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3.xml" ContentType="application/vnd.openxmlformats-officedocument.presentationml.notesSlide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ppt/notesSlides/notesSlide5.xml" ContentType="application/vnd.openxmlformats-officedocument.presentationml.notesSlide+xml"/>
  <Override PartName="/ppt/ink/ink6.xml" ContentType="application/inkml+xml"/>
  <Override PartName="/ppt/notesSlides/notesSlide6.xml" ContentType="application/vnd.openxmlformats-officedocument.presentationml.notesSlide+xml"/>
  <Override PartName="/ppt/ink/ink7.xml" ContentType="application/inkml+xml"/>
  <Override PartName="/ppt/notesSlides/notesSlide7.xml" ContentType="application/vnd.openxmlformats-officedocument.presentationml.notesSlide+xml"/>
  <Override PartName="/ppt/ink/ink8.xml" ContentType="application/inkml+xml"/>
  <Override PartName="/ppt/notesSlides/notesSlide8.xml" ContentType="application/vnd.openxmlformats-officedocument.presentationml.notesSlide+xml"/>
  <Override PartName="/ppt/ink/ink9.xml" ContentType="application/inkml+xml"/>
  <Override PartName="/ppt/notesSlides/notesSlide9.xml" ContentType="application/vnd.openxmlformats-officedocument.presentationml.notesSlide+xml"/>
  <Override PartName="/ppt/ink/ink10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562" r:id="rId3"/>
    <p:sldId id="543" r:id="rId4"/>
    <p:sldId id="560" r:id="rId5"/>
    <p:sldId id="554" r:id="rId6"/>
    <p:sldId id="555" r:id="rId7"/>
    <p:sldId id="556" r:id="rId8"/>
    <p:sldId id="559" r:id="rId9"/>
    <p:sldId id="557" r:id="rId10"/>
    <p:sldId id="544" r:id="rId11"/>
    <p:sldId id="545" r:id="rId12"/>
    <p:sldId id="546" r:id="rId13"/>
    <p:sldId id="547" r:id="rId14"/>
    <p:sldId id="548" r:id="rId15"/>
    <p:sldId id="551" r:id="rId16"/>
    <p:sldId id="513" r:id="rId17"/>
    <p:sldId id="514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A70347-A697-4D3C-9620-8BB963E30646}" v="2" dt="2024-01-16T19:55:21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3" autoAdjust="0"/>
    <p:restoredTop sz="94404" autoAdjust="0"/>
  </p:normalViewPr>
  <p:slideViewPr>
    <p:cSldViewPr>
      <p:cViewPr varScale="1">
        <p:scale>
          <a:sx n="74" d="100"/>
          <a:sy n="74" d="100"/>
        </p:scale>
        <p:origin x="10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73A70347-A697-4D3C-9620-8BB963E30646}"/>
    <pc:docChg chg="modSld">
      <pc:chgData name="Rajeev Balasubramonian" userId="d1fdae7ed13c9a74" providerId="LiveId" clId="{73A70347-A697-4D3C-9620-8BB963E30646}" dt="2024-01-16T19:55:21.927" v="1"/>
      <pc:docMkLst>
        <pc:docMk/>
      </pc:docMkLst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363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363"/>
            <ac:inkMk id="2" creationId="{CD038031-5287-6CE7-EE55-2849594103CC}"/>
          </ac:inkMkLst>
        </pc:inkChg>
      </pc:sldChg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543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43"/>
            <ac:inkMk id="2" creationId="{1EF846D1-178D-9764-4D34-604D39481A64}"/>
          </ac:inkMkLst>
        </pc:inkChg>
      </pc:sldChg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545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45"/>
            <ac:inkMk id="2" creationId="{57FDB52A-3FC4-0EC8-4A95-CC0CC177D822}"/>
          </ac:inkMkLst>
        </pc:inkChg>
      </pc:sldChg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546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46"/>
            <ac:inkMk id="2" creationId="{F16EB922-324E-C3DB-A551-F9795F5659C7}"/>
          </ac:inkMkLst>
        </pc:inkChg>
      </pc:sldChg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547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47"/>
            <ac:inkMk id="2" creationId="{6B3B6306-A718-DF20-F5E6-830C6A6A65F1}"/>
          </ac:inkMkLst>
        </pc:inkChg>
      </pc:sldChg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554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54"/>
            <ac:inkMk id="2" creationId="{6FD49E49-D432-08B1-BF3D-5FBA48ADB3B5}"/>
          </ac:inkMkLst>
        </pc:inkChg>
      </pc:sldChg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555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55"/>
            <ac:inkMk id="2" creationId="{44997863-2976-FE75-8182-86EB620D79CF}"/>
          </ac:inkMkLst>
        </pc:inkChg>
      </pc:sldChg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556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56"/>
            <ac:inkMk id="2" creationId="{50C9CE85-0C0E-D571-189C-6F3D848EEA6E}"/>
          </ac:inkMkLst>
        </pc:inkChg>
      </pc:sldChg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557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57"/>
            <ac:inkMk id="2" creationId="{6AD50CB0-CAD1-97EC-9FFD-8E48077E8818}"/>
          </ac:inkMkLst>
        </pc:inkChg>
      </pc:sldChg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559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59"/>
            <ac:inkMk id="2" creationId="{79157B92-F9F7-94E6-8759-47761A8D3A18}"/>
          </ac:inkMkLst>
        </pc:inkChg>
      </pc:sldChg>
      <pc:sldChg chg="addSp">
        <pc:chgData name="Rajeev Balasubramonian" userId="d1fdae7ed13c9a74" providerId="LiveId" clId="{73A70347-A697-4D3C-9620-8BB963E30646}" dt="2024-01-16T19:13:30.641" v="0"/>
        <pc:sldMkLst>
          <pc:docMk/>
          <pc:sldMk cId="0" sldId="560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60"/>
            <ac:inkMk id="2" creationId="{46C7A813-C8BF-9131-8463-E2E224F25CB2}"/>
          </ac:inkMkLst>
        </pc:inkChg>
      </pc:sldChg>
      <pc:sldChg chg="addSp">
        <pc:chgData name="Rajeev Balasubramonian" userId="d1fdae7ed13c9a74" providerId="LiveId" clId="{73A70347-A697-4D3C-9620-8BB963E30646}" dt="2024-01-16T19:55:21.927" v="1"/>
        <pc:sldMkLst>
          <pc:docMk/>
          <pc:sldMk cId="0" sldId="562"/>
        </pc:sldMkLst>
        <pc:inkChg chg="add">
          <ac:chgData name="Rajeev Balasubramonian" userId="d1fdae7ed13c9a74" providerId="LiveId" clId="{73A70347-A697-4D3C-9620-8BB963E30646}" dt="2024-01-16T19:13:30.641" v="0"/>
          <ac:inkMkLst>
            <pc:docMk/>
            <pc:sldMk cId="0" sldId="562"/>
            <ac:inkMk id="2" creationId="{2E508FCA-0BC1-68B6-C0E3-D2E959C0B5A5}"/>
          </ac:inkMkLst>
        </pc:inkChg>
        <pc:inkChg chg="add">
          <ac:chgData name="Rajeev Balasubramonian" userId="d1fdae7ed13c9a74" providerId="LiveId" clId="{73A70347-A697-4D3C-9620-8BB963E30646}" dt="2024-01-16T19:55:21.927" v="1"/>
          <ac:inkMkLst>
            <pc:docMk/>
            <pc:sldMk cId="0" sldId="562"/>
            <ac:inkMk id="3" creationId="{D2A429B3-2E8E-6A46-EDE8-040943B9BE17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C8852795-40EF-4DA1-9C9A-68EF15B4D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4384B7A-9844-43C5-9370-499369195DB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90B4698-D991-4341-9AE0-14EB3CCFCA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A547C113-420D-4997-8AEB-B412CC0C588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DF74D3-B45A-40F8-8E43-959E686112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7:47:53.9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10858 12923 684 0,'7'-21'103'0,"-2"4"101"0,6-1 3 0,-9 9 0 0,-2 4-2 0,-2 13-9 0,-9 3-6 0,11 8-24 15,-9 6-15-15,6 8-41 16,3 4-32-16,0 4-44 16,-2 9-14-16,0 13-16 15,2 8 3-15,0 16-8 16,4 4-1-16,-1 7-25 16,-3-3-31-16,1-9-63 15,4-7-32-15,-2-23-40 0,10-15 7 16,-7-26-72-16,-1-15-129 15,1-25 235 1</inkml:trace>
  <inkml:trace contextRef="#ctx0" brushRef="#br0" timeOffset="325.24">10701 12787 852 0,'-11'-17'154'0,"0"-7"179"0,0 2-133 0,7-3-60 0,2-5-27 0,7-3-37 0,10-1-13 0,20-2-7 15,13 8-1-15,10 4-10 16,5 8-8-16,2 16-19 16,-4 13-5-1,-6 19 1-15,-3 9-1 0,-10 15 3 16,-14 3-1-16,-20 2-2 15,-10 1-1-15,-17-10-3 16,-14 0-3-16,-11-8-14 16,-3-5-5-16,-5-9-21 15,-5-12-24-15,-14-7-48 16,-6-7-36-16,-1 1-76 16,14-3-40-16,21 1 145 0</inkml:trace>
  <inkml:trace contextRef="#ctx0" brushRef="#br0" timeOffset="556.54">11258 13109 1625 0,'-3'56'124'0,"-2"-2"60"0,-2 0-116 0,2-1-11 0,-2-4-51 0,7 0-7 0,10-8-11 0,6-3-39 16,11-2-100-1,9-7-88-15,2-14 112 0</inkml:trace>
  <inkml:trace contextRef="#ctx0" brushRef="#br0" timeOffset="728.57">11456 12789 1473 0,'-16'-5'185'0,"0"3"215"15,2 9-315-15,-2 4-52 0,-3 4-137 0,10 3-104 0,12-3 108 0</inkml:trace>
  <inkml:trace contextRef="#ctx0" brushRef="#br0" timeOffset="1195.44">11915 13167 1082 0,'-15'-24'258'0,"0"-1"288"0,-12 1-316 0,-6 7-45 0,-2 6-94 0,-6 8-31 16,2 12-47-16,1 12-16 0,1 17-27 0,4 11-23 16,8 9-41-1,11 5-8-15,14 0-9 0,12-1 18 0,18-20 44 16,5-7 17-1,3-16 31-15,-2-8 13 16,-6-14 33-16,0-10 10 16,-5-11 25-16,-2-7 5 0,-9-15-1 15,-5 2 3 1,-6-6-5-16,-1 5-6 16,-2 15-16-16,0 15-8 0,1 16-18 15,6 17-9 1,4 23-14-16,5 12-8 0,4 13-5 15,7 2-10-15,6-5-21 16,10-9-24-16,2-19-41 16,3-16-29-16,1-16-65 15,-15-13-30-15,3-15-143 16,-1-10-106-16,-3-15 264 16</inkml:trace>
  <inkml:trace contextRef="#ctx0" brushRef="#br0" timeOffset="1559.51">12325 13165 1200 0,'-18'7'155'15,"6"2"139"-15,-4 2-62 0,7-3-64 0,7-2-30 0,2-7-51 0,6-5-20 16,7-7-31-16,7 0-8 16,17-1-9-16,2 0-5 15,23 3-3-15,5 1-1 16,6 4 2-16,0 3 2 0,-9 3-1 15,-7 2 1-15,-25 5 2 16,-12 9-1-16,-32 6-8 16,-22 10-13-16,-19 10-34 15,-9 9-11-15,4 4 2 16,6 0 9-16,17-9 24 16,13-2 6-1,27-11 1-15,6 0 0 0,20-12 7 16,7-2 2-16,5-13 4 15,10-3 0-15,15-14-2 16,-3-8-2-16,4-3-1 16,-2-9 1-16,-11-6-103 15,0 3-33-15,-3-3-294 16,1-8 231-16</inkml:trace>
  <inkml:trace contextRef="#ctx0" brushRef="#br0" timeOffset="1944.71">13240 12907 1417 0,'-8'17'147'16,"-2"-9"136"-16,7 1-124 0,6-5-54 0,7-4-18 0,4-2-27 0,7-4-14 15,7 1-15-15,11 3-8 0,10 2-5 16,7 2 2-1,3 4-10-15,-5 4 3 0,-14 6-4 16,-10-1 3-16,-12 12 5 16,-16 6 1-16,-13 7-8 15,-11 1-10-15,-24 8-26 16,-11-4-11-16,-3 3-6 16,4-1 2-16,16-8 18 15,20-7 6-15,21-5 7 16,6-5 3-16,19-3 3 15,6-5 0-15,6-6 1 16,3-2-1-16,-3-7-5 16,1-7 1-16,-3-8-71 15,4-3-41-15,4-6-115 16,5-2-99-16,3 5 192 16</inkml:trace>
  <inkml:trace contextRef="#ctx0" brushRef="#br0" timeOffset="2344.81">14160 13206 1016 0,'9'-20'208'0,"-6"1"174"0,-1 0-108 0,-2 5-42 0,-7 3-61 0,-7 0-33 0,-21 5-69 0,-4 4-20 0,-11 2-39 15,-1 11-19 1,7 8-43-16,-2 8-20 0,21 9-43 15,9 2-5-15,22-2 2 16,15-4 7 0,17-13 34-16,1-13 16 0,2-11 36 15,3-6 11 1,-3-14 43-16,-1-4 23 0,-2-12 41 16,-11-6 21-1,-2 0 8-15,-5 3-1 0,-5 9-16 16,-3 10-14-16,-10 23-13 15,6 4-22-15,-2 25-27 16,-3 10-9-16,10 20-24 16,-2 0-34-16,6-3-14 15,4-7-30-15,5-22-99 16,1-12-24-16,10-24-314 16,5-10 298-16</inkml:trace>
  <inkml:trace contextRef="#ctx0" brushRef="#br0" timeOffset="2895.1">15750 12289 1663 0,'-8'-5'141'0,"2"3"106"0,6 4-22 0,-5 10-62 0,-5 6-26 0,2 15-78 0,4 16-21 0,8 30-27 0,4 17-11 15,2 25-2 1,-7 9-2-16,2 2-20 15,1-1-36-15,-8-8-135 16,2-9-105-16,4-18 152 16</inkml:trace>
  <inkml:trace contextRef="#ctx0" brushRef="#br0" timeOffset="3277.54">15392 13020 1590 0,'1'-20'130'0,"18"-2"82"0,3-2-37 0,21 5-49 0,9-1-29 0,8 2-33 0,-2 6-17 16,5 2-16-16,-3 9-7 0,-1 5-16 16,-7 11 1-16,-10 15-6 15,-10 4-11-15,-12 21-30 16,-5 5-10-16,-6 8-16 15,-1-6 3-15,9-17-3 16,5-7 2-16,21-24 13 16,4-10 10-16,15-19 27 15,-2-11 18-15,-7-17 43 16,-5-6 17-16,-20-4 30 16,-11 2 10-16,-20 5-8 15,-20 8-10-15,-41 18-27 16,-21 3-26-16,-30 13-57 15,-3 6-26-15,18 6-50 0,23-2-29 16,35 1-65 0,23-4-72-16,42-2 149 15</inkml:trace>
  <inkml:trace contextRef="#ctx0" brushRef="#br0" timeOffset="3575.01">17061 12088 1421 0,'-26'38'215'16,"6"9"228"-16,-1 13-149 0,14 26-89 0,2 7-45 0,13 12-80 0,4 3-28 0,7-1-36 0,2-3-9 0,-2-2-19 15,1 1-23-15,-7-4-87 16,-5-14-75-16,0-1-415 16,4 6 368-16</inkml:trace>
  <inkml:trace contextRef="#ctx0" brushRef="#br0" timeOffset="3825.24">17069 12992 1751 0,'22'-32'174'0,"0"4"108"0,9 20-113 0,-2 3-49 0,9 10-60 0,7 3-24 0,-2 5-24 16,1 4-2-16,-11 7 2 0,-9 2 1 15,-23 12-1-15,-4 3-6 16,-30 8-22-16,-9 3-20 16,-10 3-40-16,-8-4-17 15,0-12-42-15,14-6-45 16,6-25-65-16,9-8-46 16,25-30 149-16</inkml:trace>
  <inkml:trace contextRef="#ctx0" brushRef="#br0" timeOffset="4155.33">17534 12836 838 0,'27'27'127'0,"6"-2"144"0,-6-6-108 0,6-3-19 0,-3-10-13 0,1-5-26 15,1-4 10-15,-2-8-13 16,-2-8 0-16,-7-14 7 0,2 2-19 15,-13-15-12 1,-5 7-5-16,-15-4 1 16,-6 7 2-16,-12 15-6 15,-8 15-11-15,-10 31-27 0,-1 11-14 16,-10 32-17 0,-1 16-8-16,20 18-14 15,17 5-2-15,40-15-6 0,21-8 1 16,24-28 11-16,4-13 0 15,19-23-26-15,4-12-33 16,13-16-106-16,8-12-80 16,4-18 137-16</inkml:trace>
  <inkml:trace contextRef="#ctx0" brushRef="#br0" timeOffset="4719.54">19484 13069 1206 0,'-43'-42'165'0,"-7"-4"124"0,2 10-91 0,6 7-23 0,-4 17-56 0,11 12-25 16,-4 20-76-16,-2 20-35 16,8 23-75-16,-3 4-36 15,10 9-43-15,6-8 4 0,13-16 60 16,12-8 40-16,14-26 97 16,5-7 37-16,6-19 57 15,0-13 27-15,4-18-2 16,3-10-8-16,-7-13-23 15,-3 6-17-15,-9 7-22 16,-5 9-12-16,-10 21-27 16,-3 16-13-16,0 27-31 15,-8 12-24-15,4 19-70 16,-1 8-37-16,5-3-78 16,6-4-102-16,24-19 189 15</inkml:trace>
  <inkml:trace contextRef="#ctx0" brushRef="#br0" timeOffset="5128.17">20033 12997 1215 0,'-30'4'252'0,"-8"0"344"0,-11-4-362 0,-6-8-123 0,-3 1-36 0,5 7-59 15,12 5-19-15,8 22-40 0,16 15-28 16,9 15-58-16,14 11-30 16,20-2-43-16,4-12-13 0,22-21 26 15,1-12 30-15,6-23 86 16,-3-11 48-16,-7-24 83 16,0-16 29-1,-11-24 38-15,-9-13 19 0,-15-19 7 16,-8-2 3-16,-19-24-4 15,-5 1-10-15,-9-6-25 16,0 6-26-16,10 38-24 16,1 20 6-16,11 49-8 15,0 19-2-15,2 40-21 16,0 22-23-16,3 37-17 16,6 24-1-16,-1 19-1 15,3 7-21-15,0-3-71 16,6-4-51-16,8-15-99 15,5-12-61-15,14-23 170 16</inkml:trace>
  <inkml:trace contextRef="#ctx0" brushRef="#br0" timeOffset="5544.94">20651 12937 1530 0,'-19'-13'198'0,"-7"1"174"16,-9-1-150-16,-8 13-119 0,-4 0-41 0,1 19-60 0,11 14-25 0,5 17-37 15,12 13-19-15,10 2-50 16,8-6-25-16,19-15-17 16,7-14 15-1,15-21 73-15,2-9 52 0,6-22 75 16,1-10 32-1,-7-24 42-15,-5-14 10 0,-7-21 8 16,-2-18 5-16,-17-17-17 16,-1-10-11-16,-17-17-13 15,-6-1-22-15,-1 20-26 16,0 23-11-16,4 48 0 16,1 27-7-16,0 49-13 15,3 23-4-15,2 47-23 0,3 29-2 16,5 40 1-1,6 13 0-15,5 4-23 16,6-3-20-16,1-26-86 16,1-22-67-16,8-29-197 15,4-20 211-15</inkml:trace>
  <inkml:trace contextRef="#ctx0" brushRef="#br0" timeOffset="5845.58">21095 12744 1288 0,'-10'24'156'0,"2"4"172"0,5 9-246 0,3 2-45 0,11-9-37 0,6-3-5 0,17-15-7 16,2-4-2-16,8-14 24 16,5-7 10-1,0-10 39-15,0-7 22 0,-11-6 31 16,-8-9 31-16,-19 8 10 15,-13-3-4-15,-22 5-26 16,-12 17-29-16,-13 8-37 16,-6 16-19-16,-3 39-39 15,6 10-19-15,7 30-39 16,9 5-24-16,14 0-81 16,17-10-68-16,29-17-184 15,12-14-168-15,31-21 322 16</inkml:trace>
  <inkml:trace contextRef="#ctx0" brushRef="#br0" timeOffset="6277.88">22038 12845 1793 0,'-3'-11'201'0,"-13"-3"157"0,-14 3-81 15,-19-2-114-15,-6 2-54 0,0 10-80 0,3 2-30 0,11 15-37 0,4 11-16 16,14 19-48-16,10 9-16 16,16 10-36-16,10-6-15 15,20-18 5-15,-1-11 19 16,16-19 62-16,5-11 44 0,5-20 81 16,-3-13 31-16,-9-24 32 15,-7-15 3-15,-12-17 1 16,-6-12 5-16,-6-22-6 15,-7-15-5-15,-8-28-14 16,-4-3-13-16,-11 5-16 16,4 17-5-16,5 42-20 15,4 28-1-15,2 50-8 16,5 25-5-16,-2 48-3 16,4 22-12-16,-4 44-7 15,-3 19-4-15,-5 22-10 16,0 7-15-16,-1 3-78 15,3-7-60-15,3-20-293 16,1-7 265-16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8:54:56.7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18173 11177 916 0,'-16'-7'96'0,"-3"7"133"0,2 8-193 0,-1 5-17 0,-2 1-9 0,-1 0 1 15,12-3 31-15,0-6 25 0,10-3 31 0,10-2 11 0,16-2-14 16,11 2-19-16,22 0-29 16,8 2-10-16,20 2-16 15,3 0-5 1,31-3-1-16,21-1-1 0,20-1-3 16,12-1-1-16,21 2-4 15,2 3-2-15,4 7-3 16,10 1-1-1,-10 3-2-15,-10 0-1 0,-17 0 1 16,-15-1 1-16,-36-4 1 16,-12 1 1-16,-36-4 1 15,-22 4-1-15,-32-7-11 16,-22-3-3-16,-48 0-3 16,-19-3 1-16,-47 3 10 15,-15-4-1-15,-24 9-7 16,-16 0-9-16,-25 8-29 15,-21 7-16-15,-29 5-28 0,-12 2-23 16,-28 1-17-16,7 2 17 0,19-3 53 31,11-2 42-31,57-6 54 0,25-4 0 16,53-3-4-16,25-1 5 0,46-6 40 16,16 1 17-1,34-4 10-15,24-1-5 0,46 1-25 16,33 0-11-1,48-6-11-15,21-2-9 0,30-2-21 16,16 0-5-16,-4-1-6 16,6 1-1-16,-7-3 0 15,-10-2 0-15,-15 1-2 16,-5 1 0-16,-26-2-1 16,-23 2-1-16,-23-3 1 15,-22 0 1-15,-41 4 0 16,-10 4-11-16,-33 3-78 15,-15 3-45-15,-48 8 60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8:59:55.7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6828 14079 1020 0,'-17'14'126'0,"-7"0"113"0,2 10-119 0,-4 1-71 16,-4 2-23-16,-2-2-22 0,4-9-1 0,4-7-2 0,10-6 0 15,14-3-1-15,1-5 2 0,26 2 9 16,11 3 3-16,22 11 4 16,5-1 0-16,12 1-8 15,13 3-3-15,19-4 9 16,15 1 12-16,26-8 29 16,3-5 12-16,16-12 12 15,9-5-1-15,1-5-14 16,-1-1-8-16,3 3-19 15,-6-3-12-15,-12 3-14 16,-10 1-3-16,-36 2-2 16,-23 4 1-16,-31-1 2 15,-14 6 3-15,-38-5-17 16,-19-3-22-16,-40-5-62 16,-25-3-30-16,-41-2-4 0,-20 4 6 0,-33 5 11 15,-8 5 0 1,-25 8 1-16,-2 9 12 0,0 21 44 15,3 7 25 1,22 15 19-16,18 0 0 16,42 4 3-16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9:00:03.8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10919 5460 1429 0,'-1'24'44'0,"-7"4"-11"15,6-1-31-15,1-5-6 0,-4-5 2 0,11-10 9 0,4-6 11 0,8-2 11 16,9 2-2-16,19 9-6 0,8 4-14 16,26 13-12-1,20 7-5-15,37 7 0 16,11 4 3-16,37-1 21 16,20-3 10-16,23-13 24 0,23-4 14 15,18-8 22-15,5-7 23 16,26-4-1-16,0 3-7 15,17-2-45-15,-5 7-28 16,3 4-22-16,-7-4-22 16,-7-1-167-16,7 4 130 15</inkml:trace>
  <inkml:trace contextRef="#ctx0" brushRef="#br0" timeOffset="16001.18">12315 11459 829 0,'7'-16'42'0,"2"8"32"0,-7-1-37 0,-2 9 45 0,-4 8 26 0,-10 4 45 16,-3 4 1-16,-4 2-16 0,-2 2-8 0,-1-3-34 0,8-2-20 15,2-6-38-15,14-1-20 16,6-6-15-16,10-2 3 16,17 1 13-16,2-1 6 15,17 3 7-15,11 4-3 16,18-4-10-16,13 8-6 0,31-6-9 15,4 2-1 1,13-7-2-16,11-7 0 0,13 0 0 16,4-2 5-16,20 1 9 15,8 3 4 1,15 5-1-16,13 0-5 0,19 14-8 16,-3 7-4-16,9 6-1 15,8 1 0-15,-5 2-1 16,11 3-1-16,-1-8 0 15,1-6 0-15,7-6-29 16,-16-5-42-16,-2-8-296 0,-5-10 236 16</inkml:trace>
  <inkml:trace contextRef="#ctx0" brushRef="#br0" timeOffset="32765">3803 14492 1488 0,'-13'-2'107'0,"2"2"71"0,5-8-125 0,-4 4-23 0,1-6-23 0,1-1 0 16,-3 0 11-16,3 3 1 0,3-1 4 0,-4 4-3 0,4 2-15 16,-3 6-5-16,3 6-16 15,-1 9 2 1,3 9 2-16,1-2 6 0,2 3 7 16,5-1 9-16,3-3 11 15,3-2 5-15,3-3 12 16,5 1-4-1,14-3-9-15,4 2-7 0,8 0-11 16,12 3-4-16,9 7-3 16,2 1-1-16,8 3 0 15,-2-5-1-15,3-3 1 0,4-1-1 16,18-7 2 0,4 4 0-16,12-15 3 15,2 1 2-15,-1-7 1 16,7 0-1-16,10-4-1 0,7 0 0 15,-2 1 0-15,-4 3 0 16,5 4 0-16,7 6 0 16,9 6-1-16,3 1-1 15,-4 0-1-15,2-1 0 16,7-5 2-16,-2-5 0 0,9-10 6 16,4-7 1-1,6-8-4-15,7-7 1 16,22 0-6-16,0-3 0 15,7 6 3-15,10 2 1 16,-5 13 2-16,-8 3 0 16,9 16-3-16,-2 12-3 0,-14 19-14 15,6 13-79-15,2 23 61 16</inkml:trace>
  <inkml:trace contextRef="#ctx0" brushRef="#br0" timeOffset="49089.75">3817 8534 1062 0,'-2'8'66'0,"4"1"36"0,9-4-69 0,1-5-14 0,1-7-6 0,0-4 11 0,-1-4 17 0,1-4 6 0,-2 3-3 0,0 2-11 16,-5 9-20-16,2 2-5 15,-3 8-3-15,3 1-1 16,4 2 13-16,3 0 11 0,10-4 26 15,6 0 15-15,15-4 21 16,6-10 0-16,7 4-15 16,5 3-12-1,-2-4-25-15,6 7-12 16,0 7-13-16,7 1-4 0,3 12-7 16,-1-4-1-16,0 7 0 15,-7-5 0-15,2-6 0 16,2 4 1-16,5-8-1 15,2 2 1-15,16-7 10 16,4 0 1-16,2 2 0 16,-5-5-1-16,-8-5-9 15,3 2-1-15,1 0-1 16,9-2 0-16,4 2-1 16,-3 0 0-16,-4 3-1 15,-7 4 1-15,-3 10 0 0,6 4-1 16,8 1 1-1,2-2 1-15,6-11 0 0,-8 4 0 16,5-12-1-16,0-2 0 16,11-3 0-16,3 1 0 15,-5 1-1 1,-4 4 1-16,-9 1-1 0,4 1 1 16,0 9 0-16,3-1-1 15,-2 2 1-15,-10 2-1 16,-4-4 1-16,3-1 0 0,10-5 0 15,8-1 0 1,1-2 0-16,2-2 0 0,-6-1 0 16,-2-2 0-16,12-1 0 15,3-3 0-15,-9 4 1 16,-4-6 0-16,-9 6 0 16,4 0 0-16,6 2-1 15,0 0 0-15,-7 0 0 16,-4 1 0-16,-3 1 1 15,1-1 0-15,15 2 0 16,8 0-1-16,-5-3 0 16,4-3 0-16,6-7 0 15,2-1 2-15,15-3-2 16,-2 2 0-16,-2-5 0 16,1 3 0-16,7-2-2 0,3 4 1 15,-9 11-1 1,0 4-44-16,-13 12-169 15,1 9 143-15</inkml:trace>
  <inkml:trace contextRef="#ctx0" brushRef="#br0" timeOffset="99619.81">11769 8359 942 0,'-9'3'59'16,"-4"5"32"-16,-2 3-14 0,-1 1-6 0,2-2 2 0,-1 1 5 0,3 1 0 0,2 6-9 16,-2-1-7-16,2 5-25 0,9-3-9 0,7 0-3 15,5-9 4-15,11-6 13 16,7-5 5-16,18-17-1 16,11 3-5-16,23-4-14 15,15 0-7-15,22 12-13 16,2 1-3-16,9 16-4 0,2 7-2 15,10 8 0 1,6 4 2-16,-12-4 2 16,4-2 7-16,-19-7 5 0,1 2 3 15,-15-12 17 1,-24 0-1-16,-31-3-2 16,-20 0 2-16,-42-3-12 0,-27-1-2 15,-50-4-3-15,-29-3-5 16,-20-3-6-1,0-1-1-15,-24-3-3 0,1 1-3 16,-10 0-6-16,-3 0-1 16,7 3-2-16,10 8 2 15,17 3 8-15,16 6 1 16,42 2 7-16,23 4 4 16,34 1 6-16,18 1 3 0,41 10-1 15,18 0-2-15,51 7-3 16,31 4-3-16,37-5-7 15,18-3-3 1,34-10-12-16,2-9-58 0,4-5 46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9:01:57.0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2422 2465 586 0,'-9'2'64'0,"-1"1"69"0,4 7-53 16,-5 1 13-16,0-2 20 0,-2-1 10 0,4-5-27 0,4-3-20 15,5-5-27-15,2-4-11 0,10-2-14 16,2 1-6-16,12 2-7 15,2 7-2 1,19 2-4-16,7 9-3 16,17-2 0-16,6 1-1 15,9 1-1-15,2-7 1 0,13-2-1 16,11-1 1-16,19 0 2 16,9-1 3-16,15 1 1 15,7 1 1-15,15 9-4 16,3 3-1-16,11 10-3 15,9 2 0-15,-1 2 0 16,4-2 0-16,20-9 0 16,-5-5 2-16,-12-9 4 15,4-4 0-15,-8-1 0 16,-16-5 0-16,-8 5-1 16,-4-3-1-16,-27 3 0 0,-7 1-1 15,-25 2-1 1,-20 2 0-16,-37 2 0 0,-15 3-2 15,-31 4-60-15,-15 3-123 16,-50 5 111-16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7:49:50.76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10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1" timeString="2024-01-16T18:10:57.852"/>
    </inkml:context>
  </inkml:definitions>
  <inkml:trace contextRef="#ctx0" brushRef="#br0">16319 634 735 0,'-8'10'142'0,"-4"4"134"0,1-4-67 0,-5-3-63 0,0 1-35 0,2-8-36 16,3-3-2-16,6-6 9 0,5-4 9 0,8 4 11 0,6 2 4 0,-1 3-16 16,-1 2-9-16,0 13-27 15,-11 6-15-15,1 28-18 16,-2 7-11-16,-2 22-6 15,2 0-1-15,-3-2-1 16,3-1-1-16,5-16-14 16,1-6-27-16,0-19-92 15,2-8-59-15,-5-20-200 16,0-2 208-16</inkml:trace>
  <inkml:trace contextRef="#ctx0" brushRef="#br0" timeOffset="289.36">16179 425 846 0,'14'-22'202'16,"2"4"214"-16,6 2-182 0,8 10-7 0,-8 5-75 0,-3 2-40 0,5 9-55 0,-2 2-19 0,9 9-25 0,7 7-6 15,3 13-3-15,2 2-3 16,-5 13 0-16,-7 6 0 0,-15 11 2 16,-13-3 3-16,-25 8 0 15,-14 2 0-15,-15-12-4 16,-3-2-17 0,-5-14-72-16,-1-12-54 0,-2-20-207 15,4-13 193-15</inkml:trace>
  <inkml:trace contextRef="#ctx0" brushRef="#br0" timeOffset="732">16835 549 1217 0,'28'21'119'15,"-4"9"51"-15,-8 8-13 0,-16 17-77 0,0 0-36 0,-5 3-35 0,0-4-2 0,15-23-4 0,6-8 0 0,9-23 16 0,7-12 17 16,-3-14 42-16,6-7 19 16,-11-10 19-16,-7-4-2 0,-4 3-32 15,-13 3-19-15,-2 11-30 16,-4 12-15-1,1 18-5-15,5 13-3 16,0 17-11-16,2 9-1 16,20 13-7-16,-2 5 1 15,13 1 6-15,5 1 2 16,0 4 0-16,-6-2-1 16,-9-7 24-16,-12 1 5 15,-20-14 8-15,-16-1 5 0,-15-10-21 16,-5-10-5-16,-7-7-25 15,1-9-28-15,-6-15-74 16,5-6-58-16,3-16-240 16,10-5 239-1</inkml:trace>
  <inkml:trace contextRef="#ctx0" brushRef="#br0" timeOffset="1080.94">17507 645 1032 0,'24'13'177'0,"-8"4"168"0,-4 7-59 0,-5 11-90 0,-7-4-56 0,-8 9-81 0,-2-1-23 0,-4-1-24 0,1-3-2 0,5-7-4 0,-3-4-3 16,13-15 3-16,4-4 3 15,7-21 14-15,6-8 3 0,-5-20 5 16,-1-14-3-16,-2-4-2 16,0 3-1-16,11 10 2 15,0 12 3-15,14 22-5 16,4 5-1 0,1 20-14-16,6 10-2 0,-4 23-5 15,-4 7-2-15,-9 10 5 16,-5 2-3-1,-12-2-28-15,-1-8-36 16,-4-11-146-16,3-11 121 0</inkml:trace>
  <inkml:trace contextRef="#ctx0" brushRef="#br0" timeOffset="1543.84">18722 734 1505 0,'1'0'164'0,"3"-2"36"16,4 4-40-16,-7 12-13 0,2 11-82 0,-1 15-16 0,-2 24-14 0,-3 12-7 0,-2 14-18 0,-5 1-5 0,1 2-18 0,-2-4-11 0,5-12-104 15,-2-6-89-15,5-21 120 16</inkml:trace>
  <inkml:trace contextRef="#ctx0" brushRef="#br0" timeOffset="1795.5">18720 775 1452 0,'21'-24'144'0,"4"5"72"0,10 2-11 0,7 11-55 0,6 1-52 0,-1 14-48 0,-4 10-13 0,-7 11-21 0,-11 8 3 16,-14 3 6-16,-11 3 0 15,-16 0-5-15,-14-1-3 16,-9-4-8-16,-11-4-18 16,-6-19-62-16,7-8-45 15,13-19-147-15,11-15-161 16,25-29 244-16</inkml:trace>
  <inkml:trace contextRef="#ctx0" brushRef="#br0" timeOffset="2102.48">19299 690 1460 0,'-3'36'149'0,"-5"0"50"16,0 0-26-16,-1 2-71 0,-2 0-64 0,3-11-33 0,6-2-3 0,10-8 3 16,5-7 5-16,15-8 26 0,5-7 23 0,13-14 28 0,6 2 14 0,-14-18 4 0,-3 10-11 15,-18-5-16-15,-17-3-14 16,-25 3-27-16,-15-10-10 15,-21-6-47-15,-1 2-34 16,9 8-83-16,10 3-78 16,16 12-219-16,12 9 242 15</inkml:trace>
  <inkml:trace contextRef="#ctx0" brushRef="#br0" timeOffset="2496.77">19485 650 1037 0,'46'25'164'0,"-6"1"121"0,-4-3-21 0,-8 1-102 16,-2 1-42-16,-9-4-54 0,-4 9-24 0,-4-2-27 16,-1-3-4-16,0-3-5 0,6-7 1 0,3-12 0 0,-1-5 1 0,3-12 23 0,0-5 16 15,0-13 30-15,0-2 9 16,-3-3-7-1,-1 6-16-15,-2 10-35 16,-2 10-16-16,0 19-18 0,0 10-4 16,-1 16 0-16,4 4 4 15,11-2 3 1,8 1 0-16,14-15 3 0,7-3 0 16,3-8 14-1,-13-8 23-15,-3-5 38 0,-6-6 16 16,-19-7 17-16,7-6-14 0,-23-15-34 15,-3-10-18 1,-8-9-31-16,-9-7-21 16,2 12-48-16,-4 7-39 0,8 13-116 15,4 10-59-15,21 1 142 16</inkml:trace>
  <inkml:trace contextRef="#ctx0" brushRef="#br0" timeOffset="2997.27">20535 674 1189 0,'0'22'165'0,"-2"2"103"0,0-10-12 0,-1 0-103 0,3-5-38 16,7-5-41-16,5-4-18 0,12-8-8 0,3-3-5 0,-1-7 1 0,9 1 6 0,-2-7 12 0,2 4-2 15,-10 1 4 1,-9-2-1-16,-16 4-12 0,-16-3-8 0,-14 8-21 16,-9 6-13-1,-12 17-19-15,1 7-4 16,3 16-1-16,7 6 1 16,23-1 0-16,9-1 1 15,25-8 2-15,15-8 2 16,17-5 6-16,6-4 3 15,6-7 3-15,6-1 0 16,5 3 2-16,-1 0 1 16,-6 8-1-16,-7-1 1 15,-17 3-3-15,-12 1-1 0,-14-5-1 16,-3 0 8-16,-14-1-10 16,-8-4 1-1,-5-9 5-15,-3-3-5 16,6-10 12-16,4-3 1 15,16 1 2-15,6-4-1 0,13-2-3 16,7 7-3-16,7-5-8 16,4 3-1-16,13 1-27 15,0-9-46-15,4-3-159 0,7 2 139 16</inkml:trace>
  <inkml:trace contextRef="#ctx0" brushRef="#br0" timeOffset="4340.55">23044 562 828 0,'8'-5'156'0,"-1"0"127"0,-4-2-18 0,-13-1-60 16,6 0-40-16,-14 0-38 0,-2 3-16 0,-2 5-40 0,-7 8-12 0,1 13-26 0,-10 5-10 0,-16 17-5 16,-7 6-6-16,-15 8-1 15,-3-2-3-15,0-2-11 16,4-5-15 0,4-12-29-16,8-14-7 0,4-22-16 15,7-8 4-15,16-25 7 0,11-3 8 16,12-16 29-1,10-5 15-15,8-6 31 0,7 3 4 16,12 16 1-16,3 8 0 0,9 18 0 16,2 7-5-1,3 16 6-15,-3 9 5 16,3 19 4-16,-3 8 3 16,-1 18-7-16,3 5-6 15,-1 4-12-15,9 5-7 16,-3-15-5-16,4 0-1 15,8-15-1-15,0-7-2 0,6-17-49 16,5-13-52-16,1-18-238 16,1-9 198-16</inkml:trace>
  <inkml:trace contextRef="#ctx0" brushRef="#br0" timeOffset="5230.18">24616 302 981 0,'-2'-2'195'0,"-6"0"140"0,0-4-102 0,-4-2-10 0,-6-11-81 0,0-1-35 0,-3-4-30 16,0-4-10-16,-1 4-27 16,-3 2-13-1,-14 6-12-15,1 16-10 0,-6 16-7 16,-7 9 2-16,12 24-4 16,-4 2 3-16,18 7 0 15,11 11 1-15,18 10 0 16,4 5 0-16,11 9 0 15,-1 0 1-15,-6 2 0 16,-1-7-7-16,-14-11-84 16,-5-4-65-16,-14-17 79 15</inkml:trace>
  <inkml:trace contextRef="#ctx0" brushRef="#br0" timeOffset="5429.52">23937 702 1936 0,'2'-1'84'0,"9"-3"13"0,19 3 42 0,5-7-14 0,4 3-49 0,1-7-58 0,4-1 3 0,-2-1-87 0,7-3-72 0,3-1-200 16,2 2-184-1,0 5 283-15</inkml:trace>
  <inkml:trace contextRef="#ctx0" brushRef="#br0" timeOffset="5779.17">24444 647 1100 0,'-8'11'187'0,"5"0"102"0,-5-5-97 0,6 5-38 0,10 7-92 0,-1 4-20 0,2 13-11 15,-1 6-6-15,-11 1-8 16,3 2-2-16,-2-3-8 16,-1-4-2-16,3-11 4 15,-2-2 2-15,2-16 8 16,-3-3 6-16,-5-15-2 0,5-6 19 16,-6-15 26-1,9-7 0-15,0-17 11 0,0-7-21 16,9-4-35-16,-1 9-10 15,8 13-17 1,0 13-3-16,-1 16-7 16,6 4-2-16,4 4-33 15,4 3-31-15,2 3-85 0,5-1-57 16,5 2-59-16,2 2-10 16,-2 7 3-16,-3-2-5 0,-14 2 177 15</inkml:trace>
  <inkml:trace contextRef="#ctx0" brushRef="#br0" timeOffset="6530.27">24751 683 1330 0,'-12'26'152'0,"-7"-3"68"0,2-2-29 0,2-2-98 0,4-5-39 0,10-6-28 0,4 1-5 0,11-1-7 16,8-2 4-16,10-1 6 15,7-3 3-15,7-9-1 16,1-1-5-16,-3-4 2 16,-4-2-1-16,-12-4-1 15,-10 1 2-15,-20 1-1 0,-6 4 0 16,-19 4-7 0,-9 6-5-16,-7 12-7 15,-5 4-7-15,7 14-9 16,3 4-1-16,16 10-7 15,9-2 2-15,24 2 9 16,14 4 1-16,15-8 6 16,7-3 3-16,8-12 2 0,0-7 2 15,1-11 4-15,-4-10 1 16,-10-9 15-16,-7-5 5 0,-5-10 20 31,-5-7 8-31,-11-3 5 16,-4-5-7-16,-13-1-9 0,-5 14-11 15,-8 15-15-15,-6 11-4 16,5 20-16-16,-7-1-4 0,2 9-6 16,9 1 4-1,-1 1 2-15,6 1 2 0,3-1 1 16,1 0 0-16,4 2 1 16,-3-5 0-16,3 0 1 15,0 2-1-15,-4 1 1 16,-2 3-1-16,-16 7-1 15,-13 3-2-15,-18 4 1 16,-7 6-2-16,-5 5-2 16,5 1-2-16,11-2-5 15,5-5-1-15,22-9 3 16,11-9 4-16,17-12 17 16,16-5 2-16,30-8 36 15,19-9 7-15,35-20-7 0,8-10 0 16,13-19-35-16,3-4-7 15,-4-3-43 1,0-1-29-16,-17 4-135 16,-8 2 110-16</inkml:trace>
  <inkml:trace contextRef="#ctx0" brushRef="#br0" timeOffset="41312.41">2465 4265 405 0,'0'-11'66'0,"0"-5"86"0,0 0-10 16,0-8 9-16,0 4 6 0,0 4-8 0,-2 5-14 0,-4 8-21 0,1 5-8 0,-3 9-8 0,0 1 1 0,-1 7-15 16,4 5-9-16,0 4-24 15,5 4-16-15,7 9-5 16,1 1 0-16,4 21-2 15,1 16 4-15,-2 33-9 16,-3 25-7-16,-8 31-5 16,-6 13-6-16,-1 14 2 15,-4 4 0-15,3-5 5 0,2-8-1 16,-2-23-1 0,5-18-4-16,1-35-2 15,-4-20 1-15,1-25-4 16,2-15-10-16,-3-21-88 0,3-9-84 15,3-20 94 1</inkml:trace>
  <inkml:trace contextRef="#ctx0" brushRef="#br0" timeOffset="43094.8">2567 4074 467 0,'-8'0'95'0,"5"-2"112"0,2 1-14 0,1-6-10 0,0 4-2 0,-3 0-16 0,-4 3-20 16,-1 0-33-16,-7 0-12 0,2 0-35 0,0 0-15 16,13 0-29-16,-3-3-15 15,19-5-6-15,8 3 1 16,14-4 11-16,10 1 4 0,12 3 3 16,3 4-4-1,2-4-6-15,-3 2-1 16,9-2-4-16,8-4-2 15,22-6-1-15,17 0-1 16,19-9 0-16,4-1 0 0,10 1-2 16,10 5-1-16,16 3 1 15,-2 4 0 1,8 7 1-16,-10 3 2 0,-1 2 0 16,-5 7 0-16,-9-1 0 15,8 0 0-15,-7-1 0 16,2-6-1-16,-8-9 1 15,-3-4 0-15,1-3 0 16,1-1 0-16,-5 4 1 16,-13 5-2-16,4 4 1 0,0 5 0 15,-7 0 0 1,-11 1 1-16,-19 3 1 0,-8 2 0 16,-11-5 2-1,-5 4 1-15,-23-2 1 0,-13 4 1 16,-15-1 1-1,-7-1 1-15,-11-2 2 0,-3-3-1 16,4 0-1-16,-1-2-1 16,-5 1-4-16,-1 1 0 15,0 0 3-15,-2 0 10 0,-8 6 8 16,-2-1 2 0,-2 7-7-16,1 4-10 0,3 9-8 15,-2 5-3 1,4 7-3-16,4 5 0 0,1 15-2 15,2 8 0-15,6 23-2 16,-6 7 1 0,2 16 1-16,1 6 1 0,-1 14 3 15,-3 9 0-15,3 13 1 16,-3 5 1-16,6 1 1 16,2-1-2-1,5 8 0-15,-1-9-1 0,-2-2-5 0,-2-5 0 16,-7-21 0-1,2 2 2-15,-6-14 4 16,-1-9 3-16,-4-14 1 16,0-11 1-16,-5-9 0 15,-3-3 0-15,-3-3-3 16,-3 5 0-16,3-4-2 0,-3 5 0 16,-3-6-5-16,1-5 0 15,-1-11 3-15,-2-5 2 16,1-15 9-16,-4 1 2 15,-7-9 6-15,-1-7 13 0,-14-8 23 16,5-9 5 0,-7-6 0-16,-1-2-13 0,-3-4-26 15,-13 1-8-15,-19 0-6 16,-6 1-1 0,-4 4-2-16,-1-2-1 15,3 3 1-15,-7-4-1 16,-23-1 0-16,-9 2 1 0,4-3 0 15,-4 2 1 1,-7 3 1-16,-1 1 0 0,-16 0-1 16,4 5-3-16,10 0 0 15,-9 0 0-15,0 0-1 16,1-2 1-16,10 2-1 16,9 2-2-16,5-2 0 15,3 5 0-15,15-4 1 16,7 3-1-16,18-4 1 15,6-4-1-15,-8-2 1 16,6 0 0-16,-3-7 1 16,2-1-1-16,13-2 0 0,-4 0-1 15,10 2-4 1,3 3 0-16,-1 5-3 16,3 3 1-16,-2 3 0 15,8 1 1-15,4-1 1 16,10 0 1-16,8 0 2 0,3-1 0 15,14 1 2-15,-3 0-1 0,11 0-2 16,-1 0-3-16,7 0-5 16,2 6 0-1,2-3 1-15,0-1 3 16,-1-2 3-16,7-2 3 16,-5-12 2-16,5-8 0 15,-2-13 1-15,4-18-1 16,-2-29-2-16,0-26-27 0,-2-38-51 15,-5-20-53 1,-7-29-111-16,-2-7 133 0</inkml:trace>
  <inkml:trace contextRef="#ctx0" brushRef="#br0" timeOffset="58916.28">3071 4378 289 0,'9'0'138'0,"-7"2"97"0,-7 9-42 0,-8 0-28 0,-2 6-70 15,0 5-24-15,9-7-31 0,4-14 2 0,2 5 20 16,8-9 11 0,7-1 26-16,3-3-3 0,-3 6-20 15,-3 1-3-15,-7 11-21 16,-5 4-10-16,-5 17-16 15,-7 1-12-15,-1 13-10 16,-1 4-1-16,0 2-1 16,-1 4-1-16,4-8 0 15,0-3-1-15,7-15 2 16,-4-7 0-16,8-21-3 16,0-1 0-16,0-1-1 15,3-9 0-15,6-2 3 0,2-3 1 16,8-1 2-1,8 1 4-15,11 0 10 16,8 5-2-16,6 2 1 0,5 3-3 16,3 4-11-16,-2 0 3 15,-4 7-4-15,-10-2-2 16,-10 6 2-16,-5 2 0 16,-9-1-4-16,-9 4 0 15,-6 2 1-15,0-6-1 0,-5-5 5 16,0-7-1-16,3-13 0 15,0-11 0-15,3-17 1 16,6-8 1-16,0-9 1 16,2-5-1-16,-3-8-1 15,0 2-1-15,-7 5-1 16,2 3 1-16,-3 11-2 16,-1 5 0-16,7 11-1 15,-3 5 0-15,4 17 1 16,-2 9-1-16,-5 3 2 15,0 4 2-15,-6 7 6 16,1-4 5-16,-9 5 6 16,-6 1 1-16,-11-1-4 15,-7 1-5-15,-24 4-4 16,-7-1-3-16,-24 0-14 0,-8 0-18 16,7 1-46-1,9-3-16-15,28 2-33 0,18-3-35 16,34-12 99-16</inkml:trace>
  <inkml:trace contextRef="#ctx0" brushRef="#br0" timeOffset="59909">4421 4249 682 0,'8'-2'99'0,"-6"2"88"16,1 2 3-16,0 1-21 0,-3 8-13 0,-3 5-29 0,0 8-29 0,-4 10-51 0,-2 6-16 0,-7 13-23 0,-3 4-4 15,-6 9-3-15,0 4-3 0,-5-3-3 16,1-7 0 0,2-11 1-16,7-14 2 15,10-18 1-15,9-15 0 16,1 1 1-16,8-11 0 0,6-1 4 15,10-2 2-15,4 3-1 16,7 3-1-16,10 5-2 16,9 5-2-16,22 3-1 15,9 0-1-15,5 1 0 16,0 1 0-16,-18 1 2 16,-13 1 1-16,-10 2 1 15,-18-1 2-15,-9-2 4 16,-6-6 9-16,-8-7 17 15,0-3 2-15,-7-13-1 16,3-1-8-16,-4-13-19 16,3-1-1-16,5-11-6 15,3-5-1-15,6-6-1 0,8-5-1 16,5-6 1 0,5-1 1-16,0-1 4 15,-7 4 6-15,-3 2 10 0,-7 9 2 16,-14 5 6-16,-2 11-7 15,-8 8-11-15,1 9-2 16,-1 12-6-16,-1 1 5 16,-5 11 3-16,-9 3 0 15,-9 8 0-15,-14 5-1 0,-13 4-1 16,-7 3-2-16,-17-5-6 16,-12 1-27-16,-17-1-106 15,-6 2-79-15,12 1 103 16</inkml:trace>
  <inkml:trace contextRef="#ctx0" brushRef="#br0" timeOffset="60704.16">3386 5712 446 0,'5'2'128'0,"1"-2"156"0,-1 0 12 0,-2 2-19 0,5 1-18 0,-3 6-63 0,1 2-33 0,-3 11-65 16,-3 5-28-16,-1 13-38 15,-7 10-15-15,-16 16-12 16,-3 8-4-16,-11 13-11 16,4 6-11-16,2-3-8 15,8-8-3-15,9-9 10 16,4-9 10-16,7-18 9 16,4-3 2-16,10-21-3 15,6-10-3-15,23-12 2 16,12-6 0-16,18-10 3 15,8-4 1-15,9 2-2 16,-1-5 0-16,6 2 1 16,1 4 1-16,2 4 1 15,-8-1 2-15,-22 5 2 16,-12 4 2-16,-23-6 1 16,-7 9 7-16,-11-14 10 0,-8-4-3 15,-1-16 1-15,-2-13-8 16,-4-25-13-16,3-12 1 15,2-10-2-15,7 0-1 16,0 11 1-16,0 9 10 16,-8 24 18-16,0 10 11 0,-16 20 17 15,-6 10 2 1,-19 12-10-16,-9 7-11 16,-23 7-14-16,-7 3-9 15,-12 2-10-15,-2-5-4 16,-3 4-42-16,-4-2-26 0,-1 4-72 15,6 4-44-15,31 3-109 16,21-2 154-16</inkml:trace>
  <inkml:trace contextRef="#ctx0" brushRef="#br0" timeOffset="61590.52">5648 5446 1179 0,'-1'24'133'0,"-2"4"136"0,-2 8-159 0,-8 15-10 0,-4 1-41 0,-4 9-35 0,-1 4-5 0,-3 6-17 31,-2 8-3-31,7 1-20 16,9-3-7-16,9-14 0 0,7-9 0 15,12-22 19-15,1-6 6 16,10-11 2-16,5-4 0 0,5-5 1 15,1-6-1 1,14 0-2-16,6-5-1 0,14 2 0 16,12-2-1-1,5 5-5-15,-3 0-1 16,-11 2 1-16,-12 0 1 16,-18-1 9-16,-8-1 4 15,-13-1 2-15,-6-3 0 16,-9-8 3-16,-1-4 1 0,2-16 1 15,3-4 4-15,0-16-1 16,9-3 7-16,-5-11 19 16,3-10 2-16,-2-8 0 15,1-2-7-15,-2-4-16 16,2 3-3-16,-1 3-4 16,2 12 0-16,-4 10-9 15,4 10-2-15,-1 15-1 16,1 8 5-16,-6 10 18 15,-2 10 10-15,-10 7 18 16,5-1 2-16,-8 6-4 0,-2 2 3 16,1 0 3-1,-9 3-4-15,3-5-6 0,-6 1-9 16,-12 1-15 0,-10-3 1-16,-17-2-1 0,-13 3-4 15,-15 6-5-15,-10-1-4 16,-33 3-21-16,-19 2-21 15,-16 6-86-15,-3-5-49 16,21 3-96 0,31 2-149-16,27-9 251 0</inkml:trace>
  <inkml:trace contextRef="#ctx0" brushRef="#br0" timeOffset="132624.91">6663 5547 401 0,'9'-3'149'0,"-2"-2"106"0,0 7-36 0,-5 2-33 0,-4 7-65 0,-7 5-26 0,-7 0-40 16,0 1-14-16,-4-1-15 0,4-3-5 0,4-7-5 0,12-5 1 15,0 1 6-15,1 1 8 16,20-3 14-16,-2-5 10 0,7 4 4 15,6-1 1-15,1-1-6 16,3-3-7-16,15 0-13 16,-1-2-9-1,15 3-8-15,9-1-4 0,8 6-5 16,18 1-2 0,15 5 9-16,1-1 3 0,12 3 6 15,-3-2 5 1,-4 4-6-16,4-1-1 0,-21-4-5 15,-5 6-2-15,-34-1-3 16,-18-3 5-16,-18 3-70 16,-16-1-50-16,-13-5-181 15,-7-1-289-15,2-21 340 16</inkml:trace>
  <inkml:trace contextRef="#ctx0" brushRef="#br0" timeOffset="133262.01">8187 5307 364 0,'-3'0'149'0,"-5"2"158"0,8-1-36 16,-10-1-78-16,6-3-27 0,-4-3-42 0,3-5-19 0,2-3-20 0,3-1-5 15,1 3-8-15,1 1-3 0,-1 3-10 0,-1 6-5 0,0 2-15 0,0-1-4 16,4 7-12 0,5 3-3-16,2 1-4 15,3-1-1-15,12 1 1 0,0 1 4 16,11 3-6-16,-4 3-2 15,2-2-4-15,2 5-5 16,0-1 2 0,-6 0-1-16,2 3 0 0,-6 2 0 15,-5 1 3-15,-6 0 0 16,-8 0 3-16,-3-6 1 16,-5 0 2-16,-5-3 3 15,-6-3 3-15,-8 2 2 16,-11-2-1-16,-11 3-2 15,-17 7-10-15,-9 4-3 16,-8 16-5-16,-1-2-2 0,-9 5-15 16,1-1-18-16,19-5-41 15,2-4-29-15,35-11-65 16,9-6-43-16,17-8-162 16,9-1 207-16</inkml:trace>
  <inkml:trace contextRef="#ctx0" brushRef="#br0" timeOffset="135245.41">9187 5302 342 0,'-8'0'104'0,"2"0"108"0,-4-1-17 0,1-4-42 0,4 2-26 0,2 0-23 0,3-7-7 0,1 4 5 16,3-3-1-16,0 2-6 15,1 4-4-15,-5 3-13 16,2 6-9-16,-13 7-15 16,-5 3-4-16,-11 11-2 15,-8 1-6-15,-3 13-15 16,2 6-6-16,5 16-18 15,-2 11-2-15,10 5-1 16,6 5-2-16,12-13 0 16,9-8-1-16,18-17-1 0,4-12 1 15,9-16 1 1,0-9 2-16,0-14 4 16,-5-7 9-16,-8-10 16 0,-8-2 10 15,-16-4 7-15,-9-1-4 16,-14 4-15-16,-3-2-9 0,-9 7-13 31,3 6-5-31,5 12-7 0,2 2-5 16,5 17-47-16,6 4-42 15,15 4-132-15,4 2-142 16,24-10 206-16</inkml:trace>
  <inkml:trace contextRef="#ctx0" brushRef="#br0" timeOffset="135592.73">9436 5596 1151 0,'-25'27'76'0,"-3"-1"45"0,-1 3 2 0,5-1-42 0,2 2-18 0,18-2-40 0,1-2-16 0,10 4-5 16,15 3-2-16,18-13 4 16,6-1 10-16,9-17 22 15,-3-4 11-15,0-15 36 0,-6-5 1 16,-16-10-4 0,-7 1 0-16,-19-7-18 0,-8 5-11 15,-19 1-14-15,-4 4-12 16,-22 7-29-1,-5 9-24-15,-9 15-47 0,3 8-28 16,18 8-127-16,9-5-124 16,33-12 203-16</inkml:trace>
  <inkml:trace contextRef="#ctx0" brushRef="#br0" timeOffset="135911.25">9875 5482 1298 0,'-18'32'75'0,"-7"4"25"0,2 0-29 0,4 1 10 0,1-4-16 0,18-8-7 0,10 0-17 0,10-3-21 16,5 2 0-16,1-7-1 15,4-1 16-15,4-11 12 0,4-5 13 16,0-13 21-1,-6-6-11-15,-9-6 0 0,-9-5-9 16,-15 0-10 0,-10-2-6-16,-19-1-17 15,-13-3-10-15,-2 0-22 16,-9 3-24-16,5 14-42 16,3 8-21-16,15 9-82 0,7 2-92 15,24 5 157-15</inkml:trace>
  <inkml:trace contextRef="#ctx0" brushRef="#br0" timeOffset="136176.63">10383 5682 1033 0,'-13'7'209'0,"4"2"310"16,6-2-314-16,1 0-30 0,2 8-41 0,0 7-57 0,2 6-18 0,2 15-26 0,1 7-9 0,-2 12-17 16,-1 1-2-16,-1 0-56 15,4-5-50-15,-5-7-235 16,5-4 194-16</inkml:trace>
  <inkml:trace contextRef="#ctx0" brushRef="#br0" timeOffset="136428.71">10331 5665 1298 0,'11'-36'84'0,"5"3"52"0,4-4 4 0,10 9 8 16,6 4-25-16,2 24-36 0,2 5-25 0,-9 20-28 0,4 10-5 0,-5 4-15 15,0 2-4 1,-10 7-4-16,-2-6-1 0,-26-2-1 16,-10 1-5-16,-16-7-54 15,-7-4-45-15,-2-7-168 16,7-14-203-1,14-12 267-15</inkml:trace>
  <inkml:trace contextRef="#ctx0" brushRef="#br0" timeOffset="136831.1">11247 5425 1276 0,'-6'11'168'16,"-8"2"72"-16,-11 0-29 0,-12-1-47 0,-5 2-81 0,-6 1-24 0,10 0-38 0,2 1-9 15,19-3-6-15,6 1-5 16,12-3-5-16,10 2-1 15,11-2 3-15,7 1 2 16,10 4 4-16,1 6 2 0,-1 3 3 16,-4 4 4-1,-18 4 5-15,-6-2 3 0,-19 6 4 16,-11-6-2 0,-18-1-5-16,-12 0-1 15,-13-5-11-15,-2-7-2 0,-12-6-10 16,-3-5-35-16,3-12-102 15,7-1-67-15,21-9-342 16,22-2 321-16</inkml:trace>
  <inkml:trace contextRef="#ctx0" brushRef="#br0" timeOffset="154349.16">9125 6521 446 0,'4'-1'131'0,"2"-5"146"0,-3 4-20 0,-1 4-37 0,-2-6-13 0,0 6-26 16,-2-2-5-16,0 0-37 0,2 2-28 0,-9 5-48 0,0-2-21 0,-6 5-21 16,-2 5-5-1,-8 11-5-15,-2 8-4 0,-8 15-3 16,5 6-3-1,7 15-4-15,-3 4-6 16,17 2 0-16,4-2 0 16,11-22 2-16,13-8 2 15,8-22 2-15,2-11 1 0,2-13 2 16,-1-9 4 0,-3-4 16-16,-2-7 10 0,-15 6 12 15,-7-5 9-15,-16 6-8 16,-10 0-8-16,-6 4-14 15,-6 8-12-15,2 3-18 16,0 3-23-16,8 4-73 16,8-1-61-16,15-6 85 15</inkml:trace>
  <inkml:trace contextRef="#ctx0" brushRef="#br0" timeOffset="154688.4">9397 6687 931 0,'-2'0'103'0,"7"0"-9"0,-2 0 116 0,-8 0-88 0,-3 2-4 0,-9 10-36 0,0 6-18 0,-7 13-18 0,2 7-6 15,3 9-5-15,3 4-9 0,13-4-22 16,11-6-4-16,17-13 1 15,10-7 11-15,11-18 35 16,3-8 24-16,1-17 25 16,-10-6 7-1,-12-12-11-15,-6 1-15 0,-17-5-19 16,-5 3-13 0,-16 0-25-16,-12 3-8 0,-20 3-43 15,-4 5-34-15,-1 15-69 16,4 4-42-16,19 14-124 15,8 8-242-15,18 8 328 16</inkml:trace>
  <inkml:trace contextRef="#ctx0" brushRef="#br0" timeOffset="155010.2">9714 6812 1229 0,'1'6'88'0,"3"0"46"0,-3 4-21 0,2 5-18 15,0 6-30-15,1 6-33 0,-1 7-16 0,5 3-9 0,4-3-2 16,6-2-2-16,7-12 10 16,6-13 41-16,-1-10 23 15,8-18 50-15,-5-7 6 0,1-9-17 16,-3 0-20-1,-18-4-26-15,-9 0-4 0,-21-7-18 16,-16 1-1-16,-10 3-28 16,-13 4-17-16,4 17-31 15,1 16-22-15,8 26-62 16,4 13-54-16,17 15-155 16,9 2 174-16</inkml:trace>
  <inkml:trace contextRef="#ctx0" brushRef="#br0" timeOffset="155395.03">10922 6734 887 0,'8'7'170'0,"-3"4"164"0,4 0-4 0,-9 6-64 0,-4 5-38 0,-4 5-72 0,-6 3-38 0,-4 5-62 16,1 2-18 0,-13 3-28-16,-3 4-6 0,-18 6-23 15,-2 1-18-15,-1-4-61 16,-4-1-46-16,17-13-120 16,6-8-237-16,16-21 299 15</inkml:trace>
  <inkml:trace contextRef="#ctx0" brushRef="#br0" timeOffset="155608.73">10725 6750 1197 0,'30'27'136'0,"11"1"55"0,3 4-25 0,2 1-3 0,3 3-71 0,-11 4-23 0,4 4-39 0,-5 0-8 0,-4-1-31 0,-3-1-37 16,-8-9-182-16,-5-3 143 15</inkml:trace>
  <inkml:trace contextRef="#ctx0" brushRef="#br0" timeOffset="156130.32">11650 6709 1240 0,'0'0'148'0,"-7"0"105"0,7 8-14 0,-1 9-85 0,1 7-44 0,8 15-66 15,-8 6-15-15,1 7-17 16,1 0-7-16,-1 0-23 16,4-2-36-16,1-6-94 15,4-4-75-15,-1-17 112 16</inkml:trace>
  <inkml:trace contextRef="#ctx0" brushRef="#br0" timeOffset="156452.21">11971 6807 1529 0,'-8'8'93'0,"-1"1"56"0,0 9-4 0,-2 8-32 0,-1 11-24 0,3 5-59 0,7 7-16 16,10-3-9-16,7 0-7 0,13-15-4 15,8-7-2-15,16-16 3 16,0-8 4 0,8-15 29-16,-5-5 15 0,-7-5 31 15,-9 4 16-15,-12-7 16 16,-14-4 3-16,-23-1-13 16,-6-9-13-16,-28 2-35 15,0 7-17-15,-19 14-28 16,-2 10-17-16,1 18-49 15,4 7-39-15,20-3-102 16,15-4-92-16,25-17 161 16</inkml:trace>
  <inkml:trace contextRef="#ctx0" brushRef="#br0" timeOffset="156795.28">12126 6268 1402 0,'3'17'171'0,"-3"-6"116"0,3-2-21 0,10-1-102 0,9-1-47 0,11 0-58 16,-6-7-24-16,1 0-19 0,-2-6-3 0,-4 1-19 0,4 4-31 0,0-7-129 15,-6-3-126-15,10-8 150 16</inkml:trace>
  <inkml:trace contextRef="#ctx0" brushRef="#br0" timeOffset="157014.99">12643 5958 1238 0,'4'13'134'0,"-1"11"73"0,-2 7-1 0,-1 20-51 0,-6 9-44 0,3 6-47 0,-8 3-20 0,-2 1-24 16,4-7-3-16,1-13-71 16,-2-7-61-16,10-20 67 0</inkml:trace>
  <inkml:trace contextRef="#ctx0" brushRef="#br0" timeOffset="157410.91">12924 5985 950 0,'2'-8'176'0,"4"0"133"0,2-3-104 0,5 4 2 0,-4-1-74 15,7 3-17-15,6 5-33 0,2 5-12 0,-4 7-26 16,-3 1-15-16,-15 3-14 16,-2 6-2-16,-13 5-9 15,-5-1-11-15,-3 11-36 16,-12-4-18-16,3 3-12 15,-5 0 11-15,7-7 32 16,7-3 15-16,17-2 14 16,7-2 8-16,20-4 23 15,12-3 9-15,8-4 8 16,2-3-6-16,-2-8-21 16,0-1 1-16,-4-9-69 15,2 9-101-15,-13-21 93 0</inkml:trace>
  <inkml:trace contextRef="#ctx0" brushRef="#br0" timeOffset="158399.71">13628 6815 537 0,'-2'1'64'0,"1"1"51"0,-4-1 19 0,5-1 14 0,2 0 2 0,2-1 19 0,-2-1 8 0,-1 2 5 0,-1 0-9 0,0 0-11 16,-1 2-10-1,-9-2-32-15,4 0-15 16,-14-2-48-16,-1 2-19 15,-10-1-24-15,-3 1-7 0,3 1-8 16,1 7-4-16,9 8-5 16,9 0-2-1,10 1 0-15,2 4-2 0,14-1 3 16,1-1 0-16,13-2 4 16,3 4 2-16,-1-1 2 15,4 6 3-15,-8 4 1 16,-8-4 1-16,-7 8 4 15,-8-3 1-15,-11-4 3 16,-8 1 1-16,-12-7-2 16,-2-4-8-16,-16-6-13 15,-1-8-12-15,-2-7-28 16,0-12-16-16,11-16-56 0,8-1-49 16,13-3-141-1,11 0 170-15</inkml:trace>
  <inkml:trace contextRef="#ctx0" brushRef="#br0" timeOffset="158813.41">13782 7080 1305 0,'-9'6'107'0,"6"-1"57"0,3 1-22 0,5-6-58 0,4-3-23 0,8-5-26 0,4-1 7 0,6-4 16 15,0-3-1-15,-2 0-14 16,-5-1-8-16,-12-2-11 16,0 3-1-16,-13-4 6 15,-7-1 0-15,-9 4-7 16,-2 6 1-16,-4 11-5 15,0 8-3-15,0 15-10 16,-4 6-7-16,7 13-6 16,3 6 0-16,12-6-3 15,9-1 0-15,11-9 0 16,13-5-2-16,4-8 0 16,7-4-12-16,1-11-44 15,-3-4-41-15,3-10-124 16,1-3-69-16,-9-9 159 15</inkml:trace>
  <inkml:trace contextRef="#ctx0" brushRef="#br0" timeOffset="159002.65">14275 6957 885 0,'1'-7'233'0,"-5"3"170"0,-11 0-79 0,-7 4-36 0,-14 7-100 0,-2 9-44 15,-6 14-75-15,-3-1-25 0,15 11-34 16,8-4-10-16,21 0-19 16,11-2-3-16,27-14-2 15,11 2-10-15,12-14-72 16,-1-10-60 0,0-2 83-16</inkml:trace>
  <inkml:trace contextRef="#ctx0" brushRef="#br0" timeOffset="165593.49">1127 377 569 0,'2'-9'168'0,"-1"3"125"0,-2-2-38 0,-6 6-28 0,3 4-51 0,0 4-29 0,-3 2-33 0,5 4-15 16,0 6-36-16,2-1-12 0,0 10-29 16,2 9-9-16,-2 7-5 0,2 9-2 15,-2 11-3 1,0 2 3-16,1-1-32 15,5-2-26-15,2-20-68 16,6-7-58-16,5-18-236 16,5-7 244-16</inkml:trace>
  <inkml:trace contextRef="#ctx0" brushRef="#br0" timeOffset="166058.71">1447 507 863 0,'0'-7'108'0,"-3"-1"93"0,0 4-6 0,0-1-32 0,3 5-36 0,-2 8-40 0,2 3-25 0,0 11-22 0,-6 11-5 0,6 18-19 16,0 10-6-16,8 5-9 16,6 2 0-16,11-10-1 15,4-13 0-15,9-20 1 16,6-13 15-16,-8-16 35 0,0-17 17 15,-4-12 17 1,-10-13-5-16,-9-7-16 16,-7-1-12-16,-19-3-11 15,-12 7-10-15,-21 9-19 0,-6 9-4 16,-3 21-11 0,3 11-4-16,9 16-2 0,10 8-25 0,14-2-63 15,8-6-36-15,19-13-165 16,11-6 166-1</inkml:trace>
  <inkml:trace contextRef="#ctx0" brushRef="#br0" timeOffset="166363.42">1954 207 1137 0,'-15'2'142'0,"4"1"130"0,8-2-11 0,3-1-62 0,3 2-22 0,5-2-65 0,3 3-34 0,4-3-46 0,-1 2-14 0,6-4-14 0,6-7 0 16,7-1-55 0,5-6-53-16,1 2-173 0,-1 2-283 0,9-1 326 31</inkml:trace>
  <inkml:trace contextRef="#ctx0" brushRef="#br0" timeOffset="166878.68">2705 246 1003 0,'-5'-9'178'0,"-1"0"111"15,-12 2-59-15,-9-1-74 0,-4 2-78 0,-7-2-35 0,-9 3-32 0,7-1-4 0,7 12-6 0,2-1-1 0,15 11-3 0,3 8-2 0,10-1-2 16,5 4 1-16,10 0 1 0,7-7-1 15,13-5 2 1,6-6 1-16,3-18 2 0,4-4 1 16,-2-11 4-1,-4-4 0-15,-7-7 2 0,-5-1 4 16,-4 4 11-16,-12 4 4 16,-1 4 3-16,-7 12 2 0,-5 18 1 15,2 13 2-15,-9 22 5 16,-4 6-6-1,2 5-11-15,3 0-8 0,-1-6-9 16,6-2-1-16,-5-1 0 16,2-5-13-1,-2-4-54-15,-2-5-56 16,6-6-314-16,2-4 266 0</inkml:trace>
  <inkml:trace contextRef="#ctx0" brushRef="#br0" timeOffset="167908.61">3639 466 684 0,'-4'0'41'0,"4"-8"11"0,2 1-4 0,6-5 19 0,-2-6 26 0,4 7 59 0,1 2 14 0,-8 9 5 0,-3 9-16 16,-3 12-38-16,-2 14-27 0,-6 9-48 31,0 5-13-31,0 4-22 0,6-4-3 16,5-9-1-16,0-9-1 15,2-15 1-15,1-3 1 16,-3-13 2 0,-2-7 0-16,2-12-3 0,-3-7-1 15,0-12-2-15,3-6-2 16,6-2 0-16,8 2 0 15,9 4-2-15,5 7 2 16,0 8 0-16,9 11 0 16,-4 7 2-16,-2 10 0 15,-2 13 1-15,-7 5 1 0,-10 15 1 16,-4 3 0-16,-8 9-18 16,0 2-42-16,0 1-124 15,0-4-180-15,13-6 196 16</inkml:trace>
  <inkml:trace contextRef="#ctx0" brushRef="#br0" timeOffset="168838.89">4389 478 959 0,'-1'-1'155'0,"-7"-4"169"0,3-1-126 0,-6-4-12 0,-1-1-52 0,-3-3-46 16,-4-2-27-16,1 5-30 0,-8 5-7 0,1 7-15 31,0 14-4-31,-2 16-6 0,5 13-3 16,6 2 0-16,4 1-1 15,13-6 0-15,9-6-1 16,9-13-2-1,-1-9-1-15,8-16 3 0,2-5 1 16,-3-14 3-16,5 0 2 0,-8-4 4 16,-1 4 0-16,-13 0 4 15,1 8 0-15,-9 12-1 16,-1-1-2-16,-10 24-3 16,-5 9-1-16,2 12 0 15,-4-1-1-15,12-3-1 16,4-8-1-16,9-19 0 15,12-9 6-15,6-16 6 16,3-10 5-16,4-14 4 16,6 0-5-16,1 0 2 15,8 7 0-15,-7 7-2 16,-1 8-2-16,-13 16-5 16,-11 4-3-16,-10 18-2 15,-6 4 1-15,-11 12 2 16,0 2-2-16,2 2-1 15,6-5 0-15,1-14-2 16,6-7 2-16,1-19 3 16,4-7 0-16,2-15 2 15,2-5-3-15,9-6-4 0,6-2 0 16,7 8-4-16,4 5 1 16,0 7 1-1,-5 9-1-15,2 12 1 0,-13 10-1 16,-5 14 2-16,-4 10 1 0,-2 4-8 15,-5-1-22-15,9-12-38 16,2-10-37 0,3-18-60-16,3-11-21 15,0-12-1-15,1-3 33 0,-7-3 71 16,-1 1 44-16,-7 4 74 16,1 10 20-16,-10 11 19 15,1 1 4-15,4 9 2 16,2 10-1-16,-4 16-4 15,8 7 2-15,0-1-29 16,5-1-10-16,9-11-3 0,5-8 6 16,16-16 19-1,-2-11 7-15,3-13 18 16,-1-2 12-16,-16-9-3 16,-3 1 5-16,-18-1-6 15,-11 7-12-15,-31 9-18 16,-14 11-24-16,-22 13-31 0,-9 13-14 15,12 4-65 1,6-1-36-16,35-12-167 0,15-6-163 16,32-10 244-1</inkml:trace>
  <inkml:trace contextRef="#ctx0" brushRef="#br0" timeOffset="169379.01">6161 420 1689 0,'-5'5'160'0,"-4"-2"68"0,-5-2-19 0,1 1-119 0,2-5-36 0,8-5-39 0,3 2-12 0,3-5-40 15,2 6-57 1,4 5-251-16,4 3 211 0</inkml:trace>
  <inkml:trace contextRef="#ctx0" brushRef="#br0" timeOffset="169728.65">6265 671 863 0,'-3'3'153'0,"-10"6"133"0,-5 2-31 0,-5-1-82 0,1 1-43 0,7-5-65 0,4-6-23 0,7-5-27 0,4-1-7 0,4 0-2 31,-3-2 3-31,-1 8 8 0,11 0 4 16,-5 5 8-16,7 4 2 15,6 2 0-15,-3 2 1 16,9-2-1-16,3 1-3 15,7 4-7-15,-5 8-7 16,-6 15-6-16,-13 5 2 16,-22 21-38-16,-19 6-31 0,-32 8 33 15</inkml:trace>
  <inkml:trace contextRef="#ctx0" brushRef="#br0" timeOffset="170733.79">7483 548 684 0,'-1'0'74'0,"2"-3"28"0,-2-1 82 15,5-8-4-15,6-6 13 0,1 1-55 0,3 1-20 0,-9 4-16 0,1 5-3 0,-6 12-6 0,-3 8-11 0,-5 17-41 16,-5 9-18-16,1 19-14 0,2-1-5 15,2 3-4 1,1-3-4-16,7-10-50 16,0-7-32-16,4-18-116 15,9-8-196-15,7-16 240 16</inkml:trace>
  <inkml:trace contextRef="#ctx0" brushRef="#br0" timeOffset="171030.53">7729 511 1221 0,'-8'24'69'0,"-3"1"29"16,0 8-34-16,3 8 3 0,7 5-21 0,10 1-16 0,4 1-17 0,4-9-4 0,7-9 5 0,4-13 24 15,7-12 18 1,-3-11 34-16,5-11 12 0,-2-13 6 15,0-7-3-15,-16-1-12 16,-10-3-3-16,-32 5-21 16,-12 0-12-1,-19 6-32-15,-3 8-21 16,5 17-51-16,2 5-28 16,14 6-85-16,2 4-100 0,33-7 150 15</inkml:trace>
  <inkml:trace contextRef="#ctx0" brushRef="#br0" timeOffset="171328.76">8005 314 1570 0,'-34'22'143'0,"8"-6"84"0,6-2-62 0,18-11-66 0,20 2-30 0,12-11-23 0,11 0-18 15,8-1-10-15,-7 1-8 16,5 0-18-16,-6-1-27 15,4-1-99-15,-7-3-100 0,4 2 117 16</inkml:trace>
  <inkml:trace contextRef="#ctx0" brushRef="#br0" timeOffset="173592.49">8804 120 278 0,'3'-12'138'0,"3"-3"145"0,-1 3 25 0,-4 1-36 0,1 1-28 0,-7 2-72 0,-7-3-42 0,-1 2-76 15,-3-4-26 1,2 4-25-16,-3 3-5 0,-2 9-6 16,0 16-1-16,-10 17-1 15,1 14 3-15,-5 21 2 16,3 7 2-16,3 5 0 15,3-1 1-15,17-17-3 16,7-8-2-16,12-24-3 16,12-11-1-16,7-19 5 15,9-5 1-15,1-18 6 16,1-5 2-16,-7-5 5 16,-8-3 1-16,-19 3 8 15,-16 1 2-15,-27 7 3 0,-9 8-3 16,-8 12-11-1,-3 6-4-15,11 14-11 0,4 5-20 16,24 0-106 0,5-1-100-16,22-8 120 0</inkml:trace>
  <inkml:trace contextRef="#ctx0" brushRef="#br0" timeOffset="174503.39">9354 644 1334 0,'2'0'165'0,"-2"1"121"0,-5 3-82 0,-3 7-67 0,3 1-54 0,-1 10-48 0,6-1-16 0,0 2-17 15,0 1-1 1,3-2 0-16,0-6 0 0,1-5 0 15,-3-3 0-15,-1-8 1 16,3-5 0-16,-3-20 1 16,13-2-4-16,9-14-1 15,2-5 3-15,9 7 4 16,-3 0 7-16,-3 16 5 16,-2 8-3-16,-6 16-4 15,0 7-3-15,-5 14-3 16,-3 0-1-16,-2 10-2 15,-1 1-3-15,3 0-7 16,-4-5 0-16,1-7-1 0,3-8 5 16,-7-13 5-1,6-5 3-15,2-11 2 0,1-3 0 16,0-11-3 0,1 2-1-16,9 4-3 15,1 5 0-15,6 10 0 16,-3 7-2-16,-3 18 1 0,-9 9 1 15,-4 10 2 1,0-2 1-16,-1-1-1 0,-1-7 1 16,9-13 1-16,-1-8 2 0,4-14 15 31,-1-7 12-31,1-8 14 0,-2-4 5 16,1-4-5-16,-3 3-16 15,-2 6-16-15,-6 9-10 16,2 15-4-16,-6 12 2 15,3 17 5-15,4 10 2 16,1 8-3-16,11-4-2 0,-1-10-1 16,4-11-2-16,-2-12-10 15,-6-10-25-15,2-10-132 16,-7-10-83 0,5-21 123-16</inkml:trace>
  <inkml:trace contextRef="#ctx0" brushRef="#br0" timeOffset="174648.44">10168 330 1328 0,'-25'19'139'0,"8"-3"244"0,9-15-377 0,14-5-3 0,8-9-107 16,8 0-257-16,21 5 228 0</inkml:trace>
  <inkml:trace contextRef="#ctx0" brushRef="#br0" timeOffset="174859.88">10548 559 1698 0,'-37'14'122'0,"-11"-1"49"0,6-1-9 0,4 2-90 0,5 5-18 0,20 10-37 0,4 5-6 0,9 7-11 16,4-1-7-16,25-10-9 15,10-8-1-15,16-17-11 16,2-7-27-16,1-17-78 16,-1-6-72-16,-5-15-282 15,8-5 280-15</inkml:trace>
  <inkml:trace contextRef="#ctx0" brushRef="#br0" timeOffset="175271.41">10886 581 955 0,'3'33'125'0,"-6"11"122"0,-3 7-70 0,-4 13-66 0,-2-7-27 0,8-10-49 0,4-3-14 0,0-25 7 16,4-3 14-16,-4-16 56 15,4-3 7-15,-7-11-5 16,-2-11-7-16,-4-15-55 16,4-6-9-16,7-4-18 0,6 1-10 15,20 5-1 1,1 4 3-16,4 15 12 15,0 3 9-15,-6 11 13 0,-2 6 3 16,-2 7 1 0,-5 4-7-16,-6 7-11 0,-5 3-5 0,-6 10-8 15,-1 6-3 1,2 6-5-16,12 0-2 16,11-2-3-16,10-3 0 15,6-11-2-15,0-3 5 16,-1-19 12-16,-3 0 9 0,-10-13 33 15,-5-1 11 1,-11-6 10-16,-15-9 7 0,-23-1-22 16,-14-7-14-1,-22 0-28-15,-5 12-21 0,5 16-30 16,1 9-26-16,26 9-81 16,15 4-95-1,23-1 130-15</inkml:trace>
  <inkml:trace contextRef="#ctx0" brushRef="#br0" timeOffset="176498.59">12181 568 1230 0,'14'-6'150'0,"-6"3"138"0,-1-2-49 0,-7 3-66 0,-8-4-60 0,-6 1-84 0,-4 1-27 16,7-3-67-16,3 1-68 15,10 1-262-15,3 4 224 0</inkml:trace>
  <inkml:trace contextRef="#ctx0" brushRef="#br0" timeOffset="176710.64">12156 857 970 0,'14'-2'135'0,"4"2"60"0,0 6-25 0,3 2-16 0,-5 5-83 0,0 6-33 0,-10 6-28 15,-5 2-3-15,-13 12-33 16,-15 6-51-16,-20 5-291 16,-4 2 232-16</inkml:trace>
  <inkml:trace contextRef="#ctx0" brushRef="#br0" timeOffset="177013.5">12602 549 1427 0,'0'18'179'0,"-1"-1"58"0,-5 5-43 0,1-1-43 0,2 4-101 0,-2 3-24 0,5 1-20 0,0 4-4 16,3 1-2-16,-1-1-7 0,1-6-81 0,0-6-79 16,6-10 89-16</inkml:trace>
  <inkml:trace contextRef="#ctx0" brushRef="#br0" timeOffset="177328.62">12924 579 1651 0,'-4'8'85'0,"-6"5"11"0,8 4 3 0,2 4-29 15,2 5-28-15,3 9-32 0,4 1-5 0,7-4 0 0,6-1 7 0,3-18 23 16,2-5 19-16,2-11 20 16,-6-10 4-16,-2-6 4 15,-5-4-8-15,-12-4-4 16,-4 2-2-16,-17-7-22 16,-10-1-12-16,-9 0-22 15,-7 3-11-15,4 11-23 16,4 5-19-16,11 7-37 15,10 3-26-15,14 4-86 0,13-4-51 16,1 3 130-16</inkml:trace>
  <inkml:trace contextRef="#ctx0" brushRef="#br0" timeOffset="177548.66">13050 336 1081 0,'-1'-1'135'0,"2"-2"101"0,3-2-41 0,10-8-46 0,8 1-51 0,5-4-59 0,3 2-11 0,1 6-104 15,-2 1-140-15,-4 9 132 16</inkml:trace>
  <inkml:trace contextRef="#ctx0" brushRef="#br0" timeOffset="178082.21">13435 116 975 0,'0'0'143'0,"0"-5"121"0,4 3-39 0,7-4-48 0,1-4-39 0,4 1-34 0,4 3-10 16,1 3-17-16,1 3-14 0,0 7-30 16,-3 4-8-1,-6 7-12-15,-1 2-2 16,-12 6 2-16,-4-1 0 0,-15-5-6 16,-2-1-7-16,-4-6-18 15,-2-5-4-15,8-4 0 16,18-2 4-16,-1-2 5 15,0 2 2-15,15-4 4 16,6 4 2-16,9 1 7 16,-6 1 4-16,12 6 5 15,-9-2 1-15,-6 6 2 16,-2 5-1-16,-15 1 1 16,-7 6 1-16,-16 2 3 15,-5 5-1-15,-25 2-5 16,-9-5-3-16,-6-3-42 0,-2-7-51 15,11-15-128-15,15-5 113 16</inkml:trace>
  <inkml:trace contextRef="#ctx0" brushRef="#br0" timeOffset="179159.58">14027 600 921 0,'-3'9'171'0,"-3"4"146"0,-6 9-161 0,3 8-8 0,-2 8-87 0,-2 3-25 0,-1 4-26 0,2-5-3 15,2-4-4 1,-1-11 0-16,8-10 2 16,0-4 0-16,3-11 15 15,1-4 6-15,2-10 6 16,7-8 8-16,3-16 10 16,1-4 8-16,3-2 8 0,5 4 7 15,3 13-6-15,-1 5-12 16,-7 14-18-1,-2 8-16-15,-4 11-20 16,-3 8-1-16,-1 8 0 0,-5 3 0 16,4 3 0-1,-3-3 0-15,-1-8-1 16,9-1 1-16,-1-12 0 16,-6-7 3-16,9-5 4 0,-2-10 0 15,-8-15-2-15,19 2-5 16,2 0-5-16,3-1-1 15,14 11 0-15,-10 0 5 16,-9 7 0-16,0 6 0 0,-9 11 0 16,-8 4 0-16,-5 5 2 15,-2 4 2 1,-1-7-1-16,3 2 0 0,5-8-2 16,3-7 1-1,6-10 4-15,0-5 1 0,-1-4 10 16,1 1-4-16,-1 3 0 15,-2 3-1-15,0 8-12 16,-4 3 1-16,1 9 0 16,2 10 1-16,1 13 4 15,2-1 1-15,1 2-1 16,5-3-2-16,1-11-2 0,1-11 0 16,-6-8-18-1,-2-3-71-15,-8-11-136 0,-2-7 127 16</inkml:trace>
  <inkml:trace contextRef="#ctx0" brushRef="#br0" timeOffset="179308.72">14484 415 1478 0,'-17'11'157'0,"3"-4"198"0,4-1-232 0,9-12-25 0,1-6-33 0,8-8-117 0,1-5-72 0,7-2 67 15</inkml:trace>
  <inkml:trace contextRef="#ctx0" brushRef="#br0" timeOffset="179511.36">14713 351 1555 0,'-11'17'146'0,"2"0"91"0,-1-1-76 0,9 1-5 0,1 9-59 0,1 15-47 0,2 7-11 0,-3 16-27 16,-1 3-6-16,-2 4-2 15,0 0-15-15,1-9-89 0,2-5 65 16,5-20-374 0,3-8 266-16</inkml:trace>
  <inkml:trace contextRef="#ctx0" brushRef="#br0" timeOffset="179746.71">14865 213 1683 0,'-3'2'164'0,"-1"11"118"0,3 5-84 0,-2 14-56 16,6 14-36-16,0 6-37 0,-6 9-16 0,-2 17-24 0,-3 4-9 15,0 6-15-15,7 2-6 16,2-15-55-16,15-11-37 16,6-20-134-16,0-11-8 0,3-17-210 15,-4-7 237-15</inkml:trace>
  <inkml:trace contextRef="#ctx0" brushRef="#br0" timeOffset="179911.52">15063 647 1227 0,'0'5'177'0,"-4"11"155"0,7 9-83 0,-2 9-43 0,-1 9-57 0,4-2-66 15,-4 0-22-15,1-11-36 16,7 2-13-16,-2-14-19 0,2-3-25 16,3-9-83-16,-3-6-72 15,6-13 96 1</inkml:trace>
  <inkml:trace contextRef="#ctx0" brushRef="#br0" timeOffset="180078.34">15030 385 2171 0,'-4'7'124'0,"-4"0"17"0,3-5-23 0,3-8-69 0,2-2-52 15,5-14-129-15,-6-7-368 16,29 14 311-16</inkml:trace>
  <inkml:trace contextRef="#ctx0" brushRef="#br0" timeOffset="192810.4">3492 6701 825 0,'8'7'108'0,"-8"-1"77"0,0-5-47 0,-7-4-79 0,1-6-25 0,6-5-28 0,0-2-5 0,2-2-1 16,6 6-1-16,3 6 1 15,-2 4 6-15,2 4 51 16,-6 4 28-16,-4 6 52 16,-1 3 12-16,-3-3-26 0,2-1-20 15,-2-3-33 1,3-8-9-16,0 2-17 16,-7 1-6-16,3-3-17 0,-6 2-6 15,-1 4-8-15,5 6 5 16,-2 15 6-16,-2 5 2 0,2 20 5 15,-14 9-5 1,-1 13-12 0,2 8-3-16,-7 4-6 0,6-4-1 15,-10-5 2-15,4-6-3 16,3-8-18-16,4-8-15 16,13-11-39-16,0-12-25 15,8-15-49-15,0-6-16 0,0-11-74 16,2 0-133-16,3-1 227 15</inkml:trace>
  <inkml:trace contextRef="#ctx0" brushRef="#br0" timeOffset="193214.25">3077 7578 762 0,'-3'0'135'0,"3"0"134"0,3-3-33 0,2-3-71 0,4 4-27 0,-1 2-57 0,1 5-22 0,1 12-34 15,-5 11-7 1,-1 17-9-16,0 5-4 0,-1-1-2 16,5 0 0-16,6-14-2 15,3-12 0-15,7-9 3 16,1-14 5-16,11-14 9 15,9-11-1-15,11-16-2 16,1-6 16-16,5-5-437 16,-1-2 306-16</inkml:trace>
  <inkml:trace contextRef="#ctx0" brushRef="#br0" timeOffset="197228.58">1846 8165 398 0,'-14'17'100'0,"-2"-3"83"0,2-1-57 0,8-5-72 0,0-5 3 0,2-6 32 0,4 0 13 16,2-7 11-16,3 7-1 16,-5 3-10-16,1 0-9 15,1 8-25-15,-2 3-16 0,3 1-29 16,8 1-8-16,11-5-1 16,8-2 8-16,14-7 31 15,10-4 13 1,1-4 18-16,-3-1-1 0,-1 2-21 15,-12 0-12-15,-10 8-23 16,-7 2-8-16,-18 7-11 16,-4 6-1-16,-3 7-2 15,-5 1 0-15,-1 9-2 16,-1 4-2-16,-2 13-1 16,-1 5 0-16,-1 9-1 15,-7 4 0-15,1 6 1 0,-2 0 0 16,-3 4 0-1,1-3 0-15,5-8-17 16,0-4-48-16,16-24-65 0,3-15-37 0,11-24-124 31,8-14 167-31</inkml:trace>
  <inkml:trace contextRef="#ctx0" brushRef="#br0" timeOffset="197628.54">2607 8382 848 0,'-10'0'108'0,"-5"0"84"0,-1 2 11 0,-8 9-38 15,-1 0-12-15,-2 8-11 0,5 5-14 0,5 6-23 16,-4 4-19-16,7 1-40 16,3-5-13-16,9-6-10 15,4-9-2-15,10-1 2 0,11-4 4 0,10 1-1 16,8 0 1-16,8 2-5 16,-2-4-7-1,-1 8-2 1,-5 2-2-16,-13 5 2 15,-6 4-1-15,-14 10 0 0,-11 8-1 16,-10 3-1 0,-2-2-2-16,-11-4-21 0,-2-10-28 0,-7-8-73 15,2-4-48 1,-5-18-310-16,0-11 287 0</inkml:trace>
  <inkml:trace contextRef="#ctx0" brushRef="#br0" timeOffset="197844.87">2482 8450 1597 0,'14'-22'79'0,"8"-6"31"0,7-2 14 0,10-8-37 0,7 2-7 0,6 6-40 0,-1 4-19 16,-4 14-14-1,-6 7-2-15,-16 16 8 16,-4 10-21-16,-4 2-145 0,-4-4 113 16</inkml:trace>
  <inkml:trace contextRef="#ctx0" brushRef="#br0" timeOffset="198192.16">3058 8493 1153 0,'-13'4'124'0,"1"0"97"0,1-4-88 0,-2-4 16 0,7 0-42 15,-2-1 0-15,8 5-32 0,6 2-3 16,-3 12-10 0,5 9-7-16,-3 18-27 0,-2 8-13 15,7 11-8 1,-1-8-2-16,10-6-4 15,9-10-1-15,17-18 0 16,3-15 2-16,8-16 31 16,0-11 16-16,-7-15 20 0,-3-4 4 15,-29-7-17 1,-15-2-2-16,-26 5-17 0,-20 6-6 16,-27 6-15-16,-1 8-13 15,-4 19-17-15,5 13-14 16,25 16-52-16,7 10-56 15,20 5-183-15,13-7 182 16</inkml:trace>
  <inkml:trace contextRef="#ctx0" brushRef="#br0" timeOffset="198461.95">3557 8666 1751 0,'-4'16'84'0,"-2"4"20"0,1 7 14 0,-1 0-53 0,3 8-5 15,3 7-32-15,1 10-18 16,-1 11-4-16,0 5 0 0,2 5-148 15,4-4-172-15,7-17 179 16</inkml:trace>
  <inkml:trace contextRef="#ctx0" brushRef="#br0" timeOffset="198692.5">3492 8636 1492 0,'5'-31'78'0,"10"-2"40"0,7-1 17 0,10 0-8 16,4 4 6-16,7 12-20 15,-7 1-20-15,4 25-30 16,-9 5-17-16,-12 15-21 0,-14 7-5 16,-12 4-6-16,-13-1 2 15,-12 1-43-15,-1-1-33 16,-1-8-80-16,0-6-83 15,9-8-361 1,8-9 356-16</inkml:trace>
  <inkml:trace contextRef="#ctx0" brushRef="#br0" timeOffset="198988.4">4172 8472 1371 0,'-11'13'153'0,"0"4"82"0,-18 7-41 0,-5 6-52 0,-4 1-57 15,0-1-28-15,14-8-42 16,5-3-11-16,29-6-9 16,7-5-3-16,23 3 9 15,2 1 7-15,-6 4 7 16,-2 6 2-16,-17 5-4 15,-8 1 1-15,-12 10 4 16,-16 2 2-16,-11 2-2 16,-9 1 4-16,-26-8-49 15,0-2-37-15,-23-6-398 0,-3-10 296 16</inkml:trace>
  <inkml:trace contextRef="#ctx0" brushRef="#br0" timeOffset="200858.75">3004 4536 611 0,'0'9'131'0,"2"4"136"16,1-5-10-16,2 3-42 0,-4 2-21 0,-1-1-35 0,-3-1-21 0,-8-1-27 0,-3 2-10 16,-7-5-30-16,-2 2-12 0,-4 2-20 15,-3 0-8-15,-11 13-6 16,-3-2-3 0,-15 11-7-16,-4 8-2 0,-14 6-7 15,-3 4-1-15,13-5-4 16,4-1 0-1,19-7-1-15,5-5-1 0,13-11-6 16,6 0-16-16,17-12-53 16,3-5-33-16,12-7-98 15,3-11-32-15,10-10 129 16</inkml:trace>
  <inkml:trace contextRef="#ctx0" brushRef="#br0" timeOffset="201148.63">2402 4697 1029 0,'-11'1'123'0,"-2"3"65"16,-3 11-43-16,-6 6-28 0,-1 9-49 0,-7 8-13 0,3 11-37 0,-8 1-8 15,-1 4-6-15,4-1-1 16,7-5-4-16,14-4 1 16,22-6 20-16,6-2 11 0,20-3 20 15,2-6 1 1,8-7-17-16,4-2-9 0,-1-12-35 16,4-1-87-16,6-9 63 15</inkml:trace>
  <inkml:trace contextRef="#ctx0" brushRef="#br0" timeOffset="202298.29">857 4970 433 0,'-8'1'97'0,"4"2"73"0,-6 2-27 0,1-3-29 0,6-4-3 0,-1-7 28 0,3-4-6 0,1-9-4 0,5 1-3 0,-4-4 1 31,1-3 1-31,-2 1-11 16,-14 2-5-16,2 0-32 16,0 2-17-16,-7 0-20 0,-5 2-11 15,-15 6-14-15,-10 3-5 16,-3 12-13-16,3 10-5 15,8 9-9-15,8 11-2 16,19 1-1-16,9 6-1 16,21-1 4-16,15-6 2 0,17-2 4 15,11-2 3 1,11 0 2-16,1 3 2 16,-6-1 1-16,-13 0 2 0,-15 2 2 15,-14 4 1-15,-22 7-9 16,-10 7-12-1,-23 6-30-15,-6 4-21 0,-9-10-16 16,-2-9 12-16,8-21 33 16,3-15 19-16,13-32 24 15,9-12 1-15,16-20 10 16,3-13 6-16,18-4 15 16,7 4 10-16,7 5-1 15,-2 4 0-15,5 16-9 16,-5 7-6-16,-3 15-12 15,-3 6-6-15,-4 20-10 16,1 4-3-16,-7 16-3 16,2 3 1-16,-9 11 2 0,-2 8 2 15,-7 8 2 1,-1 1 0-16,2 3-1 0,3 0-2 16,-1-7-1-16,9-5-2 15,4-21 0-15,10-4 0 16,6-24 4-1,7-8 1-15,-2-20 2 0,-1-5 2 16,-8-12 1-16,-4-6 3 16,-12-2 18-16,-10 2 6 15,-19 1 5-15,-11 4-2 0,-14 9-20 16,-6 5-11 0,1 20-31-16,-1 7-26 0,14 21-63 15,4 9-55-15,14 2-324 16,5 0 302-16</inkml:trace>
  <inkml:trace contextRef="#ctx0" brushRef="#br0" timeOffset="202573.51">1435 4739 1128 0,'4'30'94'0,"0"5"49"0,-3 1-1 0,-1 7-57 0,3 3-9 0,2-5-24 0,4 0-22 15,9-19 5-15,4-10 14 16,9-18 46-16,4-13 21 0,0-17 15 31,-5-4-1-31,-14-2-13 16,-12-7-3-16,-21 8-28 16,-10-2-17-16,-15 6-39 0,-9 3-17 15,-3 12-27 1,4 13-23-16,-10 21-50 0,6 12-34 15,6 16-93-15,3 4-75 0,23-3 163 16</inkml:trace>
  <inkml:trace contextRef="#ctx0" brushRef="#br0" timeOffset="203211.57">1578 5206 540 0,'0'-5'154'0,"0"5"183"0,0 7-42 0,-3 13-46 0,-3 9-13 0,-4 16-66 0,4 7-36 0,-3 5-68 0,2 2-33 15,4-1-27-15,0-3-3 16,4-8 2-16,6 1-20 15,-4-10-74-15,-1-1-54 16,-1-8 64-16</inkml:trace>
  <inkml:trace contextRef="#ctx0" brushRef="#br0" timeOffset="203448.9">1643 5277 972 0,'3'-25'99'0,"8"0"62"0,3-2-20 0,8 2-4 0,5 9-26 0,2 3-3 0,-1 15-68 16,0 12-9-16,-21 18 7 16,-6 5-1-16,-12 9 0 15,-9-5-11-15,-6-5-41 16,0-6-34-16,-6-9-150 15,5-7-221-15,10-4 241 16</inkml:trace>
  <inkml:trace contextRef="#ctx0" brushRef="#br0" timeOffset="203760.71">2093 5348 1086 0,'-4'3'186'0,"-5"0"110"16,-16 8-68-16,-10 4-54 0,-8 8-86 0,-6-2-21 0,16 1-55 0,8-2-10 0,17-7-11 16,10-2-3-16,21-3 0 15,7 1 4-15,10 2 12 16,-1 2 7-16,-6 3 12 15,-7 9 2-15,-14 2 2 16,-12 8-1-16,-14 4-7 16,-17 0-2-16,-18 6-7 15,-11-1-17-15,-14-6-38 16,4-8-46 0,5-8-232-16,5-13 203 0</inkml:trace>
  <inkml:trace contextRef="#ctx0" brushRef="#br0" timeOffset="204591.56">5189 4454 1131 0,'0'-5'114'0,"5"0"68"0,-2-7-10 0,4-2-79 0,8-5-19 0,12 3-29 0,5 2-18 0,17 11-12 16,1 4-4-16,4 15-5 15,-2 3 0-15,-2-3 1 16,2-1 0-16,-4-2-1 15,1-3 0-15,-8-4 0 16,-2-1 2 0,-11-13-52-16,-4-3-59 0,-10-8 58 15</inkml:trace>
  <inkml:trace contextRef="#ctx0" brushRef="#br0" timeOffset="204835.31">5727 4210 1291 0,'16'1'111'0,"8"4"70"0,6 1 3 0,4 0-34 0,6 5-25 0,2 2-44 0,1 3-31 16,-5 4-32 0,-3 1-6-16,-18 10-4 0,-4 1 0 15,-13 7 1-15,-13 4-1 16,-14 0 0-16,-11 4-7 0,-7-6-53 15,-3 1-29-15,-1-5-84 16,7-7-73 0,9-11 140-16</inkml:trace>
  <inkml:trace contextRef="#ctx0" brushRef="#br0" timeOffset="205358.52">6409 4096 643 0,'1'0'139'0,"3"-2"205"0,-1-2-136 0,-2 0 38 0,1 1-38 0,-2 3-47 0,0 2-28 0,-3 9-45 15,-5 5-16-15,-3 14-35 16,0 4-13-16,-7 12-19 16,3-2-4-16,-1 7-1 15,2-2-2-15,4-10-1 16,9-3 0-16,2-17-9 0,5-5-3 16,12-7-2-16,1-9-6 15,8-9-9-15,4-5-15 16,1-4-52-1,2 3 4-15,-4-4-49 0,3 4-3 16,-9-2 35-16,-8 1 3 0,-7 9 71 16,-5-1 20-1,-4 10 63-15,0-1 35 0,-10 1 53 16,7 8 25 0,1 4-12-16,1 4-27 0,2 6-48 15,-1-1-24 1,0 9-29-16,-1 1-6 0,-7 15-11 15,-2-3 12-15,1 4-67 16,-4-8-35 0,5-7-176-16,1-7 133 0</inkml:trace>
  <inkml:trace contextRef="#ctx0" brushRef="#br0" timeOffset="205768.53">6922 4101 1388 0,'-4'8'136'0,"0"-1"60"0,0-2-22 0,0 2-27 0,4 0-60 0,-5-2-25 0,-3 9-48 16,8 5-8-16,-1 6-4 0,1 4 0 0,11-1 4 15,-4-4-2-15,14-2 19 16,-1 3 7-1,-2-4 5-15,1 2 5 0,-10 1-13 16,-1 0-7-16,-16 7-6 16,-6 2-2-16,-8 4-27 15,-5-4-32-15,-1-6-83 16,1-2-64-16,2-13 100 16</inkml:trace>
  <inkml:trace contextRef="#ctx0" brushRef="#br0" timeOffset="206148.17">6824 4109 1375 0,'17'-5'122'0,"5"-3"38"0,13-6 13 0,9-7-24 0,5 5-38 16,-2 4-12-16,2 9-46 0,-3 3-14 15,-18 14-15-15,-1 6-11 16,-22 18-5-16,-2 8-2 0,-8 4-2 16,1 3-2-1,2-5-1-15,2-3 0 0,5-6-1 16,7-7-1 0,10-10-3-16,4-5 1 15,4-14 2-15,4-3 1 16,-5-16 3-16,-1-6 2 0,-6-8 3 15,-4-6 1-15,-12-2 4 16,-6-6 1-16,-14 8 4 16,-16-1 0-16,-11 12-6 15,-5 9-5-15,-6 16-44 16,1 8-34-16,14 11-77 16,2-5-83-16,24-10 131 15</inkml:trace>
  <inkml:trace contextRef="#ctx0" brushRef="#br0" timeOffset="206361.07">7683 4123 1455 0,'-6'41'100'0,"0"5"48"0,-4-4-1 0,-1 7-61 0,7-5-22 0,4 2-41 0,0 0-15 16,1-4 2-16,4-1-27 16,-2-11-70-16,0-3-59 15,0-13 61-15</inkml:trace>
  <inkml:trace contextRef="#ctx0" brushRef="#br0" timeOffset="206578.46">7603 4071 1111 0,'17'-14'166'0,"-1"-1"124"0,3 9-79 0,9 6-36 0,-7 8-42 15,3 3-22-15,-2 5-42 16,-6 4-9-16,-7 4-20 16,-6 1-4-16,-12 5-9 15,-6-2-5-15,-5-1-27 0,-5-3-32 16,-5-10-96-1,0-3-73-15,12-8 104 0</inkml:trace>
  <inkml:trace contextRef="#ctx0" brushRef="#br0" timeOffset="206848.99">8116 3998 1176 0,'9'2'154'0,"-6"4"129"0,-9-3-14 0,-13 8-85 0,-6 5-34 15,-10 6-73-15,0-3-28 0,2 2-33 0,13-4-13 16,20-3-10-16,16 2-2 16,17 0 1-16,-3-2 4 0,0 8 6 15,-7 0 2-15,-12 3 4 16,-1 5 2-16,-21 3 3 15,-14 0 0-15,-27 5-17 16,-12 0-30-16,-13-5-77 16,-3 0 202-16,-10 5-103 15</inkml:trace>
  <inkml:trace contextRef="#ctx0" brushRef="#br0" timeOffset="-159468.21">3719 7174 1512 0</inkml:trace>
  <inkml:trace contextRef="#ctx0" brushRef="#br0" timeOffset="-158384.61">3091 10016 415 0,'8'-5'154'0,"0"-1"181"15,0 6-26-15,-8 6-33 16,-3 2-26-16,-5 5-53 15,-6 4-28-15,1-4-57 0,0-8-13 16,7-7-13 0,3-7-15-16,3-6-15 0,-2-2-7 15,-9-2-19 1,-9 2-5-16,-9 7-13 0,-7 9-6 16,1 10-7-16,1 12-2 0,5 9-1 15,10 1 0 1,16-2-2-1,5-7 0-15,21-10 2 0,4-4 0 16,16-6 3-16,4-2 1 16,7 0 0-16,-2 3 1 15,-3 11 0-15,-8 5 1 0,-19 8 3 16,-17 4 3 0,-26 13 3-16,-15 2 0 0,-16 6-1 15,-7-1-2-15,3-13-3 16,0-10-1-16,3-20-10 15,9-11-22-15,7-24-50 16,9-9-40-16,26-13-134 16,4 0-102-16,29 5 195 15</inkml:trace>
  <inkml:trace contextRef="#ctx0" brushRef="#br0" timeOffset="-157925.67">3497 10041 1130 0,'-7'24'85'0,"-2"1"47"0,-2 4 22 16,8 2-35-16,3-2-15 0,9 2-28 0,7 1-15 0,6-6-13 0,-2-2 6 0,6-14 13 15,-3-6 8-15,1-12 19 16,-5-6-7-16,0-11-21 16,-5-3-16-16,-3-7-27 15,-1 2-8-15,-6 1-8 16,-2 9-1-16,-1 15 6 16,1 8 6-16,3 14 11 15,-2 13 4-15,5 11-5 16,0 3-6-16,3 7-10 15,1 4-4-15,1 2-2 16,0 1 0-16,-12 2 1 16,-2 6 2-16,-21-3 4 15,-5 5 0-15,-10 1-3 0,-7-8 1 16,5 2-11-16,-1-8 0 16,3-19 0-16,3-9 4 15,4-29 2-15,-3-17-10 16,13-30-55-16,2-6-49 15,22-15-146-15,13-2-110 16,30-4 196-16</inkml:trace>
  <inkml:trace contextRef="#ctx0" brushRef="#br0" timeOffset="-157568.03">3970 10089 1599 0,'8'12'114'0,"-7"7"49"0,7 5 0 0,-3 3-54 16,-2 1-26-16,7 4-38 0,1 4-22 0,-7 3-16 15,6 1-2-15,-7-1 0 16,-3-3 0-16,0-15 2 16,-2-5 7-16,-2-19 31 15,-6-12 13-15,-2-23 5 0,-1-7-8 16,13-18-31-1,2-2-15-15,24 4-5 0,12 7 1 16,11 8 1 0,3 10 0-16,3 14-3 0,-3 6-1 15,-4 22 1 1,-9 12 2-16,-14 15 2 0,-1 5-3 16,-10 11-4-16,-3-5-16 15,-4-2-72-15,1-4-64 16,3-17-350-16,4-7 304 15</inkml:trace>
  <inkml:trace contextRef="#ctx0" brushRef="#br0" timeOffset="-157318.39">4916 9920 1321 0,'-9'14'226'0,"-7"2"148"0,-12 6-128 0,-9 5-32 0,-8 3-120 0,5 6-32 0,6 7-53 16,10 2-9-16,19-1-12 15,13 2-3-15,32-6-18 16,4-6-2-16,25-18-21 0,1-10-11 16,1-18-33-16,6-10-24 15,-11-24-83 1,2-6-115-16,3-21 191 0</inkml:trace>
  <inkml:trace contextRef="#ctx0" brushRef="#br0" timeOffset="-156966.11">5527 9284 1599 0,'-3'65'144'0,"6"12"76"0,-3 13 26 0,-8 21-115 0,5 4-33 0,-16 8-64 0,3-8-18 0,0-13-10 16,5-5-2-16,3-20-16 16,8-1-3-16,8-24-2 15,-1-10 1 1,4-23 11-16,-2-13 3 0,4-21 5 16,-1-20 9-16,14-20 11 15,0-10 5-15,12-4 8 16,2 7 2-16,1 18 4 15,3 14-2-15,-6 24-6 16,-3 12-9-16,-12 21-11 16,-1 11-3-16,-12 14-3 15,-4 9-5-15,2-4-8 16,-2-5-30-16,12-14-93 16,4-16-62-16,12-20-129 0,4-7-55 15,3-20 205 1</inkml:trace>
  <inkml:trace contextRef="#ctx0" brushRef="#br0" timeOffset="-156485.41">6242 10076 523 0,'0'2'166'0,"-4"9"180"0,1 1-64 0,-8 12-79 0,0-2-27 0,-1 10-29 0,7-1-26 0,5 7-44 15,0 1-15 1,3 1-37-16,2-2-12 15,6-7-5-15,1-6-1 0,3-14 4 16,-6-6 10-16,-1-10 25 16,-5-12 7-1,-3-13 2-15,-3-9-7 0,-2-20-26 16,5-4-10-16,10-5-12 16,7 1-5-16,16 13-2 15,5 7 3-15,-2 20 7 16,-1 13 3-16,-5 14 6 15,-6 1 3-15,-7 12 2 16,-4 3 4-16,-10 6 2 16,-3 3-2-16,-13 11-6 15,-1 4-4-15,-2 7-9 16,4 2-3-16,10-5-7 16,7-8-5-16,22-14-4 0,12-7 2 15,19-19 5 1,5-8 7-16,-6-12 7 15,-5-4 5-15,-17 1 22 16,-11 0 10-16,-20 0 24 0,-10 2 6 16,-29-2-16-1,-7 2-11-15,-21 8-54 16,3 10-30-16,5 7-72 16,6 13-15-16,25 3 65 0</inkml:trace>
  <inkml:trace contextRef="#ctx0" brushRef="#br0" timeOffset="-155586.25">7032 10037 1299 0,'3'0'144'0,"0"4"59"0,0 6-49 0,1 2-42 0,-1 6-63 0,3 2-12 0,-1 6-26 16,-5 7-1-1,-2 4-3-15,-7 9-1 0,-5-5-2 16,2-1-2-16,3-15 1 16,3-9-1-16,6-20-1 15,0-11 6 1,4-22 17-16,7-4 7 0,10-9 17 15,-2 0 1-15,9 4-10 16,5 6-4-16,2 15-10 16,0 6-2-16,-2 19-10 15,-3 11-1-15,-6 14-6 16,-1 9-2-16,-7 2 0 16,6 2 0-16,0-10-1 15,-1-4-1-15,9-15 2 16,-3-9 1-16,-1-12 20 0,0-10 6 15,-7-8 16 1,1-5 6-16,-6-3-14 0,0 0-2 16,-1 11-13-1,-8 5-6-15,-2 25-10 0,-3 12-7 16,-6 24-7 0,1 15-1-16,5 9 0 0,8 0 2 15,15-14-1-15,14-15 0 16,8-23 4-16,0-11 2 15,0-17 14-15,-2-7 9 0,-11-6 17 32,-2-6 10-32,-18 2 15 0,-9-3 2 15,-18 6-12-15,-17-2-11 16,-11 11-37-16,-7 3-24 16,-2 15-38-16,9 6-30 15,4 9-96-15,6-1-97 16,28-3 153-16</inkml:trace>
  <inkml:trace contextRef="#ctx0" brushRef="#br0" timeOffset="-155236.34">8120 9832 1436 0,'-3'26'103'0,"3"12"56"0,3 2 12 0,1 9-51 0,-1-5-35 0,0 3-61 0,5-1-16 16,0-5-6-16,1-7-2 0,12-15-2 15,1-12 0-15,6-18 33 16,1-11 21-16,-4-21 36 16,0-4 21-16,-1-10 7 15,-8 0 2-15,-4 4-13 16,-1 4-17-16,-9 22-35 15,-1 22-24-15,-1 11-26 16,-1 29-3-16,-1 17-7 16,1 0-3-16,2-8-67 15,10-7-52-15,13-23-156 16,6-11-110-16,19-17 215 16</inkml:trace>
  <inkml:trace contextRef="#ctx0" brushRef="#br0" timeOffset="-154977.36">8906 9564 1580 0,'-35'36'181'0,"-6"5"130"0,-6 9-97 0,-3 2-56 0,5 0-64 0,11-3-45 16,15-9-16-16,24-4-22 15,15-8-4 1,21-1-8-16,6 0-2 15,2 0 3-15,-3 0 2 16,-11 4 3-16,-8-1 3 16,-23 8 6-16,-8 3 3 15,-33 13 0-15,-16 4 0 0,-37 8-5 16,-8 5-19 0,-14-9-123-16,3 1-170 15,-19-5 165-15</inkml:trace>
  <inkml:trace contextRef="#ctx0" brushRef="#br0" timeOffset="-81088.91">15605 5766 225 0,'-2'14'108'16,"0"2"77"-16,4-2 19 0,0 4-10 0,10 0 0 0,-7-2 1 0,4 5 5 0,-5-1-4 0,-4-2-39 0,0 2-29 0,-5-4-68 0,-6-4-26 0,0-7-22 16,9-5-4-16,-3-6-2 15,5-8 3-15,-6-8 16 16,16-5 18-16,-6-11 45 15,4-6 18-15,6-13 15 16,-15-9-5-16,-2-21-31 16,-5-6-17-16,-6-17-26 15,-5-7-14-15,9 3-14 16,-2 6-4-16,7 7-7 16,8 9 2-16,2 13 1 0,6 8 1 15,-3 22-1-15,0 12-2 16,-4 15-2-16,-1 3 0 0,1 12-1 15,-3-1 1-15,-1 8-1 16,0-1 0 0,0-1-1-16,0 2-2 15,2-1-1-15,-2-2-1 0,1 1-15 16,-1 0-18 0,0 2-63-16,-1 2-48 0,-2 0-134 15,-5-4-283-15,12 8 342 16</inkml:trace>
  <inkml:trace contextRef="#ctx0" brushRef="#br0" timeOffset="-80608.13">15617 4405 903 0,'2'0'169'0,"-1"-2"173"0,-4 9-187 0,-16 1-6 0,-1 9-71 0,-5 4-16 16,-12-3-29-16,9 6-9 0,-8 1-9 0,2 4-7 15,6 4-6-15,3 2 0 16,7-7 0-16,4-3-2 15,8-11-1-15,7-4 0 16,15-17 4-16,2-4 5 16,10-12 12-16,4-4 11 0,-2-5 19 15,1-4 7-15,-7-5 5 16,-2 2-7-16,-10-5-18 16,0 3-7-16,-6 4-1 15,2 6 2-15,-2 10 3 16,0 10 0-16,1 11-9 15,-3 5-5-15,1 8-5 16,6 4-3-16,3 11-5 16,2 4-1-16,6 12-4 15,-1 2-1-15,-4 4-3 16,7 2-25-16,3-9-126 16,4-5-116-16,16-12 137 15</inkml:trace>
  <inkml:trace contextRef="#ctx0" brushRef="#br0" timeOffset="-73338.73">15862 4227 567 0,'-3'-2'71'0,"-5"2"63"0,-2-3-7 16,2 3-39-16,-1-3-27 0,6 0-4 0,-2 0 16 0,5-7 45 0,5 1 23 15,-2-1-6-15,2-1-16 0,-5 11-27 16,0-8-19-16,-10 8-27 15,-6 7-15-15,-3 1-19 16,-3 4-3-16,7 6-6 16,0-4 7-16,4-2 3 15,8-1 4-15,5-3 28 16,-1 0 9-16,12-5 7 16,-10 2-1-16,3-2-25 15,-6-1-10-15,0-2-13 16,2 11-4-16,0-10-6 0,10 3 0 15,10-4 11 1,5-4 7-16,11 4 20 16,1 0 9-16,10 0 2 15,7 0-4-15,11 4-17 16,12 3-12-16,8-3-12 16,1 0-4-16,2 1 0 15,0-3-1-15,13-1 3 0,10-1 2 16,1 0 4-16,-4 0 2 15,-10 5 5-15,-21 3-1 16,-7 3-3-16,-7 3-7 16,-16-1-6-1,-5 2 0-15,-17-2 1 16,-5 0 2-16,-16 2-34 0,-6-2-36 0,-3-2-106 16,-2-5-75-16,-6-4 130 15</inkml:trace>
  <inkml:trace contextRef="#ctx0" brushRef="#br0" timeOffset="-70757.97">17376 4356 569 0,'0'-5'147'0,"0"-1"211"0,0 1-110 0,2-2-30 15,1 2-34-15,0-8-67 0,0 1-25 0,-3 1-30 0,0-2-5 0,-8 10-20 16,2 4-9-16,-7 15-12 16,-5 8-6-16,2 10 0 0,2 6 10 15,7 12-1 1,7 2 1-16,10 15-1 16,1 7-10-16,3 18 3 0,2 10-1 15,-4 18-5 1,4 5 0-16,-5 9-5 0,2 4 1 15,-7-4-2 1,-4-2-12-16,-4-28-8 0,-4-15 0 0,3-31-18 16,-1-16-10-1,4-23-80-15,0-13-88 16,-3-26 116-16</inkml:trace>
  <inkml:trace contextRef="#ctx0" brushRef="#br0" timeOffset="-70383.43">17136 5703 1218 0,'-7'14'101'0,"0"7"47"0,4-6 8 0,6 4-31 0,10 7-27 0,7 2-33 0,6 0-11 16,7 5-18-16,5 2-13 0,1-3-13 16,-1-9-2-16,-5-4 3 0,-6-6 21 15,-2-12 21-15,0-2 10 16,-3-12 23-16,-3-6-16 15,2-12-22-15,-7-10-12 0,0-11-32 16,2-10-6 0,6 1-30-16,5 2-34 15,0 9-157-15,1 1 133 16</inkml:trace>
  <inkml:trace contextRef="#ctx0" brushRef="#br0" timeOffset="-69432.52">17741 5930 278 0,'-2'5'105'0,"0"4"107"0,1 1-9 0,-4-6-7 0,-1 3-31 0,-4-7-40 0,6 4-9 0,1-4-37 16,3 0-12-16,-2-6-12 15,2 1-6-15,2 4 4 16,-2-1 11-16,0 2 28 16,-5-6 3-16,0 6-10 0,0 6-15 15,-7-1-38 1,2 4-11-16,-6-2-12 15,5-1 1-15,2-1 7 16,7-5 0-16,2 1 4 0,2-1-4 16,9-4-4-16,-2-3 9 15,2 1-5-15,4 0 0 16,-6 4 1-16,2 1-7 0,3 4-1 16,5 3 3-16,3 5 5 15,5 2 6 1,8-2 7-16,12 3-7 15,18 2-1-15,15-1-8 16,23 4-5-16,3-4 4 16,14-8-4-16,-1-2 0 15,14-6-1-15,12-7 0 0,5 3 2 16,-6-4 1 0,-21 7 5-16,-11 2 3 0,-22 0 1 15,-2 6 2-15,-38 4-36 16,-15-1-53-16,-30-1-140 15,-19 3-102-15,-23-1 152 16</inkml:trace>
  <inkml:trace contextRef="#ctx0" brushRef="#br0" timeOffset="-66388.26">19414 4236 973 0,'27'-25'141'0,"-5"3"76"0,-18 14-31 0,-11 8-16 0,-15 11-54 0,-8 8-14 16,-3 8-10-16,1 1 0 15,15 1-16-15,3-4-15 16,17 5-17-16,10-2-7 0,4 15-1 16,4 17 0-16,-4 20-13 15,-3 20-3-15,-6 27-8 16,-3 10-4-16,-2 10-5 16,-3-5-1-16,-6-14 4 15,2-8-1-15,-5-10-2 16,-4-4-7-16,-4-9-16 15,-7-10-7-15,9-17-18 16,-3-14-6-16,17-22-60 16,2-16-49-16,15-25-127 15,0-25-194-15,1-37 279 16</inkml:trace>
  <inkml:trace contextRef="#ctx0" brushRef="#br0" timeOffset="-65948.58">19459 4126 782 0,'-40'24'121'0,"-1"2"95"0,6 9-57 0,5-2 12 0,10 5-49 0,4 6-26 0,7-1-41 16,-1 7-13-16,-6 4-22 15,1-1-9-15,-1-7-7 16,3-8-1-16,9-25-2 16,0-10 2-16,14-22 6 15,4-14 2-15,10-21 3 16,1-6 0-16,5-8-4 15,5-3 9-15,3 13 34 16,-1 8 17-16,-10 29 14 16,-9 18-4-16,-11 28-22 15,-5 12-17-15,0 8-16 16,-1-1-7-16,9-10-12 16,5-5-4-16,6-11-6 15,9 1-25-15,0-7-138 16,-6-2-202-16,4-2 205 15</inkml:trace>
  <inkml:trace contextRef="#ctx0" brushRef="#br0" timeOffset="-65169.16">19530 4134 784 0,'0'-19'103'0,"6"2"96"0,-1-2 2 0,4 8 10 0,-1 1-40 0,-8 12-59 16,0 7-18-16,-8 1-9 15,2 2-15-15,6-1-19 16,6-1-5-16,23-7-13 16,7-2-3-16,17-1 4 15,3-3 10-15,7 3 5 16,0 0-3-16,17 8-8 16,10-3-12-16,25 4-16 15,1 2-5-15,10-3-4 16,-8 3-1-16,10-1 0 15,9 1 1-15,-4-3 0 16,-7 0 1-16,-33 0 4 16,-17-2 2-16,-35 3 7 15,-7 4 1-15,-19 0 6 16,-11-7 1-16,-7 0-3 0,-2-6-1 16,-1-3-5-16,3-3-5 15,5 3-4-15,5-4-3 16,-3 7-1-16,-3-1-1 15,1 1 1-15,-1 0 1 16,6 1 0-16,-6 6 0 16,-1-1-1-16,0 3-1 0,0 4 0 15,0 4-1-15,-1 8-1 16,1 7 1-16,1 12 0 16,-1 8 1-16,2 18 2 15,-2 5 1 1,-5 15-1-16,-6 3-1 0,-2 16 0 15,1 0-1-15,-1-2 0 16,2-3 1-16,8-16 0 16,-2-9 2-16,8-19-1 15,1-8 2-15,-4-9 0 16,3-1-1-16,-2-8 1 16,-1-1-1-16,-1-3-1 15,-2-5 0-15,3 2 0 16,-4-4-16-16,4-4-52 15,0-5-39-15,2-9-197 16,6-3 177-16</inkml:trace>
  <inkml:trace contextRef="#ctx0" brushRef="#br0" timeOffset="-64326.93">21093 5675 604 0,'-21'0'122'0,"4"-2"120"0,1 0-74 0,8-4 4 0,7 6-15 0,-2 3-4 0,11 2-12 16,3-2-7-16,0 7-11 15,4-1-15-15,-2 12-37 16,-2 2-21-16,0 15-26 16,-4 1-8-16,2 12-9 15,2 1-1-15,3-2-4 0,-1-4-1 16,1-10 4-1,7-2 1-15,-9-20 1 16,4-2 2-16,-3-18 12 16,2-8 3-16,1-18 16 0,1-9 2 15,1-20-10 1,-6-13-1-16,3-11-16 0,-3-1-6 16,1 11-26-16,0 10-41 15,-6 27-143-15,-2 13-185 16,-3 12 213-16</inkml:trace>
  <inkml:trace contextRef="#ctx0" brushRef="#br0" timeOffset="-63757.43">21415 5917 455 0,'0'2'80'0,"-3"0"167"0,1 2-76 0,2 4 30 0,-1 0-3 0,1-3-52 0,0 0-14 16,1-1-11-16,4-2 2 16,-2-2-11-16,3 1-14 15,5 1-26-15,4-2-19 16,15 0-19-16,4 2-6 15,14-2-9-15,4 3-1 16,9 1-6-16,-6 3 1 16,12 1-1-16,7 1-1 0,9 1 0 15,10-3-2 1,19 5-4-16,4-8-2 0,-4 4-1 16,-4-3 0-16,-7 3 0 15,-3 3 1-15,8-2 1 16,-11 7 1-16,-18-7 0 15,-14 4 0-15,-27-5-2 16,-7 0-1-16,-14-5-23 16,-5-3-23-16,-10 0-100 15,0-6-81-15,-5-2-338 16,7-5 321-16</inkml:trace>
  <inkml:trace contextRef="#ctx0" brushRef="#br0" timeOffset="-63158.47">23112 4315 1169 0,'5'0'155'0,"-5"0"105"0,-2 6-9 0,-4 13-61 0,-3 2-43 0,-2 17-59 0,8 4-21 0,3 17-27 16,3 13-14-1,11 29-3-15,3 16 1 16,1 25-5-16,-4 11-3 0,-10-10-8 16,4-4 0-1,-8-21 1-15,-3-7-3 16,-5-25-9-16,4-11-14 15,-6-23-47-15,5-13-25 16,2-18-58-16,2-18-33 16,-1-5-229-16,12-20 245 0</inkml:trace>
  <inkml:trace contextRef="#ctx0" brushRef="#br0" timeOffset="-62683.25">23013 4369 1012 0,'2'12'105'0,"-7"9"58"0,-5 6-14 0,-15 6-33 0,-5 5-48 0,-9-2-45 0,-1 0-8 0,9-11-7 0,10-6-4 15,20-15 2-15,-4-1 3 16,27-18 4-16,3-8 3 15,13-12 9-15,1-3 9 16,1-6 7-16,-4 5 1 0,-11 4 2 16,-4 7 8-1,-5 15 8-15,-7 11 6 0,-2 4-11 16,-3 9-16-16,4 6-20 16,-2 1-8-16,13 4-6 15,-3 0 0-15,9-5-4 16,1-1 6-16,-1-5-92 15,-3-1-159-15,5 4 149 16</inkml:trace>
  <inkml:trace contextRef="#ctx0" brushRef="#br0" timeOffset="-62245.95">23190 4280 459 0,'3'-1'101'0,"2"-2"144"0,-5 3-22 0,-5 0-4 0,2 0-45 16,1 3-69-16,-6 2-15 16,8-1-9-16,2-4 2 15,7 0-17-15,10-1-14 0,11-4-20 16,10 0-7-16,15-1-8 16,14 3-2-16,24 1 3 15,8 2 0-15,6 10-5 16,7 2-2-16,1 3-5 15,5 3-2-15,10 1-1 16,2-4 0-16,-14-1 0 16,-20-5-1-16,-19-7 3 15,-11-2 4-15,-21-2-66 16,-6-2-78-16,-25 0 79 16</inkml:trace>
  <inkml:trace contextRef="#ctx0" brushRef="#br0" timeOffset="-61482.51">24769 4251 403 0,'-5'-8'107'0,"-4"4"67"0,1 4-58 0,1 10-9 0,-4 4-32 0,2-1 4 0,1 7 8 0,-5-7 0 16,4-4 14-16,-1 2 12 16,7-9 20-16,3 0-8 15,5 5-18-15,3-7-19 0,1 2-23 31,-1 1 1-31,-1 3 1 0,-4 1 0 16,-3 7-1-16,-3 6-4 16,-5 10-15-16,1 10-5 0,3 7-20 15,0 5-6 1,8 10-9-16,2 2 2 0,-1 14 3 16,1 5-2-16,-1 12-1 15,-5-1-4-15,1 4-3 16,-1-3 0-16,2-10 1 15,6-3-1-15,3-9-1 16,3-9 0-16,3-5-1 16,2-3-1-16,-6-15-48 15,-8-1-5-15,-5-13-70 16,-8-7-57-16,1-7-122 16,0-10-173-16,3 0 268 15</inkml:trace>
  <inkml:trace contextRef="#ctx0" brushRef="#br0" timeOffset="-61042.5">24512 5742 1113 0,'0'11'93'0,"3"0"82"0,6 2-29 0,5-2-12 0,9 3-21 0,-5 0-40 0,6 9-9 16,0-3-16-16,-7 5-11 16,4 8-20-16,-2-3-5 15,0 4-5-15,-4-5-1 16,7-5 12-16,-1-8 11 0,4-8 37 16,5-8 8-1,0-14-3-15,5-8 1 0,-2-15-23 16,2-7-9-16,-2-17-27 15,-5-12-33 1,-3-7-98-16,-6 1-52 16,3 5 85-16</inkml:trace>
  <inkml:trace contextRef="#ctx0" brushRef="#br0" timeOffset="-34417.81">15961 6793 614 0,'-20'9'60'0,"-2"-3"86"0,-4 2-17 0,1-1 24 0,3-1-15 0,5-4-27 0,7 1-3 0,5-2 4 0,5 1 0 0,0 1-9 15,2-1 0-15,1-2-16 16,-1 1-13-16,-2 1-19 0,1-1-5 16,10 9-4-16,4-9 2 15,13-1 2-15,5-1-7 16,13-6 4-16,12 1 0 16,21 0-9-16,8 0-1 15,4-1-14-15,-2 4-8 16,-6 1-11-16,4 2 0 15,17 2-3-15,13 1 0 0,8 2 0 16,-4-5-1 0,-4 2 2-16,-5-1 0 15,12 4-1-15,-2 4 1 16,-5 5-1-16,-9 1 0 16,-14 4 1-16,-5-5 0 0,16 3 1 15,11 2-1-15,7 0 13 16,-1 1 8-16,-10 4 9 15,-3-2 3-15,-4-3-1 16,0 0-4-16,-6-2-2 16,-11-9 2-16,-10 5-11 15,-11 4-4-15,-7-9-5 16,-4 11-5-16,-12-11 0 16,-5-2 1-16,-10 4-1 15,-9-7 0-15,-10-3-18 16,-7-2-27-16,-6-9-70 15,-5 2-52-15,-5-2-128 16,-4-8-157-16,2-6 258 0</inkml:trace>
  <inkml:trace contextRef="#ctx0" brushRef="#br0" timeOffset="-33862.47">19110 6816 600 0,'-22'-6'139'0,"5"1"100"0,5 1-63 0,12-3-13 16,7 3-34-16,-2-4 6 0,7 4 8 0,-4 4 0 0,-5 4-8 0,-4 5-10 0,-9 4-32 15,2 1-8-15,0 2-24 16,0-2-12-16,8 3-16 16,0-1-7-16,13 3 2 15,8 1-2-15,4 6-2 16,3-3 1-16,7 4-9 0,-2 0-2 16,-1 1-2-1,-2 1-2-15,-15-4 9 16,-5 0-3-16,-15 0 12 15,-15 1 0-15,-15-1-8 0,-8 2 0 16,-7-4-15 0,3 1-5-16,1-5-19 15,5-2-22-15,4-9-64 16,4-2-72-16,18-6-267 16,-3-6 261-16</inkml:trace>
  <inkml:trace contextRef="#ctx0" brushRef="#br0" timeOffset="-33067.22">15747 6551 588 0,'0'-4'15'0,"1"-6"18"0,-1 5 12 0,0-1 51 16,0 1 23-16,2 5 31 0,4-1 21 0,0 2 11 0,5 4 3 0,0 3-14 0,-4-2-21 0,1 1-31 0,-5-3-15 0,-2 4-24 16,-1-3-9-16,-4-2-24 15,-6 3-9-15,-7 6-18 0,-1 2-7 16,-16 5-5 0,2 7-5-16,-10 6 0 15,-6 0 0-15,4 4-3 16,-6-9 0-16,20-5-4 15,8-5-6-15,26-8-3 0,9-1 1 16,18-4 4-16,3 5 4 16,5-1 4-16,2 6 7 15,0 5 3-15,-8 6 0 16,2 0 0-16,1 2-5 16,4-2-3-16,1 1-1 0,4-1-24 15,4-1-36 1,-1-4-147-16,4 4-238 15,8-7 253-15</inkml:trace>
  <inkml:trace contextRef="#ctx0" brushRef="#br0" timeOffset="-12686.37">16556 7747 756 0,'8'0'65'0,"-4"-2"75"15,-4-1 11-15,0-5 14 0,-3 0-13 0,2 2-27 0,-6 1-1 0,6 2-8 0,1 3-13 0,0 0-43 16,0-3-17-16,0 1-8 0,-11-2 0 0,0 4 0 15,-2 0-1-15,-7 4-14 16,-7 4-7-16,-9 8-13 16,-1 8-1-16,-2 12-6 15,3 3-2-15,10 15-1 16,9 1-1-16,15 4 0 16,2-6 2-16,18-4-1 15,2-10 0-15,10-7 2 16,6-4 2-16,-2-12 4 15,3-3 2-15,-3-15 6 16,0-9 3-16,-1-13 14 16,4-2 7-16,-10-11 3 15,-2 3-1-15,-13 5-13 16,-4 10-6-16,-8 19-7 16,-6 5-3-16,1 28-2 15,-3 8-1-15,8 14-3 16,7 1 1-16,10-11-1 15,8-7 2-15,16-25 3 0,0-12 12 16,5-16 24 0,-3-11 5-16,-1-13 21 15,-20 0 0-15,-3-9-12 0,-8 6-4 16,-17 5-26 0,12 11-6-16,-6 26-11 0,-8 7-3 15,5 31 3-15,-1 19-5 16,4 20 0-16,4 5 0 0,4 8 1 15,5-3-1 1,4-11 1-16,-4-8 1 0,-7-13 1 16,-6-2 1-1,-6-9 0-15,-8 2 1 0,-16-11 1 16,1-4-1-16,-20-13-7 16,-3-9-11-16,-3-18-42 15,-3-13-25-15,13-21-69 0,6-6-45 16,15-9-86-1,12 0-142-15,23 2 247 16</inkml:trace>
  <inkml:trace contextRef="#ctx0" brushRef="#br0" timeOffset="-12388.33">17477 7994 1268 0,'0'4'232'0,"-9"0"204"0,-17 6-189 0,-2-1-12 0,-11-1-105 0,1 3-36 16,0 2-57-16,5 1-22 16,8 6-13-16,2 7-2 0,11 11-7 15,2 5-3-15,10 4-1 16,11 0 0-16,15-14-3 15,7-6 3-15,16-20-28 16,12-14-30 0,4-20-96-16,0-9-96 15,-2-10 140-15</inkml:trace>
  <inkml:trace contextRef="#ctx0" brushRef="#br0" timeOffset="-12179.23">17673 7425 1787 0,'-3'21'177'0,"-5"4"64"0,1 14-74 0,-2 15-22 0,4 22-78 0,1 12-15 0,-1 14-16 16,5 4-8-16,0 1-13 15,1-7-7-15,14-12-28 16,3-12-30-16,9-23-111 15,3-10-90-15,3-32 131 0</inkml:trace>
  <inkml:trace contextRef="#ctx0" brushRef="#br0" timeOffset="-11847.9">17930 8113 1295 0,'9'15'111'16,"1"-2"66"-16,4-2-22 0,2-5-31 0,11 1-24 0,7-7-26 0,6-3 4 0,1-5 6 0,-3-3 0 0,-8-5 7 0,-8 2 4 0,-18-8-1 15,-7 4-4-15,-23-4-12 0,-11 8-16 0,-15 12-31 16,-1 13-13-16,2 21-19 15,-4 11-5 1,19 13-3-16,2 6 0 16,30 4 0-16,10-1 1 0,27-10 3 15,7-5 2-15,21-15 1 16,5-14-7-16,10-18-58 16,-8-11-49-16,-8-14-174 15,-13-10 157-15</inkml:trace>
  <inkml:trace contextRef="#ctx0" brushRef="#br0" timeOffset="-11257.45">16365 9124 1413 0,'-2'0'44'0,"10"-5"30"0,0-3 113 0,2 0 9 0,-6 3 8 16,1 1-33-16,0 8-56 0,-5 6-14 0,6 21-19 0,-1 12-13 0,3 18-33 0,0 12-12 0,-2 1-11 15,-3 8-3-15,2-5-8 0,-5 1-25 0,6-3-119 16,-6-7-95-16,2-13 118 0</inkml:trace>
  <inkml:trace contextRef="#ctx0" brushRef="#br0" timeOffset="-10953.71">16270 9489 1583 0,'13'-3'131'0,"11"-6"132"0,6-5-112 0,6-2 24 16,5-2-22-16,-3-2-34 0,12 9-43 0,-1 3-18 0,-3 13-22 0,1 6-6 15,-12 5-13-15,-5-1-2 0,-11 11-3 16,-3 2 1-16,-12 10 0 16,-4 8-1-16,3-2-3 15,5 3-5-15,10-6-4 16,5-5-4-16,15-14-14 16,2-9-15-16,5-19-70 15,-7-10-57-15,-5-16-274 16,4-10 253-16</inkml:trace>
  <inkml:trace contextRef="#ctx0" brushRef="#br0" timeOffset="-10768.94">16815 9127 1885 0,'0'-8'20'0,"1"-8"-59"0,10-8-60 0,3-15 80 0</inkml:trace>
  <inkml:trace contextRef="#ctx0" brushRef="#br0" timeOffset="-10180.95">17171 9270 1673 0,'0'62'49'15,"2"-10"48"-15,1-2-32 16,-3-12 5-16,-2-6 4 15,-1-9-43-15,2-1-14 0,-3-11 23 16,-2-4 20-16,3-10 35 16,0-9 19-16,-2-16 7 15,5-8-9-15,5-10-20 16,1 0-11-16,16 8-21 16,-1 5-11-16,15 18-16 15,7 10-12-15,2 6-16 16,4 14-4-16,-5 8-1 15,2 3-1-15,-10 7-28 16,-4 3 0-16,-12-3-7 16,-1 5-3-16,-1-16 29 15,-10-3 3-15,4-16 13 16,-4-6 9-16,-5-19 13 16,7-5 5-16,-10-12-1 15,0-2-5-15,5 3-20 0,6 9-8 16,4 14-11-1,6 11-2-15,-2 20 2 16,0 6 2-16,0 13 4 16,1 3 2-16,-3 1 2 0,6 2 1 15,3-3 0-15,11-5 1 16,12-17 0 0,11-8 0-16,15-16 3 0,10-11 10 0,-6-14 17 15,-5-5 12-15,-21-8 22 16,-14 2 2-16,-15 9 11 15,-18 7 0 1,-14 14-19-16,-16 9-10 0,-25 23-27 16,-7 10-13-1,-20 29-10-15,-3 12-5 16,21 12-3-16,17 4-1 16,42-13-4-16,34-9-1 0,38-25-3 15,16-11-35 1,20-21-26-16,-8-7-33 15,2-18-62-15,-5-2-329 0,-21-29 322 16</inkml:trace>
  <inkml:trace contextRef="#ctx0" brushRef="#br0" timeOffset="-1289.02">16158 10467 1363 0,'5'-1'123'0,"1"-3"72"0,-2 0-1 0,2-6-55 0,3 2-21 0,-1 4-26 15,5 0 0-15,-1 6-5 0,3 1-14 0,11 13-25 0,0 0-11 0,2 1-18 0,2-4-4 0,-2-12-6 0,4-1-1 16,3-6-4-16,-1-2-2 0,-2-5-17 0,-5 1-40 15,-8-4-116 1,-5 3-94-16,-13-4 131 0</inkml:trace>
  <inkml:trace contextRef="#ctx0" brushRef="#br0" timeOffset="-1047">16144 10743 754 0,'-20'16'140'0,"2"-2"196"0,7-3-167 0,5-1 17 0,6-9-7 16,5 5-9-16,10-1-16 0,7-3-5 0,16 4-28 0,-1-1-13 0,-4-4-46 16,3 3-15-1,-9-4-20-15,6-2-14 0,3-6-9 16,2 2 4-16,-3-7-58 15,0 1-79-15,-1 1 79 16</inkml:trace>
  <inkml:trace contextRef="#ctx0" brushRef="#br0" timeOffset="149.53">17149 10527 48 0,'0'-5'7'16,"5"-1"16"-16,-4 3 18 0,2 1 81 0,1 1 44 0,0-2 95 0,1 1 11 0,-2 2-21 0,5-2-13 0,-3-2-36 0,1-6-7 0,-1-1-4 15,0 0-9-15,-2 3-16 16,-2-3-22-16,-5 2-32 16,-3-2-14-16,-2-3-32 0,1 1-10 15,-9-3-20 1,-2 0-8-16,-11-3-11 15,-2 4-5-15,-1 5-2 0,2 5-4 16,1 9-6 0,-4 7-1-16,6 11-9 0,3 3 0 15,11 3-4 1,-1 1 0-16,19 4-4 0,5-5 2 16,10 1 4-16,14 1 2 15,-1 0 7-15,1 1 0 16,-2-1 3-16,2 2-1 15,-3 1 1-15,-1-5 0 16,-7 10-4-16,-10 0 1 0,-7 0-20 16,-5 0-13-1,-5-9-12-15,-4 1-5 0,-10-11 14 16,-3-3 13-16,-5-13 18 16,-3-4 6-16,2-17 15 15,6-12 6-15,9-14 2 16,7-8 1-16,18-1 0 15,14-4 0-15,15 11 11 16,4 2 1-16,4 9-5 16,3 2-6-16,-9 6-15 15,3 4-5-15,-12 7-3 16,-2 2-4-16,-8 7-4 0,-4 7-3 16,2 7-5-16,0 7 2 15,-3 11 4 1,2 0 3-16,-7 7 6 0,-3 1 2 15,-6 0 1 1,-2 0-1-16,3 4 1 16,-4-4-1-16,3-2-1 15,2 1 0-15,8-9-2 16,4-1-1-16,7-7 1 16,1-6 2-16,2-9 3 0,5-9 3 15,-7-7 6-15,-2-6 4 0,-7-5 15 16,-7 0 7-1,-11-8 5-15,-3 4-1 16,-19-4-12 0,-5-3-7-16,-17 2-15 0,-1 5-7 15,-8 1-16-15,4 9-12 0,11 12-40 16,8 5-30-16,28 4-107 16,-5-7-96-16,33 2 166 15</inkml:trace>
  <inkml:trace contextRef="#ctx0" brushRef="#br0" timeOffset="495.5">18004 10541 1489 0,'0'11'158'0,"-3"2"111"0,-2 3-50 15,-1 6-39-15,-5 0-48 0,-2 3-47 0,1 3-18 0,7 6-34 16,-1-3-7-16,9 9-22 0,5-6-3 16,4-7-3-16,1-2-7 15,6-11 4-15,4-9 3 16,7-8 8-16,4-10 18 16,5-13 19-16,0-3 8 15,-4-9 19-15,-6 1-1 16,-15-6 7-16,-8 10-2 15,-14-5-31-15,-6 10-17 16,-22 7-37-16,1 5-13 16,-19 18-26-16,-1 7-26 15,8 6-45-15,3-8-64 0,22 1 103 16</inkml:trace>
  <inkml:trace contextRef="#ctx0" brushRef="#br0" timeOffset="764.14">18469 10626 1724 0,'-1'29'153'0,"1"7"81"15,-5 4 8-15,0 1-70 0,2 7-37 0,2 3-56 0,-2 6-21 0,-2 4-24 0,0 1-10 16,0-4-18-16,-3-3-2 16,5-12-2-16,-1-7-22 15,4-17-42-15,0-5-46 0,7-11-117 16,1-3-48-16,8-20 141 16</inkml:trace>
  <inkml:trace contextRef="#ctx0" brushRef="#br0" timeOffset="1047.95">18476 10607 1549 0,'-11'-18'188'0,"-10"-6"136"0,20 8-120 0,-1-4-18 0,7-4-49 0,17 3-28 0,2-2-28 15,6 4-20-15,18 13-34 16,5 2-12-16,6 11-9 0,-3 5-1 15,-14 10-1 1,-9-1 2-16,-20 3 4 16,-13-1 2-16,-14-1-9 15,-10 2-6-15,-14-7-28 16,-1 4-20-16,-10-5-29 16,3-4-14-16,8 1-51 15,5-2-33-15,19-8-118 0,5-3-192 16,16-2 285-1</inkml:trace>
  <inkml:trace contextRef="#ctx0" brushRef="#br0" timeOffset="1395.85">19206 10361 1729 0,'0'0'174'0,"-6"7"134"0,-4-2-83 16,-7 6-30-16,-5-4-62 0,-3 6-71 0,4 0 1 0,-6 6-39 16,-6-2-6-1,13 5-18-15,-2 0-6 0,20-3-7 16,7 3-3-16,12-1 5 16,8-1 5-16,2 1 6 15,-1-2 4-15,-6 3 1 16,-6-5 2-16,-12 5 4 15,-2 2 2-15,-13-4 3 16,-10 4-1-16,-6 0-5 16,-7-2-2-16,-5-7-8 15,-3 1-9-15,-16-8-42 16,-2-5-32-16,-6-6-134 16,-11-6-495-16,-9-10 455 15</inkml:trace>
  <inkml:trace contextRef="#ctx0" brushRef="#br0" timeOffset="64283.01">18995 12566 410 0,'-2'0'128'0,"-1"2"94"0,-5 1-11 16,3 2-22-16,4-2-61 0,-4 0-31 0,5 0-30 0,0 0 2 0,5 0 11 0,-5-3 2 0,0 0 2 15,0 0-7-15,-3 0-16 0,-10 0-7 16,0 0-12-1,-1 2-7-15,-11 3-10 16,0 1-5-16,-5 5-5 16,-2 3-2-16,4 10-7 15,-1 3-2-15,7 7-7 16,3 9-2-16,5 3 3 16,2-1 0-16,10 4-1 0,5-6 1 15,11-4-1 1,10-4 0-16,12-14 2 0,5-6 0 15,7-15 2 1,2-9 7-16,-6-12 23 0,-1-5 9 16,-7-8 17-1,-7-3 4-15,-9-3-10 16,-6 2-5-16,-3 8-15 0,-11 10-9 16,0 18-13-16,0-2-6 15,-3 24-5-15,2 8-1 16,1 12 0-16,4 1 1 15,12-14-1-15,5-10 0 16,9-15 3-16,3-10 0 16,-3-8 6-16,-3 0 1 15,-4-9 13-15,-1 0 6 0,-7-1 5 16,-4 4 0-16,-8 16-13 16,-3 6-7-16,-2 21-10 15,1 12 0-15,1 17-3 16,4 5 1-16,7 5 0 15,4-3-1 1,-1-5 2-16,-2-1 1 0,-4-4 3 16,-8-6 2-16,-20-3 0 15,-7-5 0-15,-11-6-3 16,0-7-22-16,2-9-72 16,4-5-42-16,7-23-88 15,1-13-46-15,23-17 153 16</inkml:trace>
  <inkml:trace contextRef="#ctx0" brushRef="#br0" timeOffset="64701.08">19776 12771 1160 0,'12'0'185'0,"-5"3"152"0,-20 5-97 0,-6 0-15 0,-19 11-56 0,-1 2-31 0,-1 8-51 0,-4 3-24 0,22 6-37 15,9 1-16-15,18-4-13 0,17-3-3 0,11-14 0 0,4-5-2 0,4-13-67 0,1-8-44 0,-7-12-162 0,6-10-181 16,-6-11 267-16</inkml:trace>
  <inkml:trace contextRef="#ctx0" brushRef="#br0" timeOffset="64900.45">19933 12235 1083 0,'0'11'212'0,"-1"3"248"0,-1 21-247 0,2 4 2 0,-4 18-71 0,-3 12-39 0,3 14-62 0,-3 3-19 0,6 3-22 16,2-11 2-16,17-15-3 0,4-15-1 0,17-15 0 0,7-11 1 0,9-17 7 0,2-5 2 16,-5-19 5-16,-2-10 1 0,-20-7 10 0,-8-6 7 15,-20 2 20-15,-10 10 8 16,-11 16-1-16,-9 14-3 0,-13 25-22 15,1 15-7-15,9 24-11 16,7 4-6-16,26 3-7 16,12-6-3-16,30-18 1 15,8-3-26-15,7-23-64 16,2-10-68-16,2-18-334 16,3-18 299-16</inkml:trace>
  <inkml:trace contextRef="#ctx0" brushRef="#br0" timeOffset="65312.46">21188 12213 1432 0,'0'6'176'0,"0"4"193"0,0 4-127 0,0 14-40 0,0 10-43 0,1 25-68 0,2 13-24 0,2 15-27 16,-5 6-11-16,3 0-17 15,0-4-6-15,4-12-12 16,-4-6-31-16,2-10-109 15,-5-6-134-15,6-22 148 16</inkml:trace>
  <inkml:trace contextRef="#ctx0" brushRef="#br0" timeOffset="65612.54">21003 12837 1891 0,'24'-3'108'0,"4"-9"47"0,-1-4 7 0,1-8-28 0,7 4-26 0,8 7-42 0,9 7-18 15,6 9-13-15,-1 2-5 16,-10 6-13-16,-6 3-2 0,-16 6-4 16,-9 6 0-16,-9 2 0 15,-3 8-1-15,-2 5 3 16,6 5-2-16,8 0-3 15,2-5 0-15,11-8-7 16,-2-9 5 0,-2-12-77-16,-8-7-58 0,7-15-232 15,-2-12 190 1</inkml:trace>
  <inkml:trace contextRef="#ctx0" brushRef="#br0" timeOffset="65755.08">21320 12576 1703 0,'21'-18'21'0,"-6"-2"-27"0,11-7-80 16,1-6 78-16</inkml:trace>
  <inkml:trace contextRef="#ctx0" brushRef="#br0" timeOffset="66244.78">21740 12527 910 0,'14'74'192'0,"-3"-6"219"0,-6-2-160 0,-2-8-82 16,-3-10-33 0,-3-15-43-16,3-11-16 0,-2-16-4 15,2-6 10-15,-1-11 13 16,9-8-5-16,-5-19-27 16,11 0-22-1,6 12-22-15,-1 0-13 0,14 26-13 16,-7 4 1-16,-4 10-22 15,-2 8-10-15,-2 3-9 16,1 0 1 0,-5-4 20-16,3-4 13 0,2-15 14 15,-3-2 5-15,-4-13 7 16,-1-1 5-16,1-11 5 16,-5-1-2-16,6 3-8 15,4 2-9-15,2 17-9 16,5 5-2-16,1 21 0 15,4 2 2-15,-3 4 2 16,9 1 2-16,-5-9 1 16,5-7-1-16,1-12 2 0,-7-7 2 15,-1-10 10 1,-1-1 12-16,-7-8 27 16,-2 1 2-16,-9 8 9 0,-11-7-6 15,-9 10-26-15,-3 7-7 16,-6 12-23-16,4 19-7 15,-1 16-5-15,-1 8 1 16,12 2 1-16,8-3-11 16,10-16-58-16,9-5-34 15,9-16-109-15,-4-8-78 16,17-6 170-16</inkml:trace>
  <inkml:trace contextRef="#ctx0" brushRef="#br0" timeOffset="66482.5">22740 12617 1486 0,'-8'12'170'0,"3"-1"145"0,5-1-146 0,5-4 2 0,12 4-60 0,6-4-27 0,11 2-46 15,4-4-14-15,11 3-19 16,-8-4-10-16,-3-3-73 0,-10-3-73 16,-9-7 81-1</inkml:trace>
  <inkml:trace contextRef="#ctx0" brushRef="#br0" timeOffset="66645.15">22767 12839 1504 0,'11'16'180'0,"3"-7"293"0,14-7-367 0,7-2 4 0,6-5-33 0,0 3-30 0,2-5-57 0,-8 0-51 0,2-4-296 16,3-6 234-16</inkml:trace>
  <inkml:trace contextRef="#ctx0" brushRef="#br0" timeOffset="100430.38">23349 12506 585 0,'-6'5'72'0,"-5"-2"131"0,-4-1-162 0,3-1 14 0,-1 1 43 0,4-2 11 16,4-2 38-16,5 2 9 15,0 0-10-15,0 0-9 16,0 2-22-16,0 6-9 0,-8 6-26 15,-3 0-13 1,-6 7-32-16,-5-1-17 16,0 12-17-16,3 6-3 0,1 3-5 15,9 9 2-15,9-1-1 16,0-5 0-16,16 3-1 16,2-7-1-16,8-12-18 15,4-3-12-15,8-14 1 16,-1-9 2-16,3-13 24 15,-4-5 22-15,-9-15 26 16,0-2 11-16,-15-13 23 16,-2 0 2-16,-12-9-2 15,-10-3-5-15,-14 1-29 0,-5 3-12 16,-1 23-26 0,-4 7-9-16,-2 26-50 0,-1 7-35 15,-2 7-172 1,4 7 149-16</inkml:trace>
  <inkml:trace contextRef="#ctx0" brushRef="#br0" timeOffset="100732.23">23676 12800 2599 0,'-7'1'96'0,"6"-2"30"0,10 1-95 0,4-5-5 0,-1-6 2 0,1 0-6 0,-11 0-9 0,-2 8-55 16,0 7-50-16,-15-2-139 16,0 3-85-16,-9-4 164 15</inkml:trace>
  <inkml:trace contextRef="#ctx0" brushRef="#br0" timeOffset="101412.87">23840 12385 1075 0,'1'1'149'0,"2"1"169"0,-3-2-160 0,0-2 19 15,-3-1-33-15,-5-5-29 0,8 5-37 0,2-5-6 0,9 2-13 16,9 0 4-16,1 3 11 16,10 3-5-16,-7 9-14 15,-5 4-9-15,-6 2-24 0,-2 4-14 16,-11 2-7 0,0-2-7-16,-5 1-13 0,-3 2-4 15,0-6 0 1,2 1 6-16,0-2 12 15,1-6 4-15,2-1 2 16,3-8 1-16,-2 2 2 0,2-1-1 16,-6 7-2-16,6-3 0 15,1 4-3-15,4 2 0 0,3 3 0 16,6 2 0 0,11 2 0-16,10 0-1 15,0 3 3-15,4 3 3 16,-10 2 2-16,-7 4 1 15,-17-1-1-15,-7-2-3 0,-23 3-4 16,-15 1-7-16,-10-4-23 16,-2 0-8-16,4-5-11 15,7-6 2-15,18-12 0 16,7-4-7-16,13-11-4 16,3-9-38-16,6-10-205 15,13-2 200-15</inkml:trace>
  <inkml:trace contextRef="#ctx0" brushRef="#br0" timeOffset="101964.81">24303 12244 1289 0,'-6'7'146'0,"-2"1"207"16,3 1-166-16,2-7-42 0,2-1-13 0,5-1-52 0,9 0-20 15,9 0-2-15,3 2-8 16,2 7-16-16,-2-1-11 0,1 8-15 16,-3 0-3-16,-7 4-6 15,-3-1-2-15,-8-2-12 16,1 2-5-16,-14-4 1 16,3 0 2-16,-15-4 13 15,-1 0 4-15,-1-3 1 16,-3-3-1-16,11-2-1 15,14-3-5-15,-3 8-3 16,17-5 0-16,6 10-1 16,12 4 5-16,-4 8 4 15,-1 7 1-15,5 0 0 16,-10 2 2-16,-5-2 1 16,-3 1 1-16,-14-3 2 0,-11-2 1 15,-14-3 0 1,-4 1-1-16,-16-4-8 15,2 0-8-15,-4-8-38 0,6-3-33 16,11-11-91 0,0-6-58-16,20 3 121 0</inkml:trace>
  <inkml:trace contextRef="#ctx0" brushRef="#br0" timeOffset="102610.55">25065 12550 1155 0,'10'-3'120'0,"-7"-1"150"0,3 0-64 0,-14-2 15 0,5 1-26 0,-3 1-57 0,3-4-20 0,3 0-24 16,-11 0-8-16,0 2-25 15,-7 4-13 1,-5 10-30-16,-4 0-6 15,-9 11-9-15,6 0-3 16,4 1-5-16,6 4-3 0,18-5-2 16,4-3 0-1,15 1 1-15,5-3 0 16,11 0 5-16,5 4 1 0,0-1 3 16,-6-3 2-1,-1-1 0-15,-5 1 1 0,-14 0 4 16,-1 2 2-16,-16 4 6 15,-9-4 2-15,-17 5-2 16,-9-7-5-16,-17-6-26 16,2 0-26-16,2-8-87 15,4-10-44-15,12 16 88 16</inkml:trace>
  <inkml:trace contextRef="#ctx0" brushRef="#br0" timeOffset="104710.94">22417 11234 867 0,'-5'4'152'0,"2"4"128"0,1-3-13 0,1 1-88 0,-3-1-39 0,-2-5-44 0,5 2-9 0,-3-2-5 16,-7-2 3-16,11 2-13 15,0 2-9-15,2-2-14 16,11 4-12-16,-4-10-16 16,2 0-1-16,3-2 4 15,4 3-1-15,2 3 2 16,-3 4-4-16,4 9-11 15,-5-3-5-15,-4 12-5 16,-5-2 0-16,-1 1-3 16,-4 0-4-16,-10 1-14 0,0-1-8 15,-11 2-9-15,1-1 4 16,-4-3 15-16,5-6 9 0,3-7 11 16,1-4 2-1,13 0-3-15,0 0 0 0,2-2-3 16,1 2-2-1,10 5 2-15,-1 3 0 0,6 4 2 16,5 2 1 0,7 4 2-16,0 2 6 15,5 1 7-15,-5 1 2 16,-8 2 0-16,-8 1-1 0,-22 0 2 16,-8 0-1-16,-17 0-3 15,-9-4-7-15,-2-1-35 16,-4-5-23-16,2-7-63 15,9-8-35-15,5-11-81 16,12-5-61-16,24-8 165 16</inkml:trace>
  <inkml:trace contextRef="#ctx0" brushRef="#br0" timeOffset="105290.58">22797 11226 1161 0,'22'-7'147'0,"-8"1"125"0,-1 1 1 0,-13 4-53 0,0-1-43 0,6-1-84 0,-1-2-25 0,20 5-34 16,5 2-2-16,13 4 0 16,-1 7-8-16,-6-1-12 15,-7 4-4-15,-18 2-5 16,-11 2-4-16,-14 4-19 15,-10-1-9-15,-11 3-7 16,-4-6 3-16,6-3 17 16,0-6 9-16,18-1 5 15,6-4 0-15,12-3 1 0,10 2 1 16,9 1 2 0,6 5 4-16,7-1 8 15,-2 3 3-15,-3 2 7 16,-6 0 0-16,-9 2-3 15,-2 5-4-15,-8 2 0 16,-2 1 0-16,-8-2 4 0,-6 3 3 16,-5-4-6-16,-1 0-4 15,-18-6-9-15,7-1-2 16,-18-5-26-16,4-5-22 16,5-10-45-16,1-8-40 15,19-9-97-15,6 0-79 16,12-3 166-16</inkml:trace>
  <inkml:trace contextRef="#ctx0" brushRef="#br0" timeOffset="105650.4">23347 11306 1397 0,'7'3'127'0,"-7"7"66"0,0-1 28 0,-11 9-48 0,-4-1-17 0,1 11-45 0,2 5-21 0,4-1-40 15,6 3-26-15,13-12-23 16,5 3-2-16,12-4 4 0,6-7 3 16,-3-2-2-1,5-7 2-15,1-6 6 16,-9-1 10-16,-6-13 39 15,-8-4 13-15,-9-7 0 16,0-2-5-16,-13-8-28 16,-8-1-12-16,-17-6-11 0,-8 1-6 15,-2 4-22 1,-4 17-9-16,4 20-22 16,-4 11-28-16,6 13-75 0,5 1-64 0,4-6 107 15</inkml:trace>
  <inkml:trace contextRef="#ctx0" brushRef="#br0" timeOffset="106403.25">23997 11320 1324 0,'2'7'164'0,"-4"4"143"0,-1 0-85 0,-2 4-60 0,2 3-62 0,2-2-72 16,1 3-17-16,0 1-8 0,0 5-1 15,-2 0-1 1,-4-6-1-16,1-1 1 15,-3-9 1-15,3-9-2 0,2 0 0 16,2-8-1 0,1-6 5-16,4-10 27 0,1 1 17 15,11-4 28-15,1 2-1 0,10 7-23 32,-2-4-17-32,5 14-30 0,0 7-5 15,-11 4-2-15,3 8 0 16,-9 3-1-16,-2 4 0 0,2-3-2 15,-1 1-4 1,6-5 1-16,-1 0 0 0,2-8 6 16,-8 1 5-1,-9-4 8-15,-1 0 0 0,2-8 4 16,-4-3 5-16,1-8 22 16,3-2 1-1,11-4-4-15,5 0-7 0,6 11-29 16,2 1-3-16,-2 13 1 15,-1 6-1-15,-7 8 0 16,4 5 0-16,-13 7-4 16,-2-1-9-16,-6 3-29 15,0-1-15-15,2-3-45 16,2-1-17-16,7-8-44 16,0 0-38-16,5-5-149 15,3-4 194-15</inkml:trace>
  <inkml:trace contextRef="#ctx0" brushRef="#br0" timeOffset="106810.88">24822 11320 1425 0,'-6'0'184'0,"-6"-1"251"0,-6 1-221 0,-2-3-59 0,-6 6-39 0,0 0-74 0,-1 8-18 0,2 3-9 16,2 8-5-16,11 0-19 16,9 0-3-16,3 2 0 15,6-2 0-15,16-6 7 16,3-2 1-16,7-3 0 0,1 2 1 15,-8-1 2 1,-3 1 1-16,-15 3 2 0,-6-1 2 16,-9 3 2-1,-12-2 1-15,-15 1 0 0,-6 3-1 16,-8-5-3-16,-8-1-2 0,-1-3-1 16,3-3-10-1,3-5-59-15,9-2-53 16,12 1-124-16,-7 4 124 15</inkml:trace>
  <inkml:trace contextRef="#ctx0" brushRef="#br0" timeOffset="130765.3">18643 13643 481 0,'-3'-3'146'0,"0"-3"159"0,0 3-45 16,-1-1-49-16,-3-3-26 0,5 2-41 0,-1-3-18 0,-2 0-37 0,3 0-12 15,-1-3-9-15,-1 0 0 0,-4 2-6 16,-5 2-9-16,-1-2-23 0,-2 6-8 15,-4 3-1-15,1 0 6 16,-5 1 12-16,2 7 5 16,5-1-1-16,-2 5-4 0,8 4-9 15,-2 4-6-15,5 6-7 16,-1 4-4 0,-2 11-9-16,6 4-2 15,-3 11 0-15,6 7-1 16,2 6 0-16,0 2-1 0,11 3 0 15,-4-9 0-15,8-1 2 16,1-8-20-16,-6-9-67 16,2-4-39-16,-7-17-105 15,-3-4-75-15,9-12 177 16</inkml:trace>
  <inkml:trace contextRef="#ctx0" brushRef="#br0" timeOffset="130957.8">18170 14138 934 0,'12'0'183'0,"6"-4"258"0,5-7-140 0,4-5-17 0,2-1-31 0,-3-6-103 0,0 3-48 15,-4 1-63 1,0 0-26-16,1 7-32 0,0-1-40 15,8 5-135-15,2-5-112 16,8 1 156-16</inkml:trace>
  <inkml:trace contextRef="#ctx0" brushRef="#br0" timeOffset="131262.37">18697 13949 1282 0,'-8'38'121'0,"3"1"63"0,2-1-65 0,3 2-12 0,5-2-60 0,2-4-23 0,6 1-18 16,1-8-2-16,1-5-1 15,-3 0-1-15,-6-14-2 16,-6-7 12-16,0 3 36 16,-6-14 16-16,-5-12 42 15,0-3 5-15,-3-13-3 16,1-6-4-16,-1-19-19 0,3-2-19 15,9 0-32 1,4 13-14-16,11 16-20 16,7 14-3-16,4 16-12 15,7 1-25-15,1 5-82 0,6 0-54 16,0 2-334-16,7-4 303 16</inkml:trace>
  <inkml:trace contextRef="#ctx0" brushRef="#br0" timeOffset="131712.06">19091 13984 796 0,'-6'8'177'0,"1"0"142"0,-1-4-120 0,1 4-21 0,5-5-74 0,9 4-16 0,7-4-13 15,5-2-5-15,7-1-5 16,-6-1-4-16,3-9-8 16,-1 3 0-16,-5-4 5 15,-10-2-7-15,-5 0 1 0,-8 1-2 16,-10-1-11-1,-1 4 3-15,-12-6-8 16,1 4 3-16,-4 3 0 16,1 8-14-16,8 19-10 15,2 3-9-15,8 16-4 0,-2 5 4 16,12 3-1-16,-1 1-2 16,10-6-2-16,8 0-2 0,8-6-2 31,1-4-15-31,3-7-45 0,1-4-33 15,4-9-98-15,-2-7-45 16,9-8-173-16,5-7-86 16,3-11 275-16</inkml:trace>
  <inkml:trace contextRef="#ctx0" brushRef="#br0" timeOffset="132206.94">19612 14131 614 0,'19'-37'216'0,"1"9"172"0,-6 4-25 0,-9 7-34 16,-3-4-68-16,-6 1-41 0,-8-5-74 0,-4 1-23 0,-9-1-47 0,-7 3-15 0,-2 14-34 16,4 13-16-16,-5 20-10 15,3 8-3-15,5 14-4 16,4 5 0-16,12-1-11 16,9-12-8-16,15-9-7 15,12-9 1-15,15-12 13 16,2-6 8-16,7-12 10 15,-6-4 4-15,-9-4 3 16,-5-2 4-16,-7 0 3 0,-10 5 2 16,-5 3 4-1,-4 11-4-15,-3 6-6 0,-6 13-4 16,-9 19-8 0,-8 1-1-16,2 12-7 15,-4 1-7-15,-5 6-28 0,8 4-24 16,-2 7-111-1,1-3-8-15,8-12 29 0,4-4 26 16,8-20 128-16,2-8 30 16,5-11 56-16,6-11 35 0,6-12 54 15,9-13 5 1,2-20-32-16,9-8-34 16,0-13-57-16,-3-4-18 15,4 1-22-15,-7 4-5 16,1 10-5-16,-6 9-19 0,-7 15-71 15,1 2-46-15,-15 1-86 16,7 4-83-16,4-1 177 16</inkml:trace>
  <inkml:trace contextRef="#ctx0" brushRef="#br0" timeOffset="132536.7">19960 13990 758 0,'3'0'237'0,"-1"10"233"0,-4-4-83 0,-5 7-123 0,2 2-57 0,-3 4-91 15,0 8-33-15,5 3-53 16,0 9-21-16,3 1-9 16,1-1-2-16,7-6-7 0,6-7-4 15,8-11-11-15,8-3 2 16,-1-14 9-16,-1-3 4 16,-6-12 20-16,0-2 19 15,-4-6 22 1,-4-1 13-16,0 1 14 0,0 0-7 15,-6 6-14-15,-5 5-13 16,-3 14-19-16,0 9-10 16,0 15-12-16,-1 8-2 15,-1 5-8-15,4 3-19 16,6-4-57-16,1-4-29 0,13-12-89 16,4-1 23-1,0-16-352-15,7-3 332 0</inkml:trace>
  <inkml:trace contextRef="#ctx0" brushRef="#br0" timeOffset="133115.71">20402 14170 1179 0,'-9'13'90'0,"5"-2"56"0,4-5-22 0,11 3-10 0,5-5-19 0,3-4-11 16,13 0 2-16,-4-5 24 0,5-3 5 15,-3-5 4 1,-3-1 6-16,-2-3-16 16,-1-7-6-16,-5-3-11 15,0 1-14-15,-13-4-16 0,0 3-5 16,-13 6-12-16,-6 4-5 16,-4 9-12-16,-7 8-9 15,-3 14-14-15,-1 10-5 0,-4 15-8 16,4 2-4-1,6 10-7-15,9-2-4 0,13-10-9 16,6 0 5 0,10-7 10-16,5-5 5 15,1-8 12-15,1-2 2 16,1-9 0-16,1-3 2 0,1-10 3 16,0-4 1-16,-2-7 1 15,-5-5-2-15,1 7-1 16,-4-3-1-16,-2 4-1 15,-3 0-1-15,0-1-2 16,1 2 0-16,-3-1 0 16,-1-1 0-1,3 1 4-15,0 1 4 0,3-6 5 16,4 1 3-16,2-5-1 16,4-3-3-16,1 3-4 15,2 1-4-15,-4 7-3 16,-5 8-1-16,2 10-2 15,-6 9-2-15,1 15-10 16,-4 9-15-16,-7 5-63 16,-4 5-48-16,8 4-167 15,-3-1-147-15,11-7 253 0</inkml:trace>
  <inkml:trace contextRef="#ctx0" brushRef="#br0" timeOffset="133741.03">21372 14020 1631 0,'-1'-5'202'0,"-10"2"171"0,-5 0-106 0,-6 9-104 0,0 12-63 0,-5 15-83 0,2 6-11 0,4 13-8 16,7 2-3-16,14-5-20 15,3-7-13-15,21-13-21 16,1-12-5-16,10-15 19 16,3-5 14-16,-7-16 31 15,4-2 18-15,-10-10 30 16,-4 1 12-16,-3 0 12 15,-3 1-15-15,-3 12-22 16,-5 3-9-16,-1 15-19 16,-5 14 5-16,-2 13-8 15,-2 5-4-15,4 6-21 16,2-10-3-16,21-9 4 0,3-13 0 16,9-12 25-16,4-4 9 15,-6-10 25-15,-7-5 17 16,-8-1 30-1,-6-8 10-15,-5 3-1 0,-5 3-3 16,-3 6-35-16,0 20-16 16,-2 1-20-16,-1 20-14 0,-2 15-3 15,4 9-3 1,1 18-19-16,0 4-10 16,6 5-49-16,-1 4-6 0,0 1-46 15,1-2-9-15,-8-3 13 16,-7-1-6-16,-9-12 57 15,-2-1 18-15,-18-18 40 16,-1-1 17-16,-10-17-2 16,-2-9-85-16,9-13-260 15,-4-12 218-15</inkml:trace>
  <inkml:trace contextRef="#ctx0" brushRef="#br0" timeOffset="134593.07">15983 13874 1137 0,'8'7'151'0,"-3"6"104"0,-2 0-36 0,-6-1-4 0,-2-1-18 0,-3-1-21 0,-1-4-20 15,-2 0-16-15,-8 5-49 16,0-4-21-16,-8 5-40 16,-6 1-10-16,3 7-12 15,-5 6-6-15,13 13-7 16,5 7-3-16,14 7-1 16,4-1-1-16,13-9 0 15,10-5-1-15,6-13-5 16,5-7-3-16,4-12-9 15,7-6-7-15,-5-18-52 0,0-4-33 16,-3-14-96 0,0-10-110-16,4-23 189 15</inkml:trace>
  <inkml:trace contextRef="#ctx0" brushRef="#br0" timeOffset="134789.49">16291 13534 1515 0,'-2'-17'198'0,"-6"6"159"0,-3 14-64 0,0 26-97 0,-5 4-59 0,10 23-85 0,6 0-17 0,2 19-22 16,6 11-8-1,6 19 0-15,-6-2-1 0,1-9 0 16,-1-7-18 0,5-22-103-16,-1-15-78 15,6-17-357-15,12-14 313 16</inkml:trace>
  <inkml:trace contextRef="#ctx0" brushRef="#br0" timeOffset="135151.95">16532 14004 436 0,'0'0'188'15,"0"8"209"-15,-3-1-27 0,-5 10-64 0,-1 3-57 0,-2 4-99 0,1 4-35 0,1 1-70 16,6 2-18-16,6 3-18 16,6-1-5-16,7 1-1 0,6-5-1 15,5-12 3-15,6-4 3 16,-1-13 22-16,5-11 13 15,-2-7 22-15,-2 1 10 16,-3-16 2-16,-9 4-5 16,-13-8-8-16,-18-3-11 0,-21 2-24 15,-15 2-11-15,-5 6-44 16,2 5-29-16,10 14-65 16,9 9-69-16,21 4 106 15</inkml:trace>
  <inkml:trace contextRef="#ctx0" brushRef="#br0" timeOffset="135431.81">17108 13869 1065 0,'-14'-13'67'0,"0"5"69"0,-2-1 28 0,-3 9 45 0,5 5-26 16,-7 17-56-16,1 11-19 0,-6 19-37 0,0 1-12 15,5 9-34-15,13-4-11 16,11-9-14-16,13-8-3 16,19-9-3-16,1-12-1 0,8-14-5 15,2-6-18 1,-5-20-65-16,-5-8-72 15,4-21 86-15</inkml:trace>
  <inkml:trace contextRef="#ctx0" brushRef="#br0" timeOffset="135630.38">17312 13393 1514 0,'-10'9'220'0,"-1"0"217"0,5 21-228 0,-5 5-23 0,8 16-71 0,1 12-22 0,4 9-49 16,1 12-24 0,1 6-13-16,4 4-7 0,-5-9-13 15,5-4-26-15,-1-21-88 16,1-14-56-16,3-15 88 16</inkml:trace>
  <inkml:trace contextRef="#ctx0" brushRef="#br0" timeOffset="135854.38">17621 13817 1651 0,'-21'22'154'0,"-13"5"156"0,-14 7-85 0,-9 6-35 0,-3 2-41 0,13 1-82 0,11-8-30 0,23-1-31 16,12 3-6-1,24 0-5-15,14 1-3 0,23-3 3 16,6-2-9 0,2-3-70-16,-4-6-50 15,-4-4 66-15</inkml:trace>
  <inkml:trace contextRef="#ctx0" brushRef="#br0" timeOffset="136621.11">15081 14982 881 0,'0'3'191'0,"-2"2"173"0,4-3-111 15,-1-1-30-15,4 1-51 0,-2-1-30 0,5 4-47 0,5 0-21 16,4 3-29-16,2-2-12 15,8 2-17-15,4-5 0 16,6-5-9-16,-3 1-8 16,4-7-8-16,-3 5-30 0,-7 1-109 15,-6-4-67 1,-15 4 102-16</inkml:trace>
  <inkml:trace contextRef="#ctx0" brushRef="#br0" timeOffset="136830.52">15011 15271 1852 0,'10'6'164'0,"-2"2"93"0,6-3-98 0,0-2-17 16,5 2-72-16,6-2-30 0,4 5-25 0,-1-4-23 15,12 7-135-15,4-1-106 16,11-10 121-16</inkml:trace>
  <inkml:trace contextRef="#ctx0" brushRef="#br0" timeOffset="138580.54">16070 14711 1046 0,'-3'-14'171'0,"-4"3"158"0,1 4-19 0,-2 7-65 0,2 4-42 0,-2 0-82 0,5 10-35 0,3 7-57 16,0 9-13 0,3 22-16-16,7 6-1 0,-7 20-3 15,3 0 1-15,-3 8-68 16,-1-4-36-16,9-10-23 16,3-12-13-1,0-25 67-15,5-8 36 0,-2-24 22 16,-2-8 15-16,0-22 14 15,-5-11 14-15,-5-9 30 16,3-3 11-16,-5 7 3 16,5 7-9-16,-4 15-16 15,7 9-14-15,0 12-19 16,0 4-5-16,4 20-10 16,-1 4 0-16,2 13 5 15,1 5 1-15,-3-6 1 16,-1-3-1-16,4-11-2 15,-1-9-3-15,6-9-18 0,-1-10-16 16,-4-20-37 0,2-3-8-16,0-11 17 15,0-5 16-15,1 1 40 16,-4 4 10-16,-3 8 21 16,-2 6 22-16,-3 17 46 15,-5 5 9-15,0 14-15 0,3 11-22 16,2 11-46-16,3 5-8 15,5-1-5 1,7-2-3-16,6-13 0 0,4-12 1 16,5-15 32-16,-2-11 15 15,-4-12 37-15,2-5 21 0,-16-6 4 16,-9-5-2 0,-17-2-20-16,-18 4-19 15,-14 6-34-15,-2 6-14 16,-9 13-34-16,2 9-20 0,7 11-53 15,4 7-36-15,12 4-79 16,14-4-47-16,26-5 136 16</inkml:trace>
  <inkml:trace contextRef="#ctx0" brushRef="#br0" timeOffset="138961.7">17035 15042 1287 0,'-4'21'190'0,"-4"2"253"0,3 4-263 0,5 6-76 0,-1 3-30 0,5-2-55 15,6-1-13-15,2-11-7 0,9-8-1 16,-1-14 6-16,7-13 19 16,0-12 33-16,-3-8 19 15,-4-6 26-15,-6 1-1 16,-3 9-20-16,0 9-16 15,-6 12-39-15,3 8-18 0,0 13-18 16,3 12-4 0,11 11 3-16,3 3 2 15,7-7 5-15,7-8 2 16,9-12 3-16,1-7 4 16,-10-11 40-16,-4-7 27 15,-23-7 47-15,-10-6 10 0,-16-7-34 16,-12-5-29-16,-8-6-65 15,-4 2-32-15,8 9-69 16,6 4-18-16,13 6 56 16</inkml:trace>
  <inkml:trace contextRef="#ctx0" brushRef="#br0" timeOffset="139573.62">18062 15080 1511 0,'0'0'138'0,"4"0"81"0,-1 2-61 0,3 7-16 0,2 5-45 0,3 11-25 0,2 10-41 16,1 9-14-16,-2-1-11 15,-1 1-3-15,2-11 0 16,-5-6 0-1,1-10-3-15,1-12 9 0,-7-13 38 16,7-12 12-16,1-20 19 16,4-10-4-16,9-10-29 15,0 5-11-15,3 9-16 16,-9 10-6-16,0 21-15 16,-2 11-6-16,-9 15-18 0,6 8-10 15,3 7-10 1,-4 3 4-16,3-4 17 15,-3-6 11-15,-5-10 18 16,2-4 3-16,1-10 18 16,-4-7 10-16,5-13 16 0,2-1 4 15,-1 0-13-15,2 2-8 16,-1 10-13 0,3 1-7-16,3 18-7 0,1 7-4 15,4 15-12-15,3 8-24 16,-4 6-51-16,1-2-48 15,3-1-223-15,3-5 214 16</inkml:trace>
  <inkml:trace contextRef="#ctx0" brushRef="#br0" timeOffset="140503.46">19246 15107 1646 0,'-10'-19'236'0,"-6"-2"208"0,-10-12-223 0,-6 2-36 0,-7 7-103 0,-1 8-41 0,5 21-42 15,4 15-10-15,6 21-12 16,3 8-16-16,17 5-46 16,6-4-25-16,15-10-24 15,9-10 15-15,4-16 49 16,4-8 28-16,-1-17 43 15,-1-6 17-15,-3-16 44 0,-7-2 22 16,-4 0 43 0,-4 1 4-16,-7 10-24 15,-1 8-18-15,-7 15-47 16,-7 2-22-16,-4 18-23 16,1 13-10-16,2 7-11 15,4 2 3-15,9-3 4 16,8-8-1-16,5-16 8 0,8-9 1 15,-2-15 8-15,-3-5 6 16,3-12 13-16,-3-6 9 16,3-2 12-16,1 4 2 15,-4 5-5-15,2 6-9 0,-9 12-14 16,-1 6-5-16,-7 9-8 16,-3 8-4-16,-1 17-7 15,-1 1-2-15,1 0 0 16,4-3 1-16,12-11 6 15,1-13 3-15,9-9 5 16,-3-8 7 0,-2-6 13-16,-2-2 3 0,-7-2 0 15,1 3-5-15,-3 2-10 16,1 3-6-16,0 10-5 16,-2 3-5-16,4 19-2 15,-10 6-3-15,3 10-3 16,-3 1 1-16,7-8 1 15,4-5 4-15,10-19 7 16,4-5 1-16,2-10 6 16,5-5 3-16,-7-3 5 15,1 0 0-15,-7 2-2 16,0-1-1-16,-8 7-4 0,-3 3 0 16,-8 2 0-16,-1 6 0 15,-1-1 3-15,-1-1 5 0,0-14 9 16,0 4 2-1,-1-10-3-15,2 3-5 16,7 0-8-16,-3 4-4 16,4 14-3-16,1 4-2 15,2 22-1-15,1 12 1 16,3 22 1-16,0 8-2 16,-4 8-1-16,-1 1-8 0,-9-7-7 15,-4-2-1-15,-15-4-6 16,-5-2 2-16,-11-2-7 15,-5-1-1-15,-5-8 2 16,-1-2 1-16,-3-17 7 16,-1-5 1-16,4-19 3 15,-6-10-16-15,-12-27-28 16,2-11-43-16,13-11 50 16</inkml:trace>
  <inkml:trace contextRef="#ctx0" brushRef="#br0" timeOffset="141570.42">16363 15790 1050 0,'-14'6'109'0,"-8"-1"125"0,3 3-115 0,-1-4 5 0,-2 6 3 15,-5-4 23-15,2 5 7 0,-7 2-15 0,-6 7-17 0,3 7-58 16,2 6-29 0,6 14-32-16,5 9-9 15,11 7-24-15,8-3-10 0,11-10-5 16,11-7 3-16,13-13 19 15,7-10 12-15,11-10 17 16,6-10 14-16,-11-22 31 16,0-7 23-16,-15-17 21 15,-4 1 0-15,-2 1 0 16,-8 12-24-16,-7 16-32 0,-7 16-16 16,-2 24-34-1,1 18-5-15,9 15-5 16,1 5 2-16,6-7 5 15,5-8 6-15,7-18 5 16,-1-10 0-16,1-18 4 16,1-1 4-16,-12-14 6 15,1-8 6-15,-9-5 10 0,1 0 1 16,-2 2 1 0,1 3-1-16,-4 16-4 0,2 2-3 15,-2 19-7-15,2 8-6 16,3 15-8-16,-4 8-1 0,4 9 0 15,0 5 0 1,0 5 2-16,-7-1 0 16,-5-5 5-16,-12 1 2 15,-14-7 3-15,-7-2 1 16,-10-4-3-16,-7-8-2 0,2-9-4 16,0-6-9-1,15-22-33-15,-1-10-15 0,6-29-40 16,11-13-29-1,14-18-68-15,6-6-46 0,33-3 121 16</inkml:trace>
  <inkml:trace contextRef="#ctx0" brushRef="#br0" timeOffset="142317.12">17214 16018 1659 0,'-5'16'275'0,"-9"3"275"0,-11 1-303 0,-10 9-38 0,-8 6-101 0,-4 1-35 15,12 8-47-15,2 2-16 0,17 10-13 0,8 6-5 16,16-1-5 0,10 1-2-16,16-23-18 0,4-9-22 15,5-22-53-15,-4-9-25 16,1-26-62-16,7-11-47 15,-3-25-137-15,5-14-56 16,5-20 19-16,-5-10 83 16,-8-11 300-16,-7-3 153 15,-18 16 185-15,-8 16 55 16,-17 37 45-16,-2 23-11 0,-10 29-75 16,-1 13-53-1,-11 20-134-15,1 14-54 0,-1 23-43 16,3 12-14-16,3 12-14 15,4 7-4-15,13-3-5 16,10-8-4-16,22-13-5 16,10-12-2-16,18-18-1 15,10-11-1-15,7-18 5 16,-1-15 2-16,-6-16 6 16,-10-14 4-16,-10-10 11 15,-10-9 8-15,-7 0 12 16,-10-4 7-16,-12 10 9 15,-4 7-1-15,-11 19-15 16,-3 12-12-16,-1 28-28 16,7 5-10-16,7 16-4 0,4 2 1 15,14-8 3-15,6-6 3 16,7-21 5 0,-2-1 3-16,-6-13 8 15,2-7 3-15,-7-7 4 0,3-3 0 16,2-8-3-16,0-2-1 15,3 6-5-15,4 7-1 16,-3 11-2-16,6 9-1 16,4 13 0-16,-3 5 2 15,1 4 2-15,-9 1 3 16,-12 4 5-16,-10-2 5 0,-16 4 4 16,-12-3-4-16,-9-9-15 15,-8-1-24-15,-7-15-70 16,1-7-48-1,12-7-93-15,9-7-19 0,38-10 133 16</inkml:trace>
  <inkml:trace contextRef="#ctx0" brushRef="#br0" timeOffset="142530.06">18570 16249 1781 0,'24'9'133'0,"-7"4"170"0,4-2-90 0,-13 8-20 0,-2 7-17 0,-4 9-96 0,-2 4-31 15,0 7-34-15,0-3-11 16,9-12-30-16,4-5-40 0,4-19-99 16,8-13-32-16,2-24 90 15</inkml:trace>
  <inkml:trace contextRef="#ctx0" brushRef="#br0" timeOffset="142662.87">18533 15990 2202 0,'-18'17'101'0,"1"-1"80"0,11-16-253 0,6-6-42 0,14-16 51 0</inkml:trace>
  <inkml:trace contextRef="#ctx0" brushRef="#br0" timeOffset="142946.76">18989 16349 1175 0,'-8'30'30'0,"8"-6"12"0,-2-8 23 0,4-13 73 0,1-6 35 0,8-10 37 0,-8-9 25 16,3-8 7-16,5 0-18 16,-8-8-46-16,10 12-39 15,3 5-54-15,-7 7-22 16,6 15-23-16,-1 9-11 0,2 15-19 16,4 5-4-16,-1 14-18 15,3-3-15 1,3 0-48-16,-1 0-38 15,-7-4-80-15,5-4-29 0,-7-16 116 16</inkml:trace>
  <inkml:trace contextRef="#ctx0" brushRef="#br0" timeOffset="143450.29">20148 15991 2003 0,'2'0'199'0,"-2"4"146"0,-2 5-64 0,2 10-69 0,0 13-58 0,-3 12-87 0,3 8-25 0,-2 11-33 16,-1 5-10-16,8 7-16 15,-2 3-17-15,10-3-52 16,-2-5-51-16,3-17-27 0,11-12 68 15</inkml:trace>
  <inkml:trace contextRef="#ctx0" brushRef="#br0" timeOffset="143960.71">20675 16196 1098 0,'-2'2'236'0,"-7"1"267"0,-2 0-133 0,-6 2-106 0,-7 0-54 0,-5 1-102 15,-2-1-38-15,-2 4-54 16,-4-2-9-16,11 12-6 15,2-2-1-15,13 3-2 16,5-2-8-16,9-1-6 16,9 2 1-16,14 6 1 15,5-1 4-15,13 3 7 0,-3 0 0 16,-1 4 3 0,-5 2 4-16,-18-1 2 15,-6 1 3-15,-21-2 0 16,-8 1-4-16,-17-5-30 0,-5-4-33 15,-7-15-67-15,4-3-68 16,17-18-169-16,8-9 203 16</inkml:trace>
  <inkml:trace contextRef="#ctx0" brushRef="#br0" timeOffset="144263.38">20921 16249 1420 0,'13'36'228'0,"-2"2"276"0,-2-5-343 0,7 0-40 0,0-13-72 16,4-2-21-16,1-15 8 15,2-3 12-15,-1-8 23 16,1-5 7-16,-6-7 2 16,-6-1 5-16,-11-2 4 15,-5 1-2-15,-15 1-23 16,-6 5-14-16,-10 15-30 15,-2 6-15-15,-4 23-18 16,2 11-6-16,12 18-4 16,9 3 1-16,27 0-12 15,5 0-14-15,20-16-34 0,4-6-34 16,12-18-115-16,7-13-99 16,2-26 178-16</inkml:trace>
  <inkml:trace contextRef="#ctx0" brushRef="#br0" timeOffset="144463.07">21532 16168 1196 0,'-26'10'314'0,"-10"7"383"0,-5 8-279 0,-8 16-183 0,-5 8-59 0,9 11-99 0,5 5-34 0,25-1-41 15,11-2-6-15,22-12-13 16,12-4-21-16,22-26-31 15,14-10-26-15,13-26-94 16,3-22 457-16,14-22-235 16</inkml:trace>
  <inkml:trace contextRef="#ctx0" brushRef="#br0" timeOffset="145330.33">22292 14187 1002 0,'-14'15'199'0,"1"-4"241"15,1-2-155-15,2-4-69 0,5 1-40 0,7-4-82 0,7 2-27 0,10 3-34 16,10-3-9-16,4 6-3 16,2-1-3-16,2-1-10 15,-3 0-3-15,0-2-4 0,1-1 6 16,-7-5-60-1,-4-5-31-15,-7-1-136 16,-2-3-122-16,-4-2 198 16</inkml:trace>
  <inkml:trace contextRef="#ctx0" brushRef="#br0" timeOffset="145539.43">22312 14482 2035 0,'26'8'148'0,"1"5"86"0,-2-5-7 0,-8 4-52 0,7-2-49 0,-8 1-80 0,-1 0-18 0,0-5-73 16,5 0-60-16,7-6-98 16,12-1 91-16</inkml:trace>
  <inkml:trace contextRef="#ctx0" brushRef="#br0" timeOffset="146215.87">24054 13664 1355 0,'6'-3'163'0,"-2"3"143"0,2 0-14 0,-6 7-50 0,0 5-44 0,-5 13-74 0,2 3-36 0,1 21-46 16,2 5-12 0,2 4-25-1,7-1-5-15,3-5-22 16,-1-8-23-16,1-6-78 0,6-7-64 15,-11-12-217-15,6 2 225 16</inkml:trace>
  <inkml:trace contextRef="#ctx0" brushRef="#br0" timeOffset="146541.58">23190 14307 1486 0,'-8'11'137'0,"1"5"99"16,1-3-19-16,5-4-52 0,2 2-32 0,12 2-39 0,6-2-8 0,22 1-4 0,14 1-10 15,43 1-25 1,20 0-11-16,22-3-11 16,12-3-5-16,14-8-5 15,-2-8-6-15,-5-4-9 16,-8-1-20-16,-39-1-20 16,-22 3-39-16,-33 3-67 0,-19-1-47 15,-25 5-122-15,-15 0-141 16,-26 8 256-16</inkml:trace>
  <inkml:trace contextRef="#ctx0" brushRef="#br0" timeOffset="147311.96">23387 14873 1102 0,'0'2'166'0,"0"4"161"0,-2-1-22 0,-1-2-57 0,-2 2-37 0,-12-7-68 0,0 5-28 16,-10 1-42-16,-5 2-17 16,1 13-23-16,-1 0-19 15,5 14-21-15,2 0-4 16,8 13-18-16,6-4-9 15,11 4-11-15,8-7-13 16,15-7-9-16,6-7 9 16,10-15 13-1,5-7 17-15,4-8 37 0,2-11 13 0,-7-12 28 16,1-2 15-16,-14 0 15 16,-2 0-5-16,-17 11 4 15,-8 7-15-15,-7 12-26 16,-9 4-12-16,2 17-35 15,3 6-8-15,8 7-5 16,6-4 3 0,20-6 5-16,2-8 6 0,12-10 6 15,-3-6 4-15,0-13 12 16,-4-6 8-16,-3-4 15 16,-10-2 8-16,-12 2 9 15,2 5 2-15,-10 16 2 16,-8 0-8-16,5 21-20 15,1 13-11-15,2 18-24 16,2 4-8-16,5 6-6 16,-3-5-4-16,-1-5-1 15,5-7 2-15,-11-8 2 16,-7-4 5-16,-6-1 2 0,-6-11-1 16,-6-3-22-1,-7-3-15-15,-1-15-40 0,-2-4-29 0,-3-27-44 16,6-7-42-1,18-20 117-15</inkml:trace>
  <inkml:trace contextRef="#ctx0" brushRef="#br0" timeOffset="147562.36">24111 15093 1517 0,'3'4'250'0,"-3"6"257"0,-16-1-261 16,-9 1-6-16,-14 1-102 0,-4 3-42 0,4 3-46 15,7 1-9-15,7 7-22 16,12 3-13-16,13 5-13 16,5 5-7-16,14-5-1 15,0-1-12-15,3-9-37 0,5-7-30 16,6-14-91-1,0-13-40-15,6-14 120 16</inkml:trace>
  <inkml:trace contextRef="#ctx0" brushRef="#br0" timeOffset="147950.58">24371 14668 1668 0,'-3'5'291'0,"-6"5"309"0,-6 13-362 0,3 4-63 0,-4 9-102 0,2 4-29 0,-4 7-32 0,7 8-6 16,7 7-4-16,2 4-2 15,13-1-5-15,5-5-5 16,17-13-10-16,5-6-9 16,8-19-11-16,6-8-5 0,1-17 11 15,-2-8 12-15,1-13 23 16,-6-4 16-16,-16-4 28 15,0 1 16-15,-26 6 17 16,-8 2 7 0,-18 11-9-16,-5 6-6 0,-8 12-22 15,7 14-15-15,1 18-23 16,3 6-11-16,12 8-14 16,10-4-9-16,16-10-39 15,15-4-16-15,19-16-41 16,6-7-30-16,6-11-58 15,-3-7-46-15,-10-8-263 16,-4-12 298-16</inkml:trace>
  <inkml:trace contextRef="#ctx0" brushRef="#br0" timeOffset="148310.27">23611 15671 1243 0,'5'-8'199'0,"1"5"217"0,-11 3-45 0,5 5-56 0,0 3-46 0,2 9-106 0,7 5-46 0,-1 19-68 16,-3 10-21-16,3 15-23 16,-2 8-6-16,2 0-28 15,6 2-26-15,-1-18-81 16,-2-7-61-16,-7-17-294 15,6-10 289-15</inkml:trace>
  <inkml:trace contextRef="#ctx0" brushRef="#br0" timeOffset="148612.02">23346 15870 1505 0,'8'19'199'0,"3"-5"194"0,11-9-202 0,13-4-1 16,18-5-58-16,9-7-23 0,12-4-37 0,0 3-13 15,-6-1-16-15,-7 7-5 0,-10 6-6 16,-12 3-4-16,-17 10 0 16,-4 2-4-1,-15 9-5-15,0 3-2 0,-3 8-10 16,5-4-2-16,-1 2-6 15,6-3-4-15,4-6-4 16,4-7-13-16,4-10-48 16,1-7-46-16,-5-21-135 15,5-7 136-15</inkml:trace>
  <inkml:trace contextRef="#ctx0" brushRef="#br0" timeOffset="148762.93">23963 15592 2074 0,'-7'13'108'0,"-2"-2"46"0,7-9-102 0,2-7-81 0,2-3-60 0,12-3-222 0,10 2 186 16</inkml:trace>
  <inkml:trace contextRef="#ctx0" brushRef="#br0" timeOffset="149330.08">24296 15805 1147 0,'-2'46'145'0,"-3"-6"192"0,0-4-116 0,-1-13-23 0,1-8-8 16,10-14-41-16,-3-4-15 0,4-17-14 16,2-7-7-16,1-13-23 15,7 1-13-15,-2 1-34 16,5 2-13-16,-1 18-15 15,-4 6-9-15,3 9-7 16,7 7-12-16,-4 9-24 16,-2 0-18-16,-2 6-17 15,-9 1 8 1,1-3 24-16,0-1 19 0,2-6 20 16,-7-4 4-16,5-12 21 15,-7-4 6-15,4-7 4 16,4-1-4-16,4-4-19 15,0 5-7-15,-1 6-5 16,3 2-3-16,-3 9-8 16,-1 3-2-16,2 6-2 0,1 2 3 15,7 2 7-15,-1-4 1 16,7-4 3 0,3-3 1-16,-2-7 1 0,-3-6 7 0,-1-8 16 31,-3 0 11-31,-7-3 25 0,-3-3 7 15,-6 7 16-15,-5 3 1 16,-8 4-1-16,-2 11-4 16,-6 6-24-16,-6 6-11 15,-4 12-27-15,-1 8-9 0,8 10-8 16,5 9-6-16,15 4-4 16,13-3-4-16,16-11-7 15,18-5-9-15,13-15-25 16,4-9-15-1,1-10-63-15,-11-4-40 0,-10-10 412 16,0-9-238-16</inkml:trace>
  <inkml:trace contextRef="#ctx0" brushRef="#br0" timeOffset="150045.38">22412 16692 633 0,'0'0'172'0,"-2"0"120"0,-1 6-56 0,-6 5-1 0,2 3-15 0,-1 0-1 0,5 1-12 16,5-1-23-16,6-5-54 16,1 2-16-16,13-4-34 15,2 0-16-15,1 0-30 16,4-1-15-16,2-3-14 16,-4 4-19-16,1-4-60 0,-6-3-44 15,-4-2-175-15,-4-4-235 16,-1-12 308-16</inkml:trace>
  <inkml:trace contextRef="#ctx0" brushRef="#br0" timeOffset="150204.7">22383 17042 1350 0,'4'27'200'0,"4"-7"325"0,17-12-382 0,5-5-10 15,9-8-31-15,4-4-21 0,3-4-118 0,2-2-71 0,17 0 59 16</inkml:trace>
  <inkml:trace contextRef="#ctx0" brushRef="#br0" timeOffset="150512.51">23758 16469 2242 0,'0'-1'195'0,"0"12"115"0,0 8-47 0,-4 23-98 0,-7 7-51 0,7 19-68 15,-6-2-18-15,10 2-26 16,3-2-6-16,7-11-24 16,2-6-24-16,1-12-70 15,0-7-45-15,-1-15-87 16,-2-10-451-16,7-18 456 16</inkml:trace>
  <inkml:trace contextRef="#ctx0" brushRef="#br0" timeOffset="150810.38">22950 17072 1338 0,'0'4'189'0,"8"3"146"0,4-4-86 0,4 3-14 0,11 1-50 0,1 2-32 16,20 4-51-16,13 1-21 0,32 2-28 16,29-2-8-16,26-5-15 15,7-4-7 1,1-8-11-16,-6-2-5 16,-8-8-17-16,-11-1-20 0,-32-3-54 15,-20-2-37 1,-33 3-104-16,-13-3-59 0,-17 5-385 15,-7 5 394-15</inkml:trace>
  <inkml:trace contextRef="#ctx0" brushRef="#br0" timeOffset="151281.7">23355 17625 1432 0,'3'7'139'0,"1"-4"109"0,3 6-52 0,-5 1-48 0,1 5-36 0,2 9-60 0,-2 8-19 0,7 5-29 16,2 1-4 0,7-8-5-16,5-6-2 15,10-13-1-15,4-8 3 16,3-9 38-16,-1-13 21 0,-10-11 39 15,0-5 15-15,-13-6-6 16,-6 2-5-16,-17 1-7 16,-12 0-9-16,-16 10-21 15,-9 2-13-15,-6 15-42 16,-1 10-28-16,6 13-46 16,-1 6-30-16,14 4-81 15,2 3-26-15,25 2 109 16</inkml:trace>
  <inkml:trace contextRef="#ctx0" brushRef="#br0" timeOffset="151520.93">23937 17709 1677 0,'8'8'229'0,"-5"-4"283"0,4-10-263 0,-6-5-115 0,-1-3-27 0,0 0-71 0,-4 3-24 0,2 0-67 15,-1 3-46-15,3-6-18 16,1-5 40-16</inkml:trace>
  <inkml:trace contextRef="#ctx0" brushRef="#br0" timeOffset="151980.42">24147 17354 1296 0,'5'-2'292'0,"3"2"307"0,-3 4-300 0,-1 5-43 0,9 4-102 0,0-1-43 0,5 6-55 16,-2 1-17-16,5-4-27 16,-7 0-9-16,-1 0-17 15,-7 3-11-15,-6-3-22 16,-5 1-14-16,-15 5-12 16,-6-2-1-16,-4 3 17 15,0-2 13-15,10-2 27 16,6-4 10-16,14-2 4 15,1-2 2-15,20-1 3 16,-1 1 4-16,13 1 7 16,1 0 4-16,2-3 6 0,0 3 4 15,-12 1 3-15,-5 6-1 16,-13-3-5 0,-4 6-3-16,-12-1-2 0,-4 3 0 15,-13 0-7 1,-9 4-7-16,-10 5-15 0,-9 2-10 15,8 3-8 1,-1-8-13-16,20-8-93 16,6-12-69-16,12-12-72 0,9-8-65 15,12-17 196-15</inkml:trace>
  <inkml:trace contextRef="#ctx0" brushRef="#br0" timeOffset="152507.71">24507 17416 1873 0,'-6'-2'179'0,"1"-4"120"0,-5 1-96 0,1-1-85 0,9-1-33 0,5 1-20 0,4 1 0 0,12 4-9 16,-7 1-12-16,11 3-18 0,-1 6-7 16,-2 4-9-1,-3 3-2-15,1 1-16 16,-4 2-9-16,-2-2-14 16,-1 4-1-16,-13 2-1 0,0 3 1 15,-14-1 2-15,-4 3-2 16,-5-1 4-1,-3 1 5-15,3 1 18 0,2-4 5 16,12-6 5-16,1-5-1 16,13-4 3-16,7-2 1 0,9 3 4 31,-2-2 1-31,3 5 2 0,1-1-1 16,3-2-1-16,-3 2 2 0,-5 1-2 15,-6-2 1-15,-9 7 4 16,-3 0-1-16,-15-1-6 15,-7 4-6-15,-7-3-13 16,-2 4-8-16,-4-2-14 16,5-6-22-16,0-7-81 15,11-4-29-15,11-14-63 16,5-6-4-16,24-11 142 16</inkml:trace>
  <inkml:trace contextRef="#ctx0" brushRef="#br0" timeOffset="152913.16">25097 17562 1794 0,'0'6'188'0,"-5"-2"163"0,2 5-108 0,-5-3-64 0,-1 2-36 0,-7 5-53 0,-3 0-25 0,-5 7-36 15,-2 2-14-15,-3 6-21 16,4 6-5-16,12-8-11 16,7 3-6-16,19-6-13 15,10-2-2-15,6-5 1 16,5-2-4-1,-4-1 10-15,-4-2 5 0,-6-5 10 16,-4 2 12 0,-7 3 9-16,-4 0 3 0,-10 5 3 15,-6 6 0 1,-6 6-10-16,-15-1-11 0,-15 1-65 16,-13-4-58-16,-5-11-333 15,2-10 285-15</inkml:trace>
  <inkml:trace contextRef="#ctx0" brushRef="#br0" timeOffset="153780.24">21445 18240 815 0,'-18'8'93'0,"1"-5"65"0,4 0-25 0,6-3-45 15,-3 0-3-15,9 0 9 0,-3-3 11 0,1 3 17 0,0 5 7 0,-3 5 10 0,-4 2-2 16,-2 1 2-16,-1-4-2 16,2-4-17-16,6 1-10 15,1-3-35 1,4-3-12-16,7 4-11 0,4-3-3 0,10 7-7 15,9-3-7 1,9 4-19-16,4 2-8 0,7-6-9 16,1 3-7-1,-10-2-39-15,-3 2-24 16,-14 2-59-16,-9-9-30 16,-4 2-80-16,0-3-42 0,-4 0 156 15</inkml:trace>
  <inkml:trace contextRef="#ctx0" brushRef="#br0" timeOffset="154016.29">21293 18609 1775 0,'13'-1'148'0,"-2"-1"91"0,2 2-48 0,-9 2-91 0,6 2-24 0,6 6-44 0,4 3-16 16,16-2-18-1,5-7-5-15,23-5-11 0,2-9-34 16,6-15 434-16,1-6-299 0</inkml:trace>
  <inkml:trace contextRef="#ctx0" brushRef="#br0" timeOffset="154890.36">22352 18086 544 0,'-14'1'110'0,"-4"2"104"0,-1 4-34 0,-3-1-40 0,8 2-17 0,3 1-4 0,5-5 11 0,6 0 1 0,1-1 1 16,10-3 16-16,-1 0 3 0,7-6 17 15,1 3-5 1,-7-6-36-16,4 4-25 0,6-3-33 16,-5 3-7-1,11 5-26-15,-5 0-4 0,-2 3-17 16,4 7-10-16,-2 4-1 15,0 2-2-15,-6 7-2 16,-4 4-5-16,-7 2-11 16,-3 4-6-16,-9 0-15 15,-7 2-6-15,-10 1-7 16,-9-1-3-16,0-10-11 16,-3-6 8-16,-2-10 21 15,11-6 10-15,8-3 32 16,10-4 3-16,14-4 7 15,6 1 8-15,12-2 15 16,-1 1 10-16,8 3 10 16,-1 5 0-16,1 7-9 15,6 5-7-15,0 7-19 16,4 5-6-16,2 1-6 16,1 2-1-16,-5 0 2 15,-7 3 4-15,-10 4 6 0,-9 3 4 16,-18 2 3-16,-6 0-1 15,-18 4-9-15,-11-2-6 16,-16-5-8-16,-6-3-4 16,-7-17-7-16,-10-6-7 0,-15-21-17 15,7-4-16 1,15-10-68-16,18-6-1 0,36-10 50 16</inkml:trace>
  <inkml:trace contextRef="#ctx0" brushRef="#br0" timeOffset="185297.34">24701 10680 1194 0,'-10'27'126'0,"10"-10"162"16,13-6-235-16,17-12-51 0,3-10-1 0,7-7-9 0,-1-7-7 0,7-2-17 0,0-1-11 15,1-1-17-15,-4 9 4 16,-7 3 17-16,-9 7 10 0,-5 4 15 16,-5 4-22-16,7 1-64 15,1-1-39-15,8-7-63 16,-1-2 17-16,4-2 74 15,-1 0 67-15,-5 5 138 16,-4-1 46 0,-10 9 63-16,-5 0 1 0,-8 11-5 15,-6-3-5-15,-8 11-35 16,-5-7-25-16,-4 3-50 16,1 0-27-1,2-4-32-15,-2-1-6 0,5-4-8 16,1 1-4-16,0-1-3 0,2 2-2 0,-5 3 10 31,1-5 11-31,-7 4 30 16,-2 2 15-16,-4 2 9 15,-6-1-1-15,-13-5-10 16,-10-3-4-16,-7-1-10 16,-3 0-13-16,6-3-18 15,1-2-9-15,3-11-10 0,5 1 3 16,3 0-2-1,3 0 0-15,-6 5-1 0,-3-2 0 0,-11-1 0 16,-10 4 6 0,-14 3-4-16,-8-1 3 15,-10 0 5-15,8 1-8 0,4-1 2 16,-4 3-2 0,1 0-4-16,-5-1 2 0,-2-2-1 15,10-1 1-15,14 4-2 16,6-3 1-16,-1 3 0 15,-8 0-1-15,-13 3 0 16,-5 4-1-16,2-3 1 0,12 4 0 16,10-1 0-1,-2-1 0-15,-1-1 0 16,-1 4 1-16,-3-1-1 16,6 0 0-16,4 0-1 0,0 0-1 15,7 1 0-15,1 2-2 16,-1 2 1-1,-8-1-1-15,-13 4 1 0,-3-3 1 16,-7-4 2 0,10 4 0-16,14-4 1 15,1-4 0-15,5 3-1 0,-4-5 0 16,-11-1 0-16,3 1 0 16,2-2 0-16,-3 7 0 15,8 2-3-15,1-4 0 16,6 7-2-16,8-1 0 15,0 9 0-15,8-2 0 16,0 3 1-16,1 2 0 0,15 1-1 16,9-2 2-16,7-1 0 15,1 2 2-15,3 0 2 16,-6-1 1-16,0 3 2 16,-2-7-1-16,2-2 0 15,-3-3 0 1,0-1-2-16,-5-7 1 0,-2 0-1 15,-1-1-1-15,-5 1 0 16,5 1-1-16,-2 2 0 16,4-6 0-16,5 5 0 15,4-5-1-15,2 2 0 16,7 1 0-16,1 1-1 16,2 1 0-16,4 6-3 0,-1 3-2 15,1 12-1 1,5-1 0-16,-6-1 3 0,-1 1 3 15,7 5 0 1,1-3-1-16,1 8 1 16,4 1 0-16,-5 4 3 0,-6 1 1 15,-5 2 2-15,-2-3 1 16,-4-9 0-16,-2-2 0 16,2-12 2-16,-7-1 1 0,-1-6 0 15,-2-1 1-15,-6-5-2 16,1 1 0-1,-4 3-4-15,0 1 0 16,2 1-2-16,-3 1 0 16,0 0 0-16,-1-3 0 0,1-1 0 15,3-5 1-15,-5-4-1 16,1-1 1-16,-17-3 0 16,-7 0 0-16,-9-4-2 15,-12 3-3-15,5-1-13 16,-2 3-6-16,-8-1-21 15,-2 3 0-15,-18 2 10 16,0-2 7-16,3 0 23 16,6-5 4-16,22-7 7 15,1-1 5-15,4 0 12 16,-7 1 2-16,-16 2-2 16,-1 5-5-16,-4 4-14 15,7 1-5-15,2 1-5 0,1 4-3 16,-16 5-13-1,-3 1-3-15,-6 1 1 16,0-4 4-16,22 5 13 16,3-2 6-16,-8 0 1 15,-4 2 3-15,-6-1 2 0,1 2 3 16,14-3 1-16,13 2 1 0,5 1-4 16,3-3-2-1,-1 2-5-15,-6-7 0 16,-6 0-1-16,0 1-2 0,9 1-3 15,10 1 0-15,19 1 0 16,1-3 1 0,10 3 1-16,4-4 1 0,5 4 2 15,4 1-1-15,2 3 3 16,4 0 4-16,6 7 0 16,-2-4 1-16,2 7-4 15,5-2-2-15,-5 6 0 16,-2 5-1-16,-4 11-1 15,-1 2-1-15,-4 12-1 16,3 6 0-16,4 13-2 16,4 3 0-16,1 10 1 15,5 6 1-15,5 7 1 16,0 2 2-16,-4 14 0 16,-3 1 1-16,-9 6 2 0,-6 0 1 15,-6 3 0 1,-5 8 1-16,1 4-2 0,-1-2 0 15,11-5-1 1,6-2-1-16,13 1-1 16,3-4 0-16,5-1-1 0,6-1 0 15,2-5 2-15,1 2 0 16,-8 3 3-16,-6 0 1 16,-11 1 3-16,-13 1-1 15,-2 4 12-15,-8 4 0 0,8-6-4 16,0-2 0-1,11-12-15-15,5-2-1 16,9 2-3-16,2 1 0 16,9 7 1-16,-6 1 1 15,6 3 2-15,1-1 0 0,-3-2-3 16,1-3 4-16,-1-9-23 16,-2-4 0-16,5-14 1 15,0-6-3-15,5-14 21 16,3-7 1-16,-1-14 0 15,4-1 0-15,0-5 2 16,-2 1-1-16,-1 2 3 16,-3 3 0-16,-5-2-2 15,-5-3 1-15,2-9-1 16,-5-8-1-16,0-11 0 16,2-8-4-16,-5-14-14 15,0 2-12-15,-1-4-64 16,-6-9-91-16,-4-3 107 15</inkml:trace>
  <inkml:trace contextRef="#ctx0" brushRef="#br0">23281 18176 1128 0,'-5'9'185'0,"-6"-1"167"0,5 1-168 0,1-5-37 15,4-4-50-15,1-2-13 0,0-4-7 0,1-2-4 0,2 5-4 0,-1 3-2 0,1 11-10 0,-3 4-7 0</inkml:trace>
  <inkml:trace contextRef="#ctx1" brushRef="#br0">3023 16151 0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9:52:31.6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23356 18080 2321 0</inkml:trace>
  <inkml:trace contextRef="#ctx0" brushRef="#br0" timeOffset="825.43">23335 18184 23 0,'-8'-7'2'15,"3"18"1"-15,2-11 19 0,-4 5 56 16,2 5 31-16,-4-23 55 15,1 7 2-15,7 7-19 16,-3-15-16-16,4 16-29 16,0-5-13-16,-7-4-31 15,9 17-14-15,-7-15-19 16,2 11 0-16,0 2 15 16,-5-9 5-16,5-1 0 15,3 2-2-15,3 6-5 16,3 4 1-16,-2 11 4 15,0-6-3-15,3 3-9 16,-3 7-4-16,-1 12-10 16,1 8-3-16,-14 7-1 15,4 6-1-15,-9-1-1 16,0-5-2-16,5-9-2 16,-2-8-3-16,7-4-3 15,5-6-1-15,0 3 0 16,4-6-2-16,2-5-19 0,-3-2-29 15,1-8-145-15,-4-12-194 16,-6-8 217-16</inkml:trace>
  <inkml:trace contextRef="#ctx0" brushRef="#br0" timeOffset="1267.23">23459 18232 894 0,'0'-8'89'0,"1"-2"100"16,2 8-94-16,0-1-1 15,-1 1-20-15,0 4-28 16,-1-1-6-16,2-1-10 16,-2-4-5-16,0 6 3 0,-1 4 5 15,0 9-3-15,0 12 3 16,-1 0-12-16,-3 6-8 15,0 10-3-15,-1 1-4 16,1 20-3-16,-2-3-4 16,2 4-2-16,1-2-1 15,0-23-16-15,-1-7-11 16,5-22-56-16,-1-11-63 0,0 1-268 16,2 10 250-16</inkml:trace>
  <inkml:trace contextRef="#ctx0" brushRef="#br0" timeOffset="1501.91">23301 18486 1097 0,'-5'-2'112'0,"8"2"161"0,1 0-196 0,12 1-36 15,-8-1-5-15,2-4-28 16,5 2-6-16,1-5-2 16,2 4-1-16,1 0-3 15,4-1-13-15,1-4-69 16,2 0-86-16,4-4 92 16</inkml:trace>
  <inkml:trace contextRef="#ctx0" brushRef="#br0" timeOffset="2052.81">23582 18433 737 0,'0'-3'112'0,"-1"-2"71"0,3 4-61 16,7-1-10-16,5-3-32 15,2 5-4-15,6-5 10 16,0 0 5-16,4 0-6 16,3-3-8-16,-7 6-29 15,0 0-15-15,-3 2-21 16,-4 5-9-16,-5 1-3 15,1 0 0-15,-6 0-1 16,1-3 4-16,-5 5 1 16,-1 7 2-16,-6 2 0 15,-4 9-2-15,-2 4-2 16,0 9-2-16,-9-6-4 16,-2 14 0-16,-8-12 3 0,-2-1 0 15,2-13 1-15,5-10 0 16,16-1 0-16,2-3-1 15,8 1-2-15,7 1 0 16,6-6 2-16,7-3 1 16,13 6 3-16,-1-15 1 15,3 10-1-15,-9-1-2 16,3-12-1-16,-4 9 0 16,4-1 0-16,5-4-1 0,-6 13-52 15,0 1-54-15,-5 0-269 16,-1 7 222-16</inkml:trace>
  <inkml:trace contextRef="#ctx0" brushRef="#br0" timeOffset="8263.69">20124 6850 216 0,'0'-3'29'0,"4"-1"38"15,-2 1-5-15,5 0 3 16,-2 1 4-16,-4-2-5 16,2 1-5-16,-3 1-2 15,0 1-2-15,-5-4-3 16,2 3 0-16,-2-2-9 16,1-1-7-16,1 4-14 0,-2-2-5 15,0 1-7-15,-1 1-2 16,-2-2-4-16,-1 0-1 15,-2 3 0-15,0 0-1 16,-2 5 0-16,-1 2 0 16,1 3 3-16,-4 2 5 15,3 3 12-15,2 2 5 0,-1 5 8 16,5 1 2 0,1 2-3-16,1 2-4 0,5 1-9 15,0-3-6-15,2-2-9 16,3-2-1-16,3-5-1 15,1-2 0-15,2-5 1 16,3 0 1-16,2-5-2 16,6 2 0-16,0-4-1 15,3-1-6-15,2 2-81 16,0-1-74-16,0-2 83 16</inkml:trace>
  <inkml:trace contextRef="#ctx0" brushRef="#br0" timeOffset="8583.68">20295 6723 593 0,'-1'-3'62'0,"3"3"27"0,-2-4-12 0,2 7-1 15,2 2-15 1,-1 6 2-16,2 7-2 0,-1 7-23 16,1 2-10-16,-2 11-17 15,-1 0-5-15,-2 6-2 16,-2 2-1-16,2 0-2 15,4-2-15-15,2-5-107 16,-3-8-72-16,-4-13 94 16</inkml:trace>
  <inkml:trace contextRef="#ctx0" brushRef="#br0" timeOffset="8914.27">20406 6960 515 0,'-1'5'35'0,"1"4"7"15,0 2 1-15,0 7-8 16,1 1-4-16,2 0-3 0,4 0 0 16,2-7 3-1,2-4 9-15,5-6 20 0,1-3 5 16,-1-5 1-16,-1-1-6 15,-2-7-12-15,-1 0-1 16,-2-4-7-16,-4-4-5 16,-3 1-11-16,-3 0-9 15,-4-1-8-15,-3 2-3 16,-3 2-5-16,-3 5-6 16,1 8-15-16,-2 4-17 0,-2 8-87 15,3 4-82-15,-1 5 112 16</inkml:trace>
  <inkml:trace contextRef="#ctx0" brushRef="#br0" timeOffset="9213.29">20806 6898 677 0,'-2'3'64'16,"-8"-1"16"-16,-5-1 9 16,2 3 5-16,-7-2-30 15,12 3-13-15,1 2-25 16,-4 0-7-16,11 8-12 0,-4 0-5 16,4 1-3-16,13 6 0 15,-4 0 1-15,1-9 3 16,9 4 1-16,-7-9 0 15,4-4 0-15,2 5-1 16,-2-5-61-16,0-3-60 16,-1-10 65-16</inkml:trace>
  <inkml:trace contextRef="#ctx0" brushRef="#br0" timeOffset="9469.7">20904 6648 605 0,'0'1'118'0,"-1"0"104"0,1-1-106 15,2 2-2-15,3 7-30 16,0 5 1-16,3 11-22 16,0 8-15-16,0 7-24 15,4 4-10-15,-4 2-7 16,-2 4-2-16,2-4 0 15,-2-3-1-15,2-6-16 16,1-4-26-16,1-7-110 16,5 0-99-16,-3-14 129 15</inkml:trace>
  <inkml:trace contextRef="#ctx0" brushRef="#br0" timeOffset="9768.98">21233 6826 635 0,'-11'8'100'0,"-2"0"93"16,-1 0-118-16,8 0 4 16,-5 0-39-16,6-2-7 0,-2-2-12 15,-1 1-6-15,1-2-9 16,-1 3-3-16,6 2-3 15,4 5-2-15,4 0 3 16,-3-1 1-16,10 2 5 16,-6-1 0-16,4 1 0 15,6 1 1-15,1 0-2 16,-2-7-1-16,-1 2-57 16,-3-3-74-16,-2 7 72 15</inkml:trace>
  <inkml:trace contextRef="#ctx0" brushRef="#br0" timeOffset="10248.07">21717 6880 705 0,'-6'-4'103'0,"3"3"42"0,-2 1-29 16,-3 0-24-16,-4 3-46 15,-3-1-8-15,2 4-20 16,0 3-8-16,2 3-10 16,8 2 0-16,1 0-4 15,1-1-1-15,3 0 2 16,2 0 1-16,4 1 3 16,12 5 3-16,-2-3 1 15,1 0 1-15,1-4 2 16,-7-2 1-16,4 3 1 15,-5-4 0-15,-3 3 2 16,-3 3 3-16,-6-2 3 16,-4 0 0-16,-8-4-4 15,-1 0-5-15,-5-3-46 0,0 0-50 16,1 1 49-16</inkml:trace>
  <inkml:trace contextRef="#ctx0" brushRef="#br0" timeOffset="10915.15">21250 6799 372 0,'1'0'102'0,"-1"1"102"16,0 0-39-16,-2-1-53 16,2 0-25-16,2 1-25 15,-6-2 0-15,4 2-6 16,-3 0-1-16,-1 4-10 0,2 3-11 16,-5 3-13-16,-8 2-6 15,-4 2-6-15,-3 1-3 16,-4-3 0-16,0 1-1 15,-5-5 0-15,6-2 0 16,8-5 1-16,2-1-1 16,15-1-1-16,-1-1-2 15,1-3-1-15,4 1 0 16,0-1 2-16,-2 4 1 0,8-1 4 16,-10 1 1-16,1 0-1 15,0 1-1-15,-1-1-7 16,2 2 0-16,-2-2-3 15,8 2-1-15,8 1 2 16,0 3-1-16,6 7 0 16,6 1 0-16,0 10 2 15,1 0 1-15,-4-3 0 16,-6 6 3-16,-5-11-1 16,-1 9 0-16,2 2-68 15,-5-10-58-15,-2-1 68 16</inkml:trace>
  <inkml:trace contextRef="#ctx0" brushRef="#br0" timeOffset="11595.8">21873 6962 660 0,'-1'-1'100'15,"2"2"69"-15,-2-4-17 0,1 4-55 16,0 0-18-16,0 6-20 16,10 12-6-16,-1 8-21 15,6 8-9-15,-4 6-11 16,-11-3-3-16,4 6-4 15,-4-4 1-15,0 0-2 16,1 2 1-16,9-3-93 16,-10-6-79-16,8 0 91 15</inkml:trace>
  <inkml:trace contextRef="#ctx0" brushRef="#br0" timeOffset="11895.08">21880 6925 985 0,'-3'-14'57'16,"3"0"28"-16,11 3-18 16,2 0 13-16,5 3-4 0,1-1-9 15,9 6-25-15,3 2-12 16,-1 4-18-16,-1 4-3 15,-5 6-6-15,-2 2 0 16,-12 5 0-16,-6 0 1 16,-8 6 0-16,-3 0-1 15,-7-2-4-15,-3-3-10 16,-7-6-24-16,6 2-27 16,9-3-141-16,7-3 125 15</inkml:trace>
  <inkml:trace contextRef="#ctx0" brushRef="#br0" timeOffset="12451.21">22171 6912 512 0,'8'7'70'0,"2"2"40"0,2-5-3 16,4-2 15-16,2-4-20 15,5-4-4-15,-1-6-26 16,2-2-10-16,-1-1-16 16,-2-3-9-16,-1 3-11 15,-14-1-4-15,-10 1-2 16,-9 2-1-16,-7 7-6 0,-1 1-5 16,-4 10-6-16,-5 6-1 15,2 7-1-15,4 7 1 16,3 6 1-16,5 4 2 15,8-2 2-15,6-1 4 16,10-1 5-16,7-6 2 16,5-11 11-16,5-4 4 15,7-11 0-15,6-4 1 16,11-1-5-16,2-4-4 0,-7-11-3 16,-6-4-3-16,-8-3-6 15,-7-4 0-15,-5 3 2 16,2-1 1-16,-13 1 0 15,-5 3-2-15,-8 5-7 16,-10 5-6-16,-4 12-10 16,1 6-2-16,-3 13 1 15,6 8 2-15,2 11 6 16,-7 2-1-16,7 2 1 16,4 0 1-16,10-1 1 15,11-6 1-15,11-4 0 16,6 0 1-16,-4-14-27 15,4-3-45-15,6-8-182 16,-5-9 152-16</inkml:trace>
  <inkml:trace contextRef="#ctx0" brushRef="#br0" timeOffset="12894.68">22861 6923 1205 0,'-32'2'63'0,"6"2"1"0,10 6-6 16,1 0-44-16,2-2-3 16,-1 2-3-16,-1-3-2 15,9 5-5-15,9 9-3 16,2-2-3-16,7 3 1 0,6-8 2 16,-6-5 0-16,15 2 3 15,-3-5 2-15,4 1 2 16,-5-5 2-16,-15-15 1 15,3 3 2-15,-5-6 2 16,9-1 0-16,-3-7 2 16,-12-7 0-16,-3-9-1 15,-10-4-1-15,4 0-1 16,6 0-4-16,-15-1-2 16,3-1-3-16,-1 12 0 15,-6 1 3-15,25 22 4 16,0 6 0-16,-4 5-9 15,1 10-3-15,-9 5-8 16,1 9 1-16,12 17 5 16,-1 0 2-16,16 11 2 15,-1-1 1-15,-4 0-9 16,2-4-28-16,0 0-135 16,-3-7-107-16,11-5 139 0</inkml:trace>
  <inkml:trace contextRef="#ctx0" brushRef="#br0" timeOffset="13145.14">23117 6869 488 0,'15'2'70'16,"4"-1"26"-16,5 1 6 0,4-3-69 15,8 1-13-15,-6-3-3 16,-3 0-8-16,-3-2-53 16,-12-3 33-16</inkml:trace>
  <inkml:trace contextRef="#ctx0" brushRef="#br0" timeOffset="13361.21">23116 7018 621 0,'-1'4'38'16,"1"0"15"-16,9 2 30 0,1-6 11 15,8-4-8-15,5-2-9 16,9-5-53-16,14 5-12 16,-10-5-20-16,3 3-84 15,-11-1 62-15</inkml:trace>
  <inkml:trace contextRef="#ctx0" brushRef="#br0" timeOffset="14598.08">24179 6460 541 0,'8'-4'77'0,"-7"-1"79"0,2 2-37 16,-7 1 27-16,-1 0-28 15,5 3-27-15,4 3-15 16,1 5-16-16,-5 6-9 0,0 13-13 16,-3 6-10-16,5 5-19 15,3-1-3-15,-6-8-3 16,0-2-1-16,0-5 0 15,8-5-1-15,1 2-25 16,-5-8-64-16,1-2-114 16,-9 1-176-16,-4-1 197 15</inkml:trace>
  <inkml:trace contextRef="#ctx0" brushRef="#br0" timeOffset="15060.82">23759 6910 366 0,'11'0'86'0,"-2"0"83"0,-6-2-51 15,2-2-4-15,5-1-4 16,2-1 0-16,7-4-19 16,5 0-19-16,6 1-33 15,7-3-15-15,14 2-15 16,8 1-2-16,9 0-4 16,1 1-1-16,0 4-2 15,-4-1 1-15,6 4-18 16,3 2-46-16,-3 1-182 15,-3 1 152-15</inkml:trace>
  <inkml:trace contextRef="#ctx0" brushRef="#br0" timeOffset="16160.25">23872 7132 353 0,'-11'-7'68'0,"-3"0"51"0,1 1-2 0,-1 0-70 0,-2 2-6 15,2 5-3-15,2-3 11 16,0 4 5-16,9 7-2 16,2-1-21-16,-6 4-14 15,3 4-12-15,-5-1-2 16,4 0-3-16,6 3 1 0,6-1-1 16,3-2-1-16,0 1 1 15,-3 0 0-15,5 1 0 16,0 3 1-16,-2 1 0 15,0 2 2-15,-10 0 1 16,1 2 1-16,-4 0 2 16,-8-5 0-16,-2 2 1 15,-4-5 0-15,-2-4 0 16,-1-5 1-16,-3-9 2 16,-1-4 2-16,4-13 10 15,6-2 3-15,9-6 4 16,6-2 3-16,10-3-7 15,5 2-2-15,9 1-3 16,-4 2-2-16,2 2-4 16,-5 2-1-16,-3 3 3 15,3 1 0-15,-2 7-1 16,1 3 0-16,0 5-9 0,1 3-4 16,-2 1-3-16,0 2-2 15,-5 3 1-15,-3 2 2 16,-4 4 4-16,-4 4 2 15,-1 4 2-15,-5 4-2 16,1 3-3-16,-3 0-1 16,5-2-2-16,3 1 0 15,1-6 0-15,6-3 1 0,4-1 2 16,1-7 14-16,2-7 13 16,2-3 8-16,0-15 10 15,3-3-8-15,-1-4-2 16,0-2-7-16,-8 1-2 15,-2-1-3-15,-11-3-9 16,-6 3-2-16,-6 0-11 16,-5 3-5-16,-2 3-8 15,2 7-3-15,4 9-14 16,2 3-17-16,1 5-72 16,2 4-51-16,4 3-196 15,2 0 197-15</inkml:trace>
  <inkml:trace contextRef="#ctx0" brushRef="#br0" timeOffset="16494.31">24124 7265 297 0,'0'4'102'0,"1"0"89"15,2 3-34-15,-3 3-11 16,-1 2-42-16,-4 2-18 15,3 2-34-15,3-2-5 16,11 0-2-16,1-1-2 16,6-2 7-16,0-3-1 15,1-8 2-15,3-4-2 0,-5-10-14 16,4-2-6 0,-11-5-10-16,0-1 6 0,-6-1 12 15,-3-1 1-15,-4 4-3 16,-4 1-12-16,-9 3-23 15,-6 4-6-15,0 8-8 16,-11 3-2-16,9 9-36 16,0 3-30-16,3 0-126 15,11 2-99-15,4-1 166 16</inkml:trace>
  <inkml:trace contextRef="#ctx0" brushRef="#br0" timeOffset="16728.31">24415 7231 954 0,'0'4'62'0,"2"4"22"0,0 2 22 0,-1 8-8 0,1 6-12 16,1 6-20-16,0 5-21 15,-1 5-23-15,-2-2-8 16,0 0-9-16,1-3-17 16,0-5-90-16,0-4-103 15,0-3 108-15</inkml:trace>
  <inkml:trace contextRef="#ctx0" brushRef="#br0" timeOffset="16997.21">24424 7226 933 0,'1'-2'63'0,"3"-5"25"16,5 1-1-16,12-4 13 16,-2 1-11-16,7 2 0 15,1-1-13-15,-5 7-29 16,10 1-13-16,-19 1-24 15,1 7-6-15,-11 3-4 16,-12 1-2-16,5 2-28 16,-5-1-12-16,-12 1-26 15,1 0-19-15,-10-1-43 16,2-1-61-16,11-4 108 0</inkml:trace>
  <inkml:trace contextRef="#ctx0" brushRef="#br0" timeOffset="17376.41">24779 7123 766 0,'0'2'109'0,"-2"1"42"0,-1 0-24 15,-4-2-22-15,-1 2-47 16,2 1-7-16,-1-1-6 15,-1 1-8-15,3 1-12 16,0-2-10-16,10 6-13 16,6 3-1-16,2-2 0 15,1 6 3-15,1-1-1 16,1-2 0-16,0 1 3 16,0-2 0-16,-2-2 3 15,-6 0 2-15,-7-1 13 16,-4 4 4-16,-14 1 1 15,-5 1-2-15,-1 1-14 16,-3-3-5-16,-4-3-5 16,4-3-11-16,0-7-32 15,9-2-35-15,3-7-197 16,3-3 169-16</inkml:trace>
  <inkml:trace contextRef="#ctx0" brushRef="#br0" timeOffset="18193.14">19729 7838 118 0,'2'-2'49'16,"-4"-2"34"-16,-1 0-21 15,-5 0-16-15,0-1-27 16,2-1-9-16,3-1-6 16,-1 0-2-16,3 1 22 15,-1 0 17-15,1 2 45 16,1 3 18-16,0 0 3 15,0 1-3-15,0 0-34 16,0 0-13-16,1 0-5 16,3-2-9-16,9 2-3 15,-1-1 3-15,13-2-17 16,10 1-5-16,-1-4-8 16,2 0-5-16,-4 1-4 0,-6 0-1 15,0 0 1-15,-1 2-2 16,-4-1-57-16,1 0-71 15,-9 2 71-15</inkml:trace>
  <inkml:trace contextRef="#ctx0" brushRef="#br0" timeOffset="18476.15">19743 7931 269 0,'-4'0'70'0,"1"0"75"15,-1 0-7-15,4 0-16 16,-1-2-17-16,0-2-25 16,6-1-12-16,3-1-20 15,1 3-7-15,6-2-15 16,5 2-12-16,-5-3-12 15,8-1-2-15,2 2 1 16,-5-2 0-16,2 1-1 16,1 0-42-16,-6 0 30 15</inkml:trace>
  <inkml:trace contextRef="#ctx0" brushRef="#br0" timeOffset="18927.09">20611 7549 686 0,'-4'6'86'0,"2"6"99"16,-2 0-129-16,3 8-7 15,2 0-22-15,3 1-13 0,-1 1 0 16,10-1-1-16,-2-1-4 16,1-4-3-16,4-2-1 15,-7-3-85-15,2-2-154 16,-8 2 141-16</inkml:trace>
  <inkml:trace contextRef="#ctx0" brushRef="#br0" timeOffset="19326.38">20184 7959 364 0,'-11'1'77'0,"2"-1"56"0,7-1-30 16,1-1-20-16,5-1-26 16,2 0-6-16,10-2 9 15,0-2 7-15,6-1 2 16,4-2-10-16,1 1-17 15,4 1-9-15,-1 0-10 16,7 1-4-16,12 1-4 16,9 1-2-16,26 1-3 0,4 1-1 15,6-1-3 1,6 0 2-16,11 2-3 0,3-3 0 16,9 3 1-16,5 0-1 15,-13 0 1-15,-6 0 1 16,-21 2-1-16,-20 1-12 15,-32 0-145-15,-10 2 108 16</inkml:trace>
  <inkml:trace contextRef="#ctx0" brushRef="#br0" timeOffset="19710.13">19968 8125 90 0,'-4'-2'28'0,"-4"0"24"0,3 0-14 15,-2 1-25-15,0 1-4 16,2 0-5-16,1 1-2 15,4 1-4-15,-2 2-4 16,2 1 3-16</inkml:trace>
  <inkml:trace contextRef="#ctx0" brushRef="#br0" timeOffset="20476.04">19924 8181 372 0,'0'0'67'0,"0"-1"58"0,2-1-14 0,0 0-25 15,-2-2-8-15,3 0 2 16,-3 0 5-16,-3-1 8 16,3 2-12-16,-1-1-10 15,0 3-9-15,-5-3-6 16,1 2-3-16,-8-1-12 16,2 1-5-16,-6 2-12 15,1 0-5-15,-1 5-10 16,-7-1-5-16,6 4-6 15,-1 0-2-15,5 1-6 16,4 0-1-16,10 3-2 16,8 1 1-16,9 1 3 0,7 1 1 15,2 2 3-15,-3 1 1 16,0-2 3-16,-1-2 1 16,-5 3 0-16,-1-1 2 15,-6 0 2-15,0 3 2 16,-9-2 2-16,-2 0 2 15,-4 0 0-15,-7 0-2 16,0-4-1-16,-2 0-2 16,1-8 2-16,-1-3-1 15,5-6-1-15,1-5-1 0,0-6-3 16,6-5-1 0,2-6 0-16,3-3-2 0,5-2-4 15,3 1 0-15,4 3-2 16,1 1 2-16,2 3 1 15,-3 3 1-15,0 4 1 16,1 3 0-16,1 6 1 16,1 4 0-16,-5 5 2 15,-2 4 1-15,-9 7 4 16,-2 3 1-16,-2 6-1 16,2 3-3-16,2 1-2 15,1 1 0-15,3-3-1 16,2-1 0-16,4-5 0 15,-2-3 0-15,5-3 1 16,0-4 1-16,3-6 1 16,1-1 3-16,-1-6 4 15,3-3 3-15,-1-3 9 16,-7-4 6-16,-4-4 12 0,-9 0 5 16,-8-3-3-16,-4 2-7 15,-9 2-16-15,-3 1-8 16,-2 3-10-16,1 0-3 15,1 6-5-15,6 0-4 16,4 5-34-16,4 0-28 16,8 3-147-16,1 0-133 0,4 0 196 15</inkml:trace>
  <inkml:trace contextRef="#ctx0" brushRef="#br0" timeOffset="20809.58">20337 8229 741 0,'-2'20'51'15,"-1"1"30"-15,-1 1-43 0,5 0-6 16,2-1-18-16,5-4-4 16,3-3 7-16,-1-7 26 15,1 1 9-15,3-8 21 16,-2-3-1-16,-1-3-14 15,1-5-6-15,-3-4-11 16,-1-1 0-16,-3-4 4 16,-2 0 6-16,-4-1-1 15,-3 1-3-15,-7 1-13 0,-1 4-13 16,-3 5-21 0,0 7-6-16,-2 7-7 0,0 7-12 15,-1 7-37-15,3 1-35 16,4-2-139-16,5-3-128 15,9-6 200-15</inkml:trace>
  <inkml:trace contextRef="#ctx0" brushRef="#br0" timeOffset="21057.87">20778 8178 949 0,'0'8'42'0,"0"2"1"0,0 0 14 0,-5 4 25 15,-1 1-3-15,-1 3-5 16,-5 0-18-16,1 4-34 16,-5 0-8-16,-5 1-9 15,3-1-15-15,-1-5-133 16,-2-4-148-16,5-1 158 15</inkml:trace>
  <inkml:trace contextRef="#ctx0" brushRef="#br0" timeOffset="21275.78">20614 8229 1021 0,'2'0'27'0,"6"1"27"0,1-1-2 15,6 2 33-15,2 2 3 16,1 4-29-16,4 3-17 16,2 2-24-16,-4 2-5 0,4 0-6 15,-3-2 0-15,-1-1-2 16,3 1-43-16,0-2-65 16,-2-1-211-16,2 0 175 15</inkml:trace>
  <inkml:trace contextRef="#ctx0" brushRef="#br0" timeOffset="21541.63">21115 8203 746 0,'0'-1'139'0,"-1"0"181"16,1 1-201-16,-3 1-43 16,3 4-32-16,-1 5-28 15,0 3-8-15,1 8-5 16,2 2-1-16,5 4-1 0,-2 1 0 16,5-2-13-16,-2-1-48 15,1-8-206-15,6 0 170 16</inkml:trace>
  <inkml:trace contextRef="#ctx0" brushRef="#br0" timeOffset="21891.17">21289 8206 948 0,'-2'9'24'0,"-2"2"-12"0,2 3-4 0,1 3 13 16,0 2 0-16,2 6-2 16,1 0-8-16,6 2-11 15,4-4 0-15,7-6 2 16,6-3 9-16,-1-10 13 16,4-5 8-16,4-10 11 15,0-4-1-15,-4-6 13 16,-3-1 3-16,-14-1 10 15,-10 0 3-15,-14 1-16 16,-12 1-11-16,-11 2-27 16,-6 5-12-16,-4 9-14 15,6 5 0-15,8 4-57 0,7 2-49 16,13-2-245-16,3-1 204 16</inkml:trace>
  <inkml:trace contextRef="#ctx0" brushRef="#br0" timeOffset="22108.16">21416 8137 931 0,'9'1'36'0,"2"0"4"0,7-1-16 16,4-2 2-16,-2 1-6 15,3-1-6-15,-7 1-9 16,-3 0 14-16,1-1-230 16,0 0 161-16</inkml:trace>
  <inkml:trace contextRef="#ctx0" brushRef="#br0" timeOffset="22307.79">21650 8071 1054 0,'-1'1'33'0,"-1"2"3"0,5 0 12 16,1 2 17 0,0 1 0-16,-1 1-17 0,2 0-14 15,-2 2-21-15,2-1-6 16,1 0-27-16,0-2-56 15,1-2 47-15</inkml:trace>
  <inkml:trace contextRef="#ctx0" brushRef="#br0" timeOffset="22625.36">21777 8052 506 0,'5'-1'52'0,"3"-3"18"0,6 4 18 16,0 1 14-16,2 2-21 15,0 2-18-15,-1 1-27 16,0-1-13-16,-6 2-13 16,1-1-1-16,-10 0 3 15,-2 0 0-15,-7 0-2 16,-2 1-1-16,2 0-5 15,2 0-4-15,4 1-2 16,2 1-1-16,4 1-1 16,5 0 0-16,8-1 2 0,5 0 0 15,8-1 2 1,3-1 1-16,-2-4-1 16</inkml:trace>
  <inkml:trace contextRef="#ctx0" brushRef="#br0" timeOffset="23060.12">22227 7820 293 0,'6'0'55'0,"2"-1"43"0,1 1 16 16,2 0-23-16,3-1-23 16,2 0-34-16,2 0-16 15,4-1-12-15,-3 0-4 16,1-1-92-16,-3 0 66 15</inkml:trace>
  <inkml:trace contextRef="#ctx0" brushRef="#br0" timeOffset="23240.83">22242 7971 569 0,'8'5'29'0,"0"0"21"16,4 0 9-16,6-3 3 16,1-2-12-16,7-2-28 15,6-3-71-15,-2-3 35 16</inkml:trace>
  <inkml:trace contextRef="#ctx0" brushRef="#br0" timeOffset="24775.23">22908 7809 660 0,'-1'-1'91'15,"-1"1"61"-15,2 0-25 0,0 1-66 16,3 1-17-16,-3 1-6 15,0 0 7-15,3 5 13 16,1 2-5-16,0 7-20 16,2 4-11-16,-2 2-12 15,0 0-4-15,1-2-3 16,-2-1 0-16,1-5-54 16,-1-1-61-16,-2-4 64 15</inkml:trace>
  <inkml:trace contextRef="#ctx0" brushRef="#br0" timeOffset="25139.91">23014 7838 133 0,'2'0'85'0,"-1"2"41"0,0 2 35 0,0 2 3 0,0 8-48 0,1 1-26 16,-1 6-44-16,0 3-14 16,3-2-22-16,2-2-3 15,3-5 9-15,4-6 9 0,3-6 28 16,1-1 13-16,2-7 7 16,2-2-3-16,-4-4-22 15,0-3-8-15,-6-3-5 16,-6 0 2-16,-9-3 6 15,-8 2 0-15,-10 1-13 16,-5 0-9-16,-3 7-13 16,2 3-8-16,2 5-3 15,6 2-27-15,11 2-49 16,8-1-34-16,-1 1-161 16,5-2 160-16</inkml:trace>
  <inkml:trace contextRef="#ctx0" brushRef="#br0" timeOffset="25728.07">23080 7542 535 0,'1'-4'76'0,"2"1"67"16,3-1-19-16,1-2-34 15,1 2-5-15,2-1-13 16,2 2-4-16,-1 3-21 16,0 1-18-16,0 2-23 15,0 3-5-15,-7 2 0 16,-1 3 3-16,-6 5 4 16,-4-3 0-16,-2 1 1 15,-1-2 0-15,0-5-2 16,1-1-1-16,9-5-6 15,-1 0-2-15,-3 0-1 16,9-1 0-16,2-1 3 16,-1 1 0-16,5 1-2 15,0 2 1-15,3 1 0 16,-1 1-1-16,0 1 2 0,-1 0 2 16,0 2 8-16,-4-2 16 15,-11 1 15-15,-6 0 2 16,-9 0-5-16,-2 0-15 15,-2 0-15-15,3 0 3 16,0-3-49-16,2-1-26 16,8-2-113-16,2-1-93 15,7 0 153-15</inkml:trace>
  <inkml:trace contextRef="#ctx0" brushRef="#br0" timeOffset="26075.08">23582 7778 625 0,'0'1'101'0,"0"2"67"0,-1 0 3 16,-2 1-64-1,0 0-14-15,-1 2-8 0,-2 1-11 16,-2 6-21-16,-3 1-11 16,-3 9-20-16,-2 2-8 15,-6 3-8-15,3 1-2 16,-2-4-3-16,3 0-14 15,4-8-63-15,1-3-57 16,5-3 65-16</inkml:trace>
  <inkml:trace contextRef="#ctx0" brushRef="#br0" timeOffset="26307.78">23395 7797 475 0,'3'6'75'0,"5"4"88"16,1 5-61-16,4 5-15 15,4 4-15-15,1 2-25 16,2 0-7-16,-1-2-14 16,1 1-8-16,-1-5-9 15,2-4-4-15,2-3-96 16,2-3-117-16,1-3 119 15</inkml:trace>
  <inkml:trace contextRef="#ctx0" brushRef="#br0" timeOffset="26573.79">23899 7873 469 0,'8'-2'122'0,"-2"2"137"0,0-2-92 0,-2 5-23 15,-3 2-43 1,1 4-48-16,-2 7-14 0,-3 5-21 16,0 2-9-16,2 4-5 15,0-5-2-15,2-2-18 16,2-3-38-16,2-3-224 15,3-2 180-15</inkml:trace>
  <inkml:trace contextRef="#ctx0" brushRef="#br0" timeOffset="26955.52">24107 7902 606 0,'-3'0'77'0,"1"-1"58"0,3 1-60 0,-1 0-20 0,-2 1-16 15,4 4 3-15,-2 3 7 16,2 6-4-16,2 3-11 16,3 6-19-16,1-1-8 15,5-3-6-15,1-1 1 16,1-7 2-16,3-3 8 15,1-4 22-15,0-5 4 16,-1-8 10-16,0-2-4 16,-2-8-6-16,-1-1 3 0,-3-3 12 15,0-1 5-15,-10-1 2 16,-3-2-6-16,-10 0-20 16,-4 1-12-16,-6 11-20 15,-3 4-4-15,-4 11-6 16,3 3-16-16,0 2-34 15,9 1-30-15,4 0-89 16,5 0-35-16,4-1 110 16</inkml:trace>
  <inkml:trace contextRef="#ctx0" brushRef="#br0" timeOffset="27705.27">24581 7693 134 0,'3'-1'91'0,"-3"-2"64"0,1 0 28 16,-1-2 7-16,-3 0-8 15,-2 0-10-15,0-2-28 16,1 2-22-16,-9 1-47 15,-2 1-22-15,-7 3-36 16,-7 2-9-16,2 3-8 16,-1 3-3-16,6 4-1 0,6-1-2 15,9 1-5-15,6-2-1 16,6-1 1-16,6-2 2 16,5-4 3-16,4-2 0 15,5-2 2-15,4-2 1 16,-4-3 2-16,0 0 1 15,-5-2 1-15,-6 0 2 16,-4 0 2-16,-5 0 0 16,-2 2 2-16,1 1 0 0,-4 5 6 15,0-1-1-15,-4 5-2 16,0 3-1-16,1 4-10 16,3 5-2-16,1 4 0 15,6 2 0-15,-1 2 3 16,0-1 0-16,2-2 1 15,-2 2-1-15,-2-3-21 16,2-4-42-16,-4-4 37 16</inkml:trace>
  <inkml:trace contextRef="#ctx0" brushRef="#br0" timeOffset="28421.64">22926 8199 340 0,'3'-1'80'0,"2"0"86"0,-1 0-14 0,0 0-34 0,2 0-19 16,-4 0-28-16,3 1-14 15,0-2-16 1,0 0 2-16,5 0-14 0,2 0-1 16,4-1-1-16,4 2-10 15,9 1-6-15,3-1-2 16,19 1-7-16,9 1-1 15,7 0 0-15,3 2-1 16,-1 0 0-16,5 2 0 16,19-1 1-16,5-1 0 0,7 0 1 15,1-2 0-15,5 0 0 16,0 0-1-16,-8 3 0 16,-3 1-1-16,-15 3-47 15,-2 1-43-15,-13 1 49 16</inkml:trace>
  <inkml:trace contextRef="#ctx0" brushRef="#br0" timeOffset="29438.04">23418 8456 517 0,'0'-5'93'0,"0"1"88"0,1-1-15 0,-1-1-18 16,-1-1-18-16,-4-4-30 16,-2 2-11-16,-2-1-25 15,-4-4-12-15,-3 3-7 16,-4 0-6-16,-4 4-16 16,-2 3-8-16,-3 5-18 15,-3 3-6-15,4 6-2 16,7 2-1-16,11 1 1 15,5 1 1-15,10 1 2 16,3-1 3-16,10 3 0 16,6 0 2-16,-2 2 2 15,0 0 0-15,-5 1 2 16,1-1 0-16,-5-1 1 0,-4 1 0 16,-7 0-1-16,-4 1-3 15,-5-4-8-15,-5-1-4 16,0-7-18-16,-3-2 0 15,1-7-2-15,-2-4 3 0,2-6 17 16,4-4 2-16,3-6 8 16,5 1 1-1,10 0-1-15,8 0-1 0,4 2 3 16,7-1 1-16,2 0 4 16,-5 2 7-16,1 1 6 15,-5 0 6-15,-4 4 2 16,0 1-3-16,-6 7-4 15,0 4-2-15,-6 6-3 16,1 4 1-16,-5 5-1 16,0 1-2-16,0 5-5 15,0 1-2-15,0-2-2 16,3-2 0-16,5-4-1 16,2-1 0-16,3-5 1 15,2-2 1-15,0-6 4 16,1-4 4-16,2-5 12 15,-1-3 4-15,-3-1 11 16,-1-1 7-16,-7-2 4 16,-2 0 4-16,-12 0-3 15,-4 0-8-15,-9 5-17 16,-2 3-13-16,-3 8-17 0,-2 4-8 16,4 6-14-16,3 2-19 15,8-1-59-15,7 0-45 16,6-4-131-16,5-1-77 15,8-3 194-15</inkml:trace>
  <inkml:trace contextRef="#ctx0" brushRef="#br0" timeOffset="29721.31">23754 8469 954 0,'-5'11'64'0,"-2"2"24"16,3 2-33-16,3 3-42 15,1 0 4-15,6 1 13 16,3-1 7-16,4-3 12 16,3-3 10-16,3-7 17 15,1-5 6-15,5-7 4 16,-1-5-10-16,1-3-9 16,-5-1-8-16,-11 1 3 15,-6-1 4-15,-13 1-19 16,-9 0-4-16,-9 3-25 15,-4 3-16-15,-5 7-20 16,-1 2-26-16,-5 9-71 16,3 1-59-16,4 1 91 0</inkml:trace>
  <inkml:trace contextRef="#ctx0" brushRef="#br0" timeOffset="30392.28">19537 9086 85 0,'0'-1'104'0,"1"-2"55"0,1 1 51 15,3-2-12-15,0 0-38 16,4-2-15-16,4-2-27 15,2 1-15-15,8-1-34 16,2 2-19-16,3 1-33 16,3 1-7-16,3 2-4 15,-3 0-1-15,1 2 0 16,-4 1-15-16,-12 2-86 16,-2 1-122-16,-17 6 119 15</inkml:trace>
  <inkml:trace contextRef="#ctx0" brushRef="#br0" timeOffset="30624.63">19583 9246 903 0,'0'-1'79'0,"3"-3"86"16,10-5-107-16,5-3 9 15,6-2-26-15,4 1-15 16,4-1-19-16,2 3-2 0,1 3-2 16,1 3-1-16,-7 5-31 15,-6 0-65-15,-5 4 57 16</inkml:trace>
  <inkml:trace contextRef="#ctx0" brushRef="#br0" timeOffset="30922.16">20075 8908 945 0,'-2'4'59'0,"-1"2"53"0,1 6-60 0,1 5 17 16,1 8 0-1,0 5-9-15,4 4-18 0,-2 2-12 16,1 1-13-16,1-2-5 16,0-5-7-16,3 0 0 15,0-10-33-15,0-2-50 16,3-10 47-16</inkml:trace>
  <inkml:trace contextRef="#ctx0" brushRef="#br0" timeOffset="31106.24">20311 9126 1018 0,'6'4'95'0,"-2"-2"155"0,1-1-247 0,0-1 2 16,0-3 6-16,2-3-81 16,-4-1-129-16,5-3 121 15</inkml:trace>
  <inkml:trace contextRef="#ctx0" brushRef="#br0" timeOffset="31620.47">20516 8963 532 0,'3'0'90'16,"2"0"141"-16,3 0-180 0,0 0 6 0,4 0-28 15,3 0-14-15,3 0-5 16,3 0 5-16,-1 4 7 15,-3 0 2-15,-5 3-1 16,-3 1-2-16,-9 6 0 16,-4 3 0-16,-17 4-1 15,-4 3-5-15,-10 2-6 16,1 1-3-16,7-1-2 16,4-2-2-16,8-5-2 15,4 2-1-15,7-5-4 16,1-2-1-16,7-1 3 15,5 0 3-15,3-4 7 16,4-2 3-16,7-4 2 16,4-7-1-16,5-2-3 15,1-3-1-15,-1-2-69 0,-3 0-91 16,-8 0 88-16</inkml:trace>
  <inkml:trace contextRef="#ctx0" brushRef="#br0" timeOffset="31986.5">20863 9037 810 0,'-1'1'83'0,"-1"1"36"0,-2 1-40 15,1 1-17-15,-1 2-30 16,0 0-4-16,3 1-5 15,0 0-2-15,-2 1 6 16,3 1 0-16,0 1-5 16,3 0-2-16,4 1-4 15,1 0 7-15,4 1 8 16,3 0 3-16,3 0-1 16,4 1-8-16,1 0-10 15,0-3-2-15,-6 1-5 16,-3-1 1-16,-8 0 6 15,-6 2 0-15,-7 3 1 16,-3 0-2-16,-6 1-44 16,0-2-36-16,0-5-136 0,0-1-158 15,6-2 202-15</inkml:trace>
  <inkml:trace contextRef="#ctx0" brushRef="#br0" timeOffset="32253.56">20836 9012 728 0,'0'-1'51'0,"1"-1"57"0,5-1-9 0,3-4 26 16,0 0-10-16,7-2-34 16,1-1-17-16,3-1-33 15,2 0-9-15,1 2-23 16,-5 2-51-16,0 4 35 16</inkml:trace>
  <inkml:trace contextRef="#ctx0" brushRef="#br0" timeOffset="34036.44">21573 9014 271 0,'6'-1'71'0,"-1"-1"98"0,-2 0-1 15,-2 0 18-15,0 0 5 16,-1 1-14-16,-1 0-23 16,1 1-40-16,0 0-17 15,1 0-31-15,-1 0-8 16,0 2-24-16,-3 3-4 15,-5 5-5-15,-5 5-6 16,-5 7-5-16,-5 3-4 16,-8 5-5-16,0-3-1 0,1 0-2 15,4-3 1-15,8-4-48 16,3-4-22-16,4-4-76 16,-1-4-64-16,5-5-159 15,2 1 198-15</inkml:trace>
  <inkml:trace contextRef="#ctx0" brushRef="#br0" timeOffset="34271.36">21333 9037 953 0,'0'0'56'0,"0"0"31"16,2 0-9-16,1 0 1 15,1 0-6-15,5 2-17 16,2 2-10-16,6 2-19 16,2 4-6-16,8 4-10 0,4 1-3 15,4 3-4-15,-2-1-1 16,-3 1-11-16,-3 0-31 16,-6 1-265-16,3 2 206 15</inkml:trace>
  <inkml:trace contextRef="#ctx0" brushRef="#br0" timeOffset="34502.79">21777 9037 1115 0,'-1'2'80'16,"0"2"40"-16,1 3-81 15,2 3-4-15,2 4-21 16,3 3-2-16,3 7 1 16,-1-1 0-16,0 1-7 15,1 0-2-15,-2-1-57 16,0-2-91-16,-1-3 86 16</inkml:trace>
  <inkml:trace contextRef="#ctx0" brushRef="#br0" timeOffset="34868.83">22024 9038 1020 0,'-7'1'49'0,"2"3"9"0,-3 3-5 15,8 4-6-15,-3 3-8 16,7 5-17-16,4 4-5 15,2 2-10-15,4 1-3 16,2-3 0-16,0-2 5 0,2-9 14 16,1-6 4-1,2-8 21-15,-1-5 12 0,0-9 2 16,0-3 7-16,-4-3-4 16,-6 0-6-16,-6 0 5 15,-8-2-5-15,-11 4-15 16,-3 1-10-16,-9 7-27 15,0 4-8-15,-5 10-10 16,0 3 1-16,6 4-44 16,-1-1-28-16,14-3-91 15,10-4-86-15,6-1 148 16</inkml:trace>
  <inkml:trace contextRef="#ctx0" brushRef="#br0" timeOffset="35451.98">22296 8714 544 0,'4'-4'93'0,"1"0"44"0,-2-3-9 15,-3 1 10-15,-4-1-35 16,-5 0-11-16,-5 1-22 15,-4 1-19-15,-1 5-31 16,0 2-9-16,3 6-15 16,3 3-3-16,5 3-1 15,4 2 0-15,5-3 1 16,2-2 0-16,9-6 2 16,4-4 3-16,2-6 2 15,3-4 1-15,2-4 1 16,-1-2 1-16,-6 0 3 15,-4 2 1-15,-8 2 24 16,-4 3 12-16,-6 4 16 0,-1 3 2 16,-2 6-24-16,-1 4-11 15,2 6-21-15,1 2-5 16,5 6-2-16,4 1-2 16,4-1 2-16,2 0 2 15,-2-5 0-15,1-2 1 16,-3-2-22-16,-1-3-38 15,-2 1-160-15,-3 0-149 0,-6 3 193 16</inkml:trace>
  <inkml:trace contextRef="#ctx0" brushRef="#br0" timeOffset="36091.9">22547 8935 688 0,'-1'-5'90'0,"-2"-3"98"0,1-1-52 0,2 0-13 0,0 3-19 0,0 1-29 16,5 4-6-16,-4 1-9 15,-1 0-2-15,3 5-3 16,-2 7-8-16,-1 8-16 16,3 8-7-16,-4 7-14 15,-1 3-4-15,2 2-4 16,0 3 1-16,2-3-2 15,-1-2-1-15,7-8-24 16,-5-4-20-16,4-12-91 0,0-2-80 16,0-8 119-16</inkml:trace>
  <inkml:trace contextRef="#ctx0" brushRef="#br0" timeOffset="36368.19">22846 8825 853 0,'4'1'147'0,"-4"0"151"0,-8 4-202 16,0 4-14-16,-1 7-40 16,2 6 3-16,3 7-1 15,-1 2-7-15,5 4-14 16,0 3-9-16,3 2-8 15,2 3-3-15,-5 3-20 16,7 0-2-16,-7-2-122 16,0-7-53-16,-3-9-207 15,0-6 192-15</inkml:trace>
  <inkml:trace contextRef="#ctx0" brushRef="#br0" timeOffset="36571.96">22580 9087 834 0,'0'0'26'0,"1"0"10"0,5 1 4 0,4 2 15 16,5 1 9-16,3 1-9 15,6-2-28-15,0-1-12 16,3-1-41-16,3-1-101 15,0-1 81-15</inkml:trace>
  <inkml:trace contextRef="#ctx0" brushRef="#br0" timeOffset="37051.19">22990 9068 614 0,'0'-1'104'0,"0"1"122"0,1 0-72 0,-1 0-25 16,0 1-33-16,1-1-46 15,1 0-12-15,5 2-7 16,3 0-4-16,4 0-1 15,4 1-5-15,3-2-7 16,-1 1-1-16,-2 0-4 16,0 0 0-16,-7 1-2 0,-2 1 1 15,-3 3 3-15,-6 1 1 16,-4 3 0-16,-3 0 0 16,-6 5-5-16,0 0-1 15,1 2-4-15,1-1-1 16,2-4 0-16,3-2 0 15,1-4-1-15,3 0 0 0,2 1 1 16,0-2 1-16,2 1 1 16,3 0 0-16,0 1-1 15,4 0-1 1,6-1-1-16,6 3 1 0,12-3 0 16,4-1 0-16,10-2-1 15,-4-1-2-15,-2-3-107 16,-10 1 79-16</inkml:trace>
  <inkml:trace contextRef="#ctx0" brushRef="#br0" timeOffset="37701.33">19727 9880 169 0,'-3'2'54'0,"0"0"53"0,4 0 1 0,1-1 23 0,-2-1 13 16,0 0 27 0,0 0-5-16,0 0-29 0,4 0-20 15,5-1-25-15,4 0-8 16,8-4-20-16,2 0-14 16,7-2-27-16,-2-1-10 15,-4 1-8-15,0 0 0 16,-4 3-1-16,-7 1-21 15,-1 4-90-15,-4 1-66 16,-5 4 80-16</inkml:trace>
  <inkml:trace contextRef="#ctx0" brushRef="#br0" timeOffset="37920.33">19802 10070 669 0,'-11'9'81'0,"4"-3"52"16,8-4-52-16,9-6-15 16,5-3-1-16,3-6 13 15,4-2-8-15,2 1-35 16,1 2-15-16,-3 5-14 16,0 4 2-16,-5 5-74 15,3 3-80-15,0 0 84 16</inkml:trace>
  <inkml:trace contextRef="#ctx0" brushRef="#br0" timeOffset="38185.1">20303 9804 1265 0,'4'2'36'0,"0"6"-11"0,3 5 13 0,-1 9 11 15,2 7-11-15,-1 4-18 16,0 4-7-16,1 2-6 16,-4 0-1-16,0-1 0 15,1-5-2-15,-2-7-27 16,4-2-61-16,0-10 51 15</inkml:trace>
  <inkml:trace contextRef="#ctx0" brushRef="#br0" timeOffset="38352.12">20511 10013 1388 0,'1'0'46'0,"3"-2"16"15,6-3-63 1,1-3 6-16,2-2 4 16,4-1-34-16,0-2 19 0</inkml:trace>
  <inkml:trace contextRef="#ctx0" brushRef="#br0" timeOffset="38800.97">20817 9815 1124 0,'8'-11'61'0,"3"-1"13"0,1 0 12 0,1 2-25 15,0 1-11-15,2 4-21 16,1 4-10-16,-1 8-14 16,-1 5 0-16,-3 8 1 15,-4 2 0-15,-7 5 2 16,-3 2 1-16,-10 4 1 16,-2 1 0-16,-4 4-3 15,0-1-1-15,2 0-2 16,4-4 0-16,1-6-3 15,3-3-1-15,6-6-1 16,2-5-2-16,4-4-1 16,2-1 2-16,5-3 2 0,5-1 2 15,2-4 3-15,6 0 0 16,4-2 0-16,6-2-2 16,2-3-1-16,-2-1-6 15,2-2-94-15,-4-2-73 16,-3 0 89-16</inkml:trace>
  <inkml:trace contextRef="#ctx0" brushRef="#br0" timeOffset="39167.73">21219 9873 961 0,'0'0'89'0,"-2"-1"87"15,1 0-60-15,1 1-4 16,0 0-27-16,0 3-36 16,1 2-11-16,-1 0-14 15,1 1-2-15,3 3-9 16,-1 1-2-16,4 4-6 16,2 1-1-16,1 2 3 15,2-1 8-15,1-2 12 16,2 1 3-16,6-3 9 15,1 0-4-15,1-1-1 16,0-1-3-16,-1 0-9 16,-4-1-3-16,-2 0-9 0,-6 0 3 15,-8 4 0-15,-3 1 1 16,-10 3-2-16,-4 4-9 16,-2-3-48-16,1 0-26 15,4-6-97-15,1-3-95 16,1-5 152-16</inkml:trace>
  <inkml:trace contextRef="#ctx0" brushRef="#br0" timeOffset="39401.75">21263 9872 1051 0,'1'-5'134'0,"0"0"91"0,5-2-79 15,-2 1-14-15,4-2-44 16,2-1-14-16,4 1-37 16,3-1-14-16,2-1-16 15,1 0-3-15,1 2 4 16,3 0-45-16,5 0-171 16,2 2 142-16</inkml:trace>
  <inkml:trace contextRef="#ctx0" brushRef="#br0" timeOffset="40134.01">22107 9733 1042 0,'-1'-1'95'16,"-3"1"46"-16,-1 0-31 0,-4-1-14 16,-5 1-24-16,-4 2-14 15,-2 4-1-15,-10 6-14 16,-5 3-10-16,-6 6-8 15,-7 4-10-15,7 5-15 16,4 6 0-16,11 5-4 16,5 3 0-16,13 3-2 0,4 0 0 15,11-8 1-15,6-3 3 16,10-8 3-16,4-5 2 16,13-7 2-16,10-4 0 15,-1-7-1-15,-3-4 1 16,-10-7 0-16,-8-6-2 15,-6-5-29-15,-6 1-29 16,-8-5-58-16,-4-1-40 16,-4 2-74-16,-1 0 6 0,0 7 57 15,-1 2 42-15,2 6 141 16,-4 2 61-16,4 3 60 16,0 0 19-16,-2 3 13 15,1 4-21-15,0 4-40 16,1 3-12-16,0 2-47 15,2 2-15-15,4 1-19 16,-2 4-7-16,3-1-7 16,0 2-1-16,0 0-1 15,-3-3 4-15,0-4-69 16,-2-4-62-16,-1-6 71 16</inkml:trace>
  <inkml:trace contextRef="#ctx0" brushRef="#br0" timeOffset="40449.66">22025 10030 901 0,'-5'-1'113'15,"0"-1"60"-15,-5-1-53 0,4 0-30 0,-3 0-47 16,2 1-17-16,7 0-25 16,0 0 1-16,10 2 3 15,2-1 12-15,3 1 18 16,2 0 1-16,3 1-9 16,-3-1-6-16,5-1-12 15,0-1-3-15,-3-2-1 16,3-1-1-16,-3-3-17 15,1-1-51-15,-1 0-205 16,-6 1 170-16</inkml:trace>
  <inkml:trace contextRef="#ctx0" brushRef="#br0" timeOffset="40782.87">22266 9724 1307 0,'4'-4'79'0,"2"1"13"0,1-1 11 15,1 7-32-15,1 3-6 16,2 11-13-16,2 9-8 15,0 7-20-15,-1 6-11 16,-2 10-4-16,-3 0-1 16,0 9-3-16,-6 1 0 0,-1-5-2 15,0-5-1-15,0-14-2 16,1-8-26-16,2-12-65 16,3-3-41-16,3-14 58 15</inkml:trace>
  <inkml:trace contextRef="#ctx0" brushRef="#br0" timeOffset="41066.18">22563 9665 1329 0,'0'4'56'0,"0"4"-5"16,3 3 22-16,2 9 2 16,2 4-7-16,-2 11-1 0,1 4-17 15,-2 4-24-15,1 4-5 16,0 3-12-16,-1 2-3 16,1 1-6-16,-1-5-9 15,0-8-58-15,-2-5-21 16,1-12-94-16,0-5-99 15,-3-7 172-15</inkml:trace>
  <inkml:trace contextRef="#ctx0" brushRef="#br0" timeOffset="41266.67">22397 9984 773 0,'-2'3'86'0,"7"1"174"16,4-2-227-16,2-2 22 0,7-1 14 15,0-2-6-15,8-3-25 16,0 0-18-16,-1-1-53 16,2 1-70-16,-3 0 61 15</inkml:trace>
  <inkml:trace contextRef="#ctx0" brushRef="#br0" timeOffset="41867.04">22818 9907 815 0,'2'0'54'0,"0"0"57"0,2-1-34 0,2 1 34 15,-2 0-8-15,4 0-22 16,-1 0-11-16,0 0-21 16,4 0-3-16,3-2-13 15,0 0-7-15,6-1-15 16,-5 1-7-16,2 0 0 15,-3-1-2-15,-3 3 0 16,1 0 0-16,-7 2 3 16,-1 2 3-16,-6 4 2 15,0 3 0-15,-3 3-3 16,1 3-3-16,1 1-3 16,-2 0-1-16,1 2 0 15,-3 1 0-15,1 1 0 16,-2 2 1-16,-4 1 0 15,0-1-3-15,-2 1-1 0,-1-3 0 16,2-5-2 0,2-3 2-16,3-8-2 0,7-5-4 15,0 2 0-15,6-3-1 16,5-3 3-16,1 1 5 16,1 0 0-16,0-1 0 15,2 3 0-15,3 0 1 16,1 1 1-16,3-1 3 15,8 2 3-15,8 0 0 0,14 0-2 16,12 1-1-16,4-3-2 16,-1 0 3-16,-13-3-77 15,-9 1-107-15,-9 2 107 16</inkml:trace>
  <inkml:trace contextRef="#ctx0" brushRef="#br0" timeOffset="49180.34">332 11576 400 0,'0'2'80'0,"-3"-2"80"0,0 0 6 16,2-1-19-16,-4-1-9 15,3 2-26-15,2-3-16 16,0 3-33-16,2 0-12 15,0 0-14-15,0 4-6 0,-2 4-10 16,0 2-2-16,-3 10-2 16,2 0-4-16,-2 5 0 15,2 1-3-15,1-5-5 16,1-1-2-16,4-5-1 16,-2-4 0-16,1-5 0 15,0 0-14-15,-2-4-66 16,-1-2-64-16,-1 2 72 15</inkml:trace>
  <inkml:trace contextRef="#ctx0" brushRef="#br0" timeOffset="49396.01">253 11485 762 0,'-1'-6'93'0,"0"0"48"0,-2 3-59 0,0 0-8 16,1 1-66-16,-3 0-99 16,3 2 58-16</inkml:trace>
  <inkml:trace contextRef="#ctx0" brushRef="#br0" timeOffset="49845.61">457 11631 773 0,'1'0'57'0,"1"3"38"0,-1 0 5 0,2 8 12 16,-1 4-31-16,1 6-43 16,1 4-13-16,-1 1-14 15,2 0-2-15,-2-3-3 16,2-5-1-16,-3-9 3 16,-1-2 1-16,-1-6 17 15,0 0 13-15,1-4 2 16,-2-4-1-16,1-7-16 0,0-4-14 15,3-7-6 1,1 0 0-16,2-3 2 0,-2 2 5 16,2 5 13-16,-2 2 6 15,0 11 4-15,-2 1-5 16,-1 6-18-16,4 2-6 16,0 6-9-16,3 2 1 15,4 4 3-15,1 0 1 16,3 2 0-16,3 2 0 15,-2 3-9-15,3 3-11 0,0 3-127 16,-2 2-151-16,-5-3 168 16</inkml:trace>
  <inkml:trace contextRef="#ctx0" brushRef="#br0" timeOffset="50179.01">952 11590 1018 0,'-5'0'97'0,"-1"0"51"16,-5 2-39-16,-2 4-27 16,-4 4-36-16,1 2-28 15,0 2-5-15,5-2-12 16,1-2-3-16,9 0-5 15,4-1 0-15,7-1 3 0,4 0 4 16,2-1 7-16,0-1 1 16,6 2 2-16,-3 1-2 15,-2-2-2-15,-2 3 1 16,-7 1 2-16,-3 2 1 16,-10 7 6-16,-5 0 0 15,-7 3-5-15,-3 0-26 16,-2-1-100-16,-2-3-114 15,2-5 118-15</inkml:trace>
  <inkml:trace contextRef="#ctx0" brushRef="#br0" timeOffset="50436.37">1019 11355 946 0,'1'-4'105'0,"3"2"82"0,-2 1-66 0,7 6-23 15,1 4-28-15,6 10-19 16,3 9-7-16,-1 8-16 16,-1 6-7-16,-2 3-10 15,-5 0-2-15,3-1-3 16,-1-1 0-16,-1-3-100 0,1-3-57 15,-3-5 76 1</inkml:trace>
  <inkml:trace contextRef="#ctx0" brushRef="#br0" timeOffset="50662.97">1033 11606 875 0,'-1'-7'128'0,"2"-2"120"0,3 2-124 16,3-1-16-16,6-1-48 16,4 2-18-16,8 0-29 15,3 3-5-15,2-2-5 16,1 1-1-16,-3 1 5 16,1-3-41-16,-5 2-214 15,-3 3 172-15</inkml:trace>
  <inkml:trace contextRef="#ctx0" brushRef="#br0" timeOffset="50980.37">1376 11594 856 0,'1'8'84'0,"3"2"40"15,3 2 9-15,2 3-36 16,2 2-20-16,0 3-24 15,1-2-12-15,-1 0-22 16,-2-2-6-16,-1-2-5 0,-2-3 1 16,-3-6 11-16,-3-4 6 15,-1-4 12-15,-6-6 6 16,-1-6-4-16,-1-6-1 16,-2-5-7-16,0-3-7 15,5-1-7-15,4 2-8 16,8 4-7-16,4 1-3 15,5 8-4-15,4-1-1 16,3 6-1-16,3 0 16 0,4 6-129 16,1 5-172-16,2 6 177 15</inkml:trace>
  <inkml:trace contextRef="#ctx0" brushRef="#br0" timeOffset="52095.69">2243 11585 637 0,'-1'-7'153'0,"0"-1"171"15,1 5-147-15,-1 1-6 16,-1 2-60-16,1 1-31 16,2 10-50-16,1 4-12 15,1 12-8-15,2 6 1 16,-2 11-2-16,3 2-3 15,-3 10-2-15,2 2 10 0,-3 0-92 16,1-1-56 0,1-14-264-16,-2-6 207 0</inkml:trace>
  <inkml:trace contextRef="#ctx0" brushRef="#br0" timeOffset="52394.83">2209 11617 1128 0,'1'-11'92'0,"2"-1"72"16,2-1-51-16,4-2-16 16,5 2-26-16,4 4-37 15,5 2-12-15,9 7-17 16,5 0-1-16,-2 5-1 15,-3 3-1-15,-10 6 1 0,-8 3 1 16,-14 6 5-16,-8 1 1 16,-17 3-31-16,-4 6-30 15,-6-4-37-15,0-1-17 16,7-8-64-16,3-6-63 16,9-9 135-16</inkml:trace>
  <inkml:trace contextRef="#ctx0" brushRef="#br0" timeOffset="53061.38">2565 11629 900 0,'13'9'101'0,"-3"0"64"0,0-4-11 0,2-3-35 15,-1-3-18-15,3-5-14 16,-3-4-5-16,3-4-17 16,-2-3-5-16,0-5-17 15,-3 4-6-15,-4 0-10 16,-2 4-1-16,-6 5-1 16,-3-2-2-16,-6 2-5 15,0 3-4-15,-3 3-8 16,1 5-6-16,-1 9-8 0,1 5-2 15,5 9-3 1,-1 3 3-16,7 6 4 0,1 3 0 16,7 0 4-16,6-4-1 15,7-7 2-15,6-6 0 16,0-10 3-16,2-7 2 16,2-10 3-16,-2-6 1 15,1-8 1-15,-1-1 0 16,0-5-1-16,-2-2 0 15,-4 3-4-15,-4 1 0 0,-1 10-5 16,-6 3-4-16,-1 12-4 16,0 5 1-16,-2 8 1 15,2 7 4-15,0 0 2 16,-1 1 1-16,3 0 0 16,-3-3 1-16,2-4 0 15,-3-3 1-15,-4-5 1 16,1-2 3-16,-3-4 7 15,0-1 1-15,-2-6-1 16,-2-4 0-16,-2-10-6 16,-2-4-2-16,3-10-1 15,2-1-2-15,2-5-4 16,5 3-3-16,9 5-2 16,0 3-1-16,3 11-2 15,0 4 0-15,-1 9-1 16,2 5-7-16,4 4-89 15,3 1-69-15,2 3 91 16</inkml:trace>
  <inkml:trace contextRef="#ctx0" brushRef="#br0" timeOffset="54129.1">3843 11440 470 0,'0'1'132'0,"-5"-2"95"0,2-3-21 16,-4-1-16-16,-2-2-38 15,1 1-16-15,-5-1-41 16,1-1-19-16,-1 4-34 16,2 0-16-16,-5 5-18 15,2 3-7-15,-4 7-6 16,0 5-4-16,4 11-2 16,3 6 0-16,8 3 3 15,4 0 1-15,13-5 3 16,3-5 0-16,8-8 2 0,3-4 1 15,-1-8 1-15,-3-4 3 16,-2-3 3-16,-5-4 1 16,1-5 1-16,-5-2 0 15,0-5 0-15,-2 0 0 16,-2-2 1-16,-1-1 1 16,-4 6 0-16,-1 5-1 15,-3 8-9-15,3 1-2 16,-1 12-5-16,1 2 0 15,6 11 4-15,3-2 2 0,5-3 1 16,3-3 1-16,2-11 2 16,3-4 3-16,0-4 2 15,-2-5 2-15,-2-4 4 16,-2-2 0-16,-3-4 1 16,-4-1 0-16,-4-3 1 15,-2 1 5-15,-5 0 1 16,-1 3-1-16,0 6 3 15,0 10-4-15,-2-2-10 16,2 13 1-16,1 10-9 16,2 5-2-16,4 14 3 15,0-3 0-15,4 5-1 16,6 5 0-16,-1-2 0 16,1 2-1-16,-5 1 2 15,-5-2-1-15,-5-3 3 16,-2-4 0-16,-5-11 4 15,-2-3 1-15,-10-11 3 0,-3-2-6 16,-6-8-21-16,-3-5-24 16,-3-8-64-16,0-6-50 15,2-11-324-15,0-4 296 16</inkml:trace>
  <inkml:trace contextRef="#ctx0" brushRef="#br0" timeOffset="54426.93">4455 11523 1295 0,'-11'6'87'0,"-4"3"34"0,-3 2-5 0,0 8-54 16,-2 3-14-16,5 2-27 16,5 2-10-16,7-2-11 15,4 3-3-15,8-2-3 16,6-1 1-16,3-4 2 16,4-4 2-16,4-6 3 15,-2-5-11-15,6-8-61 0,6-4-58 16,-6-8 63-1</inkml:trace>
  <inkml:trace contextRef="#ctx0" brushRef="#br0" timeOffset="54860.01">4596 11275 1264 0,'-4'2'93'0,"-1"3"56"15,4 10-69-15,3 6 0 0,6 14-11 16,4 6-2-16,0 8-21 16,1 2-12-16,-1-1-16 15,-3-3-6-15,3-7-5 16,-4-2-1-16,3-11-4 16,1-3-1-16,6-8-1 15,0-6 0-15,-1-8 2 16,6-2 1-16,0-9 1 15,-1-2 0-15,7-5 0 16,-3-2 1-16,-2-1 3 16,-4-2 1-16,-8 3 5 15,-4 1 3-15,-8 3 2 16,-3 4 0-16,-8 6-12 16,-2 4-5-16,-5 13-6 15,0 6-2-15,3 10 6 16,3 5 2-16,7 1 1 15,5-1-1-15,12-4-2 0,5-5 0 16,9-10 0 0,5-4-3-16,3-10-60 0,6-3-43 15,-3-7 53-15</inkml:trace>
  <inkml:trace contextRef="#ctx0" brushRef="#br0" timeOffset="55330.62">5554 11438 536 0,'0'3'158'0,"4"1"152"0,0-4-110 0,2 2-29 15,1-2-68-15,1 0-33 16,5-1-40-16,-2-2-10 16,5-1-10-16,4-4-3 15,0 1-4-15,4-1-1 16,-2 1-30-16,-4 1-50 15,-8 4-326-15,-5 4 259 0</inkml:trace>
  <inkml:trace contextRef="#ctx0" brushRef="#br0" timeOffset="55514.43">5542 11651 1085 0,'11'-1'114'0,"2"-3"89"15,4 0-26-15,4-5-43 16,4 0-39-16,3-4-57 16,1-2-16-16,-2 1-15 15,-1-1-2-15,-2 4-38 16,-3 1-75-16,-5 5 64 16</inkml:trace>
  <inkml:trace contextRef="#ctx0" brushRef="#br0" timeOffset="55943.29">6228 11178 971 0,'0'-12'118'0,"-5"4"112"0,3 2-20 0,2 4-54 16,0 2-34-16,1 5-58 16,5 5-21-16,-1 12-17 15,1 7 1-15,2 13-9 16,1 6-3-16,-2 5-7 16,-1-1-2-16,-3-3-1 15,-1-3-1-15,3-9-12 16,1-2-27-16,-2-10-85 15,4-4-61-15,-2-14 88 16</inkml:trace>
  <inkml:trace contextRef="#ctx0" brushRef="#br0" timeOffset="56458.75">6506 11212 1378 0,'1'0'61'0,"0"2"64"0,4 8-90 0,0 6 10 16,1 11 12-16,-2 6-9 16,3 5-20-16,0 2-10 15,-3 1-8-15,1-1-4 16,-2-4-1-16,0-5-1 0,0-11 0 15,1-5 0-15,-3-6 3 16,-1-4 5-16,0-5 5 16,-4-8-2-16,-4-10-2 15,-2-6-5-15,-2-15-4 16,-1-5 2-16,-2-10 0 16,2-5 0-16,1 2 16 15,1 1 9-15,5 10 18 16,3 6 10-16,0 14-5 15,6 8-11-15,0 10-24 16,4 5-15-16,4 5-14 16,0 4-1-16,7 9 2 15,5 4 5-15,0 5 2 16,3-1 2-16,-8 2 0 16,-2 0 2-16,-12-1 0 15,-5-1 2-15,-10-1-8 16,-5 0-19-16,-4-6-57 15,-2-4-31-15,2-8-106 0,0-5-103 16,6-7 187-16</inkml:trace>
  <inkml:trace contextRef="#ctx0" brushRef="#br0" timeOffset="56826.01">7069 11149 1135 0,'-2'-3'117'0,"-3"-1"104"15,-3 0-52-15,-7 0-28 16,-5 2-25-16,-4 3-38 15,-5 4-14-15,-2 8-24 16,0 6-7-16,-3 7-18 16,4 5-8-16,9 7-10 15,3 5-4-15,16 5-3 16,9 2-1-16,15-4 3 16,5-5 1-16,12-10 5 15,-2-8 2-15,8-12 2 16,4-1 1-16,-1-7-12 15,3 0-33-15,-11-3-252 16,2 2 197-16</inkml:trace>
  <inkml:trace contextRef="#ctx0" brushRef="#br0" timeOffset="62009.64">836 12376 629 0,'-4'-6'82'0,"-2"-1"78"15,1 1-4-15,-1 2 0 16,-2 1-11-16,5 0-24 16,1-2-17-16,2 2-31 15,3 3-11-15,3 7-17 0,1 5-7 16,-3 11-10-1,5 5-7-15,-5 7-11 16,-2 2-2-16,-1 0-4 0,-4 1-1 16,0-4-2-16,-2-2-1 15,0-7-45-15,4-2-40 16,-4-7-161-16,5-4 136 16</inkml:trace>
  <inkml:trace contextRef="#ctx0" brushRef="#br0" timeOffset="62295.19">579 12332 605 0,'-2'-6'98'0,"2"1"101"15,2 2-6-15,1-1-26 16,2-1-17-16,3-4-38 16,1-2-17-16,8-6-19 15,8-1-12-15,8-5-17 16,2 0-13-16,5 3-18 16,-4 3-7-16,1 5-7 0,-8 4 11 15,-1 7-137 1,-3 3-172-16,-5 7 177 15</inkml:trace>
  <inkml:trace contextRef="#ctx0" brushRef="#br0" timeOffset="62857.68">1004 12465 761 0,'0'0'46'0,"-1"5"31"0,-1 3-3 16,4 6 18-16,2 3-12 15,2 4-17-15,5 0-13 0,3-2-19 16,6 1-6-1,0-6-10-15,3-3-1 0,-1-7 3 16,-4-3 4-16,1-5 8 16,-2-3 0-16,-5-4 0 15,-1-3-3-15,-5-1-7 16,-3-2 2-16,-3 2 1 16,-3 1-1-16,-2 5-1 15,1 3-4-15,3 6-7 16,-1 4-2-16,5 7-3 15,4 5-1-15,2 2-2 16,-1 0 1-16,5 4 13 16,1 1 7-16,1 6 3 15,0 3 0-15,-4 6-13 16,1 1-6-16,-7-1-1 16,1-2-1-16,-7-6 2 0,-5-4 1 15,-3-5 2 1,-4-5-1-16,0-3 0 0,-3-5-2 15,-4-5-2-15,-1-2-2 16,-8-5-39-16,2-2-41 16,1-3-165-16,-1-1 139 15</inkml:trace>
  <inkml:trace contextRef="#ctx0" brushRef="#br0" timeOffset="63093.6">1372 12556 869 0,'5'-4'101'0,"1"3"90"16,-1 4-58-16,0 7-43 16,-2 4-22-16,3 7-32 15,-1 5-15-15,2 5-13 16,2 4-3-16,2 7-3 15,0 4-1-15,3-1-38 16,3 0-76-16,-4-5 69 16</inkml:trace>
  <inkml:trace contextRef="#ctx0" brushRef="#br0" timeOffset="63356.56">1437 12550 766 0,'5'-13'132'0,"0"-1"118"15,5 3-105-15,3 3-19 16,2 4-46-16,-2 2-20 16,1 5-26-16,-3 2-7 15,0 6-13-15,-3 2-3 0,-8 2-4 16,1 2 0-1,-6 1-2-15,-2 1-1 0,-1-1-1 16,-1 1 0-16,0-3-63 16,0-2-69-16,1-6 73 15</inkml:trace>
  <inkml:trace contextRef="#ctx0" brushRef="#br0" timeOffset="63575.04">1734 12513 945 0,'1'3'134'0,"-1"4"96"0,3 4-120 16,-1 3-19-16,2 3-64 15,2 1-15-15,2 2-8 16,2-1-1-16,-2-3-2 15,2-2 22-15,0-4-128 0,0-3-250 16,2-7 229-16</inkml:trace>
  <inkml:trace contextRef="#ctx0" brushRef="#br0" timeOffset="63757.02">1743 12358 1017 0,'-13'-3'108'0,"1"0"135"0,8-2-209 16,4 0-18-16,4-3-27 15,3 2-33-15,7-1-167 16,1 2 139-16</inkml:trace>
  <inkml:trace contextRef="#ctx0" brushRef="#br0" timeOffset="64011.15">2042 12442 680 0,'-15'-6'106'0,"-4"-2"128"16,4 4-38-16,-3 5-14 15,1 0-25-15,3 7-58 16,-2 4-26-16,0 4-39 0,1 7-12 15,0 7-14-15,4 4-6 16,5 1-2-16,3 1-1 16,5-1-2-16,7-1-2 15,6-5-38-15,2-7-38 16,7-10-100-16,5-7-81 16,8-8 140-16</inkml:trace>
  <inkml:trace contextRef="#ctx0" brushRef="#br0" timeOffset="64397.97">2265 12564 989 0,'-6'-11'115'0,"-3"-1"86"0,0 1-43 0,-4 0-53 15,1 3-31-15,-5 6-41 16,1 4-13-16,1 13-16 15,0 2-4-15,4 10-1 16,-1 3-2-16,7 1-1 16,5-2 0-16,5-7-1 15,4-6 0-15,3-11 4 16,1-5 1-16,2-12 5 16,2-4 0-16,-1-8 0 15,-2-1-2-15,1-1 1 16,-7 4 0-16,1 6 0 0,-2 4 0 15,-2 8-4-15,0 5 0 16,-1 13-1-16,0 6-1 16,2 10 2-16,-2 2 0 15,6-2 0-15,2-2 0 16,7-8-2-16,2-7-18 16,1-11-59-16,2-6-89 15,-2-11 89-15</inkml:trace>
  <inkml:trace contextRef="#ctx0" brushRef="#br0" timeOffset="64640.39">2505 12248 904 0,'-6'5'112'15,"1"5"103"-15,-2 5-97 0,1 14-26 16,0 4-22-16,2 11-19 15,0 0-4-15,2 4-22 16,3-1-9-16,5-2-12 16,5 1-2-16,4-3-33 15,1-2-30-15,3-7-69 16,-3-7-74-16,-1-15-39 16,-1-8-65-16,2-18 166 15</inkml:trace>
  <inkml:trace contextRef="#ctx0" brushRef="#br0" timeOffset="65255.68">2661 12310 795 0,'-1'-9'107'0,"0"3"76"0,-2 5-26 16,2 9-47-16,0 7-12 15,0 12-9-15,0 6-8 0,1 10-20 16,1 3-15-16,2 2-25 15,2 1-10-15,2-3-7 16,2 1-1-16,6-8-3 16,2-6 2-16,1-13-2 15,1-9-1 1,1-11-1-16,-2-8-1 0,3-12 1 16,2-4 0-16,-5-4 2 15,1 2 0-15,-7 5 0 16,-2 3 0-16,0 9 0 15,0 4-3-15,-5 6-1 16,0 6 0-16,1 11 0 16,-3 2 1-16,4 6 1 15,1 0 2-15,3-6-2 16,4-5 2-16,-1-11 1 16,-3-5 1-16,2-8 4 15,-7-6-1-15,4-3-1 16,-1-3 1-16,-2 0-2 15,-1 0 3-15,-1 1 13 0,1 3 14 16,0 3 19-16,0 3 14 16,-4 6 8-16,1 4-11 15,-3 10-19-15,0 6-18 16,0 14-20-16,2 8-4 16,3 10-1-16,0 4 0 15,5-2 0-15,-2-2 0 16,0-9-1-16,-3-2 0 0,-3-4 0 15,-2-1-1-15,-7-1 0 16,-2-2-27-16,-4-4-45 16,-2-3-13-16,-1-7-59 15,-2-6-15-15,-2-9-280 16,-1-4 270-16</inkml:trace>
  <inkml:trace contextRef="#ctx0" brushRef="#br0" timeOffset="66954.98">3544 12779 671 0,'-1'3'104'0,"-1"-2"92"15,0-1-6-15,1-2-51 16,-2-1-14-16,3 1-43 16,4 1-28-16,0 4-29 15,1 5-13-15,0 10-8 16,1 7 1-16,-5 5 1 16,-1 2-1-16,-4 1 0 0,-5-2-1 15,-2-2-2-15,-1-2 1 16,3-5-63-16,-3-4-65 15,8-8-272-15,-1-5 225 16</inkml:trace>
  <inkml:trace contextRef="#ctx0" brushRef="#br0" timeOffset="67387.67">3951 12507 759 0,'1'0'105'0,"-1"0"106"0,-1-1-19 0,-6 0-21 16,-1-1-29-16,-1 1-57 15,-1 1-22-15,-3-1-32 16,1 1-9-16,-3 0-12 15,2 4-4-15,1 4-6 16,-2 5-2-16,4 4-1 16,2 0 0-16,4 1 1 15,4-1 0-15,5-2-1 16,1-1 1-16,9-3-1 16,-4 0 1-16,5-1 1 15,0-1 1-15,-4 0 0 16,3 1 1-16,-7-1 1 15,-3 1 1-15,-7 1 1 0,-4 2 1 16,-9 0 0-16,0 1-2 16,-7 0-1-16,-3-3-2 15,-2-4-28-15,0-1-39 16,0-4-117-16,0 0-69 16,3 1 125-16</inkml:trace>
  <inkml:trace contextRef="#ctx0" brushRef="#br0" timeOffset="68343.28">4241 12567 796 0,'-2'-10'117'0,"-2"-1"89"0,0-1-74 0,-6 0-11 0,2 1-31 15,-5 1-13-15,-2 3-20 0,-2 3-11 16,-3 7-23-16,-3 3-8 15,1 11-13-15,1 4-2 16,2 7-2-16,3 4 0 16,6 2 0-16,5-1-1 15,7-5 1-15,7-1-1 16,2-11 1-16,1-7 0 16,4-11 2-16,1-9 2 0,3-11 0 15,3-3 1-15,1-5 1 16,-4 0 0-1,-1 0 2-15,0 2 4 0,-5 5 7 16,-5 1 3-16,-4 11 2 16,-3 10-3-16,-1-1-9 15,-4 12-2-15,0 10-6 16,3 4-2-16,-1 6 0 16,2 4 0-16,5-5 0 15,2-2 1-15,3-7 1 16,5-2 0-16,1-11 3 15,0-4 1-15,2-9 3 16,-3-6-2-16,2-6 0 16,-1-3 0-16,-3-4-1 15,2 0 0-15,-4-1 15 16,-3 3 3-16,-2 5 4 16,-4 4 1-16,-1 7-14 15,-1 5-4-15,-1 8-6 16,2 3-3-16,0 9-3 15,4 1 1-15,3 0 0 0,4 0 0 16,9-8 2-16,4-2 0 16,3-7 2-16,-2-4 1 15,-1-6 0-15,-6-4 1 16,-2-4-1-16,-2 1-2 16,-5-2 1-16,-1 2 1 0,-7-2-1 15,-3 1 15-15,-4 1 12 16,0 3 6-16,-3 5 9 15,1 3-16-15,0 8-16 16,4 4-8-16,2 11-7 16,2 7-2-16,2 7 3 15,0 3 0-15,2 9 1 16,1 1 1-16,-1 7 0 16,-2-2-1-16,-5-3 1 15,-2-4 0-15,-10-9 1 16,1-3 0-16,-8-6 0 15,0-2 0-15,-9-4-16 16,0-3-30-16,-6-7-99 16,-1-3-71-16,9-6 105 15</inkml:trace>
  <inkml:trace contextRef="#ctx0" brushRef="#br0" timeOffset="69720.57">5321 12304 707 0,'2'-4'116'0,"-1"-1"104"0,0 0-38 16,-1 2-55-16,0 1-27 16,1 3-32-16,0 1-10 15,4 7-18-15,-1 5-5 16,4 11-11-16,0 4-7 16,-3 10-7-16,-1 1-2 15,-2 3-3-15,-5 2-1 16,-2 0-2-16,-2 1-1 0,2-5-20 15,1-2-25-15,2-10-105 16,4-8-73-16,3-15 114 16</inkml:trace>
  <inkml:trace contextRef="#ctx0" brushRef="#br0" timeOffset="70190.39">5595 12357 737 0,'1'9'120'0,"0"2"202"0,2 11-232 16,1 7 0-16,-5 8-18 15,0 2-21-15,-9 2-31 16,2-1-7-16,0 0-9 0,2-3-1 15,4-7-1-15,2-3 0 16,2-17 15-16,-2-9 8 16,2-5 9-16,-2-11 4 15,1-8-3-15,2-7-6 16,-5-8-3-16,2-4 0 16,-1-5-7-16,-1-5-1 15,4-3-1-15,4 4-4 0,3 9-1 16,2 10 1-16,1 17-1 15,-2 6-1-15,2 12-3 16,-1 7-2-16,2 8-4 16,0 4 1-16,-3 2-1 15,1 0 0-15,-5-1 0 16,-4-1 1-16,-6-2 2 16,-5 2 0-16,-1-5-3 15,-3-1-7-15,2-3-61 16,-1-5-48-16,4-3-133 15,1-4-87-15,6-1 179 16</inkml:trace>
  <inkml:trace contextRef="#ctx0" brushRef="#br0" timeOffset="70488.69">6022 12333 677 0,'0'0'180'0,"2"1"208"16,-4 1-206-16,1-1-4 15,-11 1-67-15,0-1-34 16,-7 8-28-16,-1 3-11 16,-2 9-22-16,1 2-8 15,5 7-7-15,0 1-1 0,9 1-1 16,5 3-1-16,7-6-1 15,7-2 1-15,7-6-2 16,0-2-1-16,4-8-32 16,-1-2-21-16,-2-8-113 15,3-2-66-15,-1-9 127 16</inkml:trace>
  <inkml:trace contextRef="#ctx0" brushRef="#br0" timeOffset="70704.02">6237 12380 911 0,'0'3'134'0,"0"2"146"16,2 2-100-16,4-2-62 16,4-3-29-16,8-2-49 15,5-4-15-15,8-3-15 0,-3-1-2 16,2-2 0-16,-4 0-24 15,-8 3-140-15,-4 2-112 16,-3 3 131-16</inkml:trace>
  <inkml:trace contextRef="#ctx0" brushRef="#br0" timeOffset="70902.47">6219 12571 975 0,'4'3'91'0,"3"-2"87"0,9-4-104 16,3-4 1-16,11-6-21 15,7-1-7-15,0-1-29 16,-1 0-26-16,-5 2-149 16,-6 5 109-16</inkml:trace>
  <inkml:trace contextRef="#ctx0" brushRef="#br0" timeOffset="71470.17">6910 12206 874 0,'-6'3'91'0,"-4"2"58"0,0 4-16 0,-2 5-38 16,2 8-15-16,0 11-19 16,-1 5-13-16,1 11-21 15,1 1-7-15,9-2-11 16,6-4-4-16,5-11-3 15,6-8 5-15,5-14 13 16,-1-7 12-16,1-11 27 16,0-6 3-16,-2-12-1 15,3-4-7-15,-1-6-25 16,-4-6-7-16,-6-5-8 16,-5-2 1-16,-11-3 7 15,-9 7 1-15,-9 11-4 0,-3 9-7 16,-4 18-15-16,0 6-5 15,0 13-24-15,-3 3-29 16,10 5-122-16,7 0-159 16,13-4 189-16</inkml:trace>
  <inkml:trace contextRef="#ctx0" brushRef="#br0" timeOffset="71669.98">7342 12427 1382 0,'0'8'151'0,"1"-3"86"0,-3-1-126 16,-2-3-26-16,-1-5-66 16,2 0-13-16,0-4-22 15,3 1-49-15,4 1-219 16,4-2 182-16</inkml:trace>
  <inkml:trace contextRef="#ctx0" brushRef="#br0" timeOffset="72252.94">7766 12138 900 0,'2'-2'142'0,"-1"-1"175"0,-2 2-102 0,-8 1-47 0,-4 2-37 15,-9 4-75-15,-4 2-15 16,-12 2-19-16,-2 1-8 0,0 1-8 15,3-2-4-15,13-1-2 16,7-1 0-16,11-2-4 16,4 0-1-16,5 0 0 15,4 1 1-15,3 4 1 16,2 0 2-16,-1 4 0 16,-2 2 1-16,-3 3-1 15,-2 4 1-15,-4 0-1 16,-3 0 0-16,0-6 1 15,-1-6 0-15,2-5 0 16,2-6-7-16,1 1-3 16,5-4 0-16,5-3 1 15,4-2 6-15,9-2 2 16,3 2 1-16,6 1 0 16,-2 4 0-16,-3 4 0 15,-5 4 1-15,-1 5-1 16,-9 2 0-16,-6 5 2 0,-2 0 1 15,-13 5 2-15,-3 0-1 16,-11 3 0-16,-8 1-1 16,-10-1-2-16,-6 0 5 15,1-3-82-15,1-4-58 16,10-7-205-16,9-3 170 16</inkml:trace>
  <inkml:trace contextRef="#ctx0" brushRef="#br0" timeOffset="72485.89">7968 12642 1408 0,'5'22'98'0,"-7"4"52"16,-7 5-77-16,-14 5-47 16,-7 3-69-16,0-2-97 15,-1-1-114-15,9-5 108 16</inkml:trace>
  <inkml:trace contextRef="#ctx0" brushRef="#br0" timeOffset="72918.67">8376 12266 1175 0,'-3'4'91'0,"2"2"66"16,1 2-52-16,1 7-30 15,2 3-16-15,4 10-31 16,2 5-7-16,-1 6-12 16,-1 3-5-16,-4-4 2 15,-2 1-45-15,-2-10-180 0,0-4 148 16</inkml:trace>
  <inkml:trace contextRef="#ctx0" brushRef="#br0" timeOffset="73104.52">8406 12108 1198 0,'-11'2'75'0,"1"0"52"0,3 1-90 0,2-3-61 16,2 1-41-16,3-1-120 16,3 0-170-16,7 1 199 15</inkml:trace>
  <inkml:trace contextRef="#ctx0" brushRef="#br0" timeOffset="73452.28">8629 12365 731 0,'7'5'74'0,"1"1"43"0,-2-3-29 16,5-3 6-16,-3-3-5 16,2-4 9-16,1-2-6 0,1-3-6 15,-4-3-14-15,-2 0-13 16,-3-1-20-16,-3 1-1 15,-4 2 5-15,-3 0 7 16,-7 3 0-16,-3 2-10 16,-2 10-19-16,0 7-11 15,2 14-11-15,3 8-1 16,2 8-2-16,5 1 1 16,8-2 2-16,4-4-1 15,11-8 0-15,1-4 0 0,5-5-12 16,2-4-34-16,2-8-126 15,1-5-124-15,2-6 152 16</inkml:trace>
  <inkml:trace contextRef="#ctx0" brushRef="#br0" timeOffset="74222.66">8558 12594 1212 0,'-4'-1'104'0,"3"-1"69"0,1 0-59 0,-3-1-57 15,6 1-22-15,-3-1-31 16,0 1-3-16,4 2-7 15,1 0-40-15,-1 3-193 16,-3 1 159-16</inkml:trace>
  <inkml:trace contextRef="#ctx0" brushRef="#br0" timeOffset="74737.57">8961 12499 1194 0,'0'-2'111'0,"-1"-1"90"0,1-1-24 0,-1 1-44 0,0 1-22 0,1-1-50 15,0 4-24-15,0-1-29 16,1 1-5-16,-3 2-18 16,1-3-40-16,-2 0-162 15,2 0 136-15</inkml:trace>
  <inkml:trace contextRef="#ctx0" brushRef="#br0" timeOffset="75105.1">9124 12526 536 0,'0'3'133'0,"1"1"162"0,1 0-112 0,1 2-59 0,1 4-29 15,-1 2-47-15,-2 3-19 16,-1 4-20-16,0 4-8 16,-8 5-74-16,-1 2-76 15,-7 7 82-15</inkml:trace>
  <inkml:trace contextRef="#ctx0" brushRef="#br0" timeOffset="79169.22">9495 11897 102 0,'-2'2'23'16,"0"-1"43"-16,-1 0 20 0,1-2 32 15,0-2 2-15,2 0-21 16,0-1-7-16,3-1-8 15,1 0 6-15,1-1 20 16,3 2 3-16,1 1-9 16,3 1-7-16,4 0-18 15,4-3-12-15,5 0-19 16,1-1-9-16,0-1-19 16,-1 1-8-16,-8 2-12 15,-5 1-35-15,-11 3-212 16,4 2 167-16</inkml:trace>
  <inkml:trace contextRef="#ctx0" brushRef="#br0" timeOffset="79468.12">9611 11860 785 0,'4'-8'121'0,"-1"3"104"15,1 5-102-15,-4 7-1 16,-3 11-46-16,-1 5-16 16,-1 11-30-16,-2 4-9 0,2 1-12 15,-1 0-4-15,6-3-2 16,1-4-2-16,5-5 0 15,2-1-31-15,-1-6-64 16,1-2-62-16,-5-5 70 16</inkml:trace>
  <inkml:trace contextRef="#ctx0" brushRef="#br0" timeOffset="81065.27">9609 11689 269 0,'0'-6'106'16,"-2"0"90"-16,2 3-28 15,0 1-6-15,0 2-13 0,1-1-8 16,-1 0-18-16,0 1-9 15,0 0-24-15,-1 0-6 16,0 0-13-16,-5 1-9 16,3 2-15-16,-1 2-6 15,1 2-10-15,3 4-1 16,0 5 3-16,2 5-1 16,4 7-9-16,2 6-4 15,-3 6-10-15,2 5-4 0,-3 5-2 16,-3 0 0-16,-2 0-2 15,-5 0 1-15,1-3-1 16,0 2 1-16,2-3-1 16,4-3 0-16,7-7-1 15,2-2 0-15,2-11-1 16,2-7 1-16,2-8 0 16,3-6 1-16,-1-8-10 15,2-2-20-15,-2-5-66 16,-1-3-55-16,0-2-183 15,1 0 185-15</inkml:trace>
  <inkml:trace contextRef="#ctx0" brushRef="#br0" timeOffset="81567.86">9467 11887 311 0,'-3'6'86'0,"0"-1"75"0,4 1-16 16,1-3 3-16,6-2 4 16,3-2-9-16,6-5-27 0,6-3-21 15,4-5-45-15,5 1-15 16,-3-4-38-16,-1 1-60 15,-2-1 40-15</inkml:trace>
  <inkml:trace contextRef="#ctx0" brushRef="#br0" timeOffset="82098.77">9921 11647 837 0,'-2'2'105'16,"2"1"63"-16,-1 8-46 16,-3 4 8-16,0 12-46 15,-1 6-17-15,7 15-23 16,2 10-10-16,4 9-18 15,1 4-6-15,-4 4-8 16,-2-4-2-16,-2 6-45 16,-1-2-13-16,0-10 1 15,1-12 2-15,0-24 48 16,1-8 12-16,-2-20 8 16,2-2 1-16,1-15 3 15,2-8-2-15,-2-10-3 0,0-3-2 16,-3-6-2-16,-1 2-1 15,0 5-2-15,1 3-2 16,4 8-1-16,0 3 1 16,5 6 10-16,-1 4 6 15,2 5 10-15,1 3 2 16,1 6-2-16,4 4-4 16,1 5-8-16,3 1-3 15,0 5-8-15,2 1-2 0,-2 1-3 16,0 1 0-16,-5 5-2 15,-3 2-1-15,-3 1-20 16,-1 2-14-16,-5-4-80 16,2-3-51-16,-4-10 89 15</inkml:trace>
  <inkml:trace contextRef="#ctx0" brushRef="#br0" timeOffset="82532.03">10329 12162 739 0,'1'3'130'0,"-1"0"125"0,2 3-135 0,4-1-5 15,-1-2-48-15,4-1-17 16,4-4-7-16,-2-3 3 15,3-4 7-15,1-2 1 16,0-3-11-16,-3 0-10 16,-4-2-19-16,1 0-4 15,-6 2-2-15,-2 1 0 16,-1 1 2-16,-5 2 1 16,-2 3 3-16,-4 2 1 0,-5 6-5 15,-1 5-4-15,-2 8-5 16,0 3-1-16,6 7 5 15,-1 0 3-15,12 3 6 16,2-1 3-16,8 0 6 16,6 0-2-16,7-1-1 15,1-3-1-15,3-7-11 16,-5-2-2-16,1-5-2 16,-1-2-4-16,1-2-31 15,-3-4-45-15,-3 0 43 16</inkml:trace>
  <inkml:trace contextRef="#ctx0" brushRef="#br0" timeOffset="83464.37">11284 12119 678 0,'1'-1'108'0,"-1"0"75"15,1-3-40-15,-1-1-2 16,-1-2-25-16,0-2-12 16,-3-2-15-16,1 1-9 0,-2-4-17 15,0-2-12-15,-3 1-8 16,-5-2 0-16,-2 3-13 15,-3 1 0-15,-2 7-17 16,0 6-7-16,-4 11-9 16,1 9-4-16,-4 9-2 15,2 6-1-15,7 7 3 16,7 0 2-16,11-5 4 16,8-5 1-16,10-9 1 15,2-8 3-15,7-9 4 16,-1-6 2-16,-2-10 3 15,-4-5 0-15,-3-6-1 16,-4-2-1-16,2-1 0 16,-3-1 0-16,-3 0 0 15,-1 2 0-15,-6 5 0 16,1 4 1-16,-3 8-8 16,0 5-4-16,0 7-8 0,0 7-4 15,-2 9 4-15,-2 4 1 16,4 5 4-16,2-1-7 15,3-3-82-15,6-2-47 16,2-7-181-16,3-6 164 16</inkml:trace>
  <inkml:trace contextRef="#ctx0" brushRef="#br0" timeOffset="83913.79">11572 12073 1214 0,'-9'-8'104'0,"-7"3"61"16,-1 2-29-16,-2 4-50 16,-3 2-28-16,0 5-31 15,4 3-11-15,1 5-8 16,5 5-2-16,6 3-5 16,0 1-3-16,6-2-2 15,7-1-2-15,2-6 3 16,7 0 0-16,4-8 5 15,2-5 4-15,4-9 5 16,-4-6 2-16,-1-6 1 16,-3-2 0-16,-7-6 0 15,2-2 0-15,-9-4 2 16,3-3 0-16,-7-6 0 16,-1 0-2-16,-6-8 1 15,-5 1 0-15,3 1 2 0,-1 6 0 16,1 15 8-16,4 7-1 15,5 18-7-15,-1-2-2 16,6 17-14-16,-5 9 0 16,4 17 0-16,0 8 0 15,4 7 1-15,1 1-2 16,-1-7-8-16,3-3-25 16,2-9-84-16,3-3-46 0,4-11-152 15,-1-5-178-15,6-8 293 16</inkml:trace>
  <inkml:trace contextRef="#ctx0" brushRef="#br0" timeOffset="84680.7">11881 12039 1057 0,'0'-5'112'0,"-2"0"89"0,-2-1-19 0,-4 3-46 16,-1 3-31-16,-6 4-55 15,-2 5-21-15,1 5-23 16,1 5-2-16,5 2-4 16,2 2-1-16,5-1-1 15,2-1-1-15,5-4-1 16,3-3 0-16,2-5 2 16,0-3 1-16,3-5 1 0,3-2-2 15,-1-5-3-15,-1-2-1 16,-2-5 3-16,-3-3 1 15,0-5 6-15,-2-2 2 16,-1-9 2-16,0-4 0 16,-4-12 0-16,-1-7-1 15,-1-3-1-15,-1-3-2 16,-1 7 1-16,2 8-4 16,0 14 23-16,0 7 8 15,1 13 10-15,-2 5 4 0,1 8-19 16,1 5-6-1,-1 12-10-15,0 6-1 0,1 13-5 16,0 9-2-16,3 12-2 16,4 6 0-16,2-1 0 15,5-4-1-15,5-12 1 16,2-8-1-16,5-12-12 16,-1-3-12-16,2-10-53 15,-3-5-31-15,3-10-76 16,0-5-46-16,1-10-90 15,0-5-34-15,-8-5 37 16,-2-2 56-16,-7 0 195 16,-5 0 110-16,-3 5 143 15,-3 2 50-15,-7 9 35 16,2 2-21-16,-4 8-42 16,0 3-37-16,0 6-73 15,-2 5-18-15,3 5-36 0,0 3-10 16,-1 2-8-16,2 2-4 15,1-1-2-15,3-1-3 16,5 0-3-16,5-2-2 16,5-5-5-16,6-1-1 15,1-5 1-15,6-2-1 16,1-4 2-16,2-3 2 16,3-3-4-16,-1-3-1 15,0-4-17-15,-3 0-27 0,-2-2-59 16,-6-3-53-16,-4 3 78 15</inkml:trace>
  <inkml:trace contextRef="#ctx0" brushRef="#br0" timeOffset="85097.47">12514 11989 1003 0,'0'-5'143'0,"-2"2"186"16,3 0-166-16,-1 4-54 15,0 4-13-15,3 5-41 16,0 6-5-16,2 4-13 0,1 4-12 16,0 0-13-16,-1-3-5 15,-2-2-3-15,-1-3 0 16,1-2 0-16,-2-5 0 15,0-4 2-15,-1-4 0 16,1 0-2-16,0-6-3 16,-2-7-1-16,-1-4 0 15,-2-5 0-15,-4-5 4 16,-1-6 2-16,0-1-2 16,3 0-4-16,1 2 0 0,6 7-5 15,3 5-1-15,7 6-3 16,0 3 0-16,2 4-1 15,4 0 1-15,4 3-15 16,0 0-28-16,0 2-115 16,0 0 100-16</inkml:trace>
  <inkml:trace contextRef="#ctx0" brushRef="#br0" timeOffset="88478.81">691 13512 1026 0,'-1'-9'91'16,"-2"1"78"-16,-2-1 4 15,2 3-5-15,-1 1-14 0,2 3-37 16,2 2-21-16,2 6-41 16,4 3-18-16,3 8-25 15,0 3-6-15,2 7-6 16,-2 2 3-16,-3 1 3 15,2 0-1-15,-2-4-12 16,0 0-25-16,-3-8-84 16,1-2-76-16,-2-4 100 15</inkml:trace>
  <inkml:trace contextRef="#ctx0" brushRef="#br0" timeOffset="88665">602 13343 1315 0,'-4'-11'67'0,"1"2"28"0,-1-1-62 16,3 2-23-16,1 0-9 0,1 1-27 15,4 0-57-15,6 4 51 16</inkml:trace>
  <inkml:trace contextRef="#ctx0" brushRef="#br0" timeOffset="89050.34">1016 13426 846 0,'-9'-2'114'16,"-4"-2"162"-16,2 2-182 16,-6-1 3-16,1 3-22 15,-3 1-20-15,1 4-19 16,0 4-3-16,2 5-13 0,1 2-5 16,4 4-8-1,3-3-6-15,8 0-1 0,6-2 3 16,6-3 9-16,3-1 9 15,2-2 12-15,3-2 0 16,-1 1-5-16,-1 1-5 16,-5 3-11-16,-4 4 0 15,-9 9 3-15,-8 3 1 16,-8 8-1-16,-6 0-4 16,-6 0-6-16,-3-4-3 0,2-7-30 15,-2-5-37-15,3-8-193 16,8-5 158-16</inkml:trace>
  <inkml:trace contextRef="#ctx0" brushRef="#br0" timeOffset="89762.77">1813 13637 572 0,'-3'-1'122'0,"0"-1"109"16,-2-2-53-16,0 1-2 16,-3-3-22-16,0-1-9 15,0-2-21-15,-2 0-14 16,-5 0-39-16,0 2-24 16,-6 5-33-16,1 4-10 0,-2 14-9 15,0 6-2-15,3 11-5 16,6 6 1-16,5-2 2 15,8-3 1-15,10-9 1 16,1-8 2-16,8-12 4 16,-1-6 2-16,3-9 3 15,-2-4-1-15,-1-10 0 16,-2 0-1-16,-5-5 2 16,-2 0 2-16,-3 5 0 15,-3 4 1-15,-2 11 0 16,-1 8-3-16,-1 14-4 15,-2 8-3-15,3 14-4 16,2 1 2-16,6 1 3 16,2-3-1-16,4-11 1 15,2-5-1-15,1-10-16 16,4-5-48-16,-1-6-122 16,1-2-231-16,0-9 232 0</inkml:trace>
  <inkml:trace contextRef="#ctx0" brushRef="#br0" timeOffset="90200.36">1962 13306 1316 0,'2'3'84'0,"-1"6"60"0,3 3-24 0,-3 11-35 15,4 8-7-15,2 4-35 16,4 3-14-16,1 3-17 15,-2-1-4-15,2 5-3 16,-1-1-2-16,-4-4 0 16,0-5-2-16,-3-11-3 15,-1-5-1-15,-2-10-1 16,-1-7 0-16,3-2 0 16,-3-10 1-16,2-4 0 15,3-3 1-15,1 0 2 16,3 1 1-16,1-1 0 15,0 2-1-15,2 5 0 16,0 3-2-16,4 8 0 16,-1 4 0-16,1 6 2 15,-1 2-1-15,1 5 1 16,-6 0 1-16,-3 2 2 16,-4 0 2-16,-6 1 3 15,-5 0-1-15,-7-1-3 0,-2-1-7 16,-1-4-42-16,-3-4-34 15,1-9-123-15,3-2-167 16,4-8 212-16</inkml:trace>
  <inkml:trace contextRef="#ctx0" brushRef="#br0" timeOffset="90677.98">2224 13303 1135 0,'7'-9'103'16,"0"4"64"-16,1 1-18 0,0 13-36 15,1 4-29-15,1 9-39 16,-1 6-14-16,0 6-20 16,-1 5-4-16,1 4-2 15,1 5-1-15,4 3-1 16,2 2 0-16,3-7-2 15,2-6 1-15,0-12 0 16,0-6-1-16,-4-8-1 16,-1-6 0-16,3-8 0 15,0-4 0-15,2-7 2 16,2-5 2-16,-4-2 2 16,3-1 0-16,-2-2 5 15,-3 0 6-15,-5 1 16 0,-4 4 11 16,-8 4 14-16,-3 3-2 15,-7 7-12-15,1 3-12 16,-2 10-17-16,0 7-6 16,6 10-5-16,2 1-2 15,9 1-2-15,4-2-1 16,10-5-2-16,2-3 0 16,6-4-2-16,3-3-33 15,3-4-83-15,3-4-54 16,9-4 75-16</inkml:trace>
  <inkml:trace contextRef="#ctx0" brushRef="#br0" timeOffset="91195.24">3426 13294 744 0,'-2'-8'141'16,"2"-1"156"-16,0 1-90 0,0 4-45 16,0 1-28-16,0 7-42 15,1 3-17-15,7 13-27 16,-1 8-7-16,2 13-16 16,-1 5-6-16,-3 9-10 15,-1 5-2-15,0 7-41 16,0 1-43-16,0-1-151 15,0-5-241-15,1-10 270 16</inkml:trace>
  <inkml:trace contextRef="#ctx0" brushRef="#br0" timeOffset="91627.96">3363 13623 1104 0,'3'-5'85'0,"-2"-2"70"0,7-2-66 15,4 0-11-15,1-2-9 16,4-1-18-16,3 4-1 16,2 0-7-16,3 1-10 15,-1 5-11-15,0 1-8 0,-3 5-10 16,-1 4-1-16,-9 7 0 15,-1 5 0-15,-4 9 0 16,0 3 1-16,1 5-2 16,2-2-1-16,4-6-1 15,3-5 0-15,4-8 0 16,0-4 0-16,2-8 1 16,-3-4 3-16,-4-8 5 15,2-4 2-15,-9-5 3 16,1-5 2-16,-4-1 3 15,-5-3 1-15,-8-2 2 16,-5-1 0-16,-7 8-7 16,-3 6-8-16,-2 10-30 15,0 7-32-15,1 9-89 16,6 3-119-16,7 2 147 16</inkml:trace>
  <inkml:trace contextRef="#ctx0" brushRef="#br0" timeOffset="92377.75">4436 13470 753 0,'-1'-3'149'15,"-1"0"129"-15,2 1-75 16,-1 2-16-16,0 0-64 16,1 1-34-16,1 6-46 15,2 7-6-15,1 14-3 16,1 8-1-16,0 16-8 15,0 6-9-15,-4 6-8 16,-2-1-2-16,-5-3-8 16,-1-1-29-16,1-7-58 15,0-4-43-15,5-15-125 16,0-10-200-16,4-18 271 0</inkml:trace>
  <inkml:trace contextRef="#ctx0" brushRef="#br0" timeOffset="92643.84">4437 13605 722 0,'0'-24'135'0,"0"1"175"0,3 2-112 16,2 2-21-16,4 3-17 0,3 0-37 16,6 2-23-16,7 3-39 15,9 3-18-15,-1 6-25 16,2 2-9-16,-6 6-8 15,-8 2-2-15,-6 4 1 16,-6 4 3-16,-9 6 4 16,-8 5 1-16,-10 7-24 31,-4 1-24-31,-10-1-59 0,-4-2-30 0,4-10-114 16,4-7-189-16,12-11 260 15</inkml:trace>
  <inkml:trace contextRef="#ctx0" brushRef="#br0" timeOffset="93160.03">4776 13577 787 0,'18'26'86'15,"-2"2"59"-15,-1 4-53 0,-6 1-67 0,-3-1-8 16,-3-6-6-16,-2-2 0 15,-3-8 3-15,-2-6 3 16,-1-9 2-16,2-1-1 16,-2-11 1-16,2-3 2 15,0-13 8-15,1-7 4 16,6-8 13-16,0-5 12 16,6 5 13-16,3 4 3 15,2 9-4-15,2 5-14 0,0 9-27 16,-1 3-10-16,-1 9-20 15,-1 4-5-15,2 11 0 16,-1 3 1-16,-2 10 4 16,1 4 1-16,-3 11 1 15,-1 2 0-15,5 1 2 16,0-4-2-16,3-10 0 16,1-9 1-16,-4-9 1 15,-4-8 4-15,1-11 9 16,0-6 6-16,-3-9 10 15,-1-4 6-15,-4-6 8 16,-4-3-6-16,0 1-8 16,-3 0-7-16,-5 6-17 15,-5 4-2-15,-2 7-15 16,-3 5-18-16,2 8-45 16,2 5-41-16,2 9-114 0,0 3-134 15,7 6 202-15</inkml:trace>
  <inkml:trace contextRef="#ctx0" brushRef="#br0" timeOffset="93980.21">5373 13593 1223 0,'4'-6'132'16,"-2"-1"91"-16,-3-2-14 0,-4 0-65 15,-4 0-38-15,-6 1-58 16,0 2-20-16,2 6-28 16,-1 2-7-16,3 13-8 15,0 7 0-15,4 9 2 16,3 2 2-16,4 0 3 16,8-3-1-16,1-8 0 15,3-4 1-15,4-7 4 16,1-7 2-16,0-7 2 15,-1-5 4-15,-1-10 3 16,-1-6 0-16,-2-8 3 16,0-7-2-16,-5-7 0 15,-1-2 0-15,-3-2 7 16,-1-2 1-16,-2 0 3 16,-2-4 0-16,1 5-3 15,-2 6 4-15,1 16 12 0,2 10 4 16,-2 16-7-16,1 11-11 15,-3 17-18-15,3 10-7 16,1 16-1-16,2 5 4 16,6 6 1-16,5 3 0 15,3-3 20-15,4-3-47 16,2-13-2-16,-2-8 1 0,1-16-17 16,-2-7 50-16,-4-14 3 15,0-6 1-15,-3-15 1 16,1-6 1-16,-1-8-1 15,0-1 0-15,-4 3 1 16,-2 2-1-16,-3 12 11 16,-1 7 2-16,-2 11-9 15,2 2-1-15,-2 13-14 16,3 6-4-16,1 12 4 16,4-2 1-16,9-3 1 15,3-4-1-15,1-11 3 16,3-4 0-16,-2-8 2 15,0-5 3-15,1-7 1 16,-2-6 1-16,-2-5 0 16,-3-2 0-16,-7-5 3 15,1-1-1-15,-7 3 2 16,-3 2-2-16,0 10 12 16,-3 4 4-16,2 11-6 0,-2 3-3 15,2 12-18-15,1 8-6 16,4 12 0-16,0 7 2 15,5-1 0-15,1-1-9 16,6-8-38-16,3-3-29 16,2-3-130-16,-1-6-15 15,3-4 111-15</inkml:trace>
  <inkml:trace contextRef="#ctx0" brushRef="#br0" timeOffset="94261.05">6170 13458 1347 0,'-6'5'107'0,"-5"3"93"0,-3 3-57 0,-5 5-3 16,-4 3-23-16,5 7-41 15,-1 6-18-15,6 3-29 16,4 3-12-16,4-2-16 15,8-5-3-15,7-5-8 16,3-5 1-16,13-5 3 16,4-7-15-16,9-5-38 15,-1-3-35-15,-2-7-102 16,4-3-292-16,-3-7 303 16</inkml:trace>
  <inkml:trace contextRef="#ctx0" brushRef="#br0" timeOffset="94676.09">6344 13102 641 0,'-16'-15'118'0,"2"3"160"0,7 3-143 15,3 3 30-15,3 5-27 16,1 4-12-16,7 8-20 16,4 6-14-16,3 16-12 15,-1 6-12-15,2 18-41 16,-2 1-10-16,-5 6-9 0,-4-1-1 16,-5 0-2-16,0 3 10 15,0 0-92-15,1-7-84 16,3-10 93-16</inkml:trace>
  <inkml:trace contextRef="#ctx0" brushRef="#br0" timeOffset="94992.92">6235 13445 952 0,'3'-5'89'0,"3"-2"117"0,4 0-108 0,7-2 2 16,0-3 2-16,12-1-14 16,2 1-16-16,5 1-28 15,-1 4-14-15,-2 5-16 16,-6 0-4-16,1 8-3 16,-2 3-1-16,-6 7 2 15,0 3 2-15,-12 6 2 16,-3 4 4-16,-2 8 0 15,-1-1-4-15,5 1-4 16,2-1-4-16,2-8-4 16,3-3 2-16,1-10-48 15,0-5-36-15,-1-8-112 16,1-5 94-16</inkml:trace>
  <inkml:trace contextRef="#ctx0" brushRef="#br0" timeOffset="95145.68">6553 13214 1249 0,'-4'-5'44'0,"0"-3"-14"0,1 1-82 0,1 0-175 0,2 1 139 0</inkml:trace>
  <inkml:trace contextRef="#ctx0" brushRef="#br0" timeOffset="95709.55">6766 13382 998 0,'11'18'97'0,"1"3"65"15,3 1-18-15,1 6-33 16,-1 4-22-16,0 4-32 15,3 2-13-15,-2-6-19 16,2-2-8-16,-1-12-4 16,1-5-2-16,-4-10 16 15,2-5 10-15,-4-9 14 0,2-4 3 16,-5-8-15-16,-2-2-8 16,-7-5-9-16,-4 1-1 15,-5 2-6-15,-1 4 0 16,1 9-1-16,3 5-4 15,6 9-8-15,-2 1-5 16,6 3-8-16,6 3 0 16,9 2 8-16,4-3 4 15,10-2 6-15,2-3 2 0,5-4 13 16,2-4 2 0,1-7 10-16,-1 1 4 0,-9-1-1 15,-6 0 6-15,-15 2 6 16,-6 1 8-16,-6 2 1 15,-8 2-8-15,-6 3-14 16,-3 4-12-16,-6 4-6 16,-1 7-1-16,3 11-8 15,4 3-2-15,9 10-9 16,8 1-3-16,10 0 0 16,5-1 0-16,2-5 2 15,0-5 1-15,4-8-29 16,-2-4-31-16,5-8-90 15,0-5-35-15,-1-10-156 16,-1-4 184-16</inkml:trace>
  <inkml:trace contextRef="#ctx0" brushRef="#br0" timeOffset="96326.25">7412 13061 1597 0,'-1'3'96'0,"-4"7"41"0,0 5-30 16,2 17-20-16,3 9-7 15,2 14-13-15,4 5-13 16,1 0-26-16,2-3-11 0,2-7-10 16,3-4-3-16,5-7-2 15,1-5 3-15,1-9-6 16,0-6-2-16,-1-11 1 15,1-6-4-15,-2-8 8 16,-1-7 3-16,1-6 2 16,-3-5 0-16,-2 1 1 15,-3 1 1-15,-6 9-3 16,-1 4-5-16,-3 11-5 16,1 6-3-16,-1 11 1 15,-1 4 3-15,5 2 2 16,2-1 0-16,5-9-1 15,4-5-1-15,2-11 2 16,2-4 1-16,-2-8 3 16,1-6 3-16,0-4 0 15,-1-2 0-15,0 1 2 16,-3 2 1-16,-6 7 11 16,-2 4 12-16,-7 11 14 0,-3 1 0 15,-3 12-14-15,-1 9-14 16,0 12-18-16,3 8-2 15,4 9 1-15,0-2-1 16,5 2 1-16,1-2-1 16,4-7 22-16,-1 3-44 15,-2-1 1-15,-1-2 0 16,-6 3-51-16,-4-5 46 0,-5-6 2 16,-2-5-7-16,-2-13 5 15,2-7-12-15,-5-9-33 16,3-8-11-16,-3-15-51 15,-1-6-57-15,-5-14 111 16</inkml:trace>
  <inkml:trace contextRef="#ctx0" brushRef="#br0" timeOffset="97244">8533 13322 753 0,'10'-4'137'0,"-6"1"162"0,0 1-116 16,-5 6-42 0,0 1-35-16,-2 12-54 0,-1 5-22 15,3 8-25-15,1 3-3 16,10-2-2-16,2-2-1 15,3-9 0-15,2-5 1 16,0-11 9-16,-4-4 7 16,3-9 5-16,-4-7 3 15,1-7-6-15,2-1-3 16,-2 0 8-16,-2 1 6 0,-5 4 12 16,-1 4 6-1,-2 8-8-15,-2 5-8 0,1 12-18 16,2 7-8-16,1 10-5 15,3 5-2-15,4 3 1 16,2-1 0-16,4-6-31 16,2-5-14-16,2-8-60 15,-1-8-59-15,2-10 96 16</inkml:trace>
  <inkml:trace contextRef="#ctx0" brushRef="#br0" timeOffset="97525.59">9074 13263 1362 0,'-10'-1'101'0,"1"0"61"0,-2-1-24 0,3 3-29 0,2 1-26 16,-2 5-47-1,2 2-12-15,6 7-23 0,0 0-4 16,10-1-5-16,5 4 2 15,2-2 3-15,6 0 2 16,-4 3 2-16,-3-2 1 16,-6 2 1-16,-5-1 1 15,-10 3 1-15,-4 0-6 16,-10 2-29-16,-5 0-26 16,-9-4-65-16,-4-2-44 0,-3-12 89 15</inkml:trace>
  <inkml:trace contextRef="#ctx0" brushRef="#br0" timeOffset="97929.43">9223 13344 1042 0,'12'6'89'0,"-1"1"82"0,0-1-39 0,3-2-10 16,1 1-16-16,-1-6-21 16,2-3-3-16,3-1 3 15,-3-3 0-15,-3-1-13 16,-1 1-5-16,-9-4-21 16,0-2-10-16,-4 3-11 0,-1 1 2 15,-5 2 6-15,-2 4 5 16,-3 4-3-16,-5 4-9 15,-6 10-15-15,3 5-9 16,-1 6-5-16,3 3-2 16,8 2-1-16,5-2 2 15,12-1 1-15,7-4 2 0,13-2 5 16,4-4 1 0,5-7 1-16,0-3-3 0,-2-5-15 15,-4-3-25 1,-2-4-67-16,-3-2-47 15,1 0 75-15</inkml:trace>
  <inkml:trace contextRef="#ctx0" brushRef="#br0" timeOffset="99179.23">10183 12879 209 0,'-6'0'73'0,"2"-1"66"0,-1-4-7 16,2-3 8-16,3 2 9 15,-2-1 6-15,2 1 5 16,2-1-2-16,-2-1-4 16,-2 3-9-16,2 5-37 15,0-1-24-15,-5 5-40 16,0 8-16-16,0 13-11 16,-2 7-2-16,1 16-5 15,3 7-1-15,-1 15-6 16,3 6-2-16,0-1-1 15,1-6 0-15,1-19 1 16,1-10-2-16,1-14-14 16,-1-5-8-16,1-12-17 15,1-3 1-15,-1-8-8 16,2-4 3-16,0-8 10 16,-2-4 1-16,-2-7 22 0,0 0 5 15,-2-5 6-15,1 0 1 16,3 2 0-16,3-1-1 15,9 8 1-15,1 0 1 16,5 4 4-16,0 5 1 16,5 7 4-16,-1 5 3 15,-2 9 0-15,-2 4-1 16,-6 10-4-16,0 2-4 16,-4 8-2-16,-6 3 1 0,-2 2-14 15,-3-1-15-15,-3-3-50 16,3-2-61-16,0-9 75 15</inkml:trace>
  <inkml:trace contextRef="#ctx0" brushRef="#br0" timeOffset="99641.01">10716 13206 940 0,'1'-1'145'0,"-1"-2"138"0,0 0-91 15,-1 0-16-15,-12 0-61 16,1 1-40-16,-11 5-48 16,-3 2-9-16,2 8-10 0,1 5-6 15,4 9-10-15,3 2-3 16,8 2-1-16,3-3 0 15,9-6 0-15,5-3-1 16,6-10 4-16,3-4 1 16,6-8 8-16,-2-5 4 15,1-8 2-15,1-5 3 16,-6-5-2-16,0-4 0 0,-4-2 2 16,-5 1 6-16,-3 7 15 15,-3 5 9-15,-1 18 6 16,-4-3-7-16,2 22-18 15,0 7-12-15,0 12-9 16,0 2-1-16,3-2 1 16,2-3-3-16,2-6-28 15,2-6-26-15,4-6-55 16,-3-4-44-16,3-8-121 16,-1-4 155-16</inkml:trace>
  <inkml:trace contextRef="#ctx0" brushRef="#br0" timeOffset="99891.73">10863 12816 967 0,'0'-4'190'0,"0"1"249"0,0 10-268 0,1 3-10 15,2 10-38-15,1 3-22 16,3 11-39-16,-1 2-15 15,3 5-27-15,3 5-7 16,-2 1-8-16,4 7-1 16,-4-1-4-16,0 0-20 15,-1-10-47-15,-1-6-30 16,-1-10-78-16,1-6-33 0,0-8-159 16,-1-3 204-16</inkml:trace>
  <inkml:trace contextRef="#ctx0" brushRef="#br0" timeOffset="100192.46">11239 12911 885 0,'8'-16'145'0,"-2"5"143"0,-7-1-8 0,-1 5-56 16,-4-1-31-16,-4 1-60 15,2 2-32-15,-6 3-33 16,3 2-12-16,-2 5-19 16,-2 4-10-16,2 9-18 15,-1 3-6-15,4 11-7 0,2 3-1 16,6 10 0 0,2 2 2-16,4 7-1 0,1 1 2 15,3-2-40-15,3-2-44 16,-4-10-43-16,-2-5-61 15,-2-11-147-15,-4-5 208 16</inkml:trace>
  <inkml:trace contextRef="#ctx0" brushRef="#br0" timeOffset="100373.44">11050 13132 1271 0,'11'-1'100'0,"2"1"55"0,-1 0-28 0,5 1-51 16,0-1-28-16,3 0-38 16,-1-2-4-16,1-4-44 15,2-1 146-15,10-3-90 16</inkml:trace>
  <inkml:trace contextRef="#ctx0" brushRef="#br0" timeOffset="100739.84">11901 13009 1165 0,'2'0'115'0,"0"2"105"0,-2 2-64 0,0 8-51 16,0 7-29-16,2 10-50 15,-1 4-11-15,-1 0-9 16,0-4-11-16,0-8-43 16,0-1-26-16,4-10-105 15,0-5-118-15,5-7 172 16</inkml:trace>
  <inkml:trace contextRef="#ctx0" brushRef="#br0" timeOffset="100910.86">11844 12788 1082 0,'-10'-6'73'0,"-3"2"60"0,7 3-113 0,1 0-33 16,4 1-106-16,1 0-143 15,8-1 146-15</inkml:trace>
  <inkml:trace contextRef="#ctx0" brushRef="#br0" timeOffset="101123.28">12047 12682 1145 0,'4'7'140'0,"2"4"111"0,-3 13-100 15,1 6-10-15,0 12-50 16,1 5-24-16,3 3-30 15,2-1-11-15,-4-4-12 16,1 1-5-16,-2-4-30 16,0 1-46-16,-3-3-102 15,0-5-108-15,3-3 144 16</inkml:trace>
  <inkml:trace contextRef="#ctx0" brushRef="#br0" timeOffset="101309.82">12073 13020 1040 0,'4'-1'129'0,"3"-2"146"0,6-1-180 16,0 0-4-16,8-4-39 0,0 2-17 16,6-3-24-16,6-1-8 15,5-1-60-15,6-2-60 16,11-1-217-16,-1-1 184 15</inkml:trace>
  <inkml:trace contextRef="#ctx0" brushRef="#br0" timeOffset="101577.89">12555 12894 701 0,'-19'14'147'0,"-3"-2"107"0,-6 4-100 15,1 0-41-15,-4-1-69 16,7 1-24-16,8-1-17 15,5-2-4-15,13-2 4 16,4 0 6-16,12-1 28 16,3 1 8-16,5 0 4 15,-2 0-1-15,3 1-16 16,-2 1-2-16,-2 0 8 16,-1 1 5-16,-10-1 5 15,-8 2 2-15,-13 0-12 16,-9 3-9-16,-15 3-22 15,-1-2-29-15,-15-3-68 16,-2-3-47-16,-1-1 66 16</inkml:trace>
  <inkml:trace contextRef="#ctx0" brushRef="#br0" timeOffset="102572.59">555 14408 587 0,'-4'-1'107'0,"0"-2"107"16,0 0-6-16,0-1-32 16,1-1-11-16,-1 0-23 15,2 1-15-15,-5 2-42 16,2 2-22-16,-2 7-49 0,-1 7-15 16,3 16-13-16,0 6 0 15,6 7 4-15,5 1 2 16,3-10 5-16,4-9 0 15,3-10 2-15,2-8 2 16,-2-10 16-16,0-5 5 16,-4-9 8-16,-2-4 0 15,-2-5-4-15,-2-1-2 16,-6-1-1-16,-3 3 2 0,-6 7-4 16,-5 4-5-16,-5 7-11 15,-1 4-10-15,1 4-53 16,1 5-35-16,7 2-127 15,6 2-144-15,5 0 207 16</inkml:trace>
  <inkml:trace contextRef="#ctx0" brushRef="#br0" timeOffset="102944.3">814 14487 754 0,'10'26'119'0,"0"3"104"0,-6 10-120 16,-2 5-20-16,0 2-51 16,-2 3-18-16,0-2-9 15,1 2-1-15,1 0-4 0,2-3 0 16,-2-12-1-16,1-9 2 16,-1-16 5-16,-3-7 5 15,-1-16 6-15,0-10 3 16,-7-18 2-16,3-7-1 15,-3-11 13-15,-2-1-7 16,5-10 27-16,-2-1-1 16,11 11 15-16,3 5 20 15,9 23-14-15,-5 10 1 16,0 14-38-16,0 7-14 0,-3 9-18 16,-1 8-1-16,-2 11 7 15,-1 3 2-15,-8 7-1 16,-1 3 1-16,-5-2-69 15,-1-2-28-15,7-5 40 16</inkml:trace>
  <inkml:trace contextRef="#ctx0" brushRef="#br0" timeOffset="103330.78">1090 14637 1072 0,'8'32'51'0,"-3"2"9"16,-1 4-16-16,-2 2 10 0,1 2-18 15,-1-3-15 1,1-1-5-16,-1-6-8 16,2-7 0-16,-2-11 18 0,-2-12 31 15,-1-6 26-15,-3-15 7 16,-5-15-12-16,0-10-24 15,-3-10-14-15,2-3 4 16,-1-6 2-16,7-2 1 16,9 5 1-16,6 4 0 15,8 16 11-15,0 10-3 16,2 12-14-16,-4 6-11 0,2 10-25 16,-1 4-4-16,-6 9 0 15,0 7 2-15,-9 7 6 16,0 3 0-16,-10 11-10 15,-4-1-24-15,-7-1-83 16,-6 0-49-16,4-5 74 16</inkml:trace>
  <inkml:trace contextRef="#ctx0" brushRef="#br0" timeOffset="103649.58">1324 14549 1331 0,'-2'14'73'0,"0"6"6"15,-2 3-9-15,5 4-39 16,4-4-16-16,5-8-10 0,3-4 1 16,4-9 15-16,2-4 12 15,4-7 31-15,1-5 7 16,-1-8 3-16,-3-4 3 15,-5-1-7-15,-5 0-2 16,-9 4 4-16,-6 2-10 16,-11 5-19-16,-6 3-10 15,-5 4-55-15,0 4-40 16,1 8-68-16,5 5-55 0,6 8-138 16,5 1-71-16,14 2 208 15</inkml:trace>
  <inkml:trace contextRef="#ctx0" brushRef="#br0" timeOffset="103907.87">1575 14561 486 0,'43'15'127'0,"-4"1"97"15,-7 2-34-15,-12-1-58 16,1 0-37-16,-12-4-2 16,-4 0-7-16,-5-6 0 15,-5-1-7-15,-2-5-17 16,0-2 3-16,0-8 9 15,-3-6 7-15,0-9 13 16,1-6-12-16,3-3-25 16,5 1-14-16,6 1-32 15,2 3-8-15,5 3-7 16,2 2-2-16,5 0-16 0,1 1-56 16,5 2-137-16,4 0-178 15,0 5 202-15</inkml:trace>
  <inkml:trace contextRef="#ctx0" brushRef="#br0" timeOffset="104093.33">2003 14253 1141 0,'-1'3'146'16,"-7"3"125"-16,1-1-56 0,-1 5-75 16,2 3-42-16,3 6-60 15,3 6-11-15,1 10-15 16,6 1-5-16,5 3-7 15,2 0-19-15,2-1-50 16,0 1-97-16,3 1 90 16</inkml:trace>
  <inkml:trace contextRef="#ctx0" brushRef="#br0" timeOffset="104555.13">1933 14516 594 0,'14'-11'162'0,"3"-3"183"16,5-1-139-16,2 0-38 0,1 2-57 16,0 2-53-16,-1 3-9 15,-2 7-20-15,-2 1-5 16,1 9-6-16,-2 2-8 15,-2 4-7-15,-1 3 0 16,-4 7-1-16,0 3 6 16,-2 5-25-16,1-2-2 15,2-1-6-15,0-5-6 0,1-9 25 16,1-2 0-16,0-8 7 16,-2-4 2-16,0-5 5 15,-2-5 1-15,-1-6 1 16,1-5 2-16,-3-8 4 15,0-1 6-15,-4 1 32 16,2 5 16-16,-3 9 29 16,2 4 3-16,-2 11-21 15,1 8-14-15,0 11-36 16,1 6-10-16,3 8-13 16,-3 0-3-16,4-5-12 15,3-4-26-15,0-6-144 16,4-4-32-16,7-2 88 15</inkml:trace>
  <inkml:trace contextRef="#ctx0" brushRef="#br0" timeOffset="105222.26">2618 14571 746 0,'1'13'102'0,"-1"4"72"0,3 8-50 16,-5 7-63 0,1 0-30-16,1 2-26 0,0-5-1 15,0-10-1-15,1-3 0 16,0-11 2-16,5-3 10 15,-4-9 11-15,4-4 2 16,0-11 0-16,-2-5-9 16,3-6-6-16,-2-3-1 15,5 1 14-15,0 2 11 0,1 9 30 16,3 6 7 0,-3 11-9-16,-1 8-13 0,1 13-32 15,-2 5-11-15,1 13-5 16,-1 7 0-16,-2 1 0 15,0 2 1-15,0-8-24 16,3-6-41-16,7-11-116 16,1-5-102-16,6-12 142 15</inkml:trace>
  <inkml:trace contextRef="#ctx0" brushRef="#br0" timeOffset="105422.48">2980 14501 1029 0,'-4'16'158'0,"3"7"203"0,-1 5-170 16,2 5-39-1,0 4-39-15,3-3-64 0,4-3-24 16,7-8-21-16,-1-4-2 16,4-10-48-16,-1-3-66 15,1-9-39-15,2-5 55 16</inkml:trace>
  <inkml:trace contextRef="#ctx0" brushRef="#br0" timeOffset="105555.32">2885 14357 1150 0,'-7'3'-26'0,"-1"-3"-34"0,12-6-20 0</inkml:trace>
  <inkml:trace contextRef="#ctx0" brushRef="#br0" timeOffset="105755.09">3148 14044 1130 0,'5'17'147'0,"0"5"152"15,2 6-93-15,-1 9-54 16,1 1-43-16,0 8-69 16,3 4-15-16,-2 9-17 15,2 5-3-15,1 7-21 16,-2 0-52-16,-1-3 42 0</inkml:trace>
  <inkml:trace contextRef="#ctx0" brushRef="#br0" timeOffset="106054.29">3179 14531 1076 0,'11'-18'102'0,"1"1"100"16,1 0-49-16,5 4 1 15,3 1-32-15,7 5-54 16,0 3-27-16,1 5-32 16,-2 4-5-16,-4 8-2 0,-4 3 0 15,-3 7 2-15,-4 1-1 16,-2 4 1-16,1 2 0 16,-6-2 0-1,2-1-6-15,3-6-60 0,-1-6-41 16,2-9-189-16,-2-4 162 15</inkml:trace>
  <inkml:trace contextRef="#ctx0" brushRef="#br0" timeOffset="106209.21">3427 14294 1221 0,'-16'2'150'0,"2"3"141"0,2-2-139 0,4-3-72 15,-2-1-89-15,5-5-118 16,6-1-66-16,10 2 87 16</inkml:trace>
  <inkml:trace contextRef="#ctx0" brushRef="#br0" timeOffset="106755.96">3671 14511 864 0,'20'13'36'0,"1"-3"39"0,-5-5 13 16,2-7 47-1,0-5 21-15,-3-8 3 16,4-2-18-16,-7-4-26 0,-7-1-16 16,-8 2-14-16,-1 0 0 15,-6 7-3-15,-2 4-2 16,-3 8-25-16,-7 6-18 15,-1 13-32-15,1 9-12 16,5 11-10-16,4 4 1 16,12 3 4-16,7-4 3 15,8-7 3-15,5-6 1 16,1-10 1-16,2-3 0 0,-1-11 1 16,-1-2 2-16,-1-8 2 15,-1-3 3-15,2-5 1 16,-4-7 2-16,-2-6 2 15,1-6 0-15,-3-5-1 16,0 4-3-16,1 6-4 16,1 6-2-16,0 13-5 15,2 6-1-15,2 9 2 16,2 6-1-16,-1 4 6 16,4 2 0-16,2 2 0 15,0 1 3-15,-2-2-1 16,-2-1 2-16,-12 2 6 15,-6 0 1-15,-14-1 3 16,-8 1-1-16,-8-2-15 16,-6-3-8-16,-3-4-16 15,1-4-11-15,1-8-74 16,-1-5-74-16,7-10 101 16</inkml:trace>
  <inkml:trace contextRef="#ctx0" brushRef="#br0" timeOffset="107271.12">4988 14190 908 0,'0'-8'107'0,"0"-2"158"16,0 0-144-16,4 2 5 15,2 5-3-15,1 8-29 16,2 5-15-16,5 17-31 16,-5 6-11-16,2 17-21 15,-3 7-2-15,-7 11-33 16,1 8-43-16,-9 5-130 16,2 2 109-16</inkml:trace>
  <inkml:trace contextRef="#ctx0" brushRef="#br0" timeOffset="107670.54">4858 14552 1424 0,'2'-9'105'0,"4"-1"57"0,7-6-70 0,4-1 6 15,9-2-32-15,8-1-12 16,10 3-20-16,4 1-9 16,0 7-11-16,-9 4-5 15,-7 9-5-15,-7 4-2 0,-9 11 2 16,-4 3 0-16,-5 8 1 16,-1 5 0-1,-1-2-1-15,2-1 0 0,2-6-4 16,3-6 0-16,5-10 0 15,-4-4 0-15,1-10 4 16,1-6 3-16,-1-6 8 16,-4-4 4-16,-6-4 21 15,-7-1 4-15,-8-4 4 16,-5 1-4-16,-6 4-23 16,1 4-10-16,0 8-34 15,3 4-28-15,4 8-85 16,5 3-30-16,10 4 81 15</inkml:trace>
  <inkml:trace contextRef="#ctx0" brushRef="#br0" timeOffset="108653.95">6196 14380 975 0,'-5'0'123'0,"0"1"148"16,0 0-69-16,0-1-19 0,0 0-18 0,-1-3-55 15,-1 0-27-15,-6-2-39 16,-4 1-14-16,-3 4-24 16,-1 1-6-16,2 13-11 15,1 7-3-15,1 16-5 16,5 8 2-16,4 7-5 16,2-3-9-16,12-10 0 15,3-9-1-15,7-19 11 16,2-6 10-16,6-15 11 15,2-10 3-15,3-15 5 16,-2-7 0-16,-6-10 0 16,-4-2-1-16,-4-3 8 15,1 2 8-15,-10 1 15 16,0 1 3-16,-7-2-5 0,-1-3-7 16,-1 10-14-16,3 5 1 15,2 23 1-15,1 8-1 16,0 16-9-16,3 9-6 15,-2 23-8-15,1 11 0 16,1 19 6-16,-1 7-1 16,2 7-14-16,1 2-4 15,5-6-6-15,1-6-2 16,8-24 12-16,2-9 1 16,3-21 7-16,-2-10 4 0,-1-13 7 15,-3-11 5-15,0-17 0 16,-1-4 1-16,-6-8-2 15,-2 2-1-15,-3 11 13 16,-2 10 10-16,-5 15 10 16,-1 8-3-16,0 17-18 15,-2 10-14-15,4 15-13 16,3 4 3-16,4-4 1 16,5-7 1-16,9-15 3 15,0-8 0-15,6-11 18 16,0-3 9-16,-2-16 15 15,-2-1 9-15,-7-8 0 16,-4-3 0-16,-9-1-2 16,-9 2-3-16,-12 2-15 15,-7 2-8-15,-9 12-29 16,0 7-23-16,-3 17-55 0,0 6-38 16,6 6-80-16,3-1 104 15</inkml:trace>
  <inkml:trace contextRef="#ctx0" brushRef="#br0" timeOffset="109919.44">7412 14354 1192 0,'-1'5'86'0,"1"6"85"0,-3 3-82 16,-1 9-21-16,-1 5-16 0,1 7-36 16,-1 2-9-16,3 2-5 15,2-6-3-15,3-10-6 16,3-7 0-16,4-14 4 15,3-4 7-15,4-14 14 16,3-7 1-16,4-9-1 16,0-4-4-16,-3 0 8 15,-4 4 8-15,1 6 13 16,-6 9 8-16,-1 10-13 16,-3 8-9-16,1 14-17 15,2 8-9-15,5 9-3 16,2 2 1-16,3-2-1 15,2-5 1-15,2-12 1 16,-1-6-1-16,1-10 15 16,-4-5 7-16,0-9 15 15,-2-4 11-15,0-5 13 16,-2 0 5-16,-5-1 3 0,-5 1-3 16,-13-3-16-16,-8 0-9 15,-5 2-19-15,-5 0-8 16,8 9-15-16,0 6-9 15,4 5-29-15,5 5-17 16,6 0-50-16,-2 0-26 16,12 0-2-16,3-1 1 15,10-2 25-15,4-1 24 0,12-1 30 16,5 1 16-16,8 3 32 16,1 1 5-16,-6 5 25 15,-8 1 17-15,-11 4 33 16,-13 2 11-16,-9 5-8 15,-3 2-14-15,-4 6-32 16,0 3-9-16,-2 3-18 16,3-3-4-16,3-4-3 15,4-2-2-15,8-6 2 16,2-2-4-16,0-8 22 16,2-6 11-16,-2-9 25 15,-3-6 10-15,-2-7-9 16,-5 0-5-16,-6-4-17 15,-2-1-1-15,-8 0-4 16,-6 1-3-16,-6 3-8 16,-4-1-5-16,-2 8-15 15,2 5-14-15,-1 6-25 0,5 3-5 16,8 5-4 0,5 1 2-16,12 3-6 0,6-1-7 15,10-1-26-15,6-1-8 16,4-2-1-16,2-2 1 15,8 0 32-15,1-1 15 16,3 2 33-16,2 4 14 16,-7 6 19-16,1 3 2 15,-13 7 4-15,-5 4 1 0,-7 6-13 16,-7 0-2 0,-5 1-4-16,-3-2 2 15,-3-10 5-15,-3-6 3 0,1-10 34 16,1-6 10-16,1-11 27 15,2-7 12-15,-2-14-7 16,4-2-4-16,5-6-9 16,6 3-6-16,7 4-25 15,6 3-8-15,0 5-28 16,2 3-9-16,1 6-20 16,-6 0-25-16,4 7-75 15,-4 1-38-15,-1 7 75 16</inkml:trace>
  <inkml:trace contextRef="#ctx0" brushRef="#br0" timeOffset="110202.66">8768 13935 1538 0,'-1'-15'134'0,"-1"4"93"0,1 5-46 16,1 7-73-16,0 7-37 0,0 14-52 16,-1 10-13-1,1 19-5-15,-1 7 1 0,-2 5-1 16,1 2 0-16,-1-3-24 16,0-5-28-16,0-4-56 15,1-10-16-15,3-13 1 16,3-10-3-16,-1-17-56 15,2-5-88-15,0-13 143 16</inkml:trace>
  <inkml:trace contextRef="#ctx0" brushRef="#br0" timeOffset="110453.49">8960 14206 616 0,'10'1'143'0,"-4"-1"144"0,1 2-40 0,-6 2-45 16,-3 2-21-16,-6 3-38 16,-1 0-22-16,-10 5-46 15,-2-2-11-15,-1 4-17 0,1-1-7 16,9 1-18 0,5 0-11-16,7-3-14 0,7-1-6 15,7-2 0-15,3 1 0 16,3-2 9-16,0 1-22 15,1 0-59-15,-1 2-52 16,-1 7 57-16</inkml:trace>
  <inkml:trace contextRef="#ctx0" brushRef="#br0" timeOffset="110786.86">9327 14414 1823 0,'0'0'103'0,"-1"0"26"0,-4-2-44 0,3-3-93 0,-1-2-49 15,0-6-76-15,4 1 63 16</inkml:trace>
  <inkml:trace contextRef="#ctx0" brushRef="#br0" timeOffset="115451.18">749 15600 1212 0,'0'-5'66'0,"-3"-1"17"0,1 2 2 0,-1 0-6 16,-2 1-7 0,5 2-18-16,0 1-9 0,3 7-8 15,3 5-12-15,2 10-7 16,-1 6-1-16,1 7-8 16,-3 3-2-16,4 3-2 15,-4 0-1-15,1-4 6 16,-2-3-35-16,1-10-105 15,0-4-186-15,12-12 168 16</inkml:trace>
  <inkml:trace contextRef="#ctx0" brushRef="#br0" timeOffset="115591.78">945 15731 1106 0,'1'-5'57'0,"2"1"44"16,-2 0-91-16,-1 3-119 16,2 0 80-16</inkml:trace>
  <inkml:trace contextRef="#ctx0" brushRef="#br0" timeOffset="116016.24">1143 15591 1249 0,'1'-3'60'0,"2"-2"12"0,5 1 5 0,5-1 2 15,-1-1-13-15,12 4-21 16,-6 0-10-16,6 8-21 16,0 1-6-16,-5 5-4 15,-2 1 0-15,-7 5 2 16,-5 6 4-16,-12 4 2 16,-3 2-2-16,-10 3-5 15,0 1-5-15,2-3-3 16,-2-2-1-16,7-9 0 15,2-4 0-15,11-6-1 16,3-2-1-16,10-1 0 16,4-1 2-16,1-3 3 15,1-3 0-15,2-3 4 0,-2-3-32 16,3-3-222-16,0-2 176 16</inkml:trace>
  <inkml:trace contextRef="#ctx0" brushRef="#br0" timeOffset="116335.06">1568 15607 1264 0,'-3'5'92'0,"-3"0"58"0,0 3-89 15,-1 1 5-15,3 3-33 16,0 1-14-16,4 2-10 15,6-1-2-15,4-1 5 16,4-1 3-16,7-3 11 16,-1 0 5-16,3-3 2 15,-2 0-1-15,4 0-9 16,-3 0-4-16,-3 1-8 16,-2 3-1-16,-7 1 2 15,-5 3 2-15,-8 6 0 16,-6 3-3-16,-7 10-56 15,-6 2-45-15,-5 1-200 16,-1-2 164-16</inkml:trace>
  <inkml:trace contextRef="#ctx0" brushRef="#br0" timeOffset="116516.81">1567 15616 1318 0,'11'-6'119'0,"3"1"60"16,5-3-98-16,2-2-3 0,3 0-52 15,1-5-9 1,1 0 5-16,1 1-42 0,5 1 17 16</inkml:trace>
  <inkml:trace contextRef="#ctx0" brushRef="#br0" timeOffset="117016.47">2561 15274 1128 0,'-4'-9'109'0,"0"1"152"0,3 3-116 0,2 5-21 15,-1 6-20-15,2 17-56 16,2 10-29-16,4 23-10 16,-1 9 2-16,2 10-1 15,-4-1-2-15,0-3 2 16,-2-2-29-16,0-10-99 16,2-5-64-16,0-15 79 15</inkml:trace>
  <inkml:trace contextRef="#ctx0" brushRef="#br0" timeOffset="117283.76">2641 15672 1339 0,'6'-9'66'0,"2"1"18"0,2 2-13 15,4 2 11-15,2 3-14 16,3 4-16-16,1 3-4 15,-4 5-13-15,-3 5-8 16,-5 5-6-16,-4 3-2 16,-8 7-2-16,-6 4-2 15,-8 5-4-15,-5 3-3 16,-3-5-40-16,1-2-32 16,3-11-97-16,2-11-153 0,5-14 184 15</inkml:trace>
  <inkml:trace contextRef="#ctx0" brushRef="#br0" timeOffset="117466.26">2944 15651 1383 0,'12'20'90'0,"-3"3"21"16,-3 3-6-16,-2 4-42 15,1 0-28-15,4-7-26 16,1-4-9-16,0-13-61 16,0-5-41-16,3-10 53 15</inkml:trace>
  <inkml:trace contextRef="#ctx0" brushRef="#br0" timeOffset="117632.75">2917 15400 1380 0,'-10'6'83'0,"0"-1"31"0,3-4-87 0,1-2-62 0,6-5-209 16,3-3 156-16</inkml:trace>
  <inkml:trace contextRef="#ctx0" brushRef="#br0" timeOffset="117866.64">3112 15176 899 0,'-1'5'147'0,"1"5"237"0,-2 4-237 0,4 12-24 15,1 7-28-15,3 16-59 16,0 7-16-16,2 13-10 15,2 3-2-15,-1 2-2 16,3-3 11-16,0-9-93 16,5-5-61-16,-1-15-144 15,-2-11-125-15,1-15 230 16</inkml:trace>
  <inkml:trace contextRef="#ctx0" brushRef="#br0" timeOffset="118233.9">3285 15247 1081 0,'2'-7'148'0,"-1"3"98"0,-1 4-51 0,2 9-57 16,2 7-40-16,5 15-29 16,-2 8-14-16,4 16-30 15,-2 5-8-15,2 6-9 16,1-1-4-1,3-5-8-15,3-1-20 0,-1-12-86 16,2-4-5-16,-5-20 5 16,-1-10 16-16,-3-20 75 15,-1-9-5-15,2-15-15 16,-3-6 2-16,0-4 13 16,-1 0 5-16,-1 7 65 15,1 8 32-15,-2 13 40 16,0 5 11-16,1 18-35 15,-2 4-27-15,2 13-40 16,0 4-7-16,-1 5-15 16,1 0-1-16,1-4-57 15,4-2-47-15,1-11 55 0</inkml:trace>
  <inkml:trace contextRef="#ctx0" brushRef="#br0" timeOffset="118382.39">3555 15406 1345 0,'-6'-3'-5'0,"0"-1"-106"0,5-1 44 0</inkml:trace>
  <inkml:trace contextRef="#ctx0" brushRef="#br0" timeOffset="118939.8">3780 15635 1155 0,'6'20'59'0,"-1"1"-2"0,1-3-7 0,7-3-34 16,-4-2-10-16,2-7 5 15,3-3 19-15,2-5 20 16,-5-4 49-16,0-5 13 0,-3-2-3 16,-4-4 17-1,-1-1-36-15,-5 0-3 0,-7-2-8 16,-6 3-29-16,-7 1-15 16,-3 5-22-16,4 1-13 15,-2 9-12-15,8 2-5 16,5 4-2-16,8 1 0 15,8-2 5-15,4 1-2 16,9-2 6-16,0 2 3 0,6-1 3 16,1 0 2-16,2 2 2 15,3 0-2-15,0 4 1 16,-1 0 0-16,-5 3-4 16,-1 1-1-16,-8 1-7 15,-4-3-1-15,-6-5 7 16,-5-6 5-16,2 2 3 15,-3-10 2-15,1-10-1 16,0-6 2-16,6-7 2 16,5 1 4-16,9 0 21 15,3 6 9-15,4 8 13 16,-1 3 0-16,4 11-19 16,-2 5-12-16,-3 13-11 15,-2 4-6-15,-6 5-7 16,0 0-23-16,-2-3-75 15,2-3 18-15,4-2 22 16</inkml:trace>
  <inkml:trace contextRef="#ctx0" brushRef="#br0" timeOffset="119831.92">5087 15311 1259 0,'-11'-4'90'0,"0"1"48"0,-2 0-21 16,-3 3-20-16,-1 3-29 16,-6 8-36-16,1 5-13 15,3 13-17-15,3 9-5 16,8 8-6-16,6 0 0 15,10-8 0-15,8-8 0 16,11-14 1-16,6-8 2 16,3-10 6-16,2-7 5 15,-3-7 9-15,-5-5 3 0,-3-7 0 16,-2-3-2-16,-7 0-4 16,0 4-1-16,-9 11 4 15,-5 6 0-15,0 12-3 16,-4 9-1-16,2 14-8 15,0 4 0-15,2 4-1 16,1-4-1-16,5-10 0 16,0-7 1-16,-1-10 2 15,1-3 3-15,1-9 6 16,2-3 1-16,-1-5 1 16,-1-4-3-16,-3 0 2 15,0 2 7-15,-5 4 9 16,3 5 9-16,-6 10 11 15,3-3-7-15,-1 12-8 16,1 4-7-16,0 13-10 16,3 5 0-16,2 4 0 15,0 2-1-15,-4-1-2 0,1-2-3 16,-4 1 0-16,-3-2-1 16,-4-1-1-16,-4 0 0 15,-4-2-3-15,-2-4-3 16,-5-7-30-16,-1-4-25 15,-3-9-69-15,0-5-42 16,-1-9 87-16</inkml:trace>
  <inkml:trace contextRef="#ctx0" brushRef="#br0" timeOffset="120082.23">5633 15357 1298 0,'3'0'133'0,"-3"2"88"0,-3 3-54 0,-3 8-38 16,-3 7-46-16,1 6-49 16,1 4-13-16,4 3-19 15,3-2-6-15,5-6-4 16,4-1 3-16,5-7-41 15,1-5-24-15,3-5-64 16,-1-7-59-16,4-7 111 16</inkml:trace>
  <inkml:trace contextRef="#ctx0" brushRef="#br0" timeOffset="120716.02">5772 15043 1274 0,'-5'8'140'0,"-1"5"178"16,0 10-236-16,2 6-4 0,-2 11-18 15,3 5-13-15,3 7-11 16,4 5-5-16,4 3-18 16,3 0-5-16,5-9-8 15,5-9-5-15,6-15-2 16,4-7-2-16,2-7 1 15,-3-8 1-15,0-7 4 16,-2-6 3-16,-4-9 3 16,-4-4-3-16,-6-6 20 15,-3-1 2-15,-5-5 7 16,-2 5 15-16,-4 7 2 16,-4 5 6-16,0 8 1 15,1 8-15-15,1 12-29 16,2 4-9-16,0 12-11 15,3 2 2-15,3 4 4 16,3-3 0-16,7-6-6 16,7-5-8-16,3-10-1 15,2-6 2-15,-3-6 9 0,-1-3 9 16,-1-7 7-16,-1-5 2 16,-3-7 3-16,0-6 1 15,1-11-1-15,0 4-2 16,1 3 0-16,-2 6 0 15,-1 14-2-15,2 8 0 16,-3 10-7-16,-1 6 0 16,-2 9-1-16,-2 4 2 15,-1 3 2-15,-3 0-1 0,-2-3 3 16,-5 2 0-16,-1-4 3 16,-3 0 1-16,-7-3 0 15,-2-2-3-15,-6-3-7 16,-1-6-9-16,-7-7-43 15,2-2-33-15,-4-8-113 16,-1-3-154-16,3-6 203 16</inkml:trace>
  <inkml:trace contextRef="#ctx0" brushRef="#br0" timeOffset="121880.98">7339 15087 167 0,'0'-10'32'0,"3"-3"80"0,0-3 32 16,-1-3 67-16,0 3 14 16,-2-3-9-16,-1 3-24 0,-1 2-41 15,-3 1-18-15,0 6-36 16,-1 5-16-16,-8 12-30 16,-2 8-11-16,-4 20-19 15,-5 5 0-15,3 15 7 16,0 3 1-16,5 5-9 15,5 6-4-15,9 2-12 16,7 0-2-16,11-6-1 16,3-9-17-16,5-20-67 15,-2-6-54-15,3-15-341 16,2-9 289-16</inkml:trace>
  <inkml:trace contextRef="#ctx0" brushRef="#br0" timeOffset="122197.5">7485 15281 1019 0,'-5'3'105'0,"-1"4"101"0,1 3-120 0,1 4-5 0,4 6-34 0,0 4-11 16,6 1-24-16,5-2-4 15,2-7 8-15,3-7 14 16,1-8 14-16,2-7 15 0,2-12 13 16,-4-1-4-1,-5-7 10-15,-4 3-9 16,-9 1-15-16,-7 3-9 16,-9 1-23-16,-5 2-9 0,-6 3-10 15,-2 4-8-15,-2 4-54 16,3 5-44-16,10 8-147 15,3 2-139-15,16 4 215 16</inkml:trace>
  <inkml:trace contextRef="#ctx0" brushRef="#br0" timeOffset="122598.28">7781 15302 1159 0,'9'14'103'0,"-1"5"54"0,-4 2-47 0,-4 11-63 0,-1 4-23 16,-2 5-20-1,-5 4-2-15,4-4 0 0,2 1-1 16,0-8-1-16,2-5-2 16,0-8 0-16,0-7-2 15,0-14 4-15,2-5 4 16,-2-18 5-16,-1-7 11 15,0-17 13-15,-3-12 6 16,1-14 9-16,-1-3 4 16,3 3 0-16,4 7 2 15,5 22 4-15,1 7-8 0,3 21-17 16,0 5-9-16,0 12-20 16,3 5-4-16,-1 8-3 15,-3 4 2-15,-3 4 1 16,-3 2 1-16,-8 3 0 15,-4 1 1-15,-6 1-32 16,0-2-38-16,0-3-199 16,5-3 161-16</inkml:trace>
  <inkml:trace contextRef="#ctx0" brushRef="#br0" timeOffset="122997.45">8064 15280 1055 0,'11'25'74'0,"-1"3"67"15,-1 11-103-15,-5 6-2 16,-4 2-17-16,1 1-8 16,-1-7-5-16,0-2-2 15,3-9-2-15,-1-2 0 16,-1-13 1-16,-1-4 2 15,0-11 32-15,-4-6 8 16,-1-13 5-16,0-5 1 16,-1-15-22-16,-1-10 0 15,1-16 4-15,3-2 7 16,4 0 11-16,8 8 2 0,9 17 17 16,2 8-1-16,1 12-15 15,-4 10-11-15,-4 9-29 16,3 7-9-16,-6 9-4 15,-2 5 1-15,-2 6 1 16,-10 1 2-16,-5 5 0 16,-2 0-1-16,-5 1-15 15,0-3-44-15,0-4-135 16,6-8 115-16</inkml:trace>
  <inkml:trace contextRef="#ctx0" brushRef="#br0" timeOffset="123316.13">8343 15228 1085 0,'-7'20'64'0,"1"5"16"0,2 4-16 15,5 1-16-15,6-1-22 16,8-3-19-16,2-5 4 15,6-12 28-15,2-6 19 16,2-14 27-16,4-5 6 0,-3-10 4 16,1 0-6-16,-12 1-9 15,-10 1-7-15,-11 0-23 16,-7 4-14-16,-18 3-23 16,-6 2-12-16,-6 4-49 15,-5 3-38-15,11 6-93 16,5 4-50-16,15 3-139 15,8 2-60-15,16-2 237 16</inkml:trace>
  <inkml:trace contextRef="#ctx0" brushRef="#br0" timeOffset="123563.43">8535 15222 308 0,'48'8'146'0,"-3"1"166"0,-8 2-27 0,-4 5-70 15,-3 1-47-15,-9 3-79 16,-2-2-27-16,-9-2-9 15,-4-2 5-15,-5-6 21 16,-1-7 18-16,-2 1 12 16,-3-9-2-16,-1-9-3 15,1-3-10-15,0-3-15 0,4-3-8 16,3 4-29 0,3 0-12-16,3 3-21 0,3 3-7 15,3 0-6-15,2 2-14 16,1 1-88-16,4-2-31 15,8-2 63-15</inkml:trace>
  <inkml:trace contextRef="#ctx0" brushRef="#br0" timeOffset="124034.15">9082 14780 716 0,'-8'-11'151'0,"-5"-2"211"0,5-1-136 16,-1 0-37-16,4 4-11 15,4 2-47-15,1 5-32 16,1 8-41-16,4 9-20 16,2 18-23-16,1 10-2 15,-1 19-7-15,-2 8-2 0,-4 9-1 16,-1-1 10-16,-4-4-109 16,2-4-66-16,2-11-223 15,-1-5 180-15</inkml:trace>
  <inkml:trace contextRef="#ctx0" brushRef="#br0" timeOffset="124995.67">8916 15070 1088 0,'0'0'116'0,"1"-1"116"0,7-2-122 15,3-3-8-15,10-1-8 16,3 0-8-16,7-6-15 16,4 1-13-16,4-1-27 0,-2-1-13 15,2 7-14-15,-4 4-2 16,-7 8-2-16,-4 4-3 16,-6 11-1-16,-4 3 0 15,-7 4 2-15,-4 3 2 16,-3-2 3-16,-1-1 0 15,0-3 0-15,1-2 1 16,4-7 0-16,-1-2 0 16,6-7 0-16,0-4 1 15,4-5 0-15,4-4 0 0,2-10 2 16,0-7 0-16,0-6-1 16,-1-2-2-16,-3-2-1 15,-6 4 10-15,-2 6 21 16,-5 5 9-16,-2 18 2 15,0 3-9-15,-2 19-24 16,-3 7-8-16,2 9-4 16,0-1 0-16,6-5 1 15,2-3 0-15,7-11-1 16,0-5-1-16,2-7-16 16,1-5-9-16,0-9-65 15,2-1-41-15,1-6-55 16,-1-6-29-16,1 2-8 15,-4-2 36-15,-2-1 71 16,-1 2 42-16,-3 4 127 16,-3 3 41-16,-1 7 65 0,-1 5 22 15,-1 11-28-15,-1 4-28 16,-1 6-60-16,-4 5-25 16,2 0-26-16,1 1-6 15,-2 0-3-15,2-1-1 16,-1-6 0-16,2-1 0 15,1-6-1-15,2-2 0 16,2-8 2-16,2-5 2 16,1-10 3-16,3-5 0 15,4-6 1-15,1 0-3 0,4 2 11 16,1 0 4-16,2 4 5 16,-3 3-1-16,2 5-11 15,-4 7-6-15,-1 9-2 16,-3 6 0-16,-5 5 0 15,-2 5 1-15,-5 1-4 16,2 2-2-16,2 2 1 16,2-4-1-16,4-5 0 15,1-2 0-15,-1-8-1 16,0-4 0-16,2-6 2 16,-5-7 3-16,6-5-1 15,-1 0 1-15,-2 1 0 16,2 1 11-16,-4 6 18 15,-2 5 2-15,-2 4 0 16,0 7-13-16,0 5-19 16,1 0-3-16,1 3-6 15,1-2-20-15,5-4-56 0,-2-3-42 16,-1-5 58-16</inkml:trace>
  <inkml:trace contextRef="#ctx0" brushRef="#br0" timeOffset="125147.57">10000 14920 1404 0,'-11'0'36'0,"2"0"-164"0,3-3 90 0</inkml:trace>
  <inkml:trace contextRef="#ctx0" brushRef="#br0" timeOffset="125363.07">10253 14768 1227 0,'14'17'122'0,"-1"7"115"16,4 8-115-16,-6 13-26 15,0 9-37-15,-3 6-38 16,-5 3-10-16,-1-6-6 16,-2-4 5-16,-2-4-75 0,2-3-18 15,2-4 40 1</inkml:trace>
  <inkml:trace contextRef="#ctx0" brushRef="#br0" timeOffset="125667.76">10163 15124 1403 0,'2'-2'72'0,"7"-2"34"0,3-1-44 0,9-1 3 15,4-1-1-15,4-3-8 16,3-1-9-16,2 0-22 15,-1 3-4-15,-3 5-2 16,1 4 0-16,-7 7-3 16,-4 3-2-16,-3 6-2 15,0 3-2-15,-5 1-5 16,-3 2-1-16,-2-3 2 16,-3-2-19-16,2-3-67 15,1-3-44-15,-2-5-201 16,1 0 181-16</inkml:trace>
  <inkml:trace contextRef="#ctx0" brushRef="#br0" timeOffset="125814.05">10452 14902 1177 0,'-6'-1'33'0,"5"-2"-278"0,1-3 163 0</inkml:trace>
  <inkml:trace contextRef="#ctx0" brushRef="#br0" timeOffset="126315.81">10642 15133 1076 0,'14'7'52'0,"0"0"17"0,2-6 0 0,-2-2 14 16,-1-2 4-16,-1-8 11 15,-3-1-3-15,0-1-10 16,-3-6-2-16,-5 5-8 16,-1 2-3-16,-5 5-9 15,-2 5-12-15,-4 9-23 16,-3 3-10-16,-3 9-16 15,-1 7-2-15,7 3-1 16,3 4-1-16,9-1 1 16,6-6 1-16,8-6 0 0,3-6 0 15,4-8 0-15,-3-4 4 16,5-10 5-16,-1-5 1 16,-1-7 2-16,0-4-1 15,-3-4-3-15,-1-2 0 16,2 0-2-16,-2 4-3 15,0 10 0-15,0 7 0 16,-3 10-1-16,2 6 0 16,-2 7-2-16,-1 4 0 0,0 3 0 15,-2-1 0-15,-2 0 1 16,0-1 0-16,-4-4 0 16,-1 1 1-16,-11-4 1 15,-5 0 1-15,-10-3-7 16,-3-1-12-16,-1-5-72 15,-3-3-39-15,7-7 62 16</inkml:trace>
  <inkml:trace contextRef="#ctx0" brushRef="#br0" timeOffset="126896.11">11039 14644 1114 0,'14'2'115'15,"5"3"96"-15,12 8-85 16,6 6 1-16,0 10-45 15,-2 7-28-15,-6 6-35 16,-9 8-8-16,-9 9-7 16,-7 5 0-16,-10 6 0 0,-4 0 0 15,-9-3 1-15,0-1-13 16,-6 0-109-16,1-1-193 16,-3-5 177-16</inkml:trace>
  <inkml:trace contextRef="#ctx0" brushRef="#br0" timeOffset="127295.06">11556 14573 1079 0,'3'-6'149'0,"0"2"179"16,-1 4-147-16,3 10-58 0,1 9-19 16,6 20-41-16,-4 4-13 15,0 14-21-15,-5 3-9 16,-3 10-11-16,0 3-3 16,0-1-5-16,0-2-31 15,6-11-131-15,-6-7-87 16,4-9 117-16</inkml:trace>
  <inkml:trace contextRef="#ctx0" brushRef="#br0" timeOffset="127713.11">11436 14939 1218 0,'0'-6'91'0,"3"-1"85"0,1 1-44 0,6-4-1 16,4-1-4-16,9-1-28 16,6-2-15-16,9 1-30 15,1 2-17-15,-1 3-25 16,-2 4-5-16,-9 6-7 16,-2 5-1-16,-7 6-1 15,-4 4 0-15,-4 7 2 16,-3 2 2-16,-1 2 2 15,1 1 1-15,-2-5-1 16,3 0 0-16,4-10 0 16,4-4 1-16,2-7 5 0,-1-6 1 15,-2-6 6-15,-4-5 3 16,-4-5 1-16,-3-4 0 16,-7-3-3-16,-5 1-4 15,-5 2-6-15,-5 0-4 16,-2 7-8-16,-2 2-13 15,3 6-43-15,4 2-34 0,6 9-130 16,3 5-137 0,11 6 203-16</inkml:trace>
  <inkml:trace contextRef="#ctx0" brushRef="#br0" timeOffset="128428.98">12557 14812 1113 0,'-11'-4'164'0,"-1"1"255"0,-3 3-339 0,-4 3-12 0,-5 9-35 15,0 3-16-15,-2 13-14 16,3 5-3-16,2 9 0 15,5 0-2-15,14-2-15 0,6-7-16 16,13-10-9-16,5-3-6 16,5-13 18-16,-2-4 16 15,-1-16 19-15,-2-9 15 16,-3-11 14-16,-2-9 4 16,-3-5 0-16,-2-5 2 15,-3-2 1-15,-3-2-1 16,-10-5 12-16,-1-5 3 15,-6 0 3-15,1 8 2 16,4 20 12-16,-3 15-7 16,5 26-26-16,-1 12-7 15,-2 23-36-15,3 9-5 0,-1 16 4 16,2-1 2-16,5 2 1 16,4-1 0-16,11-8-1 15,4-1-8-15,6-14-3 16,6-8 3-16,-3-14 1 15,3-10 11-15,2-16 5 16,-2-6 0-16,-5-12 2 16,0-3 0-16,-7 4-1 15,-2 3 0-15,-10 11-2 16,-7 10-1-16,2 2-4 16,-8 13-1-16,-3 12-3 15,2 4 1-15,6 3 2 16,4-5 0-16,9-12 1 15,4-2 1-15,-1-11 4 16,4-4 2-16,-2-8 3 16,-3-5 2-16,0-6 8 15,-9-1 2-15,-7-1 5 0,-5-2 1 16,-10-1-11-16,-5-2-7 16,-12 9-26-16,-6 5-19 15,-4 10-69-15,3 4-49 16,9 4-249-16,8 1 233 15</inkml:trace>
  <inkml:trace contextRef="#ctx0" brushRef="#br0" timeOffset="129510.95">13240 14829 1272 0,'0'0'104'0,"3"0"88"15,2 5-74-15,-1 8-33 16,1 5-25-16,3 9-39 0,-4 6-7 16,6 2-5-16,4-4-3 15,4-5-2-15,3-7-1 16,-1-11 3-16,-5-1 1 16,-2-10 6-16,0-4 2 15,-1-3 1-15,-1-6-1 16,-4-3-3-16,-1 1-2 15,-5 4-4-15,-1 12-4 16,4-2-4-16,-1 14-2 16,0 6-1-16,2 3 3 0,1-3 2 15,5-4 0-15,5-7 1 16,2-2 1-16,4-4 1 16,1-6 2-16,-2-4 2 15,1-5 8-15,-5-3 19 16,-4 0 8-16,-5-4 15 15,-4 1-4-15,-12-6-18 16,-5-1-10-16,-3-2-17 16,-1 0-7-16,6 9-3 15,3 5-1-15,4 7 0 16,4 4-1-16,5 3-4 16,4 3-1-16,4-1-1 15,4 4 2-15,8 1 2 16,3-1 3-16,6 4 1 15,2-2 1-15,-7 0 0 16,0 4-2-16,-13-1-3 0,-6 3-2 16,-3 6-7-1,-7-1 1-15,0 7 1 0,-5 1 4 16,4 2 6-16,2 0 0 16,5-6-1-16,2-4 0 15,4-10 2-15,0-4 2 16,4-11 6-16,1-6 2 15,1-7 0-15,-2-4 3 16,0-1 9-16,-1 1 4 0,-12 0 6 16,-3 1-1-16,-11 2-4 15,-11 1-6-15,-2 10-16 16,-1 3-6-16,-2 8-17 16,3 6-12-16,6 4-10 15,0-1-11-15,15 0-15 16,5-1 8-16,11-3 15 15,5-1 11-15,9 1 24 16,4-2 4-16,6 4 2 16,5 1 3-16,0 4 0 15,1 2 1-15,-5 1 0 16,-5 2-1-16,-6 0-13 16,-10 1-3-16,-15-1 6 15,-5 0 1-15,-14-7 15 16,-2-2 3-16,-3-7 3 15,4-2 7-15,5-9 16 0,2-8 4 16,6-5 0-16,4-2-4 16,6-7-15-16,4-2-5 15,4-5-29-15,4-4-28 16,2-6-62-16,1-6-40 16,-3 0 77-16</inkml:trace>
  <inkml:trace contextRef="#ctx0" brushRef="#br0" timeOffset="129677.64">14197 14287 867 0,'2'15'128'0,"1"9"142"0,2 5-96 0,0 13-62 16,1 6-30-16,0 8-53 16,0 2-16-16,-5-3-10 15,3 0-1-15,-8-10-16 16,3 1-65-16,5-10 51 15</inkml:trace>
  <inkml:trace contextRef="#ctx0" brushRef="#br0" timeOffset="129910.62">14408 14617 1427 0,'-21'16'76'0,"0"4"25"0,-2 1-7 0,3 4 15 0,3 1-10 15,12-3-25-15,5-2-14 16,11-5-49-16,7-3-27 16,11-7-93-16,9-1-62 15,5-5 86-15</inkml:trace>
  <inkml:trace contextRef="#ctx0" brushRef="#br0" timeOffset="131460.79">856 16581 904 0,'-3'0'123'15,"-2"0"77"-15,0 0-55 16,-3 2-28-16,-1 3-40 16,-2 2-17-16,0 0-22 15,2 3-4-15,0 3-18 0,1 2-3 16,1 6-8-16,-3 5-3 16,5 11-2-16,1 2-1 15,6 0-2-15,6-2-1 16,6-11-1-16,5-5 2 15,4-12 3-15,2-4 4 16,2-12 8-16,-2-7 5 16,-1-10 11-16,-1-3 8 0,-8-6 8 15,-2-1 4-15,-6 1-3 16,-2-1-6-16,-7 7-10 16,-4 2-8-16,-6 7 2 15,-3 3-3-15,-6 7-7 16,-3 5-4-16,-2 8-26 15,-4 6-24-15,4 8-64 16,0 2-61-16,11 0 87 16</inkml:trace>
  <inkml:trace contextRef="#ctx0" brushRef="#br0" timeOffset="131660.23">1166 16693 1605 0,'0'0'71'0,"2"0"-1"0,-1-2-20 16,2-2-32-16,-2-2-39 16,5-1-114-16,-2-1-117 15,9-2 132-15</inkml:trace>
  <inkml:trace contextRef="#ctx0" brushRef="#br0" timeOffset="132026.6">1453 16453 1078 0,'-2'0'176'15,"-1"0"270"-15,-2 3-354 0,-3 3 2 16,-5 9-29-16,-1 7-15 16,-1 14-16-16,-2 7-6 15,5 18-20-15,3 5-6 16,7 7-3-16,3-3-3 16,9-17-1-16,5-11-1 15,8-22-2-15,-2-9 1 16,4-14 5-16,0-7 3 15,-4-9 11-15,-3-4 2 16,-7-4 1-16,-4 3 0 16,-8 0-2-16,-3 5-2 15,-12 3-9-15,-5 3-12 0,-2 8-66 16,0 4-52-16,4 4-159 16,6 2 153-16</inkml:trace>
  <inkml:trace contextRef="#ctx0" brushRef="#br0" timeOffset="132360.57">1640 16623 1093 0,'6'-11'108'0,"4"0"108"16,0 1-83-16,7 1 3 15,-2 0-36-15,3 3-45 16,-1 2-13-16,0 4-19 0,0 3-9 16,-4 5-6-16,-4 4 1 15,-7 7-1-15,-1 6 2 16,-5 7-2-16,-4 2-1 16,-2 8-3-16,-2 1 0 15,4-3-2-15,2-5 0 16,5-9-3-16,5-6-1 15,5-6-2-15,3-4-1 16,5-7 0-16,3-2-14 16,1-4-54-16,7-4-103 0,1-8-235 15,3-7 230-15</inkml:trace>
  <inkml:trace contextRef="#ctx0" brushRef="#br0" timeOffset="132610.41">2130 16595 923 0,'-9'8'104'0,"4"1"93"0,-2 3-2 0,2 1-28 0,4 1-22 0,1-1-54 16,6 0-28-16,5-2-29 16,4 1-9-16,9-3-4 15,0 0-3-15,3-3-5 16,4 3-2-16,-4 2-4 15,-1 4 1-15,-9 4-2 16,-5 3-1-16,-12 5-11 16,-5 0-33-16,-8 1-192 0,-5-2 152 15</inkml:trace>
  <inkml:trace contextRef="#ctx0" brushRef="#br0" timeOffset="132760.67">2178 16554 1349 0,'25'-14'66'0,"1"3"1"0,2-3-11 0,1 3-86 16,5 1-346-16,4-10 257 16</inkml:trace>
  <inkml:trace contextRef="#ctx0" brushRef="#br0" timeOffset="133376.41">3035 16297 1264 0,'0'0'107'0,"0"0"112"0,0 0-153 0,0 4-38 15,0 5-8-15,0 13-11 16,0 11-5-16,0 10-3 16,0 5-1-16,2-1 0 15,-2-1 0-15,1-5-1 16,-1-4-1-16,0-7 2 15,-1-6 0-15,-1-10 1 16,2-5 0-16,0-9-1 0,-1-5 0 16,1-10 0-16,4-5 2 15,4-5 1-15,4 0 0 16,3 6 16-16,1 2 16 16,3 6 22-16,-1 3 5 15,1 6-10-15,-2 2-15 16,-4 4-21-16,-3 2-4 15,-6 3 1-15,-4 3-1 16,-8 6 0-16,-4 3-1 16,-5 3-14-16,-4 0-28 15,4-7-108-15,2-5-43 0,8-15 81 16</inkml:trace>
  <inkml:trace contextRef="#ctx0" brushRef="#br0" timeOffset="133561.82">3275 16462 1201 0,'24'12'128'15,"-4"4"86"-15,-3 0-31 0,-6 3-62 16,-2 4-35-16,-1-3-47 16,-3-2-16-16,4-5-20 15,-3-5-16-15,4-8-137 16,4-4-155-16,6-10 166 15</inkml:trace>
  <inkml:trace contextRef="#ctx0" brushRef="#br0" timeOffset="133676.28">3310 16272 1051 0,'-25'3'86'0,"4"-3"66"0,8 0-167 0,6-4 2 0</inkml:trace>
  <inkml:trace contextRef="#ctx0" brushRef="#br0" timeOffset="134235.94">3477 16124 811 0,'5'18'143'0,"-1"5"152"0,6 12-157 0,1 7-5 0,0 12-49 15,-1 6-13-15,1 6-42 16,0 2-17-16,-1 1 20 16,3-2-62-16,2-10-68 15,0-5-41-15,5-21-170 16,4-12 32-16,4-25-3 16,1-13 10-16,-2-20 133 15,0-8 31-15,-8-5 167 16,-7-4 89-16,-9-7 90 15,-5-6 25-15,-2-9-49 16,-2 0-27-16,3 12-5 16,3 15 17-16,1 25-16 0,2 14-22 15,4 18-69-15,2 12-44 16,1 17-28-16,1 10-7 16,-2 17-8-16,2 5 0 15,5 0-4-15,-1-4 0 16,4-12-1-16,-1-9-1 15,4-9-1-15,2-4-1 16,-1-11-1-16,-2-7-1 0,-2-12-4 16,-2-8 0-1,1-11 2-15,-3-6 2 0,-2-4 5 16,-1-3 4-16,-4 1 14 16,-4 2 12-16,-2 9 15 15,0 6 8-15,0 11-9 16,1 7-8-16,2 14-17 15,2 5-8-15,3 10-9 16,1 5-1-16,3 1-3 16,2 0-14-16,4-3-76 15,2-3-56-15,8-6 71 16</inkml:trace>
  <inkml:trace contextRef="#ctx0" brushRef="#br0" timeOffset="134442.54">4377 16572 1604 0,'-3'-1'130'0,"0"0"93"15,3-3-151-15,0 0-17 16,1-5-99-16,1-1-62 15,3-4-69-15,3-3 72 16</inkml:trace>
  <inkml:trace contextRef="#ctx0" brushRef="#br0" timeOffset="134999.46">4508 16418 1132 0,'0'-2'17'0,"-2"7"20"0,-1 12 56 15,1 1-14-15,2 8 25 0,1 4-22 16,9-1-25-16,7-3-7 16,9-10-22-16,3-4 0 15,0-8 20-15,-5-5 11 16,-4-7 20-16,-6-3 2 15,-3-3-23-15,-3-2-13 16,-7-2-20-16,-2-3-7 0,-7 4-7 16,-5 2-3-16,-6 1-7 15,1 8-3-15,0 5-7 16,3 1-1-16,7 8 3 16,3-1 1-16,8-1 4 15,7-1 0-15,9-3 2 16,5 1 2-16,4 0 0 15,2 0 0-15,-1 3-2 16,-1 1 0-16,-2 4-1 16,-2 3 0-16,-3 4-3 15,-3 0 0-15,-8-1 0 16,-2-1 2-16,-5-9 2 16,-2-6 2-16,2 1-3 15,-1-9-1-15,5-5 0 16,3-2 1-16,6 1 19 15,3 3 13-15,9 6 16 16,2 4 3-16,9 6-14 16,-1 3-14-16,-2 6-18 0,-4 1 3 15,-5-3-68-15,1 0-19 16,3-10 39-16</inkml:trace>
  <inkml:trace contextRef="#ctx0" brushRef="#br0" timeOffset="135925.24">5923 16366 1237 0,'-8'-1'113'16,"-1"-3"87"-16,2 0-25 15,1-1-39-15,4 0-22 0,2 4-53 16,3 0-21 0,7 12-29-16,2 8-10 0,3 13-1 15,3 8 2-15,-6-1 0 16,3-2 0-16,-2-7-2 16,0-6 0-16,-1-11-33 15,-4-4-36-15,3-9-217 16,0-9 176-16</inkml:trace>
  <inkml:trace contextRef="#ctx0" brushRef="#br0" timeOffset="136075.57">5964 16226 1233 0,'-22'-12'126'0,"2"0"95"0,5 3-58 0,2 1-71 16,3-1-32-16,4 0-50 15,2-1-43-15,4 0-153 16,5 0-96-16,12 0 136 0</inkml:trace>
  <inkml:trace contextRef="#ctx0" brushRef="#br0" timeOffset="136391.75">6151 16277 1042 0,'15'48'96'0,"-3"0"60"0,-3-4-45 0,-2-8-49 15,-5-4-22 1,1-13 8-16,1-5 7 16,-4-10 39-16,1-5 15 0,0-12-23 15,0-3-12-15,0-15-42 16,2-7-15-16,-1-8-7 16,5-2 2-16,3 9 11 15,5 7 5-15,2 15-2 16,0 8-3-16,6 14-15 15,0 9-6-15,0 15-2 16,2 6 1-16,-4 10 1 16,-2-1 0-16,-1-7 0 15,1-6 0-15,-3-12-6 16,-1-7-27-16,3-11-154 16,-1-5-165-16,8-13 186 15</inkml:trace>
  <inkml:trace contextRef="#ctx0" brushRef="#br0" timeOffset="136691.51">6769 16214 1338 0,'-3'-4'136'0,"-2"-1"95"0,-2 1-19 16,-2 2-61-16,-5 1-30 16,1 3-50-16,0 4-26 15,-2 6-31-15,5 3-9 16,3 7-7-16,6 2-3 15,10 3-2-15,6-2 2 16,10 0 1-16,2-3 3 0,3-2 1 16,-2 1 0-1,-5 1 0-15,-6-4 2 0,-6 1 1 16,-4-1 1-16,-7-3 1 16,-4 3-1-16,-16-4-8 15,-3 0-20-15,-13-5-65 16,-3-3-51-16,2-7-202 15,-1-8 194-15</inkml:trace>
  <inkml:trace contextRef="#ctx0" brushRef="#br0" timeOffset="136907.54">6788 16032 1283 0,'28'-14'131'0,"-5"6"87"15,-1 5-17-15,-5 13-71 16,2 5-25-16,-5 13-41 16,-2 6-24-16,-1 8-19 0,-2 6-7 15,-1 7-8-15,1 3-4 16,0 1-16-16,-1-3-68 16,5-3-140-16,-2-5 130 15</inkml:trace>
  <inkml:trace contextRef="#ctx0" brushRef="#br0" timeOffset="137263.68">6952 16315 811 0,'7'-10'178'15,"2"2"222"-15,6-1-191 0,4 6-54 16,4 3-34-16,2 7-47 15,5 5-25-15,2 6-31 16,4 3-9-16,-1 6-8 16,-2 1 2-16,-9-1-1 15,-7 2 0-15,-6-4-1 16,-5-3-1-16,-5-1-8 16,-1-3-3-16,-4-8 2 15,-4-2 1-15,-1-8 14 16,-2-5 2-16,4-8 3 15,-1-9 1-15,4-9 1 16,2-6 0-16,3-5-5 0,6 4-4 16,4 2-6-16,4 6-16 15,3 5-67-15,2 4-47 16,1 7-211-16,3 4-155 16,5 5 274-16</inkml:trace>
  <inkml:trace contextRef="#ctx0" brushRef="#br0" timeOffset="137523.96">7521 16236 510 0,'19'3'184'0,"0"1"157"0,-10-1-73 16,-1 1-19-16,-8-1-47 16,-1 0-20-16,-6 2-49 15,-4 2-38-15,-2 4-39 16,1 1-16-16,4 4-26 16,3 1-12-16,6 3-5 15,5 1-2-15,7 0 1 16,4 0 2-16,3-3 1 15,0 2 1-15,1-2 1 16,-6-2 0-16,-9 2 2 16,-6-1 1-16,-13 2 0 15,-9-2 1-15,-8-1-10 16,-3-2-8-16,-2-5-45 16,-1-4-43-16,5-11-144 15,4-6 136-15</inkml:trace>
  <inkml:trace contextRef="#ctx0" brushRef="#br0" timeOffset="138208.79">8438 16119 1410 0,'-2'0'33'0,"1"-2"11"0,-2 1 51 16,-4 2-37-16,-3 5-4 0,-7 10-28 16,-3 8-21-16,-1 13-5 15,-1 9-1-15,7 7-2 16,4 0 0-16,11-10-18 15,9-10-3-15,6-14 1 16,4-9 2-16,3-13 26 16,2-6 6-16,1-15 6 15,0-5 0-15,3-8-3 16,2-2 2-16,-6 6 17 16,-6 4 10-16,-8 13 12 15,-5 8 0-15,-4 9-21 16,2 9-12-16,0 11-14 15,1 4-6-15,5 2 0 0,2-3-1 16,8-11 2-16,2-7 1 16,3-9 4-16,2-7 12 15,-3-11 22-15,1 2 13 16,-6-4 20-16,-2 2-2 16,-8 2-16-16,-5-1-9 15,-10 3-26-15,-7 1-11 16,-6 2-44-16,-8 3-28 15,-3 10-78-15,-1 5-48 16,-5 9-132-16,4 2 167 0</inkml:trace>
  <inkml:trace contextRef="#ctx0" brushRef="#br0" timeOffset="139008.6">8823 16136 799 0,'21'8'190'16,"-2"5"213"-16,0 1-215 0,-5 6-105 0,-3 1-40 0,-5 4-32 15,-1 1-5-15,1-3-2 16,2-4-2-16,0-8 25 16,1-7 20-16,0-9 20 15,3-6 6-15,3-10-17 16,2-4-19-16,-1-7 6 15,-1 0 5-15,7 4 6 16,-2-1 6-16,2 12-21 16,-2 4-11-16,-4 12-17 0,0 5-7 15,-3 12-5-15,0 7-1 16,-4 4 2-16,0 1 3 16,1-3 0-16,-1-3 0 15,1-8 1-15,1-4 1 16,1-10 3-16,4-2 0 15,2-9 0-15,5-2-1 16,4-2-1-16,-1 2 1 0,0 2 1 16,-3 2-1-16,-2 7-2 15,-1 2-3-15,-1 8-1 16,-2 3 0-16,-1 1 2 16,-3 2 0-16,2-6 0 15,1-3 1-15,2-6 11 16,4-5 9-16,-1-9 19 15,3-3 9-15,2-4-4 16,-1 0-5-16,-4 4-9 16,-1 5-6-16,-5 11-10 15,-1 5-4-15,-4 15-10 16,-3 6-2-16,-4 14 2 16,-3 10-1-16,-4 5-1 15,-1 4 0-15,-2-3-3 16,2-4-1-16,-2-11-1 15,1-5-1-15,5-16 3 16,1-7 0-16,0-12 1 0,1-7 4 16,1-13 0-16,0-9 1 15,-2-17-1-15,0-12-1 16,0-18 0-16,0-6-1 16,10 3-3-16,9 12-4 15,13 25-4-15,7 11-2 16,-4 19 1-16,-1 6 0 15,-7 14 2-15,-4 5 2 16,-7 10 3-16,-6 3 0 16,-10 3 2-16,-6 2 0 0,-10 4-9 15,-4-3-24-15,-7-4-84 16,-1-5 28-16,-12-13 23 16</inkml:trace>
  <inkml:trace contextRef="#ctx0" brushRef="#br0" timeOffset="139623.57">10133 15742 1467 0,'-4'-9'109'0,"0"2"72"0,1 7-101 16,0 7-11-16,-1 16-37 16,0 10-17-16,0 21-12 15,0 9 0-15,-2 6-1 16,0 0 1-16,2-6-2 16,1-8 0-16,6-13-1 15,5-8 0-15,6-13-2 16,7-9 1-16,9-13 3 15,5-10 4-15,7-14 4 16,-3-4 1-16,-2-4 15 16,-7 0 13-16,-10 2 22 15,-3 3 12-15,-10 4 9 16,-5 5-1-16,-4 10-5 16,-5 5-9-16,-1 12-30 15,-1 8-14-15,0 14-21 16,3 5-5-16,6 7 0 15,0-3 2-15,10-3-2 16,3-3-1-16,7-11-4 16,3-6-19-16,1-10-54 0,2-8-44 15,0-12-114-15,3-5-70 16,1-10 168-16</inkml:trace>
  <inkml:trace contextRef="#ctx0" brushRef="#br0" timeOffset="139841.18">10594 15652 1037 0,'1'-9'204'0,"0"5"183"0,1 3-94 0,3 13-102 16,1 9-50-16,3 12-49 16,1 11-26-16,0 13-31 15,0 5-9-15,-3 1-15 16,0-2-5-16,-2-9-15 15,-1-4-31-15,0-9-108 16,-4-3-74-16,4-8 108 16</inkml:trace>
  <inkml:trace contextRef="#ctx0" brushRef="#br0" timeOffset="140524.17">10537 16073 1039 0,'16'-8'92'0,"7"-1"80"0,5 0 16 16,10-1-5-1,2-1-20-15,3-3-45 0,-3 1-22 16,-3-4-25-16,-6 1 3 16,-6 1-4-16,-2 0 2 15,-13 4-1-15,-2 4 1 16,-8 6 4-16,-2-3-8 15,-6 8-24-15,-7 4-18 0,-1 12-26 16,0 6-4-16,5 8-3 16,2 2 2-16,7 0-36 15,4-1-28-15,4-9-44 16,6-1-34-16,6-11-28 16,6-7-3-16,7-7-76 15,1-6-21-15,3-8-9 16,3-3 20-16,4-4 122 15,-4-2 54-15,-4 2 132 16,-6 0 63-16,-12-1 95 16,-7 6 47-16,-9 3 21 15,0 2-19-15,-7 9-58 16,-1 2-46-16,-2 8-78 16,-3 4-30-16,5 6-36 15,0 4-2-15,5-2-1 16,3 0-1-16,7-7-3 15,4-3 0-15,3-6-1 16,2-4 1-16,-4-7 4 16,-2-4 1-16,4-7 5 0,0-3 2 15,-5-9 0 1,2-2 5-16,-3-8 13 0,-1-7 2 16,-3-9 16-16,-4-5 2 15,-2-1 0-15,-2 3 4 16,-2 11-2-16,3 10 0 15,0 19-5-15,1 7-10 0,2 17-21 16,0 11-8 0,1 17-13-16,3 10 2 0,-2 19 6 15,5 6 1-15,-3 5-13 16,1-6-28-16,3-10-72 16,1-8-60-16,6-12 85 15</inkml:trace>
  <inkml:trace contextRef="#ctx0" brushRef="#br0" timeOffset="143321.25">12974 14041 320 0,'0'-2'119'0,"-2"1"146"0,-1 0-16 0,2 1-39 15,-3 0-22-15,5 0-58 16,3 1-27-16,-3 2-40 16,2 3-17-16,-2 8-18 15,3 3-3-15,0 6-9 16,1 2-3-16,1 4-8 16,-2-1-2-16,1-2-1 15,-3-3-2-15,3-6-12 16,-2-5-30-16,3-5-172 15,-2-5-122-15,6-6 169 16</inkml:trace>
  <inkml:trace contextRef="#ctx0" brushRef="#br0" timeOffset="143488.1">12956 13940 1260 0,'-8'-7'76'0,"4"0"29"0,3 0-57 16,2 1-70 0,3 0-36-16,1 2-135 0,2-1 111 15</inkml:trace>
  <inkml:trace contextRef="#ctx0" brushRef="#br0" timeOffset="143856.85">13084 14003 783 0,'5'19'86'0,"1"2"77"0,1 3-82 0,-1 3-29 16,-3-3-22-16,-2 1-17 16,1-1-4-16,1-9-4 15,-2-1 0-15,0-6 1 16,2-1 2-16,-3-6 12 15,2 0 17-15,1-3 12 16,-1-6 3-16,1-8-5 16,-1-7-14-16,2-6-10 15,1-5-3-15,2-2 9 16,3 2 2-16,2 7 7 16,1 7 2-16,1 12-12 15,1 4-6-15,-1 8-11 16,3 5-3-16,-1 10-5 15,-1 5 0-15,-1 9-1 0,1 1 0 16,-2 1-2-16,1-2 3 16,1-7 47-16,-6-2-219 15,4-6 139-15</inkml:trace>
  <inkml:trace contextRef="#ctx0" brushRef="#br0" timeOffset="144338.18">13880 13997 640 0,'2'-6'176'0,"-2"-1"224"0,1-1-149 0,-3-1-72 16,-2 0-30-16,-4 0-58 15,1 3-25-15,-6 5-35 16,1 3-14-16,-1 10-17 16,-2 4-1-16,5 5-4 15,1 3 1-15,6 0 0 16,3-2 0-16,5-8 0 15,2-2 0-15,2-8 0 0,-1-2 2 16,3-5 3-16,2-6 4 16,-8-2 7-16,1-1 0 15,-3-1-1-15,-1 3 0 16,-2 5-6-16,0 5-4 16,1 6-1-16,0 8-1 15,2 10 0-15,1 5 0 16,0 2-2-16,3-1 2 15,2-5-84-15,3-5-35 16,2-8-179-16,6-3 148 0</inkml:trace>
  <inkml:trace contextRef="#ctx0" brushRef="#br0" timeOffset="144620.74">14153 13905 1157 0,'-9'-2'100'0,"-6"0"55"0,1 2-33 0,-2 4-51 16,3 1-19-16,3 6-25 16,4 2-6-16,6 2-14 15,4 2-4-15,6 1 0 16,1 1-1-16,3 2 2 0,0 1 0 15,-6 1 0 1,-3-2 1-16,-6 0-1 0,-9-1 1 16,-8-5-5-16,-3-2-16 15,2-6-114-15,-1-4-96 16,10-6 118-16</inkml:trace>
  <inkml:trace contextRef="#ctx0" brushRef="#br0" timeOffset="144970.88">14156 14014 595 0,'13'0'118'0,"-2"-2"118"0,-1 1-37 0,2-3-49 16,0-2-24-16,-3-2-42 16,2-4-20-16,-1-2-31 15,0-1-9-15,1-1-4 16,-1 1 3-16,-6 4 10 15,0 3 9-15,-4 3 19 16,-4 3-4-16,-2 4-12 16,-2 3-11-16,-3 7-24 15,1 4-2-15,0 6 1 16,0 4 1-16,4 1-3 16,0-1-2-16,7-1-3 15,5-2 0-15,3-6-2 16,2-1 1-16,3-7-1 15,-2-3 4-15,7-6-38 16,1-6-26-16,2-7-102 0,2-4-114 16,0-4 158-16</inkml:trace>
  <inkml:trace contextRef="#ctx0" brushRef="#br0" timeOffset="145221.15">14518 13872 738 0,'-7'-1'193'0,"-1"-2"190"0,-2 3-151 15,-3 0-18-15,-2 3-59 16,0 4-29-16,1 5-48 16,2 3-19-16,4 8-36 15,5 0-11-15,11 4-8 16,4-4-1-16,9-5-2 15,6-3 0-15,3-6-15 16,1-2-29-16,0-6-95 16,1-2 164-16,-5-10-63 15</inkml:trace>
  <inkml:trace contextRef="#ctx0" brushRef="#br0" timeOffset="147203.97">11867 15864 983 0,'0'1'122'0,"0"2"118"16,0 1-88-16,4 5-54 15,0 2-14-15,4 9-22 16,-3 1-14-16,1 8-21 16,0 2-10-16,-1-1-12 15,-1 2-2-15,-1-7 3 16,2-3-35-16,2-7-56 15,2-6-35-15,1-10-145 16,1-6 154-16</inkml:trace>
  <inkml:trace contextRef="#ctx0" brushRef="#br0" timeOffset="147354.1">11903 15740 1241 0,'-19'-15'113'0,"3"3"73"0,6 3-71 0,3 6-65 15,2 1-28 1,4 1-61-16,1 0-40 0,3 0-104 16,2-2-125-16,4 3 172 15</inkml:trace>
  <inkml:trace contextRef="#ctx0" brushRef="#br0" timeOffset="147687.42">12093 15796 739 0,'9'21'148'0,"2"0"144"0,-5 4-128 0,-3 1-87 16,-2 3-37-16,-2-1-31 15,-3 0-2-15,2-3-3 16,-5-6 0-16,3-4 0 16,-2-5 1-16,4-6 2 15,2-3 3-15,-1-7 2 16,1-7 2-16,2-13 10 0,5-6 5 15,1-9 15-15,1 0 2 16,5 3 10-16,1 6 3 16,5 12-7-16,-1 8-4 15,-2 13-22-15,0 7-12 16,-1 13-11-16,-1 7-2 16,-1 9-1-16,-2 2 1 15,-3 3-20-15,-1-1-18 16,5-6-97-16,-4-1-111 15,1-9 139-15</inkml:trace>
  <inkml:trace contextRef="#ctx0" brushRef="#br0" timeOffset="148020.54">12891 15581 1122 0,'7'-2'153'0,"0"3"144"0,1 5-95 15,-2 10-52-15,2 7-40 16,-6 10-56 0,0 5-12-16,0 6-22 0,0 2-11 15,0 1-6-15,2 0 4 16,0-7-53-16,-1-2-49 16,1-9-96-16,3-1 86 15</inkml:trace>
  <inkml:trace contextRef="#ctx0" brushRef="#br0" timeOffset="148502.85">13486 15730 897 0,'-5'-9'127'15,"-2"1"177"-15,-4-2-235 0,-3 3-2 16,-6 5-27-16,0 3-9 16,2 9-12-16,2 3-5 15,5 5-11-15,4 2-4 16,6 0-6-16,2-1-1 16,6-1 3-16,1-2 1 15,7-2 4-15,-5-1 0 16,2 0 2-16,-3 0 1 15,-6 1 5-15,-3-1 1 16,-9 2 1-16,-6-2-2 0,-10 2-23 16,-6 2-30-16,-11-2-116 15,0 0-96-15,-3-4 135 16</inkml:trace>
  <inkml:trace contextRef="#ctx0" brushRef="#br0" timeOffset="148885.76">13470 15831 889 0,'9'6'64'0,"4"-2"74"15,3-2-75-15,3-3 15 0,0-3 13 16,0-3 12-1,1-3 7-15,-1-4-2 0,2-3-18 16,0-2-33-16,2-2-15 16,-7 3-21-16,-1 2-4 15,-11 3 14-15,-6 3 8 16,-5 5 9-16,-8 2-2 16,-2 8-20-16,-3 5-14 15,-5 12-12-15,3 7-4 16,3 10 1-16,3 3-1 15,4 3-1-15,5-5-1 0,9-8-1 16,6-4-2 0,5-13-21-16,3-3-10 0,9-8-80 15,5-5-13-15,6-10-129 16,4-5-202-16,0-13 297 16</inkml:trace>
  <inkml:trace contextRef="#ctx0" brushRef="#br0" timeOffset="149318.95">13873 15771 884 0,'-1'-1'132'0,"-4"3"112"16,0 3-49-16,-1 6-65 15,-1 2-23-15,-1 4-37 16,1 4-16-16,1 5-27 16,-2 1-11-16,5 0-10 15,1-2-1-15,2-8-3 16,4-3 1-16,6-11 5 0,1-3 6 15,2-8 2-15,3-3 1 16,-2-5-2-16,0-1-5 16,-1 1 8-16,-1 3 4 15,-8 4 3-15,-3 8 2 16,2 1-9-16,-3 11-9 16,1 7-8-16,1 6-2 15,4 3-2-15,2-5 2 16,5-4 1-16,2-6 1 15,3-7 3-15,2-4 1 16,-2-5 7-16,2-4 2 16,0-5 6-16,-1-3 3 0,-6-2 0 15,-5-2 0-15,-12 1-5 16,-7-1-6-16,-7 3-17 16,-4 2-18-16,-1 7-50 15,2 6-27-15,0 5-89 16,4 4-46-16,7 0-210 15,5-1 243-15</inkml:trace>
  <inkml:trace contextRef="#ctx0" brushRef="#br0" timeOffset="149924.53">14107 15852 432 0,'34'0'129'0,"-5"3"147"16,-4 3-32-16,-7 5-64 15,-4 0-41-15,-6 3-74 16,-1 2-24-16,-5-1-24 15,-2 2-4-15,-1-2 3 16,-2-3 4-16,1-4 4 0,2-7 1 16,-1 0 0-16,-1-3 2 15,2-4 7-15,2 0 7 16,-1-2 1-16,3-1-3 16,-1 0-10-16,3 2-10 15,2 1-16-15,1 0-3 16,4 5-9-16,-2 1-3 0,6 1-42 15,-1 0-32 1,1 0-83-16,1-1-38 0,1-1-24 16,2 0 11-16,-2-4 72 15,2-2 43-15,-2-4 72 16,2-1 27-16,-3-2 95 16,-2 2 42-16,-6 0 81 15,-3 3 36-15,-7 3-10 16,-4 2-11-16,-4 4-66 15,-2 1-39-15,-1 6-73 16,2 3-31-16,1 5-18 16,1-1-4-16,6-2-1 15,2-2 0-15,6-6-1 16,2-2 3-16,0-3 3 16,-1-4 3-16,3-6 2 15,-3-2 0-15,-1-5 2 16,-1 0 1-16,-5-5 3 0,0-3-2 15,-2-6 6-15,-3-3 5 16,-5-4 15-16,0 1 3 16,1 10 10-16,2 8 1 15,6 20-17-15,2 6-3 16,2 17-21-16,2 8-7 16,0 13-2-16,-2 4-1 15,-2 6-2-15,-2-1-29 16,6-5 458-16,0 2-325 15</inkml:trace>
  <inkml:trace contextRef="#ctx0" brushRef="#br0" timeOffset="151006.35">2672 17325 1102 0,'1'-9'109'16,"2"5"63"-16,-3 2-20 16,0 7-67-16,0 5-20 15,1 6-16-15,-1 3 4 16,0 6-3-16,1 1-6 15,0 3-20-15,-1 2-9 0,0 3-9 16,0 0-2-16,0 0 0 16,0-1 1-16,0-8-46 15,-1-4-27-15,0-6-93 16,-1-2-97-16,-2-8 150 16</inkml:trace>
  <inkml:trace contextRef="#ctx0" brushRef="#br0" timeOffset="152400.54">2482 17443 1117 0,'0'0'127'16,"1"-2"86"-16,3-1-84 15,0-1-23-15,3-4-29 16,0 0-1-16,3-4-6 0,-2-1-4 15,6-6-20 1,-1-2-13-16,4-6-22 0,3-1-4 16,-1-3-5-16,2 1-1 15,-4 4 0-15,1 0 0 16,0 10 2-16,-1 3 2 16,-1 8 0-16,0 4 0 15,-3 6-3-15,0 5 1 16,0 9 1-16,2 4 0 15,0 9 1-15,0 3 0 0,-1 6 1 16,-3 0-1-16,-5 1 1 16,-4-1 0-16,-3 0-1 15,-1-4 0-15,1-5 1 16,0-6-2-16,1-14-3 16,0-7 0-16,8-12 0 15,3-8 0-15,6-8 2 16,3-2-1-16,-1 0-1 15,0 0 0-15,-3 9 0 16,-2 2 1-16,-2 7 1 16,-1 4-2-16,1 5 1 15,-3 5 0-15,0 7 0 16,2 3 0-16,-2 10 0 16,-1 2 0-16,1 5 0 15,0 1 1-15,-1-7-5 16,1-2-23-16,2-10-82 15,0-4-39-15,0-12-81 0,3-5-8 16,-3-15 51-16,3-3 34 16,-3-7 84-16,-1-3 30 15,-4 3 33-15,-1 2 2 16,-1 10 59-16,-2 4 30 16,-1 13 48-16,2-1 14 15,-1 11-45-15,1 4-26 16,4 6-47-16,4 3-11 15,1 3-12-15,1 0-2 0,1-3-2 16,-3-3 0-16,-2-7 3 16,-1-1 2-16,-6-7 9 15,-2-4 4-15,-1-7 1 16,-1-6-3-16,0-9-10 16,-1-2-6-16,8-4-5 15,-2 2-1-15,8 5-2 16,2 2 0-16,2 7 2 15,2 2 1-15,-2 6 1 16,-1 3-1-16,2 4 0 16,-5 3-1-16,-1 8 1 15,-1 1 2-15,1 5 1 16,0 3 1-16,-2 4-3 16,2-2 0-16,0-6-1 15,2-4-1-15,3-11 1 16,-1-4 2-16,1-8 3 15,-3-7 0-15,1-7 1 16,-2-5 1-16,0-1-2 16,-2 2 2-16,-1 6 17 0,-1 3 8 15,-3 9 8-15,1 4 0 16,-2 6-18-16,0 6-9 16,3 9-10-16,1 5 0 15,2 7-3-15,0-1 2 16,6 0-2-16,3-7 0 15,1-9 1-15,2-6 2 16,-4-10 5-16,-1-6 2 0,1-8-1 16,-1-3-1-16,0-1-1 15,0 3 7-15,-5 6 11 16,-1 5 3-16,-1 9 0 16,0 8-8-16,2 11-11 15,-1 8-4-15,-1 11-3 16,0 3 1-16,-2 5 0 15,-1-2-1-15,-1-6 2 16,-2-5-2-16,0-12-1 16,-2-3 2-16,-1-12-2 15,0-5-1-15,-4-9 0 16,0-8-1-16,-3-12 0 16,-1-10 0-16,-3-17 0 15,1-7 0-15,2-5-1 16,5 4-3-16,8 15-1 15,6 8-3-15,8 20 0 16,-3 5 1-16,2 10 2 0,-1 5 0 16,-3 5 4-16,-4 6 0 15,-3 6 2-15,-4 4 1 16,-3 6-45-16,-3 2-39 16,-3 1-89-16,0-2-7 15,6-13 86-15</inkml:trace>
  <inkml:trace contextRef="#ctx0" brushRef="#br0" timeOffset="152922.74">4141 17484 1114 0,'6'17'76'0,"0"2"31"0,5 8-41 16,1 4-14-16,2-1-12 15,1-3-9-15,4-9-13 16,-2-8 4-16,-3-10 14 16,-2-6 13-16,-2-12 8 15,-3-5 3-15,0-4-14 16,0-4-5-16,-1 6 7 16,-1 4 2-16,-1 9-10 15,-3 10-6-15,2-1-18 16,0 12-7-16,1 10-8 0,3 5-2 15,5 8-1-15,1 1 0 16,4-2-6-16,3-2 0 16,-1-14-1-16,4-4 2 15,-2-15 6-15,0-8 1 16,-2-11 3-16,2-9 1 16,-4-7 5-16,-1-4 2 15,-10-1 9-15,-3-1 10 16,-11 0 20-16,-7-4 10 15,0 3 3-15,0 6 5 16,9 16 7-16,2 11-9 0,4 20-15 16,1 8-17-16,3 15-34 15,3 7-5-15,6 11 1 16,3 4 1-16,5 6 3 16,-2-1-16-16,3-4-80 15,-2-6-67-15,2-10 322 16,-3-8-191-16</inkml:trace>
  <inkml:trace contextRef="#ctx0" brushRef="#br0" timeOffset="153104.85">4492 17483 948 0,'35'-6'74'0,"4"-2"21"0,-1-2 0 16,7-4-61-16,-5-3 13 16,3-4-36-16</inkml:trace>
  <inkml:trace contextRef="#ctx0" brushRef="#br0" timeOffset="153568.6">5220 17069 1288 0,'-3'3'102'0,"-4"1"67"0,-1 1 5 16,-2 5-31-16,-6 4-23 15,-2 10-52-15,-4 9-27 16,-5 17-34-16,-1 10-8 16,6 14-8-16,4 4-1 15,20 2-1-15,8-2 4 16,15-11-52-16,7-7-44 0,3-20-104 15,3-8-101-15,3-19 171 16</inkml:trace>
  <inkml:trace contextRef="#ctx0" brushRef="#br0" timeOffset="154089.54">5534 17290 1140 0,'-1'1'79'0,"1"2"34"0,0 1-9 0,0 5-24 16,3 6-19-16,-3 10-25 16,3 3-10-16,3 5-16 15,-3-1-5-15,3-8-4 16,2-1-1-16,0-11-1 15,1-4-20-15,4-11-67 0,2-7-100 16,5-9 101-16</inkml:trace>
  <inkml:trace contextRef="#ctx0" brushRef="#br0" timeOffset="154252.56">5438 17045 1430 0,'-6'3'91'0,"-1"-1"26"0,6 0-56 0,1-2-41 16,2-2-24-16,3 0-69 15,3-1-72-15,3 3 79 16</inkml:trace>
  <inkml:trace contextRef="#ctx0" brushRef="#br0" timeOffset="154600.01">5653 17223 808 0,'9'21'134'0,"-1"4"93"0,1 2-95 16,-1 1-30-16,-1-2-54 16,1-2-10-16,0-7-15 15,-3-5 9-15,0-6 10 16,0-5 12-16,-3-6 18 0,0-3-10 15,0-9-8 1,0-4-9-16,0-6-18 0,4-5-2 16,1-5 6-16,6 0 0 15,1 5 1-15,-1 4-1 16,0 13-7-16,-1 7-4 16,1 11-7-16,1 8-4 0,0 14-6 15,0 6 0 1,1 5 1-16,0 2-43 15,-1-3-16-15,5-6-73 16,2-10-88-16,0-8-147 0,1-12 185 16</inkml:trace>
  <inkml:trace contextRef="#ctx0" brushRef="#br0" timeOffset="154851.17">6104 17147 1126 0,'-7'1'119'0,"-1"4"91"0,2 3-34 0,0 4-52 16,1 1-4-16,5 4-32 16,2-1-19-16,4 1-36 15,5 0-16-15,6-2-7 16,5 0-2-16,1-1-2 16,-3 0 0-16,-5-1 2 15,-1 0-1-15,-10 0 6 16,-4 3 2-16,-9 2 0 15,-5 0 0-15,-10-2-22 16,-4-1-26-16,1-6-69 0,2-5-46 16,5-8-362-16,5-6 318 15</inkml:trace>
  <inkml:trace contextRef="#ctx0" brushRef="#br0" timeOffset="155066.51">6169 16982 725 0,'7'-6'210'0,"0"1"156"0,0 10-81 0,2 6-54 0,2 13-78 15,1 4-30-15,4 11-54 16,0 4-17-16,1 6-28 16,1 2-8-16,-5-4-8 15,2-2-3-15,-2-7-13 16,-3-4-34-16,-3-8-124 15,-3-1-163-15,-7-7 176 16</inkml:trace>
  <inkml:trace contextRef="#ctx0" brushRef="#br0" timeOffset="155469.48">6233 17239 1031 0,'6'-8'121'0,"8"-1"83"0,2-1-36 15,10 0-58 1,6 2-18-16,0 1-23 0,2 2-13 16,-4 2-16-16,0-1-13 15,-5 1-12-15,-3-1-3 16,-3 1-6-16,-6 1 2 16,-5 1 2-16,-3 0 4 15,-5 1 10-15,-3 1-2 16,-6 4-7-16,-1 1-8 15,-5 7-11-15,5 2-2 0,0 2 0 16,4 0-1-16,6-2-3 16,1-2-1-16,7-2 1 15,3-1 2-15,5 0 5 16,2 1 3-16,3 4 0 16,-1-1 1-16,-4 2 3 15,-3 1 0-15,-10 2 6 16,-3 2 1-16,-11-1-1 15,-3-1-5-15,-5-5-40 16,-2-3-36-16,1-6-128 16,-1-3-157-16,5-7 200 15</inkml:trace>
  <inkml:trace contextRef="#ctx0" brushRef="#br0" timeOffset="155882.84">7058 17310 1397 0,'8'20'44'0,"3"6"-21"0,3 6-4 0,-4 8-7 16,-1 4-7-16,-4 7-2 15,-4 2-8-15,-4-2-32 16,-1 0-51-16,0-10 48 16</inkml:trace>
  <inkml:trace contextRef="#ctx0" brushRef="#br0" timeOffset="156132.51">7074 17292 712 0,'17'-26'163'0,"0"2"189"16,4 6-204-16,4 5 2 15,0 6-37-15,3 3-7 0,-2 6-26 16,-4 5-21-1,-1 5-27-15,-8 3-6 16,-10 5-7-16,-2 2 1 0,-8 4-2 16,-7 0-4-16,-9 0-39 15,-6-1-33-15,-2-3-78 16,-2-5-68-16,5-7 112 16</inkml:trace>
  <inkml:trace contextRef="#ctx0" brushRef="#br0" timeOffset="156701.66">7407 17316 931 0,'8'7'76'0,"4"-1"50"0,2-2-16 16,5-4 3-16,0 0-8 15,0-7 4-15,1-2 5 16,-2-7-3-16,3-2-8 16,-2-4-20-16,-1 1-10 15,-7 3-10-15,-5 1 2 16,-9 4 5-16,-7 4-3 16,-6 3-17-16,-3 3-16 15,-2 6-27-15,-3 3-7 16,3 12-11-16,2 2-4 0,3 8-1 15,5 3 0-15,7 1 5 16,4-4 2-16,10-6 2 16,4-2 1-16,2-4 1 15,4-2 1-15,1-1 2 16,2-1 2-16,2-1 0 16,-3-3 1-16,-1-1 2 15,-4-2-1-15,-3-2 2 16,-6-1 0-16,-7-4 4 15,-1-3 0-15,-3-8-2 16,-1-4-1-16,3-9-5 16,1-6-1-16,9 0-4 15,6-2-1-15,8 5 3 16,0 4 3-16,5 7 1 16,-3 4 4-16,-5 7-1 15,-3 4-2-15,-5 4 1 16,-4 2 1-16,-1 2 0 15,-4 1 0-15,-1-3-49 16,0-1-48-16,1-5 52 0</inkml:trace>
  <inkml:trace contextRef="#ctx0" brushRef="#br0" timeOffset="157631.95">8379 17113 553 0,'0'0'91'0,"0"1"76"16,0-1-7-16,0-2-18 15,-1 0-18-15,1-3 0 16,0 0 7-16,0-3 8 16,1 0 1-16,-2 1-12 15,-3 1-14-15,-4 1-36 16,-2 2-16-16,-8 4-35 15,-1 4-11-15,-1 8-15 16,1 5-3-16,7 2-10 16,4 2-1-16,6 0-2 15,4-1 1-15,4-1 4 16,3-3 4-16,0-4 3 16,1 0 1-16,2-3 2 15,-2 1 2-15,-6-1 6 16,0 0 2-16,-9 1 2 15,-5 2 0-15,-3 0-3 0,-4 1-2 16,-2 1-8-16,-4-3-6 16,-1-3-21-16,3 1-21 15,2-9-87-15,6-2-56 16,5-7-165-16,4-3 182 16</inkml:trace>
  <inkml:trace contextRef="#ctx0" brushRef="#br0" timeOffset="157998.57">8415 17174 684 0,'19'15'122'0,"3"2"116"0,1-2-17 0,3-2-55 16,-1-3-22-16,-1-9-41 15,0-3-6-15,-1-11 3 16,-3-4-2-16,0-7-7 15,-5 0-9-15,-2-1-23 16,-5 1-9-16,-7 6-6 16,-1 1-1-16,-8 7-4 15,-1 3-1-15,-8 7-17 16,-3 6-10-16,0 11-16 16,-1 9-9-16,5 9-1 15,3 7 1-15,2 7 2 16,5-2 1-16,6-1-12 0,3-8-6 15,10-9-16-15,5-8-16 16,6-11-35-16,1-5-13 16,2-12-33-16,-1-7-22 15,4-10-62-15,-1-10 120 16</inkml:trace>
  <inkml:trace contextRef="#ctx0" brushRef="#br0" timeOffset="158415.43">8908 17135 452 0,'9'-15'175'0,"1"2"149"0,-5 9-61 15,-5 4-26-15,-4 6-66 16,-5 4-26 0,0 7-56-16,-1 2-27 0,3 7-30 15,2 2-16-15,4 2-15 16,2 0-2-16,8-5-1 16,3-4-2-16,5-7-1 15,2-7 2-15,1-5 5 16,2-3 1-16,-2-8 20 15,-3-3 9-15,-1-4 17 16,-5-4 12-16,-1 3-5 16,-2 4-5-16,-5 5-13 15,-1 7-5-15,0-1-12 16,-1 7-7-16,-1 7-8 16,0 2-7-16,4 5-6 15,0-1 2-15,8-3-1 16,0-4 1-16,4-8 3 0,-1-5 2 15,2-8 3-15,0-3 3 16,-1-6 20-16,-2-1 11 16,-4-1 15-16,-4 0 5 15,-11 2-12-15,-4 2-10 16,-10 2-18-16,-5 3-25 16,-5 7-64-16,-1 5-33 15,-2 9-88-15,3 3-37 16,11-1 130-16</inkml:trace>
  <inkml:trace contextRef="#ctx0" brushRef="#br0" timeOffset="159082.18">9242 17122 846 0,'14'20'107'0,"0"4"75"0,-6 0-43 0,-6 3-65 16,-3-1-10-16,-3-4 17 15,-1-2 9-15,1-10 3 16,4-7-10-16,3-12-30 16,2-6-8-16,6-7-4 15,-1-2 3-15,5 2 8 16,1 0-4-16,1 10-9 16,0 5-8-16,-4 8-26 15,-1 5-3-15,0 6-19 16,1 1-27-16,2-1-89 0,2-2-48 15,3-4-195 1,1-3-16-16,-1-6 90 0,1-4 51 16,0-6 246-16,0-3 57 15,-2 1 70-15,-4-2 38 16,-6 4 50-16,-3 1 35 16,-9 4 15-16,-3 2-10 15,-6 6-46-15,-1 4-38 16,-2 8-81-16,-2 3-33 0,2 5-43 15,5 3-12 1,5 0-7-16,5 0-3 0,5-7-4 16,3-4-1-16,3-6 1 15,4-6 3-15,2-7 9 16,0-5 4-16,-1-8 2 16,0-2 4-16,-4-7 6 15,0-1 7-15,-5-7 26 16,-3-3 6-16,-2-5 5 15,-3-5 2-15,-8-3-14 16,-2-2 1-16,2 10 10 16,0 8-1-16,4 21 15 15,3 9-4-15,1 18-24 16,1 9-11-16,3 13-30 16,2 5-6-16,-1 7 2 15,2 0-1-15,2 0-18 16,1-2-22-16,1-5-64 0,4-2-41 15,2-8-96-15,0-3-90 16,-4-13 192-16</inkml:trace>
  <inkml:trace contextRef="#ctx0" brushRef="#br0" timeOffset="159345">9690 16796 794 0,'-1'-15'190'16,"1"7"258"-16,5 2-212 0,9 11-62 16,5 6-17-16,12 9-27 15,4 8-12-15,6 5-34 16,-3 3-11-16,-6 5-28 16,-3-1-17-16,-8 5-15 15,-3 0-6-15,-6 5-13 16,-3 2-28-16,-9 7-34 15,-5 1-24-15,-7 2-108 16,-4 1-95-16,-8-5 167 16</inkml:trace>
  <inkml:trace contextRef="#ctx0" brushRef="#br0" timeOffset="159899.45">10358 17056 1126 0,'0'-1'127'0,"0"0"138"0,1 0-118 15,2 0-46 1,-2-1-26-16,3 0-48 0,2 0-13 15,5-2-13-15,6-1-1 16,3 0-2-16,1-1 1 16,3 2-1-16,0 1 1 15,-1 3 2-15,-4 1-19 16,-8 5-116-16,-5 1-142 16,-8 5 144-16</inkml:trace>
  <inkml:trace contextRef="#ctx0" brushRef="#br0" timeOffset="160063.92">10348 17201 1417 0,'14'2'98'0,"0"-1"23"0,7 0-11 0,3-3-62 15,-3-2-21-15,6-5-20 16,2-2 5-16,0-3-59 15,4-3-103-15,0-3 95 16</inkml:trace>
  <inkml:trace contextRef="#ctx0" brushRef="#br0" timeOffset="160481.51">11107 16795 880 0,'5'0'146'0,"1"0"167"0,-3 0-80 0,3 7-28 16,2 5-33-16,1 10-63 15,3 10-23-15,1 10-42 16,-5 2-16-16,-4 3-16 15,-1 1-4-15,-2-3-6 16,2-2-10-16,1-7-49 16,1-4-37-16,1-11-98 15,0-6-115-15,3-18 176 16</inkml:trace>
  <inkml:trace contextRef="#ctx0" brushRef="#br0" timeOffset="160949.82">11327 16838 1545 0,'7'15'124'0,"2"6"71"0,2 2-37 15,1 10-47-15,1 1-34 0,-2 3-43 16,1 5-11-16,-2-2-16 15,1-1-2-15,-3-5-4 16,0-5 4-16,-2-10-34 16,1-6-20-16,-5-7-45 15,-2-7-29-15,-4-12 23 16,-5-6 17-16,-1-14 48 16,-3-5 36-16,-3-10 29 15,-2-3 13-15,2-5 18 16,2-4-4-16,9 5 1 15,7 3-2-15,10 11 8 16,2 10 7-16,3 11 1 16,0 7-8-16,2 12-23 15,0 3-12-15,-2 11-13 16,-1 5-2-16,-6 6 1 16,-2 3-3-16,-8 4-1 15,-6-1 0-15,-4-1-10 0,-2-6-13 16,-2-9-58-16,1-1-40 15,3-13-82-15,1-5-137 16,5-7 197-16</inkml:trace>
  <inkml:trace contextRef="#ctx0" brushRef="#br0" timeOffset="161263.62">11815 16807 892 0,'7'-1'216'0,"-1"-1"199"0,-6-2-147 15,-5 1-7-15,-3 2-71 16,-4 1-33-16,-3 5-60 16,-2 7-27-16,-4 11-40 15,-1 7-11-15,2 10-15 16,6 4-4-16,7 0-8 15,5 2 0-15,9-6-3 16,4-2 0-16,5-8 0 16,3-4 1-16,1-10-1 15,0-4-1-15,5-12-36 16,2-6-30-16,1-10-63 16,1-7 64-16</inkml:trace>
  <inkml:trace contextRef="#ctx0" brushRef="#br0" timeOffset="162036.38">12348 16880 684 0,'4'-2'156'0,"1"1"142"16,1 1-116-16,0 0-5 15,-1 1-42-15,-1 0-15 16,-2 5-23-16,-2 4-15 16,-2 9-32-16,-5 6-13 15,-4 8-22-15,-2 6-8 16,-2 1-13-16,0 1-14 16,2-6-40-16,0-6-44 15,5-12-185-15,3-9 175 0</inkml:trace>
  <inkml:trace contextRef="#ctx0" brushRef="#br0" timeOffset="162249.26">12212 16811 773 0,'0'3'154'0,"1"4"229"15,2 4-181-15,10 11-45 16,7 4-13-16,9 9-55 15,5-1-26-15,6-1-30 16,2 0-14-16,-4-6-14 16,-2-2-1-16,-8-5-18 15,-3-2-48-15,-1-11-127 16,1-6 112-16</inkml:trace>
  <inkml:trace contextRef="#ctx0" brushRef="#br0" timeOffset="162896.48">12947 16798 626 0,'6'0'131'16,"0"0"104"-16,-5 0-40 0,-1 1-21 15,2-2-14-15,-2 1-7 16,0 0-29-16,-1 1-14 16,-5 4-46-16,2 2-23 15,-10 9-29-15,4 3-9 0,-1 8-6 16,0 2-3-16,9 3-2 15,2-2-1-15,7-2 1 16,6 0 0-16,4-8 0 16,2-3-1-16,-1-9 2 15,-1-3 4-15,-1-6-53 16,-3-6-33-16,1-7-210 16,-1-5 168-16</inkml:trace>
  <inkml:trace contextRef="#ctx0" brushRef="#br0" timeOffset="163397.7">13148 16438 1239 0,'-4'-2'161'16,"1"0"118"-16,2 4-122 15,-1 6-17-15,2 3-47 16,4 9-20-16,3 9-20 15,4 6-13-15,4 12-24 0,-2 4-6 16,3 10-5-16,-2 3-1 16,-1 0-3-16,-3-2-9 15,-2-6-33-15,3-7-10 16,-1-11-36-16,1-9 10 16,1-16 14-16,1-8 4 15,2-15 12-15,-1-7-8 16,-1-12 8-16,0-3 7 0,-2-1 25 15,-1 2 12-15,-3 7 15 16,-1 4 12-16,-6 10 19 16,0 9 16-16,-2-1-4 15,0 13-9-15,3 8-19 16,-1 5-17-16,3 2-5 16,1-2-2-16,1-5-4 15,4-3 0-15,2-9 2 16,1-6 5-16,1-4 18 15,-3-4 6-15,-1-6 8 16,-2 0 1-16,-7-2-10 16,0-1-5-16,-10-3-12 15,-1-1-7-15,-3-1-25 16,0 1-29-16,4 4-77 16,-1 2-56-16,5 4 93 15</inkml:trace>
  <inkml:trace contextRef="#ctx0" brushRef="#br0" timeOffset="163679.16">13578 16792 1027 0,'2'-1'128'0,"0"1"122"0,0-1-85 0,-2 1-16 16,-3 2-30-16,-1 9-38 15,-2 5-23-15,3 7-32 16,-2 4-10-16,7 0-11 16,3-1-1-16,3-5-6 15,4 1-1-15,0-7 1 16,0-2-1-16,3-3-4 16,0-7-2-16,3-6-49 15,0-6-9-15,2-6-142 16,-1-4-82-16,-5-7 169 15</inkml:trace>
  <inkml:trace contextRef="#ctx0" brushRef="#br0" timeOffset="163915.96">13704 16498 937 0,'1'-3'173'15,"-1"2"173"-15,4 6-129 0,3 3-31 16,4 12-44-1,4 3-34-15,1 10-37 0,0 6-13 16,-4 5-23-16,1 3-7 16,-3 2-15-16,-2-4-4 15,-1-4-5-15,-2-4-1 16,-2-7-15-16,-1-3-17 16,2-11-51-16,-2-5-45 15,-2-10-126-15,1-8-134 0,1-10 215 16</inkml:trace>
  <inkml:trace contextRef="#ctx0" brushRef="#br0" timeOffset="164146.54">13963 16644 587 0,'2'0'170'16,"0"1"177"-16,-2 2-61 0,-4 5-86 15,-4 2-37-15,-6 4-54 16,-2 4-13-16,-2 6-26 15,2 3-7-15,3 2-22 16,5-2-14-16,8-3-23 16,5-6-11-16,9-6-8 15,2-2 2-15,4-7-4 16,2-1-14-16,-4-2-75 16,-1-1-63-16,-7 0 86 15</inkml:trace>
  <inkml:trace contextRef="#ctx0" brushRef="#br0" timeOffset="164679.17">13042 17272 1091 0,'0'-14'119'0,"0"1"88"16,-4 1-40-16,-4 4-57 15,0 1-30-15,-7 7-35 16,-2 5-7-16,-4 10-17 16,-3 5-4-16,7 6-13 15,1 0-7-15,10-4-6 0,4-2-1 16,9-2-1-16,-1-2 1 15,9-3 4-15,0-1 3 16,1-2 3-16,2 1 0 16,-5 0 4-16,-2 1 1 15,-6 0 5-15,-5 3 3 16,-7-1-1-16,-2 2-1 16,-4 1-18-16,1-1-25 15,-10 0-50-15,3-4-29 16,-6-3-115-16,1-5 130 0</inkml:trace>
  <inkml:trace contextRef="#ctx0" brushRef="#br0" timeOffset="165095.89">13069 17405 822 0,'8'11'176'15,"1"2"220"-15,2 6-285 16,1 3-5-16,-3 8-69 16,-1 4-18-16,-1 4-11 15,-3 2-1-15,-1-3-2 16,-2-3-1-16,0-7-1 16,-1-5-2-16,1-13-2 15,-1-7-3-15,1-3 6 16,-1-12 6-16,-1-10 20 0,-2-8 14 15,-4-14 19-15,0-4 8 16,0-5 8-16,0 1 0 16,7 8-8-16,2 6-7 15,8 14-16-15,0 9-6 16,4 10-15-16,0 6-4 16,1 4-9-16,3 3-5 0,-1 6-2 15,-1 0 1-15,-5 3 2 16,-3 0 3-16,-10-2-1 15,-6 1-12-15,-8-2-61 16,-6 1-32-16,-2-1-82 16,1-4-51-16,7-8 133 15</inkml:trace>
  <inkml:trace contextRef="#ctx0" brushRef="#br0" timeOffset="166014.21">13322 17372 956 0,'13'12'136'0,"2"-3"85"0,1-1-78 15,-1-3-24-15,1-4-31 16,1-1-5-16,3-7 18 16,0-3 4-16,-1-5-10 15,0-1-3-15,-7 0-21 0,-4 1-6 16,-7 1-9-16,-3 2-5 15,-9 3-13-15,-1 2-8 16,-5 7-20-16,1 5-9 16,-2 11-9-16,3 3-3 15,5 9-2-15,0 2 4 16,8-3-1-16,1 0 0 16,6-7-1-16,3-1 1 15,8-4 1-15,4-5 2 0,7-6 5 16,2-3 0-16,0-7 2 15,1-3 0-15,0-7 3 16,0-2 1-16,-2-3 5 16,1-1 2-16,-12 1 6 15,-6 0 3-15,-11 5 4 16,-4 1 1-16,-7 7-4 16,-1 4-3-16,-1 7-9 15,-3 7-7-15,3 10-8 16,0 3-3-16,7 4-1 15,0 2 1-15,9-2 1 16,2-1-2-16,8-8-17 16,3-3-28-16,2-8-50 15,2-5-21-15,1-9-71 16,2-5-30-16,-2-8-83 16,-1-3-41-16,1 1 34 15,0 0 59-15,-3 2 166 0,-2 1 85 16,-4 5 117-16,-2 2 53 15,-4 5 65-15,-1 3 32 16,-5 4 29-16,0-2-23 16,-5 4-49-16,0 2-31 15,-6 4-72-15,1 3-26 16,1 4-49-16,-2 1-20 16,5-1-22-16,4-2-7 0,2-2-8 15,6-5 0-15,4-4 1 16,-1-2 3-16,1-6 5 15,3-5 1-15,-3-5 6 16,3-2 2-16,-1-8 6 16,1 1 4-16,-3-6 4 15,-4-3 5-15,-3-7 12 16,-4-4 2-16,-5-5 0 16,0 2-6-16,0 10-5 15,3 11 4-15,1 16 15 16,2 10 2-16,2 6-7 15,0 10-9-15,1 17-21 16,-1 11-5-16,2 12-2 16,-1 5-2-16,0-1-6 15,3-6 6-15,7-10-71 16,3-9-13-16,8-10-144 16,6-6 307-16,1-11-89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8:00:34.4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23669 18122 1294 0,'-8'17'234'0,"-3"5"257"16,-12 2-284-16,-4 0-28 0,9-8-73 0,1-2-29 0,14-5-41 0,3-7-9 0,9-2-5 0,6 0 4 0,-1 0-4 0,3 3-2 15,-6 6 5-15,-4-4 0 0,-6 9 8 16,-1 4-3-16,0 2-15 16,0 5-7-16,2 13-8 15,-1 3-1-15,2 16-7 0,2-2-13 16,-2 4-54 0,-1-6-40-16,-2-9-93 15,0 0-44-15,1-17-130 16,10-3-113-16,-1-16 283 15</inkml:trace>
  <inkml:trace contextRef="#ctx0" brushRef="#br0" timeOffset="-105658.3">2236 6469 1029 0,'10'-20'163'15,"-4"7"162"-15,-9 21-200 0,-2 6-36 0,-14 16-47 0,0 5-6 0,-6-7 2 0,0 1 4 16,-1-9 17-16,1-4 6 0,11-5-11 16,1 0-10-16,7 0-22 15,6 0-10-15,5 2-9 16,-2 3-1-16,0-2 1 15,5 0-1-15,-6-1-1 16,9-2 0-16,1-2-1 16,1-3-2-16,15 2 11 0,-1-3 5 15,11 1 11 1,0-1 3-16,3-2-3 16,8 4 0-16,6-4-3 15,8 1-3-15,13 0-6 16,9-8-5-16,-5-2-5 0,-1-7 0 15,-1-5-1-15,-4 0 0 16,6 2 0-16,7 4-1 0,3 2 0 16,0 6-1-1,3 2 1-15,-6 2 0 0,-5 2 0 16,-2 1 0 0,-1 0 0-16,3-1-1 15,10-4 0-15,5-1 0 16,-2-2 0-16,1-1-1 15,-9 1 0-15,-5-1 0 0,11 4-1 32,6 2 2-32,4 8-1 0,0 0 1 15,-14 3 1-15,-8-2 0 16,-2-4 0-16,1 0 0 0,15-8-1 16,15-2 0-16,-2-3 0 15,2 0 0-15,-12-4 0 16,-2 1-1-16,8 6 1 15,11-3 0-15,4 6 0 16,-3 2 0-16,-4 0 0 0,-11 0 0 16,5 0 0-1,11 2-1-15,-4 9 1 16,3 2-1-16,-20 2 1 16,-8 6 0-16,2-2 0 0,6 1 0 15,10-6 0 1,1-1 1-16,4-10-1 15,-4 0 0-15,-8 1 0 0,15-3-1 16,4 1-1 0,1 4 0-16,4 3 1 0,-8 3-2 15,-13 3 1 1,14 4 1-16,2 0 1 16,7 2 0-16,-1-6 1 15,-2-2 0-15,4-8-1 0,16-4 0 16,3-5 0-16,5-1 0 15,-3-6 1-15,1 3-1 16,2 2 1-16,-5-1 0 0,-5 6 0 16,-12 1 0-16,-5 3-1 15,10 2 1 1,-13-1 1-16,-5 1-1 16,-3 0 0-16,-7 1 0 15,14-1 0-15,5-4 0 0,4 1-1 16,-3-2 1-1,-2-2-1-15,12-2 0 0,7-3 0 16,2 0 0-16,0-1 0 16,-6-3 2-16,1 7 0 15,-5-2 0-15,-14 6-1 16,-14 3 1-16,-40 7-38 16,-11 2-77-16,-7 10 69 15</inkml:trace>
  <inkml:trace contextRef="#ctx0" brushRef="#br0" timeOffset="-88598.42">2272 5353 565 0,'0'3'82'0,"-4"8"49"0,-4 3-1 0,-5 8-46 0,2-3-22 16,2-3 2-16,2 0-1 0,6-13-2 0,1-1 4 0,1-1-12 0,4 1-17 15,4 4-13-15,3-3-7 0,0 7-10 16,2-1-1 0,5 4-1-16,3-2 2 0,7-2 14 15,4-4 6 1,9-7 9-16,11-4 3 15,10-7-10-15,8 1-5 16,1 1-9-16,1 1-4 16,-5 6-4-16,-7-3-2 15,1 6 0-15,-6-1 0 0,8 2 3 16,5-1 0-16,0 1 0 16,6-2 0-16,-6 2 1 15,2-3-1-15,-10-7 2 16,-5 1 0-16,-4-8 1 0,-2-4 0 15,5-4-4 1,15-2-1-16,9 3-4 16,1 2 0-16,9 3-1 15,-9 8-1-15,-6 7-1 16,-9 4 1-16,-10 1 1 16,-4 2 0-16,-4 4 3 15,3-7 1-15,2-7-1 16,12 1 1-16,-3-5-1 0,4 1 0 15,-8 4 1-15,-7 1 0 0,0 5 4 16,-5 5 0 0,0 3-1-16,-2 3 0 15,-5 0-2-15,1 0-1 16,1-1 0-16,4-6 0 16,2-1-1-16,12-1-1 15,8 3 0-15,5-4 0 16,5 1 0-16,-7 0-1 0,-9-2 1 15,-3-2-1 1,-2-1 0-16,4-2 0 0,4 5 0 16,5 0 0-16,9 5-1 15,7-2 0-15,-4 3 0 16,-3 2 0-16,-1 0 0 16,-10-5 0-16,2 2 0 15,5 0 1-15,9-4-1 16,8 1 2-16,-2-4-1 15,4 1 1-15,-10-10 24 16,-5 1 3-16,5-1 5 16,6 0 4-16,9-2-19 15,-3-1-1-15,1 2-4 16,-10-3-2-16,-16 3-4 16,-9 1-1-16,-12 3 0 15,-10-2 0-15,-13 7-2 16,-5-3 0-16,-1 6-2 0,-5 2-3 15,-9 4-63-15,1-1-64 16,-7 7 69-16</inkml:trace>
  <inkml:trace contextRef="#ctx0" brushRef="#br0" timeOffset="-78085.42">9627 5377 514 0,'-13'14'69'0,"4"-2"107"0,7-2-62 0,7-4 52 16,0-3-2-16,11-6-10 0,-4-6-24 0,10-4-41 0,2-1-12 0,4 3-17 0,7 3-10 16,3 0-17-1,0 6-5-15,1 2-9 16,4 0-2-16,6 7-5 0,4-1-2 16,7 5 0-1,-4 2-7-15,0-5 12 0,-4 3 6 16,5-3 2-16,2-4 17 0,15-1 5 15,5 2-2 1,18 3-2-16,0 1-12 16,-1 7-9-16,-1 6-3 15,-9 4-3-15,3 0-4 16,-1 1-5-16,7-3 0 16,12-8-1-16,-3-5 2 15,3-11-3-15,5-2 0 0,-6-9-1 16,12-2-2-16,7-2 1 15,1-1 0 1,-9-3 14-16,-2 3 2 0,-1 2 0 16,4 1 1-16,13 4-13 15,-5 3 0-15,0-1 6 16,-7 4 5-16,-3 3 4 16,11 5 1-16,-14 6 6 15,-9 0 0-15,-11 2 3 16,-6-1 1-16,-8-1-12 15,-3 2-6-15,-21-2 5 16,-8 1-31-16,-34-5-127 16,-11 2 102-16</inkml:trace>
  <inkml:trace contextRef="#ctx0" brushRef="#br0" timeOffset="-55952.32">20842 7725 736 0,'-3'1'90'0,"-2"-1"84"0,4 0 0 0,7-1-17 0,-1-7-19 0,6-5-38 16,3-3-11-16,0-1-8 0,4 1-6 0,4 1-14 0,3 0-11 0,10 1-22 15,-1 0-8-15,9-2-7 0,4 4 1 16,5 4-8-16,7 1 20 16,1 12 9-16,1 3 10 15,-7 14 13-15,-4 5-15 16,-21 12-6-16,-3 10-3 15,-16 13-3-15,-10 6-3 0,-13 10-5 32,-7 8-7-32,2 10-9 0,-2 13-2 0,4 17-3 15,2 1 0 1,3 7 0-16,3 5 0 0,2 5 1 16,4 9-1-16,2 6-2 15,0 2 0-15,3-5-1 16,5-1 0-16,3-15 1 15,3-8-1-15,2-21 1 16,5-9 0-16,-6-7 1 16,-3-5 1-16,-9-7 1 15,-6-7 2-15,-12-18 3 16,-5-13-12-16,-9-17 38 16,-7-4 6-16,-3-15-2 15,-4-4 16-15,-3-5-42 16,-4-8-6-16,-2 2-12 15,-11-7-20-15,-29 7-61 16,-12 4-45-16,-25 10-170 16,-9 9 169-16</inkml:trace>
  <inkml:trace contextRef="#ctx0" brushRef="#br0" timeOffset="-31277.6">21222 6395 996 0,'4'0'135'0,"-3"-1"99"0,1-2-37 0,-2-7-79 0,-2-3-31 15,1-1-29-15,-6 2-3 0,1-4 3 0,-2 3 4 0,0 4 9 0,-6-1 6 16,-5 7 4-16,-5 3-9 16,-6 3-24-16,-3 8-11 0,-6 13-24 15,-1 3-3-15,10 15-9 16,-4 6-3-16,15 15-1 15,6 1-3-15,13-5 5 16,5-2 1-16,17-27 0 16,-2-5 1-16,10-11 9 15,-1-6 7 1,-4-8 14-16,10-8 11 0,-5-11-1 16,4-11-4-16,0-6-7 15,-1-11-6-15,-2-1 0 16,1 4 0-16,-12 8 2 15,-1 7-2-15,-16 17-9 16,-3 5-5-16,-4 17-8 16,-4 12-4-16,6 5-2 15,2 1 1-15,14-3 0 0,10-1 2 16,6-11 1 0,8-1 0-16,-2-5 3 0,0-6 0 15,-10-2 1-15,-7-6 0 16,-5-5 1-16,-6 2-1 15,-8-2 0-15,0-1-1 16,-8 0 0-16,2 1 0 16,-1 2-2-16,7 9 0 0,0 1-2 15,5 0-1 1,6 14 0-16,6 3 2 16,5 9 2-16,2 0 3 15,5 11-2-15,-4 2-1 0,-5 7-2 16,1 6 0-16,-12 6-1 15,-6 4 0-15,-11-4 1 16,-1 0-1-16,-19-12-2 16,-1 0-4-16,-10-15-19 15,-5-5-16-15,-4-20-44 16,1-12-59-16,8-29-150 16,2-14-133-16,23-28 221 15</inkml:trace>
  <inkml:trace contextRef="#ctx0" brushRef="#br0" timeOffset="-30938.5">22011 6398 872 0,'8'-17'185'0,"-5"3"252"0,-3 6-125 0,-9 8-50 16,-7 6-31-16,-9 8-72 0,-2 5-24 0,-3 16-36 0,-2 1-21 0,9 10-41 0,5 3-11 15,10-2-20-15,8-1-4 0,8-5 0 0,5-11-1 16,14-3 1-16,1-7-1 0,7-13-15 15,0-4-15-15,-4-11-51 16,2-9-34 0,-4-12-91-16,1-1-62 0,-4-8-195 15,6-6 247-15</inkml:trace>
  <inkml:trace contextRef="#ctx0" brushRef="#br0" timeOffset="-30508.48">22216 5895 1212 0,'2'0'195'16,"7"0"101"-16,-9 5-29 0,5 12-14 0,0 15-72 0,-12 6-21 0,15 22-58 0,-6 4-22 0,-2 12-40 15,11 5-16-15,-9 4-14 0,1-6-1 16,11-9-4-16,6-6 0 15,9-17 1-15,-1-11-2 0,7-11 1 16,0-10 0 0,1-12 3-16,0-5 1 15,5-14 0 1,-5-7-1-16,-2-6 1 0,-4-4-1 0,-19-3 2 31,-7 3 0-31,-21 6-4 0,-7 5-1 16,-6 20-5-16,0 10-1 0,4 22 1 15,5 2 2-15,8 7 1 16,4 5 0-16,9-11-2 16,6 4 0-1,13-9 2-15,8-3-2 0,11-7-3 16,8-9-12-16,-1-9-58 16,3-1-60-16,2-12-145 15,1-3-129-15,10-1 216 16</inkml:trace>
  <inkml:trace contextRef="#ctx0" brushRef="#br0" timeOffset="-30202.84">23289 5777 1745 0,'-5'16'231'16,"1"7"143"-16,2 23-193 0,0 13 13 0,2 16-120 0,4 12-27 0,3 8-13 0,1 2-8 0,7-4-15 0,2 0-5 0,-1-12-12 16,-1-5-37-16,-2-12-101 0,-2-5-89 0,-1-15-440 0,-4-5 402 0</inkml:trace>
  <inkml:trace contextRef="#ctx0" brushRef="#br0" timeOffset="-29905.56">23117 6264 1512 0,'8'-9'142'0,"5"-2"91"0,2 3-27 0,12-1-21 0,8-1-50 0,12 4-55 0,8-4-14 0,7 2-18 0,6 7-10 15,-5 4-7-15,-3 6 1 0,-18 12-5 16,-7 6-3-16,-21 11-5 15,-6 4-3-15,-3 9-2 16,-7-1 1 0,6-1-9-16,2-8-1 15,16-6-12-15,5-7-18 0,9-9-50 16,-1-8-71-16,3-5-198 16,4-4 194-1</inkml:trace>
  <inkml:trace contextRef="#ctx0" brushRef="#br0" timeOffset="-29748.66">23529 5932 1708 0,'-32'-13'104'0,"7"-3"38"0,11-7-96 0,4-6-23 15,10-1-165-15,4 2-245 0,13-8 221 0</inkml:trace>
  <inkml:trace contextRef="#ctx0" brushRef="#br0" timeOffset="-29148.9">23989 6077 1295 0,'7'22'59'0,"5"42"12"0,-4-7 64 0,-1 8 2 16,-7-2 4-16,-2-14-54 0,-6-7-45 0,7-12-15 0,1-9 5 0,0-9 41 0,0-2 16 0,3-12 21 0,1-12 9 15,0-17-21-15,-3-17-5 16,1-23-14-16,-1-3-17 0,9 3-31 16,2 11-13-16,10 30-23 15,4 18-5-15,-4 28-5 16,0 14 0-16,-2 18 5 15,-4 4 2-15,-3 0 5 16,-1-1 2-16,3-8 1 16,0-10 1-16,4-8 3 15,-1-13 1-15,-4-13 5 16,2-9 1-16,1-18 2 16,-1-8-3-16,1-13-6 0,5 2-4 15,0 9-5-15,-3 13-4 16,2 25-3-16,-7 12 1 0,-1 13 2 15,-1 2 3 1,7-2 6-16,6-4 0 0,9-12 2 16,0-5 1-1,1-9 2-15,-2-6 2 16,-6-5 4-16,-2 0 6 16,-12-9 19-16,-1-2 6 15,-12-11 13-15,-1-1-10 16,-10 3-20-16,-5 14-14 0,-9 29-24 15,-2 20 2-15,-3 35-2 16,3 9 4-16,16 14 7 16,9-5 1-16,17-13-13 15,19-14-15-15,20-18-62 16,11-7-33-16,12-10-82 16,-4-4-57-16,-10-3 151 15</inkml:trace>
  <inkml:trace contextRef="#ctx0" brushRef="#br0" timeOffset="-28638.47">21831 7513 1698 0,'3'0'96'0,"-3"0"107"16,-3 2-10-16,2-2-22 0,-2 0-33 0,3-3-44 0,6 1-10 0,16-1-24 0,5-2-15 0,14 1-22 0,6 2-9 0,-3-6-9 0,5 3-4 16,3-4-40-16,-1-1-46 0,-7 3-111 15,-5-3-109-15,-17 9 161 16</inkml:trace>
  <inkml:trace contextRef="#ctx0" brushRef="#br0" timeOffset="-28445.64">21838 7764 1363 0,'19'8'212'0,"4"-2"177"0,17-4-162 0,1 3-3 0,6-5-93 0,0 1-45 0,-6-4-42 0,0-2-32 16,-4-3-163-16,1 2-59 0,-1-18 93 16</inkml:trace>
  <inkml:trace contextRef="#ctx0" brushRef="#br0" timeOffset="-27847.93">23335 7080 1586 0,'9'19'138'0,"1"6"49"0,-2 5 13 0,3 8-63 0,1 7-43 0,-1 3-42 0,0 2-13 0,-4-1-24 0,-1 0-7 0,0-6-11 16,1-6-25-16,-6-11-110 0,1-4-120 15,-2-10 134 1</inkml:trace>
  <inkml:trace contextRef="#ctx0" brushRef="#br0" timeOffset="-27578.43">22994 7688 980 0,'-13'21'135'0,"-1"-4"330"15,5-4-288-15,9-5-4 0,11-2 22 0,12-3-71 0,7-1-7 0,18 4 0 0,-1-4-4 16,38 2-7-16,18 3-13 0,42-6-32 0,17 1-17 0,15-5-28 0,3-8-7 15,-10 3-6-15,-10-5-19 0,-26 7-76 0,-33 0-64 0,-48 2-300 16,-18 8 266-16</inkml:trace>
  <inkml:trace contextRef="#ctx0" brushRef="#br0" timeOffset="-26655.35">22772 8303 914 0,'-5'4'137'0,"-5"-1"98"0,6 0-16 0,0-5-62 15,1-1-17-15,6-3-5 0,1-4-14 0,-3-2-20 0,7 1-2 0,0-2-12 0,9 2-15 16,13 2-9-16,8 1-11 16,13 8-22-16,-2 1-3 0,-7 12-21 15,-4 4-5 1,-16 7-3-16,-5 3-3 0,-15 4-2 16,-7-2 1-16,-15 2 1 15,-9 1-3 1,-12-9-10-16,-6-2-5 15,-5-8-4-15,5-4 1 0,17-3 14 16,8-1 5-16,20 3 3 16,13 1 3-16,17 7 1 15,12 5 2-15,15 4 5 16,2 0 1 0,-10 5 1-16,-6 0 0 0,-17-2-2 15,-10 1 1-15,-11-4 4 16,-3-1 4-16,-12 1 8 15,-14-1 6-15,-13-4 6 16,-13 1 4-16,-21-10 1 16,4-8-9-16,-5-14-18 15,8-7-25-15,13-13-63 16,6-1-25-16,20 7-101 0,12 6-47 16,24 13 139-16</inkml:trace>
  <inkml:trace contextRef="#ctx0" brushRef="#br0" timeOffset="-25298.4">23942 8221 1087 0,'-6'0'153'0,"0"-1"112"15,-2 1-15-15,-7-2-69 0,3 1-25 0,-1-1-33 0,1-3-16 16,-6 1-25-16,-4 1-11 0,-6-1-15 0,-9 4-6 0,-2 11-22 0,-7 8-8 0,-4 19-12 16,2 8-5-16,3 20-2 15,10 2-1 1,18 8 0-16,7-5-1 16,20-10 1-1,13-3-1-15,10-13 2 0,8-4 1 16,4-7-1-16,-4-4 0 0,-7-9-9 15,3-5-18-15,-11-13-51 16,-2-5-40-16,1-12-82 16,-6-7-38-1,3-12-122-15,-6-1-97 0,-5-7 259 16</inkml:trace>
  <inkml:trace contextRef="#ctx0" brushRef="#br0" timeOffset="-25144.82">23859 8590 993 0,'-2'-3'200'0,"-1"2"202"0,1 1-93 0,2 12-100 0,2 4-35 0,1 11-56 0,6 8-19 0,6 2-44 16,-3 3-14-16,1 1-23 0,-1 6-10 15,-7-4-18 1,2-2-36-16,-4-6-100 0,-2-10-64 16,-1-13-242-16,8-5 249 0</inkml:trace>
  <inkml:trace contextRef="#ctx0" brushRef="#br0" timeOffset="-24954.85">23740 8671 1106 0,'3'3'250'0,"8"0"278"0,4-3-264 0,10 2-6 0,0-4-100 0,3-4-49 0,12 4-63 16,-5-1-16-16,7 3-38 0,-4-5-54 16,6-10-162-16,2 8 138 0</inkml:trace>
  <inkml:trace contextRef="#ctx0" brushRef="#br0" timeOffset="-24467.2">24250 8168 1267 0,'-8'0'243'0,"3"0"190"16,0 3-188-16,4 5-11 0,10 16-115 0,2 7-27 0,8 26-25 15,7 9-10-15,-11 13-19 0,1-3-14 0,-10-4-17 0,-4-7-11 0,6-13-66 0,-2-2-48 0,0-18-147 0,6-5-104 16,6-13 202 0</inkml:trace>
  <inkml:trace contextRef="#ctx0" brushRef="#br0" timeOffset="-24248.54">24474 8114 1504 0,'-2'-1'207'0,"2"4"276"0,2 8-238 16,-1 12-70-16,10 7-31 0,-6 11-75 0,11 10-20 0,-2 14-19 0,-11 4-9 0,8-3-13 0,-6 0-4 0,5-12-46 16,1-7-52-16,1-7-125 15,-1-10-93-15,3-10 159 16</inkml:trace>
  <inkml:trace contextRef="#ctx0" brushRef="#br0" timeOffset="-24082.9">24305 8376 1195 0,'-11'36'618'0,"8"-3"-233"0,14-6-241 0,6-2-21 0,13-14-79 15,5-7-8-15,7-6-61 0,4-4-42 0,3 1-119 16,-5-1-104-16,7-2 159 16</inkml:trace>
  <inkml:trace contextRef="#ctx0" brushRef="#br0" timeOffset="-23766.13">24737 8318 1281 0,'0'3'149'0,"5"5"299"0,4-4-278 0,4 6-42 0,4 4-9 0,4-1-68 0,1 1-13 0,3 3-13 16,0 2-7-16,-1-1-4 15,-8 2-6-15,-10-3-2 16,-7 1-1-16,-20 4-4 15,-3 5 0-15,-13 7-1 16,-4 3-2-16,6-1 2 16,7-5 1-16,20-4 0 15,11 0 2-15,20-7-3 16,15-1 8-16,14-8-49 16,7-3-47-16,2-1-209 15,1-1 167-15</inkml:trace>
  <inkml:trace contextRef="#ctx0" brushRef="#br0" timeOffset="-23198.89">21850 9560 1113 0,'-8'13'111'0,"0"1"198"0,4 0-217 0,4-1-16 0,0-5 3 0,12-3-39 0,6-2-19 0,16-2-10 15,4-1-1-15,5 0-2 16,-1-1-9-16,-12-2-61 16,0-2-83-16,-11-1 81 0</inkml:trace>
  <inkml:trace contextRef="#ctx0" brushRef="#br0" timeOffset="-23034.28">21740 9948 1592 0,'25'14'100'0,"10"-2"117"0,7-8-136 0,9-7-14 0,-1 0-7 0,-4-8-145 16,-2 0-86-16,-4-6 90 0</inkml:trace>
  <inkml:trace contextRef="#ctx0" brushRef="#br0" timeOffset="-22487.87">23328 9425 1249 0,'0'9'193'0,"0"5"220"0,4 10-136 0,7 12-90 0,1 4-48 0,1 4-85 0,1 3-28 16,-3 5-18-16,0-3-6 15,-6-5-43-15,3-3-70 0,-8-8-243 16,0 4 207-1</inkml:trace>
  <inkml:trace contextRef="#ctx0" brushRef="#br0" timeOffset="-22247.24">22690 10127 1985 0,'41'3'119'0,"15"-2"28"0,12 6 8 0,16-4-20 0,10 1-37 0,4 7-40 0,13-1-11 0,28 1-17 0,9-5-13 0,16-4-14 16,-3-2-2-16,-8-6-18 15,-8-7-29-15,-19 0-83 16,-15 1-75-16,-39-1 105 15</inkml:trace>
  <inkml:trace contextRef="#ctx0" brushRef="#br0" timeOffset="-21512.27">22085 10696 438 0,'-1'0'151'0,"-4"0"214"0,5 0-90 0,5-3-14 15,1 1-25-15,11-3-41 0,9 5-3 0,2-4-38 16,8 2-27-16,4 2-62 16,-7 0-28-16,2 13-35 15,-10 2-6-15,-14 8-11 16,-2 3-9-16,-15 6-25 15,-7 1-30-15,-12 3-29 16,-6 1-11-16,-15-8 18 16,2 0 34-16,0-9 40 0,6-5 18 15,22-4 23 1,8-5 9-16,17 2 20 0,15 3 10 16,16 3 6-16,8 3 3 15,6 7 7-15,-2 4-3 16,-8 4-8-16,-12-4-5 15,-12 2-15-15,-10-1-2 16,-12 1-4-16,-4-4-3 0,-24 0-10 16,-5-1-11-16,-26-8-34 15,-12 4-11-15,-3-7-15 16,-2-3-11 0,11-9-16-16,7-2-25 0,16-8-100 15,10 3-59-15,30-3 141 16</inkml:trace>
  <inkml:trace contextRef="#ctx0" brushRef="#br0" timeOffset="-21285.26">23128 11059 1975 0,'-1'0'26'0,"-1"4"-7"0,-14 9 89 16,-3 1-32-16,-11 10 4 0,-4 1-6 0,-15 5-64 0,-7 5-12 0,4 2-59 0,0-3-45 0,11-12-205 0,7 8 176 0</inkml:trace>
  <inkml:trace contextRef="#ctx0" brushRef="#br0" timeOffset="-21062.06">22746 11022 2071 0,'26'29'135'0,"10"7"80"0,8-5-58 0,7 4-32 0,5 1-38 0,-5-7-53 0,-2 1-18 15,-13 1-16-15,-8-2-23 16,-2-1-80-16,-1-3-90 16,3 2-300-16,7-11 281 15</inkml:trace>
  <inkml:trace contextRef="#ctx0" brushRef="#br0" timeOffset="-20867.27">23655 10912 2132 0,'21'24'116'0,"-20"1"78"0,9 6-99 0,-18 10-7 0,-2 7-31 0,10 5-49 0,0 2-6 0,5-1-31 15,0-8-37-15,-2-12-150 16,8-4-127-16,13-9 182 15</inkml:trace>
  <inkml:trace contextRef="#ctx0" brushRef="#br0" timeOffset="-20583.76">23914 10934 2104 0,'-8'13'68'0,"-3"4"-5"0,3 7-42 0,5 12-9 0,1 5-5 0,4 11 3 0,7 3-28 0,5-4-46 16,13-4-17-16,10-20-7 15,4-8 42-15,9-15 74 16,2-8 57-16,-3-17 57 16,-5-3 14-16,-14-9 20 0,-13-6-16 15,-26-4-35 1,-19-6-24-16,-24-1-55 0,-8 6-30 15,-8 17-42 1,3 13-19-16,2 17-52 16,9 10-44-16,15-1 78 0</inkml:trace>
  <inkml:trace contextRef="#ctx0" brushRef="#br0" timeOffset="-20165.09">24598 10578 1978 0,'-11'-13'164'0,"-14"-1"68"0,-5 4-38 0,-14 10-82 0,-2 11-60 0,-7 16-51 0,5 8-3 15,6 1-16 1,13-3-17-16,25-4-7 16,4-7-4-16,23-10 13 15,4-7 18-15,9-13 11 0,1-11 4 16,-1-9 3 0,-1-2 5-16,-4-5 16 0,-1 8 7 15,-13 12 30-15,-4 10 5 16,-14 24-7-16,-4 11-4 15,-14 22-29-15,1 8-9 16,-2 4-9-16,4-1-10 16,4-7-57-16,4-9-43 15,11-9-153-15,2-10-118 16,18-10 204-16</inkml:trace>
  <inkml:trace contextRef="#ctx0" brushRef="#br0" timeOffset="-19216.7">21257 12191 1108 0,'10'1'162'0,"1"1"140"0,0 0-22 0,1 1-69 0,1 1-50 0,1 0-77 0,2-4-32 0,3 1-34 0,0 1-7 0,4-1-10 15,4 1-1-15,8-2-6 16,6-2-22-1,0-2-81-15,3 0-58 16,-8-3-232-16,-7 3 221 16</inkml:trace>
  <inkml:trace contextRef="#ctx0" brushRef="#br0" timeOffset="-19032.51">21267 12432 1331 0,'26'16'231'0,"11"-4"310"16,5-2-279-16,9-5-84 0,-4-5-51 0,-9-5-92 0,-8-3-58 0,-17-3-139 0,4 0-332 16,-8-5 295-16</inkml:trace>
  <inkml:trace contextRef="#ctx0" brushRef="#br0" timeOffset="-18585.88">21921 12259 919 0,'3'0'151'0,"1"1"191"0,-3 1-105 0,-2 1-23 0,-7 0-30 16,-5-1-53-16,5 4-16 0,0 7-25 0,4 7-20 0,7 12-38 15,-2 4-13-15,6 11-16 16,2 2-3-16,8-8-2 15,4-3 0-15,7-18-1 16,4-2 4-16,-2-18 15 16,-2-6 9-16,-3-13 21 15,-1-8 6-15,-7-13 4 16,-1-2-3-16,-16-1-3 16,-9 1-7-16,-16-1-10 15,-9 2-6-15,1 9-20 16,-1 7-13-16,2 11-29 15,-1 5-17-15,8 10-66 16,3 7-67-16,9 2-173 16,11 8 193-16</inkml:trace>
  <inkml:trace contextRef="#ctx0" brushRef="#br0" timeOffset="-18364.01">22502 12402 2049 0,'5'6'196'0,"-7"-2"173"0,2-1-144 0,-8-3-78 16,0 0-56-16,3-3-80 0,-7-1-19 0,7-2-53 15,2 3-49-15,3-5-118 16,6 0-242-16,16-4 278 0</inkml:trace>
  <inkml:trace contextRef="#ctx0" brushRef="#br0" timeOffset="-17822.55">22656 11937 1352 0,'-7'2'119'0,"0"-2"127"0,6-2-68 0,7-4 3 0,-1-7-19 0,10 5-25 0,6-3-8 0,4 10-10 0,7 2-12 16,6 9-41-16,4-1-20 15,1 8-29 1,-7 1-10-16,-8 7-15 0,-10 2-21 16,-12 1-20-1,-7 4-14-15,-23-1-23 0,-8 2 7 16,-12-7 13 0,3-6 8-16,3-4 29 0,4-10 17 15,15-4 15 1,3 2 11-16,13 0 15 0,6-4 3 15,10 4 5-15,5 4 4 16,9-1 0-16,2 2-1 16,10 4-7-16,5-1-6 15,-6 2-10-15,-6 2-4 16,-7 5-6-16,-9 2-2 0,-10 3 0 16,-4 2 1-16,-15 0 0 15,-8 4-5-15,-9-5-13 16,-6 0-14-16,-8-5-33 15,-5-5-14 1,5-4-61-16,8-2-72 0,6-11-196 16,6-5 220-16</inkml:trace>
  <inkml:trace contextRef="#ctx0" brushRef="#br0" timeOffset="-17313.53">23175 12013 1224 0,'2'1'90'0,"-7"-9"-29"0,2 5 183 0,2-2-49 0,2-2 30 0,2 2 0 0,4 0-79 0,4 5-26 0,6 5-28 0,5-2-13 0,5 6-30 0,6 1-19 0,-1 6-21 16,4-1-5-16,-9 4-3 15,-4 0-12-15,-16 2-11 16,-7-1-4-16,-10 2-14 16,-12-1-1-16,-8 1-1 15,-5 2 4-15,-2-7 14 16,3-3 13-16,15-3 14 15,4 0 4-15,15 0 11 16,6 2 4-16,18 3 2 16,4-2-1-16,15 6 8 15,1 1 3-15,-3-1 5 16,-2 4 2-16,-13-7-14 16,-8 4-5-16,-14-2-1 15,-12 1 3-15,-14 6-3 16,-13-4-4-16,-11 0-17 15,-7 1-13-15,-1-7-32 16,3 0-21-16,12-13-49 16,6-3-34-16,11 0-97 15,0-8-126-15,22-3 215 0</inkml:trace>
  <inkml:trace contextRef="#ctx0" brushRef="#br0" timeOffset="-17061.29">23934 12232 1584 0,'0'3'208'0,"-3"8"244"0,-5 3-189 0,-6 8-75 0,-5-1-45 0,-3 10-83 0,-3 2-33 15,-2 12-29 1,2-1-19-16,-10 5-53 16,7 1-30-16,-1-1-141 15,-6-13-122-15,-2-20 208 0</inkml:trace>
  <inkml:trace contextRef="#ctx0" brushRef="#br0" timeOffset="-16857.65">23551 12251 2149 0,'27'23'109'0,"7"3"14"0,-2-3-17 0,11 3-33 0,-6-3-30 0,-2 1-29 0,1 1-6 0,1 2-12 15,-3 3-27-15,-5-2-96 16,-4 1-72-16,-12-10 97 15</inkml:trace>
  <inkml:trace contextRef="#ctx0" brushRef="#br0" timeOffset="-16616.18">24177 12246 2572 0,'-1'2'39'0,"1"18"-3"0,-4 13 24 0,-3 13-26 16,3-3-20-16,-5 4-61 0,6-5-33 0,1-4-129 0,-1-1-72 0,11-12 152 0</inkml:trace>
  <inkml:trace contextRef="#ctx0" brushRef="#br0" timeOffset="-16287.32">24460 12207 1944 0,'-5'1'107'0,"-1"4"77"0,-4 6-131 16,5 6 2-16,-4 10-17 0,1 5-19 0,0 9-4 0,8-4-3 15,2-3-21 1,7-8-10-16,7-13 5 0,6-7 4 0,8-10 19 16,6-9 14-16,1-6 31 31,-4-9 15-31,-5-2 32 0,-1 1 7 15,-14-4-9-15,-10 2-5 16,-14-2-13-16,-11 1-6 16,-7 2-27-16,-7 10-19 15,-2 10-46-15,-1 9-32 16,1 5-78-16,5 4-45 16,7-3 90-16</inkml:trace>
  <inkml:trace contextRef="#ctx0" brushRef="#br0" timeOffset="-16014.87">24456 11770 1857 0,'7'12'158'0,"9"-1"74"0,4-4-44 0,8-1-89 0,7-6-45 0,-5 0-61 16,3-3-28-16,-6 1-110 15,0 2 73-15,1-6 6 16</inkml:trace>
  <inkml:trace contextRef="#ctx0" brushRef="#br0" timeOffset="-15471.41">25050 11465 769 0,'6'-3'170'0,"2"0"-61"0,1-6 199 15,-6-1-97-15,-1 5 33 0,0 1-15 0,-7 2-73 0,-6 2-30 0,-10 2-55 0,1 2-21 16,-4 0-8-16,-1 0-8 16,1 7-20-16,-1 2-8 0,6 9-8 15,5 3-2 1,4 2-8-16,4-2-16 16,6-3-23-16,8-7-6 15,5-8-7-15,2-2 13 16,7-5 21-16,1-6 7 0,-1-7 25 15,0-2 13-15,0-1 21 16,-6-5 14-16,-4 2 34 16,1-3 12-16,-10 6 0 15,3 4-1-15,-6 10-12 16,-1 1-15-16,-4 23-16 16,0 11-13-16,-1 19-31 15,1 8-4-15,2 0-20 0,-3 1-28 16,3-6-61-1,1-6-44-15,5-11-126 16,7-3-102-16,2-10 211 16</inkml:trace>
  <inkml:trace contextRef="#ctx0" brushRef="#br0" timeOffset="-14288.46">25247 12158 452 0,'1'1'83'0,"-1"-1"77"16,0 3-11-16,0 2-4 0,-4-5-14 0,4 2-15 0,-4-1 11 0,0-1 16 0,4 2 5 16,3-2 12-1,0 6-7-15,0-3-35 0,-3-3-10 16,2 0-25-16,-1 0-10 15,-1 0-3-15,0 0-8 16,0-1-7-16,-1 1 0 0,-1-2-17 16,-7-7-9-1,1 2-9-15,-3 6-11 16,-2 1-8-16,-3 0-1 16,-6 6-5-16,0 5-2 0,-3 3 0 15,0 2 1-15,6 6-3 16,0-1-5-1,11 1-4-15,8 0 1 0,2-5 4 16,9-1 8-16,1-3 7 16,-1-1 2-16,7-2 2 15,4-1 0-15,0-3-2 16,0 4-3-16,2 3 0 16,-1 2-1-16,-4 6 0 15,3-1 2-15,-8 4 1 16,1-2 0-16,-6 2 3 15,-7-7 5-15,-5-1 6 16,-8 1 1-16,-12-3-3 16,-7-1-6-16,-9 0-10 15,-7-2-10-15,-12-7-42 0,-7 0-32 16,-7-8-106 0,-1-3-97-16,13-5 161 15</inkml:trace>
  <inkml:trace contextRef="#ctx0" brushRef="#br0" timeOffset="-10017.72">21546 12924 162 0,'14'-9'9'0,"-3"1"2"0,-13 8-7 0</inkml:trace>
  <inkml:trace contextRef="#ctx0" brushRef="#br0" timeOffset="-9627.18">21263 13090 492 0,'2'0'126'16,"0"0"153"-16,1 0-22 0,3-7-15 15,-3 3-14-15,0 2-48 16,2-3-25-16,-2 5-41 15,-1 4-27-15,6-1-39 16,0 3-12-16,12 2-22 16,5 1-3-16,12-4 0 15,7-2 3-15,6 2 2 16,4-3-1-16,-8-1-3 16,-13 1 3-16,-16-2-111 15,-15 0-139-15,-13-5 137 16</inkml:trace>
  <inkml:trace contextRef="#ctx0" brushRef="#br0" timeOffset="-9398.93">21267 13279 783 0,'3'5'221'0,"5"3"204"0,4 1-171 0,1 2-33 0,10 0-78 0,3 0-27 0,1-3-50 15,-1 0-21-15,1 0-27 16,-2-5-6-16,-1-3-24 16,-3 0-62-16,4-11 47 15</inkml:trace>
  <inkml:trace contextRef="#ctx0" brushRef="#br0" timeOffset="-8747.87">22013 13181 620 0,'-2'0'174'0,"1"3"145"0,1-3-60 0,0 0-28 0,0 0-56 0,-4 0-33 15,-3 2-56-15,2 4-23 0,-5 1-24 16,1 4-3-1,4 9-16-15,-4-1-7 16,6 9-8-16,1 6-3 16,2 3-3-16,3 0-2 0,8-3 0 15,5-1-1 1,8-1 0-16,2-2 1 0,3-13 2 16,4-1 2-16,2-10 3 15,-4-6 13-15,2-12 33 16,-7-9 17-16,-8-10 28 15,3-4-7 1,-16-4-19-16,-5-1-13 0,-19 2-19 16,-14 0-5-16,-19 2-13 15,1 5-12-15,4 10-17 16,3 10-8-16,11 17-18 16,3 5-26-16,7 4-80 15,8-3-74-15,13-4-398 16,12-5 368-16</inkml:trace>
  <inkml:trace contextRef="#ctx0" brushRef="#br0" timeOffset="-8492.86">22562 13345 1300 0,'-8'21'300'0,"3"-12"409"0,2 2-386 15,-8-4-141-15,3-1-64 0,0-6-81 0,0 3-18 0,8-3-22 0,0 2-8 0,0-1-49 0,2 7-45 0,7-5 171 16,6-6-96-16</inkml:trace>
  <inkml:trace contextRef="#ctx0" brushRef="#br0" timeOffset="-7834.02">22887 13038 727 0,'-2'1'188'0,"-1"1"139"0,-5 3-64 0,2 1-36 0,3-5-63 0,-1 1-26 0,12 0-44 0,10-2-19 0,12 0-21 15,8 1-4 1,-4 4-9-16,1-2-7 0,-10 7-11 16,-9-4-7-16,-7 5-11 15,-9 2-2-15,0 1-1 16,-7 0 0-16,-1 0 0 15,-5 3 0-15,-3-2-1 16,1-1 1-16,-3-2-1 16,-2 4 1-16,2 0 0 15,3 3 1-15,-1-5 2 16,0-1 0-16,8-5-1 16,0 1 2-16,10 1 3 15,7 1 0-15,9 0 3 16,5-2-1-16,12 4-4 15,0-1 0-15,-5 1 11 16,-2 1 7-16,-6 3 8 16,-8 1 2-16,-4 2-8 15,-7-1-2-15,-8-3 0 0,-6 1-2 16,-12 2-4-16,-11-1-7 16,-3-3-7-16,-6-4-2 15,3-9-10-15,3-4-13 16,7-12-45-16,4-5-34 15,15 2-62 1,5-4-57-16,14-4-357 0,9 11 359 0</inkml:trace>
  <inkml:trace contextRef="#ctx0" brushRef="#br0" timeOffset="-7282.56">23262 13060 1019 0,'7'-8'178'0,"4"-3"117"0,4 1-64 0,6-1-11 0,-7 7-64 0,0 0-27 0,-1 4-40 0,1 2-21 16,8 0-33-1,-1 4-11-15,12 0-13 0,0 4-6 16,0-1-5 0,3 7 1-16,-14 0-5 0,-7-1-3 15,-22 8-13-15,-10 2-6 0,-18 2 2 16,-3-2 2-1,-1-5 13-15,3 1 6 16,14-4 3-16,-1 1 0 16,16-3-1-16,5 4 0 15,11-1 1-15,9 5 2 16,9-5 3-16,3-1 2 0,6 2 6 16,0-5 4-16,0 2 1 15,-1 3 0-15,-17-5-4 16,-7 5-6-16,-16 1 3 15,-11 1 1-15,-9 1 0 16,-8 0 2-16,-5-3-7 16,-3 0-2-16,-5-5-24 15,2-8-22-15,6-1-51 16,3-7-35-16,20-7-96 16,4-4-38-16,23-6 139 15</inkml:trace>
  <inkml:trace contextRef="#ctx0" brushRef="#br0" timeOffset="-6498.56">23911 13251 1206 0,'-4'-2'233'0,"-2"2"166"0,6 0-141 0,0 3-35 0,6 8-90 0,-1 5-33 0,0 12-39 16,-4 4-19 0,1 10-33-16,-2 1-6 0,-2 1-3 15,-2-3 0-15,-1-9 0 16,3-4-2-16,1-7-11 15,-1-9 0-15,2-10 4 16,-3-2 1-16,6-18 16 16,0-4 4-16,1-20 6 15,5-4 0-15,2-6-4 16,3-2-2-16,8 13-3 16,0 10 1-16,4 17-1 15,1 6-1-15,-2 11-7 16,2 10-3-16,-5 10-2 0,0 7 0 15,-8 5-1 1,0 1 2-16,-3 0 1 0,2 5 3 16,-2-3-10-1,5-3-1-15,1-7 0 16,2-7-3-16,6-13 13 16,-4 0 1-16,2-8 4 0,4-2-1 15,-2-9 3-15,7-3 4 16,-4-11 4-16,-2-2 3 15,0-11 1-15,0-5-3 16,-9-2-4-16,0 0-2 16,-13 9 1-16,-4 6-1 0,-10 16-6 15,2 9-5 1,0 16-9-16,4 5-3 0,4 11 2 16,0 3 3-1,7 1 5-15,6-4 1 16,9 3 1-16,5 2 0 0,-2-5 1 15,0-1-1 1,1 0 0-16,-4-6 1 0,-13-1 1 16,-4-2 4-16,-18-2-1 15,-7-3 2-15,-7-2-3 16,-1-1-3-16,-6-3-4 16,5 2-10-16,-8-3-44 15,9 1-30-15,3-6-90 0,4-1-17 16,15-6 98-1</inkml:trace>
  <inkml:trace contextRef="#ctx0" brushRef="#br0" timeOffset="29007.72">1461 11238 518 0,'-7'16'112'0,"-6"5"103"0,-1 10-66 0,-8 2-7 0,0 2-29 0,-2-10-24 0,3-1-2 0,6-18-18 0,0 0 6 0,4-6 16 0,-1-6 1 16,-2 3-23 0,-7 0-19-16,-6 8-26 15,-3 1-7-15,-15 8-10 16,-3 2 1-16,-2 4-6 16,1 1-2-16,5 1 1 15,7 2-1-15,4 4-4 16,8 10-3-16,11 14-2 15,4 11-2-15,10 17 2 16,7 12 3-16,8 12 3 0,3 5 2 16,7-7 0-1,2-12 1-15,6-19 0 16,-5-9-2-16,12-15-1 16,7-5-2-16,15-7 0 0,13-6 1 15,15-18 2-15,2-8 1 16,2-19 6-16,0-11-70 0,3-23 48 15</inkml:trace>
  <inkml:trace contextRef="#ctx0" brushRef="#br0" timeOffset="30081.28">14944 12539 36 0,'-21'0'79'0,"-4"0"55"0,0 2 97 0,1 1 32 15,2-1-16-15,3-1-26 0,3-2-71 0,3-1-28 0,6 2-26 0,-1 2-9 0,6 6-20 16,1 1-4-16,1-3-16 16,11 4-9-16,0-1-12 15,3-4-7-15,14 3-5 16,1-5 0-16,5-1 0 0,4 1-2 16,0-3-6-16,-8 4 0 15,0 3-1 1,-11 2 1-16,-8 9 1 15,-2 5 1-15,-7 12 0 0,-2 4 0 16,-2 12-3 0,-2 4-4-16,2 13 0 15,2 3-1-15,-1-2 0 16,2 2 1-16,5-8-1 0,2-4 1 0,5-9-1 16,-5-4 2-1,-3-7 2 1,-5-1 1-16,-7 0 14 0,-12 0 11 15,-15 0 20-15,-12-2 9 16,-28-3-14-16,-10 2-9 16,-12-13-25-16,-5-3-21 0,16-10-60 15,1-7-43-15,8-2-185 16,-10-8 167-16</inkml:trace>
  <inkml:trace contextRef="#ctx0" brushRef="#br0" timeOffset="43433.16">15633 13309 353 0,'-3'0'154'0,"-5"-2"122"0,2-1-40 0,-2 3-21 0,-2 0-50 16,4 0-29-16,-2 5-42 0,-3-2-20 0,5 0-35 0,6-3 2 15,-2 0 15 1,-1-3 9-16,6-5 21 16,3 0 3-16,7-4-13 0,6 1-5 0,2-4-6 15,1 3-5 1,3-1-11-16,2 1-8 0,-1 8-19 31,-3 4-10-31,-5 10-8 0,-5 7-1 16,-7 9 0-16,-9 2 0 0,-6 3 0 15,-4 4-1 1,-3 1-2-16,-3 2-1 16,-4 0-3-16,-2-8-1 15,1-6 2-15,2-4 1 0,8-12 2 16,4-2 0 0,10-4 0-16,8-2 0 0,8-2 0 15,1 2 2-15,5 4 8 16,3 5 2-16,-2 5 1 15,-4 2-1-15,-4 11-4 16,-2 1-3-16,-5 10 2 16,-8 1 2-16,-8 4 2 15,-6-2 1-15,-12-2 2 16,-2-1 0-16,-13-8-3 16,-8-4 0-16,-6-14-5 0,-5-10-2 15,0-16-4 1,5-5-3-16,17-8-16 0,13 5-16 15,20 1-62 1,8 9-53-16,21 5-181 16,4 1 183-16</inkml:trace>
  <inkml:trace contextRef="#ctx0" brushRef="#br0" timeOffset="43966.22">16436 13463 865 0,'-5'0'204'0,"2"0"305"0,1 7-215 0,-5 4-69 0,-3 5-48 16,-7 3-93-16,1-2-29 0,-6 5-31 0,1 2-6 0,-9 7-10 0,2 5-4 15,-5 4-3-15,-5 7-2 0,-8-3-21 0,4 2-23 0,-1-13-48 0,12-4-40 16,13-22-88 0,1-8-55-16,14-16 148 15</inkml:trace>
  <inkml:trace contextRef="#ctx0" brushRef="#br0" timeOffset="44171.35">15999 13456 897 0,'0'9'172'0,"-3"5"152"16,9 11-96-16,5 5-27 0,10 2-49 0,12 1-25 0,16-1-39 0,-4-2-16 0,8 4-27 0,-8 6-12 0,-5 1-23 15,-2 4-5-15,-10-2-49 16,-1-2-45-16,0 0-152 16,-5-6-121-16,3-13 195 15</inkml:trace>
  <inkml:trace contextRef="#ctx0" brushRef="#br0" timeOffset="44434.88">16709 13517 1104 0,'-2'0'191'0,"-1"2"259"0,-3 7-224 0,4 2-61 15,1 5-41-15,1 8-69 0,1 4-25 0,2 8-22 16,4 2-4-16,-1 3-3 15,4 2-24-15,2-5-71 16,2-5-73-16,2-14-390 16,5 0 340-1</inkml:trace>
  <inkml:trace contextRef="#ctx0" brushRef="#br0" timeOffset="44771.08">16993 13516 1348 0,'-3'4'176'0,"-4"6"145"0,1 4-167 0,-2 3-14 0,2 5-74 0,-2 4-27 0,6 8-25 16,4-2-9-16,9 4-5 15,3 0-2-15,8-6-1 16,4 0 0-16,0-12 0 0,1-4 2 15,-2-9 1-15,1-2 5 16,-7-8 30 0,0-3 17-16,-10-11 23 0,-4 0 12 15,-2-11 6-15,-3-1-9 0,-3-4-11 16,-8-3-19 0,-4 5-31-16,-8-2-11 15,-1 9-14-15,4 10-18 16,-6 8-57-16,4 8-39 15,-1 14-135-15,4 7-201 0,5 5 268 16</inkml:trace>
  <inkml:trace contextRef="#ctx0" brushRef="#br0" timeOffset="45386.65">17348 12899 949 0,'-6'0'131'0,"1"-2"108"0,-3-7-30 0,5-4-44 0,0-1-12 0,-2-5-8 0,0 3-3 0,-3-1-18 16,-1 3-18-16,-13 3-45 15,-4 3-21-15,1 13-35 16,0 1-7-16,9 16-8 16,0 6-4-16,8 10-1 15,4 2-6-15,4-4-14 0,6-5 2 16,5-10 3 0,5-4 8-16,4-10 19 15,-1-6 2-15,5-9 3 16,0-6 2-16,-9-5 1 0,1-4 2 15,-3-4 4 1,-2 3 1-16,-3 4 13 16,-5 4 8-16,-3 14 10 0,2 1 1 15,-4 18-9-15,0 11-8 16,-1 18-16-16,-2 3-2 0,1 5-8 16,4-1 6-1,0-9-49-15,8-4-27 0,1-12-88 16,2-3-73-16,6 7 132 15</inkml:trace>
  <inkml:trace contextRef="#ctx0" brushRef="#br0" timeOffset="46308.56">17971 13307 1066 0,'-3'-3'169'0,"-2"0"95"0,-6 0-57 0,-2 0-23 0,-6-2-62 0,1 2-27 0,-8 3-28 0,3 0-13 16,4 12-37-16,-2 9-10 16,5 12-11-16,2 13-5 15,3 6-6-15,3 6 0 0,13-3-9 16,4-9 1 0,12-13 5-16,1-15 2 15,5-12 14-15,0-11 2 0,1-7 12 16,-3-7 6-16,-1-7 19 15,-8 0 11 1,-5-6 3-16,0 1-1 0,-10 7-18 16,1 10-8-16,-2 14-16 15,0 15-6-15,2 20-6 16,4 5-4-16,8 4-1 16,7-6 2-16,12-12 1 15,3-8 0-15,3-15 3 16,-7-6 2-16,1-11 3 15,-6-10 3-15,-11-3 2 16,0-4 0-16,-10-6 2 16,-5 6-1-16,3 5-3 15,-4 9-2-15,0 17-3 16,-2 6 0-16,2 28 0 16,9 5 0-16,-4 16 0 15,5 0 2-15,-6 2 1 16,-7-3-1-16,0-5 1 15,-6-4-1-15,-13-4-16 0,3-7-24 16,-7-8-59 0,1-5-28-16,-2-16-98 0,0-9-76 0,4-22 175 15</inkml:trace>
  <inkml:trace contextRef="#ctx0" brushRef="#br0" timeOffset="46591.33">18600 13416 1409 0,'-4'0'185'0,"-11"8"147"0,-7-3-39 0,-8 9-84 0,-4 5-49 0,-4-2-72 0,9 10-33 0,4 0-44 15,8 1-11-15,17 2-14 16,1-3-2-16,17-2-2 16,5-4 1-16,7-5-11 0,4-9-17 15,-3-7-59 1,9-4-47-16,-4-15-182 16,5-3-238-16,0-8 328 15</inkml:trace>
  <inkml:trace contextRef="#ctx0" brushRef="#br0" timeOffset="47181.02">18750 12987 911 0,'-1'-23'145'0,"-2"10"165"0,3 10-79 0,3 12-39 0,0 12-23 15,3 15-44-15,-1 7-8 0,-4 12-29 0,1 3-21 16,0 7-38-16,2 3-13 15,-2-1-14-15,0 0-3 0,5-9-12 16,3-6-4 0,10-16-9-16,9-4-1 0,4-18-12 15,0-6 3 1,0-3 10-16,-4-7 4 0,2-11 22 16,-10-5 3-16,2-8 3 15,-1-2 1-15,-6 1 16 16,-3 2 6-16,-5 14 16 15,-7 8 4-15,-10 14-14 16,6 5-5-16,-12 2-20 0,6 3-4 16,7-5-6-1,-6-7-4-15,16-7-2 16,-1-7 1-16,5-12 3 16,3-2 2-16,-1-10 5 15,-2 1 6-15,-2-2 21 0,-1 2 9 16,-6 1 3-1,1 0-6-15,2 7-24 16,-1 13-10-16,4 10-7 0,-1 10 0 16,0 11 2-16,3 4 1 15,2 0 0 1,2-2 0-16,3-3 0 0,-3-4 0 16,-4 2 1-16,-6 1 4 15,-5-3 3-15,-9 1 2 16,-7-6-5-16,-6 1-7 15,-10-6-29-15,-1-4-22 16,-2-7-63-16,-1-6-54 0,8-4-339 16,7 2 312-16</inkml:trace>
  <inkml:trace contextRef="#ctx0" brushRef="#br0" timeOffset="48432.24">18968 13284 829 0,'-2'3'116'0,"-7"6"95"15,-4 2-29-15,-4 2-56 0,4 1-34 0,4-3-43 0,4-4-8 0,11 0-4 16,4-5-3-16,6-4-4 16,6-2-3-16,-8-11-6 0,7 3-2 15,-9-7 3 1,1-2-2-16,-5 3-1 16,1-5-3-16,-6 6-6 15,-1-2-2-15,-2 10 11 16,0 7 5-16,-2 1 10 15,-1 8 5-15,0 11 6 0,-3 10-2 16,1 12-15-16,-5 8-6 16,-1 11-59-16,4-2-59 15,-5 3 55-15</inkml:trace>
  <inkml:trace contextRef="#ctx0" brushRef="#br0" timeOffset="51363.36">16766 14317 656 0,'-2'0'158'0,"1"1"219"0,-1 4-149 16,-6 0-49-16,-1 3-25 0,-7 3-54 0,2-3-11 0,-7 9-5 0,-3 0-12 16,-10 10-22-16,-7 6-13 15,-5 8-31-15,-1-1-4 16,1 1-44-16,5-5-30 16,12-13-63-16,6-5-29 0,10-17-28 15,7-4-30 1,4-13 135-16</inkml:trace>
  <inkml:trace contextRef="#ctx0" brushRef="#br0" timeOffset="51594.85">16387 14282 1034 0,'-3'6'157'0,"0"2"185"0,3-6-173 0,8 2-38 0,6 3-20 0,9 7-20 0,3 2-11 0,4 18-22 0,1 6-11 16,2 6-21 0,2 4-7-16,3-4-13 15,1-7-3-15,4-12-2 16,3-5-25-16,-2-16-103 16,0-6-101-16,-3-15 113 15</inkml:trace>
  <inkml:trace contextRef="#ctx0" brushRef="#br0" timeOffset="51968.65">17231 14228 953 0,'-8'13'163'0,"5"3"199"0,-5-4-58 0,3 4-30 16,-2-2-40-16,3 2-93 0,0 6-42 0,0 5-60 0,1 6-15 0,3 3-20 16,0 1-4-16,7 0-41 15,-3-3-30-15,6-8-76 16,-2-2-66-16,9-14 116 16</inkml:trace>
  <inkml:trace contextRef="#ctx0" brushRef="#br0" timeOffset="52385.64">17564 14227 794 0,'-6'-7'181'0,"2"6"118"0,-2 2-59 0,3 10-22 0,-2 4-72 0,-3 2-23 0,-1 8-55 0,3 2-26 15,2 8-30-15,4 3-7 16,8 1-7-16,7 2-2 16,10 2-3-16,-2-1-6 15,14-13-3-15,-7-7-13 0,8-22-3 16,-1-11 7-1,-2-15 8-15,-3-5 16 16,-12-1 35-16,-4-1 22 16,-10 0 40-16,-6-2 16 0,-11-1 0 15,-11-5-12-15,-9 0-35 16,-6 0-19-16,-1 10-31 16,4 7-12-16,7 21-36 15,0 11-37-15,3 12-127 16,4 10-61-16,10 14 125 15</inkml:trace>
  <inkml:trace contextRef="#ctx0" brushRef="#br0" timeOffset="52962.73">18345 14220 1395 0,'-16'11'159'0,"-8"-1"92"0,-2 3-38 0,-4-1-104 0,3-2-40 0,6-1-32 0,10 4-3 0,8-1-2 15,6 4-3-15,10 1-14 16,4 2-4-16,4-1-5 0,1 1-4 16,0-7-1-16,-5 2 2 15,-6-1-1-15,0-2 1 16,-9-1 5-16,-5 2 3 15,-16 1 5 1,0-1 1-16,-14-1-9 0,-4-1-12 16,-2-8-41-16,1-2-32 15,8-12-60-15,10 0-54 16,18 1-206-16,12 5 234 16</inkml:trace>
  <inkml:trace contextRef="#ctx0" brushRef="#br0" timeOffset="53290.92">18458 14402 653 0,'13'0'108'0,"0"0"97"0,-1 0-7 0,6-2-50 0,-6-1-25 0,6-6-21 0,4 1 5 0,-5-3 34 16,-3 3 5-16,-4-3 5 15,-7 1 0-15,-3 1-13 16,-6 1-3-16,-5-3-32 16,-2 3-21-16,-1 2-36 15,-2-1-15-15,3 7-19 0,2 5-6 16,0 11-9 0,-3 8-4-16,-2 9-5 15,7 6-11-15,-2 4-10 0,4-4-7 16,14-1-29-1,5-2-5-15,7-11-26 16,5-6-29-16,4-9-75 0,5-9-38 16,4-7 124-1</inkml:trace>
  <inkml:trace contextRef="#ctx0" brushRef="#br0" timeOffset="53514.16">18878 14336 1287 0,'-17'11'191'0,"-5"-2"207"0,-2 2-123 0,0 6-78 0,4-1-44 0,-1 2-74 0,1 2-30 0,9 5-33 16,3 2-10-16,11 2-13 16,6 0-5-16,10 1-6 15,2-7-17-15,9-11-68 16,3-6-63-16,6-13-193 15,14-8 195-15</inkml:trace>
  <inkml:trace contextRef="#ctx0" brushRef="#br0" timeOffset="54201.02">19457 14231 1115 0,'11'2'140'0,"2"1"109"0,-4 5-33 0,-1 0-56 0,3 0-24 0,0 1-38 0,0-2-16 0,7-4-20 15,4 3-9-15,9-6-13 16,4 0-5-16,1-1-20 15,2-4-8-15,-8 0-4 16,3 3-19-16,-16 1-52 16,-2-4-39-16,-14 5-157 15,-2-1-209-15,1 7 276 16</inkml:trace>
  <inkml:trace contextRef="#ctx0" brushRef="#br0" timeOffset="54601.34">19465 14394 565 0,'2'-2'172'0,"-1"-1"158"0,-1 2-86 0,0 1-14 0,0 0-36 0,2 0-22 0,-1 0-35 15,-1 0-15-15,0 0-34 16,0 1-14-16,2 7-21 16,10-6-11-16,15-2-17 0,6 0-8 15,16-2-9 1,0-3-4-16,8 1-14 16,5-3-45-16,-7 1 223 15,3 0-146-15</inkml:trace>
  <inkml:trace contextRef="#ctx0" brushRef="#br0" timeOffset="56711.09">20508 14107 543 0,'-3'1'104'0,"-4"3"109"0,4-4-23 0,-2 3-36 0,-3-3-15 0,8 1-22 0,0-1-9 16,0-1-9-16,5 1-8 15,2-5-15-15,-1 2 4 16,6 0 6-16,1-7 0 16,3 6-1-16,1-4-5 15,-1 6-17-15,0 2-9 16,1 0-24-16,-4 0-11 15,-2 3-15-15,-2 5-4 16,-1 0-2-16,2 8-3 0,-7 0-1 16,-3 2-1-16,-2 6-5 15,-6 3-5-15,-3-3-7 16,3-1 2-16,-6 1 7 16,-3-8 7-16,3 1 10 15,-1-4 2-15,0-4 0 16,4 1 0-16,1-9-1 15,9-1 0-15,1 2 2 0,9-2 0 16,4 1 1 0,2-1 4-16,9 3 3 15,1 2 1-15,2 0 7 16,5 4-2-16,-4 6 0 16,-7 5 0-16,-12 4-3 15,-9 4-1-15,-13 1 4 0,-9 0 0 16,-6 5-4-1,-10-3-2-15,-3 2-4 0,-5-6-3 16,5-10-3 0,2-7-2-16,4-20-29 0,5-9-18 15,7-10-52-15,7-3-29 16,14 4-56 0,5 4-50-16,24-1 133 0</inkml:trace>
  <inkml:trace contextRef="#ctx0" brushRef="#br0" timeOffset="57130.92">21039 14224 1107 0,'-6'3'126'16,"-3"3"99"-16,5-4-100 0,4 1-3 0,0 0-14 0,0 6-2 0,-1 7-11 0,-5 3-11 15,1 11-32-15,-6 3-15 0,9 5-25 16,2-3-7-16,13 3-4 16,6-1-3-1,14 0 0-15,0-3-1 16,-1-12 1-16,1-7 2 0,-5-15 18 15,-1-11 13-15,-3-15 27 16,-4-2 17 0,-1-18 12-16,-6 4-4 0,-12-7-12 15,-9 2-9-15,-12 4-23 16,-7 3-8-16,-11 14-18 16,-4 0-12-16,-3 19-33 15,4 8-15-15,-1 12-46 16,7 7-35-16,8 5-166 15,8 2 172-15</inkml:trace>
  <inkml:trace contextRef="#ctx0" brushRef="#br0" timeOffset="57617.42">21834 14272 915 0,'8'-3'201'0,"0"-5"164"0,-3 5-84 0,-2 2-17 0,2 2-44 0,-4 4-16 0,-1 4-47 15,-6 4-21-15,-5 0-46 16,-3 4-25-16,-2 7-34 16,-4 1-12-16,-4 8-19 0,-1 2-11 15,-7-1-33 1,7 3-18-16,-3-9-41 0,1-3-18 16,1-10-52-16,-4-6-48 15,10-12-161 1,-1-14 207-16</inkml:trace>
  <inkml:trace contextRef="#ctx0" brushRef="#br0" timeOffset="57834.09">21596 14231 983 0,'-1'2'283'0,"1"3"303"0,1 11-285 0,2 6-52 15,8 0-123-15,12 1-53 0,2 4-49 16,5 2-8-1,0 7-10-15,-5-5-3 16,5 6-2-16,-8-3-20 16,5-5-91-16,4-2-69 0,-4-7-450 15,11-12 381-15</inkml:trace>
  <inkml:trace contextRef="#ctx0" brushRef="#br0" timeOffset="58050.83">22175 14224 1120 0,'-6'9'246'0,"1"2"320"0,4 8-329 0,-3 2-20 0,0 7-77 0,4 8-43 0,0 5-60 16,3 8-15-16,2-3-19 0,1 1-3 15,3-4-42-15,1-5-50 16,2-8-201-16,-2-13-190 16,10-16 259-16</inkml:trace>
  <inkml:trace contextRef="#ctx0" brushRef="#br0" timeOffset="58370.91">22436 14272 1891 0,'-8'2'117'0,"-3"3"22"0,1 3-31 0,2 3-50 0,7 8-28 0,1 7-17 16,6 6-1-16,-1 4-5 16,4-4-5-16,5-4-6 15,7-3-3-15,1-12-4 16,8-7-1-16,0-10 12 15,1-4 0-15,3-13 32 16,-9 1 18-16,-8-4 36 16,-4-1 20-16,-18 0 2 15,-9-1-9-15,-22-2-35 16,-4-5-19-16,-6 4-43 0,2 4-22 16,6 11-52-16,1 6-38 15,10 11-114 1,6 4-113-16,12 5 186 15</inkml:trace>
  <inkml:trace contextRef="#ctx0" brushRef="#br0" timeOffset="58834.87">22880 13892 1465 0,'-6'0'200'0,"-2"-3"149"0,-14 0-140 0,-5-2-22 0,-3 4-86 15,-4 2-41-15,4 15-37 0,0 3-9 16,3 11-18-16,6 3-11 15,13 3-30 1,8-6-15-16,13-8-13 0,9-6 1 16,7-14 30-16,-3-2 16 15,1-11 26-15,-2-3 16 16,-2-5 23-16,-8-3 13 16,0-2 26-16,-6 0 6 15,-6 5-7-15,0 5-2 0,-3 14-15 16,-3 3-12-16,0 30-13 15,-5 8-11-15,2 18-21 16,-4 1-2 0,7-7-32-16,2-4-37 0,4-11-64 15,3-5-44-15,7-11-166 16,1-3 200-16</inkml:trace>
  <inkml:trace contextRef="#ctx0" brushRef="#br0" timeOffset="60666.83">23567 14325 1261 0,'8'3'114'0,"-7"3"89"15,5-4 6-15,-9-2-19 0,0 0-24 0,-9-2-47 0,-6-3-22 0,-7 2-38 0,-7 0-10 0,1-3-26 16,-7 3-11-16,2 7-16 16,4 9-7-16,-1 18-9 15,8 6-3-15,11 13-24 16,3 5-17-16,17 5-17 15,2-6-2-15,19-15 16 16,7-10 19-16,4-15 29 16,6-8 12-16,2-14 43 0,1-7 23 15,-2-11 30 1,0-8 12-16,-12-6 5 16,-1-1-2-16,-15 5-14 15,-6 4-12-15,-8 10-30 16,-3 8-15-16,-1 14-29 0,-1 13-10 15,1 14-15 1,-1 6-5-16,4 4 6 0,4-2 5 16,15-10 6-1,-4-9 2-15,10-11 4 0,4-8 3 16,-2-13 4-16,-2-1 9 16,-4-7 17-1,-4-1 8-15,-2-2 17 0,-4 0-3 16,-8 5-6-16,4 3-5 0,-7 8-6 15,-2 11-2 1,1 3-8-16,-1 15-4 16,4 18-12-16,2 8-6 0,0 8-4 15,5 3-3-15,5 2 0 16,0-2-1 0,-2-4-16-16,-6-4-12 0,-8-3-34 15,-3-4-13-15,-11-7-38 16,-1-3-30-16,0-10-31 15,-6-4-21-15,4-13-68 16,-5-3-61-16,-2-16 191 16</inkml:trace>
  <inkml:trace contextRef="#ctx0" brushRef="#br0" timeOffset="60941.23">24344 14405 1455 0,'11'-2'166'0,"-7"2"168"0,-6 2-32 0,-14 6-48 0,-7 3-36 0,-25 5-92 0,3 6-39 15,-11 6-51-15,9 10-19 16,17 11-21-16,13 0-4 15,20 4-10-15,8-8-11 0,17-9-42 16,9-9-23-16,8-15-48 16,3-2-21-16,2-21-62 15,-1-7-37-15,-2-16 145 16</inkml:trace>
  <inkml:trace contextRef="#ctx0" brushRef="#br0" timeOffset="61531.25">24545 13922 1619 0,'-7'7'161'0,"-2"13"115"0,4 7-50 0,-6 22-78 0,-3 3-31 0,1 8-58 16,-1 3-19-16,3 9-32 15,6 3-6-15,4-1-2 0,6 6-3 16,12-14-19-16,13-10-10 0,5-19-14 31,1-11-2-31,10-18 18 0,-4-13 12 16,6-14 14-1,-4-6 13-15,-6-12 14 0,-1 0 9 16,-13-3 45-16,-8-1 15 16,-16 5 15-16,-6 6-6 0,-15 6-34 15,2 12-27 1,-1 18-33-16,-4 14-7 15,7 21-11-15,2 7-7 0,11-4-19 16,12-2-16 0,17-13-29-16,5-4-1 15,16-17 22-15,-1-2 17 0,1-9 32 16,-3-6 24-16,-12-6 20 16,-10-2 13-16,-7-5 23 15,-1-8-9-15,-6 3-14 16,-2 7-14-16,3 9-29 15,2 6-8-15,2 11-14 16,2 10-4-16,4 11-11 16,2 6-4-16,-1 5-8 15,3 1-1-15,-6-1 5 16,-5 2 4-16,-13-3 20 0,-5-3 4 16,-12-1 22-1,-5-7 6-15,-9-3 3 16,3-8-1-16,-8-10-58 15,-6-5-51-15,-16-16-101 0,-13-11-63 16,-4-25 134-16</inkml:trace>
  <inkml:trace contextRef="#ctx0" brushRef="#br0" timeOffset="65265.85">1842 3956 1048 0,'-13'14'135'0,"4"0"90"15,-1-1-34-15,1-4-77 0,2-4-18 0,-5 3-18 0,-9-5-19 0,-6 2-26 16,-3 1-11-16,-14 6-15 15,0 3-3-15,-19 10-2 16,-10 3 0-16,-17 7 1 16,-4 1-1-16,-6-3 0 15,6-1 1-15,20-5-2 16,-1-7 0-16,30 1-1 16,1 4-2-1,14 3-5-15,6 9-2 0,7 12 4 16,1 9 1-16,2 22 7 15,4 12 2-15,-10 26-4 0,-1 7 0 16,4 6-1-16,-1-4 5 16,9-24 9-16,12-9 3 15,11-18 5 1,8-8-7-16,16-11-8 16,2-5-3-16,21-13-4 0,5-3-1 15,26-15 1-15,17-4 0 16,23-18-7-16,10-9-48 15,13-13-271-15,11-11 217 16</inkml:trace>
  <inkml:trace contextRef="#ctx0" brushRef="#br0" timeOffset="66491.81">21937 4036 1104 0,'-13'11'82'0,"1"0"118"0,5 0-183 0,-2-5-2 0,6-4 13 0,3-4 5 15,0-5 8-15,3-6 3 16,0-3-3-16,2 2-1 16,-4 8-5-16,1-4 3 0,1 7 1 15,5 3-2 1,5 0-2-16,2-2-5 0,22-2-14 15,5 1-2-15,28-2-8 16,10-5-3 0,5 1-2-16,-1-2 1 15,-11-2 1-15,-15 5 0 0,-14 1 5 16,-11 2 5-16,-15 5 16 16,-14 5 8-16,-18 9 12 15,-11 6-1-15,-11 7-15 16,1 11-11-16,0 11-17 15,1 6-4-15,-1 18-5 16,5 4-1-16,9 5 0 16,7 5 0-16,11 1-1 15,3-3-2-15,3-1 0 16,2-6-1-16,0-5 4 16,2-7 2-16,-2-14 5 15,5-1 3-15,-15-15 3 16,-5-8 0-16,-12-2 2 15,-8-6 0-15,-7 5-3 16,-8 4-1-16,0 5-4 16,-3 11-1-16,-4 5-2 15,-3 2 1-15,-3-8 0 0,-2-3 2 0,3-9 4 16,-6-9 1 0,-19-13-10-1,-16-4-6-15,-35-20-55 0,-13-5 185 16,-59-14-103-16</inkml:trace>
  <inkml:trace contextRef="#ctx0" brushRef="#br0" timeOffset="76650.72">9919 5236 836 0,'-3'-5'107'0,"-5"1"92"0,-2 4-97 0,-2 3-16 0,-7 6-30 0,-6 4-4 0,-4 3-15 0,-2-1-3 0,4 3-6 0,8-4-6 0,6-1-13 0,5-2 9 0,5-5 16 0,3 2 11 0,7-5 29 16,4 2-3-16,14 1-3 15,11-4-2-15,16-2-22 16,18-2-13-16,27-4-16 16,8-1-8-16,26-2-6 15,4 6-2-15,13 6-1 16,15 6 0-16,-2 4 1 15,0 0 0-15,9-1 1 16,2-4 1-16,5 2 1 16,-5-2 0-16,-2 3 0 15,-6-4-1-15,-11 6 1 16,-9 0-1-16,-23 7 4 0,-13-2 1 16,-11 2 1-16,-10 4 1 0,-27-9-3 15,-14 3 2 1,-26-6 2-16,-10-1 0 0,-13-6 7 15,-5 1 1 1,-22-2 2-16,-16-4 1 16,-28-2 2-16,-18-7 3 15,-13-7 0-15,-9-3-3 0,-26-9-11 16,-13 1-6-16,-21 0-7 16,-4 6-3-16,-15 4-5 15,10 6 0-15,8 9-6 16,10 2-2-16,10 10-6 15,11 1 1-15,4 3 9 16,3-1 7-16,44-2 9 16,12-5 2-16,31-4-1 15,14 1-1-15,15-3 1 16,18 0-1-16,1 1-6 16,20 3 1-16,13 5 2 15,9 4 0-15,23 1 5 16,9 2-1-16,36-1-4 0,15 0-1 15,20-6 1-15,9-3 0 16,31-9 1-16,6-5 3 16,13-6 0-1,6-5 1-15,0 0-1 16,-10-3 0-16,-6 0 1 0,0 3-1 16,-24 5 2-16,-6 3-1 15,-28 11 0-15,-14 3 2 16,-30 10 2-16,-8-1 0 15,-30 4 0-15,-14 1 0 0,-24-2 2 16,-12-1 0 0,-15 2 4-16,-10 1 0 0,-31-1 2 15,-11-4 1 1,-22-9 0-16,-13 1 0 16,-30-9-3-16,-15-5-1 0,-27-4-5 15,-14 0-1-15,-21-6-5 16,1 1-1-16,-1-7-4 15,-9 1 1-15,23-3-7 16,13-4 0-16,7 7 0 16,14 1-1-16,20 5 7 15,6 4 1-15,20 4 1 16,21 0-1-16,16 9 1 0,13 0-1 16,7 4-1-1,-1 4-1-15,11 7-6 16,5 6-5-16,22 0-5 15,14 3 0-15,20 2 3 16,14-7 5-16,31-1 4 16,10-4 1-16,47-2 3 15,21-2 1-15,53-5 1 16,19 6 2-16,39-1 2 0,2 5 1 16,5 4-1-16,7-3 0 0,-28-1 3 15,-6-1-1-15,-21-5 2 16,-26 1-6-16,-39 3-93 15,-24-2-196 1,-50-4 173-16</inkml:trace>
  <inkml:trace contextRef="#ctx0" brushRef="#br0" timeOffset="105353.79">1495 14329 654 0,'-18'19'103'0,"6"-6"164"0,16-13-235 0,1-6-12 0,3-7 27 0,-2 0 36 16,-4 5 67-16,3-1 31 0,-5 9-7 0,-8 3-29 0,-14 11-62 16,-4 5-28-16,-11 5-27 15,-8-4-4-15,-11-1-2 16,-11-5-1-16,1-7-8 15,1-1-1-15,2-6 4 16,2 0 3-16,7-8-1 16,4 3-2-16,7 5-9 15,-4 0-5-15,4 13-4 16,4 4-4-16,-2 21-4 16,8 16 0-16,4 29-3 15,-1 15-1-15,8 22-11 16,0-2 2-16,3 7 3 15,6-5 6-15,9-2 14 16,4-4 2-16,11-21 0 16,6-13 0-16,26-25-1 15,9-11 0-15,17-18-1 16,8-9-1-16,13-15-11 0,2-10-41 16,23-10-251-16,24-4 202 15</inkml:trace>
  <inkml:trace contextRef="#ctx0" brushRef="#br0" timeOffset="106687.05">19250 15681 1048 0,'2'3'139'0,"0"-1"172"0,2-2-188 0,-1 1-8 0,-1-1-23 0,-2 0-14 15,0 2-23-15,0-2-12 0,0 0-15 16,0 1-6-16,2 2-13 16,5 5-4-16,1 0-5 15,11 3 0-15,11 3-2 0,10-1 2 16,13 1 2-16,1-1 3 16,3-1 3-16,-8-1 2 15,-10-3 3 1,-7 3 0-16,-13-3-2 15,-7-3-1-15,-12 3-3 0,-3-2-2 0,-6 5-11 16,-7 2-12 0,3 9-22-16,4 6-12 15,1 15-22-15,9 9-13 16,15 16-38-16,2 1-10 16,8 7 12-16,4 1 20 15,-4-4 60-15,-6-6 27 0,-6 0 48 16,-3-3 35-16,-11-2 58 15,-1-5 26-15,-21-12 14 16,-5-5-22-16,-25-13-55 16,-22-8-40-16,-38-19-137 15,-22-13-103-15,-76-31 99 16</inkml:trace>
  <inkml:trace contextRef="#ctx0" brushRef="#br0" timeOffset="115662.47">412 4814 1203 0,'-41'17'77'0,"-3"-3"49"0,0-6-21 0,5-13-35 0,2-9 1 0,10-8 9 0,2-3 9 0,25 3 23 0,-9 3 2 0,4 11-14 0,2 0-17 16,-13 8-24-16,11 2-7 0,4 5-12 15,2 4-7-15,17-4-11 16,7-1-4-16,22-6-2 15,7-2 6-15,23-2 8 16,23 2 3-16,15 5-4 16,9 4-6-16,-4 7-8 0,-6 2-6 15,-10 6-2 1,-1 1 0-16,-9-2 0 16,-5-1 1-16,-23 2 1 0,-11-6 1 15,-25-2 0-15,-14 1 3 16,-15-6 1-1,-4-3-1-15,-19-6-56 16,2-4-42-16,-17-18-130 0,-5-4-124 16,-2-5 190-1</inkml:trace>
  <inkml:trace contextRef="#ctx0" brushRef="#br0" timeOffset="116651.17">1047 4571 746 0,'-8'-26'121'0,"0"1"69"0,8 3 32 0,6 6-4 0,0 16-37 0,4 10-22 0,3 10-48 0,-4 10-9 0,-3 2-16 0,5 4-12 0,2-4-27 0,4 4-12 0,13-1-10 16,10 1 4-16,7-1 6 0,8-1 2 16,-1 1-4-1,-2-5-7-15,-11 1-9 0,-5-2-2 16,-11-6-1-16,-12 4-1 15,-11-3 4-15,-4-4 0 16,-15 1 2-16,-5-7-1 16,-10-4-3-16,-1-10-2 0,-24 0-6 15,0-7-2 1,-20 4-5-16,-7 3-4 16,15 3-4-16,3 8 0 15,12 7-1-15,10 2 0 0,16-1 3 16,7 0 1-16,20-6-3 15,8-2 0-15,19-7 1 16,5 0 1-16,17-8 6 16,7 0 1-1,9-14 2-15,7 3 1 0,7-9-1 16,-1-1-1-16,-8-1-1 16,-4 1 1-16,-14 5 0 15,-9 4 0-15,-13 6 0 16,-10 1-1-16,-16 9 0 15,0 0-1-15,-16 0 1 0,-6 0 0 16,-6-3 1 0,-7-8-1-16,-5-11-5 15,-3-8-4-15,-9-18-8 16,5-5-2-16,2-7 5 0,7 2 4 16,3 1 7-1,5 5 2-15,1 4 1 0,-4 1 1 16,-2 11 0-16,1 4-1 15,4 9-1-15,3 8 1 16,2 8-1-16,3 7 1 16,-1 6-1-16,4 2 0 15,3 4-1-15,4-1-2 16,10 5-1-16,9 2 4 0,9 2 5 16,6 7 2-16,13 8 3 15,9 6-1-15,8 4-2 16,13-1-1-16,5 1-1 15,1-6-3-15,2 0 0 16,-9-1 0-16,-13-5 2 16,-7 1 2-16,-18-3-1 15,-7 4 4-15,-19-2 2 16,-8-5 2-16,-18-2 5 16,-12-4-2-16,-20-8-2 15,-13-6-1-15,-32-4-7 16,-12-4-2-16,0-1-27 15,2-2-32-15,25 12-102 16,9 12-47-16,-1 31 99 0</inkml:trace>
  <inkml:trace contextRef="#ctx0" brushRef="#br0" timeOffset="118561.11">7829 17119 705 0,'-4'13'168'0,"0"-1"180"0,4-2-175 0,0-2-16 0,8-1-36 0,3-3-7 0,4-6-9 15,11-4-1-15,12-8-10 16,1-4-2-16,7-7-15 15,-7 0-11-15,-10-7-17 16,-12 5-11 0,-12 5-14-16,-5-1-4 15,-19 10-6-15,-7 0-4 16,-18 12-5-16,-8 1-3 16,-8 5-7-16,2 10-3 15,14 12-6-15,-2 5-2 0,14 10 2 16,2 6 1-16,13-4 5 15,11 3 2-15,14-3 1 16,12-1 1-16,5-12 2 16,5 1 1-16,8-10 1 15,6-2 4-15,12-8 6 16,8-8 6 0,7-8 13-16,4-12 4 0,0-13-1 15,-2-4-4-15,-5-11-11 16,-2-2-5-16,-3-3-3 15,2 8-3-15,-7 7 0 16,-7 4 2-16,-18 8-42 16,-11 6-44-16,-16 3-141 0,-11 5 117 15</inkml:trace>
  <inkml:trace contextRef="#ctx0" brushRef="#br0" timeOffset="118784.16">8206 16946 1712 0,'17'14'107'0,"4"8"71"0,4 11-21 0,9 10-40 0,-5 7-28 0,6 15-60 16,-4-2-14-16,2 5-10 15,4-2 5-15,-3-8-61 16,9-7-57-1,-1-20-181-15,7-7-103 0,3-29 202 16</inkml:trace>
  <inkml:trace contextRef="#ctx0" brushRef="#br0" timeOffset="119055.76">8830 17100 1648 0,'8'38'96'16,"8"1"21"-16,1-2-20 0,12-9-49 0,4-7-11 0,0-10-10 0,2-11-5 16,1-8-9-1,2-5 3-15,-8-11 8 0,-2-2 4 16,-12-4 16-16,-10-3 1 16,-6 3-3-16,-4 1-5 15,-17 7-13-15,-6 6-4 16,-4 16-7-16,-4 8-7 15,7 24-10-15,-4 6-4 16,13 18-35-16,3 7-24 16,10 2-89-16,6 0-84 15,17-13 133-15</inkml:trace>
  <inkml:trace contextRef="#ctx0" brushRef="#br0" timeOffset="119300.67">9520 17105 1789 0,'-36'28'154'0,"-10"5"104"0,-8 8-148 0,4 2-18 0,4 1-53 15,8-1-12-15,19-10-25 0,18 3-8 16,24-8-9-1,15 2-1-15,22-11-5 16,11-3-15-16,9-10-65 16,-4-6-86-16,6-22 102 15</inkml:trace>
  <inkml:trace contextRef="#ctx0" brushRef="#br0" timeOffset="119675.8">10537 16648 1577 0,'4'28'155'0,"-3"5"114"0,5 0-24 0,-2 2-71 0,3 1-26 0,1 0-47 0,3 4-21 0,2 9-26 16,1 6-15-16,-3 13-27 15,-3 9-5-15,-8 8-18 16,-6 5-30-16,-2-6-96 0,-3-2-74 16,0-13 104-1</inkml:trace>
  <inkml:trace contextRef="#ctx0" brushRef="#br0" timeOffset="120000.71">10288 17318 1032 0,'14'-5'214'16,"7"-8"287"-16,14 1-271 0,13-4-49 0,4-1-41 0,4-2-51 0,4 3-20 0,1 0-34 0,5 7-7 0,-2 4-14 15,-9 7-4-15,-13 10-3 16,-9 7 0-16,-14 8 1 15,-1 8 0-15,-15 4 0 16,-3 2-2-16,-3 3-1 16,-4 2-1-1,4-11-4-15,3-5 0 0,8-13-11 16,6-8-13-16,4-9-57 16,2-4-47-16,1-18-274 15,6-16 242-15</inkml:trace>
  <inkml:trace contextRef="#ctx0" brushRef="#br0" timeOffset="120134.85">10908 16938 1671 0,'-24'14'145'0,"5"-2"132"0,-1-7-221 0,4-3-55 0,7-7-130 0,9-6-90 16,25-3 110-16</inkml:trace>
  <inkml:trace contextRef="#ctx0" brushRef="#br0" timeOffset="120650.79">11250 17046 679 0,'15'68'163'0,"-12"3"181"0,-3-3-163 0,-8-6-55 0,-5-9 7 0,4-18 23 15,-1-15-3-15,2-23-21 16,4-14-11-16,2-23-14 15,4-10-6-15,9-7-9 16,6 10-9-16,12 12-19 16,5 10-12-16,4 22-28 15,3 8-13-15,3 15-12 16,-1 7-6-16,-7 11-29 16,-7 1-12-16,-3 1-34 15,0-3 6-15,-6-8 30 16,-3-9 17-16,-2-18 35 15,-4-8 2-15,1-13 5 16,-2-8 2-16,7-6 3 0,-3 1 1 16,8 5-6-1,2 4-2-15,3 13-5 0,3 7-4 16,3 3-2-16,-3 6 0 16,5-1 0-16,-4-3 0 15,10-12 1-15,0-6 1 16,-1-4 0-1,-7-5 11-15,-8-2 32 0,-4 3 17 16,-17 2 39-16,-7 3 11 16,-11 10-5-16,-10 4-7 0,-14 15-35 15,7 10-23 1,-5 32-32-16,4 14-11 16,21 13-10-16,11 0-2 0,30-17-37 15,13-17-27-15,29-26-42 16,9-16-19-16,7-15-70 15,-8-9 0-15,-1 1-131 16,-3-5 166-16</inkml:trace>
  <inkml:trace contextRef="#ctx0" brushRef="#br0" timeOffset="120900.99">12710 16971 1308 0,'4'-5'118'15,"11"5"111"-15,0 0-59 0,22 5-38 0,2 6-9 0,8 0-34 0,2 0-8 0,-3-3-28 0,-3-2-11 16,-5-3-27-16,-7-3 5 15,-2 0-94-15,-6 0-99 16,-7 0 102-16</inkml:trace>
  <inkml:trace contextRef="#ctx0" brushRef="#br0" timeOffset="121103.28">12645 17277 1613 0,'35'0'115'0,"15"1"74"0,2-2-36 0,15-1-37 0,-6 1-31 0,-9-4-49 0,-3 3-62 0,-11 2-496 16,4-1 370-16</inkml:trace>
  <inkml:trace contextRef="#ctx0" brushRef="#br0" timeOffset="126132.19">13830 16941 210 0,'-3'5'50'0,"1"2"47"0,-1-3-60 16,0-1-19-16,1-3-23 0,-1 0-7 0,1-3-3 0,2 3-1 0,0 0 5 16,-3 3 4-16,3 3 2 15,3-3 0 1,-3-3-3-16,0 2 0 16,0-1 3-16,0 1 0 0,0 3 4 15,-3 3-1 1,3-2-2-16,0-6-23 0,0 0 18 15</inkml:trace>
  <inkml:trace contextRef="#ctx0" brushRef="#br0" timeOffset="126884.07">13800 16983 361 0,'0'4'101'0,"-3"0"83"0,3 1-15 0,-5-2-3 16,-1 3-15-16,4-1-12 0,-1 2-22 0,-2-6-4 0,5 1-9 15,-1-1-5-15,-1-1-22 16,0 0-12-16,1 0-20 16,1 0-5-16,-2 0 7 15,2-3 3-15,5-5 12 16,4 0 8-16,1-1 1 16,-1 1-6-16,9 3-16 15,1 4-6-15,7-7-22 16,8-2-7-16,0 4-9 15,1 3-5-15,-2 6 2 16,-6 8-1-16,-8 2 0 16,-3 6 1-16,-13 3-1 15,-9 4 4-15,-9 8-29 0,-5 3-19 16,-12 8-31-16,1 3-12 16,-9 3 21-16,-7-1 14 15,6-10 33-15,-3-2 10 0,11-11 8 31,4-4 1-31,9-9 1 0,12-6-2 16,13-1 7-16,1-3 14 16,19-2 28-16,4 3 11 15,13-1 6-15,9 3-8 16,1-3-24-16,0 0-10 0,1-4-14 16,-2 0-5-1,-1-2-9-15,-1-1-33 0,-6 3-118 16,-1-3-132-16,6-4 148 15</inkml:trace>
  <inkml:trace contextRef="#ctx0" brushRef="#br0" timeOffset="127133.74">14874 17081 1355 0,'8'-5'175'0,"0"5"115"16,-8 4-57-16,6 2-29 0,-15 10-72 0,-9 4-30 0,-4 12-66 0,-12 4-18 0,-4 5-12 16,-3 3-7-16,1-3-17 0,2-1-22 15,5-4-76-15,2-8-44 16,4-7-187-16,2-7 190 15</inkml:trace>
  <inkml:trace contextRef="#ctx0" brushRef="#br0" timeOffset="127350.45">14500 17087 1611 0,'26'8'109'0,"2"7"58"0,7 3-30 0,2 12-52 0,3 2-19 0,4 9-38 0,0 3-11 0,-1 0-10 15,-2 4-3-15,-6-4 3 16,-2-3-30-16,-8-14-86 16,-3-12-103-16,6-10 103 15</inkml:trace>
  <inkml:trace contextRef="#ctx0" brushRef="#br0" timeOffset="127590.74">15248 17043 1132 0,'2'8'252'0,"-2"3"327"0,0 8-282 0,-4 6-101 0,0 5-58 0,-3 11-83 0,4 5-26 16,3 3-28-16,3-5-1 16,8 2 0-16,2-8-35 0,1-10-95 15,2-4-67 1,-2-16 86-16</inkml:trace>
  <inkml:trace contextRef="#ctx0" brushRef="#br0" timeOffset="127901.6">15592 17100 1623 0,'-13'8'169'0,"4"8"130"0,-7 1-106 0,7 11-87 0,-2 4-41 0,7 7-46 15,8 7-13-15,11 5-9 0,3-1-4 16,10-7-3-1,7-5-4-15,1-21-1 0,4-9 1 16,1-16 5 0,-7-9 5-16,-4-9 18 15,-5 0 15-15,-12-11 36 16,-8 1 13-16,-10-3 4 0,-12-2-7 16,-15 1-27-1,4 1-10-15,-13 1-14 0,-2 11-8 16,8 8-42-16,-2 13-40 15,5 12-95-15,4 8-55 16,4 13 111-16</inkml:trace>
  <inkml:trace contextRef="#ctx0" brushRef="#br0" timeOffset="128450.8">16191 16712 1088 0,'2'-5'227'0,"0"-1"163"0,-6 6-85 0,-3 0-38 0,-14 6-83 0,-6-1-42 0,-6 0-63 16,-5 0-26-16,-1-2-34 16,-1 5-7-16,7 4-12 15,6 4-4-15,12 9-8 16,5 4-4-16,10-3-2 15,8 0-2-15,8-12-4 0,7-6 1 16,6-10 2 0,-1-9 6-16,1-6 11 15,-3-2 4-15,-5-5 6 16,-5 1 2-16,-4-1 4 16,-2 3 6-16,-10 6 15 0,8 4-1 15,-7 11 0-15,2 6-6 16,2 21-17-16,-5 6-1 15,3 14-8-15,-3 7 0 16,-4 3-28-16,4 2-20 0,-2-6-21 16,2-3-159-1,3-12-190-15,5-2 244 0</inkml:trace>
  <inkml:trace contextRef="#ctx0" brushRef="#br0" timeOffset="129967.23">17166 17050 1028 0,'5'-2'172'0,"0"2"169"0,1 0-82 16,-4 3-51-16,-5 5-39 0,-7 5-50 0,-4 4-32 0,-10 11-47 0,-4 4-12 15,-10 15-16-15,-3 1-5 16,-6 12-5-16,-5 1-2 16,0-3-33-16,-5-1-19 15,11-13-52-15,10-9-37 16,20-22-86-16,5-10-129 16,11-21 205-16</inkml:trace>
  <inkml:trace contextRef="#ctx0" brushRef="#br0" timeOffset="130183.33">16786 17106 759 0,'5'-6'222'0,"6"0"233"0,8 1-182 0,1 5-23 0,12 8-89 0,-2 12-45 0,3 14-67 16,0 13-20-16,3 10-19 15,2 7-3-15,3-4-4 16,0-5-29-16,7-12-104 0,7-13-98 16,3-14 110-1</inkml:trace>
  <inkml:trace contextRef="#ctx0" brushRef="#br0" timeOffset="134081.88">18364 16838 424 0,'-3'0'114'0,"-1"-1"101"0,4-7-34 0,-6-5-8 0,12 9-18 0,-1-6-5 0,2 8-14 16,7 2 1-16,-8 0 12 15,-4 2 0-15,-6 9-14 16,3 2-11-16,-7 4-36 15,8 7-19-15,0 6-27 16,0 6-13-16,0 10-19 16,5-2-8-16,1 5-14 15,-6-2-29-15,2-9-100 16,-2-3-79-16,11-7 110 16</inkml:trace>
  <inkml:trace contextRef="#ctx0" brushRef="#br0" timeOffset="134605.52">17629 17302 939 0,'1'0'140'0,"2"-2"137"0,-3 2-40 0,5 0-62 16,3 0-30-16,-5 0-56 0,8 2-18 0,0 1-15 0,2 2-2 0,14 0 2 16,1 1 0-16,26-1-15 15,17 1-8 1,44 0-18-16,22-1-7 0,32 3-5 15,19-2-3-15,26 2 0 16,4-5 0 0,12-1 2-16,-10-2 2 0,-30-2 2 15,-11-1 2-15,-33-5-1 16,-13 0 2-16,-26-7-2 16,-15-1-9-16,-32 0-91 15,-21 2-105-15,-39 3 108 16</inkml:trace>
  <inkml:trace contextRef="#ctx0" brushRef="#br0" timeOffset="136225.62">17693 17685 1100 0,'2'0'139'0,"-2"2"147"0,-2-1-55 16,-2 9-19-16,0 2-19 0,3 9-45 0,1 1-23 0,0 8-51 0,0 5-23 0,0 12-33 16,0 11-10-1,0 12-8-15,0 2-5 0,0-1-49 16,0-3-37-16,0-14-80 16,0-10-62-1,1-17 129-15</inkml:trace>
  <inkml:trace contextRef="#ctx0" brushRef="#br0" timeOffset="136402.61">17984 17980 1813 0,'0'30'127'0,"-2"-5"87"0,-3-11-147 0,-6-6-63 0,2-9-124 15,2-10-64-15,3-18 81 16</inkml:trace>
  <inkml:trace contextRef="#ctx0" brushRef="#br0" timeOffset="136732.44">18236 17690 1249 0,'3'8'141'0,"7"-5"180"0,-1 2-200 0,-9-1 13 0,5 0-12 0,-5 0-12 16,-2 9-36-16,1 4-18 0,-12 10-28 0,4 5-11 0,2 4-14 16,1 2-3-16,9-4-3 15,7-4-1 1,10-6-1-16,1 0 3 15,12-5 2-15,-2 1 5 16,9 5 4-16,2-1 0 0,-9 3 4 16,1 0-1-16,-20-2 2 15,-2 0 1-15,-13 2-2 16,-10-2-9-16,-13 2-56 16,-4 3-59-16,-12-5-143 15,4-1-93-15,-7-10 180 16</inkml:trace>
  <inkml:trace contextRef="#ctx0" brushRef="#br0" timeOffset="136950.74">18309 17729 1804 0,'9'0'140'0,"0"-1"71"0,3-1-45 0,5-6-69 0,-4-1-37 0,12-4-41 0,2-6-10 0,3 2 0 16,0 1-29-1,-1-3-131-15,1-6-474 16,2-11 385-16</inkml:trace>
  <inkml:trace contextRef="#ctx0" brushRef="#br0" timeOffset="137653.96">19331 17881 464 0,'0'-10'142'0,"0"1"118"0,1-1-27 0,-1 1-15 0,5 6-16 0,-3 0-3 0,-2 3-4 16,0 3-5-16,-7 9-27 15,0 1-19-15,-6 14-43 16,-3 4-15-16,-8 13-25 16,1 5-15-16,-13 8-24 15,-4 3-24-15,-3-3-51 16,-1 0-20-16,6-12-64 15,5-7-28-15,10-16-104 16,7-8-133-16,3-28 227 16</inkml:trace>
  <inkml:trace contextRef="#ctx0" brushRef="#br0" timeOffset="137866.88">19056 17649 987 0,'-8'24'230'0,"7"2"307"0,1 9-277 0,6 4-120 0,7 6-29 0,6 4-53 0,9 1-21 0,10-1-21 0,5-2-7 16,-2 2-8-16,1-2-9 0,1-4-86 16,1-2-69-16,-5-8 82 15</inkml:trace>
  <inkml:trace contextRef="#ctx0" brushRef="#br0" timeOffset="138100.79">19713 17876 1506 0,'0'21'197'0,"0"2"192"0,4 4-150 0,-4 8-105 0,0 3-41 16,5 7-62-16,-5 3-18 0,5 4-13 0,-2 0-12 0,8-5-98 16,6 2-79-16,5-3 97 0</inkml:trace>
  <inkml:trace contextRef="#ctx0" brushRef="#br0" timeOffset="138461.85">20080 17871 1416 0,'-3'0'129'0,"-3"5"118"0,1 0-67 0,-6 7-39 0,0 10-32 0,0 10-59 16,3 7-24-16,8 13-25 0,3 5-5 0,13-5-18 15,6-3-6 1,10-17 10-16,5-6-26 0,11-18 16 16,-3-6 6-1,0-16 17-15,-6-10 35 0,-11-11 39 16,-5-6 19-16,-14-9 19 15,-1-4 14 1,-16-1-10-16,-6-6-8 0,-16 7-35 16,-11 7-19-16,-18 20-54 15,4 16-47-15,-3 27-82 16,1 10-59-16,18 11-317 16,6 1 310-16</inkml:trace>
  <inkml:trace contextRef="#ctx0" brushRef="#br0" timeOffset="139122.99">20736 17502 725 0,'12'-19'198'0,"-9"2"238"0,1-4-117 0,-8 3-81 0,-7-5-31 0,-11 6-67 0,-5-2-25 16,-10 8-42-16,-2 5-20 15,1 12-30-15,3 13-19 16,5 13-32-16,12 9-9 16,11 3-8-16,10 2-3 15,13-9 3-15,8-7 5 16,1-15 9-16,5-3 8 16,0-17 13-16,2-2 3 15,-2-17 20-15,1-5 7 0,-4-8 19 16,-7-1 14-16,-7 3 12 15,-4 7 6-15,-7 12 5 16,-2 13 2-16,-5 12-14 16,-3 23-9-1,-3 20-24-15,4 8-17 0,-3 9-22 16,2 2-16-16,3-2-43 16,2-2-30-16,3-9-119 15,0-7-13-15,5-14-330 16,-2-10 319-16</inkml:trace>
  <inkml:trace contextRef="#ctx0" brushRef="#br0" timeOffset="143100.59">21120 16674 814 0,'-2'5'114'0,"2"0"89"0,-3-4-30 0,6-1-34 0,2-1-1 0,4-4 8 0,-1 2 8 0,5 3-16 15,4 0-15-15,1 3-38 16,7 2-21-16,0 0-33 16,5-2-12-16,5 1-13 15,-4-4-3-15,1 0-23 16,-5 0-28-16,-8-1-113 16,0-7-108-16,-7-6 145 15</inkml:trace>
  <inkml:trace contextRef="#ctx0" brushRef="#br0" timeOffset="143350.47">21173 16905 1146 0,'2'3'132'0,"0"-2"120"0,-1-1-54 0,9-3-37 0,1 2-30 0,9 1-52 0,13 3-20 0,5-2-29 15,6-1-12 1,2 0-22-16,3-1-92 16,-8 1-312-16,11-5 264 15</inkml:trace>
  <inkml:trace contextRef="#ctx0" brushRef="#br0" timeOffset="146700.62">22025 16523 851 0,'2'0'146'0,"3"-3"208"0,-2-2-151 16,2-4-27-16,1 5 11 0,-5 1 1 0,-1 3-14 0,0 7-15 0,0 5-9 16,2 15-34-16,-2 9-19 15,0 13-46-15,0 6-18 16,-2 13-23-16,-1 3-4 15,-3-6-5 1,1-1-1-16,-3-12-26 0,5-6-27 16,0-5-76-16,-2-8-52 15,5-7-150-15,-1-11-302 16,5-12 381-16</inkml:trace>
  <inkml:trace contextRef="#ctx0" brushRef="#br0" timeOffset="146882.5">22395 16802 2059 0,'9'11'277'0,"-6"-5"-174"0,2-1-21 0,-7-5-73 0,-1 0-25 0,-5-5-69 15,-1-1-58-15,6-7 79 0</inkml:trace>
  <inkml:trace contextRef="#ctx0" brushRef="#br0" timeOffset="147467.12">22617 16427 1029 0,'-8'0'125'0,"2"0"109"0,3 0-38 0,6 0-32 0,5 0-20 0,6-2-23 0,2 2-4 15,10-3-2-15,8 3-5 16,2 6-22-16,6 5-16 16,-1 5-39-16,5 6-11 15,-8 3-10-15,-10 1-5 16,-12 0-5-16,-13 1-4 0,-9 0-7 16,-14 3-4-16,-14 3-16 15,-5 3-6-15,-8-1-4 16,-1 1 4-16,6-2 20 15,4-11 10-15,11-13 14 16,3-1 2-16,13-6 1 16,8 4-1-16,6-6-2 15,12 4 3-15,11 3 5 16,8 1 5-16,5 1 3 16,7 5-2-16,-2 1-5 15,-2 2-1-15,-8 5-4 16,-12-1 1-16,-22-1 2 0,-10 2-3 15,-23-2-5 1,0 4-5-16,-11-4-7 0,0-2-10 16,6-7-32-1,0-4-12-15,2-13-33 16,-1-9-9-16,9-11-43 16,3-5-59-16,18-3 118 15</inkml:trace>
  <inkml:trace contextRef="#ctx0" brushRef="#br0" timeOffset="148170.4">23152 16509 1011 0,'1'0'148'0,"-1"0"134"0,3-2-105 16,2 1-14-16,-2 1-9 0,-3 0-6 0,4 0-20 0,0 1-12 0,-1-1-25 16,2-1-7-16,1-1-6 0,-1-4-3 15,9-1-6 1,5-1-7-16,8 4-19 16,3-4-10-16,10 3-14 15,4 4-6-15,-2-1-6 16,1 2-2-16,-8 3-2 15,-9 2 1-15,-15 9-14 0,-7 5-8 16,-19 6-14-16,-8 2-5 16,-7 6 6-16,-8 0 5 15,0 4 13-15,0-4 5 0,8-5 8 16,7-9 2-16,8-5 6 16,6-3-1-1,9-1-1-15,3-6 2 0,14 4-1 16,9-1 0-1,7 2 1-15,6 4 0 0,7 2-4 16,-5-2-2-16,0 3 0 16,-3 3-1-1,-11-2 2-15,-5 2 2 0,-21 2 2 16,-4-3 5-16,-24 8 2 16,-7 0 0-16,-17 3 0 15,-1-2-2-15,-9-5-2 16,-2 0-3-16,6-13-14 15,5-2-11-15,6-7-26 16,13 0-26-16,0 0-82 16,7 3-48-16,14 6 103 15</inkml:trace>
  <inkml:trace contextRef="#ctx0" brushRef="#br0" timeOffset="149590.55">24303 16813 918 0,'2'10'120'0,"-2"-6"124"0,0 1-121 0,-2 0 6 0,2-4 14 0,-1 2 10 0,-4-1 6 15,2-2-12-15,-7 0-24 0,-1 0-20 16,-9 0-38-16,-8 0-13 15,-7 3-21-15,-1 4-8 16,4 4-6-16,0 4-3 0,12 6-11 16,3-4-2-1,13 1-6-15,4 0-2 0,10 3 0 16,6 1 2 0,9 0 5-16,3-1 0 15,5-2 4-15,-1-1 0 16,-4 0 1-16,-4-1 1 0,-16 0 2 15,-8 1-1-15,-24-1-7 16,-9 2-7-16,-11-2-15 16,-7 1-3-16,-1-1-12 15,2-3-11-15,10-7-78 16,6-1-51-16,16-8-90 16,7-7-67-16,15-13 191 15</inkml:trace>
  <inkml:trace contextRef="#ctx0" brushRef="#br0" timeOffset="150051.9">24379 17035 743 0,'5'7'152'0,"6"-4"194"0,-5 0-169 0,1 0-45 0,-7 2 23 0,0 3 31 0,-8 0 7 0,1 3-13 0,-1 1-26 16,4-2-55-16,-1-1-29 16,5-1-50-16,6-3-14 15,8-4-7-15,2-1-2 16,6-7 3-16,5-3 3 0,6-4 4 16,-3-2 1-16,-1-4 0 15,-6 2 2-15,-8-7 1 16,-3 3 5-1,-6 5 14-15,-6 2 3 16,-7 8 5-16,-6 3-2 0,-12 4-10 16,3 5-2-16,-5 9-9 15,-2 7-5-15,4 10-10 16,0 4-5-16,12 3-3 16,2 0-4-16,10-2-11 15,2-4-2-15,7-9-17 16,3-2-12-16,5-13-24 15,1-2-25-15,7-8-37 0,0-9-10 16,1-8-40 0,0-3-35-16,-3-9 133 15</inkml:trace>
  <inkml:trace contextRef="#ctx0" brushRef="#br0" timeOffset="150331.53">24832 16920 948 0,'0'8'180'0,"0"3"213"0,0-6-187 0,0 0 3 0,-3 4 8 0,-4-3-1 0,-5 4-26 0,-7 3-18 0,-8 5-61 16,-8 8-25-1,-3 1-50-15,-1 7-19 0,11 1-13 16,1 1-7-1,14 2-18-15,4-3-8 0,12-7-21 16,8-4-8-16,5-12-5 16,7-1-7-1,7-7-32-15,3-4-16 16,2-10-88-16,-2-7-109 0,-3-15 187 16</inkml:trace>
  <inkml:trace contextRef="#ctx0" brushRef="#br0" timeOffset="150701.98">25151 16949 1311 0,'0'0'181'0,"0"0"205"0,-2 3-115 0,-7 2-65 0,-4 2-25 0,-8 1-64 0,-7 3-21 0,-10 8-35 16,-4 2-19 0,-9 4-31-16,12 2-10 15,13 0-19-15,14-1-5 16,18-2 1-16,16-2 3 16,16 0 11-16,8-8 3 0,0-2 4 15,-1-5 0-15,-12 4 1 16,-3-1 3-16,-15 1 5 15,-12 2 1-15,-13 1 1 16,-7 0-3 0,-21 10-5-16,-16 2-8 0,-34 4-34 15,-8 2-29-15,-13-7-60 16,-3-7 65-16</inkml:trace>
  <inkml:trace contextRef="#ctx0" brushRef="#br0" timeOffset="-166681.39">18581 2156 1164 0,'4'0'59'0,"4"0"56"0,-2 2-71 0,-1 3 20 0,-10 6 39 0,0 4 13 0,-4 11-12 0,-1 2-13 0,4 10-25 15,-5 6-13-15,3 11-16 16,0 8-5-16,-3 30-14 0,-2 21-5 16,-9 40-7-1,-3 14-4-15,-10 24-5 16,-10 2-8-16,-7-5-28 15,3-11-5-15,11-37-2 0,9-23 2 16,17-44 12-16,2-16-20 16,7-26-127-1,3-30-172-15,-11-4 194 0</inkml:trace>
  <inkml:trace contextRef="#ctx0" brushRef="#br0" timeOffset="-166296.57">17862 3814 751 0,'-11'-11'118'0,"0"0"106"0,-2 7-45 0,-1 3 3 0,-2 4-8 0,-1 8-22 0,3 3-46 0,6 8-21 0,-1-3-35 0,9 5-9 0,4 1-18 0,6 0-5 16,7 5-13-16,2 2-1 0,5-1 0 0,2 3-2 0,4-5 1 0,5 0-1 15,-6-9 0-15,4-5 3 0,-3-19 27 0,4-16 7 0,20-27 1 0,8-15-4 0,16-34-46 0,3-11-37 0,2-16-130 0,-4 1 107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8:18:26.2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20157 6753 461 0,'-7'-14'63'0,"0"1"107"0,-1 1-69 0,5 2 7 0,-3 1 9 0,3 6 19 0,3 3 11 0,-2 6 50 0,-1 0 16 0,-2 9-9 15,5-1-19-15,10 0-48 0,12-1-20 16,20-6-24-1,12 1-1-15,17-5-14 16,10-1-12-16,18 8-29 16,10-6-11-16,31 4-17 0,2-6-14 15,-8-2-77 1,-15-2-69-16,-28 2 80 0</inkml:trace>
  <inkml:trace contextRef="#ctx0" brushRef="#br0" timeOffset="2820.01">14939 201 993 0,'-10'-5'159'0,"-2"5"160"0,-6 6-158 0,-4 2 4 0,7 11-58 0,2 5-25 0,8 9-19 15,5 6-4-15,0 12-10 16,2 6-8-16,-1 10-20 16,-4 3-7-16,-5 10-10 15,0-1 0-15,-4 1-2 16,-2-9-4-16,1-11-71 0,5-14-56 15,2-24 67 1</inkml:trace>
  <inkml:trace contextRef="#ctx0" brushRef="#br0" timeOffset="3279.34">15116 369 836 0,'6'11'177'0,"2"8"81"0,-8 10-15 0,-3 10-19 0,-7 13-88 15,-3 10-31-15,1 15-46 16,1 3-18-16,0 7-26 16,4-3-7-16,6-15-4 15,-4-4 0 1,10-24 0-16,-2-8 0 0,-1-20 8 15,2-10 2-15,0-22 5 16,-4-11 0 0,3-30-3-16,-3-22-3 15,3-32 3-15,8-10 12 16,0-12 30-16,5 7 14 16,7 26 18-16,3 13-2 0,0 34-19 15,4 16-12-15,0 24-26 16,0 13-12-16,7 10-15 15,-4 12-2-15,3 6-1 16,-4 2 0-16,-15 9 0 16,-8 3 1-16,-26 4 3 15,-11 6 0-15,-21 1 4 16,-8 2-17-16,-3-6-55 16,2-2-44-16,12-14-110 15,10-8-62-15,31-11 150 16</inkml:trace>
  <inkml:trace contextRef="#ctx0" brushRef="#br0" timeOffset="3589.59">16059 503 1115 0,'31'-12'151'0,"-12"-1"152"0,-8-6-15 0,-17 2-6 0,-14-4-52 0,-20 4-85 0,-10 1-27 0,-15 15-49 15,-3 6-19-15,-3 20-28 16,5 14-8-16,19 20-12 16,9 7-2-16,24 11-4 15,9-1-1-15,16-4 0 16,6-9 0-16,21-7 1 15,2-14 3-15,18-12-37 16,5-5-51-16,6-17-145 16,12-8-157-16,6-11 208 15</inkml:trace>
  <inkml:trace contextRef="#ctx0" brushRef="#br0" timeOffset="3870.32">16625 593 1107 0,'18'-1'219'0,"-1"-4"153"0,19 2-144 0,4 0 0 0,15 3-118 0,6-3-36 0,1-1-32 0,-7 3-11 0,2-1-21 0,-5 2-4 16,-8 2-54-1,2 4-54-15,-16 1-212 16,-5 2 176-16</inkml:trace>
  <inkml:trace contextRef="#ctx0" brushRef="#br0" timeOffset="4089.28">16692 830 1287 0,'1'13'142'0,"4"-6"124"0,17 6-36 0,16-10 11 15,12 7-66-15,17-7-86 16,-1-2-20-16,8-1-37 15,-3-1-14-15,1-1-18 16,6 1-33-16,-12-1-153 16,5-3-235-16,-17 2 234 15</inkml:trace>
  <inkml:trace contextRef="#ctx0" brushRef="#br0" timeOffset="4655.83">19107 171 1129 0,'1'6'135'0,"-1"15"107"0,-4 9 3 0,-3 18-31 0,6 8-28 0,1 7-52 0,0 8-19 0,9 3-47 0,-1 5-22 0,0-2-27 16,-2-8-8-16,-1-6-9 16,-3-6-24-16,-4-10-115 15,-7-2-92-15,-2-4 112 16</inkml:trace>
  <inkml:trace contextRef="#ctx0" brushRef="#br0" timeOffset="4999.26">18244 1044 1197 0,'16'0'191'0,"3"-1"62"0,14-2 17 0,0-2-4 0,16 2-79 16,8 3-25-16,28-2-38 0,30 2-24 0,38 0-40 15,19-6-13 1,20 6-25-16,4 5-5 15,-10-2-9-15,-6 6-4 16,-19-4-1-16,-14 3 2 0,-24-2-40 16,-14 4-37-16,-42 1-115 15,-26 0-108-15,-39 8 161 16</inkml:trace>
  <inkml:trace contextRef="#ctx0" brushRef="#br0" timeOffset="5389.71">18869 1581 1249 0,'-15'3'161'0,"-7"-2"103"0,-4-1 28 0,-14-1-58 15,-6-2-45-15,-15-5-67 0,-4 8-24 0,-3 8-42 0,-1 9-18 16,4 29-19-16,7 7-10 15,12 21-14-15,11 5-4 0,29 5-3 16,14-1 0 0,25-7 1-16,8-13 1 15,21-22-4-15,-1-11-19 0,13-20-52 16,8-10-37-16,3-26-125 16,10-8-133-16,5-15 219 15</inkml:trace>
  <inkml:trace contextRef="#ctx0" brushRef="#br0" timeOffset="5589.43">19176 1661 1578 0,'-3'2'214'0,"0"5"122"0,-3 11-108 0,2 4-15 0,4 14-101 0,-1 2-35 0,1 9-34 0,0 9-14 15,1 0-21 1,1 6-4-16,1 1-12 15,4-8-26-15,-3-6-88 16,4-11-56-16,-5-13-206 16,5-4 209-16</inkml:trace>
  <inkml:trace contextRef="#ctx0" brushRef="#br0" timeOffset="5849.48">19132 1609 1739 0,'2'-22'147'0,"9"3"169"16,1-3-121-16,7 9-9 0,11 2-37 0,-1 7-86 0,4 4-15 0,9 14-22 0,1 9-10 0,4 6-8 0,-3 7-3 16,-9-4-1-1,-8 1-3-15,-14-2-8 16,-13 1-11-16,-26-2-29 15,-13-3-19-15,-15-4-31 0,-4-2-26 16,3-13-69-16,6-2-18 16,17-8-311-1,12-7 308-15</inkml:trace>
  <inkml:trace contextRef="#ctx0" brushRef="#br0" timeOffset="6201.29">19820 1486 1107 0,'-3'5'188'0,"0"-4"142"0,-1 2-121 0,1-1 34 0,8 0-87 0,3-2-34 0,16-2-38 0,6-1-20 0,12 0-34 15,7-2-10-15,5 0-14 16,-1 2 2-16,-1-3-61 15,-3-1-62-15,-19 3-190 16,-6-3 161-16</inkml:trace>
  <inkml:trace contextRef="#ctx0" brushRef="#br0" timeOffset="6423.2">19963 1563 1317 0,'0'-6'510'0,"7"-2"-277"0,4 2 3 0,3-1-40 0,-1 4-82 15,-2 3-19-15,-7 10-38 0,1 9-17 0,-11 19-25 16,-5 6-3-16,-8 6-5 16,-5 5-21-16,4-3-54 15,2-1-39-15,6-2-136 16,2-10-95-1,9 1 187-15</inkml:trace>
  <inkml:trace contextRef="#ctx0" brushRef="#br0" timeOffset="6609.58">19743 2109 1971 0,'7'5'158'0,"11"1"29"0,4-4 9 0,16-2-87 0,3-2-57 0,12-4-38 0,11-1-7 0,8-1-31 16,2 1-40-16,-3-9 239 15,2 2-160-15</inkml:trace>
  <inkml:trace contextRef="#ctx0" brushRef="#br0" timeOffset="21950.65">8196 5943 346 0,'-3'0'86'15,"-2"0"103"-15,1 1 18 0,-3 1 6 0,6 1-13 0,1-1-37 0,0-2-17 16,0 3-37-16,4-2-12 0,4 1-21 0,-3 3-9 15,12 2-13-15,-1-2-6 16,9 2-5-16,4-6 0 16,10 2-3-16,5-3-2 0,12 0-10 15,8 0-7 1,17 3-12-16,17 4-4 16,7-3-5-16,6 0-2 15,4-1-1-15,5-3 0 16,28-3-1-16,2-1 2 0,12 0 2 15,-4-1 2-15,6 5 5 16,3 3 2-16,4 2 4 16,2 6-1-16,-1-5-2 15,5 4-2-15,-2-1-3 16,-1 1 0-16,-4-1-1 16,-4 2 1-16,-2 2 4 15,-8 1 6-15,-11-3 4 16,-3 0 1-16,-22-3-4 15,-14-5-3-15,-29-3-11 16,-17-2-50-16,-21-7 34 16</inkml:trace>
  <inkml:trace contextRef="#ctx0" brushRef="#br0" timeOffset="54549.59">1439 10964 948 0,'2'-5'67'0,"1"-6"27"15,5-1-35-15,5-4-50 0,-2-2-5 0,1 4-3 0,1 2 0 0,-8 1 0 16,3 4 0-16,-7 3 1 0,2 2-1 16,4 4 2-1,-3 2 1-15,9-4 2 16,7 2 2-16,10-4 16 16,8-2 10-16,13 0 23 15,7 4 9-15,24 4-8 16,10 3-11-16,15 8-25 0,5 0-11 15,0 4-9-15,9 0-2 16,21-8 17 0,8-3 10-16,27-8 20 0,6-8 13 15,30-3-3-15,11 2-7 0,32-1-21 16,-2 4-11 0,7 9-16-16,15 2-3 15,-15 14-21-15,13 3-59 16,-6-3-332-16,-1-11 270 0</inkml:trace>
  <inkml:trace contextRef="#ctx0" brushRef="#br0" timeOffset="56799.2">3291 9144 271 0,'0'-6'103'0,"-1"-2"121"0,-4 2 2 0,-3-1-38 16,4 2-26-16,-7-2-37 0,3 5 2 0,1 0 9 0,-4 2-2 15,5 5-12-15,-4 3-10 16,-1 3-26-16,-1 3-10 15,-6-1-24-15,-2 6-15 16,4 6-19-16,-4 8-8 16,2 13-8-16,-2 9-1 15,4 8-3-15,7 3-1 0,9 2 1 16,9-5-1 0,8-1-20-16,5-10-20 0,7-10-106 15,4-4-53-15,-5-16-251 16,6-6 244-16</inkml:trace>
  <inkml:trace contextRef="#ctx0" brushRef="#br0" timeOffset="57055.15">3557 9429 1216 0,'0'11'126'0,"0"1"130"0,0 0-128 0,3 4-21 15,5 3-31-15,-5 6-32 0,9 5-21 0,-1 5-17 0,-3-4-2 16,5 1-5-16,-5-5-28 16,4-12-116-16,3-4-198 15,2-18 190-15</inkml:trace>
  <inkml:trace contextRef="#ctx0" brushRef="#br0" timeOffset="57191.13">3579 9280 1695 0,'-18'11'101'0,"4"-3"44"0,6-4-84 0,2-7-49 0,3-3-49 0,6-10-118 0,9-4-133 0,12-7 151 16</inkml:trace>
  <inkml:trace contextRef="#ctx0" brushRef="#br0" timeOffset="57533.66">3776 9360 1088 0,'1'17'86'0,"1"1"62"15,4-4-45-15,5-1-33 0,2-2-19 0,6 3-29 16,1 2-9-16,-4 7-6 0,0 1-1 16,-5 3-1-1,0-2 0-15,-3-1 0 0,-3-7 30 16,-5-6 47 0,0-11 16-16,-5-3 15 0,-3-18-23 15,0-12-29-15,-1-8 2 16,2-3 14-16,4 1-7 15,5 12-15-15,6 3-18 16,7 18-23-16,4 7 1 16,16 6-4-16,6 7-3 15,8 2-7-15,-6 1-1 16,2 3 0-16,-5 6 0 0,-2 3-35 16,-2 3-26-1,-9 9-143-15,-7 0-212 16,1-5 244-16</inkml:trace>
  <inkml:trace contextRef="#ctx0" brushRef="#br0" timeOffset="57985.52">4956 9305 1065 0,'-10'6'177'0,"-2"5"176"0,-7-1-193 0,-5 2-22 0,-1 2-57 0,3 1-15 0,1 0-33 16,7 3-13-16,-2-4-15 16,10-1-6-16,6-1-8 15,6 2 0-15,13 1 0 16,3-1 2-16,8 2 5 16,-3-2 0-16,2 0 3 15,-3 3 1-15,-7 4 2 16,-8 1 1-16,-11 5 3 15,-9 1 1-15,-15 2-1 0,-1-2 1 16,-3-4-44 0,-1-8-29-16,6-13-65 15,7-9-63-15,8-16-214 16,11-8 238-16</inkml:trace>
  <inkml:trace contextRef="#ctx0" brushRef="#br0" timeOffset="58349.44">5112 9426 915 0,'5'10'205'0,"-2"1"174"0,-3 3-156 0,0 2-57 0,1-4-95 0,3 1-30 0,10-5-22 16,6-7-1-16,9-2 2 16,7-5 14-1,7-2 1-15,4-3 3 16,0-7 1-16,-4 1-14 0,-8 0-8 15,-9-5-3-15,-10 4-2 16,-6-1 2-16,-10 8 7 16,-11 0 5-16,-21 6 2 15,-3 4-4-15,-14 7-11 16,-1 7-9-16,11 10-8 16,2 3-5-16,21 8-4 15,5 4 0-15,15 3 3 16,5 2 1-16,13-2 0 0,3-6-9 15,8-12-32 1,4-2-28-16,9-17-91 16,-7-5-28-16,5-13-205 15,5-12 222-15</inkml:trace>
  <inkml:trace contextRef="#ctx0" brushRef="#br0" timeOffset="58579.07">5855 9311 1365 0,'-11'10'153'0,"-6"4"119"0,-9 6-29 0,-2 2-70 0,-8 2-30 0,3 1-56 0,1 4-23 0,7-1-37 0,0 0-13 0,15 1-17 16,7-5-5-16,14-1-5 15,6-7-1-15,10-5-7 16,6-8-26-16,-1-3-79 15,4-3-58-15,0-10-230 16,-1-2 232-16</inkml:trace>
  <inkml:trace contextRef="#ctx0" brushRef="#br0" timeOffset="58921.31">6242 9343 838 0,'-8'4'206'0,"-11"6"205"0,-5 9-165 0,-6 4-37 0,-9 6-87 0,-1 2-38 0,2-1-58 0,13-1-13 15,13-7-15-15,15 0-3 16,20-8-3-16,7 0 2 0,7 1 4 15,-3 0 2 1,-8 4 2-16,-9-3 2 16,-6 8 3-16,-5-2 1 15,-15 1 5-15,-7 7-1 16,-20-3-2-16,-12-2-2 16,-4-6-11-16,-3-6-26 15,6-16-85-15,8-11-55 0,14-23-185 16,10-5 189-16</inkml:trace>
  <inkml:trace contextRef="#ctx0" brushRef="#br0" timeOffset="59192.45">6343 8836 1166 0,'-4'-26'160'0,"1"8"159"0,-2 10-49 0,2 16-83 0,2 10-35 16,2 13-69-16,12 1-15 0,14 10-21 15,9 1-11-15,16 1-19 0,5 7-4 16,11 7-3-16,0 0 1 16,-18 8-5-16,-10 2 0 15,-31 2 1-15,-15 7-1 16,-24 11-22-1,-21 8-36-15,-17 12-103 0,-14 1-65 16,-3 12 108-16</inkml:trace>
  <inkml:trace contextRef="#ctx0" brushRef="#br0" timeOffset="87479.86">14232 10978 834 0,'0'10'133'0,"3"1"175"0,-1 1-226 0,-5 1-19 0,3-1-27 0,-4-2-7 0,6-5 3 16,11-5 0-16,2-5-6 15,6-3-5-15,7-1-15 16,1-2-4-16,15 4-2 0,8-2-1 15,5 4 0-15,11-1 1 16,20 3 0-16,13-5 0 16,13 1 6-16,1-2 1 15,3-2 6-15,10-2 0 16,23 2-4-16,4 3 1 16,12 4-4-16,3 7 0 15,6 11-2-15,3 2-3 16,1 6-1-16,2-5-1 15,5-3 0-15,-2-4 1 16,18-5 0-16,3 1 0 0,-9 0 3 16,3 4 1-1,5 5 2-15,-9 4 0 0,-2 0-2 16,5 3-2-16,-15-8-2 16,6 2 1-16,4-3-1 15,11-2 2-15,3-2 0 16,5-4 1-16,19 3-1 15,-13-5-1-15,4 5 1 16,12 0 0-16,-22 1 1 16,6 2 0-16,0-7 4 15,-14-6-45-15,-4-14 29 16</inkml:trace>
  <inkml:trace contextRef="#ctx0" brushRef="#br0" timeOffset="89499.39">15772 9423 800 0,'0'0'85'0,"-2"0"73"0,1 0-37 0,1 0-43 0,0 2-16 0,1-1-27 0,1-1 2 16,-2 2 10-1,0 3 4-15,0-4 3 0,0-1-8 0,0 2 0 16,0-1 13-16,1-1 33 16,4-3 15-16,8-13 1 15,3-4-13 1,9-13-26-16,5-3-9 0,8-9-17 15,9 3-8-15,10-2-21 16,11 3-8-16,7 14-8 16,-2 9-3-16,-5 18-3 15,-10 12 0-15,-14 16 2 16,2 3 0-16,-13 12 4 16,3-2 1-16,5-8 2 15,5 2 1-15,6-8 0 16,11-5-1-16,11-5 0 15,8-4 0-15,1-7-1 16,-3-4 1 0,-1-4 0-16,1-6-1 0,18-6 2 15,8 0-1-15,6-18 3 16,-10-3 2-16,-16-15 23 16,-12-4 5-16,-13-7 21 0,-7-1 4 15,-8 9-12 1,-9 2-4-16,-18 17-20 0,-6 8-5 15,-10 15-19-15,2 11-9 0,-5 19-7 16,0 8-2 0,2 22 9-16,1 3 6 15,12 3 4-15,9-1-1 16,22-5-2-16,9-2 0 0,10-9-4 16,7-8 4-16,-1-7 2 15,5-4-1 1,8-12 2-16,7-4 0 0,15-14 2 15,12-7-1-15,7-8 1 16,-4-7 0-16,4-1 0 16,3-3-1-16,12-1-1 15,4 3 0-15,-9 8 0 16,-5 13-1-16,-12 6 0 16,-1 13 0-16,-12 11 1 15,-7 9 0-15,-22 3 1 16,-10 5 0-16,-4 1 1 15,-9 2-1-15,-2 10-2 16,-10 1-1-16,-14 11 1 16,-8-1 0-16,-24 4-54 15,-9 3-29-15,-16-9-127 16,-11 2 105-16</inkml:trace>
  <inkml:trace contextRef="#ctx0" brushRef="#br0" timeOffset="90369.28">17996 7931 1024 0,'-3'-11'128'0,"0"3"66"0,-8 2-37 16,0 1-17-16,-7 5-60 0,-4 7-25 0,-3 10-35 0,0 8-14 16,1 21-9-16,-1 6-2 15,8 6 0-15,1 2 0 16,11-11-3-16,13-6-4 0,14-12-3 16,8-13 1-16,17-14 5 15,4-5 10-15,14-18 31 16,2-6 15-16,-2-9 23 15,-3 3 8-15,-21 1-5 16,-15 3-5 0,-13 10-10-16,-10 4-11 0,-9 13-24 15,-5 11-12-15,-8 14-15 16,3 4-3-16,13 7 4 16,3-7-1-16,17-7 1 15,7-11 2-15,11-16 3 16,-7-3 3-16,8-16 4 15,-7 2 2-15,-4-5 11 16,-4 1 12-16,-9-1 20 16,1 2 4-16,-7 9-15 0,4 5-13 15,-1 12-25 1,-3 12-5-16,5 14 0 16,2 11 0-16,3 11 0 15,-2 4 1-15,6 1 1 0,-4 4 0 16,-5-3 0-16,-8-1 2 15,-15-5 0-15,-9 0 2 16,-13-11-12-16,-4-7-24 16,-3-9-67-16,-7-9-48 15,9-15-153-15,4-12-71 16,21-35 197-16</inkml:trace>
  <inkml:trace contextRef="#ctx0" brushRef="#br0" timeOffset="90634.74">18878 8106 1475 0,'21'-1'135'0,"-6"-1"89"0,-7 1-14 16,-8-1-42-16,-1 0-28 0,-7-2-46 0,-2 4-22 0,-4 6-42 15,-6 7-14-15,4 10-17 16,-5 6-4-16,10 9-1 0,2-1 0 15,10 1-1 1,12-6-1-16,11-12-2 16,4-6-3-16,7-10-46 15,-1-9-27-15,3-12-65 16,1-6-36-16,-2-13-84 16,-1-3-86-16,-5-2 204 0</inkml:trace>
  <inkml:trace contextRef="#ctx0" brushRef="#br0" timeOffset="91201.86">19216 7728 665 0,'-2'-51'195'0,"-3"6"201"0,-4 16-154 0,3 10-29 0,-2 10-56 0,3 9-26 0,-1 11-43 0,3 13-18 0,-7 15-20 16,5 7-7-16,-3 20-19 15,4 7-11-15,-3 7-10 16,7 5-3-16,10-9-3 15,4-8-1-15,18-8-3 16,1-10 1-16,12-14 0 16,8-9 3-16,2-24 5 15,11-4 2-15,-4-23 9 16,-10-6 3-16,-16-8 8 16,-11-6 6-16,-25 1 6 15,-8 2-1-15,-15 5-11 16,-4 5-3-16,-2 23-18 15,4 8-8-15,9 20-10 0,5 15-2 16,18 12 2 0,8-1 5-16,15-2 7 15,7-4 1-15,2-10 2 16,-1-5 2-16,-3-13 4 16,-2-4 2-16,-2-8 3 15,-4-12 3-15,-3-10 3 0,-2-7 1 16,-2-7 3-16,-4-5 3 0,3-3-2 15,-3 4-4 1,-2 14-5-16,-1 11-8 16,4 22-5-1,7 10-1-15,12 18-2 0,3 4 1 16,9 8 2-16,-2 1 1 16,-7-1 1-16,-6-3 1 0,-22-11 9 15,-11-3 1 1,-28-8 9-16,-12-6-9 15,-18-13-41-15,-7-9-46 0,-9-21 188 16,-8-14-121-16</inkml:trace>
  <inkml:trace contextRef="#ctx0" brushRef="#br0" timeOffset="136136.71">8472 12872 648 0,'0'8'174'0,"7"0"203"0,-3-3-127 0,4 1-54 0,0-3-21 0,0 5-26 0,-2-3-17 0,1 4-31 0,-4 2-14 0,2-3-20 16,1 0-12-16,5-3-18 16,5-4-9-16,17-4-3 15,11-3 2-15,16-5 8 16,3 1 2-16,6 2-2 15,-5 2 0-15,-8 6-6 16,1 0-2-16,-8 6-6 16,-3 5-5-16,1-1-6 15,-3 1-3-15,8-5-2 16,10 1-2-16,4-7 0 16,4 0 0-16,2-2 3 15,-9-3 2-15,7 5 4 16,-1 3 0-16,-3 4-3 15,8 2-1-15,2 2-4 0,0-4 0 16,1-1-1-16,-3-5-1 16,-6-2 0-16,-5-5-1 15,15-2 0-15,0-5 0 16,14-3-1-16,10 2-1 0,-1 1 0 16,2 1 0-1,-10-1 1-15,-1 4 0 0,-4-1 0 31,3 4 0-31,10 4 0 0,3 1 0 16,-4-2 0-16,-1 3 0 16,-6-3 0-16,-1-4-1 15,9 6 2-15,8-3-1 0,-2-3 1 16,3 2 1 0,-4-3-2-16,-3-1 1 0,7-1-1 15,13-1 0-15,2-3-2 16,-7 3 0-16,-1-2 1 15,-4 4 0-15,7 6 1 16,5 1-1-16,-7 4 1 16,-3-2 0-16,-3 0 0 15,0 1 0-15,15 2 0 16,8 2 0-16,-4-5 0 16,-1-3 1-16,-6 0 0 15,1 3-1-15,4 6 0 0,-1 2 2 16,-10 6-2-1,-9 2 2-15,0 0-1 16,8-2-1-16,3 0 0 0,0 0 1 16,-8-1-1-16,-4 1 1 15,4-3-1-15,8 0 0 0,10-1 0 16,-3-6 0 0,1-1 0-16,-3-3 0 15,7 2 0 1,9 1 0-16,-1-1 1 0,-6 1 0 15,0 6 0-15,1-2 0 0,2 1 0 16,0 1 0 0,-9-4-1-16,-8-2 1 15,9-3-1-15,11 0 1 0,-2-2 0 16,-7 1 0-16,-13-1 1 16,5 2-1-16,0 0 0 15,3 2 0-15,-7 1 1 16,-9 2-1-16,-7-4 1 15,9 1-1-15,4-1 1 16,1 1-1-16,-2 1 1 16,-11-3-1-16,2 5 0 15,8-4 0-15,2-2 0 16,6-7 0-16,-2-5-1 16,-4-2 0-16,4-1 1 0,14-5 0 15,-3 6 0 1,2 0 0-16,-12 4 0 15,-4 8 0-15,0 6 0 16,9 4 0-16,-9 7 0 0,-5-3-1 16,-5 0 0-16,-4 0 0 15,-1 0-1-15,5-5 3 16,-18 4-57 0,-15-1-50-16,-33 1 59 0</inkml:trace>
  <inkml:trace contextRef="#ctx0" brushRef="#br0" timeOffset="168059.1">23078 11856 955 0,'6'-3'104'0,"-3"-3"118"0,5-5-50 16,-3-5 16-16,3 2-24 0,-4-3-30 0,-2 2 0 0,-4 8-6 0,-10-1-9 0,-10 8-8 0,-10 1-8 0,-20 10-21 0,-10 4-7 15,-5 7-31-15,-1 6-12 0,14 11-14 0,12 7-2 0,10 3-6 16,10 0-3-16,14 0-2 16,10-3 3-16,17-12 7 15,1 1 0-15,12-8 2 16,1-5-4-16,11-10-7 16,2-1-1-16,10-11-9 15,-2-7-21-15,-5-11-66 16,-8-5-39-16,-2-11-118 0,-10 1-80 15,4-3 188 1</inkml:trace>
  <inkml:trace contextRef="#ctx0" brushRef="#br0" timeOffset="168303.51">23317 11798 1195 0,'10'-3'164'0,"-5"1"150"0,-2 2 5 0,-5 8-50 0,-1 6-35 0,-8 10-61 0,0 6-32 16,0 6-51-16,-2 9-19 16,9 5-36-16,0 7-13 15,4 6-11-15,4 3-5 0,3-8-6 16,1-4-19-16,7-11-64 16,-3-10-53-16,-1-11-129 15,0-6-114-15,-3-15 210 16</inkml:trace>
  <inkml:trace contextRef="#ctx0" brushRef="#br0" timeOffset="168598.86">23275 11831 1320 0,'0'-11'156'0,"1"-1"134"0,3-1-38 0,3 4-47 0,6-1-36 0,6-3-48 16,8 4-10-16,9 0-17 0,0 7-15 16,2 4-29-16,2 9-17 0,-12 4-18 15,-4 7-6 1,-18-1-2-16,-6 4 0 0,-16 0 0 16,-7 2-1-16,-12-3-5 15,-3-2-6-15,-8 0-31 16,2-5-20-16,2-2-57 15,4-4-49 1,16-8-193-16,6-2 206 0</inkml:trace>
  <inkml:trace contextRef="#ctx0" brushRef="#br0" timeOffset="168869.09">23835 11749 1723 0,'-6'24'130'0,"-5"6"87"0,-1 1-47 0,-2 10 0 0,2 5-50 0,2 8-64 16,7 1-17-16,3 3-27 0,3-4-7 16,3-8-10-16,1-4-13 0,-1-10-114 15,-4-1-70 1,-1-4 103-16</inkml:trace>
  <inkml:trace contextRef="#ctx0" brushRef="#br0" timeOffset="169244.83">24127 11934 980 0,'0'-3'170'0,"-5"6"139"0,-1 0 4 0,-1 3-53 0,-1 1-46 0,5-1-60 15,3 0-30-15,8-1-46 16,8 1-13-16,11-4-23 15,3-2-9-15,8 0-18 0,7 0-8 0,-4 0-7 32,-1 0-2-32,-12 0-52 0,-6-5-46 15,-11 2-174-15,-7-3-227 16,0-2 284-16</inkml:trace>
  <inkml:trace contextRef="#ctx0" brushRef="#br0" timeOffset="169468.89">24097 12144 1366 0,'-10'12'128'0,"2"-1"82"0,4-5-21 0,7 1-29 0,8-2-16 0,14 1-25 0,3-5-16 0,17-1-43 0,-1-6-21 16,6-7-27-1,-1 6-8-15,-9-8-61 16,-2 3-52-16,-12-1-172 16,6 4 149-16</inkml:trace>
  <inkml:trace contextRef="#ctx0" brushRef="#br0" timeOffset="170049.16">24679 11642 1268 0,'16'-9'196'0,"-2"-2"120"0,3 3-62 0,-4-3-1 0,1 0-69 0,0 3-22 0,4 6-48 16,4 2-21 0,3 5-38-16,5 3-17 0,3 4-22 15,-3 4-5-15,-8 3-10 16,-8 0-2-16,-9 3-5 16,-7 3-2-16,-12 0-15 15,-3 2-5-15,-18-1-7 16,-1 0 2-16,-2 0 19 15,-1-4 6-15,9-5 11 16,4-3 3-16,11-4 2 16,5-1 5-16,12-1 6 0,10 0 4 15,12 1 2 1,6-1-1-16,8 0-7 16,3 3-4-16,6 2-4 15,2-1-2-15,-8 3-1 16,-3 0-1-16,-14 7-2 15,-10-3-1-15,-11 5 2 16,-6 0 2-16,-15 2 4 16,-7 3 2-16,-14 2 6 0,-9 3 2 15,-5-3-2-15,-4-1-1 16,5-5-8-16,-2 0-4 0,13-9-5 16,3-5-15-1,8-9-39-15,7-7-39 16,-1-6-117-16,7-2-81 15,-2 7 153-15</inkml:trace>
  <inkml:trace contextRef="#ctx0" brushRef="#br0" timeOffset="-195326.14">8417 5749 1257 0,'-8'15'86'0,"5"3"33"0,3-7-9 0,5-6-4 0,4-2-1 0,16-3 9 0,10-3-15 0,25-2-23 0,25 5-14 0,26-3-13 15,9 3-2-15,25 0-2 16,22 3-3-16,24 6-12 16,20 5-9-16,26 5-14 15,-8 2-3 1,15-2 19-16,4 0 14 0,-13-2 25 15,5-4 8-15,-8-2-12 16,-18 0-13-16,-13-10-24 16,-9 3-4-16,-33-6-3 15,-10-3 0-15,-42-4 2 16,-28-1 0-16,-40 2 7 16,-17-1 0-16,-39 1-26 15,-26 2-17-15,-54 4-27 16,-33-3-5-16,-42 9 16 15,-17 0 11-15,-26 4 17 16,-7-1 2-16,-18-6 6 16,-9 1 4-16,14-2 2 15,0-3 0-15,3-1-1 0,17 3-4 16,13-4-1-16,21 5-1 16,37 8-3-16,18 0 0 15,36 1-7-15,26 2-1 16,35 0-16-16,18 5-3 0,30 5 7 31,28 1 9-31,58-2 28 0,21 1 10 16,54-10 2-16,29-8-5 15,45-6-6-15,27-8 3 16,39-8 15-16,13 0 5 0,8 0 5 16,1 3-7-16,-23 4-17 15,-27 7-7-15,-49 5-38 16,-30 1 19-1,-74 18-4-15</inkml:trace>
  <inkml:trace contextRef="#ctx0" brushRef="#br0" timeOffset="-186443.4">1375 10895 648 0,'0'-4'150'0,"-2"1"154"0,4 3-171 0,-1 0-32 16,2 7-32-16,2-4 8 0,-2 1 11 0,5 4 2 0,-1-1 1 0,4 2-10 15,12 2-30 1,4 0-14-16,24-3-23 0,12-3-5 15,25-5 7-15,19-7 3 16,34 1 5-16,5-5 0 16,22 11-7-16,11 5-5 0,11 14-5 15,4 8-3 1,22 12-2-16,-3 2-1 0,-8-2-3 16,5-4 22-1,-5-13 21-15,-3-8 13 16,3-14 19-16,-2-1-21 15,-13-9-15-15,-6 1-12 16,-13 7-12-16,-4 10 0 0,-17 13-4 16,-16 7 0-16,-28 15-2 15,-28-1-1-15,-30 6 0 16,-9-4 1-16,-20-10 0 16,-6-4 2-16,-15-9-17 15,-9-9-20-15,-12-10-69 16,-11-10-96-16,-37-27 109 0</inkml:trace>
  <inkml:trace contextRef="#ctx0" brushRef="#br0" timeOffset="-179164.9">4798 15198 621 0,'3'-8'145'0,"2"0"167"0,3-3-57 0,-5 5-18 0,-1 1-30 0,2 5-30 0,-1 4-17 0,-3 10-33 0,0 5-11 15,0 15-41-15,-1 9-19 0,2 17-29 16,-2 6-11-16,-1 11-12 16,1 1-2-16,-4 5-2 15,3 1-4 1,1-7-59-16,-1-9-18 0,2-21-63 15,2-14-53 1,10-26-237-16,12-11 260 0</inkml:trace>
  <inkml:trace contextRef="#ctx0" brushRef="#br0" timeOffset="-178716.21">5134 15187 1085 0,'-8'6'128'0,"-1"2"89"0,-2 5-32 0,-2 4-66 0,2 1-14 0,2 7-16 0,4 6-8 16,3 9-10-16,-1 4-4 0,6 8-19 0,4 8-11 0,8 6-20 0,6 4-10 16,6-6-7-1,6-5-3-15,8-20-2 16,3-7-2-16,6-20 4 0,4-12 2 0,-8-17 16 16,-8-10 16-1,-8-14 33-15,-8-6 18 16,-10-5 16-16,-10-2 4 15,-13-9-23-15,0 6-17 16,-17 2-25-16,-4 3-16 16,-14 13-9-16,-6 2-3 0,0 14-10 15,2 7-8-15,13 11-28 16,11-1-14-16,13 6-51 16,8 1-37-16,7 10-121 15,10 5-199-15,3 14 267 16</inkml:trace>
  <inkml:trace contextRef="#ctx0" brushRef="#br0" timeOffset="-178060.79">6204 15473 668 0,'-3'4'174'0,"-1"3"214"0,3-1-107 15,-9-4-51-15,2-1-37 0,-1-1-46 0,0-1-22 0,-3 1-26 0,-3-8-14 16,-9 3-37 0,-1 3-14-16,-8 2-23 0,3 11-7 15,6 4-5-15,5 2-5 16,10 5-4-16,9-5 0 0,12 5-1 15,6-4 1 1,12-4 5-16,-2-1 2 16,-1-6 3-16,-2 5 5 15,-8 0 10 1,-4 5 4-16,-13 6 5 0,-6 3-1 16,-23 11-7-16,-7 2-3 0,-16 2-4 15,-3 0-24-15,6-8-82 16,5-8-48-1,20-12-128-15,11-11-91 0,21-13 210 16</inkml:trace>
  <inkml:trace contextRef="#ctx0" brushRef="#br0" timeOffset="-177716.02">6279 15656 952 0,'5'9'151'0,"-3"7"123"0,1-2-110 0,-2-1-36 0,14-1-57 0,4-4-9 0,6-2-17 0,5-1-1 16,5-5-4-16,-4-1-10 15,4-3-2-15,-5-3 0 16,-2-1 24-16,1-8 4 0,-12 0 4 16,-4-1 3-1,-13-1-2-15,-8 3-2 16,-13 2-5-16,-6 7-3 15,-7-1-25-15,0 7-7 0,5 16-16 16,0 8-6 0,5 15-13-16,4 7-21 0,10 6-40 15,4 2-22-15,16-5-40 16,2-2-22-16,9-19-32 16,2-3-12-16,7-14-89 15,2-9-77-15,6-13 217 16</inkml:trace>
  <inkml:trace contextRef="#ctx0" brushRef="#br0" timeOffset="-177510.68">6933 15671 1348 0,'-2'0'167'0,"-9"2"146"0,-3 9-33 0,-13 3-68 0,-1 10-41 0,-10 4-80 0,1 8-32 0,3 2-42 15,10 3-13-15,21-1-15 0,12-2-4 16,23-5-5-16,7-7-2 16,17-11-3-16,0-11-41 15,6-8-137 1,3-9 126-16</inkml:trace>
  <inkml:trace contextRef="#ctx0" brushRef="#br0" timeOffset="-176644.33">8018 15657 577 0,'-10'6'122'0,"1"-1"193"0,4-5-157 0,5-5 7 0,-1 1-3 0,2 2-18 0,6-3-1 16,-1 4-8-16,-1 1-11 0,4 5-19 15,8-1-11 1,9 4-30-16,5-3-8 0,15 6-1 16,1-8 2-16,16 5 0 15,2-6-4-15,3-1-18 16,3 1-10-16,-14 1-14 15,-5 2-1-15,-18-1-6 16,-10 6-20-16,-18-2-79 16,-6 0-51-16,-12 3-229 15,-6 0 210-15</inkml:trace>
  <inkml:trace contextRef="#ctx0" brushRef="#br0" timeOffset="-176411.56">8059 15835 1247 0,'5'-4'167'0,"4"-1"79"0,5 2-20 0,1 3-26 16,11 3-87-16,9 8-35 0,8 2-55 0,9 1-12 15,6-2-10-15,8-5-2 16,12-7-22-16,10-4-55 0,11-7 48 16</inkml:trace>
  <inkml:trace contextRef="#ctx0" brushRef="#br0" timeOffset="-162700.39">10111 15247 137 0,'-1'0'51'0,"1"-3"85"0,1 0 12 0,1 0 41 0,3-1 24 0,1 1 24 16,-4-3-7-16,1 4-20 0,-2 2-11 0,-1 0-17 0,2 0-13 0,-5 10-19 0,0-4-15 0,1 5-32 15,-4 0-11-15,6 8-24 0,0 5-10 16,4 12-19 0,1 7-9-16,5 10-15 15,-2 1-7-15,-1 0-7 16,1 1-1-16,-3 2-41 16,5-4-15-16,-7-2-67 15,-2-6-57-15,1-8-102 16,-4-9-113-16,-2-11 217 0</inkml:trace>
  <inkml:trace contextRef="#ctx0" brushRef="#br0" timeOffset="-162111.02">9122 16017 403 0,'-11'6'58'0,"-3"5"43"16,1 2 17-16,1 2 30 0,-1 3-7 0,2 1 29 0,-2 3 2 0,1 0 4 0,2-3 3 16,-1-5-5-16,5 0-5 15,4-4-11-15,1-2-9 0,4-7-28 16,3-1-9-16,10 0-22 15,3-5-11-15,14 1-15 16,2-1-12-16,22-6-15 16,9 1-8-16,25-2-14 15,10 1-4-15,11 3-6 16,7-2-1-16,20 7-1 16,14-8 0-16,12-1 0 15,10-3 0-15,27 3-1 16,-9 2 1-16,-2 9 1 15,-18-2 0-15,-32-2 2 16,-6 3 1-16,-15-1-1 0,-8 3 0 16,-30 0-1-1,-11 0 0-15,-17 0-19 0,-5 3-25 16,-21 5-77-16,-4 0-69 16,-21 11 97-16</inkml:trace>
  <inkml:trace contextRef="#ctx0" brushRef="#br0" timeOffset="-158123.7">9100 16704 496 0,'0'-4'112'0,"-3"-1"92"0,1-1-1 0,-1 1 6 0,2 3-20 0,-1-3-13 0,1 4-26 16,1 1-7-16,0-2-17 0,0 1-19 15,11-9-35-15,1 9-16 16,6-2-26-16,12 3-6 0,9-2-14 16,5 0-2-1,8 4-3 1,-1 0-3-16,-13 9 0 15,-12 1-1-15,-15 9 0 0,-11 10-1 16,-20 4 0-16,-10 8-10 16,-14-1-15-16,-5 4-14 15,-2-2-21-15,1-1 4 0,9-12 14 16,3-3 13-16,11-12 24 16,7-3 5-1,10-2 2-15,9-2 1 0,5 4 13 16,4 1 5-16,11 0 13 15,0 1 8-15,13-6 0 16,6-6-1-16,9-8-12 16,10-7-7-16,7 1-16 15,4 0-3-15,-5 0-46 16,-9 3-60-16,-5-3 61 16</inkml:trace>
  <inkml:trace contextRef="#ctx0" brushRef="#br0" timeOffset="-157798.12">10189 16720 1401 0,'6'5'169'15,"2"9"106"-15,-7 3-17 0,-10 7-66 0,0 1-50 0,-12 5-56 0,-6-1-28 0,-9 4-33 0,-7 3-13 16,-9 10-10-16,0 3-2 16,5 3-23-16,1-4-22 15,13-2-43-15,0-8-27 16,14-14-69-16,5-10-43 15,11-22-188-15,6-11 227 0</inkml:trace>
  <inkml:trace contextRef="#ctx0" brushRef="#br0" timeOffset="-157561.73">9818 16734 1268 0,'-2'-1'150'0,"1"-2"150"0,1-1-62 0,1 3-37 0,1 1-31 0,6 11-54 0,-2 5-27 0,7 17-38 15,3 6-12-15,7 12-25 16,10 2-6-16,12 1-8 0,7-1-1 16,9-2-38-1,1-2-14-15,-7-5-92 16,-1-3-72-16,-7-8-283 15,3-8 280-15</inkml:trace>
  <inkml:trace contextRef="#ctx0" brushRef="#br0" timeOffset="-157248.42">10728 16717 1285 0,'0'6'170'0,"-1"8"151"0,-7 5-56 0,-3 13-75 15,3 6-51-15,-3 7-79 0,3 11-22 0,5 2-23 16,1 3-6-16,4-1-9 16,6-4-10-16,0-9-87 15,4-6-59-15,1-11-213 16,6-10 194-16</inkml:trace>
  <inkml:trace contextRef="#ctx0" brushRef="#br0" timeOffset="-156868.52">11058 16878 1093 0,'-16'1'163'0,"4"4"163"0,-4 3-69 0,3 5-67 0,2 1-37 0,2 5-61 0,-1 1-24 15,-1 5-33-15,3 9-9 0,8 5-19 16,3 5-5 0,10 8 15-16,4 6-80 15,9-13-3-15,5-9-8 0,13-23-25 16,2-15 81 0,5-25 7-16,-1-11 8 0,-6-14 35 15,-3-8 22 1,-11-3 38-16,-6 0 23 0,-16 5 13 15,-11 1-6-15,-18 5-13 16,-12 5-17-16,-8 7-42 16,-2 9-19-1,-4 28-49-15,0 9-31 0,4 27-72 16,1 8-54-16,8 6-187 16,12-9 204-16</inkml:trace>
  <inkml:trace contextRef="#ctx0" brushRef="#br0" timeOffset="-155794.14">11735 16471 115 0,'4'8'-4'0,"0"0"23"0,0-4 19 0,1 0 49 0,0-3 106 0,0 2 41 0,-5 2 29 15,0 0-15-15,-5 3-19 16,2-4-10-16,-4 3-27 0,3-4-14 16,4-3-43-16,-8-10-25 15,8-4-36-15,-2-3-8 16,2-7-8-16,0-1-1 0,0-2-3 16,-3 2-8-1,-6 3-12-15,-4 3-4 0,-3 6-11 31,-4 4-5-31,-1 9-8 16,-3 6-5-16,-1 7-15 16,-2 4-5-16,12 5-17 0,0 3-7 15,11 8 3-15,4 2 2 0,9-5 17 16,2-1 9-16,8-11 9 16,3-5 1-16,2-11 3 15,0-4 0-15,-6-9 3 16,6-3 0-16,-8-10 0 15,4 1 1-15,-7 0-1 16,-2 5 0-16,-5 5 3 16,2 0 5-16,-8 13 7 15,0 0 3-15,2 3 0 16,-4 10-5-16,-2 11-8 16,0 7-4-16,0 17-4 15,-4 5-1-15,0 10-14 16,-2-1-15-16,3-9-55 15,2-2-41-15,5-10-106 16,1-3-83-16,12-8 174 16</inkml:trace>
  <inkml:trace contextRef="#ctx0" brushRef="#br0" timeOffset="-147423.04">13093 15555 295 0,'8'0'102'0,"-2"0"146"0,4 0-13 0,-2 1 7 0,1-1-4 0,-1 0-24 0,5 3-14 0,-6 1-31 0,-2 2-4 0,-5 0-20 16,-8 2-18-16,-4 3-22 16,-4 0-20-16,-3 5-34 0,-3 1-11 15,-5 5-21-15,-8 7-8 16,-6 9-11-16,-4 7-1 16,-11 6-7-16,0 1-12 0,-4-7-41 31,8-2-24-31,14-18-66 15,12-9-33-15,15-22-60 16,10-8-57-16,9-16 172 16</inkml:trace>
  <inkml:trace contextRef="#ctx0" brushRef="#br0" timeOffset="-147206.64">12880 15547 628 0,'2'-11'175'0,"1"3"194"0,2-2-118 0,-1 10-53 0,-1-1-11 0,1 12-4 0,2 3-10 0,-1 7-36 0,4 7-25 0,5 7-45 15,0 4-21-15,12 10-32 16,4 1-8-16,8 4-7 16,7-4-1-16,12-4 0 15,5-3-14-15,2-12-89 16,1-9-80-16,-5-15 94 15</inkml:trace>
  <inkml:trace contextRef="#ctx0" brushRef="#br0" timeOffset="-146597.92">14466 15588 918 0,'9'-7'179'0,"-3"1"108"0,-3 3-38 0,1 3-31 0,-4 6-58 0,-4 1-24 0,4 13-41 15,0 5-20 1,-3 10-34-16,3 9-9 16,0 13-21-16,0 3-6 15,0 3-6-15,3-2-15 0,1-18-40 16,0-5-30 0,6-22-97-16,2-13-55 0,3-22 130 15</inkml:trace>
  <inkml:trace contextRef="#ctx0" brushRef="#br0" timeOffset="-146435.64">14473 15260 1177 0,'-14'0'195'0,"-2"3"201"0,1 2-188 0,2 2-118 0,-1 3-41 0,9-7-69 16,0-3-62-16,9-3-368 15,8-11 292-15</inkml:trace>
  <inkml:trace contextRef="#ctx0" brushRef="#br0" timeOffset="-146078.33">14816 15553 949 0,'-7'30'166'0,"6"-2"264"0,1 4-288 0,1-4-44 0,9 2 3 0,-1 8-35 0,9 3-16 16,-4 6-34-16,2 4-8 0,-5-2-4 15,-2-8 0-15,-4-18 1 16,-2-10 10-16,5-24 31 16,-2-13 11-16,2-18 15 15,2-17-3-15,1-10-16 16,-3-3-7-1,11 5-8-15,-2 11-1 16,10 10-8-16,-2 16-3 0,0 17-9 16,0 12-6-16,-9 16-8 15,2 15-1-15,-9 19-1 16,-1 6-3-16,0 15-43 16,-2-4-35-16,7-1-74 15,1-4-36-15,5-20-251 0,0-9 265 16</inkml:trace>
  <inkml:trace contextRef="#ctx0" brushRef="#br0" timeOffset="-145745.46">15579 15566 1430 0,'-1'0'155'0,"-10"3"133"0,-5 0-66 0,-8 8-56 0,-7 0-41 0,-2 8-64 16,-2 5-24-16,6 4-27 0,9 4-8 0,17 1-6 15,9 0-2-15,16 3 0 16,11-4 1-16,8 1 4 16,2-6 1-16,-2-2 1 15,-9-2 1 1,-9 3 2-16,-12-6 2 15,-8 2 4-15,-7 0 1 0,-22-6-2 16,-8 0-2-16,-20-5-34 16,-7-2-37-16,-1-9-88 15,4-8-57-15,13-9-146 0,14-10-192 16,18-17 322 0</inkml:trace>
  <inkml:trace contextRef="#ctx0" brushRef="#br0" timeOffset="-145513.08">15682 15186 1638 0,'-2'3'141'0,"2"9"83"0,-4 9-21 0,2 15-62 0,2 7-33 0,6 13-49 0,-4 8-20 0,10 7-20 0,-2 0-8 15,-2-2-9 1,1 0 2-16,1-4-53 0,-4-5-50 16,4-11-164-16,-1-10-208 0,4-25 265 15</inkml:trace>
  <inkml:trace contextRef="#ctx0" brushRef="#br0" timeOffset="-145057.83">15493 15643 1184 0,'-10'3'176'0,"5"-1"217"0,16-5-289 0,11-5-14 0,12-5-32 16,13-3-5-16,0-1-8 16,-4-2-10-16,6 3-19 15,-8 5-6-15,-2 2-7 0,-1 2 0 16,-13 4-1-1,-9-1 2-15,-8 4 1 16,-5 6-1-16,-3-3 0 16,0 6-2-16,2-2 1 15,-1 1-1-15,9 4 17 16,-1 6 4-16,4 4 11 0,3 3 4 16,3 3-13-16,3 2-4 15,-2 7-13-15,-2 2-4 16,-7 7-4-16,0-5 0 0,-7-3 0 15,-2-2 0 1,-2-16 3-16,-2-2 2 0,-2-18 14 16,-4-11 14-16,0-18 18 15,-3-10 4 1,1-16-6-16,2-4-13 16,12-4-20-16,2 3-6 15,18 8-10-15,1 2-1 16,14 7-23-16,4-1-21 0,4 9-88 15,-7 1-76-15,-3 5 113 16</inkml:trace>
  <inkml:trace contextRef="#ctx0" brushRef="#br0" timeOffset="-144713.29">16477 15455 1012 0,'-8'8'232'0,"3"-3"286"0,-6 3-270 0,2-2-13 0,-5 4-69 0,-2 2-35 15,0 2-63-15,-4 2-23 16,2 9-25-16,-4-1-11 16,10 4-9-16,7-1-2 15,5 0-3-15,6-2-1 16,10-3 2-16,4 0 1 15,-2-1 2-15,2-2 0 16,-2 3 1-16,-6-3 2 16,-4 4 1-16,-8 3 1 15,-9 2-1-15,-10 2-2 0,-14 2-2 16,-4 2-15-16,-18-2-55 16,-13 1-31-16,-22-3-178 15,-12-2 159 1</inkml:trace>
  <inkml:trace contextRef="#ctx0" brushRef="#br0" timeOffset="-140044.2">17708 15468 886 0,'-5'9'146'0,"2"-1"126"0,-7 2-77 0,4 1-6 16,0 1-23-16,2-1-19 0,1 2-36 0,3-2-14 0,2 3-12 16,-2 4 2-16,-2 10-11 15,-10 5-16-15,-10 11-31 16,-5 5-13-16,-19 14-13 16,-5 8-3-16,-10 0-6 15,-4 2-29-15,12-15-68 16,2-11-40-16,16-18-78 15,7-10-49-15,14-19-226 0,4-10 289 16</inkml:trace>
  <inkml:trace contextRef="#ctx0" brushRef="#br0" timeOffset="-139808">17218 15572 944 0,'2'-5'129'0,"3"-3"157"0,3 4-102 0,3 8-27 0,-2 7-2 0,7 16-8 0,-3 8-8 0,4 11-26 16,2 6-21-16,14 6-50 16,16 4-23-16,17-3-19 15,13 3-5-15,9-5-28 16,2-10-50-16,0-8-220 15,-5-10 186-15</inkml:trace>
  <inkml:trace contextRef="#ctx0" brushRef="#br0" timeOffset="-136028.24">18457 15324 782 0,'3'-3'128'0,"3"-5"109"0,-3 0-75 0,5 1 13 16,-4-4-18-16,-3 1 3 0,5 1 6 0,-1 2-3 16,-2 4-11-16,-1 0-19 15,1 1-50-15,6-4-23 0,-1 0-38 16,7 1-13-16,10 0-9 16,2-3-2-16,14 8-1 15,6 0 1-15,5 10-2 16,-1 3 2-1,-12 7 1-15,-6 4 1 0,-23 9 4 16,-10 0 1-16,-19 5-2 16,-7 0-2-16,-11-1-2 15,-3-2-3-15,2-5 1 16,0-3 2-16,4-3 2 16,4-5 1-16,6-10 1 15,8-1 1-15,15-8-4 16,-1 0 0-16,-1-2-3 15,20-1 0-15,9-3 2 16,7 4 1-16,9 4 2 0,2 6-1 16,7 6 2-1,-5 5-1-15,-4 8 2 16,-2 4 0-16,-15 1 0 0,-3 2 3 16,-19 7 3-16,-6 4 8 15,-19-1 12 1,-11 5 5-16,-15-1 6 15,-10-3-5-15,-7-6-19 0,-2-6-24 0,-8-22-75 16,-5-9-136 0,-59-48 125-16</inkml:trace>
  <inkml:trace contextRef="#ctx0" brushRef="#br0" timeOffset="-122345.2">14934 17289 1392 0,'-6'0'120'0,"1"4"99"0,-6 0-78 0,2 4-19 0,-2 6-18 0,6 5-29 0,3 6-14 0,2 9-20 16,7 5-9-16,0 10-8 0,0 5-8 0,1 5-37 0,-4 0-30 0,-1-7-90 15,1-10-69-15,-3-16 110 0</inkml:trace>
  <inkml:trace contextRef="#ctx0" brushRef="#br0" timeOffset="-122148.53">14841 17113 1077 0,'-13'-19'150'0,"1"0"154"0,2 6-187 16,6 5-96-16,4-3-77 0,11 2 37 0</inkml:trace>
  <inkml:trace contextRef="#ctx0" brushRef="#br0" timeOffset="-121661.2">15147 17297 818 0,'5'57'71'0,"0"-2"118"16,4 0-103-16,-3-6-32 15,4 2 2-15,2 6-47 16,3 4-5-16,0-6-2 16,4-4-1-16,-4-23 48 15,-3-15 26-15,-1-23 72 0,-1-17 22 16,-1-23-3 0,4-15-5-16,1-6-38 15,5-3-9-15,1 10-32 16,7 10-21-16,6 18-38 0,-3 12-16 15,5 32-15 1,-7 11-3-16,6 28-2 0,-8 11 5 16,0 10-8-16,-1-8 3 0,-2-12 6 15,-2-11-3 1,1-24 18-16,-5-8 5 16,1-21 11-16,-2-12 3 0,-2-12 5 15,0-7-2-15,2 0-11 16,0 1-3-16,-4 10-9 15,1 9-4-15,-1 16-4 16,6 11-2-16,-3 15 0 16,9 8-1-16,1 11 4 15,5-1 2-15,4 5-2 16,-6 0 2-16,-4 0 4 16,-12 0-1-16,-15 0 7 15,-11 1 1-15,-21-1-13 16,-9 0-15-16,-8-13-104 15,0-9-88-15,9-18-403 16,10-12 356-16</inkml:trace>
  <inkml:trace contextRef="#ctx0" brushRef="#br0" timeOffset="-121476.65">16243 17032 1427 0,'15'5'203'0,"-4"6"207"0,-3 16-210 0,1 11-8 0,-6 18-68 0,7 6-32 0,-2 18-51 0,-4-1-14 0,11-1-22 15,-3-3-12-15,4-10-79 16,4-11-56 0,-4-6-177-16,-2-11 163 0</inkml:trace>
  <inkml:trace contextRef="#ctx0" brushRef="#br0" timeOffset="-121178.55">16277 17480 1601 0,'19'-9'140'0,"-2"6"104"0,8 1-65 0,2 5-60 0,5 8-26 0,1 7-49 0,0 2-15 0,-2 10-17 16,1 6-7-16,-7 5-7 15,-4-3-4-15,-2-2-1 16,-8-4 2-16,-8-13 9 16,-3-3 6-16,-11-20 13 15,0-8 18-15,-2-20 28 0,0-9 2 16,12-11-6 0,2-5-21-16,20-4-33 15,7 1-6-15,10 6-9 0,3 6-2 16,7 10-70-16,4 6-67 0,1 5-192 15,1 5 174 1</inkml:trace>
  <inkml:trace contextRef="#ctx0" brushRef="#br0" timeOffset="-120895.58">17097 17146 1075 0,'-11'6'200'0,"-3"4"226"0,-2 1-101 0,-1 4-84 0,-5 6-50 0,-4 1-101 0,1 6-37 0,-3 6-41 16,1 7-10-16,5 4-8 16,8 3-3-16,20-7-6 15,11-4-1-15,18-10 1 16,11-2 1-16,4-7 9 16,-1 1 3-16,-11-7 3 15,-8 1 4-15,-18 3 7 16,-8 6-4-16,-19 8 0 0,-11 6-5 15,-12 3-23 1,-2 1-37-16,-12-10-223 16,-1 0 182-16</inkml:trace>
  <inkml:trace contextRef="#ctx0" brushRef="#br0" timeOffset="-120288.15">17968 17316 953 0,'0'2'155'0,"0"1"144"0,0 2-40 0,1 3-57 0,1-1-26 0,3 3-38 0,-2 2-16 0,0 1-25 0,5-5-20 16,8 1-34-16,7 1-16 15,17-4-23-15,12 4-3 16,8-2-1-16,-3-5 0 15,-7-3-13 1,-12-2-32-16,-13-4-104 16,-7-2-73-16,-7-6 107 0</inkml:trace>
  <inkml:trace contextRef="#ctx0" brushRef="#br0" timeOffset="-120097.14">17946 17723 1463 0,'9'28'153'0,"7"-7"144"16,14-5-92-16,9-12-34 0,7-4-41 0,12-6-66 0,-2-8-24 0,-1-7-80 0,-9-2-75 0,1-4 66 15</inkml:trace>
  <inkml:trace contextRef="#ctx0" brushRef="#br0" timeOffset="-119028.22">19213 16928 1230 0,'0'0'156'0,"-2"3"140"0,-1 4-53 0,-2 2-67 0,2 8-36 0,1 9-56 0,2 5-19 0,5 18-24 15,0 9-14-15,0 15-23 16,-1 3-2-1,3 1-2-15,2-4-19 16,-4-15-71-16,4-8-47 0,-2-15-109 16,-1-10-74-16,-1-23 181 15</inkml:trace>
  <inkml:trace contextRef="#ctx0" brushRef="#br0" timeOffset="-118666.14">19621 16917 1223 0,'3'11'155'0,"-3"0"145"0,-6 3-98 0,-7 7-60 0,-9 4-39 16,8 10-50-16,3 6-16 15,8 11-19-15,4 9-8 16,14 4-10-16,2-3-3 15,10-10-4-15,6-10 0 16,0-21 0-16,3-10 2 0,5-19 8 16,0-9 20-1,-4-21 40-15,-7-2 18 16,-11-12 22-16,-2 0-8 16,-17-3-28-16,-11 4-12 15,-16 6-25-15,-11-1-8 0,-12 8-15 16,-1 8-13-16,2 14-52 15,4 9-35-15,0 18-96 16,4 6-65-16,15 14 139 16</inkml:trace>
  <inkml:trace contextRef="#ctx0" brushRef="#br0" timeOffset="-117295.91">21052 16804 362 0,'8'0'100'0,"-7"0"131"0,9 0-18 0,-5-2-4 0,-4 2-16 0,7-2-25 0,-3 2-10 0,-2 0-20 16,2 0-4-16,-5 5-19 15,-5 3-7-15,-3 5-14 16,-3-1-8-16,-5 9-21 0,-7 4-14 16,-14 7-22-16,-5 7-11 15,-21 10-16-15,-5 5-8 16,-6 7-40-1,9-3-33-15,16-7-90 16,10-7-62-16,15-25-214 0,8-10 246 16</inkml:trace>
  <inkml:trace contextRef="#ctx0" brushRef="#br0" timeOffset="-117092.78">20642 16752 1526 0,'0'33'141'0,"6"-2"105"0,0 7-77 0,15 2-71 0,4-1-31 0,19 0-45 0,13-1-8 0,9 2-10 16,1-3-2-16,2 0-39 16,-12-3-49-16,-5-7-166 15,-2 0 142-15</inkml:trace>
  <inkml:trace contextRef="#ctx0" brushRef="#br0" timeOffset="-116496.77">21634 16606 946 0,'2'0'139'0,"-2"4"119"0,-2-4-34 0,2 0-55 0,0-2-21 0,0 0-30 0,3-2-9 16,2-1-19-16,4 2-8 16,7-2-17-16,5 0-9 15,2 2-14-15,1-1-6 16,6 2-5-16,-2 2 0 15,9 2-6-15,-1 4-3 16,-4 3-11-16,-1 1-3 16,-15 9-3-16,-5 3 0 0,-13 6-3 15,-7 5-5 1,-16 11-25-16,-10 5-12 16,-8 3-20-16,2 0 4 15,0 2 21-15,7-4 12 0,5-7 20 16,7-4 3-16,14-13 0 15,7-4-1-15,18-8 8 16,2-1 3-16,19-6 5 16,3-3 2-16,17-6-10 15,-1-6 10-15,8-4-67 16,-4-3-95-16,-7-4 92 16</inkml:trace>
  <inkml:trace contextRef="#ctx0" brushRef="#br0" timeOffset="-116188.39">22664 16570 1422 0,'11'10'202'0,"-4"4"128"0,-7 10-119 0,-4 4-38 0,-13 15-94 0,-7 4-30 0,-12 6-32 16,-2 9-9-16,0-1-37 16,-3-2-33-16,5-10-76 15,8-8-64-15,-1-18 108 16</inkml:trace>
  <inkml:trace contextRef="#ctx0" brushRef="#br0" timeOffset="-115993.37">22267 16554 1706 0,'12'19'142'15,"10"14"106"-15,2 1-71 0,8 11-52 0,6 3-28 0,-1-7-46 0,4-3-15 0,5-7-20 16,0 2-7 0,4 0-21-16,1-1-29 15,-10-1-126-15,-3 2-17 16,-8-7-266-16,-5-7 243 16</inkml:trace>
  <inkml:trace contextRef="#ctx0" brushRef="#br0" timeOffset="-115737.35">23161 16427 1831 0,'-5'8'172'0,"4"11"114"0,-2 4-101 0,1 15-80 0,-4 5-41 0,1 13-38 0,-4 7-7 0,6 7-14 16,3-2-5-16,0-7-58 15,7-4-56-15,1-8-196 16,6-7 170-16</inkml:trace>
  <inkml:trace contextRef="#ctx0" brushRef="#br0" timeOffset="-115400.77">23458 16512 1874 0,'-3'8'103'0,"-5"6"40"0,0 5-73 15,2 11-36-15,-7 8-15 0,7 6-14 0,1 5-2 0,8-2-7 0,7-6-11 0,12-13-45 16,6-7-14 0,11-16-3-16,9-8 8 15,4-18 57-15,-3-6 28 0,-7-11 37 16,-7-3 27-16,-13-3 46 16,-1-3 13-16,-17 1 13 15,-4-1-8 1,-15 1-39-16,-12 5-20 0,-16 16-50 15,-9 11-30 1,-19 15-59-16,3 10-35 0,7 8-86 16,6-1-68-1,28-11 136-15</inkml:trace>
  <inkml:trace contextRef="#ctx0" brushRef="#br0" timeOffset="-114876.7">24086 15774 1514 0,'3'3'170'0,"0"3"149"0,2-3-102 0,-5-3-67 0,-7 0-25 0,1 0-31 0,-7-1-9 0,-5-7-22 15,-3 5-11-15,-7 0-27 16,-1 3-14-16,2 12-20 15,2 6-7-15,6 8-15 16,7 4-7-16,12-1-6 16,4-9 1-16,17-6 13 15,1-4 10-15,3-10 14 16,5-3 5-16,-3-10 11 16,-2-3 10-16,-7-6 20 0,-4 0 11 15,-5 0 17-15,-2 5-2 16,-4 15-13-16,1 1-11 15,-4 29-24-15,-3 15-8 16,-3 26-11-16,1 8-4 0,4-4-35 16,-2-4-32-1,6-17-94-15,3-9-71 16,3-12 126-16</inkml:trace>
  <inkml:trace contextRef="#ctx0" brushRef="#br0" timeOffset="-114328.08">19844 17865 1339 0,'-2'6'115'0,"4"4"100"0,2-1-107 0,4 4-38 16,3-5-16-16,13 0-15 0,6-1 4 0,30-7 10 0,17-4 5 15,40-10 3 1,22-5-10-16,41-18-21 15,26-8-7-15,37-12-15 16,32-8 6-16,13-7 8 16,1 1 2-16,0-5 4 15,-23 0-7-15,-16 10-6 0,-25 3 0 16,-64 16 1-16,-25 9-1 16,-68 14-15-1,-24 7-37-15,-24 14-144 16,-18 3-35-16,-19 6 88 0</inkml:trace>
  <inkml:trace contextRef="#ctx0" brushRef="#br0" timeOffset="-113615.52">21405 18098 1017 0,'11'-8'143'0,"5"1"132"0,5-6-46 0,13 2-52 0,9-2-29 0,9 1-55 0,-1 1-25 0,-6 1-37 16,-5 5-13-1,-7 5-11-15,-8 2-1 0,-11 9-2 16,-3 0 0-16,-11 6 1 16,-6 4 1-16,-8 3 3 15,-4 2 3-15,-10 3 6 16,0 2 5-1,-1-2 10-15,4-7 7 0,11-3 4 16,4-8-4 0,17-2-10-16,7 2-2 0,13-1 8 15,7 1 5-15,7 0 0 16,4 3-6-16,5-3-18 16,-1 3-6-16,0 4-3 15,-11 2 0-15,-11 7 6 16,-13 1 9-16,-19 9 9 15,-14 0 0-15,-22 3 0 16,-9 2-7-16,-13-5-11 16,-4-3-7-16,-23-13-20 15,-9-8-18-15,-10-10-55 0,-6-8-36 16,27-1-93-16,12-7 109 16</inkml:trace>
  <inkml:trace contextRef="#ctx0" brushRef="#br0" timeOffset="-109297.36">20987 15026 213 0,'-14'8'58'0,"3"2"87"0,2 1 43 0,2-8 44 0,7 2 18 0,-1-1-1 0,4-4-23 0,-2 0-53 16,-1 0-29-16,8-1-50 15,2-4-25-15,6-1-32 0,9-4-9 16,6 1-15-16,6-4-4 16,8-1-3-16,0 1-4 15,-1-1 10 1,-2 3-35-16,-7 5-68 15,-8-2-61-15,-21 10-332 0,-6 5 297 16</inkml:trace>
  <inkml:trace contextRef="#ctx0" brushRef="#br0" timeOffset="-109112.33">20923 15309 1424 0,'-16'28'175'0,"13"-1"150"0,7-2-98 0,19-14-68 0,2-3-40 0,6-13-48 0,6-6-20 0,-1-6-30 16,2-2-9-16,-4-3-28 15,-5 0-51-15,-1-2-132 16,5 2-83-16,2 2 131 16</inkml:trace>
  <inkml:trace contextRef="#ctx0" brushRef="#br0" timeOffset="-108445.52">22164 14424 431 0,'-3'-17'134'0,"0"-2"191"15,-2 0-59-15,7-2-24 0,1 1-7 0,0 2-33 0,0 6-19 0,-1 10-18 16,-4 2-11-16,-12 8-34 15,-8 9-15-15,-8 10-39 16,-11 13-13-16,-6 13-21 16,-1 13-10-16,4 21-15 15,1 5-6-15,12 7-5 16,14-4-3-16,17-13-3 16,6-10 2-16,29-13-21 0,9-18-1 15,14-19 1-15,10-16-2 16,-2-19 26-16,-1-4 4 15,-11-18 10-15,-15 1 4 16,-26-1 12-16,-13-3 4 0,-35 0 0 16,-12 0-2-1,-13 12-15-15,-3 0-8 16,6 15-20-16,5 10-17 16,12 10-58-16,6 5-60 0,15 7-152 15,15 12 164-15</inkml:trace>
  <inkml:trace contextRef="#ctx0" brushRef="#br0" timeOffset="-108278.34">22522 14749 2333 0,'5'20'114'16,"3"-4"72"-16,-8-3-165 0,-3-2-31 0,-10-10-64 0,-1 2-45 0,1-7-138 16,5-7-64-16,10-22 168 0</inkml:trace>
  <inkml:trace contextRef="#ctx0" brushRef="#br0" timeOffset="-107913.64">23051 13880 1696 0,'-5'35'142'0,"-8"9"107"0,-1 3-61 0,-16 14-55 0,-4 6-35 0,-17 10-60 0,-4 8-15 0,8 8-16 16,1 7-6-1,27-7-12-15,9-5-5 16,23-14-10-16,14-19 4 16,25-17-32-16,11-11 3 0,14-24 10 15,-3-6 9-15,-15-22 73 16,-4-8 16-16,-28-10 31 16,-11 0 3-16,-18-7-14 15,-17 1-13-15,-14 8-29 16,-13 3-26-16,-12 26-44 15,-7 12-17-15,-7 25-40 16,7 9-24-16,22 0-116 16,13-1 134-16</inkml:trace>
  <inkml:trace contextRef="#ctx0" brushRef="#br0" timeOffset="-107545.83">23698 13747 1767 0,'-19'30'109'0,"-18"10"44"0,-4 12-49 0,-15 23-35 0,-9 14-23 0,2 21-25 0,6 1-8 0,24-3-16 0,11-5-6 16,34-20-18-16,15-13-11 0,24-28-2 16,17-12 5-16,14-25 35 15,0-11 21 1,-8-16 48-16,-13-10 21 0,-21-4 10 16,-18 3 20-1,-19-5-3-15,-11 3-13 0,-27 7-31 16,-7 4-43-16,-26 21-69 15,-9 9-26-15,-4 16-63 16,12 4-44-16,29-9 98 16</inkml:trace>
  <inkml:trace contextRef="#ctx0" brushRef="#br0" timeOffset="-106504.52">24346 13673 1250 0,'6'8'138'0,"-1"0"126"0,3 1-44 16,-2 3-12-16,2-1-11 0,0 4-37 0,9 7-18 0,-1 7-32 16,2 10-18-16,4 21-16 15,-5 5-12-15,2 12-25 16,-3 0-12-16,-4-7-17 15,-4-7-4-15,0-13-21 16,2-4-14-16,-1-18-37 16,-3-2-24-16,1-15-61 15,-6-10-48-15,1-2-80 0,1-12-93 16,3-12 207 0</inkml:trace>
  <inkml:trace contextRef="#ctx0" brushRef="#br0" timeOffset="-105997.64">24258 13645 1297 0,'0'-2'222'0,"-4"-7"287"0,8-1-342 0,2 1-23 0,7-8-40 0,6 1-16 0,12-6-17 15,7 1-3-15,6-2-11 16,7 2-4-1,2 13-13-15,1 2-13 0,9 15-16 16,-2 7-3-16,-10 9-6 16,-4 2-1-16,-29 8 1 15,-15 1 0-15,-21 3-2 0,-16 7-3 16,-15 0-8 0,-5-2-2-16,2-8-3 15,3-7-3-15,18-12 1 16,4-9 1-16,17-5 0 15,9-3 5-15,12 0 10 16,6-5 6-16,16 4 14 16,-1 1 6-16,15 1-3 15,2 7-2-15,8 2-5 0,14 4-4 16,-2 6-3-16,-6 1 0 16,-10 7-1-1,-14 4 1-15,-22-1 5 16,-10 6 3-16,-22 1 8 0,-21 3 4 15,-24 3 4 1,-8-2 6-16,-17-2-25 16,6-2-12-16,11-18-33 0,4-3-35 0,18-21-40 15,5-4-47 1,13-6-42-16,4 3-446 16,10 11 417-16</inkml:trace>
  <inkml:trace contextRef="#ctx0" brushRef="#br0" timeOffset="-105518.02">23870 14941 1322 0,'7'2'139'0,"-2"1"145"0,5 2-56 0,-2 3-16 0,-2 4-22 0,-1 10-62 0,4 7-32 0,-3 7-56 0,4 3-20 15,1 5-30-15,1-4-20 0,1-7-34 16,0-1-32 0,6-17-105-16,1-4-78 15,1-19 149-15</inkml:trace>
  <inkml:trace contextRef="#ctx0" brushRef="#br0" timeOffset="-105338.55">23890 14675 2083 0,'-3'15'99'0,"1"3"18"0,4-6-57 0,3-1-89 0,-2-7-62 0,0-4-119 0,3-2-206 0,7-19 237 15</inkml:trace>
  <inkml:trace contextRef="#ctx0" brushRef="#br0" timeOffset="-105016.85">24253 14933 1605 0,'24'32'45'0,"-10"4"-34"0,0-1-71 0,-12 3-30 0,-10-2 1 0,5-3 28 0,-1-6 44 0,3-8 67 15,1-8 27-15,0-11 33 16,0-2 7-16,0-12 13 16,0-8-2-16,-2-10 3 15,-1-7 10-15,3-11-17 16,11 2-21-16,8 7-30 16,0 3-15-16,5 24-22 15,-4 3-2-15,-1 17-12 16,5 12-4-16,-4 12-11 15,1 8-2-15,1 7-9 16,-8-1-20-16,3-3-47 16,2-4-21-16,-4-10-59 15,0-7-61-15,1-20 127 0</inkml:trace>
  <inkml:trace contextRef="#ctx0" brushRef="#br0" timeOffset="-104687.42">24794 14848 1854 0,'3'-8'91'0,"2"5"46"0,-5-3-14 0,-8 6-5 0,-5 0-15 0,-9 4-45 0,-3 3-21 0,-5 13-27 15,0 6-7-15,8 2-6 16,6 5-5-1,19-5-6-15,15-2 0 0,16-7 2 16,6 1 5 0,9-1 10-16,0 0 10 0,3 0 13 15,-10 1 4-15,-13-4 1 16,-10 0-2-16,-27-3-8 16,-6 1-24-16,-18-2-19 15,-9-2-18-15,-3-1-59 16,-5-9-28-16,5-8-121 15,1-9-50-15,13-18 151 16</inkml:trace>
  <inkml:trace contextRef="#ctx0" brushRef="#br0" timeOffset="-104488.37">24848 14604 1216 0,'26'-26'217'0,"1"6"198"0,-3 6-92 16,-5 14-113-16,-6 11-42 0,-6 16-64 0,3 12-41 0,4 16-46 0,0 5-7 0,-1 3 8 16,0 0-20-16,-9-6-60 15,1 1-52-15,-5-6-142 16,-3-7-54-16,-8-8 161 16</inkml:trace>
  <inkml:trace contextRef="#ctx0" brushRef="#br0" timeOffset="-103896.45">24947 14817 1818 0,'5'0'173'0,"7"0"153"0,3 4-170 0,5 3-100 0,2 2-13 0,-3 5-21 16,0-3-10-16,0 7-8 15,-3-3-2-15,3 4 1 16,-4 5-18-16,0 0-45 16,-6-1-22-16,1 6-46 0,-6-4 6 15,0-9 38-15,3-4 23 16,-5-9 57-16,-2-3 23 16,2-4 18-16,-1-7 7 0,5-8-3 31,-1 0-4-31,3-8 7 0,-5-1 0 15,2-13-6-15,1-4-7 16,1 4-20-16,2-1-8 16,-1 10-9-16,-2 6-4 15,5 7-23-15,0 3-23 16,5 5-24-16,5 3-7 0,-4 2 17 16,3 4 25-1,-1 0 32-15,0 2 12 16,-6 4 26-16,-4 0 24 0,-1 0 18 15,-3-3 2-15,-2 2 10 16,-3 0-11-16,-6 5 4 16,-5 2 1-16,-5 4-25 15,-8 3-13-15,-4 10-26 16,1 0-8-16,2 3-7 16,3-2-4-16,16 1-10 15,6-3-6-15,12 0-4 16,6 1 1-16,7-2 16 15,2 0 5-15,-5-1 8 16,-7-1-10-16,-15-4-71 0,-14 2-36 16,-22 2-109-16,-13 1-103 15,-31 3 196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8:25:06.4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1053 6063 1508 0,'-13'29'95'0,"5"1"51"0,16-7-98 0,3-3-32 0,2-4-12 15,-5-5 2-15,0-5 2 0,1-6 0 0,4-3 1 0,3 0-5 16,9 1-3-16,2 2-1 16,10 10-2-16,1 2 2 15,11 3 0-15,-3-3 0 0,9-1 0 16,-6-8 9 0,5-4 18-16,-1-10 7 15,3-10 9-15,8-4-9 0,12-5-16 16,14 2-7-1,5 2-8-15,2 3-2 0,1 5-2 16,-8 3 0-16,-5 7 0 16,4 1 1-16,10 7 1 15,5 0 3-15,3 0-1 16,1-3-1-16,-7-1 0 16,-3-6-2-16,14-1 1 15,9 0 0-15,4 3-1 16,-4-3 1-16,-12 10-1 0,1 1 0 15,-1 3 0 1,10 6 0-16,2-1 0 0,-4 0 0 16,-2-2 0-1,-1-1 0-15,7-3 0 0,5-2 0 16,4 0-1-16,-4 0 1 16,-2 4 0-16,11 4-1 15,8 3 0-15,4 2-1 16,-2-4 2-16,-3 4 0 15,13-2 0-15,1-2 0 16,3 2-1-16,-1-1 1 0,4-2 0 16,4 3-1-1,3 1 0-15,0-1-1 0,1 0 2 16,5 2-1-16,-3-2-1 16,11-1 0-16,-9 1 1 15,1-2 0 1,0 1 1-16,-2-6 2 0,4 1 0 15,-7-2 1-15,1-3-1 16,2-3 0-16,-7 1 0 16,1 1-1-16,-1 1 0 15,-4 3 0-15,2 2-1 16,0 1 1-16,5-1-1 16,3-4 0-16,6-1 1 15,4-6-1-15,6-5 3 0,2 0-2 16,3-2 0-1,4 1 1-15,5 1-2 16,-2 0 1-16,-4 4 0 16,1 3-1-16,7 0 0 15,-4-2 1-15,5 0 0 16,5 1-1-16,-8 2 0 0,1 0 1 16,7 4 0-16,-5 4 0 15,0 6-1-15,1 8 1 16,-1-2-1-16,-7 6 1 15,6-5 1-15,7 1-1 16,-2-4 0-16,-1-1 0 16,22-5-1-16,-4-2 0 0,-5-6 1 15,9-1 0 1,-12 0 0-16,-2 0 0 0,16-1-1 16,-11-1 1-16,-4-1-1 15,15-7 0-15,-9-1-1 16,5-3 1-16,18-2 0 15,-11 1 0-15,-4 2 1 16,4 2 0-16,-14 5-1 0,-2 4 1 16,-1 4 1-1,-16 4-1-15,-13-3 1 0,-3-1-1 16,-4-2 1 0,-6 0 1-16,-10-4 2 15,0 3 0-15,-12-5-2 16,-1 4 0-16,-3 2-2 0,-5 2-1 15,-6 4 0 1,5-3 3-16,-10 3-3 0,-8-2 0 16,-13-4 0-16,-10 0-1 0,-13 0 2 15,3 0 0 1,-6-4 2-16,-7 0-1 0,-10-1 0 31,-12-1 1-31,-14-1-1 0,-3 1 1 16,-6 0 1-16,-4-2 1 15,-2 1-1-15,-2 1-1 16,-4 0-2-16,-1 0-1 0,2-1-8 16,0-2-7-16,-5 2-5 15,4-2 0-15,-7 0 6 16,6-2 1-16,0-4-12 16,0 0-2-16,4-9 3 15,4-1 5-15,0-12 19 16,-2-4 7-16,-4-11 14 15,1-4 7-15,-14-12 14 16,-10-8-2-16,-1-14-17 16,-15-8-10-16,-6-14-20 15,5-6-8-15,1-13-14 16,13-14-8-16,4-5-18 0,6-1 5 16,10 14 16-1,-5 7 6-15,6 25 14 0,-2 7 9 16,-10 30 16-1,4 18 11-15,-11 26 11 0,-10 10-3 16,-7 15-12-16,-11 7-4 16,-17 5 2-16,3 0 4 15,-10-2 9-15,1-3 1 0,-2-2-2 16,-4-5-7 0,0-1-11-16,-6-3-4 15,-2-6-4-15,-7-1-2 16,-29-4 0-16,-7-2 0 0,-23 1 0 15,-7-8 2 1,-3 3 1-16,-13-1 2 16,-18-2 4-16,-7 1 4 0,-13-3 7 15,-1-1 1-15,-4-2 0 16,-11-2-2-16,-11-5-4 16,-1 1-2-1,-10-7-4-15,-8 0-3 0,14-5-4 16,-6-1 1-16,-6 1-2 15,6 3-1-15,-19 7 0 16,0 4-3-16,-5 12 1 16,-18 4 0-16,4 8 0 15,-11 5 2-15,-4-2 0 16,12 2 0-16,-21-6 2 16,23-1 1-16,-8-7 0 15,-3-2-1-15,19-5 1 16,-13 2-2-16,18 3-1 0,-4 5 0 15,-2 3 0 1,-3 5 0-16,-17 3 0 0,9-1 0 16,-21 4 0-16,4 0 0 0,0 0 0 31,-10 5-1-31,13-2 0 0,-3 1 1 16,17-3 0-16,0-1 0 15,11-5 1-15,17 4 0 16,-7-1 0-16,7 2 0 15,6 2 1-15,-9 4-1 0,18-1 1 16,6 3-1 0,-8 0 1-16,11-2 0 0,3 0-2 15,-9 1 1-15,19 2-1 16,-2-1-2-16,-14 4 0 16,8 3 0-16,4-1 1 15,-7 2 1-15,11-7-1 16,3 2 0-16,-11 0 0 15,6 0 1-15,9 2 0 16,-2-2 2-16,-4 3 0 16,4-1 0-16,-1-1 1 15,-7 1 0-15,10 0-1 16,4-1 0-16,-17-1 1 16,12-1 1-16,6 5 3 15,1-7 0-15,1 2 1 16,7 1-3-16,4-11-4 15,-6 1 0-15,16-2-1 0,-1-7 0 16,10-3 0-16,17 1 1 16,4-1-1-16,4 5 0 15,13 5-2-15,6 4 0 16,22 6-1-16,3 5 0 16,-6 7-1-16,3 1 2 0,7 2-1 15,12 1 2 1,16-3 0-16,8 2 0 15,4-6 1-15,1 0 0 16,-1 2 0-16,-2 1-1 16,-7 4-1-16,3 0 0 0,-3 4-1 15,2-1 0-15,4-1 0 16,2 1 1-16,9-6 1 16,-2 0 1-16,2-1-1 15,2-4 1-15,-8 1 1 16,2-1-1-16,-2-3-1 15,1-3-2-15,4-5 0 16,3 1-2-16,11-4 2 16,7 0 1-16,2 3 1 15,7-1 1-15,1 3 0 16,2-2-1-16,3 5 1 16,-1 0 0-16,-2 4 2 15,5 2-1-15,-2 5 1 16,3 3-1-16,2 15-1 15,6 2-2-15,6 18-3 16,10 11-1-16,11 21 2 0,3 13 0 16,1 34 3-1,-4 16 1-15,-16 16 0 0,-11 11 0 16,-6-2 0-16,-8-4-21 16,6-26-34-16,5-19-62 15,24-44 57-15</inkml:trace>
  <inkml:trace contextRef="#ctx0" brushRef="#br0" timeOffset="24916.28">1730 5995 1435 0,'-19'11'88'0,"3"1"14"0,3-2-24 0,5-7-73 0,5-9-7 0,5-24-4 0,7-14-1 15,2-15 4-15,4-1 3 0,8 5 1 0,1 5 0 0,-4 18-2 0,1 10-2 16,-15 22 2-16,2 5-1 0,-13 17 48 16,-6 9 29-16,-3 1 30 15,-5-10 8 1,10-6-43-16,7-15-26 16,7 1-26-16,9-4-2 15,15-4 2-15,8 1-2 0,20 7-5 16,11 3-5-1,11 13-6-15,0 8-2 0,-2 4 0 16,5 3-1 0,16-6-2-16,6-4 1 0,24-18 4 15,7-5 3-15,12-16 9 0,3 0 0 16,13-2 2 0,1 2-3-16,3 13-4 15,2 4-3-15,-4 12-2 16,-1 7-1-16,-11 4 2 15,-3-4 0-15,-12-7 3 16,-1-7-1-16,-11-13 4 16,-9-11-1-16,-15-10 1 15,-9-2-1-15,-11 5 0 0,-9-7-1 16,-13 16 1-16,-11 0 1 16,-21 10 3-1,-10 5 5-15,-23-1 11 0,-19 2 1 16,-20 2 0-1,-18 2-5-15,-15-1-10 0,-13 1-2 16,-11 2-3-16,-11-4-2 16,-27-2-3-16,-6 3 0 15,-14-2-3-15,-7 9 0 0,-10 2-3 16,-4 1-4 0,0 1-12-16,-8-1-4 15,8-1-2-15,1-2 5 16,8-7 11-16,12-3 5 0,10-8 5 15,12 2 0-15,19-4-1 16,9 1 0-16,21 4-2 16,12 4-1-16,10-1 1 15,11 2-1-15,18 3-1 16,9-1-3-16,23 2-9 16,16 1-3-16,29 0-1 15,20 3 1-15,36-7 7 0,22 3 2 16,52-4 5-1,15-2 0-15,37-1 2 16,18 1 2-16,3-4 0 16,11 6 2-16,7-2 13 15,-19 2 1-15,6 3 5 0,-10 5 3 16,-34 5 8 0,-10 0 5-16,-38 1 5 0,-19 0 0 15,-44 0-13 1,-28 0-5-16,-46 1-2 0,-25 0-29 15,-81-2-40 1,-35 3 31-16</inkml:trace>
  <inkml:trace contextRef="#ctx0" brushRef="#br0" timeOffset="71302.1">7848 5698 586 0,'-19'14'63'0,"-5"1"52"16,10-6-3-16,1-6 3 0,8-6 9 0,5-5 3 0,10-1-21 0,9-2-5 0,6 3-20 0,3-3-18 0,15 9-30 0,14 2-14 0,12 6-13 15,10 9-1-15,11 5 3 16,6 4 1-16,23 1 0 16,21-6-1-1,26-5 0-15,10-3 1 16,33-6 1-16,5-5 3 15,12-5 7-15,18-1 5 16,-7 4 11-16,-2 2 0 0,-2 5-4 16,-16 9-3-16,-27 5-11 15,-11-1-3-15,-34-1-1 16,-6-3-1-16,-32-9 2 16,-14-2 2-16,-47-5 1 15,-21-1 29-15,-30-3 13 16,-28 0-4-16,-44-5-4 15,-24 0-34-15,-39-1-18 16,-10-3 0-16,-30-4 1 16,-8-2 0-16,-4-10 2 15,-9-1 1-15,7-2-1 16,-1 4-3-16,2 6-9 0,-10 8-11 16,9 11-11-1,9 10-3-15,10 6 2 0,12 3 7 16,29 2 13-16,6 3 4 15,26 3 6-15,28 2 0 16,23 6-2-16,18 1-1 16,16 2-4-1,12-1 4-15,22-12 11 16,21-1 8-16,54-9 17 0,34-9 4 16,51-12-5-16,28-1-4 15,41-4-13-15,9-1-5 16,40 2-2-16,12 0-1 15,3 0-22-15,-7 1-52 0,-28 6-248 16,-10 8 200-16</inkml:trace>
  <inkml:trace contextRef="#ctx0" brushRef="#br0" timeOffset="205387.06">17312 5621 257 0,'-30'3'77'0,"-4"2"86"16,6 6 19-16,-5 0 13 0,6 2 24 0,3-2-17 0,7-5-43 0,3 0-16 0,8-11-33 15,4-2-7-15,13-8-22 16,3-4-11-16,10 2-13 0,6 4-4 15,17 10-10 1,7 3-6-16,29 8-17 16,11 5-6-16,16 1-10 15,0-3-2-15,6-5 0 16,5-4-1-16,7-2 1 0,4-2-1 16,-10 1 2-1,-12 1-1-15,-25 1 0 0,-14 1 0 16,-22 1-1-16,-11-1 1 15,-38-2 4-15,-16-3 0 16,-34 1 0-16,-20-4 1 16,-26-2-7-16,-22 0 0 15,-32-3-2-15,-3 3 0 0,-6 2 1 16,1 1 1-16,14 10 0 16,2 6 0-1,29 11 0-15,21-3 0 16,42 4 0-16,18-1-1 15,23-1 1-15,18 3 0 0,20-4 6 16,18-1 5-16,33-2 5 16,25-4 0-16,33-7-1 15,6 4-3-15,15-6-5 16,5 4-2-16,-3-1-2 16,-6 2 0-16,-32 2 0 15,-24 2-1-15,-37 1 0 16,-24-1 0-1,-45 2 2-15,-27 0-1 0,-51-1-1 16,-27 2 2-16,-38-13-3 16,-13 0 0-16,1-6 0 15,5-5-1-15,25 1 0 16,18-4-1-16,39 8-1 16,19-3-2-16,52 6-9 0,21 0-17 15,41 0-92 1,29-2-424-16,33-1 350 15</inkml:trace>
  <inkml:trace contextRef="#ctx0" brushRef="#br0" timeOffset="-111504.22">21240 5755 1011 0,'38'11'76'0,"3"0"24"0,3 0-25 0,-2-6-28 0,3-2-1 0,13-5 25 0,5-2 24 16,8-11 15-16,5-2-3 0,9 0-27 0,3 3-25 0,16 6-39 31,8 1-10-31,4 9-5 0,-6 4-1 16,-12 1 0-16,-16 4 1 0,-25-3 0 16,-15 1 1-16,-31 2 7 15,-22 0 4 1,-41 2 0-16,-19 1-2 0,-64 8 7 15,-31 0-4 1,-39 10-3-16,-29-1 3 0,7 4-14 16,5 1-2-1,-6-9 2-15,23 1 0 16,33-6 0-16,21-1-3 16,67-5-64-16,29-7-59 0,55-6 67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8:37:38.5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14699 9502 408 0,'-6'0'110'0,"-2"0"109"0,5 0-24 0,0 2-46 0,3 2-17 16,3-2-8-16,5-1-3 0,6-1-4 0,5 0-8 0,14 2-26 0,5-2-14 15,14 3-22-15,6 4-8 16,18-3-11-16,7 6-1 15,23 1-7-15,16-2-3 16,18 1-3-16,5-2-6 16,0-7-2-16,-4 1 7 15,1-2 18-15,-2-2 7 16,-23-4 14-16,-15 1-1 16,-42 2-4-16,-20-3-2 0,-37 6 12 15,-5-5-3-15,-40 6-10 16,-17 4-7-1,-48 3-25-15,-16 3-4 0,-19-1-3 16,-5-3-1-16,-4 1-4 16,-10-1-4-16,3-1-9 15,-4-1-3-15,15 3-3 16,7-1 4-16,9 6 8 16,9 0 1-16,26 2 4 15,20-2 1-15,27 0-1 16,15-7 1-16,21-1-4 15,11-1-2-15,21-4 5 16,11-1 4-16,32-4 13 0,17 2 5 16,38 0 0-1,12 0-2-15,19-2-11 0,2 2-5 16,13 1-2 0,2-4 0-16,-2 1 7 0,-12-3 13 0,-20 2-1 15,-8-3 4 1,-19 5-6-16,-15 4-8 15,-41 2 7-15,-22 3 0 0,-39-2 3 16,-20-3-1 0,-41 0-9-16,-24-5-8 0,-31 0-5 15,-10 4-3 1,-5 1-28-16,-9 3-5 0,11 8 2 16,0 2 1-16,27 1 31 15,19 0 6-15,26 2-4 16,18-2-8-16,27 3-6 15,24 1-2-15,29 1 14 16,21-4 11-16,42-4 17 16,21-6 3-16,56-8-9 15,15-13-8-15,36-18-15 16,19-7-44-16,-3-23 34 16</inkml:trace>
  <inkml:trace contextRef="#ctx0" brushRef="#br0" timeOffset="8669.86">17368 14531 1085 0,'8'-5'123'0,"-5"1"99"0,-1 2-68 16,-7 10-49-16,-6-2-23 0,-3 5-29 0,3 2-6 0,1-5 8 0,9-7 7 0,-1-1 18 15,2 2 0-15,16-4-16 16,8 1-5-16,25 2-11 15,12 4-1-15,21 12-8 16,5 2-3-16,11 8 1 16,1 2-4-16,23-6-5 0,9-1-7 15,1-11-12 1,-3-7-2-16,-18-6-3 0,-20 0-1 16,-16-6-22-16,-9 4-32 15,-20-3-119-15,-16 3-106 16,-27 4 144-16</inkml:trace>
  <inkml:trace contextRef="#ctx0" brushRef="#br0" timeOffset="9831.17">18198 12836 652 0,'-3'0'136'0,"1"-2"133"0,6 2-108 0,5-4-10 0,8-1-9 16,7 2 3-16,8-7-1 0,4 5-9 0,3 1-32 0,1 1-21 0,2-1-37 16,1 8-17-16,4-3-19 15,1-1-4-15,2 0-5 16,1-3 1-16,-7 1-1 15,-5-1-22-15,-17-1-97 16,-4 0-82-16,-18 3 99 16</inkml:trace>
  <inkml:trace contextRef="#ctx0" brushRef="#br0" timeOffset="10094.61">18479 12859 1223 0,'3'0'98'0,"3"-4"81"0,-2 2-32 0,-4-4 4 0,1 6-18 0,1 1-35 0,-1 10-18 0,4 13-32 0,-8 3-13 0,-7 16-17 16,1 9-9-16,-5 11-8 15,3 3 0-15,4-3-46 16,1-2-32-16,3-10-76 16,-2-5-74-16,0-12 129 15</inkml:trace>
  <inkml:trace contextRef="#ctx0" brushRef="#br0" timeOffset="10319.87">18039 13448 1519 0,'12'1'90'0,"15"6"48"0,2-7-11 0,13 0-17 0,9-2-12 0,2-7-41 0,6 4-15 16,-6-3-29-16,-2 0 0 0,-9-6-73 15,6-3-53-15,-6-2-159 16,4-2-163-1,-3-6 246-15</inkml:trace>
  <inkml:trace contextRef="#ctx0" brushRef="#br0" timeOffset="10669.81">18932 13117 1131 0,'3'0'162'0,"2"0"127"0,-4 4-143 0,-1 6-46 0,0 9-56 0,6 6-12 0,-2 10-15 15,-4 7-5-15,-4 5-5 16,-5 1-3-16,9-6-2 0,0-5-1 16,2-14-1-1,1-7 0-15,-2-16 2 16,2 2 3-16,2-17 5 16,-2-7 5-16,5-11 18 0,8-3 7 15,-2-13 19-15,7 2 1 16,2 6-10-1,-2 0-2-15,7 19-13 0,-1 6-6 0,0 18-12 16,1 12-7 0,-1 17-10-16,-5 7-2 15,-1 14 9-15,-5 2-32 16,-5-4-18-16,1 1-25 16,7-20-85-16,5-10-20 15,9-21-154-15,2-11-149 16,-2-27 269-16</inkml:trace>
  <inkml:trace contextRef="#ctx0" brushRef="#br0" timeOffset="10890.09">19621 12839 965 0,'-14'-38'192'0,"-3"7"201"0,6 10-182 0,3 15-28 0,-7 9-62 0,4 11-25 0,4 10-44 16,2 6-7-16,13 14-6 15,6 2-3-15,2 17-7 16,1 9-8-16,2 13-13 16,0 8-4-16,3-1-20 15,-9-12-33-15,2-15-81 16,0-15-55-16,-3-23-161 0,7-5-118 16,2-18 259-1</inkml:trace>
  <inkml:trace contextRef="#ctx0" brushRef="#br0" timeOffset="11074.82">19471 13156 1489 0,'22'14'89'0,"5"0"22"0,11-4-26 0,3-7-36 0,8-1-23 0,0-9-21 15,-8-5 1-15,-2-9-49 0,2 2-74 0,2-4 68 16</inkml:trace>
  <inkml:trace contextRef="#ctx0" brushRef="#br0" timeOffset="11606.68">19987 13112 1018 0,'-1'6'62'0,"1"4"42"0,6-6-30 0,5 6 15 0,6-9 1 0,4 3-2 0,1-8 2 15,2-2 5-15,-2-7 12 0,-8-1-1 16,-3-2-25 0,-8-1-10-16,-3-2-21 15,-5 2-7-15,-15 3-5 16,-9-1-8-16,-9 9-14 0,1 8-7 15,0 18-11-15,7 12-6 16,7 20-2-16,1 6 0 16,14 7 4-16,5-1 0 15,9-8 1-15,8-7-3 16,11-15-13-16,2-9-6 0,14-13-6 16,8-11 3-1,14-15 15-15,0-8 7 16,2-18 10-16,-4-2 1 15,-12-15 3-15,-8-4 2 0,-7-6 10 16,-9-4 2-16,-6-6 17 16,-8-3 11-16,-18-2 10 15,4 4-1-15,-9 12-18 16,4 13-9-16,3 23-8 16,2 14-2-16,-2 28-9 15,2 18-5-15,0 30-15 16,0 18-2-16,-4 24 6 15,3 10 2-15,4 9-28 16,1-4-11-16,9-16-110 16,7-16-54-16,15-36-116 15,9-16 144-15</inkml:trace>
  <inkml:trace contextRef="#ctx0" brushRef="#br0" timeOffset="44291.53">6366 483 649 0,'13'0'113'0,"-4"0"108"0,-2 2-13 0,0 2-38 0,-5-2-24 0,-2 3-41 0,2 1-11 0,-6 0-17 0,-3 2-3 16,-1 0-7-16,-8-2-5 16,-3-1-14-16,-3 0-8 0,-6-4-12 15,-1 1-11 1,-4-4-6-16,-6 1-2 15,2-6-6-15,-4 3 3 16,7-3-5-16,13 4 0 16,10 0-1-16,9 3 0 0,2 0 0 15,0 0 0 1,0 11 2-16,4-3 0 0,3 11 0 16,-5 8-1-1,-2 17-1-15,-6 13 0 0,-10 14 0 16,3 12 0-16,-7 6 0 15,-2-7-1 1,8-8-2-16,-4-10 1 16,17-15-1-16,10-6 2 0,10-13 0 15,6-7-2-15,10-12 1 16,1-6 0-16,2-11 3 16,3-5 0-16,-5-10-40 15,-4-1-44-15,0-9-188 16,-6-1-255-16,1-1 298 15</inkml:trace>
  <inkml:trace contextRef="#ctx0" brushRef="#br0" timeOffset="44486.84">6084 909 834 0,'-27'0'187'0,"5"-3"234"0,17-1-202 0,13-2-71 0,14-2-20 0,14 0-32 0,1 1-19 0,1-1-39 0,-8 3-12 0,6-1-18 16,2 4 1-16,3 0-107 16,9 1-94-16,5-9 108 15</inkml:trace>
  <inkml:trace contextRef="#ctx0" brushRef="#br0" timeOffset="44703.98">6940 642 1261 0,'-4'0'138'0,"1"0"112"16,-2 2-20-16,-5 4-61 0,2 7-39 0,-4 10-63 0,-2 14-16 0,-12 16-22 0,-4 10-5 16,-11 16-14-1,-7 2-5-15,-6 1-4 16,2-5-23-16,6-11-81 15,8-4-76-15,19-21-266 16,8-11 250-16</inkml:trace>
  <inkml:trace contextRef="#ctx0" brushRef="#br0" timeOffset="44899.76">6432 802 1283 0,'10'22'96'15,"4"1"82"-15,11 6-15 0,18 1-14 0,7 6-33 0,12 5-65 0,1 6-24 0,-8 2-18 0,-1-5 0 16,-7-4-79-16,-4-6-82 16,3-10 86-16</inkml:trace>
  <inkml:trace contextRef="#ctx0" brushRef="#br0" timeOffset="45252.66">7161 890 1165 0,'-4'25'118'0,"-3"0"38"0,14-10-8 0,7-3-14 0,13-12-38 0,9-3-14 0,8-14-13 0,7-4-7 16,1-4-9-16,-2-3-4 0,-14-4 3 16,-7 4 4-16,-20 4 17 0,-9 0 3 15,-22 9-13-15,-11 3-10 16,-14 12-30-16,-10 13-12 16,2 14-9-16,1 9-2 0,10 13-4 15,8 5-3 1,15 6 0-16,8-2-1 15,13 0 3-15,11-7 3 16,12-12 2-16,5-9 1 16,11-14-13-16,7-7-40 15,14-15-100-15,3-11-66 0,2-10-238 16,6-6 252-16</inkml:trace>
  <inkml:trace contextRef="#ctx0" brushRef="#br0" timeOffset="45481.03">7919 761 1175 0,'-8'0'191'0,"-2"4"133"0,-9 3-66 0,-4 4-27 0,-7-2-69 0,-3 8-32 0,-1 6-68 0,-3 5-23 16,3 8-26-1,6 10-8-15,11 4-8 0,7 6-4 16,20-4 0-1,7-5 1-15,13-6 3 16,6-6 3-16,8-12 4 0,2-7-18 16,11-11-90-16,3 0-70 15,3-13 81-15</inkml:trace>
  <inkml:trace contextRef="#ctx0" brushRef="#br0" timeOffset="46360.08">8201 1265 910 0,'0'0'121'0,"0"0"107"0,-10-1-21 0,6 2-34 15,-6 2-29-15,1 2-45 0,4 3-17 16,4 3-35-16,-3 3-8 15,4 8-14-15,4 4-3 16,-3 8 0-16,2 6-4 16,2-3-7-16,-5 0-3 15,0-9-2-15,-3-3-1 16,3-10 1-16,0-4 0 16,0-11 4-16,3 1 7 15,-8-9 11-15,5-7 3 0,2-12-1 16,-2-6-6-1,8-16-10-15,1-6-4 16,7-1-6-16,8 6-1 0,-7 20-3 16,2 6-1-16,-5 18-3 15,-8 9-1-15,4 11 2 16,-5 4 1-16,1 8 2 16,-3 3 0-16,5 2 1 15,-5-5 1 1,3-6-1-16,2-1 1 0,0-14 1 15,0-4 1-15,3-7 2 16,3-8 0-16,4-11-1 16,-1-4-1-16,7-4-2 15,-4 3-1-15,1 6 0 16,-1 10-1-16,-6 8-1 16,-4 6 1-16,-2 17 1 0,-3 2 1 15,-2 18 1 1,-6 5-1-16,-2 7-1 15,0 3 1-15,2-2-2 16,1-5-14-16,9-11-72 0,-3-10-61 16,7-13-238-16,5-6 216 15</inkml:trace>
  <inkml:trace contextRef="#ctx0" brushRef="#br0" timeOffset="46568.35">8873 1242 1243 0,'0'9'157'0,"-3"5"138"0,1 10-148 0,2 4-1 16,0 10-70-16,0 8-25 0,-4-2-36 0,-4 5-6 0,3-3-6 15,0-10-6-15,5-5-93 16,8-7-79-16,6-11-360 15,8-7 303-15</inkml:trace>
  <inkml:trace contextRef="#ctx0" brushRef="#br0" timeOffset="46930.25">9100 1275 858 0,'-5'23'167'16,"-4"9"232"-16,6 14-294 0,-3-1-2 0,6 12-58 0,3-3-19 0,5-5-18 0,3-7-5 0,1-7-1 16,-1-8 0-1,-4-12-2-15,2-2 1 16,-9-11 11-16,2-2 4 16,-4-21 10-16,-7-14 5 15,2-17 2-15,-2-12 5 16,4-14 3-16,0-7-3 15,7 3-9-15,7 10 4 0,4 28 5 16,1 11 0 0,4 23-5-16,0 8-13 0,6 15-19 15,3 8 0-15,-2 7 1 16,-3 0 0-16,-6 5-1 16,-6 1 0-16,-14 0 0 15,-4 3-5 1,-15-1-47-16,-7-6-48 0,-3-10-196 15,0-6 169-15</inkml:trace>
  <inkml:trace contextRef="#ctx0" brushRef="#br0" timeOffset="47269.81">9646 1303 902 0,'5'10'199'0,"1"1"161"0,-8-7-107 0,-2 4-12 0,-9-3-91 0,-9 4-34 0,-5-1-59 15,-1 5-20 1,-2 3-22-16,6-1-7 16,7 3-10-16,11 2-4 15,9-1-4-15,9 2 1 16,10 4 3-16,5 0 2 15,0 0 3-15,-2 1 1 0,-7-3 0 16,-3 2 2 0,-22 2-1-16,-6 0 0 15,-20 5-22-15,-16-1-30 0,-14-9-111 16,-5-3-45 0,6-14-185-16,7-7 202 15</inkml:trace>
  <inkml:trace contextRef="#ctx0" brushRef="#br0" timeOffset="47550.8">10061 661 1259 0,'-11'14'145'0,"0"-1"92"0,8-5-10 0,4-2-74 0,12-1-35 0,12-5-46 0,5-3-16 16,10-2-23-16,1 2-13 16,-2-7-15-16,-4 4-2 0,-2-2-59 15,-8 4-57-15,-3-1-215 16,-4 3 182-1</inkml:trace>
  <inkml:trace contextRef="#ctx0" brushRef="#br0" timeOffset="47714.54">10012 918 1195 0,'27'3'149'0,"8"2"168"0,4-2-145 0,5-3-27 0,3 0-46 0,-4-8-60 0,1 7-21 0,-4-4-16 0</inkml:trace>
  <inkml:trace contextRef="#ctx0" brushRef="#br0" timeOffset="53029.82">8248 12815 518 0,'-16'-6'101'0,"7"-7"74"0,0 6-52 0,1-1-5 0,6-2-26 15,2 9 6-15,5-4-1 16,0 0-3-16,4 5 3 16,-4 0-8-16,12 10-29 15,5 1-9-15,13-2-9 16,6 2 6-16,17-3 16 16,12-5 0-16,34-1-13 15,14-4-11-15,12-3-21 16,2-6-6-16,-4-1-4 15,1 1-2-15,-9 9-2 16,-8 1 0-16,-31 4-2 16,-20 8-1-16,-36 3-2 0,-12 3-1 15,-24 2-1 1,-6 2 2-16,-21-2 3 0,-8-5 4 16,-23-6 11-1,-12-8 10-15,-14-11 13 16,-4-2 2-16,-4-6-6 15,-4 2-10-15,-28 3-17 0,-3-1-5 16,1 11-8-16,12 8-2 16,43 9 0-1,11 1 2-15,29 0 2 0,12-3 0 0,20 1 0 16,13-5 2 0,21 4 19-16,9 2 9 0,21 0 18 15,12-2 0 1,29 0-16-16,20 0-7 15,25-6-16-15,2-1-3 0,0 1-1 16,-8-5-1 0,-12 0-1-16,1 0-2 0,-36 3 0 15,-19 7 0 1,-43 1-3-16,-14 0-1 0,-32 1 0 16,-12-2 0-16,-36-7 3 15,-18-9 2-15,-14-15 4 16,-8-6-1-16,5-12 0 15,-2-4 1-15,-4-2-3 16,9 5-1-16,25 15-10 16,19 8 0-16,56 17-12 15,1 0-4-15,54 12 6 16,20 1-4-16,31 4 11 16,14-7-1-16,20-10-98 15,17-10-362-15,19-26 303 16</inkml:trace>
  <inkml:trace contextRef="#ctx0" brushRef="#br0" timeOffset="54499.82">11897 272 700 0,'-9'6'110'0,"2"2"107"0,0-3 10 0,5-4-26 0,0-1-29 0,2-1-51 16,2-1-17-16,0 5-29 15,4 3 1-15,-1 20-2 16,-4 1-8-16,-1 15-22 15,3 7-11-15,1 5-20 16,-3-2-7-16,4 3-4 16,1-6 2-16,-1-2-85 15,4 0-64-15,-4-7-402 16,1-2 320-16</inkml:trace>
  <inkml:trace contextRef="#ctx0" brushRef="#br0" timeOffset="54949.55">11138 850 545 0,'-12'4'34'0,"-2"-1"49"16,3 3 16-16,3-4 6 0,6 1-8 0,4-2-31 0,7-1-2 0,5 4 7 15,10-1 6-15,14 3 16 0,9 2 1 16,24 3 10 0,16 2-2-16,30 2-36 0,10 3-10 15,26 1-15 1,15-5-10-16,10-8 1 16,2-6-3-16,-2-8-5 15,-8-1-3-15,-16-7-9 0,-17 3-3 16,-38 1-2-16,-23 2-46 15,-26 9-298-15,-4 9 235 16</inkml:trace>
  <inkml:trace contextRef="#ctx0" brushRef="#br0" timeOffset="56000.16">11377 1415 1344 0,'-2'0'73'0,"-1"-2"-2"0,1-4 81 0,-1 1-22 0,-2 4-18 0,2-1-26 0,2 4-40 0,-4 4-12 0,0 16-22 0,1 8-8 0,-6 19-5 0,4 6 0 0,-7 7 1 16,-3 2-1-16,4-5 1 16,-1-7-13-16,4-14-60 15,-1-7-47-15,10-10-165 16,0-9 155-16</inkml:trace>
  <inkml:trace contextRef="#ctx0" brushRef="#br0" timeOffset="56219.96">11782 1544 1213 0,'-2'19'105'0,"-7"-1"55"0,-4 2-14 0,-1 8-30 15,-5 1-47-15,-1 7-49 0,-5-1-11 0,-2-2-7 0,1 2-17 0,1-9-170 16,2 0-186 0,5-7 201-16</inkml:trace>
  <inkml:trace contextRef="#ctx0" brushRef="#br0" timeOffset="56439.83">11490 1595 1147 0,'19'11'132'0,"0"1"58"0,5 4-51 0,6 6-6 0,0 0-77 0,-2 8-22 0,0 0-26 0,4 5-3 0,-4 3 3 0,1-5-36 16,9 3-180-16,0-3-160 15,9-6 181-15</inkml:trace>
  <inkml:trace contextRef="#ctx0" brushRef="#br0" timeOffset="56669.93">12180 1459 1263 0,'0'21'132'16,"9"9"40"-16,2 15-26 0,2 9-1 0,-4 11-81 0,-1 2-26 0,-3-2-26 0,-4-5-5 0,6-8-29 15,4-3-66-15,1-11-189 16,7-7 164-16</inkml:trace>
  <inkml:trace contextRef="#ctx0" brushRef="#br0" timeOffset="57049.6">12470 1620 1366 0,'-5'0'114'0,"0"-2"52"0,-1 2 3 0,3 4-73 0,1 7-34 0,-1 14-47 0,3 3-12 15,3 18-3-15,-1-2 0 16,17 5-1-16,-2-8 1 0,13-5-1 16,10-6 1-1,2-9 2-15,1-7 7 0,7-14 10 16,2-11 6-16,-4-10 21 15,-9-1 4 1,-15-8 22-16,-8 0 9 16,-16-6-4-16,-11-5-8 0,-27-8-29 15,-11 0-17-15,-13 5-33 16,-2 8-15 0,8 19-24-16,6 9-25 0,14 11-75 15,7 3-60-15,18 0-354 16,13 4 333-16</inkml:trace>
  <inkml:trace contextRef="#ctx0" brushRef="#br0" timeOffset="57664.78">13192 1297 525 0,'0'-11'137'0,"0"-2"97"0,-6-1-6 0,-2 0-16 0,-8-4-40 0,-4 4-20 0,-4-2-53 0,1 4-22 0,1 5-44 15,-4 7-22-15,1 10-11 16,1 9-3-16,2 9-1 16,7 2-2-16,8 5-1 15,7 0-2-15,16-9-3 16,3 0 0-16,6-12 2 16,-1-8 2-16,1-6 6 0,-1-6 1 15,-2-7 3 1,6-4 2-16,-7-2 4 15,1 2 6-15,-11-2 7 0,-5 6 6 0,-4 11 12 32,1-1-6-32,-6 21-9 15,0 8-5-15,1 20-17 16,2 5-1-16,3-1 1 0,7-3-2 16,1-7 0-1,0-7 0-15,-3-9-43 0,-1 1-55 16,1-9 56-16</inkml:trace>
  <inkml:trace contextRef="#ctx0" brushRef="#br0" timeOffset="60264.53">14259 554 1098 0,'0'5'91'0,"0"4"92"0,-2 2-13 0,1 3 16 16,-4 4-32-16,-12 5-69 0,-7 7-18 0,-26 10-37 0,-7 6-11 0,-11 7-14 16,-5 5-5-16,10-5-29 15,8-1-31-15,9-15-80 16,15-10-69 0,10-14 111-16</inkml:trace>
  <inkml:trace contextRef="#ctx0" brushRef="#br0" timeOffset="60469.87">13800 574 1432 0,'-5'19'137'0,"4"-1"98"0,1 2-68 0,14 4-31 0,8 3-43 0,14 3-43 0,10 6-14 0,6 10-20 15,11 3-6-15,3 7 3 16,7-2-48-16,-1-4-129 0,1 2-214 16,4-3 195-16</inkml:trace>
  <inkml:trace contextRef="#ctx0" brushRef="#br0" timeOffset="63222.13">15117 467 532 0,'-3'-8'152'0,"-7"0"98"0,4 1-11 0,0 0-11 0,4-4-53 0,2-1-25 0,0 1-46 16,0 1-17-16,0 5-22 15,-1-1-4-15,1 6-4 16,0-2-9-16,0 1-13 16,0 1-7-16,-5 3-17 0,3 8-4 15,-2 11-5-15,-7 7 2 0,-15 8 0 31,0 9 0-31,-14 6-3 16,-4 2 0-16,0 3 0 0,3-2 1 16,4-14 0-1,9-8 0-15,8-17 0 0,5-8-2 16,15-1 0-16,10-3 0 0,18 3 1 16,7-3 2-1,8 4 5-15,7-5-1 0,-3 9-2 16,-7-4-1-1,-6 0-3-15,0 3-2 16,-4 0-36-16,0 0-62 0,-8-1-152 16,-2-6-150-1,-2-4 205-15</inkml:trace>
  <inkml:trace contextRef="#ctx0" brushRef="#br0" timeOffset="63484">15108 645 1132 0,'-11'-3'167'0,"3"-3"145"0,1 1-110 0,4 5 0 0,3 0-79 0,0 0-40 0,2 8-39 16,6 8-8-16,-4 15-8 15,1 15-4-15,-2 11-14 0,-6 8-5 16,0 1-2-16,0-3-2 15,0-6-16-15,3-10-22 16,0-11-66-16,3-9-50 0,6-13-134 31,4-7-267-31,9-17 332 16</inkml:trace>
  <inkml:trace contextRef="#ctx0" brushRef="#br0" timeOffset="63751.48">15781 650 773 0,'7'8'170'0,"2"3"115"0,-7 2-35 0,-2 1 17 0,0 2-64 0,-10 4-34 0,-2 9-56 16,-6-3-46-16,-7 9-42 15,-5 3-12-15,-5 1-10 16,-1 2-1-16,-2-3-19 16,2-5-26-16,1-9-86 15,4-5-68-15,5-18 100 16</inkml:trace>
  <inkml:trace contextRef="#ctx0" brushRef="#br0" timeOffset="63950.91">15493 634 1365 0,'3'5'142'0,"5"1"72"16,4 7-33-16,10 4-53 0,7 7-42 0,5 12-31 0,-4 5-7 0,7 18-26 0,-9-1-9 15,2 5-8-15,2-3-2 0,-1-10 1 16,7-9-25-16,-2-14-79 15,1-5-75-15,-3-18 83 16</inkml:trace>
  <inkml:trace contextRef="#ctx0" brushRef="#br0" timeOffset="64188.02">16168 726 1235 0,'0'0'123'0,"-2"1"174"0,2 1-130 0,5 7-3 0,0 4-26 0,7 15-62 0,-2 10-17 0,2 14-21 16,1 5-9-16,-4 0-22 15,-2 0-4-15,1-12-31 16,-2-5-47-16,5-10-146 0,6-11-114 15,5-10 171-15</inkml:trace>
  <inkml:trace contextRef="#ctx0" brushRef="#br0" timeOffset="64569.61">16527 655 1143 0,'-1'5'125'0,"-7"6"51"0,3 3 6 0,-4 10-66 0,-2 5-42 0,4 12-37 0,0 8-9 0,7 5-15 16,4-2-7-1,15-8 0-15,3-6 0 16,11-11 3-16,7-10-1 15,6-9 4-15,3-5 3 0,-7-6 10 16,-1-3 13 0,-8-10 26-16,-7 0 12 15,-19-7 22-15,1-3-2 0,-19-2-15 16,-11-4-10 0,-17-4-28-16,-13-2-17 0,-7 4-42 15,-5 7-30-15,2 13-69 16,1 4-41-16,15 5-107 15,11-1-259-15,26-3 320 16</inkml:trace>
  <inkml:trace contextRef="#ctx0" brushRef="#br0" timeOffset="65701.78">17043 270 230 0,'0'0'95'0,"0"0"74"0,3-3 1 0,5 1-32 0,-1-1-26 0,2 0-22 0,-3 1-41 15,-6-7-3-15,0 3 1 16,0-2 2-16,-4-2 13 15,1 6 5-15,3-7 16 16,-8-2 11-16,1-6 4 16,-2-1-7-16,-7-6-22 0,-3 1-12 15,-1 11-19 1,-6 3-10-16,-5 16-17 16,1 6-5-16,-6 14-9 15,7 5-1-15,2 11-1 0,10-2 0 16,14-4 0-16,6-2-1 15,14-6-1 1,10-5 1-16,6-9 3 0,5-9 3 16,-5-4 4-1,1-4 1-15,-6-9 3 0,-6 0 0 16,-3-7 0 0,-5-1 1-16,-4-2-1 0,-1-3-1 15,-6 4-2-15,0 10 5 0,-3 10 16 16,2 1 8-16,-2 1 6 15,-2 4 1-15,2 9-5 16,-3 0-7-16,3 7-5 16,2-3-6-16,-1 7-14 15,4 1-2-15,0 7-1 16,-4 3-1-16,7 6 0 16,-1 3 0-16,2-5 0 15,-3-1-2-15,4-10-17 16,-2-2-27-16,0-11-106 15,1-4-96-15,2-11 129 16</inkml:trace>
  <inkml:trace contextRef="#ctx0" brushRef="#br0" timeOffset="121286.57">18186 631 699 0,'-8'16'113'0,"0"8"170"0,-2 1-95 0,-4-1 14 0,1 7-29 15,-4 5-55-15,-8 2-13 0,-5 13-18 0,-8-6-11 0,-12 9-30 0,-7 0-14 0,-3-1-18 0,0-2-5 0,0-7-7 16,6-6-1-16,4-13-15 16,2-5-37-16,12-20-110 15,8-7-77-15,17-20 115 16</inkml:trace>
  <inkml:trace contextRef="#ctx0" brushRef="#br0" timeOffset="121502.9">17595 753 1261 0,'0'8'122'0,"0"-5"79"0,5 5-16 0,14-5-30 0,6 1-30 0,9 3-34 0,7 5-8 0,1 9-15 0,7 12-15 16,9 16-20-16,2 8-8 16,7 4-17-16,4 1-3 0,-2-10-3 15,7-8-48-15,-4-13-179 16,-4-7 149-16</inkml:trace>
  <inkml:trace contextRef="#ctx0" brushRef="#br0" timeOffset="128219.63">2282 11450 225 0,'-6'3'35'16,"-1"0"47"-16,-2 3-68 0,-2 1-14 0,0-1 0 0,0-1 25 0,-2 2 64 15,-1 1 15-15,-4 8 2 0,-2 1-24 0,-5 4-68 0,-4-2-32 16,4 0-48-16,-2-5-29 15,13-6-6-15,-2-2 21 16,5-6 107-16,3 0 67 0,4-6 96 16,2 4 34-16,0 1-9 15,-1-1-18-15,2 2-50 16,-13 2-29 0,9 6-45-16,-5-4-17 0,4 6-31 15,1-2-10-15,2 0-11 16,2 3-2-1,4-2-2-15,-2 4 0 0,9-2 4 16,2 6 9-16,3-1 15 16,5 1 3-16,2 2-1 15,10-2-7 1,1 2-13-16,5-4 0 0,6-3 5 16,-3-4 2-16,5 3 2 15,1-3-2-15,3-2-9 16,9 1-2-16,7-4-3 15,8 0 0-15,5-3 3 16,-8-3-1-16,2 0 3 16,-9-4-1-16,-1 4-2 15,4 2-1-15,-3 1-1 16,7 3 1-16,-3-2 0 16,6 2 0-16,1-3 0 0,-6-4-1 15,0-3-1-15,-1-5-1 16,-2-9 0-16,2-1-1 15,8-6 1-15,4-2 0 16,9-3 0-16,-1 1 1 16,-3 7 7-16,-7 0 2 15,-9 6 2-15,-1 0 0 0,0 5-7 16,0-5-2-16,9 3-2 16,-1-1-1-16,7-4-1 15,1 1 1-15,-8-2 0 16,-1 0 0-16,-8 4-1 15,2 4 1-15,-4 6-1 16,6 5 0-16,-2 5 0 0,5 5 0 16,-3-3 0-1,-6-1 0-15,-2 5-1 16,-6-7 0-16,6 2 1 16,3 1 0-16,5 0 0 15,3-1 0-15,11 4-1 16,2 1 1-16,-3 3 0 15,-7 0 0-15,-4 0 0 0,-4-3 0 16,4-1-1 0,13 1 1-16,6-1 0 0,6 2 0 15,1-4 0-15,-4 3 0 16,-10 1 0-16,2 1 0 16,1 1 0-16,11 0 0 0,4-7-1 15,-2 1 0 1,3-5 1-16,-9 0-1 15,1 0 1-15,5 3-1 16,6 1 1-16,0 5 0 16,-1-1 0-16,-10 3 0 15,-6 0-1-15,2 2 1 0,12-2 0 16,10-2 0-16,1-4 0 16,0-2 0-16,-9 0 0 15,6-1 0-15,4 1 0 16,3 5 0-16,2 1 0 15,-10 2 0-15,-3 0 0 16,-2 0 0-16,9-4 0 16,2-1 1-16,-2-5-1 15,-3-1 1-15,2 2 0 16,-4-2-1-16,13 3 2 16,5 2-1-16,-14-3-1 15,-2 1 1-15,-2-3-1 16,4-3 0-16,12-4 1 0,2 1 0 15,-5-5 1 1,-7 3 0-16,-7 3-1 16,-1 4 1-16,2 2-1 15,-3 4 0-15,-9 3 1 0,-10 1 2 16,-10-1-1 0,-4 0 0-16,5 0 0 0,1-5 0 15,10 0-1-15,-2-1 1 16,-4-2-1-16,-5 1 0 15,-11-1 0-15,-2 4 0 0,2-3 0 16,8 1 0 0,1 1-1-16,8-2 0 0,-4 1 0 15,-4-2 0 1,-3 0 0-16,-8 0 0 16,1 0 0-16,5 0 1 15,-2 2 3-15,2 2 2 0,5 1 2 16,-7 3 1-16,4-5-4 15,0 0-1-15,-8-3-3 16,1 2 0-16,4-2 0 16,-2 0 0-16,5 3 0 15,3-3 0-15,4 3 0 16,3 0-1-16,-7 5 0 16,-6-3 0-16,-2 1-1 15,-2-3 0-15,2-1 0 16,8 0 1-16,10 1-1 15,1 0 2-15,-4 0 0 16,-2-1-1-16,-13 2 1 16,6 3 0-16,-1-4-2 0,6-3 1 15,9 0-1 1,10-5 0-16,0-4 0 0,1 1 0 16,-1 1 1-16,-7-2-1 15,1 4 1-15,6 0-1 16,2 2 1-1,-6 0 1-15,-1 2-1 0,-12 1 0 16,0 0 0-16,2 0 0 0,-4 3 0 16,7-3-1-1,0 0 1-15,-2 1 0 0,-3-1 0 16,-12 0 0-16,-4 0 0 16,-1-1 1-16,-2 1-1 15,9 0 1-15,2-2-1 16,4 2-1-16,4-1 1 15,-3-1-1-15,4-1 0 16,-4 0 0-16,6 1 0 16,10-1 0-16,17-2 0 15,8 1 1-15,6-6 9 16,-1 2 5-16,-2-1 11 16,14-1 5-16,2 6-5 0,1-3-3 15,-7 4-9 1,-9 0-4-16,-2 3-6 15,1 3-1-15,-27 7-1 16,-11-1-27-16,-29 7-102 16,-12 3-104-16,-14 7 112 15</inkml:trace>
  <inkml:trace contextRef="#ctx0" brushRef="#br0" timeOffset="135470.89">19162 388 619 0,'11'-12'143'0,"-6"-1"124"0,1 5 8 0,-6 5-36 15,0 5-40-15,-3 1-48 0,-5 3-13 0,0 4-16 0,-4-4-12 0,4 8-23 16,0 5-12-16,1 8-35 0,0 9-11 0,-1 16-13 16,1 7-7-16,0 10-4 15,5 0-1 1,0-4-1-16,2-5-1 15,4-16-2-15,0-6 0 16,-1-11-45-16,2-5-42 16,0-11-139-16,-2-11-152 0,10-11 210 15</inkml:trace>
  <inkml:trace contextRef="#ctx0" brushRef="#br0" timeOffset="135685.57">19509 622 1983 0,'6'17'129'0,"-4"-1"26"0,-2-7-2 15,-2-9-33-15,2-4-43 0,0-11-37 0,2-3-11 0,-2-1-41 0,0 1-41 0,-6 1-126 16,7 4-99-16,-1 5 139 0</inkml:trace>
  <inkml:trace contextRef="#ctx0" brushRef="#br0" timeOffset="136658.68">20344 270 818 0,'-2'3'191'0,"0"4"90"0,2-1-18 15,0-5-19-15,0-1-75 0,-9-1-25 0,1-2-27 0,-12 0-24 0,-13 3-37 16,-1 3-12-16,-26 1-21 16,-6 1-6-16,1 1-11 15,4 1-2-15,18 1-4 0,9 3-2 16,18 3-2-1,6 0-2-15,9 0 0 16,2 0 3-16,9 7 3 16,1-1 3-16,0 10 2 15,-3 0 0-15,-2 7-1 16,-3-1-1-16,-3-3 0 0,0-1 0 16,-3-9 1-16,-2-7 1 15,4-6 4-15,1-10 2 16,-2-8 0-16,5-5-1 15,5-7-6 1,3-1-2-16,5 2-2 0,6 3 0 16,7 7-2-16,4 3 1 0,3 6 0 15,10 4 1 1,4 9-1-16,-2 4 2 16,-6 5 2-16,-4 5 0 0,-11 6 4 15,-2 7-1-15,-14-1 2 16,-9 7 0-1,-16-4 2-15,-10 7-1 0,-22-3 1 16,-3-2-2-16,-20-1-2 16,-7-7-2-16,4 0-7 15,-1-9-15-15,11-11-30 16,9-10-27-16,13-22-63 16,7-4-36-16,19-18-129 15,11-1-167-15,27 4 272 16</inkml:trace>
  <inkml:trace contextRef="#ctx0" brushRef="#br0" timeOffset="137581.17">21175 597 634 0,'-3'1'99'0,"-5"1"81"0,2 4 3 0,6-4 5 0,-3 1-33 0,3 0-27 0,4 2-11 0,-4 1-27 16,0 0-13-1,5 1-16-15,4-1-5 0,4 0-3 16,4 2-7-16,12-5-16 16,7 4-8-16,11-4-10 15,4-2-4 1,1 1-4-16,0-1-1 0,-3-1 3 15,-10-1-23-15,-17-2-88 16,-6-4-83-16,-16 1 89 16</inkml:trace>
  <inkml:trace contextRef="#ctx0" brushRef="#br0" timeOffset="137820.6">21162 1043 1201 0,'-3'3'103'0,"6"6"220"0,5-7-163 0,0-2 18 0,10 0 4 0,4-3-81 0,9-7-23 0,10 3-38 0,8 0-16 0,0-4-16 16,3 8-36-16,-1-5-119 15,-6 3 99 1</inkml:trace>
  <inkml:trace contextRef="#ctx0" brushRef="#br0" timeOffset="139613.26">22622 169 800 0,'-8'0'127'0,"5"5"149"0,-4-2-56 0,3 2-11 0,0-2-41 0,0 0-66 0,-1 2-10 16,-6-2-19-16,-2 6-13 16,-7 4-27-16,-9 3-7 15,-8 11-12-15,-4 7-7 16,-8 12-7-16,-3 8-2 0,1 17-4 16,-1 4 0-1,17 7 0 1,12 5 2-16,18-10 2 15,16-4 0-15,24-16 4 16,3-8 4-16,14-13 7 16,-2-11 2-16,1-15 6 0,1-4 2 15,-2-14 11-15,-1 0 5 16,-6-11 12-16,-6 0 0 16,-19-6 2-16,-10 0-2 15,-22-7-13-15,-15 1-7 0,-17-4-17 16,-6 3-11-16,0 6-15 15,-8 7-6-15,5 20-4 16,3 12-12-16,5 12-48 16,15 8-44-16,15-4-128 15,12-3-205-15,15-3 270 16</inkml:trace>
  <inkml:trace contextRef="#ctx0" brushRef="#br0" timeOffset="140264.43">23564 568 875 0,'11'0'141'0,"-7"2"96"0,-5-2 19 0,-17 0-76 0,-7 0-35 0,-14-2-39 0,-7 2-23 15,2 0-36-15,-5 0-12 16,8 2-20 0,1 7-3-16,9-2-4 0,10 4-3 0,9 0-4 31,2 3 0-31,15 3 3 0,3 2 2 16,14 0 1-16,3 3 1 15,5 2-2-15,5 3-2 16,-7-1-1-16,-2 3 0 15,-17 1 0-15,-6-2 1 16,-17 0 5-16,-11 2 1 0,-15-1 1 16,-5-2 0-1,2-12-12-15,2-2-26 16,8-11-51-16,9-6-31 16,8-10-164-16,8-5-117 15,19-4 218-15</inkml:trace>
  <inkml:trace contextRef="#ctx0" brushRef="#br0" timeOffset="140601.97">23522 794 988 0,'15'8'92'0,"-3"-1"52"15,1-5 9-15,4-2-5 0,2-2-28 0,6-9-28 0,-1-1-13 0,-3-1-24 0,1 1-12 0,-7-1-13 16,1-3-3-16,0-1-7 16,-6 3-2-16,-1-4 9 0,-3 6 8 15,-6-1 11-15,-6-1 4 16,-7 12-22-16,1 2-13 16,-10 14-20-16,-7 10-5 15,6 12 2-15,-3 7 1 16,18 4 1-16,8-1 2 15,8-7 1-15,10 1 0 16,5-9-19-16,-1-9-19 16,8-10-100-16,2-6-129 0,14-14 153 15</inkml:trace>
  <inkml:trace contextRef="#ctx0" brushRef="#br0" timeOffset="140849.47">24267 647 1148 0,'-38'5'84'0,"-9"1"115"0,-5 0-69 0,-7 5 31 0,0 4-24 0,3 4-64 0,1 6-17 0,22 3-29 16,6 7-13-16,18 0-14 15,9 1-4-15,15-3 3 16,8-8 1-16,13-8 6 15,3-2 0-15,4-7-70 0,6-8-50 16,-2-10-166 0,4-4 141-16</inkml:trace>
  <inkml:trace contextRef="#ctx0" brushRef="#br0" timeOffset="141169.5">24616 636 1017 0,'-7'0'156'0,"-8"0"97"0,-7 0-77 0,-10 0 8 0,2 0-76 0,-3 0-22 0,1 6-39 16,9 1-18-16,-1 4-20 15,7 1-8-15,7 6-10 16,9 1-4-16,13 6 3 15,2 0 2-15,9 2 7 16,-8 1 1-16,6-1 2 16,-4 0 0-16,-4 0 2 15,-12-5 1-15,-5 0 2 16,-12-6 3-16,-19-2-1 0,-9 0 1 0,-19-8-19 16,-8-4-34-1,-17-10-220-15,-4 3 172 16</inkml:trace>
  <inkml:trace contextRef="#ctx0" brushRef="#br0" timeOffset="147669.29">6153 3424 300 0,'5'0'97'0,"-2"-1"111"0,5-1-13 15,-3-1-43-15,-1 1-10 0,0 2-16 0,-4 0-2 0,0 0 1 0,0 0 4 0,0 2 0 0,0-1-4 0,0 1-10 0,-8 4-12 0,3-6-27 16,-3 0-11-16,-5 0-22 16,1-3-9-16,-15-2-14 15,-8 2-6-15,-14 0-8 16,-6 0-2-1,0 6-4-15,-5 2-1 16,14 9-1-16,4 2-1 0,13 3-1 16,7-2 0-1,14-1-1-15,0 0-1 0,8-2-1 16,0 0 2-16,4 10 5 16,-1 4 3-16,-6 13 4 15,-2 8-2-15,-9 9-2 16,-7 4-2-16,2 10 0 15,-3-1-1-15,10-3 1 16,2-10-1-16,10-10 0 0,8-9-2 16,8-10-2-16,6-7 0 15,8-8 1 1,5-3 0-16,12-11 3 0,3 0 0 0,7-11-16 16,-2-2-43-1,1-7-123 1,-9-2-136-16,-3-11 165 0</inkml:trace>
  <inkml:trace contextRef="#ctx0" brushRef="#br0" timeOffset="147890.7">5704 3850 856 0,'-15'2'169'0,"8"-1"210"0,3 1-172 0,14 1-35 0,6-2-26 16,17-1-34-16,8 0-23 0,11-1-42 0,8-1-14 0,6-1-21 15,2-5 9-15,3 2-129 16,-5-7-114-16,2-7 128 16</inkml:trace>
  <inkml:trace contextRef="#ctx0" brushRef="#br0" timeOffset="148105.57">6688 3628 1100 0,'-2'7'175'0,"-2"5"102"0,-4 2-65 0,-5 0-37 0,-9 11-72 0,-5 5-25 0,-12 8-41 0,-2 8-14 0,-10 9-17 15,1 3-4-15,-1-3-30 0,1-3-33 0,10-12-112 16,6-7-118-16,13-27 157 16</inkml:trace>
  <inkml:trace contextRef="#ctx0" brushRef="#br0" timeOffset="148301.26">6122 3628 1253 0,'14'-2'108'0,"6"4"75"0,-1 5-17 0,14 8-21 0,-1 0-29 0,15 6-37 0,4-1-20 0,2 14-26 16,3 7-8-16,0 9-14 16,3 4-4-16,-1 1 8 0,-4-8-45 15,-4-7-128 1,-7-7-101-16,1-14 111 15</inkml:trace>
  <inkml:trace contextRef="#ctx0" brushRef="#br0" timeOffset="148674.39">6923 3689 978 0,'10'6'97'0,"5"4"64"0,3 4 14 0,7 3-55 0,2-2-27 0,4-9-31 0,7-6-7 0,6-6 7 15,4-9 7-15,-3-7-6 16,-2-1-2 0,-10-4-7-16,-12 2-4 0,-15-4-8 15,-16-1-1-15,-18 2-4 16,-14 3 5-16,-15 15-3 15,0 12-7-15,0 21-17 16,3 20-13 0,13 20-8-16,5 6-3 15,14 7 1-15,8-3 2 0,19-12 2 16,1-7-1-16,21-16 2 16,7-10 1-16,14-17-47 15,5-9-52-15,9-17-143 16,4-13-215-16,7-11 259 0</inkml:trace>
  <inkml:trace contextRef="#ctx0" brushRef="#br0" timeOffset="148914.29">7750 3498 1429 0,'-16'-1'152'0,"-8"-1"103"0,-6 1-25 16,-4 1-55-16,-6 3-54 0,-1 9-68 0,0 10-27 0,2 19-28 0,4 8-7 0,8 18-5 16,10 2-1-1,20 2 3-15,11-3 1 16,21-12 1-16,6-11 1 16,11-12 5-16,6-14-13 15,1-13-76-15,2-11-65 16,9-14 77-16</inkml:trace>
  <inkml:trace contextRef="#ctx0" brushRef="#br0" timeOffset="150281.65">8398 4038 637 0,'0'0'131'0,"0"0"135"15,-1 0-30-15,1 1-46 0,0 4-24 0,0 0-41 0,-2 4-16 0,-1 4-22 16,-7 6-12-16,-4 11-22 0,-6 3-14 16,-10 11-24-1,-2-2-7-15,-6-1-12 0,0-3-17 16,15-12-61-16,-1-11-51 16,15-15-294-1,10-17 257-15</inkml:trace>
  <inkml:trace contextRef="#ctx0" brushRef="#br0" timeOffset="150489.53">8155 3982 1004 0,'-8'11'174'0,"0"4"183"0,12 2-196 0,3 3 5 0,17 7-72 0,1 5-25 0,4 10-35 16,-1 1-9-16,2 4-12 15,-1-7-4-15,-3-4-5 16,3-8-20-16,5-12-79 16,0-6-52-16,10-12-292 15,2-18 257-15</inkml:trace>
  <inkml:trace contextRef="#ctx0" brushRef="#br0" timeOffset="150952.66">8878 3919 810 0,'4'-11'150'0,"-2"0"134"0,-5 2-16 0,-14 1-63 0,-9 3-31 0,-16 2-42 0,-1 6-12 0,-11 3-26 0,1 4-19 15,5 4-36-15,9 2-16 16,11 3-21-16,6-2-3 16,11 4-11-16,9-4-2 15,8 0-2-15,10 4 2 16,11-4 7-16,3 8 1 0,9 4 3 16,5 2 1-16,-4 4 2 15,-1 0 0-15,-20 1-1 16,-5 2-7-16,-18 1-19 15,-17-1-18-15,-10-3-13 16,-7-8 3-16,-8-15 18 16,7-7 20-16,1-16 21 15,6-10 14-15,12-10 14 16,7-7 2-16,21-8 0 16,8-4-5-16,18-4-4 15,7-1-2-15,10 11-7 16,4 3-4-16,0 5-4 15,-3 6-30-15,-7-3-108 16,-4 3-184-16,9 6 170 0</inkml:trace>
  <inkml:trace contextRef="#ctx0" brushRef="#br0" timeOffset="151300.97">9138 3853 1041 0,'-3'0'188'0,"-7"0"120"0,1 0-74 15,3 0-33-15,-4 13-97 0,-2-1-36 0,-3 20-49 0,-5 7-11 16,2 20-8-16,6 7-2 0,7 6-3 16,5-2 1-16,8-10-1 15,13-15 0-15,7-15 5 16,8-12 0-16,5-13 14 15,5-5 14 1,-5-10 19-16,-3-9 8 0,-14-1 8 16,-9-4-1-16,-15-3-4 15,-11 2-5-15,-17 1-19 16,-12 9-15-16,-7 8-35 16,-3 9-29-16,10 15-68 15,4 2-52-15,15 0-290 16,13-8 274-16</inkml:trace>
  <inkml:trace contextRef="#ctx0" brushRef="#br0" timeOffset="151636.06">9810 3527 1260 0,'-6'11'133'0,"-2"0"94"0,8-3-51 0,14-2-16 0,10-6-51 16,21 0-48-16,11-2-16 0,15-2-30 0,1-3-6 0,-1 1-24 0,-12 1-51 15,-14 1-181 1,-16 2 153-16</inkml:trace>
  <inkml:trace contextRef="#ctx0" brushRef="#br0" timeOffset="151801.26">9857 3740 1303 0,'29'17'142'0,"9"0"95"0,23-10-66 0,13 0-19 0,-1-7-62 0,-2 0-32 0,-11-12-58 15,-8-1-41-15,8-3 24 16</inkml:trace>
  <inkml:trace contextRef="#ctx0" brushRef="#br0" timeOffset="157027.54">12142 2738 760 0,'1'-8'142'0,"1"-1"84"0,-1-4-28 0,-1-3-20 0,0 2-35 16,-4 5-8-16,2 1-19 0,2 6-10 0,0 2-36 15,3-3-21 1,5 13-20-16,-6 7-7 15,9 11-3-15,0 12 0 16,-2 12-8-16,10 9-4 16,-9 6-5-16,-6 2 0 15,0 0 1-15,-3-4-1 16,-1-7-29-16,-3-6-23 16,3-7-49-16,2-9-57 0,2-14 89 15</inkml:trace>
  <inkml:trace contextRef="#ctx0" brushRef="#br0" timeOffset="157488.35">10858 3498 1084 0,'1'8'124'0,"9"5"84"0,-7-7 27 0,8 7-39 0,5-1-34 0,3 1-49 0,9 4-19 16,11-4-16-16,13 1-4 0,30-4-5 15,19 2-9-15,34 4-12 16,7-8-11-16,25 1-23 16,14-6-1-16,15-3-7 15,6 0-1 1,8-3 0-16,-7 0 1 0,-25-6 3 15,-7-2-1-15,-29-2 1 16,-15 0-2-16,-15 2-30 16,-22 3-44-16,-36-3-139 15,-18 5-130-15,-40 5 176 16</inkml:trace>
  <inkml:trace contextRef="#ctx0" brushRef="#br0" timeOffset="158031.44">11061 3822 959 0,'0'0'125'0,"0"3"123"0,0 1-16 0,-3 7-42 0,-2 7-37 0,4 13-74 0,-1 2-22 0,2 18-22 16,0 6-10-16,-5 9-11 15,-1 2-2-15,3-2-3 16,-5-4-1-16,5-12-39 16,1-9-44-16,4-9-173 15,1-12-264-15,10-14 292 16</inkml:trace>
  <inkml:trace contextRef="#ctx0" brushRef="#br0" timeOffset="158201.75">11317 4126 1634 0,'12'0'118'0,"-1"0"57"0,-1 0-26 0,-2-5-44 0,-8-3-36 0,-2-4-61 0,-6-6-56 15,2-2-194-15,1 2 152 16</inkml:trace>
  <inkml:trace contextRef="#ctx0" brushRef="#br0" timeOffset="158531.24">11631 3896 1347 0,'12'-5'144'0,"-4"-1"58"0,-2 2-30 16,-6 1 0-16,-4 5-87 0,-6 7-31 0,-4 6-42 0,-2 2-9 0,2 8-3 16,6 2-2-16,8 0-2 15,10-2 0-15,2 0 1 16,7 2 1-16,11 0 4 15,0 4 4-15,3-1 2 16,-3-1 2-16,-3-1 1 16,-2-1 0-16,-15-8 0 15,-10 3 0-15,-13 3 1 16,-11-3-20-16,-10-1-56 16,-2-1-40-16,-2-6-151 0,-5-3-160 15,-7-11 239-15</inkml:trace>
  <inkml:trace contextRef="#ctx0" brushRef="#br0" timeOffset="158733.46">11626 3801 1496 0,'14'0'154'0,"0"0"61"0,7 0-44 0,-2-5-21 0,12-1-76 0,1-7-24 16,6-1-33-16,0 3-9 0,-8 8-43 16,3 5-70-16,-7 10 62 15</inkml:trace>
  <inkml:trace contextRef="#ctx0" brushRef="#br0" timeOffset="159280.32">12569 3956 1267 0,'-4'4'162'16,"-4"4"103"-16,-2 3-26 0,-6-1-80 0,-3 1-58 0,-4 6-60 0,-2-1-15 0,-5 12-18 15,-5 7-5-15,-3 6-16 16,2 0-26-16,-4-5-72 0,9-3-51 16,-2-17-247-1,1-3 238-15</inkml:trace>
  <inkml:trace contextRef="#ctx0" brushRef="#br0" timeOffset="159471.4">12126 3888 977 0,'11'3'134'0,"6"11"187"0,13 11-136 0,13 15-12 0,0 7-24 0,2 5-65 15,-1 2-21-15,-1 3-34 16,1-5-11-16,-3-5-9 15,-1-6-9-15,-4-6-77 16,-6-7-55-16,-8-4 66 16</inkml:trace>
  <inkml:trace contextRef="#ctx0" brushRef="#br0" timeOffset="159689.25">12937 4042 1819 0,'0'21'101'0,"-3"4"24"15,-2-1-3-15,3 1-21 0,7 0-39 0,-5-1-41 0,5 1-13 0,3 0-26 0,-5-1-36 16,6-4-121-16,-4 1-92 0,6-4 134 15</inkml:trace>
  <inkml:trace contextRef="#ctx0" brushRef="#br0" timeOffset="160051.97">13207 3956 984 0,'-15'0'150'0,"-7"0"207"0,2 4-190 0,-2 9-30 0,0 6-42 0,11 9-66 0,4 9-13 0,7 4-14 16,2 6-2-16,12-6-6 16,11-8 0-16,13-9 1 15,10-7 2-15,7-20 5 16,6-3 0-16,4-17 26 15,-2-3 10-15,-9-3 35 16,-13-7 21-16,-19 3 7 16,-19 1 2-16,-17 4-18 15,-11-4-17-15,-26 1-30 0,-4-5-14 16,-15 6-26 0,4 0-17-16,16 14-37 15,10 5-39-15,18 16-96 0,8 2-68 16,17 19 134-16</inkml:trace>
  <inkml:trace contextRef="#ctx0" brushRef="#br0" timeOffset="160840.69">13860 3699 696 0,'0'0'112'0,"-3"-4"105"0,-2-2-11 0,5 0-7 0,0-2-34 0,1-3-37 0,4-3-8 16,-5 1-9 0,-1-1-8-16,-9 6-22 15,-1 5-21-15,-6 6-38 16,-5 8-12-16,-2 5-16 0,3 4-2 16,3 4-2-1,5-4 1-15,13 3-2 0,6-3 2 16,10-7 3-1,0-7 1-15,4-6 6 0,-2-6 1 16,-1-7 4-16,-1-1 1 0,-2-4 1 16,-1 6-1-1,-4-1-2-15,4 1-1 16,-4 5 0-16,1 6 0 16,-7 12 0-16,-2 6 1 0,-1 18-2 15,0 4-1-15,-3 4 0 16,2 4-2-16,-1-6-22 15,0-3-40-15,2-8-117 16,0-6-167-16,-3-2 190 16</inkml:trace>
  <inkml:trace contextRef="#ctx0" brushRef="#br0" timeOffset="162003.76">15116 2724 875 0,'3'3'147'0,"-2"7"183"0,-1 2-75 0,-4 2 22 0,-4 5-29 0,-3 3-58 0,-2 0-25 0,-4 7-57 15,-5-4-22 1,-8 5-38-16,-8 6-14 0,-14 2-26 15,-8 9-4-15,-8 6-4 16,0-1-3-16,8 0-29 16,8-7-26-16,16-12-82 15,9-7-48-15,14-14-117 16,2-5-199-16,11-17 302 16</inkml:trace>
  <inkml:trace contextRef="#ctx0" brushRef="#br0" timeOffset="162219.51">14559 2678 1348 0,'0'0'158'15,"3"7"115"-15,5 13-91 0,11 12-3 0,11 12-48 0,11 6-26 0,23 9-41 0,9-4-19 16,6 5-24-16,1-7-9 15,-4-2-6-15,-4-1 10 16,-2 1-73-16,-1-1-58 0,-13 5 68 16</inkml:trace>
  <inkml:trace contextRef="#ctx0" brushRef="#br0" timeOffset="-210187.78">15775 2558 540 0,'-3'5'128'0,"-4"1"95"0,0-2-41 0,-4-3-22 0,3-2-36 0,3-3-17 0,0-2-27 16,-1 0-10-16,3-2-10 0,3 3-3 16,-2-4 5-1,4 2 0-15,4-4 3 0,0-1 2 16,9-2-2-16,0-1 5 16,7 3 1-16,2-6 3 0,1 3-7 15,4 2-9-15,-2 0-19 16,3 4-11-1,3 4-16-15,1 2-4 16,-2 3-7-16,3 3 0 16,-10 4-1-16,-1 4-1 15,-12 7-1-15,-7 3 1 16,-10 11 0-16,-14 4 1 0,-12 8 3 16,-14 5 0-16,0 11-1 15,-10-2-1-15,1 4 0 16,2-6-1-16,9-11 1 15,9-8 0-15,16-21 0 16,9-5-1-16,9-6-2 16,8-3-1-16,14-2 0 15,9 0 1-15,18 4 3 16,6 3 1-16,12 11 1 16,8-2-1-16,7 2-1 15,4-1 0-15,-8-1-23 16,-3-4-45-16,-20 1-117 15,-3 0-96-15,-8 1 140 16</inkml:trace>
  <inkml:trace contextRef="#ctx0" brushRef="#br0" timeOffset="-209837.74">17002 2626 1170 0,'11'-1'131'0,"-6"1"70"0,5 0 19 0,-9 3-46 16,-1 3-27-16,-8 8-24 0,2 7-12 0,-10 7-34 0,-4 10-17 0,-15 9-32 0,-6 10-10 0,-19 1-14 15,-2 6 4-15,-7-5-44 16,1 3-29-16,15-12-78 0,4-9-60 16,11-15-279-1,13-9 288-15</inkml:trace>
  <inkml:trace contextRef="#ctx0" brushRef="#br0" timeOffset="-209615.31">16445 2680 1470 0,'8'-5'99'0,"5"3"41"0,3 2-4 0,14 12 2 0,4 3-35 0,15 15-36 15,11 8-13-15,7 13-29 0,0 7-9 0,3 0-11 16,-6-1-1-16,-11-3-1 16,-6-4-9-16,-11-6-69 15,-3-4-49-15,-6-10-189 16,-2-10 170-16</inkml:trace>
  <inkml:trace contextRef="#ctx0" brushRef="#br0" timeOffset="-209347.41">17439 2644 918 0,'11'9'149'0,"-4"10"225"0,1 9-167 0,-7 21-6 0,-2 5-33 0,-1 12-85 0,0 0-22 16,4-3-33-16,1-4-14 15,0-15-9-15,8 0 4 16,0-17-59-16,2-4-46 0,3-16-205 16,6-6 165-16</inkml:trace>
  <inkml:trace contextRef="#ctx0" brushRef="#br0" timeOffset="-209025.9">17753 2763 1330 0,'-6'11'129'0,"-2"2"41"0,0 6-44 0,2 5 9 0,4 10-62 0,2 3-21 0,8-4-18 0,6 1-10 16,5-10-15-1,10-8-2-15,7-8 1 16,8-5 11-16,0-6 21 16,2-7 10-16,-8-4 28 15,-8-3 3-15,-5-4 1 16,-7-4 2-16,-17-13-17 16,-9-4-8-16,-17-9-25 15,-11 2-14-15,-15 11-20 0,1 10-11 16,-4 14-33-16,-1 4-17 15,8 12-40-15,6 6-46 16,7 3-136-16,17 1-198 16,15-4 268-1</inkml:trace>
  <inkml:trace contextRef="#ctx0" brushRef="#br0" timeOffset="-208494.29">18455 2145 933 0,'-3'0'201'0,"-8"2"182"0,-11-2-188 0,-2-2 12 0,-9-9-114 0,-3 3-42 0,-2 7-33 0,-1 1-6 0,4 19-15 16,3 0-3-16,10 9-6 15,10-3-1-15,12-6 3 16,9-3 2-16,8-7 6 16,7-6 3-16,3-3 5 15,1-7 1-15,-4-6 2 16,-2-3 9-16,-6-1 17 16,-5 3 3-16,-3 1 9 15,-7 11-7-15,4-4-16 16,-5 16-3-16,0 13-5 15,2 2-2-15,-1 10-2 16,1 3-2-16,4 5-5 16,-3-4-2-16,5-6-7 15,-3 0-28-15,3-4-99 0,-5-4-75 16,5 5 99 0</inkml:trace>
  <inkml:trace contextRef="#ctx0" brushRef="#br0" timeOffset="-207662.92">19291 2535 810 0,'5'0'143'15,"0"0"133"-15,-4 0-17 0,3 0-5 0,0 3-38 0,-4 3-54 0,-3 5-21 0,-5 3-59 16,-4 4-24-16,-12 13-30 16,-11 1-11-16,-10 15-12 15,-4 5-3-15,-10 5-11 16,2 1-21-16,7-7-73 15,-4-9-41-15,13-7-120 0,7-8-164 16,7-13 256 0</inkml:trace>
  <inkml:trace contextRef="#ctx0" brushRef="#br0" timeOffset="-207465.88">18837 2543 1062 0,'13'0'158'0,"2"1"258"0,11 10-263 0,1 0 19 0,10 10-25 0,1 7-39 0,3 13-54 0,5 5-19 0,-3 11-18 16,4-1-8 0,-4 1-36-16,4-2-46 0,3-9-57 15,4 6 59-15</inkml:trace>
  <inkml:trace contextRef="#ctx0" brushRef="#br0" timeOffset="-204077.39">17318 15607 609 0,'-10'3'60'16,"1"0"50"-16,4 2-61 0,-1-5-12 0,4 0 12 0,2 0 23 0,-1 0 11 0,2 1 11 15,-1 2-2-15,3 7 4 16,-1 1 2-16,4 3-4 16,-3 3-5-16,9-1-11 15,2 3-10-15,13-8-14 0,10-1-3 16,22-2-6-1,7-1 0-15,7-5-4 16,1-2-3-16,8-5-9 0,1 2-6 0,23-2-8 31,20-1-2-31,12 5-3 0,-6-1-2 16,12-1-3-16,-4 3-2 16,19-3-3-16,4-1 0 15,9 1 0-15,6 0 0 16,8 3 3-16,11-1 8 15,26 2 19-15,-4-1 9 0,15 2 10 16,18-1-4-16,-4-1-17 16,14 0-8-16,4 0-12 15,-2 2-2-15,9 3-4 16,-7-1-1-16,-12 6-29 16,-3-4-41-1,-41 8-187-15,-13-1 156 0</inkml:trace>
  <inkml:trace contextRef="#ctx0" brushRef="#br0" timeOffset="-202611.85">1963 17024 1266 0,'6'0'84'0,"12"4"67"0,4-4-97 0,8 3-21 0,-2 0-14 16,7 6-13-16,-5-4-2 0,5 8-1 15,-4 2 0-15,-4 4 25 16,3 7 17-16,-2-3 36 15,1-1 12-15,12-3-11 16,8-6-12 0,22-13-26-16,9-3-7 0,12-15-10 15,2-1-4-15,4-1-9 16,-5 1-4-16,16-3-6 16,6-2-2-16,8 1 0 15,5 2 0-15,-8-3-1 16,-3 2 0-16,3 5 0 15,9 0-1-15,8 3 1 16,-4-4 0-16,-7-2-2 0,2 2 13 16,1 3 7-1,4-6 3-15,2 4 3 16,-9-4-14-16,-2 2-5 16,10 0-3-16,4 2 0 15,-3 0-1-15,-8-4-1 16,-8 5 1-16,-1 2-1 15,7 3 1-15,-4 6-1 0,-9 2 1 16,-11 3 2-16,-3-1-1 16,8-1 2-16,6 1-1 15,-5-3-1-15,-1 0-1 16,-13 1 0-16,-3 1-1 16,-1 2 0-16,6 0 0 15,9 0-1-15,-1 0 0 0,-1 0 0 16,-1-6 0-1,-1-2 1-15,7-2 1 0,11 6-1 16,2-4 1-16,-3 8 0 16,-8 1 2-1,-8 9 0-15,8 1 1 16,6 3-1-16,3-1-2 0,-3-1 0 16,-9 1-1-16,-4-7 0 15,1 0 0-15,12-1 0 16,5-2-1-16,-5 2 1 15,-4-2 0-15,-9 7-1 16,1-4 1-16,14 11 0 16,7-3 0-16,-9 1 0 0,0-3 0 15,-3-1-1 1,2-3 1-16,25 0-1 0,-2-6 1 16,-4-2-1-1,5 0 1-15,-5 0 0 16,9 3-1-16,6 6 1 15,-4 2 0-15,-4 4-1 0,5 2 1 16,2 2-1-16,-3-3 0 16,-6-1 0-1,-5 0 0-15,3-1 1 0,-1 3 0 16,-5-4 1-16,-1 4 0 16,-4 2 0-16,14-3-1 0,4 4 0 15,5-1-1-15,-1 3 15 16,-10-4 1-16,5-1 3 15,-1 2 1-15,-23-7-13 16,-6 3-2-16,-28-3-2 16,-7 1-22-16,-3-1-50 15,0 1-37-15,-7 0-109 16,2 3-90-16,-6 7 172 16</inkml:trace>
  <inkml:trace contextRef="#ctx0" brushRef="#br0" timeOffset="-195720.93">20495 2049 377 0,'0'2'143'0,"0"-2"127"0,0 3-54 16,0-2-20-16,0-1-25 0,0 0-10 0,0 0-36 0,-3 0-18 0,-7-1-24 15,1-2-14-15,-4 6-4 0,-2 0 0 16,-4 8-19 0,-7 3-5-16,-8 11-8 15,-7 4-4-15,-8 9-6 16,-5 4-6-16,-3 15-12 15,10 3-4-15,1 9-3 16,12 5-2-16,18 0 0 16,13 4 1-16,15 4 1 0,10-2 1 15,12-7 2 1,5-9 1-16,18-23 4 0,-2-11 1 16,5-17 17-16,-6-7 13 15,-12-15 22-15,-2-7 6 16,-7-15-8-16,-8-4-10 15,-19-14-13-15,-6 0-6 16,-23-1-10-16,-9 7-8 0,-17 16-17 16,-5 15-6-1,-23 19-5-15,-6 17 2 0,2 14-25 16,10 1-38 0,29-2-135-16,15-6-123 0,28-12 177 15</inkml:trace>
  <inkml:trace contextRef="#ctx0" brushRef="#br0" timeOffset="-194775.56">21110 2431 469 0,'-3'-4'93'0,"-2"0"135"0,5 2-37 0,-3 1 34 0,2 1-26 0,-2 0-47 0,-2 0-9 0,3 0-26 15,2 0-16-15,7 3-17 16,4 0-10-16,8-2-16 16,9-1-2-16,8 0-21 15,12-1-10-15,5 1-13 16,7 1-6-16,-6 4-5 0,-2 3 3 15,-21 0-55 1,-5 1-47-16,-17 1-165 16,-9 3-219-16,-17 2 277 15</inkml:trace>
  <inkml:trace contextRef="#ctx0" brushRef="#br0" timeOffset="-194540.94">21090 2659 850 0,'8'0'110'0,"4"2"113"0,1 1-30 0,11 2 5 0,2-4-50 16,6 1-72-16,7-2-28 0,7 3-38 15,3-1-4-15,-6 1-28 0,2 0-94 16,-18-3 75-16</inkml:trace>
  <inkml:trace contextRef="#ctx0" brushRef="#br0" timeOffset="-189725.81">22538 2216 276 0,'13'-11'94'0,"-1"2"123"0,1-1 10 16,-7-1 21-16,-3 5-34 0,-6-4-64 0,-6 1-35 0,-7 3-43 0,-1-4-15 0,-1-2-12 16,3-1 3-16,-3-1 17 15,-1-5 3-15,-1 0 0 16,1-2-10-16,-5 2-12 15,-1-1-7-15,-11 6-13 16,-2 3 1-16,-3 11-18 16,-2 6-6-16,5 10-6 15,2 7-3-15,11 6-3 16,11 4-1-16,12 0 1 16,7 5-1-16,18 6 4 0,4-3 1 15,19 11 1 1,4 0 2-16,7 2 0 15,-2-1 1-15,-4-2 1 16,-5-1 1-16,-15 1 3 0,-6-2-18 16,-17 1-19-16,-11-1-9 15,-19-5-13-15,-11-1 10 16,-10-7 20-16,-7-8 8 16,-10-12 18-16,2-13 12 0,-4-14 27 15,8-12 19-15,18-28 24 16,9-10 5-16,24-24-12 15,9-7-14-15,29 2-21 16,8 5-9-16,17 24-17 16,-3 8-8-16,-7 23-12 15,-6 10 2-15,-11 15-84 16,-1 7-60-16,-5 6-361 16,4 0 293-16</inkml:trace>
  <inkml:trace contextRef="#ctx0" brushRef="#br0" timeOffset="-189262.54">23357 2421 1493 0,'-11'-5'75'0,"-5"-1"68"0,-9-2-51 0,-10 4 23 0,-3-1-18 0,0 3-46 0,4 4-15 0,-3 7-23 16,3 4-7-16,8 7-12 16,9 2-2-16,11 4-3 15,7 0 3-15,15 0 5 16,0 2 2-16,8 4 3 16,-1 1 0-16,1 1 0 15,0 3 1-15,-6-1 1 16,-6-3 1-16,-12-1 4 15,-10-6 0-15,-12-2 0 16,-5-7-7-16,-8-4-34 16,-2-3-39-16,-3-20-110 15,7-6-83-15,-2-15 138 16</inkml:trace>
  <inkml:trace contextRef="#ctx0" brushRef="#br0" timeOffset="-188845.98">23384 2662 813 0,'23'11'138'0,"1"1"52"0,-8-5 10 0,-4 0-1 0,-4-4-81 0,-3-2-24 15,-2-2-29-15,3-4-9 0,6-7-15 16,3-1-10-16,6-8-14 15,9 1-3 1,-2-4 7-16,2 1 9 0,-8 2 14 16,-9 2 7-16,-12 5 19 15,-2-5 2-15,-15 2-6 16,-9-1-10-16,-13 1-27 16,-3 9-17-16,5 8-16 15,4 3-5-15,13 15-6 16,-1 7 0-16,12 16 4 15,-2 5 4-15,10 4 6 16,3-4 1-16,9-2 0 16,5-9 0-16,11-7-3 15,4-4 0-15,14-15-25 16,4-3-21-16,2-17-57 16,0-4-36-16,-8-12-135 15,1-6 155-15</inkml:trace>
  <inkml:trace contextRef="#ctx0" brushRef="#br0" timeOffset="-188531.16">24060 2456 1314 0,'-9'1'106'0,"-4"1"53"0,-2-2-3 0,-1 0-10 0,-5 0-44 0,7 2-49 0,-3 4-17 0,-5 8-23 15,-4 5-8-15,1 13-4 16,-2 5-1-16,8 4-2 16,5 0-1-16,11-3 0 15,8-3-1-15,7-7 1 0,11-2 0 16,3-11-12-16,6-4-38 15,1-11-48-15,2-3-34 16,4-9-162-16,1-7 182 0</inkml:trace>
  <inkml:trace contextRef="#ctx0" brushRef="#br0" timeOffset="-188154.97">24486 2443 1067 0,'8'-11'125'0,"-6"2"130"0,-2 1-38 0,-13 6-10 0,-6 2-43 0,-11 3-51 0,-8 4-15 0,-14 4-21 16,2 0-13-16,-1 1-41 15,7 3-13-15,13-3-14 16,10 4-4-16,15 1-4 16,9 4 2-1,19 1 2-15,11 3 3 0,11 4 2 16,2-3 1 0,-2 0 2-16,-3-1 0 0,-6 0 2 15,-10 0 1-15,-15 4 0 16,-12-1 2-16,-21-3 2 15,-14 1 1-15,-24-8-3 16,-10 0-17-16,-24-7-95 16,2 0-55-16,-22-13 77 15</inkml:trace>
  <inkml:trace contextRef="#ctx0" brushRef="#br0" timeOffset="59833.96">1745 5884 1321 0,'-1'0'42'0,"-7"3"9"0,2 5 38 16,-2 0 13-16,6-5-4 0,4-4 7 0,9-7-2 0,8-3-17 0,9-8-12 0,18 3-29 0,15-3-11 15,21 3-14-15,13 7-3 16,11 3-7-16,6 1-5 0,42 7-4 15,15 4-3-15,27 6-2 16,20-2 1-16,3-2 4 16,-1-2 10-16,17-6 20 15,-6 0 5-15,-10-8 6 16,11 5-1-16,-25 3-6 16,-15 0-3-16,-31 10-2 15,-26-3-6-15,-45 6-8 16,-11 8-16-16,-45-4-123 15,-20 2-169-15,-38 6 162 16</inkml:trace>
  <inkml:trace contextRef="#ctx0" brushRef="#br0" timeOffset="61297">8225 5605 444 0,'-8'-5'69'0,"3"2"72"0,2-1-21 0,-3 0 29 0,6 4 2 0,-2 0 10 0,2 0-12 0,-2 4-50 16,-4 0-26-1,6-2-44-15,3 1-8 0,11-3 10 16,5-2 14-16,19-5 23 16,5-1 0-16,18-2-19 15,12 5-14-15,29 1-27 16,20 2-6-16,14 2-3 15,6 6-1-15,-2 1 1 0,4 2 0 16,16 4 0 0,0-2 0-16,18-6-1 15,2-2 0-15,12-5 1 16,12 1 0-16,3-4 3 16,-6 5 1-16,-13 3 5 15,-3 7 0-15,-27 4 15 16,-4 5 2-16,-26 3 2 0,-18 0-1 15,-28-3-9-15,-15-2 0 16,-23-7-1 0,-14-4 4-16,-29-6 0 0,-5-3-12 15,-41-13-9-15,-10 0-7 16,-35-8-16-16,-12-4 5 16,-28-2-2-16,-16-5 1 15,-3 4 9-15,-7-1 4 0,-14 10 7 16,-4 5-1-1,-4 12 1-15,-2 2-2 16,2 9-2-16,9 5 0 16,2 4 0-16,1-1 2 0,15 3 3 15,7 0 1-15,20-2 1 16,13-3 1-16,37-9-1 16,9-3 1-16,26-3-1 15,12-6 0-15,18 1-2 16,12 2-1-16,25 4-3 15,10 2-1-15,27 6-3 16,15 7-1-16,39 9-1 16,19 3 1-16,31 1 2 15,14-3 2-15,21-4 4 16,-2 0 3-16,15-5 2 0,7-1 1 16,-22-2-1-1,-3-5 0-15,-25-3 5 0,-29 0-11 16,-19-7 2-1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8:42:25.2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1121 9868 1121 0,'-13'8'95'0,"8"-2"47"0,5-4-47 16,5-4-30-16,5-9-2 0,1-2 14 0,-4-1-7 15,-3 2-25-15,-9-1-13 0,-17 13-21 0,-16 5-4 16,-19 15-5-16,-9 4-1 15,-8 6 1-15,-5 1 0 0,11 1-1 16,3-5 1 0,9-4-1-16,11-2-10 15,9 3 35-15,8-1 16 0,6 10 20 16,4 2 16 0,4 12-32-16,0 12-15 0,-2 21-20 15,0 13-5-15,1 32-6 16,-6 7-2-16,7 23 0 15,-2 6 0-15,7-2 2 16,1 2 6-16,3-13 12 16,10 0 9-16,7-3 6 15,4 0-4-15,6 2-8 16,0-3-8-16,2-6-7 16,3-5-3-16,11-15-4 15,11-15-3-15,23-32-4 16,10-19-2-16,21-41-1 15,4-21 2-15,32-50-88 16,22-25-60-16,23-47 84 0</inkml:trace>
  <inkml:trace contextRef="#ctx0" brushRef="#br0" timeOffset="810.05">9662 9851 1564 0,'5'12'72'0,"7"-1"57"0,20-1-106 16,10-4 8-16,10-3 10 0,13-1 1 0,12-4-13 0,4-6-12 0,4 8-10 0,-8 2-2 16,-17 7-2-16,-9 5 1 15,-12 9-1-15,-1-5 0 0,-3 9 1 16,-1-5-1-16,-4 2 0 16,0 3 1-16,-9-8 13 15,1 6 7 1,-2 2 10-16,-4 1 4 15,-6 13-8-15,-6 5-5 0,-4 23-11 16,-4 9-3-16,-4 18-8 16,0 6-3-16,6 21-2 15,2 5-2-15,10 27-2 16,1 10-21-16,6 2-7 16,7-1 0-16,1-19 6 15,2 1 20-15,3-19 13 0,-11-11 1 16,-5-14 2-16,-11-12 4 0,-17-15 16 31,-3-4 11-31,-29-12 21 0,0-7 2 16,-22-16-11-16,-12-7-10 15,-7-13-46 1,-8-14-34-16,-23-5-94 16,-7-10-63-16,-24-18 101 0</inkml:trace>
  <inkml:trace contextRef="#ctx0" brushRef="#br0" timeOffset="9111.87">5729 12300 823 0,'19'-15'137'0,"-3"0"111"0,-2-3-68 16,-6 4-65-16,-5 2-22 0,-6 5-2 0,-7 6 2 0,1 5 4 0,2 7-1 0,1 8 4 16,5 5 0-1,4 12-4-15,5 5-5 16,1 16-29-16,-1 6-16 16,-2 7-31-16,-6 4-8 15,-6-5-5-15,-4 0-8 16,-7-9-60-16,1-3-40 15,5-14-120-15,-1-10-89 0,7-19 175 16</inkml:trace>
  <inkml:trace contextRef="#ctx0" brushRef="#br0" timeOffset="9487.56">6131 12390 1130 0,'5'-15'133'0,"3"1"116"0,-4 0-36 0,-4 1-33 0,0 4-36 0,-7 7-50 0,2 7-24 0,-11 14-33 0,2 1-11 0,1 9-18 15,4-1-7-15,10-3-2 0,10-6-2 16,13 2 12-16,1-4 12 16,12 5 24-16,-6 7 2 0,4 5-4 31,-7-4-8-31,-10 3-22 0,-4-4 0 16,-8 1-8-1,-4 5 0-15,-5 2-7 0,-8 1-18 16,-10 3-45-16,1 0-32 0,-14-1-123 15,1-6-154 1,-1-10 217-16</inkml:trace>
  <inkml:trace contextRef="#ctx0" brushRef="#br0" timeOffset="9953.1">6202 12331 1139 0,'29'-33'110'0,"4"5"86"0,0-1 4 0,-2 7-26 0,2 8-21 0,-7 6-51 16,-4 8-27-16,-5 14-33 0,-3 7-10 16,-9 4-7-1,5 5-6-15,-7 3-8 16,6-4-4-16,1-6-3 15,2-2-1-15,-1-4 2 0,-1-3 1 16,-7 2 1 0,0 6 1-16,-11 6-2 15,-1 6-2-15,1 7-4 0,-2 3-1 16,7 0-4-16,3-3-2 16,11-10-1-16,7-7-1 15,16-10 3-15,6-6 3 16,7-9 16-16,7-9 20 15,-12-12 38-15,-4-5 12 16,-17-9 6-16,-9-7-16 16,-9-5-32-16,-6-1-11 0,-16 1-15 15,-7-1-8 1,-19 10-29-16,0 3-20 0,-4 14-64 16,6 6-29-16,13 11-76 15,11 5-67 1,19 0 162-16</inkml:trace>
  <inkml:trace contextRef="#ctx0" brushRef="#br0" timeOffset="10439.96">6967 12514 1495 0,'3'0'143'0,"5"2"71"0,-1 9-13 0,-4 6-74 0,5 10-36 0,-4 9-43 0,3 4-18 0,2 5-23 16,1-5-4-16,7-9-3 15,0-10 0-15,9-10 6 16,-3-11 20-16,-1-11 44 15,-1-3 19-15,-7-12 27 16,-1 7-3-16,-7-3-23 16,-3 0-17-16,-3 11-29 15,0 10-17-15,0 2-24 16,8 23-3-16,6 9-8 16,2 5-1-16,11-5-1 15,6-8 0-15,10-11 4 16,-2-10 3-16,-2-11 11 15,-4-10 14-15,-13-5 26 16,-8-5 17-16,-11-6-1 0,0 5-12 16,-6-13-26-16,-5-7-19 15,2-7-9 1,-2-10-19-16,8 4-58 0,5 4-29 16,0 22-15-16,2 12 44 15</inkml:trace>
  <inkml:trace contextRef="#ctx0" brushRef="#br0" timeOffset="11126.92">8562 12516 947 0,'-1'4'187'0,"-10"7"226"0,-2 4-136 0,-9 8-46 0,-5 9-36 0,-4 1-69 0,-6 8-31 15,-1 3-51-15,1 5-18 0,-6-3-20 16,-1 1-16-16,0-8-56 15,1-2-33-15,10-14-120 16,8-7-90 0,14-17 175-16</inkml:trace>
  <inkml:trace contextRef="#ctx0" brushRef="#br0" timeOffset="11310.26">8160 12437 1396 0,'5'8'180'0,"6"4"134"16,14 17-124-16,5 4-21 0,16 8-61 0,4 3-27 0,7-1-39 15,8 2-14-15,1-4-20 0,5-1-12 16,-6 2-74 0,1 1-72-16,-5-2 79 15</inkml:trace>
  <inkml:trace contextRef="#ctx0" brushRef="#br0" timeOffset="11730.39">9173 12412 1350 0,'-7'0'169'0,"3"-2"94"0,4 2-67 0,1-2-25 0,15 2-48 0,9 0-16 0,15 4-19 0,7-1-10 16,5 6-26-16,-3 2-12 15,-5 3-18-15,-8-1-8 0,-12 4-5 16,-10 6 0-16,-15 2 0 15,-12 5-2-15,-25 14-12 16,-9 2-4-16,-16 4-11 16,-2 4-1-16,10-7 11 15,6-3 1 1,25-6 7-16,12-2 0 0,16-1 1 16,11 0 1-16,12-7 2 15,9-1 0-15,5-11-9 16,6-5-32-16,0-11-99 15,1-2-63-15,2-9 94 16</inkml:trace>
  <inkml:trace contextRef="#ctx0" brushRef="#br0" timeOffset="12042.55">9820 12770 1455 0,'-2'-13'201'0,"-6"2"124"0,0 1-93 0,-6 6-34 0,-5-1-77 15,0 5-32-15,-3 6-47 0,8 9-18 16,1 2-24-16,5 5-1 0,8 3-5 16,8 2 0-1,10 1 3-15,8 1 3 16,9-2 3-16,1-2 2 15,-9 0 0-15,-9-3-2 0,-12 5-13 16,-11 1-16 0,-22 1-40-16,-7-4-30 15,-15-1-85-15,-5-9-105 0,-7-2 165 16</inkml:trace>
  <inkml:trace contextRef="#ctx0" brushRef="#br0" timeOffset="12674.89">4505 12617 555 0,'-13'11'135'0,"0"-2"180"0,1 1-113 0,-1-3-10 0,5 1-6 0,5-3-30 0,6-3 1 0,7-2-7 16,6-2-14-16,9-3-19 15,5 1-25-15,3 0-53 16,2 0-17-16,-5-1-15 16,-4 3-25-16,-5 1-70 15,-9-1-64-15,-2-1-240 16,-5 8 225-16</inkml:trace>
  <inkml:trace contextRef="#ctx0" brushRef="#br0" timeOffset="12831.52">4443 12847 1193 0,'6'3'140'0,"4"-3"149"0,9-2-73 0,9-7-3 0,10-4-45 0,13-2-75 15,-3 0-30-15,-2 6-139 0,0 4-16 16,3 10 40-16</inkml:trace>
  <inkml:trace contextRef="#ctx0" brushRef="#br0" timeOffset="13875.95">1763 12440 664 0,'0'-11'210'0,"-3"3"236"0,-2-1-98 0,-3 1-94 0,-1 3-43 0,2-4-69 0,-1-3-22 0,8-2-45 16,4 0-16-16,11 1-27 16,3 7-10-16,8 6-12 15,11 3-3-15,2 10-6 16,5 4-1-16,-1 7 0 15,-11 1 1-15,-7 10 1 16,-14-4 1-16,-13 9 3 16,-7 6 1-16,-21-4-5 15,-8 5-2-15,-13-9-6 16,1-9-3-16,11-14-3 16,10-5 2-16,18-10-2 15,8-2 0-15,16-6 8 0,5-1 4 16,11 1 11-16,6 7 6 15,4 2 2-15,0 5-2 16,-2 9-3-16,-7 0-2 0,-8 11-1 16,-2 0 2-1,-15 8 6-15,-7 0 3 16,-21 4 0 0,-7 2-1-16,-18-3-5 15,-5 3-4-15,-9-10 0 0,7-2-25 16,6-17-48-16,3-3-25 15,18-8-73-15,4-3-29 0,20-10-166 16,13-1 201 0</inkml:trace>
  <inkml:trace contextRef="#ctx0" brushRef="#br0" timeOffset="14223.56">2405 12727 1413 0,'-13'3'100'0,"-4"0"34"0,-4 4 6 0,-1 8-72 0,-1 1-18 0,2 13-29 0,5 7-11 0,7 11-6 0,3 2 0 15,7 0-2-15,5-2-2 16,15-12 14-16,7-15 20 15,7-15 43-15,5-11 21 16,-4-16 17 0,3-8-5-16,-2-11-19 0,-4-3-10 15,-8-4-20 1,-3-2-11-16,-13 4-18 0,-9 2-8 16,-12 6-14-16,-10 5-17 15,-11 14-57-15,1 5-43 16,4 14-132-16,1 5-132 15,9 9 208-15</inkml:trace>
  <inkml:trace contextRef="#ctx0" brushRef="#br0" timeOffset="14553.01">2812 12585 1488 0,'-3'8'126'0,"-10"5"68"0,-1 2-66 0,-5 12-51 0,3 6-41 0,5 8-29 0,0 8-7 0,21 2-5 15,7-6 0-15,18-5-2 16,6-9 3-16,6-16 11 16,0-8 34-16,-4-16 62 0,-2-7 28 15,-6-14 35 1,-9-1-15-16,-11-9-37 0,-11 2-23 15,-10-7-36 1,-13-3-16-16,-9-8-24 16,-9 0-6-16,-2 0-28 0,-4 7-18 15,7 12-48 1,8 12-38-16,4 19-98 0,10 9-94 16,14 14 174-16</inkml:trace>
  <inkml:trace contextRef="#ctx0" brushRef="#br0" timeOffset="14897.53">3490 12438 1216 0,'-12'5'198'16,"-3"1"172"-16,6-4-158 0,9 1-3 0,8 0-83 0,1-3-18 0,28 3-37 0,4-3-7 0,19 0-5 0,15-3-10 15,1-3-25 1,4 4-12-16,-4-5-37 16,-2 2-50-16,-25-1-121 0,-17-1-148 15,-29 1 183 1</inkml:trace>
  <inkml:trace contextRef="#ctx0" brushRef="#br0" timeOffset="15292.75">3779 12538 992 0,'-3'1'252'0,"-4"3"272"0,0-1-268 0,-4 3-21 0,-2 0-94 0,2 5-39 16,5 5-51-16,2 8-16 0,9 15-23 15,5 5-2-15,7 13-6 16,7 3-2-16,-1 2-2 16,3-4 0-16,-6-5 3 15,-1-4 2-15,-14-8 8 16,-5-3 1-1,-16-11 35-15,-11-2 7 16,-11-14 15-16,-9-9 2 0,-5-10-36 16,-2-14-17-16,-4-8-50 15,1-6-32-15,7 4-93 16,-6 7 11-16,0 19 64 16</inkml:trace>
  <inkml:trace contextRef="#ctx0" brushRef="#br0" timeOffset="23740.16">6918 5449 212 0,'-15'5'92'0,"-3"-2"85"0,6-1 24 0,1 1 21 16,1-3-1-16,1 0-16 0,7-2-43 0,2 2-20 0,0 0-38 0,0 0-18 0,8-3-36 15,6 3-14-15,13 0-26 0,6-3 24 16,14-7 17-16,9 1 9 16,13-2 19-16,12-2-19 15,21 2-16 1,5 2-9-16,16-4-17 0,-6-1-9 15,19-2-8 1,6 2-1-16,8 0 0 0,6 4 0 16,-9 2-1-1,4 7 1-15,5 1-2 16,2 0 0-16,4 3 0 0,6 2 1 16,2 1 0-16,7-4-1 15,4-4 1-15,2 0 1 0,-5-4 1 16,10 1 0-16,-3 5 0 15,2 0 0-15,-4 0-1 16,2 5 2-16,0 8-1 16,-9 3 1-16,4 2-1 15,-6 0 0-15,1-1 0 16,-8-3 0-16,0 1-1 16,10-1 0-16,6-3 1 15,8-5-1-15,8-4 1 16,12-2 2-16,-6-2-1 15,0-3 1-15,11 4 0 16,-4 1-3-16,-12 3 0 16,-1 8 0-16,-5 11 0 15,-8 2 0-15,-5 7 0 16,-1 5 0-16,-1-1 2 0,-11 1 1 16,3-2 0-1,-4-8 1-15,-3 0-1 0,0-4 0 0,-17-7 0 16,-10-2 0-16,-25 0-1 15,-11-7-38 1,-17 5 26-16</inkml:trace>
  <inkml:trace contextRef="#ctx0" brushRef="#br0" timeOffset="106193.83">14212 3640 801 0,'-5'0'140'0,"0"-5"75"0,-3-4-7 0,3-4-22 0,2-1-46 16,3 3-15-16,7 0-8 0,-3 3-4 0,7-3-13 0,8-1-11 0,8 1-22 15,6-2-4-15,13 0-4 0,-2 1-5 16,10 5-12-16,1-1-8 16,-9 10-15-16,-2 8-5 15,-24 2-9-15,-8 7 1 0,-20 11 2 16,-16 0 2-16,-19 13 0 16,-6 4-4-1,-7 5-4-15,2 3-1 0,10-4-1 16,11-6 0-16,25-8-3 15,14-11 1-15,24-13 2 16,11-5 0 0,16-13 6-16,-2-6 0 15,8-8-1-15,0-6 0 16,-3-8-13-16,-4 3-31 0,-8-8-117 16,-7 0-83-16,-9-1-281 15,-4-5 280-15</inkml:trace>
  <inkml:trace contextRef="#ctx0" brushRef="#br0" timeOffset="106449.7">14915 3585 619 0,'-5'21'189'0,"-1"-1"222"0,6 7-95 0,0 4-103 0,-3 2-48 0,3 5-80 16,2 0-27-16,7 6-25 0,5-3-9 16,4-8-15-16,5-3-2 15,12-19 15-15,4-9 17 16,2-11 45-16,-3-7 19 15,-11-3 16-15,-5 0-4 16,-14-2-25 0,-8-2-11-16,-16-9-22 15,-9-6-12-15,-10-10-21 0,-4-5-13 16,-8 12-29-16,-2 15-19 16,-14 23-77-16,-7 9-65 15,-1 16-201-15,13-3 206 0</inkml:trace>
  <inkml:trace contextRef="#ctx0" brushRef="#br0" timeOffset="106645.08">15589 3667 2071 0,'-11'19'91'0,"-10"-8"-9"0,4-9-1 0,-5-13-32 0,4-10-58 16,1-12-174-16,3-8-337 0,11-21 303 0</inkml:trace>
  <inkml:trace contextRef="#ctx0" brushRef="#br0" timeOffset="106862.32">16037 3065 1457 0,'0'12'128'0,"-8"12"143"0,-5 9-77 0,-12 13 5 0,-5 10-52 0,-8 19-91 0,-4 5-23 0,-3 13-25 15,0 0-3-15,8-5-24 0,4-6-43 16,13-15-98-1,7-11-172-15,21-16 183 16</inkml:trace>
  <inkml:trace contextRef="#ctx0" brushRef="#br0" timeOffset="107040.85">16299 3498 2206 0,'-18'49'200'0,"-1"-3"48"0,-9-18-73 0,3-14-54 0,-2-17-112 0,6-17-47 0,6-21-142 0,4-6 103 16</inkml:trace>
  <inkml:trace contextRef="#ctx0" brushRef="#br0" timeOffset="108340.8">8894 3699 560 0,'-2'0'57'0,"5"-7"20"0,5-1 107 15,0-3 24-15,4 0 25 0,1-3-21 0,-2 0-25 0,0-3-11 0,-9-1-11 0,1 2-14 0,-8 7-39 0,-4-8-24 0,-9 4-40 0,-15 0-13 16,-13-2-21-16,-13 7-9 0,-8 9-11 16,4 7-3-1,11 11-4-15,14 5 1 16,18 3 0-16,12-2 1 0,13 0 0 15,10 3 1-15,17 4 2 16,7 0 3-16,13 2 2 16,5 4 3-1,2-5 0-15,-6 5 0 16,-5 1 0-16,-17 2 0 0,-7 4-4 16,-8 3-4-16,-16 1-6 0,-5-3 1 15,-25-8-3 1,-6-5 4-16,-15-20 10 15,-7-12 2-15,1-16 9 16,2-19 2-16,14-16 18 16,14-12 1-16,28-10 0 15,20-5 4-15,25 1-7 0,9 3 1 16,6 17-3 0,-5 4-5-16,-7 14-15 0,-8 6-6 15,-4 15-10-15,-2 3-26 16,-5 14-85-1,2 3-53-15,-7 11-63 0,-1 6 17 16,-4 7 87-16,-3 0 56 16,-6 0 73-16,2 3 28 15,-11 1 40-15,-4 1 9 16,-6 7 7-16,-4 1-13 0,5 2-31 16,-1-1-9-16,15-1-7 15,7-4-5 1,14-11-5-16,16-11-2 0,13-14 44 15,6-7 20-15,2-11 37 16,-10-5 22-16,-12-6-13 16,-10 1-7-16,-17-5-20 15,-8 3-14-15,-19-5-24 16,-13 0-13-16,-19-2-25 16,-12 3-12-16,-21 3-45 15,-10 10-33-15,4 10-78 16,4 3-58-16,28 16 117 15</inkml:trace>
  <inkml:trace contextRef="#ctx0" brushRef="#br0" timeOffset="108529.61">9790 3640 1924 0,'1'7'101'0,"-10"-7"46"0,-4 0-40 0,-3-15-27 0,-6-5-25 15,10-9-82-15,1-10-79 0,11-8 60 0</inkml:trace>
  <inkml:trace contextRef="#ctx0" brushRef="#br0" timeOffset="108741.62">10182 2943 1515 0,'0'16'93'0,"-4"8"155"0,-4 4-131 0,-2 16 23 0,-5 3 0 0,-1 23-63 15,-3 12-31-15,-11 20-34 16,-2 12-1-16,-6 6-10 15,4 0-67-15,5-10-125 16,12-3 114-16</inkml:trace>
  <inkml:trace contextRef="#ctx0" brushRef="#br0" timeOffset="108924.32">10548 3503 2074 0,'-19'41'158'16,"-1"-2"38"-16,-8-15-71 0,-4-14-29 0,4-12-126 0,1-14-44 0,14-20 38 16</inkml:trace>
  <inkml:trace contextRef="#ctx0" brushRef="#br0" timeOffset="124606.53">7548 7206 505 0,'-2'-5'112'0,"-2"-6"86"0,-4 8-48 0,-2-3-32 15,4 1-33-15,-2-5 2 0,6 1-9 0,2 3 3 0,5-2 13 0,6 1 3 0,0 0 15 16,5 2 11-16,-5 0 19 16,-2 5-6-1,-10 3-33-15,-1 4-23 0,-2 7-47 16,-1 8-12-16,5 9-13 16,5 10-3-16,7 0-5 15,7 4 0-15,2-1-3 16,1-5-57-16,1 1-72 15,-1-7-91-15,-4-2 97 16</inkml:trace>
  <inkml:trace contextRef="#ctx0" brushRef="#br0" timeOffset="125005.48">7512 7431 576 0,'12'-6'197'0,"-2"3"163"0,1 3-107 0,-7 1-29 0,3 14-102 0,-1 5-37 0,2 7-59 0,3 3-14 15,9 3-9-15,10-5-2 0,7-5 13 0,-3-9 9 0,3-14 53 16,-3-3 23-16,-7-18 28 16,-2-4 10-16,-10-10-22 15,-7-3-23-15,-12-4-38 16,-2-1-20-1,-8 1-39-15,-2 2-41 0,8 7-128 16,4 14-88-16,10 5 121 16</inkml:trace>
  <inkml:trace contextRef="#ctx0" brushRef="#br0" timeOffset="125655.03">7967 7804 824 0,'-6'-10'136'0,"3"5"158"0,3-3-56 0,2 7 5 15,5 1-35-15,8 14-61 0,-3 0-28 0,1 15-48 0,1 9-20 0,-9 7-26 0,7 14-11 16,-2 2-13-16,1 2-12 16,-8-3-59-16,-3-3-47 0,-5-7-244 15,-4 4 210-15</inkml:trace>
  <inkml:trace contextRef="#ctx0" brushRef="#br0" timeOffset="125924.57">7967 7781 1640 0,'8'-29'100'0,"13"-8"57"0,4 3-2 0,5 4-31 0,8 1-14 0,-2 9-34 0,2 5-17 15,0 14-22-15,-3 4-8 0,-5 13-18 16,-15 4-6-1,-5 7 1-15,-10 5 0 16,-13 4-1-16,-12 5-9 16,-10 0-39-16,-4-8-29 15,-4-11-78-15,2-4-50 16,-1-22-323-16,10-5 317 16</inkml:trace>
  <inkml:trace contextRef="#ctx0" brushRef="#br0" timeOffset="126421.82">8406 7663 1014 0,'13'18'105'0,"-1"4"99"0,1 0-56 0,3 0-16 0,3 1-34 0,-2 0-50 0,0 2-21 0,-4-2-14 16,-4-4-4-16,-4 0 1 15,-2-6 9-15,-6-10 13 16,-2 0 10-16,-4-6 18 16,-2-5 6-16,3-9 5 0,-1-5-2 15,7-11-15 1,5-10-15-16,10 5-21 0,6 3-6 16,6 10-9-1,0 3-1-15,7 11-2 0,2 5-1 16,4 7-1-16,-3 4 0 15,-3 9 1-15,-9 2 1 16,-10 9 3-16,-5 4 1 0,-2-1 1 16,-1-3-2-1,6-4-1 1,1-2 0-16,9-15 3 0,-4-2 13 16,1-11 13-16,4-12 11 0,-7-3 24 15,3 1-3 1,-13 2-2-16,-4-1-5 0,-6 6-23 15,-6-3-8-15,-14 4-12 16,-3-1-8 0,-7 2-25-16,2-4-19 0,4 4-47 15,12 2-39-15,6 1-145 16,11 1-243-16,13 1 300 16</inkml:trace>
  <inkml:trace contextRef="#ctx0" brushRef="#br0" timeOffset="126619.86">9092 7627 1454 0,'8'16'123'0,"-3"-1"88"0,3 3-19 15,-7 5-24-15,3 6-36 0,0 9-54 0,-2 6-32 0,-4 8-31 0,1 3-7 16,1-6-40-1,1 0-36-15,2-3-155 0,5-7-252 16,-1-7 274-16</inkml:trace>
  <inkml:trace contextRef="#ctx0" brushRef="#br0" timeOffset="126883.61">9111 7630 1495 0,'5'-16'132'0,"3"2"85"0,1 0-6 0,4 1-45 0,6 1-34 0,9 1-58 16,7 6-23-16,9 6-22 16,2 7-5-16,-8 13-5 15,0 6-4-15,-24 6-7 16,-11-2-8-16,-11 7-31 15,-14 0-13-15,-11-6-44 0,3-1-40 16,-6-15-128 0,2-8-271-16,4-10 308 15</inkml:trace>
  <inkml:trace contextRef="#ctx0" brushRef="#br0" timeOffset="127193.69">9559 7663 1216 0,'7'16'114'0,"-6"1"60"0,7 5-15 0,-6 0-82 0,5 2-27 0,5-8-13 0,3-3 5 0,4-13 21 15,2 0 11-15,1-8 10 16,-5-7 12-1,-1-2 3-15,3-8 4 0,-8 1 0 16,-3 2-8-16,-8 3-15 16,-5 0-15-16,-22 0-33 15,-6 0-15-15,-8 5-27 16,2 2-22-16,1 8-53 16,3 4-47-16,11 0-187 15,12 2 186-15</inkml:trace>
  <inkml:trace contextRef="#ctx0" brushRef="#br0" timeOffset="127469.67">9930 7610 797 0,'16'20'150'0,"-2"7"119"0,-3 4-116 0,-2 6 4 0,-4-7-63 0,-3-4 4 0,-1-2-18 16,-1-8 11-1,-4-5 9 1,-4 0 5-16,-6-11 3 0,-2-2-3 16,-2-15-1-16,-2-5-9 15,6-13-18-15,3-1-11 0,11 1-27 16,8 2-15-16,12 8-19 16,12 0-5-1,9 9-8-15,-2 0-5 0,10 4-93 16,-11-3-76-16,1 3 97 15</inkml:trace>
  <inkml:trace contextRef="#ctx0" brushRef="#br0" timeOffset="127693.37">10331 7414 1852 0,'-7'-17'140'0,"3"1"70"0,0-1-22 0,4 12-33 0,0 5-34 0,0 17-36 0,0 8-25 15,0 20-26-15,-1 0-10 0,1 15-17 0,0 3-5 16,0 4-26-16,0-1-40 16,-2-8-108-16,-2-6-102 15,4-3 142-15</inkml:trace>
  <inkml:trace contextRef="#ctx0" brushRef="#br0" timeOffset="127973.53">10233 7668 1276 0,'6'-5'142'0,"-3"-3"107"0,10 4-77 0,1-1 9 0,13 0-61 0,11-1-22 0,14-4-48 16,5 4-9-16,-2 3-2 16,-5 4-3-16,-18 9-4 15,-5 6 2-15,-18 10-7 16,-7 6-3-16,-7 9-11 16,-8 6-6-16,1-1-9 15,7 1-21-15,7-10-67 16,4-11-47-16,15-7 65 15</inkml:trace>
  <inkml:trace contextRef="#ctx0" brushRef="#br0" timeOffset="128130.09">10741 7449 2011 0,'-33'9'90'0,"3"-1"19"0,3-3-58 0,8-12-40 0,10-5-66 0,5-7 31 0</inkml:trace>
  <inkml:trace contextRef="#ctx0" brushRef="#br0" timeOffset="128675.81">10870 7666 1295 0,'-9'22'152'0,"-2"-1"103"0,4 3-133 0,1 1-16 0,0 2-49 0,3 7-8 16,4 3-17-16,4-1-10 15,8-3-12-15,5-6-4 0,1-10 13 16,5-9 16 0,3-10 32-16,-2-4 17 15,-1-14 11-15,-5-2-5 0,-2-5-11 16,-7-3-12-16,-6-5-19 15,-5-3-10 1,-15-7-22-16,-6-4-8 16,-5 4-20-16,-6 12-13 0,-3 21-54 15,2 12-41-15,-2 17-136 16,2 7-91-16,11 10 184 16</inkml:trace>
  <inkml:trace contextRef="#ctx0" brushRef="#br0" timeOffset="128969.6">11233 7748 1259 0,'22'19'97'0,"-9"7"40"0,-10 5-39 0,-6 5-56 0,-8 1-20 0,1-7-12 0,4-5-3 15,4-8 12 1,2-11 12-16,4-7 33 0,3-9 25 15,0-7 37-15,2-10 12 0,2-7-4 16,2-3-15 0,4-1-35-16,5 7-18 15,4 7-30-15,2 8-10 16,-3 16-19-16,-1 8-6 0,-5 14-3 16,-5 12-12-16,-3 5-37 15,-2 4-28 1,1 5-109-16,3 0-114 0,4-10 172 15</inkml:trace>
  <inkml:trace contextRef="#ctx0" brushRef="#br0" timeOffset="129508.12">12036 7769 1541 0,'-28'-10'151'0,"-7"4"85"0,-14 19-134 0,-5 7-28 16,1 12-64-16,4 6-10 0,11 1-4 16,13-1-5-16,22-10-28 0,4-6-7 15,23-14 0 1,4-5 2-16,12-11 34 0,1-3 8 16,-5-11 7-1,2 3 10-15,-13 2 30 16,-1 0 14-16,-8 10 11 0,-5 1-8 15,-10 8-29 1,-1 9-15-16,-12 11-16 0,2 5-3 16,2 7-2-16,-1-7 0 15,12-2-4-15,9-10-2 16,17-9 1-16,4-6 1 0,10-14 7 16,2-2 5-1,-5-8 8-15,-5-4 11 0,-6-7 33 16,-2-4 13-1,-9-10 29-15,4-8 3 0,-8-20-11 16,-5-5-12-16,-1-8-19 16,-12 9-4-16,-1 37-8 15,-6 13-3-15,-2 36-21 16,-3 18-10-16,-4 31-18 16,3 17-2-16,2 25 1 15,3 6-3-15,2-1 2 16,10-9-1-16,14-26-38 0,7-9-23 15,14-22-82 1,3-10-36-16,10-22-145 16,9-3 176-16</inkml:trace>
  <inkml:trace contextRef="#ctx0" brushRef="#br0" timeOffset="129909.72">13420 7487 1404 0,'17'-10'236'0,"-9"4"157"0,-7 11-130 16,-5 10-30-16,-10 18-115 0,6 8-37 0,0 22-46 15,0 12-11-15,3 8-14 16,2 6-3-16,-7-6-11 16,3-6-31-16,-1-12-119 15,-3-2-83-15,-5-11 113 0</inkml:trace>
  <inkml:trace contextRef="#ctx0" brushRef="#br0" timeOffset="130322.96">13080 7882 859 0,'10'-12'168'0,"6"-2"291"0,9 1-244 0,14 0 8 0,10 2-19 16,6 8-63-16,5-2-24 0,8 5-41 0,-3 8-8 0,-4 8-22 15,-8 5-12-15,-17 5-17 16,-9-2-7-16,-13 3-6 16,-2 0-4-16,-12 1-4 15,-1 4-3-15,-9-4-6 16,3 0 3-16,7-4-1 16,1-3 2-16,13-6 5 15,4-8 3-15,8-7 6 16,8-7 5-16,-3-12 13 15,4 2 14-15,-7-8 34 16,-6-2 6-16,-12 0 19 0,-15-4-3 16,-22-1-32-1,-11 2-10-15,-14 10-40 16,0 4-22-16,2 13-54 16,7 3-43-16,10 9 10 0,5 13 26 15</inkml:trace>
  <inkml:trace contextRef="#ctx0" brushRef="#br0" timeOffset="197834.15">1824 15544 444 0,'0'3'111'0,"3"-5"124"0,5-1-127 15,3-2-34-15,0 1-9 0,-1 4 8 0,-1 1 12 0,-1 5-14 0,-1-1-11 16,-3 5-26-16,1-2-13 16,0 1-13-16,3 0-3 0,6 1-6 15,6-4 20-15,2 4 28 16,8-4 13-16,5 0 26 16,6-3-13-16,11 1-15 15,-1-3-5 1,2-2-11-16,4-3-4 15,2 0-6-15,10-3-7 16,16 7-11-16,8 0-4 0,7 0-8 16,-4 0-1-16,0-3-1 15,-3 2-1-15,10-7-1 16,4 5-1-16,13-7-1 16,-2-1-1-16,4 2 1 15,1-13 1-15,9 6-1 16,10-3 3-16,13 2 1 0,3 4 0 15,4 7 5 1,5-2-3-16,-1 8 4 16,-2-5 2-16,-6 2 0 15,-1 0 1-15,-11 1 2 0,-14 2 1 16,-25 0 3-16,-15-1 0 16,-21-4-2-16,-3-2-8 15,-18 0-155-15,-10-4 111 16</inkml:trace>
  <inkml:trace contextRef="#ctx0" brushRef="#br0" timeOffset="209295.18">3607 15443 739 0,'-27'11'81'0,"-6"1"43"15,2 7-25-15,4 2-9 0,3-5-24 0,5-4-2 0,5-10-2 0,-3-4 0 0,7-3 10 16,8 5-1-16,1-7-31 16,15 5-14-16,7 2-23 15,7 2-4-15,13 5-4 16,8-2 1-1,16 3 1-15,9-3 0 16,19-2 11-16,13 2 12 16,18-7 31-16,1-4 5 0,4-1-2 15,4 0-12-15,10 3-27 16,6-2-5-16,-1 3-7 16,-1 0-1-16,1 0-1 15,2-2-1-15,-5 2 0 16,-5 3 0-16,-4-2 0 15,7 1 3-15,7-1 15 16,-3-3 5-16,-5 2 8 16,-5 3-1-16,-4-3-10 15,4 3-3-15,0 2-5 16,-6-2-2-16,-1 4 3 16,1-4-2-16,6-1 3 15,-5-6-1-15,-4-4-3 16,0 0 0-16,4 0-1 15,3 7-5-15,-5-3 0 0,-10 7-1 0,-9 3-3 16,-7 8 19 0,5 0 20-16,-2 2 5 15,-6-3 5-15,-9-9-13 16,-4-1-20-16,-5-1-4 16,15-7-5-16,8 1-3 15,0 3-3-15,3 0 0 0,-10 6 1 16,-6 4-1-1,0 1 1-15,6 2 0 0,4 2-1 16,0-5 1-16,-12 6 1 16,-3-5 1-1,-1 4-1-15,-6-4 0 0,-4 1-4 16,-1-2-46-16,-24 3 33 16</inkml:trace>
  <inkml:trace contextRef="#ctx0" brushRef="#br0" timeOffset="-172173.13">1955 14266 397 0,'-1'-3'123'0,"1"-2"127"0,1 4-58 0,-2-2-55 16,-4 3-23-16,-6 3-34 0,-8 1-17 0,2 7-14 0,-1 1 8 0,-2-1 23 0,6-4 11 0,1 0 3 15,13-7-8-15,0 0-4 16,9-8 6-16,10-2 5 0,3 1 2 16,15-4-15-16,1 2-17 0,1 0-29 31,4 2-13-31,-4 4 0 16,0-3 1-16,4 5 0 15,0 1 0-15,6 4-14 16,3-2-4-16,11 0-3 15,8-2-1-15,14-5 0 0,5 2 0 16,3 3 0-16,-6 1 10 0,-7 1 17 16,-4 1 1-1,1 4 7-15,7 4-11 16,-1-2-14-16,6 4-2 16,-4-3-4-16,-5 0-2 15,-10-4-1-15,-1-1 0 16,-1-3-1-16,8 0-1 0,12-3 0 15,5-6-1-15,8-1 1 16,0 2 0-16,-9 1 0 16,-2 5 0-16,-5 5 2 15,6 5-1 1,-1 5 3-16,0-1-1 0,-8 2-2 16,-6-1 1-16,-2-2 0 15,-5 0 0-15,6-6 0 16,-1 1 0-16,9 1-1 15,6-3 2-15,1 3-1 16,0-3 0-16,-16-1-1 16,-2 4 0-16,-7-2 1 15,1 1 0-15,0-1-1 0,9 4 1 16,7-3-1-16,4 4 0 16,-2-1 0-16,0-6 0 15,-7 1 1-15,0-3-1 16,8 2 0-1,10-3 0-15,0 0 1 0,3 0-1 16,-9-3 0-16,-10-2 0 16,0 5 0-16,5 0-1 15,4 0-1-15,7 2 1 16,3-2 0-16,-2 0 1 0,0-2 0 16,-6-1 0-1,3 2 0-15,2-6 1 0,9 3-1 16,5 2 0-16,-4-4 2 15,-5 3-1-15,-12-2 0 16,-3-5 2-16,5 3-3 16,8 0 1-16,6-5 0 15,-4-1-1-15,-9 0 0 16,-6 1 0-16,-7-1 1 0,5 2-1 16,12 6 0-1,-1-1 1-15,4 6 0 16,-8-2 1-16,-8 2 2 15,-3-3 0-15,2 3 0 16,2-1 0-16,7 1 0 16,-2 1-2-16,-4-1 0 0,-3 3-1 15,-17-3-1 1,-7 0 2-16,6 4-2 0,0-3 1 16,0 2 2-1,0 0 1-15,-12-1 3 16,-5 1 0-16,-5 2 1 0,0-2-2 15,-14-1 0-15,-2 2 0 16,-9 1 1-16,-7 0-1 16,-4-4 2-16,-1 4 0 15,0-5-2-15,-3 0 1 0,-1-3-23 16,-9 1-32 0,-4-2-133-16,-4 4-116 15,-31-2 155-15</inkml:trace>
  <inkml:trace contextRef="#ctx0" brushRef="#br0" timeOffset="-169956.31">10933 13489 533 0,'-3'1'172'0,"-2"1"136"0,7-2-62 0,6-3-28 0,5 3-41 15,1-7-15-15,2 3-31 16,1-3-16-16,2 1-22 0,6 3-10 16,21-3-14-1,9 2-13-15,35 0-25 16,12-7-9-16,25-8-12 15,4 0 1-15,9-5 0 16,0 2-2-16,-1 3-6 0,-5-3 1 16,-23 6-18-1,-28-1-38-15,-35 3-135 0,-21 1-111 16,-20-4 149-16</inkml:trace>
  <inkml:trace contextRef="#ctx0" brushRef="#br0" timeOffset="-169690.8">12213 12964 1320 0,'-8'0'137'0,"8"6"104"0,3 2-26 0,11 6-52 0,8 3-27 0,11 5-45 0,7 2-19 0,12 3-29 16,8 0-10-16,11 6-18 15,3 3-6-15,-5 5-3 16,-7 5 0-16,-30 4 7 15,-15 2 1-15,-41 7 2 16,-18 2-1-16,-34-3-18 16,-11 1-33-16,-15-10-79 15,-1-5-39-15,2-11-147 16,2-6 163-16</inkml:trace>
  <inkml:trace contextRef="#ctx0" brushRef="#br0" timeOffset="-168741.4">13926 12924 1273 0,'-2'0'170'0,"-5"0"102"0,-6 0-70 16,-6-1-25-16,-9-4-64 0,-6 2-26 0,-5 0-45 0,-4 3-20 0,-2 6-21 16,5 13-5-16,9 14-8 15,2 11 0-15,15 11-1 0,9 0 2 16,15-7 2-16,15-9 1 16,5-17 2-1,6-11 4-15,1-12 14 16,-6-15 12-16,2-12 19 15,-3-10 8-15,-1-14 6 16,-4-5-1-16,0-16-3 16,-3-2-8-16,-8-7-12 0,-1-4-6 15,-10 0-12 1,2 1-3-16,-3 12-5 0,1 18-1 16,-3 30-4-16,3 21-2 15,-3 34-5-15,-3 21-1 16,0 39-2-16,-5 11 3 0,6 8-5 15,0 1-4-15,7-20-2 16,16-8-3 0,10-25 7-16,13-20 5 15,9-21 4-15,0-9 4 16,-1-20 5-16,-4-9 2 0,-15-21 12 16,-3-4 2-16,-11-7 10 15,-5 9 3-15,-8 8-4 16,-3 15 0-16,-9 22-14 15,0 14-8-15,-7 27-9 16,2 7-5-16,6 7 2 16,5-6-1-16,21-18-1 15,6-12 0-15,15-20 3 16,-1-10 2-16,2-11 12 16,-4-7 9-16,-12-2 15 15,-6 1 8-15,-23-3 2 16,-11 1-7-16,-18-3-24 15,-6 4-28-15,-13 7-64 16,0 5-46-16,-4 16-130 16,-1 0-104-16,15 3 195 0</inkml:trace>
  <inkml:trace contextRef="#ctx0" brushRef="#br0" timeOffset="-168534.76">14734 12724 1517 0,'20'20'135'0,"-6"6"104"0,-9 0-61 0,-5 8-31 0,-1-1-34 0,1 0-51 0,1-11-21 0,21-2-32 16,-1-5-9-16,12-12-21 16,2-3-28-16,-5-11-125 15,0-7-88-15,6-10 133 16</inkml:trace>
  <inkml:trace contextRef="#ctx0" brushRef="#br0" timeOffset="-168396.51">14702 12449 1389 0,'0'4'71'0,"3"-1"25"0,5-5-116 0,10-3-60 16,10-7-174-16,10 1-86 0,12 8 170 0</inkml:trace>
  <inkml:trace contextRef="#ctx0" brushRef="#br0" timeOffset="-167910.37">15029 12513 471 0,'25'58'182'0,"-3"5"188"0,-6 0-53 0,-4-5-115 0,-5-6-34 0,-1-18-66 16,-6-11-1-1,2-15 12-15,2-9-7 16,4-20 11-16,3-4-16 15,4-4-33-15,0-5-9 16,9 12-20-16,6 12-12 0,5 13-18 16,3 19-7-16,-1 13-3 15,3 9-2-15,6 0 6 16,1-7-1-16,10-15 0 16,-4-18 3-16,-1-15-1 15,-9-7 2-15,-5-11 4 16,-5-7 3-16,-13-2 16 15,-1 0 9-15,-19-6 18 16,-6 3 5-16,-8 13 0 16,-3 7-8-16,4 37-24 15,3 17-11-15,6 30-16 16,1 18-4-16,4 18 1 16,2 11 0-16,10 9-1 15,1 2-1-15,-3-6 2 16,-5-8 0-16,-10-10-11 0,-9-9-16 15,-18-16-41 1,-4-7-18-16,-16-27-2 16,-13-18 18-16,-4-24 51 15,-3-17 22-15,16-28 13 0,14-12-2 16,30-12-13-16,12 5-9 16,35 8-7-16,9 4 6 15,19 5-110-15,10 1 94 0,18-18-13 16</inkml:trace>
  <inkml:trace contextRef="#ctx0" brushRef="#br0" timeOffset="-166629.91">17002 12759 1560 0,'-14'-2'127'0,"-8"2"71"0,-2 3-48 0,-4 11-58 0,-2 8-29 0,-6 12-31 0,1 8-14 15,8 9-16 1,7-4-2-16,23-3-3 16,14-12-1-16,23-18 1 15,10-8 5-15,1-12 32 16,2-10 22-16,-1-12 38 16,-8-1 8-16,-10-7-6 15,-11 0-10-15,-23 4-29 16,-12-4-10-16,-15-2-22 15,-13 3-16-15,-7 5-33 16,1 8-13-16,-1 10-17 16,4 5-11-16,18 3-40 0,17-1-10 15,33 3 8 1,21 1 18-16,14 1 59 0,5 4 21 16,-2 19 9-16,-5-1 6 15,1 12 7-15,-1 1 1 16,-15-3 3-16,-5 1-4 0,-18-8-2 15,-12-6 0 1,-5-8 2-16,-6-8 4 0,1-9 2 16,2-8-2-1,10-13-3-15,9 0-3 0,14-1 1 16,5 7 5-16,3 15 3 16,6 10-2-16,-4 22-6 15,1 7-7 1,0 13-5-16,-5-1 0 0,1-7-11 15,4-8-5-15,2-22-3 16,4-10 3-16,2-15 12 16,0-8 9-16,-6-11 13 15,-5-5 8-15,-3-8 29 16,-10-7 12-16,-9-18 4 16,-12-11 1-16,-17-19-22 15,-9-5-10-15,-6 8-14 16,1 18-4-16,10 40-2 0,2 27-9 0,1 43-7 31,6 27-4-31,-5 37-9 16,7 20 2-16,3 10 0 15,5 1-3-15,17-23-3 0,6-16-5 16,20-30-9-16,5-16 2 16,-1-22 7-16,-3-8 7 15,-9-14 22 1,-12-9 8-16,-4-9 16 0,-2-4 2 15,-9 1-6-15,-9 4-8 0,1 15-25 16,-8 6-8 0,0 18-6-16,1 11 0 0,2 10 6 15,6-2 2 1,9-8-4-16,8-9-1 16,12-17 7-16,3-9-1 0,3-10 23 15,1-2 11-15,-7-7 11 16,1-2 12-16,-12-2-4 15,-7-1-1-15,-5 16-2 16,-9 7-9-16,-3 31-11 16,-7 10-8-16,-10 28-15 15,0 7-1-15,1 14-6 16,2 4-3-16,3-5-8 0,-2 0-3 16,-6-5 15-1,-3-6-53-15,-11-7 8 16,-2-6-14-16,-3-11-65 0,4-12 27 15,-4-15-109 1,-3-6 197-16,-19-12-28 16</inkml:trace>
  <inkml:trace contextRef="#ctx0" brushRef="#br0" timeOffset="-165127.17">19391 12563 1518 0,'23'17'184'0,"-2"7"125"0,-1 14-132 0,-7 4-24 0,-10 14-87 0,-3 7-30 0,-12-2-28 0,-1 2-3 16,-3-8-2-1,4-6-1-15,4-12-3 16,1-12-1-16,9-16-10 15,6-9-1-15,8-25 10 0,9-13 8 16,6-23 19-16,7-13 4 16,6-10-5-16,1-3-6 15,2 13 7-15,-4 17 7 16,-4 27 6-16,-7 18 0 16,-7 31-15-16,-9 12-8 15,-12 26-12-15,-2 3-5 16,-2 8-16-16,3-10-10 15,3-12-47-15,13-8-31 0,3-24-28 16,8-8-18 0,0-12-16-16,5-10 17 0,-3-15 21 15,4-9 23-15,-6-10 72 16,-3-7 36-16,-7-1 79 16,-6 1 33-16,-3 17 62 15,-1 9 11-15,-10 29-25 16,1 10-26-16,-2 21-66 15,-4 13-29-15,5 17-31 16,3 4-3-16,5-5-1 16,3-3-1-16,18-19-3 15,5-4 0-15,4-19 0 16,0-12 3-16,-3-12 13 0,-5-6 8 16,-2-16 17-16,1-5 9 15,-6-6 16-15,1-7 6 16,-12-2-7-16,1 1-9 15,-10 9-24 1,-1 18-12-16,-2 29-15 16,-6 17-3-16,-6 26-6 0,1 8-3 15,5 4-3 1,1-6-1-16,15-16-8 0,10-12 0 16,14-17 6-16,5-8 6 15,8-10 14-15,-4-12 6 16,3-8 3-16,-2-4 0 0,2 4-2 15,-7-2-3 1,0 13-7-16,-10 2-4 16,-6 17-11-16,-5 8-6 15,-12 9-10-15,-4 5-4 0,-4 0 3 16,2-6 4-16,5-5 13 16,4-6 8-16,6-8 12 15,-3-8 6-15,4-5 10 16,4-6 0-16,3 4-9 15,2 1-5-15,-5 4-11 16,2 7-3-16,-9 6-8 16,0 6-3-16,1 10-6 15,-6 0-3-15,-4-2 0 16,4-1-5-16,-1-9-4 16,4-4 4-16,1-6 10 15,2-8 10-15,10-3 11 16,3-2 2-16,6-2-2 15,3 5-1-15,-2 7 4 0,0 3 2 16,-4-2 0-16,-5 0 0 16,12-9-5-1,-1-9-1-15,7-13 0 16,-1-8-2-16,4-23 0 0,-7-1-1 16,1-19 1-1,-4-9 3-15,-11-18 17 0,1-6 6 16,-9 13-1-16,2 17 3 15,-5 53-6-15,-11 37-7 0,-6 62-1 16,-6 24-4 0,-15 40-10-16,5 8 0 15,-5 2 0-15,-1-4 1 16,6-14-13-16,5-5-20 0,9-20-36 16,4-14-18-16,-1-16-4 15,-3-13 18-15,2-23 42 16,3-13 22-16,8-24 23 15,-2-15 0-15,15-19-9 16,-1-4-4-16,17 4 1 16,4 9 2-16,4 17 4 15,0 9 4-15,-11 13-5 16,-4 10-3-16,-9 8-16 0,-7 5-7 16,-12 3-6-16,-6 1-1 15,-21 2 1-15,-13 0-3 16,-17-1-3-1,-8-6-19-15,-6-13-82 16,2-17-447-16,0-30 369 16</inkml:trace>
  <inkml:trace contextRef="#ctx0" brushRef="#br0" timeOffset="-164615.73">22342 12519 1881 0,'30'9'51'0,"-3"-6"-31"0,-2-7-14 0,-1-15 11 0,1-8 21 16,9-6 59-16,-6-7 22 0,0-1 18 16,-2 5-4-16,-12 1-16 0,-5 4-7 15,-12 10-26-15,-10 9-13 16,-18 12-40-16,-4 12-21 15,-20 22-19-15,1 13-3 16,-9 16 1 0,6 6 2-16,16-1-11 15,11-9-15-15,45-20-22 16,16-12 2-16,23-19 21 0,9-10 25 16,3-17 43-16,10-3 8 15,0-5-1-15,-1-1-7 16,-2 12-22-16,-2 10-11 15,-17 9-16-15,-10 8-7 16,-24 13-16-16,-4 4-16 0,-19 2-1 16,0 6 28-1,-21-9-12-15,-3-5 36 16,4-8 34-16,4-9 3 16,14-11 59-16,10-13-10 0,21-22-20 15,12-8-26-15,18-14-31 16,5 1-7-16,5 1-8 15,2 7-13-15,-3 7-50 16,-4 6-47-16,-15 8-171 16,-14 14 164-16</inkml:trace>
  <inkml:trace contextRef="#ctx0" brushRef="#br0" timeOffset="-164030.58">20006 13260 1704 0,'-2'0'116'0,"-5"-2"111"0,-6 2-66 0,-6 0-31 0,-13 12-27 0,-7 16-70 0,-2 14-21 16,-5 25-12-16,5 7-3 15,13 5-8 1,6-4-4-16,23-15-14 15,7-9-19-15,27-23-3 0,6-12-1 16,8-21 16-16,9-14 20 16,4-14 14-1,2-11 7-15,7-2 7 0,0 5 3 16,-9 10 19-16,-10 10 0 16,-17 13-6-16,-16 11-5 15,-8 18-24-15,-10 4-9 16,-1 5-4-16,-3 5 2 15,-5-10 7-15,7 0 5 16,-4-12 12-16,-1-7 8 0,1-9 23 16,-5-9 6-1,12-15 4-15,3-10-6 16,7-13-28-16,7-5-9 0,5 1-17 16,1-3-23-16,8 8-77 15,4 5-58-15,8 6-162 16,0 7-152-16,2 14 270 15</inkml:trace>
  <inkml:trace contextRef="#ctx0" brushRef="#br0" timeOffset="-163451.66">20727 13378 899 0,'-2'29'123'0,"1"1"110"0,1-10-76 0,1-1-6 0,4 0-24 0,3 0-24 16,-5 1-45-16,4 6-23 0,-4 5-25 15,3 2-5-15,2 5-3 0,1-5-1 16,7-3 1 0,8-6-1-16,4-13 8 0,7-8 5 15,3-14 16-15,-5-9 13 16,3-17 32-16,0-1 15 16,-9-7 29-16,2-1 13 0,-7-3-9 31,-8 7-15-31,-3 15-41 0,-6 6-15 15,-8 21-35-15,-1 11-7 16,-7 18-11-16,-1 10-21 0,-1 15-21 16,-1 1-11-16,3-8-16 15,6-1-7-15,8-15 1 16,7-8 13 0,6-16 26-16,1-13 18 0,5-14 30 15,5-10 19-15,0-8 7 16,1 0 7-16,7 3 17 15,-5 1-7-15,4 10-1 16,3 5-8-16,-15 11-22 16,-5 7-5-16,-9 10-13 15,-5 5-3-15,-4 4-1 16,-4-3-3-16,5 3 2 0,5-10-1 16,6-8 1-16,6-2 3 15,7-8 7 1,4 3 4-16,10-6 6 15,3 7 2-15,-2 10-5 16,6 6-4-16,-14 14-10 0,-4 9-7 16,-5 4-27-1,-8 3-37-15,2-9-108 0,-2-5 222 16,18-17-84-16</inkml:trace>
  <inkml:trace contextRef="#ctx0" brushRef="#br0" timeOffset="-163205.27">22279 13372 1902 0,'-26'-2'164'0,"-11"2"134"0,-13 16-193 0,-4 9-22 0,0 21-49 0,6 13-16 0,16-1-26 16,7 2-24-16,25-7-84 16,12-5-45-16,20-14-81 15,14-8-24-15,12-25-23 16,10-12-30-16,6-20 191 16</inkml:trace>
  <inkml:trace contextRef="#ctx0" brushRef="#br0" timeOffset="-162786.89">22510 13438 575 0,'25'-102'247'0,"-3"-2"190"0,-6-7-63 0,-7 12-43 0,-4 31-55 0,-5 24-10 0,-11 44-85 15,-3 16-47-15,-8 40-75 16,-4 19-37-16,0 24-21 16,5 13-1-16,-1-2-8 15,5-1-8-15,7-19-34 16,2-11-24-16,10-21-15 15,6-7-6-15,8-18 43 16,6-17 36-16,4-21 45 0,3-17 22 16,6-13 2-1,4 0-11-15,-1-1-23 0,-2 11-8 16,-7 12-12-16,-9 7-3 16,-7 12-9-16,-5 7-10 15,1 4-21-15,-3 4-13 16,5-10-21-16,8-3 8 15,5-8 32-15,6-5 26 0,5-6 54 16,-1-2 11 0,-1 1 18-16,2 4 3 15,-8 8-2-15,-11 6 1 16,-4 16-24-16,-2 0-17 16,-9 2-39-16,3-2-29 0,7-11-119 15,-5-11-17-15,13-19 76 16</inkml:trace>
  <inkml:trace contextRef="#ctx0" brushRef="#br0" timeOffset="-162630.89">23054 13206 2430 0,'-21'30'143'0,"3"-8"70"0,8-9-177 0,1-13-154 0,1-13-81 0,12-12-174 15,0-3-166 1,22-4 300-16</inkml:trace>
  <inkml:trace contextRef="#ctx0" brushRef="#br0" timeOffset="-162320.08">23239 13525 1574 0,'1'52'119'0,"-4"-8"119"0,-2-8-54 0,0-12-27 0,2-10-12 0,3-12-55 0,3-5-29 0,12-7-24 16,0-2-8-16,12 2-12 16,5 4-8-16,-1 6-15 15,6 0-9-15,-1 0-28 16,3-3-14-16,4-16-3 0,1-6 9 16,-3-7 46-1,-5-6 25-15,-15-6 40 16,-1 0 12-16,-15-2 34 15,3 5 4-15,-8 14 31 0,-3 12-5 16,-10 30-59-16,-9 22-23 16,-19 38-80-16,-8 17-26 15,-3 34-31 1,-6 6-28-16,3 15-123 0,-1 0-130 16,0-7 201-16</inkml:trace>
  <inkml:trace contextRef="#ctx0" brushRef="#br0" timeOffset="-162168.45">22762 14526 1471 0,'-16'-99'284'0,"15"-5"252"0,15-11-194 0,43-3-203 0,18 2-52 0,22 16-52 0,10 8-9 0,11 23-38 16,4 10-24-16,24 4-613 15,22-10 456-15</inkml:trace>
  <inkml:trace contextRef="#ctx0" brushRef="#br0" timeOffset="-116966.91">15939 16518 562 0,'-8'2'156'0,"3"-2"177"0,1-2-114 0,-3-10-50 0,6-3-23 0,1-4-5 0,-2 1 4 0,2 2 5 0,2 0-5 0,-1 8-23 15,1 8-17-15,3 2-34 0,-5 9-16 0,0 16-26 0,1 4-9 0,-1 21-15 16,3 5-2-16,-3 1-6 15,2 1-2-15,-2-18 1 16,2-7 0-16,-1-16 5 16,-1-17 2-16,3-6 5 15,-1-18 7-15,1-20 11 16,5-12 4-16,0-11 12 0,11 1-8 16,1 10-9-16,7 8 1 15,8 23-21-15,6 10-1 0,3 19-5 16,-1 9-6-1,-6 13 6-15,-5 4 1 16,-10 7 1-16,-3 1-1 16,-5-6 5-16,-9-4 3 15,4-15-2 1,-5-8 2-16,2-15-2 0,-6-8-3 16,5-17 2-16,1-2-1 0,10 0 0 15,1 3 3-15,8 20 2 16,-1 10-1-16,-4 20-2 15,6 15-4-15,-3 20-17 16,1 9-8-16,0 9-75 16,-1-9-94-16,3-12-204 15,-1-16 208-15</inkml:trace>
  <inkml:trace contextRef="#ctx0" brushRef="#br0" timeOffset="-116245.09">16816 16531 981 0,'8'19'95'0,"6"0"92"16,7-7-17-16,10-5 2 0,2-6-12 0,-1-6-9 0,1-4 0 0,-4-7-3 0,-4 0-14 15,-6-9-43-15,1 2-15 0,-12-3-17 0,-6 1-5 16,-10 6-5-16,-17-3-11 16,-10 8-17-16,-6 4-5 15,-11 12-8-15,6 11-2 0,-1 20-8 16,6 8-5-16,11 22-5 16,11 5 0-16,16 4 5 15,7-7 1 1,20-10 2-16,4-9 1 15,12-13 0-15,1-8 3 0,5-12 4 16,-7-5 7 0,5-21 6-16,-3-3 11 0,3-12 9 15,2-4 1-15,-3-1 6 16,-1-8-5-16,-7 0-11 16,-5 3-5-16,-9 15-13 15,-9 5-8-15,-9 25-2 16,-1 10-2-16,-4 18-17 15,-2 9-27-15,-3 5-4 16,3-2 1-16,4-8 13 0,1-7 29 16,12-21 5-1,-1-11 2-15,6-14 7 16,2-16 6-16,4-14 0 16,4-8 0-16,10-5-7 15,2 3-3-15,-1 16-2 16,-3 10-2-16,-7 20-3 15,-2 11 1-15,-10 15-1 0,-3 8 0 16,-4 8 1 0,-3-1-17-16,6-3-1 0,-5-7 1 15,1-16 0-15,2-9 19 16,2-17 6-16,4-6 9 16,1-3 15-16,1 2 5 15,9 14 3-15,5 10-4 16,4 19-15-16,4 15-7 0,-7 11-7 15,-2 2-19-15,-9-1-60 16,0-6-63-16,-9-9 67 16</inkml:trace>
  <inkml:trace contextRef="#ctx0" brushRef="#br0" timeOffset="-115513.47">18318 16584 1330 0,'-2'8'135'0,"9"0"130"0,-4-2-13 16,11 6-12-16,0-5-21 0,5 1-71 0,-5-1-39 0,4-3-64 0,5-2-23 0,3-2-30 0,4-3-29 15,6-7-83 1,10-2-48-16,7-4-99 15,6-6-57-15,1-11 185 16</inkml:trace>
  <inkml:trace contextRef="#ctx0" brushRef="#br0" timeOffset="-115115.06">19055 15902 1319 0,'-7'7'242'0,"1"11"298"0,1 5-243 0,-1 17-120 0,-2 10-48 0,3 17-79 0,-4 11-28 0,6 17-16 0,0 4-4 15,6 13-4-15,-2 2-10 16,12-8-36-16,0-10-16 0,1-21-14 16,2-10 8-16,-4-25 39 15,-4-10 16-15,-3-29 28 16,1-9 7-1,-6-20 19-15,5-8 2 0,6-16-5 16,5-1-6-16,14 3-14 16,0 7-2-16,8 20-3 15,4 9-3-15,2 17-4 16,-3 9 0-16,-14 10 3 0,-3 5 2 16,-24 8 5-1,-11 0 0-15,-25 9-13 16,-6-2-11-16,-8-2-29 15,-5-2-18-15,3-13-35 16,4-8-25-16,1-20-53 16,14-11-65-16,23-16 133 0</inkml:trace>
  <inkml:trace contextRef="#ctx0" brushRef="#br0" timeOffset="-114828.53">19605 16548 1387 0,'7'33'143'0,"1"4"78"0,-7 5-88 0,1 5-23 0,6-2-51 0,6-3-15 0,6-10-24 16,4-9-7-16,11-16 20 16,-7-7 28-16,13-5 29 15,-5-14 25-15,-1-6 0 16,-7-4-14-16,-13-8-7 15,-4-3-18-15,-16-2-16 16,-11-3-12-16,-14 1-19 16,-9-2-14-16,-7 9-53 15,2 7-42-15,-5 17-114 16,11 10-75-16,-3 14 143 16</inkml:trace>
  <inkml:trace contextRef="#ctx0" brushRef="#br0" timeOffset="-114256.89">20098 16570 1250 0,'1'0'143'0,"5"7"131"16,-2 2-63-16,-3 13-38 0,-1 10-40 0,2 12-72 0,-1 5-20 0,4 6-29 15,3-2-8 1,6-5-3-16,7-10-3 16,13-13 0-16,6-5 16 15,1-13 8-15,-5-7 30 0,-4-22 31 16,-7-10-1-16,-5-4 20 16,1-7-11-16,-1 2-7 15,-7 2-4-15,0 3-15 16,1 9-11-16,-6 14-24 15,-2 12-9-15,0 19-17 16,-2 11-4 0,-6 17-11-16,0 7-10 0,-2-4-2 15,2-3-1-15,5-10 4 16,5-8 9-16,2-13 8 16,1-7 3-16,-3-20 14 15,3-3 4-15,1-18 8 0,-1-2 0 16,7 0-3-1,4-3-5-15,3 5-8 0,5 6-4 16,1 18-6-16,-2 9 2 16,-2 20-2-1,-2 7 0-15,-9 13-2 16,-2 2-20-16,2 2 2 16,-2-4-3-16,8-13-20 0,6-2 15 15,4-16-11-15,4-7-4 16,2-15-6-16,-3-9-25 15,4-9-116-15,-1-6-95 16,8-4 152-16</inkml:trace>
  <inkml:trace contextRef="#ctx0" brushRef="#br0" timeOffset="-113886.7">21487 16900 1477 0,'-1'17'286'0,"-4"-1"237"15,-8-8-187-15,-7-5-45 0,-7-3-121 0,-1-2-53 0,-10 2-75 16,2 2-28-16,7 20-31 16,4 6-7-16,11 15-21 15,3 7-13-15,14-4-30 16,11-8-21-16,19-21-23 16,8-7 6-16,11-24 40 15,7-12 32-15,-4-11 53 16,0-12 24-16,-11-6 44 0,-7-9 18 15,-17-19 34 1,-7-9 1-16,-9-24-9 0,-10-10-10 16,-11-1-21-1,-2 9-11-15,-2 36-16 0,10 25-6 16,0 45-11 0,6 23-7-16,5 41-17 0,0 17-8 15,5 35-10-15,-2 19-1 16,7 24-15-16,1 1-16 15,5 5-90-15,12-6-7 16,10-18 60-16</inkml:trace>
  <inkml:trace contextRef="#ctx0" brushRef="#br0" timeOffset="-82136.75">2108 14233 377 0,'3'-5'126'0,"1"2"106"0,-8 3-37 0,0 2-18 0,-6 7-49 0,-7 1-32 0,1 5-52 0,-3-2-19 0,2 0-20 15,4-2 0-15,7-7 1 0,4-4 4 16,-1 2 5-16,8-5 2 15,8 0 7-15,-1-5 5 16,7 3 21-16,-2-3 12 16,-2 5 26-16,5 0 6 15,-6 3-7-15,7 1-9 0,7 1-30 16,-1 0-14 0,12-1-19-16,3-1-6 15,6-1-4-15,12-1-3 16,11 0-2-16,13 1 1 15,9-4-1-15,2 5 0 0,3-1 0 16,-7 1 0-16,12 7 0 16,-1 3 0-16,9 4 0 15,-6 0 0-15,-2 1 10 16,-4-4 5-16,-6-10 5 16,10-1 0-1,1-8-7-15,11-3-3 0,-1 2 2 16,-7-4 4-16,-3 4 6 15,-3 7 2-15,5 2-1 16,-5 5-2-16,-5 6-3 16,-8-2-2-16,-10 4-4 15,-6-2-1-15,5-8-2 0,4-3-2 16,3-9-1-16,9-4 0 16,4 0 2-1,4-1 3-15,-4 5 0 16,2 6-1-16,13 4-5 15,8 7-3-15,14 2-1 16,-3-1-1-16,-3-1 1 0,-7 1 0 16,4-5 2-16,-1-3 8 15,-16-1 8 1,-9-1 3-16,-22-1 4 0,-12 0-6 16,-18-1-3-16,-12 2 1 15,-21 1 5-15,-9 0 6 0,-29 0 11 16,-10 0-2-1,-28 0-11-15,-7 1-6 16,-29 2-16-16,-11-1-2 0,-19-2-5 16,-4 0-3-1,-10 0-4-15,-11-2-1 0,-19 2-2 16,0 5-1-16,-19 5-1 16,-2 2-5-16,3-1 2 15,-4-1 2-15,1-1 5 16,10 1 6-1,13-10 4-15,2 0-2 0,25-8-6 16,10 1-2-16,10 0-2 16,13 3 1-16,23 4 5 15,8 5-1-15,26 3 0 16,4 3-1-16,16 0-5 16,14-1-6-16,17 4-17 0,8 3-6 15,35 7-3-15,18-2 3 16,40 3 19-16,35-1 9 15,41-9 14-15,16-2 7 16,33-7 8-16,3-6 3 16,21 0 1-16,8-3 1 15,-4-8-3-15,-1-1-7 16,-10-3 14-16,-10-4 3 0,-15 2 9 16,-16-3 6-1,-39 4-15-15,-17 3-4 0,-45 5-7 16,-30 5 2-16,-31 2 9 15,-16-1 5-15,-34-1-6 16,-21-7-13-16,-38-4-24 16,-30-6-15-16,-49 1-10 15,-21-3 5-15,-34 6 6 16,-14 0 0-16,-2 0-1 16,-6 4 0-16,-5 5 4 15,14 1 5-15,15 5-18 16,-4 1-11-16,27 4 1 15,15 4 2-15,27 5 33 16,31 1 12-16,38 0-3 16,10-3-4-16,37 0-12 15,18 2-5-15,41 3 5 16,31 3 6-16,57-2 24 16,42 2 23-16,43-10 25 0,30 1 6 15,37-12-2-15,0-6-11 16,29-11-18-16,-4-4-8 15,-3-4-1-15,-8 2-29 16,-29 9 3-16</inkml:trace>
  <inkml:trace contextRef="#ctx0" brushRef="#br0" timeOffset="-58942.67">15887 15720 649 0,'6'2'139'0,"5"3"148"0,-1-4-94 0,1 4-71 0,-6-4-40 0,-5 1-55 0,-4 1-10 0,-8 0-4 16,-2 2 17-16,-12-3 40 16,-2-1 16-16,-4-1 17 15,2 0-12-15,-6-1-39 16,-2 1-15-16,-14 3-23 15,-8 5-6-15,-31 11-7 16,-10 6-1-16,-5 14-4 16,0 9 1-16,21 15 1 15,8 1 1-15,12 14-1 16,10 0-1-16,17 11-1 0,10 4-1 16,17 20 1-1,8 15 0-15,7 17-1 16,4 7 0-16,-6 0-2 15,-9 3-1-15,-5-7 0 0,1-12 3 16,19-35 7-16,22-24 5 16,41-41 13-16,17-10 7 15,41-22 6-15,26-7-2 16,41-20-9-16,20-11-52 16,44-27 20-16</inkml:trace>
  <inkml:trace contextRef="#ctx0" brushRef="#br0" timeOffset="-58206.44">21587 16045 1557 0,'16'-13'89'16,"6"-4"88"-16,11-13-159 0,3 0-9 0,8 0-5 0,-1 0-2 0,17 3 9 15,4 4 13-15,6 4 29 16,12 5 15-16,2 1 10 16,4 5-6-16,-11 7-23 15,-12 1-12-15,-24 3-17 16,-11 5-6-16,-14 6-8 15,-4 3-1-15,-12 12-3 16,-1 5 1-16,-15 25 1 16,-5 8 0-16,-2 20 1 15,-4 6-1-15,5 7-4 16,8 7-2-16,7 19-1 16,3 13 0-16,4 11 1 0,3-7 1 15,0-4 1-15,-2-5 0 16,-1-3 1-16,-7-2 2 15,-11-17 2-15,-7-11-15 16,-27-19 51-16,-8-6 15 0,-19-13 15 31,-14-3 20-31,-17-21-69 0,-23-12-40 0,-56-29-73 16,-27-20 48 0</inkml:trace>
  <inkml:trace contextRef="#ctx0" brushRef="#br0" timeOffset="125414.27">2462 15548 1323 0,'-30'-3'88'0,"4"-5"49"0,6 0-81 0,-1-7-35 0,6-3-13 0,-1-1-8 0,2-3-1 0,3-1-1 0,0-3 0 15,1 6 7 1,2-1 10-16,-1 12 19 0,-2 4 7 16,-2 10 12-16,0 8 1 15,1 9-7-15,4 1-7 0,8 2-18 16,6 1-10-1,24-1-9-15,16-9 2 16,39-4 11-16,24-4 2 16,33-8 0-16,11-3-5 0,19-3-9 15,21 3-4 1,7 3 0-16,18 3-1 0,23 13 1 16,-9 6 0-1,20 3 0-15,7-1 0 16,-30-6 0-16,7 5 1 15,-32-12 0-15,-26-4 13 0,-34-7 6 16,-26-3 17-16,-42-5 22 16,-19 2-4-1,-26 0 10-15,-29 4-7 0,-15-4-20 16,-33 1-17-16,-39 5-32 16,-27 5-14-16,-47 3-6 15,-13 9 5-15,-19-1 10 16,-8 1 3-16,0-4 5 15,2-4 5-15,-9-1 9 16,-6-1 0-16,10 2 0 16,-6 5-2-16,0 10-4 0,9 3-2 15,5 9 0 1,6 3 2-16,37-1 8 0,20-9 1 16,36-14-10-16,16-7-5 15,38-9-9-15,13-7 1 16,17 3 6-16,11-4-1 15,31 5-2 1,18 3 0-16,62-2 3 0,21 3 6 16,53-5 2-16,26-5 2 15,27 3-3-15,13-4-9 0,19 1-6 16,-16 1 1-16,0-4 4 16,-13-4 8-16,-28-4 9 15,-1 1 3-15,-21 5 2 16,-18 3 1-16,-34 1-3 15,-22 5-1-15,-56 2 2 16,-18 3 2-16,-32 2 14 16,-13 3 7-16,-37 2-16 15,-26-1-20 1,-74 6-44-16,-28 0-11 0,-40 1 9 16,-21-1 21-16,7-8 29 15,2-3 11-15,-10-11 9 16,13-3 4-16,14-2 0 15,5-2-7-15,14 3-10 0,6 1-6 16,21 5-4-16,15 2-7 16,36 6-1-1,15 2 0-15,31 1 4 0,20 3 4 16,39 3-7-16,25 3 0 16,48 11 5-16,21-2 3 15,59 4 13-15,29-2 3 0,35-9-5 16,26-9 1-1,19-8 1-15,-11-14 0 16,16-1-1-16,-12 2-2 16,-29 4-4-16,6 4-2 15,-29 9-10-15,-15 3 30 16,-27 16-19-16</inkml:trace>
  <inkml:trace contextRef="#ctx0" brushRef="#br0" timeOffset="205238.82">2014 9411 1458 0,'-2'9'72'0,"7"-6"1"0,6-1-16 0,0-1-33 0,0 2-3 0,-5 1 12 16,4-3 3-16,2-2 2 0,-1-6 0 15,7 4-4-15,-3-2 4 0,15 2-5 16,0 3-3-16,8 5-8 16,5 0-8-16,-2 4-3 15,3 4 6-15,2-1 14 16,11 1 4-1,7 0 0-15,6-7-6 0,15-4-16 16,0-7-6 0,10-8-5-16,7-3 0 0,13-4-2 15,18 3 0-15,4 4 0 16,0 3-1-16,-1 6 0 16,-2-1 1-16,2 5 0 15,6-2 0-15,-5-2 0 16,-4-4 0-16,4-6 0 15,3-1 0-15,2-2 0 16,-3-3 0-16,-8 4 0 16,8 2-1-16,4 12-2 0,6 2 0 15,-7 8-1 1,-7 6 2-16,7 5 1 0,5-2 0 16,0-1 2-1,-5-6-1-15,0-4 1 16,6-4-1-16,-3-1 0 15,4 2 0-15,-12 4-1 16,-2-4 1-16,6 3 0 0,-1 2 0 16,-7 3 0-16,-7-2 1 15,2-1 0-15,1 0-1 16,-1 0 0-16,0 2 0 16,-13-3 0-16,0 0 0 15,5 1-1-15,3 1 1 16,-5-4 0-16,-4 3 1 0,-15-5 2 15,-6-3 0-15,-6 1 1 16,-2 1 0 0,-7 0 0-16,-4-2 0 15,-14 1-1-15,-11 2 0 0,-18-1-2 16,-4-2 0-16,-14 1-5 16,-2-1-7-16,-11 0-13 15,0 0-5-15,-13 0 2 16,-1 0 3-16,-19 0 15 15,-2-3 5-15,-15 0 4 16,-10 0 4-16,-15 0 3 16,0 0 1-16,-6-4 0 15,-1 4 0-15,-5 3-4 16,-4 0-2-16,-23 0-1 16,-4 0-1-16,-8 3 4 0,-4 1 0 15,7 0 1 1,-8-2 2-16,-12-2-2 0,-7 0-1 15,-5-6 4-15,1-1 1 16,-4-1 0-16,-3 0-1 16,3 1-6-16,5 2-3 15,-6-1-17 1,-2 2-10-16,2 4-22 0,-4 0-9 16,1 0 10-16,1 0 9 0,-2 2 24 15,7 0 10 1,-8 4 9-16,5-5-20 0,-10 6-63 15,-6 1-49-15,-8 4 56 16</inkml:trace>
  <inkml:trace contextRef="#ctx0" brushRef="#br0" timeOffset="-185164.08">2201 7382 1124 0,'-6'0'55'0,"6"-1"6"0,3-5-7 0,18-1-20 0,-6-1 10 0,9 4 15 0,3 1-7 0,11 3-7 16,11 3-11-16,20 5-18 15,20 4-7 1,29 7-9-16,17 0-1 0,26 2-3 16,19-1 2-1,21-6 1-15,5-6 1 0,20-3 30 16,-12-5 22-1,12 0 30-15,4 0 9 0,-10 1-9 16,-3 4-20-16,-12 6-26 16,-14 5-8-16,-39 9-18 15,-20 4-1-15,-47 4-2 16,-23 0 2-16,-30-11 4 16,-17-3 6-16,-23-14 8 15,-14-2 0-15,-27-11-4 0,-18-5-4 16,-42-14-9-1,-16-7-3-15,-31-3-1 16,-18 0-2-16,-28 3-13 16,-7 0-14-16,-30 9-15 15,-10 9 1-15,2 9 14 0,7 9 14 16,5 6 15-16,25 5 2 16,25-2-2-1,12 0-1-15,32-7 7 0,20-1 4 16,31 2 9-16,19-2 1 15,49 7-19-15,20 2-9 16,51 14-13-16,38 5-2 16,56 18 14-16,37 5 5 15,63 1 8-15,13-6 0 16,45-11 6-16,13-13 10 0,10-16 14 16,7-9 1-16,-9-11 17 15,-2-1-54-15,-11-2 2 16</inkml:trace>
  <inkml:trace contextRef="#ctx0" brushRef="#br0" timeOffset="-184046.6">20150 7420 1206 0,'-35'-3'24'0,"5"-5"-25"0,11-1-9 0,11-4 3 0,8-1 4 0,24 1 32 0,9 2 25 15,36 7 32-15,10 2 10 0,27 4-8 16,15 7-16-1,29 4-24-15,21-1-6 16,16 1-14 0,15-5-5-16,5 0-3 0,-4-2 0 15,4-1-2-15,-2-4-2 0,-28-1-7 16,-15 0-4-16,-34-6 3 16,-30 1 0-16,-43 1 4 15,-19-4-17-15,-51 3-19 16,-34 0-5-16,-54 2-6 15,-39 1 18-15,-39 2 16 16,-15 2 4-16,-18 3 2 16,-2 0 1-16,12 1-4 15,1 3 0-15,5 4-1 16,14 3-1-16,20 4-1 16,12-1 1-16,53 2 0 15,22-2-1-15,43-4-18 0,22-1-2 16,40 1 18-1,24-3 16-15,49 2 48 16,27-1 17-16,53 0 15 16,17-4-2-16,29-4-12 15,5 0-13-15,-18-7-30 16,-5-1-13-16,-33-5-14 16,-24 0-9-16,-44-3-91 15,-21-2 43-15,-77-2 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6T18:49:10.0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2009 5052 388 0,'-16'6'115'0,"-4"2"120"0,-10 0-32 0,0 3-59 16,-5 0-13-16,8-8-24 0,2 0-13 0,11-4-3 0,3-3 2 0,6-2 1 15,-1 4-4-15,2 4-21 0,1 8-9 16,0 5-7-16,3 4 2 0,2-3 0 16,4-2 0-1,22-1 0-15,15-7 0 0,23-4 9 16,16-2 1-1,18-2-8-15,2-1-8 16,24 3-20-16,9 8-8 0,24 4-15 16,7 6-2-1,15 5-4-15,11 1-2 0,1 0 0 16,6-5 2 0,12 0 2-16,-18-7 3 0,-1-4 1 15,-1-2 15-15,-21-1-75 16,13 3 46-16</inkml:trace>
  <inkml:trace contextRef="#ctx0" brushRef="#br0" timeOffset="18495.08">10867 6219 281 0,'-9'1'76'0,"-1"-1"84"0,-4 3-5 0,0-3-26 0,4 2-11 0,2 0-2 15,-1-2 1-15,-1 0 10 0,3-4-8 0,-1-4-27 0,3 4-11 0,-1-4-16 16,4 0-3-16,-1 3-4 16,1 1-6-16,2 4-11 15,0-4-7-15,3 0-14 16,2 4 0-16,8 0 0 16,-1 0 10-16,11-2 2 0,0 0 1 15,6-4-4-15,2 0-5 16,4 6 0-1,4 1-1-15,13 10 7 16,10 2 2-16,22 6 1 0,10 3-3 16,26 3 9-1,8 4 6-15,14-7 13 0,5-3 8 16,10-8-14-16,6-3-12 16,-16-4-15-16,-9 0-9 15,-37 0-12-15,-19-2-46 0,-31 7-152 16,-26-7 126-16</inkml:trace>
  <inkml:trace contextRef="#ctx0" brushRef="#br0" timeOffset="19609.5">20363 6051 617 0,'-30'7'110'0,"-2"-2"107"0,-6 4-24 0,-4-1-36 0,-1 0-15 16,2 0-23-1,6-5-10-15,8-2-11 0,5-1-6 16,2 0-14-16,7-1-8 16,5-1-9-1,7 2 1-15,9-8 4 0,7 5-11 16,28 3-9-16,17 0-1 15,36 13 7-15,11-1 13 16,40 10-3-16,25-3-6 16,24 2-22-16,12-7-8 0,19 0-8 15,-9-4-3-15,3-2-7 16,3 1-3 0,-30 7-5-16,-16 4-3 0,-45 7-110 15,-31 2-246 1,-53-23 221-16</inkml:trace>
  <inkml:trace contextRef="#ctx0" brushRef="#br0" timeOffset="39396.05">20631 8322 652 0,'-16'10'95'0,"-1"1"84"0,-9-3-15 0,1-2-34 15,-2 0-17-15,2-6-11 0,3 0-3 0,9-1 3 0,2-2 0 0,10 3-24 0,-1 0-15 0,1 1-27 16,10 6-9-16,10-3 13 16,14 6 13-16,22-6 22 15,21 0 9-15,39 0-7 16,15-5-13-16,23-9-20 16,14-2-15-16,16-1-15 15,5 2-4-15,12 9-2 16,10 4-3-16,-7 12-2 15,2 0-2-15,-9 7-1 16,-15 4 0-16,-24 0 0 16,-20 2 0-16,-36-2 0 0,-30 1 1 0,-36-7-15 15,-20 3-8 1,-35-5-3-16,-26-6-1 16,-33-5 18-16,-22-10 5 0,-30-14 3 15,-17-2 0 1,-11-10-14-16,-9-3-13 15,-11 3-31-15,-4 3-11 16,-7 13-6-16,-1 12 11 16,11 13 21-16,13 7 10 0,13 12 13 15,15 3 4-15,25-2 8 16,10-1 6-16,33-16 5 16,19-6 8-16,28-5 34 15,23-3 12-15,1-9 5 16,17-1-5-16,19 4-32 15,9 0-11-15,24 4-8 16,7 2-4-16,17 3-2 16,9 4-3-16,18-1 0 15,22 3 2-15,10-1-1 16,5-4 2-16,-2-3-1 16,-7 2 1-16,2 4 0 15,-14-6 2-15,-21 2-1 16,-14 5 0-16,-38-8-29 0,-11 2-33 15,-30-2-137 1,-17-3-191-16,-19-7 220 0</inkml:trace>
  <inkml:trace contextRef="#ctx0" brushRef="#br0" timeOffset="49972.05">759 8742 319 0,'-1'-10'74'0,"1"4"77"0,-11-2-9 0,5 5-14 0,-4 3 1 0,-3 0 12 0,4 2 6 0,6-2-16 0,-5-2-12 0,8-11-26 16,5 2-10-16,-4-3 3 0,2 3 1 16,-3 3-6-16,0 7-9 15,-1-1-25 1,2 13-10-16,-2 16-20 15,-1 9-6-15,1 15-6 16,-7 4-1-16,8 17-2 16,-2 6-1-16,-1 2 1 0,3-1 0 15,0-13 1-15,2-9-1 16,1-18 1 0,-5-10 0-16,-4-12 2 0,-2-6 1 15,-1-6 0-15,1-8 0 16,1-16-4-16,4-6-1 15,3-16-1-15,2-16-2 16,9-16 0-16,6-10 0 16,4-13 1-16,4-1 0 15,0 11 1-15,-6 0 2 0,-2 15 4 16,1 5 3-16,-7 11 0 16,-2 11 1-16,-2 16 4 15,-4 10-2-15,3 21 0 16,-1 18-1-16,6 20-8 15,1 11-2-15,12 16-1 16,-2 7 0-16,11 14 0 16,4 10 0-16,0 0 0 15,5 1 1-15,-3-15 0 16,4-19 0-16,-9-25 1 16,-1-8-1-16,-11-19 2 0,-1-7 2 15,-8-12 7 1,-7-6 14-16,-3-21 17 15,-3-13 5-15,-5-29-3 16,2-16-11-16,0-19-16 16,-3-5-4-16,7 7-7 15,9 1-1-15,2 20-4 0,1 8-2 16,-2 23 0 0,-2 11-10-16,1 19-79 0,9 9-69 15,-3 11 81-15</inkml:trace>
  <inkml:trace contextRef="#ctx0" brushRef="#br0" timeOffset="50361.46">1537 9034 788 0,'-11'3'141'0,"-1"-3"78"0,0-7-5 0,9 1-27 0,-1-2-42 0,2 4-14 0,4 4-18 0,-2 4-11 0,0 17-27 16,-4 9-16-16,3 15-36 0,1 3-10 0,8-4-10 15,0-6-1-15,14-19 3 16,0-11 8-16,5-16 31 0,3-10 2 15,-2-8 32-15,-3-9 0 16,-6-3-11 0,-11 0 4-16,-10 5-28 0,-4 0-6 15,-16 8-17-15,-6-1-5 16,-9 9-12-16,1 3-18 16,0 8-58-16,4 2-44 15,7 6-149 1,5 1-135-16,26-3 224 0</inkml:trace>
  <inkml:trace contextRef="#ctx0" brushRef="#br0" timeOffset="50984.7">1900 8900 1160 0,'5'11'144'0,"3"0"69"0,-5 3-34 16,-2 0-22-16,4 11-59 0,-5 10-21 0,0 9-39 0,2 13-13 0,-2 9-15 16,0-1-3-16,1-12-4 15,1-10-1-15,6-21-2 16,0-11 1-16,1-17 4 16,-4-12 7-16,4-16 13 0,-2-10 4 15,1-15 2 1,6 1-3-16,8-2-3 15,1 8-4-15,4 16-7 16,-1 7-4-16,-3 18-8 16,4 10-2-16,-3 10 0 0,1 8 0 15,-6 9 3-15,3 5-1 16,-6-2 0-16,-2-4-1 16,0-8 1-16,-6-7 0 0,3-13 2 15,-3-9 1 1,0-13-1-16,4 0-1 15,1 0-2-15,0 1-1 16,2 13-2-16,1 5 0 0,3 9 0 16,-5 10 0-16,2 4 2 15,1 3 1-15,-4-5 0 16,4-3 0-16,1-2 0 16,4-10 0-16,3-7 0 15,0-4 1-15,1-8 0 16,0-6 0-16,3 0 1 15,-1 1 0-15,5 9 0 16,-7 3 0-16,-1 12 2 16,-3 10-1-16,-5 17 3 15,-4 6 1-15,1 14-3 16,2 4 0-16,1-10-4 16,1-5-1-16,2-23-5 15,-3-13-19-15,4-13-109 0,-4-15-111 16,7-20 127-16</inkml:trace>
  <inkml:trace contextRef="#ctx0" brushRef="#br0" timeOffset="51161.79">2817 8535 2021 0,'-29'21'94'0,"1"-1"7"0,1-4-33 0,3-8-60 0,7-8-33 0,14-10-171 0,9-5-318 0,24-7 292 16</inkml:trace>
  <inkml:trace contextRef="#ctx0" brushRef="#br0" timeOffset="51456.19">3219 8860 1269 0,'-2'52'66'0,"-2"-1"22"15,0 1 5-15,4 0 39 0,0 0-28 0,0 1-28 0,0-2-29 0,0-2-34 0,0-4-3 16,0-15-4 0,-3-4-2-16,3-25 32 15,-9-4 16-15,9-24 19 16,-2-9 11-16,5-10-21 15,8-1-9-15,5 1-16 16,9 5-9-16,7 11-14 0,1 2-8 16,8 11-8-1,2 6 1-15,-1 9-51 0,1 4-36 16,0 18-181-16,-4 5-203 0,2 15 269 16</inkml:trace>
  <inkml:trace contextRef="#ctx0" brushRef="#br0" timeOffset="51957.71">3886 9131 1026 0,'-9'-20'197'0,"-2"-4"179"0,-8 1-151 0,-5 7-28 0,-7 8-81 16,1 5-33-16,4 12-54 16,0 5-17-16,5 12-12 15,4 4-4-15,7 4-6 16,9-5-6-16,10-10-16 15,7-10 0-15,9-15 5 16,5-13 7-16,3-10 19 16,2-4 3-16,-5-4 3 15,-3 3 2-15,-5 3 3 16,-8 9-2-16,2 14-4 16,-2 8 0-16,0 25-4 15,-1 13 1-15,-1 17 1 0,4 5-2 16,0-8-4-16,1-8-1 15,10-23 0-15,5-10 1 16,1-19 4-16,5-9 2 16,0-18 4-16,-2-11 2 15,2-22 10-15,-7-9 5 16,-1-14 14-16,-3-4 14 16,-13-17-1-16,-4 0 3 15,-7 3-13-15,2 13-15 16,1 38 3-16,-3 23 3 15,-3 46 3-15,-3 27-1 0,-5 42-14 16,0 18-8-16,2 20-8 16,4 7-2-16,2-4-1 15,11 1-19 1,10-28-78-16,12-15-45 0,13-28-156 16,9-6 154-16</inkml:trace>
  <inkml:trace contextRef="#ctx0" brushRef="#br0" timeOffset="53092.3">5566 8639 701 0,'-15'-1'104'0,"-4"-1"99"0,1 2-25 0,-13 3-9 0,-4 2-23 0,-8 6-38 0,-4 2-18 0,-2 7-45 0,5-1-16 0,11 6-20 16,8 1-8-1,17-4-8-15,9 3-2 16,28-6 4-16,7 1 4 16,16-7 17-16,8 1 10 15,-8-3 13-15,-1 0 4 16,-12-1-1-16,-9-1-6 15,-13 2 7-15,-10 2 9 16,-17 9 2-16,-10-3-2 0,-21 12-20 16,-18-1-10-16,-18 0-56 15,0 3-29-15,3-15-76 16,10-6-62-16,30-12-171 16,9-7 209-16</inkml:trace>
  <inkml:trace contextRef="#ctx0" brushRef="#br0" timeOffset="53492.02">5784 8657 1127 0,'14'11'123'0,"-6"11"96"0,-5-5-24 0,-9 10-66 0,-3 5-35 0,-4 1-57 0,0 9-18 15,7 2-16-15,-2 2-4 16,14-16-9 0,7-6-4-16,8-23 1 0,7-9 2 0,0-14 11 15,2-12 7-15,-1-4 18 16,1-2 12-16,-13 1 20 16,-1 1 4-16,-7 5-9 15,-1 5-12 1,-3 12-22-16,-2 3-7 15,7 26-2-15,-4 7-2 16,10 24 0-16,-2 13 0 0,3 14-3 16,2 0-1-1,-14 13 2-15,-4-5 1 0,-16 3 2 16,-19 0-6-16,-13-13-17 16,-8-4-24-16,-3-15-60 15,-1-3-38-15,13-21-120 16,1-12-154-16,18-25 235 15</inkml:trace>
  <inkml:trace contextRef="#ctx0" brushRef="#br0" timeOffset="53811.78">6470 8572 1060 0,'-4'4'224'0,"-7"7"237"15,-13 8-270-15,-11 5-24 0,4 9-97 0,-6-3-28 0,11 6-34 0,10-6-8 16,6-1-10-16,12 1-2 16,12-4-1-16,8 3 2 15,5-1 7-15,-2 2 2 16,-4-1 5-16,-6-3 4 0,-16 9 5 15,-10 1 1 1,-21 8-12-16,-9-1-3 16,-9-5-54-16,-4-3-75 0,-3-23-373 15,-3-12 311-15</inkml:trace>
  <inkml:trace contextRef="#ctx0" brushRef="#br0" timeOffset="54012.08">6791 8109 1259 0,'25'8'224'0,"-2"13"184"0,-11 28-166 0,-9 12-29 0,-16 21-108 0,-1 8-40 0,-11 0-44 0,-4-11-18 15,4-14-60-15,3-9-59 16,8-12-252-16,6-4 216 15</inkml:trace>
  <inkml:trace contextRef="#ctx0" brushRef="#br0" timeOffset="54325.92">6660 8616 965 0,'11'0'175'0,"3"1"257"0,14 6-311 0,5-4 17 0,7-3-44 0,-1-2-18 0,4-10-34 0,4-6-7 0,2-4-6 16,3-5 1-16,-12-3 7 15,-7 2 10-15,-19 9 32 16,-6-1 11-16,-21 5 5 16,-10 9-9-16,-15 11-24 15,-3 11-16-15,-10 21-19 16,4 11-10-16,3 13-19 15,11 9-4-15,15-7-8 16,15-3-3-16,19-13-4 16,9-9-2-16,16-15-17 15,8-8-29-15,6-15-88 16,5-5-53-16,-6-14-206 16,-1 2 228-16</inkml:trace>
  <inkml:trace contextRef="#ctx0" brushRef="#br0" timeOffset="54711.76">7319 8718 1184 0,'-5'14'164'0,"-4"5"132"0,-2 10-155 0,0 7-52 0,-2 7-47 0,-1 5-13 0,0-3-7 0,1-6-8 16,8-15-10-16,2-9-5 15,5-19 10-15,6-12 12 16,11-23 24-16,6-12 19 0,11-3 6 15,4-1-2-15,2 14-17 16,-2 13-15 0,-2 15-22-16,-5 13-10 0,-8 13-5 15,-3 9-6-15,-3 5-30 16,-11-2-6-16,0 2-1 16,-4-7 8-16,1-1 31 0,-2-11 10 15,0-9 11 1,2-11 15-16,3-11 23 15,11-9 5-15,3-4-10 16,10 4-14-16,4 7-28 16,-3 9-8-16,3 18-5 15,1 11 2-15,-11 15-22 16,-5 15-32-16,-15 9-106 16,-3 4 91-16</inkml:trace>
  <inkml:trace contextRef="#ctx0" brushRef="#br0" timeOffset="58475.99">3096 9877 666 0,'0'3'127'0,"-2"-1"129"0,-1 0-25 0,-3 2-54 0,1 3-28 0,-1-6-35 0,3 1-10 0,-1-4-9 15,4 1-4-15,0 1-28 16,0 0-16-16,0 4-13 15,2 17-7-15,0 14-6 16,1 12 0-16,5 21-14 16,-4 6-3-16,7 19-4 15,-1 6 0-15,3 5 6 16,-1-6-33-16,-1-21-54 16,-3-14-57-16,0-22-195 15,0-9 195-15</inkml:trace>
  <inkml:trace contextRef="#ctx0" brushRef="#br0" timeOffset="58748.35">3044 9992 962 0,'-10'-6'155'0,"6"-5"233"0,4 0-220 0,12-8-2 0,7-5-12 0,16-13-44 0,14-4-20 0,8-8-33 16,10 5-16-16,-2 10-17 16,-8 12-5-16,-11 29-15 15,-20 12-2-15,-19 28 2 0,-10 5 2 16,-18 17 1-16,-9 1 1 16,-11-9-6-1,-6-4-20-15,4-18-75 16,7-9-50-16,19-19-197 15,12-9 187-15</inkml:trace>
  <inkml:trace contextRef="#ctx0" brushRef="#br0" timeOffset="59055.72">3609 10147 1250 0,'-2'3'108'0,"-3"0"50"0,-1 7-5 0,-4 9-77 0,6 9-25 0,-1 19-36 0,2 10-8 0,11 3-6 0,4 0-1 16,12-22 0 0,3-13-6-16,0-23 55 15,1-15 27-15,-1-18 40 16,-5-7 26-16,-6-10-29 15,-8-1-15-15,-12 5-30 16,-8 3-18-16,-13 10-26 16,-7 4-13-16,1 5-79 0,-3 8-56 15,8 11-214-15,8 4 185 16</inkml:trace>
  <inkml:trace contextRef="#ctx0" brushRef="#br0" timeOffset="59471.38">3940 10175 984 0,'14'11'184'0,"-1"7"228"0,2-1-211 0,3 5-36 0,-4 2-48 0,3 1-55 0,5 0-20 16,5-9-34-16,-3-3-3 0,-4-16 0 15,6-8 1-15,-4-15 22 0,-5-4 14 16,2-1 30-1,-8 1 9-15,-6 6-16 16,4 4-12-16,-6 12-34 16,-3 8-14-16,8 6-9 15,-1 15-3-15,8 10 1 16,8 5 2-16,6-4 4 0,8-1-2 16,4-18 2-16,3-7 1 15,-1-7 13 1,1-7 7-16,-14-5 20 0,-8 2 13 15,-19-3 6-15,-13-3-2 16,-13 1-17-16,-7-3-14 16,-5-5-18-1,2-2-6-15,9-1-18 0,10-3-24 16,14 1-99-16,13 3-71 16,15-4-324-16,10-2 304 15</inkml:trace>
  <inkml:trace contextRef="#ctx0" brushRef="#br0" timeOffset="59977.98">4853 9937 1359 0,'0'29'115'0,"2"-3"70"0,3-2-26 0,6-3-39 0,8-7-19 0,7-5-33 0,3-6-11 0,2-4-23 15,-1-10-10-15,7-5 19 16,-4-6 10-16,0 3 24 15,-8 2 9-15,-12 1-8 16,-9 3-5-16,-10 1-13 0,-16 2-8 16,-9 5-16-1,-9 5-12-15,-4 15-23 0,6 2-3 16,5 18-7-16,1 3-2 16,10 10-2-16,8 3 1 15,14-4-11 1,14-3-2-16,16-17 4 15,7-9 2-15,8-22 14 0,6-10 5 16,7-11 0-16,2-2 3 16,14-4 5-16,2 4 2 15,-3 8-2-15,-7 5 1 0,-24 9-6 16,-5 11-2 0,-23 10 0-16,-9 8-4 15,-12 10-11-15,-8 7-5 16,-8 8-2-16,8 3 3 0,-6-11 11 15,10-4 7 1,6-22 7-16,5-13 8 0,0-7 9 16,11-18 1-16,8-18-1 15,5-8-8-15,9-2-10 16,7 1-5 0,1 7-17-16,1-3-38 0,7 7-138 15,2 3-63-15,-3 1 117 16</inkml:trace>
  <inkml:trace contextRef="#ctx0" brushRef="#br0" timeOffset="60228.15">6259 10073 1284 0,'27'16'127'0,"1"3"63"0,8 0 0 0,5-5-74 0,4-8-44 0,11-3-48 0,1-3-4 0,5-6-38 16,-4 1-85-16,-18-1 72 15</inkml:trace>
  <inkml:trace contextRef="#ctx0" brushRef="#br0" timeOffset="60411.55">6319 10320 1236 0,'-5'27'204'0,"5"0"315"0,11-2-342 0,13-4-5 0,6-7-30 0,11-9-58 0,9-5-28 15,15-10-35-15,3-4-29 16,3-6-107-16,1-6 83 16</inkml:trace>
  <inkml:trace contextRef="#ctx0" brushRef="#br0" timeOffset="60915.32">7676 9740 1637 0,'-4'-3'104'0,"-3"0"59"0,5 3-18 0,4 3-17 16,-1 6-13-16,12 23-39 0,-2 4-21 0,1 34-31 0,4 7-11 0,-5 14-6 15,0 7 2-15,-3-6-58 16,-3-4-55-16,0-17-142 16,-1-10-193-16,-4-35 248 15</inkml:trace>
  <inkml:trace contextRef="#ctx0" brushRef="#br0" timeOffset="61191.79">7500 9698 1309 0,'-4'-27'176'0,"4"0"218"0,8 3-201 0,9 7-8 0,5 3-27 16,18 7-42-16,4 4-26 0,19 11-46 16,9 6-12-16,17 12-15 15,-3 5-4-15,0 21-10 0,-14 8 0 16,-37 14 1-16,-15 3 0 15,-31 4-2 1,-11 3-7-16,-27-2-41 0,-14 3-37 16,-12-8-112-16,-3-11-71 15,17-23-285-15,9-24 308 16</inkml:trace>
  <inkml:trace contextRef="#ctx0" brushRef="#br0" timeOffset="61573.67">8307 9857 1305 0,'9'5'98'0,"4"4"51"0,-4 7 5 0,-4 12-46 0,4 8-33 0,-4 5-53 16,6 2-9-16,5-15-8 0,6-9-3 15,5-14 30 1,6-11 25-16,-3-12 46 0,5-8 25 16,-15-4 5-1,-1 0-10-15,-16 1-28 16,-3 6-14-16,-11 7-22 0,-1 6-12 16,2 20-23-16,4 9-10 15,6 25-18-15,3 2-4 16,10 12 4-16,7-4 2 15,1-2 1-15,1-2 1 0,-5 1 0 16,-4 1 0 0,-16-2-16-16,-12 1-17 15,-13-10-49-15,-12-5-31 0,-7-14-106 16,3-14-182-16,3-24 240 16</inkml:trace>
  <inkml:trace contextRef="#ctx0" brushRef="#br0" timeOffset="61909.59">8908 9896 1614 0,'12'27'121'0,"-4"11"71"0,-5 3-54 0,-4 5-57 0,-9-4-23 0,7-7-30 0,-6-8-13 0,9-13-8 15,3-3 1-15,2-11 22 16,-1-8 29-16,-2-8 50 16,-2-10 22-16,-2-14-8 15,-1-7-24-15,5-2-44 0,4-2-23 16,15 15-17 0,2 8-4-16,7 23-9 0,3 7-2 15,4 24 0 1,-4 8 0-16,0 11-8 0,-5 4-20 15,-1 0-64-15,-2 2-55 16,-3-10-429 0,-7 0 363-16</inkml:trace>
  <inkml:trace contextRef="#ctx0" brushRef="#br0" timeOffset="62326.53">10055 9762 1491 0,'-2'19'168'0,"-1"3"102"0,3 10-140 0,1 9-28 0,9 12-77 0,3 6-13 16,1 1-10 0,-3-7 0-16,0-12-30 15,-5-3-46-15,-6-13-201 16,0-6 165-16</inkml:trace>
  <inkml:trace contextRef="#ctx0" brushRef="#br0" timeOffset="62491.78">9793 9936 1187 0,'8'1'212'0,"4"9"301"0,9-4-264 0,10 3-40 16,4 3-50-16,8-6-89 0,-1 2-27 16,10-5-34-16,2 0-13 15,4-6-70-15,-4-3-53 0,9-18 64 16</inkml:trace>
  <inkml:trace contextRef="#ctx0" brushRef="#br0" timeOffset="62711.67">10583 9288 1502 0,'-11'6'152'0,"0"5"184"0,0 6-173 0,6 18-24 16,1 9-20-16,5 25-49 0,9 9-22 0,2 18-24 0,1 8-10 15,-2 6-10-15,0-6-10 16,-5-10-86-16,4-6-66 16,1-17-243-16,-2-11 216 15</inkml:trace>
  <inkml:trace contextRef="#ctx0" brushRef="#br0" timeOffset="62924.54">10932 9245 1606 0,'0'3'166'0,"0"16"147"0,0 17-114 0,-7 24-43 0,4 11-34 0,-1 21-50 0,-6 4-17 0,7 6-30 16,-3-4-11-16,4-11-8 16,7-8-4-16,3-13-75 15,4-5 13-15,6-4 19 16</inkml:trace>
  <inkml:trace contextRef="#ctx0" brushRef="#br0" timeOffset="63182.72">11189 9671 1427 0,'-2'20'125'0,"-6"4"71"0,-1 1 6 16,-7 4-43-16,-1 0-37 0,-10 8-50 0,-5 1-22 0,4 1-29 0,3 4-9 0,9-4-14 15,10 4-7-15,15-6-6 16,9-2 0-16,19-3-14 16,11-7-31-16,7-11-144 15,6-3 127-15</inkml:trace>
  <inkml:trace contextRef="#ctx0" brushRef="#br0" timeOffset="63553.47">11635 9921 1299 0,'-17'-12'294'0,"-4"-1"349"0,-4 2-425 0,-2 6-34 0,-6 1-116 0,5 5-37 0,4 17-31 0,8 2-10 16,7 12-10-16,9-2-2 15,13-5-8-15,6-5 1 16,14-16 5-16,3-4 6 0,0-15 17 15,-4-8 5 1,-9-6 9-16,-2-5 2 16,-15 10 18-1,-1 7 12-15,-5 15-1 0,-3 13-3 16,0 29-24-16,0 12-16 16,1 20-7-16,-1 12-1 15,3 10 5-15,0 4-17 16,0 3-28-16,-3-3-15 0,-7-15 1 15,-2-5 18 1,-9-15 33-16,-9-11 17 0,-14-14-8 16,-5-12-10-16,-9-19-66 15,-4-9-86-15,-7-21 93 16</inkml:trace>
  <inkml:trace contextRef="#ctx0" brushRef="#br0" timeOffset="63991.62">12225 9940 1044 0,'-4'21'179'0,"2"-2"252"0,5 0-225 0,10-5-57 0,6 0-16 16,9-4-51-16,-3-4-27 0,4-5-35 0,-1-1 0 15,-4-1-79-15,-2-5-88 16,-5 6 89-16</inkml:trace>
  <inkml:trace contextRef="#ctx0" brushRef="#br0" timeOffset="64153.25">12124 10259 1313 0,'60'-6'397'0,"-1"-5"-314"0,-7-4 7 0,0-2-27 0,1 1-2 0,4 2-131 0,0 0-184 0,-2 1 166 0</inkml:trace>
  <inkml:trace contextRef="#ctx0" brushRef="#br0" timeOffset="64433.43">12942 9575 1490 0,'30'6'135'0,"-2"2"70"0,-1 4 11 0,1-1-67 0,7 2-27 0,1-5-37 15,4 1-19-15,1 1-28 0,-4 2-12 16,-8 3-20-16,-4 8-4 15,-11 10-4-15,-4 13-1 0,-12 12-2 16,-7 7-10-16,-9 14-39 16,-4-2-29-16,7 4-129 15,-4-7-131-15,15-21 195 16</inkml:trace>
  <inkml:trace contextRef="#ctx0" brushRef="#br0" timeOffset="64742.91">13667 9707 1576 0,'-6'33'113'0,"0"7"147"0,-9 12-194 15,4 1 1-15,4 9-13 0,7-9-21 0,17-10-25 0,0-10-6 16,13-19-2-16,2-12 5 0,4-15 25 31,4-6 21-31,-4-12 52 0,-3 1 18 16,-9 1 18-16,-7-1-4 15,-22 0-33-15,-18-3-22 16,-17 5-46-16,-2 6-26 16,-11 19-41-16,-2 6-25 15,2 9-76-15,1 6-48 16,-2-10 96-16</inkml:trace>
  <inkml:trace contextRef="#ctx0" brushRef="#br0" timeOffset="65224.46">14563 9784 1358 0,'4'-9'149'0,"-1"1"116"0,3 0-9 0,-3 8-71 16,-1 2-49-16,4 18-87 0,-3 9-22 0,0 26-21 15,4 3-5-15,-3 10-17 16,1-3-34-16,3-9-102 16,-3-4-113-16,-4-12 138 15</inkml:trace>
  <inkml:trace contextRef="#ctx0" brushRef="#br0" timeOffset="65403.62">14439 9989 1377 0,'1'0'141'0,"7"-3"114"0,-1 2-64 0,5-4-52 0,5 2-54 0,1 1-69 0,7 1-11 15,2-1-2-15,6-6-46 16,8-5-167 0,11-4 141-16</inkml:trace>
  <inkml:trace contextRef="#ctx0" brushRef="#br0" timeOffset="65805.6">15144 9581 1504 0,'3'-5'139'0,"7"-4"103"0,2 2-22 0,6 1-42 0,5 6-40 16,9 3-65-16,-2 8-23 0,-5 8-29 16,0 6-7-16,-11 5-7 15,-3 7-3-15,-12 2-1 16,-12-1-3-16,-9 1-17 15,-5-2-12-15,-6-11-9 16,6 0 3-16,8-14 17 0,7 1 9 16,12-5 7-1,6 0 3-15,18 4 4 16,9 4 3-16,10 3 12 16,7-2 1-16,0 10 2 15,1-2-1-15,-19 7-6 16,-9-4-4-16,-23 4-3 15,-12 3 0-15,-28 1-9 0,-9 2-14 16,-11-8-45-16,-3-2-32 16,8-17-74-1,6-11-65-15,16-19-146 0,12-17 200 16</inkml:trace>
  <inkml:trace contextRef="#ctx0" brushRef="#br0" timeOffset="66103.3">15679 9762 1166 0,'9'29'167'16,"1"-1"185"-16,1 11-215 0,-10 6-9 0,2-1-51 0,4-5-20 0,5-9-32 0,10-5-5 0,10-12 14 15,6-5 14-15,1-14 50 16,1-9 20-16,-9-4 22 15,-1-4 11-15,-12-2-14 16,-4-7-14-16,-14-3-35 16,-5-1-22-16,-15-5-37 15,-9 5-21-15,-9 12-40 16,-7 10-17-16,-14 20-59 16,2 12-39-16,-1 5-69 0,9-1-56 15,16-12 147-15</inkml:trace>
  <inkml:trace contextRef="#ctx0" brushRef="#br0" timeOffset="66326.56">16335 9718 1461 0,'14'11'154'0,"0"-5"86"0,7-1 14 0,-1-8-73 0,9-2-46 16,9-4-62-16,4-2-25 0,6 1-38 0,5 1-5 0,-5 1-24 15,-1 2-51-15,-12-1-187 16,-10 1 158-16</inkml:trace>
  <inkml:trace contextRef="#ctx0" brushRef="#br0" timeOffset="66508.05">16415 9871 1570 0,'21'13'165'0,"1"1"100"0,14-3-96 0,9 0 4 0,-1-5-88 15,3-4-36-15,-8 4-51 0,-2-6-46 16,-7 0-420-1,-7-9 320-15</inkml:trace>
  <inkml:trace contextRef="#ctx0" brushRef="#br0" timeOffset="66906.53">17681 9652 1190 0,'-7'8'150'0,"-1"3"313"0,2 9-384 0,3 5 7 0,1 18 2 0,2 8-29 15,0 15-38-15,4 5-8 0,-4-5-14 0,1 0-37 0,2-12-148 16,-3-7-226-16,7-15 227 16</inkml:trace>
  <inkml:trace contextRef="#ctx0" brushRef="#br0" timeOffset="67191.67">17898 9650 1822 0,'-15'29'59'0,"-1"12"2"0,3 9-37 0,5 15 1 0,5 7-8 0,14-13-15 0,11-6-2 0,15-21-2 0,4-15 0 16,11-15 14-16,1-5 22 0,1-12 48 15,-4-7 28 1,-15 2 21-16,-19-7-10 15,-18-8-31-15,-13 2-25 16,-33-9-51-16,-4 2-37 16,-9 2-59-16,2 5-47 15,10 13-128-15,10 2-325 16,17 4 351-16</inkml:trace>
  <inkml:trace contextRef="#ctx0" brushRef="#br0" timeOffset="67476.07">18369 9756 1402 0,'1'13'128'0,"2"-1"143"0,-3 12-178 0,-4-2 7 15,5 11-32-15,7 2-21 0,8-7-32 0,4 0-8 0,10-9-3 16,7-9 14-16,0-10 36 0,6-6 22 15,0-13 38 1,-9-3 5-16,-10-8 3 16,-10 3 0-16,-20-3-18 15,-16 1-16-15,-19-7-44 16,-8 0-34-16,-16 9-62 16,8 10-35-16,-4 10-71 15,4 7-47-15,22 4 113 16</inkml:trace>
  <inkml:trace contextRef="#ctx0" brushRef="#br0" timeOffset="67892.03">18973 9634 1787 0,'11'-7'167'0,"-6"-1"133"0,-5 3-122 0,-5 8-61 0,0 10-41 0,7 17-42 0,2 12-9 0,7 10-10 16,2 2-5-16,3-7-10 16,4-9 0-16,2-22 1 15,7-4 2-15,-2-18 9 16,3-2 10-16,-8-12 29 16,1-5 6-16,-8-2-5 15,0 0-11-15,-2 11-35 16,-2 7-12-16,-3 20-11 15,-2 12-2-15,4 7-1 16,2-1 2-16,18-6 7 16,7-8 4-16,11-8 9 15,4-7 5-15,-7-7 23 16,-3-6 16-16,-10-8 30 16,-10-8 12-16,-8-9-9 15,-6-6-15-15,-16-15-58 0,-5-7-37 16,-13-2-83-1,-3 2-44-15,-15 20-118 16,-14 15 144-16</inkml:trace>
  <inkml:trace contextRef="#ctx0" brushRef="#br0" timeOffset="70108.24">2760 11051 1050 0,'0'-15'98'15,"0"3"90"-15,-5-2-31 0,-11 1-1 0,-1 0-20 0,-8 2-39 0,-4 0-22 0,-5 2-31 0,-4 3-11 16,-5-4-18-16,2 7-9 15,-1-2 10-15,2 4 2 16,10 9 10-16,0-1 8 0,8 11-13 16,3 5-3-1,11 3-12-15,-1 0-4 16,6 4-3-16,1 5 0 16,-4 5-1-16,3 5 1 15,-8 15-1-15,-4 3 0 16,0 13 1-16,-6 1-1 15,-3 7 0-15,5 1 1 0,8-5-2 16,7-5-1-16,10-14-2 16,11-10-1-1,9-14-1-15,7-13-1 0,5-19 0 16,6-8-6-16,6-27-57 16,7-8-58-16,0-16-201 15,4-9 181-15</inkml:trace>
  <inkml:trace contextRef="#ctx0" brushRef="#br0" timeOffset="70271.91">2313 11508 1469 0,'7'11'80'0,"1"-3"69"0,12-10-54 0,7-2 8 0,3-4-14 0,5-5-14 15,12-3-132 1,0-3-78-16,10-4 76 16</inkml:trace>
  <inkml:trace contextRef="#ctx0" brushRef="#br0" timeOffset="70458.81">3140 11289 1485 0,'-19'17'152'0,"-5"4"69"0,-7 12-57 0,-9 5-52 0,-5 4-63 0,-6 5-24 0,1 9-23 16,4 5 1-16,-1 2-57 15,7-4-56-15,6-15-170 16,10-8 146-16</inkml:trace>
  <inkml:trace contextRef="#ctx0" brushRef="#br0" timeOffset="70627.75">2752 11235 1561 0,'0'29'163'0,"0"5"98"0,0 20-95 0,5 4-54 0,-2-1-57 0,3 1-20 0,15-7-29 0,1-9 7 15,19-12-76-15,3-8-56 16,6-12-313-16,10-10 242 0</inkml:trace>
  <inkml:trace contextRef="#ctx0" brushRef="#br0" timeOffset="70928.32">3410 11410 1499 0,'0'25'68'0,"5"-1"-3"0,2-5-18 0,9-5-30 0,3-3-9 0,8-9 1 15,-3-4 1-15,4-6 2 0,-4-1-1 0,-5-8 0 0,-4 1 0 0,-5-3 21 16,-7-3 17-16,-11 6 14 16,-8-1 8-16,-15 10-10 0,-9 7-14 15,-13 22-9 1,-4 8-7-16,-1 24-16 15,2 9-6-15,17 11-9 16,12-3-5-16,27-8-31 16,13-11-36-16,29-26-130 15,17-15-140-15,16-24 186 16</inkml:trace>
  <inkml:trace contextRef="#ctx0" brushRef="#br0" timeOffset="71111.35">3927 11382 1619 0,'-25'8'170'0,"-5"7"94"0,-11 19-90 0,-2 5-54 0,6 10-63 0,8 3-22 0,18 3-32 0,13-1-7 0,23-9 3 16,13-5-27-16,20-18-64 15,10-9-104-15,17-18 97 16</inkml:trace>
  <inkml:trace contextRef="#ctx0" brushRef="#br0" timeOffset="71322.75">4636 10844 1618 0,'-35'13'169'0,"2"6"174"0,6 7-196 0,5 20-35 0,4 6-34 0,9 24-39 16,6 3-12-16,4 15-23 0,4 3 9 0,8-1-72 15,6 0-63 1,6-8 73-16</inkml:trace>
  <inkml:trace contextRef="#ctx0" brushRef="#br0" timeOffset="71607.2">4389 11513 1696 0,'12'-7'77'0,"2"0"31"0,5-6 15 0,14-1 10 0,5-5-14 0,11 5-38 0,-2 4-11 0,0 7-21 0,-4 8-9 0,-10 12-16 16,-5 0-9-16,-6 10-7 15,-4 6-2-15,-4 0-2 16,-1-1 0-16,4-5-25 16,-1-5-31-16,9-16-105 0,2-6-68 15,6-14 114 1</inkml:trace>
  <inkml:trace contextRef="#ctx0" brushRef="#br0" timeOffset="71746.31">4853 11328 1693 0,'-23'13'81'0,"5"-5"22"0,9-8-66 15,9-11-87-15,11-7-72 0,14-5 65 0</inkml:trace>
  <inkml:trace contextRef="#ctx0" brushRef="#br0" timeOffset="72235.78">5156 11513 1137 0,'-5'33'108'0,"1"-2"65"0,-1-5-15 0,-1-14-59 0,4-7-21 0,1-8-23 0,1-5-7 0,1-6-15 15,10-2-2-15,5 3-8 16,9 1-10 0,5 9-4-16,6 3 0 15,9 0-6-15,-3 4-2 16,-1 3-28-16,-3-4-21 0,-10-3-18 16,-4 0-1-16,-10-8 29 15,-4 3 21-15,-5-6 23 16,-2 3 6-16,-3 0 12 15,1 0 4-15,4 4-5 0,11 4-4 16,1 3-16 0,-1 6-5-16,1 6-2 15,5 0 1-15,2 1-1 16,1-3 0-16,2-7 0 0,-2-6 1 16,5-3 3-16,7-8 0 15,-4-11 4 1,0 1-10-16,-2-9 45 0,-4 0 17 15,-6-4 49 1,-2 0 39-16,-13 12 13 0,-6 0 8 16,-8 18-23-16,-11 4-25 15,-1 19-61-15,-6 14-26 16,3 19-33-16,1 4-7 16,17 6-21-16,6-1-29 15,20-18-107-15,15-10-48 0,16-30 104 16</inkml:trace>
  <inkml:trace contextRef="#ctx0" brushRef="#br0" timeOffset="72457.94">6456 11363 1241 0,'8'3'117'0,"5"3"107"0,13-6-124 0,14 4 6 0,14-4-45 0,7-2-22 0,-1 0-30 15,-2 1 9-15,-10-7-102 16,-6 3 66 0</inkml:trace>
  <inkml:trace contextRef="#ctx0" brushRef="#br0" timeOffset="72641.28">6390 11603 1593 0,'11'11'92'0,"9"-3"67"0,15-2 30 0,27-5-21 0,9-1-32 0,15-1-85 0,0-5-32 0,-15-1-52 15,-8-2 455-15,-2 4-313 16</inkml:trace>
  <inkml:trace contextRef="#ctx0" brushRef="#br0" timeOffset="73211.78">8094 11077 1290 0,'4'0'146'0,"-2"4"149"16,1 3-63-16,3 8-44 0,-4 10-35 0,1 13-76 0,-3 6-28 0,0 21-32 0,-1 7-8 16,-1 9 3-16,-1 2-32 15,1-13-88-15,5-9-62 0,8-18-154 16,4-12 164 0</inkml:trace>
  <inkml:trace contextRef="#ctx0" brushRef="#br0" timeOffset="73512.59">8509 11013 1459 0,'0'16'115'0,"-7"9"120"0,1 8-127 16,-7 16-12-16,-1 12-30 0,-2 12-45 0,7 3-14 0,10-9-9 15,12-7-6-15,20-22-7 16,11-17 0-16,19-20 2 16,5-9 12-16,2-17 45 15,-9-6 22-15,-17-10 42 16,-14 0 6-16,-19-8-10 16,-12-2-12-16,-24-4-31 0,-18-3-17 15,-25 6-32 1,0 9-25-16,-1 16-80 15,7 15-50-15,25 12-1 16,8 1 43-16</inkml:trace>
  <inkml:trace contextRef="#ctx0" brushRef="#br0" timeOffset="73825.78">9083 10948 1596 0,'0'24'111'0,"-3"9"81"0,1 11-95 0,2 11-13 0,0 8-23 0,10-4-24 0,7-3-15 0,16-16-21 16,5-9-1-16,9-15 3 16,2-11 14-16,2-10 46 15,-2-7 23-15,-12-12 45 16,-3-8 5-16,-23-5-16 15,-10-8-12-15,-15-7-32 16,-19 0-16-16,-19-4-27 16,-13-1-14-16,-9 14-43 15,3 5-24-15,13 24-69 16,10 9-47-16,15 15-93 16,16 7 131-16</inkml:trace>
  <inkml:trace contextRef="#ctx0" brushRef="#br0" timeOffset="74171.64">10078 11095 1378 0,'5'-3'242'0,"-10"1"181"0,-12 4-155 0,-15 6-36 0,-10 7-115 0,-7-1-42 0,2 10-51 16,1 0-13-16,21-7-15 15,10 5-9-15,19-4-7 16,13 2 4-16,16 2 6 16,13 7 7-16,1-6 7 0,7 9 1 15,-12-5 0 1,-13-2 1-16,-18 2 4 15,-11-2 2-15,-27 2 2 16,-13 3-4-16,-21 1-24 16,-15-2-32-16,-12-4-92 15,-5 0-257-15,-52-8 240 0</inkml:trace>
  <inkml:trace contextRef="#ctx0" brushRef="#br0" timeOffset="76681.37">3323 12237 805 0,'6'4'139'0,"-1"-1"153"0,-2 1-70 0,-4-1-23 0,-10 1-11 0,0-2-27 0,-2-2-22 0,-1 0-38 0,1-2-16 16,-3-4-30-1,-6 1-8-15,-5-1-21 0,-6 1-14 16,-3 5-10 0,-7 4-2-16,12 3-6 15,-2 6-1-15,9 4-3 16,7 5 1-16,6 2 1 15,4 1 0-15,-1 1 2 0,5 0 1 16,-1 1 3-16,-1 0 1 16,3 9 1-16,-7 2 1 15,1 5 0-15,-3 4 0 16,0 0-1-16,-2 1 0 0,2-1-2 16,2 3 0-1,7-9-3-15,5 4-2 16,15-9-2-16,1-3-2 15,12-16 1-15,-1-1 1 16,11-10 2-16,0-6 15 0,5 0-75 16,-3-6-37-1,-7 0-100-15,-2-5-116 0,-18-2 194 16</inkml:trace>
  <inkml:trace contextRef="#ctx0" brushRef="#br0" timeOffset="76871.57">3045 12705 1719 0,'21'6'64'0,"-2"1"-5"0,6-7-3 0,8-8-23 0,3-5-5 0,2-6-39 0,5-9-73 16,0-2 51-16</inkml:trace>
  <inkml:trace contextRef="#ctx0" brushRef="#br0" timeOffset="77160.64">3602 12604 1203 0,'-11'24'127'0,"-6"2"77"0,7 4-112 0,-5 5-21 0,7 3-53 0,0 0-6 0,3-5-11 15,-1-2-1 1,9-13-4-16,0-6 8 16,2-12 27-16,3-9 25 0,-4-13 50 15,4-8 12-15,3-8 4 16,2-1-13-16,3 1-26 16,-2 5-16-16,5 7-24 15,3 8-11-15,-1 13-23 16,-1 6-7-16,1 20-6 15,2 7 5-15,-4 16-43 16,3 8-34-16,3 10-194 0,2-1-74 16,2-8 173-1</inkml:trace>
  <inkml:trace contextRef="#ctx0" brushRef="#br0" timeOffset="77709.47">4107 12688 1319 0,'-9'11'83'0,"7"3"60"0,7 5-68 16,6-2-6-16,9-4-1 0,2-4 1 0,4-10 3 0,2-9 7 0,-7-6 13 0,-1-6 2 15,-7-1-11-15,-2-1-9 16,-8 3-6-16,-3-1-9 0,-6 3-12 15,-4-3-5 1,-12 11-18-16,0 2-7 0,1 10-14 16,-2 9-7-1,2 14-11-15,4 6-2 0,12 15 1 16,-3 1 2-16,13 8-1 16,3-5-7-1,1-2-8-15,2 0 0 0,4-14 6 16,0-4 7-16,3-23 15 15,4-8 1-15,3-12 7 16,0-9 6-16,4-3 12 16,4-1 6-16,-5 5 0 15,7 7-4-15,-7 7-11 16,1 8-9-16,-6 9-3 16,1 7-10-16,-8 3-15 0,-4 0 1 15,-4-2-1 1,-3-4 12-16,-5-8 19 15,-5-4 5-15,-3-4 7 0,1-8 5 16,0-5 4 0,-1-8-4-16,7-2-13 15,7-7-9-15,13 1-14 0,8 4-10 16,11-5-94-16,9 4-70 16,4 2 93-16</inkml:trace>
  <inkml:trace contextRef="#ctx0" brushRef="#br0" timeOffset="78141.66">5071 12675 1121 0,'0'6'197'0,"-3"-3"143"0,-7 1-91 0,1-1-32 0,-1 0-84 16,-2-2-35-16,-1 4-61 0,2 0-19 0,0 4-25 0,-1 10-6 0,5 11-28 15,-1 5-18-15,4 1-25 16,2-9-4-16,4-13 27 16,5-3 19-16,5-17 51 0,-1 0 21 15,-4-10 30-15,1-3 19 16,-3-3 19 0,0-5 1-16,-5 0-1 15,0 2-16-15,0 8-4 0,0 15-9 16,0 2-30-16,1 17-5 15,-1 20-34-15,2 5-5 16,0 17 0-16,4 4-10 16,-5-3-22-16,1-2-9 15,-5-3-11-15,-5 0 8 16,-13-6 24 0,-5 0 11-16,-12-8 16 0,-3-6 5 15,0-13 6-15,1-11-2 16,6-16-39-16,5-9-39 0,9-22-139 15,7-10 143 1,21-20-14-16</inkml:trace>
  <inkml:trace contextRef="#ctx0" brushRef="#br0" timeOffset="78405.08">5522 12659 874 0,'21'3'180'0,"-6"4"213"0,3-1-146 0,-1 3-39 0,-1 1-51 0,8-7-71 15,-4-5-27-15,9-2-42 16,-7-9-9-16,0-3-13 15,3 2-44-15,-8 2-174 16,1-4-220-16,-14 0 236 16</inkml:trace>
  <inkml:trace contextRef="#ctx0" brushRef="#br0" timeOffset="78546.53">5491 12926 1077 0,'15'11'142'0,"11"-7"220"15,2-4-209-15,10-11-18 0,1-3-22 0,1-5-54 0,-2-4-74 0,-2-3 6 0</inkml:trace>
  <inkml:trace contextRef="#ctx0" brushRef="#br0" timeOffset="79543.03">5254 12557 571 0,'-2'-5'110'0,"-1"-1"143"0,2 3-96 0,1 1-12 0,-2 2-26 0,2 6-40 15,2 7-23-15,-2 12-32 16,0 11-10 0,0 12-24-16,0 2-18 0,1-4-9 15,10-5 1-15,10-21 12 16,4-7 30-16,7-18 55 16,-2-9 14-16,-4-17 20 15,-4-3 5-15,-4-10-13 16,-6 2-3-16,-4 5 4 15,-6 9-10-15,-2 15-16 16,-2 13-13-16,1 26-25 16,-9 11-11-16,-4 22-17 15,-2 12 1-15,-3 3 2 16,5 0 1-16,-5-3 1 0,-1-3 0 16,-9-7 3-16,-5-1 0 15,1-9 3-15,-5-7 1 16,5-9 4-1,1-12 1-15,-1-15 0 16,-2-3-6-16,7-16-47 16,1-7-46-16,6-10-247 0,9-11 200 15</inkml:trace>
  <inkml:trace contextRef="#ctx0" brushRef="#br0" timeOffset="80267.77">7136 12322 1809 0,'-2'0'105'0,"-5"0"20"0,3 0-24 0,1 12-42 15,-1 12-32-15,4 28-22 0,0 16-6 0,-2 31-1 0,0 7 1 0,1 1-23 16,-1 0-23 0,2-18-52-16,0-15-40 0,2-24-31 15,1-15-19-15,-3-33-41 16,5-9 19-16,-4-37 49 16,2-11 42-16,-3-22 117 15,0-10 62-15,0-5 113 16,-4 2 50-16,-4 2 56 15,3 8-9-15,7 7-82 16,9 7-36-16,9 20-51 0,7 12-15 16,6 10-14-1,-1 13-9-15,1 11-28 16,-3 5-12-16,-8 12-7 16,-9 0 1-16,-12 10 6 15,-6 6 2-15,-17 3-1 0,-3-1-4 16,-10 0-9-16,2 1-18 15,6-9-64-15,2-3-49 16,14-10 57-16</inkml:trace>
  <inkml:trace contextRef="#ctx0" brushRef="#br0" timeOffset="80591.59">7608 12732 1469 0,'0'1'132'0,"0"-1"172"0,-2 2-151 0,-4 3-11 0,1 4-36 0,-3 18-75 16,2 6-23-16,0 16-13 16,4 5-2-16,7-6 0 15,11-5-1-15,6-19 1 0,9-12 1 16,-1-21 22-16,3-7 10 15,-7-22 25-15,-6 0 15 0,-7-7 0 32,-4-1-3-32,-10 6-12 0,-10-2-10 15,-16 9-16-15,-6-2-25 16,-10 8-95 0,-1 10-71-16,1 17-316 0,10 13 278 15</inkml:trace>
  <inkml:trace contextRef="#ctx0" brushRef="#br0" timeOffset="80968.3">8016 12718 1652 0,'5'1'135'0,"1"7"62"0,-1 3-39 0,-3 2-82 0,2 6-36 0,7-4-36 0,4 3-4 16,7-4-5-1,8-5 0-15,4-9 1 16,0-6-2-16,-3-16 32 16,-4-3 17-16,-3-2 30 15,-7 2 16-15,-1 11-23 0,-8 1-18 16,1 13-36 0,5 1-12-16,2 18-10 0,9 5-1 15,10-3 7 1,1 2 1-16,4-10 3 0,-2-10 2 15,-2-1 20 1,-8-9 18-16,-10-10 47 16,-4 0 23-16,-14-10 9 15,-11 2-15-15,-11-12-47 0,-11-4-29 16,-4 0-84-16,7 0-43 16,10 10-111-16,14 4-52 0,17 2 143 15</inkml:trace>
  <inkml:trace contextRef="#ctx0" brushRef="#br0" timeOffset="81424.7">8906 12607 1525 0,'14'10'79'0,"8"-7"22"0,-4-5 15 0,12-9 24 0,3-3-27 0,3-3-9 16,-3-4 2-16,-4 5-2 15,-10 1 8-15,-12 4 11 16,-7-2 0-16,-18 5-19 16,-11 3-15-16,-9 7-56 15,-9 12-20-15,1 22-24 16,-3 5-7-16,10 15-5 0,4 0 0 16,23-8-6-1,16-4 0-15,26-17 3 16,18-5 3-16,16-16 13 15,4-6 5-15,20 2 3 16,6 2 1-16,-1 1 1 16,-5 6 2-16,-27-5 2 0,-20 4 0 15,-18 1 5-15,-19 0 4 16,-16-6 9-16,-6 1 3 16,-15-9 2-16,2-5 8 0,1-6 11 15,1-7 2 1,17-2-2-16,12-3-13 15,20-2-19-15,16-4-6 0,10-9-9 16,8-3-3-16,7-9-17 16,-1-6-22-1,14-9 288-15,-4-4-199 0</inkml:trace>
  <inkml:trace contextRef="#ctx0" brushRef="#br0" timeOffset="81842">10913 12506 1240 0,'1'0'204'0,"-1"2"178"0,-4 4-108 0,-7 7-12 0,-16 12-90 0,-9 5-59 0,-20 19-72 0,-5 6-20 0,-5 7-32 15,-1 1-29-15,14-10-73 16,4-5-57-16,14-20-231 16,13-12 231-16</inkml:trace>
  <inkml:trace contextRef="#ctx0" brushRef="#br0" timeOffset="82007.46">10572 12424 1479 0,'3'11'183'0,"5"18"148"0,0 12-62 0,8 20-90 16,4 7-38-16,13-3-61 0,8 1-31 0,8-11-40 15,7-9-6-15,5-10-33 16,-4-9-43-16,3-15-104 0,-7-10-80 15,7-18 132-15</inkml:trace>
  <inkml:trace contextRef="#ctx0" brushRef="#br0" timeOffset="82191.72">11538 11808 1305 0,'0'4'269'0,"4"23"326"0,3 14-301 0,-6 29-103 0,7 10-48 0,-16 18-63 0,-4 6-25 0,2 11-38 16,-1-5-10-16,5-4-32 15,-1-11-54-15,12-15-123 16,-2-4 111 0</inkml:trace>
  <inkml:trace contextRef="#ctx0" brushRef="#br0" timeOffset="82471.75">11271 12595 1573 0,'49'-10'127'0,"3"2"67"16,19-6-49-16,-2 3 14 0,-2 0-35 0,-3 3-22 0,-13 5-29 0,-7 4-14 0,-11 14-18 0,-6 5-5 0,-8 12-17 16,-11 1-3-16,-5 9-6 15,-6 4-4-15,1-2-20 0,4 0-21 16,10-14-57-16,7-1-48 16,5-21-23-1,4-8 70-15</inkml:trace>
  <inkml:trace contextRef="#ctx0" brushRef="#br0" timeOffset="82623.03">11831 12142 1423 0,'-35'24'195'0,"8"-7"268"0,7-3-422 15,10-11-212-15,3-3-180 0,18-12 181 0</inkml:trace>
  <inkml:trace contextRef="#ctx0" brushRef="#br0" timeOffset="83248.28">12205 12643 1553 0,'-3'54'71'0,"-7"-3"62"0,10-15-94 0,-1-11 9 0,1-12 8 0,1-7 7 0,1-9 19 0,6-5 10 16,-5-8 24-16,-6-3 8 0,4-12-15 15,-1-2-8-15,10-10-31 16,4 0-23 0,6 4-26-16,4 3-10 15,3 7-9-15,4 7-4 16,1 14-3-16,3 5-22 15,3 11-48-15,-1 5-24 16,-5 9-42-16,3-3 16 16,-12 3 51-16,-7 0 29 15,-6-10 47-15,-9-8 15 0,-1 0 37 16,-9-10 14-16,-2-11 3 16,-2-5-7-16,7-11-42 15,-1 3-17-15,14 3-14 16,-1 6-3-16,11 21-3 15,4 10 4-15,4 20-21 16,7 6-12-16,6 5-34 16,4-3-14-16,9-10 3 15,1-6 12-15,3-12 27 16,-5-10 12-16,-1-21 17 16,-6-7 20-16,0-19 79 0,-2-6 23 15,-5 0 59 1,0 2 6-16,-11 10-18 0,-4 5-7 15,-16 17-22 1,-5 7-6-16,-7 16-37 0,-7 12-18 16,-10 22-35-16,-1 12-21 15,0 17-9-15,3-1-1 16,19-3-4-16,7-8-3 16,28-19-21-16,9-6-12 15,17-17-11-15,2-8-23 16,11-10-47-16,-4-9-45 0,-4-16 88 15</inkml:trace>
  <inkml:trace contextRef="#ctx0" brushRef="#br0" timeOffset="83742.78">14352 12336 453 0,'9'-2'91'0,"1"1"84"0,-9 1 2 0,-1 1-15 0,-9 6-32 0,-2 1-20 0,-6 1-24 16,-4-3 20-16,-1 2 37 15,0 0 7-15,3-2-18 16,5-2-18-16,9-1-36 16,3-3-8-16,10 3-6 15,13 0 2-15,17 2 2 16,3 3-10-16,8 3-26 16,3-7-15-16,0 1-5 15,-3-5-32-15,-7-3-103 16,-4-2-83-16,-17-7 90 15</inkml:trace>
  <inkml:trace contextRef="#ctx0" brushRef="#br0" timeOffset="83924.5">14189 12722 1855 0,'19'43'63'0,"16"-2"17"0,1-10-8 0,18-7 2 0,0-7-7 0,6-12-37 0,-2-8-11 0,-1-10-92 16,0-6-446-16,-10-4 347 15</inkml:trace>
  <inkml:trace contextRef="#ctx0" brushRef="#br0" timeOffset="87858.25">15546 12259 1115 0,'0'-2'171'0,"3"2"159"0,-6 0-27 0,2 5-82 0,-4 4-44 0,-5 9-77 16,1 7-28-16,3 21-34 16,-5 7-12-16,0 23-19 15,1 3-4-15,1 7-2 16,-1-7-1-16,9-6-42 16,2-8-38-16,10-23-81 15,3-6-46-15,10-23-354 16,-3-13 349-16</inkml:trace>
  <inkml:trace contextRef="#ctx0" brushRef="#br0" timeOffset="88155.81">15840 12341 1547 0,'-7'14'142'0,"-5"3"91"0,-1 4-106 0,0 4-11 15,4 14-59-15,0 9-24 0,9 12-28 0,4 3-4 0,4-10-6 16,14-9 0 0,8-14-4-16,6-14 11 0,9-14 37 15,-1-4 23-15,-3-18 28 16,-3-4 5-16,-7-9-6 16,-10-7-12-16,-12-7-10 15,-9 3-11 1,-20-5-20-16,-10 2-9 0,-13 6-27 15,-6 8-32-15,0 18-65 16,7 14-39-16,9 12-85 16,12 3 116-16</inkml:trace>
  <inkml:trace contextRef="#ctx0" brushRef="#br0" timeOffset="88459.44">16389 12337 1539 0,'0'4'236'0,"-13"27"18"0,4 5-185 0,-2 4 1 0,6 10-41 0,3 4-19 16,13-2-14-16,5 0-2 0,11-11-1 16,9-13 1-1,2-15 4-15,1-11 7 16,1-17 24-16,-2-3 30 15,-7-16 47-15,2-3 15 0,-18-8 1 16,-4-2-11-16,-15 1-33 16,-13-3-15-16,-16 1-21 15,-11 2-26-15,-7 13-52 16,2 1-40-16,5 18-85 16,8 8-21-16,19 6 91 15</inkml:trace>
  <inkml:trace contextRef="#ctx0" brushRef="#br0" timeOffset="88892.72">16901 12249 1578 0,'13'21'122'0,"-4"5"77"0,-1 12-90 0,3 8 4 0,2 11-55 0,1-2-29 0,5-3-24 15,-2-5-3 1,10-21-1 0,2-7 1-16,1-21 18 0,-2-11 9 15,-6-12 33-15,-5-3 25 16,-4-1 26-16,-8 4 3 16,1 6-22-16,-4 10-24 0,-2 10-50 15,0 10-13-15,0 7-15 16,1 5-4-16,6 1-8 15,1-3-3-15,12-4 5 16,5-8 1 0,4-4 17-16,2-5 11 0,-9-8 27 15,-1 2 20 1,-10-5 37-16,-5-2 9 0,-3-7-11 16,0-4-18-16,-3-17-40 15,-4-9-15-15,1-17-18 16,1-2-3-16,2 0-21 15,2 12-24-15,1 19-77 16,5 11-49-16,-5 7 86 16</inkml:trace>
  <inkml:trace contextRef="#ctx0" brushRef="#br0" timeOffset="89562.59">18522 12230 1591 0,'-2'8'111'0,"0"3"33"0,-9 0-18 15,-3 3-61-15,0 5-20 0,-10 7-18 0,-1 4-6 0,-7 11-11 16,-9 4 9 0,-11 6-58-16,-4-7-34 0,-7-3-159 15,-1-2 117 1</inkml:trace>
  <inkml:trace contextRef="#ctx0" brushRef="#br0" timeOffset="89822.49">17982 12153 1248 0,'0'-2'176'0,"3"2"111"0,8 8-72 0,10 14-21 0,13 16-75 0,11 3-35 0,15 11-44 0,3 3-15 15,-7 2-15 1,-5-5-3-16,-7-3-18 16,-9-8-35-16,-2-5 67 0,-3-6-388 15,-5-9 267-15</inkml:trace>
  <inkml:trace contextRef="#ctx0" brushRef="#br0" timeOffset="90398.99">19121 12055 911 0,'0'3'191'0,"0"4"161"0,0 1-90 0,0 3-20 0,0 14-70 0,-6 6-39 0,-1 10-60 16,7 10-20-16,-3 12-29 15,3 2-8-15,2 10-12 16,-1-2-3-16,4-5-31 15,3-4-36-15,3-20-120 16,-3-3-113-16,8-20 160 16</inkml:trace>
  <inkml:trace contextRef="#ctx0" brushRef="#br0" timeOffset="90712.47">19463 12161 1251 0,'-8'8'163'0,"-4"3"208"0,-2 6-253 0,-1 8-78 0,3 4-9 0,6 15-19 0,6 3-9 16,7 12-5-16,6 0-2 0,11-11-6 16,3-10-7-16,9-18 2 15,2-7 3-15,-5-16 17 16,1-8 24-16,-8-13 30 15,-14-3 16 1,1-6 16-16,-8-3 2 0,-5-7-4 16,-3 1-8-16,-12-7-23 15,-5 0-16 1,-9 11-59-16,3 8-37 0,-7 19-69 16,-2 11-43-16,-3 20 90 15</inkml:trace>
  <inkml:trace contextRef="#ctx0" brushRef="#br0" timeOffset="91057.53">19815 12175 1210 0,'0'3'98'0,"0"2"79"0,10 12-100 0,-2 12 6 0,7 7-39 0,-2 8-22 16,0 0-13-16,1-1-3 0,2-13-2 16,2-7-3-1,12-16 29-15,0-7 26 16,7-8 34-16,-1-5 5 16,-8-7 31-16,-1-2 5 0,-13-5 9 15,-3 0 16-15,-14-3-27 16,-8-6-15-16,-14-2-31 15,-13-3-17 1,-3 5-62-16,-6 9-35 16,-2 17-76-16,3 10-46 0,8 13-83 15,4 6 120-15</inkml:trace>
  <inkml:trace contextRef="#ctx0" brushRef="#br0" timeOffset="91392.55">20410 12268 1728 0,'-2'0'145'0,"-9"2"58"0,-1 1-45 0,-14 6-64 0,-4 5-38 16,4 10-25-16,-4 1-7 0,11 2-20 0,6 3-7 0,19-1-10 0,9-3 0 16,5 3 5-16,10-1 2 15,-9-1 7-15,-1 1 2 16,-10-4 4-16,-9 1 3 0,-12-1 2 16,-14 0 2-16,-11-6-4 31,-10 1-12-31,-11-12-51 15,3-4-55-15,4-8-150 0,3-9 141 16</inkml:trace>
  <inkml:trace contextRef="#ctx0" brushRef="#br0" timeOffset="91915.09">20926 12270 715 0,'0'0'170'0,"-3"-2"244"16,-2-1-166-16,3 6-62 0,-6-1-19 0,8 2-53 0,5 3-20 0,11-4-8 0,9 2-12 15,7 2-19-15,4-2-11 16,2 3-27-16,-5-5-7 15,-3 0-13-15,-3 1-22 16,-4-4-94-16,-8-5-84 0,-4 0 104 16</inkml:trace>
  <inkml:trace contextRef="#ctx0" brushRef="#br0" timeOffset="92116.11">20760 12517 1521 0,'13'21'126'0,"7"-5"167"0,15-2-148 0,8-3-38 0,5-2-7 0,3-4-56 0,-4 0-19 0,-7-5-23 16,-4 0-34-16,-3-3-78 0,2-2 68 15</inkml:trace>
  <inkml:trace contextRef="#ctx0" brushRef="#br0" timeOffset="93027.21">21812 12082 1149 0,'5'-3'128'0,"0"1"122"0,3-4-8 0,-8 1-22 0,0 4-15 0,0 1-41 0,-2 8-25 0,1 12-45 15,-4 10-24-15,0 20-40 16,4 9-13-16,-7 12-12 16,5 6-4-16,3 5-1 15,0-1-3-15,4-7-40 16,4-10-38-16,2-21-93 15,-3-8-53-15,3-20-170 16,3-5 217-16</inkml:trace>
  <inkml:trace contextRef="#ctx0" brushRef="#br0" timeOffset="93564.74">22238 12191 706 0,'-3'-6'136'0,"-3"1"109"0,0 5-71 0,-4-2-5 0,-1-1-34 0,6 3-12 0,-1-2-14 0,4 2-3 0,2 0-16 16,0 0-10 0,-1 2-17-16,1 1-5 0,-8 4-5 15,3 0-3-15,2 6-11 16,-6 1-11-16,-2 10-17 16,0 1-5-16,3 10-3 15,0 7-1-15,8 6-1 16,0 2-1-16,14-3-2 15,2-2 0-15,9-8-1 16,5-5 2-16,0-16 1 16,8 0-2-16,3-16 3 15,0-7 1-15,-2-7 5 16,-6-10 3-16,-6-4 20 16,-2-8 12-16,-4-2 19 15,-12 2 2-15,-2-4-1 16,-10-1-5-16,-16 2-18 15,-3-9-7-15,-19 7-26 0,-5 0-12 16,-14 10-28-16,0 14-15 16,6 9-46-16,5 6-36 0,19 12-111 15,5 2-126 1,11 13 207-16</inkml:trace>
  <inkml:trace contextRef="#ctx0" brushRef="#br0" timeOffset="94059.86">22814 11856 2100 0,'2'10'198'0,"-1"12"-13"0,7 5-38 0,-3 9-58 0,8 11-22 0,-2 5-31 0,-5 4-13 0,0 8-14 0,-6 1-3 0,-8-2 2 0,-1 0-21 0,1-1-55 16,-5-7-38-16,5-5-116 16,4-6-52-16,4-12-84 15,1-13-25 1,9-14 211-16</inkml:trace>
  <inkml:trace contextRef="#ctx0" brushRef="#br0" timeOffset="94429.28">23215 11875 1486 0,'5'21'188'0,"-1"-1"98"0,-8 6-104 0,-3 0-27 0,-12 1-78 0,2-1-17 0,-8-1-6 0,-4 0 1 15,-2-3-18-15,-2 0-9 16,-5-5-15-16,2 2-5 16,-7-8-4-16,0 7 0 15,13-7-2 1,5-3-2-16,14 3-1 0,8 0 0 0,5 3 1 16,9 6 0-16,14 3 5 15,3 5-1 1,13 0-2-1,2 4 1-15,-1-1-3 0,-2-4 0 16,-2-2-23-16,0-4-24 0,-1-1-129 16,0-2-10-1,-6-7 83-15</inkml:trace>
  <inkml:trace contextRef="#ctx0" brushRef="#br0" timeOffset="95242.49">23795 11847 387 0,'-6'5'172'0,"-3"3"137"0,4 1-61 0,-5-1-33 0,7 0-46 0,-1-3-16 0,4-2-23 15,9 2-4-15,4-2-5 16,1-2-3-16,14 7 4 15,7-3-9-15,12 4-36 16,10 4-18-16,14 0-34 16,3-7-10-1,10 0-8-15,-7-6-2 16,-14-1-1-16,-12-4-8 0,-28 0-49 16,-10-3-28-16,-13 0-100 15,-6-1-57-15,-9-1-210 16,-10-2 246-16</inkml:trace>
  <inkml:trace contextRef="#ctx0" brushRef="#br0" timeOffset="95584.55">23955 11902 1299 0,'0'11'148'0,"0"0"151"0,0 0-68 0,3-3-27 0,-2 2-28 0,7 7-53 0,-1 4-25 16,4 13-47-16,1 10-17 16,6 16-26-16,-1 3-5 15,-1 2-3-15,-4 0 1 16,-2-9-1-16,-1 3-1 0,-1-9-2 16,-5-4 0-1,-3-8 3-15,-1-5 2 16,-9-12 9-16,-4-4 9 0,-11-11 15 15,-5-1 12-15,-16-16 9 16,-7-6-4-16,-3-13-17 16,-2 0-16-16,3-2-28 15,7 4-14-15,6 12-39 16,1 5-38-16,12 9-100 16,6 2 111-16</inkml:trace>
  <inkml:trace contextRef="#ctx0" brushRef="#br0" timeOffset="127086.07">583 13956 763 0,'0'0'127'0,"0"0"125"0,-2-5-25 16,2-3-47-16,0 2-14 0,0-2-16 0,0 5-16 0,0 3-32 0,3 0-10 0,5 15-19 0,-3 11-3 15,3 19-4-15,1 9-9 0,-7 15-26 0,-1 9-13 16,-2 5-13-16,-7-4-1 16,2-2-15-16,-4-3-30 0,5-14-70 15,-2-3-70 1,5-21-114-16,0-9-96 0,2-25 210 16</inkml:trace>
  <inkml:trace contextRef="#ctx0" brushRef="#br0" timeOffset="127344.99">283 14053 1302 0,'-13'-11'138'0,"1"0"123"0,4 0-28 0,3-1-18 0,0-1-28 0,5-6-44 0,2-6-31 15,11-10-35-15,4-1-10 0,18-7-23 0,7 1-11 0,21-4-24 0,7 2-5 0,15 3 6 0,0 6-25 0,-1 2-111 0,-5 5-94 0,-7 10 102 0</inkml:trace>
  <inkml:trace contextRef="#ctx0" brushRef="#br0" timeOffset="127973.07">1001 14034 1573 0,'-10'-1'80'0,"-1"-1"27"0,-1 4 14 16,-3 6 0 0,3-2-23-16,-1 7-42 15,9 4-21-15,-3 11-24 16,6 5-6-16,1 12-4 16,1-3-1-16,10-4-2 15,2-3 2-15,9-16 6 16,0-5 10-16,-1-11 17 0,4-6 9 15,0-13 7-15,-1-3-5 16,1-11-8 0,-3 0 0-16,-5 2-1 15,1 3-2-15,-7 9-5 0,-2 5-9 16,-1 11-17-16,-3 3-2 16,3 21-5-16,0 1 1 15,3 8 2-15,4 2 1 16,8-10 0-1,2-5 0-15,8-18 0 0,-2-7 1 16,4-14 4-16,-5-6 0 16,5-2 1-16,-8-1-1 15,-1 4-2-15,-2 10-2 16,-5 14 0-16,3 11-1 0,-4 17-2 16,2 10 2-1,-4 2 1-15,-2-2 1 0,-5-15 5 16,-5-10 0-16,-4-13 32 15,-5-10 11-15,-8-12 7 16,-1-6 5-16,-2-13-35 16,1-6-12-16,10-4-15 15,8 4-4-15,14 3-5 16,5 3-1-16,10 3-72 16,-1-2-50-16,11 4-128 15,6 1 122-15</inkml:trace>
  <inkml:trace contextRef="#ctx0" brushRef="#br0" timeOffset="128402.53">2003 13591 1373 0,'-11'-20'128'0,"6"7"110"0,-1 8-8 0,6 18-19 0,6 14-42 0,-1 20-75 0,2 13-31 0,-2 24-33 0,-2 6-10 0,-1 14-12 16,4 3-4-16,-6 3-39 0,-1-6-17 16,1-12-6-1,-7-12 0-15,1-28 41 16,0-15 19-16,-2-25 9 15,-2-15 0-15,6-30-2 16,0-13-6-16,12-26-1 16,5 2-1-16,12 4 3 0,0 6 2 15,12 22 1-15,-4 10-1 16,2 21-4-16,-1 7-1 16,-13 15 2-16,-4 8 2 15,-14 12 5-15,-9 9 0 16,-10 8-1-16,-7 7-5 15,-11-3-35-15,-5 4-19 16,-12-14-160-16,3-11-124 16,10-26 186-16</inkml:trace>
  <inkml:trace contextRef="#ctx0" brushRef="#br0" timeOffset="128672.22">2350 14142 1362 0,'1'31'146'0,"-1"5"86"0,7 7-87 0,-1 0-29 0,5-9-61 0,5-1-16 15,10-15-23 1,11-10-1-16,10-16 28 16,2-11 14-16,-2-19 26 15,1 0 4-15,-20-1 16 0,-4 6 7 16,-24 7-1-16,-14 7-4 15,-24 2-43-15,-16 4-23 16,-7 12-61-16,-4 2-37 16,13 17-87-1,4 2-70-15,20 12 115 0</inkml:trace>
  <inkml:trace contextRef="#ctx0" brushRef="#br0" timeOffset="129902.53">3661 13732 939 0,'-5'14'133'0,"-5"0"126"0,-2 5-19 16,1 0-50-16,-5-5-16 0,2 0-36 0,-5-3-20 0,-3 0-35 15,-2 2-19-15,-7 0-33 0,2-2-13 16,1 4-17-1,3 1-2-15,4 6-7 16,5-3-2-16,18 0-7 16,7-5 0-16,18-3 1 15,9 0 3-15,4-4 9 16,2 2 4-16,-4 4 8 16,-6-2 2-16,-10 3 8 15,-13 2 1-15,-9 6 2 16,-12 3 1-16,-15 5-14 0,-9 5-24 15,-10-4-69 1,-6 2-56-16,-5-7-251 0,7-6 231 16</inkml:trace>
  <inkml:trace contextRef="#ctx0" brushRef="#br0" timeOffset="130302.62">3826 13990 1220 0,'13'11'100'0,"-4"5"50"0,-4 1-38 0,1 10-71 0,-1 3-13 0,5-3-19 0,-2 0-6 0,3-11 14 16,1-4 7-16,2-10 22 15,4-1 20-15,-9-5 24 16,2-1 14-16,-6-11 14 15,-5-4-1-15,0-1-20 16,-6 2-18-16,4 7-27 16,2 10-11-16,-3-6-18 15,6 22-6-15,7 18-9 16,5 9-7-16,11 12-1 16,-8 10-2-16,6 1 2 15,-2 0 0-15,-19 1 3 16,-3-2 1-16,-15 0 2 15,-12-3-6-15,-13-3-17 0,-4-5-11 16,0-14-39 0,-5-12-35-16,13-22-128 0,1-15-107 15,15-32 178-15</inkml:trace>
  <inkml:trace contextRef="#ctx0" brushRef="#br0" timeOffset="130588.95">4293 14120 1001 0,'11'3'172'0,"-1"6"188"0,-6 2-67 0,-8 3-51 0,-10 10-40 0,-10 0-83 0,-3-1-45 0,2 3-55 16,1-6-11-16,18-3-14 15,1 1-4-15,13-4-5 16,6 2 3-16,7 6 12 15,1 1 5-15,-2 6 11 16,-1-1 1-16,-12 9 0 16,-7 0-2-16,-13 3-2 15,-9 4-7-15,-11 2-48 16,-5-7-43-16,-9-9-114 16,-4-6-72-16,8-23 142 0</inkml:trace>
  <inkml:trace contextRef="#ctx0" brushRef="#br0" timeOffset="130784.27">4481 13708 1318 0,'22'6'157'0,"-5"19"118"0,-2 13-38 16,-6 22-94-16,-4 8-40 0,0 8-60 0,-2-1-22 15,1 3-21-15,3-4-21 0,-1-3-83 16,7-3-96 0,4-8 103-16</inkml:trace>
  <inkml:trace contextRef="#ctx0" brushRef="#br0" timeOffset="131442.23">4505 14318 768 0,'22'-4'185'0,"5"-3"193"0,7-9-187 0,7-3 13 0,-1-9-50 0,-1-7-12 0,-1-4-21 16,-6-5-4-16,-1 0-9 0,-10 3 1 15,-10 3-11-15,-3 6 0 16,-16 10-8-16,-5 0-8 15,-6 11-17 1,-3 8-20-16,-6 14-30 16,-4 8-11-16,7 20-17 0,4 7-4 15,12 6-1 1,9 2 3-16,12-9 4 0,6-5 2 16,9-21 3-16,6-5 0 0,6-16 3 15,2-2 3 1,10-15 1-16,-2 0 1 0,-5-2 1 15,0 2-1 1,-8 7 0-16,-4 1-2 0,-9 11 3 16,-5 9-6-16,-15 1-20 15,-8 7-8-15,-9 0-13 16,0 5 6-16,-2-7 21 16,2-4 8-16,11-11 5 15,-2-7 3-15,14-8 4 16,4-4 4-16,6-5 3 15,6-1-2-15,7 7-7 16,-1 1-1-16,9 6-2 16,1 5 0-16,3 4-2 15,-8 4-7-15,-6 6-50 16,-3 4-12-16,-8 1 3 0,-2-5 8 16,-10-4 52-16,-1-5 14 15,0-16 23 1,5-9 12-16,11-12 29 15,5 1 9-15,10 8-13 0,-1 6-12 16,2 15-30 0,1 9-11-16,1 18-25 15,-3 8-23-15,-7 20-33 0,-1 7 33 0</inkml:trace>
  <inkml:trace contextRef="#ctx0" brushRef="#br0" timeOffset="135094.1">6739 14022 1445 0,'0'0'150'0,"1"3"128"0,2 0-26 0,2-1-60 0,-3 1-45 15,-1-3-84-15,-1 1-29 0,0-2-23 16,0 1-6-16,2-2-40 16,-2 2-62-16,1-1 57 0</inkml:trace>
  <inkml:trace contextRef="#ctx0" brushRef="#br0" timeOffset="135257.35">6726 14413 2253 0,'-3'5'107'16,"-2"1"10"-16,5-5-39 0,0-5-52 0,-2-4-25 0,7-5-104 15,0-7-87-15,11 6 91 16</inkml:trace>
  <inkml:trace contextRef="#ctx0" brushRef="#br0" timeOffset="135642.22">7360 13798 1309 0,'6'0'155'0,"-6"1"133"15,2 4 11-15,-2 6-48 0,-3 3-36 0,1 10-76 0,-4 9-32 16,3 13-45-16,3 9-19 0,-3 13-27 16,-5 6-8-16,-3 5-8 15,-2 1 0-15,0-2-26 16,2-3-35-1,7-13-130-15,4-10-59 16,11-27 123-16</inkml:trace>
  <inkml:trace contextRef="#ctx0" brushRef="#br0" timeOffset="136372.71">8447 13864 897 0,'0'0'203'16,"-5"2"188"-16,-4-2-166 0,-5 0-17 0,-1-2-71 0,-3-1-23 0,-1-5-28 0,-5 3-16 15,-4-3-10 1,-4 4-4-16,-3 4-13 15,-4 1-8-15,3 18-22 16,-1 10-6-16,7 15-14 0,7 8-6 16,8 16-2-16,8 4 0 15,7 4 4-15,3 1 3 0,9-8 4 16,9-5 0 0,-1-17-2-1,2-11-1-15,10-19 0 0,-5-7-1 16,1-12 5-16,7-9 0 15,-8-11 4-15,1-3 1 16,-4-5 4-16,-8-5 2 16,-1 9 12-16,-5 2 10 0,-7 13 7 15,3 8 0 1,-4 17-15-16,-1 10-9 0,4 17-12 16,3 4-2-16,-2 4-31 15,4-6-25-15,4-7-99 16,0-8-117-16,-1-12 156 15</inkml:trace>
  <inkml:trace contextRef="#ctx0" brushRef="#br0" timeOffset="136579.68">8303 14312 1208 0,'7'-2'170'0,"4"-1"190"0,11-6-209 0,3 1 5 0,5 2-57 0,5-4-20 16,3 1-52 0,0-4-10-16,-2-6-98 0,0-1-77 15,-4-7 87 1</inkml:trace>
  <inkml:trace contextRef="#ctx0" brushRef="#br0" timeOffset="136742.04">8879 13889 1573 0,'-6'16'206'0,"1"8"132"0,-6 12-118 0,2 7-62 0,2 15-88 0,-4-1-35 0,4 12-31 16,10 2-4-16,-3 2-18 16,9-6-36-1,7-11-142-15,1-12-74 0,12-19 127 16</inkml:trace>
  <inkml:trace contextRef="#ctx0" brushRef="#br0" timeOffset="136927.41">9138 13779 1976 0,'-2'20'157'0,"-4"14"74"0,1 11-37 0,1 18-107 0,-4 5-31 0,5 3-40 0,3-5-10 16,1-1-8-16,6-4-28 16,2-5-116-16,2-3-26 15,-3-9 69-15</inkml:trace>
  <inkml:trace contextRef="#ctx0" brushRef="#br0" timeOffset="137108.54">8887 14162 2000 0,'8'19'108'0,"6"2"41"0,5-3-39 0,2 0-37 0,4-7-24 0,10-10-33 0,4-1-6 0,5-4-57 15,15-3-67-15,5 1 66 16</inkml:trace>
  <inkml:trace contextRef="#ctx0" brushRef="#br0" timeOffset="137400.43">9438 14091 1325 0,'8'2'142'0,"4"-1"138"15,10 7-151-15,10-2 14 0,-1 4-33 0,1 1-15 0,-4-3-35 16,-5 0-13-16,-3 3-19 0,-9 0-3 16,-8 1-2-16,-9 4 1 0,-13 5-3 15,-3 4-4 1,-7 5-12-16,6 0-2 16,9 5-7-16,6-2-2 15,17-2-3 1,4-4-2-16,18-5 2 0,4-8 1 15,11-11-7-15,4-3-37 16,6-12 280-16,-1-5-187 0</inkml:trace>
  <inkml:trace contextRef="#ctx0" brushRef="#br0" timeOffset="137907.07">10399 13743 921 0,'-18'4'159'16,"-1"7"184"-16,10 2-127 0,1 0-48 0,6 1-31 0,5-2-44 0,13-2-6 0,17-2-7 0,16 1-3 16,10 2-14-16,15 0-19 15,11-1-31-15,8-1-7 16,-3-2-6-16,-11-6-19 15,-13-2-52-15,-15-7-39 16,-6-3-104-16,-12-2-77 0,-12-6 162 16</inkml:trace>
  <inkml:trace contextRef="#ctx0" brushRef="#br0" timeOffset="138133.75">10905 13653 1511 0,'8'8'129'0,"14"7"102"0,5 3-46 0,18 9-16 0,8-1-21 0,2 9-42 16,3-3-22-16,-6 2-40 15,-4-1-12-15,-12-1-15 16,-3-1-4-16,-22-1 3 0,-8-1 2 16,-17-2-11-16,-13 1-15 15,-17 0-55-15,-10 1-33 16,-12-9-119-1,1 1-63 1,-4-1 153-16</inkml:trace>
  <inkml:trace contextRef="#ctx0" brushRef="#br0" timeOffset="138505.7">11970 13451 1122 0,'17'12'266'0,"-1"4"299"0,-2 9-298 16,-4 9-9-16,-7 8-120 0,-3 9-50 0,-2 15-65 0,-3 2-12 16,-4 9-10-1,0 3-1-15,4-7-60 16,5-1-53-16,0-10-151 15,3-7-159-15,2-6 236 16</inkml:trace>
  <inkml:trace contextRef="#ctx0" brushRef="#br0" timeOffset="138677.44">12410 13938 2185 0,'0'14'92'0,"0"1"-10"0,0-6-16 0,-2-7-98 0,-1-9-60 15,3-20-316-15,5-6 244 0</inkml:trace>
  <inkml:trace contextRef="#ctx0" brushRef="#br0" timeOffset="139042.15">12718 13686 550 0,'-2'0'27'0,"2"0"336"0,3-3 24 15,8 0-53-15,5-4-164 0,9 4-21 0,12 5 6 0,0 6-16 0,3 6-28 0,-2 0-21 0,-7 8-37 0,-1-1-18 0,-9 4-21 16,1 0-2-16,-22 0-10 16,0 0-5-16,-18 4-21 15,-12 4-9-15,-9 0 2 16,-11 8 6-16,-14-2 17 16,4 1 13-16,5 2 10 15,16-4 4-15,26 0 5 16,13-2-6-16,25-6-11 15,15 4-5-15,18-14-6 16,4-1-2-16,4-14-40 16,-3-5-47-16,-1-13-89 0,4-3 88 15</inkml:trace>
  <inkml:trace contextRef="#ctx0" brushRef="#br0" timeOffset="139657.28">14071 13785 1164 0,'11'-16'97'0,"-3"-1"89"0,-6 1-13 0,-13 2-1 0,-4 0-5 0,-16 0-20 15,-5 1-9-15,-13 8-3 16,-3 5-12-16,-11 18-19 0,-2 9-18 16,2 17-45-1,9 14-14-15,5 19-30 0,11 4-7 16,19 5-10 0,12 3-3-16,18-17-3 0,7-2 0 0,20-18-6 15,7-11-8 1,8-19-12-16,4-8-3 15,6-20-1-15,-1-10 6 0,-7-17 9 16,0-8 6 0,-14-8 19-16,-9-2 7 15,-10 6 16-15,-7 8 15 16,-10 20 50-16,-3 16 17 0,-7 2 7 16,0 21-11-16,-4 16-46 15,4 3-18-15,-1 11-15 16,4-1-7-16,2-9-54 15,0-4-33-15,0-13-101 16,0-7-74-16,-3-12 147 16</inkml:trace>
  <inkml:trace contextRef="#ctx0" brushRef="#br0" timeOffset="139842.59">13784 14094 1597 0,'25'2'155'0,"5"1"110"0,18 0-119 0,2-3-5 0,4-5-65 0,1-2-28 0,-6-3-35 0,-3-3-13 0,-7 2-88 0,-3-1-85 16,-4-7 93-16</inkml:trace>
  <inkml:trace contextRef="#ctx0" brushRef="#br0" timeOffset="140025.45">14451 13722 1455 0,'-1'8'216'0,"-1"-2"228"0,1 16-215 0,-4 5-10 0,5 14-73 0,1 8-43 0,4 11-64 15,-3 0-19-15,-1 6-15 16,-1 4-3-16,0-6-35 15,0 2-19-15,0-12-103 16,10-5-91-16,4-22 141 16</inkml:trace>
  <inkml:trace contextRef="#ctx0" brushRef="#br0" timeOffset="140225.82">14750 13553 1680 0,'0'2'233'0,"0"9"158"0,4 25-173 0,-1 8-44 0,-1 23-85 0,0 5-18 15,-1 7-34-15,1 1-15 16,2-7-22-16,0-5-23 16,3-16-76-16,-2-6-62 0,5-18 79 15</inkml:trace>
  <inkml:trace contextRef="#ctx0" brushRef="#br0" timeOffset="140404.24">14366 14003 1925 0,'6'23'115'0,"9"-8"64"0,5-7-87 0,15-10-37 0,7-4-17 0,11-5-19 0,6-2-9 15,9-1-14 1,2 1-69-16,4-3 49 16</inkml:trace>
  <inkml:trace contextRef="#ctx0" brushRef="#br0" timeOffset="140758.54">15063 13891 1031 0,'-7'6'223'0,"5"-1"304"0,2 3-308 0,11-2-100 0,3 4-23 0,13 2-35 0,1-1-14 0,7 2-15 0,0-4-4 0,-5 1-8 16,3 2-2-16,-16-2 2 15,-2 2 4-15,-14-1 11 16,-4-1 3-1,-14 3-3-15,-12 4-4 0,1 2-9 16,-2 3-1-16,6 9 0 16,4 1-2-1,13-2-4-15,9 3-4 16,15-12-9-16,16 2-4 0,18-5-9 16,6-11-1-16,18-7 1 15,1-4-6-15,3-15-71 16,-5-6 56-16,-6-13-5 15</inkml:trace>
  <inkml:trace contextRef="#ctx0" brushRef="#br0" timeOffset="163080.01">7177 14995 796 0,'2'11'152'0,"2"0"142"0,-2-2-129 0,0-4-10 0,-2-3-34 0,-2-2-3 0,0 0 0 0,-2-4 1 16,-1 1-3-16,-3-1-9 0,-6 2-39 15,-4 0-15-15,-10 2-23 16,-5 0-5-16,-5 0-5 16,-1-1-5-16,-1-5-9 15,2 2-4-15,5 4-4 16,5 2-3-16,10 6-6 15,4 3-4-15,10 3-6 16,2 5-1-16,2 6 7 16,2 7 4-16,4 6 8 15,-5 3 2-15,3 14 1 0,0 5-1 16,-7 4-1-16,-2 6 1 16,2 4 0-16,-1 0-1 15,7-11 0-15,1-8 1 16,9-14-2-1,1-6 0-15,10-10-3 0,3-7 0 16,7-12 1-16,4-8 0 16,-3-20 0-16,1-1-13 15,-1-12-77-15,-8-5-62 16,-4-4-240-16,-8-3 219 0</inkml:trace>
  <inkml:trace contextRef="#ctx0" brushRef="#br0" timeOffset="163265.17">6873 15438 1581 0,'17'14'87'0,"3"-1"53"0,4-5-4 0,9-10-27 0,-1-4-23 16,4-7-57-16,2-1-15 0,3-3-77 0,3 4-61 0,7-1-231 15,4-4 190-15</inkml:trace>
  <inkml:trace contextRef="#ctx0" brushRef="#br0" timeOffset="163424.28">7597 15309 602 0,'12'-5'191'16,"-5"3"193"-16,-4 4-78 0,-8 3-29 0,0 4-44 0,-6 8-45 0,-4 10-94 0,-6 3-34 0,2 10-46 0,0 1-9 0,-5 4-5 0,4 4-13 0,-7-3-50 15,0-2-43-15,2-8-152 0,0-7-182 0,-5-12 249 0</inkml:trace>
  <inkml:trace contextRef="#ctx0" brushRef="#br0" timeOffset="163607.07">7254 15274 1359 0,'13'6'159'0,"3"12"136"0,7 2-63 0,11 13-58 0,2 5-44 0,8-2-65 0,2-3-24 15,0-3-21 1,-1-9-33-16,-1-4-82 16,7-6 24-16,-2-4-430 15,1-6 328-15</inkml:trace>
  <inkml:trace contextRef="#ctx0" brushRef="#br0" timeOffset="163902.97">7937 15353 1215 0,'5'34'113'0,"6"-5"102"0,8-2-70 0,14-7-17 0,-1-6-27 0,7-7-32 0,-1-6-18 0,-2-2-19 16,1-7 2-1,-9-5-8-15,-3-6 18 16,-7 2 19-16,-10-5 16 16,-8 3 20-16,-11-5-17 15,-15 1-20-15,-2 5-16 0,-10 9-20 16,3 9-5-16,2 17-17 16,-1 15-6-16,7 18-13 15,3 4-3-15,18 7 3 16,6-2-15-16,19-1-52 15,7-8-47-15,14-13-87 16,1-9-48-16,6-23-223 16,4-13 286-16</inkml:trace>
  <inkml:trace contextRef="#ctx0" brushRef="#br0" timeOffset="164102.32">8548 15241 1400 0,'-9'-5'219'0,"-7"8"155"0,-5 16-74 0,-7 21-139 0,-2 7-56 0,5 11-54 0,1-1-22 0,19-8-28 0,7-3-7 0,17-10-8 31,12-6-2-31,12-6-45 0,11-12-15 16,12-13-105-16,8-12-69 15,8-22 146 1</inkml:trace>
  <inkml:trace contextRef="#ctx0" brushRef="#br0" timeOffset="164416.66">9438 14966 1285 0,'8'-4'165'0,"1"-1"145"0,-3 2-49 0,4 6-50 0,1 5-34 0,-3 17-61 0,0 3-23 0,3 21-51 16,-10 3-16-16,-1 16-18 15,2 6-4-15,-4 5-36 16,-1 2-39-16,-6-1-116 16,-2-3-83-16,-15 2 139 15</inkml:trace>
  <inkml:trace contextRef="#ctx0" brushRef="#br0" timeOffset="164722.03">9266 15394 1582 0,'25'1'150'0,"2"4"79"0,11-2-64 0,0 2-33 0,9 0-49 16,-3-4-21-16,8-1-31 0,-1-6-7 0,-9 3-11 15,2 1-3 1,-12 4-1-16,-2 7 0 15,-10 4 4-15,-4 4 1 16,-5 8 0-16,-4 4-2 0,-6 2-5 16,-1-4 0-16,2 2-27 15,1-4-27-15,6-3-75 16,1-2-42-16,1-12-264 16,-2-6 256-16</inkml:trace>
  <inkml:trace contextRef="#ctx0" brushRef="#br0" timeOffset="164876.88">9794 15211 1435 0,'-12'14'127'0,"5"-5"119"0,-1-2-171 0,8-7-83 0,10-7-45 0,4-7-161 16,5-6-134-16,14 1 178 0</inkml:trace>
  <inkml:trace contextRef="#ctx0" brushRef="#br0" timeOffset="165372.35">10100 15222 855 0,'16'42'207'0,"-5"7"198"0,-3 3-114 0,-11-3-131 0,-3-3-52 0,-2-10-60 0,1-9-11 0,4-16-8 0,3-9-11 0,-3-2 27 16,11-7 17-16,3-12 13 15,3 1 12-15,4 2-28 16,2 0-20 0,2 11-24-16,-3 4-6 15,5 5-8-15,-1 4 0 16,-4 3-3-16,3-3-5 0,-6 2-10 16,3-1-2-16,-1 2 4 15,-3-4-11-15,4-6 12 16,-3-2 5-16,-2-11 3 15,0-2 13-15,-3 2 4 16,2-1 1-16,0 8-4 16,-1 5-2-16,4 10-6 15,8 6 0-15,4 9-2 0,7-5 0 16,12-2-1-16,7-6 1 16,7-7 0-16,-2-5 2 15,-3-5 1-15,-13-7 3 16,-13-9 16-1,-6 4 13-15,-12-8 39 16,-1 2 20-16,-11-5 4 16,-7 1-5-16,-1 7-21 0,-3 6-19 15,-2 14-25 1,0 12-13-16,4 23-25 0,6 9-7 16,4 14 1-16,12 1-13 15,11-9-30-15,2-7-16 16,14-23-65-16,1-10-44 0,9-12 109 15</inkml:trace>
  <inkml:trace contextRef="#ctx0" brushRef="#br0" timeOffset="166574.45">12068 15097 1328 0,'0'2'234'16,"-4"3"168"-16,1-2-99 0,-8 3-39 0,-1 0-113 0,-3-1-53 0,0 1-67 16,-3-4-19-16,7 0-25 0,2-1-28 15,9-1-117 1,-3 3-70-16,11 7 112 16</inkml:trace>
  <inkml:trace contextRef="#ctx0" brushRef="#br0" timeOffset="166728.67">12030 15452 1908 0,'-5'6'143'0,"3"1"68"0,2-3-57 0,0-2-80 0,0-2-28 0,0-3-36 0,-1-5-37 15,4-1-131-15,5-6 102 0</inkml:trace>
  <inkml:trace contextRef="#ctx0" brushRef="#br0" timeOffset="167097.09">12839 14988 1192 0,'3'0'192'0,"-1"-3"138"0,-1 3-64 0,-1 5-21 0,0 3-51 0,-1 3-27 0,-1 11-53 0,-1 3-24 16,3 13-45 0,0 11-20-16,-2 11-18 0,-1 8-4 0,0-2-2 15,2 2-3 1,1-8-52-16,1-15-38 16,5-8-152-1,4-12-37-15,7-16 142 0</inkml:trace>
  <inkml:trace contextRef="#ctx0" brushRef="#br0" timeOffset="167407.57">13232 15031 1547 0,'-2'11'193'0,"-6"3"127"0,-4 10-145 0,-6 4-43 0,1 10-85 0,-3 5-25 0,7 14-19 0,5-2-4 0,16 5-9 16,14-5-1-16,8-14-4 16,8-6 0-16,4-17 3 15,1-10 4-15,1-9 6 16,2-9 5-16,-8-13 22 16,-8-9 9-16,-14-7 11 15,-7-10 5-15,-12-3-10 16,-7 0-6-16,-16 0-11 15,-11 1-7-15,-2 13-33 16,1 7-36-16,11 21-93 0,2 10-72 16,11 15 112-1</inkml:trace>
  <inkml:trace contextRef="#ctx0" brushRef="#br0" timeOffset="167712.29">13672 15171 1494 0,'0'7'135'0,"-3"2"94"0,1 4-83 0,-1 9-70 0,-2 8-35 16,10 8-41-16,0 3-3 0,15-2-5 0,7-7-1 0,5-13 1 15,4-8 8-15,2-16 19 16,0-8 29-16,0-12 45 15,-7-10 15-15,-10-7 12 16,-9 1-14-16,-15-2-26 16,-14 2-14-16,-13 3-25 15,-8 2-14-15,-5 14-43 16,1 1-32-16,10 20-94 0,2 2-69 16,10 11 111-1</inkml:trace>
  <inkml:trace contextRef="#ctx0" brushRef="#br0" timeOffset="168042.03">14322 15160 1204 0,'17'0'187'0,"-4"-1"139"0,-13 1-80 0,-3 5-37 0,-13 6-56 0,-6 7-25 0,-6 8-63 15,-1 4-20-15,2 8-29 16,5-1-11-16,14 0-14 16,13-6-5-16,16-6 1 15,12-3 2-15,6-4 8 16,1 2 3-16,-9-4 2 16,-1 0 3-16,-16 1 17 15,-9-6 7-15,-13-1 6 16,-14 1 2-16,-16 1-32 15,-9-1-25 1,-19-9-108-16,-4-2-59 0,-5-14 95 16</inkml:trace>
  <inkml:trace contextRef="#ctx0" brushRef="#br0" timeOffset="168518.19">15218 15056 1202 0,'2'5'123'0,"1"1"110"0,8-1-48 0,9 1-16 0,9-1-17 0,21-2-21 0,15 2-12 0,17-5-29 16,5 0-15-16,3-5-32 16,0-1-17-16,-5-2-17 0,-2 2-30 15,-7 1-17-15,-13 2-33 16,-14 4-70-1,-13 1-20-15,-18 3-222 0,-12-1 226 16</inkml:trace>
  <inkml:trace contextRef="#ctx0" brushRef="#br0" timeOffset="168822.42">15948 14894 1372 0,'4'8'169'0,"7"-4"226"0,4 1-282 0,8-3 4 0,3-4-13 16,6 2-12-16,12 2-27 0,0 6-13 0,10 7-29 16,-5 3-9-16,-10 5-6 15,-4 6-1 1,-11-1-2-16,-7 1 1 0,-8-1 4 15,-7-1 10-15,-15 3-21 16,-4 3-6-16,-19 0-40 16,-15 3-42-16,-24 1-42 15,-15 0-49-15,-2 1-123 16,1 0 167-16</inkml:trace>
  <inkml:trace contextRef="#ctx0" brushRef="#br0" timeOffset="169672.19">17684 14835 679 0,'3'0'159'0,"3"-7"159"0,-3 3-28 0,4 3-53 0,-1-1-26 0,-1 4-29 16,4-1-15-16,-9 1-38 15,2 0-18-15,-1-1-34 16,4 7-17-16,-3 5-21 0,-1 6-9 16,1 14-18-16,-2 9-7 0,-2 17-5 15,1 5-1 1,1 1 1-16,1 0-18 0,4-10-34 15,1-6-17 1,1-13-39-16,4-12-15 16,-2-23-52-16,5-10-76 15,1-28 140-15</inkml:trace>
  <inkml:trace contextRef="#ctx0" brushRef="#br0" timeOffset="170023.38">18144 14772 1152 0,'0'0'181'0,"-1"4"139"0,-9 0-111 0,-2 1-32 0,-1 3-47 0,1-2-18 15,2 4-34 1,4-1-18-16,-2 10-35 16,5 6-13-16,1 16-12 15,2 8-4-15,8 10 0 16,2-3-2-16,13-5-1 15,6-10 0-15,8-14-1 16,9-10 1-16,-6-14 2 0,-2-11 3 16,-7-9 10-1,-4-8 9-15,-5-8 24 0,-8-2 5 16,-8-5 7-16,-6-1 2 16,-18-3-12-16,-5-1-6 0,-11 7-16 15,-4 6-11-15,-6 15-25 16,1 9-26-1,2 9-63-15,2 10-39 16,7 5-100-16,15 5-89 0,10 2 191 16</inkml:trace>
  <inkml:trace contextRef="#ctx0" brushRef="#br0" timeOffset="170441.9">18646 14861 933 0,'0'0'211'0,"-6"1"198"0,0 10-169 0,-5 2-32 0,-4 4-69 0,1 9-30 0,0 8-51 15,3 4-24-15,3 6-30 0,8 4-4 0,11-4-9 16,10 0-1 0,10-13 0-1,10-4 0-15,10-14 6 16,5-7 3-16,3-17 23 16,1-3 12-16,-16-11 19 0,-8-5 10 15,-17-3-1-15,-14-5-3 16,-7-3-10-16,-9-7-10 15,-16-2-14-15,-10-2-33 16,-19-2-45-16,-4 7-23 0,5 11-60 16,6 9-17-1,13 22-71-15,8 7-82 0,12 21 169 16</inkml:trace>
  <inkml:trace contextRef="#ctx0" brushRef="#br0" timeOffset="170794.98">19446 14946 1400 0,'2'6'173'0,"1"4"140"0,-8-2-182 0,-3 3-19 0,-8 6-63 0,-3 3-16 0,-4 9-7 15,-6 4-24 1,-2 6-58-16,-1-1-33 0,4-2-116 16,3-7-69-16,3-12 154 15</inkml:trace>
  <inkml:trace contextRef="#ctx0" brushRef="#br0" timeOffset="171003.68">19146 14929 1166 0,'0'-16'148'0,"0"8"147"0,2 9-11 0,3 18-48 0,4 7-41 0,10 4-103 0,-3 6-30 0,7-1-47 16,4-2-10-16,13-2-5 16,1-4-1-16,9-11-1 0,5-2-14 15,-4-11-55-15,-1-3-43 16,-4-11-155-1,-14-8-167-15,2-8 248 16</inkml:trace>
  <inkml:trace contextRef="#ctx0" brushRef="#br0" timeOffset="171212.24">19867 14649 1676 0,'-3'10'184'0,"0"7"124"0,0 8-64 0,3 10-115 0,0 5-47 0,4 2-56 0,-2 5-14 0,0 2-8 16,2 2-2-16,4-9-19 15,-1-4-40 1,0-8-115-16,5-5-91 16,-3-6 131-16</inkml:trace>
  <inkml:trace contextRef="#ctx0" brushRef="#br0" timeOffset="171602.45">17829 15335 1208 0,'2'4'145'0,"4"2"182"0,3 2-124 0,9 3-31 0,9 5-24 0,10-1-59 0,23 4-24 16,33-6-35-16,16-1-11 15,38 1-15-15,12-2-4 0,35-8-1 16,8-3 0-16,10-6 1 16,-6-8 1-1,-32-8 2-15,-12-7 0 0,-32 1 1 16,-21 1 0 0,-26 10-4-16,-15-4-19 0,-24 9-109 15,-14 1-101-15,-33 3 117 16</inkml:trace>
  <inkml:trace contextRef="#ctx0" brushRef="#br0" timeOffset="171946.51">18788 15701 1626 0,'14'-3'153'0,"-3"3"124"0,2 2-46 0,-11 13-51 0,-1 12-48 0,-1 19-76 0,0 9-25 0,2 11-19 16,-2 4-6-16,8-7-18 0,-2-6-25 16,3-13-87-16,6-14-47 15,-1-14-130-15,2-9 148 16</inkml:trace>
  <inkml:trace contextRef="#ctx0" brushRef="#br0" timeOffset="172115.08">19214 16017 1778 0,'6'11'165'0,"-2"-5"154"0,-3-6-245 0,2-3-30 0,2-8-99 0,-5-2-53 0,3-9 55 0</inkml:trace>
  <inkml:trace contextRef="#ctx0" brushRef="#br0" timeOffset="172549.24">19601 15698 1504 0,'-7'2'180'0,"-2"1"107"0,4 0-68 0,-1-3-21 0,6 2-74 0,0-2-31 0,9 0-27 16,2-2-11-16,7-3-11 16,4 2-8-16,5 2-24 15,3-1-6-15,4 2-3 16,-1 0-1-16,-4 0 0 15,-9 3 0-15,-4 2 5 16,-11 1-3-16,-5 7-8 16,-11-1-10-16,-13 9-21 15,2 4-12-15,-16 11-5 16,3 5 8-16,-1 4 17 16,6 0 12-16,8-1 15 15,8-3 1-15,15-3 16 16,9-3 1-16,18-14 3 15,12-4 1-15,13-14-14 16,10-6-2-16,-1-13-4 16,3-3-11-16,-4-8-65 15,-4-4 21-15,-11-12 12 0</inkml:trace>
  <inkml:trace contextRef="#ctx0" brushRef="#br0" timeOffset="187192.2">20557 14776 934 0,'-27'15'145'0,"3"-2"127"16,0-2-93-16,9 0-38 0,1-3-19 0,7-3-5 0,7-2-7 0,11-6-25 0,10-2-12 0,13-6-22 15,6-3-10-15,6 3-18 16,1 1-10-16,-6 2-12 0,-2 8-6 16,-4-1-76-1,-6-4-52-15,-12 3-234 16,2 2 201-16</inkml:trace>
  <inkml:trace contextRef="#ctx0" brushRef="#br0" timeOffset="187402.1">20470 15023 1587 0,'1'19'137'0,"10"-3"126"0,2-4-74 0,4-4-36 0,4-4-35 0,6-4-65 15,1-2-29-15,8-8-33 0,5-2-34 0,10-7-130 0,10-3-141 0,6-2 167 16</inkml:trace>
  <inkml:trace contextRef="#ctx0" brushRef="#br0" timeOffset="187872.03">21519 14779 1008 0,'11'-10'220'15,"-3"-1"282"-15,-3 0-177 0,-13-1-76 0,-5 1-41 0,-17-5-74 0,-5 2-20 0,-15-7-27 16,-1 4-23-16,-2 6-40 0,4 8-12 15,11 9-18 1,5 16-6-16,12 9-3 16,9 9-2-16,12 4 3 0,8-3 0 15,11 2 4-15,9-4 1 16,15-4 4-16,2 3 1 16,3-2-12-16,-6-1-16 15,-13-4-4-15,-10 2-13 16,-19-1-8-16,-10 1 15 15,-14-5 5-15,-4-3 14 0,-7-9 25 16,1-6 6 0,2-17 27-16,8-10 10 15,15-22 10-15,4-4 0 16,24-11-19-16,8 6-8 0,12 2-8 16,9 6-5-16,-6 6-6 15,1 2-23-15,-4 5-80 16,1 1-84-16,6-4 89 15</inkml:trace>
  <inkml:trace contextRef="#ctx0" brushRef="#br0" timeOffset="188372.05">21787 14758 1430 0,'6'-11'171'0,"4"2"134"0,6-2-49 0,3-2-52 0,6 5-34 0,5-3-46 0,-3 3-22 0,6 11-46 15,-3 2-20-15,-3 9-27 16,-4 8-6-16,-10 0-8 15,-8 4-9-15,-10 4-20 16,-9-2-11-16,-13-1-11 16,-5 3 5-16,1 0 21 15,-4-8 11-15,10-2 17 16,7-5 3-16,18-4 0 16,11 1 2-16,10 1 3 15,6-1 1-15,4 3 3 16,1 0 2-16,-4 4 1 15,1-1 3-15,-12 7-2 16,-7-1 2-16,-10 6 8 16,-8 3 4-16,-10-3 3 0,-7 3-3 15,-11-5-12-15,-2 2-5 16,-3-9-8-16,1-7-6 0,9-13-16 16,7-4-15-1,12-14-57-15,5-2-31 16,7-8-104-1,0 0-132-15,24-4 209 0</inkml:trace>
  <inkml:trace contextRef="#ctx0" brushRef="#br0" timeOffset="188602.18">22470 14979 1901 0,'-11'17'259'0,"0"4"146"0,-5-4-173 0,5 2-44 0,5-6-136 0,-2-7-33 0,8-4-49 0,0-2-35 0,10-8-97 16,1-3-46-16,17-3 106 15</inkml:trace>
  <inkml:trace contextRef="#ctx0" brushRef="#br0" timeOffset="189342.02">22697 14694 1368 0,'-4'1'136'0,"1"-1"103"0,3-1-31 0,0-10-27 0,1-1-30 0,10-2-39 16,7 0-13-16,11 0-18 0,6 1-9 0,14 5-23 15,5 7-12-15,-2 2-23 16,-6 9-8-16,-12 4-4 16,-18 3-2-16,-10 5-9 15,-6 2-5-15,-17 3-7 16,-5 3-7-16,-16 3-4 0,-1-1 5 15,-2-6 9 1,3 0 7-16,17-6 11 16,9-4 1-16,16 6 1 15,12 0 4-15,17-1 8 16,8 2 1-16,0-1 1 0,0-4-3 16,-8 1-3-16,-9-4 1 15,-10 0 1-15,-4 0 1 16,-10-1 2-16,-7 5 0 15,-10-1-2-15,-10 4-2 16,-22 1-5-16,-4 0-8 16,-15-1-28-16,0 0-17 15,11-5-70-15,2-4-28 16,25-7-53-16,11-6-45 0,22-13-210 16,13-6 266-1</inkml:trace>
  <inkml:trace contextRef="#ctx0" brushRef="#br0" timeOffset="189729.41">23704 14902 1888 0,'-2'1'167'0,"-1"-1"80"0,-2 0-29 0,1-1-75 0,-4-2-38 0,-10-4-37 0,1 4-13 15,-16 3-24-15,-6 3-12 16,-2 16-17-16,-4 0-3 16,15 13-7-16,13-2-1 15,9 0 1-15,11 3 0 16,18-3 2-16,4 1 1 15,8-2 4-15,3-4 0 16,-1 5 1-16,0-2 1 16,-16 4 3-16,-8-1-1 0,-16 1-3 15,-17-5-8-15,-17 3-27 16,-10-2-21-16,-7-8-54 16,1-4-34-16,11-14-109 15,6-4-90-15,21-17 190 16</inkml:trace>
  <inkml:trace contextRef="#ctx0" brushRef="#br0" timeOffset="190072.35">23668 15072 1216 0,'22'6'193'0,"-10"4"182"0,1 6-92 0,-2 1-82 0,-8 0-46 0,8 1-64 16,3-4-17-16,10-8-26 0,3-1-5 15,9-13-6 1,-4-3-5-16,6-6-1 16,-4-4-1-16,-12 1 7 0,-6-4 7 15,-16 3 10 1,-6 3 0-16,-15-3-3 0,-9 5-6 16,-1 7-17-16,-4 6-12 15,8 14-19-15,8 6-9 0,4 18-8 16,5 3-1-1,10 7-4-15,3 1-6 16,15 1-22-16,5-7-12 16,9-12-35-16,-2-6-17 15,0-12-48-15,1-7-28 16,1-19-68-16,4-9-112 0,2-16 220 16</inkml:trace>
  <inkml:trace contextRef="#ctx0" brushRef="#br0" timeOffset="190311.89">24438 14891 1082 0,'0'3'241'0,"-7"3"312"0,-2 7-173 0,-9-1-104 0,-2 3-51 0,-7 0-109 16,-3 3-37-16,-6 5-38 15,-2 7-16-15,6 3-25 16,6 8-8-16,15 4-12 0,6-4-13 15,16-4-37-15,6-5-17 16,13-13-47 0,2-8-21-16,6-13-52 0,-2-10-41 15,3-12-296 1,4-3 322-16</inkml:trace>
  <inkml:trace contextRef="#ctx0" brushRef="#br0" timeOffset="190632.41">24703 14965 1129 0,'-2'0'210'0,"-4"5"245"0,-1 2-117 0,-4-2-82 0,-1 3-46 0,-4-3-86 0,-3 3-36 0,3 4-44 15,-1 4-16-15,-1 6-24 16,3-3-6-16,10 5-8 15,0-1-2-15,10 1-3 16,4-2-3-16,4 0-11 16,0 0-5-16,-5-3-2 15,1 2-2-15,-9 2 7 16,-6 1 1-16,-7 3-1 16,-4 0 4-16,-8-2 6 15,-9 3 3-15,-3-7-15 16,-3-4-18-16,-12-4-74 15,-11-7-490-15,-18-12 407 16</inkml:trace>
  <inkml:trace contextRef="#ctx0" brushRef="#br0" timeOffset="-178838.22">7302 16435 1159 0,'-8'0'92'16,"-6"0"74"-16,-2 0-7 0,0 4-23 16,-1-2 2-16,7 1-4 0,2 3-4 0,5-2-3 0,-3 2-16 0,6 3-46 0,0 9-18 0,0 15-31 15,6 11-7-15,-3 19-7 0,2 8 0 0,3 6-3 16,-5-1-1-16,-1-8-41 15,1-5-24-15,-6-14-65 16,-2-13-64-16,-3-20-189 16,2-7 219-16</inkml:trace>
  <inkml:trace contextRef="#ctx0" brushRef="#br0" timeOffset="-178424.97">7054 16335 1557 0,'2'2'141'0,"1"-1"97"0,9 12-88 0,6-2-14 0,13-3-37 0,10 3-21 0,21-3-37 0,9-3-12 0,14 2-16 0,-8 1-6 0,-10 11-4 0,-14 7 0 0,-28 15 0 0,-6 7 0 0,-23 15 1 0,-12 2-1 16,-19 5-3-16,-9-4-16 0,-16-8-34 0,-3-7-17 0,-2-15-27 0,7-14-8 0,4-17-67 0,7-15-82 0,19-18 141 0</inkml:trace>
  <inkml:trace contextRef="#ctx0" brushRef="#br0" timeOffset="-178142.05">7821 16540 1027 0,'25'3'154'0,"-5"7"236"0,-5-1-215 0,-15 13-61 15,0 8-14-15,-11 15-58 0,1 7-20 0,4 11-15 16,-2 1-3-1,10-12-4-15,7-3 0 16,16-27 0-16,12-6 5 0,13-19 34 16,2-10 22-1,-8-10 30-15,-11-7 2 16,-11-2-24-16,-12-4-17 16,-10 8-25-16,0-4-8 15,-6 8-5-15,-4 5-2 16,7 12-2-16,1 5-1 0,-4 7-5 15,11 7-1-15,7 10-3 16,3 8-1-16,0 11 1 16,-3 2 1-16,-11 14 1 15,-1 1-1-15,-16 10 0 16,-1 3-1-16,-16 4-25 16,-11-8-22-16,-8-14-118 15,-2-8-90-15,10-30 137 16</inkml:trace>
  <inkml:trace contextRef="#ctx0" brushRef="#br0" timeOffset="-177822.78">8201 16755 1129 0,'47'11'148'0,"-6"8"81"0,-11 6-80 15,-1 6-44-15,-12 7-66 0,-4-1-14 0,-9-9-18 0,0-4-1 0,-9-12 0 16,0-1-4 0,-6-12 29-16,-2-10 13 15,-1-21 19-15,2-6 14 16,5-12-13-16,7-4 3 0,16 5 13 16,6 4-2-1,14 13 1-15,1 10-14 16,5 16-30-16,6 10-9 0,-7 15-20 15,-4 14-3 1,-8 8-16-16,-4 4-38 0,-3 0-96 16,-6-4-147-16,-5-4 158 15</inkml:trace>
  <inkml:trace contextRef="#ctx0" brushRef="#br0" timeOffset="-177441.43">9301 16621 1798 0,'0'38'80'0,"0"6"18"0,0 6-54 0,-4 13-8 0,0 13-18 0,-4 14-15 0,1 11-1 0,-5 4-99 0,4-2-124 0,5-13 129 15</inkml:trace>
  <inkml:trace contextRef="#ctx0" brushRef="#br0" timeOffset="-177244.65">9258 16826 1155 0,'38'-65'216'0,"9"8"239"15,8 19-256-15,-3 10-20 16,-3 22-72-16,-9 4-23 16,-6 10-50-16,-7 13-10 15,-14 5-5-15,-4 11-2 0,-18 4 0 16,-7 3-3-16,-20 5-5 16,-10-2-18-1,-12 2-71-15,-7-10-63 16,0-13-152-16,10-9-305 15,25-27 357-15</inkml:trace>
  <inkml:trace contextRef="#ctx0" brushRef="#br0" timeOffset="-176940.83">9856 16592 1148 0,'6'26'80'0,"2"2"91"15,1 2-82-15,-5 6 0 0,4 0-15 0,4-6-41 0,6-3-10 0,10-9 22 0,8-6-21 0,5-12 77 0,0-5 29 16,-3-9 24-16,-6-3 39 16,-13-5-39-1,-7-2-14-15,-15 4-42 16,-11-2-19-16,-27 1-38 0,-11 1-22 15,-18-4-65-15,1-1-42 16,6 3-113-16,12 4-72 16,25 6-275-16,14-7 307 15</inkml:trace>
  <inkml:trace contextRef="#ctx0" brushRef="#br0" timeOffset="-176193.96">10305 16614 1261 0,'16'32'123'0,"0"-4"74"0,-3 1-18 0,-1-4-47 0,-1-3-32 16,2-9-35-16,4-4-18 0,1-9-12 0,1-5 11 0,1-6 31 0,-4-8 3 0,-4-4 10 15,-1-4-10-15,-1-1-28 16,-5 2-15-16,4 3-24 15,5 8-9-15,1 17-11 0,8 11-4 16,12 17-14 0,8 3-5-16,20 1-33 15,3-7-6-15,6-19 16 16,-4-5 9-16,-9-12 44 16,-12-4 29-16,-12-3 32 15,-16-1 16-15,-11 0 22 16,-8-4-13-16,-15-4-29 0,1-2-15 15,-5 2-30 1,2 4-9-16,7 9-3 0,9 10-1 16,-1-1-5-16,2-2 0 15,13 9-1-15,4 2 0 16,21-6 5-16,8-5-1 16,9-3 3-16,7-6 1 0,-1-5 9 15,-4 0 8 1,-7-3 12-16,-9 0 12 0,-17 3 18 15,-10 0 8-15,-14 0 10 16,-5 7-8-16,-21-1-23 16,-11 7-15-16,-15 12-33 15,0 7-11-15,5 24-12 16,7 12-2 0,17 18 5-16,10 2-5 15,20-4-5-15,8-7 1 0,20-25 3 16,6-9 11-16,10-13 13 15,-3-3 3-15,-7-8 2 16,-9 0 1-16,-10 0 0 16,-9-5 1-16,-12 0 3 15,-1-1-2-15,-14-2 1 0,0-1-1 16,-8-1-2 0,3 4-1-16,1 0-2 15,17 6-2-15,2-7-2 0,23 6 1 16,23-7 1-16,10-5 2 15,17-4 1-15,10-8 0 16,-2-13 4 0,3-8-23-16,-11-8 99 0,-7 1-64 15</inkml:trace>
  <inkml:trace contextRef="#ctx0" brushRef="#br0" timeOffset="-173487.97">12591 16463 1381 0,'10'5'160'0,"-7"7"135"0,-1 3-58 0,-6 7-81 15,-7-3-51-15,-3-1-74 0,2-3-18 0,-1-4-10 0,5-10 4 16,6-1-70-16,-2 0-84 15,4-4 86-15</inkml:trace>
  <inkml:trace contextRef="#ctx0" brushRef="#br0" timeOffset="-173324.97">12512 16859 1289 0,'-7'12'164'15,"2"-2"173"-15,3-2-130 0,2-7-64 0,0 1-33 0,0 1-57 0,-1-6-21 0,1-2-103 0,0-6-82 0,11-3 88 16</inkml:trace>
  <inkml:trace contextRef="#ctx0" brushRef="#br0" timeOffset="-172920.96">13017 16351 1102 0,'-3'0'149'0,"-5"0"150"0,4-2-83 0,-4-4-33 0,1 5-39 16,7-3-56-16,-1 1-18 0,7-1-14 0,8-3-2 15,15 1-1-15,10 3-4 0,19 1-22 16,12 2-7-16,7 5-10 16,2 0-5-16,-17 1 0 15,-15 3 0-15,-22 4 2 16,-12 1 0-16,-18 10-1 15,-11 4-1-15,-15 13-9 16,-9 10-8-16,-1 13-14 16,3 12-9-16,4 1-28 15,7-3-20-15,11-18-75 16,7-9-35-16,10-20-170 16,7-5 196-16</inkml:trace>
  <inkml:trace contextRef="#ctx0" brushRef="#br0" timeOffset="-172571.67">13760 16466 925 0,'-8'13'152'0,"-3"-1"178"0,0 4-204 0,0 5 4 0,2 4-53 15,4 3-23-15,5 4-30 0,2 7-12 16,12 7-14-16,5-2-3 16,3-4-1-16,8-9 1 0,5-17 4 15,7-6 0-15,-4-17 30 16,2-5 25-16,-12-16 52 16,-6-4 26-16,-6-11 5 15,-10-7-13-15,-7-5-42 16,-7-3-20-16,-18 3-31 15,-8-1-11-15,-7 15-16 16,-5 7-23-16,5 23-55 16,-2 13-39-16,7 21-91 15,4 7 107-15</inkml:trace>
  <inkml:trace contextRef="#ctx0" brushRef="#br0" timeOffset="-171570.94">14361 16370 762 0,'-15'-13'187'0,"-4"-1"235"0,5-2-127 0,2 5-66 0,0 2-32 0,6 7-74 0,-2 7-38 0,8 9-55 16,-3 13-17-16,6 16-15 15,5 13-4-15,6 12-3 16,11 3-14-16,5-12-9 16,5-11-1-16,1-30 5 15,-4-9 16-15,-1-21 17 16,-3-4 13-16,-13-14 26 16,-4-2 12-16,-10-2 14 15,-2 2-7-15,1 2-25 16,0 10-16-16,4 9-24 15,7 11-7-15,12 18-1 16,2 11 0-16,3 12 3 16,7 0-1-16,3-2 2 15,0-1 1-15,-1-9 5 0,-7-6 6 16,-6-12 14-16,-8-4 17 16,-11-15 32-16,1-5 8 15,-8-14-3-15,-2-11-15 16,-1-10-34-16,3-6-12 0,2 2-14 15,2 0-4 1,9 14-52-16,-2 2-41 0,4 14-128 16,3 3-72-1,12 12 155-15</inkml:trace>
  <inkml:trace contextRef="#ctx0" brushRef="#br0" timeOffset="-171339.19">15546 16466 1190 0,'18'19'144'0,"-9"5"98"15,-3 3-18-15,-9 6-53 0,-8 0-35 0,-13 9-44 0,-12 1-26 0,-10 6-40 16,-12 0-11-16,1-4-44 0,0 1-24 15,13-16-96 1,6-3-70-16,7-11 120 0</inkml:trace>
  <inkml:trace contextRef="#ctx0" brushRef="#br0" timeOffset="-171154.73">15079 16439 1644 0,'0'8'179'0,"-3"10"143"0,6 13-182 0,10 9-46 0,9 7-49 0,8 2-13 0,9-8-18 15,9 1-3-15,5-5-9 16,7-4-11-16,-1-6-110 16,-6-7-73-16,-4 5 96 15</inkml:trace>
  <inkml:trace contextRef="#ctx0" brushRef="#br0" timeOffset="-170704.96">16073 16337 1546 0,'5'0'143'0,"-4"3"96"0,-1 8-35 0,-6 8-59 0,6 6-34 0,-3 11-52 0,0 7-14 0,3 20-25 15,0 8-10-15,0 10-14 16,-2-1-31-16,1-4-109 16,-3-5-76-16,4-13 104 15</inkml:trace>
  <inkml:trace contextRef="#ctx0" brushRef="#br0" timeOffset="-170520.95">16397 16829 2016 0,'-4'9'94'0,"1"-4"17"0,2-2-63 0,1-3-98 0,-4-8-61 0,6-4-158 15,0-4-215-15,15-8 274 0</inkml:trace>
  <inkml:trace contextRef="#ctx0" brushRef="#br0" timeOffset="-170134.72">16603 16455 1239 0,'3'-1'185'0,"-1"-6"143"0,7 2-122 0,2 4-13 0,7-2-53 0,4-4-20 0,6 4-26 15,10 3-14-15,6 0-30 16,0 2-11-16,-4 9-22 16,-12 2-8-16,-12 10-16 15,-8 6-9-15,-19 15-25 16,-11 5-19-16,-19 12-36 15,-2 4-11-15,-14 1-4 16,5 0 18-16,11-7 49 16,3-14 20-16,23-4 43 15,5-11 9-15,23-6 14 0,14-7 5 16,17-7-3-16,10-6-8 16,13-7-18-16,6-5-4 15,-4-10-60-15,-6-5-63 16,-3 3 65-16</inkml:trace>
  <inkml:trace contextRef="#ctx0" brushRef="#br0" timeOffset="-167104.71">17684 16894 559 0,'9'1'176'0,"1"1"168"0,6-2-143 0,-7 0-37 0,7 0-66 0,-2 0-19 0,-1 4-26 16,2 1-1 0,3 6-1-16,4-1-7 15,1-4-12-15,3 5-11 16,-3-2-17-16,-2-2-2 15,-4-1-50-15,-9-3-49 16,-6-3 54-16</inkml:trace>
  <inkml:trace contextRef="#ctx0" brushRef="#br0" timeOffset="-166883.31">17635 17043 1434 0,'9'13'166'0,"-2"-2"131"0,1-5-91 0,4 4-8 0,-1-1-54 15,3-1-32-15,4 0-60 16,1 3-17-16,4-8-25 16,1 0-8-16,9-3-37 15,5-4-50-15,11-9-149 16,5-1-200-16,-2-11 239 15</inkml:trace>
  <inkml:trace contextRef="#ctx0" brushRef="#br0" timeOffset="-166304.79">18908 16782 852 0,'8'-7'216'0,"5"1"248"0,-10-2-206 0,-3-6-4 0,0 3-34 0,1-2-21 0,-5-1-46 0,4 1-20 15,-26-4-40 1,-8 0-19-16,-12 4-28 0,-9 7-13 16,3 6-21-1,-4 5-7-15,9 10-7 16,4 7-3-16,17 4-4 0,10 2-3 16,11 0-2-16,8-1 0 15,13 3 2-15,9-3 3 16,12 0 4-16,5 1 2 15,5-1 1-15,-4 1 0 0,-2 2-2 16,-5-3-1 0,-10 5-8-16,-11-1-4 15,-15-4-1-15,-6 1-4 0,-21-1 6 16,-6 0 5 0,-8-7 9-16,-5-4 7 0,4-14 13 15,-1-7 8-15,12-17 5 16,9-3 0-16,22-5-6 15,11 1-7-15,20-4-9 16,9 0-2-16,8 0-7 16,9-2-2-16,5-4-19 15,2-2-28-15,-2-8-103 16,-4-3-93-16,7-8 128 16</inkml:trace>
  <inkml:trace contextRef="#ctx0" brushRef="#br0" timeOffset="-165841.17">19279 16610 805 0,'0'-4'151'0,"-2"4"182"0,2-4-49 0,0 4-20 0,2 0-21 0,-1 0-54 16,3 0-20-16,-1 4-46 15,-2 0-23-15,1 5-40 16,-2-1-18-16,-2 11-22 15,-2 6-6-15,-8 11-11 16,-6 4-3-16,0 6-4 16,-4-1-2-16,8-5 2 15,3-4 0-15,8-15 2 16,4-3-1-16,10-5 1 16,2-5 1-16,9-3 1 15,-1-2-1-15,5-2-1 16,6-1-1-16,-2-1-18 0,6-2-30 15,0-5-86 1,-4 3-63-16,0-6-390 16,-7 0 359-16</inkml:trace>
  <inkml:trace contextRef="#ctx0" brushRef="#br0" timeOffset="-165654.93">19457 16794 1359 0,'-3'5'226'0,"-5"1"183"0,5 12-161 16,3 4-49-16,3 9-72 0,6 9-24 16,-1 4-39-16,-3 6-16 0,0 2-27 15,1 3-11-15,-3-7-56 16,5-3-41-16,6-13-152 16,1-7-181-16,0-18 238 15</inkml:trace>
  <inkml:trace contextRef="#ctx0" brushRef="#br0" timeOffset="-164973.33">19910 16480 1768 0,'0'-1'114'0,"3"2"44"16,-3 10-45-16,3 19-59 0,-1 11-23 0,6 18-26 0,-2 4-3 15,13 3-6-15,3-3-3 16,13-17-1-16,2-13 1 16,1-13 4-16,3-12 14 15,-4-9 56-15,-1-6 23 0,-12-15 37 16,-7 0-2-16,-6-5-47 16,-3 2-23-16,-2 9-38 15,4 5-16-15,9 21-18 16,4 7-9-16,2 13-8 15,4 3 2-15,2-7 10 16,1-4 8-16,14-14 12 16,0-4 6-16,-2-10 31 15,-5-5 18-15,-14-11 35 16,-9-10 15-16,-10-10-2 16,-6-10-11-16,-15-18-30 15,-6-4-22-15,-7 0-37 16,-1 8-17-16,10 23-50 15,-1 16-37-15,10 16 329 16,10 5-208-16</inkml:trace>
  <inkml:trace contextRef="#ctx0" brushRef="#br0" timeOffset="-145908.22">5989 17382 573 0,'6'5'130'0,"1"-2"139"0,-6-3-82 0,1 2-30 0,0-2-25 0,-2 1-22 0,0-1-2 0,-5 2-9 15,-5-2-4-15,-2 2-7 0,-4 1-9 0,-5-2-23 0,-7 1-11 16,-8-2-19-16,-4 0-8 16,-7 0-7-16,-2-2-4 15,5-2-6-15,1-1-1 16,10 5-1-1,6 1-2-15,5 9-2 16,6 1-2-16,4 5-3 0,4 7-2 16,5 10-2-1,0 7 2-15,0 15 3 0,3 3 1 16,-2 13 3 0,-1 5 1-16,0 3 0 0,-2 0 2 0,0-5 0 15,5-9-1-15,6-13 0 16,4-8-2-1,6-11-1-15,-1-8 0 16,11-8 0-16,1-2 0 16,6-7-1-16,0-5 0 0,6-8-23 15,5-4-32 1,-3-14-49-16,0 1-52 0,-1-12-182 16,-5 1 207-16</inkml:trace>
  <inkml:trace contextRef="#ctx0" brushRef="#br0" timeOffset="-145635.99">5574 17868 1399 0,'10'17'115'0,"4"1"83"0,11-12-115 0,2 0-6 0,9-6-40 0,5-4-9 15,7-9-65-15,2-4-57 0,4-2-288 0,1-2 233 0</inkml:trace>
  <inkml:trace contextRef="#ctx0" brushRef="#br0" timeOffset="-145320.45">6243 17729 1538 0,'-6'13'87'0,"-5"6"25"0,0 3-18 0,-2 8-50 15,5 6-11-15,0 10-16 0,-1 1-11 0,9 7-6 0,1-1-1 16,6-8 0-16,-2-14-2 0,4-17-1 0,-6-12 13 0,3-16 30 0,-2-11 16 0,-3-13 32 0,4-6-2 0,1-2-18 0,-3 2-11 0,8 7-22 0,4 6-9 0,0 9-10 0,6 6-7 0,4 11-8 0,2 7-2 0,1 18-1 0,4 10 1 0,-5 14 1 0,-7 7 1 16,1 6-69-16,2 4 1 0,-5-9-67 0,4-3-161 0,-3-22 212 0</inkml:trace>
  <inkml:trace contextRef="#ctx0" brushRef="#br0" timeOffset="-144755">6794 17884 1098 0,'0'6'84'0,"0"1"48"0,0-1-12 15,4-1-30-15,0 2-17 0,5-2-15 0,1 3-3 0,10-2 1 16,4 1 2-16,4-3-20 0,5 0 4 0,0-6 0 0,4-3-17 0,-4-11 57 15,-3-6-4-15,-8-3 9 16,-6-2 22-16,-15 1-39 16,-4-1-11-16,-21 3-22 15,-6 0-8-15,-14 10-16 16,-2 6-5-16,1 13-11 0,5 8-7 16,4 15-10-1,12 10-2-15,13 14 1 16,7-2 3-16,16 2 7 15,2-6 2-15,12-5 2 16,2-8 2-16,4-4 1 16,-4-7 1-16,2-6 2 0,-3-4 0 15,-4-4 2-15,0 2 1 16,-11-4 2-16,1 2 1 16,-10-7 1-16,-3 1 1 15,0-1 1-15,2-1-3 0,4-9-3 16,-1-8 3-16,6-9 4 15,4-2 6-15,7-8 11 16,2 4-2-16,1 2-6 16,5 7-4-16,5 7-10 15,1 5-3-15,2 8-2 16,0 3-1-16,-5 4 7 16,7 4-90-16,-6 5-38 15,-4-1-51-15,2 3-175 16,-8-4-34-16,2-8 196 15</inkml:trace>
  <inkml:trace contextRef="#ctx0" brushRef="#br0" timeOffset="-144214.7">8065 17897 1571 0,'-22'-8'168'0,"-13"-3"119"0,-4 1-59 0,0 4-79 0,2 0-47 16,7 9-62-16,2 5-14 0,7 15-18 15,-2 9-9-15,10 12-15 16,4 2-3-16,10-7-3 16,9-4-1-16,12-21 6 15,3-8 6-15,0-17 17 16,-1-9 17-16,-7-7 32 16,-4-1 13-16,-13-7 13 15,0 2-5-15,-5-2-21 16,-6 7-12-16,5 10-20 15,3 12-11-15,3 19-16 16,9 12-5-16,10 24-5 16,9 9 1-16,14 13 7 15,-5-5-6-15,-5-3-12 0,-10-7-8 16,-14-6-8-16,-5-1 7 16,-22 0 13-16,-17-2-12 15,-23 2 11-15,-12-3 2 16,2-15 0-16,-4-7 0 15,7-16-43-15,3-11-32 16,9-12-81-16,15 0-54 16,23 0 127-16</inkml:trace>
  <inkml:trace contextRef="#ctx0" brushRef="#br0" timeOffset="-143821.9">8201 17852 951 0,'5'-1'172'0,"-5"2"173"0,3 3-104 0,-3 10-77 0,-3 6-41 0,3 7-50 0,0 8-11 0,3 1-19 0,3 7-12 16,5-10-20-1,2-2-6-15,4-18 4 16,-3-5 13-16,5-13 38 15,-5-6 20-15,-1-13 22 16,-8-3-2-16,4-2-26 16,-1-3-11-16,-3 11-23 0,4 6-7 15,-4 8-13-15,3 7-7 16,3 11-8-16,-3 7-5 16,9 9 0-1,-3 6 0-15,2 11 1 0,-2 3 0 16,-9 4-3-1,2-1-9-15,-14-1-35 0,1 1 3 16,-10-2-41-16,-6-1-35 16,-3-7-93-1,0-4-421-15,-16-6 394 0</inkml:trace>
  <inkml:trace contextRef="#ctx0" brushRef="#br0" timeOffset="-142794.15">9001 17840 343 0,'0'4'144'0,"1"4"111"0,-1-3-16 0,0 3-8 16,0-5-39-16,5 0-19 0,-3 2-36 0,-1-5-20 15,7 3-33-15,-2 0-17 16,10 4-14-16,13-3-3 0,5 4-6 15,14-1-4 1,5-1-15-16,7-5-6 16,-3 1-12-16,-5-2-1 15,-14-2-26-15,-8 1-45 0,-17-4-159 16,-12 5-277-16,-7-3 284 16</inkml:trace>
  <inkml:trace contextRef="#ctx0" brushRef="#br0" timeOffset="-142571.31">8933 18158 1348 0,'0'3'105'0,"8"2"97"0,4-3-109 0,6 4 2 0,10-3-20 0,8 4-13 15,15-3-41 1,10-1-13-16,7 4-6 0,11-1-15 16,0 0-91-1,-6-4-106-15,-1-2 111 0</inkml:trace>
  <inkml:trace contextRef="#ctx0" brushRef="#br0" timeOffset="-140586.12">10498 17379 835 0,'-2'-4'141'0,"-6"-4"175"0,1-2-177 0,-6-1 12 0,-11 5-10 0,-6 0-4 0,-1 9-21 0,-4 3-7 0,3 14-19 16,-2 7-10 0,-7 13-28-16,-2 9-19 15,-15 9-25-15,1 13-7 16,-3 12-6-16,0 12-5 16,25 17-4-16,12 3-2 0,24-4 0 15,15-7 0 1,27-27 0-16,10-14-1 0,14-17-20 15,2-16-14-15,-4-16-71 16,-5-11-64-16,4-9 102 16</inkml:trace>
  <inkml:trace contextRef="#ctx0" brushRef="#br0" timeOffset="-138839.27">10832 17736 691 0,'-4'-2'107'0,"-4"-1"94"0,0 0-33 0,-2 3-48 0,1-2-2 0,-1 2 2 0,3-1 0 15,-6-1 1-15,0 0-8 16,-2-4-21-16,-1 0-11 16,2-7-23-16,-1 1-7 15,-5 1-8-15,3 1-4 16,-9 7-9-16,1 3-5 15,1 3-13-15,-1 10-6 16,6 9-9-16,-3 6-3 0,11 2-3 31,5 2 1-31,7-2-2 0,9-2 1 16,7 0 0-16,7-4 2 16,4 0 3-16,4-1 1 0,10 4 0 15,1 0 1-15,0 5 2 16,-9-2-1-16,-10 4 0 15,-8 4-2-15,-15-3-6 16,-5 3-6-16,-12-4-5 16,-11 1 1-16,-6-8 13 15,-5-8 9-15,0-11 20 16,3-7 11-16,5-13 9 16,4-7-4-16,13-26-14 15,5-3-14-15,16-6-13 16,6-3-2-16,18 7 2 15,2 1 0-15,14 8-3 16,2 3 9-16,-2 10-96 16,-4 2-66-16,-2 6 89 15</inkml:trace>
  <inkml:trace contextRef="#ctx0" brushRef="#br0" timeOffset="-138504.72">11099 17663 1434 0,'2'8'120'0,"-1"5"84"0,-1-1-49 0,-1 6-50 16,-6 5-25-16,-2 7-42 0,-2 6-13 0,-8 10-13 0,1 3-5 0,3 2-6 15,0-1-2-15,9-11-6 16,5-4 0-16,2-13-4 16,9-4-2-16,4-7 1 15,0-2 1-15,14-6 3 16,6 0 2-16,0-4 33 16,6-2-90-16,-6-4-68 15,0 1-46-15,-6-7-327 16,-3-1 330-16</inkml:trace>
  <inkml:trace contextRef="#ctx0" brushRef="#br0" timeOffset="-138315.92">11273 17884 1195 0,'-8'8'196'0,"-2"4"152"0,2 14-101 0,4 4-44 0,-4 7-86 16,3 4-39-16,3 4-58 0,1 0-13 0,4 7-7 15,2-1-4 1,6-2-50-16,3-5-45 0,5-8-182 16,-2-1 157-1</inkml:trace>
  <inkml:trace contextRef="#ctx0" brushRef="#br0" timeOffset="-137970.34">11911 17796 1359 0,'2'0'123'0,"-2"3"81"0,2 3-34 0,-2 7-49 0,-2 7-24 15,2 12-40-15,2 9-15 0,5 12-23 0,-3 3-12 16,5 5-29-1,-3-6-35-15,1-4-104 0,-4-4-93 16,-2-14 132 0</inkml:trace>
  <inkml:trace contextRef="#ctx0" brushRef="#br0" timeOffset="-137735.15">11695 18045 1142 0,'-1'9'127'0,"9"-6"146"0,3-3-122 0,9-8-39 0,5-3-23 0,15-3-42 0,7 3-15 0,8 3-12 15,7-1-4-15,3 7-80 16,1 2-179-16,8 3 152 15</inkml:trace>
  <inkml:trace contextRef="#ctx0" brushRef="#br0" timeOffset="-135840.64">12549 17739 1040 0,'3'-2'98'0,"5"-6"82"0,0 0-22 0,4-3-14 0,3 0-13 0,3 3-29 15,1 5-11-15,8 2-23 0,3 1-12 16,0 9-21-16,5-2-15 15,-7 4-13-15,-6 3-1 16,-12 2 1-16,-4 2 0 0,-17 3-1 16,-3 3-4-1,-13 2-18-15,-8 6-8 16,-6 1-5-16,-4 0 2 0,7 2 15 16,6-5 6-16,12-5 5 15,7-3 0-15,13-8 0 16,8-1 4-16,16-7 12 15,2 4 7-15,11-2 10 16,5-2 2-16,4 2 3 16,0-3 2-16,-11 6 5 15,-9 1 5-15,-13 6 5 16,-13 0 3-16,-24 8-9 16,-4 1-8-16,-27 2-18 15,-8 5-9-15,-7-1-7 16,1-2-3-16,7-6-12 15,9-9-17-15,13-11-38 16,7-5-12-16,16-8-84 0,13-6-54 16,19-11 124-1</inkml:trace>
  <inkml:trace contextRef="#ctx0" brushRef="#br0" timeOffset="-135494.85">13009 17999 1116 0,'8'13'75'0,"0"-1"68"0,-5-2-17 0,-4 1 18 0,-2 0 0 0,-7 6-31 0,-1 7-24 0,5 14-42 16,-2 3-17-16,6 9-20 15,2-1-7-15,10-6-10 16,4-9-2-16,11-13 14 15,4-10 11-15,5-13 35 16,-1-7 22-16,2-10 24 16,-3-3 10-1,-13-5 4-15,-13 0-5 0,-14 0-15 16,-14-1-12-16,-14-5-30 16,-4 3-15-16,-1-2-22 15,2 6-10-15,12 10-33 16,0 5-27-16,7 8-95 15,7 1-79-15,11 2 125 0</inkml:trace>
  <inkml:trace contextRef="#ctx0" brushRef="#br0" timeOffset="-135139.97">13357 17431 1608 0,'4'22'114'0,"6"5"80"0,4 3-18 0,13 5-37 0,9 3-25 0,13 1-47 0,-3-1-16 0,6 5-17 15,0 2-3-15,-5-2-14 16,-7 6-5 0,-10 1-2-16,-8 7-7 0,-16 6-15 15,-9 2-24-15,-18 4-34 16,-12-1-16-16,-11 9-60 16,-8 2-9-1,-18 8-123-15,-7-5-137 0,-8-8 246 16</inkml:trace>
  <inkml:trace contextRef="#ctx0" brushRef="#br0" timeOffset="-134254.91">14639 17893 1369 0,'6'21'111'0,"-2"-1"78"0,-4 7-26 0,-8 5-33 0,-7 4-17 0,-7 3-37 0,-6 1-20 15,-8 12-28-15,-2-2-11 16,-9 2-18-16,-6-7-22 0,5 0-50 16,-1-5-35-16,3-10-87 15,6-2-86-15,12-18 160 16</inkml:trace>
  <inkml:trace contextRef="#ctx0" brushRef="#br0" timeOffset="-134022.55">14309 17901 1551 0,'0'3'101'16,"0"7"58"-16,-3-1-16 0,2 7-21 0,1 0-13 0,4 4-35 0,11 6-15 0,13 15-25 15,8 6-10-15,13 14-14 0,8 1-7 16,16-1-23 0,7-5-41-16,19-8-111 0,-1 1 100 15</inkml:trace>
  <inkml:trace contextRef="#ctx0" brushRef="#br0" timeOffset="-129528.02">15601 17696 849 0,'0'2'179'0,"0"3"181"0,-6 1-187 0,6-1-26 0,-11-1-38 0,3-1-6 0,-9-1-8 15,-4-2-8-15,-4-6-18 16,-2 3-9-16,-9-5-12 15,-3 0-7-15,-6-5-13 16,3 1-7-16,2 1-12 16,7 9-3-16,11 8-5 15,2 5-1-15,10 11-3 16,5 2-4-16,5 3-1 16,10-2 0-16,4 2 3 15,3 1 0-15,9 1 3 16,-1 1 1-16,5-4 0 15,3 3 1-15,2-1 1 16,-5 1-1-16,-5 1 0 16,-5-4-1-16,-13 0-1 15,-4-1 0-15,-13 0-9 16,-5-4-2-16,-11-3 1 0,-2-2 2 16,-2-8 14-16,-3-8 12 15,1-9 18-15,-1-6 9 16,5-16 11-16,3-8-4 0,10-12-17 15,11 1-9 1,8 9-16-16,11 4-1 16,11 9-4-16,11 4-1 15,12 4-5-15,6-4-14 16,11 4-62-16,3 1-47 0,-9-7-174 16,-1 4-156-1,-7-8 255-15</inkml:trace>
  <inkml:trace contextRef="#ctx0" brushRef="#br0" timeOffset="-128970.27">15778 17691 764 0,'-3'2'178'16,"-3"3"200"-16,1-4-170 0,0-1 5 0,4 0-40 0,1 0-21 0,6-1-35 0,8 1-20 0,11-5-27 16,5 3-12-1,2 1-23-15,6 1-8 16,0 1-13-16,-1 6-5 15,-8 1-5-15,-4 4-4 16,-15 7-4-16,-10 6-6 16,-18 5-16-16,-10 7-6 15,-4-1-4-15,-4 2 3 0,9-7 16 16,0 1 10 0,12-10 7-16,4 0 0 0,11 0 1 15,4 0 0-15,9-3 0 16,6 3 0-16,-2-3 0 15,5 2 0 1,3-4 1-16,1 2 0 0,-6 1 1 16,1 2 1-16,-12 5 4 15,-6 3 3-15,-14 2 3 16,-4-4 0-16,-15-1-2 16,-2-2-1-16,-3-6-1 15,-4-6 1-15,-2-12-4 16,-2-7-3-16,5-10-18 15,7-1-30-15,13-5-82 16,7 1-68-16,11 2 98 16</inkml:trace>
  <inkml:trace contextRef="#ctx0" brushRef="#br0" timeOffset="-128765.04">16534 18056 1526 0,'-8'17'193'0,"-6"4"149"0,-4-4-114 0,-1-3-109 0,-1-3-57 0,6-9-59 0,3-4-16 0,7-1-62 16,4-8-61-1,10-8-439-15,6-11 362 0</inkml:trace>
  <inkml:trace contextRef="#ctx0" brushRef="#br0" timeOffset="-128213.52">16701 17772 1239 0,'5'-10'133'0,"-2"-2"139"0,6 1-77 0,4 0-27 0,1 6-13 0,7 3-36 0,4 2-19 0,6 2-37 15,-1 1-16-15,4 7-26 16,-8-4-7-1,0 7-7-15,-9-1-2 0,-4 4-3 16,-5 1-6-16,-16 9-9 16,-3 0-9-16,-13 4-19 15,-3 7-4-15,-3 0 6 16,0-2 7-16,8-8 22 16,8-8 9-16,6-7 8 15,6-4 4-15,9-3 10 16,2-2 8-16,13 2 7 0,8 0 0 15,3 3-4 1,4 4-6-16,-7 4-10 16,-2 4-2-16,-4 1-7 15,-4 3-1-15,-9 2-3 0,-6 8 0 16,-7-3 2 0,-7 4 1-16,-8-1 2 0,-7-2 3 15,-12-2 10-15,-4-5 2 16,-15-6-2-16,-10-1-9 15,-12-11-45-15,-7-3-25 16,9-12-31-16,7-8-68 16,17-8 98-16</inkml:trace>
  <inkml:trace contextRef="#ctx0" brushRef="#br0" timeOffset="-127487.87">17867 17859 954 0,'3'9'213'0,"3"2"244"0,4 0-246 0,-1 0-15 0,2 2-49 0,2-4-23 0,9 1-45 0,0 1-26 0,10 0-35 16,12 1-8-16,8-4-7 0,3 2-1 16,2-2 0-1,-7-5-28-15,-13 0-79 16,-6-1-54-16,-23-2-149 15,-6 0-196-15,-12-4 298 16</inkml:trace>
  <inkml:trace contextRef="#ctx0" brushRef="#br0" timeOffset="-127270.85">17838 18188 1163 0,'-3'10'166'0,"3"-4"194"0,11-6-211 0,5-3 8 0,9 0-16 16,5-4-6-1,8 7-52-15,10 2-31 0,5 7-38 16,10 2 2 0,4 2-101-16,-4-3-98 15,1-21 109-15</inkml:trace>
  <inkml:trace contextRef="#ctx0" brushRef="#br0" timeOffset="-76372.12">19391 17923 760 0,'0'7'101'0,"-2"-3"85"0,-1 1-54 0,0-2-33 0,3 2 1 0,0-3 28 16,5 1 15-16,-4-3 12 0,-1 0-3 15,-1-3-26-15,-7 3-20 0,-2 0-34 16,-2-2-15 0,-6-3-23-16,3-3-8 15,-3-4-7-15,2-1-3 16,-1 1-4-16,-7 0-3 0,-6 9-6 16,-4 5-3-1,-4 12-7-15,3 10-4 0,4 14-16 16,2 7-4-16,9 7-11 15,5-1-4-15,15 4 13 16,2-3 5-16,11-6 14 16,4-7 8-16,8-12 3 15,4-10 0-15,2-10 2 16,4-7 1-16,-5-13 2 16,5-11 2-16,-9-7 9 15,1-5 9-15,-3-10 21 16,0 5 10-16,-7-8 9 15,0 10-2-15,-7 10-13 16,-4 9-5-16,-6 26-10 16,-5 13-7-16,1 23-11 15,-4 15-6-15,1 13-8 16,-2 5-2-16,-1 10-2 16,3 5-11-16,-1 0-64 0,3 0-44 15,-1-8-89-15,1-5-35 16,-3-17-100-16,5-9 186 15</inkml:trace>
  <inkml:trace contextRef="#ctx0" brushRef="#br0" timeOffset="-75917.18">19818 17997 729 0,'0'-4'154'0,"-3"-1"175"0,2 0-62 0,-7 2-31 0,0 3-28 0,-5 2-52 0,1 7-23 0,-1 5-40 15,2 5-16-15,0 13-22 0,9-4-13 16,2 2-22-16,2 0-8 16,10-2-11-16,1-2 0 15,15-3 2-15,7-2 2 0,6-1 0 16,10-4 0-1,1 8-2 1,1 1 0-16,-5 2 1 16,-12 9 0-16,-28-3-12 0,-8 7-30 15,-22 5-87-15,-13 0-62 0,-7-1-212 16,-6-2 219-16</inkml:trace>
  <inkml:trace contextRef="#ctx0" brushRef="#br0" timeOffset="-75505.55">19755 18032 1250 0,'11'-20'203'0,"0"1"208"0,5 1-227 0,5 4-29 15,5 0-69-15,4-2-24 0,13-4-36 0,7-1-9 16,10-1-6-1,13 6-2-15,-2 5 3 0,-2 10 1 16,-18 13 0 0,-15 12-2-16,-22 15 0 15,-9 12-24-15,-7 15-9 16,-1 4-10-16,-1 0-32 16,4 0 6-16,9-12-18 15,7-7 0-15,15-17 16 16,6-5 17-16,7-17 25 0,6-8 12 15,-1-16 28-15,-6-3 15 16,-8-17 27-16,-9-6 13 0,-11-14 5 16,-8-6-10-1,-13-11-14-15,-6-1-7 16,-15 6-15-16,-8-1-4 16,-8 13-14-16,-4 8-10 15,3 25-56-15,3 8-48 16,6 23-130-16,8 12-125 15,7 14 192-15</inkml:trace>
  <inkml:trace contextRef="#ctx0" brushRef="#br0" timeOffset="-75173.89">21019 18083 1214 0,'-10'25'33'0,"6"14"-20"0,-1 2-5 0,18 10 2 0,1-2-4 0,16-8-4 16,0-7 1-16,6-20 22 0,-6-6 22 16,2-16 99-16,-4-6 44 15,-4-13 49-15,-7-7 19 0,-6-6-45 31,-9 1-24-31,-9-7-44 0,-13 0-31 16,-15-7-51-16,-3 4-19 16,-1 13-49-16,-4 10-36 15,4 23-67-15,-1 10-45 0,-4 15-130 16,14 6-167-16,11-4 261 16</inkml:trace>
  <inkml:trace contextRef="#ctx0" brushRef="#br0" timeOffset="-74927.1">21360 17903 1412 0,'3'3'172'15,"0"0"176"-15,0 3-117 0,7 2-60 0,2-1-30 0,13-3-42 0,12 3-11 0,21-7-22 0,11 0-11 0,1-2-24 0,-5-6-15 16,-7-4-13 0,-1-4-3-16,-5-6-44 15,-2 0-41-15,-17 1-124 16,-14-1-136-16,-14 6 190 0</inkml:trace>
  <inkml:trace contextRef="#ctx0" brushRef="#br0" timeOffset="-74615.26">21808 17884 1208 0,'-11'8'217'16,"1"3"275"-16,-1 0-243 0,3-2-103 0,8 7-29 0,5 1-57 0,0 6-25 0,10 3-26 15,0 6-7-15,7 9-6 16,0 3-3-16,-8-1-2 16,0 4 1-16,-14-6 8 15,-5-2 4-15,-13-6 13 16,-1-6 5-16,-14-11 17 16,-4 0 0-16,-13-8-11 15,-5-2-11-15,-20-6-47 16,0-8-40-16,4-3-131 15,4 3-155-15,22 14 196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79A2CEE-FFEB-4120-9748-7D3D498F56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FBC34FB-E3DC-4C4C-8D38-E682B6EE29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AAE023F-7FC7-4F3A-BBFF-33AAEECD13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BFD1D36-DF46-4770-A375-5D0E0007D55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E3BA9A3-4BBA-441D-896B-474B1AA4C3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CF9EF8B3-7734-4EFB-AB4E-C4C2D599D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FECD00-2A4B-4640-92CE-C7035E3CED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56C0A49-FBA1-419D-ADFA-B7CBFF052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C07F48-F479-4CDC-8E6B-8F91A934B73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D735A30-7BBF-4F98-9F2E-CEA63E07BF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74BA97B-E138-4179-8F33-8F24A0E9E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BD3C9ED7-D2C7-4A62-A43B-7E6AA07EE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533706-73A1-43E5-A5AF-6EE61E73B6A6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3175499-9675-4BED-BC51-B64D3F5A4D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50333A1-567C-4A37-ACA1-1002D6A65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5ACF208-F3E1-459E-84BB-BC064112B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E27D46-BBD3-4929-A1DF-2D28DA98949C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FF11984-1BAF-4D43-BAF7-BDD6904AD2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9AC4BBF-44DC-41A7-A84C-F368619A4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B23BCFAE-F49A-42EB-B806-56DB18D11B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1749ED-2953-43A1-B194-A948E4D4506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CA4C2BF-79E4-47FD-9196-FEA5003E5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DEFB446-DEC9-44BD-9D67-56DD00687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1F33D49F-61ED-4D4C-B359-CF73CA672B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01F693-C78A-4C9F-BD82-68B05BC61B79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D5602C2-F9FE-41A4-8C3A-73A825EC23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8F57C25-B509-4F34-A60D-9E52D479E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4A7FC05-293B-4000-9461-0E4A41E60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04EA01-F370-462E-810E-D57A28EB0F90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BA523B0-5C7F-495C-ACAF-254EC6E37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B5C5B84-073B-4E7E-9C7A-6E3E259D5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1B51155-3F61-4D68-9E22-F40F14367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91F72F-ABD4-4A25-BCA5-220DDAE09C1E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7A64A6C-7FE4-4938-B792-C4CCDD5271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FAF6C55-EBA8-4509-B42B-867DE93A3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C5CA0B-A935-4A7A-8FDD-3516BC60D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EFD15-3BC2-4EC7-B20B-F34FB998E8CB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150A25B-9B91-4A93-8646-AF090E613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36713E0-2141-41E6-8201-83BA23D75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3675C96-6629-4860-AD95-F6BB12083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67A7F3-DDA0-41C5-9825-BE0D588F90C8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CD27EDF-2872-4288-895C-FE50ABC35E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5799178-B653-47EF-87E3-786068C2E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35AFD7A-D3FF-4254-80EC-0B6A30F7A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85EB9-0CF9-46D0-85AD-3FA2DA068B8A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5FBC653-BAD7-4C09-864B-87F3C3685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2FCF20B-B5BB-4A8A-B9DF-46D33F54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77164A0-D073-4CCA-B5A2-F207DEA091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0D100F-3A7A-40D2-8083-B2C73DC0265A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3DEB6FB-CEC2-44B6-8808-FF9E08A80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A83E309-6113-4760-9CD1-77566F03D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5DE241F-28EF-44F8-9B64-1F8945AFF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89FA92-D933-487B-878C-B2DE36580EC1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6F9B338-FAEF-479C-9B78-E1453BC550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03B3C4B-FA0A-48DF-8727-A85AC30C5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C9BCF50-96F4-4D66-8259-51C4C67ED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05420-FBA4-485F-9DDC-7DBD8BCF5D81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7E6B7A7-FA9B-4C77-B559-13F1D97897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F2831C0-BA5A-44DE-85F5-43ED19835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B647655-9222-4290-9D4D-BAAE57273B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B03FEF-1514-41E0-8E57-09769313657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6258FE0-790E-499D-93CE-B9E188701D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447D702-4715-466B-8344-E378484F1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2AD6977-5F1C-4896-B428-ECC84E4513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41F2A7-6829-4FEC-A536-D2B5FD3AB296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6584915-E529-4110-9760-ED3638CF57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19B1450-3066-43C0-98C6-D8E67743C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AE121C-6320-4A2A-B1E5-277FC4B439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0E2B81-00D4-4D1D-BC9B-672A26C6F1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990867-74A1-43A8-B8AA-5BC52A994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0AB13-A7E2-4501-B282-17C6E847D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35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FD7679-9F9F-415F-8F67-4103F0AB11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D367E5-71ED-4955-B83A-741474BB86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C82EA7-5C52-4793-9E27-807CE8EC2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5A41C-C393-41C4-A79D-A3EE64F81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10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C8E97B-3106-4A86-811C-25505D97F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264101-FAFA-4219-AFF0-4E5170DF6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118714-7E47-49FD-9433-C9408D6B88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524-0638-4626-B2BA-B9BFCA924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9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9D8B14-7071-4B2F-838A-427C273AC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BCCF33-9ACB-4B46-BF34-D80AA62E6F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A79CE9-1D69-4F7F-AC67-C26517BB9F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E5D2D-22CB-4FB8-A4C9-D1C06AAEE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08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40E017-1277-461A-95DD-164E6FC32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F2461F-A0D3-4544-8676-70CFBBC49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EF91E4-56EF-4ED0-88FF-15D7A2DC2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0FF1-27D4-4DAD-A0FC-41D214DB7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57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5BFF79-F001-436F-907B-831231184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3967F0-BFB0-4CF4-9649-C2AFBD0E7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5A934B-55CE-4ADF-9940-CA6ACBD48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45D7-DC0B-4E42-BD52-E8A2FEDB3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20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22CB74-D7B2-4F89-BBA7-FD0439090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77BE26-C3FC-4F08-9AE4-7CF004CCA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1C64DD-E175-47D0-B539-8D9CE763C4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4C087-FD73-470A-920E-9672642C0B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35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AA902B-2467-4954-A020-0E8A26E35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DAD490-CBF3-448A-989E-F4E98CE4E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402EB2-FBEA-4E1A-9B41-89FD566FF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559BD-DE1D-42F8-B8CB-A233D373A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20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9B037C-813A-4E61-9204-D73F7255C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33B107-D183-4C62-A062-503F1FD8F2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60DD35-8C4F-495E-BCF9-001520364F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B41B-3877-4F14-8235-3112F3B09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17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C5D713-E45A-4932-9E20-075D2AC6E9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73D728-AEE4-4FDF-9E25-FBA263C287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F01B42-2A69-4E4D-9903-D9A6A99A6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E0327-C769-41FF-926E-3B75C474B0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94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F7D33-1005-4967-AFAD-8CE56C5DE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4B234-9B3D-4878-A165-F63C0E80C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0C3E9-F79C-4802-9528-5F7BBA176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979B5-DC14-4550-A36A-F72879BA4A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75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116C52-81C8-4371-9482-7ADE16B78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20CDED-9375-4401-9600-33F66F824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F80CD6D-6800-413E-81BF-7700A5DA71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241559-9C5A-4077-85A2-EAB8168CEC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EDB423D-265B-4080-8A05-AD51567A54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E8990E1-7AE2-407A-B019-08E48C2830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ustomXml" Target="../ink/ink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04BBFD-E64C-4EA5-A1EE-3B66142E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3ACE1-1056-4F02-B40C-F9C076187A3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4CD37AD-F098-44F8-8FD2-9D1A22B2C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348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3: Performance/Power, MIPS Instructions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D4816BC-5088-4C54-BDB4-58FA1A4A6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9EF36DC9-3789-4440-8A6D-CC72238E1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77589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performance/power equations,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HW1 is due on Thursday (+ 1.5 days)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TA office hours (CADE Lab, TA queue)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D038031-5287-6CE7-EE55-2849594103CC}"/>
                  </a:ext>
                </a:extLst>
              </p14:cNvPr>
              <p14:cNvContentPartPr/>
              <p14:nvPr/>
            </p14:nvContentPartPr>
            <p14:xfrm>
              <a:off x="3819600" y="4192200"/>
              <a:ext cx="4142160" cy="797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D038031-5287-6CE7-EE55-2849594103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0240" y="4182840"/>
                <a:ext cx="4160880" cy="81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B3432A-97B1-4450-B59F-E4B15D755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BD9DA-C6E2-402A-9C77-66577C530436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12E0EC05-5177-4FE1-AE22-E3B46B30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618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Benchmark Suites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9CFE1F1-E08C-421B-9153-95EC738E4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1D33654-0EDE-4B91-8E4F-C1D73CFE3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439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vendor announces a SPEC rating for their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measure of execution time for a fixed collection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function of a specific CPU, memory system, IO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system, operating system, compiler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enables easy comparison of different systems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key is coming up with a collection of relevant programs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72CB7D7-2349-4C22-9DEE-0D077B0B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04423-60AE-433C-A767-8AE81D0FC29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173646-0FEC-4B7B-A525-A7126668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876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 CPU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EADE80B-9D8B-453C-AF8E-FF0C3B2EC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CBABB4AC-2E12-4821-84CA-4B40BD94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58" y="1371600"/>
            <a:ext cx="8542147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SPEC: System Performance Evaluation Corporation, an industry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consortium that creates a collection of relevant programs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 2006 includes 12 integer and 17 floating-point applications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SPEC rating specifies how much faster a system is, compared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a baseline machine – a system with SPEC rating 600 is 1.5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times faster than a system with SPEC rating 400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this rating incorporates the behavior of all 29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 – this may not necessarily predict performance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your favorite program!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Latest version: SPEC 2017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FDB52A-3FC4-0EC8-4A95-CC0CC177D822}"/>
                  </a:ext>
                </a:extLst>
              </p14:cNvPr>
              <p14:cNvContentPartPr/>
              <p14:nvPr/>
            </p14:nvContentPartPr>
            <p14:xfrm>
              <a:off x="2379960" y="5000760"/>
              <a:ext cx="937800" cy="146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FDB52A-3FC4-0EC8-4A95-CC0CC177D8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70600" y="4991400"/>
                <a:ext cx="956520" cy="165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BB3056-88DC-48B7-B238-477D34B77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E4321-4FED-489A-AE31-5DB884A1FADB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594773B-97E3-40C7-886C-EB9488E18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47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Deriving a Single Performance Number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E4B38E-D5E4-47B6-A089-790B4CAF1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F00087B-36BC-44A6-8128-568BB1F8D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258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is the performance of 29 different apps compressed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into a single performance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 uses geometric mean (GM) – the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each program is multiplied and the N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root is derived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Another popular metric is arithmetic mean (AM)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average of each program’s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Weighted arithmetic mean – the execution times of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 are weighted to balance priorities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16EB922-324E-C3DB-A551-F9795F5659C7}"/>
                  </a:ext>
                </a:extLst>
              </p14:cNvPr>
              <p14:cNvContentPartPr/>
              <p14:nvPr/>
            </p14:nvContentPartPr>
            <p14:xfrm>
              <a:off x="1326240" y="1965600"/>
              <a:ext cx="4926600" cy="3457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16EB922-324E-C3DB-A551-F9795F5659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6880" y="1956240"/>
                <a:ext cx="4945320" cy="3476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C0239D5-6FBA-4740-9870-1995FF9E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E680D-809B-465B-9A1A-08F941B9B4F7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E71B99A8-1050-4FE9-90B2-6326896A8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66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Amdahl’s Law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290A843C-FD42-4815-8303-CED28FACF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F2BBC70C-621A-4DD8-9F08-E73652953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641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Architecture design is very bottleneck-driven – make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common case fast, do not waste resources on a component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has little impact on overall performance/power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Law: performance improvements through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enhancement is limited by the fraction of time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enhancement comes into play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web server spends 40% of time in the CPU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60% of time doing I/O – a new processor that is 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times faster results in a 36% reduction in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(speedup of 1.56) – Amdahl’s Law states that maximum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execution time reduction is 40% (max speedup of 1.66)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3B6306-A718-DF20-F5E6-830C6A6A65F1}"/>
                  </a:ext>
                </a:extLst>
              </p14:cNvPr>
              <p14:cNvContentPartPr/>
              <p14:nvPr/>
            </p14:nvContentPartPr>
            <p14:xfrm>
              <a:off x="845280" y="887400"/>
              <a:ext cx="1679040" cy="81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3B6306-A718-DF20-F5E6-830C6A6A65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5920" y="878040"/>
                <a:ext cx="1697760" cy="10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A293058-BC93-49F3-B6F8-AB2C2D31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F289E-CD84-464D-80E8-120B59AF685B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8642FFD3-41EF-4553-812D-F98CDF8B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15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Principles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03D06A3-455F-4728-9AA5-03AD0901F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59069F52-235E-422D-8854-7EB5E100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447800"/>
            <a:ext cx="736066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Energy: performance improvements typically also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in energy improvements – less leakage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90-10 rule: 10% of the program accounts for 90%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Principle of locality: the same data/code will be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again (temporal locality), nearby data/code will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touched next (spatial locality)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D0ADB9-A6E6-42BA-92C7-A3573BAB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3C661-BBD1-4FEE-A10C-91C45C776992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65210B7-4F97-4625-A401-8F28394F5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87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A48ADF98-86E9-47EF-8727-DB8629AE6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AE8C5A-9590-4A5E-BEC0-52C8A003D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9017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Knowledge of hardware improves software quality: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compilers, OS, threaded programs, memory management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trends: growing transistors, move to multi-core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accelerators, slowing rate of performance improvement,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power/thermal constraints, long memory/disk latencies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Reasoning about performance: clock speeds, CPI,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benchmark suites, performance and power equations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Next: assembly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BD6FA7-10F3-45AE-851F-48313E35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BA294-5FE4-4DBC-9F1B-E73F82652C72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95EE98-25E0-4C8E-A702-4951A3A2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40A72F2-2BF6-442B-A786-7F8A9496D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795AC8A2-45C3-4D95-9F5C-82E6950E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0663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Understanding the language of the hardware is key to understanding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the hardware/software interface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program (in say, C) is compiled into an executable that is composed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machine instructions – this executable must also run on future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machines – for example, each Intel processor reads in the same x86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instructions, but each processor handles instructions differently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Java programs are converted into portable bytecode that is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into machine instructions during execution (just-in-time compilation)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are important design principles when defining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set architecture (ISA)?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3A6D71-83CF-4F3A-9409-6B7F1D1F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7E5D9-CDBB-4178-A0A0-FF0E30B1AF4C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F725270-16ED-4CB5-981D-19A462884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16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Basic MIPS Instruction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2CD009E-F3C5-441B-8A64-E8202846C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88243162-6456-4E15-B76C-26D32A667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05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 code:                                  a = b + c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code: (human-friendly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add   a, b, c      #  a is the sum of b and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Machine code: (hardware-friendly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00000010001100100100000000100000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Translate the following C code into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a = b + c + d + e;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44F1A2-270F-4C01-B5D0-D199E0F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05B45-7C09-4D37-A5B3-C71D7D41FAC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42911A5-94C7-40F0-9D32-810B90D5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51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Primer on Clocks and Cycles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AEF295F-F965-409B-99A2-A28E4872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E508FCA-0BC1-68B6-C0E3-D2E959C0B5A5}"/>
                  </a:ext>
                </a:extLst>
              </p14:cNvPr>
              <p14:cNvContentPartPr/>
              <p14:nvPr/>
            </p14:nvContentPartPr>
            <p14:xfrm>
              <a:off x="166680" y="1440"/>
              <a:ext cx="9095760" cy="6804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E508FCA-0BC1-68B6-C0E3-D2E959C0B5A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7320" y="-7920"/>
                <a:ext cx="9114480" cy="682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2A429B3-2E8E-6A46-EDE8-040943B9BE17}"/>
                  </a:ext>
                </a:extLst>
              </p14:cNvPr>
              <p14:cNvContentPartPr/>
              <p14:nvPr/>
            </p14:nvContentPartPr>
            <p14:xfrm>
              <a:off x="84960" y="2319840"/>
              <a:ext cx="8863920" cy="4447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2A429B3-2E8E-6A46-EDE8-040943B9BE1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600" y="2310480"/>
                <a:ext cx="8882640" cy="4466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22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55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processor, what is the execution time in seconds?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EF846D1-178D-9764-4D34-604D39481A64}"/>
                  </a:ext>
                </a:extLst>
              </p14:cNvPr>
              <p14:cNvContentPartPr/>
              <p14:nvPr/>
            </p14:nvContentPartPr>
            <p14:xfrm>
              <a:off x="41760" y="776160"/>
              <a:ext cx="9065160" cy="5990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EF846D1-178D-9764-4D34-604D39481A6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400" y="766800"/>
                <a:ext cx="9083880" cy="6008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6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84" y="1641523"/>
            <a:ext cx="80653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CPU clock cycles =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 x 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 seconds?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6C7A813-C8BF-9131-8463-E2E224F25CB2}"/>
                  </a:ext>
                </a:extLst>
              </p14:cNvPr>
              <p14:cNvContentPartPr/>
              <p14:nvPr/>
            </p14:nvContentPartPr>
            <p14:xfrm>
              <a:off x="494280" y="47160"/>
              <a:ext cx="8656200" cy="6688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6C7A813-C8BF-9131-8463-E2E224F25CB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4920" y="37800"/>
                <a:ext cx="8674920" cy="6707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17DBFC4-A6ED-47B6-82F3-BAB1FD64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EDF33-0EF9-4A1A-BA4D-E83A0DC0FAD8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338F205-4364-4B5E-86BC-43B0BB307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61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Factors Influencing Performance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C6DB4B90-079C-4A28-A379-3BDA2AC8B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2076C1-7E99-4844-9FA9-31BCAAB00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147"/>
            <a:ext cx="78834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x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cycle time: manufacturing process (how fast is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transistor), how much work gets done in each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(more on this later)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the quality of the compiler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CPI: the nature of each instruction and the quality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architecture implementation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FD49E49-D432-08B1-BF3D-5FBA48ADB3B5}"/>
                  </a:ext>
                </a:extLst>
              </p14:cNvPr>
              <p14:cNvContentPartPr/>
              <p14:nvPr/>
            </p14:nvContentPartPr>
            <p14:xfrm>
              <a:off x="173520" y="1164960"/>
              <a:ext cx="8355240" cy="1107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FD49E49-D432-08B1-BF3D-5FBA48ADB3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4160" y="1155600"/>
                <a:ext cx="8373960" cy="1125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B60822-C490-4BD2-89B9-F7A232E5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D25EC-4E19-46E1-8B81-EE3F483C4B28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8E987EE-975E-4F1F-A6CF-EFA572C2D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CD8F58C-8393-4F43-BB40-B5E9BA9D0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5E08937B-FFEF-45D5-B29A-087791F9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478" y="1583353"/>
            <a:ext cx="808330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x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Which of the following two systems is better?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program is converted into 4 billion MIPS instructions by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 ; the MIPS processor is implemented such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instruction completes in an average of 1.5 cycles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clock speed is 1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same program is converted into 2 billion x86 instructions;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x86 processor is implemented such that each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completes in an average of 6 cycles and the clock speed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1.5 GHz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4997863-2976-FE75-8182-86EB620D79CF}"/>
                  </a:ext>
                </a:extLst>
              </p14:cNvPr>
              <p14:cNvContentPartPr/>
              <p14:nvPr/>
            </p14:nvContentPartPr>
            <p14:xfrm>
              <a:off x="619200" y="29160"/>
              <a:ext cx="8242920" cy="6190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4997863-2976-FE75-8182-86EB620D79C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840" y="19800"/>
                <a:ext cx="8261640" cy="6208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184DE-63B1-4940-85B0-7E7BAEEA3A7C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0B69A54C-58EE-44DA-8349-9DF3B61D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92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and Energy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685EB1BA-3C0F-4CE0-AAD4-EFE16CF46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D982BC-00D3-41B7-9417-37975ABB0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16011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power = dynamic power + leakage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Dynamic power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activity x capacitance x voltage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Leakage power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voltage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  =  power  x 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(joules)     (watts)     (sec)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a CPU-bound program,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Execution time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cycle time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0C9CE85-0C0E-D571-189C-6F3D848EEA6E}"/>
                  </a:ext>
                </a:extLst>
              </p14:cNvPr>
              <p14:cNvContentPartPr/>
              <p14:nvPr/>
            </p14:nvContentPartPr>
            <p14:xfrm>
              <a:off x="112680" y="1059480"/>
              <a:ext cx="8411400" cy="544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0C9CE85-0C0E-D571-189C-6F3D848EEA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320" y="1050120"/>
                <a:ext cx="8430120" cy="546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D4FE2-65B1-463E-BCEB-F4C354A3FB10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E460B73D-3196-47E1-BC8F-710FC104C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Problem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C830141-CD59-45C9-BD6A-3202D3095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ADA785D-9382-4E64-B01A-676FC978C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30387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1 GHz processor takes 100 seconds to execute a CPU-bound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program,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leakage power.  Does the program consume less energy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Turbo boost mode when the frequency is increased to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9157B92-F9F7-94E6-8759-47761A8D3A18}"/>
                  </a:ext>
                </a:extLst>
              </p14:cNvPr>
              <p14:cNvContentPartPr/>
              <p14:nvPr/>
            </p14:nvContentPartPr>
            <p14:xfrm>
              <a:off x="86400" y="1818720"/>
              <a:ext cx="8807040" cy="4991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9157B92-F9F7-94E6-8759-47761A8D3A1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040" y="1809360"/>
                <a:ext cx="8825760" cy="5010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7D151C-0CA3-43E0-8345-2DB97F03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50385-20E1-4AD9-AD75-BE730BC7A9A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BA0B29C-1745-420C-BD07-E84378D80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Problem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F17172-4497-43B9-88BD-9D3144096A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7AB57117-7877-40DA-B2D5-B54D7E040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30387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1 GHz processor takes 100 seconds to execute a CPU-bound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program,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leakage power.  Does the program consume less energy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Turbo boost mode when the frequency is increased to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Normal mode energy = 100 W x 100 s = 10,000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Turbo mode energy = (70 x 1.2 + 30) x 100/1.2 = 9,500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Note: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Frequency only impacts dynamic power, not leakage power.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We assume that the program’s CPI is unchanged when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frequency is changed, i.e., exec time varies linearly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with cycle time.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AD50CB0-CAD1-97EC-9FFD-8E48077E8818}"/>
                  </a:ext>
                </a:extLst>
              </p14:cNvPr>
              <p14:cNvContentPartPr/>
              <p14:nvPr/>
            </p14:nvContentPartPr>
            <p14:xfrm>
              <a:off x="6365160" y="4021200"/>
              <a:ext cx="1179360" cy="167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AD50CB0-CAD1-97EC-9FFD-8E48077E881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55800" y="4011840"/>
                <a:ext cx="1198080" cy="185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49106</TotalTime>
  <Words>1361</Words>
  <Application>Microsoft Office PowerPoint</Application>
  <PresentationFormat>On-screen Show (4:3)</PresentationFormat>
  <Paragraphs>229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260</cp:revision>
  <dcterms:created xsi:type="dcterms:W3CDTF">2002-09-20T18:19:18Z</dcterms:created>
  <dcterms:modified xsi:type="dcterms:W3CDTF">2024-01-16T19:55:22Z</dcterms:modified>
</cp:coreProperties>
</file>