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ink/ink11.xml" ContentType="application/inkml+xml"/>
  <Override PartName="/ppt/notesSlides/notesSlide13.xml" ContentType="application/vnd.openxmlformats-officedocument.presentationml.notesSlide+xml"/>
  <Override PartName="/ppt/ink/ink12.xml" ContentType="application/inkml+xml"/>
  <Override PartName="/ppt/notesSlides/notesSlide14.xml" ContentType="application/vnd.openxmlformats-officedocument.presentationml.notesSlide+xml"/>
  <Override PartName="/ppt/ink/ink13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63" r:id="rId2"/>
    <p:sldId id="523" r:id="rId3"/>
    <p:sldId id="560" r:id="rId4"/>
    <p:sldId id="561" r:id="rId5"/>
    <p:sldId id="562" r:id="rId6"/>
    <p:sldId id="507" r:id="rId7"/>
    <p:sldId id="508" r:id="rId8"/>
    <p:sldId id="519" r:id="rId9"/>
    <p:sldId id="510" r:id="rId10"/>
    <p:sldId id="520" r:id="rId11"/>
    <p:sldId id="521" r:id="rId12"/>
    <p:sldId id="540" r:id="rId13"/>
    <p:sldId id="541" r:id="rId14"/>
    <p:sldId id="542" r:id="rId15"/>
    <p:sldId id="551" r:id="rId16"/>
    <p:sldId id="543" r:id="rId17"/>
    <p:sldId id="544" r:id="rId18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F10E37-C7C3-4CDC-8234-10BA45D828F2}" v="1" dt="2024-01-11T19:03:24.3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2DF10E37-C7C3-4CDC-8234-10BA45D828F2}"/>
    <pc:docChg chg="modSld">
      <pc:chgData name="Rajeev Balasubramonian" userId="d1fdae7ed13c9a74" providerId="LiveId" clId="{2DF10E37-C7C3-4CDC-8234-10BA45D828F2}" dt="2024-01-11T19:03:24.325" v="0"/>
      <pc:docMkLst>
        <pc:docMk/>
      </pc:docMkLst>
      <pc:sldChg chg="addSp">
        <pc:chgData name="Rajeev Balasubramonian" userId="d1fdae7ed13c9a74" providerId="LiveId" clId="{2DF10E37-C7C3-4CDC-8234-10BA45D828F2}" dt="2024-01-11T19:03:24.325" v="0"/>
        <pc:sldMkLst>
          <pc:docMk/>
          <pc:sldMk cId="0" sldId="363"/>
        </pc:sldMkLst>
        <pc:inkChg chg="add">
          <ac:chgData name="Rajeev Balasubramonian" userId="d1fdae7ed13c9a74" providerId="LiveId" clId="{2DF10E37-C7C3-4CDC-8234-10BA45D828F2}" dt="2024-01-11T19:03:24.325" v="0"/>
          <ac:inkMkLst>
            <pc:docMk/>
            <pc:sldMk cId="0" sldId="363"/>
            <ac:inkMk id="2" creationId="{1DBA2FF9-46A9-F699-4C6A-C08E873A7970}"/>
          </ac:inkMkLst>
        </pc:inkChg>
      </pc:sldChg>
      <pc:sldChg chg="addSp">
        <pc:chgData name="Rajeev Balasubramonian" userId="d1fdae7ed13c9a74" providerId="LiveId" clId="{2DF10E37-C7C3-4CDC-8234-10BA45D828F2}" dt="2024-01-11T19:03:24.325" v="0"/>
        <pc:sldMkLst>
          <pc:docMk/>
          <pc:sldMk cId="0" sldId="507"/>
        </pc:sldMkLst>
        <pc:inkChg chg="add">
          <ac:chgData name="Rajeev Balasubramonian" userId="d1fdae7ed13c9a74" providerId="LiveId" clId="{2DF10E37-C7C3-4CDC-8234-10BA45D828F2}" dt="2024-01-11T19:03:24.325" v="0"/>
          <ac:inkMkLst>
            <pc:docMk/>
            <pc:sldMk cId="0" sldId="507"/>
            <ac:inkMk id="2" creationId="{4B8145B8-B200-780F-E9CA-F61E200D45FC}"/>
          </ac:inkMkLst>
        </pc:inkChg>
      </pc:sldChg>
      <pc:sldChg chg="addSp">
        <pc:chgData name="Rajeev Balasubramonian" userId="d1fdae7ed13c9a74" providerId="LiveId" clId="{2DF10E37-C7C3-4CDC-8234-10BA45D828F2}" dt="2024-01-11T19:03:24.325" v="0"/>
        <pc:sldMkLst>
          <pc:docMk/>
          <pc:sldMk cId="0" sldId="508"/>
        </pc:sldMkLst>
        <pc:inkChg chg="add">
          <ac:chgData name="Rajeev Balasubramonian" userId="d1fdae7ed13c9a74" providerId="LiveId" clId="{2DF10E37-C7C3-4CDC-8234-10BA45D828F2}" dt="2024-01-11T19:03:24.325" v="0"/>
          <ac:inkMkLst>
            <pc:docMk/>
            <pc:sldMk cId="0" sldId="508"/>
            <ac:inkMk id="2" creationId="{5FC2A959-D73C-7FEE-EA7F-75F163C0FE22}"/>
          </ac:inkMkLst>
        </pc:inkChg>
      </pc:sldChg>
      <pc:sldChg chg="addSp">
        <pc:chgData name="Rajeev Balasubramonian" userId="d1fdae7ed13c9a74" providerId="LiveId" clId="{2DF10E37-C7C3-4CDC-8234-10BA45D828F2}" dt="2024-01-11T19:03:24.325" v="0"/>
        <pc:sldMkLst>
          <pc:docMk/>
          <pc:sldMk cId="0" sldId="519"/>
        </pc:sldMkLst>
        <pc:inkChg chg="add">
          <ac:chgData name="Rajeev Balasubramonian" userId="d1fdae7ed13c9a74" providerId="LiveId" clId="{2DF10E37-C7C3-4CDC-8234-10BA45D828F2}" dt="2024-01-11T19:03:24.325" v="0"/>
          <ac:inkMkLst>
            <pc:docMk/>
            <pc:sldMk cId="0" sldId="519"/>
            <ac:inkMk id="2" creationId="{321AA777-D0BB-5F73-7192-3D1397205EC1}"/>
          </ac:inkMkLst>
        </pc:inkChg>
      </pc:sldChg>
      <pc:sldChg chg="addSp">
        <pc:chgData name="Rajeev Balasubramonian" userId="d1fdae7ed13c9a74" providerId="LiveId" clId="{2DF10E37-C7C3-4CDC-8234-10BA45D828F2}" dt="2024-01-11T19:03:24.325" v="0"/>
        <pc:sldMkLst>
          <pc:docMk/>
          <pc:sldMk cId="0" sldId="520"/>
        </pc:sldMkLst>
        <pc:inkChg chg="add">
          <ac:chgData name="Rajeev Balasubramonian" userId="d1fdae7ed13c9a74" providerId="LiveId" clId="{2DF10E37-C7C3-4CDC-8234-10BA45D828F2}" dt="2024-01-11T19:03:24.325" v="0"/>
          <ac:inkMkLst>
            <pc:docMk/>
            <pc:sldMk cId="0" sldId="520"/>
            <ac:inkMk id="2" creationId="{7E61F529-3926-A7B1-ABBB-C8C54121E311}"/>
          </ac:inkMkLst>
        </pc:inkChg>
      </pc:sldChg>
      <pc:sldChg chg="addSp">
        <pc:chgData name="Rajeev Balasubramonian" userId="d1fdae7ed13c9a74" providerId="LiveId" clId="{2DF10E37-C7C3-4CDC-8234-10BA45D828F2}" dt="2024-01-11T19:03:24.325" v="0"/>
        <pc:sldMkLst>
          <pc:docMk/>
          <pc:sldMk cId="0" sldId="521"/>
        </pc:sldMkLst>
        <pc:inkChg chg="add">
          <ac:chgData name="Rajeev Balasubramonian" userId="d1fdae7ed13c9a74" providerId="LiveId" clId="{2DF10E37-C7C3-4CDC-8234-10BA45D828F2}" dt="2024-01-11T19:03:24.325" v="0"/>
          <ac:inkMkLst>
            <pc:docMk/>
            <pc:sldMk cId="0" sldId="521"/>
            <ac:inkMk id="2" creationId="{0A106CB0-B80F-EFCC-F4F2-082924958BBC}"/>
          </ac:inkMkLst>
        </pc:inkChg>
      </pc:sldChg>
      <pc:sldChg chg="addSp">
        <pc:chgData name="Rajeev Balasubramonian" userId="d1fdae7ed13c9a74" providerId="LiveId" clId="{2DF10E37-C7C3-4CDC-8234-10BA45D828F2}" dt="2024-01-11T19:03:24.325" v="0"/>
        <pc:sldMkLst>
          <pc:docMk/>
          <pc:sldMk cId="0" sldId="523"/>
        </pc:sldMkLst>
        <pc:inkChg chg="add">
          <ac:chgData name="Rajeev Balasubramonian" userId="d1fdae7ed13c9a74" providerId="LiveId" clId="{2DF10E37-C7C3-4CDC-8234-10BA45D828F2}" dt="2024-01-11T19:03:24.325" v="0"/>
          <ac:inkMkLst>
            <pc:docMk/>
            <pc:sldMk cId="0" sldId="523"/>
            <ac:inkMk id="2" creationId="{35347AF9-C308-4B1D-2DF6-4CD64A302BD9}"/>
          </ac:inkMkLst>
        </pc:inkChg>
      </pc:sldChg>
      <pc:sldChg chg="addSp">
        <pc:chgData name="Rajeev Balasubramonian" userId="d1fdae7ed13c9a74" providerId="LiveId" clId="{2DF10E37-C7C3-4CDC-8234-10BA45D828F2}" dt="2024-01-11T19:03:24.325" v="0"/>
        <pc:sldMkLst>
          <pc:docMk/>
          <pc:sldMk cId="0" sldId="540"/>
        </pc:sldMkLst>
        <pc:inkChg chg="add">
          <ac:chgData name="Rajeev Balasubramonian" userId="d1fdae7ed13c9a74" providerId="LiveId" clId="{2DF10E37-C7C3-4CDC-8234-10BA45D828F2}" dt="2024-01-11T19:03:24.325" v="0"/>
          <ac:inkMkLst>
            <pc:docMk/>
            <pc:sldMk cId="0" sldId="540"/>
            <ac:inkMk id="2" creationId="{6C332312-4790-F988-ABCB-788305EA185D}"/>
          </ac:inkMkLst>
        </pc:inkChg>
      </pc:sldChg>
      <pc:sldChg chg="addSp">
        <pc:chgData name="Rajeev Balasubramonian" userId="d1fdae7ed13c9a74" providerId="LiveId" clId="{2DF10E37-C7C3-4CDC-8234-10BA45D828F2}" dt="2024-01-11T19:03:24.325" v="0"/>
        <pc:sldMkLst>
          <pc:docMk/>
          <pc:sldMk cId="0" sldId="541"/>
        </pc:sldMkLst>
        <pc:inkChg chg="add">
          <ac:chgData name="Rajeev Balasubramonian" userId="d1fdae7ed13c9a74" providerId="LiveId" clId="{2DF10E37-C7C3-4CDC-8234-10BA45D828F2}" dt="2024-01-11T19:03:24.325" v="0"/>
          <ac:inkMkLst>
            <pc:docMk/>
            <pc:sldMk cId="0" sldId="541"/>
            <ac:inkMk id="2" creationId="{0AF72151-0FA5-9454-A4DD-D8E586F8C6C9}"/>
          </ac:inkMkLst>
        </pc:inkChg>
      </pc:sldChg>
      <pc:sldChg chg="addSp">
        <pc:chgData name="Rajeev Balasubramonian" userId="d1fdae7ed13c9a74" providerId="LiveId" clId="{2DF10E37-C7C3-4CDC-8234-10BA45D828F2}" dt="2024-01-11T19:03:24.325" v="0"/>
        <pc:sldMkLst>
          <pc:docMk/>
          <pc:sldMk cId="0" sldId="542"/>
        </pc:sldMkLst>
        <pc:inkChg chg="add">
          <ac:chgData name="Rajeev Balasubramonian" userId="d1fdae7ed13c9a74" providerId="LiveId" clId="{2DF10E37-C7C3-4CDC-8234-10BA45D828F2}" dt="2024-01-11T19:03:24.325" v="0"/>
          <ac:inkMkLst>
            <pc:docMk/>
            <pc:sldMk cId="0" sldId="542"/>
            <ac:inkMk id="2" creationId="{C4A537DA-A160-1246-0D85-5DD91F2B3742}"/>
          </ac:inkMkLst>
        </pc:inkChg>
      </pc:sldChg>
      <pc:sldChg chg="addSp">
        <pc:chgData name="Rajeev Balasubramonian" userId="d1fdae7ed13c9a74" providerId="LiveId" clId="{2DF10E37-C7C3-4CDC-8234-10BA45D828F2}" dt="2024-01-11T19:03:24.325" v="0"/>
        <pc:sldMkLst>
          <pc:docMk/>
          <pc:sldMk cId="0" sldId="560"/>
        </pc:sldMkLst>
        <pc:inkChg chg="add">
          <ac:chgData name="Rajeev Balasubramonian" userId="d1fdae7ed13c9a74" providerId="LiveId" clId="{2DF10E37-C7C3-4CDC-8234-10BA45D828F2}" dt="2024-01-11T19:03:24.325" v="0"/>
          <ac:inkMkLst>
            <pc:docMk/>
            <pc:sldMk cId="0" sldId="560"/>
            <ac:inkMk id="2" creationId="{C5206C2F-3198-68F9-3582-CC9A07D7E72C}"/>
          </ac:inkMkLst>
        </pc:inkChg>
      </pc:sldChg>
      <pc:sldChg chg="addSp">
        <pc:chgData name="Rajeev Balasubramonian" userId="d1fdae7ed13c9a74" providerId="LiveId" clId="{2DF10E37-C7C3-4CDC-8234-10BA45D828F2}" dt="2024-01-11T19:03:24.325" v="0"/>
        <pc:sldMkLst>
          <pc:docMk/>
          <pc:sldMk cId="0" sldId="561"/>
        </pc:sldMkLst>
        <pc:inkChg chg="add">
          <ac:chgData name="Rajeev Balasubramonian" userId="d1fdae7ed13c9a74" providerId="LiveId" clId="{2DF10E37-C7C3-4CDC-8234-10BA45D828F2}" dt="2024-01-11T19:03:24.325" v="0"/>
          <ac:inkMkLst>
            <pc:docMk/>
            <pc:sldMk cId="0" sldId="561"/>
            <ac:inkMk id="2" creationId="{1D84FFE5-139D-62DA-A984-1B0B1DEE19E7}"/>
          </ac:inkMkLst>
        </pc:inkChg>
      </pc:sldChg>
      <pc:sldChg chg="addSp">
        <pc:chgData name="Rajeev Balasubramonian" userId="d1fdae7ed13c9a74" providerId="LiveId" clId="{2DF10E37-C7C3-4CDC-8234-10BA45D828F2}" dt="2024-01-11T19:03:24.325" v="0"/>
        <pc:sldMkLst>
          <pc:docMk/>
          <pc:sldMk cId="0" sldId="562"/>
        </pc:sldMkLst>
        <pc:inkChg chg="add">
          <ac:chgData name="Rajeev Balasubramonian" userId="d1fdae7ed13c9a74" providerId="LiveId" clId="{2DF10E37-C7C3-4CDC-8234-10BA45D828F2}" dt="2024-01-11T19:03:24.325" v="0"/>
          <ac:inkMkLst>
            <pc:docMk/>
            <pc:sldMk cId="0" sldId="562"/>
            <ac:inkMk id="2" creationId="{41D32A01-681A-BCE8-2C25-75549F76A9A8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1E6CEFF8-A89B-4736-ABCA-F9C3F6899B3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30A4744C-179B-4802-A984-C9EE947C6F8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C87E2EC7-8333-4CA8-B91B-92795238795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4A2BA5B5-202E-4ECC-BA57-6EDCB8B392E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657AEFF-8265-46F2-B357-CEE79AFBAE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1T17:46:56.71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14915 13607 350 0,'19'-17'119'0,"-5"-5"78"16,2-5-15-16,-3 2-27 0,-5 6-34 0,-5 1-4 0,-5 15 19 0,-6-2 16 0,-1 5 0 0,4 5-16 0,-6-3-37 15,2-2-15-15,4 0-7 0,3-2-2 16,1 2-2 0,-9-13 0-16,10 12-17 0,0-1-5 15,0 5-6 1,11 12-4-16,-6 16-4 0,4 12-7 16,-4 9-12-1,5 11-10-15,-2 13-9 0,-2 10 0 16,2 23-1-16,-2 5 0 15,2 7 0 1,-3-4 2-16,-1-16-2 16,-2-8-3-16,-2-22-9 15,0-18-9-15,0-23-51 16,2-11-59-16,-2-38-161 0,-2-14-235 16,8-31 295-1</inkml:trace>
  <inkml:trace contextRef="#ctx0" brushRef="#br0" timeOffset="257.86">15344 13437 1131 0,'2'-8'226'0,"-2"6"203"0,-6 13-212 0,-1 8-16 0,-2 13-80 0,4 7-24 0,0 12-37 0,7 15-19 0,7 32-28 0,2 12-5 0,-3 13-3 16,-1 0-1-16,0-9-2 15,-2-9-12-15,6-15-66 16,-3-8-39-16,-3-28-110 16,0-13-116-16,-10-33 199 15</inkml:trace>
  <inkml:trace contextRef="#ctx0" brushRef="#br0" timeOffset="480.25">14926 14034 1085 0,'3'10'163'0,"-1"1"146"0,6 0-92 0,1-5 16 0,5 1-54 16,1-6-38-16,10-7-65 0,3-1-28 0,9-7-33 15,5 2-9-15,9-7-54 0,10 1-74 0,7 4-424 0,5-2 343 0</inkml:trace>
  <inkml:trace contextRef="#ctx0" brushRef="#br0" timeOffset="944.12">15751 13561 1467 0,'-3'10'109'0,"0"10"62"16,-8 7-46-16,6 28-41 0,-3 11-31 0,5 24-36 0,3 7-8 0,3-9-10 0,5-9-4 0,10-27-3 15,4-16-1-15,6-23 5 0,0-13 19 16,1-19 42-16,-2-7 20 16,-7-18 30-16,1-5-8 15,-4 2-30-15,-1 6-19 16,7 25-37-16,6 16-12 0,7 35-10 15,5 17-23-15,8 14-7 16,2-1-16-16,2-13 2 16,-1-14 23-16,-4-19 13 15,-4-13 34-15,-11-17 57 16,-8-6 21-16,-6-21 47 16,-8-11-1-16,-1-30-38 15,-7-12-18-15,-6-28-43 16,-5-4-16-16,1 19-20 15,-2 8-6-15,9 39-48 16,6 19-48-16,-1 18-181 0,9 17-146 16,13 14 225-1</inkml:trace>
  <inkml:trace contextRef="#ctx0" brushRef="#br0" timeOffset="1453.08">17708 13348 1477 0,'-7'0'181'0,"1"0"148"0,-5 0-32 0,8 0-74 0,0 10-42 0,9 13-75 0,6 9-28 16,3 31-37-16,-3 14-15 0,-2 24-14 15,1 11-3 1,-11 8-5-16,0-3-1 0,0-10-48 15,-5-8-43 1,10-9-165-16,-5-9-152 0,12-17 222 16</inkml:trace>
  <inkml:trace contextRef="#ctx0" brushRef="#br0" timeOffset="2170.07">19299 13596 873 0,'2'3'223'0,"1"5"172"0,-3 8-71 0,-3 6-45 0,-2 13-90 16,0 2-55-16,4 17-74 0,2 15-23 0,9 26-30 0,1 6 1 0,5 20-6 0,-2 6-4 0,-3 5-39 0,2 4-63 0,-4-17-146 0,-3-13-120 0,5-32 186 0</inkml:trace>
  <inkml:trace contextRef="#ctx0" brushRef="#br0" timeOffset="2410.54">19326 13765 1276 0,'13'-26'163'16,"1"0"186"-16,11-3-204 0,7 6 3 0,9 4-35 16,1 0-13-16,10 14-28 0,-1 5-4 0,-9 13-16 0,-4 6-13 0,-12 12-10 0,-12 7-5 0,-16 8-4 15,-12 10 0 1,-14 8-12-16,-10 2-13 16,-14-5-41-16,-7-7-26 15,4-23-67 1,5-10-52-16,20-31-175 0,9-15 204 0</inkml:trace>
  <inkml:trace contextRef="#ctx0" brushRef="#br0" timeOffset="2709.87">19943 13706 1061 0,'5'37'110'0,"1"4"75"0,-6 12-63 0,-2 10-20 0,2-12-35 0,5-9-23 0,12-20-22 16,9-9 15-16,7-16 36 15,3-13 23-15,2-12 28 16,1-12-1-16,-9-7 5 0,-1-5 0 16,-21-2 5-16,-11 4-6 15,-23 1-39 1,-10 3-20-16,-16 8-40 0,-6 4-16 15,6 21-34-15,4 10-23 16,7 16-52-16,8 10-41 0,11-4-120 16,16 2-132-1,23-4 217-15</inkml:trace>
  <inkml:trace contextRef="#ctx0" brushRef="#br0" timeOffset="2999.94">20423 13520 840 0,'44'-6'215'0,"-11"-2"227"0,0 5-134 0,-20 6-88 0,-12 7-38 0,-17 1-53 0,-6 4-26 0,-6 9-62 15,0 0-16-15,4 4-12 16,5 4-9-16,14-6-8 16,8 4 0-16,23-6 0 15,10 0 1-15,16-2 7 16,11 1 7-16,0 3-1 15,-6-1 1-15,-11 5 7 16,-15 1 1-16,-28 2 13 16,-18 5-1-16,-30-1-23 15,-15 2-17-15,-12-4-77 16,-2-5-45-16,4-15-110 16,10-11-83-16,11-34 179 0</inkml:trace>
  <inkml:trace contextRef="#ctx0" brushRef="#br0" timeOffset="3232.28">20831 12941 735 0,'65'-26'201'0,"-8"10"261"0,-15 16-148 0,-10 38-36 0,-13 19-32 0,-5 40-65 0,-14 20-50 0,-5 14-62 0,-3 0-29 0,-6-7-31 16,1-10-24-16,10-21-61 16,6-8-77-1,10-31-190-15,9-7-266 0,3-28 338 16</inkml:trace>
  <inkml:trace contextRef="#ctx0" brushRef="#br0" timeOffset="3506.05">20817 13591 338 0,'16'-8'173'0,"-2"2"186"0,-1-3-3 0,-2 7-66 0,-5-4-16 0,-5 7-36 0,1 2-20 15,6 1-64-15,1 2-40 16,15 0-55-16,8-1-18 16,10 1-9-16,2-1-4 15,10 1-13-15,-8-1-5 0,-2-3-10 16,-1-2-42 0,-9-11-156-16,6-2-145 15,-1-6 170-15</inkml:trace>
  <inkml:trace contextRef="#ctx0" brushRef="#br0" timeOffset="4702.24">21443 13661 811 0,'13'1'180'0,"-1"5"144"0,1 2-100 0,0 5-45 0,-5 0-74 0,4-1-32 0,7-2-42 0,0-2-7 16,6-8-11-16,8-5 1 16,2-11 10-16,-3-6 4 15,6-13 3-15,-8-7 0 16,0-6-1-16,-5 0 2 16,-11 8 23-16,-11 4 9 15,-19 11 4-15,-10 7-8 16,-22 21-26-16,-2 19-16 0,-15 34-20 15,-1 16-7-15,4 20-8 16,15 4-2-16,30 2-10 16,17-8-17-16,37-24-37 15,17-14-45-15,28-29-71 16,2-11-35-16,17-30-135 16,-7-10-27-16,12-23 70 15,11-5 74-15,-7-9 307 16,-9 2 139-16,-20 0 132 15,-23 4 27-15,-39 7-31 16,-11 7-16-16,-27 16-59 16,-17 10-30-16,-23 27-89 15,-7 13-47-15,-8 28-62 0,8 10-18 16,21 6-19-16,17-2-16 16,34-20-25-16,16-8-4 15,24-24 2 1,16-8 16-16,6-17 29 0,-5-12 9 15,-7-21 5-15,-8-10 5 16,-14-20 18-16,0-11 11 16,-19-21 21-16,-5-13-1 15,-13-20-11-15,-5 0-7 16,-5 8-15-16,4 26-3 0,-1 37 7 16,7 27 8-1,3 42 1-15,-3 5-4 0,4 52-16 16,1 23-10-1,0 51-5-15,-2 25 3 16,-2 33-10-16,-3 5-37 0,1-11-150 16,4-10-135-1,17-47 167-15</inkml:trace>
  <inkml:trace contextRef="#ctx0" brushRef="#br0" timeOffset="5166.22">18484 14671 1243 0,'0'2'196'0,"-2"-2"259"16,2 10-246-16,0 1-2 0,2 6-58 0,2 11-52 0,4 10-68 0,3 9-12 0,2 28-17 0,0 11-2 0,-2 37 2 15,1 18 0 1,-7 15-43-16,0 6-87 0,-2-9-242 15,3-8 213-15</inkml:trace>
  <inkml:trace contextRef="#ctx0" brushRef="#br0" timeOffset="5779.81">19217 15586 1232 0,'11'-28'99'0,"-1"-7"61"0,-6-8 11 0,-7-4-20 0,-9-3-16 0,-4 7-29 0,-6 13-19 0,-3 19-19 0,1 17-20 0,-6 29-55 16,-2 16-21-16,12 27-41 15,4-3-12-15,10-1 8 16,14-16 5-16,6-28 13 16,13-8 16-1,9-23 23-15,3-11 20 0,-2-19 51 16,-6-13 22-16,-1-10 42 16,-3-3 5-16,-10-3-12 15,-2 8-15-15,-7 16-30 16,-7 12-8-16,-12 31-33 15,0 18-10-15,0 25-28 0,3 14-18 16,8 8-10 0,5 4-11-16,23-13-15 0,20-9-2 15,18-25 6 1,13-16 15-16,-4-30 30 0,-2-12 11 16,-18-21 10-16,-6-8 10 0,-11-28 26 15,-14-15 16 1,-16-26 26-16,-5-7 5 0,-10-11 4 15,3 11-8 1,-6 28-15-16,7 21-7 16,3 44-9-16,0 19-2 15,0 34-18-15,3 21-8 16,7 30-20-16,2 16-6 16,4 35 0-16,-3 10-2 0,4 22-51 15,2-3-42-15,-3-18-17 16,11-9-421-16,2-32 362 15</inkml:trace>
  <inkml:trace contextRef="#ctx0" brushRef="#br0" timeOffset="5990.05">19623 15157 1615 0,'15'25'152'16,"9"-6"134"-16,5-1-129 0,13-10-47 0,4-7-30 0,11-7-32 0,-2-7-22 0,6-6-16 15,7-1-31-15,8-2-95 16,3 4-64-16,-5 6-290 0,-16 1 267 16</inkml:trace>
  <inkml:trace contextRef="#ctx0" brushRef="#br0" timeOffset="6464.28">20331 15335 834 0,'35'13'162'0,"3"-4"90"0,4-9-5 0,7-3-35 0,3-14-47 0,2-5-12 0,-4-14-29 0,-1-5-13 0,-16-7-15 0,-11 3-7 0,-20 0-8 15,-16 3 1-15,-24 6-11 16,-6 7-20-16,-8 24-29 16,0 10-19-16,3 36-31 15,8 16-3-15,14 23-5 16,6 9 6 0,25-6 13-16,7-12 2 0,22-28 2 15,8-15-1-15,12-21 4 16,9-6 3-16,3-4 7 15,-2-3 0-15,-2 6 4 16,-6 4-4-16,-17 12-63 16,-9 2-80-16,-17 15-52 0,-5 0 1 15,-15-2 72 1,-3-4 93-16,-5-14 115 16,0-10 21-16,2-9 62 0,-5-18 19 15,13-12-37 1,10-5-1-16,20-8-62 0,11 3-30 0,18 0-28 15,1 5-16 1,9-6-12-16,3 0-4 0,12-9-99 16,7-5-94-1,6-2 108-15</inkml:trace>
  <inkml:trace contextRef="#ctx0" brushRef="#br0" timeOffset="6921.5">22447 14547 961 0,'6'-21'200'0,"-1"4"267"0,-1 9-99 0,-4 10-61 0,-4 9-42 0,-6 17-119 0,7 16-54 0,3 38-57 16,3 15-19-16,7 24-15 16,-1 10-2-16,1 3-57 0,-3 2-50 15,6-7-162 1,0-9-190-16,-2-18 258 0</inkml:trace>
  <inkml:trace contextRef="#ctx0" brushRef="#br0" timeOffset="7279.95">22123 15130 1233 0,'14'0'216'0,"24"-4"-99"0,13-4 172 0,2-6-147 15,9-10-44-15,-5 0-33 0,3 1-35 0,4 1-13 0,12 9-3 0,0 5 2 0,-4 8 0 16,-2 8 1-16,-17 20-3 16,-4 7-4-16,-28 25-23 15,-5 14-14-15,-13 6-14 16,0 2-14-16,17-14-2 15,7-17-14-15,9-29 8 16,2-16 16-16,0-20 31 0,-8-16 34 16,-3-16 38-16,-3-11 16 15,-21-9 27-15,-3-3 17 16,-11 1 1-16,-14-4-6 16,-16 8-33-16,0 11-33 0,-27 15-61 15,-5 13-36-15,-1 25-98 16,3 9-44-16,27 20 101 15</inkml:trace>
  <inkml:trace contextRef="#ctx0" brushRef="#br0" timeOffset="8340.08">23731 15075 1520 0,'3'-3'147'0,"-16"-8"140"15,-6-2-115-15,-22 1-37 0,-1 4-38 0,-7 16-51 0,5 12-19 0,7 29-36 0,4 10-17 0,21 16-55 16,4-2-16 0,20-16-16-16,12-13 5 0,17-30 39 15,8-11 18-15,-2-28 36 16,-1-16 11-1,-7-24 27-15,-7-15 17 0,-13-20 27 16,-6-10 20 0,-12-19 26-16,-2-12 0 0,-4-4 2 15,-3 10-14-15,5 35-18 16,3 25 7-16,0 49 1 16,-5 18-10-16,-1 42-31 0,-1 18-21 15,0 41-35 1,3 19-3-16,4 28-22 0,0 5-29 15,8-6-83 1,10-8-22-16,10-29 5 16,13-15 25-16,16-29 79 15,1-14 24-15,13-29 20 16,-3-15 7-16,9-33 20 0,-1-10 20 0,-14-22 43 16,-9-3 20-1,-28-14 19-15,-13 0-1 0,-24 7-29 16,-13 10-10-1,-21 37-24-15,-6 17-27 0,-6 39-45 16,-2 23-20 0,13 23-41-16,14 8-2 0,23-7 19 15,15-10 2 1,26-27 18-16,10-14 9 0,13-23 19 16,4-12 8-16,-4-17 25 15,-2-10 13-15,-14-8 17 16,-8-1 8-16,-11-1 2 15,-5 9-9 1,-11 17-6-16,-4 14-9 0,-7 22-34 16,-6 15-20-1,-2 23-45-15,6 11-9 0,6 1 17 16,5 0 11-16,17-22 17 16,2-10 7-16,18-26 9 15,-2-9 12-15,1-22 31 16,-3-5 19-16,-4-15 22 15,-5 0 3-15,-7-3 8 16,-6 1-5-16,-2 9-16 16,-5 8-6-16,-5 29-16 15,-5-2-19-15,-8 31-30 16,1 13-21-16,2 19-24 16,9-2 0-16,7-10-1 15,14-12 9-15,20-25 16 16,9-11 6-16,6-21 41 0,5-4 21 15,-6-14 23-15,-2-7 12 16,-13-6 3-16,-7-5 3 0,-20 2-16 16,-2 6-8-1,-9 22-10-15,-1 23-14 16,-6 15-15-16,-3 26-6 0,-4 36-28 16,-1 22-12-16,1 20-21 15,-1 6 6-15,-3-1-21 16,-4-3-10-16,-6-4 15 15,-6 2-1-15,-8 0 34 16,-11-6 17-16,-5-5-4 16,-6-7-28-16,-9-19-101 15,4-11 207-15,-47-31-88 16</inkml:trace>
  <inkml:trace contextRef="#ctx0" brushRef="#br0" timeOffset="141931.24">6762 8523 240 0,'5'0'110'0,"3"0"125"0,-7 3-7 0,-1 2-59 0,-4 7-42 16,-12 1-73-16,-1 3-20 0,1-1 10 0,2-2 18 0,3-5 42 0,-1-3 15 0,12-5 9 0,0 0-5 0,2 0-17 0,3 0-10 0,-5 0-30 0,0 0-18 15,-2 0-25-15,-6 0-9 16,2 4-11-16,3 6-2 16,0 4-1-16,1 8-3 0,4 13 1 15,1 9 1 1,-2 19 1-1,6 6 0-15,-4 5 1 16,-2-4 0-16,3-12 1 16,2-9-1-16,-3-19 1 15,2-2 1-15,0-7 0 0,-5-8 1 16,0-2-1-16,-8-10-1 16,3-2-3-16,0-7-2 15,4-6 1-15,1-7-2 16,6-11 2-16,-3-5 0 15,2-15 0-15,4-7 1 0,1-10 1 16,-4-4 0-16,7-4 1 16,-4 1 1-16,4 5 0 15,-1 4 0 1,-1 7 0-16,4 9-1 0,-3 16 1 16,2 9 3-16,1 19 1 15,-4 7 0-15,4 26 0 16,0 11 1-16,-1 17-2 0,3 9 0 15,-4 0-3 1,3-4-1-16,1-9-1 0,2-4 0 16,-2-18 1-1,4-6 1-15,-5-12 2 0,-5-7 3 16,-2-14 3 0,-3-11 0-16,-1-19 0 0,5-10-2 15,1-13-6 1,3-9-1-16,9-1 0 15,3 3 2-15,8 13 12 0,0 13 8 16,2 30 12 0,0 10 7-16,-9 32 6 0,-2 17 2 0,-15 21-2 15,-7 6-6 1,-5 14-16-16,-6 1-8 16,5 4-11-16,-2 2-3 0,5-5-3 15,7-5-1 1,9-21-35-16,2-7-25 0,8-26-91 15,-6-9-72 1,2-30-360-16,2-16 344 0</inkml:trace>
  <inkml:trace contextRef="#ctx0" brushRef="#br0" timeOffset="142319.38">7679 8914 1033 0,'0'22'89'0,"0"0"85"0,0-5-14 0,0-4 0 0,4 0-30 0,1-6-56 0,6-3-21 16,3-3-10-16,2-4 6 0,9-10 13 0,1-7-5 0,7-9-5 0,-5 1-9 0,-4-5-9 15,-7 3-2-15,-14 6 6 16,-4 7 4-16,-20 1 2 15,-12 8-2-15,-9 7-12 16,-9 2-9-16,2 20-10 31,8 10-4-31,8 14-8 0,14 7-4 16,21 8-8-16,4-1-1 0,29-5 3 16,4-3 2-1,10-10 5-15,8-5 2 0,6-9 1 16,10-8 1-1,-1-12-23-15,2-8-32 16,-4-23-125-16,-12-11-103 16,0-21 148-16</inkml:trace>
  <inkml:trace contextRef="#ctx0" brushRef="#br0" timeOffset="142572.04">8449 8384 1316 0,'8'1'160'0,"1"9"90"0,0 10-45 0,1 12-26 0,1 17-44 0,2 4-17 0,-2 17-44 0,-5 9-19 16,2 15-27-16,-5 3-8 0,6 0-14 0,1-4-3 0,4-15-33 0,0-7-43 0,0-18-140 0,-1-5-150 16,-13-15 196-16</inkml:trace>
  <inkml:trace contextRef="#ctx0" brushRef="#br0" timeOffset="142951.16">8206 8848 1634 0,'26'-2'97'16,"0"-6"48"-16,8-5 16 0,7-5-52 0,7-3-14 0,16 2-36 0,3-6-4 0,16 12-4 0,9 7-2 16,-4 14-15-16,-12 15-10 0,-18 11-11 0,-14 13-1 0,-17 16-2 0,-1 5-2 0,-17 3-6 15,-1-8-3-15,0-16-6 16,-4-6 2-16,0-23 6 15,-3-15 6-15,2 1 10 16,-6-13 2-16,-3-23 4 16,-5-7 4-16,0-19-8 0,-2-18-4 15,12 0-14 1,2 8-6-16,23 13 0 16,9 9-5-16,13 15 4 0,12 6 0 15,8 12-1-15,2 8 7 16,0 5 0-16,-6 8 4 15,-14 0-49 1,-10 2-53-16,-8 5-193 0,-17-4-352 0,4 11 377 16</inkml:trace>
  <inkml:trace contextRef="#ctx0" brushRef="#br0" timeOffset="143249.43">9701 8805 1272 0,'2'13'201'0,"-2"1"131"0,-2 11-58 0,-4 7-30 16,0 12-108-16,-4 0-53 0,5 3-63 0,-2-3-11 0,10-6-12 0,5-5-6 0,6-9-14 0,8-8-27 0,6-16-80 0,5-8-76 0,1-16 106 15</inkml:trace>
  <inkml:trace contextRef="#ctx0" brushRef="#br0" timeOffset="143409.64">9706 8598 1856 0,'0'-4'14'0,"0"-4"-60"0,8-11-40 0,8-11-321 0,12-5 280 16</inkml:trace>
  <inkml:trace contextRef="#ctx0" brushRef="#br0" timeOffset="143689.75">10298 8731 1580 0,'-19'-2'130'0,"-7"-4"57"0,-7 6-32 16,5 8-20 0,-7 12-43-1,2 7-29-15,-5 19-42 0,0 11-15 0,5 9-13 16,16 5-3 0,17-6-3-16,12-6-2 15,23-11-16-15,3-12-15 0,14-19-71 16,-1-12-35-16,-3-13-111 31,6-11-97-31,-5-20 210 0</inkml:trace>
  <inkml:trace contextRef="#ctx0" brushRef="#br0" timeOffset="144039.41">11017 8677 1476 0,'5'-1'215'0,"-5"-6"120"0,-18 7-73 0,-1 7-44 0,-18-1-87 15,-9 3-38-15,-20 9-41 0,-5 1-20 0,-2 0-27 0,8 3-5 0,26 0-9 16,14-5-10-16,26 4-10 0,15-2-2 15,27 3 4 1,12 3 8-16,14 0 13 0,4 2 3 16,-5 0 3-1,-12 3 2-15,-15 6 4 0,-9 2 2 16,-12 11 9-16,-12 0 6 16,-16 6 5-16,-15 6-1 15,-23-1-12-15,-17 3-27 16,-43 0-105-16,-11 0-375 15,-45-4 308-15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1T18:41:39.9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3094 735 336 0,'0'-6'149'16,"0"0"132"-16,0-2-14 0,0 2-5 0,0-2-31 0,0 0-26 0,2 0-71 0,-2 0-33 0,0 2-52 0,0 3-21 15,0 3-10-15,0 4 2 0,6 20 8 16,-1 14 5-16,8 26-2 15,-1 17-4-15,-1 23-12 16,0 2-6-16,-4 12-4 16,-4-6 0-16,0-10 1 15,-3-5 1 1,0-23-14-16,3-16-16 16,2-25-51-16,4-19-37 0,4-25-106 15,-1-17-107-15,-1-34 184 16</inkml:trace>
  <inkml:trace contextRef="#ctx0" brushRef="#br0" timeOffset="390.15">3137 912 746 0,'-17'-76'127'16,"4"5"136"-16,5 7-32 0,8 13-46 0,8 7-18 0,8 6-47 15,11-1-21-15,7 2-26 0,9 1-9 0,21 1-12 0,7 6-6 0,7 3-16 0,-2 9-6 0,-12 9-10 0,-12 10-5 0,-15 12-1 16,-14 8 3-16,-21 13 5 0,-12 2 2 0,-24 8 2 0,-7 2-2 0,-13-8-2 16,-6-2-2-16,-13-14 0 15,-1-9-2-15,2-12-3 16,4-2-1-16,27-8-5 15,9 2-3-15,24 6-1 16,8 1 0-16,18 18 9 0,10 11 6 16,24 21 6-16,10 6 0 15,4 9-7-15,5 5-4 16,-6-2-3 0,-7 2 0-16,-6-5 3 0,-5-4-5 15,-7-10-44 1,-2-10-56-16,0-15-186 0,-1-11-260 15,0-33 304-15</inkml:trace>
  <inkml:trace contextRef="#ctx0" brushRef="#br0" timeOffset="830.05">4121 609 953 0,'0'33'119'0,"0"15"114"0,-4 10-23 0,-4 19-47 0,-2 12-39 0,-4 0-70 15,1 1-23-15,-2-5-21 16,-1-3-2-16,-2-3-1 16,4-9-1-16,6-21 2 15,2-12 1-15,5-27 19 16,-1-13 7-16,5-34 4 0,7-19 3 15,2-34-16-15,6-14-5 0,2-22-2 32,-3-10 4-32,7 2-1 15,-3 11 3-15,9 33 9 16,3 21 0-16,3 37 5 16,0 19-1-16,-1 31-8 0,0 13-3 15,-2 32-9-15,3 13-3 16,0 17-5-16,-4 2-1 15,1 3 2-15,-5-7-1 0,1-11-10 16,-1 2-22-16,-9-15-72 16,-3-9-53-16,-7-9-318 15,-12-16 284-15</inkml:trace>
  <inkml:trace contextRef="#ctx0" brushRef="#br0" timeOffset="1009.89">4147 1107 1631 0,'0'13'105'0,"0"-2"80"0,3-8-30 0,16-6-37 0,1-11-24 0,16-18-58 0,12-5-21 0,5-12-9 0,7 0-54 0,11-13-186 16,11 10-292-16,2-11 281 15</inkml:trace>
  <inkml:trace contextRef="#ctx0" brushRef="#br0" timeOffset="1570.31">4967 620 1333 0,'-22'10'112'0,"6"-6"77"0,7 1-39 15,4 1-30-15,3 9-33 0,2 15-40 0,0 14-24 0,-4 20-15 0,-1 14-3 0,-3 8-1 0,3-2 1 0,-3-7-1 0,0-4 1 0,4-18 3 16,-1-8 1-16,3-21 5 16,2-25 12-1,-1-7 11-15,2-24 0 0,9-32-3 16,-1-16-13-1,12-17-14-15,-4-16 0 16,5-4-3-16,0 7-1 0,2 8-3 16,1 20-2-16,2 31-6 15,1 20 0-15,-1 33 3 16,-2 21 3 0,-4 25 5-16,-5 15 1 0,-4 22-1 15,-1-2 0-15,-1-6 0 16,3-7 1-16,4-29-1 15,2-12 3-15,8-20 7 0,6-15 3 16,5-25 5 0,1-18 1-16,4-32-6 0,-4-14-3 15,1-11-6 1,2 5-3-16,-2 17-4 0,-4 11-1 16,-5 27-7-1,-4 14-3-15,-2 28 8 0,-1 11 1 16,-5 32 8-1,-2 18 8-15,-9 29-1 0,0 16 2 16,-8 22-2-16,-5 4-1 16,-1-3-4-16,5-5 4 15,2-10-70-15,10-3-80 0,13-5 81 16</inkml:trace>
  <inkml:trace contextRef="#ctx0" brushRef="#br0" timeOffset="17230.2">2440 5479 411 0,'-2'-3'102'0,"-1"1"115"0,-5-1-27 0,3 0-54 0,-3-3-17 0,0 1-31 0,2 2-7 0,-5-2 2 0,2 3-1 0,2 2-3 0,-4 4-5 0,10 2-10 0,1-1-3 16,3 3-5-1,11-2 1-15,11 3-1 0,12 1-3 0,23 2-9 16,6-1-6-16,22 4-13 16,2 0-6-1,6 3-10 1,8 1-3-16,12-2-4 16,18-6 0-16,9-3-2 0,-1-6-1 15,-1-2 0-15,-12-7 1 16,-1 4 3-1,-4 0 0-15,-18 3 1 0,-11 0 2 0,-31 0 4 16,-12 6 2-16,-23 1 9 16,-16 0 8-16,-25 1 6 15,-11 3 1-15,-26-1-8 16,-13-2-8-16,-26-2-9 16,-8-4-3-16,-19-2-2 15,-5-8-1-15,-2 1-2 16,4-7 0-1,-11-8-2-15,-7 0 0 0,5-3-1 16,5 4-2-16,20 4 0 16,13 4-1-16,1 7-1 15,3 0-1-15,3 4-1 16,11 2 0-16,23 2 1 16,9 4 0-16,21-6-1 15,8 2-3-15,15-1-5 16,12 1-5-16,28 1 14 0,20 3 5 15,36 4 9-15,13-6 7 16,21 0-9 0,8-4 0-16,23-2-3 0,6-1-3 15,0 0-1 1,-2-2 0-16,-15 3 0 0,-5 1 2 0,-15 4 1 31,-13 2 1-31,-30-1 2 0,-17 6 1 0,-25-2 2 16,-11 1 1-1,-21 2 8-15,-11 0 3 0,-22 2 5 16,-17 0-1-16,-30-1-7 16,-13-1-5-16,-35-6-7 15,-17-2 0-15,-14-8-1 16,-2-7-1-16,-15-10 1 16,1-7-2-16,0 1-3 15,8-5-1-15,41 8-3 16,24 4-2-16,37 8-6 15,21 6-8-15,36 10-9 16,20 6 0-16,37 10 6 16,19 3 9-16,52 2 6 15,21-1 2-15,23-10-68 16,14-5-60-16,9-10-373 16,7-7 303-16</inkml:trace>
  <inkml:trace contextRef="#ctx0" brushRef="#br0" timeOffset="21843.4">2484 4287 814 0,'-8'-3'124'0,"-5"-1"119"0,2 0-27 0,-1 4-37 0,-1 0-7 0,3-2-18 15,3 4-20-15,-1-7-32 0,-2-3-19 0,6-3-34 0,2-5-14 0,4-10-17 16,12-9-1-1,11-8 4-15,10-6 6 0,17-1 6 16,6-1-2-16,15 12-11 16,-1 0-7-16,-6 13-9 15,-7 6 0-15,-12 9-42 16,-1 4-56 0,-18 6-177-16,-4 1-338 0,-10 3 353 15</inkml:trace>
  <inkml:trace contextRef="#ctx0" brushRef="#br0" timeOffset="22142.98">2733 3494 1410 0,'-11'17'80'0,"-2"3"32"0,9-4-3 0,7 2-26 15,8-1-18-15,17-6-26 0,4-3-20 0,15 0-8 0,8-2-2 0,8 2-3 16,5 1-2-16,6-1 0 0,1 5 0 0,-3 1 3 31,-7 2 2-31,-26 6 13 0,-12 5 11 16,-36 7 12 0,-17 14-2-16,-27 2-10 0,-9 2-12 15,-7-1-53 1,4-9-44-16,11-6-160 0,9-10 132 15</inkml:trace>
  <inkml:trace contextRef="#ctx0" brushRef="#br0" timeOffset="22330.25">3517 3628 1458 0,'13'17'78'0,"-1"2"49"0,6 8 15 0,2 11-55 0,-2 7-10 0,4 7-56 0,-10 0-9 0,1 4-33 0,-4-6-70 16,-4-4 56-16</inkml:trace>
  <inkml:trace contextRef="#ctx0" brushRef="#br0" timeOffset="22600.35">3385 3590 1524 0,'7'-19'94'0,"12"-3"58"0,3-3 15 0,15 1-13 0,1 3-14 0,11 4-56 0,1 9-30 0,7 8-34 16,4 5-12-16,1 18-6 15,-1 11 2-15,-15 13 6 16,-13 10 4-16,-26 9 5 16,-14 8 2-16,-23 3-3 15,-14 1-5-15,-5-7-31 16,-3 0-32 0,5-21-98-16,3-12-61 0,12-35 109 15</inkml:trace>
  <inkml:trace contextRef="#ctx0" brushRef="#br0" timeOffset="23007.71">4162 3713 1116 0,'5'0'48'15,"0"4"27"-15,0 8 6 0,6 8-18 0,-2 7-10 0,8 4-40 0,5 2-9 0,4-6 18 0,1-5 3 0,1-15 22 16,-1-6 15-16,-4-7 2 16,-1-10 7-16,-4-7 0 0,-1-3 0 15,-12-4 8 1,-5 2 6-16,-11 9-3 0,-2-1-5 15,2 13-23-15,5 7-17 16,4 14-21-16,4 13-11 16,11 6-8-16,2 4-1 0,9-1 2 15,1 2 1 1,-6 3 2-16,0 3 3 0,-17 3 4 31,-12 8 3-31,-17 1-1 0,-9 5 2 16,-8-7-98-16,-3-7-88 15,10-20 96-15</inkml:trace>
  <inkml:trace contextRef="#ctx0" brushRef="#br0" timeOffset="23329.91">4684 3620 1189 0,'15'42'80'0,"-11"7"31"0,1 6-8 0,-3 4-33 15,-2-4-22-15,0-6-30 0,-2-8-2 0,-3-13-9 0,4-7-2 0,1-21-1 16,1-13 0-16,7-18 15 16,-5-14 15-16,9-16 26 15,2-7 10-15,9 8 14 16,3 7-4-16,4 19-20 15,-2 15-11-15,-1 19-27 16,0 12-10-16,-1 16-9 16,1 8 0-16,0 10-15 15,0 1-35-15,4 2-153 0,1-5-326 16,6-12 307 0</inkml:trace>
  <inkml:trace contextRef="#ctx0" brushRef="#br0" timeOffset="24108.69">5489 3782 1297 0,'0'-25'122'0,"-5"4"97"0,1 1 12 0,-12 3-65 15,-6 4-29-15,-5 10-76 0,-8 0-24 0,-6 20-30 0,-5 10-7 0,2 25-8 16,6 6-3-1,16 7 1-15,11-8-2 0,19-18-2 16,8-9-1-16,19-22 2 16,7-10 3-16,10-20 6 15,4-8 3-15,-9-14 1 16,-5 0 2-16,-12-2 6 16,-3 7 5-16,-9 14 0 15,-1 7-1-15,-11 18-1 16,1 13-4-16,-7 17-1 15,-5 9 0-15,0 13-3 0,-3-1-1 0,8-12-2 32,5-9-2-32,1-24-1 0,7-9 0 15,4-20 3 1,1-7 0-16,4-13 1 16,0 0-1-16,3 7 0 15,5 6-2-15,-2 14-1 0,1 4-1 16,-4 15 3-1,-1 13 1-15,-7 12-3 0,-6 5-5 16,-1 2-3-16,-6-7-2 0,4-10 1 16,2-7 5-16,4-14 3 15,3-10 1-15,8-9 2 16,5 0-1 0,4 1 0-16,5 7 0 15,-1 6-2-15,-2 10 1 16,-3 9 0-16,-3 3 0 15,-3 0 3-15,1-3 0 0,-2-9 3 16,-4-8 6 0,-6-10 12-16,-4-9 4 15,-1-9 2-15,2 0-4 0,-1 2-8 16,4 7-2-16,-3 14 0 16,-2 11 0-16,-5 24 1 15,2 7-1-15,2 16-2 16,-1 2-4-16,10-6-5 15,0-8-1-15,9-18 19 16,2-8 11-16,5-12 13 16,1-8 3-16,1-11-17 15,-3 3-10-15,-5 2-15 0,-6 6-2 16,-5 11-64 0,2 6-44-16,-7 4-523 0,10-3 403 15</inkml:trace>
  <inkml:trace contextRef="#ctx0" brushRef="#br0" timeOffset="24276.01">6480 3473 1966 0,'-16'-13'41'0,"7"2"-47"0,2-1-7 16,17-6-49-16,9 1-89 0,17-7 90 0</inkml:trace>
  <inkml:trace contextRef="#ctx0" brushRef="#br0" timeOffset="24500.19">7100 3686 2099 0,'-18'2'150'0,"-8"7"66"0,-4 0-12 0,-2 15-115 0,-4 6-24 0,9 11-52 0,5 11-14 0,16 2-13 15,9-4-7 1,22-14-7-16,11-15 7 16,21-21-55-1,12-13-44-15,17-20-168 0,5-6-353 16,7-15 384-1</inkml:trace>
  <inkml:trace contextRef="#ctx0" brushRef="#br0" timeOffset="44582.13">18651 6719 273 0,'1'-5'97'0,"3"-6"129"0,-3 6 1 15,-1-4-13-15,-5-4-5 0,4 2-45 0,-2 1-20 0,0-5-24 0,-2 1-16 0,2-1-17 0,0 3-5 0,-1 2-7 0,0 9-1 0,1 9-6 0,1 6-9 0,-3 13-27 0,-1 6-10 0,0 12-14 16,-5 9-2-16,-4 14-5 15,-4 8 0-15,-3 6 0 16,-1-4-1-16,-9-8 2 16,4-7 0-16,-5-16-1 15,6-9 1 1,6-11 0-16,1-5 0 0,18-9-1 16,2-6 2-1,11 1 14-15,7-5 8 0,16 1 12 16,6-3 4-16,15 4-14 15,8 0-7-15,8 3-10 16,9-1-8-16,-4 0-22 16,-5-3-36-16,-8 3-102 15,-7-6-74-15,-20 1 115 16</inkml:trace>
  <inkml:trace contextRef="#ctx0" brushRef="#br0" timeOffset="45300.43">19272 7259 1114 0,'2'-3'186'0,"0"0"114"0,-2-8-69 0,-4 2-16 0,0-6-69 16,-1 0-25-16,-3-6-32 0,2 2-9 0,-8-3-22 0,-7 5-7 0,-7 7-14 0,-5 9-10 0,-7 15-18 15,-1 13-6-15,-3 15-7 0,1 4-2 0,13-5-1 0,13-3-1 0,20-16 2 0,8-9 2 0,19-13 5 16,3-10 5-16,2-9 9 16,0-4 6-16,-7-15 10 15,2 3 3-15,-11-4-1 0,0 2-6 16,-6 17-14-1,-7 4-7-15,3 26-9 0,-5 13-4 16,3 25 0 0,-2 5 3-16,8 1 2 0,3-2-1 15,10-14-4-15,7-8 1 16,9-15 1 0,6-10 4-16,-3-16 4 0,-1-8 2 15,-5-17-1 1,-7-8 0-16,-5-15-1 0,-2-15-2 15,-8-14 1-15,-4-7 0 0,-7-2 3 32,-1 5-1-32,-5 16-1 0,5 13-2 0,-5 32 5 15,3 9 6 1,-2 25 8-16,-1 9 1 0,-1 23-4 16,-2 14-5-16,-1 24-6 15,3 13-1-15,2 23-4 16,6 0-1-1,2-5-26-15,4-3-36 0,1-17-51 16,3-15-56-16,4-17-93 0,-1-16-49 16,-2-22 162-1</inkml:trace>
  <inkml:trace contextRef="#ctx0" brushRef="#br0" timeOffset="45489.91">19542 6897 1650 0,'-9'14'137'16,"4"6"128"-16,7 4-67 0,10-5-26 0,9 5-32 0,15-9-66 0,2 0-26 0,11-4-26 0,0 0-10 0,4 0-33 0,7-2-38 15,0-1-99-15,6 0-88 0,1 5 127 16</inkml:trace>
  <inkml:trace contextRef="#ctx0" brushRef="#br0" timeOffset="46185.65">20041 7092 909 0,'3'7'163'0,"2"4"104"0,6-3-40 0,1 6-2 0,10 3-64 16,-1-6-23-16,12-3-35 0,3 0-13 0,5-8-15 0,-1-2-4 0,-1-9-3 16,-6-4-1-16,-12-9 0 0,1-1-4 15,-13-2-4-15,-4 0-1 16,-5-1-3-1,-9 1-6-15,-10 2-14 0,-7 6-7 16,-8 15-20-16,-2 4-6 16,-6 26-10-16,3 8-4 15,1 25-1 1,10 4 3-16,15 5 4 16,5-5 3-16,15-14 2 15,5-10 0-15,7-14 1 16,5-6 2-16,4-8 3 0,5-3 0 15,-7-9 4-15,-1-6 0 16,-8-2-1-16,1-4 1 0,-6-1-1 16,2-5-1-1,2-12-3-15,-2-3-2 16,12-10-2-16,-1 2-1 16,6 5-1-16,6 6-1 15,1 14 0-15,-2 10-1 0,-6 14-1 16,-5 11-1-1,-8 9 3-15,-2 8 0 0,-11-4 2 16,3 1 1-16,-6 0-6 16,-1-7 1-16,2-5 1 15,-1-6 1-15,7-12 7 16,0-4 0-16,9-15 3 16,4-5-1-16,12-14-3 15,5-2-1-15,5 6-3 16,7 1-2-16,-11 10 3 15,-4 7-22-15,-14 3-72 0,-9 5-55 16,7 4-179 0,-3 1-241-16,17-6 334 15</inkml:trace>
  <inkml:trace contextRef="#ctx0" brushRef="#br0" timeOffset="46900">21418 6949 1048 0,'-6'-2'212'0,"-4"1"123"0,-9 1-54 0,-4-2-39 0,-4 2-103 0,-3 0-37 0,1 11-61 0,3 8-14 0,4 16-22 15,6 6-5-15,6 11-3 0,6-3-4 16,8-5-1-1,12-9-3-15,16-21 8 0,9-6 2 16,8-19 9-16,1-12 8 0,-4-6 9 16,1-5 6-1,-9-5 16-15,0 0 12 16,-8 1-1-16,-7 1-4 16,-8 15-21-16,-6 7-13 15,-10 24-11-15,-4 18-2 16,-6 20-1-16,1 8-3 15,1-6-4-15,7-11-4 0,18-21-1 16,9-9 2-16,13-16 6 16,-6-9 6-16,1-10 25 15,-8-7 12-15,-1-4 26 16,-5 0 12-16,-2-2 7 16,-4 1-12-1,-5 7-26-15,1 4-14 16,-9 27-28-16,2-1-3 15,-6 33 0-15,-7 10-3 16,-1 24-4-16,1 5 0 0,6 7-18 16,-6 2-11-16,8-4-21 15,-5 1-12-15,2 0-48 16,-2-1 8-16,-10 3 9 16,-7-4 2-16,-16-9 57 15,-5-4 5-15,-18-17 16 16,1-8 9-16,-10-12-32 0,5-18-52 15,7-12-219-15,5-14 182 16</inkml:trace>
  <inkml:trace contextRef="#ctx0" brushRef="#br0" timeOffset="47790.38">19047 7977 1132 0,'0'-13'113'0,"-2"1"122"16,-1 4-5-16,2 0 6 0,1 5-15 0,0 8-57 0,3 6-23 0,1 17-44 0,1 15-22 0,-3 13-38 0,-2 11-13 16,-7 18-16-16,1 5-3 15,0 1-8-15,1-3-17 0,-6-21-53 16,2-6-42-1,5-28-98-15,3-3-55 0,1-25-214 16,11-8 267-16</inkml:trace>
  <inkml:trace contextRef="#ctx0" brushRef="#br0" timeOffset="48224.92">19014 8191 1197 0,'-24'-67'168'0,"0"-3"148"0,1 7-47 0,9 16-84 0,7 7-23 0,14 17-40 0,4 2-19 0,14 12-31 16,8 3-5-16,14 10-7 16,4 7-6-16,4 11-15 15,-3 4-7-15,-1 5-19 16,-4 1-5-16,-19-1-3 0,-4 2 0 16,-24-7-5-1,-11 4-1-15,-14-4-5 16,-12 0-2-16,-5-6-2 15,-1-6 0-15,1-9 1 0,4-3 1 16,14-2 2-16,11-4-3 16,15 3-2-16,11 1 4 0,15 8 8 15,0 1 9-15,10 10 12 16,2 5 2 0,9 3-4-16,3-1-4 0,1 6-7 15,1 1-3 1,-10 5-2-16,-12 0 2 0,-23 1 3 15,-17 4 3-15,-25-4 2 16,-16 1-4-16,-14-7-15 16,-3-5-13-16,-2-7-32 15,3-13-20-15,7-15-71 16,9-7-49-16,16-16-104 16,6-5-86-16,35-14 213 15</inkml:trace>
  <inkml:trace contextRef="#ctx0" brushRef="#br0" timeOffset="48729.99">19862 8035 1368 0,'2'-12'140'0,"-2"-1"158"0,0 1-61 0,0 5-6 0,-3 6-55 0,3 15-101 0,1 13-27 0,-1 28-26 0,0 9-8 0,0 26-11 15,2 2-3 1,11-5-1-16,4-13-3 0,15-27 1 16,5-14 4-1,8-27 9-15,0-7 13 0,0-23 24 16,2-6 14-1,-12-22 14-15,6-6-7 0,-13 0-27 16,-3-2-17 0,-4 28-23-16,-9 13-7 0,9 38-7 15,-7 16-1-15,7 26 3 16,-4 7 6-16,7-3 9 16,-1-7-1-16,15-15 3 15,3-12 9-15,-1-17 26 16,-3-12 15-16,-10-12 28 15,-3-8 4-15,-7-14-7 16,-3-12-10-16,-4-32-28 16,-2-14-13-16,-7-25-23 15,-1-3-7-15,0 17-21 16,-1 16-10-16,-2 30-34 16,0 20-20-16,-1 19-77 15,-5 4-63-15,6 12 124 16</inkml:trace>
  <inkml:trace contextRef="#ctx0" brushRef="#br0" timeOffset="49890.33">18788 9475 1701 0,'13'13'138'16,"-1"7"77"-16,-2 17-73 0,-7 10-7 0,-3 27-60 0,-3 5-30 0,-7 11-36 0,1-4-5 16,3-5-5-16,-2-9-12 15,3-16-58-15,0-4-41 16,1-11-143-16,-4-8-98 15,3-14 193-15</inkml:trace>
  <inkml:trace contextRef="#ctx0" brushRef="#br0" timeOffset="50199.84">18575 9499 1663 0,'8'-13'133'0,"5"-1"107"0,4 6-27 0,10 3-33 0,6 5-27 0,17 0-63 0,15 4-21 0,17 5-34 0,2 2-11 16,-4 14-15-1,-4 8-6-15,-18 21-3 16,-9 11 0-16,-24 12 1 16,-13 3 2-16,-24-2 4 15,-8-6 0-15,-16-7 0 16,-13-5-1-16,-5-2-6 15,-11-6-8-15,-10-8-19 16,5-4-9-16,1-20-33 16,15-12-23-16,27-28-54 0,13-18-14 15,28-14-80 1,18-7-53-16,34 4 177 16</inkml:trace>
  <inkml:trace contextRef="#ctx0" brushRef="#br0" timeOffset="51070.36">19580 9885 883 0,'6'27'149'0,"4"0"110"0,-9 1-33 0,-1-1-1 0,0-6-62 0,0-7-29 0,4-8-62 0,7-6-11 0,9-9 11 15,5-6 5-15,4-4 5 16,-2-6 0-16,-1-5-12 16,-2 0-5-16,-5-8-15 15,-3 1-6-15,-11-4-5 16,-5-2-2-16,-15 11-3 16,-5 4-6-16,-5 17-12 15,3 6-6-15,-8 16-10 16,1 11-2-16,1 19-6 15,-9 10 0-15,3 17 1 16,2 6 0-16,1 0 2 16,13-5 2-16,17-12 2 15,4-13 1-15,24-15 0 16,6-9 3-16,6-10 3 16,1-10 0-16,-2-10 6 0,-1-4 4 15,8-8 6 1,3-6 2-16,5-7-2 0,-3-1-5 15,1 2-8-15,-3 3-2 16,-7 12-6-16,-3 8-1 16,-12 16-7-16,-9 10 0 15,-9 7 0-15,-3 8 1 16,-7 2 5-16,-4 3 1 16,-4-4 0-16,5-6 2 0,2-6 2 15,6-12 2-15,4-10 2 16,4-10 1-1,12-12-2-15,4-7-2 16,13-4-4-16,1 1-2 0,-2 10-2 16,-1 11-1-16,-6 11-2 15,-6 4 0-15,-5 15-1 16,1 3 0-16,3 3 5 16,2-3 1-16,6-6 2 15,0-12 2-15,5-10 1 16,5-9 1-16,-2-15 1 15,1-3 1-15,4-10-1 0,-3-4-1 16,-5-4-2-16,-8-1 0 16,-4 14-3-1,-5 11-1-15,-7 28-8 16,-1 17 0-16,-4 22 0 0,-4 14 2 16,1 4 7-16,1 5-1 15,4-8 2-15,-2-3 0 16,-6-8-1-1,-3-8 4-15,-5-3-2 0,-12-8-4 16,-11-5-30 0,-4-9-25-16,-14-11-68 0,5-9-57 0,7-18-119 15,8-10-66-15,28-21 192 16</inkml:trace>
  <inkml:trace contextRef="#ctx0" brushRef="#br0" timeOffset="51222.69">21151 9679 1082 0,'34'23'232'0,"-6"7"185"0,-15 24-109 0,-10 3-61 0,-8 3-79 0,-6-2-41 0,-2-8-65 0,1-9-21 15,7-15-37 1,5-9-35-16,5-17-149 16,10-8-76-16,20-22 118 15</inkml:trace>
  <inkml:trace contextRef="#ctx0" brushRef="#br0" timeOffset="51380.88">21158 9269 1732 0,'-48'-2'192'0,"1"2"98"0,15 5-153 0,1-4-33 0,21-9-137 0,10-9-78 0,18-10-228 31,17-3 193-31</inkml:trace>
  <inkml:trace contextRef="#ctx0" brushRef="#br0" timeOffset="51523.31">21663 9095 1676 0,'-8'62'106'0,"0"7"58"0,-6 8-14 0,1 8-25 0,0 5-32 0,1 10-52 0,-1 4-16 0,-4 5-68 0,1-5-95 0,5-8 83 16</inkml:trace>
  <inkml:trace contextRef="#ctx0" brushRef="#br0" timeOffset="52009.94">21404 9797 1280 0,'1'-13'200'16,"10"-1"334"-16,8-8-413 0,8 2 7 0,13-7-31 0,7-2-24 0,11 9-44 0,-2 2-15 0,-4 18-13 0,-7 5-2 16,-5 14-2-1,-7 3-2-15,-6 10-1 0,-7 2-1 0,-9 6-1 31,-9-2 2-31,3-10-1 0,2-6 1 16,3-14 6-16,6-6 1 16,1-12 17-16,5-6 7 15,3-18 24-15,2-7 12 16,-2-13 11-16,1 4-2 0,-9 4-13 16,2 14-8-16,-11 20-24 15,0 12-7 1,-10 22-15-16,-4 8-7 0,0 23-1 15,-2 14 1 1,5 8 2-16,3-2 0 0,4-4 1 16,6-7 0-16,4-7 1 15,-3-6 1-15,-5-3 3 16,-10-4-10-16,-20 1-2 16,-9 1-11-16,-21-5-19 15,-14-6-2-15,-9-3-71 16,-7-9 56-16,-42-23 12 15</inkml:trace>
  <inkml:trace contextRef="#ctx0" brushRef="#br0" timeOffset="59939.96">23672 9196 399 0,'10'-17'87'0,"-1"-5"181"0,2 1-49 0,-4 1 51 0,-1-1-4 0,-4 9-59 0,-2-1-16 0,-2 5-22 0,2 8-17 0,0 0-33 0,0-2-19 0,2 7-32 0,7 5-5 0,-6 13-6 0,5 6-2 0,-2 21-8 0,-2 13-7 0,0 16-13 15,-4 16-7-15,-6 28-13 16,1 11-3-16,-3 30-4 16,-3 6 1-16,3 11-1 15,-1-7 0-15,7-18 0 16,1-12-1-16,2-37 0 15,9-16-3-15,-5-26-12 0,-1-10-11 16,-4-27-51 0,-4-12-37-16,-4-32-127 0,1-17-221 15,-10-30 274 1</inkml:trace>
  <inkml:trace contextRef="#ctx0" brushRef="#br0" timeOffset="60530.2">23753 9038 1255 0,'1'10'124'0,"-2"2"110"0,-7 3-66 0,-5 8-26 0,-6 6-42 16,-6 12-64-16,-3 8-12 0,-13 9-15 0,-2 3-4 0,-6 6-4 0,-1-3 0 0,7-5 0 0,7-7 0 0,15-13 1 16,2-10-1-16,13-18 5 15,1-8 2-15,7-17 7 0,6-10 3 16,12-17 0-16,2-3 0 16,15-15 2-16,7 1 1 15,10-11 6 1,-1-4 2-16,-1-7 1 0,0 1 0 15,-11 6 4-15,-1 2 1 16,-7 18 0-16,-6 5-1 16,-7 18-9-16,-2 5-2 15,-6 14 0-15,-2 8 3 16,-10 11 2-16,-5 11 2 16,-1 19 6-16,2 12-4 0,4 27-7 15,10 13-6-15,10 8-15 16,3-3-2-16,16-13-3 15,4-10 0-15,16-17-35 16,8-1-92-16,-1-11 81 16</inkml:trace>
  <inkml:trace contextRef="#ctx0" brushRef="#br0" timeOffset="69859.82">19235 10820 454 0,'3'0'102'0,"-3"-1"158"16,0-1-121-16,-2-1-14 0,-1 0-2 0,-2-2-10 0,4-1-2 15,-2 1 4-15,1-3 1 0,0 4-14 0,2 2-8 0,-3 2-25 0,-5-9-12 0,-3 5-11 0,-4 3-9 0,-8 2-14 0,-3 6-6 16,-7 12-12-16,3 6-3 0,3 8-4 0,3 10-1 0,10 4-1 16,1-1-1-16,16-1-1 15,7-1-1 1,12-9-2-16,5-6-2 0,1-9-37 16,-3-3-38-16,7-9-154 15,-2-1-101-15,3-9 178 16</inkml:trace>
  <inkml:trace contextRef="#ctx0" brushRef="#br0" timeOffset="70192.22">19481 10981 1070 0,'-11'-6'118'0,"-2"-2"75"0,0 2-68 15,-1 4 0-15,2 2-55 0,-3 6-19 0,3 13-24 0,-1 7-6 0,5 5-8 0,4 5-4 0,4-1-9 0,4-6 4 0,14-12 10 0,4-3 4 16,11-9 19-16,3-8 11 0,5-10 28 0,-6-6 11 16,-7-5 9-16,-1-2-1 15,-14 0-8 1,-5 3-6-16,-15 5-19 0,-5-2-13 15,-17 6-32-15,-7 1-11 0,-13 4-28 16,-1 2-25-16,5 7-62 16,4 5-37-16,19 1-117 15,14 2-105 1,24-5 211-16</inkml:trace>
  <inkml:trace contextRef="#ctx0" brushRef="#br0" timeOffset="70540.17">19910 10809 983 0,'0'-1'213'16,"-3"-1"279"-16,-7-3-286 0,-4 2 2 0,-3 3-64 0,-4 2-37 0,1 6-58 0,-1 1-19 0,4 4-21 0,1 3-4 0,8-1-6 0,3 3-2 0,13 1 0 0,8-2-1 15,14 2 4-15,0-3 1 0,3 1 1 16,-4 2 1 0,-11-3-2-1,0 0 2-15,-15-2 2 0,-1 3 0 16,-9-3 4 0,-9 0-2-16,-6 4-2 0,-8-1-4 15,-1-6-29-15,-2-1-31 0,6-10-108 16,8-5-62-1,9-16-360-15,18-9 343 0</inkml:trace>
  <inkml:trace contextRef="#ctx0" brushRef="#br0" timeOffset="70746.64">20109 10525 1340 0,'6'-3'180'0,"0"3"155"0,-6 10-146 15,-1 7-13-15,-1 5-61 0,-1 7-30 0,6 4-31 0,2 6-7 0,-5 13-23 0,0 5-7 0,0 8-10 0,-5 2-3 16,-1 1-4-16,4 0 0 0,2-11-15 16,0-7-16-1,2-13-61-15,7-9-37 0,4-20-113 16,1-8-56-16,-1-22 165 15</inkml:trace>
  <inkml:trace contextRef="#ctx0" brushRef="#br0" timeOffset="70909.67">20050 10882 1396 0,'5'5'111'0,"6"-2"76"0,8-2-59 0,22-4-15 0,6-3-31 0,8-7-36 0,2-2-18 0,-14 2-72 0,-4 3-85 0,-1 4 74 16</inkml:trace>
  <inkml:trace contextRef="#ctx0" brushRef="#br0" timeOffset="71322.31">20931 10929 1001 0,'1'-5'178'0,"-1"4"195"0,0-1-202 0,0 1-2 0,0 4-44 0,0 5-18 0,2 12-28 15,4 7-12-15,-6 17-32 16,0 8-14-16,-5 7-14 16,-1 5-6-16,-2-1-50 15,3-3-60-15,-1 3-211 16,1-12 182-16</inkml:trace>
  <inkml:trace contextRef="#ctx0" brushRef="#br0" timeOffset="71620.13">20867 11005 1461 0,'-3'-24'84'0,"5"-1"77"0,9 0-58 16,13 3-9-16,10-2 8 0,6 0-15 0,5 9-10 0,-5 10-3 0,-7 5-10 15,-5 9-19-15,-7 6-10 16,-10 3-19-16,-3 1-3 16,-14 5-6-16,-9 1 0 15,-4 4-5-15,-7 2-3 0,-9-4-28 16,5-6-23 0,0-6-63-16,8-10-32 0,6-8-83 15,11-8-137 1,16-13 222-16</inkml:trace>
  <inkml:trace contextRef="#ctx0" brushRef="#br0" timeOffset="72340.19">21375 10939 776 0,'0'9'114'0,"0"2"181"0,0-5-150 0,0 2 15 0,4-6 0 0,2 0-43 0,5-2-14 0,5-2-22 0,4-1-11 16,1-7-4-1,1 1 0-15,1-4 0 0,3-1-5 16,-3-2-5 0,-2 1-2-16,-5-8-2 0,-7 5-1 0,-4 0 9 15,-4 2 1 1,-4 4-5-16,-9-1-7 15,-1 12-19-15,-6 1-9 0,0 4-20 16,-3 6-1 0,-6 2-4-16,-7 4 0 0,-1 8 1 15,1 4 1 1,5 5 0-16,9-1 2 0,10-1-1 16,11-2-1-1,16-6 2-15,6-5 1 0,8-2 2 31,5-5 1-31,6-2-1 0,2-6 0 0,6-1-2 16,-4-1 1-16,-2-4-1 16,3 0 0-16,-12-5 1 15,1 2 0-15,-11-5 1 16,-5 1 1-16,-8-1 0 16,-2 3 1-16,-4-3 1 15,1 4 0-15,-6 2 0 16,2-2-1-16,-2 7-3 15,1-4-2-15,2 12-2 0,5 1-3 16,-4 10 0 0,2 2 1-16,-5 2 1 0,-1 2 0 15,-3-3 0 1,-5 2 2-16,0-10 1 16,1-1 4-16,-3-8 8 15,5-5 11-15,1-11 20 0,2-7 7 16,2-12 2-1,3-6-10-15,10-3-22 16,7-1-9-16,13 4-10 0,1 3-2 16,3 6-5-16,5 3-18 15,-8 4-70-15,2-1-58 16,-2 4-216-16,10 3 203 0</inkml:trace>
  <inkml:trace contextRef="#ctx0" brushRef="#br0" timeOffset="72930.03">22437 10514 1317 0,'-1'0'143'0,"-3"4"112"0,-4 3-16 15,2 8-65-15,-5 2-36 0,3 10-63 0,4 8-21 0,0 18-23 0,0 12-11 16,-1 15-13-16,0 5-4 0,-4 7-10 15,2 1-36-15,6-13-85 32,2-9-35-32,7-22-166 0,0-11 178 0</inkml:trace>
  <inkml:trace contextRef="#ctx0" brushRef="#br0" timeOffset="73184.77">22461 11024 1283 0,'8'-5'100'0,"3"-1"71"0,-2-1-15 16,10 3-18-16,3-1-23 0,5 0-38 0,3 5-10 0,5 8-16 0,-7 5-5 0,-3 12-11 15,-9 3-11-15,-13 9-8 16,-4 4-3-16,-15 0-3 15,-9-3-1-15,-7-4-23 16,-3-2-21-16,-1-9-44 16,8 0-36-16,4-12-81 15,2-11-87-15,19-13 157 0</inkml:trace>
  <inkml:trace contextRef="#ctx0" brushRef="#br0" timeOffset="73379.74">22910 10959 1457 0,'8'33'121'0,"-9"7"87"0,-9 4-42 0,1-3-32 0,1 1-39 0,9-8-56 0,11-8-21 0,2-11-34 16,1-6-39-16,4-9-111 15,-3-8-111-15,6-22 143 16</inkml:trace>
  <inkml:trace contextRef="#ctx0" brushRef="#br0" timeOffset="73520.28">22778 10699 1843 0,'-14'3'76'0,"3"-6"-2"0,0 0-39 0,11-7-88 0,1-4-62 0,13 2-393 0,10-7 321 0</inkml:trace>
  <inkml:trace contextRef="#ctx0" brushRef="#br0" timeOffset="73723.62">23182 10579 1318 0,'6'25'144'16,"-4"4"135"-16,1 4-96 0,2 8-23 0,-2 6-44 0,0 4-52 0,-3 2-19 15,0 6-25-15,0 10-4 0,0 2-8 16,1 1-6 0,7-8-2-16,0-11-12 0,8-17-53 15,1-12-25 1,4-18-70-16,1-4-41 0,3-15-194 16,5-4 230-1</inkml:trace>
  <inkml:trace contextRef="#ctx0" brushRef="#br0" timeOffset="73900.19">23062 10940 1685 0,'0'10'87'0,"5"-1"74"0,10-6-45 0,12-3-3 0,3 0-13 0,8-3-51 0,3-5-25 0,0 0-47 15,-3 1-71-15,-3 0-349 16,1-1 282-16</inkml:trace>
  <inkml:trace contextRef="#ctx0" brushRef="#br0" timeOffset="80189.78">24294 10434 166 0,'2'-9'78'0,"-2"1"65"0,0 1 35 16,-5-1 11-16,5 5 5 0,0 0-3 0,-2-2-28 0,2 5-21 0,0-1-37 0,0-1-21 0,0 1-21 0,2-1-3 0,-1 2 11 0,1 6 2 0,1 10-11 16,5 0-6-16,-3 9-16 15,1 11-7-15,-3 12-1 16,0 10 1-16,-3 19-6 16,0 10-5-16,-3 16-10 15,-5 5-5-15,-1 14-5 16,-2-4 1-16,1-25 1 15,7-8 0-15,3-29 0 16,2-11-1 0,1-13-33-16,5-8-44 0,-7-13-142 0,-1-10-260 15,-11-9 274 1</inkml:trace>
  <inkml:trace contextRef="#ctx0" brushRef="#br0" timeOffset="80700">24084 11122 1017 0,'0'0'123'0,"-5"6"110"16,1 0-61-16,-9 2-22 0,0 2-28 0,4-7-28 0,3 0-3 15,6-2-12-15,3 1-3 0,6 1-10 0,-2-3-9 0,4 3-21 16,-2 2-12-16,-6 3-14 16,4 3-3-16,-7-3-1 15,-4 0 0-15,3 1 0 16,-1-4 0-16,2 0 0 15,3-1 1-15,5 4-1 16,-1 2 1-16,5 9-5 0,7 1-1 16,0 12-1-1,5-1-1-15,-1 4 1 16,3-3 0-16,-1-3 2 16,0-3 1-16,-6-7 0 0,2-5 2 15,-4-5 4 1,3-6 10-16,1-9 6 0,-1-6 2 15,12-15-1-15,0-5-10 16,9-3-6 0,-4-1-3-16,-2 0-5 0,-10-2-28 0,-14 3-82 15,-3 4 70 1</inkml:trace>
  <inkml:trace contextRef="#ctx0" brushRef="#br0" timeOffset="82974.39">15489 10377 853 0,'-14'5'127'15,"3"-3"120"-15,11-2-78 0,0 0-21 0,3 0-18 0,4 0-4 0,-4 0 9 0,-3 1-8 0,0 2-13 0,1 5-38 0,1-2-24 0,1 13-40 31,3 2-8-31,7 15-4 0,-2 5-1 16,6 14-1-16,4-1 1 0,-5-4 1 16,-1 4 2-1,-2-10 1-15,-2-1-1 0,-6-15 2 16,1-4-2 0,-3-10 2-16,4-4 1 0,-7-10 2 15,1 0-1-15,7 0 10 16,5-10 6-16,18-3 21 15,15-5 10-15,36-12 2 16,24-8-4-16,61-11-22 16,11-11-12-16,59-21-12 15,7-5-4-15,6-22-1 16,24 1 0-16,-20 2-97 16,6-3-80-16,23-26 96 15</inkml:trace>
  <inkml:trace contextRef="#ctx0" brushRef="#br0" timeOffset="86089.83">15781 8087 251 0,'-9'0'82'15,"-4"0"66"-15,1 0-19 0,1 0-47 0,4 0-21 0,-1 0-5 0,5-1 14 0,-3-1 18 0,0-1 13 16,-4 6 16-16,-4 0-3 0,-2 2-8 16,2 3-9-1,-3-2-25-15,2-1-11 0,6-3-8 16,1-1-5 0,10 1 2-16,2-2 0 15,11 1-16-15,5 3-7 16,1 0-12-16,2 7 1 0,2 3 7 15,4 1 3-15,1 10-1 16,5 5-4-16,-1 6-12 16,1 2-3-16,0 0-3 15,-4 0 0-15,2-5 1 16,-3 0 0-16,-3-9 0 16,-2-5 1-16,-3-5-1 15,-4-5 2-15,-1-6 9 16,0-3 10-16,9-17 15 15,2-5 8-15,21-16 5 16,14-8-7-16,16-7-13 16,16-7-10-16,45 0-19 15,23 3-6-15,16 2-9 0,9-3 13 16,1 4-123 0,-2 2-349-16,-22-18 305 0</inkml:trace>
  <inkml:trace contextRef="#ctx0" brushRef="#br0" timeOffset="95659.79">22420 7619 778 0,'3'-16'128'0,"2"-1"60"0,-4-4 0 0,-1 2 31 0,-5-1-45 0,-10 4-8 0,1 2-29 0,-9 5-17 0,-3 7-36 15,0 4-24-15,-26 9-32 0,-6 4-10 16,-11 17-17 0,2 4-3-16,14 23-5 0,5 7-2 31,20 9 0-31,11 0 0 0,17-11 2 16,7-2 1-16,16-17 3 15,2 0-1-15,3-14 4 16,7-4 0-16,6-14 5 15,6-10 4-15,5-13 6 0,5-12 6 16,-8-14 8-16,-2-7 3 16,-15-4 6-1,-7 0-1-15,-11 14 7 0,-4 4 1 0,-10 26-4 16,0-2-5 0,-5 29-20-16,-3 4-9 15,5 18-8-15,-3-2-1 16,6 4-21-16,0-7-28 0,-3-10-63 15,3-1-53-15,-2-17-191 16,-9-5 207-16</inkml:trace>
  <inkml:trace contextRef="#ctx0" brushRef="#br0" timeOffset="95865.65">22200 7895 1248 0,'-14'-27'149'0,"2"4"161"15,4 0-90-15,11 17-42 0,8 0-41 0,13 6-70 0,7 8-21 0,12-8-17 0,4 1-10 0,2-5-14 0,8-4-4 0,-5-2-14 0,-2-6-22 16,4-4-71 0,-7-2-58-16,-7-10-163 15,-9 4-91 1,-9-5 222-16</inkml:trace>
  <inkml:trace contextRef="#ctx0" brushRef="#br0" timeOffset="96460.05">22802 7491 959 0,'11'-1'163'0,"-5"1"167"0,2 6-46 0,-5 13-74 0,-1 8-36 0,-1 18-76 0,-1 11-28 0,-3 18-37 0,-2 6-15 0,-3 5-13 0,-1 2-3 0,3-8-28 0,-4-3-31 0,2-13-37 0,3-10-7 0,2-24 5 0,2-7 22 0,-6-28 22 0,6-12 10 0,-1-17 24 15,1-9 10-15,-1-17 30 16,-1-5 19-16,1-12 42 16,-1-4 19-16,3 2 15 15,2 6-5-15,9 19-12 16,9 9-10-16,9 14-18 15,4 5-4-15,16 12-23 0,1-1-9 16,-1 13-12 0,-5 4-9-16,-11 9-8 0,-4 4-3 15,-9 5-1-15,-7-2-1 16,-13 5 2 0,-9 0 1-16,-14 7 4 15,-5-2 0-15,-13-4 0 0,0-2-1 16,2-10-2-1,5-3-2-15,23-5-6 0,10 0-2 0,15 8-3 16,13 6 1-16,8 4 6 16,2 3 3-1,1 1 3-15,-3-2 1 0,-5-2-1 16,-3 1-1 0,-4-3 0-16,-8 1 1 0,-11 3 6 15,-5-5 0 1,-20 9 4-16,-7-1 0 0,-13 0-5 15,-10-2-1-15,-13-4-11 16,-6-5-13-16,1-14-33 16,9-2-25-16,17-14-85 15,17-3-32-15,22-5-106 16,12-5-185-16,21-2 296 16</inkml:trace>
  <inkml:trace contextRef="#ctx0" brushRef="#br0" timeOffset="96691.97">23635 7170 1328 0,'17'-7'155'0,"-5"7"119"0,-8 10-12 16,-8 18-32-16,-3 12-47 0,-11 13-65 0,1 20-22 0,-10 15-47 0,-6 11-15 0,-2 15-19 15,4 3-6-15,-6-5-12 16,0-2-23 0,5-14-102-16,-1-6-40 0,6-16-180 15,3-6-147 1,18-29 295-16</inkml:trace>
  <inkml:trace contextRef="#ctx0" brushRef="#br0" timeOffset="97190.03">24180 7651 668 0,'16'-7'163'0,"3"1"265"0,-5-2-191 0,2 3 41 0,-7 2-27 0,-9-2-38 0,-3 4-21 0,-28 1-56 16,-2 0-28-16,-18 9-60 0,-9 1-18 0,5 4-19 15,1 2-7-15,10 3-7 16,16 1-4-1,17 5-7-15,9-1 0 0,21 4 4 16,10-1 3-16,10 0 9 16,4 6 3-16,2-8 1 15,-4 2 1-15,-12-3 0 16,-7-7 0-16,-17 4 5 16,-5-5 3-16,-18-1 7 15,-9 3 2-15,-17-1-3 16,-2-1-2-16,-6-5-9 15,-3-2 1-15,5-7-36 0,-2-4-26 16,-5-7-81 0,-9-4-57-16,-12-3-465 0,-10 1 411 15</inkml:trace>
  <inkml:trace contextRef="#ctx0" brushRef="#br0" timeOffset="105351.26">18905 2558 941 0,'0'8'87'0,"-2"-5"76"0,2-3-1 0,2-6-16 0,9-3-31 16,11-13-50-16,3-1-4 0,5-3 5 0,0-3 6 0,5-7 13 0,-5-5 3 0,14-8 9 15,2-6-2-15,14-18-9 16,9-1-3-16,21-9-24 15,8 4-12-15,4 3-21 16,-2 2-10-16,-18 8-9 16,-8 1-2-16,-14 5-1 15,-8 5-2-15,-19 16-5 16,-6 2-19-16,-18 14-76 0,-5 10-88 16,-8 4 99-16</inkml:trace>
  <inkml:trace contextRef="#ctx0" brushRef="#br0" timeOffset="106069.84">20093 1522 294 0,'-5'-6'111'0,"5"-4"107"0,5-2-15 0,9-1-60 0,-1-1-15 0,-1-2-12 0,-1 5 2 15,-8 3 11-15,-3 7 0 0,0-2-27 0,-7 3-19 0,7 0-42 0,0 0-17 0,0 0-10 16,9 0-2 0,10 1-1-16,6 1 4 15,18 4 7-15,-2-3 1 16,11 7-3-16,0-4-5 0,13 3-8 31,9-7-2-31,13-2-2 0,9-2 1 0,16 2-1 31,-5 0-1-31,-8 0 1 0,-17-1 0 16,-18-10 1-16,-6 5 1 0,-17-1 1 16,-3 6 2-1,-16-6 1-15,-5 4 1 0,-12 2-2 16,3-3-2-16,-8 4-4 16,9-4-2-16,-5 1 1 15,3 1-1-15,-2 2-1 16,-5 0 0-16,0 0-3 15,2 3 0-15,-7 7 1 0,-4 2 0 0,-7 9 3 32,-3 1 0-32,-2 9 0 0,-4-1 0 15,-2 8 0 1,-6 2 1-16,-3 8 4 0,-5 5 1 0,-19 2 0 16,-10 8 1-1,-21 9-6-15,-8 6 1 0,7 7-1 31,7 2 0-31,25-12 1 0,9-5 0 16,18-21 0-16,10-10-1 0,12-12-25 16,6-8-61-1,5-8-275-15,12-3 225 0</inkml:trace>
  <inkml:trace contextRef="#ctx0" brushRef="#br0" timeOffset="106609.67">19058 2596 406 0,'-8'0'89'0,"0"3"110"0,-4 4-12 15,-11 1-32-15,5 3-22 0,0 0-62 0,2 0-19 0,15-8-12 0,4-3 2 0,13-3 16 16,6-8 12 0,14-4 18-16,7 1 6 0,7 2-1 15,9 4-8-15,7 6-30 16,13 2-18-16,23 10-25 15,6 1-6-15,15 3-4 16,-7 0-1-16,-1-1 1 16,5-1 0-16,0-1 1 15,-11-6 2-15,-22 3 1 16,-21-6 3-16,-33 1 1 16,-12-2 2-16,-21-1-82 15,-3-3-70-15,-10-5 75 16</inkml:trace>
  <inkml:trace contextRef="#ctx0" brushRef="#br0" timeOffset="107923.99">20427 1880 519 0,'-1'3'100'0,"-2"1"63"15,-1-4 7-15,3 0-35 0,-1 0-35 0,1-4-17 0,-1 1-6 0,2 0-16 0,2-3-7 0,1 1-13 16,6 0 3 0,-2-4 11-16,2 1 6 0,2-3 6 15,-3-3 3-15,12-5 1 16,3-5-4 0,7-4-16-16,7-10-7 15,14-6-5-15,6-5 1 0,18-14 10 16,11-7 4-16,5-8-2 15,-1-3-3-15,-10 1-11 16,-2-1-7-16,4-1-14 16,-2 3-6-1,15 1-6-15,3-4-1 0,-13 9-1 0,-8-1-1 16,-20 11 2 0,-8 4 0-16,-10 15-1 15,1 6 0-15,-12 12 0 16,-7 7 0-16,-17 9-3 15,-4 2-7-15,-4 8-39 0,-7 0-33 0,-2 8-94 32,-1 2-62-32,0 7 126 0</inkml:trace>
  <inkml:trace contextRef="#ctx0" brushRef="#br0" timeOffset="108470.11">21924 467 446 0,'-4'8'156'16,"1"-3"67"-16,1 4-20 0,-1-6-22 0,6 7-92 0,-1-4-17 0,1 4-12 0,6 1-10 15,5-5-10-15,5 0-1 16,13-6-5-16,-4 0 5 16,7-4 20-16,0-4 8 0,-2-2 4 31,-5 1 1-31,-7-4-7 0,-10 1-4 15,-18-4-9-15,-8 2-11 0,-12-2-21 16,-8 3-11-16,-3 2-13 16,5 3-5-16,3 8-8 15,3 5-11-15,12 1-67 16,2 5-45-16,13 4-258 16,0 3 230-16</inkml:trace>
  <inkml:trace contextRef="#ctx0" brushRef="#br0" timeOffset="108989.87">22074 562 373 0,'3'-3'137'0,"2"1"110"0,-3 2-28 0,-1 3-26 0,-1 4-23 0,0-1-19 0,-6 2-43 0,0-3-19 15,-4 2-36-15,-1-3-13 16,3-1-10-16,-1 1-4 16,-1 0-12-1,6 2-2-15,-4 7-6 0,0-1 0 16,-5 9 2-16,-6 4 2 15,-6 10 0-15,-6 6 1 0,-15 9-4 16,-5 5-1-16,-13 11-3 16,-14 1-2-16,-24 5 1 15,-7 2 0-15,-5 4 0 16,10-1 1-16,8 2 0 16,11 1 1-16,0-9-1 15,4-6 0 1,13-10-2-16,11-5 1 0,20-4 1 15,10-8 0-15,14-11 3 0,4-7 2 16,7-10 3 0,2-9 2-16,0 1 2 0,6 3-1 15,-1-15-13 1,-2 2-14-16,4 0-42 0,-3 1-28 16,7 3-97-1,-1-3-167-15,4 5 205 16</inkml:trace>
  <inkml:trace contextRef="#ctx0" brushRef="#br0" timeOffset="109440.05">20593 1764 800 0,'-13'0'91'0,"1"-2"75"0,-1 2-18 0,4 2 10 0,-2-2-41 0,9 0-53 0,2 1-11 0,2 1-25 16,9 4-6-16,3-1-1 15,2 4 0-15,4 2-2 0,-4-4-2 16,3 0-8-16,-2-2-1 16,-3 0-3-16,2-5-51 15,3 0 33-15</inkml:trace>
  <inkml:trace contextRef="#ctx0" brushRef="#br0" timeOffset="111129.89">21827 981 1153 0,'-8'2'102'0,"3"-1"41"0,-6 1 12 0,8 4-39 0,-4-2-27 0,7 2-25 0,2-1-5 0,3-1-7 0,1 4-8 15,18 6-14 1,6 2-8-16,27 8-5 16,9 3 3-16,33 7 1 15,13 4 0-15,10 11-9 0,-6-2-5 16,-15 4 0 0,-14-4 0-16,-19-6-4 15,-10-3-45-15,-20-14-147 16,-8-7-148-16,-11-19 166 0</inkml:trace>
  <inkml:trace contextRef="#ctx0" brushRef="#br0" timeOffset="111440.13">22743 945 1489 0,'-3'6'89'0,"0"1"31"0,3 2-23 0,5 5 19 0,10 8-39 0,20 2-35 0,14 3-8 0,19 6-26 0,6 5-3 15,-6 6-4-15,-7-3 1 16,-18 6 0-16,-8-4 0 16,-24-1 3-16,-7 4 1 0,-21-6 7 15,-15-1 3 1,-26-4 5-16,-25-10 6 15,-26-9-7-15,-18-8-4 0,0-8-11 16,7 0-37-16,0 0-76 16,5 4-61-16,17 14-244 15,10 15 237-15</inkml:trace>
  <inkml:trace contextRef="#ctx0" brushRef="#br0" timeOffset="111909.69">23616 1145 730 0,'11'0'183'0,"-3"4"125"0,-4 5-71 0,-1 0 9 0,-6 15-99 0,0 12-33 0,-5 23-53 0,2 13-19 16,-5 12-22-16,0 6-9 0,-2-4-5 15,2-7 0 1,5-14-27-16,-2-11-50 0,-2-17-214 15,3-11 175-15</inkml:trace>
  <inkml:trace contextRef="#ctx0" brushRef="#br0" timeOffset="112305.88">23502 1158 1566 0,'20'-25'105'0,"7"9"28"0,11 0 1 0,14 11-12 0,2 5-42 0,7 13-34 0,-5 8-14 16,-6 7-17-1,-3 5-6-15,-20 11-1 0,-9-4-1 16,-15 4 4 0,-11 2-1-16,-19-4 3 0,-11 2-4 15,-11-9 5 1,0-7-2-16,-1-23 3 15,14 0 5-15,12-8-14 16,11 1-6-16,21 13-15 16,3 2-5-16,13 12 4 15,6 7 7-15,8 5 7 16,1 1 2-16,5 2 2 16,-4-2 1-16,-12-2 2 15,-3 0-1-15,-15-4 5 0,-10-1 6 16,-25-1 4-1,-13 3 2-15,-14-4-5 0,-11-4-9 16,0-13-77-16,-1-5-67 16,9-15-262-16,8-11 221 15</inkml:trace>
  <inkml:trace contextRef="#ctx0" brushRef="#br0" timeOffset="112759.91">24176 1313 1159 0,'23'0'123'0,"-9"3"154"0,-1 16-148 0,-11 22-5 0,-2 15-31 0,-2 18-53 0,-4 4-11 0,12-12-9 0,2-12-3 16,17-15-15-1,0-11 44-15,1-18 30 16,5-4 10-16,-7-17 38 15,-2-5-31-15,8-9-15 0,-16-8-10 16,4 5-34-16,-3 7-23 16,0 26-35-16,0 15-6 15,-7 31 4-15,5 7 8 16,4 5 15-16,4-9 4 16,15-13 4-16,10-8 4 15,10-22 13 1,3-9 14-16,-4-21 38 0,-4-8 12 0,-12-14 10 15,-4-10-6-15,-8-18-32 16,-7-16-14 0,-3-30-24-16,-7-13-12 15,-4 10-30-15,-3 12-22 16,-12 37-65-16,-10 25 365 0,-32 31-211 16</inkml:trace>
  <inkml:trace contextRef="#ctx0" brushRef="#br0" timeOffset="125139.82">24911 7446 1229 0,'-10'0'83'0,"2"-4"50"0,-1 0-13 0,1 1-9 0,5 1-27 0,9 2-30 0,2 2-6 0,5 13 13 16,6 11 14-16,-4 19 12 15,1 10 9-15,-2 27-8 16,-4 13-17-16,-10 11-26 0,-3 6-15 31,-10-7-21-31,-6 1-2 0,5-3-5 16,1-4-1-16,7-14-6 16,1-8-3-16,1-23-30 0,0-11-30 15,-5-9-72 1,-4-9-52-16,-1-10-211 15,0-4 231-15</inkml:trace>
  <inkml:trace contextRef="#ctx0" brushRef="#br0" timeOffset="125590.03">24897 7345 1212 0,'0'-15'94'15,"-5"4"58"-15,-5 7 1 0,-5 7-26 0,-4 11-27 0,-5 16-39 0,-3 9-14 0,-1 12-17 0,-1 4-8 0,3-6-14 16,0 0-3-16,6-11 0 15,4-5 0-15,3-10 1 16,2-7 1-16,10-14 4 16,-4 3 0-16,7-20 0 15,1-8-1-15,9-15-4 16,4-5-1-16,8 1 1 16,4-4 3-16,4 10 12 15,-4 3 5-15,-1 7 7 16,1 3 2-16,1 8-4 15,-1 6-5-15,2 9-9 16,5 8-6-16,-4 8-9 0,4 9-1 16,-8 16-1-1,-2 9-3-15,-9 21-1 0,-2 2 0 16,-3 10-35 0,0 6-80-16,-1-7 73 0</inkml:trace>
  <inkml:trace contextRef="#ctx0" brushRef="#br0" timeOffset="126589.98">23253 5924 241 0,'-19'-5'17'0,"1"-4"-23"0,1 4-49 0,-3-3 26 0</inkml:trace>
  <inkml:trace contextRef="#ctx0" brushRef="#br0" timeOffset="127105.65">23128 5883 497 0,'6'1'104'0,"-2"1"120"0,2 4-16 0,-1-6-20 16,-2 2-7 0,5 1-15-1,-2-3-10-15,3 3-21 16,-4 2-9-16,3-4-20 0,-6 3-4 16,-7 2 0-1,-3-1-8-15,-16 4-24 0,-4-1-15 16,-23 1-33-1,-13 2-8-15,-14 0-9 0,-2-3-2 0,15-1-2 32,10-4 0-32,30-3-1 0,11 0-3 15,12 3-3-15,4 2-1 16,7 7 4-16,1 3 2 16,-4 10 3-16,2 0 1 15,-8 3 0-15,-3 5-1 16,-8-1 0-16,0-2 0 0,-2-2 1 15,2-9 1 1,3-9 1-16,6-9 2 16,1 2 1-16,10-7-1 0,6-7-1 15,7-2-2-15,6 2-2 16,7 2 0-16,6 7-2 16,8 7 1-16,-2 9 1 15,0 2 1-15,-4 7 2 16,-10 1 0-16,-9-2 5 15,-9 3 1-15,-13-4 3 16,-4 1 2-16,-13-2-3 16,-9 1-1-16,-19 3-5 15,-5-6-4-15,-14-3-39 0,7-4-33 16,12-8-102 0,10 0-70-16,22-9-268 0,11-4 284 15</inkml:trace>
  <inkml:trace contextRef="#ctx0" brushRef="#br0" timeOffset="127409.79">23168 6148 1297 0,'7'-5'140'0,"-7"7"65"0,-1 4-14 0,-7 11-87 0,3 5-38 0,4 8-34 0,2 6-7 0,10-1 3 16,2-5 5-16,12-6 27 15,5-10 18-15,10-6 19 16,8-10 2-16,-3-15-6 0,0-4-9 16,-15-9-16-1,-6-1-3-15,-15-2-13 16,-13 0-8-16,-21-5-19 16,-13 0-11-16,-19 0-27 15,-6 5-21-15,8 8-46 16,4 7-36-16,16 15-100 15,18 5-49-15,9 9-276 0,11 3 305 16</inkml:trace>
  <inkml:trace contextRef="#ctx0" brushRef="#br0" timeOffset="127934.21">23754 6009 1276 0,'13'25'78'0,"-5"8"23"0,-3 8 4 0,-7 3-11 0,-1 5-26 0,-5-3-34 0,3-2 17 0,1-8-1 15,0-9 5-15,3-19 20 16,-1-3-10-16,2-16 16 16,0-3-5-16,3-15 0 15,1-5-11 1,3-9-12-16,3-6-1 0,3-1-14 15,1 2-7-15,3 17-17 16,-4 7-6-16,-2 15-7 16,-5 6-1-1,2 15-6-15,1 5 0 0,-1 17 0 16,3 3 3-16,4 1 4 16,3-5 0-16,9-6 2 15,3-8 1-15,8-14 8 16,6-5 5-16,-4-11 10 15,-2-7 9-15,-8-8 8 16,-4-7 1-16,-5-5-6 16,-7-2-10-16,-9 7-17 15,3 3-5-15,-5 18-7 16,2 5-3-16,6 18-5 16,3 8 0-16,5 14 2 0,1 7 2 15,1 1 4 1,-9 0 2-16,-2-5-1 0,-10-1 0 15,-13-7 4-15,-9-4 2 16,-13-8-21-16,-7-7-26 16,-12-6-96-16,-6-3-75 15,-3-3 112 1</inkml:trace>
  <inkml:trace contextRef="#ctx0" brushRef="#br0" timeOffset="128814.34">22614 6577 1113 0,'-14'-5'122'0,"3"3"189"0,1-1-135 0,9 8-36 0,1 0-17 0,9 4-63 0,11 4-9 15,18-2 20-15,14-2 3 16,40-4-3 0,17 0-5-16,28-5-25 0,18-5-11 0,24-8-17 15,0-1-6 1,2-8-1-16,-4 6-1 16,-29-1 1-16,-3 1 1 15,-37 8 3-15,-20-1 2 0,-49 6 0 31,-21-1 1-31,-32 4-11 0,-18 4-2 0,-42 0-6 16,-18 7-7-16,-31 2-6 16,-9 3-1-1,-12 1-10-15,-15 1-7 16,-12-1-7-16,1 5-16 0,-7-3-3 16,10 1 11-16,22-4 21 15,9 0 17-15,45-3 17 16,28-2 1-16,36-4 2 15,14 0 5-15,31-1 12 16,20 0 12-16,34-1 14 16,31-3 0-16,31-12-8 15,9-2-11-15,26-4-16 16,5-6-7-16,4 4-3 16,-1-1-1-16,-23 5 1 15,-20 3 0-15,-23 5 4 16,-17 6 1-16,-35 0 7 15,-20 0 6-15,-39 0 0 16,-20 0-3-16,-42 0-5 16,-23 5-4-16,-35 1-5 15,-12 0-4-15,-39 5-16 16,-17 4-15-16,-7 7-7 16,-12-2-2-16,23 4 12 15,12 3 7-15,41-2 9 0,27-2 4 16,58-2 3-16,27-5-1 15,35-2 11-15,31 0 7 16,43-6 12-16,31-3 4 16,29-5-8-16,10-5-6 15,19-6-7-15,4-2-1 0,-11-1 0 16,-6 2 1 0,-38 0 2-16,-24 1 1 15,-20 7 5-15,-17-3 1 0,-33 6 9 16,-14-1 4-1,-40 2-11-15,-20 0-10 0,-40 0-25 16,-20 0-24-16,-23 7-49 16,-17 0-15-16,-15 8-41 15,2 2-45-15,11 0 119 16</inkml:trace>
  <inkml:trace contextRef="#ctx0" brushRef="#br0" timeOffset="146141.7">20184 1738 341 0,'-8'3'77'0,"2"5"91"0,-2 3-13 0,7 0-2 0,1-3-25 16,0 0-51-16,6 2-11 0,0-9-5 0,1 1-7 0,0-5 9 0,-2-5 8 0,0-2 1 0,-2-1-3 0,-8-3-5 15,-1 0-7-15,-7 1-17 0,-2 1-8 16,2 7-19-16,-3 5-8 0,2 6-6 16,-2 10-2-16,7 0 0 15,4 3 0-15,10-10 1 31,7-1 2-31,6-11 10 0,2-5 3 0,-1 0 15 16,-3-3 7-16,-11 0 4 16,-5 0 5-16,-10-5 9 15,-2 7 5-15,1 1 3 16,-2 6-6-16,-3 7-21 16,-3 4-14-16,0 9-18 15,4 2-1-15,0 4-3 16,6-5-1-16,9-8-61 15,6-3-77-15,15-8 81 0</inkml:trace>
  <inkml:trace contextRef="#ctx0" brushRef="#br0" timeOffset="147189.78">20260 1637 448 0,'-8'0'47'0,"-6"0"22"0,6 2 3 15,0 0-32-15,-1 2-12 0,10 4 22 0,2-2 18 0,4 7 28 0,-3 0 13 16,-2-9-13-16,3 4-8 0,-4-1-23 0,3-1-7 0,2-6-11 0,0 0-5 0,4-6-5 0,-4-1-3 0,5-2-10 16,0-2-2-16,0-3 3 15,3-2 1-15,-1 0 8 16,3-6 4-16,-2-5 13 15,0 0 8-15,2-10 1 16,1-3-4-16,1 4-5 0,-3-2-8 16,6 3 0-1,-1 2-1-15,9-5-9 16,-1 0 1-16,4 2-11 16,-4 0-1-16,-3 3-6 0,1-3-5 15,0-1-5 1,1 1-2-16,-2 4-1 0,2-4-2 15,-2 9 4-15,1-3 1 16,-1 8 2-16,-1-1 1 16,-1-3-3-16,3 3-2 15,2 1-2-15,0 0 0 16,-2 0-2-16,0-1 0 16,-2 0 1-1,3 4 1-15,-2-5 8 0,-1 2 5 16,1-1 12-16,-4 2 4 0,1-4 4 15,1 0-3-15,1-4-4 16,4-2-3-16,5 1-4 16,4 1-1-16,4-1-6 15,1 3-5-15,-2 4-6 16,-2 4-1-16,-8 5 0 16,-5 3 0-16,-8 9 0 15,-10-1 1-15,-7 3-1 16,-2 0-5-16,-9 0-22 0,0 0-15 15,3 2-39-15,-3-1-31 0,0 1-54 32,-2 1-46-32,5 2-258 0,2-2 280 15</inkml:trace>
  <inkml:trace contextRef="#ctx0" brushRef="#br0" timeOffset="147682.32">21237 209 577 0,'-8'12'142'0,"1"1"80"16,3-2-45-16,2 1-40 0,5-10-49 0,5 0-6 0,5-6-2 15,-1-5 4-15,6 0-5 0,1-2-4 0,0 4-6 0,4-4-3 0,1 2-11 0,4 2-5 16,5-2-7-16,1-1-4 0,10 4-10 16,-2-2-7-16,-1 2-9 15,-3-3-3-15,-11 5-4 16,-6 1-1-16,-10 6 0 16,-8 5 2-16,-6 11 4 15,-13 0 0-15,-5 14 0 16,-1 0-4-16,-5 8-6 0,7 0-1 15,-1-1-3-15,1-6-15 16,12-4-52-16,-2-1-44 16,6-4-242-16,-3 2 213 0</inkml:trace>
  <inkml:trace contextRef="#ctx0" brushRef="#br0" timeOffset="148717.88">19533 502 531 0,'-2'-6'122'0,"1"1"213"0,-1-5-128 0,2 6 15 15,0-6-23-15,-6 2-69 0,1 0-23 0,-8 2-28 0,-7 1-23 0,-9 4-29 0,-7 1-7 16,-6 0-11-16,-4 3-3 0,6 2-7 0,7 3-3 0,13 3-5 0,6 1-4 16,12 1 1-16,4 1 1 15,9 0 5-15,4 0 4 16,-2 2 3-16,0 3 2 0,-5-1 0 16,-5 5 0-1,-5 6 0-15,-7 2 0 0,-2-1 0 31,-4 3 0-31,3-11 0 0,-1-3 0 16,10-6-2-16,3-13 0 0,3 0-1 16,10-11-1-16,4-5 0 15,7-3 1 1,10 2 1-16,6 1 2 16,10 3-1-16,4 4 1 0,-3 9-3 15,-6 8 0 1,-15 8 0-16,-3 9 0 0,-22 8 0 15,-5 5 4-15,-16 7 1 0,-11-4 1 16,-12 8 0 0,-10-3 0-16,-5-5 0 0,1-6-7 0,12-15-36 15,6-9-31 1,18-15-126-16,7-14-92 16,12-16 153-1</inkml:trace>
  <inkml:trace contextRef="#ctx0" brushRef="#br0" timeOffset="149024.89">19714 565 1027 0,'2'9'116'0,"-4"9"44"0,-1 4-42 0,-8 8 2 0,9 3-66 15,-1 2-19-15,6-2-6 16,7-8-1-16,6-9 5 15,-1-8 3-15,12-10 25 0,-3-4 9 16,6-8 13 0,-8-7 13-16,-2-1-5 15,-4 0-2-15,-13-8-7 16,1 3-16-16,-12-1-22 16,-11 1-13-16,-8 0-21 15,-3 0-7-15,-5 5-31 16,2 6-27-16,3 9-75 15,8 3-61-15,11 6-393 0,11 7 361 16</inkml:trace>
  <inkml:trace contextRef="#ctx0" brushRef="#br0" timeOffset="149569.6">20140 552 1340 0,'-9'18'34'16,"-9"4"-11"-16,1-2 0 0,-2 2-3 0,5 0-1 0,8-7-17 0,2-3-1 0,4-7 15 0,5 0 11 0,-2-8 31 16,4-4 12-16,-1-7 11 15,3-8 5-15,7-5-1 16,3 0-3-16,9-7-14 15,1 4-13-15,4 4-20 16,-3 6-6-16,-6 9-9 16,-5 8-6-16,-5 12-12 15,-3 5-2-15,-2 10-1 16,-4 1 1 0,12-6 2-16,1-1 1 0,7-15 2 15,0-3 2-15,-1-11 3 16,-4-5 2-16,2-6 14 0,-1-2 6 15,-5-6 1 1,-4-3 0-16,-4-2-17 16,-1-6-7-16,2 10-10 15,-3 7-5-15,7 18-12 16,0 8-3-16,4 16 3 16,0 8 4-16,7 8 13 0,0-1 2 15,-4-1 3-15,2 0 2 16,-12-1 3-16,-10-6 8 0,-15 1 4 15,-13-6 0-15,-11-4-19 16,-6-5-40 0,-3-6-92-16,7-5-57 0,3-10 89 15</inkml:trace>
  <inkml:trace contextRef="#ctx0" brushRef="#br0" timeOffset="149849.82">19146 994 822 0,'19'2'152'0,"5"-1"144"0,12 4-76 0,11-4 27 0,21 3-57 0,14-3-39 0,29-4-59 0,2-10-18 16,17-2-37-16,4-9-15 15,17-4-13-15,1-4-5 0,-21 2 0 32,-15-1-21-32,-43 10-95 0,-13 2-77 15,-38 13 91 1</inkml:trace>
  <inkml:trace contextRef="#ctx0" brushRef="#br0" timeOffset="150089.57">19134 1208 1140 0,'6'-7'118'0,"11"-6"32"0,24-15 9 0,24-9 8 0,49-4-40 0,15-4-24 0,29 0-29 0,6 6-14 0,5 6-41 16,1 4-7-16,-6 11-54 16,-11-1-79-16,-24 14 72 15</inkml:trace>
  <inkml:trace contextRef="#ctx0" brushRef="#br0" timeOffset="174349.68">17813 6562 751 0,'10'-4'147'0,"-7"-1"185"0,-3 7-92 16,-3 2-44-16,-7 4-30 0,-2 2-45 0,-1 2-10 0,2 2 1 0,0 9 1 15,1 3-14-15,-2 3 0 0,-9 5-1 0,-1 4-8 0,-9 10-12 0,-15-3-13 16,-20 14-26-16,-13 1-8 0,-24 7-16 15,4 0-7 1,4-6-6-16,7-6-2 16,25-14-16-16,6-8-9 15,24-18-32-15,-2-7-40 16,26-15-94-16,5-1-55 16,12-12 123-16</inkml:trace>
  <inkml:trace contextRef="#ctx0" brushRef="#br0" timeOffset="174639.6">17188 6547 1101 0,'-4'-5'137'0,"-1"-1"159"0,-3 4-80 0,-1 2-12 0,2 0-28 0,7 13-50 0,5 10-11 0,14 17-25 0,9 7-10 0,17 22-29 32,13 7-18-32,22 9-24 15,10 8-5-15,2-6-12 0,-2 0-34 16,-7-13-137-1,-7-6 16-15,-5-2 53 0</inkml:trace>
  <inkml:trace contextRef="#ctx0" brushRef="#br0" timeOffset="211729.74">2558 9568 315 0,'-13'0'68'0,"-4"0"90"0,-5 5-1 0,3-2 1 0,-2 3-7 0,6 1-34 0,-1-3-21 16,3 3-28-16,-3-2-10 0,9 2-9 0,-4 0 0 0,4 2-1 16,2 2 4-16,5 0 4 0,5 2 3 15,11-1 3-15,3-2-2 16,22-2-8-16,14-3-5 0,27-7-16 15,10-4-4 1,18-9-7-16,7-2-4 16,14-2-4-16,22-1-5 15,1 2-3-15,-1 6-2 16,-20 4 2-16,-16 9 2 0,-12 18-93 16,-8 10-128-1,-20 16 125-15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1T18:48:33.3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4085 6469 266 0,'-13'18'73'15,"-2"2"72"-15,2-2-13 0,0-4 5 0,9-3-5 0,4-2-6 0,4-9-22 0,9-1-10 16,4-9-5-16,4 2-3 0,9 2-6 0,0 6-3 0,3 0-19 16,3 3-9-16,10 0-23 15,1 4-9-15,18 4-5 16,8-5 5-16,21 7 4 0,17-4 0 15,4 1-1-15,-2-4-6 16,6-3-5 0,-1 3 1-16,24 7 5 15,3-2 4-15,0 5 12 16,-1 1 7-16,7-6 12 16,5-1-1-16,5-10-9 0,-4-7-6 15,-9-8-17-15,10-1-2 16,-13-5-5-1,-3 4-3-15,-18 9-3 0,-18 5-1 0,-3 11-3 16,-9 4 0 0,-21 3 0-16,-18-3 3 0,-22 2 7 15,-19-3 5 1,-14-7 6-16,-9-1 2 0,-19-6 4 16,-12-5-4-16,-31-10-6 15,-9-4-3-15,-21-8-8 16,-5 2-1-16,-11-5-3 15,-11 3-2-15,-23 3-4 16,-5-5-3-16,-13 7-20 16,-12 0-15-16,1 8-12 15,3 1-1-15,11 2 15 0,21 1 12 16,21 2 16 0,16 9 3-16,37 4 3 0,27 4-3 15,39 5-3-15,18-3 0 0,42-6 0 16,16-2 4-1,32-14-64-15,9-8-130 0,8-18 123 16</inkml:trace>
  <inkml:trace contextRef="#ctx0" brushRef="#br0" timeOffset="962.6">3888 8729 436 0,'-14'10'86'0,"-7"-7"84"0,5 2-60 0,-4-4-8 0,1-1-18 0,0-5-12 0,5 1-25 0,0-4-12 0,7 6-9 15,4 2 1-15,0 0-2 16,12 10 2-16,18-1 5 16,14 9 10-16,38-4 26 15,21-2 11-15,27-1 2 16,15-9-11-16,38-2-28 15,11 0-11-15,22-5-14 16,24 4-5-16,-10 1-4 16,0 1-2-16,14 4 0 15,-23 1 0-15,-18 2 1 16,-6-3 0-16,-31 3 2 16,-15-2 1-16,-31 2 37 0,-29 0 12 15,-47-5 21 1,-20 0 14-16,-35-3-25 0,-23 0-9 15,-49-3-25-15,-33 0-15 16,-37-5-12-16,-14 0-2 16,-27 0-1-16,1-3-1 15,-6 0-6-15,-8 0-6 16,7 0-11-16,10 5 1 0,4-1 3 16,26 3 6-1,25 2 9-15,13-6 1 0,44 3-1 16,18-4-1-1,41 4 1-15,19-1 0 0,30 4 2 16,23 4 2-16,45 12-3 16,22 5 0-16,39 13-2 15,16 2-3-15,36 1 0 16,10-8 0-16,41-13-6 16,4-4-72-16,8-18 56 15</inkml:trace>
  <inkml:trace contextRef="#ctx0" brushRef="#br0" timeOffset="84147.12">16736 14517 193 0,'-5'-11'67'0,"-4"1"74"15,5 1-5-15,-2-2 5 0,3-2 11 0,1 2 25 0,1 0 1 0,1 7-18 0,0 0-7 0,0 3-25 0,0 1-8 16,3 6-13-16,0 7-12 0,7 12-15 15,-1 5-8-15,7 20-27 0,0 12-9 16,2 17-18 0,0 9-10-16,-1 21-4 0,1 14-3 15,-14 33-1 1,-2 16-1-16,-7 14 1 0,-8 5 2 16,1-10 0-1,-4-9 1-15,-3-17 0 0,3-12 1 16,-7-25 0-16,4-9 2 0,-2-13 1 15,-2-18-1-15,5-26-5 16,-2-19-17-16,1-25-77 16,-3-8-76-16,4-29 87 15</inkml:trace>
  <inkml:trace contextRef="#ctx0" brushRef="#br0" timeOffset="85662.06">16976 14220 611 0,'-30'-11'68'0,"1"7"69"0,2-4-5 0,4 3 4 0,7-1-1 0,3 3-8 0,5-1-1 0,8 1-13 15,0 3-7-15,-1 7-19 0,2-3-16 0,4 9-24 0,-2-2-10 0,7 6-19 0,2 1-6 0,17-1-6 0,12 4-2 0,19-7 2 16,6-2 2 0,19-1 7-16,10-7 4 0,37-4 11 15,18-7 4-15,13-2 0 16,9-4-2-1,14-4-11-15,-2 1-4 0,12 10-7 16,15-4-1-16,-12 10-4 16,3 2-1-16,13 7-1 15,-15 4-3-15,-6 0 0 16,8-1 1-16,-11-1-1 16,-8-1 2-1,-6-2 0-15,-12 3 1 0,-9-8 1 16,-3 0 0-16,-17 2 2 0,-16-4 1 15,-21 2 0 1,-13-1 2-16,-11 1 2 16,-5 3 2-16,-18-1 1 0,-10 1 1 15,-15-2 0-15,-3 0-1 16,-12 1-2 0,-2-3-2-16,-2 1-4 0,1 0 0 15,-1 0-1-15,-6-1 0 0,12-1 1 16,-8-1 1-1,7 0-3-15,1-6 0 16,-1 1-1-16,-4-3-1 16,2 2 2-16,-3 0-1 0,-3 3 3 15,-4 3 1 1,-1-2 8-16,0 2 6 0,0 0 0 16,0-2-1-16,0 2-9 15,-1 0-5-15,1 0-1 16,-2 0 2-1,1-1 9-15,1-1 7 0,0-1 13 16,0 2 4-16,0-1-6 16,0 2-7-16,-5 0-15 15,8 9-7-15,2 10-7 16,-5 8 0-16,5 20-1 16,-1 13 0-16,-1 30 0 15,5 16 0-15,-6 25-2 16,-2 9 1-16,-2 21 2 15,-4 5 0-15,8 1 1 16,4 2 0-16,2-2 1 16,3 0 0-16,-2-9 2 15,1-9 1-15,-5-18-1 16,7-3 0-16,-4-11 1 16,-2-4 0-16,-3-20-1 0,-3-9-1 15,-4-18-2-15,-1-3-1 16,-3-9 1-16,0-4 1 15,0-13 2-15,-1-11 2 16,-2-10 2-16,-2-5-1 16,5-8 0-16,-1 0-1 15,-1 1 1-15,4-4 2 0,-10-4 5 16,-3 3 1 0,-7-2 4-16,-11 0 1 15,-16-4 4-15,-10 3 0 0,-18-3-1 16,-9 3-2-16,-3-4-8 15,-6 0-2-15,-21-2-4 16,-11 1 0-16,-25-1 1 16,-1 1 2-16,-14 1 4 15,-11 3 4-15,-10 5 6 16,-9 0 1-16,-34 13-2 16,10 4-3-16,-29 8-5 0,-10 4 0 15,26-4-4 1,-16-1 1-16,22-13-6 15,18-6-2-15,-7-10-8 16,19-8-10-16,28-4-27 0,5-7-20 16,34-4-75-1,5-9-39-15,7-8 95 0</inkml:trace>
  <inkml:trace contextRef="#ctx0" brushRef="#br0" timeOffset="88632.06">17991 15722 410 0,'0'-11'97'0,"-1"3"117"16,-1 2 15-16,-1-2-2 0,-2 3-12 0,1 3-36 0,-7-6-13 0,-4 5-36 0,-7 0-20 0,-3-2-36 31,-3 5-13-31,-9 0-20 0,0 5-6 16,-6 5-14-16,-4 9-6 0,-10 11-5 15,0 11 0 1,-4 15-2-16,4 6 0 0,8 10-5 16,8 6-3-1,25 4-5-15,7 1-1 0,21 2-1 16,15 5-2-16,33 0 3 16,13-9 0-16,13-14 2 15,1-11 1-15,-6-26 1 16,-3-10 2-16,9-20 2 15,11-16 6-15,-5-18 10 16,-6-15 13-16,-21-16 25 16,-20-6 7-16,-24-11 5 15,-8-2-8-15,-20-7-17 16,-13-4-8-16,-22-2-10 16,-13-4-4-16,-18 11-12 0,-7 11-4 15,-5 24-23-15,-1 17-35 16,11 33-78-1,-2 11-36-15,8 29-40 16,8 6-31-16,16 5-217 0,20-5 280 16</inkml:trace>
  <inkml:trace contextRef="#ctx0" brushRef="#br0" timeOffset="89352.16">20405 15739 869 0,'-14'-5'148'16,"-11"-4"173"-16,-5 6-116 0,-19 0-40 0,-10 3-31 0,-7 1-38 0,-6 6-11 0,10 13-16 0,2 8-8 0,13 21-22 0,4 13-12 0,13 20-15 15,7 9-7-15,18 12-9 16,14 2-3-16,24 1-1 16,12-5 1-16,29-6 0 15,16-9 1-15,17-24 2 16,3-7 0-16,-5-28 1 16,-8-13 1-16,-10-20 2 0,3-15 0 15,-2-23 3-15,-1-9 17 16,-13-17 30-16,-11-6 16 15,-29-7 39-15,-11-2 4 16,-24-8 1 0,-14-5-6-16,-37-16-22 15,-23-2-19-15,-33 2-30 0,-15 10-11 16,-1 30-42-16,4 22-32 0,-8 41-88 16,3 19-51-16,13 33-151 15,10 8 179 1</inkml:trace>
  <inkml:trace contextRef="#ctx0" brushRef="#br0" timeOffset="90971.93">17261 16655 160 0,'2'2'79'0,"1"-2"57"0,5-5 58 0,-5 1 13 0,3-4 9 0,-3 1-2 0,-3 4-8 0,-4-3-7 16,-9 6-20-16,-4 0-19 0,-4 0-47 31,-3 1-16-31,-4 7-33 0,-4 2-16 0,4 7-20 15,-7 10-12 1,10 12-16-16,6 9-4 16,10 4-4-1,9 3-2-15,14-5 2 0,6-4 0 16,9-18 1 0,1-5 2-16,3-19-1 0,-2-2-29 0,6-8-95 15,-3-10-66-15,1-3-333 16,-3-6 306-1</inkml:trace>
  <inkml:trace contextRef="#ctx0" brushRef="#br0" timeOffset="91182.09">17528 16741 943 0,'3'0'155'0,"2"6"169"0,2 2-101 0,1 15-72 0,-8 9-34 0,0 9-58 0,-4 5-23 16,-1 10-27-1,2 0-9-15,0-6-100 0,3-1-114 16,11-13 122 0</inkml:trace>
  <inkml:trace contextRef="#ctx0" brushRef="#br0" timeOffset="92112.16">21240 16561 948 0,'-8'9'135'0,"0"2"115"0,-5 2-23 0,1-2-55 0,-1-2-23 0,-1-2-43 0,1 2-29 0,-6-3-36 16,2 2-11-16,-7 3-16 16,2 4 0-1,5 11-9-15,-8 4-4 16,10 18-5-16,11 1-3 0,5-1-2 16,13 1 0-16,15-3 0 15,-1-10 0-15,10-7-57 16,-2-10-41-16,1-10-120 15,-4-6-170-15,0-9 234 16</inkml:trace>
  <inkml:trace contextRef="#ctx0" brushRef="#br0" timeOffset="92504.11">21407 16597 727 0,'3'-5'124'0,"2"-1"132"0,1 1-35 0,5 5-32 0,2 0-24 0,4 7-39 16,12 2-17-16,2 2-25 0,4 2-16 0,-2-4-29 15,-3-3-12-15,-5 4-18 16,-11 1-1-16,-7 2-4 15,-7 1-1-15,-11 5 0 16,1 8-3-16,-21 6-1 16,1 3-4-1,-8 2-3-15,0 0-1 0,11-8 2 16,3-2 2 0,15-6 2-16,7-5 0 0,17 1-1 15,10-9 0-15,21 2 1 16,6-1 1-16,6-7 1 15,-1 2-1-15,-5-4-73 0,-2-1-120 16,6 2 117 0</inkml:trace>
  <inkml:trace contextRef="#ctx0" brushRef="#br0" timeOffset="96411.91">17225 14481 519 0,'0'-2'157'0,"-2"1"108"0,-3 2-56 0,-4 7-36 0,-2 0-65 0,5 0-21 0,-4 0-32 0,2-4-11 15,8-4-8-15,0 0-3 0,2 2 14 16,4-2 2 0,0 3-3-16,2 3-2 0,-1 9-4 15,4 2-8-15,-2 16-3 16,-1 6-4-16,-3 12-15 15,-5 3-1-15,1 4-5 16,-1 0-3 0,0-4 0-16,2 0-1 15,0-7 0-15,1 2-3 0,0-7-3 16,-2 2-3-16,1-4-3 16,0-5 1-1,2-5 5-15,-2-8 3 0,-1-5 4 16,-1-3 0-16,2-9 0 15,-2-4 1-15,5 3 0 16,3-4 0-16,1-7 0 0,4 3-1 16,3-7-2-1,6 3-1-15,6 1 1 0,8 3-1 16,10-1 0 0,12 3 1-16,6 2-1 15,-6 7 0-15,2 0 1 0,-3 1-1 16,-1-6 1-1,1-2 1-15,3-2-1 0,5-6 0 0,7 5 0 32,6 3 0-32,2 5 0 0,-4 5 1 0,-10 7-1 31,-9 3 0-31,0-4 1 0,-2 1 0 16,10 1 0-16,2-4 1 0,14-1 0 15,3-2-1 1,2-3 1-16,0-1 0 0,-12-3 1 15,-5 2 0 1,-6-5-1-16,0 3 0 0,4 5-1 16,2-4 1-1,8 6-1-15,-1 3 0 0,-5 0 0 16,-6 5 0 0,-9-5 0-16,3-1 3 0,-6-7-2 15,1 1 0-15,1-9 0 16,5 2 0-16,3-3 1 15,4 0 0-15,-4 4 1 16,-6-1 0-16,-10 5 0 16,-6-3-1-16,-6 1-1 15,2 5-1-15,12-4 0 16,-3 6 0-16,5-7 0 16,4 6 0-16,-3-2 1 15,3 1 0-15,10 1 1 0,-1-6 4 16,4-3 5-16,-5-6 1 15,-3-3 1 1,-6-1-2-16,-5-1 2 0,-5 3 2 16,-1 5 6-16,-9-2 2 15,-4 5-2-15,-4 0 0 16,-11 2-5 0,-2-1-3-16,-7 3-3 0,2-3-2 0,-8-1-2 15,2 0 1-15,-1 0 0 16,1 0 0-16,1 0 4 15,-1 0 5-15,-1 0 6 16,-1-1 1 0,-3-12-3-16,-5 5-5 0,0-5-5 15,2-4 2 1,0-10 6-16,1-3 3 0,2-17 7 16,-4-8-3-16,4-10-6 15,-1-9-4-15,-3 0-9 16,4 1-3-16,0 1-1 0,3 6-2 15,0 9 0 1,5 8-1-16,-2 11 1 16,3 3 2-16,-4 9 11 15,-1-1 2-15,1 3 0 16,-1 0-1-16,4 6-8 16,-3-3-2-16,-2 7-1 15,-2 1 0-15,-3 5 1 0,2 2-2 0,0 0 1 31,-2 1 0-31,2-3-1 0,2-1-1 16,1-7 0-16,-2-1-1 16,2-1 0-1,0-4 0-15,2 2 0 0,1 2 1 16,-3 4 0-16,0 3 7 16,-5 8 8-16,-6-2 4 0,-2 5 3 15,-1 5-5 1,-3 0-8-16,-4-2-2 0,4 0-2 15,0-3-2 1,4-5 0-16,0 0-1 0,-2 2 0 16,-3-3-1-1,-12 3-1-15,-1 3 0 16,-17 0 0-16,-7 5 0 16,-19 1 1-16,-8 2 0 0,-13 0-1 15,-1 0 0-15,6-7 0 16,3 1 0-16,1-4 0 15,-1-6 0-15,-11 2 1 16,-1-4 1-16,6 4-1 16,4 1 0-16,7 5-1 15,-1 2-1-15,-18 6 0 16,-5 0-1-16,-8 4 0 16,-1 1 0-16,11 3 0 15,8-2 1-15,-8 0 0 16,1-3 0-16,1-6 2 15,2 0-1-15,21-1 1 16,7-4 0-16,12 0 0 0,6-1-1 16,5 1 0-16,5 0 0 15,-5 1-1-15,0-1 0 16,-7 2 1 0,-8-2 0-16,6 0-1 0,1 0 1 0,5 0-1 15,2 0-1-15,1 3 0 16,5 5-1-1,-1-2 0-15,4 4 0 0,0 2 0 16,-4 1 0 0,-3 1 2-16,-4-1 0 0,3-4 0 15,4-1 1 1,12-8 0-16,4-3 0 0,10-2-1 16,3-4 0-16,7 6-1 15,1-4-2-15,7 7-1 16,-1 0-2-16,0 0 0 15,2 0-1-15,-1 0-3 16,1 0-2-16,-2 0-23 0,1 0-13 16,-7 7-46-1,3-4-34-15,5-3-117 0,-3 0 135 16</inkml:trace>
  <inkml:trace contextRef="#ctx0" brushRef="#br0" timeOffset="109781.75">21061 14403 989 0,'-1'0'67'0,"-2"0"39"0,-7-3 16 0,2-5 10 0,2-4-10 0,-3-4-18 0,5 0-12 0,0-7-18 0,-3-3-9 0,9-7-11 15,6-6 1-15,8-15 5 0,10-4 1 16,11-15 17-16,5-1 0 15,17-2-7 1,9 5-9-16,23-1-28 16,21 7-12-16,14 12-12 15,-3 5-4-15,13 15-5 16,9 0-2-16,22 9 0 16,1 6 0-16,5 6 1 15,-4 5 1-15,-11 3 0 0,-8 3 1 16,-23-5 1-16,-19-2 0 15,-28-3 4-15,-11 0-15 16,-26 0-73-16,-11-2-53 16,-29-1-324-16,-5-10 272 0</inkml:trace>
  <inkml:trace contextRef="#ctx0" brushRef="#br0" timeOffset="110354.61">23289 12692 1357 0,'-2'3'90'0,"-4"1"52"0,5 4 6 0,-4-1 7 0,0-2-21 0,2 1-30 15,3 4-11-15,0 12-26 0,3 10-9 0,14 37-20 0,1 16-9 0,12 48-12 0,4 16-6 0,3 26-23 16,-6 10-38-16,1 1-138 0,-4-13-64 0,-4-37-95 15,-7-24-131-15,-6-44 302 0</inkml:trace>
  <inkml:trace contextRef="#ctx0" brushRef="#br0" timeOffset="110672.01">23242 12465 1270 0,'-15'2'84'0,"8"1"81"0,3 2-27 0,9-5 29 0,14 0-12 0,24-13-28 0,18-4-11 0,54-10-21 0,13-3-12 0,25-3-30 0,14 1-15 0,13 7-24 0,2 3-6 0,-4 3-4 0,-9 3-1 0,-24 4-6 16,-13-1-32-16,-29 5-102 15,-21 5-81-15,-36-2 103 16</inkml:trace>
  <inkml:trace contextRef="#ctx0" brushRef="#br0" timeOffset="111032.11">23682 14225 1735 0,'6'6'129'0,"-14"1"39"0,-3 2-11 16,-8 5-68-16,-1 2-38 0,13 5-34 15,11 2 1-15,26 3 17 0,15 0 9 0,33-2 16 0,12-3-7 0,26-14-23 0,25-5-10 0,9-13-17 0,-1-6-3 0,-3-13-35 16,-14-3-45-16,-6-4-177 16,-9 3-267-16,-29 2 298 15</inkml:trace>
  <inkml:trace contextRef="#ctx0" brushRef="#br0" timeOffset="111922.12">23713 12930 1275 0,'7'-3'166'0,"-3"0"121"0,-2 3-85 0,1 2-28 16,-6 4-60-16,-2 7-29 0,5 12-47 0,3 8-13 0,4 21-13 0,4 9-2 0,-6 11-4 0,1 2-1 0,-3-10-2 0,6-9 1 15,-2-18 1 1,-1-9 1-16,-3-17 4 0,4-9 1 16,-6-7 5-16,1-13 1 0,-2-18 0 31,0-12 0-31,3-20 4 0,2-4 4 0,1-13 9 15,0 1 0 1,4 4-8-16,1 9-9 16,1 23-12-16,1 13-5 15,-5 22-3-15,-2 11-3 0,5 17-2 16,-1 7 0 0,-1 12 1-16,2 7 2 0,-1-4 4 15,1-1 1-15,1-11 1 16,1-11 3-16,1-13 1 15,-1-9 3-15,6-18 2 16,3-9-1-16,1-13 0 16,-1-6-1-16,-3-6 4 15,4 1 4-15,-8 5 2 16,4 5 1-16,-5 21 3 0,-3 11-1 16,-4 27-2-1,-4 12-4-15,-5 23-9 16,-1 18-6-16,-6 20 0 15,2 14-1-15,3 15-33 0,2-5-40 16,12-8-69-16,2-15-37 0,10-27-102 31,0-13-74-31,8-21 205 0</inkml:trace>
  <inkml:trace contextRef="#ctx0" brushRef="#br0" timeOffset="112661.95">24400 12982 1107 0,'0'32'98'0,"0"1"97"0,8-1-34 0,-7-5-7 0,9-4-34 0,4-12-51 0,0-8-6 0,11-6 9 16,4-9 6-16,2-12 5 15,-1-4-4-15,-5-13-9 16,-1 1-7-16,-11-4-6 16,-9 0-3-16,-5 0-1 15,-10 3-2-15,-5 12-8 16,-6 7-6-16,-3 22-18 16,-2 13-12-16,0 26-16 15,0 18-6-15,4 30-1 16,4 14 2-16,1 11 2 15,10-8 0-15,10-22 3 16,4-18-1-16,16-29 5 0,5-11 0 16,11-24 5-16,3-13 3 15,0-18 5-15,6-14 2 16,1-15 9-16,-3-4 5 16,0-2 5-16,-9 6 2 0,-17 20-7 15,-7 13-4 1,-12 24-11-16,-4 13-7 0,-14 20-6 15,-1 12-4 1,-4 17 2-16,4 2 4 0,3-9 2 16,7-9 1-1,4-18 1-15,3-8 0 0,5-10 1 16,2-11-1-16,3-18 1 16,8-6 0-16,3-10-2 15,6 0 0-15,3 10-1 16,1 6-3-16,-1 14-3 15,1 6-2-15,-10 13-6 16,-1 5-6-16,-3 5-1 16,-12 4 1-16,-2-8 8 0,4-3 9 15,-5-12 4 1,2-2 0-16,6-19 0 0,1-8 0 16,13-17 4-16,2 0-1 15,4 6-1-15,2 11-2 16,3 19 1-1,-6 15 0-15,0 23 0 0,-11 12 1 16,-7 23-6-16,-6 4-13 16,-6 5-67-16,-5-4-52 15,4 4 67-15</inkml:trace>
  <inkml:trace contextRef="#ctx0" brushRef="#br0" timeOffset="119482.3">13327 425 485 0,'3'-13'114'0,"0"-1"80"0,-2 3-36 0,1 0-4 0,6 3-23 0,-5 5-1 0,2 3 5 16,1 8 0-16,-4 6-13 0,-1 5-10 16,-2 14-33-16,1 11-26 15,-8 14-29-15,3 7-15 0,-3 15-7 32,2-1 5-32,-2 0 1 15,5-6 1-15,0-13-30 0,-2-10-44 16,3-17-154-16,2-8-197 15,2-17 228-15</inkml:trace>
  <inkml:trace contextRef="#ctx0" brushRef="#br0" timeOffset="119762.03">13246 414 1297 0,'2'-16'70'0,"6"-8"36"0,3-6 0 0,4 2-4 0,7-2-15 0,10 1-33 0,11 6-9 0,13 9-9 15,7 4-9-15,4 12-14 0,-3 9-3 16,-12 16-7 0,-6 1-2-16,-17 15-1 0,-14-2 2 15,-16 0 4-15,-13 3 4 16,-23-6 3-16,-4-2 0 15,-15-9-2-15,-3-7-15 0,-4-10-90 32,0-10-90-32,14-10 95 15</inkml:trace>
  <inkml:trace contextRef="#ctx0" brushRef="#br0" timeOffset="120031.94">13746 567 878 0,'-1'26'107'0,"-4"6"53"0,-3 3-9 0,5 2-75 0,-3 0-27 0,10-9-18 16,6-4-16-16,9-12 67 16,6-10 13-16,2-10 10 15,1-9 21-15,2-8-58 16,-6-2-13-16,-12 3-3 15,-5 5 2-15,-18 7-13 0,-11 0-7 16,-12 0-20 0,-2 2-34-16,-6-1-82 15,8 0-73-15,8-1 83 16</inkml:trace>
  <inkml:trace contextRef="#ctx0" brushRef="#br0" timeOffset="120424.14">14144 158 1103 0,'8'2'98'0,"-5"6"83"16,6 4-39-16,-6 17 31 0,-1 8-65 0,0 20-69 0,-2 9-17 0,0 12-13 0,0-1-2 0,6-1-2 15,2-5 1-15,11-15 0 16,4-10 2-16,-1-21 4 16,8-12-1-16,-9-15 21 15,1-10 1-15,0-15-1 16,-5-6 2-16,-1 3-24 16,-2-2-2-16,-3 17-6 15,-1 10-4-15,-2 22 2 16,-3 20 0-16,-2 15 3 15,0 6 3-15,3-1-1 16,0-8-1-16,7-18 2 16,6-9-11-16,6-16-110 15,2-10-213-15,9-26 191 0</inkml:trace>
  <inkml:trace contextRef="#ctx0" brushRef="#br0" timeOffset="120551.93">14538 489 1437 0,'-31'14'65'0,"8"-9"40"0,8-5-85 0,13-14-146 0,7-2-233 0,17 0 212 0</inkml:trace>
  <inkml:trace contextRef="#ctx0" brushRef="#br0" timeOffset="121046.77">14955 620 1170 0,'-24'13'121'0,"-4"-2"86"0,-10-5-58 0,0-1-38 0,3 0-49 0,2 10-48 16,8 12-7-16,-2 17-5 15,10 4-2-15,9-1 2 16,8-8 0-16,11-13 27 15,8-11 16-15,15-11 14 0,4-9 2 16,2-13-24 0,-2-4-13-16,-4-8-12 0,-4-4 0 15,-5 4-1 1,-4 6-2-16,-12 12-5 16,-5 10-6-16,-1 11-3 15,-5 10 0-15,1 16 1 16,-3 4 4-16,8-4 1 0,5-6 1 15,10-17 5-15,1-6 0 16,10-9 1-16,-1-6 1 0,-2-7-3 16,-4-8 3-1,-8-2 0-15,-3-1 1 0,-9 5 8 32,-1 8 5-32,-2 12 1 0,0 13-1 0,0 17-11 15,0 7-4-15,6 14-5 16,-3-3 2-1,7 3-3-15,-7 1 0 0,-3-1 1 16,-3 1 1 0,-16-4 3-16,-6-2 3 0,-8-6-60 15,-8-6-59-15,-5-13-377 16,5-13 294-16</inkml:trace>
  <inkml:trace contextRef="#ctx0" brushRef="#br0" timeOffset="121466.61">15710 431 794 0,'-16'8'96'0,"4"-5"178"0,6 0-130 0,10-4 50 0,3-4-12 0,7-5-62 0,6-1-5 0,6-6-46 0,4-8-16 0,7-12-22 16,1 1-11-16,3-3-14 15,-3 7-4-15,-5 13-2 16,-7 11-5-16,-14 21-4 16,-7 9 1-16,-8 24 1 15,-8 7 5-15,-4 15 2 16,-2 3 2 0,0 5-1-16,1 1 21 0,2-1-95 15,1-5-68-15,2-8-219 0,5-11 169 16</inkml:trace>
  <inkml:trace contextRef="#ctx0" brushRef="#br0" timeOffset="121621.71">15718 940 1525 0,'14'13'109'0,"13"-7"31"0,11-1 0 0,16-13-67 0,14-3-30 0,17-5-43 0,5 1-25 0,0-4 13 0</inkml:trace>
  <inkml:trace contextRef="#ctx0" brushRef="#br0" timeOffset="139141.97">12524 1748 602 0,'-10'-11'120'0,"4"0"106"16,-4-2-32-16,1-4-58 0,4-5-18 0,0-5-23 0,9 0-3 0,0 2-16 15,7 0-10-15,-1 1-8 0,-4 8-9 0,-1 13-21 0,-2 5-6 0,-6 16-17 0,-4 14-5 16,-2 20 0-16,-4 8 0 15,2 13-1-15,3 4 1 16,2 2 0-16,6-5 2 16,10-11 0-16,2-10 0 15,9-18 3-15,-2-10-2 0,6-20 19 16,0-8 10 0,0-24 13-16,2-11 8 0,-2-20 0 15,1 0-2 1,-1-2-3-16,-3-2 1 0,-5-1-10 15,-4-2-7-15,-8-10-4 16,-2-3-1 0,-3 4-2-16,-5 2-5 0,7 23-3 15,6 19-10-15,0 30-12 16,-4 19 0-16,6 38-11 16,-7 10 6-16,0 23 6 0,7 5 1 15,4-5 3-15,1 0 2 16,8-2 0-16,0-4-1 15,-4-12-62 1,5-6-40-16,-2-25-120 0,2-14-111 0,4-24 191 31</inkml:trace>
  <inkml:trace contextRef="#ctx0" brushRef="#br0" timeOffset="139461.73">13155 1806 1213 0,'1'-3'113'0,"-1"0"73"0,-1-3 2 0,-7 2-3 0,-2 4-30 0,-9-1-49 16,-6-1-13-16,5 7-37 0,-3 3-22 0,3 8-27 0,4 6-7 15,7-2-10 1,2 2-1-16,14 7 0 0,12 2 3 15,6 2 6 1,5 0 1-16,5-1 3 0,1-1 0 16,-8-4 1-1,-4 3 2-15,-23 0 3 0,-12-3 1 16,-15 3 1 0,-9-3-4-16,0-7-68 0,7-6-62 15,14-14-353 1,12-23 284-16</inkml:trace>
  <inkml:trace contextRef="#ctx0" brushRef="#br0" timeOffset="139783.35">13322 2022 911 0,'20'8'124'0,"1"0"81"0,4-3 18 0,2-7-64 0,3-7-28 0,-8-7-34 15,2-6-14-15,-1-2-19 0,3-1-10 16,-11 0-15-16,-7-2 0 0,-5 8 10 16,-14-3 8-16,-4 8 6 15,2 4-8-15,-23 9-26 16,-2 7-16 0,-6 13-19-16,-2 11-3 15,16 11 3-15,8 5 3 0,17 2 1 16,7-3 2-1,13-6 2-15,14-7 1 16,17-9 3-16,4-7 1 16,5-16 0-16,-3 0-12 15,-3-13-82-15,-6-1-86 0,6-3 90 16</inkml:trace>
  <inkml:trace contextRef="#ctx0" brushRef="#br0" timeOffset="140546.85">14578 1656 733 0,'1'-19'134'0,"4"2"140"0,3-2-31 16,0 10-35-16,-4-7-18 0,4 8-28 0,-3 2-7 0,1 7-35 0,1 10-24 0,-4 26-44 0,-2 13-16 0,-4 23-13 0,-2 5-1 0,-4 11-6 15,-4 1-4-15,5 0-3 31,4-8 1-31,1-16 1 16,1-16-1-16,2-17-23 16,3-15-39-16,3-15-120 0,4-6-130 15,10-32 158-15</inkml:trace>
  <inkml:trace contextRef="#ctx0" brushRef="#br0" timeOffset="141091.92">15264 1902 1248 0,'-18'0'169'0,"3"-6"73"0,-7 1-54 0,3 4 3 0,-5 1-93 0,0 4-32 0,-1 15-34 16,-2 8-11-16,2 16-19 0,0 9-4 0,11 8-2 0,3-4 1 0,17-5 0 0,10-5 1 0,6-18 0 0,3-3 1 16,7-9 2-16,-3-8 3 0,3-8 5 31,1-13 3-31,0-12 3 0,-4 0 1 15,-2-8 0-15,-5 1 3 16,-7 1 9-16,-2 4-3 16,-10 10 4-16,-3 15-3 0,0-8-18 15,-3 20-1-15,1 3-10 16,2 4-3 0,13 3 4-16,6-5 0 0,24-6 2 15,1-6 1-15,8-4 3 16,0-9 1-1,-11-4 2-15,-5 0 1 0,-11-5 14 16,-6 0 8-16,-14-2 13 16,-8 1 3-1,-19-4-18-15,-5-1-8 0,-19 6-22 16,-3 3-8-16,-11 12-24 16,2 4-15-16,14 0-59 15,14 0-62-15,27-5-197 0,12-3-141 16,39-9 265-16</inkml:trace>
  <inkml:trace contextRef="#ctx0" brushRef="#br0" timeOffset="141522.69">15810 1874 824 0,'22'17'96'0,"-5"7"49"0,-4 3-13 0,-4 9-55 0,-6-1-37 0,2-2 27 0,0 2-7 0,-4-10 30 0,1-9 34 0,-2-5 5 15,0-11 18-15,-11-7-12 16,1-9-15-16,3-9-50 16,-3-3-23-16,7-1-33 15,5 3-14-15,10 8-13 16,4 10-3-16,9 12 1 16,0 5 2-16,13 1 7 15,6-1 3-15,21-9 3 16,6-5 0-16,6-9 0 15,-2-5 3-15,-20 0 4 16,-5-3 0-16,-23 2 31 16,-5 1 16-16,-17 0 35 15,-8-2 14-15,-16 2-19 16,-10 2-17-16,-8 9-41 16,-6 11-20-16,-8 19-15 0,1 13-3 15,9 22 1 1,9 6 2-16,32 2 5 15,16-4-1-15,27-15 5 16,7-7-17-16,7-18-95 16,3-4-91-16,5-9 101 15</inkml:trace>
  <inkml:trace contextRef="#ctx0" brushRef="#br0" timeOffset="153678.12">10242 3367 364 0,'0'-8'85'0,"-3"-1"73"0,-2-2-24 0,1-2-38 0,-1-1-1 16,2 0 11-16,1-2 5 0,2-1-5 0,5 1-5 0,1 0-7 16,5-1-2-16,-6 4-6 0,3 5-7 15,-8 5-3 1,0 2 0-16,2-1-2 0,-4 12-4 0,0 7-27 16,1 7-9-1,1 9-19-15,-2 5-5 0,5 4-7 16,1 9 0-16,2 4-2 15,-1 5 0-15,-4 4-1 16,-1-7 0-16,0-2-47 16,0-7-38-16,-1-18-114 15,1-8-104-15,1-18 168 16</inkml:trace>
  <inkml:trace contextRef="#ctx0" brushRef="#br0" timeOffset="154051.79">10151 3240 1032 0,'11'-19'91'0,"5"-5"79"0,9-6-4 0,6-1 10 0,-1 2-33 0,0-2-49 16,5 7-19-16,8 15-19 0,2 2-13 0,-2 17-19 0,0 4-5 0,-18 6-11 0,-3 1 0 0,-13 4-1 16,-5-1 0-16,-14 4 0 15,-6 2 2-15,-15-3-1 0,-13 0 0 16,-4-8 3 0,-1-5-2-16,4-8 1 15,10-3-2-15,8-3-6 0,8 7-3 16,13 5-8-16,11 7-1 15,12 16 6-15,7 4 3 0,4 10 6 16,5-2 1 0,10 9-3-16,-2-7 0 15,8-7-35-15,0-2-46 16,-10-15-142-16,0-6-168 0,-4 0 210 16</inkml:trace>
  <inkml:trace contextRef="#ctx0" brushRef="#br0" timeOffset="154584.35">10795 3462 1177 0,'-2'8'91'0,"2"3"59"0,0 2-11 0,6 1-10 0,4-3-35 0,2-8-41 15,12-3-7-15,-4-11-4 16,9-2-4-16,-1-6 4 15,-2-4 5-15,-6 1 17 16,-12-5 9-16,-8 3-2 0,-3 0-6 16,-18 4-20-16,-1 1-13 15,-16 13-18-15,-6 6-9 16,2 20-10 0,-1 13-4-16,11 21-3 0,9 9 0 15,18 3 4-15,11-3 2 16,24-14 4-16,8-11 2 15,14-19 1-15,2-9 4 0,-4-15 5 16,-9-8 3 0,0-14 1-16,-3-6 1 0,-3-8 0 15,-4-1 0-15,-8-7 0 16,-9 8-3-16,-6 8-6 16,-5 9-4-16,0 19-9 15,5 8-2-15,3 15 0 16,3 2 0-16,8 5 7 15,3-1 1-15,5 0 1 16,-1-4 1-16,-6 2 1 16,-10 2 2-16,-13 0 0 15,-11-4 2-15,-17 4 2 16,-10-4-2-16,-8-5-19 0,0-4-27 16,5-10-77-1,7-1-61-15,18-9-280 0,16-4 270 16</inkml:trace>
  <inkml:trace contextRef="#ctx0" brushRef="#br0" timeOffset="154961.69">11541 3418 587 0,'27'11'133'0,"-4"8"171"0,-13 8-74 0,-7 14-12 0,-3 3-35 0,-2 9-66 0,-1 6-32 0,1 5-49 16,-1 3-14-16,3 2-19 15,8 2-21-15,-5-6-24 16,-3-9 0-16,0-16 5 16,-4-9 22-16,-7-20 28 15,1-9 4-15,2-26 8 16,0-12 4-16,2-27 4 16,0-13 5-16,4-20 9 0,2-5-2 15,13 2 0 1,3 7 0-16,7 26-10 0,1 12-3 15,3 32-10 1,-4 13-8-16,3 18-9 16,-3 13 0-16,-5 5 1 15,-4 0 0-15,-6 9 0 0,-8-4 1 16,-16 3 1 0,-5 1 1-16,-12-8-57 0,-3-1-48 15,-8-14-415 1,-11 2 319-16</inkml:trace>
  <inkml:trace contextRef="#ctx0" brushRef="#br0" timeOffset="155475.1">12296 3147 394 0,'-1'-16'160'0,"-2"-6"115"0,3 9-17 0,1-1 0 0,1 3-72 0,6 8-30 0,-5 4-43 16,2 7-11-16,-4 13-24 0,2 7-14 15,-11 16-26-15,-4 7-14 16,-6 10-13-16,-4 9-4 15,-11 8-3-15,3 4-1 16,0-1-2-16,-1-12 2 0,20-14-1 16,4-10-1-1,12-22 1-15,14-7 0 0,11-11 1 16,9-4 1 0,12-4 0-16,1-5-1 15,-2-7-7-15,3-3-40 0,5-4-139 16,-1 0-168-16,-4 6 182 15</inkml:trace>
  <inkml:trace contextRef="#ctx0" brushRef="#br0" timeOffset="156034.37">12808 3650 1041 0,'-12'-5'160'0,"9"2"165"0,-12-7-49 0,-9-9-60 0,-3 2-53 0,-9-3-92 0,3 9-27 0,3 11-34 15,4 7-10-15,1 17-9 16,2 3-3-16,10 9 0 0,7 0 2 16,10-6 3-1,9-4 1-15,9-15 4 0,5-10 1 16,0-13 6 0,4-4 1-16,2-17 2 0,-1-4 1 15,-1 0-2-15,-4-1 1 0,-8 13-4 31,-1 7-2-31,-15 18-5 0,-3 16-2 16,0 19-1-16,1 9 1 16,10 2 2-16,2-2 1 15,15-16 0 1,5-9 0-16,4-13 3 0,1-6 3 0,-12-20 2 16,1-5 3-16,-8-16 4 15,2-10 4 1,-2-15 2-16,1-10 1 0,-4-14-2 15,-2-6-2 1,-4 9-5-16,1 13 5 0,-8 24 11 16,3 15 4-16,-6 37 3 15,-5 12-4-15,2 33-14 16,-9 18-3 0,-1 22-4-16,2 9-1 0,0 11-4 15,6-5-1-15,4-13-3 0,1-18-15 16,14-24-37-1,3-15-27-15,7-21-72 16,4-10-48-16,-3-17-279 16,-1-6 286-16</inkml:trace>
  <inkml:trace contextRef="#ctx0" brushRef="#br0" timeOffset="156171.66">12934 3334 1408 0,'-5'18'98'0,"13"1"121"0,8 1-88 0,18-7 8 15,6-2-12-15,10-11-56 0,10-2-23 0,0-7-28 0,3-4-26 0,-1 2 3 16</inkml:trace>
  <inkml:trace contextRef="#ctx0" brushRef="#br0" timeOffset="157277.51">15392 3154 533 0,'14'8'171'0,"2"2"157"0,-9-2-94 0,3 0 0 0,-8 1-52 0,-1-3-22 16,1-4-21-16,-7 4-8 0,-9-4-24 15,-12 1-13-15,-13 3-34 16,-8-4-16-16,-7 1-22 16,-4-1-9-16,-2 2-9 15,-2-2-3-15,9-1-3 16,2 4-2 0,15 3-2-16,11 5-1 0,10-1-3 15,14 4-1-15,2 8 2 16,12-1 2-16,1 7 6 15,-6 5 2-15,-5 4 1 16,-3 2 1-16,-1 1-1 16,1-3 1-1,-2-9 0-15,-6-13 2 0,8-7 1 16,-1-9 0-16,2-7 1 0,9 0-2 16,4-10-3-16,2-3 0 15,12 5-3 1,7 1-3-16,4 10 1 15,4 3 0-15,-1 6 0 16,1 5 2-16,0 5 0 16,-2 3 1-16,-8 5 2 15,-5 3 4-15,-15-1 9 0,-7 6 2 16,-20 1 9 0,-13 2-2-16,-20-2-3 0,-7 1-3 15,-19-2-7-15,-4-2-3 16,-2-11-11-16,2-5-12 15,11-12-34-15,7-5-28 16,28-10-63-16,10-3-27 0,34 2-98 16,11 0-130-16,23 3 234 15</inkml:trace>
  <inkml:trace contextRef="#ctx0" brushRef="#br0" timeOffset="157675.43">15854 3427 577 0,'12'-17'191'0,"-1"4"148"0,-4 9-36 0,-10 4 4 0,-13 11-75 0,-9 3-40 0,-13 11-63 0,-2 3-31 16,-5 7-46-16,0-3-18 16,8-1-22-16,7-4-6 0,15-8-7 31,9 1-5-31,17-2-2 0,13 1 0 0,6-2 3 16,3 4 3-16,9-4 2 15,3 3 0 1,-3-2 2-16,-1 2 0 0,-16-2 3 15,-6 4 2-15,-22-5 14 16,-9 7 5-16,-20-7 2 16,-9 4-1-1,-17-9-21-15,-7-4-26 0,-22-5-84 16,-7-3-66-16,-20 7 85 16</inkml:trace>
  <inkml:trace contextRef="#ctx0" brushRef="#br0" timeOffset="169221.7">20735 298 1014 0,'-2'-1'136'0,"-2"-1"68"0,0 2-28 0,1 3-64 15,-1 7-49-15,2 7-36 0,0 10-1 0,4 20-7 0,0 5-9 0,2 21-6 0,-2 7-1 0,-2 6 2 16,1 3 0-16,-1-11-14 0,0-9-41 16,0-17-159-16,0-12-181 0,0-14 205 0</inkml:trace>
  <inkml:trace contextRef="#ctx0" brushRef="#br0" timeOffset="169461.62">20623 447 1232 0,'11'-35'128'0,"3"-1"67"0,5 3 5 0,5 1-44 0,3-1-35 16,4 6-22-16,2 8-41 0,13 13-28 0,3 8-15 0,6 15-34 0,-3 0 17 0,-9 10 0 0,-9 1-1 0,-15 2 1 0,-6-1 3 0,-18 5 2 15,-11-5 3-15,-18 1 5 16,-9-2-5-16,-18-9-58 16,4-8-56-16,5-11-274 15,14-5 223-15</inkml:trace>
  <inkml:trace contextRef="#ctx0" brushRef="#br0" timeOffset="169817.58">21251 642 1162 0,'-8'-3'145'15,"2"-2"41"-15,-2 1-35 0,5-3 21 0,3 4-102 0,0 3-26 0,1 11-28 0,1 7-10 0,-1 13-6 0,1 9 0 16,3-3 3-16,-1-5 1 0,7-5 14 0,2-11 20 0,1-7 13 16,0-7 5-16,5-13 3 15,-3-8-12-15,-2-8 1 16,0-2 1-16,-4-5-10 15,-7-1-6-15,-4-1-13 16,-4 3-9-16,-6 6-9 16,-7 3-2-16,1 8-6 15,-2 5-5-15,-5 7-27 16,-2 2-28-16,0 8-104 16,4 1-73-16,10 1 129 15</inkml:trace>
  <inkml:trace contextRef="#ctx0" brushRef="#br0" timeOffset="170196.43">21699 209 1223 0,'8'-7'92'0,"0"7"52"0,-7 7-36 0,-2 19 21 0,-3 11-61 0,-2 18-51 0,0 6-4 0,-2 2-6 0,8-4 0 0,8-10 1 16,8-5 1-16,6-17 24 16,-3-7 7-16,7-14 16 15,0-10 7 1,7-15-13-16,-6-5-3 0,1-4-14 16,-3-1-5-16,-4 4-9 15,-5 5-2-15,-5 16-5 16,-7 12 0-16,-2 21-1 15,1 1-1 1,2 9 1-16,4-1 0 0,10-8 0 16,5-6 2-1,11-15 3-15,2-6 1 0,3-14 6 16,-5-6-1-16,-1-8-14 16,-12-4-32-16,-11-5-234 15,-9-4 175-15</inkml:trace>
  <inkml:trace contextRef="#ctx0" brushRef="#br0" timeOffset="170341.54">22076 207 1580 0,'-2'0'34'15,"1"13"-17"-15,-1 4 41 0,2-3-42 0,2-12-39 0,4-10-65 0,15-5 52 0</inkml:trace>
  <inkml:trace contextRef="#ctx0" brushRef="#br0" timeOffset="170824.49">22574 420 1216 0,'-12'8'151'0,"-10"-2"101"0,-7 0-42 15,-7 4-30-15,-7-1-70 0,1 15-68 16,4 9-6-1,-5 11-22-15,12 4-8 0,17-6-4 16,7-2-1 0,37-18 8-1,8-10 1-15,19-15 15 16,-7-14 4-16,-1-13 1 0,-8-2 1 16,-6-4-6-16,-3 0-2 0,-9 9-11 15,-1 6-5 1,-15 17-14-16,-6 5-4 0,-4 15 1 15,-3 3 1 1,-1 8 9-16,6-4 0 0,13-7 2 16,7 0 2-1,15-13 4-15,5-4 2 0,4-10 3 16,1-7 1-16,-11-4 16 0,0 2 11 16,-19 1 9-1,-3 3 1-15,-11 14-22 16,0 1-16-16,0 12-13 15,0 8-3-15,5 19-1 0,8 9 3 16,6 6 1 0,-4 4 0-16,-1 3 0 15,-2 0-1-15,-16-6-2 16,-8 1-21-16,-25-5-19 16,-4-2-35-16,-7-10-100 15,2-12-69-15,17-15 128 16</inkml:trace>
  <inkml:trace contextRef="#ctx0" brushRef="#br0" timeOffset="171181.69">23317 298 1542 0,'2'-6'110'0,"9"-2"20"0,8-3 9 0,14 8-54 16,7 0-25-16,13 9-22 0,4 8-3 0,-2 7 6 0,-3 3-21 0,-17 1-9 0,-16 3-4 0,-11 1-5 15,-19-1 5 1,-19 10 1-16,-8 3 0 15,-13 6 0-15,4-3 4 16,22 0 10-16,15-4 14 0,34-13 19 31,20-4-2-31,26-18-9 0,5-5-19 16,17-17-98-16,1-7-110 16,9-15 102-16</inkml:trace>
  <inkml:trace contextRef="#ctx0" brushRef="#br0" timeOffset="177098.3">20118 1524 259 0,'-5'-2'84'0,"2"-2"73"16,0 4-3-16,-2-2-30 0,2-3-23 0,3 2-13 0,0 0 6 0,3-3 17 0,5 1 7 0,-3 0 4 0,3 0-4 15,-3 5-36-15,-2 0-3 0,0 11-14 0,-2 10-18 0,-4 6-6 0,-1 12-18 16,2 12-13-16,2 4-5 0,8 10-5 0,6-6 1 0,5-2-1 0,5-8 2 15,9-11-1-15,-2-2 0 16,4-11 1-16,1-4-1 0,-4-4-1 16,1-9 2-1,-1-14 6-15,4-8 5 16,3-24 14-16,5-6 13 16,-4-15 10-16,-7-4 3 0,-8-8 1 15,-3-6-9-15,-14-5-11 0,-8 0 1 16,-8 5-13-1,-6 7-3-15,2 28-4 16,2 18-8-16,5 37-3 16,-1 21 1-16,4 33-4 15,2 10 2-15,7 14-1 16,4-1 0-16,6-14 1 16,10-10 6-16,3-12-88 15,5-5-33-15,2-11-205 16,1-4 158-16</inkml:trace>
  <inkml:trace contextRef="#ctx0" brushRef="#br0" timeOffset="177369.52">21167 1735 858 0,'-3'-16'137'0,"-6"1"197"0,1 10-141 0,-16 5-3 0,-6-2-22 0,-3 12-70 0,-3-1-20 0,7 9-42 16,13 1-25-16,10 1-17 0,8-1-4 0,18 3 0 0,9 3 3 0,8 4 6 0,0 2 2 0,-6 4 3 0,-2 1 1 0,-17 2 2 16,-7 0 1-16,-14-3 3 15,-7-6 1-15,-19-11-45 16,2-9-41-16,-2-20-206 15,1-9 164-15</inkml:trace>
  <inkml:trace contextRef="#ctx0" brushRef="#br0" timeOffset="177651.68">21342 1828 791 0,'21'14'104'0,"-7"-3"113"0,2 2-29 0,-4-8 2 16,1-5-51-16,9-8-68 0,0-5-19 0,7-7-12 0,-9-1 2 0,-4-2 4 0,-8-1 9 0,-13 10 16 0,-12 3-5 0,-13 9-3 0,-8 5-13 0,-10 13-24 16,1 6-5-1,6 13-17-15,6-4-1 16,21 6-4-16,6-1 0 0,21-8-2 15,9 1 3 1,16-9 1-16,6-6-1 0,11-9-70 16,8-5-73-1,8-6 77-15</inkml:trace>
  <inkml:trace contextRef="#ctx0" brushRef="#br0" timeOffset="178124.09">22194 1723 881 0,'-17'0'92'0,"4"0"67"0,7-8 7 0,6-3 26 0,5 4-40 0,7-4-33 0,6 3-8 0,13-1-20 0,1-8-17 0,15 4-35 0,-3-6-14 16,11 8-11-16,-3 0-6 0,1 6-4 15,-6 4 0-15,-11 4-3 31,-6 6 10-15,-22 10 1-16,-8 3 3 0,-19 11-1 0,-12 5-4 16,-12 5-3-16,-6 3-1 15,3-1-2-15,1-4 0 16,8 0-2-16,12-3-2 16,20-3-3-16,18-7 0 15,18-7 8-15,14-9 5 0,8-12 4 16,4-8 0-16,14-7-7 15,0-9-4-15,5-3-94 16,4-4-89-16,-12 4 98 16</inkml:trace>
  <inkml:trace contextRef="#ctx0" brushRef="#br0" timeOffset="178681.72">23549 1559 1324 0,'-4'4'152'0,"-12"4"68"0,-5 2 12 0,-13 4-105 0,-3 3-44 0,-5 10-40 0,-4 9-18 0,3 12-26 16,6 2 0-16,18-6-4 16,8-3-2-16,18-11-4 15,16-9-1-15,21-12 5 16,5-9 3-16,12-6 7 16,1-12 3-16,-2 0 3 15,-7-6 0-15,-13 0 1 16,-10 1 2-16,-13 5-1 15,-8 4-2-15,-9 12 4 0,4-1-2 16,-9 8-5 0,2 9-2-16,-10 11-5 15,5 1-1-15,8-1 1 16,5-5 1-16,15-7-3 0,6-5 1 16,5-8 4-16,6-5 1 15,-4-7 6-15,0-4-1 16,-6 2 3-16,-10-2 18 0,-11 0 20 15,-6 0 3 1,-17-6-6-16,-10 0-19 0,-12-3-33 31,-4 4-16-31,-7-1-39 0,4 8-26 16,13 0-97-16,9-2-124 16,27 2 178-16</inkml:trace>
  <inkml:trace contextRef="#ctx0" brushRef="#br0" timeOffset="179294.83">24155 1721 264 0,'22'39'79'0,"-6"1"30"0,-8-12 4 0,-5 5 6 0,-3-11-49 0,-3 2-17 0,1-8 66 0,2-13 24 15,-4 2 37 1,-1-13 19-16,2-6-36 0,-7-4-2 15,7-2-12 1,-2-1-23-16,10-4-51 16,1 1-28-16,18 12-42 15,0-2-2-15,7 14-5 16,4 6-3-16,-7 0 1 16,7 4 0-16,4-15 4 15,7-1 3-15,2-12 1 0,-1 3 0 16,-9-3 3-16,-10-1-4 15,-9 0 37-15,-9 0 15 16,-7 7 26-16,-11-6 8 16,-10 11-44-16,-10 3-20 15,-11 14-33 1,-4 17-6-16,4 12 4 0,2 7 3 16,22-8 2-16,5-8 1 15,24-11 2-15,8-7 2 0,10-7 4 16,4-5 2-16,0-11 5 15,1-3-1 1,-10-5 5-16,-4-2 5 0,-1-6 7 16,0 2-2-16,2 2-7 15,-2 7-11-15,-6 11-14 16,3 7-2-16,-3 17-1 16,1-1 4-16,4 6 4 15,-3 1 1-15,1-3 1 16,-3-1 0-16,-11-4-1 15,-5 1 0-15,-17-3 1 16,-10 4 3-16,-25-6 3 16,-8 0 5-16,-7-10-43 0,-7-5-45 15,5-12 309 1,-32-2-214-16</inkml:trace>
  <inkml:trace contextRef="#ctx0" brushRef="#br0" timeOffset="195919.27">19156 14397 680 0,'4'-8'111'0,"-4"5"92"0,4-2-21 15,-4 10-32-15,-2 1-20 0,-3 15-12 0,-1 3 4 16,-2 4-21-16,0 3-18 0,5 1-43 0,1-4-20 0,2 2-20 0,4 2-11 0,0-5-81 0,4-2-110 16,5-6 112-16</inkml:trace>
  <inkml:trace contextRef="#ctx0" brushRef="#br0" timeOffset="196063.33">19137 14938 786 0,'-2'8'94'0,"1"0"173"0,1 3-235 0,0-6-4 0,0 6-7 0,0 1-36 0,0 6-245 0,0 4 182 0</inkml:trace>
  <inkml:trace contextRef="#ctx0" brushRef="#br0" timeOffset="196171.6">19165 15367 841 0,'-1'16'13'15,"-3"-1"-53"-15,4-7 12 0</inkml:trace>
  <inkml:trace contextRef="#ctx0" brushRef="#br0" timeOffset="196311.67">19211 15378 1314 0,'-10'36'45'0,"4"8"-113"0,-3 12 44 0</inkml:trace>
  <inkml:trace contextRef="#ctx0" brushRef="#br0" timeOffset="-208942.27">21831 3516 429 0,'-4'0'76'0,"-6"0"85"15,5-5-8-15,1-1-14 16,4-5-16-16,0 1-21 15,4 4-2-15,-4-1-2 16,0 6 8-16,0 1 1 16,0 0-8-16,2 0-8 0,-2 0-5 15,2 0-2 1,-1 1 0-16,7-1-4 0,-2-3-9 16,18-6-23-1,3-2-8-15,20-7-6 0,7 3-2 16,14-7-6-16,14 4-5 15,0 1-9 1,3 4-5-16,-17 9-4 0,-16 2-2 16,-22 5-1-1,-8 2 0-15,-14 6 1 0,-8 0 2 16,-5 5 4 0,-3 3-1-16,-3 6-2 0,0 3-3 15,-2 12-2-15,1 7-1 0,-1 15-3 16,-3 5 2-1,-3 11 0-15,-1-1 1 16,-2 0 2-16,4-3 2 16,7-14 0-16,5-5 1 0,8-17-15 15,2-9-28 1,1-15-98-16,5-9-85 0,1-12 114 16</inkml:trace>
  <inkml:trace contextRef="#ctx0" brushRef="#br0" timeOffset="-208315.43">23138 3531 476 0,'-11'0'108'16,"1"0"64"-16,-3-1 10 0,4-2 22 0,-4-2-29 0,-6 2-14 15,-6 0-20-15,-5-2-14 0,-19 5-31 0,-3 5-19 0,-8 3-34 0,5 7-11 0,16 4-22 16,10 3-3-16,18-3-2 16,11 3-1-16,14-4 0 0,12 2 0 15,16-1 1 1,7 5 1-16,10-2 0 16,-4 5 0-16,-14-2-2 15,-7-2 0-15,-23 3 20 16,-11 1 14-16,-23-1 16 15,-15 1 7-15,-27-3-24 16,-7-4-11-16,-7-7-15 16,2-5-7-16,13-13-40 15,12-11-49-15,16-9-168 16,12-2-213-16,32 8 261 16</inkml:trace>
  <inkml:trace contextRef="#ctx0" brushRef="#br0" timeOffset="-167015.33">10370 4452 129 0,'2'-17'69'0,"4"1"88"0,-3 0 4 0,-1 7 0 0,-2 1-6 0,0 3 7 0,-2 2 7 0,-1 2 4 0,-2 1 0 0,2 1-28 0,3 1-19 0,0-1-38 0,2 10-17 0,-1-1-24 16,4-2-8-16,-2 12-7 16,0 7 1-16,4 17-3 15,-7 8-5-15,-5 18-6 16,-1 7-6 0,-7 7-9-16,0 2 0 0,-1-7-1 15,2-6 1 1,0-23-51-16,3-7-41 0,0-20-152 15,4-8-213-15,2-17 262 16</inkml:trace>
  <inkml:trace contextRef="#ctx0" brushRef="#br0" timeOffset="-166708.55">9993 4418 673 0,'-3'-15'125'0,"1"-3"125"0,7 0-36 0,0 4-29 0,4 5-25 0,2 5-33 0,0-2-8 0,8 5-11 16,3-1-3-16,8-3-8 16,5-4-7-16,11-7-20 15,4-8-12-15,12-6-19 16,6-3-7-16,4-1-17 15,-2 2-4 1,-6 8-5-16,-4 2 1 0,-22 8-57 16,-2 1-60-16,-20 9-177 15,-3 1-329-15,-16 4 360 16</inkml:trace>
  <inkml:trace contextRef="#ctx0" brushRef="#br0" timeOffset="-166245.34">10716 4210 1051 0,'0'0'89'0,"0"0"61"0,3 1 10 0,5 4-13 0,-5 4-31 0,8 17-40 0,-6 7-13 0,-1 23-13 15,-2 7-12-15,-12 10-21 0,1 9-8 16,-2 0-7-16,-2 3 1 15,5-4-2-15,-1-1 1 16,7-17-2 0,1-6-1-16,2-24-3 0,4-12-2 15,3-21-2 1,3-7 1-16,0-20 2 0,2-6 2 16,-1-14 4-16,-2-2 1 0,1-3 1 15,-2 6 1-15,6 8 5 16,0 4 7-1,4 13 12-15,5 4 7 0,-2 7-2 16,3 4-5 0,7 1-3-16,-2 4-5 15,4 2 1-15,-4 4-2 0,2 8-4 16,-8 1-3-16,-5 10-4 16,-5 6 0-16,-10 12-3 15,1 7 0-15,-5 11-2 16,-1 1-1-16,2-8-11 15,2-8-30-15,8-12-63 16,2-6-67-16,1-9 84 16</inkml:trace>
  <inkml:trace contextRef="#ctx0" brushRef="#br0" timeOffset="-165265.24">11426 4648 854 0,'-4'0'91'0,"4"0"96"0,0 1-21 0,8 12-10 0,-3 4-25 16,3 17-49-16,5 3-21 0,-10 14-20 0,3-4-12 0,-6 2-19 0,-2-3-2 0,6-15-2 0,2-5 0 0,-5-14 3 15,-1-10 4-15,-3 3 5 0,-9-15 2 0,-4-7 13 16,-5-7 6-16,7-12 3 0,2-4-2 15,8-7-17 1,8 3-11-16,11 6-10 0,11 3-1 16,8 13 2-1,4 8 1-15,-2 8 0 16,-6 6 0-16,-1 8-3 0,-4 9-1 16,-3 8 2-1,-8 5-1-15,-3 6 1 0,-6 5 1 16,3 0-2-1,-2-3 0-15,7-12 1 0,1-11-2 16,7-16 3 0,2-7 0-16,4-21 3 0,0-4 1 0,-3-12 2 31,-4-1-2-31,-4 0-1 0,0 7-2 0,-5 15-1 16,-3 8-2-1,-2 21-1-15,-5 14 2 16,-1 19-1-16,0 14 0 0,0 1 1 15,2 1-1 1,14-14-1-16,6-9 0 16,11-23 2-16,-1-8 1 15,7-19 4-15,-1-6 1 0,-2-15 2 16,-4-7 3-16,-1-3-1 16,-4 1-1-1,-5 12 6-15,-3 9 0 0,-8 23 2 16,2 15 1-16,-8 23-6 15,-5 14-2-15,-4 23-2 16,-2 1-3-16,-2 4-3 16,0-1-1-16,2-6-2 15,-5 5 0-15,1-12-2 16,-1-4-1-16,4-27 3 16,-5-8 3-16,0-24 6 15,-2-12 3-15,1-27-2 16,10-8-3-16,0-33-4 0,3-12-1 15,8-23-3-15,-5-3-2 16,14 16-1-16,5 14-4 16,10 35-1-16,6 17-1 15,3 24 0-15,-3 12 3 0,-7 15 2 16,-4 3 3-16,-8 11 1 16,-8 4 0-16,-11 2-49 15,-5 4-37 1,-9 2-104-16,0 0-120 15,1-5 177-15</inkml:trace>
  <inkml:trace contextRef="#ctx0" brushRef="#br0" timeOffset="-164744.77">12587 4694 1103 0,'1'-5'173'0,"1"0"88"0,-2 5-79 0,0 2-23 0,-2 12-96 0,-1 10-26 0,-2 7-24 0,4 5-7 0,9-1-6 0,6-8-1 16,6-14 1-16,9-10 1 0,4-13 7 0,2-9 1 16,2-9 3-16,-7-7 10 15,-6 1 16-15,-3 4 5 16,-12 3 4-1,7 6-10-15,-15 20-16 0,3-2-4 16,-4 17-11 0,-2 11 0-16,2 11-3 15,2-3-3-15,9-1 0 16,1-8 0-16,7-20 1 0,3-4 1 16,3-11 2-16,1-6 3 0,-4-10 2 15,-2-4 5 1,-2-9 25-16,-6-4 11 0,-4-14 20 15,2-5 1 1,-10-15-17-16,0-4-12 16,-5 16-20-16,-1 9 0 15,6 54-3-15,-4-6-1 0,1 45-2 16,-3 13-7-16,4 17-7 16,2 10-1-16,0 7-1 15,2 6-2-15,4 5-45 16,-1-9-37-1,8-14-85-15,-1-14-53 0,10-30-283 16,8-10 303-16</inkml:trace>
  <inkml:trace contextRef="#ctx0" brushRef="#br0" timeOffset="-164570.28">12994 4446 1605 0,'25'22'83'0,"10"-8"23"0,14-4-7 0,17-13-24 0,9-12-24 0,15-7-51 0,0-8 230 0,-8-26-170 0</inkml:trace>
  <inkml:trace contextRef="#ctx0" brushRef="#br0" timeOffset="-159235.22">14538 4561 531 0,'-6'0'115'15,"0"-3"92"-15,-1 3-54 16,2 0-17-16,5-2-15 16,0 2-6-16,0 0-23 15,0 0-2-15,5 7-5 16,0 1 2-16,-2 7-2 16,0 9-14-16,0 14-18 15,1 3-10-15,-3 9-18 16,2 2-9-16,7-3-10 15,-4-6-2-15,4-10 0 16,1-8-1-16,-5-15-41 16,2-6-68-16,-4-16 63 15</inkml:trace>
  <inkml:trace contextRef="#ctx0" brushRef="#br0" timeOffset="-158805.45">14764 4427 781 0,'11'-9'173'0,"-2"-1"81"0,-7 9-6 16,-4 1-37-16,1 3-87 0,-3 2-33 0,9-4-33 0,6-1-2 0,15-1-5 15,3-9 7-15,11 7-13 16,-2-2-11-16,0 10-17 16,-2 8-9-16,-17 5-2 15,-7 5 0-15,-13 6 3 16,-12 3 2-16,-15 1-1 16,-2 5-1-16,-10 0-5 15,1 1 0-15,-2-6-3 16,8-6-1-16,12-2-3 15,9 1 0-15,20-9-2 16,7 4 0-16,14-6 2 16,9-2 0-16,7-2 1 15,1-5 1-15,5-6 1 0,-4-3-1 16,2-6-33-16,-8-2-47 0,-2-5-225 31,-1-2 184-31</inkml:trace>
  <inkml:trace contextRef="#ctx0" brushRef="#br0" timeOffset="-158380.91">15499 4646 700 0,'-10'0'106'0,"-1"-4"106"0,0 2-38 0,7 0-2 16,2 1-39-16,5 4-37 0,8 6-4 0,3 15-21 15,1 5-5-15,2 15-23 0,-1 6-15 16,1 5-16 0,-4 2-4-16,-7-3-1 15,0-2 2-15,-9-6 1 16,-6-7 3-16,-17-4 1 16,-10-7 1-16,-8-9 0 15,-5-2-3-15,-1-17-7 16,1-4-15-16,9-15-61 15,2-16-55-15,10-9-155 0,3-11-139 16,12-20 230-16</inkml:trace>
  <inkml:trace contextRef="#ctx0" brushRef="#br0" timeOffset="-158205.33">15325 4462 1183 0,'8'-6'116'0,"-1"-7"24"0,0-6 4 0,-2 0-84 16,1-3-34-16,-4 5-21 0,0 1-15 0,-2 3-244 0,-2-3 181 0</inkml:trace>
  <inkml:trace contextRef="#ctx0" brushRef="#br0" timeOffset="-157870.74">15822 4594 724 0,'-1'26'120'0,"-1"0"69"0,2 3-11 0,3 1-76 0,4-3-20 0,5-9-16 0,1-2 1 0,4-8 10 0,-4-6 5 16,-5-10 10-16,1-3 6 0,-4-8-11 15,1-5-3 1,-4-3-8-16,-5 1-10 0,-7 0-25 16,-6 1-14-16,-6 11-26 15,0 1-11-15,0 9-59 16,0 4-37-16,3-2-161 15,6 0 146-15</inkml:trace>
  <inkml:trace contextRef="#ctx0" brushRef="#br0" timeOffset="-157505.61">16005 4315 1264 0,'11'11'76'0,"-3"3"29"0,-1 5 4 0,4 14-4 0,-4 7-31 0,-2 12-41 0,0 2-9 0,-4 2-16 0,-1-7-1 15,0-6-2 1,4-4 0-16,-4-14 2 16,0-1 2-16,-4-14 6 0,0-4 6 15,2-9 29-15,2-8 5 16,3-13-1-16,10-1-4 15,11-2-34-15,4 2-5 16,7 9-8-16,3 5-2 16,-12 11 1-16,4 5 2 15,-15 7-1-15,-4 2 1 0,-10 5 6 16,-7-4-2 0,-5 0 6-16,-11 1-9 15,-8 1-30-15,-10-4-25 16,-7-8-99-16,6-5-102 15,14-14 143-15</inkml:trace>
  <inkml:trace contextRef="#ctx0" brushRef="#br0" timeOffset="-157248.46">16554 4539 951 0,'-8'5'194'0,"-6"-4"184"0,-13 7-211 0,-7 3-11 0,1 4-97 0,-4 3-32 0,12-5-21 0,12 3-7 16,13-5-11-1,16 1-1-15,11 0 4 0,6 0 4 16,7 7 5-16,-3 2 1 16,-11 4 5-16,-9 3 3 15,-15 2 4-15,-9 2 3 16,-23-7-5-16,-6 0-21 15,-16-6-131-15,-5-5-119 16,-9-14 133-16</inkml:trace>
  <inkml:trace contextRef="#ctx0" brushRef="#br0" timeOffset="-157026.45">16901 4135 1229 0,'8'18'138'0,"-6"7"48"0,-8 22-14 0,-6 4 14 0,-10 15-79 16,2 10-25-16,-10-1-46 0,0 7-16 0,-2-4-8 0,1-3-10 15,9 1-102-15,0 0-89 16,9-2 97-16</inkml:trace>
  <inkml:trace contextRef="#ctx0" brushRef="#br0" timeOffset="-156343.66">17069 4804 1725 0,'-2'10'22'0,"-9"-4"5"0,9-1 34 0,2-4 14 0,-6-9 29 0,4-3 1 0,-1-6-14 16,-5-8-5-1,12-2-26-15,0-5-10 16,6 4-29 0,2 3-11-16,4 7-11 0,8 6-3 0,0 10-3 31,-4 2-2-31,2 8-1 0,-1 5 2 0,-4 4-6 16,5 2-9-16,-5 0-13 15,-2-2 0-15,-6-4 12 16,-4-4 12-16,-4-9 18 15,4-1 6 1,-2-18-1-16,-1-3 0 0,7-10-9 16,4-1-2-1,3 0-6-15,9-3-3 0,2 9 0 16,7 3 0-16,-5 10 4 16,-4 12 0-1,-6 4-2-15,-3 7 2 16,-8 7 1-16,1 3 2 0,-6 0 2 15,5-3-2-15,3-7-4 16,3-7-1-16,9-8 0 16,3-4 4-16,0-12 5 15,-1 1 2-15,-5-1 5 16,-1-3 4-16,-4 5 5 16,-3 4-2-16,-7 8-7 15,4 8-7-15,-7 11-4 16,-2 5-3-16,0 15 4 0,0 2 0 15,-2 2 2 1,4 1-16-16,7-12-58 0,6-8-51 16,5-13-119-16,5-3-126 15,8-11 208-15</inkml:trace>
  <inkml:trace contextRef="#ctx0" brushRef="#br0" timeOffset="-156185.62">17835 4121 1868 0,'-22'7'51'16,"5"-1"-19"-16,-1-6-15 0,9-8 1 0,1-5-38 0,8-4-229 0,2-2 171 0</inkml:trace>
  <inkml:trace contextRef="#ctx0" brushRef="#br0" timeOffset="-155860.65">17919 4350 988 0,'1'36'14'0,"3"-3"84"0,-3 0-17 0,-1-9 4 0,0 0 19 0,0-4-78 0,-5-2-3 0,1-3 2 16,-4-2 1-16,0-5 8 15,-1-7 11-15,7-5 35 16,0-9 11-16,6-12 20 16,5 0-11-16,4-2-30 0,2 2-8 15,3 9-22 1,2-2-10-16,2 11-12 0,7 0-5 16,2 4-12-16,6 1-3 0,2 9-2 15,-4 2 0 1,-7 12 0-16,-9 1 1 0,-11 8 1 15,-3 3-4 1,-12 3-74-16,4 2-72 0,-19-3 82 16</inkml:trace>
  <inkml:trace contextRef="#ctx0" brushRef="#br0" timeOffset="-127608.36">20908 4501 910 0,'8'-1'52'0,"-6"-2"80"0,3 1-6 0,-5 5 35 0,-4 7-5 0,4 5-60 0,-1 7-21 0,1 10-36 0,0 6-14 0,3 9-18 15,-3 4-2-15,-2 2-5 0,1 6-6 16,-9-1-48-16,4 3-41 15,-3-4-167 1,7-6-148-16,4-17 226 0</inkml:trace>
  <inkml:trace contextRef="#ctx0" brushRef="#br0" timeOffset="-127159.79">21290 4443 779 0,'0'1'90'0,"-9"9"161"0,-2-2-104 0,-3 3 18 0,-2 0-15 16,5-2-55-16,0-4-15 0,6-3-15 0,5-2 6 0,1 1-7 0,12-4-4 0,9-6-2 0,7 1-7 15,13-6-10-15,9 1-6 0,15-8-16 0,8 6-6 0,3-4-8 16,-2 1-3-16,-22 11 1 16,-9 3-1-16,-23 6-1 15,-7 6 2-15,-14 9 1 16,-8 7 1-16,-12 15 1 15,-2 9-2-15,-5 10-1 0,0 10-2 16,-3 11-1 0,-3 7 1-16,1 7-1 15,-2-3-1-15,7-14 0 16,3-11-5-16,10-26-35 0,9-9-45 16,7-22-143-16,2-8-151 15,22-22 205-15</inkml:trace>
  <inkml:trace contextRef="#ctx0" brushRef="#br0" timeOffset="-126718.23">22115 4768 441 0,'2'-5'83'0,"1"-6"107"0,-1 2-54 0,-2-2 26 0,0 4 13 0,0-2-5 0,-2 6-18 15,2 3-10-15,-8 0-3 0,5 9-8 0,-3 7-14 0,3 7-17 16,3 11-45-16,0 2-20 16,4 11-23-16,7 4-2 15,10 1-3-15,1 0-2 16,-6-2-1-16,-4 1 1 16,-18-4 1-16,-11 3 0 15,-17-2 0-15,-3-6-1 0,-6-9-23 16,0-9-26-1,-2-16-70-15,4-5-58 0,1-19-189 16,7-12 203 0</inkml:trace>
  <inkml:trace contextRef="#ctx0" brushRef="#br0" timeOffset="-126475.77">21954 4481 1184 0,'2'0'156'0,"-2"0"161"0,3 0-224 0,-1 0 0 0,4-11-68 0,-1-3-24 0,7-9-167 0,4 5-284 16,8 2 266-16</inkml:trace>
  <inkml:trace contextRef="#ctx0" brushRef="#br0" timeOffset="-126257.64">22448 4765 1044 0,'-3'6'141'0,"0"2"27"0,-7 8-19 0,7 6-16 16,-5 8-88-16,5 3-13 0,5 3-1 15,7-3 2-15,7-6 6 16,1-5 6-16,7-9 6 15,0-10 6 1,-2-6 5-16,-5-7 6 0,-6-9 6 16,-1-1-7-1,-14-10-6-15,0-6-10 0,-7-7-21 32,-3 2-7-32,1 5-16 0,-1 4-5 0,1 13-11 15,2 7-20-15,2 1-89 16,2 6-72-16,9-2-249 15,7 3 238-15</inkml:trace>
  <inkml:trace contextRef="#ctx0" brushRef="#br0" timeOffset="-125895.52">22716 4408 1486 0,'7'3'97'0,"-4"5"51"0,0 3-30 0,3 15-13 0,-1 5-31 0,0 15-42 0,1 4-12 0,-3 9-14 16,0 4-5-16,-1 0-1 0,3 0 0 0,-5-10 0 0,1-7 1 0,1-17-1 0,-2-12-2 0,0-17 2 0,0-5 1 15,8-17 2-15,4-2 2 16,9 1-2-16,9 1-2 0,5 9 0 15,1 12-1-15,-1 4 0 16,-4 11 2-16,-10 5 2 16,-9 0 3-16,-12 6 4 15,-9-1 1-15,-17 2-3 16,-5 0-2-16,-16-7-17 16,-2-2-21-16,3-11-82 15,2-6-76-15,17-19-227 16,11-6 227-16</inkml:trace>
  <inkml:trace contextRef="#ctx0" brushRef="#br0" timeOffset="-125599.1">23322 4730 1147 0,'-8'16'158'16,"-11"1"44"-16,-7 2-15 0,-1 0-4 0,-5-2-97 0,-1 1-25 0,9-1-31 0,7-4-13 0,6-2-17 0,11-2-3 0,13-1-6 0,2 3 0 0,17 2 6 0,-2 1 2 16,5 8 3-16,-5-3 2 0,-13 6 0 15,-9 0 1 1,-18 0 0-16,-10 1 0 0,-23-4-18 15,1-5-44 1,-1-7-107-16,-1-9-94 0,4-9 129 16</inkml:trace>
  <inkml:trace contextRef="#ctx0" brushRef="#br0" timeOffset="-125305.29">23699 4157 1129 0,'5'-4'112'16,"3"2"68"-16,-5 5 0 0,-1 15-9 0,-1 8-39 0,2 23-32 0,-4 10-15 0,-6 24-21 0,-5 9-16 0,-15 15-24 0,2 14-9 0,-12 10-10 0,-2 0-3 15,0-5-27 1,-1-11-14-16,10-18-127 16,8-14-90-16,9-20 142 0</inkml:trace>
  <inkml:trace contextRef="#ctx0" brushRef="#br0" timeOffset="-124575.39">23797 4853 1345 0,'0'0'134'0,"2"0"57"0,4 11 15 0,-6 11-51 0,3 8-47 0,-3 9-45 0,-2 2-14 16,2 4-29-16,0-1-7 0,-1-5-4 0,-2-4-2 16,-2-13 0-16,0-3 0 0,5-19 3 0,0 3 3 0,0-20 5 0,2-9 7 0,7-19 0 15,4-7-3-15,4-5-9 16,7-3-5-16,1 17-8 16,2 9 0-16,1 20-5 0,4 12 0 15,-4 16-2 1,1 11 1-16,-6 8 1 0,-5 8-1 15,-10-6 4 1,0-2 1-16,-5-9 2 0,-2-4 3 16,1-12 1-1,-2-6 3-15,5-5 2 0,1-11-1 16,3-12-2-16,6-2-3 0,5-7-4 16,4 8-2-1,3 10-3-15,6 11-2 0,-8 17-2 16,0 16-1-1,-7 3-1-15,0 4 0 0,0-4-21 16,4-8 2-16,0-9 5 16,8-5 2-16,-11-16 27 15,1-5 6-15,-7-4 20 16,-2-7 8-16,-1-7 6 16,-1-1-5-16,2-4-22 15,-2 4-8-15,-1 10-9 16,3 11 2-16,0 27 2 15,1 17 2-15,-5 16-2 16,-2 0 0-16,8-5-5 16,1-3-9-16,11-17-37 15,10-5-34-15,3-15-168 16,1-5-66-16,-1-12 157 0</inkml:trace>
  <inkml:trace contextRef="#ctx0" brushRef="#br0" timeOffset="-124415.64">24602 4520 1304 0,'-21'0'146'0,"1"0"287"0,5-1-416 0,3-9-7 0,4-1-34 16,3-3-65-16,10 0 48 0</inkml:trace>
  <inkml:trace contextRef="#ctx0" brushRef="#br0" timeOffset="-124095.81">24734 4769 1028 0,'10'70'84'16,"-1"-6"173"-16,-3 1-190 16,1-14 30-16,-7-7 6 15,0-10-34-15,-7-7-5 16,-1-8-11-16,-1-2 10 0,-2-12 20 15,5-2-2-15,-1-9 13 16,6-13 3 0,1-12-10-16,0-9-3 0,9-12-28 15,4 2-11-15,4 5-11 16,8 12-2-16,4 21-2 16,6 9-5-16,4 12-9 15,-1 10-6-15,3 11-7 16,-3 5-1-16,-2 4-3 15,-8 0-3-15,-6 9-7 16,-7-6-20-16,-11 4-80 16,0 1-82-16,-9-1-183 15,5 5 196-15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1T18:57:08.77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3618 14389 110 0,'-11'3'35'0,"-2"-1"75"0,4-2 11 0,1 3 43 0,0-3 15 0,3 0-16 16,-2 2-17-16,2-2-52 0,-3 1-23 0,0 2-36 0,3 2-12 0,-6 1-13 15,7 4-3-15,-9 3-5 16,0 1 0-16,2 0-1 16,-5 2 0-16,4-4 0 0,-1 2 1 15,2-6 0-15,3 0 1 16,8-3 4-16,0-3 5 15,7 1 5-15,0 0 5 16,0 2 5-16,2 2 4 16,-2 5 6-16,4 0 3 15,0-1 9-15,6 0 1 16,5-4-3-16,0-4-2 16,8-3-7-16,-5-5 1 15,7 2 12-15,6 1 1 16,3 2-10-16,3 0-7 15,6 5-20-15,1 1-6 16,4 1-5-16,5 4-1 0,-6 1-1 16,4-1-1-1,-4 0 0-15,-2 0 0 0,1-9 11 16,1-2 9-16,6 0 19 16,3-6 2-16,14 2 7 15,5 4-3-15,5 2-11 16,-5 4 3-16,-4 2-15 15,-4 3-5-15,1 8-9 16,6-3-5-16,17 0-1 16,17-1-3-16,13-5 0 15,3-4-2-15,9-9 0 0,13 0 3 16,13-7 5-16,4 3 1 16,10-4 1-16,1 1-3 15,1 5-3 1,2 4-2-16,9 2-1 0,-1 12-21 15,5 12-92 1,20 7-71-16,18 15 89 0</inkml:trace>
  <inkml:trace contextRef="#ctx0" brushRef="#br0" timeOffset="19319.77">9176 7581 1094 0,'-13'0'79'0,"2"5"67"0,2-5-111 0,-1 0-20 0,-7 0-10 15,-2-8 12-15,-1-3 28 0,1-2 10 0,0 7 11 0,6 3-10 0,7 6-30 0,6 10-12 0,8 7-14 0,14 5-1 16,28 9 5 0,18-3 10-16,53-3 37 0,20-10 16 15,42-10 24 1,30-11 2-16,33-13 1 15,24-3-2-15,39-13-15 16,13 2-8-16,25 2-24 16,13 0-8-16,-2 7-10 15,-8-1-4-15,-24 6-8 16,-27 4-5-16,-39 4-3 16,-31 3-7-16,-57 8-149 15,-29 8 109-15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1T18:57:47.4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2261 5293 482 0,'2'3'58'0,"4"-3"40"0,7-6-28 0,-1-1 9 0,-2 1 22 0,-2 5 13 0,-3-1-10 16,-2 2-13-16,-2 0-22 0,-1 0-11 0,2 0-16 0,1 0-11 0,5-8-20 15,0 0-6-15,8-9-3 16,1 1-1-16,10-4 13 16,1 1 7-16,15 6 13 15,2 2 2-15,17 11 5 16,14 0 4-1,6 5 13-15,14-1 7 0,29-7-2 16,21 2-5 0,36-12-21-16,9-1-4 15,26-10-13-15,3-7-5 0,4-2-5 16,15 1 9-16,-16 7-175 16,-10 11 120-16</inkml:trace>
  <inkml:trace contextRef="#ctx0" brushRef="#br0" timeOffset="7919.86">12298 6242 104 0,'36'-12'38'0,"-6"-3"71"16,-1 1 24-16,-12 3 36 0,-4 2 1 0,-4 2-22 0,-4 0-20 0,0 5-44 0,-1 0-18 0,-1 2-31 15,2-1-12-15,3 1-5 0,3-2 5 0,2-4 12 16,1 3 4-16,2 1 6 16,7 1-2-16,3 2-13 15,7 2-7-15,9 7-16 16,6 1-4-16,16-2-3 15,4 2-1 1,9 0 3-16,2-1 3 0,19-1-1 16,8-2-2-1,31-1-3-15,10-3-1 0,14-1 5 16,3 1 4-16,11 0 15 16,3 0 10-16,-7 0 8 15,-4 0 4-15,-16 4 2 16,-3-2-7-16,-21-2-7 15,-15 1-1-15,-38-2-10 16,-14-2 1-16,-29 0 3 16,-9 0 6-16,-22-2 15 15,-11-4-6-15,-31-7-26 16,-18-1-21-16,-43 3-35 0,-20 3-3 16,-31 5-4-16,-14 3 1 15,-27 7-10-15,-7-3 4 16,-8 3 19-16,-6-6 14 15,5-2 24-15,5-9 5 16,14-1 4 0,0-2-1-16,32 7-3 0,15 1-3 15,38 12-4 1,22-1-1-16,36 7-1 0,20 1-4 0,23 5-8 16,22 1-3-1,41 5-21-15,31 1-2 0,68-7-76 16,24-15-78-1,74-8 115-15</inkml:trace>
  <inkml:trace contextRef="#ctx0" brushRef="#br0" timeOffset="23164.11">2589 7409 641 0,'-9'3'100'0,"-16"8"97"0,-8 12-47 0,-12 8-56 0,-5 12-22 0,-2 1-34 0,3 2-6 0,6-5-6 16,4-4-1-1,3-10-6-15,1-5-5 0,8-11-6 16,3-1-2-16,7-1-3 16,6-2-1-16,5 0-1 15,-1 3 0-15,6 1 4 16,1 2 9-16,1-6 24 15,6 3 10-15,1 1 9 16,6-3 0-16,8-2-12 16,3 4-3-16,5-7-9 15,0-2-6-15,8 7-12 0,-2-5-6 16,10 7-5 0,5-2-2-16,8 6-2 15,3 0 0-15,9 3 0 16,3-2 0-16,-4-1 1 15,2-2 6-15,-4 0 18 16,3-3 1-16,2-6 3 0,12 0-4 16,1 0-13-1,9 1 2-15,-2-1 2 16,-6-2 0-16,-5 4-6 0,-8 1-2 0,3-1-5 31,7 1-1-31,9-4 1 0,10-2-2 0,1-5 0 16,0 1 1-1,-8 0-2-15,-4-2 1 16,9 1-1-16,1 4 0 16,4-1 0-16,1 1 0 15,-9-6 3-15,-3 4 4 16,1-5 4-16,6 4 1 16,6 0-2-16,2 0-4 0,-7 2-2 15,-10-1-2-15,-5 0 0 16,2-5 0-16,17-2-1 15,10-2 0 1,1-2-1-16,-1-2 1 0,-11 2-1 16,-4-2 0-16,15-3 0 15,0 3 0-15,0 2 0 16,-4-2 0-16,-10 0 0 16,-1 7 0-1,9 0 0-15,4 5 0 0,2 0 0 16,-7 2 0-1,-9 2 1-15,-3 0-1 0,7 3 0 16,0 4 0-16,7-3 0 16,-8 1 0-16,-11-2 0 15,3-1 1-15,-3-1-1 16,10 2 1-16,7-3-1 0,0 4 0 16,1-3 0-16,-9-1 0 15,-4 2 0-15,5-1 0 16,7 2 0-16,5 4 1 15,-9-7 0-15,-2-2 0 16,-3-3 0-16,3 4 0 16,8-2-1-16,3 3 1 15,-9-2 0-15,-6-3-1 16,4 5 1-16,-2 4-1 16,15-1 1-16,8-3-1 15,-10 6 0-15,2 0 0 16,-2-2 0-16,9 0 0 15,14-1 0-15,2-1 0 0,-1-2 0 16,-4-2 1 0,-2-9 4-16,6 0 2 0,-8-3 2 15,0 0 0-15,-5-3-3 16,-1 4-4-16,10 7-1 16,1 3-1-16,-7 4 0 15,2 1 0-15,-1 7 0 16,7-4 1-16,6-4-1 0,-1-4 0 15,3-9 0 1,5-1 0-16,7-1 1 16,-6-2 1-16,0 3 1 0,-7 1-1 0,7 6-1 15,6 2-1 1,5 6-1-16,4 3-1 0,3 1-2 16,3 3-6-1,1-4-74-15,-1 3-74 0,5-6 85 16</inkml:trace>
  <inkml:trace contextRef="#ctx0" brushRef="#br0" timeOffset="29078.16">16977 6268 425 0,'11'7'137'15,"-5"0"77"-15,4-1 4 0,1-3-15 0,-3-1-40 16,1 1-19-16,-1-2-33 0,-8-1-11 0,-8 0-28 0,-1-3-5 0,-9-6-10 0,7 1-6 0,-1-5-5 0,-1-4-3 0,1 1-8 15,-4-1-9-15,-8 6-12 16,-3 6-6-16,-12 8-4 16,-2 10-4-16,-6 15-4 0,6 7-1 0,12 4-1 15,7 2 1 1,20-4 0-16,4-1 0 16,15-14 1-16,15 0 0 15,11-3 10-15,5-3 5 16,4 0 6-1,-6-1 5-15,-11 6-3 0,-3-2 0 16,-17 4-6-16,-7 3-1 16,-16-1-2-16,-9 2 0 0,-19-2 2 15,-5-3-1-15,-18-3-2 16,4-6 0-16,-3-9-3 16,4-5-1-16,13-15-14 15,3-5-19-15,14-5-73 16,9-6-48-16,15 1-146 15,11 4-186-15,11-3 281 16</inkml:trace>
  <inkml:trace contextRef="#ctx0" brushRef="#br0" timeOffset="29307.56">17094 6361 1381 0,'3'-2'115'0,"-3"4"44"0,0 4-10 0,2 5-57 16,1 6-30-16,5 18-24 0,6 4-5 0,3 24-11 0,0 4-8 0,-4 10-9 0,-3 2-2 0,-6 3 1 0,-1 0-2 0,-3-2-16 15,0-4-26 1,-4-13-86-16,1-11-88 15,-4-22 113-15</inkml:trace>
  <inkml:trace contextRef="#ctx0" brushRef="#br0" timeOffset="29610.82">17065 6534 1135 0,'-4'-14'146'0,"4"-8"166"0,6-5-170 0,-3-1 8 0,10-2-41 0,-1 4-21 0,9 6-21 0,1 6-4 0,2 3 0 0,7 4-4 0,2 12-10 16,4 3-6-16,-1 5-11 0,2 1-8 15,-11 5-9 1,-4 3-4-16,-10-2-6 0,-8 5 1 15,-10-1 0 1,-11 1 2-16,-14 4-6 0,-6 2-15 16,-10-2-67-16,-3-4-56 15,2-5-209 1,7-7 194-16</inkml:trace>
  <inkml:trace contextRef="#ctx0" brushRef="#br0" timeOffset="30167.73">17515 6362 1118 0,'-5'25'98'0,"2"5"120"0,3-4-79 0,6-6 7 0,2-3-22 0,7-10-49 0,5-1-9 0,12-11-5 16,4-3-4-16,10-12-8 15,-5-5 1-15,-7-2 1 16,-4 0-5-16,-12 0 4 16,-6 4 1-16,-12-1-6 0,-8 5-3 15,-18 3-17 1,-9 8-8-16,-11 12-14 16,-3 10-4-16,-8 20-7 15,4 6-1-15,5 10-2 16,15 4 2-16,24-2 2 15,12-3 2-15,27-8 7 0,6-3 4 16,18-13 5 0,-2-5 1-16,5-13 3 0,3-7 2 15,3-10 0 1,5-5 0-16,-4-12-1 0,6-2-1 16,-12-7 7-1,-7 1 6-15,-25-3 12 16,-15-3 2-16,-20 0-2 0,-13 2-3 15,-11 6-17-15,-7 11-6 16,-4 16-13-16,3 13-6 16,6 20-10-16,2 11 0 15,10 8 0-15,7 9 2 16,16-1 4-16,8 1 2 0,19-6 2 16,6-7 1-16,5-9-64 15,11-7-42-15,6-12-163 16,5-3-104-16,17-16 206 15</inkml:trace>
  <inkml:trace contextRef="#ctx0" brushRef="#br0" timeOffset="31159.84">18531 6507 1059 0,'-13'-38'160'0,"-1"7"176"0,-6 6-75 0,-6 15-65 0,4 5-53 0,-11 15-91 0,6 14-24 0,-4 7-23 0,7 12-4 15,5 6-4 1,5-2-3-16,14-5 1 0,2-5-1 16,18-17 1-16,1-7 1 0,5-13 5 15,6-2 3 1,-5-21 7-16,0-3 3 0,-2-18 3 31,-8-8 1-31,1-19 3 0,-12-8 3 16,-5-17 6-16,-2 2 0 15,-1 4-4-15,1 14-4 0,1 30 5 16,0 15 1 0,0 29-6-1,-5 4-7-15,-1 34-20 0,-1 11-7 0,0 34 2 16,3 7 4-16,6 5 5 16,3-3 1-16,12-25 0 15,0-13 0-15,13-22-1 16,7-10-1-16,4-10 3 15,4-10 3-15,-4-16 3 16,0-5 4-16,-6-13 2 16,-8-3 1-16,-10-2 1 0,-6 1-3 15,-11 13-4 1,-1 6-4-16,-13 19-6 0,-2 6-2 16,-5 18-3-1,6 4 0-15,7 2 3 16,8-3 1-16,15-13 2 15,11-4 0-15,13-14 3 0,4-2 3 16,-1-6 1 0,-2-9 1-16,-9 2-1 0,-4-3-1 15,-10 6-1-15,-2-3-1 0,-6 11-1 32,-6 1-2-32,5 5-1 0,-6 5-2 0,1 3 0 15,0-4 2 1,0 1 3-16,2-4 3 0,6-9 1 15,5-4 0 1,3-3 1-16,-4-9 2 0,6 4 5 16,-4 3 5-1,-4 7 2-15,0 5-2 0,-10 15-2 16,-2 10-6-16,-4 20-5 16,0 10-2-16,-6 16-4 15,2 0 1 1,1-1-1-16,3-3 0 15,0-1-21-15,-4-3-2 16,6-2-22-16,-2-2-8 0,-4-13 16 16,4-7 1-16,-2-16 22 15,-3-10 9-15,5-15 10 16,-3-15 5-16,4-22 9 16,2-14 8-16,7-19 10 15,-3-10-1-15,8-3-6 16,2 2-6-16,9 18-13 15,4 18-5-15,0 26-9 16,1 10-5-16,-4 26-2 0,0 14 1 16,-10 11 7-1,-6 7 2-15,-11 2 1 16,-4-7 1-16,-12-2-8 0,-1 0-13 16,-8-11-50-16,-6 0-49 15,1-12-321 1,2-9 274-16</inkml:trace>
  <inkml:trace contextRef="#ctx0" brushRef="#br0" timeOffset="31794.08">19981 6211 912 0,'-10'-5'109'0,"-1"2"95"0,3 3-23 0,-1 8-46 0,-2 6-28 15,0 14-52-15,-2 12-20 0,2 10-25 0,5 4-5 0,6-13 0 0,13-10 6 0,12-16 36 16,9-14 20-16,9-6 34 15,1-7 17-15,-4-12 4 16,-6-3-7 0,-15-4-13-16,-14-1-15 0,-18 4-35 15,-15-7-14-15,-21 8-29 16,-1 1-11-16,-1 8-21 16,9 9-16-16,7 2-48 15,8 7-29-15,13 0-93 16,12 0-87-16,5-3 169 15</inkml:trace>
  <inkml:trace contextRef="#ctx0" brushRef="#br0" timeOffset="32118.02">20662 5720 871 0,'2'-12'205'0,"-2"4"105"0,-10 0-37 0,-5 6-39 0,-11 4-92 0,-2 6-21 0,-11 8-31 0,2 4-16 0,7 8-28 15,5 6-12-15,6 14-19 16,7 11-3-16,7 18-3 15,3 7-4-15,2 17-3 16,3 1-1-16,4 1 2 16,-3-6-13-16,6-11-89 15,-5-6-62-15,-4-25-342 16,7-6 290-16</inkml:trace>
  <inkml:trace contextRef="#ctx0" brushRef="#br0" timeOffset="32297.98">20265 6343 919 0,'11'-6'159'0,"6"-2"272"0,13 2-281 0,6-7-51 0,7-1-15 0,12-7-61 0,4-2-16 0,5-4-155 0,3 0-215 0,-9 2 211 0</inkml:trace>
  <inkml:trace contextRef="#ctx0" brushRef="#br0" timeOffset="32779.73">21576 5905 437 0,'11'0'134'0,"0"0"146"0,-5 0-28 0,0 0-49 0,1 0-42 0,-2 1-55 0,-2 4-18 0,-2 5-22 16,-1 1-1-16,-1 4-11 16,-2 7-7-16,-9 5-12 15,-10 10-9-15,-14 5-14 16,-8 10-2-16,-14 8-9 16,-1 3 2-16,2-4-71 15,5-3-72-15,19-12 79 16</inkml:trace>
  <inkml:trace contextRef="#ctx0" brushRef="#br0" timeOffset="32995.67">21200 5993 1288 0,'13'10'88'0,"14"13"24"0,7 10 5 0,22 16-36 0,8 5-32 0,12 4-31 0,3 2-6 0,-8-5-8 15,-13-4-52-15,-1-5 34 16</inkml:trace>
  <inkml:trace contextRef="#ctx0" brushRef="#br0" timeOffset="35528.36">3053 10141 313 0,'-16'-11'116'0,"4"-2"140"0,-1-1-16 0,1 8-28 0,-7 1-9 0,-3 6-44 0,1 7-27 15,-7 5-58-15,-4 1-25 0,5 2-29 16,4 0-9-16,7-7-9 16,5 1-3-16,14-9 2 15,5 1 11-15,14-1 19 16,6 2 7-16,12 2 1 15,7-3-9-15,16 4-16 16,10-1-6-16,21 1-5 16,11-1-2-16,13-4-1 15,-3-2-1-15,14-9-7 16,2 1 2-16,18-1 3 16,5 3 3-16,2 0 7 0,10 3 2 15,1 4 1 1,-1-2-3-16,3 2 1 0,-2 2-2 15,8-1-2 1,-8 1 0-16,-1 2-2 0,-7 0 1 16,-2-3 0-1,-1-1 0-15,-6-1 0 0,-2-7 0 16,-6-3 0-16,-2-2 1 0,-7-1 0 16,-4 0 2-1,-26 4 0-15,-9 2 3 0,-20 7 11 16,-4 1 3-1,-23 1 3-15,-3 4 0 0,-20 1-7 16,-13-4-1 0,-11 1 8-16,-11 0 2 15,-22 2 1-15,-7-3-1 0,-21-1-8 16,-10 1-3-16,-13-2-5 16,-7-3-3-16,-20-5-4 15,-13 1-1 1,-17 1-2-16,-7 1 0 0,-5 8 0 15,-5 5 0 1,-9 5 1-16,0 1 3 0,-2 0 6 16,-4 4 2-16,1-4 4 15,-5-2 1-15,5-4 0 16,-2-3 0-16,9-5-6 0,4-3-3 16,3-2-7-1,8-3-1-15,2 5-1 16,4-2-1-16,17 5 0 15,8-1 0-15,17-4 1 0,2 2 0 16,12-8-1 0,14-2 0-16,20-1-2 15,15-3-2-15,21 1-5 0,6 3-4 16,20 6-9-16,15-3-2 16,26 10 2-1,24 2 3-15,18 9 10 16,7 1 2-16,13 1 4 0,1 1 1 15,17 3-2-15,5-2 0 16,16 2-1-16,4-3 1 16,14-6 1-16,8 0 2 15,9-8 1-15,15-3 2 0,9-8 1 16,-1-2 1-16,14 1 0 16,10 0-1-16,-19 6 0 15,-1 1-1-15,-4 7 0 16,-16 4 0-16,-21-3 1 15,-9 1 1-15,-34-1 1 16,-13-3 1 0,-23 0 3-16,-15-3 1 0,-38 1 7 15,-13-3 7-15,-30 2 9 16,-19-6 0-16,-39-5-44 16,-21-1-47-16,-42-4-28 15,-49 8 24-15</inkml:trace>
  <inkml:trace contextRef="#ctx0" brushRef="#br0" timeOffset="50378.16">9379 7482 207 0,'-19'0'84'0,"12"-3"119"16,7 0 12-16,7-2 1 0,11 3-6 0,-1 2-46 0,10 2-23 15,1 4-41-15,4 4-16 0,9 4-29 0,6-2-13 0,20 3-20 0,15-1-8 0,28 3-9 0,16-4-2 16,11-1-4-16,2-7-1 15,3-5 2-15,0-2 1 0,5-10 3 16,-10 1 2 0,-26-2 2-16,-23 2 2 0,-36 5 7 15,-14-4 2-15,-35 9 25 16,-1-5 2-16,-37 2-4 16,-14 1-2-16,-36 2-28 15,-16-6-1-15,-22 4-4 16,-18 0-1-16,1-2-5 15,0-1-1-15,-13-2-4 16,11 2-2-16,8-1 1 16,20 4 0-16,40 2 2 15,17 1 0-15,36 0 2 0,12 1 1 16,23 4 4 0,19 1 6-16,23 4-1 15,11-4-1-15,31 2-4 0,19-2-4 16,9-1 0-16,0-2 0 15,-1 0 1-15,-11 5 1 0,-13-1 2 16,-2 2 0 0,-41 4 2-16,-12 1 2 15,-41 2 5-15,-23-2 3 0,-34-2 1 16,-20-1 0-16,-32-4-11 16,-4-6-6-16,-30-7-18 15,-14-2-16-15,-1-9-10 16,3 1 0-16,30 2 13 15,27 6 10-15,41 13-1 16,24 6-4-16,39 11 2 16,20 3 4-16,44 2 10 15,16-5 6-15,49-11-40 16,17-8-151-16,29-28 126 0</inkml:trace>
  <inkml:trace contextRef="#ctx0" brushRef="#br0" timeOffset="56925.08">9053 10076 640 0,'-3'0'143'0,"-8"-2"121"0,-4 2-104 0,0 2-43 0,-6 3-61 0,4 1-20 0,6-4-27 0,-2-2-5 0,8-8-1 0,1 1 0 16,4-5-2-16,9-2 1 15,7-5-2-15,3 0 1 0,8 3 0 16,-1 0 6-16,3 5 13 16,6 2 11-16,-9-2 20 15,9 1 5-15,-3 7-3 16,4-5-5 0,3 8-19-16,1-1-7 15,6 1-12-15,1 1-4 16,10 7-4-16,-1-3-2 15,3 6 0-15,-5 0 0 16,-1 2 0-16,4-2 0 16,0 3 8-16,0-3 11 0,4-2 18 15,5 4 7-15,4-5-4 16,-2 3-8-16,-4 0-17 16,-9-5-7-16,2 2-5 15,0-3 0-15,9-5-2 16,4-3 1-16,1-7-1 15,1 2 0-15,1-1 0 16,3-1 0-16,-7 6-1 16,-3 2 1-16,-9 2 0 15,-5 5-1-15,-1 3 1 16,1-4 0-16,1 4 1 0,1-8 0 16,7 0 1-1,6-3-1-15,7-6-1 16,5-1-1-16,0-4 0 0,-4 1-1 15,3 2 1 1,-1 3-1-16,3 5 1 16,7 0 0-16,3 5-1 0,-2-1 1 0,-9-1 0 15,-1 0 0 1,-4-3 2-16,3 0 0 16,5-6 0-16,8 1 2 15,9 3 2-15,1-5 1 16,-10 7-1-16,-10 3-1 0,2 2-4 15,5 3-1-15,14 1 0 16,9 7-2 0,-7-4 2-16,-7 0-1 0,-8 2 1 15,-1-1 0-15,-5 1 1 0,5 0 0 16,14-3 0 0,-2 3-1-16,2-2 0 15,0-5 1-15,-11-1-1 16,7-3 2-16,5 0-1 15,4 0 0-15,6 0 0 16,-7 0-1-16,-5 0-1 16,2-3 0-16,14-1-1 0,11 1 0 15,6-6-1 1,6 2 1-16,-8 1 1 0,0 5-1 16,12 1 2-16,1 0 4 15,-13 3-4-15,-5 1-19 0,-19 14-93 31,-1 7-118-31,-19 16 123 0</inkml:trace>
  <inkml:trace contextRef="#ctx0" brushRef="#br0" timeOffset="60101.41">17805 9194 884 0,'5'4'137'0,"-2"2"87"0,-3-1-38 0,0-1-12 15,2 0-49-15,4-3-23 0,-1 1-24 0,7 1-8 0,11 0-20 16,3-1-10-16,12-2-20 0,5 1-7 0,7 2-10 0,1 5-2 0,1-3-2 0,-3 3-7 0,-16-5-52 0,-8-3-47 16,-22 0-209-16,2 0 180 0</inkml:trace>
  <inkml:trace contextRef="#ctx0" brushRef="#br0" timeOffset="60327.82">17793 9425 1594 0,'6'11'87'16,"3"0"55"-16,6-8-15 0,13-3 6 0,7-3-23 0,7-5-51 0,9-2-21 0,6 1-42 0,3-2-34 0,9-3-117 0,-1-4-120 0,0 9 145 0</inkml:trace>
  <inkml:trace contextRef="#ctx0" brushRef="#br0" timeOffset="60882.78">18914 8971 534 0,'-8'1'62'0,"4"-1"57"0,-4 0-7 0,5 0-1 0,1 0 4 0,2-1 14 0,0 1 5 15,0 1 9-15,0 1 9 0,0 4 6 0,0 2-8 0,0 1-23 0,0 2-14 16,0 5-40-16,2 8-14 0,-1 11-21 15,1 9-16 1,-1 14-12-16,-1 2-2 0,-3-6-16 16,0-4-18-16,-8-11-51 15,2-4-40-15,5-6-124 16,1-6-97 0,6-12 186-1</inkml:trace>
  <inkml:trace contextRef="#ctx0" brushRef="#br0" timeOffset="61200.27">19222 8978 1026 0,'5'-3'144'0,"1"2"81"0,-6 2-22 0,-6 7-29 0,-7 6-61 0,-3 4-33 0,-6 7-44 16,3 5-7-16,0 3-18 0,8 2-6 0,10-7-5 0,2 0 0 0,15-1 12 0,-2-8 12 15,15-1 20-15,2 4 5 0,4-2 1 0,6 12-8 0,-6-7-13 0,-7 0-12 0,-7-11-11 16,-15 1-1-16,-19 0-20 15,-7-1-23-15,-17 10-62 0,-5 0-52 16,-4 1-161-16,7-3 177 16</inkml:trace>
  <inkml:trace contextRef="#ctx0" brushRef="#br0" timeOffset="61411.02">19124 9139 1308 0,'21'-11'112'0,"-1"2"82"0,12-2-39 0,1-2-23 0,14 1-33 0,7-6-50 0,6 1-19 15,4-4-25 1,-2 6-19-16,-5 4-100 0,-4 6-111 16,-12 2 121-1</inkml:trace>
  <inkml:trace contextRef="#ctx0" brushRef="#br0" timeOffset="61737.55">19968 9163 785 0,'0'2'175'0,"-3"-2"278"0,-6 1-223 0,-4 4-32 0,-8 3-32 0,-5 3-82 0,-4 5-29 16,-5 4-34-16,5 1-11 0,3 4-9 16,5-2-3-16,20 1-3 15,6-3-2-15,16-3 3 16,4 1 4-16,6-3 6 16,0-2 5-16,1-6 3 15,-7 2 0-15,-11-1 9 16,-9 2 3-16,-15-1 2 15,-11 1-2-15,-13 0-20 16,-13 1-27 0,-3-1-71-16,4 0-52 0,-10-9-258 15,5 6 237-15</inkml:trace>
  <inkml:trace contextRef="#ctx0" brushRef="#br0" timeOffset="62177.84">20897 8800 976 0,'13'5'127'0,"-4"1"169"0,-2 2-74 0,-14 6 23 0,-7 4-21 0,-14 8-64 0,-5 8-30 0,-8 15-50 0,-5 14-28 15,-6 20-30 1,-3 7-10-16,-10 11-12 0,-1 5 1 16,-5 9-43-1,3 9-35-15,11 1-71 0,4-10-30 16,19-33-36-1,6-14-59-15,22-27 171 0</inkml:trace>
  <inkml:trace contextRef="#ctx0" brushRef="#br0" timeOffset="62447.68">21112 9124 1615 0,'2'3'135'0,"-17"9"84"15,11 12-32-15,-14 7-28 0,1 9-45 0,4 14-62 0,-14 2-15 0,2 9-25 0,0 6-8 0,1-2-33 16,7-2-29-16,6-6-84 15,6-9-61-15,10-12-289 16,8-11 289-16</inkml:trace>
  <inkml:trace contextRef="#ctx0" brushRef="#br0" timeOffset="62749.56">21412 9188 1304 0,'-3'8'115'0,"-2"5"119"0,-6 17-127 0,-2 0 3 0,1 17-39 0,-1 0-29 0,8-1-39 0,0-5-3 0,15-13-7 0,6-4 0 16,14-15 6-16,3-9 6 15,13-14 26-15,1-8 16 0,-1-8 22 16,-4-4 9-1,-9-4 16-15,-18-3-3 0,-15 1-6 16,-13-5-14 0,-27 2-44-16,-1 4-25 0,-15 10-51 15,-3 10-28 1,1 21-71-16,4 6-62 0,18 23 118 16</inkml:trace>
  <inkml:trace contextRef="#ctx0" brushRef="#br0" timeOffset="63077.85">22022 9168 1465 0,'-8'8'116'0,"-4"4"63"0,-6 2-26 0,-7 10-20 0,0 3-41 0,-4 3-52 0,3 4-11 0,4-2-23 16,7 1-7 0,14-6-6-16,2-3-1 0,14-5 0 15,7 1 1-15,6-3 4 16,0 4 2-16,4-5 3 16,-7-2 1-16,-11 0 2 15,-9-1 6-15,-16 1 0 16,-14 3-6-16,-21-4-20 15,-6 1-31-15,-8-5-79 16,6-1-61-16,-4-3 98 16</inkml:trace>
  <inkml:trace contextRef="#ctx0" brushRef="#br0" timeOffset="63580.09">22578 9193 1077 0,'-4'1'116'0,"0"1"117"0,4 4-53 0,4-4-10 0,4 0-30 0,10 1-54 0,4-6-9 0,6 3-25 16,7 0-14-16,-2 0-18 0,2 0-12 15,-9-5-38 1,1 5-47-16,-14-7-177 0,-5 4 149 15</inkml:trace>
  <inkml:trace contextRef="#ctx0" brushRef="#br0" timeOffset="63730.64">22486 9422 1413 0,'11'6'114'16,"3"0"105"-16,13-6-99 0,1 2 6 0,9-2-38 0,2-2-32 0,1 1-58 0,5-10-48 16,4-2-164-16,7-8 133 0</inkml:trace>
  <inkml:trace contextRef="#ctx0" brushRef="#br0" timeOffset="63947.56">23267 8811 1511 0,'0'7'117'0,"2"0"133"0,4 9-94 0,-1 13 3 0,-2 8-32 0,1 17-68 0,-2 15-21 0,-7 15-24 15,1 4-4-15,-9-7-18 16,2-9-20-16,6-20-78 15,-1-9-90-15,7-15 106 16</inkml:trace>
  <inkml:trace contextRef="#ctx0" brushRef="#br0" timeOffset="64113.95">23718 9204 2044 0,'2'3'196'0,"4"7"100"0,-8-6-146 0,2 1-28 0,-6-14-100 0,-5-6-47 0,6-10-121 0,4-5-92 0,9 8 119 16</inkml:trace>
  <inkml:trace contextRef="#ctx0" brushRef="#br0" timeOffset="64670.77">24460 8698 837 0,'0'3'13'0,"9"0"171"0,1 8 92 0,-3-3-3 0,-7-2-29 0,0 4-8 0,-4-7-51 0,-6 0-38 0,-6-1-63 16,-10-2-17-16,-15 0-28 0,-4 0-12 15,-21 0-17 1,-3 6-7-16,-1 0-6 0,9 5-2 16,23 2-2-1,10-1-1-15,15 3-5 16,11 0 1-16,6 8 2 15,5 2 3-15,-3 8 4 0,2 5 3 16,-6 3-1 0,-1 3 1-16,-2 0-9 15,-1-5-8-15,1-10-12 0,-3-5-1 16,8-12 7-16,0-7 10 16,11-7 12-16,8-1 2 0,12-3 3 15,4 1 1 1,13 5 1-16,4 3 1 15,-4 5 3-15,-2 6-1 16,-14 5 0-16,-2 3 0 0,-15 7-4 16,-10-2 5-16,-12 1 6 15,-15 0 1 1,-15 5 0-16,-12 1-2 0,-23 2-16 16,-10 3-18-16,-11-1-45 15,2 0-58-15,6-2-197 16,-10 0 187-1</inkml:trace>
  <inkml:trace contextRef="#ctx0" brushRef="#br0" timeOffset="86207.65">3924 8549 695 0,'-20'4'101'0,"2"5"91"16,-1 7-93-16,4 6-32 0,0-5-16 0,7-1-6 0,8 1 11 0,10-2 11 0,4-3 5 0,8 6 3 0,5 2-9 0,25 7-24 15,11 1-10-15,19 7-9 16,13-2-5-16,11-1-12 16,23-2-5-16,26-7-4 15,9-5 1-15,8-9 9 16,4-3 4-16,4-9 4 16,-8 0 1-16,-9-6-1 15,-14-1 0-15,-16-1 1 16,-5 0 1-16,-27 9 0 15,-24 1 1-15,-42 4 6 0,-23 10 7 16,-34 4 6 0,-17 7 3-16,-48 4 8 15,-16-3 0-15,-24-3 6 16,-7-7 0-16,-16-15-17 16,-18-4-10-16,-11-15-17 15,-4-3-6-15,-11-8-8 0,6 4-5 16,19 2-3-16,5 5 2 15,36 8 4 1,13 2 1-16,24 4-3 16,23 2-1-16,28-1-9 0,21 0-6 15,34-3 4-15,24-5 7 16,38-7 19-16,21 0 11 16,30 2 2-16,14 2-6 15,27 11-11-15,11 2-2 16,10 5 0-16,11 7 0 15,-18-1 4-15,-13 1 1 0,-17-2 1 16,-23-7 1-16,-22 1 3 16,-13-1 2-16,-29 1 5 15,-22-1 10-15,-51 3 10 16,-31-1 3-16,-52-3-4 16,-17 1-11-16,-35-4-20 15,-21-8-12-15,-18-9-27 16,-10-7-3-16,-11-11-10 15,3-3 8-15,14 0 22 16,13 0 2-16,32 14 13 16,34 5-2-16,37 22 1 0,28 3-2 15,44 21 5-15,29 12 8 16,37 13 2-16,18 6 4 16,41 2-5-1,23 1-4-15,30-12 0 0,18-5 1 16,28-24 3-1,-9-7 2-15,-10-18 1 0,-4-5 5 16,-38-9-92 0,-13-4-102-16,-29-8 103 0</inkml:trace>
  <inkml:trace contextRef="#ctx0" brushRef="#br0" timeOffset="87568.43">3602 11186 366 0,'0'5'107'0,"-3"-3"90"0,-2-1-95 16,-6 2-25-16,-3 2-17 0,-3-3 14 0,-2-2 29 0,2-2 8 0,5-6 1 0,0 3-6 0,12-4-11 0,-3-1-3 0,6 1-13 16,5 1-4-16,1 0-14 15,7 2-6-15,-2-5 0 16,0 1-1-16,2 6 12 15,8-7 1-15,1 4-6 16,5 3-3-16,11 2-27 16,11 5-11-16,16 7-16 15,11-1-6-15,9 1 1 16,1 4 1-16,2 2-1 0,-7-1 0 16,4 0-2-1,10-4 0-15,12-2 0 0,10-6 0 16,8-3 1-1,-5 0 1-15,2-6 0 0,9 4 1 16,4 1-1 0,3 1 1-16,-12 3 0 15,-7 3 0-15,-2 7 1 16,6-2 0-16,-6-2 1 16,-7 1 1-16,-13-1-1 0,-10 1 0 15,1-2-1 1,9-4-4-16,5-1 28 0,-2-10 2 15,-5 2 2 1,-12-14 5-16,0 9-34 0,7 3 0 16,6 3 3-16,8 17 0 0,-9-8 4 15,-6 7-1 1,-7 1-4-16,-13 1-1 0,14 4 0 16,11-9 0-1,11-1 0-15,4-10 1 0,3-4-7 16,-10 3 17-1,11 3 4-15,11 9 0 16,12 2 11-16,-1-6-19 16,-1 0-2-16,2 0 2 0,10-1-4 15,9-4-1-15,6-3 0 16,-4-3-3-16,7-7 3 16,-2 1-3-16,3-4 2 15,-1 0-1-15,-1-1-1 16,1-5 2-16,-9 3-21 15,-1 1-33-15,-12 9-114 16,2 1 97-16</inkml:trace>
  <inkml:trace contextRef="#ctx0" brushRef="#br0" timeOffset="112537.85">15037 595 894 0,'0'3'148'15,"0"2"92"-15,0-5-42 0,0 0-10 0,0-5-79 0,0 5-40 16,0 8-43-16,-4 11-9 0,0 24-15 0,-4 9-2 0,3 14 0 0,4-2 0 0,12-12-1 0,4-7 0 16,9-25 14-1,4-9 23-15,1-20 50 0,2-13 21 16,-5-21 18-1,-4-9-13-15,-7-8-38 16,-10-3-10-16,-10 8-23 16,-13 4-10-16,-16 15-15 0,-8 11-16 15,-10 17-14 1,-3 8-12-16,4 14-47 16,4-3-30-16,20-6-149 0,11-5-269 0,37-16 313 31</inkml:trace>
  <inkml:trace contextRef="#ctx0" brushRef="#br0" timeOffset="112747.74">15422 67 1510 0,'4'4'91'0,"4"7"100"0,-1 12-67 16,2 11 22-16,-3 14-34 0,2 15-73 0,0 3-18 0,-3 6-12 0,-4 6-1 0,3-4-8 0,3 0-36 15,-2 0-114-15,5-1-131 0,-10-20 144 0</inkml:trace>
  <inkml:trace contextRef="#ctx0" brushRef="#br0" timeOffset="113371.09">15947 604 906 0,'5'0'109'15,"-5"2"84"-15,0-2-37 0,-10 0-29 0,-1-3-38 0,-6-2-34 0,-8 2 1 0,-15 5 0 0,-1 5-11 0,-8 11-21 0,8 9-11 0,8 18-15 16,8 7-5-16,14 2-2 0,6 1 1 0,16-14 3 0,5-6 1 0,11-13 4 15,6-13 1-15,0-18 10 16,2-13 10-16,-5-22 17 16,0-11 7-16,-13-18 18 0,-1-12 0 15,-5-7-3-15,-2 1 8 0,-7-7 1 32,-2 7-3-32,0 17-8 0,-3 15-9 15,-4 45-28 1,1 16-8-16,-3 48-10 15,-3 16-8-15,8 26 0 0,-1 9 2 16,13 1 2-16,9 1 22 0,16-4-128 16,8-9-83-1,21-24-413-15,11-14 318 0</inkml:trace>
  <inkml:trace contextRef="#ctx0" brushRef="#br0" timeOffset="113640.81">16920 410 1068 0,'-30'-4'209'0,"-8"2"282"0,-14 12-354 0,0 2 0 0,0 7-75 0,3 5-33 0,21 7-20 0,6-2-9 0,23 4-6 0,17 0-4 0,13-1 3 0,10 2 5 0,5 1 3 0,5 3 2 15,-9 6 3 1,-17-9 0-16,-21 6 5 0,-17-8 2 16,-31-3-1-1,-2 6-11-15,-14-14-80 16,-1-1-43-16,10-20-359 0,5-2 289 16</inkml:trace>
  <inkml:trace contextRef="#ctx0" brushRef="#br0" timeOffset="114159.39">17252 668 1226 0,'17'-5'219'0,"-8"-2"104"16,-15-7-70-16,-14-3-29 0,-7 0-133 0,-3 4-41 0,-5 10-33 0,0 4-16 15,7 17-11-15,1 10-2 0,13 7-1 0,11 0 3 0,9-15 4 0,13-4 2 0,9-19 4 0,1-7 4 0,2-10 3 16,-1-4 1-16,-3-4 4 16,-2-1 2-16,1-2 0 15,-6 4-2-15,-9 11-9 16,0 8-7-16,-6 21-6 15,-5 17-2-15,-5 20 5 0,1 9 4 16,4 1 3 0,12-7-1-16,15-17 2 15,12-10 2-15,13-26 17 0,4-11 12 16,-6-19 13 0,-6-13 10-16,-7-9 4 0,-9-5-2 15,0-14-4-15,2-1-9 16,-9-17-15-16,-4 0-10 0,-7 10-5 31,-2 11-2-31,-7 40 0 0,-2 24-3 16,-14 44-5-16,-5 17-4 15,-5 26-4-15,-1 13 0 16,12 1 0-16,9-1-7 16,17-14-65-16,11-16-46 15,23-23-115-15,6-10-104 0,13-32 193 16</inkml:trace>
  <inkml:trace contextRef="#ctx0" brushRef="#br0" timeOffset="114841.06">15778 1700 629 0,'-3'-9'122'0,"3"-7"114"0,3-1-13 15,10-10-44-15,3 0-16 0,-2-7-13 0,-6 7 2 0,-5 6-2 0,-10 7-12 0,-18 14-38 0,-5 2-27 0,-19 18-42 0,-3 4-15 0,0 15-20 0,2 1-3 16,17 4-6-16,15 0-2 16,26-6 4-16,14-8 4 0,24-3 12 15,-2-2 6-15,5-3 4 0,0-2-1 16,-11-1-3 0,-7 5-1-16,-15-2 4 0,-16 3 3 15,-24 5 2 1,-10-3-1-16,-17 0-14 15,-2-3-20-15,-12-18-77 16,-3-8-55-16,10-26-237 0,14-13 219 16</inkml:trace>
  <inkml:trace contextRef="#ctx0" brushRef="#br0" timeOffset="115022.03">15732 1171 1258 0,'0'0'209'16,"4"4"151"-16,-8 25-143 0,-2 15-26 0,1 30-100 0,-3 10-37 0,8 21-26 0,-1 4-11 0,-1 0-10 0,2 0-2 0,8-5-35 0,-3-2-43 0,9-1-182 0,3 0 149 0</inkml:trace>
  <inkml:trace contextRef="#ctx0" brushRef="#br0" timeOffset="115240.42">16187 1363 1480 0,'0'5'80'0,"1"14"129"0,7 7-79 0,2 26 23 0,-2 12-4 15,-4 14-83-15,-1 6-20 0,-7-2-23 0,-4 3-12 0,0-1 11 0,3-1-42 0,0-1-96 16,-2-11-80-16,18-11 79 16</inkml:trace>
  <inkml:trace contextRef="#ctx0" brushRef="#br0" timeOffset="115477.9">16531 1306 1592 0,'3'33'173'0,"-2"11"58"0,3 27-73 0,-4 8-4 16,0 8-103-16,1 3-25 0,-2-10-13 0,-7 1 1 0,4-4 3 0,-2 0-37 16,5-7-152-16,1-4-83 0,9-30 107 15</inkml:trace>
  <inkml:trace contextRef="#ctx0" brushRef="#br0" timeOffset="115720.85">17080 1395 1090 0,'1'25'121'0,"-10"2"123"0,-5 6-53 0,-16 6 31 15,-18-3-63-15,-20 5-76 0,-7-4-15 0,-9-17-13 0,13 5-12 0,21-6-12 0,12-5-13 0,28 16-9 16,12 5-2-16,29 14 2 0,14 8 2 0,27 3-2 0,10 0-2 16,8-7-5-16,-5-2-22 0,-11-12-70 0,-9-1-94 0,-7-11 93 15</inkml:trace>
  <inkml:trace contextRef="#ctx0" brushRef="#br0" timeOffset="116727.98">19952 480 622 0,'4'-13'152'0,"-1"1"109"0,3 7-52 0,-4 0-4 0,-1 11-84 0,-1 2-37 0,0 16-42 0,-1 8-5 16,-7 9-17-16,5 3-5 16,-7 0-7-16,5 0 0 15,-3-5 0-15,2-4 0 16,-2-6 1-16,2-7 2 15,-2-11 2-15,8-10 34 0,-9 1 28 16,7-13 7-16,2-16 18 16,6-11-29-16,1-17-4 15,4-5 2-15,-3-8 10 16,-4 5 2-16,4 8-25 16,-3 4-9-1,0 18-32-15,3 10-14 0,-4 16-17 16,7 7-8-16,13 13-4 15,1 11 3 1,13 4 16-16,6 4 4 0,7-6 6 16,-2 0 2-16,-8-8-7 15,-7-5 30-15,-10-11 19 16,-10-2 16-16,-1-13 38 16,-5-4-23-16,-8-15-6 15,1-3-16-15,-5-7-26 0,-1-2-10 16,-3-5-13-1,0-2-5-15,2 9-24 0,4 6-31 16,12 7-89-16,5 6-55 16,9 5-110-16,3 6-86 15,6 12 226-15</inkml:trace>
  <inkml:trace contextRef="#ctx0" brushRef="#br0" timeOffset="117281.62">20585 298 564 0,'2'26'129'0,"5"1"104"0,-2-2-1 0,6-2-61 0,0-5-31 0,5-2-13 0,6-4-17 0,7-6-15 15,-1-2 12-15,4-8-9 16,-3-2-5-16,-6-5-5 16,-8-3-13-16,-10-2-5 15,-8-1-6-15,-13-5-16 16,-8 0-11-16,-2 7-33 15,-3 9-11-15,-1 12-16 16,3 15-4 0,7 18 4-16,-2 12 4 0,11 2 10 15,9 3 3-15,15-11 4 16,6-7 2-16,16-13 4 16,4-10 3-16,8-14 5 0,1-2 2 15,1-18 3 1,-2-2 1-16,-5-6 2 15,-5 1-1-15,-15 2-3 16,-10 3-3-16,-2 9-10 0,-10 10-8 16,3 2-10-1,0 13-2-15,0 9 2 16,8 5 6-16,7-4 9 16,1-4 1-16,9-6 4 15,2-5 1-15,-2-10 2 0,1-6 1 16,1-7 8-16,3-1 11 15,-8-6 20-15,-1-2 10 16,-12 0 15-16,-8 1-2 16,-8 4-10-16,-10-5-10 0,-6 8-25 15,-2 2-11 1,4 3-16-16,6 3-2 0,10 2-67 16,8-2-49-16,26 2-157 15,9-7-142 1,22 1 233-16</inkml:trace>
  <inkml:trace contextRef="#ctx0" brushRef="#br0" timeOffset="117608.04">22399 272 1290 0,'10'-11'171'0,"-4"-4"93"0,-6 4 11 0,-13 0-108 0,-6 5-62 0,-10 1-68 0,-6 10-21 0,0 11-21 16,-1 4-6 0,12 10-4-16,10 2-3 0,20 6 2 15,18 1 4-15,17 7 4 16,8 3 3-16,-10-4 5 16,-2 4 0-16,-15 0 2 15,-13 0 2 1,-12-8 7-16,-10-3 2 0,-29-14 6 15,-18-7 0-15,-21-12-34 16,-5-7-56-16,13-17-212 16,13-11-269-16,29-20 301 15</inkml:trace>
  <inkml:trace contextRef="#ctx0" brushRef="#br0" timeOffset="118112.52">22745 568 1254 0,'20'0'166'0,"-13"0"94"0,-9-3-6 0,-19-3-106 0,-10 3-64 16,-13 7-69-16,-5 9-9 0,-2 12-11 0,12 8-4 0,15-1 0 15,13-5-1-15,19-13 4 16,6-8 3-16,12-7 6 15,2-7 4-15,5-10 5 16,-5-1-1-16,-1-1-1 16,0-5-1-16,-5 6-6 15,-4 6-4-15,-6 13-9 16,-2 11-1-16,-9 21 0 0,-1 2 3 16,2 12 8-1,6 1 0-15,9-12 0 16,8-3 4-16,18-18 2 15,4-9 3-15,2-13 3 16,-2-10 5-16,-7-10 14 16,-9-4 6-16,6-16 15 15,-12-12 1-15,3-15-4 0,-1-7 6 16,-6-11-2-16,-6 4-2 16,-7 24-4-1,-6 18-8-15,-16 47-26 0,-8 23-8 16,-8 36-11-16,-5 16-8 15,11 21 8-15,9 7 3 16,16-7 3-16,12-4-14 16,18-20-63-16,13-10-39 0,10-12-295 15,0-10-113-15,-7-3 273 16</inkml:trace>
  <inkml:trace contextRef="#ctx0" brushRef="#br0" timeOffset="118957.78">20380 1413 825 0,'0'0'194'0,"-2"0"200"0,-10-7-202 0,4 2 5 0,-11-3-92 0,-17 2-41 0,-12 1-38 0,-5 5-9 0,-9 8-22 16,5 8-5-16,10 15-3 15,6 1 0-15,14 9 0 16,10-4-1-16,18-2-1 16,10-3 2-16,21-2 3 15,4-4 4-15,10 4 5 16,11 4 1-16,-4-6 3 16,-2 4-1-16,-13-1 1 0,-11-1 2 15,-26 2 5-15,-4-4 3 16,-30 3 2-16,-10-1-2 15,-12-9-17-15,-8-1-19 16,1-15-79-16,9-5-112 16,12-14 121-16</inkml:trace>
  <inkml:trace contextRef="#ctx0" brushRef="#br0" timeOffset="119211.04">20162 1133 1081 0,'-6'-7'119'0,"-5"6"192"0,1 6-185 0,-1 15-31 0,7 15-19 0,4 26-64 0,1 15-1 15,9 22 2-15,4 11-1 0,-8 7 5 0,0-1-36 16,-10-1-159 0,-6-2 127-16</inkml:trace>
  <inkml:trace contextRef="#ctx0" brushRef="#br0" timeOffset="119608.01">20749 1328 737 0,'3'0'142'0,"2"0"132"0,0 0-1 0,-4 3-49 0,1 2-26 0,-2 1-53 0,0 4-33 0,-2 12-60 16,2 8-23-16,0 24-26 0,2 15-3 15,1 11-1 1,-3 10 1-16,0-9 1 0,-3-2 20 16,1-8-87-16,2-13-60 0,2-12-334 15,7-10 252 1</inkml:trace>
  <inkml:trace contextRef="#ctx0" brushRef="#br0" timeOffset="120107.33">21095 1953 861 0,'3'-2'118'0,"0"2"97"0,2 2-47 16,-1 12 1-16,1 10-47 0,1 4-51 0,-2 8-12 0,-4 2-38 0,-4-3-11 0,-11 3-46 15,-7 0-65-15,-19-2 60 16</inkml:trace>
  <inkml:trace contextRef="#ctx0" brushRef="#br0" timeOffset="120377.99">21243 1330 1317 0,'19'41'139'0,"-8"16"67"0,-6 12 1 0,-7 15-58 0,-7 5-58 0,2-13-57 0,-2-10-10 0,6-12-12 0,-1-8 4 16,11-16-106-16,2-2-123 0,10-18 125 15</inkml:trace>
  <inkml:trace contextRef="#ctx0" brushRef="#br0" timeOffset="120627.5">21639 1592 886 0,'-3'19'94'0,"-7"15"229"0,4 7-264 0,1 5-2 0,4-7 2 0,7-10-52 0,13-7-2 0,8-14 6 0,4-5 7 15,12-8 29 1,-5-7 14-16,-2-10 41 0,-8-7 13 15,-10-2 14 1,-6-6-5-16,-18-8-17 0,-10 0-13 16,-18-3-41-16,-7 7-18 0,-8 14-41 15,-3 13-20 1,-5 10-72-16,8 8-57 0,16 3 85 16</inkml:trace>
  <inkml:trace contextRef="#ctx0" brushRef="#br0" timeOffset="120941.72">22129 1508 1086 0,'-12'10'94'0,"-2"2"43"0,1 5-40 0,7 9 14 0,-1-1-67 0,14 3-44 0,5-6 1 0,17-6 30 0,10-2 24 0,13-14 41 0,3-8 27 15,-1-9 23-15,-13-2-1 16,-16-6-3-16,-10-2-10 0,-19-6-31 16,-11-6-20-16,-20 1-44 15,-12 6-25-15,-18 12-39 16,-1 15-17-16,6 19-69 15,11 11-49-15,22 16 88 16</inkml:trace>
  <inkml:trace contextRef="#ctx0" brushRef="#br0" timeOffset="128017.47">15963 3486 658 0,'6'-8'112'0,"3"-5"103"16,4 2-9-16,-5-2-50 0,-2 6-25 0,-4 5-44 0,-1 4-22 0,-1 18-26 0,-3 5-13 0,3 15-18 0,-1 10-4 0,1 1-3 0,1-4 1 0,6-4-1 15,-4-12 2 1,0-10-8-16,3-7 34 0,-4-14 42 16,-1-10 11-16,-1-15 19 15,-1-11-31-15,-4-16-41 16,0-7-9-16,4-4-11 16,1 0-3-1,0 10-4-15,6 2-2 0,10 20-1 16,1 12 1-1,18 19 0-15,4 9 0 0,2 9 4 16,7 5-1-16,-9 7 2 16,-6 8 1-16,-1 12-1 15,-16 10-2-15,-5 10-2 16,-10 4-22-16,4-8-110 16,-5-4-99-16,13-21 114 15</inkml:trace>
  <inkml:trace contextRef="#ctx0" brushRef="#br0" timeOffset="128701.13">16535 3503 1029 0,'-6'13'100'0,"1"-5"65"0,-1 7-13 0,4 3-35 16,1 5-28-16,2-4-33 0,4-3-6 0,9-5-6 0,5-8 3 0,3-3 17 0,5-5 7 15,-2-6 7-15,-2-4-4 0,-5-7-20 0,-5 1-9 0,-11-7-12 0,-4 4-7 0,-11-1-12 0,-7-5-3 0,-1 9-10 16,-1 4-2-1,2 17-9-15,6 9-3 16,6 21-1-16,-2 15 1 0,9 18 5 16,2 0 4-16,13-10 3 15,10-10 1-15,9-23 1 16,8-5 2-16,2-17 3 16,-2-9 3-1,5-14 0-15,-15-10 4 0,2-6 16 16,-9 0 2-16,-7 0 3 15,1 6-4-15,-12 7-19 16,2 9-8-16,-5 19-10 16,0 17-4-16,0 18 1 15,-1 1 2-15,7 2 7 0,4-5 1 16,12-18 1-16,1-4 1 16,13-11 4-16,-6-8 1 15,-1-7 2-15,-2 0 1 16,-11-9-1-16,-7 4-2 15,-2 9-6 1,-4 4-1-16,8 9-4 0,8 6 1 0,5-5 1 31,8-2 8-31,-4-8 27 0,6-8 14 16,-9-4 24-16,4-1 8 16,-12-7-1-16,-1-3-5 15,-16-8-8-15,-6 0-14 16,-14 2-26-16,-5 5-14 15,-7 10-34-15,2 8-33 0,10 15-108 16,4 9-86-16,21 0 129 16</inkml:trace>
  <inkml:trace contextRef="#ctx0" brushRef="#br0" timeOffset="129137.43">18113 3301 1318 0,'-2'-3'153'0,"-6"-3"64"0,-12 3 5 0,-15 4-101 0,-6 4-51 0,-3 7-46 16,-3 7-7-1,9 0-11-15,8 5-6 0,20-2-4 16,10 2-2 0,18-2 2-16,12 1 1 0,8 3 3 15,-1-1 2-15,0 0 1 16,-3-1 0-16,-10 1 0 15,-10 0 1 1,-23 0 4-16,-10 1 0 0,-19-1 1 16,-9 0 0-16,1-6-5 15,-3 0-4-15,10-16-66 16,6-3-50-16,17-12-102 16,5-4-98-16,20-6 179 15</inkml:trace>
  <inkml:trace contextRef="#ctx0" brushRef="#br0" timeOffset="129694.56">18394 3587 962 0,'19'-11'201'0,"-5"-2"129"0,-9-3-60 0,-4 2-50 0,-7 0-75 0,-13 1-28 0,-6 13-58 0,-7 3-19 0,-1 15-29 15,1 4-9 1,4 3-3-16,6 3-4 0,14-9 1 16,13-5 0-16,9-9 4 15,0-6 0-15,13-6 5 16,-3-8 0-16,-1-6 0 16,-1 1 1-16,-3-1 4 15,-4-1 0-15,-3 8-2 16,-1 3-4-1,-6 11-6-15,3 12-5 0,-7 10 0 16,1 7 2 0,0-4 2-16,4 0 0 0,3-9 1 15,9-6 1-15,2-10 2 16,4-13 3-16,3-8 2 16,0-9 2-16,1-9 1 0,2-8 3 15,-5-7 15 1,4-4 12-16,-3-10 8 15,1-1-2-15,-3-12-2 16,-8 7-12-16,-8 16 4 16,-7 15 4-16,-6 32-21 15,-7 17-4-15,-12 37-16 0,-1 11-6 16,0 21 3-16,3 9 2 0,15 1 3 16,6-5-1-1,15-10 3-15,6-17-22 16,17-21-76-16,10-13-62 15,10-21-419-15,14-15 356 16</inkml:trace>
  <inkml:trace contextRef="#ctx0" brushRef="#br0" timeOffset="129907.28">19201 3416 1937 0,'13'-6'90'0,"12"-7"6"0,16-4-12 0,32-7 12 0,15-1-49 0,15 0-44 0,-4 4-1 0,-3-1-110 0,-7 2-140 0,2 1 145 16</inkml:trace>
  <inkml:trace contextRef="#ctx0" brushRef="#br0" timeOffset="130513.36">20558 3337 773 0,'0'-11'162'0,"0"3"109"0,3 4-18 0,1 1-26 0,2 3-33 0,-6 0-24 0,0 3-55 16,-2 6-26-16,-9 10-56 16,-3 6-19-16,0 12-10 15,-4-1-3-15,17-8 0 16,10-6-1-16,12-17 13 0,9-5 10 16,9-14 14-1,-1-10 10-15,2-4 5 16,-10-4 3-16,-12 2 9 15,-13 4-3-15,-16 0-14 0,-6 3-13 16,-13 7-31 0,-5 6-9-16,2 14-13 0,3 5 0 15,5 7-47-15,7 1-46 0,14-9-217 16,12-2-227 0,18-18 306-16</inkml:trace>
  <inkml:trace contextRef="#ctx0" brushRef="#br0" timeOffset="130697.63">21136 2607 1219 0,'-4'2'166'0,"-2"9"306"0,3 22-377 0,-5 16 17 0,-8 36-11 0,4 10-30 0,-6 13-33 16,-4 1-16-16,5-6-14 15,-4-4-4-15,10-6-128 16,7-6-112-16,16-18 128 16</inkml:trace>
  <inkml:trace contextRef="#ctx0" brushRef="#br0" timeOffset="131103.04">21459 3326 1738 0,'-9'-12'150'0,"-9"-1"50"0,-5 1-15 0,-15 2-77 0,-3 7-57 0,-2 12-47 0,-4 7-9 0,9 20-10 16,3 5 0-16,18 4 1 16,6-1 3-16,19-16 3 15,6-4-1-15,10-24 5 16,7-7 1-16,9-18 4 15,7-8 4-15,-6-16 14 16,-2-4 7-16,-6-10 16 16,-9-10 11-16,-11-9 7 15,-5-6-1-15,-8-5-10 16,0 3-8-16,-4 27-6 16,1 12 0-16,-1 39-19 15,0 12-12-15,0 37-21 16,-4 17-6-16,3 28 6 0,0 8 9 15,12-2 6 1,4-3 2-16,15-15-78 16,12-7-46-16,13-19-163 0,2-16-151 0,15-23 254 15</inkml:trace>
  <inkml:trace contextRef="#ctx0" brushRef="#br0" timeOffset="131347.15">22136 3016 1080 0,'-8'-11'220'0,"-5"1"168"0,-14 13-170 0,-6 7-18 0,-9 10-101 0,-2 4-29 0,3 11-29 15,6 1-14-15,17 2-22 16,11-2-3-16,19-6-2 16,12 3-1-16,4-3 2 15,7 3 2-15,-8-4 1 16,-10-1 0-16,-14-3 2 15,-7-1 1-15,-25-4-1 16,-12-1-15-16,-8-9-83 16,-1-9-85-16,6-15-164 15,10-10 171-15</inkml:trace>
  <inkml:trace contextRef="#ctx0" brushRef="#br0" timeOffset="131898.35">22342 3240 946 0,'30'0'171'0,"-7"0"166"0,-8-2-19 0,-8-6-39 0,-9 0-48 0,-7-9-86 0,-2 0-43 0,-12 1-66 16,-3 3-20 0,-8 12-21-1,-8 5-8-15,4 18-5 0,8 4 0 16,16-1 7-16,14-5 4 15,27-2 2-15,11-10 3 16,1-7 4-16,0-4 2 16,-4-10 4-16,-6-2 1 15,-7-3 2-15,-7-4-1 0,-5 2 0 16,-4 2-1-16,-4 7-8 16,-2 11-6-16,0 10-9 15,-2 9-1-15,-1 15 3 16,3 6 5-16,3-2 6 15,10-4 0-15,10-12 1 16,3-4 1-16,7-15 3 16,-2-5 2-16,7-12 2 15,0-9 1-15,-2-14 2 16,1-5 4-16,-1-17 12 16,8-5 7-16,-3-20 8 15,-3-15 3-15,-11-12-12 16,-15 3-5-16,-12 27-5 0,-6 21-11 15,-19 54-18 1,-5 30-8-16,-10 48-10 0,3 23 3 16,8 18 14-16,10-1 5 15,19-17 1-15,16-13-28 16,30-27-76-16,17-11-62 16,22-22-211-16,5-9 210 15</inkml:trace>
  <inkml:trace contextRef="#ctx0" brushRef="#br0" timeOffset="132507.35">16748 4058 800 0,'-8'-6'147'0,"2"-1"116"0,6-4-36 0,3 2-25 0,16 3-24 16,6-2-23-16,20 5-41 15,15 1-20-15,11 0-30 0,15 2-13 16,31-4-9-16,35-1-2 16,57-9-12-1,44-7-5-15,69-9-13 16,36-3-5-16,74-1-2 0,11-3 0 15,34 12-1-15,-4 0 1 16,-27 17 1-16,-7 6 0 16,-71 9 3-16,-37 1 2 15,-74-1 4-15,-57-7 2 16,-67 0-33-16,-46 0-34 16,-67-9-139-16,-21-4-312 0,-64-6 305 15</inkml:trace>
  <inkml:trace contextRef="#ctx0" brushRef="#br0" timeOffset="132967.47">19945 4268 1130 0,'-2'3'118'0,"0"2"174"0,1-1-160 0,-6 3-33 0,1 5-25 0,-3 10-69 0,-4 10-9 0,4 9-4 0,4-2 2 0,11-10 2 15,7-7 9-15,20-19 29 16,6-8 18-16,17-17 24 16,4-6 0-1,-7-8-3-15,-9-2-4 16,-26 8-1-16,-18-3-4 0,-26 6-25 15,-11 6-23-15,-15 1-35 16,-1 7-19-16,8 10-59 16,10 3-50-16,15 0 81 15</inkml:trace>
  <inkml:trace contextRef="#ctx0" brushRef="#br0" timeOffset="133157.26">20440 3853 1777 0,'9'22'96'0,"-1"8"23"0,2 10-30 0,-12 19-20 0,-6 8-30 0,-1 12-26 0,-1 6-4 0,2-5-20 16,1-3-78-1,7-7 60-15</inkml:trace>
  <inkml:trace contextRef="#ctx0" brushRef="#br0" timeOffset="133521.24">20973 4282 1466 0,'-3'-11'102'0,"-11"0"148"0,-5-2-141 0,-13 5-17 0,-4 8-15 0,-8 16-73 0,-7 11-11 0,2 17-6 0,4 0-2 0,15 7-23 16,6-4-7-16,21-11-8 15,3-10-2-15,16-17-1 16,9-6 9-16,11-19 19 16,2-6 13-16,9-19 53 15,-1-4 15-15,3-23 24 16,-8-11 10-16,-8-16 11 15,-6-4 1-15,-16 6-10 16,0 19-7-16,-8 30-9 16,-3 17-11-16,-3 30-35 15,-6 14-14-15,-1 29-29 16,4 16-4-16,3 16 20 0,6 6-52 16,5-2-125-16,11-9-98 15,12-23 114-15</inkml:trace>
  <inkml:trace contextRef="#ctx0" brushRef="#br0" timeOffset="133827.45">21536 3998 1432 0,'-19'2'152'0,"-6"4"105"0,-13 7-144 0,-1 4 5 0,1 8-81 0,3 2-27 0,19 6-13 0,7-4-3 0,20 5-1 16,3-5 1-16,13 5 4 16,-2-4 2-16,-1-1 2 15,-10-4 1-15,-12 0 2 16,-9-3 0-16,-29 3 0 16,-13 2 0-16,-14-8-6 0,-3 0-16 15,6-14-88 1,6-10-54-16,15-7-135 0,14-11-129 15,37-8 246 1</inkml:trace>
  <inkml:trace contextRef="#ctx0" brushRef="#br0" timeOffset="134328.29">21699 4274 864 0,'31'2'168'0,"-1"-2"183"0,-12 0-40 0,-10-5-39 0,-5-3-36 0,-13-4-81 0,1-7-39 0,-9 0-70 16,3 4-18-16,-7 8-22 16,-2 7-8-16,-3 11-12 15,2 11-4 1,11 5 0-16,3-2-6 0,19 0-9 16,3-8 1-16,14-9 0 15,3-8 10-15,2-11 16 16,5-3 4-16,-7-10 3 15,-1 1 3-15,-2-3 1 16,-1 1 1-16,-10 9 0 16,-3 4 0-16,-9 12-5 15,-1 9-4-15,-2 13-4 16,-1 10-2-16,2 6-7 0,5-7 2 16,12-7-5-1,4-10 2-15,14-9 8 16,2-10 4-16,3-12 7 15,1-5 1-15,5-10 7 0,-4-7 3 16,10-16 11-16,-3-4 2 16,-2-5 8-16,-9-6 8 15,-14 10-1-15,-3 3 11 0,-18 26 7 32,1 12-14-32,-16 32-22 0,-9 20-12 15,-2 30-24-15,-4 12 2 16,5 19 9-16,3 2 0 0,19-10-79 15,6-10 0 1,29-30-207-16,12-7 155 16</inkml:trace>
  <inkml:trace contextRef="#ctx0" brushRef="#br0" timeOffset="139127.76">10690 2680 468 0,'0'0'135'0,"0"-3"144"16,0-2-10-16,0-1-42 0,0-1-41 0,0-4-58 0,0 3-11 0,0 4-20 0,0 4-16 15,0 3-34-15,0 9-14 16,2 20-18-16,3 9-3 15,-1 17 2-15,0 10-3 16,3-3-4-16,-2-8-1 0,6-10-12 16,0-9-14-16,2-18-95 15,3-4-125-15,-4-29 136 16</inkml:trace>
  <inkml:trace contextRef="#ctx0" brushRef="#br0" timeOffset="139409.71">11004 2524 1281 0,'0'8'69'0,"-1"6"27"15,-2 8 3-15,1 9-8 0,0 7-30 0,2 3-44 0,5 2-11 0,9-10-6 16,5-6 2-16,2-10 2 15,1-11 4-15,0-9 19 16,-3-6 9-16,-5-13 24 0,2-10 4 16,-7-10-14-16,1-9-9 15,-4 1-22 1,-4-1-4-16,-12 12-2 16,-4 6-5-16,-10 20-24 15,-1 11-30-15,-3 21-86 0,-5 5-90 16,12 11 119-16</inkml:trace>
  <inkml:trace contextRef="#ctx0" brushRef="#br0" timeOffset="139712.69">11459 2480 840 0,'-7'23'75'0,"3"6"39"0,0-1 9 0,4 7-35 0,5-5-15 0,19-10-1 0,3-7 13 0,7-20 24 0,4-5 4 15,-9-9 2 1,-4-4-5-16,-8 0-6 0,-6 1-3 16,-11 1-12-1,-9 2-13-15,-16 1-23 0,-9 5-15 16,-11 4-37-1,2 0-19-15,-3 10-52 16,15 1-52-16,10 1-300 0,15 4 262 16</inkml:trace>
  <inkml:trace contextRef="#ctx0" brushRef="#br0" timeOffset="140177.34">9692 3558 779 0,'8'-8'123'16,"-4"2"49"-16,12-5-4 0,5 2-26 0,15 1-63 0,13-5-10 0,33-3-2 0,22-3 14 0,33-6 27 0,23 0-9 16,54-4-26-16,10-2-16 15,59-1-37-15,8-2-5 16,4 2-4-16,13-4 0 16,-40 1-1-1,-7 0 2-15,-42 2 4 0,-35 0 0 16,-42 8-47-16,-31 6-43 15,-53 16 39-15</inkml:trace>
  <inkml:trace contextRef="#ctx0" brushRef="#br0" timeOffset="141860.76">10536 3751 593 0,'-2'-2'119'16,"-4"-3"102"-16,1-3-24 0,-1-1-50 0,0 1-36 0,4-5-31 0,0 6-9 0,2 5 1 0,0 0 5 0,0-1 5 15,0 2-10 1,-4-4-25-16,4 16-12 0,0 3-21 16,0 11-1-16,6 12-4 15,-1 4-2-15,4 11-4 16,2 6 0-16,-8 5 2 15,2 7 0-15,-5-6 3 16,3-5 0-16,-1-11-4 16,1-7-28-16,5-17-114 15,-2-8-107-15,5-19 122 16</inkml:trace>
  <inkml:trace contextRef="#ctx0" brushRef="#br0" timeOffset="142279.17">10902 3788 843 0,'-7'-1'141'0,"-5"-7"97"0,1 6-91 0,4 2-42 0,0 4-67 0,-3 8-18 0,10 12-17 16,-3 9-2-16,12 10 2 16,-1-1 1-16,11-4-3 15,0-5 2-15,3-19 27 16,5-1 14-16,-3-15 33 15,-5-6 15-15,-4-7 6 16,-7-6-3-16,-3-6-20 0,-2 1-12 16,-9-4-24-1,-4 4-6-15,-10 3-16 0,-4-1-8 16,-7 11-50 0,-4 7-43-16,5 6-112 0,6 8-143 15,12 9 192 1</inkml:trace>
  <inkml:trace contextRef="#ctx0" brushRef="#br0" timeOffset="142577.45">11222 3765 848 0,'0'-2'121'0,"3"2"135"15,-3 2-126-15,0 7-45 0,-3 2-38 0,3 11-46 0,5 10-6 0,3-1 1 0,7 3 0 0,9-14 3 16,9-1 0-16,8-14 20 16,3-4 20-16,-3-5 35 15,-3-4 16-15,-19 0 11 16,-1-3-2-16,-22 0-7 16,-8 0-11-16,-15-2-29 15,-6-1-17-15,-14-2-86 16,-1 2-46-16,7 3-120 15,5 3-122-15,22 14 192 16</inkml:trace>
  <inkml:trace contextRef="#ctx0" brushRef="#br0" timeOffset="142863.95">11749 3796 624 0,'0'-1'133'0,"0"-1"153"0,-2 2-154 0,1 0-4 0,4 10-70 0,3 1-32 0,10 6-28 0,6 2 1 15,5 0 11-15,8 0 14 16,4-10 39-16,2 1 24 16,6-12 31-16,-4-6 2 15,-4-6-2-15,-5-3-7 16,-20-4-4-16,-13 2-1 0,-24-3-19 15,-17-5-11 1,-18 13-43-16,-4 2-17 16,-5 12-63-16,3 12-45 0,11 1-129 15,10 3 118-15</inkml:trace>
  <inkml:trace contextRef="#ctx0" brushRef="#br0" timeOffset="145113.51">8576 3465 786 0,'13'-11'80'15,"1"0"30"-15,4 2 14 0,-1-1-10 0,8 2-35 0,2 0-19 0,14 5-27 0,-3 2-5 0,1 1-10 16,-1 1-4-16,-5 1-7 0,-1 1 1 16,-5 2 1-16,-4-4-33 15,-4-2-166-15,-5-4 130 16</inkml:trace>
  <inkml:trace contextRef="#ctx0" brushRef="#br0" timeOffset="145307.31">8548 3711 1002 0,'3'2'88'0,"7"-4"104"0,15-9-55 0,6-6 15 16,20-8-30-16,9-5-40 0,8-2-60 0,-4 5-11 0,-5 2-36 15,-12 1-65-15,-6 1 55 16</inkml:trace>
  <inkml:trace contextRef="#ctx0" brushRef="#br0" timeOffset="145981.07">6854 3467 1001 0,'0'1'73'0,"-3"4"19"15,-4 3-23-15,4 9-38 0,-5 10-20 0,8 16-10 0,0 1-4 0,10 8-1 0,2-3 0 16,14-13 4-16,8-6 7 0,2-17 46 16,6-4 24-16,-5-17 39 15,-7-9 11-15,-4-8-6 16,-9-2-6-16,-11-11-8 16,-6 2-8-16,-16 1-21 15,-4-3-13-15,-10 8-29 16,-5 0-14-16,-4 3-21 15,-4 5-13-15,2 11-72 16,2 8-38-16,4 9-167 16,10 9 154-16</inkml:trace>
  <inkml:trace contextRef="#ctx0" brushRef="#br0" timeOffset="146127.44">7264 3516 1352 0,'1'4'170'0,"-1"3"47"0,-4-3-38 0,-6-4-55 0,1-1-90 0,2-12-29 0,7-7-121 0,4-9-270 0,4-12 231 16</inkml:trace>
  <inkml:trace contextRef="#ctx0" brushRef="#br0" timeOffset="146310.06">7609 3106 1317 0,'2'15'131'0,"0"11"121"0,7 7-153 15,-4 9 15-15,4 18-55 0,5 10-17 0,1 19-28 16,0 6 10-16,6 4-94 15,-5 1-64-15,6-4 76 16</inkml:trace>
  <inkml:trace contextRef="#ctx0" brushRef="#br0" timeOffset="147661.21">6354 3378 908 0,'-2'5'164'0,"-6"6"78"15,2 10 4-15,-4-2-34 0,-2 3-75 0,4 1-29 0,0-2-46 0,-3-1-13 0,-2 4-17 16,1 3-7-16,-10 4-11 16,-5 9-7-16,-22 9-39 15,-10 1-45-15,-15 2-143 0,-1-3-232 16,12-13 257-1</inkml:trace>
  <inkml:trace contextRef="#ctx0" brushRef="#br0" timeOffset="147877.69">5855 3460 1273 0,'13'5'85'16,"6"-2"44"-16,9 7-22 0,13 6 0 0,10 2-37 0,2 12-27 0,7 16-37 0,-16 1 2 0,-3 13 3 16,-6 0-19-16,1-6-98 15,-1-5-89-15,-2-10 93 16</inkml:trace>
  <inkml:trace contextRef="#ctx0" brushRef="#br0" timeOffset="148305.12">4437 3270 705 0,'-8'11'124'0,"-3"1"126"0,0 2-2 0,0 5-50 0,3 0-17 16,-2 13-61-16,6 4-26 0,2 7-47 0,2 7-21 0,2 1-18 16,2-7-4-16,7-6-14 15,5-4-27-15,6-10-130 16,0-7-203-16,-1-14 210 15</inkml:trace>
  <inkml:trace contextRef="#ctx0" brushRef="#br0" timeOffset="148567.48">4749 3369 1250 0,'-14'9'81'0,"0"10"25"0,1 8-4 0,4 17-55 0,1 7-16 0,8 4-23 0,6 0-8 0,8-14-1 16,8-9-1-16,7-18 5 16,-2-8 15-1,7-12 31-15,-5-8 14 0,-2-10 25 16,-2 0 4 0,-13-2 0-16,-2-3-2 0,-15 2-15 15,-11-1-15 1,-12 3-29-16,-8 0-36 0,-4 6-101 15,6 9-64 1,8-1 76-16</inkml:trace>
  <inkml:trace contextRef="#ctx0" brushRef="#br0" timeOffset="148848.07">5084 3449 645 0,'1'19'53'0,"6"3"117"0,-1 0-95 0,6 10 9 0,3-5 0 0,11 1-38 0,9-1-24 0,8-6 40 16,12-7 33-16,0-13 54 16,2-2 28-16,-11-20-7 0,-8 2-14 15,-16-4-19 1,-8 5-3-16,-24-2-21 0,-10 4-14 15,-34 3-43 1,-17 1-25-16,-14 5-44 16,-2 7-39-16,18 10-92 15,6 6-80-15,30 3 115 0</inkml:trace>
  <inkml:trace contextRef="#ctx0" brushRef="#br0" timeOffset="149478.01">3000 3405 608 0,'-4'-1'-64'0,"12"4"317"0,7 3-11 0,0-1-19 0,12 4-47 0,6 1-13 0,5 1-38 0,6-3-17 0,13-4-45 0,0-2-20 0,3-5-24 0,3-2-3 16,-19-3-1 0,-1 3-24-16,-21-2-87 0,-8 3-95 15,-6 3 94-15</inkml:trace>
  <inkml:trace contextRef="#ctx0" brushRef="#br0" timeOffset="149657.89">2992 3628 1258 0,'-2'22'99'0,"4"0"52"0,14-6-25 16,10-4-23-16,25-6-30 0,10-1-26 0,28-14-30 0,2-1-4 0,5-6 0 15,-1-1-23-15,-14-2 10 16</inkml:trace>
  <inkml:trace contextRef="#ctx0" brushRef="#br0" timeOffset="150297.44">1130 3558 1148 0,'0'3'133'0,"0"4"126"0,-3-3-13 0,-5 1-25 0,3 1-40 0,-4-2-82 0,4 2-37 0,-1-1-49 16,3 6-10-16,-4 8-7 15,6 7-2-15,-2 17 3 16,-2 3 2-16,5 4 1 16,0-1-18-16,5-10-56 0,6-4-42 15,3-19-152 1,2-8-266-16,6-19 321 0</inkml:trace>
  <inkml:trace contextRef="#ctx0" brushRef="#br0" timeOffset="150601.04">1438 3467 1123 0,'0'12'124'0,"0"4"45"0,1 13-4 0,-1 7-45 0,2 16-54 0,4 3-23 0,4 2-34 16,7-7-5-16,8-15-3 16,1-10 5-16,7-15 26 15,1-10 24-15,1-15 41 16,-5-5 7-16,-5-8-9 16,-9-2-7-16,-10 1-15 15,-6-5-11-15,-11-3-4 16,-9 3-19-16,-9 0-21 15,0 1-4-15,-6 7-13 16,5 0-1-16,8 9 0 16,1 4-35-16,21 12-105 15,-3-7-98-15,14-2 112 0</inkml:trace>
  <inkml:trace contextRef="#ctx0" brushRef="#br0" timeOffset="150804.03">1796 2883 1555 0,'-3'7'91'0,"-5"0"-45"0,-2 0 47 0,-1-4-60 0,2-3 0 0,1 0-21 0,3-6-35 0,8-10 17 0</inkml:trace>
  <inkml:trace contextRef="#ctx0" brushRef="#br0" timeOffset="151027.75">2078 2461 1679 0,'-3'0'104'0,"-5"0"41"0,0 4 13 0,4 11-83 0,4 10-15 0,-5 28-45 0,5 21-5 0,-11 29-1 15,-6 14-1-15,-1 12-2 0,1-1 0 16,7-10-22 0,6-8-38-16,8-26-103 15,9-8-154-15,6-35 170 16</inkml:trace>
  <inkml:trace contextRef="#ctx0" brushRef="#br0" timeOffset="151247.35">2272 2823 1791 0,'-1'13'146'0,"-2"3"95"0,-4 3-40 0,4-2-50 0,0-4-45 16,-2-9-58-16,5-2-18 0,-1-5-36 0,1-4-47 0,3-7-99 0,6-2 83 0</inkml:trace>
  <inkml:trace contextRef="#ctx0" brushRef="#br0" timeOffset="195617.14">17950 12364 946 0,'-1'0'97'0,"-4"0"59"0,10-1-58 0,0-1-7 0,7 1 4 0,1-1 18 0,3-6 13 0,6 5 3 16,3-2-19-16,2 4-18 0,11 1-41 0,1 1-18 0,15 4-21 15,7 0-5-15,13 3-3 0,7-5 2 0,13 5 7 16,17-5 1-16,29 0 12 16,15-2 0-16,30-1 10 15,21-3 0 1,20-1 0-16,14-6 1 0,20 2-8 31,-1 0 1-31,18-1-11 0,-7 1-4 0,-24 3-7 16,-5 4-2-16,-61 5-66 15,-22 6-93-15,-41-4 89 16</inkml:trace>
  <inkml:trace contextRef="#ctx0" brushRef="#br0" timeOffset="199447.33">1780 12401 697 0,'-16'17'98'0,"-1"2"76"0,0 4-62 0,-2-4-23 16,6 0-28-16,5-6-7 0,3-10 4 0,4-3 4 0,2-3 12 0,1-5-4 15,6 7-30-15,0-3-12 0,1 4-20 16,6 0 4-16,3 4 20 15,-2-1 5-15,5 0 5 16,-5-3-1-16,6-2-6 16,0-2 1-16,6-4 1 15,2 1-6-15,5-1-15 16,-2 4-6-16,5-3-7 16,3 6-2-16,1-1-1 15,1 1 0-15,-2 1 0 16,5 3-1-16,-2 0 1 15,3 2-1-15,2-2 27 16,2-2 3-16,7-1 5 16,5 0 2-16,10 0-23 15,-6-1-1-15,-2 1-1 16,-3-2-2-16,-10 2-2 16,0 0 0-16,-2 0-2 15,1 0 1-15,-1 0 2 0,4-1 2 16,0 1-2-1,4-2 1-15,-1-3-3 0,-4 1 0 16,3-4 0-16,-8 0 9 0,-2-3 8 16,-3 0 0-1,-1 0 1-15,-2 4-11 0,-1 0-8 16,1 5-2 0,-2 0 1-16,-1 2-3 0,3 2-1 15,1 0 1 1,2 2-2-16,4 4 1 0,3 0 0 15,2-2 0 1,-1-1 1-16,-1 1-21 0,-2 1 44 16,-6-3 4-16,2 3 5 15,-1-1 22-15,-4-1-43 16,-1 1-2-16,-8-3-3 16,3 2 1-16,-7 0 0 15,-7-2 1-15,-7-3 1 0,-2 0-1 16,-10 0 5-1,0 0-16-15,-5-3-66 16,-5-2-45-16,-13-3 48 0</inkml:trace>
  <inkml:trace contextRef="#ctx0" brushRef="#br0" timeOffset="207050.52">6557 12453 625 0,'-11'11'52'0,"-2"0"67"0,1 0 1 0,1-7 15 16,1 4 6-16,4-4-31 0,1-3-23 0,5 4-29 0,3 1-8 0,12-6 1 0,13 0 9 0,26-1 11 0,6-7 7 0,30 8-4 0,-1 3-16 15,5 9-20 1,10 7-14-16,1-3-15 0,7-2 2 16,10-4-7-1,-4-4-2-15,-11-7 0 16,-7-1 1-16,-12-4 1 15,2-5 0-15,-11 1 3 16,-13-1 2-16,-22 2 7 0,-23 1 5 0,-35 6-1 16,-26-3-8-1,-35 10-25-15,-17 0-11 0,-23 8 1 16,-3 1 5 0,-32-3 18-16,-7-2 4 15,1-9-2-15,-8 0 0 16,6-5-6-16,2 4-5 15,17 7-4-15,10 5 0 16,45 5 2-16,17 3 4 16,27-2-5-16,21-3-3 0,29-6 6 15,21-1 8-15,28-6 19 16,15-2 13-16,41-14 2 16,14-3-6-16,24-3-10 15,7-6-2-15,2-1-1 16,2 1-1-16,-20 5-2 15,-7 0-2-15,-44 6-1 16,-25 5 3-16,-33 3 7 0,-18 7 8 16,-28 5 3-16,-19 3-3 15,-31 4-20-15,-20 1-13 16,-44-1-16-16,-7-1 1 16,-18-2 12-16,-3-4 5 15,3-5 6-15,-1-7 0 16,13-11 1-16,20 2 2 15,42-5 6-15,24 6 4 16,40 3-2-16,20 5-3 16,34 8-2-16,23 7-4 0,47 7-1 15,19 5 1-15,22 6-3 16,6 5-1-16,12-3 1 16,-1-5 0-1,-12-6 2-15,-16-10 1 0,-38 3 3 16,-21-4 2-16,-40 3 4 15,-15-3 7-15,-35 3 5 16,-28-5-3-16,-31-6-23 16,-23-4-21-16,-40-7-70 15,-15-3-19-15,-15 1-25 16,4-1 1-16,35 17 33 16,27 6 13-16,46 13 28 15,27 6-30-15,40-3-18 16,20-6-20-16,35-16 54 0</inkml:trace>
  <inkml:trace contextRef="#ctx0" brushRef="#br0" timeOffset="-210879.35">4408 13773 390 0,'-22'-2'75'16,"-3"-3"77"-16,0 1-45 0,0-1-58 0,-1-5-12 0,4 2 5 0,5-1 17 0,-2-7 34 0,6 2 6 0,5-3-9 0,-3-2-20 0,5 3-36 16,6 2-9-16,-3 3-23 15,3 9-2-15,0 2 17 16,2-3 11-16,2 12 17 15,-4-4 5-15,7 6-9 16,4-1-6-16,4-7-8 16,9 0 1-16,6-5 13 15,5-2 6 1,7-6 0-16,9 1-4 0,18 4-19 16,9 0-11-16,7 5-9 15,3 7-3-15,-4 2 0 16,-5-1-1-16,-10 3 0 15,5-2 0-15,2-5 3 16,6-3 3-16,17-6 1 16,1-2 1-16,2-6-4 15,-7-3-2-15,1 4-1 0,7 2-1 16,15 5 0 0,7 4 0-16,-4 2 0 0,-4 9-1 15,-10 4 1 1,8 2 1-16,7 3-1 0,-2 0 0 0,0 3 0 15,-15-3 1 1,-12 3-1-16,11 1 1 16,10-2-1-16,0-1-1 0,9-4-1 15,-11 0 1 1,-5 1 0-16,11 1 1 0,4 7-1 16,1 5 0-1,-6 6 0-15,-13 4 0 0,-5 5 1 16,8-4 1-1,18-3 1-15,0-8-1 0,-1-9 0 16,-1-9 0-16,5-9 1 16,12-3-1-16,6-3 2 15,3-5-2-15,1 4 0 16,0 0 0-16,11 4-1 16,-3 0-1-16,8 0 3 15,-1-4 1-15,7-1-1 16,0-3 2-16,-9-3-3 15,-1 2 0-15,-6-7 1 16,8 5 0 0,-11-5-1-16,-6-1 0 0,4 1-31 15,3-6-69-15,-1-10 61 16</inkml:trace>
  <inkml:trace contextRef="#ctx0" brushRef="#br0" timeOffset="-199479.75">8469 14954 1013 0,'-3'-5'81'0,"0"-6"43"0,3-6-24 0,5-2-37 16,-2-3-6-16,-3 3-3 0,0-3-8 0,0 6-8 0,0 3-2 0,0-1-12 15,0-2-6-15,9-1-12 0,5 0-4 0,7-7 22 16,12 0 13-16,17-1 16 15,15 0 8 1,22 7-17-16,1 6-10 0,7 12-18 0,-2 0-7 16,11 11-7-1,16 3-1-15,0 0 0 16,-3 2 2-16,-21 6-1 16,-28-5 2-16,-21 6 0 0,-15-1 1 15,-17-7 3 1,-7 1 2-16,-16-6 1 15,-9 1 1-15,-22-11-2 16,-13-3-1-16,-32-12-3 16,-14 0-1-16,-25-4-2 0,-5-5-3 15,4-1 0 1,2 0-1-16,-2-1-3 16,2 4 0-16,15 5-1 15,15 3 0-15,42 4 3 16,20 7-1-16,27 1-2 15,14 2-1-15,31 0 12 16,23 2 6-16,47-7 7 16,8-1 3-16,22-13-13 0,9-1-4 15,6-2-3-15,5 4-2 16,-14 1-13-16,-9 4-36 16,-38 7-326-16,-3 3 255 15</inkml:trace>
  <inkml:trace contextRef="#ctx0" brushRef="#br0" timeOffset="-155479.65">13386 16263 905 0,'-1'3'162'0,"-5"2"139"16,-4-1-116-16,-2 7-6 0,-1 5-57 0,0-3-21 0,4 1-43 0,4 0-16 16,7-3-20-16,10 2-2 0,18-2-1 0,13-5 0 0,15-6 2 0,2-5-9 0,-5-7 19 15,-3-4 11-15,-15-9 9 0,-7 1 12 0,-16 0-12 0,-9 4-7 16,-13-1-12-16,-10 7-11 16,-16 6-12-16,-1 5-7 15,-19 6-5 1,-9 5-8-16,-5 8-11 0,1 6-2 15,13 8-1 1,18 11 6-16,15 11 10 0,12 6 1 16,9 9 2-16,9-1 2 0,5-3 2 15,10-5 0 1,4-15 1-16,9-8 1 0,12-18 16 16,4-8 16-1,2-15 29-15,7-11 13 0,3-23 25 16,1-13 1-1,21-25-10-15,3-8-7 0,14-3-32 16,1 7-14-16,-16 18-17 16,-12 5-6-16,-30 25-6 15,-20 7-10-15,-16 14-59 16,-8 10-51-16,-12 6-146 16,-1 5-126-16,-10 0 210 15</inkml:trace>
  <inkml:trace contextRef="#ctx0" brushRef="#br0" timeOffset="-153999.87">13487 16362 838 0,'29'-30'163'0,"-1"0"166"15,5-1-94-15,-1 1-76 0,-2 6-41 0,-3 11-58 0,-10 5-16 0,-15 13-15 0,-10 11-5 0,-24 17-1 0,-7 11-6 0,-26 15-11 16,-1 5-1-16,-19 9 1 0,4-4 0 16,16-4 0-1,10-12 6-15,33-21 15 0,17-16 11 16,34-24 30-1,15-13 5-15,38-26-1 16,10-8-7-16,10-8-19 0,-4-2-8 16,-5 5-8-1,-6 5-3-15,-5 8-9 16,-5 6-2-16,-22 11 0 16,-15 8 3-16,-39 22 9 15,-5 0-1-15,-44 34-11 16,-15 9-14-16,-19 23-30 15,-13 15-13-15,-7 15-8 0,-1-2 8 16,9-7 18 0,15-13 11-16,39-36 4 0,20-17-7 15,44-28-4-15,21-12 5 0,31-25 14 16,6-9 9 0,11-20 9-16,-4 1-2 15,-3 7 1-15,-4 7 2 0,-22 20 0 16,-9 12-3-1,-39 25 5-15,-13 9-3 16,-31 36-12-16,-12 11-4 0,-5 29-33 16,0 7-23-16,18-7-69 15,15-7-59-15,22-34-311 16,26-15 294-16</inkml:trace>
  <inkml:trace contextRef="#ctx0" brushRef="#br0" timeOffset="-153719.64">15068 16495 759 0,'-1'-4'144'0,"-3"0"208"0,3 0-118 16,-12 4 23-16,7 7-11 0,4 13-26 0,1 10-20 0,4 14-59 0,-1 8-33 0,4 7-60 0,-5-2-22 0,9-5-23 0,-2-5-3 0,4-11-15 0,3-7-33 0,4-15-111 16,-2-13-109-1,5-29 139-15</inkml:trace>
  <inkml:trace contextRef="#ctx0" brushRef="#br0" timeOffset="-153564.74">15062 15998 1844 0,'-33'17'146'16,"6"-3"81"-16,0 4-120 0,7-7-91 0,2 0-67 0,7-11-258 0,11-14 201 0</inkml:trace>
  <inkml:trace contextRef="#ctx0" brushRef="#br0" timeOffset="-152861.5">15374 16362 1613 0,'-14'46'73'0,"-2"3"56"0,4-2-72 16,4-4-11-16,3-1-6 0,8-9-29 0,2-7-10 0,12-15 13 0,1-10 17 0,7-21 40 0,10-12 21 0,2-15 18 15,0-7-2 1,5 1-17-16,-4 0-15 0,-8 8-32 16,0 13-17-16,-8 20-25 15,-4 12-4 1,-3 20-4-16,-5 15-15 15,-4 17 6-15,0 3 3 0,4-1 0 16,1-12 14 0,6-18 0-16,4-18 0 0,10-14 1 15,10-14 3-15,4-8 2 16,0-4 0 0,-1 7 0-16,4 2-2 0,-7 15-4 15,-3 7-2-15,-4 14-2 16,-2 3 0-16,-5 11 2 15,1-1 0-15,-4-8 2 16,1-5 2-16,0-21 10 16,2-5 20-16,5-22 32 15,-4-2 11-15,4-2 6 16,2 3-13-16,1 14-28 0,-7 10-10 16,-2 17-18-1,-3 18-6-15,-12 20-5 0,-6 17-3 16,-5 26-15-16,-8 10-11 15,0 18-52-15,-3 0-24 0,2-9-63 16,4-16 11 0,0-26 51-16,4-10 29 15,-4-31 93-15,0-15 17 0,-3-27 30 16,1-18 13 0,-6-37-2-16,0-19-14 0,9-38-33 15,4-8-17 1,20 8-11-16,15 17 0 0,23 34 1 15,10 26 1-15,9 25-1 16,-3 12-1-16,-14 20 0 16,-15 8 0-16,-22 15-9 15,-16 10-14-15,-22 10-39 16,-7 9-32-16,-25 9-100 0,-7 4-85 16,-7-10 153-1</inkml:trace>
  <inkml:trace contextRef="#ctx0" brushRef="#br0" timeOffset="-152589.59">17043 16364 1115 0,'38'15'95'0,"-8"12"105"0,-5 8-96 0,-12 15-12 0,-5 12-9 0,-8-1-17 0,-2-2-1 16,-6-12 45-16,-1-17 33 0,0-16 54 0,-1-11 12 16,-1-20-11-16,2-10-20 0,4-23-51 0,5-5-28 0,12-7-57 15,7 1-17 1,14 5-20-16,7-2-6 0,10 4-23 16,7-1-43-16,16-9-507 15,-10-23 394-15</inkml:trace>
  <inkml:trace contextRef="#ctx0" brushRef="#br0" timeOffset="-152049.75">18056 16163 1061 0,'-5'7'100'0,"-4"-4"85"0,-2 0-37 0,0-1-30 0,0-2-12 16,8 6-20-16,1-6-3 0,7 5 16 0,12 4 4 0,16-7 4 0,15 1-4 0,16-5-27 16,3-7-18-1,-4 1-32-15,-8-5-10 0,-19 2-6 16,-4 2-19-1,-16 4-93-15,-15 5-60 16,1 0 73-16</inkml:trace>
  <inkml:trace contextRef="#ctx0" brushRef="#br0" timeOffset="-151899.59">18091 16390 1704 0,'8'23'165'0,"9"-8"111"0,16-8-141 0,11-4-41 0,12-13-56 0,-6-4-14 0,5-10-104 0,4-1-95 0,-1-5 99 0</inkml:trace>
  <inkml:trace contextRef="#ctx0" brushRef="#br0" timeOffset="-151557.28">18993 15950 1647 0,'8'27'116'0,"-8"6"62"0,-3 13-65 0,-2 11-55 0,-7 6-24 0,-1 0-28 0,0-1-3 0,5-10-2 0,8-5 0 15,0-19 0-15,8-15 0 16,-3-13 22-16,0-13 15 15,1-20 21-15,4-8 12 16,2-12-9-16,1-3-4 16,9 1-1-16,-3 9-5 15,5 10-6-15,2 13-12 0,1 19-17 16,0 8-8-16,5 25-5 16,-2 12-1-16,-5 5-1 15,0 6-1-15,-1-3-44 16,-4-3-40-16,9-13-114 15,-1-9-121-15,-1-16 176 16</inkml:trace>
  <inkml:trace contextRef="#ctx0" brushRef="#br0" timeOffset="-150920.1">19605 16073 1496 0,'-9'18'177'0,"7"-1"146"0,-4 1-137 0,14 2-102 0,8-4-35 0,6-8-32 0,12-2-5 16,3-9 8-16,1-7-1 16,7-7 2-16,0-5 0 15,-3-10 1-15,-7-4 7 16,-12-3 13-16,-11 1 10 0,-14 2 3 16,-11 7-3-1,-10 4-13-15,-7 12-10 0,-10 16-17 31,1 16-11-31,3 27-14 0,7 17-7 0,9 18-2 16,7 2 3-16,18-9 3 16,6-12 1-1,20-18 4-15,9-14 0 0,4-22 8 16,3-8 4-16,5-22 2 16,-1-8 10-16,-1-8 9 15,-1-6 13 1,-14 1 29-16,1 4 1 0,-17 9 2 15,-9 5-10-15,-14 15-25 16,-7 10-12-16,2 18-19 16,-1 7-6-16,7 5-7 15,8-2 0-15,11-4 3 16,12-10 1-16,7-11 3 0,1-3 3 16,-4-11 4-1,-2-5 2-15,-10-4 2 0,-2-1 0 16,-6 4-2-1,-5 7 0-15,2 10-5 0,-3 5-3 16,7 11-3-16,3 4 0 0,7-1 2 16,9-4 2-1,7-9 2 1,2-6 1-16,-1-6 5 16,-4-4 12-16,-11-12 20 0,-7 2 13 15,-10-9 24-15,-8-1-2 16,-13-8-19-16,-3-1-13 0,-4 6-46 15,2 3-33 1,3 8-84-16,2 0-64 0,16-7 96 16</inkml:trace>
  <inkml:trace contextRef="#ctx0" brushRef="#br0" timeOffset="-150549.71">21248 15946 1597 0,'44'-7'176'0,"2"3"107"0,-4 4-95 16,-4 3-57-16,-10-2-70 0,-2 3-33 0,-3-1-42 0,-7-3-43 0,3 0-181 15,6-7 147-15</inkml:trace>
  <inkml:trace contextRef="#ctx0" brushRef="#br0" timeOffset="-150249.56">21830 15827 1816 0,'-3'23'126'0,"-7"-3"56"0,1 5-55 16,1 10-53-16,-3 8-36 0,3 9-32 0,8 6-1 0,11-6-9 0,13-6-3 0,15-26-4 0,8-10 6 16,9-23 23-16,-3-7 20 15,-4-14 34-15,-6-3 13 0,-21-8 17 16,-11 1-1-1,-25 5-18-15,-20 1-14 0,-19 11-38 16,-12 2-24-16,-1 11-55 16,1 7-25-1,19 7-53-15,13 5-47 0,18-5-307 16,8-9 299-16</inkml:trace>
  <inkml:trace contextRef="#ctx0" brushRef="#br0" timeOffset="-150070.1">22290 14959 2076 0,'5'11'196'0,"3"15"120"0,-16 36-153 0,0 17-54 15,-12 36-61-15,1 8-16 0,3 5-20 0,10-7-8 0,9-11-29 0,8-6-50 16,6-9-142-1,7-8-115-15,3-26 166 16</inkml:trace>
  <inkml:trace contextRef="#ctx0" brushRef="#br0" timeOffset="-149715.66">22751 15728 2086 0,'-11'-6'194'0,"-9"6"92"0,-6 5-79 16,-5 18-129-16,-6 10-50 0,11 13-42 0,2 8-12 0,22 6-44 0,6-7-20 0,21-13-34 15,9-17-4-15,6-26 41 16,7-17 26 0,-4-25 51-16,-1-14 22 0,-8-16 32 15,-8-5 18-15,-13-10 36 16,-8-5 10-1,-12-24-3-15,-12-9-1 0,-10-11-22 16,0 7-15-16,5 43-2 0,12 28-14 16,12 53-22-1,0 30-6-15,9 46-21 0,4 30-3 16,3 32 0 0,4 3 4-16,2 1-75 0,5-9-71 15,9-17-199 1,2-13 172-16</inkml:trace>
  <inkml:trace contextRef="#ctx0" brushRef="#br0" timeOffset="-149316.67">19208 16774 1801 0,'9'-21'123'0,"12"2"89"16,4-4-44-16,22 7-18 0,16 3-28 0,34 7-50 0,21 7-24 0,33 12-28 0,29 1-8 0,41-7-9 15,22-7-2-15,49-27-1 16,-10-11 0 0,13-19 0-16,-14-1 1 15,-44-4-3-15,-8 7-19 0,-67 6-77 16,-31 8-55-1,-62 8-250-15,-47 6 229 0</inkml:trace>
  <inkml:trace contextRef="#ctx0" brushRef="#br0" timeOffset="-148950.77">20779 17043 1593 0,'-3'13'109'0,"-7"6"87"0,6 16-161 0,-1 12 2 0,8 10-30 0,3 4-8 0,18-17-3 0,11-7 0 16,11-25 32-1,2-9 26-15,6-23 53 0,-3-13 17 16,-15-11 9-16,-9-8-11 0,-18 3-14 16,-15 0-5-1,-24 12-31 1,-5 9-14-16,-22 12-49 0,-6 15-36 16,-3 13-73-16,3 9-50 15,17 6-73-15,16 3 108 16</inkml:trace>
  <inkml:trace contextRef="#ctx0" brushRef="#br0" timeOffset="-148770.08">21353 16570 2074 0,'11'2'174'0,"-7"20"90"0,-8 8-77 16,-7 31-93-16,-1 10-45 0,1 14-41 0,-2 2-7 0,11-3 6 0,6 3-37 0,8-12-102 16,10-2-80-16,5-27 91 15</inkml:trace>
  <inkml:trace contextRef="#ctx0" brushRef="#br0" timeOffset="-148419.46">21877 16928 1871 0,'-11'0'187'0,"-8"3"143"0,-1 7-112 0,-12 13-100 0,5 6-47 0,4 12-64 0,2 9-13 16,13 7-10-16,5 0-2 16,5-13-9-16,10-8-4 15,9-25 1-15,4-11 0 0,3-25 16 16,1-13 8-1,1-19 20-15,0-10 15 16,-3-14 25-16,-4-7 14 16,-5-18 14-16,-4-6 5 0,-3 2-9 15,-2 9-4-15,-6 38-13 16,1 23-4-16,-3 45-23 16,-1 30-14-16,0 52-21 15,5 23-16-15,1 37-46 16,7 6-41-16,3 4 86 15,1-12-36-15</inkml:trace>
  <inkml:trace contextRef="#ctx0" brushRef="#br0" timeOffset="-147239.96">14811 17898 850 0,'0'0'101'0,"-2"0"149"0,-1-1-126 0,3-1 10 0,0 2 32 0,0 0 4 0,-8 2 5 15,-1 4 11-15,-7-5-9 0,-1 3-20 16,-5-1-49-16,-5 1-27 0,-6 0-49 15,0 0-16 1,-2 3-16-16,7 4-3 16,4 4-9-16,10 4-4 0,12 5-10 15,4 0-3-15,20-1 0 16,8 1 4-16,11-10 9 16,9-1 4-16,10-2 8 15,-6-5 3-15,-10 2 2 16,-11 3 5-16,-20 0 13 15,-13 2 5 1,-14 4 5-16,-18 7-1 0,-20 3-12 0,-3-4-5 16,-5 2-17-1,3-3-20-15,16-3-50 16,3 0-30-16,18-8-106 16,9-3-91-16,18-6 173 15</inkml:trace>
  <inkml:trace contextRef="#ctx0" brushRef="#br0" timeOffset="-146879.71">15078 17892 1159 0,'25'-11'176'0,"-8"11"181"0,-1 9-56 0,-11 31-107 0,-7 12-46 0,-9 28-94 0,-1 10-33 0,-7 8-16 0,1 0-2 16,4-10-3-16,1-5 0 15,4-18-10-15,6-11-1 16,0-26 0-16,-4-7-3 16,4-25 7-16,-5-14-1 0,4-25 19 15,-3-19 11-15,3-16 23 16,2-8 11-16,4-3 6 16,10 7 0-16,12 15-7 15,1 6-7-15,8 21-17 16,0 12-9-16,5 11-12 15,0 10-3-15,-8 7-4 16,-3 11 0-16,-8 7 3 16,-11 4-8-16,-8 3-46 15,-8 3-31-15,-14-1-96 16,-4-3-133-16,1-19 184 16</inkml:trace>
  <inkml:trace contextRef="#ctx0" brushRef="#br0" timeOffset="-145549.74">15392 18141 1315 0,'42'5'87'0,"4"-5"41"0,-5-5 17 0,3-5-12 0,-11-8-17 0,-1-8-20 0,-5-4 4 0,-4-4 5 0,-5-4-7 0,-9 5-18 15,-7 0-15 1,-12 7-22-16,-4 9-4 16,-10 11-14-16,-1 7-11 0,-5 25-20 15,-6 10-9-15,-2 25-9 16,2 13 1-16,9 8 6 16,13 2 3-1,23-13 2-15,16-10-1 0,15-20 0 16,10-9 1-1,2-27 6-15,0-5 3 0,8-22 3 16,-3-8 1-16,2-10 13 16,-6-9 10-16,-10-1 22 15,-7-2 3-15,-19 5 29 0,-10 2 3 16,-28 12-3 0,-7 5 2-16,-10 17-38 0,-3 9-15 15,2 24-26 1,1 15-8-16,6 15-12 0,13 6-3 15,16 7 0 1,6-5 1-16,21-12 3 0,4-5-20 16,13-19-66-16,8-7-42 15,13-12-83-15,7-8-90 16,16-7 49-16,-3-7 43 16,-3-8 88-16,-11-2 126 15,-27-5 93-15,-11 1 45 0,-16 1 88 16,-6 5 29-1,-14 6-18-15,-5 0-27 0,-18 12-74 16,-2 4-40 0,-4 16-57-16,5 9-18 0,5 14-21 15,3 5-7-15,9 6-1 16,10-6-4-16,12-11-4 16,7-7 2-16,11-20 2 15,1-8 8-15,-1-22 12 16,3-6 4-16,-1-21 6 15,-4-12 3-15,0-19 10 16,-4-11 7-16,-2-8 16 16,-5-2 8-16,-2 15 0 15,-7 12-1-15,0 35-7 16,-4 12-7-16,-1 38-18 16,0 18-7-16,-3 31-17 15,-1 21-15-15,0 22-7 16,4 7-5-16,5-7-3 15,5-10 7-15,10-28 3 16,2-19 6-16,10-23 5 0,-2-12 5 16,1-19 9-16,-4-10 3 15,-6-10 6-15,2-2-2 16,-4-4 19-16,-5 4 4 16,-7 13 5-16,-1 8 4 0,-6 17-27 15,-5 12-9 1,4 19-11-16,1 7-5 15,9 7 7-15,1-2 2 16,9-16 1-16,4-3-1 0,7-19 0 16,-1-3 2-16,-3-10 4 15,-3-8 1-15,-3-6 4 16,4 0 3-16,-9-6 9 16,3 5 3-16,2 1 7 15,-2 5 0-15,1 3-7 16,-7 9-4-16,2 8-11 15,-3 8-3-15,2 18-2 16,-2 1-10-16,-5 11-20 16,4 5-7-16,-5-5-8 15,3 5-7-15,-7-9 22 0,1-6 11 16,-1-13 10 0,-1-9 21-16,0-12-4 0,-3-3 4 15,2-17-3 1,-1-10 3-16,2-22 10 0,3-8 6 15,5-11-4 1,9-8-3-16,12 2-11 16,10-1-10-16,12 12-3 0,2 13-3 15,-2 24 3 1,-5 13 4-16,-15 16 5 0,-9 5 6 0,-22 16 0 16,-5 6 0-1,-26 10-2-15,-5 1-5 0,-9 3-24 16,-3-3-27-1,5-11-108-15,-1-7-71 16,14-20 116-16</inkml:trace>
  <inkml:trace contextRef="#ctx0" brushRef="#br0" timeOffset="-145300.05">17689 17983 1911 0,'9'10'171'0,"1"4"74"0,4 2-55 0,3-4-114 0,5-1-44 0,7-3-32 0,5-5-1 0,6 2-34 0,7-3-11 16,-8-2-98-1,1-3-81-15,-12-13 130 0</inkml:trace>
  <inkml:trace contextRef="#ctx0" brushRef="#br0" timeOffset="-145139.77">17719 18204 1788 0,'9'32'130'16,"7"-6"124"-16,4-10-210 0,12-6-11 0,6-10-26 0,7-10-5 16,9-6-57-16,6-6-29 0,-13-14 43 15</inkml:trace>
  <inkml:trace contextRef="#ctx0" brushRef="#br0" timeOffset="-144467.61">18796 17633 1286 0,'10'5'194'0,"-1"3"166"0,2-2-177 0,-2 5-24 0,-4 13-83 0,6 7-26 0,-9 15-33 15,-2 8-9-15,-3 9-5 16,-8 3 0-16,4-6 1 16,1-8-1-16,3-21 3 0,1-10-2 0,2-19-1 15,2-6 4 1,-1-19 7-16,1-9 3 0,0-23 8 16,-1-2-1-1,9-4-10-15,4 4-1 0,8 10 0 16,5 4 3-1,3 13 7-15,4 10 4 16,4 9-4-16,0 11-4 0,-8 14-6 16,3 9-2-16,-12 17-4 15,-1 4-1 1,-7 16-8-16,-2 1-15 0,-6 4-34 16,1-3-23-16,-1-18-85 15,-1-8-60-15,7-23 120 16</inkml:trace>
  <inkml:trace contextRef="#ctx0" brushRef="#br0" timeOffset="-143800.05">19317 17773 1555 0,'8'18'118'0,"4"4"94"0,4 2-83 0,0-4-40 0,6 1-20 0,3-9-39 16,3-1 5-16,6-11 8 0,-3-6 6 0,5-10 11 0,-7-7-8 0,-1-9-11 0,-6-6-4 15,-11 2-2-15,-3 1 0 16,-16 8 4-16,-1 5-4 16,-7 14-11-16,-4 8-13 15,-3 24-25-15,-3 8-8 16,5 26-22-16,-1 10-3 0,17 3 10 15,5 0 2 1,19-19 15-16,11-13 10 0,7-23 2 16,4-11 8-16,0-23 23 15,-4-9 7-15,1-17 22 16,-9-8 6-16,-1 0 0 16,-4 0 2-1,-8 16-4-15,-4 11-8 0,-9 12-11 16,-1 13-12-16,-2 3-26 15,-5 11-8-15,8 15-10 16,2 4 3-16,6 3 8 16,3-7 3-16,4-12 0 15,4-9 0-15,1-11 3 16,3-12 2-16,-6-10 7 16,2-5 1-16,-6 0 2 15,0 3 2-15,-12 12-2 16,4 4-3-16,-3 11-9 0,6 11-4 15,5 14-7 1,9 7 1-16,15 5 6 16,2 0 2-16,12-15 4 0,-8-8 0 15,-9-14 11 1,-3-5 12-16,-15-14 15 0,-4-4 8 16,-5-11-2-16,-7 0-10 15,-3-6-17-15,-3 4-17 16,1 9-46-1,-3 4-38-15,2 12-114 0,-1 3-80 0,4 11 148 16</inkml:trace>
  <inkml:trace contextRef="#ctx0" brushRef="#br0" timeOffset="-143481.34">18673 18288 1244 0,'-2'3'190'0,"-1"1"300"0,10-5-336 0,7 1 2 0,13 6-8 0,10 1-26 0,31 7-38 16,6-2-16-16,26 1-34 15,10-5-9-15,24-10-16 16,24-9-6-16,25-12-3 16,5-7 0-16,7-8 0 15,-13 0 2-15,-37-6-28 16,-20 7-39-16,-58 6-133 16,-27 7-132-16,-31 4 175 15</inkml:trace>
  <inkml:trace contextRef="#ctx0" brushRef="#br0" timeOffset="-143109.65">19377 18609 1579 0,'4'-1'123'0,"3"1"65"0,-4 1-30 0,-3 17-78 0,-3 8-29 0,3 23-45 0,0 11-8 0,9 0-3 0,10-1-1 0,11-18-1 16,8-13-1-16,11-20 16 15,-3-10 19-15,-5-14 33 16,-5-12 17-16,-19-5 9 15,-1-6-8-15,-16 1-10 16,-14-2-9-16,-10 9-15 16,-15 1-12-16,-15 14-39 15,0 3-22-15,1 13-67 16,5 0-44-16,20 2-128 16,6 0-140-16,17-6 229 15</inkml:trace>
  <inkml:trace contextRef="#ctx0" brushRef="#br0" timeOffset="-142909.77">19799 18354 2034 0,'4'14'170'0,"-4"7"111"0,1 10-175 0,-1 9-41 0,0 19-52 0,-1 6-8 0,1 11-7 0,0 3-5 16,9-7-72-16,-1-12-63 0,12-20 76 16</inkml:trace>
  <inkml:trace contextRef="#ctx0" brushRef="#br0" timeOffset="-142515.65">20340 18630 1833 0,'0'0'184'0,"-9"0"119"0,-2 0-68 0,-10-2-90 0,-4 1-54 0,-8 4-59 0,2 8-20 16,1 14-22 0,6 11-11-16,11 12-20 0,7-4-9 15,12-8-25 1,4-8-5-16,17-16 16 0,3-12 9 15,1-13 37 1,4-12 16-16,-5-18 24 0,1-9 10 16,-9-13 21-16,1-7 10 15,-8-4 14-15,-5 5 3 16,-9 0 4-16,-1 10-4 0,-3 17-10 16,-2 15 3-1,-2 21-7-15,5 16-9 0,0 27-28 16,-2 12-16-1,4 27-20-15,4 13-1 16,4 6-8-16,2 6-24 0,10-6-89 16,-2-3-47-1,10-9 82-15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1T17:50:19.42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15499 571 736 0,'1'-6'110'0,"3"-3"100"0,-4 2-50 0,-2 3 7 0,-6 0-26 0,0 4-19 16,-4-4-43-16,1 4-17 0,0 0-32 0,3 4-18 0,8 7-12 0,0 5 1 0,8 14 9 15,4 14 6-15,7 23 11 0,3 16 9 16,0 27 8 0,-6 15 0-16,3 23-10 15,-5 15-14-15,0 20-17 16,2 6-3-16,-8 14-4 16,2 2 5-16,-4 0 1 15,-3 2 1-15,8-16 1 0,0-15-1 16,2-29-3-16,-2-19 0 15,-3-37-1-15,-1-15 1 16,-3-22-26-16,-1-13-36 0,2-22-258 16,-2-19 203-1</inkml:trace>
  <inkml:trace contextRef="#ctx0" brushRef="#br0" timeOffset="659.66">15475 636 464 0,'2'-3'143'0,"-2"1"122"0,-3 1-66 0,-5-2-17 0,5 3-53 0,-4 0-29 0,7 4-50 0,-3 4-18 0,-2 16-21 0,-9 9 1 0,-16 19 0 0,-1 3-3 0,-6 5-3 0,1-3-1 15,12-15 0-15,7-12 0 16,9-17 2-16,8-11 13 0,3-15 16 16,7-14 10-1,10-22 15-15,7-9-2 0,3-15 7 16,2-1 5-16,-6 5 6 16,3 6-4-16,-7 11-19 15,-3 8-14-15,1 14-28 16,-2 8-8-16,9 15-16 15,1 7-2-15,13 18-1 16,0 15 3 0,9 19 7-16,3 14 1 0,-3 16 4 15,1 6 2-15,-10 1 0 16,-5-3-55-16,-9-10-185 16,-2-10 156-16</inkml:trace>
  <inkml:trace contextRef="#ctx0" brushRef="#br0" timeOffset="1351.65">12983 1275 174 0,'-10'-3'124'0,"2"-7"147"0,5-1 27 0,5 0-1 0,-2 3-33 0,0 0-46 0,0 5-21 0,1 3-40 0,6 2-22 0,-4 10-48 15,1 10-20-15,6 19-30 0,1 11-10 0,6 15-14 16,2 7-5-16,-8 3-4 0,-1-4-3 16,-2-3 6-1,-5-5-2-15,2-13-3 16,-4-4-22-16,-1-23-89 15,0-8-47-15,-1-17-198 0,-6-11-172 16,6-19 305 0</inkml:trace>
  <inkml:trace contextRef="#ctx0" brushRef="#br0" timeOffset="1574.19">13002 1196 1125 0,'20'-66'183'16,"-1"4"130"-16,3 15-67 0,-5 9-20 0,6 21-86 15,-5 6-43-15,3 15-56 0,-1 9-15 0,-4 18-10 0,-2 3-2 0,-4 10-4 16,-5 8-2-16,-7 0-1 0,-9 8-1 0,-13-2 2 0,-2 2 1 16,-4-3-15-16,-2-8-34 15,7-16-138-15,4-16-124 0,12-33 155 16</inkml:trace>
  <inkml:trace contextRef="#ctx0" brushRef="#br0" timeOffset="2069.85">13396 1407 870 0,'2'46'114'0,"2"-10"251"0,6-6-258 0,13-13 0 0,1-12 17 0,4-14-33 0,9-7-10 0,-9-11-7 0,-3 2 1 0,-10-8-10 15,-4 3-7-15,-11-3-10 0,-2 3-8 16,-15 5-12-16,-2 4-7 16,-10 16-16-16,-4 10-7 15,3 19-10-15,-4 9-2 0,4 13 1 16,4 2 2-1,15 8 3-15,8-4 2 0,13-11 2 16,10-7 2 0,10-15 2-16,3-6 2 15,3-5 4-15,-4 0 1 16,1 0 3-16,-1-1-1 16,1 6-1-16,-6-2-1 0,1 3-2 15,-4-1 1-15,-7-5 2 16,-1 0 2-16,-15-8 15 15,1 0 4-15,-5-8 0 16,-3-11-2-16,4-19-17 16,2-6-6-1,13-8-4-15,6 0 2 0,14 4 5 16,5 7 2-16,1 13 0 16,-1 3-2-16,0 6-4 15,-7 6-1-15,4-4-55 16,4-5-75-16,10-14 74 15</inkml:trace>
  <inkml:trace contextRef="#ctx0" brushRef="#br0" timeOffset="2319.83">14683 556 1401 0,'-14'3'121'16,"-11"5"188"-16,-7 3-157 0,-13 9-6 0,-4 5-14 0,4 16-70 0,3 7-20 0,18 13-22 0,7 10-6 16,17 16-12-16,6 6-1 0,8 9-1 0,1 4 1 0,-3 4 8 0,-6 1-25 15,1-4-105-15,-7-4-97 16,-3-18 103-16</inkml:trace>
  <inkml:trace contextRef="#ctx0" brushRef="#br0" timeOffset="2449.65">14308 1366 1559 0,'17'-3'111'0,"7"-2"97"0,9 1-105 0,8 0-23 0,8-7-28 0,12-1-69 0,12-6-95 0,30-10 72 0</inkml:trace>
  <inkml:trace contextRef="#ctx0" brushRef="#br0" timeOffset="3200.06">15811 3358 392 0,'-34'6'104'0,"4"-1"110"0,6 4-29 16,10-2-5-16,6 1-8 0,8 1 0 0,17 4-41 0,4-1-19 15,31 4-22-15,11 0-23 0,35-2-36 16,23-3-6 0,31-1-7-16,20-7 0 15,42 5-3-15,12-7-4 0,56-1 1 16,16-3 10-1,35-6 9-15,11-4 18 0,20-8 8 16,7 1-3-16,9-5 8 16,7-1-11-16,-26 8-10 15,-1 5-7 1,-41 8-14-16,-29 4-7 0,-58 4-3 16,-22 5 0-16,-70-5-40 0,-22 0-45 15,-55-5-138 1,-25-6-196-16,-30-10 231 15</inkml:trace>
  <inkml:trace contextRef="#ctx0" brushRef="#br0" timeOffset="3449.75">21200 2959 1808 0,'32'20'36'0,"10"6"4"0,9 0 22 0,9 3 17 0,11 7 1 0,5 4-44 0,-1 2-19 15,-15 5-5 1,-11 2 0-16,-20 3 3 0,-9 0 0 16,-20-3 6-16,-13 2 2 0,-29-2-1 15,-29 4-21 1,-43-7-92-16,-15 0-63 0,-15-16 69 15</inkml:trace>
  <inkml:trace contextRef="#ctx0" brushRef="#br0" timeOffset="3820.13">19763 3776 1231 0,'0'5'178'0,"-1"2"121"0,-6 1-105 0,4 8-29 0,6 6-87 0,4 8-34 0,4 14-28 0,-4 8-4 0,1 10-2 16,3 10-1-16,-9-5 2 16,0 0-27-1,1-7-123-15,-5-8-127 0,2-6 131 16</inkml:trace>
  <inkml:trace contextRef="#ctx0" brushRef="#br0" timeOffset="4050.06">19580 3762 1420 0,'0'-10'135'0,"0"2"234"0,0 5-207 0,0 2-25 0,-1-3-11 0,5 4-85 0,12-4-17 0,12-1-7 0,9 2 4 16,12-4 2-1,-2 3-5-15,8 2-16 16,-3 2-2-16,2 2-24 0,6 2-69 16,-3-4-371-1,4 5 303-15</inkml:trace>
  <inkml:trace contextRef="#ctx0" brushRef="#br0" timeOffset="4219.99">20500 4112 2072 0,'6'38'65'0,"-4"-1"-23"0,-1 0 2 0,-1-10-1 0,0-2-18 0,3-8-20 0,5-3-18 0,5-1-104 15,1-5-102 1,10-11 113-16</inkml:trace>
  <inkml:trace contextRef="#ctx0" brushRef="#br0" timeOffset="4373.49">20533 3706 1980 0,'-5'-1'51'0,"-3"-2"-31"0,4-2-17 0,4-9-105 0,4-4-91 0,14 1-278 0,9 8 246 0</inkml:trace>
  <inkml:trace contextRef="#ctx0" brushRef="#br0" timeOffset="4870">20875 4006 1064 0,'13'88'140'0,"-7"-1"107"0,-3-5-36 0,-7-24-60 0,4-12-38 0,-2-30-4 0,1-16-5 0,7-17-6 0,5-21-2 15,8-24-33-15,1-2-16 16,2 1-19-16,5 9-9 16,2 26-14-16,5 10-10 0,4 26-8 15,-6 16 3 1,-1 14-2-16,-2 4 6 15,-4 5 3-15,-1-7 1 0,1-13 3 16,3-8 1 0,-3-15 6-16,4-12 1 0,-4-15 7 15,2-9-3-15,-3-12-5 16,2 3-5-16,8 10-10 16,0 5-4-16,4 26-8 15,-5 11 1-15,7 18 3 16,-6 9 5-16,4-2 9 0,6-6 1 15,12-18 0 1,7-7 3-16,9-17 1 16,1-9 4-16,-16-10 8 15,-5-3 5-15,-21-3 31 16,-13-1 8-16,-20 5 18 0,-14 12 0 16,-9 12-43-16,0 12-16 15,4 24-35-15,10 9-10 16,21 13 6-1,13 1 3-15,42-13-11 0,15-12-34 16,25-22-188 0,3-9-110-16,1-26 177 0</inkml:trace>
  <inkml:trace contextRef="#ctx0" brushRef="#br0" timeOffset="7454.9">16034 3060 408 0,'0'-2'99'0,"0"-1"117"0,0-2-25 16,-2 1-45-16,-1 1-16 0,0-2-47 0,-4 3-17 0,4 1-20 0,3 1-6 0,0 0-12 0,0 0-5 0,0 0-4 15,8 1-2 1,-3 1 1-16,0 3 0 16,3-4 2-16,-4-1 6 0,6 0 12 15,1 0 8 1,3-1 7-16,3-11-4 0,12 0-5 15,-6-4-6 1,11-1-13-16,-4 1-5 16,3 0-8-16,1-3-2 15,-4 2 7-15,5 0 3 0,-5-7 9 16,0-1 6-16,3-1 13 16,-4-2-1-16,2 0-6 15,-3 1-6-15,-1 5-19 16,-3-2-2-16,1 5 2 15,2 0-5-15,0-4-5 16,4-3-2-16,9 0-6 16,6-1 5-16,6 2 0 15,0-2 1-15,0 3 0 0,-5 0-4 16,-7 7 3 0,-3-3-1-16,-5 2 2 0,1-1 0 15,-5 0 0 1,4-3-1-16,0 0-1 0,5 2 0 15,1-6-5 1,3 8-1-16,-1-1 1 0,5 0-1 16,-2 1 4-16,4 1 0 15,-6-5 0 1,-1 0 1-16,-5-2 2 0,-7 1 2 0,-3-3 1 16,-6 3-1-1,2-3-1-15,2 1-2 0,-4 2-2 16,5 0 0-1,0 3 0-15,-1-2 0 0,4 8-1 16,1-2 0 0,4 0 1-16,-2 4 0 0,-5-3 1 15,-1 3 0-15,1-6 0 16,4 4 1-16,1-5-1 16,4 2 1-16,-4 0-1 15,0-4 1-15,-5 5-1 16,1 4 0-16,-12 1 2 15,2 6 1-15,-10-1 3 16,-1 4 5-16,-4 2 0 0,-1 0 1 16,2-3-8-1,-2 3-3-15,0-8 0 16,3 6-2-16,3-1 3 0,-3-3-1 16,1 4-1-1,3 2 0-15,-7-1 0 16,0 1 2-16,0-2 2 15,0 1 1-15,0 1-2 16,0 0-3-16,0 0-1 16,4-10-3-16,-1 7 2 15,0 3 1-15,-1 0 3 16,-1-2 3-16,1 1 1 0,-1-5 1 16,-1 2 3-16,0 1-3 15,2-5-3-15,-2 8-2 16,0-1-5-16,0 1 0 0,0-2-5 15,0-3 1 1,0 2-3-16,1 2 1 0,-1-1 5 16,0 1 0-16,0 1 4 15,4 0 2-15,-3-5 0 16,4 3 0-16,-5-2-2 16,0 4 0-16,0-2 0 15,1 2 1-15,-1-2-1 16,0-1 0-16,0 3-1 15,-1-1-2-15,1-1-1 16,0 1-1-16,0-9 1 16,0 10 0-16,1-2 2 15,1 1-1-15,-2-1-7 16,8 1-4-16,-8 1-5 16,0 0 1-16,0 0-7 0,0-2-13 15,0 1-54 1,3-12-45-16,-3 13-152 15,0-3 157-15</inkml:trace>
  <inkml:trace contextRef="#ctx0" brushRef="#br0" timeOffset="8923.09">18380 1571 301 0,'0'-5'75'15,"0"-2"62"-15,0 2-38 0,3-2-59 0,0 3-21 0,-2 2-21 0,1 2-1 0,-2 2 2 0,0 9 8 16,-2-5 31-1,-4 5 16-15,6-1 28 16,2-7 7-16,-2-2-1 0,3 1-1 16,-3-1-2-1,0-1-11-15,0-7-13 0,-5 0-11 16,5-4-26 0,5 3-2-16,0-4-9 0,4-1-6 0,-1 1 2 15,1 2-1-15,2 4-1 16,-6-4 0-1,3 9-2-15,-5-7-1 0,5 3-3 16,-3 4 0 0,4-4-1-16,1 2-1 0,-2-1 0 15,1-2 10 1,2 0 17-16,-1-2 3 0,-4 3 10 16,3-4-9-1,-4-1-11-15,3 2-2 0,-2-4-7 16,7-1-3-16,6-4-2 15,0 1-2-15,5 2 2 16,1 1 3-16,0 2 6 16,0 3 1-16,-1 0 0 15,0 4-4-15,-6-3-4 16,6 3-3-16,0-1-1 0,-1 0-1 16,6 2-2-1,-2-5 0-15,4 5 0 0,2 1 0 16,2-1-2-1,-5 0 2-15,6 0 0 0,-1 0 0 0,-5 0 1 32,-2-4 1-32,-4 4-1 0,0-3 1 0,-7 3 1 31,5 0-2-31,-4-5 1 0,2 1-5 16,7-2 25-16,0-2 3 0,9 1 5 31,2 1 7-31,-2-2-25 0,-1 3-4 0,-2 3-3 15,3-3-2 1,-4 4-1-16,-4 1-1 16,10-2-1-16,-2 2 0 15,1 1 0-15,4 1-1 0,-7 1 0 16,3 0 0-16,-9 3 0 16,-3 0 1-16,-3 3 0 15,-4-4 1-15,-1-1 3 16,2-2 1-16,5-7-1 15,2 0 1-15,3-5-2 16,-1 2 0-16,-2 2 0 16,-3 1-1-16,-1 0-1 15,-4 2 0-15,2-1 0 16,-3 0 0-16,4 2 1 16,-8-1-4-16,-12 6-104 15,1-8-347-15,-26 6 288 16</inkml:trace>
  <inkml:trace contextRef="#ctx0" brushRef="#br0" timeOffset="10724.19">20336 962 430 0,'3'-3'89'0,"-2"3"81"0,-2 0-59 0,1 3-17 0,-6 1-32 0,2-4-15 0,1 1-20 0,-6-1-1 0,3 0 14 31,6 0 6-31,0 0 3 0,-4 2 1 15,8-2-8-15,-4 0 0 16,0 0 1-16,0 0-1 16,0-2-9-1,0 1-6-15,0 1-13 0,4-2-2 16,-2 2 5-16,-1 0 2 0,1-2 10 16,11-5 3-1,-6 3-2-15,5-2 1 0,-5 3-6 16,1-2-5-1,7-1-7-15,-1 1-4 16,6 0 2-16,-1 4 2 0,2 1-1 16,-4 0 1-16,5 5-5 15,-5-4-1 1,4 1-1-16,1 2 1 0,-3-4 1 16,5 0 2-16,-2-1 1 15,0-4 0-15,3-1 5 16,7 0 1-16,-4-2-2 15,7 3 1-15,4-1-9 16,1 1-2-16,2 3-4 16,2 2 0-16,-4 0 0 15,-2 5-1-15,-4 1 1 16,-2-4 1-16,-10-2 2 16,-5 1 0-16,-2-2 1 15,2 1 0-15,2 0-1 0,-2-6-2 16,5 2 0-1,4 1 0-15,0 0-1 0,0 0 0 16,4-2-1 0,4 4 0-16,-5 1 4 15,2 0 4-15,-1 0 5 16,5-3 1-16,0-5 0 16,6-2-4-16,1 2-1 0,-1-4-1 15,0 2-3-15,-8-1 0 16,-3 3-2-16,-3 0-1 15,-2 1 0-15,1 2-2 16,-3-2 0-16,6 6-1 0,1 2 0 16,0 4 1-1,-4-3-1-15,6 4 0 0,-2 0 1 16,0-4 1-16,5 0-1 16,1 1 8-16,3-2 10 15,2 4 4-15,8-5 4 16,-3 0-7-16,1 0-9 15,-6-2-3-15,-1-2-3 16,-4 1-1-16,0 1-3 16,1 2 1-16,-1 2-1 15,3 2 1-15,-1 3-1 16,0 2 1-16,-9-4-1 16,-7 4 1-16,-10-2-1 0,-5 0 1 15,-7-7 4 1,0 0 2-16,0 0-3 0,1 0-7 15,2-7-71 1,-3 3-71-16,-3 0 77 16</inkml:trace>
  <inkml:trace contextRef="#ctx0" brushRef="#br0" timeOffset="18870.18">9015 5984 124 0,'-30'6'8'0,"-2"2"8"0,-2 4-13 0,-6 1-1 0,4-2 22 0,-3-8 46 0,2-3 22 16,12-3 58-16,6-6 15 0,10-1 9 0,-1 2 0 16,7-3-16-16,3 10-19 0,-2 1-31 0,1 0-10 0,-13 0-32 15,6 6-14-15,8 3-24 16,0 1-11-16,14-5-13 16,13-4-2-16,11-2 4 15,9-4 3-15,8-6 4 16,7 3 0-16,7 3-4 15,4 4-4 1,7 4-3-16,10 5-1 0,13 0-1 16,6 1-1-16,-4-1-2 15,2-6 0-15,1-7 2 16,10-1 1-16,19-4 7 16,-3-1 3-16,10 5 4 15,-2-2 0-15,13 6-5 16,10 2 0-16,-2 2-5 15,2-2 0-15,-1-2-2 0,4 1 0 16,-1-7-1 0,0 1 1-16,5 0-1 0,2 0 0 15,1 3 0-15,5 2-1 16,6 2 2 0,-2 6 0-16,12-1 0 0,15 4-1 15,-17-4-1-15,2 3 0 16,15-3 0-16,-10 1 0 0,4-3 0 15,8 2 1 1,4 1 0-16,-8-3-1 0,18 7 0 16,3-5 0-1,-9 4 1-15,11 4-1 0,1 4 1 16,-5 4 0-16,5 4-1 0,-1 0 0 16,-16-8 1-1,14-1 0-15,-1-8 0 0,-6-3 0 16,18-5-1-1,-7 0 0-15,-18-2 1 16,1 2 0-16,-13 3-1 16,-12 5-4-16,-21 3-174 15,-9-1 129-15</inkml:trace>
  <inkml:trace contextRef="#ctx0" brushRef="#br0" timeOffset="62082.69">11012 5943 306 0,'-17'1'124'15,"4"-1"122"-15,4 0-19 0,6 0-68 0,-2-3-32 0,3-5-51 0,2 5-18 0,0-5-28 0,5 5-8 0,0-3-5 0,6 1 9 0,5 2 16 0,9-2 5 16,24 5 9-16,9 3-8 16,30 7-13-16,17 9-9 15,18 4-16 1,-2 3-3-16,-1 0-5 0,-5 3 0 16,-9-2-1-16,0-1 1 0,-9 1 1 15,-7 0 2 1,-25-3 3-16,-13-1 4 15,-27-2 14-15,-14-5 18 16,-30-2 11-16,-11 1 1 0,-45 0-15 31,-23-3-17-31,-25-4-16 0,-16-6 0 0,-3-4-2 16,-2-7 1-16,2-4 0 16,5 0-3-16,22 7-4 15,20 3-3-15,35 8-4 16,13 3 0-16,30 7-1 15,4-2 0-15,15-4 8 16,9 3 5-16,14-6 8 16,11-1 3-16,23-2-5 15,15 3-3-15,25 5-5 16,7 2-3-16,6-1 0 16,-8 4 0-16,-14-2 2 15,-6-1 0 1,-15-1 2-16,-4 0 2 0,-21-6 4 15,-8 0 2-15,-25-4 17 16,-14 1 3-16,-35-6 1 16,-22 1-2-16,-27-3-16 15,-18-2-6-15,-39-1-6 16,-9-7-5-16,-3-2-3 0,5-7-3 16,34-2-6-16,14-6-2 15,35 2-8 1,13 5-4-16,49 9-9 0,20 5 1 15,46 11 9-15,13 3 8 16,31 5 18-16,14 3 5 16,19-5 2-16,15 4 1 15,-2-1 1-15,-8-1 1 16,-26 3 2-16,-10-1 1 16,-24 2 2-16,-22 1 2 0,-41 1 11 15,-27 2 3 1,-46 4-30-16,-24-7-14 0,-31-8-12 15,-8-5-5-15,-11-14 31 16,7-7 13 0,15-7-3-16,13-1-5 15,47 7-6-15,21 5-6 0,39 15 3 16,24 2 3-16,41 4 1 0,23 0 1 16,21-4-1-1,12 0-1-15,10-8 0 0,14-4 0 16,2 1-60-1,0-2-140-15,-21-3 125 16</inkml:trace>
  <inkml:trace contextRef="#ctx0" brushRef="#br0" timeOffset="110759.13">8815 6047 599 0,'6'-7'78'0,"2"1"74"0,1-3 9 0,1-2-25 16,1 0-16-16,11 4-43 0,0 6-11 0,8 1-14 0,0 8-6 0,6 4-10 0,10 6-8 0,17 2-19 16,14 4-4-16,26-1-4 0,9-1 0 0,9-11 0 0,1-4 3 15,2-7 4-15,1 0 3 0,4-3 5 0,-12-4 3 16,-16 4 12-16,-22 3 10 0,-27 2 12 15,-14 4 2-15,-27-3 17 16,-17 7-3-16,-29-7-8 16,-12 0-1-1,-27-5-34-15,-18-2-7 0,-31-14-12 16,-16 3-6-16,-11-3-1 0,5-2-2 16,-8 4 2-16,11 3 0 15,11 5-1-15,21 5-1 0,39 3-2 16,12 0-1-1,25 2 1-15,12-1 1 0,18-1 5 16,3 0 6 0,10 0 5-16,9 4 1 15,23 2-7-15,16 5-3 0,12 5-6 16,21 4-1-16,23 1 0 16,9 2 2-16,3-2 0 15,-2-4 0-15,-18-6 1 16,-5 0 1-16,-20-6 4 15,-14 3 1-15,-31-2 9 16,-27 2 3-16,-41 2 3 16,-24-3 3-16,-34-2-4 15,-15-8-1-15,-16-13-5 16,-13-7-8-16,-7-11-20 0,0 1-13 16,14-3-23-1,8 6-2-15,14 8 10 0,13 6 10 16,24 13 14-1,20 3 0-15,38 11-2 0,20 3 6 16,37 4 16 0,13 4 11-16,23 3 11 0,4 0-2 15,15 0-9-15,13-1-4 0,14-8-3 16,4-2 0 0,-6-3 0-16,-12-6 1 0,-26 1 3 15,-14-4 1 1,-23 2 2-16,-15 4 0 0,-26-1 6 15,-18 2-1 1,-30 2 0-16,-16 0-1 0,-25-6-5 16,-20-3-1-1,-24-7-1-15,-13-8-2 0,-1-12-4 16,8 0-4-16,31-2-5 16,10 2-3-16,21 10 0 15,14 3-1-15,29 12-11 16,13 0-6-16,31 14-7 15,20 5 0-15,28 9 10 16,11-1 7-16,23 0 10 16,18 0 3-16,30-4 3 15,3-7 3-15,0-5 4 16,-9 2 2-16,-31-8 3 16,-10 6 2-16,-48 0 7 15,-25 3 6-15,-63 11-12 16,-34 3-22-16,-54 17-24 15,-19-1-5-15,-20 3 7 16,-2-4 4-16,29-1-59 0,20 1-65 16,57-2-307-1,31 1 268-15</inkml:trace>
  <inkml:trace contextRef="#ctx0" brushRef="#br0" timeOffset="183200.84">2263 9155 623 0,'-2'5'68'0,"5"-7"46"0,7-6-1 0,3-6 4 0,1-5 12 0,-3 3 29 0,1 5-28 16,-4 2-45-16,-1 3-23 0,1-2-40 0,-4-3-11 0,7-2-8 0,2-4 0 0,6-1-2 15,9-2-2-15,15 3 20 16,6-1 9-16,14 9 21 16,0 1 11-16,-2 8-20 15,9 1-5-15,-13 6-13 16,6-3 0-16,-6 4 20 16,-5-4 5-16,4-1 4 0,9 0-8 15,14-2-15 1,8 4-6-16,3 0-11 0,-2 3-2 0,-9 4-6 15,-3 3-1 1,3-3 0-16,-1 2 0 0,8-3 0 16,2-3 0-16,-3-3 0 15,0-5-1-15,-4-5-1 16,-4-4 0-16,4-5 0 16,1-4 0-1,11 4-3-15,4 0-1 16,-5 4 0-16,-2 4 0 15,-18 5 4-15,-4 1 1 0,-1-4 1 16,0 3-2 0,15-5 0-16,10-6 0 15,7-2 0-15,5-5 0 0,-11-1-1 16,-1 1 0-16,1 2 0 16,10 2 0-16,10 6 1 15,-1 3 1-15,-9-2 0 16,-13 5 0-16,-11-4-1 15,4 3 0-15,7 2 1 16,6 0-1-16,4-4 1 16,-1 1-1-16,-7-1 0 0,-7 3 0 0,5 3 0 15,6 1-1 1,6 9 12-16,1 1 4 0,0 3 5 16,-10 0 0-1,-5-1-10-15,-3 0-4 16,15-2-2-1,8-7-3-15,6-2 0 0,1-2 0 16,-9-2-1-16,1 2 1 16,19 8 1-16,8 5 1 15,1 3 2-15,0 4 0 0,-5-3-3 16,4 2 0 0,9-3 3-16,-1-6 6 0,-8-4 2 15,-14-1-2 1,-8-4-11-16,-3 6-77 15,1-7 51-15</inkml:trace>
  <inkml:trace contextRef="#ctx0" brushRef="#br0" timeOffset="193589.28">14324 8945 884 0,'-4'21'70'0,"3"4"108"16,2 7-172-16,3-4 2 0,2 0 15 0,-1-2 5 0,7-6 30 0,2-6 13 0,9-3 6 0,-5 2-2 15,9 3-31-15,3 1-18 0,5 10-23 16,11 0-5-16,15-5-4 0,17 0-2 0,26-8 2 15,11-11 5 1,20-3 14-16,15-6 8 16,32-7 5-16,12 2 0 15,35 2-12-15,17 2-2 16,3 4-5-16,16 3 2 16,5 3-4-16,4-1-2 0,15-10-1 15,-4-4-29 1,15-18-103-16,-8-11-135 15,11-23 139-15</inkml:trace>
  <inkml:trace contextRef="#ctx0" brushRef="#br0" timeOffset="205469.38">7660 10931 490 0,'1'-5'66'0,"1"0"98"0,-2-1 5 0,2 1 11 16,-2 4-5-16,0-1-40 0,0-1-16 0,-2 6-16 0,4 3-13 0,-2 5-23 0,-2 4-13 0,2 2-27 0,0 0-7 0,11 1-8 0,2-4 4 0,6-1 13 15,4-4 7-15,15-3-3 0,9 2-6 16,23-3-11-16,15 0-8 0,7 1-5 15,7 3-3 1,-9 2-4-16,-7 4-1 0,17-1 3 16,2-3 1-1,26-6-2-15,2-4 2 16,10-9-1-16,4-4 1 16,16-4 3-16,3-6 7 0,12 8 13 15,3-1 10-15,2 11-2 16,0 5-6-16,9 15-11 15,-1 5-8 1,0 10-1-16,1 2 0 16,2 2-1-16,-2-2 0 0,8-17 0 15,9-4 0-15,11-12 0 16,-5-9 0-16,5 6-1 0,14-4 0 16,-17 7 0-1,-2 7 0-15,1-1-1 16,-18 5 1-16,-15-1 2 0,-10 1-18 15,-28 3-84 1,-6-2-79-16,3 14 87 0</inkml:trace>
  <inkml:trace contextRef="#ctx0" brushRef="#br0" timeOffset="209623.23">14977 11385 776 0,'0'-3'125'0,"0"-3"98"0,-2 2-42 0,2-4-61 0,0 4-25 15,0 1-11-15,-1-1-1 0,-4 8-11 0,0 3-5 0,3 11-18 0,-1 1-12 0,3 11-14 16,5 1-7-16,9 12-9 0,10 4-3 0,6 10-1 0,5 8-1 0,-4-1-1 15,2-1 0-15,-4-6 3 16,-2-14 0-16,-4-15 2 16,1-7 18-16,0-21 53 15,-1-10 36-15,-1-21 47 16,3-12 0-16,5-20-26 0,0-7-27 16,0-7-33-16,4 0-15 15,-6 9-29-15,3 7-11 16,-8 20-20-16,-4 8-5 15,-5 17-35-15,-2 2-30 0,1 6-94 16,11 8-75 0,-1-3-295-16,6 3 305 0</inkml:trace>
  <inkml:trace contextRef="#ctx0" brushRef="#br0" timeOffset="210699.31">16991 10904 571 0,'0'-19'154'0,"3"-3"163"0,-3 5-122 0,0 4 6 0,-4 7-48 0,-3 4-23 0,3 10-27 0,-6 5-6 15,7 13-12-15,-2 12-7 0,7 17-17 0,1 13-13 16,2 21-20 0,3 7-8-16,-8 6-13 15,0-1-4-15,-3-6-2 0,3-2-4 16,-2-11-24 0,2-10-16-16,0-16-64 0,-3-15-38 15,-2-16-187 1,3-6 189-16</inkml:trace>
  <inkml:trace contextRef="#ctx0" brushRef="#br0" timeOffset="211049.17">16621 11568 480 0,'-5'-6'126'0,"-5"-2"191"0,2 5-108 15,4 1-11-15,-1 4-25 0,7 1-47 0,1 5-14 0,8-1-12 0,3 6 1 0,-1 1-14 16,4 4-11-16,-3 1-27 16,-1 6-13-16,-2 8-22 15,0 6-5-15,3 9-6 16,2 5-2-16,7 1-1 15,9-4 0-15,6-10-2 16,0-12 1-16,4-7-1 0,-2-13 11 16,-4-10 35-1,0-7 14-15,-7-14 21 0,-1-10-7 16,-4-9-30-16,-1-7-13 16,-8-2-72-16,-1 4-66 15,-2 6 61-15</inkml:trace>
  <inkml:trace contextRef="#ctx0" brushRef="#br0" timeOffset="-211033.37">6855 1399 568 0,'-1'-16'188'0,"2"4"140"0,1 4-30 0,-2 2-30 16,1 6-54-16,-2 0-30 0,1 4-74 0,0 3-34 0,-5 15-39 0,4 9-15 0,-1 20 0 0,2 7 1 0,3 13-9 15,2 5 1-15,3 3-4 0,-2 3-5 16,2 6 0 0,-5-1-9-16,-3-1-62 0,-1-2-25 15,-4-21-91 1,-2-14-58-1,6-19 139-15</inkml:trace>
  <inkml:trace contextRef="#ctx0" brushRef="#br0" timeOffset="-210682.09">6825 1481 1022 0,'-9'-42'109'0,"4"4"100"0,-6 0-13 0,2 6-35 0,4 2-21 16,2 2-38-16,3 3-6 0,8 1-19 0,1 4-8 0,7 1-24 0,7 5-16 0,9 1-9 0,7 2-6 0,17 11-11 16,-1 2-3-16,8 18-2 0,2 7-1 15,-10 12 3-15,-5 10 0 0,-13 5 3 0,-12 1 3 0,-24-8 4 0,-4-1 6 0,-22-16 9 0,-10-10 0 0,-10-10-28 16,-12-12-32-16,-5-9-101 0,2-3-53 0,0 1-51 16,13 9-3-16,17 4-15 15,14 1-23-15,21 1 169 0</inkml:trace>
  <inkml:trace contextRef="#ctx0" brushRef="#br0" timeOffset="-209628">8740 1439 904 0,'2'3'110'0,"-2"5"95"0,-2-2-5 0,-7 5-38 0,-7 5-44 0,-12 6-57 0,-7 3-12 0,-4 5-10 0,-2 6-1 16,-8 12-14-1,-2 2-9-15,-2 5-9 0,-9 7-2 16,-4 1-3 0,-8 3-1-16,-16-1-1 15,-3-1-4-15,6-19-4 0,8-12-2 16,27-30-1-16,16-9-1 16,17-31 5-16,8-12 2 15,6-15 10 1,5-1 10-16,6 5 20 0,5 7 11 15,0 12 4-15,2 6 3 16,1 16-3-16,0 5-8 16,2 14-11-16,6 1-9 0,5 12-18 15,13 3-3 1,12 9-1-16,8 5-1 16,7 3-5-16,1 5 0 15,3 3 1-15,-3 6 1 0,8 7 5 16,3 4 1-16,14-1 1 15,8-8 0-15,1-14 1 16,-2-6 2 0,-10-16-37-16,-8-7-67 0,1-12 60 15</inkml:trace>
  <inkml:trace contextRef="#ctx0" brushRef="#br0" timeOffset="-208737.56">9663 1232 535 0,'11'-11'178'0,"-6"2"125"0,1 4-39 15,-2 2-23-15,-4 3-56 0,0 3-30 0,1 0-38 0,-1 3-23 16,3 7-34-16,5 7-8 0,6 18-16 16,10 11-7-16,8 24-16 15,4 9-7-15,2 20-2 16,3 1-1-1,1-9 1-15,3-2 0 0,-3-18 2 16,-4-11-1-16,-5-14 3 16,-8-10 0-16,-9-18 15 15,-3-5 30-15,-1-23 60 16,-4-10 19-16,5-30 14 16,0-16-17-16,-4-21-56 15,-1-17-20-15,8-14-31 16,-2-3-15-16,8 6-11 15,3 15-3-15,-3 36-33 16,-6 15-32-16,3 27-79 16,3 4-52-1,13 8-129-15,7-2-198 0,12 2 314 16</inkml:trace>
  <inkml:trace contextRef="#ctx0" brushRef="#br0" timeOffset="-208142.96">10578 527 881 0,'-4'0'89'0,"2"0"94"0,2-8-53 0,3-1 7 0,0-4-35 0,7 5-16 0,-7-1 1 0,2 7 24 0,-5 2 12 16,0 0-14-1,0 0-11-15,1 0-33 16,2 0-18-16,10-1-24 16,6-1-9-16,13-3-4 0,7 2 4 15,4 5 2-15,4 4 3 0,2 2 2 16,-10 5-8 0,-10 6-5-16,-6-4-1 0,-10 7-6 15,-8-4 6 1,-7 5 5-16,-4 1 2 0,-23 6 1 31,-7 6-1-31,-19 1-3 0,0 0-1 0,-1-8-3 16,11-2-2-16,18-5-5 15,10-7-5-15,17 0 3 16,6 0 2-16,22 1 9 16,16 2 4-16,26-3 0 15,7 1-4-15,15-8-2 16,9-3-2-16,11-7-9 15,12-1-39-15,10-3-121 16,2 6 103 0</inkml:trace>
  <inkml:trace contextRef="#ctx0" brushRef="#br0" timeOffset="-171107.77">5943 14083 454 0,'0'7'24'0,"0"-11"11"16,5-8-22-16,3-4 38 0,0-1 42 0,-3 4 79 0,-2 5 30 0,-3 8-3 16,0 2-26-16,-3 9-58 0,-2 8-26 0,-3 1-41 0,-3 1-16 0,6-2-19 0,-1-8-6 0,12-5-4 0,5-4 7 15,11-2 12 1,8-10 5-16,11 5 6 0,7-1-4 15,4 4-11 1,5 9-5-16,6 4-8 16,1 6-1-16,12 2 9 0,17 2 7 15,24-4 17-15,9-1 15 16,16-12 14-16,5-2 4 16,20-5 1-16,7-10-7 15,9 1-22-15,7-1-10 0,-5 4-18 16,-7 4-6-16,-17-1-5 15,-13 6 1-15,-24 1-31 16,-11 7-58 0,-21 3-218-16,-20 5 181 0</inkml:trace>
  <inkml:trace contextRef="#ctx0" brushRef="#br0" timeOffset="-170117.37">11383 13979 573 0,'-38'29'55'15,"-8"4"48"-15,7 3-30 0,1-1 18 0,5-2 6 0,11-8-7 0,8-6-18 0,14-8-43 0,9-3-2 16,19 0 18-16,12 0 12 0,29 1 22 0,15 2 2 0,17-8 6 0,6 4-5 16,19-3-20-16,15-2-15 0,28 4-24 0,9 0-4 0,27 1 1 0,14 4 12 0,13-3 15 15,27 4 16 1,3-5 6-16,-7 1-6 0,9 3-7 15,-23 1-17-15,-23 4-9 16,-16 0-6-16,-51 4-5 16,-14-1-26-16,-39-6-223 0,-27-2 166 15</inkml:trace>
  <inkml:trace contextRef="#ctx0" brushRef="#br0" timeOffset="-168946.08">6510 16189 946 0,'-2'0'164'0,"1"0"169"0,-3 0-200 0,-5 0-32 0,-7-4-55 0,-6-3-13 16,-8-6-24-16,-5 0-17 0,-1-2-18 0,1-1-4 0,9 2-3 16,8 1 9-16,7 5 16 0,10 7 1 0,1-1 12 0,0-1 8 0,14 3 26 0,2 0 13 0,9 0 11 15,5-2-2-15,3-4-16 16,5 3-12 0,12 0-18-16,10-2-6 0,18 10-9 15,10-1-4-15,8 9-1 16,8 4-1-16,16 9 1 15,11-1 2-15,30 2 13 16,13-4 5-16,21-4 19 0,4-5 10 16,1-9 0-16,7 5 12 0,6-6-10 15,2 4-7-15,-6 3-10 16,9-1-15-16,-21 5 6 16,-1-2-52-1,-4 1 27-15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1T17:57:12.6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17428 4973 1179 0,'-11'25'136'0,"2"8"117"0,1 5-111 15,-5 3-78-15,-3 5-26 0,-2-8-27 0,3-8-2 0,3-18 15 0,-2-10 8 0,6-12 8 0,0-4 2 0,-2 0-17 0,9 0-9 0,1 6-12 16,4 5-4-1,6 3-1-15,3 0-1 0,1 0 2 16,-2 0 2-16,6-4 3 16,2-3 9-1,10-8 13-15,8 1 6 0,19-6 2 16,1 1-5 0,15-5-14-16,-7 2-5 15,-1 6-6-15,1 2-3 16,-1 6-2-16,7 3 1 15,15-2 0-15,1 3 0 16,-2 0 1-16,-9-4-1 0,-17 6 1 16,-11 1 0-16,-18 1 1 15,-4 3 1-15,-13 5 1 16,-3 4 2-16,-3 6 2 16,-5 4 1-16,0 3-2 15,1 0-1-15,-3 2-2 0,2 1-2 16,-1 10-2-1,6 0 0-15,-2 14-2 16,4 2-1-16,4 18-1 0,2 7-1 16,7 24 1-1,4 4 0-15,-2 6 1 0,-1 1 2 16,-4 1 0 0,-2 7 0-16,-6 5 1 0,1 6 0 15,-7-2 0-15,1-2 0 16,-6-1 0-16,2 1-1 15,-3 3 0 1,-1-1 0-16,-2 0 0 0,-5-3-1 16,2 8 0-16,-2 2 0 15,4-5 0-15,1-10 1 16,3-32 0-16,2-10 2 16,-1-21 0-16,1-10 0 15,0-15 3-15,-4-8 1 0,0-18 3 16,-7 1 1-1,-2-10 0-15,-3-4 0 16,-4-5-3-16,-4-2-2 16,-3 0-3-1,-3-3 0-15,-1 0-1 0,-7 1 0 16,-3 2 1-16,-7 3-1 16,-9-1 2-16,-9 1 0 0,-16 3 2 15,-8 2 1 1,-4 1 0-16,1-1-2 15,13 1 0-15,11 1-2 0,8 1-2 16,1-2 0-16,-2 1-1 16,-11-1-1-16,-2 2-1 15,4 0 0-15,14 5 1 16,6 1 0-16,16-1 0 16,7 3-1-16,14-5-2 15,4 3-2-15,9 1-2 0,9-1 1 16,7 5 1-1,5-2 2-15,10 4 3 0,6 1 1 16,14 2 0-16,9 6-1 16,14 6 0-16,3 1-2 15,3 1 3-15,10-5 2 0,21-6 7 16,16 0 5 0,11-14 5-16,-7-2-2 0,-15-10-4 15,-13-5-2 1,-15-4-10-16,-3-8-8 0,-19-9-158 15,-7-9 117 1</inkml:trace>
  <inkml:trace contextRef="#ctx0" brushRef="#br0" timeOffset="27731.79">6677 7627 1260 0,'-30'35'74'0,"10"-15"41"0,16-6-84 0,8-14-26 0,-4-1-4 0,-5-2 3 0,-8-1 6 0,-7 4 13 0,1 0 7 0,3 0 3 0,3 0-5 0,10 0-14 0,0 0-8 16,9 0-5-16,2-7 0 0,5-3-1 31,4 1 12-31,2-7 11 0,3 2 3 0,-3 1 3 16,2 4-11-1,-6-1-12 1,3 2-3-16,4 2-1 0,2-4-2 16,10-1 1-16,-2-3-1 15,9-2 0-15,3-4 1 16,-3 1-1-16,0 5 1 16,0-2 8-16,2 8 6 15,1 5 7-15,5 0 1 16,6 3-5-16,10 3-5 15,7-3 7-15,7-6 6 16,8-5 3-16,-5-5 2 0,8-5-13 16,-2 1-6-16,18-1-8 15,3 6-1-15,-2 7-3 16,-3 5 0-16,-17 3 0 16,-7 6 0-16,-2 7 0 15,4-4 0-15,9 5 0 16,10 2 1-16,0-8-1 15,-3 3 1-15,-2-3 1 16,-1-5 2-16,18 6-3 0,14-2 0 16,-4 5 4-1,0 4 0-15,-5 1 5 16,8-4 0-16,26 0-5 16,1-5-3-16,14-2-2 0,2-5 0 15,11 3-11-15,10 0-35 16,12 1-129-16,11 4-224 15,11-7 223-15</inkml:trace>
  <inkml:trace contextRef="#ctx0" brushRef="#br0" timeOffset="39105.03">6426 8631 219 0,'-17'10'66'0,"-1"1"62"0,3 8 18 0,-6 3 8 0,2 3 0 15,-3 2-22-15,10-5-57 0,0-3-28 16,16-13-39-16,4-3-7 0,10-6-1 0,6-6 2 0,1-2 9 0,7 3 9 0,1-2 11 0,5 4 3 0,11 1 0 16,11 4-3-1,9-7-1-15,7 0-2 0,1-8-2 16,-3-1 0-16,-3 1 1 15,2 0 0-15,4-1-5 16,5 6-6-16,13 3-6 0,1-3-4 0,7 5-2 31,1 0-1-31,-5 2-3 0,5 0-1 0,13 2 0 32,3 0-1-32,8 4 1 0,-5 4 1 15,0 2 7 1,8 2 7-16,11 7 4 0,3 2 4 0,6 5-6 15,2-2-5 1,10-3-3-16,6 0-5 0,1-7 1 16,7-1-1-1,-1-1-2-15,-4 1 2 0,5 1-3 16,3 1 1-16,1 7 0 16,7-1-1-1,8 0 0-15,9 0-1 0,6-11 0 16,13 0 4-1,19-5-2-15</inkml:trace>
  <inkml:trace contextRef="#ctx0" brushRef="#br0" timeOffset="87520.06">17685 5816 731 0,'-9'5'66'0,"3"-5"47"0,-1-1-67 0,3-10-28 0,-4 3 5 16,-2 1 64-16,1 7 27 0,-7 19 23 0,-1 8-13 0,-13 16-67 0,-8 10-26 15,-14 20-27-15,-11 10-3 0,-11 17-1 0,3-1 1 0,11-3 1 16,7-9-1-16,19-24 2 0,2-12 1 15,9-21 2-15,-1-11 2 16,10-16 0-16,1-5 0 16,12-12-2-16,1-10 0 15,14-21 0-15,11-14 0 16,16-32-2-16,17-21-2 16,24-19-3-1,18-9 0-15,17-1 4 0,-2 9 4 16,-13 12 12-16,-12 17 8 15,-22 34 5-15,-5 15-4 0,-17 29-7 16,-11 11-8-16,-20 15 1 16,-13 14 6-16,-26 23 6 15,-15 14 1-15,-24 37-8 16,-15 14-7-16,-32 23-7 16,-7 8-1-16,-4 10-2 0,1 4-2 15,38-5-2 1,16-4-6-16,15-19 0 0,5-10 2 15,8-32 6 1,10-20 3-16,17-30 3 0,14-21 5 16,30-39 4-16,16-26-2 0,28-45 0 15,18-18-7 1,28-37-5-16,3-9 0 0,-7-6 4 16,-12-4 4-1,-20 15 7 1,-11 7 1-16,-4 24 0 15,-4 18-3-15,-19 34-5 0,-8 23-2 16,-33 31-17-16,-21 16-8 16,-44 47-9-1,-22 22-1-15,-20 47 14 0,-16 30 8 0,-22 25 5 16,-4 12 1 0,2 4 0-16,13-8 2 0,49-28 1 15,14-19 0 1,36-42-4-16,14-23-18 0,26-39-79 15,15-19-116 1,18-63 116-16</inkml:trace>
  <inkml:trace contextRef="#ctx0" brushRef="#br0" timeOffset="107949.46">17911 14170 541 0,'-11'5'140'0,"2"7"161"0,-6-1-95 0,3 5-72 0,-1 3-34 0,-1-6-53 0,-5-1-17 0,-6-4-7 16,-4 0 6-16,-13-3 5 0,-10 1-1 0,-15-6-14 0,-7 0-11 16,-6-1-12-1,-1-7-2-15,12-2 0 16,6-6 3 0,14-6 21-16,8 0 25 0,11-12 44 15,6 0 23-15,2-2 18 16,8-8-11-16,1 0-31 15,-2-8-20-15,4-3-33 16,-2 1-10 0,5 2-12-16,5 0-5 0,12 0-3 15,9 1-3-15,21-4-4 16,10-3-4-16,27 3 0 16,3-1 1-16,23 9 3 15,10 5 3-15,-3 5 1 16,0 12 2-16,-13 11 2 15,-1 9 0-15,3 21-1 16,6 4-2-16,-5 26-1 0,-3 1-2 16,-23 17-1-1,-12 7 0-15,-18-2 1 0,-8 5 0 16,-16-1 2-16,-11-4 0 16,-13-1-5-16,-14 0-10 15,-19-4-20-15,-8-5-13 16,-41-3-10-16,-12-4-8 15,-33-7 12-15,-7-1 16 0,6-14 29 16,-2-7 22-16,13-21 18 16,4-10 4-16,17-24-1 15,17-13 1-15,42-23 0 16,15-11-5-16,39-22-9 16,25-6-1-16,43-5 15 15,24 5 6-15,27 4 5 16,10 4-4-1,18 12-25-15,10 15-8 0,0 26-9 16,-4 19-2-16,-21 40-4 0,-18 13-1 16,-30 33-1-1,-14 10-3-15,-52 21 4 16,-30 6-2-16,-68 21-20 16,-34 15-29-16,-89 26-211 0,-47 19 171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1T18:00:04.9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8640 9527 692 0,'9'3'48'0,"2"2"27"0,3-3 0 0,2 2 10 0,6 4 18 0,2-5 28 0,1 5-9 0,7-1-34 0,5 2-26 0,17 4-42 0,8-1-12 0,15 3-9 0,22 2-1 0,40 3-3 0,17 6-1 16,35-3-4 0,28-4 0-16,21-8 24 15,36-8 10 1,35-15 31-16,11-7 20 16,22-6-7-16,4-1-5 0,0 7-23 15,-1 5 8-15,-3 13-37 16</inkml:trace>
  <inkml:trace contextRef="#ctx0" brushRef="#br0" timeOffset="4629.53">13551 11205 106 0,'-24'0'-21'0,"2"0"17"16</inkml:trace>
  <inkml:trace contextRef="#ctx0" brushRef="#br0" timeOffset="4788.34">13416 11205 222 0,'-28'13'69'0,"-2"-1"47"0,-6 9-31 0,-2 9-66 0,-2-2-16 0,-2 1-7 0,-2-6 0 0,15-5 28 0,4-3 19 0,14-5 61 0,3-2 31 15,2 3 17-15,6-3 4 0,8 0-17 0,8 4-13 0,12 1-13 0,13-1-8 0,16 4-23 16,9 0-13-16,21-5-19 0,9 0-10 16,27-5-16-16,11-6-4 0,35-9-4 0,19-2 2 0,18-5 11 0,22-3 3 15,0 3-1 1,3-1-1-16,18 0-10 0,-11-1-4 16,-6 3-7-1,6 0-3-15,-26 1-4 0,-10 3 0 16,-15 5-26-1,-16 4-70-15,-20 5-427 0,-9 5 340 16</inkml:trace>
  <inkml:trace contextRef="#ctx0" brushRef="#br0" timeOffset="5663.4">4770 12533 397 0,'17'-6'125'0,"0"6"152"0,-4 4-16 0,-4 11-36 0,-1 7-23 0,-3 1-75 0,5 1-35 0,5-8-57 15,11-5-21-15,22-8-15 16,11-1 0 0,39-4 4-16,28-1 6 0,36 3 3 15,28-2 0 1,51 4-8-16,7 3-4 0,56 9 6 15,15 6-82-15,45 21 57 16</inkml:trace>
  <inkml:trace contextRef="#ctx0" brushRef="#br0" timeOffset="39403.42">4263 16524 548 0,'-11'24'66'0,"0"5"39"0,3 2-36 0,-1 9-58 16,-4 1-6-16,1 0 0 0,1-8 0 0,6-10-4 0,3-9-1 0,9-15-1 0,7-10 1 0,5-10 22 0,1 1 20 15,2-1 41-15,2 9 22 0,1 9 19 0,-1 4 2 16,0 10-15 0,-2 7-14-16,9 2-34 0,2 4-18 15,13-9-29 1,8 0-9-16,9-7-6 16,6-4-1-16,4 1-2 15,1 1 1-15,2 9 0 16,-1-3 1-16,3 7 1 15,4 2 6-15,19 2 8 0,1-2 4 16,4-6 4-16,-2-8-4 16,-5-10-3-1,6-4-1-15,22-10-2 0,12 1-2 16,0-9-2 0,0 0-4-16,-4-2-4 0,9-1 0 15,11-2-1 1,4 0-1-16,-3 1 0 0,7-1 1 15,-6 3 0 1,1 5 0-16,-2 0 0 0,7 2 1 16,4 1-1-16,-1-2-1 15,14 4 0-15,-1-7-1 16,4 1 1-16,7 1 1 0,15 3 0 16,-11 3 0-1,8 5 1-15,-3 3 1 0,1 6 1 16,-9 2 1-1,6 4 2-15,14 2 1 0,-4-1 0 16,4 1-1-16,20 0-3 16,-4 2 0-16,13 5 10 15,12-1 4-15,5 3 3 16,18 2 0-16,7 0-11 16,-1-3-3-16,19-7-5 15,-4 1-2-15,25-8-28 16,-1 0-36-16,13-2-258 0,3 2 207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1T18:01:36.6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7463 7477 1249 0,'8'13'71'0,"6"-1"53"16,14-7-107-16,5-5-13 0,2-11-4 0,-3-2 2 0,2-9 3 15,4 5 0-15,-2-4 1 0,5 7-1 0,4 11-4 0,7 3 0 0,19 8-3 0,3 9 0 16,5 4 1-16,1 4 0 16,-7 0 1-16,-2 1 2 0,3-4 33 0,2 1 6 0,10-7 8 15,9 0-2-15,12 1-31 16,4-4-8-16,4 3-8 15,3 9 0-15,21 3-2 0,6 8 0 0,13 2 0 16,0-5 0 0,10-6 1-16,9-6 5 15,11-13 6-15,9-7 2 16,10-13-3-16,9-10-3 0,19-5-5 16,11-6-1-16,0-1 0 15,18 3 1-15,2 1-1 16,-1 2 0-1,16 7 0-15,-2 4-1 16,13 7 1-16,3 7 0 16,25-3 1-16,-3 3-1 0,21-4 5 15,1-1 1-15,0 1 2 16,4 0 1-16,-2 6-4 16,-13 1-1-16,-11 6-4 15,-13 7-117-15,-58-6 83 16</inkml:trace>
  <inkml:trace contextRef="#ctx0" brushRef="#br0" timeOffset="8889.96">8316 9742 922 0,'-22'8'63'16,"3"3"52"-16,2 3-86 0,3 5 11 16,-2 9 28-16,2 1 20 0,-1 7 24 0,4-2-13 0,11-5-42 0,8-2-25 0,19-10-33 15,8-6-7-15,23-11-1 16,19-2 1-16,28-10 3 15,22 1 1-15,26-3 4 0,4 3 3 0,37 4 10 32,7-1 9-32,33 8 18 15,28 0 2-15,14 2-5 16,25-2-9-16,12-9-20 16,8-3-1-16,0 0-3 15,-12-2-1-15,-5 9-92 0,-18 11 64 16</inkml:trace>
  <inkml:trace contextRef="#ctx0" brushRef="#br0" timeOffset="25391.17">7308 15760 785 0,'9'-21'101'0,"4"2"83"16,3 2-111-16,-5 3-8 0,-2 12-2 0,-7 5 22 0,-4 10 31 0,2 6-5 0,0 6-32 0,0-1-27 15,18-5-44-15,5-4-7 0,23-5 3 0,8-5 13 0,25-12 15 16,14-7 3-16,58-14-3 0,27-7-12 16,34-1-15-1,28-2-3-15,1 2-2 0,8 4-15 16,24 5-258-1,-9 2 195-15</inkml:trace>
  <inkml:trace contextRef="#ctx0" brushRef="#br0" timeOffset="26296.24">7829 17628 640 0,'17'-1'134'16,"3"-1"106"-16,-2 4-65 0,4 4-26 0,3 2-27 0,4 0-10 0,5 1-15 0,-1-4-6 0,8-2-10 0,2 0-5 0,22-3-15 0,12 0-6 0,38-9-13 0,26-1-9 0,38-7-11 0,20-7-7 0,52-9-12 15,-2-6-21-15,59-16-402 16,23-16 302-16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1T18:03:04.9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10935 4172 71 0,'13'-10'2'0</inkml:trace>
  <inkml:trace contextRef="#ctx0" brushRef="#br0" timeOffset="944.26">10973 4085 147 0,'-3'5'49'0,"-7"4"50"0,5 1-9 0,-4 2-12 0,3 1 1 0,2-5 39 16,1 3 21-16,0-3 26 0,0 3-9 0,3 1-54 0,3 2-31 15,2 2-46-15,-5 8-13 0,5 0-8 0,-2 2-2 16,-2 3 0-16,3 5 2 0,-4 4 1 16,0 5 0-16,0 6 2 15,-2 3 2 1,0 9 2-16,2-2 3 16,2 7 10-16,0 6 4 0,-1 7 5 15,-2 5-3 1,-3-2-11-16,4 0-6 0,-4-8-9 15,4-3-1-15,-2-13-3 16,2-2 0-16,6-12 0 16,1-3-2-16,13-5-1 15,-1-1 0-15,6-5 1 16,8-2 0-16,7-1-1 0,3 3 2 16,10-5 7-1,6 0 7-15,7 0 14 0,6-2 2 16,7 0-4-16,6-2-7 15,-3-6-11 1,8 1-2-16,8-8-3 0,9 2-1 16,15-6 2-16,1-1 0 15,2 5 3-15,-4-3 0 16,7 5 0-16,11 2-1 16,1 1-3-16,-6 3-1 0,7-4-1 31,7-2 0-31,8-7-1 15,7-2 0-15,-6-1-1 16,0 0 2-16,8 2 0 16,1 3 0-16,-7-2 1 0,1-2 0 15,-4-1 0-15,6 0 1 16,-6-1-1-16,1-1 1 16,-6 2 0-16,-3-1 0 15,5 2 0-15,-1 1 0 16,-1 3-1-16,9 1 0 15,-6-6 0-15,1 0-1 0,-5-3 2 16,-1-7-2-16,8 4 0 16,-4 1 0-16,-7 4-1 15,4 2 1-15,5 4 1 0,-1 1 1 16,0 7 0 0,-8-7-1-16,4 4 0 0,0-1-1 15,-6-6 1 1,-2 2 0-16,-15 0 4 0,11-4 11 15,-6 1 2-15,-9-4 1 16,-17 1-2-16,-19-9-8 16,-13 1 1-16,-2-2 2 0,-12-5 1 15,-1 0 0 1,-10 0-1-16,-7-4 1 0,-9-2-1 16,-6 1 1-1,-13-5 16-15,2-6 8 0,-8-1 20 16,-5-10 9-1,-3-10-10-15,-3-10-7 0,-5-21-18 16,0-6-11-16,-1-20-10 16,-2-5-3-1,0-12-2-15,4-2 1 0,-2 1 9 16,4 7 5 0,-4 6 3-16,1 11-3 0,3 8-9 15,3 1-7-15,2 7-6 16,2 1-2-16,-2 8-21 15,2 3-19-15,4 9-59 0,-3 0-43 16,10 7-140 0,2 0 158-16</inkml:trace>
  <inkml:trace contextRef="#ctx0" brushRef="#br0" timeOffset="35520.19">19727 7614 293 0,'-13'10'78'0,"1"-4"75"0,1 0 26 0,1-4 13 0,4 0 30 16,-8-2 2-16,6 3-20 0,1-3-8 0,-13 1-31 0,17 4-27 0,-8-5-41 0,9 0-16 0,2 0-23 0,0-5 0 16,13 2 3-16,12 2 4 15,13-1 8-15,14 0 7 16,14-2-13-16,10-1-9 0,22-5-25 15,6 3-12-15,0-6-9 16,-11 0-4 0,-28 2-3-1,-18 5-7-15,-25 4-37 0,-6 2-27 16,-13 4-77-16,-3 0-43 0,-6 3-107 31,-2 2-119-31,-2 2 237 0</inkml:trace>
  <inkml:trace contextRef="#ctx0" brushRef="#br0" timeOffset="35854.28">20061 7540 495 0,'-8'0'112'0,"-3"6"140"0,0 1-12 0,0 7 0 0,3 5-26 0,8 8-40 0,8 6-12 0,5 16-25 0,9 11-20 0,-3 14-50 0,3 1-26 0,-8 6-30 16,-4 1-5-16,-7 1-23 15,-3-1-31-15,-2-1-87 16,-1-2-80-16,-5-11 111 16</inkml:trace>
  <inkml:trace contextRef="#ctx0" brushRef="#br0" timeOffset="36129.9">19631 8497 1492 0,'19'15'116'0,"3"-9"122"0,4 0-28 0,23-3 22 0,5-1-37 16,22 7-85-16,6 1-25 0,22-2-42 0,6 1-14 0,4 1-22 0,-8-6-7 16,-24-2-51-16,-2-2-53 0,-14 0-194 15,-7-3-336-15,-15-8 369 16</inkml:trace>
  <inkml:trace contextRef="#ctx0" brushRef="#br0" timeOffset="36590.04">21532 7624 1246 0,'14'-18'132'0,"-9"4"140"0,4 2-33 0,-17 1-5 0,-12 3-31 0,-18-2-71 15,-19 5-22-15,-12 5-38 0,-6 2-17 0,-5 9-26 0,3 6-13 0,9 12-12 0,5 6-2 0,18 6-2 0,16-4-3 16,30 6-3-16,23 1-1 0,20-1 5 0,14 4 2 16,2-8 2-16,0 6 1 0,11 2-1 0,-3 2 1 15,-2 0 0 1,-4-4 0-16,-16 4 3 0,-15 3 1 16,-28 2 8-1,-15 3 11-15,-28-5 14 0,-13-3 4 0,-14-15-2 16,-5-2-10-16,-9-18-16 15,-1-8-14 1,-16-15-31-16,1-19-26 0,7-21-72 16,12-13-47-16,41-2-103 15,21 0-65-15,38 19 187 16</inkml:trace>
  <inkml:trace contextRef="#ctx0" brushRef="#br0" timeOffset="37219.94">22082 7740 1867 0,'-8'-28'106'0,"2"-3"53"0,-2 1 11 16,5 6 0-16,1 8-20 0,2 10-51 0,-3 11-21 0,-2 25-38 0,-7 22-16 0,-9 30-22 0,-1 14-1 0,-14 13-1 15,0 3-2-15,-2 7 0 0,3-3-8 16,10-6-7-16,6-9 0 0,6-30 2 0,4-14 10 0,7-27 5 0,2-18 1 16,8-23 1-16,0-14 0 0,13-32 2 0,2-19 0 15,7-34-1-15,8-15 2 0,0-23-2 0,5-3 1 16,4 6-2-16,3 8-2 0,15 31 3 15,-3 19 3-15,-6 40 11 16,-7 12 5-16,-16 26 2 16,-9 9 1-1,-5 23-1-15,-5 12-5 0,-1 22-2 16,-1 12-5 0,1 12-5-16,1 1-1 0,2 1-3 15,3-1-1-15,1-1-1 16,6 1-1-16,4 4 0 0,-2-4-2 15,-1 4-21 1,-2-6-12-16,-11-15-30 16,0-5-18-16,-4-19-33 15,-7-13-34-15,0-8-100 16,-3-10-78-16,0-10 177 0</inkml:trace>
  <inkml:trace contextRef="#ctx0" brushRef="#br0" timeOffset="37439.89">22063 8084 1521 0,'-19'13'129'0,"0"-1"119"16,11 0-41-16,8-1-18 0,13 0-30 0,17-2-56 0,13 2-32 0,21-5-32 0,12 1-10 16,1-6-21-16,-1-1-12 0,1-6-101 0,-1-7-88 0,14-1 101 0</inkml:trace>
  <inkml:trace contextRef="#ctx0" brushRef="#br0" timeOffset="41730.12">19602 9472 1169 0,'21'-11'131'0,"-9"2"104"15,18 2-5-15,-3-1-43 0,-2 4-22 0,12-4-39 0,-14 3-15 0,15-8-20 0,3-1-11 0,21-6-21 0,7-1-8 0,29 1-21 16,8-6-9 0,-5 0-12-16,-10 0-3 0,-26 1-46 31,-15 6-55-31,-20 10-170 0,-27 6-271 16,7-1 304-16</inkml:trace>
  <inkml:trace contextRef="#ctx0" brushRef="#br0" timeOffset="41933.91">19993 9448 1666 0,'2'4'151'0,"3"-3"69"0,4 10-77 0,1 8 9 0,-4 13-80 0,0 15-30 0,-4 24-28 0,-2 8-8 0,0 9-11 15,-5 8-47-15,-3-6-148 16,-1-6-149-16,4-2 173 16</inkml:trace>
  <inkml:trace contextRef="#ctx0" brushRef="#br0" timeOffset="42529.9">19700 10281 1572 0,'0'3'132'0,"27"7"5"0,-8-4 107 16,23-4-27-16,7-6-4 0,6-11-79 0,23-3-37 0,7-13-54 0,8-1-17 0,-1-4-17 0,-3 0-3 0,-25 7-3 0,-12 2 0 0,-16 10-8 15,-12 8-9-15,-9 9-12 16,-10 4-7-16,-5 11-4 15,0 4 2-15,0-2 9 16,0 2 7-16,3 0 8 16,2-5 6-16,0-6 7 15,3-7 4-15,3-10 8 16,-3-5 2-16,1-13 5 0,2-11 0 16,0-14 0-1,3-6-2-15,7-5-10 0,2 4-1 16,9 15-3-16,-5 13-3 15,1 24-3 1,-3 12-4-16,2 22-2 0,-1 11 1 0,-3 10 3 31,1-2 2-31,-2-6 1 16,5-7 1-16,-2-21 4 0,2-5 1 16,1-22 3-16,-3-3 2 0,2-20 10 31,-2-11 5-31,-2-6 0 0,-4-7-3 0,1 9-10 15,-3 8-8-15,4 30-7 16,-5 15-3-16,9 30 1 16,5 14 0-16,9 9 5 15,9 3 2-15,-6-11-1 16,4-4 1-16,-19-11 0 16,-5 0 0-16,-22-3-8 15,-13-2-16-15,-23-4-54 16,-11-5-47-16,-10-16-170 0,0-4-167 15,18-21 255 1</inkml:trace>
  <inkml:trace contextRef="#ctx0" brushRef="#br0" timeOffset="42739.59">21434 9207 1593 0,'44'-1'167'0,"-9"10"114"0,-1 10-43 16,-7 20-74-16,-5 12-41 0,-8 12-43 0,-2 8-19 0,-5 8-40 0,6 1-5 0,-5 4-41 0,6-7-42 15,2-11-153-15,3-11-459 16,-5-9 416-16</inkml:trace>
  <inkml:trace contextRef="#ctx0" brushRef="#br0" timeOffset="43009.84">21500 9666 1856 0,'63'-39'113'0,"-3"10"58"16,2 7-6-16,-7 22-22 0,0 5-41 0,8 19-73 0,-4 9-8 0,-6 9-18 15,-4 7-3-15,-19 3-1 16,-6-1-33-16,-15-9 5 15,-6-2 3-15,-6-20 5 0,-6-20 30 16,-1-22 1 0,-1-21 1-16,6-28 8 0,7-3-3 15,20-6-3 1,11 9-3-16,26 22-10 16,5 13 0-16,4 20-36 15,-3 5-53-15,-8 11-185 16,-10 11 162-16</inkml:trace>
  <inkml:trace contextRef="#ctx0" brushRef="#br0" timeOffset="43435.6">21129 10630 1944 0,'0'0'102'0,"-9"0"3"0,-13-4 62 0,-15 3-40 0,-7-4-43 16,-17 15-51-16,-5 12-7 0,1 3-18 0,5 6-3 0,22 7-5 0,16-3-5 0,31 4-4 16,15-1-2-1,30-1 3-15,9-4 3 0,16 0 8 16,-5-5 2-16,-14 1 7 16,-10 2 3-1,-32-3 3-15,-6 9 1 0,-34 4-1 16,-16 9-3-16,-42 4-15 15,-18-2-20-15,-9-5-88 16,1-14-85-16,29-14-341 16,28-6 308-16</inkml:trace>
  <inkml:trace contextRef="#ctx0" brushRef="#br0" timeOffset="43920.12">21393 11002 1178 0,'11'23'153'0,"1"-2"283"0,3-2-340 0,-1-7 19 0,9-7 13 0,-4-8-6 16,19-13-38-16,5-7-14 0,-13-11-5 16,19 1-6-16,-21 0 15 15,-6 3 7 1,-12 7-5-16,-18 2-6 0,-27 9-28 15,-12 4-18-15,-13 22-26 0,-10 16-9 16,14 30-6 0,5 14 2-16,26 8 0 0,14 1 2 15,23-16 0 1,17-11-3-16,21-22-15 16,15-14-7-16,15-20-22 15,-1-6 6-15,-1-23 19 0,-9-15 10 16,-4-19 29-16,-1-8 3 0,-4-19 12 15,-8 0 5 1,-12-7 12-16,-2-4 5 16,-26-5-7-1,-8 0-3-15,-9 18-1 0,-8 17 6 16,2 46 1-16,2 28-2 16,1 43-10-16,-2 23-13 15,2 23-7-15,4 4-2 16,-1 0 1-16,2-3-31 0,3-6-86 15,6-4-72-15,0-13-304 16,9-12 283-16</inkml:trace>
  <inkml:trace contextRef="#ctx0" brushRef="#br0" timeOffset="44099.87">21929 10917 1434 0,'54'-7'214'0,"6"-4"243"0,30-6-301 0,4-8-6 0,6-12-86 0,-7 0-41 0,-16-9-100 0,-1 0-69 0,-8-3 75 16</inkml:trace>
  <inkml:trace contextRef="#ctx0" brushRef="#br0" timeOffset="44601.02">20978 11762 1746 0,'-3'0'39'0,"1"11"-20"0,8 27 43 0,-2 11-51 0,-4 34 3 0,-8 18 2 0,-24 27-6 0,-9 8-4 0,-14 4-34 0,3-8-28 0,8-20-23 0,9-28 2 0,14-38 32 0,4-16 32 16,9-37 45 0,0-15 18-16,5-38 46 15,-2-33 14-15,9-38 1 16,2-20 6-16,10-19-4 0,6-4-3 16,24 21-2-1,4 18-9-15,15 40-19 0,1 32-8 16,-5 47-21-16,-7 24-13 0,-2 49-21 15,-6 26-6 1,-8 36-11-16,0 12-3 0,-5-1-55 16,-5-2-47-1,2-14-118-15,2-10-84 0,-4-13 162 16</inkml:trace>
  <inkml:trace contextRef="#ctx0" brushRef="#br0" timeOffset="44959.65">20770 12388 1724 0,'53'-13'111'0,"17"-9"102"0,7-9-86 0,13-9 17 0,-2-4-20 0,-1 3-45 0,4 2-25 0,-2 17-37 0,-6 9-10 15,-18 26-13-15,-5 17-5 16,-22 20-19-16,-8 12-15 16,-6 9-26-16,-10 1 2 0,-3-12 23 15,-2-11 20-15,-2-22 47 16,-1-13 22-16,-12-20 43 16,6-15 10-16,-4-21 22 15,3-15-7-15,4-17-37 16,-1-7-12-16,9 2-35 15,3 8-15-15,13 13-13 16,7 9-7-16,6 16-49 16,6 9-45-16,6 7-154 15,3 8-117-15,19 9 199 16</inkml:trace>
  <inkml:trace contextRef="#ctx0" brushRef="#br0" timeOffset="45450.11">22508 11968 1460 0,'-9'5'182'0,"-7"-3"194"0,-6-2-112 0,-7 3-78 0,-4 5-51 0,-6 11-97 0,-4 15-29 15,-9 31-23-15,2 11-3 16,17 15-4-16,14 4-21 16,31-16-48-16,26-10-21 0,24-31-59 15,5-13 12 1,6-30 45-16,-8-13 23 0,-2-30 58 15,-2-9 8-15,1-21 8 32,-1-9-3-32,-5-11 61 0,-6-11 31 0,-4-15 54 15,-15-9 26 1,-20-6-17-16,-11 4-13 0,-1 32-15 16,-2 21-4-16,3 52-24 15,3 30-6-15,-3 41-37 16,1 26-17-16,3 38-10 0,-1 12-5 15,-3 19-2 1,-8-4-1-16,-5-9-14 0,12-14-5 16,-1-26-3-1,2-5-1-15,6-34 19 0,4-9 7 16,4-23 18 0,0-12 12-16,7-23 15 0,-1-7-1 15,9-8-12 1,4 0-6-16,5 17-14 15,-2 10-2-15,3 24-2 0,9 18-4 0,-6 18 6 32,6 11-34-32,-9 10-55 0,-6-1-62 0,-1 12 53 31</inkml:trace>
  <inkml:trace contextRef="#ctx0" brushRef="#br0" timeOffset="72849.84">15404 5924 1536 0,'-1'31'69'0,"1"-4"25"16,-2-11-69-16,-3-4-12 0,-9-13-10 0,-8-13-3 0,-6-21 0 0,-7-3-1 0,-11-4 2 0,-7 1 1 0,-18 12-6 0,-16 9-8 0,-41 20-13 15,-14 4-1-15,-20 9 9 0,-10-4 7 0,-13-7 21 16,-1-4 9-16,-8-24 23 0,-8-12 10 16,5-27 5-16,7-14-1 15,7-14-20-15,5 2-11 16,23 9-15-16,6 5-7 0,24 10-10 15,26 4-5 1,29 0-18-16,26-5-5 0,38-22-1 16,28-9 4-16,58-30 18 15,34-12 8-15,63-13 7 0,15-5 2 16,53 10 3 0,12 12 8-16,12 24 13 15,31 9 6-15,6 23 1 0,24 10-9 16,20 24-15-1,4 9-5-15,26 8-5 0,-8 9 0 16,10 12 0-16,-11 7 1 16,-13 15-2-16,-10 15 1 15,-10 25-1-15,-10 13 0 16,-38 28-4 0,-4 12-5-16,-73 20-11 0,-25 8-5 15,-73 10 2-15,-47 2 6 16,-64 6 21-16,-27-4 11 15,-63 13 9-15,-24-3 0 16,-67 6-9-16,-25-8-3 16,-58-2-3-16,-21-2 1 15,-55-17 2-15,-25-2 0 16,-68-21-13 0,-62-3-76-16,-107-5 53 0</inkml:trace>
  <inkml:trace contextRef="#ctx0" brushRef="#br0" timeOffset="98853.77">17490 7368 1246 0,'-41'0'115'0,"-5"3"161"0,-8 20-250 0,-10 5-12 0,-25 19-11 0,-13 5-3 16,-35 2 0-16,-9 1 2 0,-8-9-2 0,-4-10-1 0,-4-14-17 0,-2-3-6 0,-8-6-2 0,-2-5 3 16,4-5 17-16,-4-3 7 0,12-13 20 15,-4-6 10-15,2-6 27 0,5-5 14 0,-4-3 4 0,-1 0-7 16,5-4-26-16,-4 6-14 16,-4 7-19-16,8 2-5 0,4 13-5 15,-4 4 0-15,1 11-1 16,3 7-2-1,15 9 1-15,12 5 0 0,10 11-1 16,-4 3 1-16,15 12-2 16,11 7-2-16,28 14-1 0,10 5-1 15,10 14-2 1,3 11 0-16,2 32-1 16,0 17 1-16,4 25 0 15,-4 15 2-15,4 16 3 16,3 4-1-16,4 17 2 15,8 4 1-15,10-10-1 16,2 15 1 0,2 6 2-16,4-2 0 0,-5 23 2 15,-2-1 1-15,-3 6 0 16,-4 10 0-16,6-13-2 16,-2-3 0-16,5-9 0 15,8-13-1-15,-1-10-3 0,4-11 0 16,5-20 1-1,-2-8-1-15,12-14 1 0,5-11-1 16,16-21-13 0,10-14-1-16,35-36-29 0,13-21-2 15,21-38 11-15,18-12 2 16,33-19 30-16,13-11 5 0,31-5 6 16,25-5 3-1,2-1 1-15,17-5-2 0,31 0-2 16,-2-4-1-1,34-4-3-15,-3-5 1 0,11-7-1 16,-2-5 0-16,1-5 0 16,-2 2 0-1,-4 4 0-15,-10 4-1 0,-13 10 0 16,0 2 0 0,-41 4 1-16,1-1-1 0,-35 2 0 15,-26 2 1-15,-22-3-1 16,-19 1 1-16,-26-3 2 15,-3-3 1-15,-30-1-9 16,-10-2-2-16,-29 1-8 16,-8 0 0-16,-17-6 14 15,-11-12 5-15,-11-13 10 16,-9-12 12-16,-15-36 4 16,-8-14-3-16,-7-41 3 15,-1-17-11-15,4-51-10 0,2-23-4 16,6-46-7-16,6-12-2 0,1-16 2 15,0-1 1 1,-2-10 3-16,-7-3 0 0,-5-12-1 16,-3-9-1-1,-18 0-16-15,-4-4-9 0,-23 26-41 16,-6 13-36-16,-23 42 58 16</inkml:trace>
  <inkml:trace contextRef="#ctx0" brushRef="#br0" timeOffset="110214.88">18774 17915 665 0,'-3'4'97'0,"-4"-1"83"0,1-2-103 0,-3 2-25 0,-2-10-36 0,6-3 2 0,5-2 39 16,2-3 34-16,4 3 63 0,5 5 21 0,0 6 12 0,2 4-11 0,-4 11-23 16,-3 10-13-16,-1 12-19 0,-5 5-14 0,-5 10-38 0,4 1-19 0,-1 4-37 15,2 3-9-15,0-4-5 0,0-3-2 16,-3-5-19-1,-2-4-11-15,1-7-61 0,0-4-48 16,0-10-106 0,-1-11-90-16,-3-11 185 15</inkml:trace>
  <inkml:trace contextRef="#ctx0" brushRef="#br0" timeOffset="110445.7">18381 17914 1357 0,'-5'8'118'16,"-2"-2"114"-16,14-19-117 0,4-5-2 0,16-11 23 0,6-2 10 0,16-7-2 0,13 1-6 0,12 1-26 0,6 1-17 0,21 13-40 0,-3-6-14 0,-8 6-29 0,-8-2-3 0,-20-1-60 0,-9 5-57 0,-13 1-176 16,-10-2-291-16,-10 2 333 15</inkml:trace>
  <inkml:trace contextRef="#ctx0" brushRef="#br0" timeOffset="111309.55">19228 17974 1506 0,'-14'25'106'0,"3"2"55"16,3-2-63-16,-1 2-23 0,4 1-13 0,-8 1-7 0,4 2-15 0,-2 7-31 0,0 8-8 0,9 9-5 15,2 5-3-15,16 1-1 0,6-7-2 16,13-22 0-1,-2-12 7-15,5-20 54 0,0-6 25 16,-12-15 39 0,-2-6 7-16,-18-9-32 0,-12-5-18 15,-18-8-33 1,-2-4-13-16,-4-12-17 16,-2-8-6-16,16-2-3 15,4-1-4-15,20 7-6 16,6-1-4-16,16 12-2 0,11 9-1 0,8 16-3 31,4 12-25-31,3 17-104 0,-3 8-90 0,-12 23 119 31</inkml:trace>
  <inkml:trace contextRef="#ctx0" brushRef="#br0" timeOffset="112052.52">20303 18122 1389 0,'-4'0'37'0,"-5"0"-26"0,4 0-14 0,-6-2-16 0,-1-2-2 0,-4-1 21 0,-3 2 40 15,5-7 107-15,0 1 36 0,-1-5 36 16,1-4-28-16,-3-8-80 0,-1-11-33 15,-4-2-48 1,-1-2-14-16,-9 5-15 16,-6 4-9-16,4 18-30 15,-1 12-8-15,0 26-5 16,0 14 7-16,5 26 21 16,4 14 6-16,8 10-17 15,12 2 0-15,9-16 6 16,10-16 3-16,18-25 34 15,1-14 16-15,7-20 23 16,7-12 10-16,-2-18 4 0,4-9-9 16,-6-13-16-16,-2-6-6 15,-4 4-14-15,-6 5-4 16,-5 20-10-16,-4 14-3 16,-9 25-2-16,-1 9-1 15,-9 15 1-15,1-2 1 16,3 2 1-16,1-7 0 0,4-12 1 15,6-5 1-15,3-17 3 16,-1-7 0-16,11-12 1 16,-4-5-1-16,5 1-4 15,5 6-1-15,2 15-6 16,3 12-4-16,-4 21-8 16,-3 10-7-16,-4 7 3 15,5-7 3-15,6-12 10 16,3-10 7-16,16-21 4 15,3-7 2-15,2-21 2 0,-8-8 1 32,-12-3 0-32,-10 5-1 0,-10 16 0 15,-7 9-1-15,-6 27 1 16,3 9-2-16,-6 22-1 16,1 10-2-16,-4 10-7 15,0-3-14-15,-3-2-32 0,-3-5-9 16,-11-6-19-16,-4-6 8 15,-19-3-112-15,-7-3-287 16,-42-10 293-16</inkml:trace>
  <inkml:trace contextRef="#ctx0" brushRef="#br0" timeOffset="112275.29">21680 17595 1984 0,'35'37'187'0,"-5"7"123"0,-7 6-158 0,-15 23-109 16,-9 6-32-16,-14 12-17 0,3 2-8 0,4-14-44 0,8-11-19 0,11-27-14 16,3-13-116-16,3-18-167 15,4-21 225-15</inkml:trace>
  <inkml:trace contextRef="#ctx0" brushRef="#br0" timeOffset="112409.48">21590 17423 2302 0,'-14'7'60'15,"7"-6"-83"-15,11-4-94 0,18-11 55 0</inkml:trace>
  <inkml:trace contextRef="#ctx0" brushRef="#br0" timeOffset="112720.68">22467 17654 2602 0,'-3'50'92'16,"-7"-10"-10"-16,1-6-40 15,-19-10-60-15,-7 1-35 0,-17 5-67 16,-3 3-21-16,-5 10 26 16,0-1 31-16,19 3 60 15,12-9 25-15,28-14 20 16,13 0 7-16,28-9 12 16,12 1 0-16,16-2-9 15,1 3-5-15,-12 2-13 16,-8-1-1-16,-21 3 0 15,-7 0 4-15,-21 6 2 16,-18 0-12-16,-20 8-48 16,-15 7-50-16,-31 5-107 0,-6 1-49 15,-6-3-111 1,6-6-117-16,22-8 280 16</inkml:trace>
  <inkml:trace contextRef="#ctx0" brushRef="#br0" timeOffset="112969.87">22677 17201 1910 0,'24'71'178'0,"-1"-2"169"0,6 12-266 0,1 2-22 0,-7 1-46 0,-1 3-7 0,-9 10-4 16,-8 6-15 0,-8 7-40-16,-10 2-38 15,-9-6 17-15,1-5-441 16,-2-13 357-16</inkml:trace>
  <inkml:trace contextRef="#ctx0" brushRef="#br0" timeOffset="113779.46">22615 18275 1507 0,'-12'-50'136'0,"7"2"108"0,10 10-162 0,15 7-33 0,12 4-38 0,12 2-11 0,19 1 28 0,13 4 20 0,7 4 47 0,1 2 21 15,-13 4-12-15,-9 4-17 16,-12 0-40-16,-6 2-16 15,-14 6-20-15,-12 7-9 0,-18 17-31 16,-13 10-15 0,-15 22-1-16,-9 15 6 0,9 4 31 31,3-6 16-31,14-16 9 0,11-14-1 16,11-22-5-1,8-9-6-15,14-23-7 0,3-12 0 16,7-22 2-16,1-9 0 15,-10-8 4 1,-5 1 4-16,-20 6 10 0,-9 3 5 16,-14 16 3-16,-10 7-3 15,-4 15-16-15,-2 8-7 0,10 11-4 16,7 0-1-16,13 5 4 16,9 0 2-16,18 0 1 15,6-5 1-15,18 2-1 16,7 1-1-1,7 2-3-15,3 3-2 0,-7 3-11 16,-10 5-20-16,-24 0-56 16,-7 3-29-16,-18 4-33 15,-1-1 23-15,-7-8 75 16,1-6 42-16,5-11 74 16,2-5 0-16,14-13 3 15,6-8-8-15,12-7-28 16,-1-5 0-16,12 5-22 15,-4 2-4-15,8 5 0 16,-5 1-1-16,-5 5 3 16,-3 1 2-16,-12 5 6 15,-8 3 5-15,-15 11 9 16,-2-7 2-16,-12 14-4 16,-3-1-5-16,2 13-11 0,5-2-3 15,10 7 1-15,9 1 3 16,20-1 3-16,16 3-2 0,15 9-3 15,7 2-2-15,-8 3-1 16,-10 0 6 0,-20-2 9-16,-17-3 14 0,-24 1 21 15,-16-4-3-15,-52 3-18 16,-17-1-24-16,-27-13-82 16,-16-16-42-1,0-34-287-15,-14-32 242 0</inkml:trace>
  <inkml:trace contextRef="#ctx0" brushRef="#br0" timeOffset="124611.4">11268 9209 707 0,'-2'-3'121'0,"-6"1"63"0,-3 2-46 0,-3 2-21 0,-2 7-44 16,2-1-4-16,0-2-7 0,3 0 3 0,11-2-5 0,0-4-4 0,14-8 6 0,14 0-3 0,23 0-1 0,14-1 0 0,31 7-24 16,8 0-10-16,14 4-16 15,10 0-5-15,11 2-2 16,1 1 0-16,-9-5 2 15,-12 0-3-15,-28 0 5 0,-7 2 0 16,-26 1 2 0,-1 6 2-16,-29-4-56 15,-7 1-47-15,-21-4-288 16,-10-2 227-16</inkml:trace>
  <inkml:trace contextRef="#ctx0" brushRef="#br0" timeOffset="124930.71">12451 8960 959 0,'-9'14'111'0,"1"1"55"0,1-2-28 0,4-3-1 0,8-6-38 0,4 1-13 0,18-2-18 16,8 0-5-16,12 16-21 16,4 5-11-16,-4 20-15 0,0 11-6 0,-20 11-1 0,-9 4 3 0,-20-7 22 0,-12-5 5 0,-15-6 4 15,-5-4 1-15,-9-6-17 0,-7-5-6 0,-7-12-6 16,-2-8-10-16,-1-17-75 0,4-8-72 0,-7-17-352 0,-15 0 290 15</inkml:trace>
  <inkml:trace contextRef="#ctx0" brushRef="#br0" timeOffset="125989.68">11492 8206 232 0,'-19'22'36'0,"-8"3"44"0,-9 2 28 0,-4 1 18 0,2-4 2 0,8-7 0 0,5-7-11 16,11-7 0-16,-2 2 6 0,8-5-14 16,-1 0-17-16,6 3-39 15,-2 1-3-15,5 4-5 16,6 3 0-16,10-6 2 16,13 5-2-16,21-4 7 15,12 0 3-15,20-6-8 16,4 0-6-16,14-6-21 15,2-5-7-15,15-3-9 16,3-5-2-16,5-2 1 16,-12 2 1-16,-25 0 3 15,-20 7 2-15,-31 5 1 16,-11 1-10-16,-18 3-67 0,-6 0-79 16,-12-5 77-1</inkml:trace>
  <inkml:trace contextRef="#ctx0" brushRef="#br0" timeOffset="126239.75">12320 8154 583 0,'9'-2'110'0,"-2"0"185"0,4 1-137 0,3-5 23 0,0 2-16 0,0 4-50 0,7 5-24 0,3 8-32 16,2 6-11-16,11 9-13 15,-3 2-8-15,3 8-15 0,-3 0-2 16,-11 1 6 0,-9 4 7-16,-19-2 11 0,-12 1 2 15,-24 6-7 1,-19 1-1-16,-21 4-135 16,-18 10 82-16</inkml:trace>
  <inkml:trace contextRef="#ctx0" brushRef="#br0" timeOffset="128330.82">11230 13656 844 0,'-17'-3'110'0,"-2"-4"86"0,4 4-8 0,11 2-30 0,-1-4-12 0,13 2-3 0,-2 1-8 0,7 1-23 16,6 4-16-16,9 6-42 16,13 1-20-16,32-1-23 15,9-3-5-15,23-6 5 0,4-6 7 16,14-3-8-16,10-4 3 15,7-6-7-15,-2 3-6 16,-22-4 3-16,-15 1-14 16,-31 6-72-1,-14-2-73-15,-26 5 79 0</inkml:trace>
  <inkml:trace contextRef="#ctx0" brushRef="#br0" timeOffset="128553.15">12337 13322 1563 0,'-3'25'113'0,"3"-2"75"15,13-7-128-15,4 5-3 0,15 4-12 0,4 5 5 0,16-3 1 0,3 6-13 0,7-2-18 0,-5-1-8 0,-20 5-8 16,-8 0 6-16,-35 7 5 15,-28 9 2-15,-38 12-41 16,-28 8-51 0,-57 12 42-16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1T18:06:18.7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2328 12114 390 0,'-8'-11'88'0,"-5"-7"93"0,7-2-117 0,3-6-33 0,-4 4-5 15,1 3 24-15,-5 1 45 0,-2 5 14 0,-1 8 4 0,-2 4-19 0,-6 2-40 0,6 2-15 0,1 2-23 16,2-5-7-16,7-2-5 0,4-4 2 0,7 0 16 0,4 1 11 16,12 5 22-16,-2 0 3 0,8 8-9 15,6-3-11-15,5 6-23 16,4-3-7-16,18-4-6 16,10 3-1-16,21-7-1 15,8-3 0-15,12-1-1 16,-5-2 0-16,10 1-1 15,11 2-1-15,16 3 1 16,7 0 1-16,-5 3 0 16,5 7 1-1,3-2 13-15,6 4 1 0,-2 3 1 0,3-3 0 16,3-2-5 0,7-3 2-16,5-5 1 15,8-2-2-15,10 0-7 0,-4-8-3 16,15 5 0-1,10 1-1-15,-15 2 1 0,6 4 0 16,8 5-1 0,-11-4 0-16,-5 4 0 0,8 1 0 15,-4-6 0 1,-6 4 0-16,9-5-1 0,-1 1 0 16,-7-1 0-1,0 3 1-15,12 7-1 0,-8 6 1 16,-7 1 0-16,9 4 0 15,-7-8 0 1,1-5 0-16,12-7 0 0,5-4-1 0,-21-12 1 16,12-4 2-1,-2-1 1-15,-6-5-1 0,-10 6-1 16,0-6 0 0,-3 6 1-16,-2-1-1 0,1 4 1 15,1 2 1-15,-10-5-1 16,1 2 0-16,-13-2 0 15,-2 2 2 1,-15 0 3-16,-4 1 0 0,-17-6 2 16,-8 2 0-16,-25 0 7 15,-8-4 1-15,-16 2 8 16,-1-3 4-16,-25 6 0 16,-10-1 6-1,-18 9-1-15,-9-3 0 0,-20 6-4 16,-10 1-9-16,-23 0-10 15,-7 4-4-15,-14 0-3 16,0 2 1-16,-14-2 6 16,-12 0 1-16,-21-2 1 15,-10 2 2-15,2 0-5 16,-5 0 0-16,-14 0 0 16,2 0-2-16,-22 0-2 15,1 0-1-15,-11 4-5 0,-9 0-1 0,-2 1-7 16,-13-3-3-1,2-2-1-15,-4-7 1 16,-1-1 7 0,-6-1 3-16,11 3 2 0,6-2 1 15,-8 6 2-15,4 2 1 16,8 2 2-16,-4 1 1 0,-10 3 0 31,7-3 5-31,-1-3 7 0,-5 2 3 0,8-4 4 16,-2 1-3-16,-7-1-16 15,-9 2-6-15,12 0-6 16,-4 2-5-16,-16 2 4 16,10 4-2-16,-7-3-10 15,-10 3-9-15,12-5-6 16,4 7 2 0,-18-3 11-16,19 1 10 0,6 3 9 0,-1 0 1 15,16-4 1 1,6 1-1-16,7-8 1 15,10-7 0-15,8-5 0 16,3-2 1-16,10-1-2 16,4 0-1-16,8 0-4 15,0 3-2-15,-8 2-3 16,7 6-1-16,12-3-1 0,11 4-6 16,-2 3-10-1,3 2-3-15,8-1 4 0,10 4 4 16,26-2 8-16,13 3-8 0,24 4-42 15,5-1-31 1,22 7-75-16,10 1-40 0,20 12 116 16</inkml:trace>
  <inkml:trace contextRef="#ctx0" brushRef="#br0" timeOffset="42303.6">3074 9704 521 0,'-21'11'89'0,"-2"2"104"0,2 2-130 0,1 11-40 0,-4-1-14 0,-1-2-7 0,1-4 1 0,8-9-2 0,4-5 0 0,10-5 15 0,0 0 12 0,2-2 37 16,5 2 20-1,3 6 15-15,-2 1 3 0,5 0-16 16,-1 0-9-16,4 1-11 15,0-7-4-15,2-2 1 16,8-6-3-16,6-1-7 16,6-3-4-1,18-1-18-15,4 5-8 16,16 1-13-16,3 5-6 16,7 1-4-16,4 1-1 15,-4 2 0-15,0 0 0 16,12-4 15-16,11 1 8 15,10-5 22-15,6-1 9 0,-6-2-5 16,-10 0-10-16,16 3-21 16,0 5-8-16,6 2-9 15,-4 4 1 1,-15 10 0-16,-4 0 0 16,9 9 0-16,4-6 0 15,7 0-2-15,2-5 0 0,-4-3 0 16,7 3 0-16,18-9 12 15,7 3 4-15,0-5 20 16,-3-1 9-16,5 6 4 16,-5-7-1-16,0 2-18 15,-13 5-9-15,-18-6-12 0,2 7 0 16,-18 4-93 0,-7-7-59-16,-21 15 74 0</inkml:trace>
  <inkml:trace contextRef="#ctx0" brushRef="#br0" timeOffset="44293.56">16974 9679 378 0,'-21'0'18'15,"-4"1"60"-15,0 1 26 0,1 4 20 0,-3-4-8 0,4-1-67 0,2-1-29 0,-2 0-28 0,-1 0-43 16,-3 2 34-16</inkml:trace>
  <inkml:trace contextRef="#ctx0" brushRef="#br0" timeOffset="44912.76">16333 9827 620 0,'-20'-2'73'0,"4"-4"92"0,8-3-37 16,8-7 18-16,10 0 14 0,2-5 1 0,10 1-13 0,4 6-35 0,-11 0-17 0,12 6-30 15,-2 1-19-15,12 6-27 16,16 2-5-16,7 3 7 16,11 2 2-16,30 0-3 15,5 0 0-15,17 6-16 16,-1-5-3-16,2 1 1 16,9 3 1-16,-6-9 1 15,-2 3 1-15,-25-4 3 0,-22-1 2 16,-21 3 2-1,-9-1-4-15,-23 0 51 0,-21-2 22 0,-4 3 18 16,-28-2 3 0,-29 4-52-16,-18-2-23 0,-44 3-32 15,-15 1-5 1,-9-4-4-16,-6-3-1 0,23-5 7 16,3-3 5-16,9 5-1 15,15 0 0 1,26 6-4-16,18 0-2 0,33 4-8 15,13-1-5-15,24 0 14 16,22 2 11 0,29 2 17-16,18-4 7 15,10-1-10-15,10-5-8 0,1 0-8 16,-1-7-1-16,-3 6 2 16,-2-2 1-16,-20 3 4 15,-16 3 1-15,-38 5-1 0,-25 4-10 16,-52 9-19-1,-27 7-6-15,-36 4-1 16,-13 4 9-16,-4-6 3 16,-13-6-16-16,4-13-62 0,7-7-31 15,33-5-159 1,27 1-23-16,38 0 163 0</inkml:trace>
  <inkml:trace contextRef="#ctx0" brushRef="#br0" timeOffset="58824.83">8622 9835 236 0,'-11'4'92'0,"-2"3"74"0,2-4 2 0,0-1 7 0,5-4-24 0,-5-3-18 0,3-4-45 0,5 1-23 0,-2 2-31 16,2-1-11-16,3 7-11 0,0 0 2 0,5-3 14 15,6 9 10 1,9 1 24-16,14 1 8 15,19 6 13-15,10-2 0 16,15 1-15 0,-1 0-10-16,0-7-27 15,0 0-12-15,12-6-13 16,7-1-2-16,14-9-3 16,4 5 0-16,-13-1 1 0,-16 3 0 15,-23 6 1-15,-12 7 1 16,-17 2 3-16,-12 1 4 0,-20 4 7 15,-8 4 5-15,-25-4 16 16,-9 2 7 0,-13-8 12-16,-10-2 1 15,-26-7-14-15,-10-5-10 0,-13-13-20 16,2-4-8-16,10-7-7 16,5-3-2-16,5 5-2 0,-2-1 1 15,6 12-1 1,8 3 1-16,24 11-1 15,11 0 0-15,25 6-1 16,6-1-4-16,15 0-4 16,10 4-1-16,24-2 2 15,18 4 4-15,30-10 7 16,14-1 0-16,17-4-1 16,0-4 0-16,11 1 1 15,13 0 0 1,-7 0 1-16,-4 2 1 15,-28 4 0-15,-20 1 2 16,-26 0 0-16,-7 6 1 0,-26-3 6 16,-14 5 4-16,-24-5 2 15,-18-3 1-15,-18-3-4 16,-14-3-4-16,-30 0-4 16,-20-5-1-16,-25 11-4 15,-8 0-3-15,5 1-4 16,-2 9-1-16,12-4 1 15,4 2 2-15,28-7 2 0,26 3 0 16,44-3-6-16,17 5-7 16,30 2-3-16,14 5 2 15,36 4 7-15,24 1 7 0,37-1 2 32,5-8 1-32,12-1 0 0,-1-8-1 0,-2-1-30 15,-4-2-70-15,-8 3 63 16</inkml:trace>
  <inkml:trace contextRef="#ctx0" brushRef="#br0" timeOffset="95274.64">2949 7539 642 0,'-1'-2'81'0,"-4"2"42"0,3 3-1 0,1 3-14 0,1 1 11 0,4-4 35 0,9-3-12 0,17-3-28 0,9-2-25 15,28-1-41-15,16 3-17 0,40 3-24 0,15 0-6 16,30 7-8-16,25 3-3 16,23-1 4-1,30 1 11-15,38-5 18 0,8-4 13 16,41-6 21-16,4-4-1 15,15-7 2-15,8-1-6 16,-18-5-14-16,-14 4-5 16,-26 0-9-16,-33 3 0 15,-27 9-12-15,-24 0-61 16,-46 6 35-16</inkml:trace>
  <inkml:trace contextRef="#ctx0" brushRef="#br0" timeOffset="96056.07">9384 7535 734 0,'66'-25'74'0,"-4"0"68"0,-2 3 22 16,-5 5-3-16,7 4-1 0,15 3-21 0,22 7-20 0,35 3-30 0,12 10-13 15,41 4-16-15,23 3 1 0,28 4 11 0,32-4 3 0,28-6-16 0,18-1-10 0,29-17-32 16,9-4-8 0,-3-8-2-16,-5 0-39 15,-34 5 23-15</inkml:trace>
  <inkml:trace contextRef="#ctx0" brushRef="#br0" timeOffset="104613.5">19242 7561 596 0,'-4'-7'193'0,"1"1"162"0,-2 4-109 0,0-2-32 0,4 4-85 0,-6 0-37 15,3 3-47-15,2 0-17 0,-1 3-18 0,3 2-1 0,6 5 7 0,10 1 9 0,22 2 10 0,17-4 2 0,32-2 4 0,23-2-8 0,20-11-11 16,8-2-3-16,6-5-11 16,7 3-1-16,-18-1 0 15,-10 3 0-15,-39 5 1 16,-28 2 3-16,-29-1 10 16,-13 2 6-16,-36 0 4 15,-6 4-8-15,-26-3-12 0,-25 4-8 16,-33-3-10-16,-14 1-2 15,-16-6-17 1,3-1-4-16,2-9 2 0,0 1 4 16,22 4 19-16,12-3 4 15,48 8-3-15,17 2-4 16,33 6-4-16,16 1 6 16,34-3 16-16,13 4 11 0,33-7 15 15,17-1-1-15,7-4-10 16,0-1-5-16,-6 0-10 15,1-5-2-15,-1 6-3 16,-8 2 0 0,-22 3 2-16,-19 7 1 0,-43 1 11 15,-15 3 3 1,-45 2 0-16,-25 0 2 0,-40 4-10 16,-9-7-3-16,-8-7-3 15,-1-3-7-15,-10-12-25 16,-6-12-7-16,16-5-2 0,14-4 4 15,43 4 24 1,21 3 2-16,29 8-7 0,13 6-4 16,36 6 8-1,14 1 5-15,48 4 13 0,25 4 6 16,21 0-5 0,9 4-2-16,-5-4-3 0,-8 4 0 15,-8-4 0-15,-9 3-1 16,-25 1-16-1,-25-4-37-15,-33 1-140 16,-31-7 115-16</inkml:trace>
  <inkml:trace contextRef="#ctx0" brushRef="#br0" timeOffset="107133.55">21139 7781 674 0,'0'4'91'0,"-2"-3"53"0,1-1 7 0,2-1-25 0,2-6-28 0,8-1-10 0,2-1 1 0,6 1-4 16,1-3-5-16,17 8-6 0,13 1-5 0,29 5-14 15,19 10-8-15,20 6-14 0,2 2-2 16,5 1-9 0,-5-3 2-16,6-7-10 0,5 2-4 15,-16-3-1-15,-9 0-1 0,-37-4 0 16,-18-1 3-1,-23-3-73-15,-25-3-66 0,-3-3-237 16,-25 3 195 0</inkml:trace>
  <inkml:trace contextRef="#ctx0" brushRef="#br0" timeOffset="107563.42">21019 7998 831 0,'3'4'102'0,"11"-4"106"0,13 0 19 0,16-11-1 0,4-5-35 0,26-2-86 0,16-6-28 0,36 10-46 15,8 1-13-15,1 4-6 16,1 7-4-16,-18 0-1 0,1 2 0 15,-4 2-3 1,-13 3 1-16,-35 3 4 16,-17-7 1-16,-36 4-3 0,-12 1-18 15,-27-3-40 1,-22 2-8-16,-43-2-4 0,-15-1 4 16,-27 1 8-16,-4-1 0 0,-11 1 2 15,-4 0 15-15,6-3 34 16,15-3 10-16,47 1 18 15,27 1 16-15,46 8 25 16,18 0 13-16,46 10 15 16,25-1-5-16,51 0-34 15,13-1-18-15,13-4-29 16,-1 1-11-16,-13-8 0 16,-1 3-33-16,-23 2-149 15,-16 0-348-15,-41 10 310 16</inkml:trace>
  <inkml:trace contextRef="#ctx0" brushRef="#br0" timeOffset="108763.51">21702 8154 647 0,'3'-2'138'0,"-1"-1"221"0,-2-3-110 0,-7 4 18 0,-1 0-24 0,-4 2-82 0,6-1-46 0,-5-5-56 15,1 1-10 1,10 5-10-16,-2 1 6 0,14 21-10 16,-1 15 1-16,-8 37 3 0,6 22-2 15,-9 29-8 1,0 6-9-16,0-1-13 15,-3-2-15-15,-2-8-47 16,1-10-20-16,-7-23-70 16,1-16-56-16,-4-24-229 15,8-9 248-15</inkml:trace>
  <inkml:trace contextRef="#ctx0" brushRef="#br0" timeOffset="109113.68">21628 8100 1720 0,'9'13'87'15,"-6"7"69"-15,-4 13-74 0,-13 16 1 0,-12 2-16 0,-13 2-38 0,-2 1-9 0,0-7-9 0,5-9-2 0,17-21-7 16,8-10-4-1,19-18-14-15,9-16 0 16,24-24 6-16,6-5 7 0,15-15 27 16,-7-2 13-1,-3 13 21-15,-5 14 8 0,-13 20-6 16,-3 16-13 0,-15 24-17-16,-5 19-9 0,-11 26-10 15,0 12 1-15,-5 19-37 16,-6 0-42-16,11 7-113 15,-1-2-91-15,7 7 142 16</inkml:trace>
  <inkml:trace contextRef="#ctx0" brushRef="#br0" timeOffset="109536.92">21161 9705 1427 0,'-2'29'165'0,"5"6"268"0,7 6-354 0,-4 17-42 0,2 8 2 0,-6 15-14 0,-1 4-12 0,1-2-13 0,-2-1-22 0,5-9-10 0,-1-10-16 0,1-19-2 16,3-16 19 0,-5-21 1-16,-1-9 19 15,-4-26 18 1,-3-15 7-16,-6-31 47 0,0-16 13 16,0-15 10-16,5-7 12 0,6 7-23 15,3 8-5 1,19 27-15-16,7 12-6 0,10 20-13 15,11 8-11 1,15 7-12-16,8 0-9 0,20-2-4 16,0-3-2-1,9-1-4-15,-4 1-26 0,-14 3-84 16,-8 6-71 0,-29 13 91-16</inkml:trace>
  <inkml:trace contextRef="#ctx0" brushRef="#br0" timeOffset="109753.71">21232 10043 1971 0,'11'14'96'0,"13"-3"167"0,12-3-104 0,16-8 4 0,8 0-39 0,9-13-74 0,7-6-22 0,-10-9-33 0,-6-10-41 15,-6-11-131-15,-4-4-86 16,12-12-211-16,4-1-129 16,-1 0 336-16</inkml:trace>
  <inkml:trace contextRef="#ctx0" brushRef="#br0" timeOffset="109923.3">22207 9395 1350 0,'3'-33'221'0,"-8"-4"190"0,-1 18-131 0,-5 10-35 0,-2 9-82 0,4 14-47 0,6 15-53 0,3 12-15 0,3 26-15 16,-2 14-6-16,4 20-14 16,-2 3-5-16,2 0-38 15,3-5-33-15,6-10-122 16,8-9-84-16,8-15-197 16,-3-5 237-16</inkml:trace>
  <inkml:trace contextRef="#ctx0" brushRef="#br0" timeOffset="110453.08">22723 9947 1705 0,'15'-43'208'0,"-7"2"128"0,-9 13-101 0,-13 6-38 0,-16 17-95 0,-15 10-39 0,-7 21-56 0,0 15-15 0,8 13-11 16,6 6-2-16,26-3-17 15,4-16-5-15,20-18 3 16,9-10 3-16,9-16 24 16,5-10 11-16,6-17 21 15,6-1 10 1,-9-9 12-16,-2 1 1 0,-14 0-9 16,-5 7-6-16,-13 18-10 15,-4 12-10-15,-10 27-8 16,-6 12-13-1,-4 15-13-15,4 1 6 0,10-10 2 16,6-5 8-16,9-19 11 16,9-13 1-16,2-11 6 15,2-6 9-15,3-12 14 16,-1-3 4-16,5-4 4 16,0 2-6-16,5 6-13 0,-6 1-6 15,4 15-10-15,-2 6-1 16,-4 5 2-1,3 14-1-15,-4 6 2 0,0 2 0 16,2 1-3 0,-3-1 0-16,-5-3 3 0,-10 1 4 0,-10-8-7 31,-12 2-8-31,-15-6-25 0,-2-5-25 16,-21-8-59-16,-6-3-51 0,-7-13-152 15,0-19-131 1,17-30 245-1</inkml:trace>
  <inkml:trace contextRef="#ctx0" brushRef="#br0" timeOffset="110773.68">23010 9357 1147 0,'41'-54'197'0,"-2"1"149"0,-2 16-138 0,-4 6-30 0,1 20-64 0,1 12-3 0,5 33 7 0,-1 21-13 0,-3 35 0 16,-7 17-13-16,-15 21-39 15,-6 2-14-15,-8-11-24 16,-5-7-7-16,5-22-29 16,0-13-11-16,3-14 0 15,2-9 0 1,0-18 26-16,-1-14 8 0,-1-16 1 16,7-7 9-16,4-28 9 0,8-12 2 15,18-11 0-15,10 2-10 16,13 10-4-1,-3 15-1-15,-1 22-1 16,-12 12 0-16,-11 21-17 0,-3 10-21 16,-9 17-103-1,-10-1 302-15,2 4-161 16</inkml:trace>
  <inkml:trace contextRef="#ctx0" brushRef="#br0" timeOffset="130863.69">2335 5960 769 0,'15'-22'91'0,"2"1"58"0,4 1-25 0,-4 7-44 0,2 9 12 0,-8 4 45 0,-3 4 3 0,0 6-26 0,-2-1-23 0,16-7-58 16,11-2-19-16,21-2-10 15,9-4-2-15,21 1-2 16,4-1 0-16,14 6 0 15,14 6-1-15,24 18-1 16,15 4 1-16,12 10 0 0,11 2 1 16,22-1-2-1,6-1 0-15,41-13-1 16,12-6 0-16,33-14-1 0,23-13 0 16,36-14 3-1,7-5 0-15,28-3 3 0,-1 2-1 0,13 4-1 16,2 8 0-1,-12 5 0-15,5 3 52 16,-30 8-500-16,-8 8 348 16</inkml:trace>
  <inkml:trace contextRef="#ctx0" brushRef="#br0" timeOffset="140873.67">1435 4914 248 0,'4'-31'10'0,"4"-9"-58"0,-3-1 38 0</inkml:trace>
  <inkml:trace contextRef="#ctx0" brushRef="#br0" timeOffset="141266.4">1525 4624 241 0,'-5'8'96'0,"3"-5"101"16,1-3-23-16,1-12-30 15,3-7-11-15,2-6-7 16,-2-4 1-16,-3 2-13 15,-2 5-11-15,-9 10-13 16,-9 4-7-16,-15 14-15 16,-12 8-10-16,-29 10-26 15,0 1-9-15,-3 2-13 16,2-3-3-16,14-2-9 16,8 1 15-16,14 4 9 15,3 2 0-15,8 19 9 16,5 14-19-16,7 31-9 0,-2 13-2 15,2 29-2 1,6 9 0-16,-1 23 1 0,8 6 0 16,7 13-1-16,6 4 0 15,9-3 1 1,4 4-1-16,7-9 0 0,-4-14 1 16,9-27-4-16,-3-18 2 15,8-22-2-15,1-8 2 0,7-16 0 16,4-3 2-1,4-11-2-15,14-5-1 0,8-12-3 16,9-11-2-16,16-29-1 16,3-11 7-16,38-32-115 15,16-15-80-15,18-21 108 16</inkml:trace>
  <inkml:trace contextRef="#ctx0" brushRef="#br0" timeOffset="145253.22">1012 12475 244 0,'-2'4'86'0,"-2"6"88"0,0-5-23 0,3 1-54 0,-2-4-22 0,3-2-14 0,0-4 7 0,0-4 17 15,3 1 12-15,-2-1 7 0,1-5-6 0,1 0-4 0,2 1-1 0,-4-1 0 0,-1 2 5 0,-6 0-3 16,-2 0-11-16,-9 3-24 0,-4-4-17 0,-7 2-25 16,-4 4-4-16,-7 4-9 15,0 7-2 1,-7 3-2-16,-2 4-1 0,-2 9-1 15,1 4-1-15,10 8-6 16,9 4-2-16,19 2-2 16,11 0-2-1,20 4 3-15,15-4 2 0,17 1 10 16,2-4 4 0,5-4 5-16,5 1-1 0,-8-5-5 15,3 4 0-15,-15 1 2 16,2 5 3-16,-18 6 2 15,-6 2 0-15,-19 7-6 16,-6 6-7-16,-19 1-10 16,-5 1 0-16,-11-12 3 15,-4-10 6-15,-1-23 3 16,2-16-2-16,3-31-9 0,7-21-2 16,7-32-1-16,5-11 2 15,25-6 3 1,17 2 5-16,11 11 14 15,10 7 8-15,-1 15 13 16,0 14 0-16,-5 25-7 16,-2 13-3-16,-5 20-5 15,-4 16-1-15,-6 15-5 0,-4 2-1 16,-1 7-4 0,-2 6 0-16,3 0-4 0,5 5-1 15,10-5 0-15,3 0-1 0,7-13 0 16,-2-6 1-1,-7-17 0-15,-3-13 1 0,-6-14 5 16,-6-12 3-16,-7-23 22 16,4-5 2-16,-15-13 7 15,-2 2 7-15,-11 5-5 16,-13-3 2-16,-14 12-10 16,-6 2-6-16,-9 11-19 15,-6 8-8-15,6 15-31 16,2 12-21-16,11 12-60 15,10 7-54-15,12 5-275 16,12 3 266-16</inkml:trace>
  <inkml:trace contextRef="#ctx0" brushRef="#br0" timeOffset="145415.24">1632 12287 1608 0,'-13'22'65'0,"-4"-5"-4"15,-4 2-34-15,-4-14-112 0,0-5-82 0,12-19 84 0</inkml:trace>
  <inkml:trace contextRef="#ctx0" brushRef="#br0" timeOffset="145580.85">1810 11827 1765 0,'0'22'104'0,"0"14"6"16,-1 6 3-16,-6 18-51 15,4 10-19-15,0 13-5 0,0 7-23 16,0 14-12-16,3 10-6 16,0 7-69-1,0 2-70-15,6-6 77 16</inkml:trace>
  <inkml:trace contextRef="#ctx0" brushRef="#br0" timeOffset="145753.07">2348 12416 2053 0,'2'48'94'0,"-2"1"5"0,-2-12-24 0,1-18-103 0,-1-9-52 0,7-32 45 0</inkml:trace>
  <inkml:trace contextRef="#ctx0" brushRef="#br0" timeOffset="146463.51">382 9440 672 0,'2'2'128'0,"0"3"74"16,-1-4-2-1,1 4-25-15,4 0-34 0,-1-2-3 16,4 6-15 0,-1 1 0-16,5 12-14 0,-2 6-17 15,0 18-37 1,0 9-18-16,-5 23-22 0,2 7-6 16,0 5-5-1,0 1 6-15,3-12-63 0,0-6-47 16,3-23-113-1,2-15-164-15,-3-16 221 0</inkml:trace>
  <inkml:trace contextRef="#ctx0" brushRef="#br0" timeOffset="146777.31">845 9612 1023 0,'-5'7'82'0,"0"2"61"0,-4 5-57 0,-2 8 54 0,-2 2-24 0,-3 4-11 0,2 4-26 0,3 1-56 15,6 3-12-15,7-7-11 16,7 1-3-16,12-2-4 16,4-3 9-16,10 5 19 15,1-4 15-15,2-4 30 0,1-2 1 16,1-4-8-1,-1 1-10-15,-9 2-21 0,-3 5-5 16,-17 15-3-16,-12 10-5 16,-23 10-32-16,-4 10-34 15,-12-3-115-15,-1-3-101 0,10-22 142 16</inkml:trace>
  <inkml:trace contextRef="#ctx0" brushRef="#br0" timeOffset="146987.54">823 9611 1278 0,'1'6'176'0,"5"4"114"0,7 2-123 0,4 1-24 0,9-13-76 0,2-5-12 0,8-15-23 0,4-7-4 0,-2-11-5 16,1 2 5-16,-1 1-121 0,0 3-131 15,-10 18 131 1</inkml:trace>
  <inkml:trace contextRef="#ctx0" brushRef="#br0" timeOffset="147152.96">1512 9704 1557 0,'-13'14'100'0,"-4"18"-13"0,0-9 46 0,-1-2-54 0,-1-12-12 0,-4-18-106 0,5-16-50 0,6-29-266 0,13-11 213 0</inkml:trace>
  <inkml:trace contextRef="#ctx0" brushRef="#br0" timeOffset="147325.35">1736 8923 1573 0,'0'57'91'0,"-2"14"17"0,-5 14 1 0,-3 11-16 0,-3 7-17 0,-1 4-10 0,3 5-28 0,2 5-31 0,1 6 7 15,8-7-106-15,0-2-110 16,11-10 119-16</inkml:trace>
  <inkml:trace contextRef="#ctx0" brushRef="#br0" timeOffset="147508.98">2110 9778 1714 0,'9'49'82'0,"-6"-3"1"15,2-7-18-15,-5-14-70 0,-5-11-67 0,12-18 45 0</inkml:trace>
  <inkml:trace contextRef="#ctx0" brushRef="#br0" timeOffset="148538.54">1203 5596 791 0,'-13'27'128'0,"-7"6"92"0,-2 3-30 0,-4 3-67 0,-1-2-35 0,7-9-31 0,-2 5-19 0,8-6-22 32,1 0-4-32,5 1-8 15,5-7-4-15,6-6-5 16,8 1-1-16,13-6 1 16,7-1 3-16,14-1 12 0,-3 1 6 15,7 4 16-15,3 6 7 16,-9 1 3-1,-1 6 1-15,-20 7-8 0,-6 0-5 16,-19 10-8-16,-10 2-3 0,-17 7-7 16,-6 7-7-1,-10-6-79-15,-4 2-63 16,-2-6 72-16</inkml:trace>
  <inkml:trace contextRef="#ctx0" brushRef="#br0" timeOffset="148736.19">1171 5602 1053 0,'24'22'119'0,"3"3"69"0,3 1-14 0,8-9-56 0,4-6-28 0,-1-11-24 0,3-5-25 15,-1-15-23-15,-5-2-18 0,-5-8-132 16,-6-3 95-16</inkml:trace>
  <inkml:trace contextRef="#ctx0" brushRef="#br0" timeOffset="148915.74">1719 5875 1619 0,'-11'17'48'0,"0"-12"-52"16,6-10-20-16,5-30-40 0,0-13-44 0,11-22 74 0</inkml:trace>
  <inkml:trace contextRef="#ctx0" brushRef="#br0" timeOffset="149108.35">2064 5164 1244 0,'-13'48'83'0,"-5"6"30"0,0 8-27 0,-7 9 35 0,-2 9-26 0,2 7-11 0,1 9-19 0,8 3-46 0,2 2-8 0,-3 11-18 31,1 3-56-31,2 11-214 16,1 4 178-16</inkml:trace>
  <inkml:trace contextRef="#ctx0" brushRef="#br0" timeOffset="149303.29">2257 5905 1682 0,'-8'27'134'0,"-3"6"38"0,-2 0-25 0,-3-5-114 0,2-6-17 0,-2-17-88 0,-3-8-244 0,2-10 199 16</inkml:trace>
  <inkml:trace contextRef="#ctx0" brushRef="#br0" timeOffset="194633.34">11037 12803 514 0,'0'9'132'0,"2"5"124"0,0 2-36 0,-1 3-57 16,2-3-37-16,0-7-24 0,1-4 8 0,2-3 21 0,0-2 11 0,1 0 16 0,-6 0 1 0,-1-2-14 16,-5-3-9-16,-4-4-29 0,-4 3-20 15,-7-7-27 1,-4-3-12-16,-4-3-19 0,-9 3-7 15,-11-1-10 1,-9 1-4-16,-19 15-7 16,0 5-2-16,1 22-4 15,5 12-2-15,9 18-1 16,2 11-1 0,23 16 0-16,11 10-2 0,20 3 2 15,11-3 1-15,23-11 1 0,9-12 3 16,12-18-1-1,2-6 1-15,-5-10-24 0,2-3-23 16,0-6-71 0,8-4-49-16,-2-15-97 15,-3-14-141-15,11-11 241 16</inkml:trace>
  <inkml:trace contextRef="#ctx0" brushRef="#br0" timeOffset="195112.92">11517 13296 971 0,'21'-14'177'0,"-9"-3"123"0,-1-1-35 0,-11 1-20 0,-8-7-57 0,0-1-25 0,-14 0-52 0,-1-2-18 0,-12 7-33 0,-4 2-19 16,-6 9-23-16,-4 6-9 0,-3 12-9 0,3 12-1 0,7 26-9 0,1 14-1 0,16 18-5 15,7 6-1-15,20-3-1 0,10-11 2 0,12-19 6 16,1-11 3-16,2-25 8 0,3-9 2 15,-3-15 7 1,1-16 7-16,-1-15 10 16,0-12 8-16,-6-10 8 15,-6-6-1-15,-5 4-4 0,-5 8-5 0,-4 16-12 16,2 15-7-16,4 29-9 16,-3 17-3-16,9 22-3 15,1 14-2-15,5 13 0 16,-5 3-22-16,10 2-52 15,1-3-25 1,4-17-108-16,2-7-52 0,5-25 151 16</inkml:trace>
  <inkml:trace contextRef="#ctx0" brushRef="#br0" timeOffset="195892.89">12307 12968 1406 0,'-17'19'203'0,"-24"8"229"0,6 6-190 0,-25 13-61 0,-4 4-47 16,-1-1-72-16,0-5-20 0,18 2-37 0,9-3-7 0,26 6-13 0,12 1-4 0,22-4-4 0,15 0 0 0,28-12 6 15,16-4-3-15,7-17-3 0,0-7-2 16,-9-19 1 0,-5-9 2-16,-7-23-9 0,-3-14 0 15,-5-27-2-15,-6-17 2 16,-13-23 23-16,-2-5 7 0,-13-8 10 16,-11-4 8-16,-11-4 17 15,-3 10 3 1,-1 25 13-16,1 31 7 0,0 45 2 15,0 28 3-15,-2 46-10 16,-6 22-11 0,-1 54-19-16,-7 10-9 0,-3 29-9 15,3 14-2-15,-4 16-37 16,4 0-30-16,2-23-20 16,3-25 3-16,9-58 39 15,2-26 31-15,3-39 30 16,5-18 14-1,2-27 11-15,2-16-1 0,10-14-12 16,7 0-13-16,7 13-10 16,5 16-2-1,2 28 1-15,-4 19-2 16,2 28-4-16,0 9 1 0,5 10-1 16,-5-6 0-16,8-12 1 15,4-10-1-15,12-26 0 16,11-11 2-16,4-21 3 15,4-14 1-15,-15-23 9 16,-6-3 6-16,-22-15 18 0,-12-1 10 16,-21 5 12-1,-11 8-1-15,-20 22 2 0,-2 20-8 0,-10 39-12 16,7 26-12-16,-2 47-24 16,6 16-8-16,17 13-9 15,14-4-2-15,28-31-13 16,9-14-24-1,23-35-50-15,7-16-26 0,13-20-88 16,4-15-36 0,-3-6-333-16,5 0 340 0</inkml:trace>
  <inkml:trace contextRef="#ctx0" brushRef="#br0" timeOffset="196243.03">10331 14277 1729 0,'3'22'143'0,"13"2"91"0,31-13-74 0,21-3 13 0,55-2-27 0,27-6-13 0,58-11-66 0,49-3-27 0,62-19-30 15,29-7-16 1,44-12-46-16,-17-4-27 0,-9-6-57 0,-22 2-32 0,-58 3 96 0</inkml:trace>
  <inkml:trace contextRef="#ctx0" brushRef="#br0" timeOffset="200223.23">17564 12588 1000 0,'14'-30'89'0,"-8"7"78"0,4 2-7 0,-12 10 18 0,-6 6-13 0,2 7-31 0,-3 0-14 0,4 15-25 16,0 7-9-16,0 13 3 15,-2 15-4-15,11 24-14 16,1 12-5-16,9 42-25 15,0 24-9-15,5 56-22 16,2 30-8-16,-4 51-1 16,1 11-1-16,-4 13 4 15,-6-12 0-15,1-46-1 16,-1-32 3-16,0-68-2 16,0-27-3-16,-3-44-12 0,-2-19-12 15,-11-30-43-15,0-15-56 16,-14-35-204-16,-5-25-301 15,-25-72 350 1</inkml:trace>
  <inkml:trace contextRef="#ctx0" brushRef="#br0" timeOffset="201177.35">17621 12271 1058 0,'-22'13'128'0,"3"3"99"0,-5-2-60 0,10 0-55 0,3-1-24 0,11-7-29 0,5-6 2 0,15-5 12 0,4-1 3 0,15 1 4 16,13-3-2-16,16 8-23 16,20 0-13-1,40 0-17-15,22-1-5 0,17-7-1 16,13-5 0-1,30-7 1-15,1-10-1 0,37-13-11 16,9-4-2-16,-1-11-3 16,17-6 0-16,-10 6 2 15,-14 1 1-15,-9 12 3 16,-28 7-3-16,-36 9 2 16,-21 7 1-16,-48 13 0 0,-14 1 6 15,-30 9 0 1,-11 6 0-16,-23 1-2 15,-10 1-2-15,-8 4-5 16,-5 1-1-16,-1 5-4 16,-4 0-1-16,7 9 0 15,0 4-2-15,0 4 0 16,3 5-2-16,0 13-3 16,2 13 0-16,3 25 0 15,6 20-1-15,0 36 3 16,-2 15 0-16,4 35 1 0,0 15 0 15,-2 19-1-15,9 9 1 16,1 12 3-16,1-11 1 16,2-10 3-16,-4-5 4 15,-2-31 2-15,-3-7 1 16,-5-33 9-16,-4-14 1 16,-7-27-1-16,-1-1-4 15,-7-23-7-15,-2-13 1 16,-2-14 1-16,-7-15 5 0,-6-11-2 15,0-5 2 1,-9-1-1-16,-4-4-1 0,-15-4 5 16,4-4-4-16,-7-6-6 15,-5-3 2-15,-10-11-2 16,-20-4 1 0,-39-10-7-16,-14-9-11 0,-27-2-11 15,-23-3 0-15,-26-5 6 16,-4 4 10-16,-40 6 4 15,15 5 0-15,-24 17 3 16,-12 2-3-16,-2 28-3 16,-20 12-1-16,7 27-8 15,-13 10 7-15,27 11-18 16,30-7-19-16,23-18-79 0,43-12-94 16,35-50 119-16</inkml:trace>
  <inkml:trace contextRef="#ctx0" brushRef="#br0" timeOffset="205262.9">18463 14895 968 0,'0'-3'81'0,"-5"-1"36"0,-1-3-13 0,-5 2 17 0,-5 4 1 0,2 2 5 0,1 4-6 0,2 6-5 16,2 8-22-1,-2 2-14-15,1 17-37 0,3 7-20 16,0 12-19-1,3 6-3-15,7 0-3 0,6-1-2 16,18-20-9 0,8-7-2-16,6-29 3 15,6-6 7-15,0-20 36 16,1-12 23-16,-7-10 40 16,-2-7 7-16,-12-8-13 0,-7-6-16 15,-18 0-29-15,-5 0-4 16,-26 9-6-16,-13 5-6 15,-10 13-28-15,-3 12-38 16,-4 29-52-16,4 14-31 0,6 25-96 31,8 3-100-31,27-1 182 0</inkml:trace>
  <inkml:trace contextRef="#ctx0" brushRef="#br0" timeOffset="205594.16">19326 14779 1596 0,'-1'4'87'0,"-9"1"72"0,-1 6-7 15,-5 13-62-15,-1 4-32 0,-4 16-34 0,1 7-13 0,4 17-11 0,8 3-4 16,13 1-6-16,12-1-4 0,23-16-3 15,9-15 0 1,23-29 13-16,7-16 11 0,0-25 38 16,-3-14 18-1,-21-11 16 1,-16-2 12-16,-26-4-9 0,-13 5-12 16,-28 7-12-16,-15 4-19 15,-44 8-41-15,-12 7-21 16,-12 16-59-16,4 11-31 15,30 14-44-15,22 8-58 0,36 11 125 16</inkml:trace>
  <inkml:trace contextRef="#ctx0" brushRef="#br0" timeOffset="205962.81">20419 14790 1692 0,'-4'8'110'0,"-14"-8"71"0,3 0-45 0,-8 1-21 0,0 2-27 0,2 12-49 0,7 8-21 0,8 25-19 0,10 8-5 16,9 15-3-16,3-1-1 15,15-7-9-15,3-10-11 16,21-20-3-16,8-17 6 15,0-27 24-15,5-9 29 16,-11-17 56 0,-13 0 22-16,-17 0 30 0,-16-2 0 15,-29-1-31-15,-18-7-16 16,-27 3-51-16,-14-3-25 16,-7 4-46-16,-4 7-29 0,1 15-49 15,10 15-32 1,25 14-122-16,15 1-253 0,51 6 312 15</inkml:trace>
  <inkml:trace contextRef="#ctx0" brushRef="#br0" timeOffset="206257.46">21290 14824 1444 0,'3'15'151'0,"-4"-1"151"0,-4-5-118 0,-12 4-52 0,1 4-34 0,2 9-59 0,0 7-15 0,7 12-18 16,2 12-6-16,5 11-3 0,8 0-2 15,10-10-13 1,15-12 0-16,11-27 4 16,14-19 7-16,12-24 32 0,6-14 14 0,-13-12 38 15,-10-5 14 1,-23 3-2-16,-19 0-5 0,-25-4-40 15,-16 3-34 1,-39-12-104-16,-9-4-97 16,-15-4-205-16,3-7 204 15</inkml:trace>
  <inkml:trace contextRef="#ctx0" brushRef="#br0" timeOffset="206753.16">18534 13905 1125 0,'-39'14'111'0,"-2"5"78"0,0-3-16 16,-5 8-47-16,5-1-25 0,3 4-38 0,3 11-23 0,15 14-30 0,2 3-6 0,23 5-13 15,11-5-1-15,23-17 0 16,10-8 6-16,13-24 19 16,-5-15 8-16,4-21 34 15,-4-8 18 1,-7-14 31-16,1 2 16 16,-16-10 11-16,-12-2-18 0,-23 4-26 15,-14-2-21-15,-24 11-40 16,-11 8-6-16,-7 16-49 15,0 17-27-15,12 14-64 16,6 15-58-16,18 6-297 0,18 2 289 16</inkml:trace>
  <inkml:trace contextRef="#ctx0" brushRef="#br0" timeOffset="207037.98">19236 13911 1606 0,'14'-9'147'15,"-3"-2"93"-15,-1 1-88 0,-13 10-59 0,-5 8-41 0,-6 27-30 0,-7 6-19 0,9 22-18 0,5 2-3 16,14-15-12-16,15-7-3 0,19-29 7 16,11-8 8-16,9-17 39 15,5-8 25 1,-13-9 51-16,-3-2 19 0,-28-6 11 15,-20-5-11 1,-34-3-45-16,-22-2-20 0,-23-2-47 16,-10 11-26-16,4 11-52 15,-1 12-39-15,18 16-64 16,20 9-36-16,24 11 114 16</inkml:trace>
  <inkml:trace contextRef="#ctx0" brushRef="#br0" timeOffset="207382.83">20366 13739 1665 0,'-14'0'78'0,"-15"0"31"0,-9 5-55 0,-22 8 11 0,5 4-12 0,-3 23-12 0,14 8-8 0,9 28-23 16,14 12-8-16,26 1-10 0,11-9-3 0,36-18-6 0,14-18-2 15,19-22-3-15,-3-14 6 16,-7-18 16-16,-3-13 20 16,-18-15 36-16,-10-3 10 0,-14-14 17 15,-16-4-7 1,-22-7-21-16,-14-6-14 0,-25 2-58 15,-5-1-41-15,-21 21-76 16,5 20-64-16,-6 35-249 16,-2 23 266-16</inkml:trace>
  <inkml:trace contextRef="#ctx0" brushRef="#br0" timeOffset="207713.18">21145 13875 1526 0,'-33'-20'133'0,"-7"1"102"0,-7-3-104 0,-6 15-51 0,-1 7-27 0,14 21-37 0,4 20-10 0,25 30-8 16,13 17-6-16,21 2 0 0,14-2 0 15,18-31-3-15,6-11-6 0,12-32 4 16,-5-14 7 0,-2-25 25-1,-1-12 15-15,-8-15 38 16,-10-6 14-16,-23-7 19 0,-15 4 11 0,-33-5-25 16,-17 6-18-16,-25 8-70 15,-16 6-50-15,-22 37-105 16,-14 20-30-1,-23 37 88-15</inkml:trace>
  <inkml:trace contextRef="#ctx0" brushRef="#br0" timeOffset="-210429.42">17584 14211 832 0,'8'-6'110'0,"0"-4"90"0,0-2-11 15,5 4-39-15,-1 3-10 0,-7 2-15 0,12 0 2 0,-12 12 12 0,-6 1 2 0,-3 2 8 0,-19 4-5 16,-4-3-20-16,2 4-14 0,-23 0-28 0,-4-4-9 0,-27 3-24 0,-12 4-6 0,-23-2-19 0,-12 5-8 15,-30-2-12-15,-11 2-3 16,1 4-10-16,7 3-7 16,23 3-4-16,19 2-1 15,20 1-3-15,16-4-6 0,45-10-38 16,12-6-33-16,24-9-81 16,11-7-57-16,14-7-321 15,12-9 332-15</inkml:trace>
  <inkml:trace contextRef="#ctx0" brushRef="#br0" timeOffset="-209297.27">15889 13762 930 0,'-40'17'69'0,"1"2"70"0,1-8-63 16,9-5 24-16,7-1 38 0,10-5 4 0,7 0 11 15,-1 1 0-15,6 7-11 0,1 11-1 0,7 21-24 0,2 16-28 0,-1 33-39 0,7 12-15 0,0 14-28 16,1 9-2-16,11 17-12 15,4 5-29-15,1 9-48 16,0-4-19-16,-8-17 6 16,1-9 27-16,-11-24 53 15,1-10 22-15,-8-23 7 16,-8-13 5-16,-8-28 11 16,-6-9 16-16,-8-18 20 15,-11-10 7-15,-15-7 3 16,-7-7-13-16,-11-3-18 15,-19-1-12-15,-21 6-14 16,-9 11-7-16,-24 17-10 16,-3 10 0-16,-16 22 0 15,-17 6 0-15,2 13 4 16,-1 1 2-16,23-4-1 16,17-10-1-16,25-11-6 15,22-5-3-15,37-2-4 0,15 0 1 16,22-2 4-16,5-2 3 15,11-3 3-15,2-5 0 0,5-6-2 16,-4-6 6 0,3-13-4-16,1-11 7 0,-4-21-4 15,2-17-5 1,-2-27 5-16,4-12-4 0,2-40 10 16,1-9-1-16,1-10 4 15,1 4 4-15,13 13-22 16,7 7 1-16,-1 10-4 15,-1 2-2-15,-14 17 17 16,-12 5-2-16,-1 6-2 16,-1 1-3-16,3 9-2 15,1 13-1-15,-4 22-1 16,4 16 1-16,-2 19-2 16,0 8-1-16,5 6-3 15,2 0-1-15,2 0 1 16,4 3 0-16,8 0 1 15,6-2 2-15,16-4 6 0,10-3 3 16,30-10 3-16,23-1-2 16,28-7-5-16,2-4 0 15,15-2-1-15,5-6 0 16,-6 2 1-16,-2 3 2 16,-19 4-74-16,-21 2-63 0,-24 0-205 15,12 6 176 1</inkml:trace>
  <inkml:trace contextRef="#ctx0" brushRef="#br0" timeOffset="-207053.67">14437 14892 789 0,'5'-1'132'0,"4"-2"125"0,2 3-29 0,2-2-48 0,1-6-20 15,2-3-32-15,5-6-15 0,-4-5-13 0,2 0-7 0,-7-4-14 0,1 7-9 0,-8-6-22 0,-2 0-7 16,-5 0-4-16,-1-4 2 0,-8 4-7 0,-3 3-2 0,-11 3-12 0,-1 0-8 0,1 7-6 15,-2 7-3 1,5 6-3-16,3 10-1 16,0 13-5-16,4 9-2 15,-3 22-2 1,3 10 0-16,0 6 4 16,7 3 3-16,7-11-1 15,6-9-2-15,14-18-2 16,12-11-2-16,9-18 22 0,7-7 13 15,10-18 25-15,7-5 12 16,14-14-2-16,7-5-5 0,-9-4-16 16,-10 0-8-16,-17 1-13 15,-15 7-3 1,-13 5-36-16,-5-1-36 16,-10 11-116-1,-9-2-102-15,6 6 148 0</inkml:trace>
  <inkml:trace contextRef="#ctx0" brushRef="#br0" timeOffset="-206783.66">14649 14536 1931 0,'-4'19'91'0,"8"4"22"0,11 4-36 0,18 10-22 0,13 2-6 0,11 11-11 0,5-7-14 15,-6 7-16-15,-5-1-2 0,-9-9-2 0,-4 1-19 0,-12-13-54 0,0 1-33 0,-5-12-120 0,-1-14-62 0,6-16 158 16</inkml:trace>
  <inkml:trace contextRef="#ctx0" brushRef="#br0" timeOffset="-206613.73">15362 14195 1704 0,'-10'-6'211'0,"2"9"120"0,-1 21-133 0,-4 10-49 0,2 26-92 16,3 7-18-16,7 19-30 0,2 9-4 0,6 9-5 0,-3-1 0 0,6-17-52 0,2-10-57 0,1-24-147 16,9-5-114-16,0-25 194 0</inkml:trace>
  <inkml:trace contextRef="#ctx0" brushRef="#br0" timeOffset="-206443.94">15139 14452 1451 0,'-9'13'184'0,"-2"3"170"0,9 4-140 0,7-4-87 0,9 0-29 0,18-7-42 16,7-4-17-1,13-10-17-15,14-3-11 0,13-4-8 16,0-1-22-16,-8 7-87 16,-9-1-66-16,-29 12 81 15</inkml:trace>
  <inkml:trace contextRef="#ctx0" brushRef="#br0" timeOffset="-205743.77">14371 16099 1422 0,'-6'6'130'16,"2"2"132"-16,3 3-79 0,-1 5-3 0,-4 1-19 0,8 13-60 0,-4-5-25 0,2 13-54 0,0 6-13 0,-5-1-3 16,5 7-4-16,0-9-1 15,0 0 0-15,0-12 0 16,-6-6 2-16,4-10 2 0,2-5-3 16,0-14 4-16,-1-9 0 15,-1-15 2-15,-3-7 5 16,5-20-3-16,2-8-1 15,11-6-2-15,2 0 1 16,9 5 3 0,0 11 1-16,-2 6-1 0,-2 13-4 15,1 15-5-15,-4 8-2 16,1 13-3-16,2 5-3 16,-3 13-3-16,4 5-3 15,-5 9-3-15,3-4 2 0,-2-4 2 16,0-10 4-16,5-14 7 15,1-9 1-15,5-21 3 16,-1-10 1-16,9-10 6 16,-8-6 5-16,1 11 7 15,-4 5 6-15,-12 21 6 16,-9 16 2-16,6 10-4 16,-7 16-6-16,2 28-14 0,3 16-7 15,-4 15-6 1,1 5-15-16,1-3-44 15,1-7-43-15,10-17-87 16,4-11-40-16,4-24-78 0,6-17-112 16,3-25 248-1</inkml:trace>
  <inkml:trace contextRef="#ctx0" brushRef="#br0" timeOffset="-205059.45">15191 15995 1172 0,'0'9'169'0,"0"4"140"0,-1 15-169 0,2 5-49 0,2-4-57 0,7-6-14 0,6-13-8 0,6-4 2 0,5-9 24 31,1-10 16-31,7-10 13 0,-5-6 4 0,-4-7 3 16,-2-2 4-16,-19 2 13 15,-5 3-1-15,-19 6-15 16,-14 8-14-16,-7 9-29 15,-2 10-10 1,2 27-20-16,2 14-7 0,7 24-16 16,9 6-3-1,11 6 1-15,6-9 4 0,14-19 5 16,10-13 0-16,15-25 3 16,7-11 2-16,14-25 14 15,5-8 12-15,8-16 12 16,-1-8 5-16,-3-1 8 15,-12-1-3-15,-15 12-7 0,-10 11-1 16,-13 20-18 0,-1 11-4-16,-10 23-9 15,-3 10-5-15,-5 16-6 16,-6 8-6-16,7-3 4 16,-4-6 4-16,6-20 5 15,2-18 7-15,5 5 1 16,3-23 2-16,4-17 1 15,1-11-1-15,6-6-4 16,3-4-2-16,7 12 0 16,1 6-4-16,-1 19-2 0,-2 10-10 15,-1 19-34-15,-4 10-22 16,-8 13-36-16,-3 1 3 16,-5-1 37-16,2-8 27 15,-2-8 43-15,2-9 16 0,-1-13 22 16,2-10 7-16,5-20 4 15,5-8-8-15,13-14-27 16,7-1-9-16,16 12-5 16,2 12 3-16,0 29 3 15,-3 11 0 1,-13 32-19-16,-11 9-18 0,-10 16-112 16,-4 0-70-16,1 6 111 15</inkml:trace>
  <inkml:trace contextRef="#ctx0" brushRef="#br0" timeOffset="-204393.7">14549 16715 887 0,'-5'8'101'0,"4"6"117"0,-2 10-24 0,1 6 13 0,-4 5 1 0,3 10-3 0,1-7-9 0,-1 14-39 0,0 10-28 0,-2-1-67 0,2 17-29 0,-7 2-45 15,4-3-29-15,-2-1-59 0,3-3-34 16,1-23-89-1,1-9-67-15,7-25 165 16</inkml:trace>
  <inkml:trace contextRef="#ctx0" brushRef="#br0" timeOffset="-204012">14481 16871 1572 0,'3'-45'157'0,"2"1"90"16,11 3-65-16,16 11-81 0,5 3-11 0,22 8-9 0,12 13-10 0,8 12-26 0,-2 11-16 0,-14 12-10 0,-11 2-5 15,-16 9 0-15,-9 2 3 16,-19-4 7-16,-5-5 2 0,-22-11-4 16,-3-6-9-1,-17-10-24-15,-5-4-8 0,-19-2-4 16,-5-10 6-16,0 1 12 15,11-1 3 1,19 1 3-16,11 3 7 16,19 9 10-16,8 6 5 0,8 13 8 15,8 8-2-15,11 14-9 16,8 7-4-16,12 7-11 16,0 7-3-16,10 4-2 15,-5-4-1-15,-9-8-45 16,4-5-42-16,-7-17-102 15,1-7-63-15,-2-22-230 16,0-17 270-16</inkml:trace>
  <inkml:trace contextRef="#ctx0" brushRef="#br0" timeOffset="-203663.56">15344 16843 1426 0,'5'22'232'0,"0"5"247"0,-1 20-305 0,0 7-44 0,-9 12-84 0,-6 10-33 0,-8 4-31 16,3 2-11 0,4-11-11-16,4-3 0 0,4-24 10 15,3-17 7 1,1-25-1-16,3-6 7 0,-1-33 16 16,4-22 3-16,-4-32 16 15,5-12 8 1,3-7 20-16,6-2 9 0,14 13 12 15,6 12-1 1,13 27-6-16,0 16-2 16,-4 30-6-16,-2 17-7 0,-7 28-14 15,1 13-7-15,-7 26-11 16,0-2-3-16,-5 7-15 16,-6-5-23-16,3-9-68 15,-5-1-41-15,-4-17-95 0,-2-4-56 16,-6-14 164-1</inkml:trace>
  <inkml:trace contextRef="#ctx0" brushRef="#br0" timeOffset="-203473.84">15344 17043 2107 0,'65'0'78'15,"0"-1"9"-15,-1-9-5 0,-8-4-26 0,-9-11-5 0,-8-2-98 0,-1-8-87 0,2-2 77 0</inkml:trace>
  <inkml:trace contextRef="#ctx0" brushRef="#br0" timeOffset="-202813.71">16225 16507 1266 0,'-8'29'231'0,"-5"7"253"0,0 6-272 0,-5 7-117 0,2 2-48 0,3 9-35 16,-3 1-10-16,7 9-11 0,-4 4-6 16,4 5-36-16,1 1-11 15,0-8-1-15,3-7 10 16,-3-27 39-16,7-11 2 15,-2-26 6-15,-4-10 5 16,6-29 16-16,-1-19 21 16,2-20 22-1,2-11 8-15,9-2 24 16,3 3 4-16,3 8-7 0,9 10-7 0,-1 14-33 16,5 12-13-16,-8 26-17 15,-2 9-6-15,2 20-8 16,-3 11-2-1,7 16-2-15,-1 5 0 0,-1 5-9 16,2 3-5 0,-2-1-2-16,-2-3 2 0,-3-7 9 15,-2-4 5 1,-1-12 3-16,-2-3 1 0,-7-13-2 16,1-4 1-16,-5-6 0 0,0-9-1 15,5-4 1 1,0-10 0-16,1-10 1 15,9-4 2-15,0-13 1 16,11-4 2-16,2-8-2 16,1-3 1-16,3 3-1 15,1 1 3-15,-5 18-1 0,1 3 1 16,-7 16-1 0,-6 6 1-16,-3 14 2 0,-7 4 1 15,-1 5 4-15,-3 9 3 0,1 15 4 31,1 9 5-31,-6 21 4 0,-1 7-4 0,0 13-5 32,2 6-6-32,1 4-7 0,0 2-2 15,-3 6-4-15,2 2-14 16,-2 5-40-16,0-1-35 0,12-1 75 16,-12 0-27-16</inkml:trace>
  <inkml:trace contextRef="#ctx0" brushRef="#br0" timeOffset="-185133.57">11501 16750 807 0,'-14'-2'92'0,"0"1"87"0,1-1-31 0,4 2-42 0,-2 0-8 0,6 0-23 0,2 2-4 0,3-1 11 0,3 6 8 0,-3 4-4 16,0 9-12-16,-9 7-19 15,-6-2-17-15,1 13-20 16,-6-5-3-16,-2 5-12 16,3 2-3-16,8-9 0 15,6-7 0-15,16-18-2 16,6-3 8-16,16-6 27 15,8-2 15-15,11 4 27 16,1-4 3-16,-3 3-9 16,-4 2-3-16,-13 0-19 15,0 8-5-15,-16 7-13 16,-2 7-8-16,-17 6-3 16,-11 8-7-16,-6 8-5 15,-11 5-2-15,2 3-8 16,-2-1-2-16,-6-10-32 15,6-2-22-15,-5-14-51 16,0-2-37-16,4-19-170 16,1-4 188-16</inkml:trace>
  <inkml:trace contextRef="#ctx0" brushRef="#br0" timeOffset="-184883.64">11451 16810 1546 0,'36'-24'107'0,"-1"-1"43"15,1 0-14-15,-1 0-51 0,-2-2-27 0,5 2-37 0,-5 1-9 0,13-1-9 0,3-1-3 0,4-2-134 0,7 4-238 0,-8 9 222 0</inkml:trace>
  <inkml:trace contextRef="#ctx0" brushRef="#br0" timeOffset="-184610.72">12052 16961 1979 0,'-38'56'69'0,"3"-4"0"0,5-4-50 0,16 1-10 0,1 0-3 16,21 0-4-16,8 0-2 0,16-11 4 0,12-2 5 0,13-20 9 0,6-13 11 0,-2-19 43 0,-10-15 17 0,-10-21 36 15,-11-8-3-15,-16-13-32 0,-6 4-17 0,-29 1-38 0,-10 8-8 16,-21 10-16-16,-15 5-5 15,-16 17-24-15,2 12-22 16,15 16-64-16,14 13-55 16,25 17-132-16,16 8-117 0,18 12 223 15</inkml:trace>
  <inkml:trace contextRef="#ctx0" brushRef="#br0" timeOffset="-184092.16">12650 16947 1089 0,'30'-1'142'16,"1"7"71"-16,-7 16-69 0,-5 14-20 0,-16 24-69 15,-5 10-9-15,-10 5-32 0,-4-1-7 0,-1-12-3 0,2-16 0 0,11-21 12 0,2-20 20 16,-6-5 45-16,7-26 14 16,1-23 7-16,3-6-12 15,14-13-27 1,7 1-9-16,11 11-13 16,4 6-8-16,2 23-20 15,2 8-6-15,-5 24-7 0,-5 11-3 16,3 20 3-16,-3 5 0 15,2 2 1-15,4-7 2 16,2-16 2-16,2-13 0 16,-15-20 17-1,-1-11 7-15,-18-9 7 0,-9-12 4 0,-3-9-18 16,-8-1-2-16,0 6-11 16,10 9-7-16,1 20-3 15,11 15-8-15,12 18 1 16,7 14 0-16,13 12 7 15,4 5 1-15,-4 11 3 16,-4-4 1-16,-21 9 4 16,-18-2 1-16,-24-6 1 15,-12-1 0-15,-16-14-86 16,-4-3-87-16,-5-17 91 16</inkml:trace>
  <inkml:trace contextRef="#ctx0" brushRef="#br0" timeOffset="-183814">11422 17865 1590 0,'24'9'102'0,"6"2"73"16,28 5-72-16,7-2 12 0,27-1-8 0,20-7-8 0,47-14-35 0,22-10-12 0,48-19-24 0,19-8-14 0,1-15-9 0,11 0-36 0,-14-2-20 16,-17-2 27-16</inkml:trace>
  <inkml:trace contextRef="#ctx0" brushRef="#br0" timeOffset="-169163.62">5109 15698 487 0,'0'-5'144'0,"-3"-1"113"0,-7 8-63 0,1 6-17 16,-2 1-54-16,1-4-18 0,2-5-10 0,7 0 6 0,1-11 1 0,1 0-5 15,7-2-31-15,-1 2-20 0,5 11-22 0,-1 6-5 0,2 24-6 16,-4 14-1-16,-2 12-8 0,1 5-1 16,-5-9-2-1,3-6 1-15,-6-22 1 16,0-9 2-16,-6-15 3 16,-1-8 1-16,-4-15 0 0,-1-13-1 15,2-18 10-15,6-8 15 16,8-7 22-16,10-7 9 15,10 2 9-15,3 5-6 16,8 7-10-16,4 12-10 16,2 25-21-1,0 15-12-15,-5 34-9 0,-9 17-3 16,-13 30 4-16,-4 6 0 0,-5 7-2 16,6-1-14-16,6-9-45 15,0-9-35 1,7-21-108-16,0-9-59 0,1-24 138 15</inkml:trace>
  <inkml:trace contextRef="#ctx0" brushRef="#br0" timeOffset="-168833.84">5790 15447 1254 0,'8'-11'137'0,"-5"2"110"0,-3 6-39 0,-12 4-67 0,-9 13-39 0,-4 15-65 15,-2 7-23-15,7 15-14 0,2 1-1 0,14-11-3 0,7-5-2 0,19-19-3 0,6-7 9 0,16-7 32 0,-1-2 13 0,0 9 17 0,-4 6-7 16,-18 14-9-16,-12 9-8 15,-26 13-5 1,-15 3-7-16,-15 7-16 0,-5-4-10 16,3-10-65-16,6-12-49 15,13-25-158-15,10-13-143 16,25-32 228-16</inkml:trace>
  <inkml:trace contextRef="#ctx0" brushRef="#br0" timeOffset="-168603.82">6231 15463 1208 0,'-5'14'157'0,"5"1"154"16,1-3-113-16,12-1-50 0,3-4-23 0,9 0-43 0,8-2-24 0,8-2-23 0,6 0-19 0,4-3-11 0,-1-4 0 0,-2-4-29 0,-2 2-51 15,-16 1-172-15,-5 3 144 0</inkml:trace>
  <inkml:trace contextRef="#ctx0" brushRef="#br0" timeOffset="-168373.78">6284 15734 1647 0,'-8'62'112'0,"8"-21"61"0,11-10-68 0,13-16-46 0,3-12-27 0,14-19-29 16,8-6-6-16,17-14-19 0,7-2-28 0,13-2-123 0,4 1-188 0,6-4 202 0</inkml:trace>
  <inkml:trace contextRef="#ctx0" brushRef="#br0" timeOffset="-168194.07">7098 15413 1633 0,'-22'19'189'16,"0"1"128"-16,5 4-142 15,2 4-33-15,9 8-76 16,3 12-23-16,3 9-30 0,5 7-5 15,-1 4-7 1,8 3-1-16,0-10-50 0,6-5-52 16,5-26-151-1,4-10-261-15,8-42 297 0</inkml:trace>
  <inkml:trace contextRef="#ctx0" brushRef="#br0" timeOffset="-167915.34">7512 15339 1413 0,'-7'30'171'0,"-4"3"123"0,-3 9-152 0,1 9-37 0,5 10-68 0,5 5-12 0,14 1-21 0,5-3-4 0,17-13-7 0,8-15-1 16,8-22-1-16,-3-15 2 0,0-26 14 0,-7-9 24 0,-10-12 47 0,-9 1 24 15,-15-2 32-15,-5 7-9 0,-21 4-23 0,-7 1-15 0,-23 4-42 0,-5 2-12 0,-17-2-27 16,4 4-17-16,10 15-36 0,17 1-29 16,16 13-127-1,26 0-79-15,15-14 150 0</inkml:trace>
  <inkml:trace contextRef="#ctx0" brushRef="#br0" timeOffset="-167533.87">7573 14823 698 0,'-5'0'155'0,"5"0"213"0,3 1-119 0,12 4-55 0,12 3-22 0,9-5-61 16,6 4-21-16,4-11-30 0,-5 0-17 0,-3 2-25 0,1-4-19 0,-10 4-137 0,-4-1 100 0</inkml:trace>
  <inkml:trace contextRef="#ctx0" brushRef="#br0" timeOffset="-166952.23">8509 14348 836 0,'0'-9'147'0,"0"6"133"0,-7-2-4 0,3 5-49 15,0 0-27-15,1-5-36 16,-3 2-11-16,3-10-31 16,-4-1-11-1,3-5-29-15,-6-4-13 0,-1 2-20 16,-3 1-11-16,-5 9-15 16,-5 4-9-16,-4 9-14 15,1 10-7-15,4 14-9 16,0 8-1-16,17 4-1 15,-2-5 3-15,21-4 5 16,3-9 2 0,6-12 6-16,5-6 2 0,-2-10 4 15,-5-6 2-15,-2-7 2 16,-4 1 0-16,-3-14-1 16,-2 4-2-16,-2 2-1 15,2 0-1-15,-4 17-2 16,3 1 0-16,-4 23 1 0,6 7 0 15,-5 26 2 1,3 11-1-16,-7 14-2 0,-1 9-1 16,-1 5 0-1,-6-1 0-15,3-7-30 16,2-7-31-16,4-18-121 0,9-8-58 16,3-22 120-16</inkml:trace>
  <inkml:trace contextRef="#ctx0" brushRef="#br0" timeOffset="-166087.9">8925 15335 305 0,'8'-4'103'0,"1"1"127"0,-4-1-9 0,3 3-20 0,-5 1-2 0,0 0-2 0,-3 0 2 0,0 0-2 0,-3 1-8 0,-6 4-41 0,1 3-23 0,-21 5-46 0,-1 2-24 0,-17 3-28 0,-7 1-6 0,4 0-13 0,0 1-4 0,20-4-7 16,14 6-9-16,19-5-9 15,11-3-2-15,24 5 4 0,1-3 4 16,10 2 10-16,-9 0 5 16,-7-5 8-16,-3 3 4 15,-13 1 11-15,-3 5 3 16,-10 7 7-16,-15 2-2 15,-21 7-7-15,-11 1-5 16,-21-1-8-16,-3-5-4 16,-4-14-37-16,12-8-41 0,13-22-146 15,6-14-124 1,29-6 181-16</inkml:trace>
  <inkml:trace contextRef="#ctx0" brushRef="#br0" timeOffset="-135117.7">18067 12596 420 0,'2'-1'63'0,"-2"-3"58"0,1-5-19 0,1-1 6 0,-2 4-20 0,-2-2-18 0,1 5-17 0,-9 3 3 0,-1 2 18 16,-1 6 20-16,-1-1 38 0,0 5 14 0,9-1 2 31,-1-2-7-31,5-9-27 0,0 2-13 15,0-1-2 1,0 1-7-16,0-1-16 16,0 2-12-16,-3 2-31 0,3 5-13 15,-3 12-18 1,1 11-3-16,2 19-3 0,-2 9-1 16,2 15 0-1,0 5 0-15,2 10 3 16,0 0 1-16,6-4 1 15,-1-10 1-15,4-18 1 0,2-13 1 16,-2-20 1-16,0-4-1 16,-6-11 0-16,0-7-2 15,-1-4-1 1,4-4 0-16,-1-8 0 0,5-1 0 16,9-1-1-16,-2 1 1 15,12 2-2-15,2 4 1 16,10 0-1-16,4 6 0 0,5 1-2 15,3 4 1-15,1 9 1 16,4 1-1-16,6 2 3 16,6 1-2-16,12-6 2 15,3 4 0-15,-4-3 3 16,1 1-1-16,-5-4 1 16,-8-1-1-16,6-5 0 15,7 2 0-15,7-10-1 16,10 1 0-16,3-3-1 15,-3-1 1-15,-11 0 0 0,0 4 0 16,3 2 0 0,13 2-1-16,3 6 0 15,-8 1 1-15,-13 5 1 16,-10 1-1-16,-11-7 2 16,7 5-1-16,4-9 0 0,1-4 1 15,9 1-1-15,-1-10 1 16,-5-2-2-16,-5-3 2 0,-15-1 0 15,-10 4 1 1,-11 2-1-16,-7 3-2 0,-5 4 2 31,-7-1 0-31,-9 5 1 0,-4-3 0 16,-1 0-4-16,-3-7 0 0,3 7 0 16,3-3-1-16,-7 1 1 15,6-1 1-15,-7-2 1 16,5-2 3-16,-8-4 3 15,1 0 0-15,-2-13 3 16,-1-11-2 0,-4-18-2-16,0-12 1 0,-7-24-3 15,-6-9 0 1,-1-12-3-16,-4-5 0 0,0 10-1 16,7 7 0-16,0 29 0 0,1 17 0 15,3 18 2 1,0 7 0-16,4 5 0 0,0 0-2 15,2 3-2 1,6 6-2-16,-1 0 0 0,2 5-1 16,0 2 1-1,0 7 1-15,0 2 2 0,0-1 2 16,-1-1 1-16,-1-1-1 0,-1 1 0 16,-13-2-1-1,2 4 0-15,-2 0 0 0,-11 0 0 16,0 0 1-1,-7-2 1-15,-6 0-1 0,-6 2 1 16,-1 0-1 0,-11 4 1-16,-2 2 0 15,-8 5-3-15,-1 2 0 16,-13 2 0-16,1 1-2 16,-17-2 1-16,-9-3 0 0,-18-3 0 15,-2 0-1-15,-4-3 1 16,3 1 1-16,-3-1-1 15,-11 1 1-15,2 0-1 16,7 6 0-16,8-1-1 16,2 1 0-16,-9 1 0 15,-2-5-1-15,1-2 1 16,13 0 2-16,-1 2-3 16,-1 5-1-1,6 10-1-15,4 3-3 0,31 13-1 16,10 1-9-16,21 4-22 15,7 0-10-15,8-5-12 16,7-2-2-16,11-12-70 16,2-6-75-16,31-22 115 15</inkml:trace>
  <inkml:trace contextRef="#ctx0" brushRef="#br0" timeOffset="-133893.89">18861 12714 995 0,'6'16'133'16,"0"-3"104"-16,-3-5-22 0,-1-2-64 0,-2-6-9 0,-3 0-10 0,-2-8-7 0,-1-1-15 0,-5-4-16 0,-2 5-33 16,-9-4-17-16,-8-4-14 15,-5 5-9-15,-4-2-5 16,3 5 0-16,4 15-15 15,-4 5 1 1,9 5-8 0,0 7-5-16,11 9-4 0,7 2 1 15,7 4 3-15,2 1 3 0,4-6 3 16,5 3 1-16,7-7 0 16,4 0 0-16,7-5-5 15,5-1-20-15,4-6-73 16,2-3-59-16,9-9-183 15,4 0 185-15</inkml:trace>
  <inkml:trace contextRef="#ctx0" brushRef="#br0" timeOffset="-133463.74">19340 12926 770 0,'3'-2'160'15,"2"-3"102"-15,-5-2-16 0,-6-3-18 0,-4-4-43 0,-4 0-25 0,-5-1-59 0,-4-2-27 16,-3 9-51-16,0 4-16 16,0 10-16-16,1 10-4 15,-2 12-3-15,5 7 0 16,6 12 4-16,7-4 1 15,9-7 3-15,2-5 1 16,10-18 3-16,5-7 3 16,6-12 10-16,5-8 9 0,-1-16 23 15,0-3 17 1,-7-7 19-16,1-1 0 0,-10 5-16 16,-7 4-17-16,1 12-24 15,-5 18-6-15,2-1-11 16,-2 21-4-16,1 13-4 15,1 2-1-15,9 8 3 16,5 2-7-16,7-13-52 16,4-2-25-16,5-14-66 15,1-6-51-15,5-9-133 16,3-12-186-16,8-14 294 16</inkml:trace>
  <inkml:trace contextRef="#ctx0" brushRef="#br0" timeOffset="-132731.74">19795 12800 1293 0,'-2'-2'142'0,"2"0"127"0,-2 1-37 0,-1 2-46 0,-6 4-23 0,-7 9-61 0,-1 5-27 0,-15 5-45 16,7 6-12-16,0 9-15 0,9 9-6 0,11 2-8 31,2-3-4-31,19-2-2 0,3-9 3 0,11-11 4 15,4-9 0 1,3-11 3-16,1-5 0 16,-2-18 0-16,-5-9 4 15,4-18 1-15,0-9 2 0,-4-12 5 16,7-8 1-16,-8-7 3 16,0-4 6-16,-11-10 3 15,0 1 0-15,-5 12 6 16,0 16-1-16,-3 32 15 15,-4 17-2-15,-1 28-10 16,-6 16-6-16,-5 23-18 16,-1 15-2-16,-5 14 1 15,-2 8-1-15,4-8 1 16,6-5 0-16,1-16-1 16,4-9 1-16,3-14 0 0,4-9 1 15,0-13 2 1,-4-7 0-16,3-9 1 0,-3-5 0 15,4-9-2 1,4 3-2-16,3 0-3 16,6 4-4-16,3 7-1 15,0 3 0-15,0 2 1 16,1 7 0-16,-1 4 0 0,-3 2 0 16,3 4-3-1,-1-1-3-15,8-6-1 0,1-4 3 16,6-8 2-16,5-3 5 15,-3-14 3-15,-1-9 1 16,-2-5 6-16,-1-2 2 16,-11-2 5-16,-11 5 3 0,-16-5 8 15,-13 1 1 1,-15 7 1-16,-5 8-1 0,-1 14-5 16,3 13-5-16,12 22-13 15,7 13-3 1,19 9-7-16,10 3 4 0,22-3 3 15,11 0 0-15,17-11 4 16,8-5-19-16,5-14-42 16,-1-9-55-16,-4-13-136 15,0-9 140-15</inkml:trace>
  <inkml:trace contextRef="#ctx0" brushRef="#br0" timeOffset="-105661.98">21136 12773 554 0,'0'3'87'0,"0"-11"36"0,0-3 87 0,4-2 23 0,6 7-4 0,-5-8-36 0,1-3-12 16,0-4-41-16,0-6-27 0,1 2-34 0,4 0-22 16,3 4-33-16,7-1-3 0,10 8 2 0,15 0-2 0,28 1-3 0,16-1-4 0,17 3-9 0,4 0-4 0,4 3 1 0,-3 6 0 15,11 9 10-15,6 5 7 0,-12 10 2 0,-11 8 2 0,-24 8-11 0,-16 3-2 16,-12 8-1-16,-2 5 0 0,-13 3 0 0,-3 6 1 0,-9 1 7 16,-3 6 9-16,-8 2 12 15,-7 1-3-15,-14 7-6 16,-12 5-8-16,-24 5-9 0,-8 8 4 15,-19 0-1 1,-4 3-6-16,-10-2-5 0,-8-4-1 16,-11-5-3-16,8-10 2 15,4-20-1-15,15-8-1 0,22-14-8 16,8-4-5 0,11-13-22-16,11-2-11 0,14-11-35 15,6-5-36-15,-2-3-133 16,11-10-160-1,11-4 228-15</inkml:trace>
  <inkml:trace contextRef="#ctx0" brushRef="#br0" timeOffset="-105207.4">21819 14072 1097 0,'12'-14'148'0,"-1"-3"110"0,0 4-35 0,-6 4-63 0,-3 5-19 0,-4 3-19 15,-6-1-5-15,2 7-29 0,0 6-12 0,1 13-30 0,5 4-13 0,-2 10-11 0,-2 0-15 0,-4 6-7 16,-6 5 0 0,-1 4-4-16,1 9 4 0,-2-7 0 15,7-6 2 1,-2-19 3-16,3-9-1 0,13-12-2 15,-1-9 0 1,20-6-3-16,12-2-4 0,21-10 4 16,17 0-1-16,29-8-2 15,14-2 4-15,1-12-34 16,-6-5-69-16,-19-6 63 16</inkml:trace>
  <inkml:trace contextRef="#ctx0" brushRef="#br0" timeOffset="-104718.33">23152 12535 1097 0,'0'3'188'0,"0"0"116"0,0 8-78 0,1 2-29 0,6 10-74 0,-3 4-28 0,-4 8-35 0,5 12-22 0,0 11-26 0,-4 4-8 0,1 9-11 0,-2-3-22 0,-8-5-99 0,3-3-65 0,5-18 90 0</inkml:trace>
  <inkml:trace contextRef="#ctx0" brushRef="#br0" timeOffset="-104364.14">23422 12584 1592 0,'-2'9'99'0,"-8"5"33"0,6 8 2 0,-4 11-39 0,5 8-25 16,3 13-35-16,1 6-12 0,9-2-18 0,2 2-2 0,7-22-6 0,11-10-1 0,11-21 5 16,2-10 6-16,6-16 22 15,-10-13 14-15,-6-6 37 16,-7 8 22-16,-17-9 21 16,-9-5 8-16,-17 6-35 15,-21-9-24-15,-14 1-39 16,-3 6-25-16,-7 4-19 15,10 11-15 1,17 19-48-16,16 4-49 16,19 7-142-16,8 6-148 0,19 0 224 15</inkml:trace>
  <inkml:trace contextRef="#ctx0" brushRef="#br0" timeOffset="-103804.03">23896 12688 846 0,'15'7'181'0,"-3"5"200"0,-1 5-193 0,-1 7 10 16,-7 12-75-16,-3 5-33 0,-5 14-42 0,-6 8-18 0,-6-3 8 0,-2-5 2 0,6-20 35 0,1-13 23 0,4-22 9 15,8-9 10-15,-5-21-16 16,7-13-12-16,7-14-33 16,-4-4-14-16,23 4-26 0,-7 2-9 15,4 23-6 1,3 5-2-16,-2 23-5 16,-1 8-1-16,0 22 0 15,0 7 0-15,0 11 4 16,2 5 1-16,5-8 2 15,1-5 0-15,13-19 0 0,-5-6 0 16,0-18 5-16,-5-9 5 16,-11-13 4-16,-7-5 2 15,-4-9 8-15,-2-7 1 0,-4-10-4 16,3 5-1-16,-6 6-12 16,0 11-6-16,0 33-6 15,-2 7-4-15,5 28 0 16,0 9 2-1,4 5 4-15,5-3 1 0,7-3 1 16,-3-6 0-16,1 1 0 16,-8-3 2-16,-14 3 5 15,-13-3 2-15,-18 4 2 0,-7-7 1 16,-17-2-4 0,-2-10-13-16,-19-15-77 0,-4-10-55 15,-7-20 67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1T18:12:23.82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61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1-11T18:16:19.546"/>
    </inkml:context>
  </inkml:definitions>
  <inkml:trace contextRef="#ctx0" brushRef="#br0">9567 843 449 0,'-5'-19'52'0,"2"-7"105"0,2 6-23 16,-4-5 14-16,5 4-2 0,0-1-31 0,2 5 3 0,2 6 28 0,-2 0 8 0,-2 9-6 0,0 1-9 0,0-3-24 0,-8 0-14 0,3 4-20 0,5 0-12 0,-5 3-28 16,2 5-5-16,2 9-18 15,-1 7-4-15,2 21-3 0,2 9-2 16,-1 14-4-16,-1 9-1 16,0 10-2-1,0 3-1-15,0 6 0 0,-1 0 1 16,1-6 1-1,0-11 1-15,-3-26 1 0,3-12 3 16,0-23 3 0,-2-15 1-16,2-19 0 0,2-15-1 15,-1-26-2-15,1-11-3 0,2-25-1 16,0-3-1 0,-1-10-1-16,6-3-2 0,2 4-1 15,3 2 0 1,2 16-2-16,6 12 0 0,-4 20 0 15,-3 9 0 1,-3 21-1-16,-1 7-3 0,-2 20-1 16,-1 12-1-16,8 21 2 15,-2 14 3-15,2 17 0 16,-2 11 2-16,6 8 1 16,-2-6 0-16,2-21 3 15,-2-12 0-15,-1-24 1 16,3-9 1-16,3-23 1 15,-1-10 1-15,9-21 2 0,2-13-1 16,4-23-1 0,2-10-1-16,4-6-2 15,-7 3-2-15,5 15-2 16,-10 10-1-16,-4 26-2 16,-5 13 2-16,-9 26 9 15,-2 11 7-15,-8 24 7 16,2 19-2-16,0 25-8 0,-5 12-5 15,0 23-4-15,-2 2-1 16,-3 6 0-16,4-1 2 16,7-15-34-16,0-13-13 15,13-28-65-15,2-17-49 16,12-33-127-16,3-17-237 0,8-37 308 16</inkml:trace>
  <inkml:trace contextRef="#ctx0" brushRef="#br0" timeOffset="570.07">10656 945 1048 0,'-3'8'108'16,"-1"1"95"-16,4 7-29 0,5 2-24 0,5 2-34 0,12-7-54 0,8-9-17 0,19-5-13 15,-2-13-1-15,6-13 1 0,-4-6 3 0,-4-8 4 16,-6 0 3-16,-11 1 12 0,-4-2 4 0,-19 9 18 16,-7 1 6-16,-18 15-3 15,-12 7-3-15,-12 18-26 16,-8 16-11-16,-8 28-19 16,0 11-7-16,16 20-10 15,8 6-2-15,25-3 0 16,11-3-1-16,26-19-1 15,11-4 0-15,15-16 0 0,4-6 1 16,0-19 2 0,-4-13 0-16,5-18-9 0,4-14-22 15,10-19-86-15,5-14-41 0,-5-16-95 16,3 1-42 0,-11-23-43-16,-12-4 13 0,-18-12 102 15,-11-2 77 1,-11 17 191-16,-6 8 75 0,-5 30 97 15,-2 18 27 1,0 18 1-16,2 22-26 16,-1-4-73-16,-1 19-29 15,2 18-42-15,0 15-10 0,3 25-16 16,5 17-7-16,-3 16-22 16,4 5-7-16,2 2-5 15,-6-6-2-15,6-5-17 16,-1-3-32-16,-6-13-148 15,1-5-160-15,3-29 186 16</inkml:trace>
  <inkml:trace contextRef="#ctx0" brushRef="#br0" timeOffset="1094.92">11285 945 1808 0,'-3'2'59'0,"14"-9"-3"0,24-4 38 16,12-3-35-16,10 0-25 0,11-13-25 0,1 2-3 0,1 0-4 0,-4 3-2 0,-9 18 0 0,1 6 0 0,-11 15 0 0,-3 9-2 15,-9 10 1-15,-5 6 1 0,-8 9 0 0,-6-2 4 16,-5-2 3-16,-6-1 2 0,-5-11 3 0,-2-6 1 16,-4-5 3-16,-4-3-1 15,-4-9 2-15,0-1-1 0,-5-8-2 16,2-3 0-16,3-12 10 16,-2-10 6-16,5-22 5 15,1-8-2-15,12-15-15 16,9-2-9-16,19 7-8 15,6 7-1-15,11 8 2 16,-1 7 0-16,3 11 3 0,0 6 0 16,-2 17 1-1,-6 1-1-15,-6 10 0 0,-3 6 1 16,-9 7 1-16,-1 7 2 16,-6 11 1-16,-5 7 0 15,-6 7-1-15,1 4-3 16,-1 2-2-16,4-4-2 15,7-11-4-15,3-6-15 0,14-25-49 16,5-7-89 0,2-24-252-16,-3-6 238 15</inkml:trace>
  <inkml:trace contextRef="#ctx0" brushRef="#br0" timeOffset="1240.06">12427 440 1655 0,'-19'22'68'0,"-4"-6"35"16,15-16-90-16,11-1-14 0,11-14-109 0,7-5-157 0,21 7 150 0</inkml:trace>
  <inkml:trace contextRef="#ctx0" brushRef="#br0" timeOffset="1493.26">13065 658 1153 0,'-13'19'205'0,"0"-3"301"0,-9-2-252 15,-4-8-41-15,-1 2-50 0,-8 5-97 0,7 4-28 0,-4 18-20 0,0 7-8 16,9 20-7-16,4-1-4 0,19-2-8 15,13-3 0 1,21-18-1-16,1-9-7 0,9-20-50 16,-1-7-37-1,-1-21-154-15,4-5-258 16,8-17 307-16</inkml:trace>
  <inkml:trace contextRef="#ctx0" brushRef="#br0" timeOffset="1829.52">13607 543 1081 0,'-15'13'175'0,"-6"-1"229"0,-6 1-159 0,-3-1-14 0,-8 1-57 0,-4 0-89 0,-6 1-19 15,9 2-37 1,4 4-12-16,18-1-22 0,6 3-7 15,14 2-5 1,10-4 3-16,14 4 5 0,6 3 5 16,6 3 4-1,-1-4 0-15,-10 3 3 16,-7-1 1-16,-15 4 3 16,-6-1 1-16,-17 2 3 15,-8 2 2-15,-15 0 5 16,-6 0-3-16,1-10-4 0,-7-9-17 15,-5-7-83-15,0-9-71 16,-3-11-308-16,-8 0 270 16</inkml:trace>
  <inkml:trace contextRef="#ctx0" brushRef="#br0" timeOffset="2219.9">9506 2101 1604 0,'-11'3'43'0,"17"-9"1"0,11-8-31 16,16-7 32-16,15 2 2 0,23 3 1 0,26-1-11 0,57 3-13 0,22-2 22 0,62-6-1 0,31-2 1 0,37-2-5 15,19-4-23 1,3 1-5-16,-2 2-3 15,-40-2 1-15,-23 2-1 16,-37 1 3-16,-41 6 0 16,-34-2 5-16,-26 8-29 15,-51 7 11-15</inkml:trace>
  <inkml:trace contextRef="#ctx0" brushRef="#br0" timeOffset="32650.51">16561 439 442 0,'4'3'159'0,"-1"2"100"16,-3-1-32-16,-1 0-22 0,-1-3-58 0,1-1-14 0,1-3-12 0,0-6-6 0,0-2-8 15,0-1-3-15,-5 5-18 0,-1-1-7 0,-13 1-26 0,-3 1-13 0,-11 3-17 16,-7 1-10-16,-9 2-8 0,0 4-2 15,-4 7-4-15,1 6-1 16,3 7-3-16,5 7 1 16,7 2-2-1,12 4-2-15,17 2-1 0,13 2 0 16,23-2 1-16,10-1 3 0,16-3 3 16,-1-2 1-1,3-9 3-15,-12 6 2 0,-6-4 2 16,-5 1 1-1,-16 0 0-15,-6 0 3 16,-17 0 1-16,-12 4 1 0,-15-1-2 16,-9 3-2-16,-15-3-6 15,-3-1-1-15,-5-9-44 16,5-7-23-16,23-15-72 16,8-10-45-16,28-17-98 0,12-2-171 15,26 2 268 1</inkml:trace>
  <inkml:trace contextRef="#ctx0" brushRef="#br0" timeOffset="33078.14">16658 750 1039 0,'2'7'108'0,"-2"-3"73"0,0-1-14 0,-2 3-4 0,1-3-52 16,-1-1-49-16,2 7-2 0,3 4-3 0,8-4 2 0,7 9-5 0,5-6-1 15,14-7-5-15,1-2 4 16,1-6 0-16,-1-6-1 0,-8-6-7 16,-3-4-13-16,-5-9-11 15,-2-7-6 1,-12-4-2-16,-3-5-3 0,-11 3-2 15,-4 4 0 1,-4 15-4-16,-7 7-1 16,-4 18-4-16,-8 11 0 15,-10 18-1-15,-1 13 1 0,2 17 1 16,5 6 0-16,12-1 1 16,6-2-1-16,10-11-1 15,9-7-1-15,9-12-1 16,9-9 1-16,15-15-12 15,8-4-24-15,12-12-106 16,12-8-64-16,3-12 103 16</inkml:trace>
  <inkml:trace contextRef="#ctx0" brushRef="#br0" timeOffset="33909.56">17390 574 613 0,'2'0'187'0,"0"0"119"15,-1-1-38-15,-1-1 4 0,-5 1-76 0,-6-1-26 0,-3-1-38 0,-3-3-23 0,-8 3-46 0,-7 3-18 0,-1 4-21 0,-7 7-9 16,3 15-8-16,0 10-6 0,6 24-4 0,4 4-2 16,11 11-3-16,10-3 2 0,7-12-1 15,12-8 0 1,11-14 1-16,4-8 2 0,8-10 2 16,5-13 1-16,10-14 1 15,3-13 0-15,2-16 2 16,1-9 1-16,-5-3 1 15,-11-6 1-15,-8 5 0 16,-11 8 0-16,-14 16 1 16,-8 9-4-16,-9 21-2 15,-4 17-3-15,-7 11-4 16,-1 13 1-16,16-1 0 0,1 0 1 16,26-12 1-1,3-3 0-15,13-16 4 0,3-5 0 0,0-17 4 31,-2-6 2-31,-7-11 1 0,-5-2 1 0,-8-1 2 32,-4-4 0-32,-7 10 5 0,2 2-2 0,-10 9-3 15,0 11-3-15,-2 12-10 16,-1 10-2-16,5 5 1 16,1-8-1-16,9-9 5 15,9-7 2 1,6-14 2-16,3-7 1 0,-2-9 1 15,1 1 2 1,-7-11 8-16,0 1 8 0,-7 3-1 16,4 1-6-16,-4 15-13 15,-6 9-9-15,2 24-2 16,-1 14 2-16,2 20 2 16,-1 2 2-16,0 7 1 15,0-7 1 1,-3-8 1-16,0-5 0 15,-6-20 5-15,-2-4 4 0,-10-12 9 16,2-8 1-16,-1-14-3 16,-1-8-4-16,9-18-12 15,4-4-3-15,11-5-8 0,7 4-2 16,7 5-19 0,5 8-19-16,7 2-65 0,-2 5-39 15,3 2-129 1,-5-1 149-16</inkml:trace>
  <inkml:trace contextRef="#ctx0" brushRef="#br0" timeOffset="34899.69">18493 724 701 0,'0'16'126'0,"0"3"92"0,5-3-14 0,3-4-45 0,4 1-36 16,3-10-26-16,5-4 1 0,2-7-7 0,8-2 5 0,2-4 4 0,4-3-11 0,-6-7-9 0,2-1-11 0,-14-2-9 16,-3-1 4-16,-15-2-4 0,-13 4-1 0,-15 0-3 15,-10 2 2-15,-13 18-12 16,-2 10-7-16,-3 33-19 16,-5 16-13-16,6 25-7 15,3 10-3-15,17-3 2 16,18-3-3-16,26-19 1 15,21-11 2-15,28-22-2 16,17-8-2-16,27-23 3 16,16-15-1-16,16-11-99 15,-1-5 12-15,-10-15 31 16</inkml:trace>
  <inkml:trace contextRef="#ctx0" brushRef="#br0" timeOffset="47709.95">16289 1653 685 0,'13'-8'120'0,"-2"0"170"15,5 12-96-15,-8 3-28 0,1 14-38 0,-4 10-86 0,0 6-17 0,1 13-23 0,-3-1-2 16,5-6 4-16,-7-2 1 15,3-8 3-15,-4-6-7 16,-2-12 42-16,-1-4 19 16,1-11 40-16,-13-1 29 15,-1-15-11-15,3-8-9 16,2-12-21-16,6 0-17 0,5-5-24 16,3 1-6-16,7 1-23 15,3 3-6 1,9 9-11-16,-2 2-4 15,13 3-13-15,-1 0-29 16,6-7-89-16,6 5-58 0,2 2-215 16,3 0 222-1</inkml:trace>
  <inkml:trace contextRef="#ctx0" brushRef="#br0" timeOffset="48079.6">16911 1694 949 0,'0'-3'147'16,"-5"1"82"-16,0 1-17 0,4 1-104 0,-7 0-33 0,9-2-28 0,7 1-6 0,10-6-10 0,4 1-8 0,11-7 1 0,2-1 1 0,-1-5-4 0,-1 0-1 0,-7-1-3 0,-9 1-1 15,-6 0 2 1,-9 3 1-16,-15 1-2 0,-4 5-4 0,-15 10-11 16,1 10-2-1,-3 16-3-15,0 11-1 16,16 8 6-16,4 4 2 0,17-1-1 16,12-6 1-1,11-9-2-15,9-8 3 0,3-7-1 31,3-6-1-31,-2-2-20 0,-2-9-44 0,1-10-131 16,1-8-199 0,8-10 214-16</inkml:trace>
  <inkml:trace contextRef="#ctx0" brushRef="#br0" timeOffset="48436.76">17532 1177 1142 0,'-1'0'164'0,"-7"0"138"0,5 9-130 0,1 6 10 0,-1 19-72 16,-3 17-37-16,3 24-32 0,-1 15-9 0,3 5-22 0,6 0-5 0,12-15-3 0,3-15-1 0,17-24 4 15,-4-7-1-15,0-18 0 0,-1-5 1 16,-7-11 1-16,-5-8 2 15,-4-9 2 1,-2-10 3-16,-6-9 6 16,0-5-5-16,-5 5-1 15,0 10-9-15,2 23-4 16,0 11 0-16,-2 30 2 0,0 8 6 16,3 6-2-16,1 3-3 15,2-6-1 1,5-2 0-16,8-14-48 0,2-6-57 15,6-18-147-15,-3-7-165 16,-2-19 225-16</inkml:trace>
  <inkml:trace contextRef="#ctx0" brushRef="#br0" timeOffset="48614.73">17958 1483 1469 0,'-12'19'51'0,"4"-3"11"0,2-5-53 0,13-10-96 0,8-1-101 0,15 2 104 0</inkml:trace>
  <inkml:trace contextRef="#ctx0" brushRef="#br0" timeOffset="49277.15">18495 1841 986 0,'-14'1'153'0,"-4"-2"275"16,-4-9-231-16,-6-9-19 0,-4 4-20 16,-6-3-98-16,4 12-20 15,-4 12-22-15,-2 12-19 0,9 10-13 16,7 0 0-16,19-2 0 16,7-4 1-16,23-11 7 15,4-8 5-15,8-9 6 16,1-4 2-1,-5-9 2 1,-4 2 0-16,-15-4 3 0,2 7 1 16,-5 8-13-16,-3 6-4 0,-5 16-5 15,-3 9 0-15,-8 17 8 16,3 6 2-16,5-6 0 16,3-5 0-16,15-18 1 15,2-12 3-15,9-16 5 16,2-10 1-16,-1-16 2 15,6-2 0 1,-2-9 0-16,0-5 2 0,-1-18 12 16,-6 0 7-16,-11-28 3 0,-5-7-1 0,-3 6-19 31,-5 4-5-31,2 42 7 16,3 22-3-16,-8 36 0 15,-3 16-6-15,-4 27-14 16,4 14-1-16,2 14 3 15,2 2 1-15,9-1 1 0,-3-4 2 16,0-11-6 0,-4-10-4-16,-3-15-1 0,-3-11 0 15,-2-16 9 1,5-9 5-16,8-12-3 0,3-4 0 16,8-3-5-16,14-5-1 0,-3 6 0 15,8 3 0 1,-2 2-1-16,-9 5 0 0,1 6-1 15,-2 5-1 1,-9 1 1-16,-8 5-1 16,-9 5 1-16,-7 3-1 15,-12-2-15-15,1 5-15 16,-16-3-52-16,-4 0-29 0,3-13-115 16,-1-4-228-16,10-13 279 15</inkml:trace>
  <inkml:trace contextRef="#ctx0" brushRef="#br0" timeOffset="49419.61">19296 1737 1293 0,'3'36'129'0,"0"-6"2"0,8-10-82 0,4-13 4 0,0-12-88 0,6-8-55 0,-7-7 52 0</inkml:trace>
  <inkml:trace contextRef="#ctx0" brushRef="#br0" timeOffset="49569.7">19249 1246 1539 0,'-36'2'163'16,"6"1"89"-16,0-1-72 0,11-6-79 0,6-5-62 0,10-15-85 0,6-7-60 0,11-10-159 0,13-8 144 0</inkml:trace>
  <inkml:trace contextRef="#ctx0" brushRef="#br0" timeOffset="49869.65">19575 921 977 0,'8'75'57'0,"2"-1"126"0,-1 11-42 0,1 6 10 0,-2 1 8 0,-2 10-85 0,2-1-23 0,-2-17-31 0,2-12-7 0,9-28-7 16,4-17 0-1,6-22 6-15,6-10 8 16,-5-15 26-16,-4-13 10 0,-4-8 11 16,1-8 6-16,-7-6-10 15,0 3-11-15,-3 12-18 16,2 13-14-1,-4 29-15-15,-1 17 1 16,-6 23 5-16,3 7 4 16,-4 6 1-16,1-7-3 0,10-14-7 15,3-7-24-15,11-19-112 16,7-8-94-16,4-12 113 16</inkml:trace>
  <inkml:trace contextRef="#ctx0" brushRef="#br0" timeOffset="50019.51">19930 1016 1859 0,'-23'2'-158'0,"5"-2"211"0,4-4-88 0,6-14 17 16</inkml:trace>
  <inkml:trace contextRef="#ctx0" brushRef="#br0" timeOffset="50178.31">20254 863 1499 0,'-3'-14'29'0,"14"50"-33"0,0 32 139 16,-5-7-15-16,3 7 17 0,-5 5 25 16,7 7-109-16,0 1-21 0,-10 9-18 31,1-1-10-31,-2-8-137 0,-2-7-70 15,7-14 100 1</inkml:trace>
  <inkml:trace contextRef="#ctx0" brushRef="#br0" timeOffset="50694.85">20124 1625 1630 0,'-4'-5'94'0,"-3"-3"103"0,9-6-65 0,15-18 10 0,2-7-34 0,19-10-78 15,3 2-9-15,10 12 1 16,-4 7 1-16,0 14-9 0,-3 10-4 16,-1 17-9-16,0 6-5 15,-15 20 2 1,-1 5-6-16,-16 5-11 0,-10-4-3 15,4-11 1 1,1-9 6-16,7-17 18 0,3-5 5 16,8-12 18-1,-2-5 17-15,0-16 22 0,0-2 13 16,-8-10 21-16,0-1-9 16,-4 15-11-16,-6 6-18 15,1 25-45-15,-5 11-9 0,-6 19-16 16,1 14 2-1,2 15 7-15,-3-1 0 0,6-5 0 16,6 0 0-16,3-8 0 16,4-6 0-16,-5-5 3 15,-5-3 1-15,-14-1 6 16,-6 1 4-16,-12-6 17 16,-9-6 7-16,-4-8 10 0,-9-6-3 15,-5-17-24 1,2-10-25-16,-3-18-75 15,0-8-57-15,-1 1-111 16,-12 3-317-16,-10 33 345 16</inkml:trace>
  <inkml:trace contextRef="#ctx0" brushRef="#br0" timeOffset="55479.7">17007 2544 814 0,'2'-12'112'0,"-2"-3"126"0,-2 4-41 0,2 3-13 0,-3 5-26 0,3 5-44 0,5 9-14 0,1 14-16 0,0 13-12 15,12 25-29-15,-14 14-9 16,1 27-22-16,-5 4-6 0,-8 10-2 15,2-9-4 1,3-10-28-16,-2-6-39 16,0-19-95-1,4-6-41-15,-1-25-104 0,2-12-145 16,3-29 277-16</inkml:trace>
  <inkml:trace contextRef="#ctx0" brushRef="#br0" timeOffset="55754.32">16990 2689 1049 0,'3'-42'103'0,"8"1"118"0,3-3-51 0,11 6 1 0,1 1-15 0,4 15-53 0,-4-1-16 0,4 23-37 16,0 14-13-16,-1 11-10 0,5 13-7 0,-11 5-7 15,-6 2 0-15,-14 6-5 16,-5-4-1-16,-13 0 2 16,-9-1 1-16,-4-5 0 15,-7-8 3-15,2-9-39 16,-2-5-35-16,2-19-138 0,8-10-188 16,22-24 221-1</inkml:trace>
  <inkml:trace contextRef="#ctx0" brushRef="#br0" timeOffset="56040.64">17457 2546 1041 0,'14'4'163'0,"-3"6"72"0,-10 10-58 0,-2 6-15 0,-7 7-93 0,-1 6-25 15,9 5-28-15,11-4-9 16,19-7-5-16,9-3 7 0,7-27 29 31,4-3 9-31,-7-14 23 0,-4-10 1 16,-2 1-5-16,-20-6 1 15,-9 2-4-15,-13 1-5 0,-14 0-20 16,-11-1-10-16,-17 1-22 16,-7 0-20-16,-10 6-60 15,-1 6-27-15,16 9-98 16,13 2-72-16,34 3 159 15</inkml:trace>
  <inkml:trace contextRef="#ctx0" brushRef="#br0" timeOffset="56798.55">17812 2481 954 0,'28'6'136'0,"5"4"111"0,-6 4-26 0,-7 7-85 0,-2 4-34 0,-12 13-54 0,0 1-16 0,-2-9-11 0,0-3-1 15,11-18 7-15,3-10 6 16,12-18 5-16,7-8-1 0,8-11-8 16,-2-3-1-1,-3 2-4-15,-4 4-2 0,-11 13-5 16,-1 8-7 0,-15 11-3-16,-1 10-1 15,-3 22 1-15,1 9-2 0,0 12-2 16,10 1-3-1,5-9 0-15,2-9 0 0,17-14 3 16,-2-9 3 0,0-13 10-16,-5-7 5 0,-13-7 7 15,-1-1 4-15,-14-4-3 16,-4-3-1-16,-2-6-14 16,-7-1-5-16,2 4-7 15,2-1-5-15,4 12-3 16,2 4-3-16,4 12 1 15,7 1 0-15,9 6 5 16,8 0 2-16,13-3 1 0,7-1 3 16,16-8 3-1,4-5-3-15,6-7 2 0,-4-4 2 16,-17-1 14-16,-7-6 14 16,-18 6 13-1,-8-4 5-15,-27-6 1 0,2 12-12 0,-21-3-16 31,-1 9-12-31,3 18-19 0,-8 0-3 0,12 16-5 16,6 3 0 0,17 10-2-16,7-1 3 15,12 5 5-15,3 1 3 16,3-6 4-16,-2 1 0 16,-4-4 1-16,-2-3 1 15,-6-3 1-15,-4-3 1 0,-5-4 0 16,-3-4 2-16,-4-10 6 15,0-1 0-15,-3-16-3 16,3 1-5-16,10-9-11 16,5 0-2-1,20 7-3-15,6-2-1 0,17 13 2 16,9 6 1-16,4 8 3 16,1 7 4-16,-5-5 3 15,-4-1 1-15,-13-9-23 0,-6 0-46 16,-14-11-200-1,-1-4 165-15</inkml:trace>
  <inkml:trace contextRef="#ctx0" brushRef="#br0" timeOffset="58409.61">17543 3634 830 0,'-1'-2'112'0,"-7"-4"133"16,8 3-42-16,5 0 11 0,-5-2-41 0,1 5-66 0,-1 6-14 0,3 12-30 0,1 4-10 0,5 28-29 16,4 16-11-16,1 20-9 15,-5 13-3-15,-7 18 4 16,-4 4-6-16,-10 0-54 16,2-2-52-16,7-29-44 0,-5-13-68 15,5-25-210 1,0-19 273-16</inkml:trace>
  <inkml:trace contextRef="#ctx0" brushRef="#br0" timeOffset="58679.38">17428 3785 1762 0,'0'-23'93'0,"13"-7"7"0,11-2 9 0,13-1-17 0,9 1-34 0,13 14-25 0,-4 11-6 0,-5 18-8 0,-6 10-3 0,-15 12-3 15,-6 5 2-15,-18 1 5 16,0 5 3-16,-18-1 2 16,-7-4 0-16,-13-1-31 15,-7-8-33-15,2-8-86 16,-3-8-85-16,13-14 111 15</inkml:trace>
  <inkml:trace contextRef="#ctx0" brushRef="#br0" timeOffset="59209.28">18036 3752 1193 0,'17'27'77'16,"0"-2"31"-16,9-3 15 0,13-15 13 0,4-6-22 0,12-9-12 0,0-4 3 0,-16-14 3 0,-2 1-5 0,-10-3-17 15,-10-1-8-15,-9-2-7 16,-8 3-5-16,-21 1-5 16,-9-3-10-16,-11 27-28 15,-8 6-7 1,-7 28-17-16,-6 15-6 0,5 19-5 15,10 6-1-15,26 1-2 16,17-7 3 0,24-21 2-16,20-9 2 15,23-21 7-15,9-9 1 0,3-12 3 16,-4-7 0-16,-2-8-2 16,-3 5-1-16,4 7-1 15,4 9 0-15,-6 15-2 16,-5 11 1-16,-18 7 2 15,-16 1 0-15,-24 3 6 16,-10-4 4-16,-17-6 6 16,0-5 4-16,-2-16 13 15,0-7 15-15,4-17 35 16,4-16 8-16,13-9-12 16,4-3-21-16,14-8-43 15,11 0-15-15,16 6-8 16,5 3-2-16,3 6-2 15,1 7-2-15,-7 8-27 0,3 3-35 16,-1 5-79 0,3-2-56-16,6-3-236 0,4-5 259 15</inkml:trace>
  <inkml:trace contextRef="#ctx0" brushRef="#br0" timeOffset="59449.54">19698 3416 1355 0,'-3'-16'185'0,"-6"-2"59"0,-4 0 10 0,-1 6-10 0,-8 4-92 15,3 6-34-15,-16 12-49 0,-3 13-19 0,-7 25-26 16,0 15-2-16,6 19-9 16,4-2-5-16,20 4-3 15,2-2-5-15,10-7 0 16,3-2 0-16,3-4-37 15,-3-4-44-15,-2-11-158 16,-7-2-145-16,-5-16 204 16</inkml:trace>
  <inkml:trace contextRef="#ctx0" brushRef="#br0" timeOffset="59659.63">19112 3915 1434 0,'18'-7'135'0,"9"6"144"0,10 4-150 0,15 3-13 0,6-3-41 15,16-6-59-15,5-5-6 0,8-9-49 0,0 1-281 0,-4-6 217 0</inkml:trace>
  <inkml:trace contextRef="#ctx0" brushRef="#br0" timeOffset="72849.64">18233 4763 541 0,'8'-2'140'16,"1"-5"112"-16,4-1-21 0,-1 0-80 0,6-5-19 0,2-1-11 15,-7 0-2-15,0-2-11 0,-2 7-5 0,-10-1-11 0,-1 4-6 0,-16 4-9 0,-6 2-5 0,-6 7-2 0,-16-1-2 0,-19 13-15 16,-7 0-10-16,-6 19-29 0,7 9-9 16,17 16-10-16,5 3-4 0,20 4 0 15,6-1-2-15,20-12 1 16,7-4 0-1,16-9-1-15,11-6 1 0,11-12-2 16,13-12-23 0,8-13-103-16,9-2-86 0,3-24 112 15</inkml:trace>
  <inkml:trace contextRef="#ctx0" brushRef="#br0" timeOffset="73158.87">18567 4881 1117 0,'-1'-4'136'0,"-6"-6"176"0,4 7-102 15,-11 0-27-15,-2 6-37 0,-6 11-86 0,-3 4-22 0,0 16-21 0,9-1-15 0,8 4-12 0,14-4-2 16,16-16 1-16,12-3 6 0,14-9 1 0,6-5 4 0,1-8 9 15,2-5 8-15,-17-2 21 0,-10-6 9 0,-15 4 11 16,-5-5 5 0,-15 0-9-16,-14-5-8 15,-8-1-17-15,-11-1-11 0,-1 5-22 16,0 9-11-16,5 12-40 16,8 3-25-16,15 4-107 15,11 6-100-15,22-13 161 16</inkml:trace>
  <inkml:trace contextRef="#ctx0" brushRef="#br0" timeOffset="73439.5">19181 4724 1378 0,'-3'0'181'0,"-2"0"80"16,-12-2-51-16,-2-4-19 0,-6 3-98 0,-1-1-28 0,11 1-37 0,-6 2-14 16,18 2-22-16,6 7-9 0,13 8-6 0,3 8-1 0,8 10 13 15,6 4 5-15,-5 3 4 0,0 8 3 16,-12-5 3 0,-9 3 2-16,-18-2 4 15,-13 0 1-15,-16-7-1 0,-4-5 0 16,-16-11-20-16,7-11-37 15,-6-18-131-15,7-12-96 16,21-33 136-16</inkml:trace>
  <inkml:trace contextRef="#ctx0" brushRef="#br0" timeOffset="73689.82">19463 4342 1115 0,'18'-13'123'0,"-9"9"154"0,-6 0-102 0,-7 16-4 0,-4 10-33 0,0 14-71 0,0 6-10 0,-2 17-18 15,6 5-16-15,-4 12-15 0,5 5-1 16,3 13-4-16,1 2 0 16,9-10-1-16,4-12-2 15,13-21-18 1,-7-9-29-16,13-23-58 0,5-5-26 15,-3-32-61 1,-2-11-141-16,-1-28 211 0</inkml:trace>
  <inkml:trace contextRef="#ctx0" brushRef="#br0" timeOffset="73864">19381 4599 1689 0,'-15'25'108'0,"5"-3"13"16,16-7 1-16,24-15-28 0,21-5-42 0,26-16-20 0,10-12-12 0,6-13-109 15,-3-12 87-15,-2-24-31 0</inkml:trace>
  <inkml:trace contextRef="#ctx0" brushRef="#br0" timeOffset="84459.76">18645 5673 413 0,'-2'-8'97'0,"-1"3"119"0,0 4-9 0,0 1-6 0,-2 0 0 0,-1-3-18 0,1-1-10 0,0 1-36 0,3 2-30 15,1-7-39-15,1-3-10 0,0 6-13 0,1 5 8 16,6 13 1-16,-4 15-9 16,6 23-11-16,-5 10-10 15,2 10-16 1,-1 3-4-16,-2 5-3 15,5 5-2-15,-7-4 1 16,2-3 0-16,-4-9 0 0,-9-10 1 16,4-13 2-1,-3-11 1-15,-2-18 3 16,4-10 0-16,1-25 1 16,4-9-1-16,2-15-3 15,10-7-1-15,6 0-1 0,2 1 1 16,11 6 6-16,1 5 2 15,9 15 1-15,1 10 0 16,2 15-6-16,-1 7-3 0,-9 15-1 16,-8 4 0-16,-15 11 2 15,-7 2 1-15,-15 5 3 16,-11-5 1-16,-14-1-2 16,-4-4 0-16,-7-9-5 15,-2-5-9-15,10-19-26 16,2-6-25-1,14-21-68-15,4-11-33 16,23-7-57-16,12-2-28 0,19 4-125 16,7 9 206-1</inkml:trace>
  <inkml:trace contextRef="#ctx0" brushRef="#br0" timeOffset="85168.54">19362 6195 448 0,'-9'5'165'0,"-1"-4"73"0,6-1 5 0,-3-6-18 15,7-2-40-15,0-5 3 0,5-1 0 0,-2-6-16 0,-3-7-32 0,0 0-20 0,-9-4-37 0,4-2-19 0,-4 6-34 0,-1-3-11 0,4 9-12 16,1 1-3-16,-3 13-4 0,4 7-2 0,-6 15-6 16,-1 8-1-16,-5 18 1 15,-1 10 0-15,7 13 4 16,1-1 0-1,9-6 3-15,3-5 1 0,11-19-1 16,4-12 1-16,-1-15 2 16,-3-6 3-16,7-14 3 15,-2-11 4-15,-4-7 5 16,4-1 1-16,-12-8-2 16,1-1-3-16,1 8-10 15,-4 3-2-15,6 12-3 16,-2 10-4-16,-4 10 1 0,3 9 0 15,-5 12 3 1,0 0 0-16,7 5 2 16,-1-2 0-16,8-6-1 15,6-4 1-15,-1-8 0 0,8-6 1 16,-5-5 1-16,-1-4 1 16,-6-6 0-16,-2-5 0 15,-3 1 0-15,-1 2-1 16,1-1-1-16,-2 5 0 15,0 7-1-15,-11 3-1 0,10 1-3 16,-7 5 1 0,-3 9 0-16,0 1 1 0,0 4 0 15,0-3 0-15,0-8-1 16,5-4-1-16,1-3-25 16,0-5-16-16,2-4-40 15,2-2-28-15,-3-4-117 16,3 1-215-16,15-2 266 15</inkml:trace>
  <inkml:trace contextRef="#ctx0" brushRef="#br0" timeOffset="86056">19774 6050 356 0,'-16'-16'104'0,"1"0"171"0,7 1-77 0,3 7 37 0,5 1-26 0,5 7-54 0,1 5-10 0,3 5-28 16,1 9-16-16,-4 6-24 15,-1 6-14-15,-8 15-25 16,-3 4-7-16,-9 3-15 16,4 2-7-16,-1-8-3 15,-1-8-1-15,4-15-1 16,5-10 2 0,1-20 6-16,5-8 7 0,-1-19 9 15,-1-16 2-15,5-14-4 16,5-4-7-16,-6 4-4 15,6 7 1-15,2 19 1 16,3 7 5-16,4 16-3 16,-1 9-3-16,5 7-7 15,-4 8-4-15,4 5-4 16,-1 7-1-16,-6 8 0 0,-2 7 0 16,-4 7-1-1,-1 5 18-15,-6 9-71 0,-3-1-30 0,0-5-150 31,0-3-257-31,13-23 304 0</inkml:trace>
  <inkml:trace contextRef="#ctx0" brushRef="#br0" timeOffset="87012.34">20252 6126 1022 0,'-1'-24'187'0,"-3"-3"130"0,-8 2-92 0,-1 0 13 0,-9 6-87 0,-2-2-35 0,5 12-49 0,-3 6-25 0,8 12-29 16,2 8-8-1,4 18-9-15,5 9-2 0,6 8 1 16,8 4 1-16,9-12 2 0,-1-3 0 16,6-15 1-1,1-5 1-15,-6-12 2 16,-1-7 1-16,-3-13 5 15,0-5 0-15,-8-20 2 16,-1-7-1-16,-5-23-2 16,0-8-1-16,-4-14 0 15,-9-9 0-15,2 0-1 16,-1 1-1-16,2 20 1 16,2 16 6-16,-5 28 5 0,6 17 2 15,-1 21-8-15,3 16-6 16,4 27-8-16,-2 14-3 15,8 25 3 1,5 4 1-16,11 9 0 16,4-8 1-16,1-7-24 0,6-13 3 15,-6-23-1 1,-1-12 1-16,-5-19 20 0,2-14-2 0,-7-16 1 16,0-8 1-1,1-19 6-15,-3-8 3 16,-4 1-1-16,-4-4 0 15,1 16-5-15,-5 11 0 16,-3 18-1-16,3 4-3 0,2 26 0 16,-2 12-1-1,6 9 2-15,-1 0 1 0,13-14 2 16,1-9 0-16,5-19 1 16,1-5 4-16,-3-16 4 15,0-3 3-15,-7-11 7 16,-4-3 2-16,-1-2-3 15,-2 4-3-15,1 7-13 16,1 10-7-16,0 15-5 16,2 17 1-16,3 16 3 15,-1 7 3-15,7-3 3 16,4-8 2-16,5-12 1 16,-1-14 2-16,-1-7 2 15,-5-6 12-15,-9-10 20 16,-5-5 13-16,-10-7 12 15,-2-3-10-15,-2-10-20 0,-1 0-15 16,-3 0-16 0,4 1-3-16,6 13-6 0,3 5-1 0,11 11-3 15,2 3 0 1,4 11 2 0,-3 0 2-16,-1 2 8 0,-6 7 2 15,-3 0 5-15,-3 1-1 16,-3 3-2-16,-5 1-1 0,0 5-2 15,0 1-1 1,0 5-1-16,-2 5-2 0,2-1-1 16,2 2-2-16,12-4-26 15,7-2-25-15,7-10-74 16,5-8-55-16,8-10-156 16,2-9-270-16,-2-14 360 15</inkml:trace>
  <inkml:trace contextRef="#ctx0" brushRef="#br0" timeOffset="87129.53">21238 5613 949 0,'-36'-17'77'0,"9"-1"36"0,3 10-41 0,18 2-157 0,6 3 69 0</inkml:trace>
  <inkml:trace contextRef="#ctx0" brushRef="#br0" timeOffset="87544.23">21642 5900 1557 0,'-6'-16'156'0,"-7"2"42"0,-12-2 8 0,-2 13-122 0,-8 3-38 0,1 22-28 0,0 13-10 0,11 14-10 0,7 3-4 0,19-10-3 16,13-5 0-16,19-17-3 16,7-12-3-16,2-11 1 15,-3-11 2-15,-11-11 7 16,-3-9 4-16,-8-16 4 16,-1-7 0-16,-4-23-1 15,-5-16 2-15,-7-23 3 16,-4-4 0-16,-6 18 3 15,5 21 16-15,3 45 22 16,-1 23 6-16,-3 36 2 16,-7 17-13-16,3 27-18 15,4 14-2-15,1 21-5 16,-4 0-4-16,12-3-7 0,0-7-4 16,11-21-24-1,7-8-27-15,6-19-115 16,5-13-81-16,7-19-323 15,8-5 314-15</inkml:trace>
  <inkml:trace contextRef="#ctx0" brushRef="#br0" timeOffset="87719.4">22117 5020 873 0,'9'30'137'0,"-2"19"196"0,-4 19-146 0,-5 22-13 15,-6 7-54-15,2 4-89 0,0 3-19 0,3-3-24 0,-5-6-49 0,5-8-237 0,1-10 191 0</inkml:trace>
  <inkml:trace contextRef="#ctx0" brushRef="#br0" timeOffset="88089.76">21954 5449 2348 0,'2'-2'14'0,"15"-24"2"0,20-6 10 0,5-3-12 0,9 15-9 0,4 22-10 0,2 15-5 0,-7 24 4 0,-12 9 2 0,-16 21 4 0,-14 7 3 0,-6-4-33 0,2-3-22 16,-4-27-27-1,0-11 1-15,0-32 40 0,3 1 26 16,10-24 48-16,1-10 10 16,2-4 16-1,5 0 8-15,-4 15-15 0,0 12-10 16,2 26-24-16,-3 12-10 15,-2 20-9-15,-3 3 5 16,0-2-87 0,3-3-76-16,20-9 87 0</inkml:trace>
  <inkml:trace contextRef="#ctx0" brushRef="#br0" timeOffset="88299.44">23032 5212 1560 0,'-5'87'162'0,"0"6"2"0,-10 26 1 0,-7 7 12 0,-18 14-122 0,-6 2-23 0,-7-2-24 0,-1 2-29 16,8-1-251-1,10-7 190-15</inkml:trace>
  <inkml:trace contextRef="#ctx0" brushRef="#br0" timeOffset="88812.13">23303 5083 1299 0,'3'-1'142'0,"4"4"72"0,1 22-72 16,1 13 23-16,0 26-66 0,-2 17-27 0,-1 25-27 0,-3 7-16 0,-4 12-23 15,-6 1-1-15,-1-8-37 31,-1-3-77-31,6-12 67 0</inkml:trace>
  <inkml:trace contextRef="#ctx0" brushRef="#br0" timeOffset="89400.44">23780 5857 1478 0,'12'-50'130'0,"-10"0"67"0,-2-1 12 0,-10 4-22 0,-2 1-39 0,-10 19-60 0,-10 13-30 0,-6 30-63 0,-14 19-13 16,0 24-7-1,5 9-2-15,17-8-11 0,16-8-3 16,23-22-1-1,12-11 7-15,13-19 26 0,12-6 9 16,-3-18 13 0,-4-4 12-16,-1-10 17 15,-11-6 7-15,-2 1 7 16,-11 2-7-16,-4 14-13 16,-9 8-5-16,-1 26-17 15,-1 12-6-15,-10 26-7 16,7 7-5-16,-3 10 1 15,7-7 2-15,9-11-4 16,4-11-1-16,10-17 0 0,4-8 1 16,5-14 6-1,-1-12 5-15,-1-12 4 0,-5-7 14 16,-2-20 16-16,-3-9 10 16,2-27 10-16,-4-16-3 15,-11-24-4-15,-3-4-11 16,-8 14-12-16,0 10-6 15,-3 45 2-15,4 19 6 0,-5 47-12 16,2 21-7 0,-3 44-21-16,5 24-8 0,4 31 10 15,2 15 3-15,7 2 4 16,-1-2-25-16,5-23-86 16,4-17-53-16,1-30-134 15,5-11 147-15</inkml:trace>
  <inkml:trace contextRef="#ctx0" brushRef="#br0" timeOffset="90012.3">23898 5429 1201 0,'-14'20'180'0,"1"7"323"0,13 4-374 0,10 3 14 0,9-9-24 0,7-5-48 0,19-9-20 0,0-6-7 0,15-7-18 16,11-5-1 0,0-6 2-16,2-3-1 0,-18-1 8 15,-6-2 3-15,-22 0 10 16,-5 3 4-16,-11-4 13 16,-6-2 1-16,-9 1-10 0,-8-4-2 15,-7 4-17 1,0 4-7-16,-3 9-16 15,5 5-7-15,-7 8-10 16,0 11-7-16,-1 15-5 16,-2 12 0-16,7 15 4 15,2 5 4-15,9-5 7 16,9-2 0-16,14-17 1 0,5-9 1 0,6-8 1 31,0-9 1-31,-4-7 2 0,-1-8 3 0,-2-10 2 16,2-6 1-1,-2-8-2-15,1 0-1 0,0 3-4 32,-7-1-2-32,7 5-2 0,0-6 0 15,5-5-1-15,2 3 0 0,0 2 1 16,-3 6-1 0,-8 11-2-16,-4 7 0 15,-10 10-1-15,-1 4 0 16,0 6-1-16,-3 3 1 15,1 1 0-15,2 3 0 0,2 0 3 16,1 1-2-16,0 5 0 16,2 1-4-1,0 3-22-15,-5 0-24 0,0-3-76 16,0 2-60-16,0-11-218 16,5-7 229-16</inkml:trace>
  <inkml:trace contextRef="#ctx0" brushRef="#br0" timeOffset="90499.52">25040 5534 1265 0,'-3'0'125'0,"-8"0"183"0,-3 2-132 0,-15 3 21 16,-4 1-37-16,-5 13-87 0,-3 6-23 0,7 14-32 0,4 10-13 0,8 5-12 15,11-2-3-15,18-9-17 16,16-12-8-16,18-17-15 16,9-7 4-16,5-17 20 15,-1-6 10 1,-8-4 28-16,-9-5 11 0,-14 6 22 16,-6-7 12-16,-14 8 3 15,-1 3-6-15,-2 14-12 16,-5 7-15-16,-6 13-16 15,-2 11-9-15,1 14-10 16,1 7-7-16,9-3-10 16,2-3-1-16,11-11-2 15,5-8 8-15,7-12 19 16,3-3 4-16,-4-10 23 0,-5-1 23 16,-7-8 51-16,-1 4 30 15,-9 4 30 1,0 0-14-16,-9 1-53 15,-7 14-33-15,-6 19-51 16,-5 10-10-16,-6 19-7 0,0 12-11 16,-19 14-22-1,-8 11-13-15,-14 12-68 0,-7 11-27 16,1 9-89-16,-9 10-41 0,-9 0 156 16</inkml:trace>
  <inkml:trace contextRef="#ctx0" brushRef="#br0" timeOffset="130459.06">2261 4307 285 0,'-1'0'96'0,"-4"0"86"0,2 0-38 0,1-3-21 0,2 0-11 0,5-3-5 0,-3-1-1 0,-1 7-3 0,-1-1-21 15,0-2-14-15,0 3-15 0,-3 0 3 16,-3 0 16 0,-1 0 9-16,-4-5 10 0,2 2-6 15,-8 3-8-15,-6 0-7 16,-7 1-28-16,-20-1-8 0,-13 5-20 31,-10 3-3-31,-6 3-5 16,7 3-2-16,4-1-2 15,-1 1-1-15,9 10-1 16,-3 1-1-16,-1 3 0 0,1 7-2 16,-1 3-1-1,7 3 0-15,10-3 0 16,15-2-1-16,15-8-3 0,10-1 0 15,10-3-2 1,2 1 1-16,6-4 2 0,8 4 1 16,0-2 3-16,2 3 0 15,4-3 1-15,-3 1 0 0,10 0 0 16,4-5 1 0,5-1-1-16,0-3 1 0,8-9 1 15,3 0-1 1,8-6 1-16,4-6 1 0,17 1 1 15,9-1-1 1,14 1 0-16,0 2-1 0,-6-2 0 16,-10 4 0-1,-7 2 0-15,1 6 0 16,6 0 2-16,7 3 0 0,-4-2-1 16,-7 3 1-16,-2-8-1 15,-6 2 1-15,6 1-1 16,4-4 0-16,11-1-1 15,5 2 1-15,-4-3 0 16,-3-3 0-16,-18 0 0 16,-1-3 0-16,-1-2 0 0,1 0 2 15,1-5 2-15,1-1-1 16,-3 0 3 0,-8-2 0-16,-12-6 4 0,-6 2 3 15,-13-6 3-15,-8 0 2 16,-5-4 1-16,-8 0 1 15,-7-7-2 1,-5 0-2-16,-4-1-5 0,-6-2-4 16,0 2-1-16,-6 2 1 0,-6 1 1 15,0 4 1-15,-8 4 0 16,-3 0-1-16,-6 2-3 16,-10 1 0-1,-15 2-2-15,-4 5-2 0,-6 3 1 16,-1 1-1-1,7-4 0-15,0 1 1 0,7-1 1 16,3-9 1 0,1 4 2-16,0 0 3 0,-10 7-1 15,-6 5-1-15,-9 10-3 16,-3 6-3-16,-1 5 0 16,2-3 0-16,2-1 0 0,-3-4 1 15,0-8-2 1,2-8 1-16,-4-9-3 0,7-1-11 15,22 1-51 1,7 4-41-16,28 14-149 0,7 4-232 0,10 3 284 31</inkml:trace>
  <inkml:trace contextRef="#ctx0" brushRef="#br0" timeOffset="131589.49">1263 4727 219 0,'20'-16'70'0,"-2"-3"80"15,-1 2-7-15,-9 6-35 0,0 1 7 0,-7 5 4 0,-2 4-5 0,-9 4 6 0,1 5-14 0,-5 0-34 16,-1 3-14-16,1 1-35 0,3-2-9 0,8 1-11 0,1-3 0 16,6 0 12-16,-1 1 7 15,5-2 17-15,-7 4 8 16,-1 6 7-16,0 3-2 0,-8 7-10 15,0 8-8-15,-1 4-18 16,6 6-7 0,-4 3-5-16,6 3-2 15,1 2 0-15,0 7-1 16,1 5 0-16,-1 3-1 16,2 6 1-16,1 0 0 0,-3 10 1 15,0 1 0 1,-5 3 0-16,1 0 0 0,-7 2-1 15,1-4 1-15,1 7 1 16,-2-7-1-16,4-1 0 16,4-4-2-1,5-7 0-15,6-6 1 0,-2-8-1 16,5-3 1-16,0-7 0 0,-1 0 0 16,-1 1 0-1,1-2 1-15,1 0 1 16,-4-5-1-16,-7-8 2 15,-3-1 1-15,-1-16-19 16,-1-5-30-16,-3-11-306 16,-3-12 235-16</inkml:trace>
  <inkml:trace contextRef="#ctx0" brushRef="#br0" timeOffset="132400.1">1387 6946 285 0,'-23'9'62'0,"8"-4"66"0,1 0-11 0,6-5-2 0,5-2 7 0,2-3 14 0,1-1 4 16,3 3-3-16,0 0-6 0,-3 3-24 0,3 3-13 0,-8 5-25 31,4-2-13-31,1 8-15 15,1 0-9-15,7 8-13 16,3 5-6-16,7 6 0 0,5 4 1 0,14-3 7 31,-1 4 4-31,6-3 6 16,6 0-1-16,4-4-6 0,0 1-6 16,3-4-11-16,10 8-1 0,12-3 0 15,11 7-1-15,4-2 11 16,1-5 5-1,-3-11 11-15,3-8 7 0,17-12 8 16,15-9 0 0,6-12 1-16,3-6-2 0,-14-9-14 15,-6 0-4-15,-12-2-10 16,-1 5-3-16,-19 4 1 16,-9 3-13-16,-27 7-76 15,-10 3-82 1,-13 4 80-16</inkml:trace>
  <inkml:trace contextRef="#ctx0" brushRef="#br0" timeOffset="133489.1">4350 4629 430 0,'3'-6'141'0,"4"-5"113"0,-7 6-9 0,0 0-17 0,-7 7-44 0,1 4-26 15,-10 7-61-15,0 2-17 0,1 8-33 0,0 3-14 16,6 6-19-16,6 4-6 0,1 11-5 16,2 6 0-16,3 11-1 15,-3 9 0-15,2 9 0 16,4 6 0-1,-11 0-1-15,5 4 1 0,-1-1 0 16,-4 1 0 0,0 4 1-16,-2-3-1 0,-3 0 1 15,5-3 0-15,-4-5 0 16,-1 0 0 0,4-3-1-16,-10-1 1 0,7-6 2 15,-1-2-2-15,-4-8 1 16,6-2-2-16,2-7-1 15,-3 0 0-15,1-6-1 16,1-3-2-16,-4-9-1 16,3-3 0-16,4-8 0 15,1-7 2-15,3 1 1 16,0-4 0-16,3 2 0 16,-3-5 0-16,0 2 1 15,3 0 0-15,-3-2 0 0,-3 2 1 0,1-4 0 31,-4-4 1-31,1-1 0 0,5-6 1 16,-3 1-1 0,0-2 0-16,3 0-1 15,-3 3-1-15,1 5 0 0,-3-4 0 16,-4 7 0 0,4 1-1-16,0 0 1 0,1-2 0 15,2-6 0-15,-1 6 0 16,-5-4 2-16,-3 5 0 15,-13 11 1-15,-10 5-1 16,-14 12 1-16,-10 6 0 0,-8 10 0 16,-4-3 2-16,-9 0-2 15,-4-3 9-15,-17-24-93 16,-2-19-256-16,-10-36 216 16</inkml:trace>
  <inkml:trace contextRef="#ctx0" brushRef="#br0" timeOffset="158629.26">1556 9002 203 0,'3'-5'76'16,"2"1"91"-16,-2-3-12 0,2 1-14 0,-5 1-8 0,0 2-6 0,-2-2-7 0,2 5-17 0,0 0-1 0,0 0-7 0,0 0-6 0,0 0-6 0,0 0-5 0,-1 4-18 0,-1-3-11 0,-10 1-20 15,4-2-4-15,-2-2 1 0,-1 2 3 16,-3-1 4 0,-8 1-2-16,-5 1-9 0,-9 5-5 15,-8 4-8-15,-5 1-2 0,-2 2-4 16,2 1-2 0,7 6 0-16,4-2-1 15,2-3 0 1,6 4 0-16,4-1-3 0,4-1 1 15,8 5-1 1,1 0 1-16,2-3 0 0,4 0 1 16,2-5 0-16,2-1-2 15,1-1 2-15,-1 4-2 0,3-3 3 16,5-2 0-16,-2 1 1 16,6-1 0-1,-1-3-2-15,3 2 0 0,7-2 3 16,-1-5 5-16,8 0 6 15,2 3 2-15,3-4 2 16,5 1 1-16,-1 0-2 16,1 4-1-16,6-4-6 15,2 5-3-15,-2-4 5 16,3 7 5-16,-2 0 0 16,-2-3 1-16,-2 0-8 15,6 2 0-15,0-4 4 16,-3 0 2-1,8-1 1-15,0-2-3 0,3 3-4 16,6-2-2-16,4 3 0 16,-1-3-1-16,-2 2-3 15,-1 0 1-15,2-4-2 16,-3-2-1-16,1-2 11 0,-1-6 5 16,0 4 8-1,6 2 3-15,0 0-6 0,0 4-1 16,-1 3-3-16,-9 4-2 15,-1-4-4-15,-3 3-3 16,2-8-3 0,-2 1-2-16,-4-1 2 0,3-1 0 15,1 1 2-15,1 1-1 16,2 7-2-16,0-3 0 16,0 0-2-16,0 1 1 15,0-4-1-15,-1-2 1 16,-10 0 0-16,-5 0 0 0,2-2-1 15,2 2-2-15,-3 0 1 16,1 2-1-16,-1 1 0 16,-4-3 0-1,5 0 0-15,7 0 0 0,-4-3 1 16,0 1 0-16,2 2 0 16,-7 0 0-16,0 0 0 15,1 0 0-15,-4-1 0 16,-3-1 0-1,-3-4 0-15,3-1-1 0,0-2 0 16,-4-4 1-16,3 2-1 16,-4 0 1-16,-1 0 0 0,-1 5-1 15,-5-5 1-15,2 4-1 16,-1 1 1 0,0-3 0-16,-2 4-1 0,1-8 1 15,-1 5 0 1,-1 1 1-16,-2-4 0 0,-1 1 0 15,-1-4-1 1,1 3 1-16,0-2 0 0,-2-3 1 16,-5 4 4-16,0-1 0 0,-6 4 5 15,-4-1 0 1,-3 2-1-16,-4-4-1 16,-1-1-4-1,-1-6-1-15,0 2 1 0,1 0 1 16,-2-4 3-16,1 5 0 15,-3 1 2-15,-3-1 1 0,3 2-2 16,1 3 0 0,-6 1-4-16,4-3-3 0,-8 2-2 15,-1-1-1-15,-2-1-1 0,-8-1 0 16,-2-3 0 0,-2 1-1-16,-5-1 0 0,2 2 0 15,-9 3-2 1,6 1 1-16,-1 8-1 0,-2-2-1 15,0 6 1 1,2 4 0-16,1-3 0 16,-1 1 0-16,1-2 0 0,-3-1 0 0,0-3 0 15,0-1 1 1,0-4-1-16,4 4 1 16,-4 0-2-16,3 4 0 15,3 6 0-15,1 5 0 16,-2 2 1-16,-1-2 0 15,1-5 2-15,2 2-1 16,2-6 1 0,-1-2 1-16,2-4-1 0,1-4 0 15,2 1-1-15,2 0-1 16,4 4 0-16,2-3 0 0,-4 6-1 16,2 1 0-16,-6 7 2 15,0-1-1-15,-7 0 1 16,4-3 1-16,3-4 0 15,6-5 0 1,6-5 0-16,3-2 0 0,1-2 0 16,-4 1 0-1,4 2-1-15,-2 6 0 0,-2 5-2 16,-1 5 1-16,-7 6-1 16,2 2 2-16,-4-2 0 15,0 1 1-15,-5-9-1 16,1-1-12-16,-9-5-11 15,3-5-9-15,-2-5-13 16,-3-1 3-16,10-2-21 16,1 2-14-16,6 11-41 15,-3 3-20-15,7 6-68 16,-5 7-107-16,16 6 188 16</inkml:trace>
  <inkml:trace contextRef="#ctx0" brushRef="#br0" timeOffset="159439.26">1032 9247 364 0,'4'0'64'0,"-4"-2"62"0,1-1-5 0,1-5 14 0,-1 3 16 0,-1-1-4 16,0 3-23-16,0 1-21 0,0 1-43 0,0 1-18 0,-1-2-29 16,-1 2-8-16,2 0 1 15,0 0 4-15,0 2 4 0,-1 2 5 16,4 4 18-1,-2 2 4-15,-1-2 4 0,2 1-3 16,-1 2-21 0,3 6-8-16,2 5-8 0,-5 2-1 15,-1 6 0-15,0-2-1 0,-3 2 1 16,-5-1-1 0,5-12 0-16,0-3-1 0,3-12-2 15,3 1-2 1,2-11 0-16,6-3 0 15,2-3-17-15,-2 0-32 16,-3 3-163-16,-7 9 135 0</inkml:trace>
  <inkml:trace contextRef="#ctx0" brushRef="#br0" timeOffset="160839.35">1110 9461 368 0,'0'2'72'16,"-3"1"92"-16,-1 1 6 0,-5 1-17 0,3 0-15 0,-2 1-45 0,5-1-21 0,1 0-16 0,2-5 3 0,5 0 13 31,3-3 7-31,-4 3-7 0,6 0-2 16,-7 4-23-16,0 1-12 0,2 6-8 16,-4 5-9-1,-1 3-6-15,0-3-2 0,4-1-5 16,-3-4-1-1,12-6 1-15,3-5 0 0,6-6 1 16,4-5 8 0,9 0 19-16,-5 1 11 0,6 7 17 15,-6 3-1-15,-6 10-16 16,-2 4-9 0,-8 6-16-16,-3-2-4 0,2-3-8 15,0 0-2-15,1-6 1 16,3-1 1-1,7-5 5-15,-1-1 1 16,3 2 5-16,1 3 2 0,-2-1 4 16,-2 0 2-16,-2 1-4 0,3 0-3 15,-1 3-6 1,1-4-2-16,4 4-4 0,4-1-2 16,1-4-2-1,6-2 0-15,9-1-1 16,2-2 0-16,2 0 0 15,0 0 1-15,-9 0-1 0,0 0 1 16,-9 3 10 0,-1 1 2-16,-4 4 1 0,-4-3 6 15,0 0-10-15,4 1-2 0,2-6-7 16,-1 0-5 0,5-3 0-16,-2-6 0 0,3-1 14 15,10 5 5 1,-5-3-1-16,-1 4 1 0,-1 4-9 15,-3 0-4 1,4 3 0-16,-6 5-1 0,-5-2 0 16,1 4-1-1,0-4 0-15,-3 2 0 0,1 0 1 16,-1-4 0 0,-4-1 0-16,1-1 7 0,-5-2 4 15,3 0 2-15,0 3-1 16,-3-1-7-16,8-1-4 15,0 1-1-15,6 0-1 16,0-2 0-16,0-2 0 16,5 0 0-16,0-7 0 15,-2 6 3-15,2-7 6 16,0 1 2-16,-10 3 2 16,-4-1-3-16,-3 6-5 15,-3 1-3-15,-2 4-2 16,5 0 0-16,-4-3 0 0,2 2-1 15,0 2 0 1,-3-2 0-16,3-3 1 0,-2 0-1 16,0 0 0-16,4-1 0 15,-2-6 0-15,4 3 0 16,0 0 1-16,-1 0-1 16,-3 4 0-16,1 0 0 15,-4 1 1-15,4 2-1 16,-2-3 1-16,5-4-2 15,4 2 0-15,0-1-1 0,8 1 0 16,-1-2 1 0,3-1 0-16,-1 2 0 0,-9 1 1 15,0-1 1-15,-5 3-1 16,-5 0 0-16,4-2-1 16,-9-2 1-16,2-4-1 15,5 1 0 1,3-2 0-16,2-2 0 0,1 3 1 15,-3-1-1-15,-3 1 1 16,2 3-1-16,-4 3 0 16,2 2 0-16,-3 0 0 0,1 2-1 15,4 1 1 1,-2 0-1-16,3 0 1 16,-5-1 0-16,2 0-1 15,-3-2 1-15,-5 0 0 0,-2-4 1 16,-4 0-6-1,-3-1-6-15,-1-1-14 0,-1-2-24 16,0-3-77 0,-1-2-54-16,-1-1-201 0,2 1 207 15</inkml:trace>
  <inkml:trace contextRef="#ctx0" brushRef="#br0" timeOffset="161378.76">4625 9269 960 0,'-4'-7'100'0,"0"3"86"0,-6 0-38 0,-2 4-56 0,1 0-4 0,4 0-16 0,4 0-5 0,3 0 3 16,6 0-3-16,1 5 0 16,-1 3 6-16,-1 0-5 15,-4 1-5-15,-1 4-11 0,-3-4-10 16,-5 9-17-1,0 2-8-15,-3 6-12 16,-1 2-4-16,-1 3-3 16,0 4-2-16,2-2-35 0,2-1-21 15,3-7-56-15,-2-3-47 16,3-9-155-16,3-7 183 16</inkml:trace>
  <inkml:trace contextRef="#ctx0" brushRef="#br0" timeOffset="-196787.46">3866 11806 420 0,'-2'5'31'0,"2"4"20"0,-3-4-32 0,3 1-24 0,2-3-7 0,-1-3-9 0,7-1 1 0,-3-5 5 0,-2 1 6 0,-1 5-7 0,1-2-17 0,-3 2-15 0,1-5-8 0,-1 2 7 0,0 0 8 0,0 2 26 16</inkml:trace>
  <inkml:trace contextRef="#ctx0" brushRef="#br0" timeOffset="-195923.08">3894 11757 50 0,'0'-11'28'0,"0"0"63"0,-1-2 21 0,-1 1 11 0,0-2 3 0,2-2 6 0,-1 2 3 0,-2-1 29 0,-5 3 4 0,3 1-25 0,-3 3-15 0,-3 3-25 0,2 0-5 0,2 1-1 0,6 2-1 0,-1 1-10 0,-1 1-7 0,3-2-16 0,3-3-3 0,2 16-6 0,3 4-6 0,-2 14-13 0,5 5-9 0,-1 13-20 0,-2 5 0 0,7 11-5 0,-2 8-1 16,-5 6 0-16,0 4 0 15,-8 5 1-15,-10 4 0 0,1 5 4 16,-1-7-5-16,-2-12 4 16,1-15 0-16,-8-20 2 15,3-12 2-15,2-17 0 16,-7-12 1-16,4-11-3 15,-7-4-1-15,2-12-3 16,2-2 1-16,-4 7 0 16,-4 0 0-16,-7 10 1 15,-3 4-1-15,-11 8 0 16,-5 6 0-16,-21 5 0 16,-4 3 0-16,-10-1-1 0,1 0 0 15,19-12-2 1,6 2 0-16,25-4-3 15,8-2 1-15,17 3 9 16,12 0 2-16,-3 0 5 0,3 0-3 16,-5 3 1-16,6 5 3 0,-2 6 2 15,-4 0 7 1,1 3-6-16,-3 4-3 0,6-5-8 16,-7 1 3-1,11 5 5-15,-4-1-3 0,0-7 4 16,4 6-8-1,-5-1-8-15,1 6 2 0,2 16-2 16,-1 8-1 0,-1 14-1-16,2 8-1 15,0 19-2-15,2 5 1 0,1 11-2 16,-3 7-3 0,0 7-34-16,1 6-20 0,-1-11-7 15,0-8 5 1,0-23 38-16,0-15 19 0,4-20 10 15,3-9 0 1,3-17 0-16,4-5 1 0,7-9 9 16,12 1 3-16,24-9 12 0,14 6 1 15,33-7-7 1,9 0-4-16,13-10-12 16,1-7-4-16,-6-10 1 15,2-3-1-15,-12 5-15 16,-14-2-43-16,-30 6-162 15,-18 2-264-15,-34-10 270 16</inkml:trace>
  <inkml:trace contextRef="#ctx0" brushRef="#br0" timeOffset="-195377.96">2572 12902 1345 0,'21'-16'108'0,"-7"2"78"0,-2 3-29 0,-12-3-41 0,0 0-16 0,-12-8-43 0,-4-5-4 0,-1 0-38 0,2 5-6 0,6 6-3 0,1 4-3 0,5 4 27 0,3 8 12 0,-2 0 20 0,-2 0 4 16,-9 1-1-16,8 7-1 0,-3 5-13 0,2 4-9 0,0 16-20 15,1 7-11-15,5 35-9 0,0 15-1 16,3 32-2-1,7 18-1-15,1 32-1 0,3 9-6 16,3 12-66-16,2-6-27 0,-1-27-28 31,4-20-18-31,-3-42-18 0,3-23-13 16,3-35-157-16,-6-13 180 16</inkml:trace>
  <inkml:trace contextRef="#ctx0" brushRef="#br0" timeOffset="-194637.73">4080 14135 769 0,'-3'-1'137'0,"-2"-2"139"0,1-4-63 0,-6 4-51 0,5 0-26 0,-4 0-27 0,4-4-2 0,-1 6 5 0,6 2-5 0,-2 1-13 16,-2-2-6-16,4 5-13 15,-16-12-8-15,8 7-11 16,-1 0-4-16,-4 2-18 0,7 6-4 15,-2-5-8 1,0 7-5-16,3 5 10 0,5 12-2 16,2 20 9-16,-2 9 7 15,3 24-9 1,-5 8 1-16,-3 26-12 0,-6 9-8 16,-9 22-8-1,-1 10-2-15,-4-2-3 0,2-2-3 0,8-34-25 16,3-16-15-1,12-30-20-15,0-13-4 16,9-20-5 0,-1-8-23-16,3-10-78 0,0-4-62 0,7 0-223 15,-6 3 253-15</inkml:trace>
  <inkml:trace contextRef="#ctx1" brushRef="#br0">11944 15623 0,'0'0'0,"0"0"0,0 0 0,0 0 0,0 0 15,0 0-15,0 0 16,0 0-1,0 0-15,0 0 16,0 0 0,-8-39-16,8 31 15,-8 0 1,8 4-16,-8 0 16,8 0-16,-4 0 15,4 0 1,0 0-16,0 0 15,0 0 1,0 1-16</inkml:trace>
  <inkml:trace contextRef="#ctx0" brushRef="#br0" timeOffset="-193517.79">1413 13522 1354 0,'-26'-14'125'0,"0"7"75"16,-8 7-36-16,1 8-75 0,-1 8-16 0,7 0-15 0,0-2-6 16,14-5-14-16,12-7-12 0,2 4-16 15,23 1 17-15,30-4-14 16,13 1 10 0,30-4 1-16,5 0-18 0,26-14 6 15,16-5-3 1,16-15 2-16,3-4-3 0,-10 0-328 15,-21 6 239 1</inkml:trace>
  <inkml:trace contextRef="#ctx0" brushRef="#br0" timeOffset="-187964.63">3369 11122 73 0,'-30'-2'3'0,"3"-1"38"0,3 3 36 15,10 0 68-15,5 1 25 0,6 1 16 0,3 0-6 0,-4 4-8 16,-4-1-1-16,2 3-14 0,-3-4-11 16,-4-2-36-1,2-2-18-15,-2-3-16 0,-2 0-4 16,-6 3 7-1,4 6 3-15,-1 8-7 0,-1 5-13 16,8 0-7 0,0 1 1-16,11-5-7 0,8-4 2 15,16-5-4-15,4-8 1 16,20-2 0-16,7-3-2 16,21-1-19-16,6 1-11 0,12-3-11 31,-1-4-5-31,19 1 2 0,16 1-2 0,17 2-1 31,8-1 1-31,-3-1 0 0,-3-1 1 0,-19 0 4 16,-13 5 1-16,-30 8 6 15,-31 7 0 1,-29 2-7-16,-11 2-24 0,-25-1-101 16,-5-2-88-16,-14-8-452 15,0-8 395-15</inkml:trace>
  <inkml:trace contextRef="#ctx0" brushRef="#br0" timeOffset="-186507.7">4446 10612 277 0,'-1'-3'48'0,"1"-2"80"0,-3-3 0 0,3 1-2 0,-2 0-8 16,0-9-29-16,2 1-8 0,4-6 18 0,-4-4 19 0,3 8 33 15,-3 1 10-15,0 6 7 0,-3 7-4 16,-2 5-23 0,-3 3-20-16,3 7-35 0,0 2-19 15,7 7-36 1,6 7-2-16,5 10-13 0,-1 3-5 15,1 6-4 1,-1 4 1-16,-2-1-56 16,-4 2-38-16,-4 0-81 15,-1-1-59-15,-1-13-118 16,-3-10 187-16</inkml:trace>
  <inkml:trace contextRef="#ctx0" brushRef="#br0" timeOffset="-186258.04">4377 10489 1165 0,'-8'-57'127'16,"5"2"104"-16,4 10-21 0,12 5-31 0,8 4-24 0,7 7-33 0,8 6-19 0,7 5-40 0,7 7-17 0,1 8-32 15,-4 8-7-15,-19 8 0 16,-5 4 1-16,-20 11 3 15,-5 7 2-15,-20 12-1 16,-5 1 0-16,-18-1-22 16,0 0-20-16,3-12-44 15,5-5-29-15,15-16-109 16,8-4-145-16,16-15 208 16</inkml:trace>
  <inkml:trace contextRef="#ctx0" brushRef="#br0" timeOffset="-185907.91">4798 10672 871 0,'-1'-3'144'0,"-4"-2"65"0,3-1 5 0,4 3-45 0,-1 6-77 0,-1 8-29 0,4 11-46 15,-4 5-7 1,9 6-3-16,11-1-1 0,4-9 4 16,5-7 15-16,1-11 40 0,-2-7 21 15,-6-15 18 1,-5-8 2-16,-13-15-9 0,2 5-15 16,-12 1-15-1,-7 1-14-15,-11 7-26 16,-12 0-7-16,-4 8-12 15,-2 12-29-15,-2 17-55 16,12 9-29-16,7 12-91 16,11 1-41-16,23-9 134 0</inkml:trace>
  <inkml:trace contextRef="#ctx0" brushRef="#br0" timeOffset="-185498.01">5134 10519 980 0,'13'-1'188'0,"-1"1"154"0,-12 7-142 0,-1 5-57 0,-6 3-63 0,0 9-18 0,2 7-29 16,2 3-10-16,4 2-14 15,9-5-7 1,2-8-4-16,10-5 0 0,7-18 8 16,2-3 8-1,6-14 19-15,-1-7 0 0,-8-3 5 16,5 4-8-1,-17-4-1-15,-6 3 4 16,-4 13-16-16,-6 2-2 16,9 25-17-16,4 9-5 0,9 14 0 15,-3 2 2-15,10-4 2 16,4-9 1-16,-2-14 2 16,2-6 1-16,-7-11 13 15,-7 1 24-15,-12-9 42 16,-7-5 19-16,-1-9 25 15,-13-6-13-15,-5-18-40 16,1-5-20-16,-2-12-46 16,2-5-19-16,11 14-44 15,2 8-30-15,14 16-96 16,6 10-70-16,10 13-356 0,5 2 354 16</inkml:trace>
  <inkml:trace contextRef="#ctx0" brushRef="#br0" timeOffset="-185015.83">5762 10440 948 0,'5'22'116'0,"3"-6"107"0,1-5 17 0,7-11-34 0,1-9-6 0,15-16-52 0,7-9-25 0,7-16-27 16,11-1-13-16,-10-4 1 15,-3 6-2-15,-20 10 0 16,-15 4 2-16,-17 20-14 15,-12 2-13 1,-21 13-30-16,-3 11-18 0,-4 9-16 16,1 12-2-16,19 6-2 15,6 3-2-15,20-3 1 16,10 0-1-16,24-15 3 16,16-7 3-16,16-13 5 15,0-3 2-15,-7-5 2 0,-11-1 2 16,-12 6-1-1,-7 8-1-15,-11 8-2 16,-3 6 1-16,-9 11-26 16,-4 9-23-16,-6 9-35 0,-7-2-1 15,-7-5 27 1,3-8 24-16,6-22 42 0,11-12 13 16,7-4 25-16,9-21 4 0,11-26 9 15,3-14-6 1,9-18-12-16,6 3 0 15,-3 2-14 1,6 13-6-16,-9 22-19 0,5 8-6 16,-1 17-67-16,-2 3-60 0,-3 9-205 15,3 4 181 1</inkml:trace>
  <inkml:trace contextRef="#ctx0" brushRef="#br0" timeOffset="-184200.76">3132 15739 582 0,'-24'6'136'0,"9"-1"167"0,2-2-118 0,10-4-30 0,3-2-12 0,13-8-1 0,4-4-13 0,21 1-25 0,11-5-9 15,26 10-29 1,12-1-12-16,22 12-15 16,3 7-9-16,11 6-3 0,14-3-1 0,5 1 1 15,0-1 1 1,-25-5-5-16,-16-6 0 16,-25 2-2-16,-16-6-12 15,-21 3-89-15,-14 0-57 16,-25 3-428-16,-19 4 342 15</inkml:trace>
  <inkml:trace contextRef="#ctx0" brushRef="#br0" timeOffset="-183507.68">3631 15857 872 0,'-5'-7'142'0,"0"2"112"0,-7 5-66 0,-3 5-30 0,0 7-39 16,-7 2-22-16,10-1-46 0,3-4-18 16,12-4-25-1,7 0 1-15,13-4 10 16,12 3 13-16,15-3 17 15,10-1-2-15,10 2-4 16,9-1-8-16,-2 2-7 16,-12 4-1-16,-15 1-4 15,-14 3 1-15,-23 6 4 16,-3-1 2-16,-28 7-4 16,-9 3-10-16,-28 4-29 15,-8 3-13-15,-14-5-13 0,3 1-1 16,18-6 9-1,9-4 6-15,27-6 9 0,7-4 1 16,15-9 8-16,9 2 7 16,11-4 15-16,11 2 11 15,8 5 9-15,5 0-2 16,-7 7-4-16,0-1-6 16,-12 5-1-16,2 5-2 15,-14 2-1-15,-8 7 1 0,-15-1-3 16,-11-3-1-16,-5 1-9 15,7-2-3-15,1-1-5 16,10-3-3 0,4-4 0-16,2-4-4 0,3 1 1 15,2 0 1-15,3 8 3 16,0 0 5-16,-3 8 12 16,4 0 13-16,-6 5 4 15,0-2 0-15,-3 5-7 16,-3 1-12-16,-9 7-3 0,1 3 1 15,-2 4 4 1,0 9 1-16,7-7-5 0,1-4-6 16,12-14-36-16,7-8-36 15,16-20-552-15,6-9 425 16</inkml:trace>
  <inkml:trace contextRef="#ctx0" brushRef="#br0" timeOffset="-157578.06">4214 11975 463 0,'-11'12'108'0,"-3"6"81"16,-2-2-56-16,2-1-85 0,-2-2-23 0,4-10 3 0,2-3 2 0,7-6 11 0,2-1 15 0,2 1 22 16,2 3 11-16,-3 5 10 0,-1 5-11 0,-10 4-20 0,0-1-3 0,6-2-4 0,-3 0-1 15,8-11-7-15,2-1-4 0,5-5-6 16,-3 1-1-1,2 0-8-15,-4 8 1 0,-1-1 5 16,-1 1 3 0,10 0 1-16,-7 3-8 0,6 3-14 15,1 2-4-15,10 3 4 16,1-2 6-16,5-1 19 16,1-5 10-16,6-6 7 15,10 0 4 1,9-2-4-16,6 2-8 0,17 3-9 15,8 2-8-15,-4 10-12 16,-2 1-1-16,-17 4-10 16,-3 1-3-16,-6-4-6 15,-6 0-2-15,-2-3-1 16,-4-3 1 0,-5-2 0-16,-1-4 3 0,-11 3 3 15,-6-4 4-15,-15-1 5 0,-1 5 3 16,-11-5-4-1,-5 0-3-15,-7-5-6 16,-3 2-12-16,0 0-12 16,2 1-4-16,-1 1-7 0,-2-2 8 15,0-2 8-15,-9 0 5 16,-5-1 4 0,-8 1 3-16,-10-4-1 15,-4-2 0-15,-8-4-1 0,5 0 0 16,5 1-1-16,7-7 0 0,10 5 0 15,-2 2-1 1,7 1 1-16,-2 1-1 0,-2-1 1 16,4 1-1-16,1-3 0 15,3 3 0-15,0-1 0 16,7 2-1-16,1 8 2 16,2 1 0-16,3 4 2 15,1 4 1-15,7 4-1 16,3-1-2-16,14-2-6 15,7 0-2-15,24-2-3 16,14 1 3-16,13 2 8 16,5 3 1-16,1-1 3 15,-1 6 1-15,2 6-2 16,4-3 0-16,6 4 0 16,7-1-1-16,-5-9 1 0,1-7 0 15,-7-7-2 1,-8-4 2-16,-3-8-1 0,-4 1 1 15,-15-1 3 1,-10-1 2-16,-16 8 6 0,-17 4 3 16,-2-3 0-1,-13 5-1-15,-13-4-6 16,-2-1-3-16,-8-6-10 0,-11-5-7 16,-7-1-16-16,-8-7-6 15,-3-1-14-15,4 4 1 16,8 4 11-16,9 3 5 15,15 3 19-15,3 3 3 0,6 3 5 16,2 4 0-16,-3 4 3 16,-4 5 2-16,-3-2-1 15,-1 3 0 1,2-6 0-16,4-1-2 0,8-5-3 16,4 1-6-1,12 1-4-15,-2-6 3 0,12 7 10 16,-2 0 6-16,1 0 10 15,-1 0-2-15,-7 2-2 16,-1 1-2-16,0-1-1 16,0-1-1-16,-1-1-2 15,-10 2-3-15,1-4-2 16,2-6 0-16,4 2 0 16,-1-2-1-16,-4-3 2 0,-1 0 2 15,2 3-1 1,-1-1 0-16,1 6-1 15,3 3-1-15,2 1-2 0,0 7-3 16,11 6-2-16,4 2 2 16,12 6 3-16,4 0 3 15,18-3 5 1,8-1-1-16,21-6-1 16,8-4-1-16,5 0 1 0,0-2-12 15,-20-6-120-15,3 2-48 16,-9-18 78-16</inkml:trace>
  <inkml:trace contextRef="#ctx0" brushRef="#br0" timeOffset="-154737.93">5544 11951 670 0,'-3'10'136'0,"-8"-4"114"0,0 3-79 0,2 2-43 0,1-9-41 0,1 0-18 0,9-7-22 0,3-6 3 0,7-2 12 16,6-9 10-1,-3-3 19-15,8-4 2 0,-8-4-4 16,4 0-10-16,-3 3-18 0,-3 2-8 16,-7 7-19-1,2 1-7-15,-7 7-11 0,-1 4-4 16,0 9-8 0,2 0-2-16,1 5-1 15,2 7 4-15,0 10 9 16,1 10 5-16,-1 12 1 15,-4 13-3-15,-1 9-7 16,-3 3-2-16,-5 5-3 16,0 1 0-16,-1-9-4 15,-1 0-1-15,6-16-27 16,2-4-22-16,2-17-85 0,0-12-66 16,0-15 109-1</inkml:trace>
  <inkml:trace contextRef="#ctx0" brushRef="#br0" timeOffset="-154537.95">5439 12375 1493 0,'1'24'143'0,"1"0"110"0,12-7-22 0,-3-3-77 0,3-3-21 0,0-3-61 15,-14-6-20-15,24-2-26 16,1-2-12-16,10-9-10 15,6 0-1-15,-2-5-46 16,2-6-49-16,10-3-105 16,-1-3-87-16,2-4 150 15</inkml:trace>
  <inkml:trace contextRef="#ctx0" brushRef="#br0" timeOffset="-154197.71">6007 11885 882 0,'-4'0'160'15,"-4"1"181"-15,12 6-153 0,4 1-6 0,-2 9-34 0,5 4-26 0,6 13-57 0,2 7-22 0,5 8-29 0,-1 6-6 16,6 7-5-16,-4 4-1 0,10 0 0 15,-7-1 0 1,-9-5 1-16,-1-11 1 0,-15-19-12 16,1-8 32-1,0-21 58 1,-1-7 19-16,0-25 36 0,3-18-34 0,15-21-54 16,10-13-18-1,10-4-24-15,8 5-2 0,5 5 10 16,4 4-40-1,12 5 22-15</inkml:trace>
  <inkml:trace contextRef="#ctx0" brushRef="#br0" timeOffset="-151808.14">2739 10497 456 0,'5'-16'97'0,"-2"1"121"15,-1-1 33-15,-1 5 11 0,1 4-12 0,1 7-48 0,-3 4-30 0,-6 15-50 0,1 4-35 0,-3 10-48 16,3 0-16 0,7 10-16-16,1 0-4 15,7 10-2-15,4 7 8 0,-2 3-64 16,-5 2-46-16,1-8-132 15,0-7-200 1,4-15 255-16</inkml:trace>
  <inkml:trace contextRef="#ctx0" brushRef="#br0" timeOffset="-151434.92">2971 10396 986 0,'11'-33'94'0,"3"8"64"0,2 7 14 0,2 15-13 0,4 8-30 16,-2 22-46-16,2 9-20 0,-4 21-23 0,1 4-8 0,-5 10-8 15,2-4-7-15,6-6-11 16,-5-7-1-16,5-13-3 15,-5-5 15-15,4-20 12 16,1-2 11-16,0-12 42 16,0-9 4-16,-1-24 21 15,-2-4 0-15,3-23-17 16,1 2-17-16,9-10-33 16,-1-8-12-16,-1-3-48 15,0 4-58-15,5 9-435 16,3 10 341-16</inkml:trace>
  <inkml:trace contextRef="#ctx0" brushRef="#br0" timeOffset="-118068.03">810 14323 261 0,'0'11'63'0,"-2"-5"69"0,-6 2-28 0,5-8-26 0,2 0 0 0,1-9 29 0,1-1 15 0,4 2 26 16,3-1 1-16,0 4-22 0,-3-3-8 0,-5 8-14 15,0 0-5-15,-4-3-9 0,-5 3-7 0,-8-6-19 31,-7 1-9-31,-8-6-16 0,2 2-8 16,-9-4-13-16,1 2-5 16,-1 3-10-1,2 3-1-15,11 5-3 16,0 5-3-16,9 12-1 0,-4 9-2 16,6 23 0-16,-4 6 2 0,5 14 0 15,-1 2 0 1,11 3 1-16,-3-1-1 0,14-13 2 15,4-4-1 1,6-13-2-16,8 0-1 0,4-9-1 16,7-1 1-16,5-14 0 15,5-1 2-15,-1-10 1 16,0-8 1-16,-6-11 2 16,-3-7 0-16,-6-10 1 15,-1-8 2-15,-6-10 0 16,-5 0 0-16,-6 2 2 15,-7 3 1-15,-6 13 1 0,-6 7 0 16,6 19-5 0,-7 2-1-16,5 16-2 0,1 6-1 15,2 8 2-15,2 5 0 0,9 4 0 16,0 6 0 0,1-1 0-16,1 3 1 0,-2-4-30 15,-3-2-36 1,0-8-128-16,-5-8-154 0,6-6 192 15</inkml:trace>
  <inkml:trace contextRef="#ctx0" brushRef="#br0" timeOffset="-117788.2">617 14752 1302 0,'2'9'94'0,"4"2"71"0,7-3-32 16,11-1-43-16,7-7-7 0,9-8-32 0,4-6-18 0,6-5-16 0,2-3-5 0,2 7-42 0,-2 4-55 0,-1 7-220 0,1 0 181 0</inkml:trace>
  <inkml:trace contextRef="#ctx0" brushRef="#br0" timeOffset="-117117.93">1502 14659 1061 0,'0'0'119'15,"-9"0"95"-15,3 0 3 0,-12 0-56 0,-1 1-26 0,-15 6-55 16,2-3-26-1,-17 8-35-15,8 2-9 0,7 5-12 16,2 0-3-16,19 6-5 16,5-2-1-16,13-5-2 15,11-2-1-15,8-10 2 16,9-6 1 0,0-13 5-16,-5-6 2 15,-2-3 10-15,-9-1 4 16,2-1 5-16,-5 8 0 15,-9 5-2-15,-4 11-3 16,7 6-1-16,-6 12-3 16,1 9-3-16,6 6-2 0,2 1-3 15,4 3-2-15,4-9-1 16,4-6-1-16,4-20 1 16,-3-4 1-16,1-17 2 15,-4-6 2-15,-6-10 3 16,-1-10 2-16,-1-17 2 15,-8-7 1-15,0-16-1 0,-5-7-1 16,-2-1 0-16,-4 3-2 16,4 16-2-16,2 19 1 15,5 28 5-15,3 16 4 0,0 31 6 16,-4 15 0 0,1 28-4-16,3 15-3 0,-5 11-6 15,7 6-1 1,7 1-4-16,7-3-2 0,13-17-3 15,12-11-2 1,5-29-1-16,4-12 0 16,-2-24 0-16,-9-8 2 0,-14-18 4 15,-8-5 2-15,-6-12 6 16,-12-2 2-16,-9 4 4 16,-6-4 5-16,-11 17 4 15,-5 11 4-15,-1 18-8 16,2 23-7-16,5 26-12 15,4 10-7-15,14 16 2 16,8-2-1-16,17-12 3 16,8-17-4-16,5-27-8 15,2-15 15-15,-7-22-58 0,-5-8-50 16,-11-19-127 0,-6-10-199-16,-9-14 249 15</inkml:trace>
  <inkml:trace contextRef="#ctx0" brushRef="#br0" timeOffset="-116937.91">1430 14348 1522 0,'2'14'54'0,"13"-1"10"0,6-8 1 0,21-7-7 0,6-10-2 16,12-17-18-16,9-10-14 0,12-12-83 0,8-7 47 0</inkml:trace>
  <inkml:trace contextRef="#ctx0" brushRef="#br0" timeOffset="-115421.49">658 12547 572 0,'-3'0'120'0,"-1"3"122"0,-4 2-25 0,-8 8-53 15,-1 1-21-15,-1 0-33 0,4-3-27 0,11-3-26 0,3-6-4 16,-3 1-2-16,9-3 3 16,8 0-3-1,2 3 6-15,5 11-8 0,1 7-8 16,0 15-12-16,0 10-10 0,-5 15-9 16,-4 5-1-1,-5 10 1-15,1 0-1 0,-7-5-5 16,-1-11-19-1,2-15-60-15,-3-7-37 16,7-16-140-16,-4-7-143 16,8-20 227-16</inkml:trace>
  <inkml:trace contextRef="#ctx0" brushRef="#br0" timeOffset="-114927.89">1006 12721 563 0,'0'-8'90'0,"0"-2"61"16,0-5 31-16,1 2 10 0,-1 7 9 0,0 3-11 0,-3 6-64 0,1 3-31 0,-1 13-61 16,-1 1-23-1,8 15-13-15,1 5-1 16,9 5-2-16,7 6 1 0,2-4 1 15,4 2 2 1,3-5 1-16,3-6 0 16,-4-16 0-16,-3-3 2 0,-5-17 31 15,-2-4 14-15,-5-17 25 16,5-11 9-16,0-22-3 16,0-11-4-16,8-14-14 15,3-4-9-15,8-7-28 16,3 3-7-16,-2 9-1 15,-1 7-24-15,-2 10-20 16,0 9 22-16</inkml:trace>
  <inkml:trace contextRef="#ctx0" brushRef="#br0" timeOffset="-96264.17">4625 12899 421 0,'-15'1'52'16,"-7"9"69"-16,3 3 17 0,-4 1 44 0,5 0-4 0,9-3-18 15,6-6-14-15,6 1-22 0,2-3-5 0,6 10-22 0,3 1-17 0,2 18-37 16,-2 10-14-16,-5 23-16 0,-1 10-3 0,3 22 0 0,-6 8-1 0,4 10-1 0,4 8 0 15,-4 8-5-15,3 3 0 16,-11-4 1-16,1-12-1 16,-5-22-23-16,-5-12-45 15,4-27-191-15,-3-13 157 16</inkml:trace>
  <inkml:trace contextRef="#ctx0" brushRef="#br0" timeOffset="-95968.34">4389 14301 1089 0,'-1'0'61'0,"-5"-3"28"15,6 3-14-15,6 3 4 0,0 6-8 0,12 18-8 16,2 5-26-16,12 13-26 0,7 6-4 0,12 6-4 0,1-2-1 0,0-11-2 0,-8-6 23 0,-8-14 32 0,-1-6 16 16,-18-11 48-16,7-7-2 15,-12-18-2-15,1-15-11 16,9-27-37-16,-6-15-22 16,12-15-30-1,-1-6-6-15,8 1-25 16,1 0-68-16,5-6 55 15</inkml:trace>
  <inkml:trace contextRef="#ctx0" brushRef="#br0" timeOffset="-84654.06">5656 12850 836 0,'-15'2'99'0,"-3"4"79"0,4-3-89 16,0 2-21-16,1-5 2 0,2-2 11 0,8-1 11 0,3 3 4 0,0 0-2 0,3-3-9 0,8 4-13 0,2 1-2 0,14 3-7 0,7 0-1 0,18-2-1 0,13-3-6 15,28 0-15 1,14-3-9-16,9-7-13 16,-1 2-4-16,-19 0 2 0,-9-3 1 15,-19 0 19 1,-10 3 2-16,-23-1 7 0,-12 6 4 15,-26 3-11-15,-19 0 0 16,-28 9-13-16,-14-1-9 16,-14-2-10-16,-17 7-2 0,-30-2-3 15,-7-2 1-15,-2-5-3 16,12-1-4-16,42 2-2 16,20-2 0-16,28 1-4 15,16 4-3-15,18-1 6 16,12 4 5-16,19 4 11 15,5 3 9-15,17-1-5 16,16-1-4-16,27-7-7 16,14-6-1-16,5-9 2 15,-2-6 7-15,-20-7 11 16,-10 0 13-16,-22 5 24 16,-12-5 8-16,-36 3 12 15,-13 0-5-15,-32 3-21 16,-20 6-15-16,-33 3-26 15,-11 8-10-15,-36 2-13 16,0-1-6-16,6 2-3 16,14-5 1-16,52-2 5 15,20 0-5-15,38 0 1 16,19 0 7-16,33-2 13 16,24 1 13-16,32-4 12 15,14 4-2-15,-2-4-5 0,-10-3-5 16,-20-5 0-16,-5-1-18 15,-9 2-66-15,-5 1-60 16,-16 6-159 0,-18 2-76-16,-17 18 189 0</inkml:trace>
  <inkml:trace contextRef="#ctx0" brushRef="#br0" timeOffset="-84127.57">5964 13367 1024 0,'-3'-9'136'16,"-2"-1"131"-16,-6 4-8 0,-2 11-53 0,-2 0-28 0,-3 10-65 0,-2 6-27 0,-6 6-36 0,-2 3-13 15,0 7-24-15,2 9-9 0,15 6-11 0,5 5-4 0,19 0-3 0,10-7 1 0,14-12 2 0,4-10 1 0,14-17 12 16,8-11 12-16,-5-18 33 16,-6-8 17-1,-12-5 13-15,-18-9 9 0,-17-4-13 16,-7 0-10-1,-23-5-13-15,-10 5-16 0,-22 0-16 16,-7 6-12 0,-7 17-44-16,4 9-31 15,19 20-58-15,7 11-30 0,18 7-115 16,9-5-175-16,32-4 263 16</inkml:trace>
  <inkml:trace contextRef="#ctx0" brushRef="#br0" timeOffset="-83698.53">6357 13277 1333 0,'0'0'120'0,"-2"2"98"0,4 3 10 0,-2-5-27 0,0 0-24 0,0 3-49 0,-3 0-18 0,3 3-33 16,-2 2-12 0,4 3-32-16,2 3-10 0,7 10-14 15,4 8-4-15,3 10-4 16,0 7 0-16,2 9-1 15,-1 1 0 1,3-7 0-16,0-3 0 0,-3-19 0 16,5-3 1-16,-8-15 1 15,1-9 15-15,-6-11 22 16,5-17 9-16,1-22 11 16,1-10-13-16,7-15-23 15,2 4-10-15,6 5-20 16,-3 7-36-16,-8 6-134 15,14 4 143-15,18-4-38 0</inkml:trace>
  <inkml:trace contextRef="#ctx0" brushRef="#br0" timeOffset="-11358.32">4956 7444 679 0,'-2'-8'102'0,"1"3"70"0,-1 1-17 15,-6 2-42-15,7 2-18 0,1 0 3 0,-2-3 9 0,4 1 16 0,-2 2 9 0,-2 0 3 0,-9 0-8 0,-9 11-17 16,-10 4-2-16,-13 5-18 0,-8 5-10 0,-18 4-24 15,-2-1-19 1,-17-1-17-16,-7 3-4 16,0 5-8-16,2 7 1 15,3 9-7 1,-9 7-2-16,8 10-2 0,7 1-3 16,10 12-2-16,14-1-4 15,19 15-1-15,6 4-1 0,15 11 1 16,2-2 6-1,2-4 4-15,2-3 2 0,2-2 0 16,-6-8 2-16,-1-9 1 16,5-9 0-16,2-24-1 15,0-13-4-15,3-22-60 16,1-12-57-16,-4-23-231 16,4-9 199-16</inkml:trace>
  <inkml:trace contextRef="#ctx0" brushRef="#br0" timeOffset="-11027.2">3389 8759 994 0,'-38'5'32'0,"-1"6"25"0,1 6 9 0,3 12 23 0,15 4 0 16,10 0-17-16,7 0 1 0,6-5 6 0,7 4 11 0,4-2 10 0,2 0-9 0,11 5-31 15,0-2-13-15,-1 6-28 16,6 4-8-16,-15-4-5 16,8-6 0-16,-2-11 1 15,-4-9 24-15,10-13 41 16,-2-6 18-16,14-16 32 15,0-5-8-15,15-21-20 16,7-2-18-16,6-18-31 16,0-6-29-16,4-3-226 15,-5 6 153-15</inkml:trace>
  <inkml:trace contextRef="#ctx0" brushRef="#br0" timeOffset="-9428.67">4943 6047 1240 0,'-5'-19'92'0,"-4"-3"55"0,1-3-19 16,7 1-31-16,1 2 8 0,7 19 5 0,3 3-5 0,3 31-27 0,-4 15-20 15,4 28-33-15,4 10-11 0,-3 15-10 16,4 3-1-1,0-1-26-15,-3-8-28 16,-6-12-18-16,-1-10-1 16,-10-19 27-16,-5-8 25 0,-8-20 22 15,-4-15 2 1,-3-23 4-16,-1-13 1 16,-4-33 14-16,2-9 9 15,-4-31 11-15,-2-12 11 16,9-14 9-16,3-1-1 0,15 7 8 15,4 0 0 1,23 25-13-16,5 12 1 0,8 20-7 16,15 23-9-16,-17 9-18 15,4 13-11-15,0 21-16 16,-2 8-4-16,-9 19 4 16,-5 7 1-16,-18 12 2 15,-8 9 0-15,-21 8-1 16,-10 7-23-16,-4 6-65 15,1-2-36-15,10-17-110 16,10-3-103-16,22-32 199 16</inkml:trace>
  <inkml:trace contextRef="#ctx0" brushRef="#br0" timeOffset="-8918.38">5404 6102 1070 0,'16'16'97'0,"-5"4"69"0,6 9-48 0,-6 10-7 0,2 7-34 0,-2 7-28 0,3 4-20 0,-8-6-19 0,1-7 0 0,-3-14 0 16,-7-8 19-16,-3-17 26 16,-5-5 9-16,-5-16 17 15,-6-14-12-15,3-16-11 16,-2-9-3-16,9-15-7 15,7 3-7 1,10-7-16-16,7 3-9 0,17 14-9 16,6 10-3-16,4 15-2 15,-1 8-1-15,-2 18-2 16,-4 6-1-16,-4 16 1 16,-4 6 1-16,-12 11 3 15,-2 8 2-15,-10 3-1 16,3 7 0-16,3-3-3 15,5-3-1-15,5-12 0 16,3-10 1-16,6-18 1 0,1-6 3 16,-3-22 4-16,1-5 1 15,-10-11 10 1,-1-2 5-16,-12-7 8 0,-2 6-1 16,-15-1-11-1,-6 1-5-15,-5 4-11 0,0 0-4 16,-1 8-10-1,3 5-12-15,7 12-54 0,9 12-59 16,9 13-147 0,3-6-154-16,11 10 235 0</inkml:trace>
  <inkml:trace contextRef="#ctx0" brushRef="#br0" timeOffset="-8678.52">6294 5585 1280 0,'-13'1'149'0,"-4"6"120"0,-9 8-129 0,0 1-5 0,-11 12-47 0,6 7-8 0,1 17-41 0,12 5-12 0,9 8-16 0,18-2-6 16,10-13-5-1,10-4-1-15,5-21-1 16,0-7 1-16,8-15-73 15,-4-10-42-15,3-12-298 16,3-6 238-16</inkml:trace>
  <inkml:trace contextRef="#ctx0" brushRef="#br0" timeOffset="-7967.34">6456 5689 929 0,'-16'17'151'0,"2"4"103"0,5 2-37 0,2-4-23 0,11-5-67 0,2-4-29 0,8-10-34 0,8-3-2 0,3-16 7 16,7 0-7-16,3-13-20 15,1-1-4-15,-5-5-9 16,-1-1 3-16,-17-2-1 16,-11 3-6-16,-24 3-3 15,-8 9-4-15,-16 18-11 16,0 8-7-1,2 31-12-15,4 15-2 0,14 23-1 16,7 1 4-16,14-4 3 16,11-12 2-16,16-18 3 15,12-11 2-15,7-17 3 16,9-8 4-16,5-21 6 16,2-7 1-16,-5-18 0 0,0-7 1 15,-16-7 1 1,-7-3 1-16,-7 3 1 15,-6 11-8-15,-4 21-4 16,-1 12-5-16,-7 17-5 0,3 12 4 16,-3 12-1-16,-4 0 2 15,6 9-4 1,-3-3 1-16,-3 5 0 16,-6-3 2-16,-8-1 6 15,-5-4 1-15,1-2-1 0,2-14-2 16,16-10-5-16,2 3-4 15,20-18 0-15,7-6 3 0,8-16 3 16,3-7 3 0,1-10 1-16,-3-2-2 15,-5 2 3 1,-5 3 2-16,-14 2 0 0,-3 4 1 16,-9 7-2-16,-2 9-2 0,0 13-8 15,2 8-5-15,10 14-5 16,10 7-1-1,18 7 6-15,9 4 1 16,4 0 5-16,1 1 1 0,-18 5 4 16,-15 1 4-16,-29 8 4 15,-17 3 2-15,-26-1-12 16,-4-2-21-16,-7-15-93 16,6-11-48-16,22-22-202 15,14-18-144-15,25-27 289 16</inkml:trace>
  <inkml:trace contextRef="#ctx0" brushRef="#br0" timeOffset="-7538.69">7343 5307 842 0,'33'-1'131'0,"-3"2"123"16,0 5-38-16,0-2-49 0,-2-3-10 0,-1-10-17 0,1-9-11 16,7-8-27-16,-6-8-16 15,4-3-26-15,-11 3-11 16,-11-3 1-16,-5 5 4 15,-15 10 4-15,-4 3-4 16,-8 17-31-16,-5 14-18 16,0 29-22-16,4 14-5 15,5 20 7-15,12 1 6 16,18-16 5-16,9-16 4 0,11-26 1 16,8-15 5-16,0-17 8 15,0-12 4-15,-5-12 1 16,-4-1 0-16,-4-11-3 15,-2-1-1-15,-7-1-3 16,-7 3-4-16,-6 19-6 16,4 8-6-16,-1 22-7 15,4 14 1-15,9 19 8 16,10 5 1-16,6 6 1 16,1 4 0-16,-4-9-1 15,-12-6 4-15,-7-3 14 16,-16-5 7-16,-24-1 3 15,-12-3 1-15,-29-6-10 16,-9-4-33-16,3-9-130 0,7-7-127 16,21-7 138-16</inkml:trace>
  <inkml:trace contextRef="#ctx0" brushRef="#br0" timeOffset="-6818.17">5842 6585 973 0,'15'-35'151'0,"-3"8"133"0,-2 13 9 0,-7 7-72 0,-2 14-38 0,-1 10-86 15,-4 8-23-15,-1 26-59 0,-3 4-7 0,0 18-7 0,2 4-2 0,3-1-25 0,3-2-57 16,4-8-193-16,4-6-280 0,-3-3 305 15</inkml:trace>
  <inkml:trace contextRef="#ctx0" brushRef="#br0" timeOffset="-6453.09">5672 6965 1461 0,'-3'-21'101'0,"3"-4"63"0,5 0 2 0,17-9-35 0,6 3-17 0,15-5-49 0,7 1-17 0,12 11-22 0,6 4-9 16,4 14-8-1,-12 6-1-15,-17 14-1 16,-15 6 2-16,-17 16 4 16,-6 4 0-16,-5 4-2 0,3 0-3 15,2-14-7 1,9-5-3-16,10-15-1 15,2-10 0-15,8-13 6 16,-4-7 4-16,-5-10 10 0,-6 1 5 16,-15-4 18-16,-10 5 2 15,-14 3-4-15,-12 1-5 16,-7 8-24 0,-1 2-11-16,4 5-58 15,7 4-38-15,14 2-134 16,4 3-114-16,11 9 193 0</inkml:trace>
  <inkml:trace contextRef="#ctx0" brushRef="#br0" timeOffset="-5638.09">5256 7977 1230 0,'0'9'76'0,"0"-5"77"0,0 0 34 0,0-12-6 15,-2-7-13-15,-3-11-68 0,-6 0-39 0,-3-9-33 0,-3 5-6 0,-4 11-8 0,4 2-2 0,-2 14-6 16,3 9-6-16,-1 16-7 16,1 17-3-16,7 18-1 15,-1 6 1-15,12-3 3 16,2-8 0-16,14-22 0 15,-3-9 0-15,6-21 5 16,-4-8 2-16,-1-17 10 16,3-10 4-16,2-28 12 0,5-13 7 15,11-31 2-15,4-11-4 16,-3-15-8-16,-1-6-7 16,-3 23 11-1,-8 18 9-15,-4 44 11 0,-14 26 4 0,-8 44-10 16,-6 21-10-1,-13 36-14-15,5 17-6 0,-3 25-10 16,4 3-1-16,10-1-3 16,7-10-1-16,20-33-5 15,3-15-3-15,12-32 2 16,-1-13 1-16,2-19 7 16,-2-14 2-16,-12-19 4 15,3-4 2-15,-6-12 2 16,-2 4 1-16,-12 12 5 15,-4 9 4-15,-13 29-4 16,-3 11-3-16,-5 32-11 16,2 7-5-16,10 7-2 15,0-2 1-15,15-17-3 16,12-13 0-16,13-26 2 16,5-15 2-16,8-20 6 15,1-7 4-15,-12-7 8 0,-8 1 4 16,-22 2 9-1,-18-1 2-15,-24 9-14 16,-10 3-22-16,-8 23-95 0,1 10-53 0,5 9-276 16,13 5 247-1</inkml:trace>
  <inkml:trace contextRef="#ctx0" brushRef="#br0" timeOffset="-5253.28">6171 7625 1273 0,'14'38'101'0,"-5"8"97"0,-4 6-58 0,-7 5-30 0,-5 0-48 0,3 1-35 0,-4 0-17 0,5 5-9 16,3-1-4-16,0-10-13 15,3-5-1-15,2-22 4 16,-5-12 5-16,-5-15 31 15,1-15 15-15,-9-16 29 16,0-18 15-16,-4-23 8 16,-5-8 1-16,9-19-23 15,10-3-13-15,19 7-7 0,14 10-10 16,14 28 4 0,-3 12 1-16,-1 27-16 0,-2 7-1 15,-7 13-11 1,2 8-7-16,-9 6-3 0,-8 5 4 15,-13 6 7 1,-8 4 12-16,-19 13-11 0,-15 6-26 0,-8-4-84 16,-7-2-53-16,0-13-138 15,12-14-126 1,9-22 237-16</inkml:trace>
  <inkml:trace contextRef="#ctx0" brushRef="#br0" timeOffset="-4397.09">6661 7488 312 0,'-12'11'44'0,"-4"-1"38"0,-6-9-36 0,8-1-10 0,-1-3 27 0,9-3 66 0,1 1 36 0,1 3 37 15,4 2 3-15,-10 0-22 0,4 2-19 16,1 6-34 0,0 0-18-16,1 1-38 0,4-4-17 15,7-3-29-15,6-2-8 0,14 0 3 32,4-4 6-32,12 1 1 0,0-8 4 0,2-3 9 31,-2-8 6-31,-8-6 11 0,-4 1-1 15,-7-3-6 1,-8 3-4-16,-10 2-2 0,-12 3-3 16,-12-2-2-16,-7 2-7 0,-11 6-9 15,7 8-5-15,-8 18-17 16,-3 6 0-16,2 17-12 16,2 6-6-1,15 13 1-15,17 2 2 0,21-2 2 16,16-3 3-16,11-19 3 15,5-8 0-15,5-14 3 16,0-13 0-16,-2-13 4 16,-2-4-23-16,-3-15 383 15,1-8-273-15</inkml:trace>
  <inkml:trace contextRef="#ctx0" brushRef="#br0" timeOffset="10651.84">20557 8753 317 0,'-21'0'55'16,"5"0"88"-16,1 0 7 0,-3 0 1 0,1 1-16 0,1 1-37 0,-4 1-10 15,5-1 30-15,3 1 13 0,2 0 12 0,4-3 3 0,4 0-22 0,-7 0-13 0,7 0-11 16,2 0-11-16,2-1-8 16,12-4 3-16,7 0-5 15,-1-6-4-15,18 0-4 16,6-3-4-16,13-4-23 16,17 0 0-16,3 0-26 15,12 2-8-15,-7 2-1 16,-6-2-8-16,-15 7 8 15,-12-2-1 1,-16 11-6-16,-8-2 0 0,-10 2 10 16,-12 2 8-16,0 3 9 0,-6 3 3 15,-8-1-9 1,0 3-6-16,-5 4-1 0,-5 0-3 16,4 18-3-1,-5 1-1-15,-3 24-6 0,-2 17 1 16,-8 30-2-16,4 19-2 15,-10 19-1-15,-4 5 0 16,9-6 0-16,5-10 2 16,5-14 1-16,4-14 0 15,11-32-19-15,5-18-17 0,3-28-57 16,4-12-44 0,6-24-129-16,7-17-141 0,6-47 227 31</inkml:trace>
  <inkml:trace contextRef="#ctx0" brushRef="#br0" timeOffset="11091.65">21241 9317 1664 0,'-1'8'101'16,"-4"7"78"-16,0-3-45 0,4 7 6 0,-1 0-26 0,7 13-53 0,3 7-23 0,3 18-14 0,3 14-10 0,-1 6-6 0,-1 0-2 0,-4-14 3 0,-3-11 0 0,-4-22 10 0,-2-15 4 15,-9-11 6-15,-1-8-3 0,-3-26 4 0,3-13 0 0,6-31-3 16,5-14 4-16,15-7-12 15,8 2-3-15,13 19 1 16,4 14 9-16,-1 27 14 0,1 17 5 16,-5 24-1-16,-4 6-7 15,-3 11-17 1,4 2-4-16,-8 3-11 0,1 2-1 16,-5 7-4-1,-1 2 0-15,-6 14-7 0,-7 5-18 0,-4 3-38 16,-4 0-32-1,-1-12-61-15,-8-10-33 16,11-13-97-16,8-4-129 0,0-26 239 16</inkml:trace>
  <inkml:trace contextRef="#ctx0" brushRef="#br0" timeOffset="11567.72">21945 9382 1843 0,'0'16'153'0,"-2"8"47"0,-7 1-4 0,3 8-94 0,-1 11-34 0,6 2-28 0,5 6-16 0,4-8-17 0,3 0-1 0,-4-8-2 0,1-2-1 0,-5-19 4 15,-3-12 4-15,-3-3 7 16,-1-17 11-16,0-22 8 15,2-13-4-15,12-22-6 16,4-1-11-16,16 17-10 16,3 1 3-16,9 37-1 15,4 9 0-15,-5 19 0 0,-1 15-5 16,-9 12-2-16,-12 4-5 16,-8 6-17-16,-8 0-5 15,-1-4-4-15,-4-6 5 16,2-11 20-16,0-23 6 0,3-2 17 31,2-23 9-31,2-17 7 0,2-11 2 16,7-13-10-16,14-1-9 0,0 9-14 15,8 16-3 1,-1 29 0-16,-5 12 0 16,3 30 4-16,-5 11 0 0,-7 19-3 15,-2 4 3-15,-7 9-18 16,-1-5-68-1,-1-7-96-15,1-3-103 0,0-12 129 16</inkml:trace>
  <inkml:trace contextRef="#ctx0" brushRef="#br0" timeOffset="11918.49">20279 10511 1480 0,'0'13'124'15,"9"-8"123"-15,4-4-62 0,26-1 19 0,14-1-44 0,48-4-70 0,28 0-22 0,51-9-23 0,12-5-11 0,45-6-14 0,4-2-6 0,-3-8-9 16,9 4-1-16,-46-4-1 0,-19-3-3 0,-39 5-27 16,-27 3-19-16,-41 3-54 0,-19 5-35 15,-38 2-119 1,-18 1-55-16,-44 13 163 15</inkml:trace>
  <inkml:trace contextRef="#ctx0" brushRef="#br0" timeOffset="12157.51">20587 10691 1220 0,'-71'19'85'0,"17"0"109"0,18-13-39 0,28-6 38 0,19 5 2 0,31-14-17 0,25 1-19 16,57 0-46-16,28-8-17 0,45 3-46 0,36 1-22 16,28-6-7-16,-1-5-33 0,11-7-124 0,-18-11-67 15,-28-8-144-15,-2-3 153 0</inkml:trace>
  <inkml:trace contextRef="#ctx0" brushRef="#br0" timeOffset="60131.09">20217 11592 574 0,'-4'-13'96'0,"-1"-1"137"0,-3-8-50 15,3 0 19-15,1 1 9 0,2-6-7 0,2 2-10 0,6 0-13 0,-2 1-15 0,-3 13-35 0,-1 10-23 0,-1 1-55 0,-3 11-15 0,1 14-20 0,6 6 4 16,7 15-2-16,2 6-3 16,6 13-5-16,-4 6-8 15,-12 11-3-15,1 4 2 16,-11-2-1-16,-8 3-4 15,0-10-3-15,-9-11 0 16,9-17 1-16,0-11 4 16,7-25 3-16,6-10 3 0,3-27 1 15,3-15 1 1,6-37 1-16,1-17 0 0,3-22 1 16,-6-3 1-16,-3 6 1 15,-4 9-1-15,1 21-6 16,7 8-2-1,8 19-5-15,4 8 0 0,6 18 0 16,-1 5-1-16,2 21-1 0,-1 6-1 16,3 21-2-1,4 9 1-15,-5 22 3 0,2 5 0 16,-4 14 2 0,-4 5-1-16,-6 2 1 0,1-2-3 15,-3-24 0 1,3-11 1-16,-1-27 1 15,3-17 2-15,2-23 4 0,2-17 2 0,4-21 2 32,3-12 3-32,0-10-1 15,-3-1 1-15,0 7 1 16,1-1 0-16,2 14-4 16,-2 12-5-16,-1 23-3 0,-3 18-4 15,-7 32-1-15,2 10 1 16,-3 29 0-16,-2 10 2 15,4 20 0-15,-4 9 2 16,-3 16-2-16,3 5 1 16,2-5-25-16,0-11-26 15,1-31-59-15,3-13-54 16,-2-30-169-16,1-10-241 16,6-20 330-16</inkml:trace>
  <inkml:trace contextRef="#ctx0" brushRef="#br0" timeOffset="60812.73">21674 11801 1336 0,'6'-6'128'0,"2"-5"164"0,-7-3-69 0,-2-10-1 0,-2-3-29 0,-12-9-72 0,-5 0-27 0,-10-2-19 15,-5 6-12-15,-6 13-24 0,-1 13-14 0,-3 23-23 0,-3 20-5 0,5 29-10 0,-3 16 0 0,16 13 2 0,5-1-5 0,23-23-1 0,4-16-1 0,20-31 2 0,5-13 9 0,4-22 11 0,4-11 6 0,1-22 13 0,-2-15 0 0,-1-8 10 0,1-6 4 0,-7 4-5 0,-8 9-3 0,-8 22-18 0,-3 16-8 0,-6 30-9 0,-4 19-2 0,-7 28 3 0,5 6 2 0,8 1 3 0,8-9 2 16,13-19-1-16,4-12 2 0,4-21 6 0,-5-4 2 0,-2-17 7 15,-7-3 1-15,-2-8-1 0,-3-1-3 0,-4 1-4 16,-6-2-2-16,3 4-4 16,-3 4-2-16,0 8-3 15,0 6-5-15,7 9-2 16,2 2 1-16,11 5-3 16,9 7 1-16,6 11 2 15,5 2 1-15,4 8 0 16,1 2 1-16,-7 7 1 15,-4 2 2-15,-19-1-1 0,-16-2-6 16,-28 0-22-16,-18-2-20 16,-17-9-48-1,-9 5-26-15,4-18-94 0,10-1-56 16,16-21-238-16,5-18 277 0</inkml:trace>
  <inkml:trace contextRef="#ctx0" brushRef="#br0" timeOffset="60951.03">22177 10986 1291 0,'39'-30'130'0,"-4"16"124"0,-11 15-47 0,-7 40-40 0,-3 19-19 0,-1 43-41 0,-1 12-13 0,-2 14-25 0,-1 5-14 0,1-4-34 0,2-1-12 16,1-9-29-16,-2-11-35 0,0-26-126 0,2-12-119 0,-4-20 160 16</inkml:trace>
  <inkml:trace contextRef="#ctx0" brushRef="#br0" timeOffset="61395.54">22723 11495 1664 0,'-16'24'116'16,"-14"9"88"-16,-11 3-48 0,-10 7-4 0,-1 7-42 0,5 1-64 0,19-1-22 0,12-1-18 0,10-5-4 16,20 2-8-16,5-5-1 0,9-3 5 15,10 0 0 1,5-11 3-16,5-7 2 0,6-10 10 15,4-10 7-15,7-16 19 16,3-13 9 0,5-21 10-16,-7-11 1 0,-22-14-5 15,-6-2-5 1,-18 1-16-16,-7 9-8 0,-7 24-11 16,-6 16-5-16,0 34-5 15,0 18 1-15,7 30-4 16,-3 8 1-16,17 3-1 15,2 4 0-15,6-17-1 16,2-4 1-16,-5-6 5 0,-11-9-1 16,-18 0 4-1,-6-3-2-15,-24-9-15 0,-5-6-16 16,-13-18-73 0,-1-9-43-16,-19-12 409 0,-22-3-258 15</inkml:trace>
  <inkml:trace contextRef="#ctx0" brushRef="#br0" timeOffset="61853.36">20329 12796 1394 0,'2'-3'167'0,"0"-1"120"0,5-4-58 0,-10 3-10 0,-16 3-60 16,-6 4-43-16,-30 22-54 0,-5 6-10 0,-11 26-22 0,-6 15-7 0,15 27-18 15,12 9-6-15,23 8-5 16,10-1-26-16,20-16-53 16,11-13-18-16,17-22-99 15,15-13-54-15,16-26 152 16</inkml:trace>
  <inkml:trace contextRef="#ctx0" brushRef="#br0" timeOffset="62153.18">20765 13102 1800 0,'-27'10'164'0,"-6"7"107"0,-10 13-125 0,-6 8-17 0,4 3-63 0,5 3-25 0,15-9-30 0,4 0-6 0,23-2-7 0,8-8-2 0,12-3 2 16,3 2 1-1,-5-2 8-15,1 1 4 0,-13 3 10 16,-2-6 5-16,-17 7 4 16,-11 4-1-16,-16-1-9 15,-5 3-6-15,-1-3-29 16,-5-3-24-16,10-6-57 16,4-7-56-16,10-14-118 15,14-8-49 1,17-22 160-16</inkml:trace>
  <inkml:trace contextRef="#ctx0" brushRef="#br0" timeOffset="62331.36">20856 12613 1006 0,'59'-45'241'0,"-14"16"339"0,-10 17-269 0,-22 29-66 0,-2 21-41 0,-11 33-77 0,0 9-34 0,-6 21-50 0,-2 5-14 0,-10 7-19 0,4 3-13 16,-2-3-83-16,8-9-78 0,8 2 87 16</inkml:trace>
  <inkml:trace contextRef="#ctx0" brushRef="#br0" timeOffset="62881.08">20918 13290 1291 0,'28'8'151'0,"4"3"92"0,-2-3-100 0,1-3 12 15,4-5-79-15,1-7-24 0,7-9-6 0,1-9 10 0,7-13 18 0,2-3 11 0,1-7 12 16,-5 0-2-1,-22 6 4-15,-13 2-1 0,-28 12-20 16,-13 7-13-16,-22 20-31 16,-3 10-17-16,-2 29-23 15,2 14-7 1,13 25-4-16,7 7-2 0,18 0 3 16,11-9 1-16,20-23 1 15,8-12 3-15,20-17 6 16,0-12 4-16,4-14 7 15,3-5 3-15,-3-14 0 16,-3 0 1-16,-10-5-3 16,-1-1 0-16,-13 6 0 15,-8 3-1-15,-11 11-5 16,-3 7-2-16,-3 2-8 16,3 5-2-16,7 1 0 15,7-3 3-15,8-13 6 0,3-10 2 16,3-12 5-1,4-1 2-15,0 5 5 16,1 7-1-16,-3 9-3 0,0 11-2 16,-2 11-10-16,0 6-5 15,-1 11-45-15,0 2-41 0,0-4-135 16,4-1 124 0</inkml:trace>
  <inkml:trace contextRef="#ctx0" brushRef="#br0" timeOffset="63212.01">22355 13022 1915 0,'-8'-6'117'0,"-8"6"59"0,1 3-45 0,-12 17-31 0,0 7-34 0,-3 19-51 0,3 12-13 0,16 15-12 16,10-4-20-16,23-14-31 15,16-9 2-15,15-24 2 16,1-12 21-16,1-17 36 16,-12-18 4-16,-4-3 11 15,-9-12 25-15,-5-2 38 0,-3 7 21 16,-11 0 28 0,-7 8-12-16,-4 26-27 0,-4-4-20 15,-2 32-42 1,1 14-14-16,5 11-15 0,0 2-1 15,13-10-55 1,7-8-60-16,9-20-170 16,2-10-99-16,4-15 196 0</inkml:trace>
  <inkml:trace contextRef="#ctx0" brushRef="#br0" timeOffset="63362.86">22507 12777 2189 0,'-24'26'75'0,"3"-9"1"0,9-11-89 0,7-9-109 0,5-8-92 0,16-8 93 0</inkml:trace>
  <inkml:trace contextRef="#ctx0" brushRef="#br0" timeOffset="63741.11">22822 12569 1570 0,'3'21'162'0,"-3"6"176"0,0 22-246 0,0 10 0 0,5 23-42 0,6 10-8 0,3 12-24 15,5 2-12 1,10-9-5-16,-1-11-3 0,13-30-11 31,2-15-1-31,4-28 1 0,-5-13 5 0,-2-21 15 31,-2-10 10-31,-5-12 26 0,-6-7 14 0,-13-10 25 16,-5 5 5 0,-10 4-18-16,-9 10-14 0,2 21-31 15,1 17-15-15,0 20-9 16,7 18-1-16,10 7-1 16,7 6 3-16,18-9 2 15,10-3 0-15,3-7 0 16,2 1 2-16,-7 0 6 15,-12-2 13-15,-20-1 15 0,-17-2 4 16,-25-3-11 0,-10-6-23-16,-13-11-46 15,-4-1-42-15,6-10-101 16,6-8-42-16,22-16 110 16</inkml:trace>
  <inkml:trace contextRef="#ctx0" brushRef="#br0" timeOffset="64031.17">23546 12263 1505 0,'-30'-22'194'0,"7"2"222"0,5 21-228 0,10 15 17 0,13 28-33 0,11 13-27 0,25 20-26 15,12 5-17-15,12-1-45 16,5-4-22-16,8-9-24 16,1-2-3-16,6-3-2 15,1 7 0-15,-14 7-1 16,-9 5 1 0,-37 17-26-16,-23 5-22 15,-49 21-66-15,-30 12-63 0,-52 35 94 16</inkml:trace>
  <inkml:trace contextRef="#ctx0" brushRef="#br0" timeOffset="121001.06">1821 9401 419 0,'0'-5'139'16,"-1"5"159"-16,-4 0-80 0,-1 10-46 0,-5-2-31 0,1 3-37 0,-1 0-14 0,6 0-25 0,1-5-14 0,4 0-6 0,1-2 3 0,2-3 7 0,2-1-1 16,-2 0-7-16,-1-1 4 0,-1-1 12 0,-1-7 2 0,-8 5 2 15,1 1-8-15,-3 3-16 16,-1 0-2-16,3 0-6 16,3 0-4-16,5 0-9 0,0 0-3 15,0-9 0 1,0 6 1-16,2-1 2 0,-2 3-2 15,0-1-7-15,-3 1-3 0,-8 9-8 16,0-1-7 0,0 8-65-16,1 2-53 0,5-3-169 15,4-3 152 1</inkml:trace>
  <inkml:trace contextRef="#ctx0" brushRef="#br0" timeOffset="121371.05">2104 9521 1527 0,'-5'11'130'0,"5"5"96"0,-5-8-19 0,-4-2-62 0,2-4-15 0,-2-2-54 0,9-4-15 0,1-2-40 0,1 6-9 0,1 0-8 0,2 2-6 16,0 9 2-16,3 4 1 0,-5 4 1 0,-3 0 0 0,6 0 0 0,-4-5 4 0,-1-7 8 0,4-4 5 0,1-11 4 0,-4-3-2 0,-1-6-5 0,-2-2-25 16,-2-2-120-16,-2-2-112 0,14 8 121 0</inkml:trace>
  <inkml:trace contextRef="#ctx0" brushRef="#br0" timeOffset="121646.98">2571 9500 1382 0,'6'2'162'0,"-3"4"148"0,-1 4-27 0,-2 10-80 0,-4 4-39 0,-7-4-91 0,0 1-23 0,0-5-33 0,3-7-8 0,8-7-9 0,-4-1-1 0,13-13-48 0,4-4-36 0,3-6-115 0,4-2-118 0,8 8 176 0</inkml:trace>
  <inkml:trace contextRef="#ctx0" brushRef="#br0" timeOffset="121897.51">3102 9570 1212 0,'5'11'166'0,"-4"-2"121"0,9-6-58 0,-5-1-21 0,3-2-31 0,-4 0-15 0,1 0-40 16,-5 5-15-16,2 1-44 0,-2 2-20 0,0-2-31 16,0-4-12-1,0 1-86-15,-2-8-77 0,7-3 87 16</inkml:trace>
  <inkml:trace contextRef="#ctx0" brushRef="#br0" timeOffset="122091.2">3648 9578 1143 0,'6'0'217'0,"-1"0"207"0,-3-2-179 0,4-4-40 0,-4 3-89 0,-1-2-45 0,-1-1-65 0,-1-1-45 0,2-2-200 16,1-2 158-16</inkml:trace>
  <inkml:trace contextRef="#ctx0" brushRef="#br0" timeOffset="122280.66">4061 9434 1482 0,'-4'13'230'0,"-1"-2"215"0,-3-2-236 0,3 1-95 0,-1-1-56 0,3-9-36 0,1-1 1 0,4-6-82 16,-1 1-67-16,15-3-239 15,3 5 199-15</inkml:trace>
  <inkml:trace contextRef="#ctx0" brushRef="#br0" timeOffset="122613.27">1450 9452 1704 0,'2'0'176'0,"-2"7"-76"16,11-5 144-16,0-2-172 0,5-3-44 0,-4-8-2 0,4-2-108 0,-2-3-16 0,13-4 45 0</inkml:trace>
  <inkml:trace contextRef="#ctx1" brushRef="#br0" timeOffset="-91847.97">10737 16814 0,'0'0'0,"0"0"0,0 0 0,32-40 0,-24 29 0,-8 3 16,0 4-1,0 0 1,12-4-16,-9 0 0,5 0 16,4 0-1,4 0 1,-12 4-16,4 1 16,4-1-16,-8-8 15,11-4 1,9-4-16,-4 1 15,-16-1-15,7 4 16,-7 4 0,-4 0-16,8-3 15,8-5 1,8-8-16,-1 1 31,-7 3-31,0 4 0,4 5 16,-20 7-1,4 0-15,-4 4 16,0 0-16,0 0 16,8 0-1,-8 0 1,7 0-16,-7 4 16,0 0-16,0 0 15,-59 83 1,36-48-16,3-11 31,20-12-31,0-8 0,0-4 16,0 0-1,0 0-15,0 0 16,0 0 0,47-59-16,-35 27 15,-8 1-15,-4-1 16,8 5-1,-8 7-15,12 4 16,-12 8-16,0 8 16,0 0-1,0 0-15,-63 79 16,67-71 0,3-4-16,5-4 15,-8 0 1,-4 0-1,12 0-15,-12 0 0,0 0 16,0 0 0,0 0-16,0 0 15,4-95 1,-4 79-16,-4 13 16,4 3-1,-91 67-15,5 23 16,30-27-1,33-27-15,15-20 16,8-9-16,-8-3 16,8 0-1,8-4-15,-8 0 16</inkml:trace>
  <inkml:trace contextRef="#ctx0" brushRef="#br0" timeOffset="202280.82">17900 16034 1113 0,'-6'6'190'0,"3"-4"166"0,-1-2-177 16,-2-2-41-16,1-4-76 15,2 3-14-15,-2 6-9 16,5 8 4-16,8 14 16 15,7 12-5-15,0 15-18 16,6 3-9-16,-4 13-20 16,2 1-2-16,-9-6-3 15,-1 2-1-15,-3-7-35 16,-3-7-28-16,-3-17-85 16,0-8-101-16,2-26 142 15</inkml:trace>
  <inkml:trace contextRef="#ctx0" brushRef="#br0" timeOffset="203560.68">18036 15980 686 0,'-18'-11'74'0,"4"7"76"0,-2 2-15 16,1 4-12-16,3 2-2 0,3 0-9 0,3 0-8 0,6-8-26 0,4-1-7 0,7 0-1 0,-3-4 7 0,3 7 21 15,0 2 2-15,-6 5-16 0,9 3-15 0,7-4-24 0,6 0-4 0,23-6-7 16,7-3-3-16,19-7-10 0,9-3-7 0,8-2-15 0,8 3-5 0,22 4 2 0,11 3 1 0,10 7 0 16,-6 0 0-16,0 4 0 0,2 4 1 0,8-2 0 0,13 2 0 15,0 0 0-15,0-5-1 0,6 1 3 0,-1-1 0 0,3 1 3 0,8-2 2 0,1 0 1 0,-5 1-1 0,15-3-2 0,-3 1-2 0,-7 4 1 0,8 0-1 0,-12 4 0 16,1 4 1-16,-8-1 0 0,-6 3 2 0,-2-4 0 0,-7-8 2 0,-6-3 3 0,-5 0 0 15,-23-8 6-15,-12 0 2 0,-16-5 3 0,0 1 4 0,-7-2-8 16,-5-4 4-16,-14 9-10 0,-5-4-6 0,-20 2 1 0,-4 2-5 16,-4-1 2-16,-5 4 0 0,-1-5 1 15,-5 6 1-15,-2-3 3 0,-9 5 3 0,-1-2 4 16,-8 4 1-16,0-1-1 16,0 1-2-16,0 1-6 15,0-2-2-15,0 2-5 16,0 0-2-16,3 10-6 0,-1-1-1 15,1 10-3-15,2 6 0 0,-1 13 1 16,4 5 3 0,0 15 3-16,-2 2-3 0,1 5 6 15,-4-1 2 1,0-2 0-16,3-4 5 16,2-7 0-1,2-7 1-15,2-8 1 0,-2-5 0 0,-5-10 1 16,-1-4 0-1,-1-9 0-15,-3-1 1 0,-3-3 1 16,-1-4 0-16,-4 0-1 16,1 0 0-1,-5 0-1-15,-1 0-1 0,-3 0-1 16,-6 0 1 0,-6 0-1-16,-8 0 1 0,-7 0 1 15,-9 0 2-15,-18-4 0 16,-5 2-2-1,-20 2 0-15,-7 0-1 0,-10 6 0 16,6 1 0-16,-1-1-2 16,-16 0-1-16,-10 0-3 15,-6-4 0-15,-1 0-5 16,3-1-1-16,-7-2-3 16,-7-3 1-16,-1 4 2 15,9-4 2-15,-4 4 4 16,-5 3 1-16,-2 0 1 15,-4 0 0-15,0 0 0 16,0 4 0-16,-10-6-1 0,2 4 0 16,2 0-1-1,0-4 0-15,6 4 1 0,2 1 0 0,12-1 0 16,2 3 0 0,0-3 0-16,5-2 1 0,11-5 0 15,19-2 0 1,7-7 2-16,-1-2 0 0,7-3 0 15,-3-1 1-15,17 3-3 16,7 3 0 0,15 4-4-16,0 6-4 0,7 4-6 15,-1 2 0 1,-3 6-7-16,4 6-3 0,-9 0-12 16,1 7-13-1,-1 9-6-15,4 3 6 0,7 5 1 16,4 0-19-16,12-11-127 15,-1-8-242-15,23-45 246 16</inkml:trace>
  <inkml:trace contextRef="#ctx0" brushRef="#br0" timeOffset="204623.43">19287 16236 1481 0,'-3'0'113'0,"-5"0"75"0,0-2-54 0,-2 2-35 0,-1 2-16 0,0-1-28 0,3 7-15 0,5 2-23 16,3 6-11 0,5 3-10-16,4 3-2 0,4-5 0 15,3-3 2 1,4-9 13-16,-1-5 17 0,3-10 28 16,0-2 7-1,-9-4 2-15,-10-4-11 0,-14 1-12 16,-6 1-2-16,-12 2-10 15,-5 4-5-15,-1 4-15 16,3 3-5-16,4 8-13 16,4 7-6-16,15 10-9 15,7 6 0-15,12-3 4 16,9 2 4-16,14-9 10 16,0-9 3-16,2-7 5 15,2-4 3-15,-10-7 5 16,-1-1 4-16,-14-2 6 15,-12-5 3-15,-12 0 1 0,-12 1-1 16,-5-1-8 0,-5 7-5-16,9 7-13 0,4 5-5 15,8 11-10 1,6 2-3-16,11 3 4 16,12-4 3-16,6-6 7 15,11-6 5-15,7-6 9 0,-1-8 9 16,-9-3 13-16,-8-1 6 0,-19 2 4 15,-7 2-4 1,-25 3-16-16,-5 5-16 0,-3 6-41 16,7 3-30-1,13 2-95-15,9 3-106 0,16-15 154 32</inkml:trace>
  <inkml:trace contextRef="#ctx0" brushRef="#br0" timeOffset="205261.17">20304 16148 1571 0,'8'0'142'0,"-5"-2"92"0,-3 2-33 0,-1 6-78 0,-15-6-31 0,3 11-62 0,1 4-17 0,-1 3-16 0,13 12-8 16,0-7 2-16,5 0-2 15,11-9 2-15,2-3 1 16,1-9 6-16,2-7 8 16,-7-9 24-16,-1-2 17 15,-10-1 26-15,0-5 6 0,-11 0-6 16,-11 0-11-1,-11 0-22-15,-15 0-12 0,-8 12-21 16,1 10-12-16,10 19-18 16,6 8-6-16,20 12 2 15,11 1 2-15,19-6 6 16,16-7 4-16,22-16 5 16,7-6 5-16,1-10 11 15,-13-15 11-15,-17-2 12 16,-8-2 5-16,-22-6 5 15,0 5-2-15,-24 4-8 16,-6-2-6 0,-14 13-19-16,-2 7-11 0,2 8-17 0,11 12-10 15,13 2-50 1,16 3-49-16,33-6-185 0,20-5 178 16</inkml:trace>
  <inkml:trace contextRef="#ctx0" brushRef="#br0" timeOffset="205860.7">21360 16234 1035 0,'-26'15'122'0,"1"-4"122"16,1-4-43-16,4-7-11 0,4-3-8 0,4-6-19 0,1-4-21 0,1-4-43 0,4 0-18 0,-1-7-38 15,3 8-10-15,2 3-12 16,2 10-4-16,0 2-4 15,0-1-3-15,-1 2-8 16,-4 3-2-16,5 8-5 16,0 2 3-16,0 0 2 15,0-2 2-15,0-2 2 16,1-9 6-16,6 2 13 16,-6-5 11-16,2-9 19 15,-3 1 3-15,-3-3-5 16,-8 0-5-16,-5 0-20 15,-4 3-8-15,1 5-13 0,-5 7-6 16,7 9-14 0,-2 8-4-16,13 5-4 0,1-1 1 15,13 0 4-15,5-8 5 16,2-3 7-16,9-5 4 16,-5-1 7-16,-2-8 3 15,-6-7 7-15,-6 1 4 16,-8-7 1-16,-8-1-5 15,-13 3-27-15,-3 1-22 0,1 13-48 16,-1 0-30-16,9 11-82 16,10 5-62-1,15-2-354-15,16 5 358 0</inkml:trace>
  <inkml:trace contextRef="#ctx0" brushRef="#br0" timeOffset="206230.64">21929 16184 560 0,'0'-10'190'0,"0"1"218"0,0 3-26 0,-9 6-74 0,-6 3-40 0,-10 11-104 0,0 6-49 16,0 7-72-1,3 0-25-15,11-5-18 0,4-4-7 16,7-9-9-16,11-4 0 0,5-7 5 16,1-7 8-1,12-6 14-15,-2-2 6 0,-5-2 16 16,0 0 9 0,-14 4 21-16,-10-3 7 0,-18 2-8 31,-10 2-9-31,-5 11-28 0,0 3-12 15,10 13-17-15,8 1-14 16,6 3-32-16,6-1-19 0,10 0-92 16,-2-15-54-16,28 4 116 15</inkml:trace>
  <inkml:trace contextRef="#ctx0" brushRef="#br0" timeOffset="206612.64">22563 16170 1624 0,'-14'14'73'0,"0"11"25"0,0 2-56 0,0 8-25 0,6-4-4 0,8-9-17 0,1-4-3 0,18-17 6 15,2-2 8 1,10-12 28-16,1-4 26 16,-2-4 52-16,-7 2 22 15,-12 2 26-15,-6 1-4 16,-16 2-35-16,-11-2-25 15,-8 3-38-15,-5 4-22 16,4 9-30-16,-1 0-11 0,15 11-37 16,4 0-29-16,12 0-108 15,5 2-65-15,20-5-430 16,11 0 398 0</inkml:trace>
  <inkml:trace contextRef="#ctx0" brushRef="#br0" timeOffset="206970.76">23399 16096 938 0,'7'-2'211'0,"-6"4"263"0,-1-1-200 0,-12 12-130 0,-9 7-41 0,-6 10-68 0,1 13-30 16,8-1-7-16,7-5-4 0,19-9-4 16,8-11 0-1,11-9 12-15,1-11 14 0,4-5 22 16,-6-6 23 0,-8-6 22-16,-4 4 3 0,-11-9 16 15,-3-7-6 1,-16 0-17-16,1 6-6 15,-15 11-32-15,-7 14-22 0,-1 10-31 16,-3 13-22 0,8 13-78-16,10-16-28 0,24-11 69 15</inkml:trace>
  <inkml:trace contextRef="#ctx0" brushRef="#br0" timeOffset="212163.56">19373 16187 898 0,'5'-3'138'0,"-5"0"104"0,-3-2-99 0,-8 5-39 0,-8 0-60 0,0 8-24 0,0 3-20 16,3-5-1-16,10 8-5 16,1 1 2-16,4-6 6 15,1 2 16 1,0-9 51-16,1-2 22 0,3 0 34 16,-3-3-1-16,-1-9-33 15,-8-3-19-15,-1-9-20 16,-4-3-8-16,-3-12-11 0,1-10 3 15,-6-17 3 1,-1-10 4-16,1-8 10 16,4-1-1-16,4 3-4 15,1 8 0-15,2 8-8 16,1 4-5-16,1 1-16 16,0 9-9-16,0 6-6 15,2 5-1-15,-2 13 0 16,5 2 0-16,-2 4-1 15,2 7 1-15,3 4 1 16,0 3 0-16,0 1-2 16,6 4-1-16,-6 3 0 0,0-3 0 15,0 2 1-15,0-1 0 16,2 0-2-16,-2 1-1 16,1-1-3-16,11 1-1 15,-5-1 0-15,6 2 0 16,1-5 1-16,0 2 1 15,4 2 1-15,4-3 1 16,0 1 1-16,-2 2 0 0,1 1 1 16,-1 1-1-16,1 2 0 15,1-1 0-15,10 0-2 16,7-2-1-16,21 3 0 16,3-2 1-16,5-1 1 15,6 0 0-15,-12-3 1 16,-6 2 0-16,0 2 0 15,-9 2 1-15,0 5 0 16,-4 0-1-16,-1 0 3 16,4 1-2-16,5-7 2 15,4-2 0-15,6-9-1 16,-1-2 2-16,-4-2 13 0,-4-1-1 16,-2 6 2-1,-1-2-1-15,2 7-13 16,-7-2 1-16,0 5-1 0,-3 0-1 15,-3 0 0 1,1 0-1-16,1 2 0 0,-2 1-1 0,1-3 1 16,4 3 0-1,-4 1-2-15,0 3 1 0,-5 1 1 32,-17 0-1-32,3 2 1 0,-7-4 1 15,0 0 2 1,-4-4 1-16,-4-1 4 0,-5-1 2 0,0 0-1 15,1 0-1 1,1-1-5-16,0 1-2 16,1 0-3-16,-2 0 0 0,1 0 0 15,-1 0 0-15,-1 0 1 16,4 6 1-16,-8 0 1 16,3 7-2-1,-1 1-1-15,1 4-2 0,1 10-4 16,4 7 0-16,1 12 0 0,3 5 2 15,0 13-2 1,0 7 2-16,-3 7-8 0,-5 0-8 16,0 8-2-1,-7-7 1-15,6-9 0 16,1-8 2-16,1-19-18 16,7-15-13-16,3-14-51 0,3-7-28 15,4-16-22 1,5-15 62-16</inkml:trace>
  <inkml:trace contextRef="#ctx0" brushRef="#br0" timeOffset="-188074.07">20318 16029 440 0,'-15'16'24'16,"-1"5"18"-16,2-6-42 0,4 3-13 0,4-4 0 0,12-5 5 0,7 1 6 0,4-9 77 0,5 4 47 0,-4 0 86 0,-6-4 30 0,-9 1-15 0,1-2-34 0,-12 0-79 0,1 0-33 15,-4-3-55-15,0-7-12 0,0-2-8 16,2-2 4-16,4 1 9 0,2 2 2 0,3 9 5 15,-2 2-3-15,-4 5-11 16,1 6-5-16,1 6-7 16,0 7-4-16,6 0 0 15,6-1 2-15,3-5 3 16,-5-7 2-16,4-11 17 16,-1-3 24-16,-7-13 44 15,-1-6 17-15,-1-5 13 0,-11-6-14 16,0 1-34-16,-6-1-17 15,-8 10-27 1,-1 5-9-16,-7 15-16 0,5 6-7 16,9 19-9-1,6 8-2-15,13 5 4 0,8 1 3 16,16-11 5 0,7-9 2-16,2-11 5 15,2 0 2-15,-5-15 13 16,-9-2 6-16,-9-3 4 15,-10-7 2-15,-13 2-7 0,-2-1-4 16,-4 2-4 0,0 2-3-16,2 6-4 0,7 6-3 15,2 5-5-15,3 5-3 16,5 6-3-16,-1 0 1 16,5 2 3-16,-2 1 0 15,2 0-11-15,0-1-5 16,-4-4 1-16,-1-2 3 0,-1-6 16 15,4 4 8-15,-4-5 3 16,3-8 0 0,-3-3 0-16,-5-3-2 0,3-10-2 15,4 2-1-15,-2-10-2 16,-2 1-1-16,1-4 0 16,1-1 0-16,1-7 0 15,7-2 1-15,-8-6 7 16,2-6 7-16,-2-7 17 15,-10-3 11-15,-4-11 7 16,-8-8-1-16,-8 0-12 16,2-3-10-16,-5 6-12 0,4 4-3 15,6 6-1 1,-1 7 1-16,10 6 4 0,3 5-1 16,6 8-1-16,3 4-2 15,2 4-3-15,2 4 0 16,-2 0-4-16,0 1 0 15,1-3-2-15,1 1 0 16,-2 3 0-16,0 1-1 16,0 4 0-16,2 3-1 15,2 11-1 1,-1 3-2-16,-1 11-2 0,0 0 1 0,2 1 3 16,0 9 0-16,-1-4 0 15,5 2 1 1,4-7-1-16,2-1 0 0,4-1-1 15,5-1 0-15,7-1-1 16,5 3-2-16,5 5-1 16,2-2-1-16,2 6 2 15,-3 4 0-15,8 0 2 16,2-5 0-16,12-1 1 16,6 1 0-16,15-6 0 15,7-2 1-15,6-2 0 16,-6-6 1-16,-4 4 0 15,-13-4 0-15,-9 3 0 16,-1 0 0-16,-7 4 1 0,2-1 1 16,-7 2 0-16,-2 2 1 15,-7-2 0-15,-5 1-1 16,-7-1 0 0,-9 0 0-16,2 0-2 0,-1 0-1 15,3 0 0-15,-1-1 0 16,3-2 0-16,-4 1 0 15,0 1 1-15,-2 1 2 16,-13-4 4-16,2 4 1 0,-9 0 2 16,1 0-1-16,-1 0-3 15,-2 0-2-15,0 0-4 16,0 0-2-16,1 0-2 16,4 5 2-1,1-2 0-15,-4 2 2 0,-1 1 0 16,-1-1 2-16,0 3 0 15,0-3 0-15,0 3-1 16,0-4-1-16,-1 4 0 16,1 0-1-16,1 5-2 15,3 2 0-15,0 1 0 16,-2 6-1-16,-1 5 3 16,1 1-1-16,-2 10-1 15,0 0 1-15,0 5-1 16,0 4 1-16,3 8-2 0,5 4 1 15,-3 5-2 1,1 4 0-16,-3 19-1 0,-3 4 0 16,0 15 3-16,-1 3 1 15,-1-11 2-15,2-10 0 16,2-16 1-16,1-9-1 16,9-7 1-16,1-1 0 15,3-3 1 1,1-3 0-16,-9-4 2 0,0-5 1 15,-8-2 1-15,-2-7 1 0,-6-4 2 16,2-5 1-16,-2-8 0 16,-3-3 2-1,5-9-1-15,-4-2-2 0,-1-5-5 16,0-6-3 0,8 5-27-16,3 4-35 0,0 1-116 15,0-2-67-15,0 1-180 16,7-9-152-16,10 2 332 15</inkml:trace>
  <inkml:trace contextRef="#ctx0" brushRef="#br0" timeOffset="-168115.94">20277 16174 240 0,'10'-1'38'0,"-7"-1"33"0,-3-6-13 0,-3 5 10 0,3 2 5 0,1-1 37 0,6 2 18 0,5 0 16 0,-1-2 15 0,-1-2-9 16,2 1-23-16,-7 1-45 15,-2 0-16-15,-1 2-11 16,-2-1-6-16,0 1-13 0,0 0-7 15,-2 0-24 1,-1 0-4-16,2 0-1 16,-1 0-1-16,0 0 1 15,2 0 0-15,0 0 3 0,-1 3 2 0,-5 6 0 32,1-2 1-32,0 4-1 0,-3 0 0 0,0-3-3 31,5 0 0-31,2-5-2 0,1-2 0 15,0-1 0-15,0 0 0 0,-8 0 2 16,8 0 0 0,-2 4 15-16,-1 2 9 0,3 3 6 15,-8-2 2 1,5-1-14-16,-2-5-8 0,-1 4-7 16,1 2-3-1,-4-1-1-15,2 2-1 16,0-5 0-16,3 5-1 0,1-5 0 15,3 5 0 1,0 0 1-16,0-2 2 0,0-1 0 16,0 3 2-1,-5-8 18-15,2 0 7 0,-1-7 2 16,-4 1-1-16,6-3-22 16,-4 4-5-1,11-5-3-15,-2 7-1 0,0-3 1 16,3 3 0-16,-3 1 0 15,-3 1 2-15,0-1 1 0,0-1 2 16,-3-3 6 0,-3 4 5-16,0-6 7 0,-4-3 2 0,5-5-5 31,-3-4-5-31,8-7-4 0,5 0-2 16,5-11 2-1,2-3 11-15,-10-6 7 0,-2 0 3 16,-3-9-3-16,-2 4-11 15,0-6-10-15,2-3-3 16,0-1 6-16,-3-6 3 16,12-9 3-1,-4-13 8-15,1-16-1 16,8-2 7-16,-3 0 4 16,-1 12-7-16,1 9-5 0,-6 1-9 15,-15 8-8-15,-1 3 0 16,-11 8 0-16,0 8-1 0,10 8-4 15,4 7-1-15,11 6 1 16,5 5 4 0,5 8 10-16,1 6 5 0,0 8-3 15,-5 8-2-15,0 7-8 16,-4 9-2-16,-10 14-3 16,-3 9 1-1,0 21-4-15,0 14-3 0,6 20-2 16,5 13-3-16,8 15 1 15,5 4-17-15,-1 17-21 16,1 7-15-16,-7 1-39 16,-1-6-6-16,-5-27 6 0,0-13 15 15,0-37 43 1,0-13 25-16,0-28 23 16,-2-24 4-16,-6-11 12 0,4-26 4 15,-6-27 5 1,2-15 1-16,4-24-6 15,-1-13-1-15,5-15 14 16,0-8 2-16,-5 5 9 16,2 13 2-16,-8 15-13 0,-2 3-4 15,1 10-15-15,1 8-7 16,6 19-2-16,2 14 5 16,3 24 7-16,0 13 0 0,3 20-2 15,-1 12-6-15,1 32-6 16,-2 16-2-16,2 23-5 15,-3 7 0-15,0 6-3 16,-3 0 1-16,-1 3-34 16,-1 2-14-16,-3 2-23 15,0-10-20-15,2-21-31 16,6-17-42-16,0-31-290 16,6-9 272-16</inkml:trace>
  <inkml:trace contextRef="#ctx0" brushRef="#br0" timeOffset="-167063.01">18066 14949 637 0,'-10'-9'66'0,"2"-2"62"0,2-2 21 0,4 0 19 0,2 2 20 0,4 5 19 0,5-4-15 16,-4 9-19-16,-1 1-27 0,1 1-47 0,-5 6-23 0,-6 9-33 0,0-2-15 0,-9 13-16 0,-4 3-3 15,4 9-8-15,-3 7-2 0,1 4-1 16,3-1 0-16,9-6 0 16,3-2-1-16,10-8-2 15,7-6-1-15,13-10 3 16,3-3 2-16,12-4 1 16,12-7 1-16,2-3-3 15,-5-5 2-15,0-9-77 16,-6-4-68-16,-7-2 82 15</inkml:trace>
  <inkml:trace contextRef="#ctx0" brushRef="#br0" timeOffset="-166806.09">18555 14834 1337 0,'0'16'148'0,"3"7"78"0,0 12-35 0,6 8-11 0,-4 7-78 0,5 2-42 16,-1 2-44-16,1 4-5 0,-3 0-73 0,3 6 41 0,-5-6-5 0</inkml:trace>
  <inkml:trace contextRef="#ctx0" brushRef="#br0" timeOffset="-164866.08">22109 14179 1022 0,'13'-6'50'0,"-7"1"40"16,3-6-25-16,-9 8 12 0,0-3 3 15,0 4 17-15,0 2 12 0,0 8 31 16,4 5-3 0,-4 7-39-16,0 9-26 0,-5 9-45 31,-8 4-12-31,-1 5-9 0,0 4-2 16,-5 6-3-1,3-1-1-15,-1 4 0 0,-1-6 0 16,12-5 1-16,0-11 0 0,14-11-1 15,4-2 1-15,10-8 2 16,8-1 0 0,19-5-1-16,6-5-1 0,18-6-5 15,-5-6-3 1,-5-8-76-16,-11-5-63 16,-11-8 80-16</inkml:trace>
  <inkml:trace contextRef="#ctx0" brushRef="#br0" timeOffset="-164516.06">22576 14310 1116 0,'2'-1'27'0,"2"-6"13"0,4 4 16 16,11-1 62-16,6-1 26 0,8 3 12 0,10 1-15 0,3 2-50 0,4 1-25 16,1 4-44-16,-2-1-10 15,-23 4-5-15,-7 4 1 0,-20 1 2 16,-17 10-1 0,-16 3-2-16,-6 4-3 0,-1 5-4 15,3 2 0 1,21 2-4-16,8 1-3 0,23-3-2 15,14-2 1-15,24-8 2 16,11-4-1-16,12-12-7 16,-8-8-35-16,-2-11-230 15,0-7 187-15</inkml:trace>
  <inkml:trace contextRef="#ctx0" brushRef="#br0" timeOffset="-138946.48">19037 17904 739 0,'-4'11'165'15,"-1"4"137"-15,-16-1-99 0,7 3-25 0,-11 1-44 0,0-4-11 0,1-8-15 0,-4 0-4 16,1-10-15-16,2-4-10 0,3-13-20 0,6-6-14 0,13-4-16 0,3-5-8 0,17 7-7 0,7 1-1 0,12 12-5 16,5 5-2-16,3 11-4 0,5 6-1 0,3 10-1 15,-5 8-2-15,4 3 0 0,-4 7 1 16,-6-2 0-16,0 1 3 0,-1-13 2 15,-2-7 0-15,1-16 43 16,-3-10 16-16,-9-14 25 16,-2-7 10-16,-12-7-32 15,-13 0-18-15,-6 0-27 16,-4 4-9-16,-2 11-19 16,2 0-10-16,5 9-76 15,5 1-63-15,16 4-170 16,3-6-265-16,28-4 343 15</inkml:trace>
  <inkml:trace contextRef="#ctx0" brushRef="#br0" timeOffset="-138663.78">19981 17594 1382 0,'3'9'231'0,"0"-1"204"15,-3 2-215-15,-3 4-36 0,-2 8-92 0,-1 9-35 0,4 17-36 0,2 5-11 0,7 17-9 0,1 1-2 0,4 3 0 16,1-6-22-16,4-7-101 15,0-10-84-15,-1-17-365 16,5-15 328-16</inkml:trace>
  <inkml:trace contextRef="#ctx0" brushRef="#br0" timeOffset="-138345.07">20416 17636 1623 0,'0'10'115'0,"0"2"79"16,-6 6-68-16,0 9-30 0,-5 7-12 0,-2 6-19 0,3 10-10 0,9 13-25 0,4 2-10 0,16 4-22 0,3 1-5 0,14-17-1 0,10-9-2 0,3-23 4 0,1-10 1 16,-7-22 12-16,0-8 21 15,-10-14 48-15,-8-11 16 0,-20-10 10 0,-7-4-12 0,-15-7-34 0,-16 2-15 0,-10 0-16 0,-7 11-9 0,1 17-24 16,5 19-15 0,6 31-47-16,5 19-28 0,6 20-110 15,13 9-187-15,1-16 236 16</inkml:trace>
  <inkml:trace contextRef="#ctx0" brushRef="#br0" timeOffset="-136896.51">21525 17516 1205 0,'5'8'154'0,"-3"2"137"0,1-1-35 0,-8-2-66 0,-1 7-35 0,1 2-67 0,-5-1-25 0,7 9-35 16,-3-2-9-16,3 13-12 0,1 6-5 0,2 4-2 0,2 6-1 0,1-10 1 0,2-5 0 15,-5-18 3-15,0-6-1 0,0-15 0 0,0-13 0 0,4-18 3 0,4-9 5 16,11-12 14 0,2-2 2-16,4 5 0 0,5 0-6 15,-2 12-13 1,6 6-4-16,-11 21-8 0,-2 13-3 15,-1 22-4 1,-4 11-4-16,3 18-10 16,-5-2 3-16,-4-4 6 0,5-7 6 15,-8-28 18 1,2-2 4-16,-7-19 3 0,-2-8 0 16,1-13 4-1,-1-6 2-15,7 5-2 0,-3-3 0 0,11 11-5 16,5 4-6-16,1 18-7 15,5 12-5 1,3 23-6-16,-1 15-5 0,1 15-27 16,-1 2-3-1,5-11-34-15,5-11-40 0,5-29-54 16,9-16-42-16,-2-23-119 16,-12-13-34-16,-2-13 13 15,-14-5 46-15,-4 0 224 16,-4 2 140-16,-13 14 201 15,-1 16 54-15,-1 20-7 0,-2 15-39 16,-2 10-99-16,5 9-39 16,6-1-29-16,1-3-6 15,8-11-14 1,3-3-2-16,5-12 1 0,3-7 0 16,0-8 16-1,-2-8 0-15,-11-10-15 16,-2 13-7-16,-11-9-12 15,-11 5-1-15,-7 17-8 0,-4-9-3 16,-3 29-23-16,1 12-10 16,4 22-16-1,6 4-6-15,14 7-3 16,3-2-1-16,17-9 2 16,7-7 0-16,9-13 3 0,4-9 3 15,4-11 3 1,2-7 2-16,1-18 1 0,-4-8 1 0,-5-17 4 15,1-13 1-15,-3-15 1 16,4-15 4 0,-10-16 7-16,1-5 3 0,-15 0 7 15,-5 10 2-15,-6 28 1 16,-2 19-2 0,3 35-3-16,-4 16-6 15,-2 29-10-15,0 20-3 0,-3 31-6 16,-4 19-1-16,3 20-2 15,-3 0-1-15,7-7-19 16,0-6-73-16,7-22-59 16,-1-10-58-16,-1-21-194 15,-5-15 255-15</inkml:trace>
  <inkml:trace contextRef="#ctx0" brushRef="#br0" timeOffset="-136264.86">22625 17441 1825 0,'1'0'119'0,"12"1"45"0,11 6-31 0,18 2-44 15,20 2-1-15,23-8-2 0,8-3-9 0,-1-4-20 0,-7-7-8 0,-13 6-6 0,-2 0 1 0,-17 0-2 0,-2 2-4 0,-29-2 5 16,-19 4 0-16,-11-10-7 15,-17 6 0-15,-18 2-16 16,-4 0-9-16,3 11-12 16,6 6-7-1,11 19-9-15,7 5-2 0,13 4-1 16,1 4 2-16,12-11 6 16,1-4 1-16,8-13 5 15,6-7 1-15,6-13 5 16,0-10 4-16,1-14 8 15,2-12 6-15,-5-4 9 0,0-5-3 16,-7 6-5 0,-4 6-5-16,-4 21-13 15,-9 12-2-15,1 18-8 16,-1 9-3-16,7 13-1 16,5 3 2-16,6-6 4 15,11-9 2-15,12-11 1 0,7-15 1 16,5-15 3-16,-1-10 2 0,-5-20 5 15,-7-9 3 1,-7-17 4-16,-5-11 3 16,-2-8 7-16,-10-1 2 15,-7 4 5-15,-9 6 0 0,-4 20-2 32,-7 15 0-32,3 26-11 0,-6 20-10 15,-3 41-13-15,4 20-9 16,1 48-3-16,3 19 6 0,0 20-14 15,6 8-35-15,10-16-83 16,2-15-18 0,13-37-229-16,9-18-25 0,7-34 229 15</inkml:trace>
  <inkml:trace contextRef="#ctx0" brushRef="#br0" timeOffset="-135594.62">21946 18083 1320 0,'0'-8'142'0,"0"5"114"0,0 1-14 0,0 5-46 0,0 7-35 0,-1 2-53 0,-1 9-20 0,2 15-39 0,0 10-13 0,2 18-22 0,-1 4-9 0,6 11-8 0,-4 5 1 0,0-2-26 0,5 1-39 0,3-10-111 16,0-9-100-16,10-19 142 15</inkml:trace>
  <inkml:trace contextRef="#ctx0" brushRef="#br0" timeOffset="-134856.3">22527 18354 1347 0,'10'9'146'0,"-3"-4"138"0,-2-2-81 16,-8-3-12-16,-8 0-18 0,-5-5-36 0,-1-1-27 0,-4-3-55 0,-1-4-22 15,-5 5-26-15,-6 5-12 0,2 19-22 0,1 14-15 0,0 19-43 0,6 9-22 16,11-3-12 0,7-4 10-16,12-23 43 0,10-9 26 15,5-24 63-15,1-11 11 16,5-15 13-16,-2-12 8 15,-5-4-2-15,1-2 14 16,-2 3 13-16,-3 9 1 16,-4 10-21-16,-2 9-19 0,-6 18-22 15,1 10-7-15,0 12-10 16,-2 11-1-16,7 8-3 16,1 5-1-1,4-7 1-15,1-9-1 0,9-17 1 16,1-5 2-16,2-19 3 15,-1-11 2-15,-4-13 4 16,1-9 2 0,-3-5 6-16,-4 2 1 0,-3 7 1 15,-1 10-3-15,-10 18-5 16,-1 8-3-16,1 25-8 16,-2 7-1-16,7 13-4 15,10 2 1-15,5-7 4 16,7-4 0-16,8-17 1 0,0-13 2 15,0-16 2-15,-5-11 2 16,-8-12 4 0,-4-7 10-16,-7 0 12 0,-3 5 1 0,-10 10 7 15,1 9-10 1,0 18-11-16,2 13-4 16,1 27-12-16,0 8-1 15,3 17-3-15,-4 1 1 0,0 0-1 16,-4-3-1-16,-5 1-7 15,2-4-7 1,-8-1-19-16,-4-5-23 16,-11-10-77-16,-3-7-27 15,-7-11-50-15,-3-15-16 0,2-14-67 16,-2-12-190 0,9-40 290-16</inkml:trace>
  <inkml:trace contextRef="#ctx0" brushRef="#br0" timeOffset="-134106.53">23262 18354 1393 0,'21'9'122'0,"1"1"102"0,0 7-25 0,-2-9-41 16,2 3-6-16,4-5-31 0,1-10-24 0,6-4-21 0,-3-10-7 0,0-2-16 0,-4-4 2 0,-10 1-2 0,-9 0-3 0,-17 3 7 0,-7 1-5 0,-18 6-10 16,-3 7-3-1,-6 6-20-15,-3 13-12 16,7 23-25-16,7 11-13 16,13 23-3-16,16 2 3 0,11 2 17 15,12-4 3 1,9-23 1-16,8-12 1 15,5-24 4-15,11-17 5 0,11-26 5 16,2-12 5 0,3-16 2-16,-2-3-3 0,-9 11-2 15,-5 6 0 1,-12 22-3-16,-3 7-1 0,-19 14-6 16,-7 6-6-16,-13 13-9 15,-10 3-2-15,-9 8 4 16,2 1 5-16,-3-8 7 0,6-5 2 15,7-20 2 1,7-8 0-16,13-15 1 0,15-4 3 0,11-12 0 31,8 0 1-31,15-2-3 0,3 1 0 16,11-3 0 0,-2 4-2-16,-7 2 2 0,-8 4 1 15,-19 12 11 1,-18 8 5-16,-9 10 10 15,-9 8 5-15,3 1-2 0,-13 10-4 16,1 10-11-16,-5 2-5 16,1 7-10-16,4 5-2 15,3 4-3-15,2 1-1 16,5-2-1-16,2 0-1 16,4-7 2-16,2-2 1 0,-1-9 2 15,-4 2 1-15,1-8 1 16,-6-1 2-16,-1 0 4 15,-3-7 1-15,-16 0 6 16,0 5 1-16,-20-3-4 16,-9 3 0-16,-16 0-6 15,-9 2-4-15,-3 1-15 16,7 2-18-16,9 7-60 16,5 1-61-16,15 0 83 15</inkml:trace>
  <inkml:trace contextRef="#ctx0" brushRef="#br0" timeOffset="-69743.97">5286 16245 950 0,'-8'0'107'15,"-2"2"88"-15,2 1-24 0,-4 2-60 0,1 1-16 0,6-4-23 0,-1-1-6 0,4 6-4 0,4 0-5 0,1 14-24 16,3 7-11-16,0 20-9 0,2 5-5 16,10 15-3-16,2 5-1 15,12-9-4-15,10-1-3 16,-2-31 12-16,-2-12 36 15,4-21 48-15,-7-16 19 16,-5-15 31-16,0-7-21 16,-19-9-26-16,-5-2-15 0,-3-1-30 15,-3 6-12 1,-12-4-13-16,-4 6-4 16,-6-1-11-16,8 3-3 15,6 14-5-15,3 2 0 0,5 12-2 16,2 10 2-16,4 5 3 15,2 12 2-15,4 16 7 16,-1 9 1-16,2 20 0 16,0 7-3-16,2 22-7 15,6 5-4-15,-2 10-1 16,3 1-1-16,-6-6 0 16,-5-9 0-16,-5-5 1 0,-11 1 2 15,-9-7 7 1,-3-3 5-16,-19-10 9 15,-4-5 4-15,-18-19-3 16,-7-8-6-16,-15-22-48 0,-1-13-33 16,12-28-97-16,18-9-83 15,42-21-147 1,17-3-192-16,48 1 324 0</inkml:trace>
  <inkml:trace contextRef="#ctx0" brushRef="#br0" timeOffset="-69244.11">6073 16452 1312 0,'-10'2'201'0,"4"9"263"0,0 4-358 0,6 11-15 0,3 11-29 0,3 1 1 0,13 11-12 0,-2 3-7 0,10 7-26 0,0 0-8 0,6-5-15 0,-4-5-36 15,1-19-87-15,4-8-70 0,-2-19 94 0</inkml:trace>
  <inkml:trace contextRef="#ctx0" brushRef="#br0" timeOffset="-69146.46">5951 16245 2027 0,'-36'8'74'16,"4"0"0"-16,15-2-75 0,12-13-149 0,9-12-234 0,22-26 217 0</inkml:trace>
  <inkml:trace contextRef="#ctx0" brushRef="#br0" timeOffset="-68643.04">6410 16430 1609 0,'-17'65'82'0,"3"-6"43"0,3-8-90 15,11-20 1-15,9-4 11 0,16-17 1 0,9-7 2 0,19-8-13 0,17-9-7 16,4-13 11-16,-3-3 10 0,-10-1 31 0,-13 2 10 0,-23 4 29 0,-9 0 1 0,-26 3-17 0,-13 1-13 0,-36 2-40 16,-17 4-17-16,-17 5-21 15,-1 8-6-15,23 14-10 16,11 13-5-16,25 16-15 16,15 11-6-16,21 9 1 15,15 4 3-15,20-2 12 0,8-6 4 16,15-8 3-16,5-10 0 15,9-10-34-15,0-3-30 16,-1-13-31-16,-7-5-68 16,-10-16-10-16,-6-17-6 15,-8-24-39 1,-6-17 37-16,-7-31 31 0,-7-13 43 16,-17-18 91-1,-4-6 55-15,-12-12 80 0,-4 2 21 16,-1 16 24-16,-1 19 5 0,7 37-11 15,2 23 0-15,4 30-7 16,3 14-5-16,-1 10-58 16,6 22-26-16,4 30-32 15,-1 18-21-15,10 36 4 16,-4 10 1-16,7 16-2 16,-1 7-2-16,-1 12-30 15,-1 2-60-15,0-10-179 16,-4-12-85-16,10-45 160 15</inkml:trace>
  <inkml:trace contextRef="#ctx0" brushRef="#br0" timeOffset="-68316.88">7676 16572 1143 0,'-11'5'172'0,"-4"-1"125"0,7-4-72 0,-1-1-3 16,-2-6-44-16,0 4-11 0,-6 2-22 0,-7 1-17 0,-8 6-27 0,1 5-24 15,-7 9-43-15,-3 6-15 0,1 5-21 0,3 6-7 0,15 4-11 0,12 4-4 0,24-7-9 16,13-5-6-16,17-11-10 0,-1-7-2 0,1-15 9 0,-3-4 10 0,-5-10 22 0,-6-3 8 0,-6-7 6 0,-5-12 3 0,-5-24 2 0,-1-8 1 0,-5-23 12 0,-5-9 6 0,-3-4 6 15,-7-9 0-15,-10-4-12 16,1 2-9-16,4 22 3 16,4 17 6-16,3 38 8 15,4 13 3-15,1 25-16 0,6 14-10 16,0 30-11 0,7 19-4-16,3 34 4 0,1 5-2 15,2 20-55 1,4 13-61-16,3 21-142 0,8 13 135 15</inkml:trace>
  <inkml:trace contextRef="#ctx0" brushRef="#br0" timeOffset="-62047.84">8903 16301 582 0,'5'4'147'16,"-2"1"145"-16,5-2-35 0,-8-3-66 0,-2-1-27 0,2-9-29 0,0 1-4 0,2-7-12 15,1 0-2-15,-3 0-3 16,-2-3-7-16,-12 5-14 16,-10-2-14-16,-10 7-35 15,-7 4-17-15,-13 10-24 16,-4 4-8-16,4 17-10 15,11 5-2-15,18 9 1 16,13 5 2-16,13 1 5 16,13-3 1-16,12-13 2 15,5-8 2 1,9-11 1-16,-2-11 2 0,1-11 2 0,-8-10 4 16,-4-9 6-1,-3-4 5-15,-13-6 7 0,-2 1 4 16,-5 2 1-16,-4 1-1 0,0 11-8 15,0 6-4 1,1 10-5-16,2 9-2 0,5 15 2 31,2 14-1-31,-1 20-2 0,2 11-1 16,-4 25-3-16,-4 6-1 16,-5 12-36-16,-1 4-19 15,3-9-88 1,0-12-65-16,5-30-153 15,6-17 184-15</inkml:trace>
  <inkml:trace contextRef="#ctx0" brushRef="#br0" timeOffset="-61766.81">9155 16422 1580 0,'-3'20'93'16,"-2"12"60"-16,-2 6-87 0,3 12-12 0,1 6-16 0,5 2-16 0,4 2-9 0,16 1-13 0,8-7-2 0,13-13-2 0,4-6-1 0,10-21 17 0,-2-8 23 0,-4-18 46 0,-7-7 28 0,-19-10 27 15,-9-7-6-15,-19-2-20 0,-13-3-21 0,-24-1-34 0,-10 1-15 0,-16 9-26 16,-2 0-16-16,8 13-40 16,8 7-32-16,22-1-119 15,8-7-73-15,20-10 139 0</inkml:trace>
  <inkml:trace contextRef="#ctx0" brushRef="#br0" timeOffset="-61596">9555 16266 1632 0,'-7'36'221'0,"-5"2"179"16,-6 0-131-16,-2-11-112 0,4-5-69 0,-1-18-90 0,7-7-31 0,9-24-132 0,1-14-122 16,23-26 160-16</inkml:trace>
  <inkml:trace contextRef="#ctx0" brushRef="#br0" timeOffset="-61393.54">9738 15747 1530 0,'-7'-8'195'0,"7"5"279"0,5 3-340 0,0 6-3 0,17 26-25 15,-5 4-16-15,0 33-34 0,2 20-10 0,-14 29-21 0,-3 8-9 0,-4 15-25 0,-1 1-26 0,1-4-119 0,2 3-75 0,2-26-380 0,7-14 345 0</inkml:trace>
  <inkml:trace contextRef="#ctx0" brushRef="#br0" timeOffset="-61216.84">10208 16455 2372 0,'3'25'132'0,"-11"2"20"0,0-3-35 0,-5-13-108 0,-1-8-69 0,6-17 31 0,10-10-14 0</inkml:trace>
  <inkml:trace contextRef="#ctx0" brushRef="#br0" timeOffset="-51836.72">9791 17654 422 0,'2'6'148'15,"-5"-1"120"-15,-7-1-58 0,1 0-23 0,1-1-46 0,-2-3-10 16,1-3-9-16,4-1-3 0,-6-8 9 0,-2-4-1 0,-4-3-20 0,-3-5-9 0,-7-1-28 0,2 2-15 16,-9 4-21-1,-5 4-11-15,-1 15-17 0,-1 5-5 16,7 20-8 0,9 10-2-16,12 6-2 15,11 6 0-15,15-2 3 0,9-3 2 16,8-10 3-1,3-7 2-15,-1-14 1 16,-5-9 0-16,4-14 3 16,-4-10 0-16,1-19 1 0,-1-1 1 15,-5-9 2-15,-1 1 1 16,-12 6 2-16,-1 4 2 16,-6 14 8-16,-2 8 3 15,0 18 0-15,-2 0-4 16,2 14-12-16,0 8-5 15,3 12-2-15,5 11 0 0,-6 18-2 16,-1 13 1 0,-2 17-6-16,-2 10-9 15,-2 9-61 1,2-7-28-16,3-15-35 0,1-16-16 16,6-31-52-16,0-15-39 0,14-28 133 15</inkml:trace>
  <inkml:trace contextRef="#ctx0" brushRef="#br0" timeOffset="-51361.72">10350 17602 1280 0,'-4'0'122'0,"0"1"94"0,-3-2-8 0,1-3-28 0,-5 1-27 0,-3-3-49 0,-5 1-20 0,-3 4-25 0,-8 1-12 0,-8 4-18 0,-3 7-9 0,-5 7-15 16,0 2-6 0,10 15-9-16,11 0-2 15,23 9-3-15,13 0 0 0,18-8 3 16,7-1 2-1,15-7 5-15,1-2 1 16,1-3 3-16,-5 1 1 16,-12 3 1-16,-6 3-1 0,-10 4 1 15,-4 4-1 1,-16 0-9-16,-3 0-4 0,-17 0-2 16,-7-5 3-1,-2-8 15-15,-5-9 8 0,-6-24 14 16,5-6 13-16,15-22-3 15,9-12-3-15,17-7-10 16,13-8-15-16,8-10-3 16,3 2-1-16,5-3-3 15,-1-1 0-15,7 7-55 16,2-3-77-16,7 8-407 16,2-7 332-16</inkml:trace>
  <inkml:trace contextRef="#ctx0" brushRef="#br0" timeOffset="-51203">10791 17529 2190 0,'-38'35'126'15,"4"-5"47"-15,10-11-82 0,10-13-68 0,8-12-28 0,6-20-74 0,7-4-51 0,16-18-230 16,11-4 207-1</inkml:trace>
  <inkml:trace contextRef="#ctx0" brushRef="#br0" timeOffset="-51003.32">11153 16939 1215 0,'-2'13'160'0,"0"7"182"0,-2 6-113 0,-1 15-38 0,-3 9-40 0,-1 18-75 0,-4 6-30 0,0 19-33 0,1 0-8 0,1 11 6 0,0 8-67 15,9 5-95 1,2 0-151-16,14-17 136 16</inkml:trace>
  <inkml:trace contextRef="#ctx0" brushRef="#br0" timeOffset="-50836.85">11517 17483 1989 0,'3'35'179'0,"-6"4"104"0,-2 1-105 0,-9-2-102 0,-6-2-39 0,2-11-113 0,2-7-91 0,-4-9 93 0</inkml:trace>
  <inkml:trace contextRef="#ctx0" brushRef="#br0" timeOffset="16838.68">6256 3555 425 0,'8'-13'110'0,"-5"-5"138"15,2 0 20-15,-2 4-10 0,-2-3-22 0,9 7-50 0,-9 1-21 0,-2 9-35 16,-4 4-21-16,-12 7-42 0,15 12-21 0,-4 8-19 0,1 9-3 0,2 16-10 0,-7 7-2 0,-4 4-8 16,0 2-2-16,-2 2 1 0,0-8-1 0,7-11 0 15,-2-6 1-15,5-16 0 0,1-11 2 0,5-19 1 0,-3-5 1 16,6-27 1-16,-2-13-1 16,12-22-1-16,0-16 1 15,-1-18 3-15,1-8 2 0,1-8 11 16,-1 2 6-16,7 13 1 15,-1 13 1-15,5 25 0 16,11 13-3-16,-5 26-5 16,-2 11-5-16,4 27-14 15,-4 15-3-15,-1 32-1 16,0 11 1-16,-2 25 2 16,-2 0 0-1,-4 7 1-15,0-5 1 0,-4-13-1 16,-4-8-4-16,-8-16-54 15,-3-4-44-15,-8-19-144 16,-6-10-137-16,-13-13 210 0</inkml:trace>
  <inkml:trace contextRef="#ctx0" brushRef="#br0" timeOffset="17222.85">6136 3692 1458 0,'-5'5'104'0,"8"-3"102"0,11-1-21 0,21-2 8 0,5-12-22 0,12-6-66 0,1-3-37 0,6-8-40 0,-2 3-10 0,-4 0-12 0,6 5-23 0,-7 3-105 0,-2 2-93 0,-9 1 106 0</inkml:trace>
  <inkml:trace contextRef="#ctx0" brushRef="#br0" timeOffset="17362.82">6813 3552 1030 0,'-8'30'81'0,"6"3"139"0,7 2-108 0,12 4-13 0,-1 1 1 0,9-3-49 0,1 0-29 0,-8-7 15 0,1 0 10 0,-12-13 51 0,-3-3 28 0,-8-4 27 0,-3-10 6 0,-7-8-21 0,-3-7-17 0,-4-13-28 0,1-8-11 0,4-19-28 0,3-15-14 16,13-1-27-16,5 5-9 0,14 9-9 0,6 13-1 0,1 8-3 0,0 9 3 15,9 5-65-15,-2 6-48 0,11 4-138 16,-1 4-133-16,-4 8 219 15</inkml:trace>
  <inkml:trace contextRef="#ctx0" brushRef="#br0" timeOffset="17943">7325 3519 621 0,'-4'23'111'0,"-4"-7"164"0,-2 2-51 0,-1-6 1 0,7-1-42 0,4 0-76 0,3 0-31 0,8-4-8 15,3 0 4-15,11-3-7 16,4-4-4-16,5-4-10 16,3-5-7-16,0-4-10 15,-3-4-4-15,-3-5-9 16,-3 0-3-16,-15 1 16 16,-3 1 14-16,-18 9 9 15,-10 3-1-15,-16 10-20 16,-17 2-15-16,-12 17-16 15,-2 4-4-15,9 14-8 16,5 6-5-16,24 13-5 16,10 3-1-16,26-2-1 15,20-1-4-15,24-17-23 16,15-5-4-16,13-15-23 16,1-8 7-16,3-13 29 0,-5-7 8 15,-5-12 31 1,-8-3 1-16,-7-8 36 0,-6 3 23 15,-21-1 45-15,-17 1 19 0,-33 2-17 16,-17-2-21 0,-16 8-50-16,-2 5-22 0,11 14-22 15,1 6-9 1,17 23-4-16,7 1 1 16,11 3-1-16,12-6 4 0,16-16 6 15,7-8 4 1,11-9 5-16,6-12 3 0,4-5 4 15,-5-6 1-15,-2 1 12 16,-8 1 4-16,-15 6 5 16,-1 6-1-16,-17 13-13 15,1 13-8-15,-6 25-7 16,-3 13 0-16,7 18-1 16,-1-8 1-16,23-11-7 15,11-12-11-15,20-28-77 16,10-10-46-16,12-17-16 15,2-6 48-15</inkml:trace>
  <inkml:trace contextRef="#ctx0" brushRef="#br0" timeOffset="19003.17">9373 3300 730 0,'-13'0'124'0,"-1"-2"140"0,-3 2-129 0,-7 0 2 0,10 0-38 0,1-3-12 0,10-3-14 0,5-2 6 16,6-5 10 0,11-3-1-16,6 0 4 0,6-4 0 15,14 3-15 1,-4 2-13-16,8 4-32 16,-7 10-16-16,-4 4-11 15,-2 10-4-15,-10 9 0 16,-11 1 0-16,-7 7 5 15,-8 8 2-15,-11 3 5 0,-9 6 0 16,-9 4-2-16,-9 1-1 16,-15 0-4-1,-10 2-4-15,-15-4-5 0,-8 1-2 0,11-10-1 32,15 0 1-32,21-8 2 15,17-10-3-15,22-7-6 0,9-10 5 0,21-2 16 16,15-3 9-1,16-6 19-15,10 2-3 0,5 0-11 16,-8-3-4 0,-7 3-10-16,-7 1-1 15,-15 2-7-15,-1 3-25 0,-9 5-105 16,-3 3-77 0,9 2 98-16</inkml:trace>
  <inkml:trace contextRef="#ctx0" brushRef="#br0" timeOffset="19273.13">10323 3505 1068 0,'5'11'143'0,"-4"-3"63"0,-1 3-20 0,0 3 26 0,-6 8-64 0,-4 3-25 0,-10 16-40 16,-4 2-12-16,-14 9-38 16,-4 1-13-16,-10-7-11 15,0 0-4-15,3-16-24 0,6-8-34 16,10-16-146-16,5-6-241 16,9-14 252-16</inkml:trace>
  <inkml:trace contextRef="#ctx0" brushRef="#br0" timeOffset="19473.03">9857 3503 1017 0,'-11'9'219'0,"8"9"323"16,2-4-305-16,7 2-48 0,13 1-43 0,17 0-61 0,10-2-21 0,17 2-27 15,5 4-8-15,-3 4-17 16,-6 2-4-16,-11 10-4 15,-10 3-3 1,-8 2-36-16,0 3-31 0,11-12-119 16,3-8-85-16,9-14 145 15</inkml:trace>
  <inkml:trace contextRef="#ctx0" brushRef="#br0" timeOffset="19765.71">11115 2677 1301 0,'0'-4'184'0,"-5"4"110"0,-3 12-84 0,5 8-12 16,-5 24-82-16,5 13-27 0,1 22-34 0,-2 8-9 0,4 9-21 0,0-5-8 0,0 5-9 15,6-1-3 1,-3-5-12-16,8-5-22 0,-1-12-126 16,-3-9-97-16,1-9 129 15</inkml:trace>
  <inkml:trace contextRef="#ctx0" brushRef="#br0" timeOffset="20114.86">10806 3473 1046 0,'0'2'140'0,"0"1"215"0,0 0-169 0,0 6 12 0,9 1-35 0,5 10-67 0,13 6-30 16,0 11-30-16,1 1-11 15,7 5-18-15,-11 3 0 16,2-5-2-16,1 3 1 16,-2-5 1-16,1-3 12 15,-1-10 31 1,-1-11 18-16,2-15 34 0,1-6 4 15,2-24-7-15,4-16-16 16,3-15-34-16,5-8-18 16,2-9-21-16,-2 1-26 0,-5 11-125 15,-6 4-159-15,-24 15 159 16</inkml:trace>
  <inkml:trace contextRef="#ctx0" brushRef="#br0" timeOffset="48885.54">13289 2965 191 0,'9'0'67'0,"2"0"120"0,-6 0-26 0,1 2 33 0,-4 6-8 0,-2 0-43 0,0 1-11 0,3-3-11 0,2 1-3 0,-1-6 2 0,4-1 2 0,-6 0 2 0,-1-8-3 0,-4 2 3 0,-5-3-3 0,-4-7-15 0,-2 2-11 0,-12-10-29 15,-2-3-14-15,-10 0-24 16,-6-4-10-16,4 7-12 16,1 8-4-16,1 23-2 15,-1 8-3-15,-7 26-1 16,-8 11-1-16,9 19-3 16,-3 7 0-16,18 4 0 15,7 4 0-15,15 3 1 0,16-4 3 16,17-8 1-1,3-3 1-15,13-14 5 16,2-9 3-16,-4-12 1 0,-1-7 1 16,-5-9-5-1,2-8 1-15,3-11-51 0,3-7-53 0,5-14-165 16,1-8-196 0,-1-16 257-16</inkml:trace>
  <inkml:trace contextRef="#ctx0" brushRef="#br0" timeOffset="49231.07">13480 3402 872 0,'-4'-6'113'0,"3"-1"89"0,-4 0 19 0,-3 3-23 0,7 3-34 0,-14 6-50 15,-2 6-16-15,-5 12-24 0,-11 9-12 0,6 12-21 0,2 3-14 0,9 2-20 0,7 2-5 0,10-6-3 0,12-5-1 0,14-13-2 0,9-2 4 0,6-20 27 16,9-5 11-16,-4-8 22 16,-6-13 7-16,-4-4-7 15,-14-3-2-15,-20-10-9 16,-4 0-5-16,-17-2-17 15,-7 1-6-15,-19-2-14 0,-5 3-16 16,-4 7-40 0,0 7-26-16,20 14-82 15,10 4-57-15,13 6 119 0</inkml:trace>
  <inkml:trace contextRef="#ctx0" brushRef="#br0" timeOffset="49632.99">13989 3372 728 0,'0'-16'167'0,"-3"-1"270"0,-5-5-178 0,-6 6-5 0,-5 0-36 0,-9 7-92 0,-4 3-30 0,-4 10-42 15,-2 4-19-15,3 13-25 16,4 4-5-16,9 3-6 16,9 4-3-16,19-4-1 15,7-1-1-15,15 3 2 16,7 0 2-16,8-2 5 16,7 2 2-16,2 2 4 15,-1-4 0-15,-4 5-1 16,-6-1 1-16,-22 1 2 15,-8 8 3-15,-30-6 2 16,-17 4-1-16,-13-3-4 0,-14-2-4 16,-2-14-20-1,0-4-22-15,10-21-79 16,5-8-58-16,10-21-188 16,16-12-190-16,26-26 310 15</inkml:trace>
  <inkml:trace contextRef="#ctx0" brushRef="#br0" timeOffset="49912.77">14131 3005 838 0,'35'-26'171'0,"-7"6"106"0,-12 14-18 0,-3-2-7 0,-6 17-84 0,-3 5-35 0,-4 10-58 0,1 9-20 0,1 11-24 16,-1 5-9-16,9 10-15 15,-1 5-4-15,1 12-2 16,2 9-1-16,-5 5 1 16,2-5 0-16,1-3-1 15,-4-11-1-15,16-16-7 16,-8-14-11-16,13-15-29 16,-5-12-15-16,-1-17-43 15,-1-10-40-15,2-20-176 16,-4-5 189-16</inkml:trace>
  <inkml:trace contextRef="#ctx0" brushRef="#br0" timeOffset="50092.76">14130 3339 1246 0,'-12'16'157'0,"9"1"244"0,29-7-270 0,5-7 13 0,20-6-18 0,7-8-29 0,-1-7-53 15,0-1-16 1,-10-1-64-16,0-4-76 0,-7 7 66 16</inkml:trace>
  <inkml:trace contextRef="#ctx0" brushRef="#br0" timeOffset="51262.77">15070 3550 269 0,'-2'-1'85'0,"1"-4"81"0,1 0-30 0,-2-3-14 0,2 1 12 0,0 2 30 0,-2-2 2 0,1 4-11 16,1 2-7-1,-3-1-9-15,3 2-7 0,0-1-15 16,-3-12-10-16,10 5-26 16,-3 3-12-16,7-3-18 15,0 4-6-15,-2 4-13 16,7 0-5-16,0 3-15 15,-1 8-10-15,8 2-2 16,-1 2-1-16,-3 9 1 16,3 1 0-16,-11 5 0 15,-5 3 3-15,-11-3 2 16,-12 5 1-16,-11 1 1 16,-4-1-1-16,-7-2-1 15,-4-3-1-15,4-10 0 16,1-4-1-1,12-8 0-15,9-6 0 0,17-2-5 16,0 0-1-16,11 0-1 16,3 0 0-16,10 6 4 15,0 0 3-15,1 7 2 16,0 1 1-16,2 3-1 16,-5 2-2-16,0 2 1 0,-1-2 1 15,-13 4 6 1,-1-2 4-16,-14 4 12 0,-1 7-3 15,-16-4-6-15,-4 2-3 16,-9-5-13-16,-7-4 0 16,0-9-13-16,1-4-27 0,1-12-64 15,10-7-44 1,13-18-131-16,19-5-122 0,32-9 226 16</inkml:trace>
  <inkml:trace contextRef="#ctx0" brushRef="#br0" timeOffset="51495.41">15425 3817 805 0,'14'0'152'0,"-5"0"117"0,-4 0 14 0,-3 0-52 0,-4 0-29 0,1 8-34 0,1-4-20 16,0 4-60-1,1-3-25-15,12-3-39 0,1-2-13 16,13 0-6-16,0-5 0 16,6-1 6-16,1-5-34 0,-2 1-118 31,1-1-114-31,0 2 120 0</inkml:trace>
  <inkml:trace contextRef="#ctx0" brushRef="#br0" timeOffset="52012.94">15892 3484 893 0,'-3'-3'116'0,"1"3"117"0,2-2-34 0,0 4 8 0,2 3-34 0,-1 12-52 0,2 5-11 0,-3 14-31 15,-4 9-21-15,-9 3-29 16,-3 0-9-16,-8 5-9 16,-1-1-2-16,3-4-2 0,5-1-2 15,3-15-1 1,4 1-2-16,9-14-2 16,1-4 0-16,12-8-3 15,1-4 0-15,9-8 0 0,0-1 1 16,6-8-33-1,1-1-22-15,-4-2-72 16,-1-5-64-16,-7 5-130 16,2-5-49-16,-2 4 36 15,-6-2 71-15,-3 4 244 0,-3 3 119 16,-3 1 141 0,-1 5 49-16,-1 7 15 15,0 0-15-15,-1 5-56 0,-1 0-38 16,2 15-81-16,0 6-31 15,0 5-39-15,2 9-15 16,-1 5-12-16,-1-1-3 16,0 4-9-16,0-3-2 15,0-2-35-15,0-8-31 16,0-7-127-16,0-11-143 0,3-13 186 16</inkml:trace>
  <inkml:trace contextRef="#ctx0" brushRef="#br0" timeOffset="52393">16505 3863 1313 0,'0'0'171'0,"-1"0"98"0,-9 0 6 0,-1 7-87 0,-3 4-51 0,-3 12-61 0,-2 2-20 0,-10 6-30 16,-1 7-19-1,-7 9-9-15,-3-2-4 0,-1 0-40 16,2-4-29 0,4-11-118-16,2-9-105 0,17-12 164 15</inkml:trace>
  <inkml:trace contextRef="#ctx0" brushRef="#br0" timeOffset="52594.69">16136 3768 1118 0,'3'13'195'0,"2"9"215"0,11 15-237 0,8 6-17 0,12 4-61 0,0 2-21 0,4-9-40 0,-1-1-14 16,0-6-15-1,-1 0 3-15,-5-3-29 0,-3 2-61 16,-9-8-195-16,1-6 164 16</inkml:trace>
  <inkml:trace contextRef="#ctx0" brushRef="#br0" timeOffset="52882.58">16692 3240 1033 0,'7'-15'150'0,"3"6"143"0,-1 6-20 0,-1 14-19 0,0 8-52 0,-3 28-69 0,0 15-18 0,-5 23-41 15,-4 9-14-15,4 7-31 16,4-3-12-16,2-2-11 16,3-6-2-16,-2 0 3 15,1-6-27-15,-4-10-89 16,3-3-65-16,-4-14-266 16,8-5 246-16</inkml:trace>
  <inkml:trace contextRef="#ctx0" brushRef="#br0" timeOffset="53165.74">16516 4312 1158 0,'8'-5'141'0,"0"5"112"0,2 7-12 0,4 5-15 0,-2 2-59 0,4 13-80 0,6 2-23 0,2 5-37 16,3-2-12-16,-2-2-12 15,2-5-9-15,1-9-69 16,4-4-42 0,-1-8-111-16,-1-4-190 0,0-5 254 15</inkml:trace>
  <inkml:trace contextRef="#ctx0" brushRef="#br0" timeOffset="53402.91">17029 4167 1499 0,'-1'8'154'0,"1"4"64"0,3 3 17 0,-6 0-64 0,6 7-49 0,-3 4-43 0,-3 2-15 15,-5 7-31-15,-8-4-7 16,-5 4-14-16,-1 1-4 16,-1-4-7-1,-1-1-5-15,3-7-56 0,4-7-38 16,8-4-165 0,5-2 144-16</inkml:trace>
  <inkml:trace contextRef="#ctx0" brushRef="#br0" timeOffset="65133.77">5516 2820 804 0,'-6'-33'182'0,"1"-5"-126"15,2-6 110-15,-5-2-37 0,5 2 17 0,-5 3-3 0,8 2-37 0,3 4-20 0,5 11-18 0,6 5-4 0,5 26 12 0,-8 20-6 16,6 51-23-16,-9 39-9 0,0 53-30 0,-5 21-4 0,-1 16 0 15,3-2-2-15,-4-27 1 0,-1-16 0 16,0-46 3-16,-6-27 2 16,-2-36 8-16,-3-20 6 0,-2-32 4 15,-2-17-2-15,2-45-10 16,5-23-7-16,5-47-7 16,1-28 0-1,5-14 1-15,-1-7 3 16,1 14 6-16,5 12 7 0,-6 32 6 15,7 26 11-15,-6 52-3 16,7 30-4-16,-2 60 5 16,-1 25-8-16,-2 50 3 15,3 19-2-15,-5 32-10 16,-3 14-3-16,-1 8-3 16,-4 5 0-16,-6-15 0 15,-2-15 0-15,5-35-1 0,2-17 0 16,5-35 1-16,-1-22 3 15,2-27-1-15,0-12 0 0,2-26 0 16,-1-8-2-16,1-6-1 16,7-4-2-1,-1 2-4-15,5 2-2 0,1 10 0 16,-3 2-2 0,1 3-2-16,3 4 0 0,5 0-1 15,7 1-1-15,9-1-1 16,10 3 1-16,20-3 0 15,16-3 0-15,29 0 0 0,-2-2 0 16,14-1 1 0,-3 3 0-16,18 3 0 15,9 0 0-15,14 3-1 16,3 3 0-16,8 2 1 16,5 5 1-1,4 6 1-15,1-2 0 0,7 2 0 16,-5-5 0-16,7-6 0 15,5-2 1-15,3-6-1 16,-5 0 2-16,16 0-1 0,3 0 0 16,-15 2 0-1,7 9 1-15,2 5 1 0,-14 4 2 16,4 2-1 0,0 4 2-16,-5-1-1 0,3 2 0 15,6 3 1-15,1-4-1 0,-15 1 0 16,0 5 0-1,-5 3-1-15,-10-1-1 16,0 6 0 0,-4-3 1-16,4-3 0 0,3 2 0 0,-6 5-1 31,5 3 0-31,-5 5 0 0,-5 1-1 16,-3-2 1-16,-5-1 4 15,-9-8-1-15,-1-4 0 16,7-6 1-16,-1-6-1 0,-7-2-1 15,-8-4 1-15,0-1 0 16,-1 4-2-16,-5 1 0 16,-8 4 0-1,-17 7-1-15,6-4 1 0,4 3 0 16,1 3 1 0,-11-6 1-16,-7-3 0 15,-10-7 2-15,1-3 1 0,-1-7 1 16,1 2 1-16,-14-2 0 15,-6-5-2-15,-11 3 1 0,-11-1-1 16,-7-4-2 0,-5 1 1-16,-8-4-1 15,-2-1 0-15,-7-3 1 16,1 6 1-16,-6-2 0 16,-1 1-2-16,-2 1 1 0,-5 0-1 15,1 0-1-15,-1 0 1 16,2-3-1-16,4-5 0 15,9-3-3-15,4 0-1 16,7 0 0-16,2-2-1 0,8-1 2 16,-1 0-1-1,6 3 1-15,-5-2 0 16,-4 7 0-16,-3-4 1 16,-11 4 1-16,-5-4 1 15,-7 4 2-15,-2 0 0 0,-6 3 1 16,6-4-1-16,-5 3-1 15,3-4-2-15,3 1-2 16,0-4-1-16,4 0 0 16,3-1 0-16,2-3 2 15,-1 1 2-15,0 2 2 16,-3-3 2-16,-4-3 7 16,-7 0 0-1,0-9 0-15,-2-4-1 0,-3-9-6 16,0-4-3-16,-1-8-1 15,-1-8-2-15,2-4 0 16,2-3 1-16,1 1 0 16,5-5 0-16,-4-3 4 15,6 2 1-15,-7-4 7 0,2-1 1 16,-7-1 2 0,-3-1 0-16,1-9-6 0,-4-6-3 15,0-12-5-15,3-1-3 16,5-9 0-16,0 6-2 15,8 12 0 1,-3 2 0-16,6 5 0 16,-3-2 1-16,3-2 0 0,0 0-1 15,-2 7 0-15,-7 8 0 16,-7 6 0-16,-4 6 1 16,-7 6 1-16,-3 2-1 0,5 3 1 15,-1 2 0-15,6-5-1 16,6 0-1-16,3 2-1 15,0 0-1-15,8 12 0 16,-4 5 1-16,0 13 0 16,-4 9 0-16,-4 6-3 15,-3 4-2-15,-9 7-5 16,-6 0 0-16,-11 2 4 16,-7-4 2-16,-9-3 6 15,-3 0 0-15,-16-4-1 0,-4 3 1 0,-10-2 1 31,-3 4 2-31,-1-2 1 0,1 5 0 0,-22-7 1 32,-13 2-1-32,-24 7-1 15,-12-4-1-15,-8 5-2 16,-12 0-3-16,-9 2-1 0,-6 2-2 0,-25 1-2 16,8-2-1-16,-4-3-1 15,-9 0 0 1,2 0 2-16,6-3 1 15,-8-3 5-15,5 4 3 16,10-2 1-16,-1 2 3 0,-9-1 0 16,6 3 1-1,-9 0 0 1,-10 3-1-16,19 2-2 0,-5-1-1 16,-7 3-1-16,1-6-2 15,7-2-3-15,-12-2-10 16,15-5-5-16,7-2-2 0,-7 2 3 15,10-3 10-15,14-1 8 16,-1-2 2-16,-6 2 2 16,8 1-1-16,-5 10-1 15,-2 1 0-15,7 6-1 16,3 2-1-16,2 3 0 16,-12 2-1-16,9-1 1 15,-4 1 1-15,-8 0 0 16,9 1 1-16,7-2 1 15,5 1 0-15,15 0 0 16,4-5 0-16,13-4-1 16,5 3-1-16,23 2-2 0,11 0-11 15,3-1-48-15,-1 3-32 16,12-3-120-16,4 2-141 16,28 2 206-1</inkml:trace>
  <inkml:trace contextRef="#ctx0" brushRef="#br0" timeOffset="66902.81">5371 2662 847 0,'-33'-3'55'0,"-1"-9"62"0,3-1-103 16,3-7-3-16,-2-1 9 0,6-3 24 0,5 1 3 0,5 1 23 0,0 3 18 0,4 5 40 16,-1 3 20-16,8 7 15 15,1 4-20-15,-2 2-41 16,7 6-18-16,1 17-29 16,0 11-7-16,4 24-19 15,-2 16-10-15,2 30-13 0,-5 15-3 16,0 29 2-1,-3 12-1-15,0 13 1 0,3 5 1 16,0-13-2 0,7-14 1-16,2-28-1 0,1-12 2 15,3-20 0-15,-2-7 1 16,2-26 2-16,0-7 0 0,-1-21 0 31,-2-4 0-31,-5-6 0 0,-2-6 1 0,-6 1-2 16,-1-1 0-1,-6 3-5-15,6 5-3 0,2 2-3 16,13-4-5-16,18-7-3 16,7-3-2-1,20-7 3-15,1-2 4 16,17-6 1-16,13-2 1 16,20 5-1-16,23 2 0 15,11 9-1-15,7 6 0 16,4 9 0-16,1-1 1 0,16 2 2 15,0-5 0 1,8-7 2-16,-1-4-1 0,3-4 1 16,7-6 0-16,10 1 1 15,-7 3 0-15,6 1 1 16,-1-1 1-16,-2-2-1 16,3-3 0-16,5-2-1 15,10-2 0-15,-8 2-1 16,13 0 1-16,15 7 0 15,-15 8-1-15,1 10 1 16,8 3 0-16,-23 7 4 16,4 3 1-16,-3 5 0 15,-12 0-1-15,-5-2-2 16,-7-5 1-16,0-3 4 16,2-4 2-16,-3-7 1 0,0 1 0 15,0 3-3-15,-5-1 0 0,3 4 4 16,1 5-1-1,-7 4-1-15,1-1-2 0,-3 1-5 16,1-5 0 0,4-1 1-16,-2 0 0 0,-2-3 1 15,-6-2-1-15,-10 2-1 16,1 3 1-16,-11 2 0 16,-4-2 0-1,-1-2 6-15,9-1-1 0,-1 0 0 16,5-4 0-16,-3 4-5 15,-4 5 1-15,7-1 7 16,-7 4-1-16,-15 1 1 16,-13 2-2-16,-3-5-4 15,5-1-1-15,-5-7 3 16,-11-9 2-16,-15-7 2 16,-14-7 3-16,-8-10 17 15,-4-3 5-15,-18-7 9 0,-4 1 1 16,-19-5-12-16,-4 6-6 15,-6-4-11-15,1 4-3 16,3-5-6 0,6-2-4-16,9-10-2 0,6-7 0 15,10-10 1 1,-4-4 1-16,-4-7 3 0,-3-4 2 16,-12-6 7-16,-7-2 4 0,-10-9 9 15,-7-3 11 1,-13-13-2-16,-6-2-5 0,-6-17-11 15,0-1-13 1,3-9-7-16,-8-2-1 16,9 1-1-16,-1-3 1 15,8-9-1-15,3-2 0 16,6 0 0-16,-1 2-1 16,3 11 0-16,-5-1-1 0,5 7 0 15,3 7-2-15,7 8-2 16,9-2-3-16,11-5-2 15,12-2-1-15,1-1 2 16,3 6 1-16,-6 25 4 16,-8 16 1-16,-12 27 4 15,-9 12 0-15,-13 18-3 16,-9 3-4-16,-8 7-3 16,-5 2 0-16,-4-1 3 15,-4 3 5-15,0-2 2 16,-1-3 0-16,-10-1 0 0,-3 1-1 15,-6-2 0 1,-11-3 0-16,-8 4 0 16,-4-4-1-16,-21 1-3 15,-10 6-1-15,-41 3-3 16,-14 0-2-16,-30 8-4 16,-24-4 0-16,-12 6-1 15,-16-1 3-15,-24-2 4 0,4 0 2 16,-28-5 1-16,5-2-1 15,-15-2-6-15,-2-9-2 16,5-3 1-16,-9-3 2 16,9 1 8-16,-8 2 1 15,9 1 2-15,-7 2 1 16,2 0 0-16,-4 3 0 0,0 2 0 16,-10 1-3-1,-4 5-4-15,-9 0 0 0,-1-1 2 16,-1-1 2-16,15-6 4 15,10 0 3-15,12 0 0 16,23-1 1-16,-7-2 2 16,11 6 1-16,1-3 2 15,-7 5-1-15,18 5-3 16,-13 7-3-16,15 9 13 16,-2 7-60-16,-10 16-112 0,15 16-146 15,-20 14 133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11T18:40:18.0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2466 15712 537 0,'-1'10'75'0,"-2"1"57"15,1-3-72-15,2-2-30 0,0-1-4 0,0-2 17 0,0-3 25 0,0 0 5 0,-3 0-11 16,1-2-18-16,-6-4-22 0,1 6 5 0,3 2 20 15,-3 2 7-15,5 4 10 16,2 3-3-16,5-8-2 16,4-3 2-16,20-1-2 15,7-9-4-15,17-1-20 16,12 0-10-16,11-3-14 16,1 0-4-16,10 3-9 15,1 5-3-15,12 6 1 16,5 6 0-16,7 5 2 15,-3 2 1-15,-9-1 1 16,-17-2 2-16,-18-1-1 16,-10-4 18-16,-17-2 16 15,-10-3 6-15,-15 2 33 16,-13 1-7-16,-19 0-5 0,-12 6-4 16,-22-1-30-16,-13 5-11 15,-21-2-7-15,-14 0-1 16,-12-10-4-16,-4-2-1 15,4-12-4-15,5-3 0 16,6-4-1-16,2 3-3 0,-2-2 1 16,7 5 0-16,16 2 0 15,8 5 2-15,30-1 0 16,11 3 0 0,18 0-12-16,4-1-2 0,30 8-6 15,9 7-2-15,42 7 10 16,20 9 2-16,21-1 6 15,10-5 4 1,-2 1 8-16,4-3 2 0,2 2 5 16,3-3 2-16,-13 1-2 15,-12 1 4-15,-27-2 13 16,-19-4 7-16,-23 1 11 16,-11-5 6-16,-26-4 3 15,-10-4-7-15,-32-4-17 16,-17-4-9-16,-43-3-81 15,-21 3-53-15,-29 8-103 0,-7 6-18 16,6 12-7 0,6-3-101-16,15-15 238 0</inkml:trace>
  <inkml:trace contextRef="#ctx0" brushRef="#br0" timeOffset="50350.91">14876 16234 1009 0,'-13'2'82'0,"7"-8"114"0,-4 1-23 15,-1-11-4-15,8 3-16 0,3 9-31 0,-5-4-23 0,9 11-39 0,-11-1-13 0,1 10-27 0,1 12-7 0,4 25-13 0,4 12-3 0,6 32-3 0,7 16-1 0,3 28-5 16,-2 7 1-16,2-20 2 16,-1-18 3-16,-3-41 6 15,-4-20 4-15,-1-27 1 16,-9-17 1-16,-1-26 2 16,-4-16-1-16,-9-28 1 0,-3-24 0 15,2-30 3 1,0-14 2-16,9-7 8 15,8 8 5-15,8 26 3 0,7 14-1 16,9 33-5-16,-5 17-6 16,1 46-8-1,1 16 0-15,-8 42-4 16,-2 10 1-16,-3 19-2 16,-2 3-1-16,3-18-1 15,0-7-2-15,2-35-1 0,5-24 0 16,3-36 1-16,5-22 0 15,2-32 4-15,5-9 0 16,1-14 6-16,-2-6 6 0,3 8 12 16,1 6 6-1,-1 36 8-15,-3 22-3 0,0 41-2 16,-9 24 1-16,-10 44-6 16,-3 25-1-16,-9 30-12 15,-1 6-7-15,2 16-10 16,1 6-1-16,11 1-65 15,3-12-20-15,5-37-98 16,3-25-108-16,5-29 180 16</inkml:trace>
  <inkml:trace contextRef="#ctx0" brushRef="#br0" timeOffset="52326.62">15936 16671 1147 0,'-5'25'64'15,"2"2"35"-15,1-5-34 0,4-3-2 0,6-1-6 0,9-14 0 0,8-4 1 0,9-12 8 0,3-9-1 16,8-10 3-16,2-7 3 0,-6-10 11 0,-3 6 6 15,-21 4 2-15,-9 2-2 0,-21 11-13 16,-23 4-13-16,-19 12-23 0,-13 2-14 16,-1 15-20-1,2 5-5-15,15 25-12 16,11 7-6-16,19 28-4 16,11 15 0-16,21 4 6 15,10-1 5-15,16-18 3 16,12-17 0-16,17-29 1 15,10-14 2-15,15-26 17 0,2-15 3 16,-10-23 24-16,-7-12 10 16,-13-20 5-16,-4-12 7 0,-10-11-12 15,-1 4-6-15,-15 20-18 16,-7 11-6 0,-13 38-14-1,-4 14-4-15,-8 38-4 16,0 20-3-16,-12 37-6 15,-1 17-7-15,-7 21-11 0,2-6 2 16,7-21 6-16,5-21 8 16,6-37 9-16,5-17 1 15,6-26 4-15,6-16 2 0,5-23 4 16,5-22 1 0,14-10 0-16,9 0 2 15,9 11 0-15,-1 13-1 0,-7 26-5 16,-4 14-3-16,-8 23-2 15,-12 11 0-15,-2 24-2 16,-7 6-5-16,-6 17-7 16,-1-3 0-16,-4-5 5 15,-4-10 7-15,0-28 5 0,2-12 3 16,-1-29 0-16,4-18 0 16,7-22 0-1,5-2-1-15,15-1 6 0,4 12 1 16,7 16-1-1,-2 12-1-15,2 28-10 16,-3 15-3-16,-2 29-9 16,-5 21-18-16,0 29-72 15,-6 6-4-15,2-20 10 0,-1-13 17 16,4-40 73 0,-5-17 4-16,3-28-2 0,-6-15 0 0,-8-22 2 15,1-7 1 1,-7-9 3-16,-2 5 5 0,-5 16 9 31,2 14 6-31,-8 38 1 0,2-3-1 0,-5 44-11 16,-2 17-7-16,8 31-5 15,5 9-1 1,16-9 2-16,9-14-1 0,12-34 3 16,14-18-2-16,10-29 26 15,4-10 18-15,-7-19 34 16,-11-9 17-16,-19-20 0 15,-9-9-7-15,-17-7-17 16,-10 1-10-16,-22 3-20 0,-15 7-10 16,-16 23-31-1,-4 18-22-15,-8 24-32 16,2 16-11-16,6 27 9 16,13 8 14-16,19 13 23 15,12-6 8-15,18-18 2 16,14-15 2-16,14-26 5 0,11-9 5 15,2-19 7 1,9-1 1-16,-1 3-4 16,-2 4-2-16,-2 13-4 0,-5 9-3 0,-9 10-21 15,-3 11-34 1,-12 17-66-16,-4 12-29 16,-12 14-4-16,-5-2 37 15,0-13 68-15,0-17 50 0,3-29 47 16,8-20 10-1,13-27 15-15,2-8-11 16,17-9-8-16,6 1-7 16,8 10-14-16,1 11-7 0,4 9-11 15,-9 13-4-15,-9 8 1 16,-6 8 0-16,-22 6 4 16,-5-2 3-16,-9 2 5 15,-1 0-1-15,1-11-3 16,-5-5-2-16,-5-12-8 15,6 1 5-15,4-4 12 16,4 2 6-16,3 10 19 16,1 7 1-16,1 18-1 15,0 11-3-15,0 29-14 16,0 9-4-16,-5 26-11 16,2 16-3-16,-12 33-1 15,-1 23-21-15,-8 16-10 16,-9 12-67-16,-5 0-69 15,-9-4-1-15,-7-8 0 16,-5-12 66-16,-3-35 69 0,1-21 58 16,2-46 109-16,-2-25 40 15,12-48 52-15,3-29-35 16,26-49-102-16,15-19-42 16,30-27-60-1,20-8-10-15,37 8-5 0,11 8-10 16,8 16-134-16,0 0 112 15</inkml:trace>
  <inkml:trace contextRef="#ctx0" brushRef="#br0" timeOffset="53075.06">19922 15927 1388 0,'-4'-38'143'0,"2"10"164"0,1 5-111 0,2 23-55 0,-1 15-33 16,2 34-72-16,1 15-24 0,3 26-19 0,-1 11-17 0,8-6-20 0,2-7-4 0,12-15 7 0,6-17 15 0,0-21 26 0,1-11 8 0,-1-28 25 16,-5-13 20-16,-4-22 28 15,-1-10 0-15,-5-3-24 16,2 4-21-16,-2 19-38 16,1 13-21-1,12 30-43-15,-4 21-19 0,11 18-28 16,1 6 13-16,12-3 44 15,9-13 18-15,4-21 84 16,4-17 36-16,-3-24 63 16,-4-17 28-16,-12-20-10 15,-6-11-18-15,-24-19-40 16,-11-15-19-16,-24-28-36 16,-14-6-15-16,-3 12-46 15,-4 15-30-15,9 47-80 16,3 21-55-16,9 26-197 15,5 14 207-15</inkml:trace>
  <inkml:trace contextRef="#ctx0" brushRef="#br0" timeOffset="53893.93">21382 16091 1152 0,'9'3'327'0,"-31"-16"-156"0,-16-10 290 0,5 5-323 0,-8 7-60 0,2 13-10 0,-2 26-40 15,-4 18-26-15,3 23-34 0,-1 17-16 16,15 5-28-16,9-3-3 0,19-21 13 0,11-14 16 0,17-31 47 0,2-15 25 0,7-26 50 0,-6-16 30 0,-2-16 30 16,-3-5 5-16,-8-7-10 0,-9-2-19 0,-1 2-41 15,-3 11-20-15,0 17-32 0,-4 16-13 16,1 26-22-1,-2 19-4-15,0 33-19 16,4 13-10-16,12 13 0 0,5-1 0 16,18-26 13-16,12-17 14 15,20-34 23-15,4-20 3 0,-7-26 24 16,-3-18 9-16,-21-19 15 16,-8-7 11-16,-12-26-3 15,-8-14 1 1,-11-16-7-16,-5-3-9 0,-8 24-23 15,6 17-13 1,2 54-19-16,-2 28-9 0,1 58-1 16,-5 27-9-16,2 60-13 15,-3 23-24-15,3 29-87 16,6-3 10 0,17-35 22-16,9-31 30 0,16-54 94 15,12-23 12-15,0-35 30 16,6-24 6-16,0-35 15 15,-4-15 3-15,5-32-3 16,0-20 6-16,-12-32 7 16,-10-6-7-16,-19-22-9 15,-8 4-2-15,-13 20-16 0,7 16-4 16,-6 66-10-16,1 34-9 16,-4 74-15-1,-7 43-2-15,-5 72-6 0,-4 27 0 16,-7 40-12-1,3 6-24-15,12-32-40 0,11-18-45 16,35-62-69-16,19-34-14 16,23-52-18-16,14-17 5 0,9-36 35 15,7-12 14-15,-8-21-20 16,-11-10-67-16,-38-9 158 16</inkml:trace>
  <inkml:trace contextRef="#ctx0" brushRef="#br0" timeOffset="55080.68">18550 16383 841 0,'8'-5'150'0,"-3"3"142"0,-1-1-39 16,-4 5-68-16,-4-1-30 0,-1 6-49 0,-3 5-32 0,2 9-42 0,2 7-14 16,1 8-18-16,3 4-3 15,7 7-3-15,-1 4 2 0,5-3 2 16,2 1 2-1,-1-3 1-15,-2-7 3 0,-2-10 1 16,-5-5 1-16,-5-12 4 16,-6-6 2-16,2-9 0 15,-4-3-1-15,-2-16 11 16,1-3 10-16,3-15 13 16,3-5 5-16,7-8-17 15,6-2-12-15,7 5-18 16,11-1-5-16,10 7 0 15,3 0-44-15,2 3 33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B7131F55-798F-4782-82D9-6551DFAFD3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2E3893CF-B07D-451D-BBAC-B633C424C3B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5521DAE-3BAC-460B-AAC9-D5E9BC21B36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A9A1AEB7-57A8-4187-A25B-DC4E0EB8E8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5719D187-FFB6-4F04-8BB8-FB89C060933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544C483B-73CE-453C-9285-862A89D442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9841785-3224-41DC-9908-0F1A3B45BD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3E56001-BB15-41FC-8343-2C79138749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3375BE-0674-4D45-AD39-22BDFB383BE3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89C0566-1946-4E9D-8676-11F42635BC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42CF40CC-C22C-4EBF-B776-903631B297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9FE8979E-0BCB-432C-903D-BEEBE95C1B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886FC62-D5FE-43D2-9B60-402622583402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7202B858-4F41-4104-A76C-EE1DB9F0DC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FC6A14DC-FAA2-4F2A-980D-52A4933705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CA5FE651-C72F-458B-8875-A71B8C074C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83AB79-B84A-4232-B91A-996498810EA3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10FA1169-6561-475E-9677-FFBF4FFFD9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4B2239E1-2AC5-49C8-8D61-6DD61C7679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AFAD7B0C-B6FF-4FE1-B2F4-B79FD8D22E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00C391-11E6-4B29-AD54-71241C42C682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77BB0215-C33F-4BA1-870C-7F40302945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F667FDD-D006-460F-B0AD-73F7880374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1DCABC4B-3EBB-41C4-B189-4E7F67211C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7D312F-719C-4881-B915-CD32CDAFDC51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29E77F2B-94EA-4952-A529-3969AB4D26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75FFAFB9-00E6-4F14-BC07-5229AC552A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C36040CD-1B62-4803-B032-378C8E2A0B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58D57B-743A-405B-AE7E-B3DF1249A3FB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1831C60-2050-45F2-B4CD-E27B4529BF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54C64CD8-D1C1-4992-988D-7ACE7C621E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035AFD7A-D3FF-4254-80EC-0B6A30F7A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E85EB9-0CF9-46D0-85AD-3FA2DA068B8A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5FBC653-BAD7-4C09-864B-87F3C36858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2FCF20B-B5BB-4A8A-B9DF-46D33F544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8960D401-AC06-427D-A0F5-630B0AE3F9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14C482-A9FC-4A1C-A69C-C1F3378592CF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5E0BE54-81E1-406D-997A-7C06B52A01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C9C9DCEF-C32A-4801-9CE6-09E69AB43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3370899F-6BBC-4DD7-A5C1-2D644B83EA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ACF47D-FDF6-450C-B6A2-FF92DC808C17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1AC73CB-2806-4804-9255-CD38FEE7AC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021B2C8A-806E-4DA1-8A6E-F9C1C0EAB9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E4B46-F725-4009-9CBD-6241CF7C2C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802D9D3-E85D-4902-9878-DD8757E19DE7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9B3858A7-0282-401A-8295-6957CDE399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97A003B-6DD1-4283-8659-2F170D42C0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7AAFC2A-9996-49AC-AAE7-6FCEF80596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90F616-4B0E-4650-BEE2-EF18C3FAED1D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7203991-BE0C-44C4-BC9B-441022F1F0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63E70CB-5D0D-46A6-9468-5567BA2308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EAB45B34-2EC6-4317-891D-4C9C4B18BB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CDFEB4-C045-4E41-98D2-EFA454002EE6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ECDE9364-B2D2-4526-B00C-30AFF96881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D6D266A6-FD6A-43EE-87BF-669D1041E4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49D6D4A2-CE50-4596-9B9B-2B3775829F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3075EF-62A5-41B5-9BF8-196D88ADA736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84A3059D-B15A-494D-8C1F-E08A73A36C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43C4C2F8-5B23-43EE-804C-0031505C34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45D14F77-C11F-4E83-9693-E492AB7404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26FBE7-969F-4308-BB07-DF2E6B0EB1CB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0A90EF04-3A8E-44F5-982B-01B2183FAC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BE4DA69C-3405-4765-9D2E-E8839F0636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4A9DC3E3-1216-4584-AEE2-E9698A71D1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795F1C-AD79-409C-88B9-2479DB7F7CB3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ED39CC5D-7AE9-4DAE-8D5E-85E9B704D5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BC8BC46F-E892-4BE0-9BB4-5166AF4561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F18F96C-3124-42BA-AAC7-3ED206120B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29B8D0-70D8-4CBB-8B9F-B315A5FAFB39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7EE35B5-FD4C-48D1-9438-A78927EFCA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81479F7C-22C1-4C5D-9472-05D0CD7D45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569C43A4-8C67-4041-B882-29EEEB70A8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09AC239-D083-42D0-A5BD-B8869460A24F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D9BCBE7E-5C9B-4D60-B4A5-4956EBC25C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FC8B12B5-51AE-4C8D-8C91-2FD2E77461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3D91AC-1254-485E-980D-A59FA3F445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5EAB93-52C9-494D-A601-75A4F3C357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6A5669-A27B-41E5-9FD0-22D6386393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B1CC1-2C5F-4AC8-824E-7BA0FED76A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883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55FCA4-DFD5-4A18-8CE8-61EC9085C5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20824F-C14E-4757-95A8-27DAC4A1BA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892158-A3DC-48F6-8349-AB631D5FA7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018D7-75B0-4389-86D7-ED82E6D656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189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10B781-A9B7-422C-BBDA-99425225BF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05A84D-22DD-42B6-B0A9-732DC56EE8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65913F-DDAC-45FA-9836-47E3DFBC1D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3B8E7-B488-4C72-83A5-25B91EB86C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45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19EE18-46CD-432B-80C8-C781C4ABE8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050780-9C73-420E-B760-DAE4522472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E7063D-766C-4171-9622-2CB1614308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CEAA1-E3F3-42FE-88BB-ECF49832FC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249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764B94-C12A-4CAF-B1CF-FE18945AE4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D473DC-C872-4EFE-B625-CE3E23B81B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19594D-1253-4378-B9D5-EC544B2F66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70345-52C2-4E1A-81E1-7C30971DD4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352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BBBBAE-4A6C-4C30-A9C9-BF69426230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1AEE75-F7DB-48ED-9E20-DFC878E3B4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6896EA-59B4-4EAB-A676-49C55077D7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EC4D0-4F76-4E31-874A-98E7F45AA0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9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FF0317D-5139-4994-9775-C7E141F8B1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53FAE1F-F1BB-47A1-9007-05977E4445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F7F669B-469D-492E-8390-399AD1DFBF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4CF6B-9FC2-4B99-9CF9-B628660135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89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E41B541-E2B9-4E07-A9D9-AE1D3377EA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58F49F-5CFC-45BF-8572-7EB4208F5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8F7D13F-0371-4BA0-AE28-8C3EFBA359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C4A38-849C-47F5-879D-2725720337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126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D4AE288-3693-4FF4-8569-5CE7CB1712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CF0EA6E-36D0-4C5A-97BA-27B0C27850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4EDA511-F658-4D5B-9123-B1418A3058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4BDFA-872D-40BF-B094-5B0ED93BDA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5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AF75A9-0D69-4B6A-889D-D37F671FBD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5FCFC7-F2D2-4612-A5F6-38687FCA20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DC0897-D2D5-442C-94D0-9BE83B49C8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FE9EF-6FE0-416E-A47B-645DF504ED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821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D54A94-4818-486A-907F-77080B2EB0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68682B-D592-4A80-BC65-79CEC621EB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5B851A-D7C0-4B5D-8B60-D93E24DA9A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5DA7E-3170-4F46-95C8-3555FA7893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9737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EE17B88-2A85-4819-A17D-A0E813AC81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E47FF1C-E181-48F7-BD7D-910D9DDE5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08BD832-B552-47C8-B7FD-57AE10E806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38F8C7B-1B0C-4BF9-84C3-3689E3D7FB8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0F8A6D-0126-46BC-BDC2-91B70C492F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7C2AB0A2-D659-4207-9E74-EC69FE1FAA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customXml" Target="../ink/ink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F6DAB88-4095-432A-B99E-11DE24EC5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302DC3-4FDD-4E65-9BCE-EC715E494DDF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89A6BE1D-C69A-4827-9965-8DA3A0464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7861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2: Performance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BE54A26A-E3A1-407A-A30E-FF25A06627D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8DA3BB6D-0B8E-4EB6-A49A-761925906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743857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Technology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Performance trends and equations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Reminders: YouTube videos, canvas, and class webpage: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https://www.cs.utah.edu/~rajeev/cs3810/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DBA2FF9-46A9-F699-4C6A-C08E873A7970}"/>
                  </a:ext>
                </a:extLst>
              </p14:cNvPr>
              <p14:cNvContentPartPr/>
              <p14:nvPr/>
            </p14:nvContentPartPr>
            <p14:xfrm>
              <a:off x="2400840" y="2996640"/>
              <a:ext cx="6615000" cy="2937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DBA2FF9-46A9-F699-4C6A-C08E873A797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91480" y="2987280"/>
                <a:ext cx="6633720" cy="2955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74B7EB4-B6FF-4948-A9F8-1841F1253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CACF6-2412-4DD8-A655-7D0EF53339D8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BEB93C03-FD36-4E0B-96A9-946C9B3E9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98065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Processor Technology Trends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A0DC37FE-89F4-4DD8-8822-70A68E8CC71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2C7CC046-3149-43F7-80A5-4154550D7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1457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Shrinking of transistor sizes: 250nm (1997)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130nm (2002)  70nm (2008)  35nm (2014) 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2019 transition to 10nm, now transitioning to 7nm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Transistor density increases by 35% per year and die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increases by 10-20% per year… functionality improvements!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Transistor speed improves linearly with size (complex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equation involving voltages, resistances, capacitances)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Wire delays do not scale down at the same rate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transistor delays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E61F529-3926-A7B1-ABBB-C8C54121E311}"/>
                  </a:ext>
                </a:extLst>
              </p14:cNvPr>
              <p14:cNvContentPartPr/>
              <p14:nvPr/>
            </p14:nvContentPartPr>
            <p14:xfrm>
              <a:off x="832320" y="5406120"/>
              <a:ext cx="7456680" cy="1083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E61F529-3926-A7B1-ABBB-C8C54121E31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2960" y="5396760"/>
                <a:ext cx="7475400" cy="1102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7BEA882-75A9-4118-AC6B-AE788D34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DBC6A-9FE5-4A4D-8FBF-8DDB3E769D3B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383ED0A7-C09D-49FF-8886-D402152D6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418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and I/O Technology Trends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5E542E4B-890C-4AB0-8D2E-1B4E197996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B9C64D87-B824-44F7-A840-AFD23E2BD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9422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density increases by 40-60% per year, latency has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reduced by 33% in 10 years (the memory wall!), bandwidth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improves twice as fast as latency decreases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Disk density improves by 100% every year, latency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improvement similar to DRAM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Networks: primary focus on bandwidth; 10Mb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100Mb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 10 years; 100Mb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1Gb in 5 years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A106CB0-B80F-EFCC-F4F2-082924958BBC}"/>
                  </a:ext>
                </a:extLst>
              </p14:cNvPr>
              <p14:cNvContentPartPr/>
              <p14:nvPr/>
            </p14:nvContentPartPr>
            <p14:xfrm>
              <a:off x="849960" y="50040"/>
              <a:ext cx="8195040" cy="4109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A106CB0-B80F-EFCC-F4F2-082924958BB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40600" y="40680"/>
                <a:ext cx="8213760" cy="4127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728F456-6A71-49BE-8570-D4F34F23B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63597-B55D-48C9-A056-2073F73F2EFE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88B8F9AF-8CF1-4589-873C-8C4D00EAA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826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Metrics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8BE77606-1F2F-42BE-AA03-320F67DC9D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A5FEA614-D84D-436A-925D-531E5C364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3716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Possible measures: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response time – time elapsed between start and end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a program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throughput – amount of work done in a fixed time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two measures are usually linked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faster processor will improve both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More processors will likely only improve throughput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Some policies will improve throughput and worsen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response time (or vice versa)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influences performance?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C332312-4790-F988-ABCB-788305EA185D}"/>
                  </a:ext>
                </a:extLst>
              </p14:cNvPr>
              <p14:cNvContentPartPr/>
              <p14:nvPr/>
            </p14:nvContentPartPr>
            <p14:xfrm>
              <a:off x="1345680" y="56880"/>
              <a:ext cx="7729200" cy="6183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C332312-4790-F988-ABCB-788305EA185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36320" y="47520"/>
                <a:ext cx="7747920" cy="6202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69EC16F-B5A2-453D-BEC1-25D4DDD1C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A51E62-C644-4945-9B31-50D84F08CC19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EACD7905-B464-46AD-A1DC-3929EE1B8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061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Execution Time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F5D649DB-4B39-435C-9437-53FF84F3AE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4C5A0C9C-E240-46B7-8B89-8D63D012C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5859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Consider a system X executing a fixed workload 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Performance</a:t>
            </a:r>
            <a:r>
              <a:rPr lang="en-US" altLang="en-US" sz="2400" baseline="-2500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= 1 / Execution time</a:t>
            </a:r>
            <a:r>
              <a:rPr lang="en-US" altLang="en-US" sz="2400" baseline="-2500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Execution time = response time = wall clock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- Note that this includes time to execute the workload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as well as time spent by the operating system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co-ordinating various events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The UNIX “time” command breaks up the wall clock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 user and system time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AF72151-0FA5-9454-A4DD-D8E586F8C6C9}"/>
                  </a:ext>
                </a:extLst>
              </p14:cNvPr>
              <p14:cNvContentPartPr/>
              <p14:nvPr/>
            </p14:nvContentPartPr>
            <p14:xfrm>
              <a:off x="1230840" y="2694600"/>
              <a:ext cx="3743640" cy="2647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AF72151-0FA5-9454-A4DD-D8E586F8C6C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21480" y="2685240"/>
                <a:ext cx="3762360" cy="2665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47F15F6-D5A4-463E-B34B-9D2A7AF67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78304-B5C2-43DC-861E-E57A77F0139D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B9D9EC2E-6E94-4BA2-91B3-721863BB8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305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Speedup and Improvement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908A1234-A7F7-496F-9B53-66A6EA6A2EC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C9DD5C29-5ECA-4378-A5EA-29A4EA43D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370" y="1439623"/>
            <a:ext cx="7603363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System X executes a program in 10 seconds, system 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executes the same program in 15 seconds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System X is 1.5 times faster than system 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speedup of system X over system Y is 1.5  (the ratio)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= perf X / perf Y  =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exectime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 /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exectime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X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performance improvement of X over Y is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1.5 -1 = 0.5 = 50% = (perf X – perf Y) / perf Y = speedup - 1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execution time reduction for system X, compared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Y is (15-10) / 15  = 33%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execution time increase for Y, compared to X is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(15-10) / 10 = 50%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4A537DA-A160-1246-0D85-5DD91F2B3742}"/>
                  </a:ext>
                </a:extLst>
              </p14:cNvPr>
              <p14:cNvContentPartPr/>
              <p14:nvPr/>
            </p14:nvContentPartPr>
            <p14:xfrm>
              <a:off x="387000" y="24120"/>
              <a:ext cx="8428320" cy="6801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4A537DA-A160-1246-0D85-5DD91F2B37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7640" y="14760"/>
                <a:ext cx="8447040" cy="6819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B44F1A2-270F-4C01-B5D0-D199E0F02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F05B45-7C09-4D37-A5B3-C71D7D41FACD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D42911A5-94C7-40F0-9D32-810B90D52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51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Primer on Clocks and Cycles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AEF295F-F965-409B-99A2-A28E487235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57B2E4E-0155-4EA2-94E0-FCA7AB9F1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E7CE5-C7F7-4026-8873-D7E1B7B03153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524E1D59-A33E-4BE3-BF70-63DED46D2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2265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Equation - I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B2D69182-71F4-4132-B9F1-1A298258D0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17B90BF1-F6F6-40AB-BA46-1F39F0F85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5509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CPU execution time = CPU clock cycles  x  Clock cycle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Clock cycle time = 1 / Clock speed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processor has a frequency of 3 GHz, the clock ticks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3 billion times in a second – as we’ll soon see, with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clock tick, one or more/less instructions may complete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program runs for 10 seconds on a 3 GHz processor,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how many clock cycles did it run for?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program runs for 2 billion clock cycles on a 1.5 GHz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processor, what is the execution time in seconds?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DCCB977-20CB-4752-83FA-B261CAECF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56E9F2-77EA-4D11-A043-7635DC1C7C0A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596A3C6-3697-4298-8C5E-6DBF59605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268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Equation - II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9399082-ADB8-42D2-9C27-5256BDA44D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8D1FF41E-3BC7-4651-A8BD-AA9402ACE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00200"/>
            <a:ext cx="806534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CPU clock cycles =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avg clock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per instruction (CPI)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Substituting in previous equation,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Execution time = clock cycle time  x 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 a 2 GHz processor graduates an instruction every third cycle,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instructions are there in a program that runs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10 seconds?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79F68CB-0DAA-42FB-B0D3-752D0148D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B22E-4480-4C4B-AB71-829C798BC118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9BFD45C6-AFDB-4CFD-A3CE-9A986C396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752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16913447-9012-4BA2-8325-B2856D3F9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9F2E3DE9-FA3E-4E9D-8980-C90DAC908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76400"/>
            <a:ext cx="833330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Three roadblocks: power, ideas, technology scaling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Fixed power budget because of cooling constraints; implies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frequency can’t be increased; discourages complex ideas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End of voltage (Dennard) scaling in early 2010s; the end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Moore’s Law also imminent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Has led to dark silicon and dim silicon (occasional turbo)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rise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of accelerators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5347AF9-C308-4B1D-2DF6-4CD64A302BD9}"/>
                  </a:ext>
                </a:extLst>
              </p14:cNvPr>
              <p14:cNvContentPartPr/>
              <p14:nvPr/>
            </p14:nvContentPartPr>
            <p14:xfrm>
              <a:off x="813960" y="153360"/>
              <a:ext cx="7374960" cy="5723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5347AF9-C308-4B1D-2DF6-4CD64A302BD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04600" y="144000"/>
                <a:ext cx="7393680" cy="5742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956A2C0D-E8D4-46B0-A0C1-480C930A1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55086-66C8-4195-8D08-FB2A83DFCCA8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911E5E89-C348-41F2-9635-53326B388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753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 Trends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B62D0DD-3F1A-47A4-AAA0-C2A9FCF995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8388" name="Text Box 4">
            <a:extLst>
              <a:ext uri="{FF2B5EF4-FFF2-40B4-BE49-F238E27FC236}">
                <a16:creationId xmlns:a16="http://schemas.microsoft.com/office/drawing/2014/main" id="{06020CAA-7264-41F8-98C3-F33D47461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8430513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Historical contributions to performance:</a:t>
            </a:r>
          </a:p>
          <a:p>
            <a:pPr marL="914400" lvl="1" indent="-457200" eaLnBrk="1" hangingPunct="1"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Better processes (faster devices) ~20%</a:t>
            </a:r>
          </a:p>
          <a:p>
            <a:pPr marL="914400" lvl="1" indent="-457200" eaLnBrk="1" hangingPunct="1"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Better circuits/pipelines ~15%</a:t>
            </a:r>
          </a:p>
          <a:p>
            <a:pPr marL="914400" lvl="1" indent="-457200" eaLnBrk="1" hangingPunct="1"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Better organization/architecture ~15%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the future, bullet-2 will help little and bullet-1 will eventually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disappear!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endParaRPr lang="en-US" altLang="en-US" sz="2400" dirty="0"/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                  </a:t>
            </a:r>
            <a:r>
              <a:rPr lang="en-US" altLang="en-US" sz="2000" dirty="0"/>
              <a:t>Pentium   P-Pro    P-II     P-III      P-4       Itanium  Montecito</a:t>
            </a:r>
            <a:endParaRPr lang="en-US" altLang="en-US" sz="2400" dirty="0"/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Year                 1993        95        97       99      2000        2002     2005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Transistors        3.1M      5.5M   7.5M   9.5M    42M        300M    1720M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Clock Speed     60M      200M  300M   500M   1500M    800M    1800M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81D39A4D-47CA-4D3E-A9A3-270FE24929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7000" y="5105400"/>
            <a:ext cx="0" cy="9144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Text Box 6">
            <a:extLst>
              <a:ext uri="{FF2B5EF4-FFF2-40B4-BE49-F238E27FC236}">
                <a16:creationId xmlns:a16="http://schemas.microsoft.com/office/drawing/2014/main" id="{3C4E9571-60FA-46D6-9C67-3261BBCAB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943600"/>
            <a:ext cx="34372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this point, adding transistors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to a core yields little benefit</a:t>
            </a:r>
          </a:p>
        </p:txBody>
      </p:sp>
      <p:sp>
        <p:nvSpPr>
          <p:cNvPr id="28680" name="Text Box 7">
            <a:extLst>
              <a:ext uri="{FF2B5EF4-FFF2-40B4-BE49-F238E27FC236}">
                <a16:creationId xmlns:a16="http://schemas.microsoft.com/office/drawing/2014/main" id="{2616CAA8-1896-4D60-A721-A2DB74352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943600"/>
            <a:ext cx="24642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Moore’s Law in action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5206C2F-3198-68F9-3582-CC9A07D7E72C}"/>
                  </a:ext>
                </a:extLst>
              </p14:cNvPr>
              <p14:cNvContentPartPr/>
              <p14:nvPr/>
            </p14:nvContentPartPr>
            <p14:xfrm>
              <a:off x="2264400" y="1790280"/>
              <a:ext cx="4521960" cy="3362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5206C2F-3198-68F9-3582-CC9A07D7E72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55040" y="1780920"/>
                <a:ext cx="4540680" cy="3381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39088AB9-AFFE-45B8-B950-9E46F0A7D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97E62-9687-420B-A0E7-E22F3CE6EE5A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A33D9A3-2555-453C-A656-5639DF951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960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Does This Mean to a Programmer?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43094716-39EB-49AF-BCA6-55803BDAA6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0436" name="Text Box 4">
            <a:extLst>
              <a:ext uri="{FF2B5EF4-FFF2-40B4-BE49-F238E27FC236}">
                <a16:creationId xmlns:a16="http://schemas.microsoft.com/office/drawing/2014/main" id="{06A455D9-5253-4A67-B643-628FCCC12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13" y="1524000"/>
            <a:ext cx="7693966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Today, one can expect only a 20% annual improvement;</a:t>
            </a:r>
          </a:p>
          <a:p>
            <a:pPr eaLnBrk="1" hangingPunct="1"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improvement is even lower if the program is not</a:t>
            </a:r>
          </a:p>
          <a:p>
            <a:pPr eaLnBrk="1" hangingPunct="1"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multi-threaded</a:t>
            </a:r>
          </a:p>
          <a:p>
            <a:pPr eaLnBrk="1" hangingPunct="1">
              <a:buClr>
                <a:srgbClr val="CC0000"/>
              </a:buClr>
              <a:defRPr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program needs many threads</a:t>
            </a: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threads need efficient synchronization and</a:t>
            </a:r>
          </a:p>
          <a:p>
            <a:pPr lvl="1" eaLnBrk="1" hangingPunct="1"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communication</a:t>
            </a: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Data placement in the memory hierarchy is important</a:t>
            </a: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Accelerators should be used when possible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D84FFE5-139D-62DA-A984-1B0B1DEE19E7}"/>
                  </a:ext>
                </a:extLst>
              </p14:cNvPr>
              <p14:cNvContentPartPr/>
              <p14:nvPr/>
            </p14:nvContentPartPr>
            <p14:xfrm>
              <a:off x="1505160" y="3429720"/>
              <a:ext cx="4617720" cy="2680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D84FFE5-139D-62DA-A984-1B0B1DEE19E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95800" y="3420360"/>
                <a:ext cx="4636440" cy="2698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97312B-194E-4776-995B-01BA47423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8919E4-B3A5-4433-A35A-BCE5B2E05F1D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BC6FB359-A444-4D52-8ADC-48B5F800B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9913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Challenges for Hardware Designers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7C053DDB-EA56-40F3-8386-B07AA28F1B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2D3AE7B7-ACF6-4AB1-9AFF-48BBC0C11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512888"/>
            <a:ext cx="696216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Find efficient ways to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improve single-thread performance and energy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improve data sharing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boost programmer productivity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manage the memory system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build accelerators for important kernels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provide security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1D32A01-681A-BCE8-2C25-75549F76A9A8}"/>
                  </a:ext>
                </a:extLst>
              </p14:cNvPr>
              <p14:cNvContentPartPr/>
              <p14:nvPr/>
            </p14:nvContentPartPr>
            <p14:xfrm>
              <a:off x="2630880" y="2666160"/>
              <a:ext cx="3504960" cy="3695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1D32A01-681A-BCE8-2C25-75549F76A9A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21520" y="2656800"/>
                <a:ext cx="3523680" cy="3713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909F643F-BCB1-454C-A4BD-CC17083AE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18404-9BE7-4202-950B-B9B7DBE96AEA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49C18321-50B1-48EA-9894-3DE9A25A2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1065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HW/SW Interface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1CF7727C-F693-4CB4-87D5-7C4B52EECA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C134C7D6-0C41-4131-96E8-5D0DB4E13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209800"/>
            <a:ext cx="11320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Compiler</a:t>
            </a:r>
          </a:p>
        </p:txBody>
      </p:sp>
      <p:sp>
        <p:nvSpPr>
          <p:cNvPr id="34822" name="Line 5">
            <a:extLst>
              <a:ext uri="{FF2B5EF4-FFF2-40B4-BE49-F238E27FC236}">
                <a16:creationId xmlns:a16="http://schemas.microsoft.com/office/drawing/2014/main" id="{A705B554-FAC5-4DBB-8702-ACD10E0EB025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6670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6">
            <a:extLst>
              <a:ext uri="{FF2B5EF4-FFF2-40B4-BE49-F238E27FC236}">
                <a16:creationId xmlns:a16="http://schemas.microsoft.com/office/drawing/2014/main" id="{2DD9673C-B05E-42F9-ADA1-705E591A8A8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1816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Text Box 7">
            <a:extLst>
              <a:ext uri="{FF2B5EF4-FFF2-40B4-BE49-F238E27FC236}">
                <a16:creationId xmlns:a16="http://schemas.microsoft.com/office/drawing/2014/main" id="{A8F051E5-7655-4610-8556-47BC7F628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819400"/>
            <a:ext cx="216277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lw     $15, 0($2)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add   $16, $15, $14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add   $17, $15, $13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lw     $18, 0($12)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lw     $19, 0($17)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add   $20, $18, $19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sw    $20, 0($16)</a:t>
            </a:r>
          </a:p>
        </p:txBody>
      </p:sp>
      <p:sp>
        <p:nvSpPr>
          <p:cNvPr id="34825" name="Text Box 8">
            <a:extLst>
              <a:ext uri="{FF2B5EF4-FFF2-40B4-BE49-F238E27FC236}">
                <a16:creationId xmlns:a16="http://schemas.microsoft.com/office/drawing/2014/main" id="{B11FFBAE-F48A-4340-8DFE-3E80070AA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676400"/>
            <a:ext cx="1540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a[i] = b[i] + c;</a:t>
            </a:r>
          </a:p>
        </p:txBody>
      </p:sp>
      <p:sp>
        <p:nvSpPr>
          <p:cNvPr id="34826" name="Text Box 9">
            <a:extLst>
              <a:ext uri="{FF2B5EF4-FFF2-40B4-BE49-F238E27FC236}">
                <a16:creationId xmlns:a16="http://schemas.microsoft.com/office/drawing/2014/main" id="{6398AB97-AFA3-42F1-A62C-3F905653F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638800"/>
            <a:ext cx="1207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Hardware</a:t>
            </a:r>
          </a:p>
        </p:txBody>
      </p:sp>
      <p:sp>
        <p:nvSpPr>
          <p:cNvPr id="34827" name="Text Box 10">
            <a:extLst>
              <a:ext uri="{FF2B5EF4-FFF2-40B4-BE49-F238E27FC236}">
                <a16:creationId xmlns:a16="http://schemas.microsoft.com/office/drawing/2014/main" id="{420C65B4-2A5A-4490-A71B-7DAF94CF6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3059" y="3429000"/>
            <a:ext cx="200586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Systems software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(OS, compiler)</a:t>
            </a:r>
          </a:p>
        </p:txBody>
      </p:sp>
      <p:sp>
        <p:nvSpPr>
          <p:cNvPr id="34828" name="Text Box 11">
            <a:extLst>
              <a:ext uri="{FF2B5EF4-FFF2-40B4-BE49-F238E27FC236}">
                <a16:creationId xmlns:a16="http://schemas.microsoft.com/office/drawing/2014/main" id="{57AF18EA-426B-4000-A929-E72EE4F22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752600"/>
            <a:ext cx="23411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Application software</a:t>
            </a:r>
          </a:p>
        </p:txBody>
      </p:sp>
      <p:sp>
        <p:nvSpPr>
          <p:cNvPr id="34829" name="Line 12">
            <a:extLst>
              <a:ext uri="{FF2B5EF4-FFF2-40B4-BE49-F238E27FC236}">
                <a16:creationId xmlns:a16="http://schemas.microsoft.com/office/drawing/2014/main" id="{23A56523-AA10-48A2-9ECA-415B1EBDA9C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133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Line 13">
            <a:extLst>
              <a:ext uri="{FF2B5EF4-FFF2-40B4-BE49-F238E27FC236}">
                <a16:creationId xmlns:a16="http://schemas.microsoft.com/office/drawing/2014/main" id="{9FFE4D39-6A96-4812-BABF-1E2E10C67DC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Text Box 14">
            <a:extLst>
              <a:ext uri="{FF2B5EF4-FFF2-40B4-BE49-F238E27FC236}">
                <a16:creationId xmlns:a16="http://schemas.microsoft.com/office/drawing/2014/main" id="{D283379D-D5DE-4525-8E12-93E8DBE46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105400"/>
            <a:ext cx="128112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Assembler</a:t>
            </a:r>
          </a:p>
        </p:txBody>
      </p:sp>
      <p:sp>
        <p:nvSpPr>
          <p:cNvPr id="34832" name="Text Box 15">
            <a:extLst>
              <a:ext uri="{FF2B5EF4-FFF2-40B4-BE49-F238E27FC236}">
                <a16:creationId xmlns:a16="http://schemas.microsoft.com/office/drawing/2014/main" id="{DEB642F6-8158-41E3-9A3D-FF672E4A4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715000"/>
            <a:ext cx="213231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000000101100000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110100000100010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B8145B8-B200-780F-E9CA-F61E200D45FC}"/>
                  </a:ext>
                </a:extLst>
              </p14:cNvPr>
              <p14:cNvContentPartPr/>
              <p14:nvPr/>
            </p14:nvContentPartPr>
            <p14:xfrm>
              <a:off x="3933720" y="1234800"/>
              <a:ext cx="4867560" cy="5442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B8145B8-B200-780F-E9CA-F61E200D45F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24360" y="1225440"/>
                <a:ext cx="4886280" cy="5461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9D29D52-3813-48B9-9624-E40586A10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34CB22-88A5-4E74-99E5-8835D3AB7865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0B14CA7E-F92E-40EB-B556-6A8EE7837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829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Computer Components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A1FFB407-69CA-4BDE-811F-436680758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605982B7-3790-4694-89F5-F158E53ED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00200"/>
            <a:ext cx="787138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Input/output devices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Secondary storage: non-volatile, slower, cheaper (HDD/SSD)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Primary storage: volatile, faster, costlier (RAM)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CPU/processor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datapath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control)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FC2A959-D73C-7FEE-EA7F-75F163C0FE22}"/>
                  </a:ext>
                </a:extLst>
              </p14:cNvPr>
              <p14:cNvContentPartPr/>
              <p14:nvPr/>
            </p14:nvContentPartPr>
            <p14:xfrm>
              <a:off x="137520" y="1613160"/>
              <a:ext cx="8714880" cy="4843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FC2A959-D73C-7FEE-EA7F-75F163C0FE2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8160" y="1603800"/>
                <a:ext cx="8733600" cy="4862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498C0CA-A81F-4D59-8E60-C486A31E7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872B6B-C68B-48FB-9B2F-CF39D669AE87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64CF082D-56C4-4313-9442-44DA4EBBF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727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Wafers and Dies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42FC26BE-F196-4E5B-843E-E2E8C0CD19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8917" name="Picture 6" descr="f01-13-9780124077263">
            <a:extLst>
              <a:ext uri="{FF2B5EF4-FFF2-40B4-BE49-F238E27FC236}">
                <a16:creationId xmlns:a16="http://schemas.microsoft.com/office/drawing/2014/main" id="{5BB3162C-211D-4D20-BE51-D8F3119A2F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497013"/>
            <a:ext cx="467995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8" name="TextBox 6">
            <a:extLst>
              <a:ext uri="{FF2B5EF4-FFF2-40B4-BE49-F238E27FC236}">
                <a16:creationId xmlns:a16="http://schemas.microsoft.com/office/drawing/2014/main" id="{3B14588C-E563-4172-8ADA-494F914D7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6200775"/>
            <a:ext cx="17256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21AA777-D0BB-5F73-7192-3D1397205EC1}"/>
                  </a:ext>
                </a:extLst>
              </p14:cNvPr>
              <p14:cNvContentPartPr/>
              <p14:nvPr/>
            </p14:nvContentPartPr>
            <p14:xfrm>
              <a:off x="140400" y="137520"/>
              <a:ext cx="8936280" cy="6671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21AA777-D0BB-5F73-7192-3D1397205EC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1040" y="128160"/>
                <a:ext cx="8955000" cy="6689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DFB99F1-ACCC-4DDA-89FF-E0E08A13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F9D95-E79B-428A-936A-C5962A6FCA9A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745BEF7A-0AB9-494F-88E8-322DC5764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092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Manufacturing Process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2D4BBB64-85DF-4D2D-85A6-AA4E96508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7E09F882-9FB8-4F31-99B1-5584C51B2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17800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Silicon wafers undergo many processing steps so that different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parts of the wafer behave as insulators, conductors,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transistors (switches)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Multiple metal layers on the silicon enable connections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between transistors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wafer is chopped into many dies – the size of the die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determines yield and cost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45254</TotalTime>
  <Words>1181</Words>
  <Application>Microsoft Office PowerPoint</Application>
  <PresentationFormat>On-screen Show (4:3)</PresentationFormat>
  <Paragraphs>225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257</cp:revision>
  <dcterms:created xsi:type="dcterms:W3CDTF">2002-09-20T18:19:18Z</dcterms:created>
  <dcterms:modified xsi:type="dcterms:W3CDTF">2024-01-11T19:03:24Z</dcterms:modified>
</cp:coreProperties>
</file>