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notesSlides/notesSlide6.xml" ContentType="application/vnd.openxmlformats-officedocument.presentationml.notesSlide+xml"/>
  <Override PartName="/ppt/ink/ink5.xml" ContentType="application/inkml+xml"/>
  <Override PartName="/ppt/notesSlides/notesSlide7.xml" ContentType="application/vnd.openxmlformats-officedocument.presentationml.notesSlide+xml"/>
  <Override PartName="/ppt/ink/ink6.xml" ContentType="application/inkml+xml"/>
  <Override PartName="/ppt/notesSlides/notesSlide8.xml" ContentType="application/vnd.openxmlformats-officedocument.presentationml.notesSlide+xml"/>
  <Override PartName="/ppt/ink/ink7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8.xml" ContentType="application/inkml+xml"/>
  <Override PartName="/ppt/notesSlides/notesSlide11.xml" ContentType="application/vnd.openxmlformats-officedocument.presentationml.notesSlide+xml"/>
  <Override PartName="/ppt/ink/ink9.xml" ContentType="application/inkml+xml"/>
  <Override PartName="/ppt/notesSlides/notesSlide12.xml" ContentType="application/vnd.openxmlformats-officedocument.presentationml.notesSlide+xml"/>
  <Override PartName="/ppt/ink/ink10.xml" ContentType="application/inkml+xml"/>
  <Override PartName="/ppt/notesSlides/notesSlide13.xml" ContentType="application/vnd.openxmlformats-officedocument.presentationml.notesSlide+xml"/>
  <Override PartName="/ppt/ink/ink11.xml" ContentType="application/inkml+xml"/>
  <Override PartName="/ppt/notesSlides/notesSlide14.xml" ContentType="application/vnd.openxmlformats-officedocument.presentationml.notesSlide+xml"/>
  <Override PartName="/ppt/ink/ink12.xml" ContentType="application/inkml+xml"/>
  <Override PartName="/ppt/notesSlides/notesSlide15.xml" ContentType="application/vnd.openxmlformats-officedocument.presentationml.notesSlide+xml"/>
  <Override PartName="/ppt/ink/ink13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63" r:id="rId2"/>
    <p:sldId id="500" r:id="rId3"/>
    <p:sldId id="526" r:id="rId4"/>
    <p:sldId id="517" r:id="rId5"/>
    <p:sldId id="530" r:id="rId6"/>
    <p:sldId id="501" r:id="rId7"/>
    <p:sldId id="524" r:id="rId8"/>
    <p:sldId id="525" r:id="rId9"/>
    <p:sldId id="498" r:id="rId10"/>
    <p:sldId id="499" r:id="rId11"/>
    <p:sldId id="529" r:id="rId12"/>
    <p:sldId id="518" r:id="rId13"/>
    <p:sldId id="527" r:id="rId14"/>
    <p:sldId id="522" r:id="rId15"/>
    <p:sldId id="528" r:id="rId16"/>
    <p:sldId id="523" r:id="rId17"/>
    <p:sldId id="511" r:id="rId18"/>
  </p:sldIdLst>
  <p:sldSz cx="9144000" cy="6858000" type="screen4x3"/>
  <p:notesSz cx="6845300" cy="93964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00"/>
    <a:srgbClr val="FF9900"/>
    <a:srgbClr val="FFFF00"/>
    <a:srgbClr val="66CCFF"/>
    <a:srgbClr val="0099FF"/>
    <a:srgbClr val="00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3EA74A-37B4-4032-9516-4377D8FF6C27}" v="3" dt="2024-01-09T19:06:16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0" autoAdjust="0"/>
    <p:restoredTop sz="94660"/>
  </p:normalViewPr>
  <p:slideViewPr>
    <p:cSldViewPr>
      <p:cViewPr varScale="1">
        <p:scale>
          <a:sx n="74" d="100"/>
          <a:sy n="74" d="100"/>
        </p:scale>
        <p:origin x="96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jeev Balasubramonian" userId="d1fdae7ed13c9a74" providerId="LiveId" clId="{4D3EA74A-37B4-4032-9516-4377D8FF6C27}"/>
    <pc:docChg chg="modSld">
      <pc:chgData name="Rajeev Balasubramonian" userId="d1fdae7ed13c9a74" providerId="LiveId" clId="{4D3EA74A-37B4-4032-9516-4377D8FF6C27}" dt="2024-01-09T19:06:16.796" v="2"/>
      <pc:docMkLst>
        <pc:docMk/>
      </pc:docMkLst>
      <pc:sldChg chg="addSp">
        <pc:chgData name="Rajeev Balasubramonian" userId="d1fdae7ed13c9a74" providerId="LiveId" clId="{4D3EA74A-37B4-4032-9516-4377D8FF6C27}" dt="2024-01-09T19:06:16.796" v="2"/>
        <pc:sldMkLst>
          <pc:docMk/>
          <pc:sldMk cId="0" sldId="363"/>
        </pc:sldMkLst>
        <pc:inkChg chg="add">
          <ac:chgData name="Rajeev Balasubramonian" userId="d1fdae7ed13c9a74" providerId="LiveId" clId="{4D3EA74A-37B4-4032-9516-4377D8FF6C27}" dt="2024-01-09T19:06:16.796" v="2"/>
          <ac:inkMkLst>
            <pc:docMk/>
            <pc:sldMk cId="0" sldId="363"/>
            <ac:inkMk id="2" creationId="{209654E4-0F2F-1ADF-E14A-945429AE50DE}"/>
          </ac:inkMkLst>
        </pc:inkChg>
      </pc:sldChg>
      <pc:sldChg chg="addSp">
        <pc:chgData name="Rajeev Balasubramonian" userId="d1fdae7ed13c9a74" providerId="LiveId" clId="{4D3EA74A-37B4-4032-9516-4377D8FF6C27}" dt="2024-01-09T19:06:16.796" v="2"/>
        <pc:sldMkLst>
          <pc:docMk/>
          <pc:sldMk cId="0" sldId="499"/>
        </pc:sldMkLst>
        <pc:inkChg chg="add">
          <ac:chgData name="Rajeev Balasubramonian" userId="d1fdae7ed13c9a74" providerId="LiveId" clId="{4D3EA74A-37B4-4032-9516-4377D8FF6C27}" dt="2024-01-09T19:06:16.796" v="2"/>
          <ac:inkMkLst>
            <pc:docMk/>
            <pc:sldMk cId="0" sldId="499"/>
            <ac:inkMk id="2" creationId="{F54F711F-1484-B20B-BA24-D9D4C0D88632}"/>
          </ac:inkMkLst>
        </pc:inkChg>
      </pc:sldChg>
      <pc:sldChg chg="addSp">
        <pc:chgData name="Rajeev Balasubramonian" userId="d1fdae7ed13c9a74" providerId="LiveId" clId="{4D3EA74A-37B4-4032-9516-4377D8FF6C27}" dt="2024-01-09T19:06:16.796" v="2"/>
        <pc:sldMkLst>
          <pc:docMk/>
          <pc:sldMk cId="0" sldId="501"/>
        </pc:sldMkLst>
        <pc:inkChg chg="add">
          <ac:chgData name="Rajeev Balasubramonian" userId="d1fdae7ed13c9a74" providerId="LiveId" clId="{4D3EA74A-37B4-4032-9516-4377D8FF6C27}" dt="2024-01-09T19:06:16.796" v="2"/>
          <ac:inkMkLst>
            <pc:docMk/>
            <pc:sldMk cId="0" sldId="501"/>
            <ac:inkMk id="2" creationId="{F89B677E-BD28-F055-D28A-4CCF7074B6C0}"/>
          </ac:inkMkLst>
        </pc:inkChg>
      </pc:sldChg>
      <pc:sldChg chg="addSp modSp">
        <pc:chgData name="Rajeev Balasubramonian" userId="d1fdae7ed13c9a74" providerId="LiveId" clId="{4D3EA74A-37B4-4032-9516-4377D8FF6C27}" dt="2024-01-09T19:06:16.796" v="2"/>
        <pc:sldMkLst>
          <pc:docMk/>
          <pc:sldMk cId="0" sldId="517"/>
        </pc:sldMkLst>
        <pc:spChg chg="mod">
          <ac:chgData name="Rajeev Balasubramonian" userId="d1fdae7ed13c9a74" providerId="LiveId" clId="{4D3EA74A-37B4-4032-9516-4377D8FF6C27}" dt="2024-01-09T17:14:42.378" v="1" actId="1036"/>
          <ac:spMkLst>
            <pc:docMk/>
            <pc:sldMk cId="0" sldId="517"/>
            <ac:spMk id="10245" creationId="{35253120-4A64-45CB-ACEA-665FCACE99AE}"/>
          </ac:spMkLst>
        </pc:spChg>
        <pc:inkChg chg="add">
          <ac:chgData name="Rajeev Balasubramonian" userId="d1fdae7ed13c9a74" providerId="LiveId" clId="{4D3EA74A-37B4-4032-9516-4377D8FF6C27}" dt="2024-01-09T19:06:16.796" v="2"/>
          <ac:inkMkLst>
            <pc:docMk/>
            <pc:sldMk cId="0" sldId="517"/>
            <ac:inkMk id="2" creationId="{EEF25AD3-6425-91E5-C185-212B074C692C}"/>
          </ac:inkMkLst>
        </pc:inkChg>
      </pc:sldChg>
      <pc:sldChg chg="addSp">
        <pc:chgData name="Rajeev Balasubramonian" userId="d1fdae7ed13c9a74" providerId="LiveId" clId="{4D3EA74A-37B4-4032-9516-4377D8FF6C27}" dt="2024-01-09T19:06:16.796" v="2"/>
        <pc:sldMkLst>
          <pc:docMk/>
          <pc:sldMk cId="0" sldId="518"/>
        </pc:sldMkLst>
        <pc:inkChg chg="add">
          <ac:chgData name="Rajeev Balasubramonian" userId="d1fdae7ed13c9a74" providerId="LiveId" clId="{4D3EA74A-37B4-4032-9516-4377D8FF6C27}" dt="2024-01-09T19:06:16.796" v="2"/>
          <ac:inkMkLst>
            <pc:docMk/>
            <pc:sldMk cId="0" sldId="518"/>
            <ac:inkMk id="2" creationId="{DB71BD8E-FE56-7C76-45F2-477619AEBBA0}"/>
          </ac:inkMkLst>
        </pc:inkChg>
      </pc:sldChg>
      <pc:sldChg chg="addSp">
        <pc:chgData name="Rajeev Balasubramonian" userId="d1fdae7ed13c9a74" providerId="LiveId" clId="{4D3EA74A-37B4-4032-9516-4377D8FF6C27}" dt="2024-01-09T19:06:16.796" v="2"/>
        <pc:sldMkLst>
          <pc:docMk/>
          <pc:sldMk cId="0" sldId="522"/>
        </pc:sldMkLst>
        <pc:inkChg chg="add">
          <ac:chgData name="Rajeev Balasubramonian" userId="d1fdae7ed13c9a74" providerId="LiveId" clId="{4D3EA74A-37B4-4032-9516-4377D8FF6C27}" dt="2024-01-09T19:06:16.796" v="2"/>
          <ac:inkMkLst>
            <pc:docMk/>
            <pc:sldMk cId="0" sldId="522"/>
            <ac:inkMk id="2" creationId="{7FF615A9-1B15-85F0-EF7A-AA5F4E242291}"/>
          </ac:inkMkLst>
        </pc:inkChg>
      </pc:sldChg>
      <pc:sldChg chg="addSp">
        <pc:chgData name="Rajeev Balasubramonian" userId="d1fdae7ed13c9a74" providerId="LiveId" clId="{4D3EA74A-37B4-4032-9516-4377D8FF6C27}" dt="2024-01-09T19:06:16.796" v="2"/>
        <pc:sldMkLst>
          <pc:docMk/>
          <pc:sldMk cId="0" sldId="524"/>
        </pc:sldMkLst>
        <pc:inkChg chg="add">
          <ac:chgData name="Rajeev Balasubramonian" userId="d1fdae7ed13c9a74" providerId="LiveId" clId="{4D3EA74A-37B4-4032-9516-4377D8FF6C27}" dt="2024-01-09T19:06:16.796" v="2"/>
          <ac:inkMkLst>
            <pc:docMk/>
            <pc:sldMk cId="0" sldId="524"/>
            <ac:inkMk id="2" creationId="{BF554EB4-DA2F-862B-E58C-FFB128BE8996}"/>
          </ac:inkMkLst>
        </pc:inkChg>
      </pc:sldChg>
      <pc:sldChg chg="addSp">
        <pc:chgData name="Rajeev Balasubramonian" userId="d1fdae7ed13c9a74" providerId="LiveId" clId="{4D3EA74A-37B4-4032-9516-4377D8FF6C27}" dt="2024-01-09T19:06:16.796" v="2"/>
        <pc:sldMkLst>
          <pc:docMk/>
          <pc:sldMk cId="0" sldId="525"/>
        </pc:sldMkLst>
        <pc:inkChg chg="add">
          <ac:chgData name="Rajeev Balasubramonian" userId="d1fdae7ed13c9a74" providerId="LiveId" clId="{4D3EA74A-37B4-4032-9516-4377D8FF6C27}" dt="2024-01-09T19:06:16.796" v="2"/>
          <ac:inkMkLst>
            <pc:docMk/>
            <pc:sldMk cId="0" sldId="525"/>
            <ac:inkMk id="2" creationId="{B17DB96C-29F9-8939-21AE-2363236E184B}"/>
          </ac:inkMkLst>
        </pc:inkChg>
      </pc:sldChg>
      <pc:sldChg chg="addSp">
        <pc:chgData name="Rajeev Balasubramonian" userId="d1fdae7ed13c9a74" providerId="LiveId" clId="{4D3EA74A-37B4-4032-9516-4377D8FF6C27}" dt="2024-01-09T19:06:16.796" v="2"/>
        <pc:sldMkLst>
          <pc:docMk/>
          <pc:sldMk cId="0" sldId="526"/>
        </pc:sldMkLst>
        <pc:inkChg chg="add">
          <ac:chgData name="Rajeev Balasubramonian" userId="d1fdae7ed13c9a74" providerId="LiveId" clId="{4D3EA74A-37B4-4032-9516-4377D8FF6C27}" dt="2024-01-09T19:06:16.796" v="2"/>
          <ac:inkMkLst>
            <pc:docMk/>
            <pc:sldMk cId="0" sldId="526"/>
            <ac:inkMk id="2" creationId="{4FE5E0DF-90FD-4467-35E9-F4648359AB9E}"/>
          </ac:inkMkLst>
        </pc:inkChg>
      </pc:sldChg>
      <pc:sldChg chg="addSp">
        <pc:chgData name="Rajeev Balasubramonian" userId="d1fdae7ed13c9a74" providerId="LiveId" clId="{4D3EA74A-37B4-4032-9516-4377D8FF6C27}" dt="2024-01-09T19:06:16.796" v="2"/>
        <pc:sldMkLst>
          <pc:docMk/>
          <pc:sldMk cId="306104682" sldId="527"/>
        </pc:sldMkLst>
        <pc:inkChg chg="add">
          <ac:chgData name="Rajeev Balasubramonian" userId="d1fdae7ed13c9a74" providerId="LiveId" clId="{4D3EA74A-37B4-4032-9516-4377D8FF6C27}" dt="2024-01-09T19:06:16.796" v="2"/>
          <ac:inkMkLst>
            <pc:docMk/>
            <pc:sldMk cId="306104682" sldId="527"/>
            <ac:inkMk id="2" creationId="{EDBFE871-F4B5-4466-E0B0-E11466FBC0FF}"/>
          </ac:inkMkLst>
        </pc:inkChg>
      </pc:sldChg>
      <pc:sldChg chg="addSp">
        <pc:chgData name="Rajeev Balasubramonian" userId="d1fdae7ed13c9a74" providerId="LiveId" clId="{4D3EA74A-37B4-4032-9516-4377D8FF6C27}" dt="2024-01-09T19:06:16.796" v="2"/>
        <pc:sldMkLst>
          <pc:docMk/>
          <pc:sldMk cId="3525265870" sldId="528"/>
        </pc:sldMkLst>
        <pc:inkChg chg="add">
          <ac:chgData name="Rajeev Balasubramonian" userId="d1fdae7ed13c9a74" providerId="LiveId" clId="{4D3EA74A-37B4-4032-9516-4377D8FF6C27}" dt="2024-01-09T19:06:16.796" v="2"/>
          <ac:inkMkLst>
            <pc:docMk/>
            <pc:sldMk cId="3525265870" sldId="528"/>
            <ac:inkMk id="2" creationId="{955ECF22-BDDC-7BE9-6153-7385CDF5E999}"/>
          </ac:inkMkLst>
        </pc:inkChg>
      </pc:sldChg>
      <pc:sldChg chg="addSp">
        <pc:chgData name="Rajeev Balasubramonian" userId="d1fdae7ed13c9a74" providerId="LiveId" clId="{4D3EA74A-37B4-4032-9516-4377D8FF6C27}" dt="2024-01-09T19:06:16.796" v="2"/>
        <pc:sldMkLst>
          <pc:docMk/>
          <pc:sldMk cId="3142632356" sldId="529"/>
        </pc:sldMkLst>
        <pc:inkChg chg="add">
          <ac:chgData name="Rajeev Balasubramonian" userId="d1fdae7ed13c9a74" providerId="LiveId" clId="{4D3EA74A-37B4-4032-9516-4377D8FF6C27}" dt="2024-01-09T19:06:16.796" v="2"/>
          <ac:inkMkLst>
            <pc:docMk/>
            <pc:sldMk cId="3142632356" sldId="529"/>
            <ac:inkMk id="2" creationId="{90C792D1-73AB-54DB-38B8-7FBD811EBE9D}"/>
          </ac:inkMkLst>
        </pc:inkChg>
      </pc:sldChg>
      <pc:sldChg chg="addSp">
        <pc:chgData name="Rajeev Balasubramonian" userId="d1fdae7ed13c9a74" providerId="LiveId" clId="{4D3EA74A-37B4-4032-9516-4377D8FF6C27}" dt="2024-01-09T19:06:16.796" v="2"/>
        <pc:sldMkLst>
          <pc:docMk/>
          <pc:sldMk cId="29871195" sldId="530"/>
        </pc:sldMkLst>
        <pc:inkChg chg="add">
          <ac:chgData name="Rajeev Balasubramonian" userId="d1fdae7ed13c9a74" providerId="LiveId" clId="{4D3EA74A-37B4-4032-9516-4377D8FF6C27}" dt="2024-01-09T19:06:16.796" v="2"/>
          <ac:inkMkLst>
            <pc:docMk/>
            <pc:sldMk cId="29871195" sldId="530"/>
            <ac:inkMk id="2" creationId="{D0F06E42-F189-3A19-5500-2A45A22B9D6D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>
            <a:extLst>
              <a:ext uri="{FF2B5EF4-FFF2-40B4-BE49-F238E27FC236}">
                <a16:creationId xmlns:a16="http://schemas.microsoft.com/office/drawing/2014/main" id="{49A7EF20-88B2-4AF0-AF29-3530A7C3C0F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5" name="Rectangle 3">
            <a:extLst>
              <a:ext uri="{FF2B5EF4-FFF2-40B4-BE49-F238E27FC236}">
                <a16:creationId xmlns:a16="http://schemas.microsoft.com/office/drawing/2014/main" id="{73C63F52-763B-400D-8FAC-4D9F089F398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6" name="Rectangle 4">
            <a:extLst>
              <a:ext uri="{FF2B5EF4-FFF2-40B4-BE49-F238E27FC236}">
                <a16:creationId xmlns:a16="http://schemas.microsoft.com/office/drawing/2014/main" id="{E17FFC14-AB56-4344-8D55-4498F7A078E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7" name="Rectangle 5">
            <a:extLst>
              <a:ext uri="{FF2B5EF4-FFF2-40B4-BE49-F238E27FC236}">
                <a16:creationId xmlns:a16="http://schemas.microsoft.com/office/drawing/2014/main" id="{8532B5D8-C0DA-4509-B575-93F9AD2A657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38DFEF5-6DBE-4894-BFBB-F3996012E6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09T17:45:03.5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16197 9031 480 0,'0'-6'90'0,"-2"1"80"15,-1-1 4-15,2 3-36 16,0-1-12-16,-1 3-16 16,0-1-1-16,1 2-8 15,1 0-6-15,-1 0-19 16,0 0-12-16,1 0-13 15,-3 0-5-15,2 0 1 16,0 0-4-16,0 0-12 16,0 1-3-16,-1 6-6 15,3 0 0-15,1 8 5 16,0 4-1-16,1 14-9 16,-1 7-3-16,2 11-9 15,1 7-3-15,2 1 0 16,0-1-2-16,-3-4-2 0,2-5-1 15,-1-4 1-15,1-5 0 16,-1-5 2-16,-1-4 0 16,2-10-15-16,-3-4-12 15,2-7-28-15,-2-5-25 16,-1-6-103-16,-2-4-109 16,2-10 162-1</inkml:trace>
  <inkml:trace contextRef="#ctx0" brushRef="#br0" timeOffset="388.08">16483 9013 623 0,'-3'4'131'0,"-2"-2"183"0,2-1-115 0,-1-1-30 0,-1-3-20 0,1 0-54 0,1-1-14 16,2 1-10-16,1 3-6 15,1 1-10-15,-2 3-3 16,1 7-15-16,-1 3-6 15,1 7-8-15,3 5-5 16,1 9-10-16,1 3-4 16,2 8-3-16,1 1-1 15,0 2-1-15,1-1-2 0,-3-4-34 16,-1-2-30-16,1-5-84 16,-2-2-61-1,-1-2-186-15,3-3 220 0</inkml:trace>
  <inkml:trace contextRef="#ctx0" brushRef="#br0" timeOffset="673.47">16250 9354 982 0,'15'-9'164'0,"-2"0"86"0,5 1-50 0,-4 4-45 0,0 3-91 0,0 1-35 0,-2 4-28 0,2 1-3 15,2 2-18-15,1 0-23 16,3 1-82-16,1-3-63 15,2-3-144-15,3 0 169 16</inkml:trace>
  <inkml:trace contextRef="#ctx0" brushRef="#br0" timeOffset="969.52">16661 9150 945 0,'0'-1'143'0,"0"-1"61"0,0 5-47 0,-1 5-29 0,1 9-82 0,1 6-19 0,8 11-11 0,0 6 1 0,6 8-2 15,0 0-4-15,-2-2-10 16,3-2-36-16,-5-6-118 0,0-4-94 16,-2-5 118-16</inkml:trace>
  <inkml:trace contextRef="#ctx0" brushRef="#br0" timeOffset="1223.52">17026 9216 1068 0,'4'8'108'0,"0"8"66"0,0 0-6 0,0 8-48 0,1 3-36 0,2 1-49 15,1 2-12-15,0 2-15 16,-2 0-5-16,3-3-8 16,-2-1-35-16,0-6-170 15,-2-2-214-15,-5-5 229 16</inkml:trace>
  <inkml:trace contextRef="#ctx0" brushRef="#br0" timeOffset="1542.46">16858 9173 364 0,'5'-2'255'0,"0"-2"-91"0,2-2 252 0,0 1-139 0,1 1-47 0,-3 2-35 0,-2 1-70 0,0 1-30 0,2 2-44 16,-1 1-16-16,9 0-25 15,4-1-4-15,11-2-4 16,6-2-2 0,10-2-6-16,8 0 1 0,4-2-37 15,-3-1-35-15,-6 0-101 16,-8 0-131-16,-7 0 173 15</inkml:trace>
  <inkml:trace contextRef="#ctx0" brushRef="#br0" timeOffset="2008.97">18214 9007 1014 0,'0'-4'115'0,"1"0"101"0,-1 1-42 0,2 3-29 0,-1 3-23 0,0 7-43 0,2 3-18 0,-1 11-26 16,1 6-10-16,0 15-12 15,-1 5-5-15,0 7-18 16,-1-3-42-16,1-5-127 16,-1-6-112-16,1-5 143 15</inkml:trace>
  <inkml:trace contextRef="#ctx0" brushRef="#br0" timeOffset="2453.41">18157 9051 1066 0,'-1'-3'111'0,"6"-12"-7"0,2 1 89 0,7-7-24 0,3 2-10 0,2 1-50 0,3 5-25 0,8 8-40 16,2 5-13-16,4 9-14 16,4 4-6-16,1 6-9 15,-5 4 0-15,-6-1-1 16,-5 2-11-16,-10-4-19 16,-6-1-3-16,-10 0-1 15,-7-2 9-15,-19-1 7 16,-6-1-1-16,-8-8-3 15,-5-2-1-15,5-9 10 16,4-4 3-16,11-2 2 0,9 1 5 16,10 5 2-16,6 4 4 15,3 2 9-15,4 7 6 16,7 5 9-16,4 2 5 16,5 5-6-16,6 3-3 15,6 7-13-15,6 4-2 16,1 6-6-16,-2 1-3 15,-4-1-35-15,-7-4-44 16,-4-7-104-16,-2-6-87 0,-6-6 141 16</inkml:trace>
  <inkml:trace contextRef="#ctx0" brushRef="#br0" timeOffset="3001.82">19094 8987 1144 0,'4'1'198'0,"0"0"120"15,-4-1-74-15,-4 0-41 0,-1-1-99 0,-3-1-36 0,-7-2-34 16,-1-1-11-16,-8-4-10 16,1 0-9-16,-4 3-10 15,1 2-6-15,4 5-4 16,3 3 2-16,6 6-2 15,3 3 1-15,4 4 3 16,3 5 1-16,2 4 5 16,0 1 2-16,-1 2 3 0,-1 1 1 15,0 2-1-15,-5 4-3 16,0 0-6-16,-1 2-9 16,-2 1-9-16,3-3-6 15,3-2-4-15,-1 1 0 16,6-8 3-16,1-3 6 15,7-4 11-15,4-5 7 0,8-4 7 16,3-2 0 0,6-4 0-16,1-2-1 0,-2-2-18 15,-1-1-22 1,-6-3-38-16,0-1-51 0,0-2-161 16,-4-1 177-16</inkml:trace>
  <inkml:trace contextRef="#ctx0" brushRef="#br0" timeOffset="3224.31">18892 9258 1446 0,'11'7'82'0,"2"-2"57"0,3 2-10 0,7-5-1 0,1-2-38 0,0-3-73 0,1-1-39 16,0-4-100-1,0 0-104-15,1 1 115 0</inkml:trace>
  <inkml:trace contextRef="#ctx0" brushRef="#br0" timeOffset="3753.17">19606 9093 982 0,'2'-1'130'0,"-2"-1"130"0,0-1-27 0,-3-2-33 0,-3-2-47 0,-4-3-76 0,-4-2-14 15,-6 3-26-15,-4 3-10 16,-3 9-21-16,0 8-13 16,-3 15-6-16,0 9-3 15,4 16-2-15,1 7-3 16,11 5 2-16,6 1 5 15,9-6 5-15,10-3 6 16,6-4 1-16,1-4 0 0,6-6-3 16,-3-8-14-16,2-10-52 15,2-5-38 1,-2-15-60-16,4-6-40 16,1-18-167-16,0-7 224 0</inkml:trace>
  <inkml:trace contextRef="#ctx0" brushRef="#br0" timeOffset="4108.01">19891 9247 1325 0,'-7'8'132'0,"-1"2"100"0,-2 2-113 0,-2 6 1 0,2 6-63 0,-1 2-27 0,3 8-28 15,4 2-5-15,7-3-9 16,6 0-9-16,7-8-25 0,-3-4-14 16,10-9-32-1,0-5 8-15,3-8 24 0,0-6 16 16,2-8 47-16,-2-3 19 16,-1-4 39-16,-4-6 15 15,-2-2 29-15,-2-2 6 16,-11-7-1-16,-2 1-3 15,-12-4-35-15,-8-2-23 16,-3 7-44-16,-8 5-35 16,-2 21-27-16,-2 11-28 0,-1 17-67 15,1 6-37-15,10 1 99 16</inkml:trace>
  <inkml:trace contextRef="#ctx0" brushRef="#br0" timeOffset="4356.09">20416 9004 1154 0,'4'14'151'0,"2"3"267"0,2 6-342 0,0 4 8 0,-3 9-10 0,-1 1-17 15,-3 10-31 1,-2 0-10-16,-3 0-16 0,0-2-21 16,1-5-111-1,0-3-119-15,4-1 132 0</inkml:trace>
  <inkml:trace contextRef="#ctx0" brushRef="#br0" timeOffset="4821.32">20340 9140 1092 0,'-8'-17'119'0,"8"-6"162"0,-2-3-139 0,8-3-12 0,8-1-18 0,0-3-48 16,10 2-14-16,7 4-19 15,3 4-8-15,13 14-4 16,5 8-3-16,4 14-5 16,0 6-3-16,-11 7-6 0,-8-1-8 15,-13 0-13 1,-11 1-6-16,-12-1-3 0,-6 1 3 16,-12-1 2-16,-8-1 6 15,-12-4 3-15,-8-2 5 16,-11-7 6-16,-2-6 5 15,3-7 5-15,7-5-2 16,18-3 6-16,6 4-2 16,15 6-2-16,4 6 2 0,11 10 9 15,4 6 1-15,13 3 6 16,6 1-3-16,12 1-10 16,8-1-5-16,5-1-6 15,-1 0-1-15,-3-2-11 16,-6 4-43-16,-6 1-35 15,-5 1-57-15,-3 1-222 16,0-3 237-16</inkml:trace>
  <inkml:trace contextRef="#ctx0" brushRef="#br0" timeOffset="5070.37">21060 9073 1822 0,'0'1'59'0,"0"5"22"0,0 3-10 0,2 10 10 0,5 7-5 0,2 13-38 0,4 4-18 16,-2 5-12-16,-2 1-2 15,-4-6-29-15,0-3-39 16,-2-8-176-16,1-4-231 16,1-3 261-16</inkml:trace>
  <inkml:trace contextRef="#ctx0" brushRef="#br0" timeOffset="5402.37">20894 8997 1308 0,'-3'-12'135'0,"0"3"59"0,5 5-11 0,5 3-2 0,11 2-58 0,7 2-36 0,23 7-46 16,7 5-13-16,10 10-20 15,1 5-2-15,-6 6-2 16,-5 2 2-16,-6 0 0 15,-3-3 4-15,-7-3 3 16,-7-2 0-16,-15-5 7 16,-8 0-4-16,-21 0-7 0,-12 2-6 15,-19 4-27-15,-6-1-13 16,-6 0-22-16,-1-1-4 16,-4-6-14-16,-4-3-32 15,-7-5-202-15,0-3-152 16,14 3 240-16</inkml:trace>
  <inkml:trace contextRef="#ctx0" brushRef="#br0" timeOffset="184178.5">2538 6415 462 0,'-6'0'77'0,"3"0"78"0,-6 0-8 0,3 4-3 0,0 2-9 0,-5 3-21 0,1 1-19 0,-2-3-40 0,1-1-10 0,3-6-17 0,0-2-5 0,2-8-9 0,-2-2-5 15,-4-5-3-15,-3 2 5 16,-7 1 33-16,-5 0 14 16,-4 4 12-16,-2 1 1 15,-3 5-28-15,-5 4-11 16,-4 5-16-16,-2 4-6 15,-8 4-7-15,3 1-3 16,4 5 0-16,2 3-4 16,17 8-8-16,5 8-2 0,11 17-7 15,6 8-12-15,5 19-15 16,1 11-2-16,0 21 2 16,-4 9 13-16,-4 19 24 15,-3 14 6-15,-3 7 7 16,-1 0 2-16,6-2 2 15,-1-13 0-15,6-9 0 16,-3 1 0-16,-1-6 8 16,-2 5 9-16,-3 12 5 15,-2 3 0-15,1 8-9 16,3 4-11-16,12-8-10 16,10-7-3-16,12-15-6 15,11-17-1-15,20-23-2 16,13-13 0-16,30-24-2 15,12-6 0-15,27-18-285 16,23-9 215-16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09T18:44:58.2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1631 16870 999 0,'3'-8'107'0,"-1"-2"55"0,5 0-78 0,-4 2-15 0,-1 4-14 0,-1 4 8 0,-4 9 9 16,-2 4 3-16,0 3-21 15,5-1-13-15,3-6-25 16,0-6-9-16,15-10-12 16,-2-7-5-16,10-8 6 15,3-3 1-15,-2-1 0 16,7 4 3-16,3 4-6 15,4 4 1-15,2 6-1 16,6 2 0-16,1 4 5 16,2 3 0-16,0 5 1 15,-2 2-1-15,-1 1 1 16,1 0 0-16,9-3-1 16,5-1 0-16,3-4 0 15,1-1 0-15,-6 0 1 16,-2 1 0-16,-2 3 0 15,7 1 0-15,2 1 0 16,-2-1 0-16,1 2 0 16,-8-1 0-16,-2 1 0 0,2-3 0 15,11-5 0-15,6-2-1 16,-1-6 1-16,-2 3-1 16,-9-1 1-16,-4 1 0 15,4 3 1-15,1 3 0 16,-2 4 1-16,-2 2 0 15,-6 3-1-15,-3 3-1 0,4-6 0 16,2-2 0-16,12-6-1 16,2-6 0-16,4-5 0 15,-1-1 1-15,-1 2 1 16,5 3 0-16,5 5 0 16,3 4-1-16,-4 2 0 15,-8 5 0-15,0 1 0 16,4 1 1-16,8 2 0 15,-3-2 1-15,-4 3 4 16,-3-1 2-16,6 1 1 16,2-3-1-16,3-1-1 15,-2-2-2-15,2-4 2 16,4 0-1-16,6-2 1 16,-1-1-1-16,5 0-2 15,2 1 0-15,5 7 0 16,-2-3-1-16,-4 5 0 15,1 0-2-15,-4-1 0 16,4 4 0-16,1-3 1 0,-4-1 16 16,6-6 30-16,-1-3 9 15,1-3 20-15,-2-2-2 16,-2 2-19-16,-2 0 3 16,-6 2-11-16,0 2-12 15,-9 0-13-15,3-1-7 16,-6-4-125-16,-8-2-274 15,-11-10 241-15</inkml:trace>
  <inkml:trace contextRef="#ctx0" brushRef="#br0" timeOffset="21487.39">8030 14003 532 0,'-5'-4'43'0,"3"-1"26"0,0-2-20 0,2 2 8 0,1 2 5 0,-1 2 16 0,0 4 23 15,-2 3 11-15,1 4 9 16,-1 3-12-16,4-3-40 15,2-2-21-15,11-6-14 16,3-3 11-16,5-10 39 16,4-3 20-16,2-7 13 15,-4-3-9-15,7-3-32 16,-3 1-22-16,4-5-26 16,4 0-11-16,5-1-11 15,1-2-1-15,14-5-5 16,3-6-2-16,4-10 1 15,0-2-3-15,0-2-3 16,2 3 1-16,9 2 2 16,4 1 2-16,3-4 14 0,-5-3 8 15,-6-2 16-15,3-1 6 16,11-2-2-16,1 6-6 16,6 0-15-16,-3-3-7 15,6-5-9-15,3-4-1 16,1 1-2-16,0 1 0 15,0 8 0-15,4 1 0 16,1-1 1-16,-4 3 0 16,-1-1-1-16,4 5 0 15,-3 3 0-15,-1 0 1 0,-1 4 0 16,-3-3 1-16,7-3-1 16,4-5 0-16,-3-3 0 15,-1-3 1-15,5 0-2 16,0 2 2-16,3-2-1 15,4-2 0-15,-1-5 0 16,4-1 0-16,4-2-1 16,-2 2 0-16,0 6 0 15,-2 0 1-15,0-1 0 16,0 0-1-16,-7 0 0 16,-1 0 1-16,1-1-1 15,1 2 2-15,1-6-1 16,3-1 0-16,5-1 1 15,-4 0-2-15,0 5-8 16,-1 2 27-16,0 3 9 0,-4-1 3 16,-2-7 19-16,4-3-20 15,-6-3 4 1,1 3-8-16,0-2-7 0,-2-3-7 16,1-6-9-16,2-3 7 15,-1 1-2-15,-2 4-2 16,-4-3-1-16,-3 3-4 15,-3-2 1-15,-2 1 0 16,0 8-1-16,8-5 1 16,1-7-2-16,6-2 2 0,2 2-2 15,0 5 1-15,-5 10 0 16,-10 2-1-16,-18 8 0 16,-13 8-1-16,-12 14-31 15,-7 8-32-15,-15 12-81 16,-8 2-59-16,-15 8 108 15</inkml:trace>
  <inkml:trace contextRef="#ctx0" brushRef="#br0" timeOffset="23970.99">11391 12508 1581 0,'8'5'109'0,"1"1"57"0,2 3-107 0,1 1-15 0,-2 2-29 0,3 1 2 16,6 3 3-16,4 2-2 15,7 1-2-15,8 5-6 16,6 3-8-16,2 2-2 16,5 6-6-16,7 0-1 15,17 0-1-15,7-2 0 16,10-9 8-16,-2-4 6 15,4-8 25-15,4-2 6 16,3-2 16-16,5-6 0 0,1-3-23 16,-1-7-5-1,3-5-19-15,-4-5-3 0,-3-8-3 16,-3-5-1-16,-3-9-2 16,0-1 1-16,-13-4 2 15,-9 2 2-15,-14-1 6 16,-3 1 1-16,-9-4 5 15,-10-6 2-15,-9-6-1 16,-5-7-2-16,-13-5-1 16,-3-1-3-16,-3-2 4 15,-1 1 2-15,-5 0 3 16,-2 0 1-16,-11 5 12 16,-9 5 3-16,-14 9-2 15,-7 3-3-15,-12 6-18 16,-8 2-7-16,-1 1-6 15,-5 0-2-15,-12-1 2 16,-4 2 2-16,-5 3 4 16,-3 5 1-16,-2 9-1 0,-4 5-2 15,-9 9-2-15,3 6-2 16,2 7-2 0,-2 6-3-16,3 6 0 0,-2 5 0 15,-1 8 3-15,-1 5 2 16,3 7 2-16,3 5 0 15,4 8 1-15,2 5-1 16,3 9 0-16,5 7 1 16,14 17 2-16,16 5 1 15,20 11-2-15,12 6-2 0,18 8-4 16,12 0-14-16,22-4-104 16,15-1-90-16,22-9 110 15</inkml:trace>
  <inkml:trace contextRef="#ctx0" brushRef="#br0" timeOffset="30364.48">8687 13895 852 0,'-2'0'108'0,"-4"0"96"0,3-2-16 0,-4-2-8 0,1-2-17 0,-2 1-20 16,0 1-8-16,-7 3-27 15,-4 3-14-15,-7 10-45 16,-8 5-14-16,-10 9-23 15,0 5-13-15,4 2-9 16,5 1-2-16,19 1-9 16,7 1-1-16,12 0 0 0,10 1 1 15,6 0 8-15,9-1 3 16,7-2 5-16,2-5 2 16,4-7-15-16,-3-5-48 15,-2-13-98-15,-3-4-82 16,-3-14 116-16</inkml:trace>
  <inkml:trace contextRef="#ctx0" brushRef="#br0" timeOffset="30866.3">8806 13973 828 0,'5'-14'104'0,"1"1"127"0,0 4-87 0,2 9-25 0,0 10-23 0,0 16-42 0,-1 7-29 0,-1 13-18 16,0 1-4-16,0 3-4 15,1-5-6-15,2-8-3 16,0-6 1-16,-4-17 5 16,-4-12 28-16,1 0 33 15,-8-15 9-15,-7-13 10 16,-3-9-19-16,0-8-26 15,3-4-5-15,6 3 3 16,4 5 3-16,6 12 1 16,2 7-8-16,2 12-24 15,0 5-6-15,6 11-10 0,0 7 3 16,8 10 4-16,-1 3 1 16,2-6 1-16,1-5 1 15,-3-15 4-15,-1-7 1 16,-1-11 4-16,-5-5 7 15,-4-9 5-15,-1-2 0 16,-1-5-2-16,-2 2-3 0,3 5-6 16,1 2-1-16,0 13 1 15,1 5 4-15,2 13 4 16,-1 11 2-16,3 18-3 16,0 11-12-16,-2 17-31 15,0 6-35-15,-2 4-109 16,1-3-125-16,-1-8 164 15</inkml:trace>
  <inkml:trace contextRef="#ctx0" brushRef="#br0" timeOffset="31183.55">9340 13929 1015 0,'-1'11'59'0,"0"5"40"0,2 2-59 0,8 7-20 0,5 3-6 0,9 8-13 0,-2 0-1 16,6 0-1-1,-1-4-2-15,-5-16-7 0,0-10-1 16,-4-17 14-16,0-8 24 16,-1-11 85-16,-4-1 41 15,-6-3 56-15,-4 0 5 16,-8 3-29-16,-8 1-35 15,-10 5-67-15,-4 5-25 16,-7 11-94-16,-2 9-26 0,2 11-57 16,3 6-46-1,8 2-137-15,9-5 175 0</inkml:trace>
  <inkml:trace contextRef="#ctx0" brushRef="#br0" timeOffset="31502.59">9715 13683 1233 0,'0'0'138'0,"-2"3"75"0,-7 2-31 0,-6 7-63 0,-5 4-36 0,6 6-36 15,-1 5-12-15,13 2-33 16,3 1-12-16,16-5-7 15,5 0 0-15,13-6 7 16,7-3 5-16,-1 1 5 16,2 1 2-16,-12-1 6 15,-10 1 2-15,-15 1 9 16,-7 1 2-16,-15 6 0 0,-7 4-1 16,-20 2-8-16,-1 2-12 15,-8-7-52-15,6-7-47 16,5-16-163-16,9-7 146 15</inkml:trace>
  <inkml:trace contextRef="#ctx0" brushRef="#br0" timeOffset="31903.68">10229 13463 1343 0,'5'-4'153'0,"1"2"96"0,-1 4-70 0,-3 4-9 0,-4 11-67 0,0 5-31 0,-6 12-23 15,1 10-14-15,-6 17-19 16,-10 13-6-16,1 29-82 15,-2 14-39-15,0 20-48 16,3 4-48-16,11-4 123 16</inkml:trace>
  <inkml:trace contextRef="#ctx0" brushRef="#br0" timeOffset="32248.97">10297 13864 987 0,'3'-13'91'15,"-2"5"106"-15,2 6-37 0,-2 16-6 0,5 11-45 0,6 19-88 16,5 7-12-16,6 10-6 15,1 3-3-15,2 0-3 16,1-3-4-16,-1-11 2 16,-1-9 2-16,-5-18 38 15,-2-11 31-15,-7-15 70 0,-2-12 17 16,-4-18-4-16,0-10-22 16,-4-18-71-1,1-4-18-15,4 1-35 0,1 1-5 16,2 9-119-16,4 7-89 15,-6 10 113-15</inkml:trace>
  <inkml:trace contextRef="#ctx0" brushRef="#br0" timeOffset="32532.44">10822 13763 1137 0,'0'23'86'0,"0"4"32"0,1 6-26 0,0 6 6 0,0 4-43 0,2 3-21 0,1 5-25 16,1 4-4-16,-1 0-5 16,2 1-2-16,-2-4 3 15,1-10-1-15,3-12 3 16,1-5-2-16,7-16-2 15,2-3-2-15,7-9-21 16,5-5-32-16,5-14-187 0,5-7 154 16</inkml:trace>
  <inkml:trace contextRef="#ctx0" brushRef="#br0" timeOffset="32935.22">11316 13759 1310 0,'-14'-7'139'0,"-4"2"108"0,-2 4-45 0,-3 6-75 0,2 7-41 0,3 14-72 0,3 5-11 0,6 12-14 0,3 2-1 0,11-6 8 16,3-3 0-16,8-11-1 16,3-4-1-16,3-5 1 15,1 0 0-15,1-4 3 16,-1-2 0-16,0 1 2 16,0-3 0-16,-6 4 5 15,-2 1 4-15,-11 6 4 16,-4 3 10-16,-10 4 19 15,-5 5 5-15,-10 2 2 16,-2 0-6-16,-4-7-23 16,-1-4-19-16,1-11-61 15,3-6-39-15,5-10-186 0,5-11-278 16,15-11 335-16</inkml:trace>
  <inkml:trace contextRef="#ctx0" brushRef="#br0" timeOffset="33196.97">11539 13786 1634 0,'-1'13'132'0,"1"0"88"0,0 2-43 0,6 1-50 0,-1 3-24 16,5 6-36-16,-1 2-16 0,-1 10-23 0,0 3-18 0,-7 6-49 0,-2 3-53 15,-1 2-164-15,-1 2-208 0,-9 5 251 16</inkml:trace>
  <inkml:trace contextRef="#ctx0" brushRef="#br0" timeOffset="118458.71">4252 4388 400 0,'0'-2'160'0,"-2"2"175"0,-4 1-31 0,0 1-90 0,-3-1-37 0,1-1-61 16,2 0-25-16,0 0-33 15,2 3-11-15,-1 5-24 16,1 7-9-16,-2 16-8 15,1 8-4-15,-4 23-2 16,-3 11 0-16,-8 17-1 16,-4 5 1-16,2-6-2 0,2-9-5 15,8-24-26-15,1-12-26 16,9-20-96 0,2-13-61-16,7-21 111 0</inkml:trace>
  <inkml:trace contextRef="#ctx0" brushRef="#br0" timeOffset="118695.18">4480 4318 649 0,'10'-24'137'0,"1"8"183"0,-3 6-90 0,-6 21-33 0,-2 9-29 0,-8 22-49 16,-7 8-3-16,-7 13-4 15,-1 9-14-15,-1 4-41 16,0 3-14-16,4 2-34 16,0-4-9-16,1-7-102 15,2-7-69-15,6-17-156 16,2-7-120-16,6-20 251 16</inkml:trace>
  <inkml:trace contextRef="#ctx0" brushRef="#br0" timeOffset="118948.77">3942 4651 1572 0,'-9'-1'113'0,"2"-1"65"0,2 1-26 0,10-2-64 0,6-1-21 15,14-2-37-15,9-2-14 0,16-1-9 16,10 0 3-16,10 1-5 15,3-1-2-15,-2 0 0 16,-4 2-1-16,-2 2-50 16,1 2-49-16,-17 3-114 15,-8 3-94-15,-23 5 165 16</inkml:trace>
  <inkml:trace contextRef="#ctx0" brushRef="#br0" timeOffset="119146.36">3778 4843 1717 0,'-13'19'102'0,"10"-3"70"0,13-4-28 0,18-5-21 0,4-2 7 16,18-8-28-16,2-4-32 15,18-8-38-15,10 0-14 16,9 1-11-16,0 1-7 15,-8 6-101-15,-5 1-94 16,-2 6 105-16</inkml:trace>
  <inkml:trace contextRef="#ctx0" brushRef="#br0" timeOffset="119608.8">5201 4233 1512 0,'-1'3'112'0,"-1"4"53"0,1 4-25 0,2 10-49 0,1 8-32 0,0 18-35 0,0 8-7 16,-3 13-6-16,-1 8-2 16,-6 9-24-16,-1 2-51 15,-1-3-184-15,0-5-196 16,1-16 233-16</inkml:trace>
  <inkml:trace contextRef="#ctx0" brushRef="#br0" timeOffset="120079.54">4901 4660 1503 0,'13'-26'119'0,"7"1"108"0,8 4-39 0,10 6-15 0,2 2-30 0,1 3-67 16,-2 1-27-16,-1 2-29 16,-4 1-8-16,1 3-14 15,-1 1-9-15,-1 2-66 0,0 3-54 16,-4 1-149-16,-1 1-108 16,-6-1-18-16,-3 0 54 15,-6-4 198-15,-4 2 169 16,-1 0 172-16,-4 2 49 15,0 4 29-15,-1 3-37 16,-1 10-68-16,2 4-45 16,1 14-65-16,-1 2-18 0,3 6-18 15,-2-4-5-15,3-9-4 16,1-4 0-16,-1-14 0 16,0-3 15-16,-4-10 46 15,-3-3 21-15,-2-12 30 16,-5-11-2-16,2-10-24 15,-2-9-15-15,4-8-31 16,5 0-15-16,8 4-26 16,4 3-8-16,7 14-8 15,2 4-20-15,3 9-82 16,3 5-53-16,7 8-146 16,3 6-151-16,9 11 271 15</inkml:trace>
  <inkml:trace contextRef="#ctx0" brushRef="#br0" timeOffset="120758.6">6025 4749 1422 0,'-2'15'142'0,"-3"-5"112"0,-2-6-26 0,-4-12-32 0,-1-8-45 0,-3-10-71 0,-2-7-25 16,-5 1-35-16,4 2-9 15,1 9-9-15,1 7-6 16,2 17-12-16,-1 10-1 15,-4 20-1-15,1 7 3 16,4 8 8-16,3-2 0 16,5-8 1-16,4-10 0 15,4-11 1-15,4-9 3 16,2-8 2-16,5-8 0 0,6-13 4 16,3-5 2-16,2-7 2 15,0 1 2-15,1 4 3 16,-3 3-1-16,-6 11-3 15,-3 7-7-15,-10 15-6 16,0 12-2-16,-6 17 2 16,-2 3 2-16,3 3 2 15,2-10 0-15,9-14 1 16,5-7 0-16,0-19 5 16,1-2 4-16,0-12 10 15,-1-4 3-15,2-5 3 16,-2-1-2-16,5 5-13 15,-2 3-3-15,0 12-11 16,-1 8-4-16,-8 16 2 16,-1 3-3-16,-3 6 3 15,2-1 1-15,1-8 2 0,2-2 5 16,0-10 7-16,1-5 2 16,-1-9 10-16,0-4 5 15,0-5-2-15,3-1 0 16,4 2-16-16,3 2-8 15,7 10-6-15,3 4-2 16,0 12-1-16,2 5 1 16,-4 8 5-16,-4 3 2 0,-1 0 5 15,-3-2 1-15,-3-3 3 16,-3-3 1 0,-11-4 3-16,-4-1-1 0,-14-3-2 15,-5 0-28-15,-14-2-103 16,1 0-88-16,-10 2 101 15</inkml:trace>
  <inkml:trace contextRef="#ctx0" brushRef="#br0" timeOffset="121691.15">7701 4341 682 0,'-13'-3'101'0,"-4"-3"117"0,2 0 20 0,3-3 16 0,3-2-32 0,11-1-71 0,7-2-25 0,12-1-21 16,3-3-9-16,8-3-9 16,2 4-11-1,2 3-30-15,9 6-13 0,1 8-22 16,2 7-6-16,-4 12-6 15,-8 5-1-15,-15 10-1 16,-10 6 0-16,-24 10-4 16,-10 4 0-16,-15 7-12 15,-15 2-1-15,-1-1 3 16,-6-1 4-16,6-7 14 16,3-7 3-16,4-17 4 15,12-4 0-15,16-13-2 16,16-5 0-16,26-4 9 15,10-3 4-15,17-2 7 16,4-2 2-16,11-2-10 16,7-4-5-16,10-3-1 0,2-3-35 15,-10-3-170-15,-9 3-154 16,-9-6 172-16</inkml:trace>
  <inkml:trace contextRef="#ctx0" brushRef="#br0" timeOffset="121912.38">8653 4457 1930 0,'0'4'116'0,"-3"1"113"0,-3 5-81 0,-7 8 10 0,-6 0-34 0,-5 11-78 15,-3 2-15-15,-12 4-21 16,-2 4-3-16,0 1-8 15,3-2-18-15,3-4-98 16,2-2-73-16,2-7-242 16,0-8 228-16</inkml:trace>
  <inkml:trace contextRef="#ctx0" brushRef="#br0" timeOffset="122092.52">8255 4478 1497 0,'7'-5'183'0,"6"1"164"0,3 3-107 16,13 8-50-16,4 4-56 0,9 9-50 15,8 4-23-15,0 6-29 16,0 1-6-16,-4 6-21 0,-3 0 5 16,0-2-78-16,2 0-63 15,3 1 73-15</inkml:trace>
  <inkml:trace contextRef="#ctx0" brushRef="#br0" timeOffset="124939.99">10006 4503 273 0,'-3'4'109'0,"-2"0"134"0,2-1-18 0,1-1-12 0,-1-2-30 0,3 1-43 0,2-1-20 16,1-2-32-16,3 0-9 0,2-3-22 15,4 1-2-15,5-4 5 16,3-3 2-16,5-6 1 15,0-4-3-15,5 0-13 16,-1-2-4-16,-5 4-5 16,-8-1 3-16,-8 2-1 15,-12 4-3-15,-16 2-13 16,-1 3-10-16,-12 6-18 16,-5 3-6-16,1 16-3 15,1 9-1-15,6 11 4 16,5 7 1-16,8 10 1 15,11 5-2-15,11-3-2 16,7-2 1-16,12-13 4 16,0-10 3-16,7-14 5 0,4-8 8 15,2-15 16-15,4-8 5 16,3-14 13-16,0-6 1 16,-12-8 0-16,7 3-7 15,-12 0-6-15,-3 3-6 16,1 10-14-16,-11 4 4 15,-7 12-9-15,-6 10-6 16,5 8-5-16,-6 12-5 16,2 11 3-16,4 1 4 15,3-2 2-15,3-3 0 0,6-7 0 16,6-3 1-16,4-7 0 16,-1-4 2-16,3-8 2 15,-2-6 2-15,-1-6 1 16,2-1-1-16,-14-1 2 15,-2 0 0-15,-8 3 0 16,-6 1-1-16,2 6-8 16,1 2-6-16,2 5-4 15,-2 6-3-15,5 3 3 16,-1 2 2-16,5-3 6 16,1-4 3-16,4-6 3 15,1-3 2-15,5-7-1 16,0-3 0-16,-2-7 0 15,2-4-1-15,0-5 1 16,0-4 0-16,-3-1 0 16,-1 0 0-16,-9 4 9 15,-5 2 8-15,-6 11 14 16,-3 5 0-16,-5 10-14 0,-2 5-12 16,-3 11-16-16,2 4-4 15,1 12 3-15,3 6 0 16,3 8 1-16,6 1 2 15,6 0 1-15,3-3 2 16,7-8 1-16,4-4 0 16,3-8 1-16,4-5 0 0,10-8 1 15,4-4 1-15,9-8 2 16,-5-6 2-16,-3-5 2 16,-6-4 2-16,-11-3 0 15,-1 0 0-15,-11-2 0 16,-2 1 0-16,-7 2-1 15,-2 3-3-15,0 3-2 16,-2 2-2-16,2 4-3 16,0 3 0-16,3 2 0 15,-1 1-1-15,0-1 2 16,-2 0-1-16,0 3 0 16,-1 2 0-16,0 0 0 15,1 0-1-15,-2 0 1 16,0 0 0-16,0 0 0 15,0 0 1-15,0 0 0 16,0 0 1-16,0 0-1 16,0 0 1-16,1 0-1 0,0 1 1 15,0 0-1-15,0-1 0 16,-1 1 0 0,0-1-2-16,0 0 2 0,0 0 0 15,0 0 1-15,0 0 1 16,0 0-1-16,0 0-1 15,0 0 1-15,0 0-1 16,-1 0 0-16,0 0-1 16,0-1-2-16,0 0 0 15,-1 0-2-15,1-1 0 16,0 2 1-16,0-1-1 16,-1-2 3-16,5 0 0 15,1 0 2-15,-2-2 0 0,0 1 1 16,-2 3 0-16,0 0 2 15,0 0-1-15,0-1 0 16,0 0 0-16,0-7 1 16,0 7 0-16,-1-2-1 15,1-1 1-15,0 2-2 16,0 2-1-16,0 0 0 16,-1-5 0-16,1 3-1 15,0 3 0-15,0-1-1 16,0 0-2-16,0 1-1 15,2 1 0-15,-1 3 1 16,0 1 1-16,1 3 0 16,-2 1 0-16,0 4 0 15,0 2-1-15,1 8-2 16,0 1 0-16,3 9 0 16,-1 6 1-16,4-2 1 0,0-2 2 15,0-9 2-15,0-7 1 16,-1-11 7-16,-5-7 2 15,2 0 4-15,-4-7 1 16,-3-10-2-16,-4-3-2 16,-1-12-7-16,0-2-1 15,4-6-3-15,5 0-2 0,14 1-3 16,2 1-2-16,7 7-1 16,4 6 1-16,4 12-1 15,0 8-1-15,-1 11 1 16,-4 8-1-16,-4 9 3 15,-6 2 2-15,-7 3 3 16,-1-2 0-16,-4-6 2 16,4-2 2-16,0-9 2 15,-2-5 2-15,2-7 8 16,1-6 5-16,-1-11 5 16,1-3 4-16,-1-6 4 15,-3 0-3-15,-2 10-6 16,5 5-9-16,-5 23-19 15,5 12-6-15,1 28-4 16,-1 13 3-16,4 17 8 16,1 7 2-16,-2 5 1 15,-2-3 1-15,-2-11-6 0,-5-8-4 16,-4-17 1-16,-8-2 0 16,-7-13 8-16,-3-4 5 15,-6-15 4-15,-3-6 23 16,-7-15 41-16,-3-8 9 15,3-18-2-15,4-9-25 16,16-9-52-16,14-6-20 16,21 3-56-16,12 1-38 15,15 2-123-15,6-1-434 16,6-5 422-16</inkml:trace>
  <inkml:trace contextRef="#ctx0" brushRef="#br0" timeOffset="125337.06">12365 4247 900 0,'6'-3'201'0,"3"-3"131"0,-4 3-54 0,-1 1-10 16,-4 2-104-16,-1 3-34 0,1 10-65 0,2 7-23 0,7 19-22 0,3 7-15 16,1 13-5-16,0 2 3 15,1 1-2-15,-4-1 1 0,1-6-73 32,-6-5-57-32,1-11-232 0,-4-8 195 15</inkml:trace>
  <inkml:trace contextRef="#ctx0" brushRef="#br0" timeOffset="125776.99">12828 4284 1204 0,'18'-21'130'0,"-5"-1"196"0,-3 0-92 0,-9 2 20 0,-5 1-43 0,-14 1-109 0,-5 1-34 0,-9 4-36 16,-6 5-12-16,5 7-16 16,2 4 2-16,4 12-8 15,3 6-4-15,11 13-7 16,5 4 1-16,13 6 3 0,5 2 1 16,12-1 6-16,7-3-2 15,3 0 2-15,5-4 0 16,-1-2-9-16,-5 1-6 15,-13-3-14-15,-11 1-2 16,-21-3 9-16,-9-1 5 16,-15-10 4-16,0-5 7 15,2-23 15-15,-1-15 17 0,13-19 26 16,7-11-1 0,17-4-4-16,9-5-8 0,22 4-11 15,9 1-1-15,12 6-12 16,3 9-5-16,-2 9-8 15,-4 4-20-15,-13 8-130 16,-1 4-104-16,-4 3 126 16</inkml:trace>
  <inkml:trace contextRef="#ctx0" brushRef="#br0" timeOffset="125958.7">13163 4370 1687 0,'-3'5'108'0,"1"1"-48"0,2-5 90 0,5-7-43 0,7-7 1 0,12-10-30 15,6-3-44-15,14-5-88 0,-2 1-71 16,0-1-361-16,0 2 294 16</inkml:trace>
  <inkml:trace contextRef="#ctx0" brushRef="#br0" timeOffset="126257.06">13482 4121 1268 0,'-3'1'201'0,"4"0"180"0,11-5-214 0,8-2 11 0,13 0-93 16,4 1-28-16,11 7-25 15,2 4-1-15,-2 5-19 16,-9 5-6-16,-15 8-4 15,-8 4-2-15,-13 11-3 16,-7 4 0-16,-23 9-3 16,-10 7 0-16,-14 0 2 15,0-3 3-15,13-6 3 0,12-8 2 16,21-8 0-16,8-6-1 16,24-11 0-16,12-6 1 15,14-12-2-15,4-7-8 16,0-13-42-16,-4-4-52 15,0-10-219-15,3-2 191 16</inkml:trace>
  <inkml:trace contextRef="#ctx0" brushRef="#br0" timeOffset="126525.04">14288 4001 1702 0,'-4'21'110'0,"-4"6"18"0,-6 3-11 15,-3 2 9-15,-9 8-50 0,-1 3-26 0,-9 9-19 0,0-3-9 0,2 0-11 16,7-3-7-16,17-13-13 16,10-3-6-1,22-12-7-15,7-6 0 0,8-7-5 16,2-3-5-1,-2-4-54-15,-5-4-43 0,-1-8-182 16,-4-5 172-16</inkml:trace>
  <inkml:trace contextRef="#ctx0" brushRef="#br0" timeOffset="126675.16">14374 4270 1057 0,'-8'21'263'0,"-1"5"314"0,-1 11-332 0,1 1-9 0,2 7-112 15,1-2-49-15,3-2-45 16,1 2-8-16,-1-7-24 16,2 0-31-16,-1-3 395 15,2-2-283-15</inkml:trace>
  <inkml:trace contextRef="#ctx0" brushRef="#br0" timeOffset="141184.74">515 4632 1032 0,'-12'5'123'0,"0"0"81"0,3-2-66 0,3-1-23 0,5-2-25 15,1-1 0-15,4 2-22 16,4 6-15-16,2 17-16 16,-4 11-9-16,0 18-19 15,-5 5-2-15,-2 1-2 16,1-3 0-16,-1-13 1 16,1-7 1-16,0-16 2 15,-1-9 3-15,-1-12 5 16,-5-8 0-16,-2-14 0 15,-4-7-3-15,-1-16-6 16,1-6-1-16,4-13-4 16,2-6-1-16,7-1-2 15,4 3-1-15,7 13 1 16,0 5 0-16,6 18 8 0,5 6 0 16,-3 18-3-16,5 9-1 15,-2 16-5-15,-1 10 1 16,3 10 4-16,1 2 0 15,4-3 1-15,-3-5-2 16,1-10-3-16,0-10 0 16,-7-11 2-16,1-9 1 0,-2-15 7 15,1-6-1-15,1-15-3 16,-1-6-1-16,1-1-2 16,-5 0-1-16,1 10-2 15,-6 9-2-15,-3 21-11 16,1 16 0-16,-3 27 2 15,1 15 9-15,-4 17 6 16,-2 6 3-16,2 11 3 16,-2 3-23-16,5-3-92 15,4-9-84-15,4-16 93 16</inkml:trace>
  <inkml:trace contextRef="#ctx0" brushRef="#br0" timeOffset="141450.97">1172 4652 1264 0,'0'7'66'0,"-5"13"32"0,-2 10-52 0,6 16-11 0,-1 0-11 0,12-7-12 16,6-11 1-16,13-23 1 0,5-8 14 15,0-18 31-15,2-7 17 16,-8-8 36-16,-10 0 3 15,-12 1-3-15,-8 4-10 16,-15 6-38-16,-5 3-21 16,-13 8-50-16,-7 4-42 15,-2 11-58-15,1 7-32 16,13 3-129-16,12-1 155 0</inkml:trace>
  <inkml:trace contextRef="#ctx0" brushRef="#br0" timeOffset="141684.73">1393 4597 1138 0,'9'9'127'0,"-1"2"82"0,1 5-71 0,-5 3-78 0,2 2-26 0,0 3-19 16,2 0-7-16,8-7-5 16,4-2 0-16,5-12 1 15,7-5 2-15,1-9 30 16,-2-7 17-16,-6 0 38 15,-6 0 18-15,-13 1 0 16,-3 1-10-16,-11-1-31 16,-9-3-24-16,-17-1-50 15,-2-2-53-15,-8 2-157 16,6 2-108-16,16 6 160 0</inkml:trace>
  <inkml:trace contextRef="#ctx0" brushRef="#br0" timeOffset="142075.38">1702 4449 799 0,'29'18'143'0,"-6"3"106"0,-1 2-72 0,-8 6-100 0,-2 0-28 0,-5 1-14 15,-1 0-2-15,-5-8-6 16,-1-4-2 0,-2-10 5-16,0-5 1 0,-2-9 0 15,1-7 1-15,3-10-11 16,0-4-6-16,8 1-11 15,4 2-4-15,9 10 0 16,4 5 1-16,4 9 6 16,4 1 0-16,5 0-3 15,3-2 10-15,-1-7 23 16,-5-5 11-16,-5-3 21 16,-12-2 1-16,-3-1 5 15,-7 0-3-15,-13 3-3 16,-5 1-5-16,-11 10-23 15,-3 5-10-15,-4 15-26 16,5 11-7-16,5 8-10 16,8 4-4-16,10 2 7 0,7-6 1 15,7-5 3 1,5-5 5-16,1-11-61 0,-1-5-69 16,7-11 74-16</inkml:trace>
  <inkml:trace contextRef="#ctx0" brushRef="#br0" timeOffset="142258.48">2231 4038 1254 0,'-3'-9'123'15,"-1"4"90"-15,1 9-72 0,2 12-32 0,-3 5-33 0,4 7-30 0,1 2-13 0,1 2-16 16,5-2-36-16,2-3-325 15,6-4 247-15</inkml:trace>
  <inkml:trace contextRef="#ctx0" brushRef="#br0" timeOffset="142482.79">2547 4196 1183 0,'-6'10'108'0,"-7"5"85"0,-8 1-87 0,1 8 12 0,-1 1-39 0,10 4-34 16,10 0-21-16,6-1-33 16,8 0-2-16,10-6 6 15,2 4 4-15,2-4 3 16,-4 0 3-16,-15 4 3 16,-11 3 2-16,-19 6-51 0,-15 2-73 15,-23 2 65-15</inkml:trace>
  <inkml:trace contextRef="#ctx0" brushRef="#br0" timeOffset="142885.63">670 5320 2014 0,'0'-1'-5'0,"1"-2"3"0,4 4-3 0,-2 2 26 0,0 4 6 0,-6 11 2 0,-6 7 0 0,-10 16-23 16,-2 9-1-16,-8 17-2 16,1 7-2-16,4 1-1 15,1-6 0-15,12-18-2 0,5-11-2 16,10-15-7-16,6-8-1 16,17-12 0-16,10-3 6 15,22-8 9 1,9-5 2-16,9-5 5 0,0-4-39 15,7-3-190-15,-1-1 153 16</inkml:trace>
  <inkml:trace contextRef="#ctx0" brushRef="#br0" timeOffset="143608.98">1421 5607 1523 0,'-25'-32'91'0,"0"-4"56"16,1 0-17-16,0 2-5 0,0 8-18 0,-3 13-45 0,1 12-27 0,-4 20-44 15,2 15-10-15,-1 25 0 16,8 9 4-16,6 4-11 16,7-8-13-16,16-22-10 15,10-16-2-15,12-23 20 16,3-11 15-16,1-16 15 15,-8-10 3-15,2-11 11 16,-4-5 11-16,-6-4 17 16,2 3 4-16,-5 13-6 15,-1 11-9-15,-6 21-12 16,-1 11-4-16,-7 25-4 16,-2 10 0-16,-4 17-6 0,1-2-1 15,0-8 0-15,5-10-3 16,7-23-1-16,5-13-1 15,8-20 3-15,4-12 5 16,2-20 1-16,3-3 5 16,2-7 11-16,0 5 2 15,1 14-2-15,-6 9-2 16,-10 19-15-16,-2 14-6 16,-3 21 1-16,1 10-3 0,1 15 1 15,1 2 3 1,-3-2-1-16,2-5 0 0,3-17 1 15,1-9 0 1,2-16 5-16,0-12 6 0,-4-11 5 16,-2-4 1-16,-5-5-5 15,0 3-8-15,0 10-10 16,0 8-7-16,4 16 1 16,2 8 1-16,5 9 6 15,5 2 3-15,10-4 1 16,0-6 5-16,7-12 12 15,0-8 3-15,-8-13 34 16,-5-6 12-16,-7-5 13 16,-4-2 7-16,-5-3-25 15,-5 3-9-15,-10 2-23 0,-4 2-9 16,-7 11-17-16,-4 4-16 16,1 8-31-16,4 4-28 15,12-2-117-15,6-4-48 16,27-19 117-16</inkml:trace>
  <inkml:trace contextRef="#ctx0" brushRef="#br0" timeOffset="208058.32">16496 14464 550 0,'0'0'72'0,"-5"0"51"0,2 0-55 0,-4-2-64 0,-2 0-25 0,0 0-8 0,1 1 7 15,-1 0 73-15,-3 1 56 16,7 0 72-16,-3-1 18 16,6 1-32-16,5-5-30 15,-3 0-50-15,0-4-14 16,5-6-3-16,-5-2-1 16,12-4-18-16,3 1-9 0,1 2-17 15,2 3-1-15,5 4 3 16,-1 3 2-16,1 7-12 15,2 2-8-15,-9 10-3 16,-2 4 0-16,-14 10 1 16,-5 7-2-16,-12 11-3 15,-7 4-2-15,-2 3-3 16,-1-3 2-16,5-3 1 16,6-6 2-16,8-8 2 15,5-5-2-15,6-8 2 16,2-3 2-16,9-4 2 15,5-1 1-15,6-9-2 16,7-4-2-16,4-11-8 16,3-6-20-16,-2-6-99 15,-5-4-79-15,-4-3-291 16,-7 0 272-16</inkml:trace>
  <inkml:trace contextRef="#ctx0" brushRef="#br0" timeOffset="208375.61">16799 14435 1142 0,'-4'4'168'0,"1"1"133"0,-1 4-133 0,1 2-46 16,-5 5-52-16,0 4-20 15,1 10-28-15,3 3-11 16,4 7-16-16,4 0-15 16,9-9-12-16,4-7-1 15,3-15 1-15,0-7 17 0,5-11 38 16,-4-5 29-16,-1-6 55 15,-7-6 17-15,-5-7 2 16,-5-2-17-16,-10-1-40 16,-8 1-17-16,-11 5-26 15,-8 5-12-15,-6 13-41 16,1 10-24-16,0 21-38 16,2 10-19-16,6 10-75 15,5 3-85-15,18-8 153 16</inkml:trace>
  <inkml:trace contextRef="#ctx0" brushRef="#br0" timeOffset="208673.59">16931 14438 1030 0,'-1'7'269'0,"-1"6"-68"0,-1 5-102 0,3 12-58 0,0 5-26 0,3 6-14 0,8 3-6 16,7-5-5-16,6-5-2 16,8-13-6-16,5-10 7 15,3-15 15-15,1-8 34 16,0-5 71-16,-7-4 18 0,-14 0 22 16,-10 0-10-16,-20-2-48 15,-16 2-16-15,-20-3-36 16,-10-2-21-16,-7-4-47 15,4 1-27-15,10 3-53 16,9 5-31-16,18 9-82 16,6 3-153-16,27 9 224 15</inkml:trace>
  <inkml:trace contextRef="#ctx0" brushRef="#br0" timeOffset="209222.28">17249 14230 1200 0,'11'-5'199'0,"-7"-6"155"0,6 5-150 0,-5-1-30 0,5-3-70 16,7 6-28-16,-2-6-32 15,7 3-15-15,6 4-28 16,1 0 1-16,-1 8-6 15,1 2 5-15,-12 7-12 16,-6 5-3-16,-11 7-7 16,-6 7-9-16,-11 2 19 15,-3 2 6-15,-2-7 5 16,4-5 5-16,7-12 4 16,7-4-2-16,9-9 15 0,5-3 12 15,12-1 14-15,3-1 1 16,5 4 0-16,5 2-11 15,-1 5-14-15,0 2-2 16,-6 7-14-16,-7 4 0 16,-11 10 1-16,-7 5 0 15,-17 13-12-15,-11 5-12 16,-16 9-28-16,-11 4-21 16,-5 4-72-16,-4 1-110 0,-16 4 143 15</inkml:trace>
  <inkml:trace contextRef="#ctx0" brushRef="#br0" timeOffset="213784.27">17024 7595 291 0,'-10'9'81'0,"1"1"75"0,1-1-70 0,0-3-15 0,0-2 18 0,2-3 63 16,1-2 25-16,2-2-14 15,0 0-34-15,3 3-71 16,-6-4-30-16,0 4-28 15,0 2-2-15,-1 2 0 16,0 0 2-16,2-1 1 16,2 0 3-16,3-3 23 15,-1 0 13-15,1-3 18 0,5-1 2 16,6-2-14 0,6-1-6-16,3-3-13 0,4-9 0 15,6 3-10-15,5-4-2 16,7 0-1-16,7 4 0 15,1-7 4-15,3 1 5 16,-6-4-3-16,2 0 0 16,6-1-6-16,8-5-3 0,14 1 5 15,0 1 4 1,2-3-1-16,-3 2 0 0,1-2-8 16,10 0-6-16,2 1 2 15,1-2 0-15,-1-2 0 16,-2 1-1-16,10-4-1 15,0 0 1-15,-3 1-8 16,-6-3 0-16,0 5 0 16,3 0 0-16,-3 2 4 15,-2 0 1-15,-6-2 0 16,4 0 0-16,8-2 0 16,-2 0-3-16,-8 0 23 15,-8 3 0-15,-2 5 1 16,5 1 4-16,6 4-23 15,-3 1 0-15,-1 2 0 16,-7 0-1-16,9-1 0 16,7-4 1-16,-4-3 1 15,-3-1-1-15,-4-4 12 16,4 1 2-16,8 2 0 16,1-1 0-16,-7 6-12 0,-4 3-3 15,2 1-2-15,3 4-2 16,-2 3 0-16,-9 1 1 15,-18 2 2-15,-11 1 3 16,-17 1-18-16,-5-1-47 16,-22-1-517-16,-6 0 396 15</inkml:trace>
  <inkml:trace contextRef="#ctx0" brushRef="#br0" timeOffset="-206493.25">21723 4853 105 0,'-5'0'76'0,"0"2"78"0,2-1 24 0,2-1-20 0,0 0-25 0,1-1-35 16,0 0-27-16,-1 1-41 16,-2 0-11-16,-3 0-15 15,-1 1-4-15,-1 1 0 16,-3 2 2-16,5 1 0 15,-1 0 6-15,1 0 17 16,3 2 8-16,-2-1 10 16,3-1-2-16,2 0-11 15,1-2-5-15,5-3-4 16,-1 0 1-16,5 0 13 0,-3-5 9 16,3 2 9-16,-4 0 1 15,-2-2-15-15,0 1-10 16,-1 1-17-16,-1 0-3 15,2-1-5-15,1 2-2 16,1-2 8-16,2 0 8 16,2-1 7-16,5-1 3 15,1-1-5-15,2-3-6 16,5 1 0-16,-5-1 2 16,-1 1 6-16,-1 2 0 0,-1 3-4 15,-3 0-5-15,5 0-11 16,0 1-2-16,0-1-1 15,1-1 0-15,-4 1 0 16,2 0 1-16,-2-1-2 16,1-1 1-16,0 0-1 15,-2-3 1-15,2 1 0 16,1 0 3-16,-1 0 10 16,-6 1 4-16,1 3 1 15,-3 1-2-15,1-1-11 16,2-1-2-16,-3 0-1 15,2-1 0-15,0 0 2 16,-1-1 3-16,2 0 0 16,2 0 0-16,-4 2-2 15,1 0-4-15,2-1-2 16,1 1 0-16,6-2-1 16,4-2 0-16,5 0 0 0,2-2 0 15,1 1 0-15,1 0 1 16,-5 3-1-16,-3 1 1 15,-6 2-1 1,-2 0 0-16,-4-1 0 0,4 1 0 16,-2-2 1-16,2 0-1 0,2-1 0 15,2-1 0 1,1 1 0-16,2 0 0 0,-1 3-2 16,2-1 1-16,0 2-1 15,1 2 1-15,0 0 0 16,1 1 1-16,7-1 0 15,-4-1 0-15,1-2 1 16,-2 0 1-16,-4-2 0 16,-4-1 0-16,-1 0-2 15,-3 0 1-15,-1 0-1 16,-1 1-1-16,2 0 0 16,1 1-1-16,6 3 0 15,-2-2 1-15,7 1 0 16,0 0 0-16,1-1 1 15,4-1 1-15,0 1 0 16,2-2 0-16,2-2 1 16,-3 0-1-16,-5-3 2 15,-3 0-1-15,-5-1-1 16,0 0-1-16,-3 0 0 0,1 0 0 16,4 2-1-16,-4-1 1 15,5 2 0-15,-1 2-1 16,0 0 1-16,-2 3-1 15,-2-1 1-15,-1 1 0 16,0-1 1-16,5 0-1 16,1-1 0-16,-2-1 0 15,4 1 0-15,-1 2-1 16,-4 0 0-16,2 1-1 16,-5 0 1-16,1 0 1 15,1 0-1-15,-3 0 1 0,3-1 0 16,0-1 0-16,4-1 1 15,2 0-1-15,0-1 0 16,0 1 0-16,-3 1 0 16,-1 0 0-1,0 1-1-15,-2 1 1 16,4 0-2-16,1 0 2 0,1 0 0 16,1-1 1-16,-3-1 0 15,-3 1 0-15,2 0-1 16,-4-1 1-16,3 0-1 15,-3 0 1-15,1 0-1 16,0 1 0-16,1-1 0 16,3 0 0-16,-2 0-1 15,4 1 0-15,-2 1 0 16,-1 0 0-16,0 1-1 0,1 0 1 16,0 2 0-16,0 0-1 15,-5 0 1-15,-2 2 0 16,-1-1 0-16,-5 0 1 15,5-1 0-15,1 0 0 16,4 0-1-16,1-1 0 16,1 1 0-16,-2 0-1 15,0 2 0-15,1 0 1 16,0 0 0-16,0 0 0 16,2 1 1-16,2-1-1 0,5-1 0 15,1 0 1-15,2 0-2 16,1-1 1-16,-4 1 0 15,-3-1-1-15,-7 2-2 16,-2 2 1-16,-7-1-1 16,1 1 0-16,-3-2 1 15,2 0-2-15,3-1 0 16,-2-1 0-16,4 1 2 16,-2-1 2-16,0 0 1 15,-2 0 0-15,2 0 0 16,-2 0-1-16,0 0-63 15,-2 0-41-15,-4-4 54 16</inkml:trace>
  <inkml:trace contextRef="#ctx0" brushRef="#br0" timeOffset="-203132.03">19554 9348 1392 0,'-1'1'80'0,"-1"-2"59"0,2 0-114 0,-4-2-14 0,-1 0 1 0,-3-4 13 0,-3-6 13 0,-4-5 15 16,0-2 1-16,-7-2-7 15,-3 3-14-15,-13-2-21 16,-4 2-5-16,-8 0-2 16,-3 2 4-16,-1 5 16 15,1 1 11-15,4 2 10 16,-1 2 3-16,-7 1-8 16,-6 2-8-16,-13 2-11 15,-4 2-12-15,2 4-3 16,8 2-4-16,-10 5-4 15,3 3 4-15,-9 6-4 16,4 3-1-16,15 6-2 16,6 1-1-16,4 3-1 15,-1 0 2-15,4 3 0 16,2 0 0-16,11 1 1 0,4 4-1 16,8 3 1-16,5 4-1 15,-2 5-1-15,4 3 1 16,5-1 0-16,1 1-5 15,6-2-3-15,2-1 0 16,2 1 3-16,6 0 5 16,7 2-7-16,4-5-5 15,11-3-7-15,3-7 2 16,15-5 6-16,8 2 8 0,15-2 7 16,9 3-2-16,2-2 1 15,1-4-1-15,3-2-2 16,10-4 2-16,11-9-3 15,4-3 0-15,3-10 2 16,-1-5-3-16,2-5 6 16,1-3 2-16,1-6 3 15,-2-3 1-15,1-7 1 16,-1-5-1-16,-10-8 1 16,-7-3-2-16,-5-4 1 15,0-7 2-15,-13-4 7 16,-11-5 3-16,-16-5 6 15,-12 3 5-15,-6 4 7 16,-4 2 1-16,-12 3-3 16,-3 0-5-16,-13-7-11 15,-6-1-1-15,-14-2 6 16,-7 1 4-16,-18 3-2 0,-16 1-5 16,-29 3-34-16,-7-2-34 15,-41 0-117-15,-10 4-129 16,-34 10 161-16</inkml:trace>
  <inkml:trace contextRef="#ctx0" brushRef="#br0" timeOffset="15289.1">16399 11852 901 0,'6'-6'223'0,"-2"0"174"0,1 3-102 0,-10 0-35 0,3 5-87 16,0 1-39-16,-4 2-49 15,6 6-14-15,0 9-22 16,3 4-6-16,5 16-14 0,4 5-10 16,1 13-11-16,0 11-5 15,-2 17-3 1,0 9 0-16,-3 4-78 0,-1-6-32 15,-2-15-68-15,0-13-44 16,-3-20-16-16,0-9-10 16,-1-19-209-16,3-12 267 15</inkml:trace>
  <inkml:trace contextRef="#ctx0" brushRef="#br0" timeOffset="15655.64">16364 11868 1358 0,'-7'-27'113'0,"-1"1"74"0,4-1-20 0,2 0-17 0,3 1-20 0,10 0-24 15,-3 1-5-15,9 1-7 16,2 3-3-16,8 1 0 15,5 1-9-15,7 5-30 16,3 3-12-16,4 7-28 16,-2 10-9-16,-1 12-3 15,-6 6 0-15,-13 10 1 16,-10 7 1-16,-18 3 3 16,-5 6 0-16,-14 1 6 15,-6-6 0-15,-7 0-16 16,-2-2-13-16,-1-10-49 15,1 1-34-15,11-12-73 16,5-5-56-16,8-9-281 16,9-2 299-16</inkml:trace>
  <inkml:trace contextRef="#ctx0" brushRef="#br0" timeOffset="15974.67">16805 12098 1068 0,'-1'-3'453'0,"0"0"-32"0,0-3-216 0,0 3-45 0,-4 4-47 0,4 5-48 0,-3 13-61 16,-3 7-8-16,7 21-1 16,-3 8 1-16,8 12 0 15,9-4 2-15,3-15 0 16,7-9 2-16,5-25 11 15,-1-7 22-15,4-13 50 16,-3-10 16-16,-8-16 9 16,-8-5-18-16,-13-16-47 15,-8-1-16-15,-13 2-27 16,-9 2-24-16,-6 7-71 16,1 5-46-16,6 18-111 0,4 8-53 15,8 13 168-15</inkml:trace>
  <inkml:trace contextRef="#ctx0" brushRef="#br0" timeOffset="16391.57">17068 12082 1231 0,'4'7'159'0,"3"3"282"0,1 2-336 0,1 10-55 0,1 7 3 0,8 9-47 16,5-1-5-16,5-5-3 0,-1-6-2 0,2-17 22 16,0-7 33-16,-9-15 66 15,-5-6 22-15,-2-10 18 16,-8-6-29 0,0 1-57-1,2 1-22-15,-7 8-36 0,0 8-5 0,0 16-12 16,2 4-5-16,7 18-2 15,6 6 1-15,6 1 4 16,4-5 4-16,6-10 2 16,1-6 0-16,-2-11 31 15,0-5 15-15,-7-9 23 16,-3-4 10-16,-15-9-12 16,-6-2-13-16,-16-8-25 0,-4-6-23 15,-7-4-55-15,0 0-34 16,6 14-94-1,5 9-43-15,16 27-191 0,1 0-236 16,16 7 377-16</inkml:trace>
  <inkml:trace contextRef="#ctx0" brushRef="#br0" timeOffset="16892.68">17687 11980 1271 0,'9'6'123'0,"1"-4"94"0,2 0-53 0,3-7-44 16,2-5-33-16,5-4-41 0,2-5 0 0,1-1 14 0,-2 3 4 0,-5 0 17 0,-4 2 5 0,-14 2 12 0,-7-2-4 0,-11 8-15 16,-5 5-9-16,-3 12-45 15,1 10-9-15,1 11-16 16,2 5-5-1,7 6-4-15,4-1-2 0,17-5-8 16,4-7 0-16,10-10 4 16,5-6 3-16,3-10 12 15,2-4 2-15,5-11 13 16,2-2 9-16,4-9 12 0,1-3 2 16,-5-5-2-16,-2 2-17 15,-4 8-12-15,-6 7-5 16,-6 17-7-16,-8 7 1 15,-1 10-34-15,-5 1-16 16,-5 2-22-16,4 1 4 16,-7-8 37-16,2-1 17 15,1-13 55-15,-1 1 28 16,-1-17 21-16,0-9 11 16,0-17-24-16,5-14-30 0,8-7-27 15,7-3-13-15,11 9-28 16,0 8-37-16,14 11-149 15,3 5-175-15,7 11 206 16</inkml:trace>
  <inkml:trace contextRef="#ctx0" brushRef="#br0" timeOffset="17421.92">16947 12835 1394 0,'-1'0'260'15,"1"0"-125"-15,-3 0 175 0,0 9-168 0,2 6-74 0,-3 17-35 0,2 10-25 0,7 8-10 0,1 2-4 0,12-13-15 16,2-7-3-16,8-19 2 16,3-10 4-16,5-15 39 15,3-10 27-15,-5-12 59 16,-3-6 26-16,-5-2-14 15,-4 6-20-15,-4 12-60 16,0 10-30-16,-2 18-20 16,-1 10-16-16,7 16-53 15,3 3-24-15,6 0-14 16,3-8 14-16,7-19 57 16,0-9 55-16,4-16 94 0,-3-7 29 15,-6-6 47-15,-8-4-11 16,-17-11-47-16,-9-9-28 15,-21-19-53-15,-11-4-40 16,-11 6-73-16,3 12-37 16,10 24-122-16,8 18-71 15,16 29 168-15</inkml:trace>
  <inkml:trace contextRef="#ctx0" brushRef="#br0" timeOffset="18005.24">17733 12730 2519 0,'0'1'-4'0,"-3"26"-2"0,4 15-15 0,7 3-21 0,6-9 1 0,2-18 6 0,1-12 32 0,0-12 62 0,0-7 24 0,-1-10 43 15,0-5 6-15,-5-13-14 16,-1-2-12-16,-4 1-37 16,-1 7-20-16,0 19-27 15,-1 12-12-15,0 23-15 16,2 12-7-16,3 20-26 15,4 3-19-15,4-1-52 16,8-5-43-16,13-20-81 16,1-10-52-16,2-19-5 15,-3-12 16-15,-11-17 39 16,-4-13 45-16,-10-20 16 16,-1-9 13-16,-9-16 67 0,-3-1 75 15,-6-4 191-15,-4 4 64 16,-1 17 137-16,4 15 8 15,4 31-74-15,-3 18-42 16,6 30-133-16,0 15-52 16,6 28-64-16,2 11-6 15,0 16-1-15,5 6-4 16,-3 1-13-16,2-4-31 0,3-16-78 16,-2-15-34-16,6-26-70 15,0-12-40-15,6-25-36 16,0-11-32-16,0-22-138 15,0-11 259-15</inkml:trace>
  <inkml:trace contextRef="#ctx0" brushRef="#br0" timeOffset="18172.84">18411 12456 797 0,'-8'-124'209'0,"1"20"230"0,6 13-51 0,3 39-65 0,4 19-24 0,-2 23-94 15,5 18-45-15,4 31-75 16,2 19-29-16,1 42-14 15,-2 10-3-15,-3 11-23 16,-3 0-16-16,3-13-89 16,3-10-85-16,7-21-521 15,7-13 425-15</inkml:trace>
  <inkml:trace contextRef="#ctx0" brushRef="#br0" timeOffset="18636.29">17911 12628 436 0,'7'0'105'0,"0"0"132"0,-3 2-23 0,-2 2 2 0,0 1 4 0,-2-1-4 15,-3 0-14-15,2 0-21 16,1-4-13-16,0 0-24 16,0 0-16-16,-2-6-35 15,1-2-20-15,-7-4-38 16,-1-1-8-16,-10 0-16 0,-2 1-9 16,-1 4-29-1,2 2-26-15,-2 10-66 0,3 6-76 16,2 15-305-16,1 9 299 15</inkml:trace>
  <inkml:trace contextRef="#ctx0" brushRef="#br0" timeOffset="-22558.89">16232 16112 659 0,'-4'-1'146'0,"0"0"146"16,1-1-112-16,-1 0-14 0,0 0-32 0,-1-1-14 15,0 1-18-15,4 2-3 16,0 0-19-16,-4 2-12 0,4 8-29 15,-1 5-13-15,1 10-17 16,0 5-6-16,-2 9-4 16,1 5-1-1,0 2 0-15,1 0 1 0,0-12 1 16,-2-8 1-16,3-14 1 16,0-10 2-16,-1-5 13 15,0-6 13-15,0-17 15 16,0-8 7-16,1-8-3 15,2-3-9-15,4 4-12 16,3 7-8-16,4 13-15 16,1 7-5-16,5 14-6 15,2 8-1-15,5 8-1 16,3 5-8-16,-3 3-22 16,1 2-8-16,-2-2 3 15,-3-3 9-15,-4-9 26 16,-4-5 10-16,-5-7 9 15,-2-3 3-15,-7-6 5 16,0-1 0-16,-5-6-5 0,2 0-3 16,-3 0-8-16,6 0-2 15,1 6-3-15,3 2-3 16,2 6-2-16,1 3 0 16,7 5 3-16,-2 2 1 15,2 4 2-15,1 0 1 0,1-1 2 16,1-2 0-1,-2-4 2-15,-1-4 1 16,-3-8 2-16,0-6 2 0,-2-8 1 16,0-2 0-16,-1-2-3 15,1 2 3-15,-1 6 7 16,1 4 1-16,2 13 1 16,1 7-5-16,1 16-12 15,3 6-2-15,2 17-9 16,1 4-9-16,5-1 0 15,-2-7 0-15,-1-21 5 16,-1-12 9-16,-3-16 22 16,-4-6 23-16,-7-8 46 15,-4-2 18-15,-7-4 14 16,-1-1-10-16,-6 3-35 16,-3 2-20-16,8 7-33 15,-1 4-10-15,8 11-9 16,-1 0-2-16,8 14-3 0,1 8-3 15,9 9 0-15,3 5-2 16,1 0 0-16,1-5-7 16,-1-14-29-16,2-9-27 15,-4-12-101-15,-1-9-73 16,-6-12 131-16</inkml:trace>
  <inkml:trace contextRef="#ctx0" brushRef="#br0" timeOffset="-22326.5">16949 15737 1303 0,'-6'-8'163'0,"-1"0"214"0,2 4-154 0,0 7-59 0,2 8-26 0,6 14-70 16,5 8-36-16,9 12-18 15,4 8-7-15,4 11-41 16,4 5-61-16,7 7 57 16</inkml:trace>
  <inkml:trace contextRef="#ctx0" brushRef="#br0" timeOffset="-22121.31">17103 15570 1043 0,'-2'-3'253'0,"6"14"-86"0,8 19 198 0,4 15-184 0,5 11-80 0,-2 14-39 0,3 6-27 15,-1 1-33-15,-2-3-38 16,2-8-188-16,0-6 150 0</inkml:trace>
  <inkml:trace contextRef="#ctx0" brushRef="#br0" timeOffset="-21837.41">17119 16061 1186 0,'17'-21'161'0,"4"1"157"0,1-3-93 0,-2 3-41 16,0 3-48-16,-4 3-61 15,-4 5-26-15,3 3-28 16,-3 1-8-16,2 3-10 16,1 0-3-16,3 6 0 15,4 6-2-15,2 12 2 16,-2 5 1-16,-2 13-12 15,-2 2 1-15,-4 2-46 0,-1 0-11 16,-4-13-82-16,-1-7-74 16,-2-17 136-16</inkml:trace>
  <inkml:trace contextRef="#ctx0" brushRef="#br0" timeOffset="-21675.47">17303 15760 1937 0,'-10'24'188'0,"2"-2"103"0,0-6-160 0,5-3-49 0,0-12-164 15,2-6-93-15,11-11 91 16</inkml:trace>
  <inkml:trace contextRef="#ctx0" brushRef="#br0" timeOffset="-21494.4">17577 15966 877 0,'20'-8'86'0,"21"-2"-57"0,0-1 48 15,1-2-91-15,-2-1 7 0</inkml:trace>
  <inkml:trace contextRef="#ctx0" brushRef="#br0" timeOffset="-20845.29">18177 15334 841 0,'-9'16'173'0,"-4"3"247"0,-10 5-216 0,-8 7-90 16,-5 4-30-16,-5 12-90 15,4 4-24-15,12 7-53 16,11 2-40-16,19-8-17 0,10-8 3 15,18-20 49 1,4-10 47-16,3-19 94 0,0-5 45 16,-7-9 75-1,-4-3 26-15,-6-1 3 0,-3-1-26 16,-8 2-32-16,-3 2-24 16,-5 6-36-16,-2 4-2 15,-4 10-34-15,0 4-13 16,-1 13-27-16,2 6-17 0,5 5-15 15,5 0 3-15,7-8 5 16,3-8 5-16,4-18 10 16,1-11 3-16,-1-12 28 15,-5-5 14-15,-1-7 38 16,-9 1 13-16,-8 2-4 16,-5 5-5-16,-15 8-33 15,-5 7-16-15,-8 7-64 16,0 8-38-16,3 16-71 15,4 4-58-15,9 10-130 16,5-2-159-16,16-7 266 16</inkml:trace>
  <inkml:trace contextRef="#ctx0" brushRef="#br0" timeOffset="-20399.56">18551 15342 1562 0,'15'6'113'0,"0"5"46"0,-1 5-56 0,-5 9-93 0,0 3-35 16,-4 2-17-16,-1 3 0 16,2-4 26-16,-1-2 17 15,0-8 11-15,-2-5 28 16,-3-13 74-16,-3-3 33 16,-2-15 30-16,-2-5-24 15,1-10-71-15,3-3-32 16,4 3-41-16,6 3-7 0,5 4-6 15,5 0-2-15,14 0 1 16,3-2 2-16,8-8 3 16,5-4 1-16,1-6 3 15,-1 3 2-15,-10 2 20 16,-8 4 16-16,-14 12 32 16,-5 3 14-16,-12 8 13 15,-3 1-3-15,-12 3-15 16,-7 4-15-16,-7 7-37 15,-4 7-19-15,4 17-31 16,6 9-8-16,15 20-3 16,10 5 0-16,23-1-21 15,12-9-11-15,10-20-65 16,1-14-10-16,1-17-21 16,-3-7-84-16,0-8-227 15,4-1 276-15</inkml:trace>
  <inkml:trace contextRef="#ctx0" brushRef="#br0" timeOffset="7375.71">20217 11537 823 0,'-6'-6'144'0,"1"1"137"0,3-1-35 0,1 2-72 16,1-2-33-16,5 5-46 15,4 1-5-15,-9-3 2 16,2 3 0-16,-2-4-15 15,-3-3-18-15,18 3-29 16,6-2-6-16,12-6 10 16,2 0 6-16,12-3 7 15,4-1 0-15,7 1-17 16,6 2-10-16,-10 3-11 16,-9 3-14-16,-16 6-52 15,-10 1-45-15,-18 1-106 16,1 2-69-16,-4 0 147 15</inkml:trace>
  <inkml:trace contextRef="#ctx0" brushRef="#br0" timeOffset="7609.73">20384 11491 1132 0,'1'0'152'0,"3"1"181"0,3 2-96 0,1 2-41 0,0 3-36 0,-2 9-82 16,0 7-28-16,-6 16-33 15,-4 5-8-15,0 12-15 16,-3 2-27-16,2 4-82 16,5-1-58-16,1-6-121 15,4-5-60-15,-1-13 195 16</inkml:trace>
  <inkml:trace contextRef="#ctx0" brushRef="#br0" timeOffset="7792.55">20068 12148 1351 0,'-2'6'111'0,"9"3"108"0,9-1 7 0,20 0-11 0,10-2-17 0,11-4-69 0,2-3-39 15,-2-5-51-15,-1-1-9 16,-6-1-122-16,1 1-94 16,-1 3 105-16</inkml:trace>
  <inkml:trace contextRef="#ctx0" brushRef="#br0" timeOffset="8834.49">21144 11976 1163 0,'0'-16'157'16,"-3"0"195"-16,4 14-91 0,-16 1-29 0,-4 2-32 0,-17 8-92 15,-16-4-29-15,4 12-50 16,2 5-18-16,11 13-18 15,5 6-6-15,9 7-5 16,9 2-8-16,11-7-22 16,3-3-3-16,12-14 4 15,3-9 8-15,0-13 31 16,4-7 8-16,1-16 34 16,2-8 9-16,0-15 8 15,0-7 0-15,-4-11-18 16,1-8-4-16,-7-14-3 15,-3-5 1-15,-3-4 8 16,-2 4 2-16,0 12 6 0,0 9 2 16,0 19-8-16,-2 11-4 15,-2 24 0-15,-2 9-7 16,-2 21-12-16,-2 11-5 16,-8 20-16-16,3 12 0 0,0 12-1 15,0 9-17 1,12 1-16-16,4-5 0 0,15-18-3 15,9-12 17-15,4-19 16 16,3-5 0-16,1-12 9 16,6-5 2-1,5-8 5-15,4-7 4 0,4-9 6 16,-2-2 8-16,-10-6 12 16,-16-3 4-16,-11-4 3 15,-11-4-3-15,-11-4-11 16,-2 3-7-16,-7 9-13 15,-1 8-9-15,-3 20-14 16,2 12-4-16,-8 25-4 16,1 11 3-16,6 12 8 15,4 0 1-15,13-5 3 16,9-7 0-16,11-10-14 16,6-7-13-16,2-12-28 15,1-6-19-15,7-10-53 0,-2-5-16 16,6-9-17-1,4-4-10-15,6-5 32 0,3-3 27 16,6-4 49-16,-3 2 31 16,-13-1 86-16,-9 1 38 15,-18 3 80-15,-8 1 37 16,-8 1 13-16,-7 0-10 16,-8-2-60-16,-3 3-34 15,-11 8-67-15,-3 7-29 16,-16 15-31-16,-3 9-6 0,2 12 1 15,5 1-1-15,20-1-20 16,11-4-8-16,19-12 3 16,11-5 4-16,11-11 36 15,5-2 15-15,5-8 26 16,-1-2 10-16,-7-5 26 16,-4-2 6-16,-11-2-3 15,-7-3-7-15,-6 6-28 16,-3 2-13-16,-3 15-29 15,-5 10-9-15,-2 20-5 16,-3 7-1-16,5 9 8 16,6 0-12-16,10-7-57 15,6-6-21-15,14-10-44 16,4-5-43-16,8-6-107 16,4-5-84-16,-4-6 190 15</inkml:trace>
  <inkml:trace contextRef="#ctx0" brushRef="#br0" timeOffset="9492.61">20018 12757 1703 0,'-1'-20'137'0,"1"3"111"0,0 2-74 0,3 11-51 16,1 6-31-16,4 23-51 15,0 10-17-15,1 23-37 16,-1 7-22-16,-2 3-54 16,2-2-22-16,5-13 17 15,8-9 21-15,6-23 49 16,7-12 42-16,3-18 64 15,-3-9 28-15,-3-15 49 16,-6-6-1-16,-8-4-44 0,-4-2-26 16,-1 12-57-16,-3 8-31 15,-1 21-25-15,3 14-28 16,2 19-58-16,3 10-14 16,8 12-21-16,2-5 27 15,12-8 65-15,7-11 32 16,7-20 95-16,1-7 32 15,-7-15 56-15,-8-5 16 0,-12-13-19 16,-7-5-14-16,-11-13-41 16,-5-5-23-16,-15-17-42 15,-1-3-25-15,-3 7-39 16,-1 11-20-16,1 27-73 16,2 9-51-16,5 18-156 15,8 8-245-15,10 16 334 16</inkml:trace>
  <inkml:trace contextRef="#ctx0" brushRef="#br0" timeOffset="9858.45">21214 12996 1057 0,'0'-8'358'0,"1"-14"-157"0,-5-4 307 0,-7-3-241 0,-12-3-89 0,-4 3-47 16,-9 11-84-16,-4 6-34 16,-1 24-35-16,1 11-9 15,9 15-37-15,7 3-25 16,16-6-47-16,9-6 3 16,15-14 52-16,7-8 50 15,7-12 97-15,3-7 28 16,0-10 29-16,-4-4 3 0,-7-2-2 15,-4 0-6-15,-7 6-29 16,-1 6-19-16,-8 9-38 16,0 9-16-16,-2 20-19 15,-1 11-10-15,1 17-27 16,1 7-22-16,6-2-73 16,4-4-36-16,12-15-111 15,2-12-53-15,9-15 190 16</inkml:trace>
  <inkml:trace contextRef="#ctx0" brushRef="#br0" timeOffset="10075.19">21392 12545 1220 0,'0'1'192'0,"2"9"302"15,-1 5-308-15,0 21-74 0,2 12 3 0,1 23-43 16,0 7-29-16,0 6-30 0,-3 2-7 16,3-6-37-16,1-6-46 15,4-11-217-15,3-8-187 16,-1-19 254-16</inkml:trace>
  <inkml:trace contextRef="#ctx0" brushRef="#br0" timeOffset="10280.96">21587 12478 2090 0,'9'11'132'0,"4"16"55"0,-2 13-39 0,-1 29-63 15,-1 10-16-15,-3 14-34 16,-1 1-8-16,-3-3-46 15,4-2-31-15,3-9-163 16,2-7-63-16,11-11 140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09T18:56:06.2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18581 4012 481 0,'-2'-2'99'0,"1"2"70"0,1 0-22 0,-1 1-51 0,-1 0-9 0,-1 0 9 0,-3-1 7 0,2 0 1 16,3-2-6-16,0-3-11 15,3 2-7-15,3-6-5 16,4-4-6-16,7-5-9 16,-2-6-3-16,5 1-10 15,1 0-4-15,7 4-4 16,2-1-5-16,6 8-8 0,6 2-5 15,3 7-10-15,0 4-4 16,-2 11-7-16,-5 7 0 16,-11 9-3-16,-10 4-1 15,-13 7-1-15,-6-1 1 16,-20-1 0-16,-8 1 2 16,-16-6 2-16,-1-1 1 0,-5-1 1 15,3-3 0-15,12-9 2 16,4-5 2-16,13-12 4 15,6-4-1-15,9-7-6 16,7-1-2-16,12 0-1 16,9 2 0-16,14 5 6 15,7 4 0-15,20 12-5 16,5 7-1-16,-8 14-1 16,-5 3-1-16,-18 7 1 15,-14 1 1-15,-9 0 0 16,-8 0 3-16,-20-5 3 15,-9 1 5-15,-23-6 11 16,-15-1 10-16,-13-8 6 16,-4-6 0-16,8-14-31 15,8-6-25-15,7-17-60 16,3-8-48-16,4-8-123 16,5-5-146-16,30 9 222 15</inkml:trace>
  <inkml:trace contextRef="#ctx0" brushRef="#br0" timeOffset="557.37">19889 3771 1163 0,'0'2'176'0,"-5"1"66"0,-13 1-13 0,-9 2-27 0,-27 1-105 0,-9 3-32 15,-10 10-46-15,1 9-13 0,7 26-9 0,2 13-5 0,4 24-1 16,6 9-6-16,16 1-44 16,13-6-17-16,27-19-23 15,16-14 3-15,16-20 47 16,6-11 17-16,16-15 33 15,-5-11 8-15,11-16 19 0,2-9 4 16,4-15 14-16,1-7 1 16,-16-10 12-16,-6-3 4 15,-23-2-3-15,-8 3 0 16,-8 19-10-16,-9 8 5 16,-1 27-26-16,-5 16-6 15,-1 22-19-15,-1 8-11 16,1 11 3-16,2-2 2 0,6-10-37 15,3-4-37-15,1-11-99 16,-3-5-97-16,-2-8 147 16</inkml:trace>
  <inkml:trace contextRef="#ctx0" brushRef="#br0" timeOffset="770.48">19628 4170 1191 0,'8'7'128'16,"6"-1"184"-16,26 2-182 0,8-4 13 0,7-5-33 0,1-5-41 0,-12-9-65 0,-2-3-28 0,-4-7-138 0,-2-2-130 15,-5-4 157-15</inkml:trace>
  <inkml:trace contextRef="#ctx0" brushRef="#br0" timeOffset="943.32">20161 3678 1646 0,'6'18'249'0,"5"14"-144"15,-2 16 12-15,1 24-16 0,-6 8-27 0,-5 6-43 0,-1-1-11 0,-2-2-15 0,-2-3-31 16,-2-3-145-16,-2-12-161 16,1-5 170-1</inkml:trace>
  <inkml:trace contextRef="#ctx0" brushRef="#br0" timeOffset="1158.9">20454 3633 1552 0,'8'-13'218'0,"1"4"-149"0,-4 8 47 15,-2 9-13-15,-3 23 14 0,-3 17-47 0,-2 28-23 0,0 6-3 0,1 10-24 0,3-2-9 0,1-6-11 16,0-3-40-16,1-13-125 15,0-7-85-15,2-11 113 16</inkml:trace>
  <inkml:trace contextRef="#ctx0" brushRef="#br0" timeOffset="1350.32">20191 4042 1629 0,'0'-2'77'0,"9"6"-26"0,10 4 65 0,10 4 2 0,6-1 12 16,5-3-32-16,-2-4-38 0,9-7-53 0,2-4-28 0,3-7-97 0,4-5-101 0,-5 1 120 16</inkml:trace>
  <inkml:trace contextRef="#ctx0" brushRef="#br0" timeOffset="1658.93">20688 4054 1741 0,'21'0'89'15,"-4"-2"-2"-15,7-1 10 0,4-1-28 0,-1 0-32 0,6 4-25 0,3 1-5 16,-4 7-6-16,-4 1-1 15,-8 6 0 1,-6 2-6-16,-19 4-4 0,-10 4-1 0,-14 11-3 16,-5 4 5-16,-2 5 7 15,3 0 3 1,14-4 4-16,6-6 2 0,21-3 3 16,11-4 1-1,18-9 3-15,13-6 0 0,27-12-12 16,6-6-18-16,10-15-95 15,6-7-111-15,-2-18 122 16</inkml:trace>
  <inkml:trace contextRef="#ctx0" brushRef="#br0" timeOffset="2155.6">22160 3803 919 0,'4'5'48'0,"1"-1"42"0,-4-4 32 0,-1-1 19 0,-7-7 29 0,-3-1-19 16,-7-1-36-16,-5-2-6 0,-6 1-32 0,-3 1-19 0,-9 3-24 0,-4 3-13 15,-8 5-14-15,-3 5-4 16,10 8-3-16,6 4 1 16,16 4 2-16,9 3 2 15,8 9 2-15,3 4 1 16,3 13 0-16,0 8-3 0,-1 10 0 16,0 6-2-16,-5 10-3 15,-1 3-1-15,-1-2-1 16,1-6-37-16,1-19-106 15,0-11-114-15,6-19 125 16</inkml:trace>
  <inkml:trace contextRef="#ctx0" brushRef="#br0" timeOffset="2374.25">21668 4114 1499 0,'2'9'208'0,"10"3"-184"0,4 3 36 0,5-1-20 0,9-6 3 0,2-5-15 0,14-9-112 0,3-5-90 0,12-7 95 0</inkml:trace>
  <inkml:trace contextRef="#ctx0" brushRef="#br0" timeOffset="2855.36">22147 4166 909 0,'3'62'98'0,"3"-4"171"0,5 0-266 0,0-10 5 0,0-7 0 0,-4-15-4 0,-1-4 0 0,-3-12-5 15,-3-9-6-15,0-4-3 16,-2-10 6-16,-1-13 17 15,-3-7 20-15,0-12 61 16,-3-8 24-16,0-8 12 16,2 0-10-16,6 9-58 0,4 8-27 15,5 22-7-15,4 4-5 16,-1 12-7-16,2 4-5 16,3 3-23-16,3 5 1 0,11 5 3 15,1 2 3-15,12 0 4 16,2 0 1-16,1-4 3 15,-3-2 1-15,-4-4 2 16,0-3 2-16,-4-2 1 16,-1-4 1-16,-4-4 4 15,-4-3 2-15,-9-2 24 16,-6-7 12-16,-11-1 16 16,-4 2 4-16,-17 0-18 15,-6 6-15-15,-12 9-22 16,-2 8-12-16,-1 18-12 15,1 10-2-15,6 14-4 16,3 5-12-16,15 9-41 16,9-2-36-16,24-5-73 15,9-9-8-15,20-13-33 16,5-10-16-16,16-13-87 16,9-6 166-16</inkml:trace>
  <inkml:trace contextRef="#ctx0" brushRef="#br0" timeOffset="3126.82">23080 4244 684 0,'17'-44'189'0,"-6"3"153"0,-18 10-100 0,-12 8-50 0,-16 19-95 0,-13 7-38 15,-6 17-46-15,-1 7-4 16,2 3-7-16,10-1-7 16,19-9-16-16,13-5 3 15,21-10 15-15,13-4 11 0,9-4 18 16,4-5 4-1,0-4 3-15,0 1-3 0,-3 2 2 16,-7 2-3 0,-4 10-8-16,-8 9 0 0,-11 17-9 15,-11 7-3-15,-17 18-12 16,-12 6-10-16,-22 13-45 16,-14 6-47-16,-17 10-190 15,-4 5-142-15,9 0 230 16</inkml:trace>
  <inkml:trace contextRef="#ctx0" brushRef="#br0" timeOffset="3254.24">22376 5058 1167 0,'25'3'195'0,"14"-10"168"0,13-12-105 0,24-19-133 0,19-6-46 0,9-9-53 16,-1 0-12-16,-4-1-7 16,-10 3-13-16,-1 2-71 15,-5 2-70-15,-13 7 77 16</inkml:trace>
  <inkml:trace contextRef="#ctx0" brushRef="#br0" timeOffset="68841.96">22093 2609 481 0,'0'3'100'0,"-3"-1"75"0,-1-1-75 0,-4-1-35 0,6-2-45 16,-1-2-11-16,6 0-8 16,0 0-1-16,3-1 0 15,-3 0 0-15,3 1 1 16,-3 0 29-16,-1 3 52 16,-1 1 23-16,1 2 26 15,-4 0-15-15,-1 0-47 16,1-2-20-16,1 0-28 15,-7-5-5-15,7 0-3 0,-4-2 6 16,4 6 13 0,-4-5 11-16,-4 4 15 0,-3 1 6 15,-10-1 8-15,-6 7-15 16,-9 4-18 0,-3 4-13-16,5 7-24 0,5 6-2 15,7 7 0-15,3 3 0 0,9 8 7 16,5 0 3-16,12 0-1 15,5-2-2-15,12-5-4 16,8-4-2-16,10-9 0 16,3-4-1-16,-1-10-65 15,-3-4-58-15,-7-10-359 16,4-10 289 0</inkml:trace>
  <inkml:trace contextRef="#ctx0" brushRef="#br0" timeOffset="69272.46">22302 2313 385 0,'-1'-1'136'0,"0"-1"157"0,1 1-44 0,-1 1-52 0,1 1-28 0,1 8-57 0,1 3-13 0,1 12-30 16,2 6-21-16,-2 13-26 15,-1 10-6-15,-1 14-11 16,-1 3-4-16,0 5-45 16,0-1-31-16,1-7-30 15,-1-5-44-15,0-10-170 16,2-8 206-16</inkml:trace>
  <inkml:trace contextRef="#ctx0" brushRef="#br0" timeOffset="69609.03">22481 2674 1005 0,'1'1'36'16,"-1"4"3"-16,-1 3-3 0,0 9 0 0,1 4-14 0,1 7-22 0,6 0 0 15,2-1 0-15,-1-1 0 16,7-8 0-16,-1-4 6 16,3-8 22-16,3-4 31 15,-4-7 52-15,-3-5 17 16,0-8 4-16,-2-4-20 0,-4-10-43 15,-2-1-17 1,-4-1-24-16,-2-2-9 0,-6 8-15 16,-2 5-9-16,-8 11-25 15,-6 7-25-15,-7 13-62 16,0 5-34 0,2 2-158-16,4 1 174 0</inkml:trace>
  <inkml:trace contextRef="#ctx0" brushRef="#br0" timeOffset="69946.59">23056 2536 763 0,'-15'0'110'0,"-3"0"226"0,0-1-224 0,-6-1-2 0,-3 2-8 0,-3 4-59 0,-2 8-17 0,-5 12-16 0,-1 7-3 16,5 10-5-16,6 1-1 16,19 1 0-16,13-3-1 15,22-8 0-15,9-2-2 16,8-8-8-16,-2-4-16 15,0-9-45-15,-4-6-35 0,5-12-239 16,2-7 214-16</inkml:trace>
  <inkml:trace contextRef="#ctx0" brushRef="#br0" timeOffset="70172.28">23294 2277 1215 0,'0'-1'100'0,"0"2"40"0,4 3 9 0,0 9-34 16,3 7-29-16,-3 15-33 0,-4 4-17 0,2 13-19 16,3 4-7-16,-5 5-7 15,7-1-1-15,-7 0-18 16,-2-5-24-16,0-5-56 15,-2-1-37-15,-2-9-111 0,3-2-65 16,6-15 170 0</inkml:trace>
  <inkml:trace contextRef="#ctx0" brushRef="#br0" timeOffset="70425.45">23525 2545 1221 0,'-26'10'69'0,"-1"-2"58"0,1 3-55 0,3 0-1 0,2 0-22 0,5 5-40 16,0 4-7-16,6 7-7 16,2 2-3-16,7 4-5 15,6 1-2-15,9-3-25 16,6 1-28-16,16-4-121 15,4-4-124-15,20-4 172 16</inkml:trace>
  <inkml:trace contextRef="#ctx0" brushRef="#br0" timeOffset="104714.9">5795 13731 305 0,'5'3'108'0,"3"0"115"0,1 1-55 0,1-1-40 0,1 1-26 0,2-1-20 16,-2 0-5-16,1-1-12 16,-1 0-7-16,2-3-17 15,4 0-13-15,2-5-15 16,3-3-4-16,4-4-7 15,-2-5 1-15,0-2-1 16,4-4 1-16,3 2 0 16,4 1 12-16,5-1 17 15,3-1 7-15,7-5 12 16,3 0-3-16,6-4-4 16,-2-1 1-16,-6 0 2 15,0 2 1-15,-2 0 1 16,5 1-4-16,5 2-14 0,5-2-7 15,1-1-15-15,-5 0-4 16,1-4-2-16,-3 1-2 16,5-2 1-16,5 0 0 15,5 2 0-15,-3-2 0 16,-9 4 1-16,0 2 0 16,-8 1 10-16,5-2 2 15,7 4 2-15,-2-3-1 16,-2-2-9-16,-2 1-3 0,-6 0-2 15,0-1 0 1,4 3 0-16,7 2-1 16,1 0-1-16,-5 1 1 0,0-2-1 15,-3-2 1-15,0-3 0 16,5 0 0-16,3 1 0 16,3 0-1-16,-2 3 1 15,-5 1 1-15,-7 1-1 16,-3 0 1-16,2-1 0 15,2 0 0-15,5 3 1 16,2 0 6-16,-4 2 10 16,-6 1 3-16,-5 3 3 15,-5 0-6-15,5 1-10 16,4 1-4-16,6-4-3 16,4 1 1-16,-6-4-1 15,-3 0 1-15,-9-3 1 16,-2-2 1-16,6 1 3 0,2-1 1 15,6-2-1-15,6 1-1 16,0-2-5-16,-2-1 0 16,-5 1 0-16,-6-1-1 15,-3-2 0-15,6 2 1 16,7-2-1-16,2 2 0 16,0 0 0-16,-1 0 0 15,-5 3 0-15,-4 0 0 16,2 2 1-16,5 0-1 0,6 0 1 15,4-1 0-15,0-3 2 16,-5 2 2-16,-8-3 1 16,2 2 1-16,-1 1-3 15,11 2-1-15,-2-1-2 16,-3 0 0-16,-3 0 0 16,-9-3-1-16,-1 1 0 15,0 0 0-15,2-3 0 16,2 1 0-16,6 0 0 15,-3 0 1-15,-6 2-1 16,0 3 0-16,-8 1 1 16,2 3-1-16,-1 5-1 15,2 0 2-15,2 3 5 16,1-1 5-16,-5 1 10 16,-2 0 9-16,-9 0 2 15,-4 0 0-15,0-2 2 0,-4-3-6 16,6 2-7-1,1-1-7-15,1-2-10 0,7 1-7 16,2-3-2-16,5 1 3 16,1 0-3-16,2-2 4 15,-7 0 1-15,-3 1 1 16,-2 2-1-16,1-1 0 16,3 0 1-16,3 1-1 15,4 0 3-15,2 1 3 0,4 0 5 16,-3 1 2-16,-3 3 1 15,-13 0-2-15,-8 6-5 16,-7 1-3 0,-11 3-7-16,0 2-12 0,-4 2-42 15,-2 1-44-15,5-1-172 16,-2-1 157-16</inkml:trace>
  <inkml:trace contextRef="#ctx0" brushRef="#br0" timeOffset="110222.79">12903 9973 957 0,'-4'1'77'0,"1"2"47"0,3 2-47 0,-1 4-12 0,1 2-5 0,-3 3-5 15,2-1-13-15,1-1-27 16,-2 0-9-16,5-5-5 16,0-1-2-16,5-3-1 15,6-2 0-15,4-1 6 16,6-3 5-16,-1-2 26 15,1 0 15-15,0 1 39 16,-1 1 14-16,5 0 5 16,0-1-7-16,-1 2-36 15,-1-2-14-15,-6 2-28 16,-6 2-8-16,-4-2-6 16,-5 1-3-16,-5-1-2 15,0 1 0-15,0 0-8 16,0 0-3-16,0 0-4 0,0 0 2 15,0 1 9-15,0 0 2 16,0 0 4-16,0 0-1 16,0 0-1-16,0 0 1 15,1 0 0-15,6-2 0 16,-3-3 0-16,1 1-1 16,-1-3-1-16,-2-1-4 15,1 2-3-15,0 0 0 16,-3 2-2-16,0 3 4 0,0 1 0 15,0 0 0-15,0 0 0 16,0 0 1-16,0 0 1 16,0 0 0-16,-1 0 0 15,1 0 0-15,0 0 0 16,3-3 0-16,3 0 1 16,5 0 0-16,-5 0 1 15,-4-1 0-15,-1 4-1 16,3-4 0-16,-1 3-1 15,0 0-1-15,4-1 0 16,0 0 0-16,2-2 0 16,3 1 1-16,-4 1-1 15,0 1 1-15,1 2 0 16,0 1 0-16,0 2 0 16,0 2-1-16,-2-1 1 15,1-1 1-15,1 0-1 16,-3 0 1-16,3-1-1 0,0-1 0 15,3 0 0-15,6 1-1 16,3 1 0-16,2 2 0 16,5 0 1-16,2-1-1 15,2 0 1-15,4-1 2 16,6-2 1-16,0 0 1 16,3-2-2-16,-3 0 0 15,0-3-1-15,2-2 0 0,5-3 1 16,4-1-1-16,13-1 0 15,3 0 1-15,-3 2-1 16,-3 0 0-16,-6 2 1 16,0 2-2-16,9-1 2 15,5 1-1-15,-2-1-1 16,-3 0 0-16,-4-1 1 16,-6-2 0-16,10 1 1 15,5-1-1-15,7 1-1 16,3 2 1-16,-4 1 0 15,-2 2-1-15,1 2 2 16,8 1 2-16,2 2 5 16,-4 0 1-16,-6-1-1 15,-4 0-2-15,9 1-4 16,4-2 1-16,-4-1-1 16,-1-1 0-16,-1-2 3 15,5 1 2-15,13-2 3 16,-1 0 1-16,3-1 0 0,0-1-2 15,3 1-3-15,3 1-2 16,0 2-2-16,0 2-1 16,-1 2-2-16,-4 3 1 15,-11 5-97-15,-8 2-94 16,-25 8 107-16</inkml:trace>
  <inkml:trace contextRef="#ctx0" brushRef="#br0" timeOffset="-169752.49">18390 10221 777 0,'-3'0'-67'16,"-1"-2"117"-16</inkml:trace>
  <inkml:trace contextRef="#ctx0" brushRef="#br0" timeOffset="-168887.84">18287 10178 1244 0,'-3'2'75'0,"-2"2"92"0,0 5-165 0,-3 2-6 0,-3 2-14 16,-1-5 1-16,3-2 4 16,4-3 4-16,0-2 25 15,5-1 10-15,0 1 11 16,0 0 3-16,3 4-5 16,3-2-6-16,5 1-9 15,1 2 2-15,8-3 10 16,6 3 7-16,6-4 0 15,7 0-4-15,12-2-17 16,4-1-10-16,7 1-7 16,0 0 1-16,9 2-2 15,8 2 1-15,14 1 3 16,5 1-4-16,10 0 10 16,1 0 5-16,13-3 14 15,5-1 9-15,9-2 9 16,5-4 4-16,-3-4-9 0,1-1-5 15,2-4-16 1,-6 3-12-16,9 1-9 16,-1 1-6-16,-9 3-16 0,-8-2-7 15,-12 6-6-15,-10 2 3 16,-17 3 16-16,-6 6 10 16,-29-1 6-16,-9 1-1 15,-15 1 1-15,-10-4-2 16,-9 0 0-16,-9-1-2 15,-16 0-6-15,-8-2 0 0,-15-3 0 16,-10-1 1-16,-18-3 4 16,-8 0 1-16,-10 3 1 15,-5 0 0-15,-7 0 1 16,-8 3 0-16,-14-3 1 16,0 1-2-16,-17 0-3 15,-4-1-1-15,-7 0-2 16,-18 0 1-16,5-2 7 15,3-2 2-15,-4 4 4 16,11 0-1-16,0 1-2 16,2 4-2-16,15 1-1 15,0 1-1-15,9 0 0 16,5 1 0-16,16 1 2 16,10 0 1-16,29 1-1 15,7-1 0-15,16-2-2 16,9-1-4-16,27-2 1 15,18 0 1-15,36-1 18 0,17-3 10 16,57-3 7-16,20-3 2 16,56-3-14-16,22-2-5 15,30-2-6-15,17-2-4 16,20 0-12-16,12-2-39 16,4 0 32-16</inkml:trace>
  <inkml:trace contextRef="#ctx0" brushRef="#br0" timeOffset="-165457.78">9310 13821 1306 0,'-24'17'64'0,"4"-3"7"0,4-2-22 0,6-5-30 16,1-2-7-16,2-1-4 16,0-4-1-16,3 1-2 15,0-1-1-15,3 0-2 16,0 0-2-16,0 0-4 16,-1 2 0-16,9 0 8 15,2 0 7-15,7-2 10 16,5-1 3-16,13-8 1 15,4-4 0-15,13-9 7 16,2-4 2-16,8-10 0 0,3-5-3 16,8-7-8-16,11-6 0 15,8 0 6-15,1-3 4 16,6 3 8-16,0-1 2 16,7-2 8-16,3-6 0 15,5-11-6-15,8-4-4 16,0-5-23-16,-4 0-7 15,7-3-6-15,-4-4-4 0,0-1 3 16,6 4 0-16,6 8-2 16,-6 5-1-16,8 1 1 15,5 1 2-15,-7 5 0 16,-3 4 1-16,-5 10 0 16,-8 6-1-16,-17 1 2 15,-5 1 0-15,-17 0 1 16,-6-3-1-16,-1 3 0 15,-1 1-2-15,-8 6-1 16,-4 4-2-16,-13 10 0 16,-6 5-1-16,-8 7 0 15,-5 2 0-15,0 2 0 16,1 2 0-16,-3-1 2 16,-5 2 1-16,-6 1 0 15,-4 0 2-15,-3 1 1 16,-2 0-1-16,-3 2 0 15,1 0-2-15,2 0-2 16,-3-1 0-16,0 1 0 0,0-1 0 16,-3 1-1-16,2 0 1 15,0 0-1-15,1 0 0 16,-1 0-1-16,1 0-2 16,0 1-6-16,0 0-5 15,0 0-11-15,0 0-11 16,0 0-31-16,0 0-18 15,2-1-47-15,3 0-40 16,-1 1 100-16</inkml:trace>
  <inkml:trace contextRef="#ctx0" brushRef="#br0" timeOffset="-164040.89">13091 11560 799 0,'-5'-12'60'0,"0"1"32"0,-1-1-9 0,-1 6-12 16,-3 0 3-16,0 2 9 15,4 1-1-15,-1-1-16 0,2-1-13 16,1 1-30-16,-2 1-9 16,3 1-7-16,1 2 0 15,1 0 0-15,0 0 5 16,-3 3 10-16,1-1 3 16,3-2 13-16,0 1 3 15,0-1-1-15,-1 0-3 16,0 0-13-16,1 0-7 15,5 0-11-15,4 3-2 0,0-3-3 16,6 0 0-16,5 0 0 16,4-1 0-16,7 1 0 15,1-1 1-15,7 0-1 16,2 0 1-16,5 1-1 16,1-1 0-16,-2 1 0 15,2 2 1-15,6-2 3 16,4 0 1-16,12-2 1 15,5-2 0-15,-2 2-3 16,0-2 1-16,-2 1 18 16,0-1 8-16,9 0 8 15,4 0 1-15,-6-1-16 16,1 0-6-16,-4 1-6 16,2 0-1-16,9 1 1 15,-3-2 7-15,-3 0-14 16,0 1-2-16,-2-3-3 15,7-2-9-15,3-2 10 0,0-3 2 16,1-1-1 0,2 1 0-16,10 1 0 0,-1 1-1 15,8 3 0-15,1 3 0 16,3 5-1-16,-4 2 0 16,2 6-1-16,-1 1 1 15,0 0 0-15,3-1 0 16,-6-4 1-16,-4-3 0 15,-4-2 1-15,-3-2 0 0,-7-1 0 16,-6 0 0-16,-14 1 0 16,-5 3 1-16,-6 1-2 15,-9 2-1-15,-12 2 0 16,-11-1-1-16,-15 0 1 16,-7-2-1-16,0 0-1 15,-6 3 0-15,-7-2-4 16,-5 1 1-16,-15 2-1 15,-2-1 3-15,-7 0 3 16,-5 0 6-16,-4-1 5 16,-1 0-1-16,-10-3 2 15,-2 1-7-15,-13-1-4 16,-8 0-1-16,-6-1-11 16,-2 1-4-16,-13 0-13 15,-5 0-7-15,-6 0-1 0,-9-1-8 16,-8 1-21-1,-4 1-14-15,-23 6-8 0,-4 2 8 16,-3 8-39-16,-11 5-101 16,-6 6 136-16</inkml:trace>
  <inkml:trace contextRef="#ctx0" brushRef="#br0" timeOffset="-149962.36">6804 11413 719 0,'-6'4'40'0,"6"-1"26"0,1-3-56 0,8-2-10 0,-2-2 0 15,3-1 33-15,4 1 19 0,-1 1 30 16,3 1 10-16,-3 0-17 16,4 1-17-16,7-3-31 15,5-4-12-15,14-6-2 16,4-5 6-16,16-6 26 16,6-5 19-16,7-3 19 15,-1 0 14-15,1-1 10 16,-1 1-8-16,10-5-11 15,2-2-18-15,6-5-39 16,0-7-10-16,11-3-19 16,-1-5 0-16,3-2 0 15,2-2 1-15,2-1-1 16,0-2 3-16,3 0 1 16,2-3-1-16,1 0-4 15,3 1-2-15,4-4-2 16,5-5 1-16,-5-7 3 15,1-1 3-15,3-3 0 16,7 0 0-16,-10-3 0 0,5-2-2 16,5-1 0-16,-9 4-1 15,7 8 0-15,2 1 1 16,1-1 0-16,-4 0-1 16,10 2 0-16,-1 1 1 15,-8 3-1-15,7-4 1 16,-6-8 2-16,-3 1 1 0,2-4-1 15,0-1-1-15,-6-1-2 16,-3-2-1-16,4 2 1 16,-6 2-1-16,-2 10-1 15,4-1-2-15,1 2 0 16,-1 4-1-16,-5-2 21 16,2 4 3-16,-3-1-3 15,-4-1 2-15,3 0-15 16,1-2 1-16,-2-2-2 15,2-2 0-15,-1 0-3 16,2 1-2-16,-2 4 2 16,2 7 1-16,4 4-1 15,-2 5 1-15,-3 4 1 16,1-2 0-16,0 1-1 16,-7-1 1-16,3-2 0 15,0-3 4-15,0-3 1 16,-3-3 0-16,-5-6-2 0,-1-1-3 15,0 0-1 1,-5 5 1-16,1 2 1 0,2 3 1 16,-11 4 17-16,7 0 6 15,-7 8 4-15,-10 7-1 16,-18 7-15-16,-21 7-8 16,-16 8-10-16,-8 2-13 15,-14 7-25-15,-2-2-26 16,-8 3-80-16,-2 1-62 15,-4-5 112-15</inkml:trace>
  <inkml:trace contextRef="#ctx0" brushRef="#br0" timeOffset="-149549.72">15971 5217 1336 0,'-16'13'-62'0,"-1"3"-13"0,1 7-47 0,-1 2 82 0,2-8 121 15,4-2 35-15,3-7 53 16,2-3 0-16,5 0-12 16,1-1-23-16,2-2-60 15,7 1-30-15,11 1-27 16,9 0-3-16,10-2 3 15,6-2 2-15,12-7-1 16,7-5-2-16,16-6-3 0,2-1-3 16,-4-7 1-16,0 1-1 15,-5 0-4-15,4 1-1 16,-6 4-4-16,-1 5-1 16,-16 8 1-16,-13 4-1 15,-11 8-4-15,-12 4-7 16,-13 13-8-16,-8 6-3 0,-19 15-1 15,-11 11 5 1,-19 12-6-16,-13 6-7 0,-18 14-34 16,-5 8-51-16,-35 11 65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09T18:58:01.9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2365 5133 1014 0,'-33'41'58'0,"6"-1"51"0,20-12-101 0,6-6-4 16,10-9 24-16,3-3 29 16,18-6 41-16,3 0 12 15,11 4-20-15,5 1-27 16,7 6-40-16,2 2-14 15,10 4-11-15,10 2-1 0,13-2-3 16,6 1-1-16,6-4 18 16,5-3 8-16,10-4 23 15,1-3 4-15,19-5-10 16,0-2-4-16,5-2-18 16,10 0-5-16,5-2-2 15,-1 1-3-15,9 2-4 16,-9 2 5-16,-14 2-5 15,-4 1 2-15,-24 1 4 16,-14 0 3-16,-20-3 9 16,-14 0 3-16,-25-5 5 15,-3-5 0-15,-19-4 5 16,-8-5 3-16,-17-4 6 16,-14-3-4-16,-20-1-17 15,-15-4-10-15,-31 2-8 16,-15 2 0-16,-21 1 1 15,-5 6-1-15,-15 1-5 0,-2 0-1 16,-7 5-10-16,-7 1-3 16,8 5-5-16,-9 5-2 15,2 3 11-15,5 6 5 16,-4 2 8-16,10 3 1 16,17-3 3-16,12-2 1 15,22-4-1-15,12-3 1 16,19 1-4-16,9-1-1 0,27 1-7 15,9 1-7 1,19 5-10-16,10-2-3 0,24 6 1 16,14 0 5-16,25-4 8 15,11 0 3-15,21-5 1 16,15-3 1-16,13-1-3 16,13 0 3-16,16 1 4 15,-8 0 0-15,13 2 8 16,-4 4 0-16,-12 0 4 15,7 3-1-15,-20 0 6 16,-12-3 4-16,-10-2-1 16,-14 0 3-16,-17-4-3 15,-9-1-2-15,-22-2 4 16,-12-2 3-16,-24-2 9 16,-6 1 7-16,-17-3 1 15,-11-3-7-15,-22-2-27 16,-17 0-11-16,-25 4-4 15,-9 3 3-15,-19 2 9 0,-17 2 0 16,-15 2-13-16,-10 3-3 16,-25 4-12-16,3 2-7 15,-22 0 7-15,6 1 4 16,6-5 21-16,6 1 10 16,35-1 3-16,8 0-4 15,32 1-6-15,18 1-4 16,32-1-10-16,18 1-11 15,55 1-15-15,27 0-2 16,47 0 4-16,36-2 12 0,46-6 4 16,32-3-44-16,53-10-85 15,12-4-116-15,38 0 133 16</inkml:trace>
  <inkml:trace contextRef="#ctx0" brushRef="#br0" timeOffset="2227.67">19142 5196 1004 0,'4'7'72'0,"2"3"114"0,7 2-186 0,6 1 1 15,5-5 9-15,11-2 12 0,15-7 14 16,14-3 0-16,13-4-10 15,6-1-13-15,28 1-17 16,4-1-15-16,21 5-33 16,17 2-9-16,2 3-9 15,4 4 12-15,14 2 34 16,-12 1 13-16,3 2 25 16,-2 0 19-16,-25-2 37 15,-1 0 13-15,-26-3 17 16,-12-1-6-16,-25-1-18 15,-16-1-9-15,-33-1-20 16,-12 0 1-16,-11-1-26 16,-8 1-3-16,-19-2-9 15,-15-1-15-15,-29-1 4 16,-12 1-5-16,-13 2-20 16,-6 1-14-16,-16 2-23 15,-4 0-5-15,-11-1 16 0,-12-2 15 16,4-4 26-16,-3-4 9 15,-7-2 4 1,6 0 3-16,13 3 8 0,-5 2 9 16,21 4 7-16,5 2 0 15,14 4-9-15,10 1-8 16,20 1-5-16,10-1 1 16,18-1-5-16,13 0-12 15,25 0-27-15,16 3-7 16,28 2-2-16,15 0 8 0,28 0 16 15,19-1 8-15,21-3 1 16,10 1 6 0,24-2 18-16,-8-1 12 0,9 1 28 15,3 1 9-15,-15 2-2 16,6 2-2-16,-7 2-22 16,-13-1-8-16,-16-1-9 15,-9-1-7-15,-22-4-2 16,-9-2 2-16,-26-4 6 15,-17-2 2-15,-24 0-21 16,-12-2-1-16,-20-2-14 16,-19-3-4-16,-32-5 17 15,-15 0 0-15,-17-1 5 16,-14 2 1-16,-17-1-1 16,-11 2-1-16,-32 2-5 15,-1-1-4-15,-15 5-15 16,2 2-6-16,10 1-24 15,2 5-18-15,32 1-21 0,8 3-7 16,25 5 25-16,17-2 21 16,28 3 43-16,17-1 16 15,38 2 12-15,19 1 9 16,36 4 8-16,22 1 10 16,36-1 7-16,16-1 2 15,31-5-7-15,8-3 5 16,26-2-7-16,1-2-6 0,13-1-5 15,5-2-19-15,-9-1-6 16,3 0-2-16,-30-5 15 16,-6-1 7-16,-24-2 14 15,-18-1 8-15,-34 0 0 16,-21-2 3-16,-37 1 12 16,-11-1-7-16,-24-3-35 15,-15-4-21-15,-40-5-44 16,-23-2-14-16,-28-1-5 15,-16 2-10-15,-21 2-43 16,-5 0-29-16,-32 5-116 16,-1 4-160-16,-20 5 245 15</inkml:trace>
  <inkml:trace contextRef="#ctx0" brushRef="#br0" timeOffset="2376.96">19591 5200 619 0,'-95'18'117'0,"14"3"159"0,23 2-48 0,30-1-21 16,17 5-23-16,44-2-50 0,23 0-25 15,61 0-38-15,28-7-14 16,59-10-66-16,21-4-58 16,43-7-285-16,13 0 223 15</inkml:trace>
  <inkml:trace contextRef="#ctx0" brushRef="#br0" timeOffset="176202.85">4710 5921 848 0,'5'1'53'0,"7"0"55"0,1 0-101 0,4-2 4 0,1-3 13 0,-1-1 32 16,5-2 10-16,0 1 2 16,2 1-12-16,3 1-31 15,2 3-11-15,5 0-10 16,7 1-1-16,8 0-2 16,2 0-1-16,3 0 1 15,1-1-1-15,3 1 1 16,7-1 3-16,12-1 16 15,5-1 6-15,8-3 11 16,4-2 1-16,8-4-12 16,4 1-3-16,8 2 1 15,-1 2 5-15,5 1-2 16,-1 2-1-16,1-1-10 16,2 2-6-16,-2-1-3 15,2-1-1-15,3-1 0 16,3-4-2-16,3-3 1 15,3-1 0-15,10 1-1 0,-3 0-1 16,-1 2-1-16,6 2-1 16,-10-1 0-16,-2-1 7 15,4 3 17-15,2-2 8 16,-4-4 12-16,6 0-2 16,-1-3-7-16,-5-1-12 15,3 3-14-15,3 1-4 16,-10 1-9-16,0 0 7 15,9 2-3-15,-9 1 1 0,5 0-1 16,11 3-2-16,-7-1 1 16,6 3 0-16,8 1 1 15,-7 1-1-15,3 2 0 16,5 1 1-16,-5 0-1 16,4-1 1-16,14 1 0 15,-9-1-1-15,13 1 1 16,1 0 1-16,-4 2-2 15,8 0 1-15,-4 1-1 16,2 0 0-16,0 2 0 16,-4 1 0-16,6 2 0 15,-3 1 1-15,8 0-1 16,-4-1 1-16,3-2 0 16,0 0 0-16,-9 1-1 15,9 2 1-15,-7 4-1 16,0 2 1-16,4 2-1 15,-7 3 1-15,6-3-1 0,-1 3 1 16,5-1 0-16,-2-2 0 16,1-4 1-16,7-3-1 15,-2-5 0-15,7 0-1 16,5 0-2-16,2 5-2 16,3 2 0-16,0 2 0 15,3 6 1-15,-4-1 2 16,5 0-1-16,-4 1 0 15,-1-4-26-15,-5-1-61 0,-18 2 55 16</inkml:trace>
  <inkml:trace contextRef="#ctx0" brushRef="#br0" timeOffset="180848.22">6438 4194 416 0,'0'0'107'0,"0"0"141"0,1 0-13 0,2 1-18 0,-2-1-25 15,2 2-65-15,1-1-26 16,-4-1-38-16,1 0-9 0,0 0-1 15,-1 0 0-15,0 1-8 16,0-1-4-16,0 0-12 16,-1-3 4-16,2-11 5 15,5-5 4-15,5-12 7 16,0-8 1-16,5-12-3 16,1-6-3-16,2-6-19 15,2 1-11-15,-1 7-11 16,-2 7-3-16,-3 14-48 15,-5 6-35-15,-3 10-102 16,0 2-70-16,-4 6 140 16</inkml:trace>
  <inkml:trace contextRef="#ctx0" brushRef="#br0" timeOffset="181299.85">6506 3693 741 0,'-7'5'50'0,"-4"-1"80"0,-1 0-72 0,2-1 1 0,-3 1-6 0,3-1-24 0,1 2-26 15,0 1-3 1,3 2 0-16,5-1 9 15,8-3 48-15,-1-4 31 16,9-6 49-16,2-6 13 0,2-6-7 16,-1-2-17-16,5-4-34 15,-6-2-13-15,2 4-30 16,2 2-12-16,-7 3-13 16,6 2-6-16,-4-1-8 15,2 1-5-15,5 2-5 16,2 3-4-16,4 4 2 15,-3 1 2-15,-5 5 4 16,-7 3 2-16,-5 5 2 16,-5 7 1-16,-5 6-1 15,-1 6-2-15,-6 7-5 16,2 2-1-16,2 5-27 16,-1 1-18-16,1-1-62 15,1 0-53-15,3-4-241 0,5 1 236 16</inkml:trace>
  <inkml:trace contextRef="#ctx0" brushRef="#br0" timeOffset="182862.82">6901 2764 818 0,'-2'-5'123'0,"1"0"153"16,-1 1-37-16,2 1-21 0,-1 2-37 0,1 4-81 16,-4 5-30-16,1 13-34 15,-1 8-8-15,1 20-12 16,0 9-5-16,-2 11-8 15,1 4 1-15,-2 1-7 0,3-2-19 16,1-13-52 0,0-6-41-16,-1-17-142 0,2-10-154 15,-7-23 236-15</inkml:trace>
  <inkml:trace contextRef="#ctx0" brushRef="#br0" timeOffset="183132.34">6837 2704 1596 0,'13'-23'156'0,"2"-1"-29"0,2 5 5 0,3-2-11 0,1 13-64 0,1 2-15 16,0 11-21-16,-2 7-3 15,1 8-8-15,-4 3-2 16,-5 5-5-16,-2 2 0 15,-7-1 1-15,-3 1 1 0,-11 1 2 16,-3-3 0-16,-9-4-7 16,-4-3-19-16,-1-9-79 15,-3-5-61-15,3-10-218 16,6-7 207-16</inkml:trace>
  <inkml:trace contextRef="#ctx0" brushRef="#br0" timeOffset="183649.24">7184 2674 1174 0,'21'19'128'0,"-4"2"153"0,-8 8-179 0,-7-2-3 0,-3 0-37 16,-1-1-25-16,-3-6-22 15,-2-2-3-15,3-5-1 16,-4-4 0-16,3-3 2 15,4-5 2-15,-4-1 5 0,3-5 6 16,-1-8 6-16,3-3 3 16,5-6 2-16,3-4-5 15,8-2-7-15,1 1-5 16,7 4-11-16,1 1-4 16,3 8-5-16,-2 3-2 15,1 8-5-15,-3 3 0 16,-6 6-1-16,-4 4-1 15,-6 8 5-15,-3 3 0 16,-4 3 7-16,-4 3-1 0,1 0 3 16,0 0-2-16,8-5-3 15,4-4 1-15,8-9 2 16,5-6 3-16,2-11 17 16,3-6 9-16,3-8 15 15,-3-2 10-15,-10 0-1 16,-9 3-2-16,-17 3-9 15,-13 2-12-15,-13 3-18 16,-8 3-8-16,0 5-19 16,2 2-18-16,13 3-60 15,5 2-46-15,21-2-135 16,-1 0-109-16,19-3 212 16</inkml:trace>
  <inkml:trace contextRef="#ctx0" brushRef="#br0" timeOffset="184008.13">7733 2740 1145 0,'16'13'120'0,"-1"5"84"0,-5 5-25 0,-2 10-87 0,-1 3-21 16,-5 9-47-16,-1 2-4 16,2 10-16-16,-3-1 1 15,3 1-72-15,-3-4-8 16,1-13 2-16,-1-7 0 15,0-18 83-15,0-13 14 0,-2-5 42 16,-4-14 21-16,-2-21 21 16,-1-11 3-16,1-20-29 15,1-8-13-15,7-5-23 16,6 4-7-16,8 16-3 16,5 9-6-16,8 20-9 15,5 9-4-15,3 17-13 16,3 9-5-16,-2 12-2 15,-3 3-2-15,-10 7 3 16,-4 1 0-16,-15 3 4 16,-12 3 4-16,-17 0 3 15,-6 0-4-15,-9-3-80 16,-3-5-78-16,11-10 82 16</inkml:trace>
  <inkml:trace contextRef="#ctx0" brushRef="#br0" timeOffset="184329.11">8175 2752 1057 0,'-7'15'135'0,"-1"2"226"0,-3 6-198 0,-2 5-32 0,3 0-24 15,1-2-86-15,2-2-13 16,15-12 6-16,9-4 3 15,7-12 18-15,5-6 13 0,0-7 12 16,-3-1 4-16,-3 2 10 16,-5 0 1-16,-10 3 2 15,-5-1 1-15,-13-2-25 16,-8 0-12-16,-12-2-32 16,-6 1-9-16,-4 6-30 15,3 4-23-15,3 8-70 16,10 4-43-16,15 4-132 15,9-1-149-15,26-1 259 16</inkml:trace>
  <inkml:trace contextRef="#ctx0" brushRef="#br0" timeOffset="184607.98">8394 2794 874 0,'36'13'119'0,"-2"3"117"0,-6 0-38 0,-4 3-26 0,-6 2-40 0,-12-1-63 15,-1 1-21-15,-8-4-10 16,-1-3-5-16,-1-6 22 0,1-5 24 16,-4-8 30-16,0-4 12 15,-5-10 1 1,4-7-13-16,3-7-38 0,1-3-11 16,13 1-31-16,1 4-11 15,11 10-10-15,2 5-7 16,1 7-9-16,2 3-1 15,1 0-13-15,2 0-35 16,3-3-87-16,2-2-63 0,2-4-346 16,1 0 329-16</inkml:trace>
  <inkml:trace contextRef="#ctx0" brushRef="#br0" timeOffset="184799.13">8935 2456 1385 0,'-10'-8'174'0,"-2"2"85"0,0 8-58 0,2 7-20 0,-1 9-69 16,5 6-28-16,4 12-25 15,1 3-14-15,1 5-28 16,3 2-8-16,-2-3-3 16,3-1-14-16,1-3-112 15,-3-2-85-15,-2-8 101 16</inkml:trace>
  <inkml:trace contextRef="#ctx0" brushRef="#br0" timeOffset="185080.21">8714 2717 1603 0,'1'0'77'0,"6"-4"-13"0,14-4 75 0,3 2-29 0,7 2 4 0,2 3-15 0,2 5-18 0,2 1-14 16,-3 2-38-16,-1 3-11 16,-4 2-14-16,-8 0-2 15,-3 4-2-15,-9 2-2 16,-1 1-1-16,-3 2 1 16,-1 2 0-16,-2 0 0 15,0-1-6-15,2 1-9 16,2-7-39-16,1-2-39 0,4-8-143 15,-2-6-185 1,8-12 237-16</inkml:trace>
  <inkml:trace contextRef="#ctx0" brushRef="#br0" timeOffset="185232.36">9114 2612 1565 0,'-14'0'82'0,"2"0"74"0,4-6-157 0,4-3-65 16,5-8-207-16,12-2 168 0</inkml:trace>
  <inkml:trace contextRef="#ctx0" brushRef="#br0" timeOffset="185518.96">9246 2710 1122 0,'-5'32'87'0,"0"-2"32"0,-2-2 0 0,6-4 0 0,1-5-53 0,9-8-28 0,8-5 0 0,8-6 27 0,2-5 16 16,3-4 17-16,-1-3 2 15,-5-1-14-15,-8-3 7 16,-7 1-7-16,-4-1 2 0,-11-2-8 15,-4-2-25-15,-16 2-38 16,-6 3-20-16,-3 8-40 16,-3 7-47-16,5 7-84 15,6 1-42-15,16 5 99 16</inkml:trace>
  <inkml:trace contextRef="#ctx0" brushRef="#br0" timeOffset="185812.81">9592 2731 1076 0,'12'20'47'0,"-5"3"42"0,-2 1-15 0,-5 2 6 0,-1 1-11 0,-2-5-44 16,0-3-3-16,2-7 21 15,0-3 22-15,1-9 59 16,3-1 17-16,1-10 9 15,-1-1-9-15,3-5-33 16,-1-2-8-16,5-2-29 16,3-2-19-16,8 1-32 0,4 2-15 15,7 7-10-15,2 4-4 16,-4 9-4-16,2 7-3 16,-8 8-2-16,-4 3 2 15,-6 9-6-15,-4 2-22 16,-1 0-101-16,1-1-102 15,10-7 128-15</inkml:trace>
  <inkml:trace contextRef="#ctx0" brushRef="#br0" timeOffset="186362.61">10292 2790 1596 0,'14'-25'184'0,"-6"6"100"0,-6 2-10 0,-17 10-98 0,-3 4-80 0,-17 5-81 0,-4 5-10 0,-1 7-5 0,0 2-2 0,14 0-8 16,9-1-1-16,18-5-3 15,9-4 0-15,14-5 6 16,5-2 4-16,4-5 4 16,2 1 1-16,-6 0 3 15,-7 1 1-15,-3 3-1 16,-5 2-3-16,-2 7-2 15,-7 3-2-15,-3 9 0 16,-5 1 2-16,-1 2 1 0,0-2 0 16,5-3-1-16,3-5-1 15,12-6 2-15,2-3 2 16,6-8 4-16,3-3 2 16,-1-9 5-16,3-4 2 15,5-9 9-15,2-6 1 16,6-17 1-16,1-8-1 15,-10-15-6-15,-1-8 0 16,-12 6-8-16,-9 9-3 16,-8 29 5-16,-4 18-7 0,-14 26-6 15,-3 14 0-15,-13 23-13 16,0 15 4-16,-2 16 6 16,5 0 1-16,13-1 1 15,9-6 1-15,15-14-1 16,11-6-3-16,16-12-24 15,3-6-14-15,14-13-36 16,2-6-20-16,2-10-93 16,2-6 9-16,-4-13 87 15</inkml:trace>
  <inkml:trace contextRef="#ctx0" brushRef="#br0" timeOffset="186834.43">11845 2362 1500 0,'0'-16'64'0,"-1"57"51"0,0 11-9 0,1 15-25 0,-1 6-27 0,2 4-25 16,0-1-4-16,5-7-12 15,-3-2-2-15,2-10-92 0,-4-8-130 16,-6-11 124 0</inkml:trace>
  <inkml:trace contextRef="#ctx0" brushRef="#br0" timeOffset="187300.02">11628 2629 1101 0,'14'-5'352'0,"30"-3"-166"0,0 3-40 0,6 3-27 0,8 6-34 0,1 6-11 0,1 4-39 15,-5 4-13-15,-11 2-15 16,-8-1-3-16,-9 1-1 15,-8 0-2-15,-9-3 5 16,-4-1 2-16,-5-2 4 16,-4-1 1-16,1-1-2 15,0 1-5-15,2-3-2 16,2-2-2-16,4 0 3 16,4-3 1-16,5-4 7 15,2-1 3-15,6-7 7 16,-2-3 17-16,4-7 17 15,2-3-2-15,-1-4 6 16,-5-2-9-16,-9-4 10 0,-6-3 12 16,-14 0-5-16,-7 0-10 15,-9 13-37-15,-5 7-16 16,-3 17-17-16,-3 6-4 16,1 9 0-16,7 4-37 15,7-3-120-15,9-1-196 16,22-8 197-16</inkml:trace>
  <inkml:trace contextRef="#ctx0" brushRef="#br0" timeOffset="205289.92">15264 5385 879 0,'35'8'23'0,"5"1"-7"0,7-1 10 0,-1 0 39 0,2-1 16 0,0-1 15 16,0-2-18-16,9-2-34 16,8-1-15-16,20-2-19 15,5 0-5 1,11 0-5-16,5 1 0 0,14 4 0 16,2 2 0-16,2 4 1 15,10 1 0-15,-13 3-2 16,-5-2-1-16,-1 0 2 15,-9-2 15-15,-9-2 36 16,-11-3 14-16,-21-2 10 16,-15 0-14-16,-19 0-28 15,-9 0-12-15,-15 2-5 16,-10 2-1-16,-16 2-5 16,-12 1-2-16,-26 2-6 15,-16-1-5-15,-27 0-5 16,-8-1-1-16,-19-2 0 15,-2-2 2-15,2-5 6 16,-4-3 1-16,-4-6 0 0,-1-3 0 16,-4-4-1-16,-2-1 1 15,6-1-32-15,5 2-12 16,-6 6-13-16,9 2 1 16,25 7 35-16,10 2 13 15,35 4-51-15,16 1-19 16,21 3-12-16,7 2-2 0,28 4 79 15,12 0 25-15,27 1 29 16,17-1 14-16,34 0 2 16,8-4-4-1,27-2-8-15,12 0-9 0,1-4-11 16,12 1 6-16,0 0 5 16,-9-1-2-16,10 1-6 15,-14-1-11-15,-11-2-11 16,-1-2-2-16,-23-5-1 15,-10-4 1-15,-25-2 1 16,-15-4 0-16,-32 2 7 16,-12-4 16-16,-26 0 5 15,-13-1-2-15,-26-4-8 16,-14 0-16-16,-33-2-2 16,-15-1-2-16,-18 3-2 15,-14 1-1-15,-4 4-8 16,-7 1 2-16,-22 2 2 15,10 2 2-15,-3 2 5 0,5 2 3 16,32 4 0-16,10 0-1 16,23 2-1-16,18 1-1 15,26-1 2-15,16 0-4 16,37 3 2-16,19-1 0 16,36 2-2-16,19-1 3 15,40-1-1-15,11-2-1 16,23 0 0-16,20 0 1 15,-3-1 2-15,10 0 0 16,3 0 6-16,-13-2 6 0,-1 1 20 16,-15 0 1-16,-25-1 5 15,-14 1-7-15,-36 1-20 16,-16 0-5-16,-35 0-68 16,-24 0-90-16,-50-2 85 15</inkml:trace>
  <inkml:trace contextRef="#ctx0" brushRef="#br0" timeOffset="208769.58">10826 5404 972 0,'5'5'44'15,"3"2"22"-15,0 2-52 0,-2-1-2 0,1 0 5 0,-3-4 16 16,3 0 6-16,3-4-1 16,1-4-9-16,6-3-17 15,4-2-8-15,3-3-4 16,5 1 0-16,8 3 3 15,5 3 4-15,10 4 16 16,3 2 9-16,-1 1 17 16,2 2 1-16,8-1-11 15,8-1-9-15,9-1-18 16,4 0-4-16,3-1 2 16,4-2 4-16,13-1 4 15,6-2 0-15,17-2-7 0,12-1-4 16,3 2-6-1,10 4-1-15,15 7-1 0,-8 7 15 16,8 7 20-16,-5 2 2 16,-14 3 4-16,6 1-17 15,-19-3-18-15,-9-4 0 16,-14-8-39-16,-16-6-119 16,-16-14 100-16</inkml:trace>
  <inkml:trace contextRef="#ctx0" brushRef="#br0" timeOffset="210434.67">7414 5362 1214 0,'-7'9'32'0,"4"4"-4"0,3 2-41 0,4-1 6 0,1-3 6 0,1-3 23 15,3-2 15-15,3-3 27 16,3-1 11-16,4-2 5 15,3-2-11-15,9 1-28 16,11-2-16-16,14-1-12 16,10 0 5-16,10-1 27 15,7 1 10-15,15 3 1 16,3 0-9-16,12 3-26 16,1 3-6-16,7 3-15 15,0 1 3-15,-6 4-67 16,0 0-108-16,-19 3 105 15</inkml:trace>
  <inkml:trace contextRef="#ctx0" brushRef="#br0" timeOffset="-184871.01">11308 5181 869 0,'-5'16'50'0,"1"1"52"0,1 2-97 0,2 0-2 0,6-6 16 16,4-3 32 0,14-7 46-16,6-4 13 0,14 0-10 15,12-1-30-15,12 4-50 16,6 3-14-16,8 2-11 16,8 2-1-16,15-3 0 15,14 2 0-15,19-4 4 16,6-1 0-16,9-4 5 15,2-2 3-15,8-2 2 16,-6-3 1-16,-1 1 0 16,-6-2 0-16,-19 1 13 15,-8 2 14-15,-26 0 28 16,-13 0 10-16,-27 4-2 16,-17 0-11-16,-27 2-18 15,-18 0-10-15,-37-2-14 16,-11 0-3-16,-34-2-19 15,-5 1-10-15,-26 2-22 16,-4 1-18-16,-17 1-28 0,-20 1-12 16,-7 2 11-16,-12 0 21 15,-8 4 36-15,9-2 23 16,6 5 11-16,13 2 0 16,17 0-4-16,11 0-1 15,25 1 4-15,15-2 5 16,28-3 11-16,20-1 1 15,26-3-8-15,9-2-9 16,25 1-10-16,14-2-6 0,35-1 4 16,19 0 1-16,24-2 1 15,10 0 2-15,22 2 0 16,5 0 3-16,23 1 1 16,4-2 1-16,5-3 0 15,3-2 0-15,-17-2 17 16,2-1 6-16,-16 1 9 15,-16 1 6-15,-19 0-11 16,-17 0 0-16,-28 1-1 16,-12 0-1-16,-32 0 9 15,-12-1 2-15,-35-6-9 16,-17-3-7-16,-28-3-19 16,-14-1-7-16,-26 1-4 15,-13-1 0-15,-15 4-5 16,-20-1 1-16,-15 6-16 15,-13 1-17-15,-25 4-25 16,-7 4-10-16,0 7 11 0,5 6 21 16,21 12 26-16,18 4-100 15,5 8 87-15</inkml:trace>
  <inkml:trace contextRef="#ctx0" brushRef="#br0" timeOffset="-182811.04">8152 5527 632 0,'3'-3'18'0,"2"-3"-4"0,-1-2-18 0,5-2-4 16,4-1 3-16,2-2 3 15,5 3-39-15,-7-1 29 16</inkml:trace>
  <inkml:trace contextRef="#ctx0" brushRef="#br0" timeOffset="-182392.02">8164 5331 1250 0,'-8'-16'110'0,"-7"4"51"0,-7 5-56 0,-12 5-73 0,-4 4-18 0,2 3-3 0,4-3 1 0,11 2 0 0,6-3 0 0,7 0-8 0,7 0-3 16,6 3-2-16,11-2-1 15,28 6 2-15,17 1 3 16,22-3-2-16,16 3 0 16,17-4-3-16,9 1 0 15,11-1 2-15,2 1 0 16,-2-3 1-16,-7 0 2 15,-10 1 1-15,-10 0 1 16,-22 2-1-16,-11 1 2 0,-29-1 1 16,-20-1 2-16,-23-3 11 15,-12-2 1-15,-31-4 3 16,-13-1 3-16,-33-4-3 16,-13 1 1-16,-21-3-2 15,-9 1-13-15,-6 3-25 16,-8 0-12-16,1 4-14 15,2 3 3-15,10 3 12 16,9 3-8-16,28 4-54 16,14 1-70-16,32 4 84 15</inkml:trace>
  <inkml:trace contextRef="#ctx0" brushRef="#br0" timeOffset="-180872.79">11909 3611 350 0,'-1'0'148'0,"-2"0"81"0,0 0-2 0,1 0-33 0,-1-2-47 0,2 0-11 0,-2-4-31 0,2-2-16 0,1 1-19 0,-1 1-6 16,1 5-11-16,0 0-9 15,-2 0-20-15,0 0-7 16,2 6-15-16,1 3-1 16,3 6-1-16,3 5 4 15,2 9 3-15,-1 9-1 16,2 13 1-16,-3 6-3 0,-3 12-3 15,0 0 0 1,-2-8 0-16,2-6 1 16,1-16-47-16,-3-8-32 0,-2-5-115 15,-1-3-124-15,-3-5 182 16</inkml:trace>
  <inkml:trace contextRef="#ctx0" brushRef="#br0" timeOffset="-180495.05">11773 3948 565 0,'5'-5'124'0,"1"3"117"0,-4-1-3 0,-1 3-38 0,-2 1-21 0,0 2-39 0,-4 3-23 0,2 3-46 0,3 1-22 0,2 6-24 0,5-4-3 0,8 8-5 0,5 1-3 0,5-1-6 0,5 3-4 16,-4-3 1-16,0-1-28 0,-8-2-125 15,-3 0-129-15,-7-2 139 16</inkml:trace>
  <inkml:trace contextRef="#ctx0" brushRef="#br0" timeOffset="-180257.34">12114 3846 726 0,'5'4'153'0,"-2"2"97"0,5 11-64 0,-6 4 12 0,-7 12-80 0,-7 7-19 16,-11 4-33-16,-4 2-18 0,-1-3-22 0,0-1-16 0,1-3-147 0,3-3-248 15,-1-3 229-15</inkml:trace>
  <inkml:trace contextRef="#ctx0" brushRef="#br0" timeOffset="-176833.65">8761 3651 392 0,'1'-2'115'0,"-1"0"121"0,0 0-8 0,-1 0-38 15,0 0-20-15,0-2-34 0,-2-1-11 16,2-2-31-16,1 0-19 16,0-2-31-1,0 0-17-15,-2 2-18 0,0 1-2 16,2 6-4-16,0 1 3 16,2 9 1-16,1 4 1 15,1 7 1-15,-2 5-3 16,3 12-5-16,-4 7-1 15,0 20-1-15,-1 9-2 16,-2 10 1-16,-4 1 1 0,-1-11 0 16,4-4 1-16,0-18 0 15,3-11 1-15,6-20-33 16,0-11-28-16,1-16-169 16,-2-8 135-16</inkml:trace>
  <inkml:trace contextRef="#ctx0" brushRef="#br0" timeOffset="-176378.91">8734 3548 513 0,'-5'0'135'0,"2"3"121"0,-3 6-98 0,-1 4-16 0,-2 9-66 0,-5 5-30 15,-3 7-25-15,-2 5-8 16,-3 3-7-16,4 0-2 16,5-8 0-16,3-6 0 15,6-15 12-15,4-11 12 16,1-4 11-16,6-11 3 15,6-8-9-15,3-7-10 0,0-8-10 16,1 0 2-16,-4-1 15 16,-2 1 9-16,-1 7 9 15,-2 3-3-15,-3 10-18 16,2 2-11-16,0 8-16 16,2 1-2-16,7 3-2 15,3 1 1-15,9-1 1 16,2 2 1-16,2 4-1 15,0 3-2-15,-4 7 0 16,-3 6-1-16,-10 6-25 16,-1 1-85-16,-1 4 73 15</inkml:trace>
  <inkml:trace contextRef="#ctx0" brushRef="#br0" timeOffset="-172832.2">20022 3544 569 0,'0'1'77'0,"0"-1"65"0,3-3 10 0,3-1 23 0,-2-1-32 0,1 0-27 16,-1 1-9-16,-2 1-23 15,-2 3-15-15,0 0-30 16,-3 0-15-16,0 6 4 16,1 5 7-16,-3 5 5 15,3 6 3-15,1 4-17 16,-2 1-10-16,3 6-6 15,1 5-3-15,3 10 0 16,3 6-2-16,1 8 1 16,2-1-1-16,-1-1-2 15,1-8 2-15,-2-9-1 16,0-7-12-16,-3-7-47 16,-2-4-46-16,-4-7-138 15,-4-3-165-15,-7-13 228 16</inkml:trace>
  <inkml:trace contextRef="#ctx0" brushRef="#br0" timeOffset="-172413.89">19978 3462 1213 0,'0'0'38'0,"-3"5"-8"0,-5 7 49 0,-2-1-25 0,-3 6-14 0,3 4-13 0,-4 6-25 16,2 5-2-16,-2 0-1 16,2-3 1-16,7-8 0 15,2-6 1-15,6-8 4 16,3-4 6-16,3-5 11 15,2-4 9-15,2-6 11 16,-2-7-4-16,5-7-9 16,1-4-6-16,1-5 0 15,3 3 3-15,-2 7 7 16,-2 1 7-16,-2 11-4 16,-2 7-1-16,-5 8-11 15,1 12-8-15,-4 11-10 16,-1 4-5-16,1 7 1 15,2 1 3-15,6-5-68 0,7 1-58 16,8-8 66-16</inkml:trace>
  <inkml:trace contextRef="#ctx0" brushRef="#br0" timeOffset="-167955.71">16369 3539 153 0,'-5'0'39'0,"-3"0"37"0,2-2 12 0,-1 1 31 0,2 2 3 0,1 0 21 16,2 0 10-16,1 1 7 16,1-1 3-16,0 0-4 15,-5 1-14-15,1-5-42 16,-1 0-20-16,3-3-37 16,-3 1-12-16,4 2-18 15,1 2-6-15,-1-1-8 16,3 10-1-16,-2 11-1 15,0 8 0-15,0 11 1 16,-1 6-1-16,1 10 0 16,-1 3 0-16,8 4-1 15,-3-2-1-15,3-9-11 16,2-5-29-16,-5-15-108 16,-1-5-93-16,-4-6 123 15</inkml:trace>
  <inkml:trace contextRef="#ctx0" brushRef="#br0" timeOffset="-167550.19">16134 3898 721 0,'0'-1'110'0,"0"-2"94"0,0 0-17 0,1 1-7 0,0-1-43 0,1 4-55 15,1 0-13-15,-3 3-26 16,0 2-13-16,1 7-16 16,6 7-4-16,2 9-8 15,3 3-1-15,6-3-1 16,7-1 3-16,8-10 2 15,2-2 4-15,4-6 4 16,-6-1 0-16,-6-3 1 16,-7-2 1-16,-10-3 5 15,-1 0 13-15,-6-4 15 16,0-4-3-16,2-6-9 16,-2-7-17-16,6-12-22 15,3-3 0-15,6-3-4 16,3-1-2-16,6 7-50 15,1 4-78-15,-5 0 81 16</inkml:trace>
  <inkml:trace contextRef="#ctx0" brushRef="#br0" timeOffset="-150341.17">19631 3640 340 0,'0'4'61'0,"6"2"78"0,5-1-32 0,13-1 22 0,9-1-7 0,18-3-17 0,6 0-7 0,4-5-15 0,2-1-12 0,6-2-16 15,0 0-10-15,5 1-22 16,-6 1-6-16,-19 0 0 16,-13-1 12-16,-25 2 15 15,-5 0-3-15,-20 2-14 16,-11 3-14-16,-30 2-21 15,-11 5-1-15,-14 7 3 16,-1 3 1-16,4 5 3 16,-3 2 1-16,10-2 1 15,10 0 0-15,18-4 1 16,17-2 0-16,20-3-2 16,10-3-1-16,25-3 4 15,17-1 5-15,19-3 5 16,6 0 3-16,6-1-3 15,-1 2-3-15,-4 2-3 16,2 2-1-16,-24 2-2 16,-12 1 1-16,-30 1 2 0,-16 2 0 15,-31 2 8-15,-14 0-11 16,-22 5-3-16,-5 1 0 16,0 0-10-16,1-2 10 15,8-5 3-15,12-1 1 16,21-8 3-16,17-2-1 0,32-4 0 15,20-2 7-15,25-3 14 16,10 2 8-16,12-2 7 16,-1 2-6-16,0 4-14 15,0 1-8-15,-20 2-6 16,-20 0 1-16,-25 0-3 16,-20 2-2-16,-34 3-4 15,-12 6-4-15,-26 3 1 16,-2 1 0-16,4 3 2 15,8 1 0-15,13-1 1 16,11-2-2-16,25-3-4 16,19-3 0-16,39-3 4 15,12-2 2-15,15-2 3 16,3 1 1-16,-1-2-56 16,0-1-109-16,-9-7 99 15</inkml:trace>
  <inkml:trace contextRef="#ctx0" brushRef="#br0" timeOffset="-149285.58">20590 3832 644 0,'1'0'3'0,"-1"-1"80"0,0-1 30 0,1 0 42 0,2 0 15 0,2-2-60 0,2 1-15 0,2-1-16 0,1 0 4 0,-1 2 1 0,-1 0-6 0,4 1-25 0,0 0-15 0,4 1-8 0,6 0 2 16,6 2 13-16,4 0 4 15,11-1 4 1,9 0-7-16,22 0-11 15,8-1-4-15,12 1-8 16,3 0-1-16,9-1 6 0,1 1 4 0,4 0-10 16,0 0 2-1,-10 1-9-15,3 2-6 0,-22 1 7 16,-11 1-5-16,-27-1 3 16,-16-2-1-1,-15 0-11-15,-12-3 3 0,-8 0-7 16,-3-1-11-16,-10-2-54 15,-1 1-47-15,0-1-227 16,-6-1 197 0</inkml:trace>
  <inkml:trace contextRef="#ctx0" brushRef="#br0" timeOffset="-138840.89">16949 3485 212 0,'-2'-1'49'0,"-3"0"61"0,1 2-39 0,-6 2-38 0,4 3-6 0,-2-2-18 0,1-1-5 16,2-1 7-1,1 0 11-15,0 0 24 0,1 2 21 16,2 1 24-16,-6-1-6 16,3 2-12-16,-2-1-11 15,-1 0-20-15,3 3 1 16,-1-2 11-16,-3-1 3 15,7-4 19-15,1-1 7 16,-4-1 7-16,9-2-5 16,-5-1-10-16,1-4-11 0,1-1-26 15,-2 1-9-15,5 0-18 16,-5 0-4 0,4-1-4-16,1 0-1 0,2 0 0 15,1 2 2-15,2 2 4 16,3 3 3-16,5 2 0 15,0 1-3-15,4 5-4 16,-1 1-3 0,0 4-1-16,-4 1 0 0,-7 3 0 15,-3 1 2-15,-8 3 0 16,-7 2 1-16,-8 5 1 16,-3 1-1-16,-1 2-2 15,2 0 0-15,5-4-1 16,4-4 0-16,8-5 0 15,2-5 0-15,5-4 3 0,3-5 2 16,7-7 6 0,1-5 3-16,5-8 0 0,0-2-1 15,4-6-4-15,1-1-4 16,-1 2-2-16,2 0-2 16,-4 6 1-16,-4 2 0 15,-8 8-2-15,1 4 0 16,-10 5 1-16,3 7 3 0,-3 6 1 15,-7 2 1-15,2 5-5 16,2 2 0-16,3-1-1 16,6 0 1-16,2-7 2 15,1-5 4-15,2-6 15 16,3-5 8-16,2-6 17 16,0-3 7-16,-5-3 5 15,-1-2-1-15,-8 0 10 16,-2-1-2-16,-6 0-8 15,-4-2-5-15,-9 1-27 16,0 4-11-16,-7 4-18 16,-3 2-14-16,-3 6-45 15,-2-1-34-15,8 5-133 16,5 2-143-16,8 2 210 16</inkml:trace>
  <inkml:trace contextRef="#ctx0" brushRef="#br0" timeOffset="-138633.41">17416 3453 1057 0,'1'-1'91'0,"0"-1"108"0,0 1-60 16,-1 4 19-16,0 4-34 0,1 5-67 0,2 8-18 0,-1 3-23 0,1 4-7 0,2 2-3 15,-3 3 0-15,-1-3-64 16,-1-2-81-16,0-4 79 16</inkml:trace>
  <inkml:trace contextRef="#ctx0" brushRef="#br0" timeOffset="-138273.98">17605 3511 820 0,'0'1'50'0,"0"1"-14"0,3 7 31 0,-1 4-3 0,-2 10-30 0,-2 4-11 0,-2 1-11 0,2-4-5 0,5-8-1 0,7-6 6 0,7-9 24 0,3-4 9 0,4-8 26 16,0-4 11-16,-2-3 19 16,-3-1 14-16,-9 1 11 15,-6-2 1-15,-6 0-25 16,-10 1-18-16,-8 1-42 16,-4 4-21-16,-7 5-54 15,-1 4-27-15,3 8-135 16,1 3-203-16,6 8 236 15</inkml:trace>
  <inkml:trace contextRef="#ctx0" brushRef="#br0" timeOffset="-137480.52">16981 3854 236 0,'-4'-2'84'0,"-1"-1"91"0,-2-2 27 0,1 0-3 0,-1 2-7 0,2-1-15 15,-2 2-15-15,0 2-34 0,1 1-17 0,1 0-23 16,0 2-8-16,5-3-14 16,0 1-8-16,0 0-16 15,0-1-5-15,6 1-5 16,1-1 0-16,5 0 4 15,7 0-3-15,6-4-5 16,6-1-7-16,12 1-14 16,3 0-4-16,7 3-5 15,-1 3 2-15,0 1 0 0,-3 0 0 16,8 2 0-16,4-3 0 16,15-2 1-16,7-2 1 15,-4-3 0-15,0-1 4 16,-10 4 9-16,-1 2 3 15,-1 2 2-15,0 3-2 0,-16 1-10 16,-8-2-2 0,-18-1-6-16,-10 0-10 15,-9-2-71-15,-5-1-67 0,-3 2 77 16</inkml:trace>
  <inkml:trace contextRef="#ctx0" brushRef="#br0" timeOffset="-100120.4">7634 5436 470 0,'-42'2'35'0,"7"-2"17"0,7 0-4 0,9-2 50 0,4-2 26 16,7-1 53-16,3 1 1 16,8 0-44-16,3 1-25 15,13 1-52-15,5 1-20 16,21 2-24-16,9 2-9 15,12 0-3-15,6-2-1 16,16-3 5-16,12-3 2 0,12-3 7 16,5-3 6-16,11 3 1 15,-4-3 0-15,2 4-6 16,2 2-3-16,-11 0 0 16,-5 3 7-16,-20 1 15 15,-11 1 9-15,-32 0 6 16,-14 0-4-16,-19 0-7 15,-14 0-4-15,-8 0-14 16,-15-1-8-16,-29-4-11 16,-15-1-7-16,-29-3-2 15,-8-1 0-15,-12 0-26 16,-7-2-6-16,-3 3-2 16,-1 2 4-16,-2 1 29 15,-2 5 6-15,9 4 3 16,4 2 4-16,17 6 3 15,13 0 1-15,21-4-2 16,15 3 0-16,22-4-9 16,15-2-5-16,20-1 5 0,14-3 0 15,25 1 6-15,12 1 1 16,23 2-4-16,11 2-4 16,18-4-4-16,12 1 1 15,11-4 2-15,11-4 3 16,-5-4 2-16,-4-1 3 15,1-3 0-15,-11 5 0 16,-16 4-1-16,-9 0-1 0,-28 4 1 16,-15 0 1-16,-26 3-32 15,-12 3-100-15,-45 10 82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09T19:03:39.0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2594 15206 1294 0,'-35'21'128'0,"9"-4"123"15,1-1-140-15,6-3-52 0,1 0-23 0,-2 2-28 0,0-3-4 16,6-1-6 0,5-2-6-16,10 0-12 0,8-1-5 15,17 0-1-15,8-2 4 16,18-5 18-16,9-1 12 16,29-7 22-16,15-2 10 15,17-1 16-15,11-1 5 16,18 2 4-16,-1 1-3 15,31 3-20-15,1 1-9 16,19 4-20-16,8 1-5 16,14 3-3-16,6 0-1 0,9-1 0 15,1-3 1-15,0-3 0 16,3-4 1-16,-8-4 29 16,-4-3 9-16,-15-3 10 15,-11-1 1-15,-16-2-26 16,-19-1-10-16,-30 1-22 15,-14 1-68-15,-28 1 47 16</inkml:trace>
  <inkml:trace contextRef="#ctx0" brushRef="#br0" timeOffset="1232.54">5282 15931 918 0,'0'10'87'0,"1"0"53"0,-1-2-25 15,2-2-27-15,0-2-7 0,-1-1 12 0,1 1 10 16,-2-2 18 0,0-1 2-16,0 0-4 0,0 0 4 15,0 0-14-15,-6-1-13 16,-1-2-30-16,-5-3-23 16,-3 0-25-16,-2-2-6 15,-4 1-9-15,1 2-14 16,-4 8-24-16,3 4-15 15,0 10-24-15,1 7-2 16,3 9-3-16,2 6 9 16,11 4 6-16,5 1-3 15,12-10 15-15,4-5 7 0,2-11 36 16,-2-9 30-16,2-9 31 16,-3-5 14-16,0-12 13 15,0-7 9-15,-3-14 3 16,0-8-9-16,-3-13-19 15,-4-4-20-15,-2-3-19 16,-3 1 2-16,-3 3 14 16,-4 2 9-16,-4 4 2 15,-1 4-7-15,1 10-15 16,2 7-14-16,4 12 1 16,0 10-1-16,3 11-11 15,3 9 0-15,5 19-10 16,1 8-4-16,1 23 5 15,3 6 2-15,3 12-7 16,2 1-14-16,1-8-2 16,0-10-1-16,1-17 6 0,1-10 14 15,-2-16 4-15,1-7 1 16,-3-13 4-16,-1-7 3 16,-1-16 10-16,-5-6 3 15,-1-10 8-15,-5-2 6 16,2 5 7-16,2 9 5 15,-4 13 4-15,-2 16-5 16,10 1-17-16,-5 15-11 16,8 19-15-16,7 9-4 0,5 8-3 15,4 2 2-15,0-12-6 16,1-10-11-16,-5-22-32 16,2-10-40-16,-3-17-66 15,-3-7-71-15,-8-21-417 16,-5-13 407-16</inkml:trace>
  <inkml:trace contextRef="#ctx0" brushRef="#br0" timeOffset="1350.19">5533 15444 1285 0,'-16'16'282'0,"6"5"336"0,1 1-429 0,0-3-60 0,8 0-148 16,-7-9-106-16,4-10 69 15</inkml:trace>
  <inkml:trace contextRef="#ctx0" brushRef="#br0" timeOffset="1808.97">5731 15974 2072 0,'0'0'40'0,"-1"0"-22"0,0-2-14 0,-2-6-4 0,-2-2-3 0,2-7 1 0,-4-4 7 0,0-8 31 16,2-8 13-16,3-4 10 16,4 0-5-16,10 4-28 15,3 6-14-15,4 14-15 16,4 7 0-16,3 13-2 15,5 8-1-15,5 11-37 16,-1 4-27-16,-5 5-37 0,-2-1 2 16,-10-3 43-1,-7-4 32-15,-3-11 69 0,-5-4 24 16,1-13 29 0,-3-8 3-16,0-14-22 0,1-6-17 15,3-7-23-15,3 2 0 16,7 10 3-16,2 8 5 15,-1 14 0-15,1 5-1 16,4 11-14-16,-2 8-9 16,3 10-8-16,-2 9-9 0,-7 6-2 15,1-2-31-15,-1-7-97 16,0-7-117-16,3-21 126 16</inkml:trace>
  <inkml:trace contextRef="#ctx0" brushRef="#br0" timeOffset="2345.67">7396 15679 1594 0,'-5'-6'160'0,"-5"1"96"0,-6 5-48 0,-8 7-68 0,-10 7-50 0,-18 8-53 16,-2 2-5-16,-5 4-28 16,14 2-3-16,19-4-9 15,9-4-10-15,18-3-8 16,11-2 0-16,20-3 6 15,11 1 9-15,13-2 11 16,1-1 2-16,-7 3 2 16,-10 1 6-16,-13 5 9 15,-10 2 3-15,-10 9 2 16,-7 6-6-16,-17 7-28 16,-8 4-17-16,-12-6-63 15,-5-5-53-15,-7-19-293 16,-1-17 264-16</inkml:trace>
  <inkml:trace contextRef="#ctx0" brushRef="#br0" timeOffset="2548.51">7503 15721 1787 0,'29'19'146'0,"1"7"88"0,-4 5-72 0,-5 12-78 0,-6 3-28 0,-11 2-37 0,5 3-9 16,-3-10-45-16,3-5-31 16,3-14-112-16,-2-9-123 0,6-25 169 15</inkml:trace>
  <inkml:trace contextRef="#ctx0" brushRef="#br0" timeOffset="2680.92">7510 15443 1835 0,'-24'4'174'0,"-1"5"99"0,0 2-80 0,5-1-130 0,4-1-85 0,5-20-251 16,8-16 175-16</inkml:trace>
  <inkml:trace contextRef="#ctx0" brushRef="#br0" timeOffset="2998.85">7773 15215 1996 0,'14'62'152'0,"1"5"122"16,1 7-203-16,1 2-36 0,-4 7-46 0,-4-1-50 16,0-1-139-16,2-1-10 15,3-18 10-15,2-12 39 16,1-25 156-16,4-15 38 15,-1-13 79-15,2-10 30 16,2-8 23-16,-5-3-3 0,0-9-32 16,0-2-11-1,-10 5-25-15,3 3-20 0,-7 13-27 16,-2 9-12-16,5 21-19 16,-2 10-10-16,4 20-46 15,2 8-28-15,1 2-62 16,1-6-42-16,4-17-182 15,2-15 204-15</inkml:trace>
  <inkml:trace contextRef="#ctx0" brushRef="#br0" timeOffset="3148.58">8197 15430 1971 0,'-18'25'199'0,"3"-1"132"0,2-6-149 0,0-9-195 0,3-8-108 0,1-26 54 0</inkml:trace>
  <inkml:trace contextRef="#ctx0" brushRef="#br0" timeOffset="3333.71">8531 15672 1667 0,'-12'8'150'0,"-22"0"-103"0,-4-1 65 0,-4-2-108 0,-1 3-39 0,2 7-9 0,10 18-40 0,7 11-8 0,20 17-80 0,8 1-102 15,21-5 165-15</inkml:trace>
  <inkml:trace contextRef="#ctx0" brushRef="#br0" timeOffset="3848.06">8501 16058 661 0,'64'-19'212'0,"-7"-2"257"0,-8-3-70 0,-9-2-123 0,-8-3-20 15,-13 6-79-15,-4 3-22 0,-9 10-58 16,-5 9-20-16,-1-2-43 16,-4 9-28-16,0 16-61 15,-1 7-40-15,6 13-69 16,7 1-8-16,13-13 13 15,4-10 31-15,15-22 80 16,6-12 38 0,-4-15 115-16,0-5 48 0,-13 0 35 15,-7-1 6-15,-12 6-44 16,-7 2-25-16,-15-1-20 16,-8 2-25-16,-18 6-62 15,-8 7-36-15,-3 13-82 16,0 6-22-16,16 14-43 15,10 3-31-15,18-2-93 16,16 0-4-16,21-16 64 0,14-6 51 16,16-5 159-16,3-4 63 15,-1 5 93-15,-5 5 30 16,-7 6 13-16,-5 3-31 16,-10 4-89-16,-4 5-30 15,-18 6-72-15,-8 6-42 16,-12 5-77-16,-6-2 0 15,-2-6 52-15,2-12 36 16,11-21 128-16,7-9 53 16,18-15 80-16,8-1 35 0,9 2 6 15,2 1-31-15,5 15-67 16,-3 5-33-16,6 11-67 16,-1 8-37-1,-1 12-159-15,-3 5-86 0,-8 8 127 16</inkml:trace>
  <inkml:trace contextRef="#ctx0" brushRef="#br0" timeOffset="4662.89">11499 15854 1191 0,'1'-5'222'0,"0"-2"282"0,-5-2-332 15,-4-1-20-15,-11-1-56 0,-3 1-16 0,-3 3-13 0,-2 2-3 0,1 9-10 0,0 6-11 0,3 14-26 16,2 8-14-16,5 15-24 16,5 7-13-16,13 2-4 15,4-3 1-15,10-18 14 16,7-12 7-16,7-19 13 15,5-8 12-15,3-14 27 0,-3-8 10 16,-5-11 6-16,-8-5-6 16,-15-5-15-16,-9-1 7 15,-19 2-4-15,-6 7-4 16,-6 14-11-16,1 10-24 16,4 19-34-16,3 10-13 15,9 14-13-15,7 2 5 16,18-3 15-16,7-5 7 15,22-17 14-15,14-6 5 16,22-9 10-16,4-1 3 0,1 5 5 16,-11 3 0-16,-14 7-2 15,-9 5-4 1,-16 8-2-16,-10 3 2 0,-19 3 2 16,-7-2 18-16,-11-9 30 15,-3-8 11-15,3-12 12 16,4-9-13-16,12-13-19 15,9-3-10-15,18-6-8 16,9-3-4-16,20 1-8 16,0-1-31-16,11 2-100 15,0 0-361-15,1-1 300 16</inkml:trace>
  <inkml:trace contextRef="#ctx0" brushRef="#br0" timeOffset="5774.99">13518 15969 1579 0,'1'-15'151'0,"0"-5"107"0,0-12-110 0,-3-6 9 0,-12-7-45 0,-4-1-18 0,-10 3-42 15,-3 5-22-15,-2 13-31 16,-1 14-22-16,-6 18-22 15,0 15-2-15,-1 25-27 16,5 11-15-16,15 18-55 16,8 4-18-16,18-10 44 15,7-9 32-15,17-30 104 16,9-16 42-16,6-26 57 16,-1-15 22-16,-3-27 13 15,-1-13-5-15,-5-22-47 16,0-8-20-16,-7-11-31 15,-5-7-8-15,-11-7-4 16,-4 1-3-16,-5 11-9 0,1 11-5 16,-2 32-9-1,-1 18-1-15,0 29 10 0,0 17-4 16,-4 37-8-16,1 17-4 16,2 45-12-16,1 22 0 15,7 31-35-15,2 9-37 16,6-2-59-16,5-13-18 15,19-34-7-15,2-21-16 16,11-40 13-16,3-14 16 16,-1-33 50-16,2-12 65 0,3-22 87 15,4-11 24-15,0-13 69 16,-5-5 19-16,-13-7 18 16,-8 0 0-16,-25 3-33 15,-7 2-16-15,-14 15-33 16,-6 12-23-16,-23 23-47 15,-7 16-36-15,-13 28-71 16,-5 15-44-16,13 20-78 16,12 4-14-16,18-9 21 15,13-11 33-15,21-24 88 16,11-14 55-16,13-19 98 16,8-8 51-16,9-12 61 15,-1-3-2-15,-4-1-44 16,-6 2-34-16,-19 11-56 15,-8 6-16-15,-9 12-31 16,-8 5-19-16,-7 13-41 16,-2 7-20-16,-4 10-15 0,3-1 13 15,7-5 37 1,1-9 16-16,14-18 29 0,6-8 17 16,13-17 15-16,10-1 8 15,3-1 7-15,7 3-5 16,0 9-17-16,0 6-8 15,-14 13-61-15,0 8-46 16,-20 10-129-16,-7 6-64 16,-9 12-95-16,-5-2 28 0,-4-2 229 15,0-8 127-15,3-18 245 16,2-8 46-16,3-14-16 16,0-9-43-16,3-15-85 15,10-6-31-15,3-6-86 16,0 2-24-16,9 8-28 15,-5 2-35-15,10 2-140 16,-1-2 56-16,7-4 27 16</inkml:trace>
  <inkml:trace contextRef="#ctx0" brushRef="#br0" timeOffset="5976.06">15108 15165 2177 0,'1'0'240'0,"-1"1"208"0,-2 10-287 0,0 10-50 0,-5 21-79 0,6 18-26 0,-4 20-33 0,-1 8-21 16,-1 12-54-16,-5 3-34 16,2 0-80-16,3 3-62 15,1-8 155-15</inkml:trace>
  <inkml:trace contextRef="#ctx0" brushRef="#br0" timeOffset="6197.9">15373 15539 2056 0,'-8'9'128'0,"-11"10"54"0,-14 8-82 0,-13 11-63 16,-8 9-18-16,2 3-13 0,8 2-2 0,21-6-17 16,14-2-17-16,30-9-26 15,12-7-10-15,25-6-51 16,11-4-34-16,15-11-99 16,7-3-296-16,3-16 333 15</inkml:trace>
  <inkml:trace contextRef="#ctx0" brushRef="#br0" timeOffset="6600.99">16573 15774 1588 0,'8'4'224'0,"-2"-4"273"0,-2-2-259 0,-5-1-111 0,-7 0-29 0,-17 3-61 0,-6 3-24 0,-7 11-31 15,-3 5-7-15,7 9-9 16,1 3-3-16,17 0-18 15,13 3 1-15,23-2 20 16,14-1 12-16,18-2 26 31,6-2 5-31,4-2 0 0,0-2-3 0,-10-1-1 16,-17 0 3-16,-19 4-12 16,-11-3-4-16,-29 3-59 15,-14 1-37-15,-27-3-134 16,-9-2-85-16,-7-12 177 15</inkml:trace>
  <inkml:trace contextRef="#ctx0" brushRef="#br0" timeOffset="6791.11">16890 15856 1620 0,'25'34'244'0,"-4"0"320"0,-5 2-435 0,-1 0-41 0,-7 3-97 0,-2-5-47 0,-1-8-105 0,5-7-103 15,7-20 148-15</inkml:trace>
  <inkml:trace contextRef="#ctx0" brushRef="#br0" timeOffset="6961.45">16902 15467 2200 0,'-34'24'179'0,"10"-6"78"0,7-2-120 0,7-14-159 15,2-10-72-15,8-25-145 0,3-13-151 0,17-10 225 0</inkml:trace>
  <inkml:trace contextRef="#ctx0" brushRef="#br0" timeOffset="7246.11">17019 15154 1068 0,'33'0'248'0,"-2"7"258"16,3 6-122-16,4 21-137 0,-5 12-55 0,-3 29-94 0,-7 12-41 0,-10 14-88 0,-1 5-48 16,-6-4-96-16,1-5-26 15,0-18 17-15,3-12 28 16,8-28 101-16,6-16 39 15,6-25 62-15,4-11 21 0,5-19 49 16,-3-8 21-16,1-7 27 16,-1-7 4-16,-5 7-50 15,-4 5-23-15,-9 20-17 16,-6 12-1-16,-8 24-8 16,-2 11-15-16,-2 20-77 15,-4 5-45-15,0 7-72 16,-1-2-32-16,6-14-160 15,10-9 186-15</inkml:trace>
  <inkml:trace contextRef="#ctx0" brushRef="#br0" timeOffset="7400.91">17604 15298 1968 0,'-36'36'197'0,"5"-5"116"0,3-1-140 0,14-14-240 0,3-8-90 0,10-22 67 0</inkml:trace>
  <inkml:trace contextRef="#ctx0" brushRef="#br0" timeOffset="7597.85">17982 15512 2512 0,'9'36'-39'0,"-28"11"-112"0,2 1-19 0,-12 8-147 16,12 2-8-16,11 11-54 0,14-7 159 0</inkml:trace>
  <inkml:trace contextRef="#ctx0" brushRef="#br0" timeOffset="8142.62">18112 15950 835 0,'53'-28'264'0,"3"-3"239"0,-3-9-158 0,2-3-50 0,-6 1-54 0,-8 0-23 0,-16 11-59 0,-9 9-33 16,-13 11-45-16,-4 9-20 15,-13 10-33-15,-4 8-21 16,-2 15-53-16,-1 6-23 15,10 10-45-15,10-3-2 16,19-14 17-16,12-9 17 16,21-21 78-16,0-8 36 15,3-12 53-15,-6-5 19 16,-6-6 9-16,-6 1-11 0,-14-2-19 16,-8 2-10-1,-21-1-27-15,-10-1-16 0,-15 5-33 16,-6 6-23-16,-10 18-39 15,-2 10-17-15,4 17-25 16,6 4-13-16,20-1-60 16,19-6 2-16,29-16 40 15,11-7 29-15,23-11 123 16,7-3 42-16,12 0 44 16,11 7 19-16,-7 8-5 15,-9 3-19-15,-22 10-40 16,-15 1-24-16,-19 3-68 15,-6 2-35-15,-16 2-45 16,-9-1 1-16,-2-2 43 16,-2-6 40-16,10-13 61 15,5-10 34-15,13-16 51 16,10-7 15-16,14-7 19 0,12 2-15 16,13 9-18-16,-1 4-18 15,2 18-36-15,-2 9-18 16,-11 20-36-1,0 16-7-15,-5 24-18 0,-5 7-17 0,-7 10-61 16,-8 1 284-16,-12 2-162 16</inkml:trace>
  <inkml:trace contextRef="#ctx0" brushRef="#br0" timeOffset="10746.27">20302 8567 1220 0,'-3'-3'143'0,"-7"-2"117"0,8 2-74 0,-2-1 3 0,2 3-54 16,4 2-42-16,-5 8-56 16,8 11-21-16,-2 29-12 15,3 14 4-15,2 34-3 16,-3 13-1-16,3 35-1 15,3 13-2-15,-3 25 9 16,1 13-1-16,0 6-1 16,-1 3-2-16,-4-12-1 15,-5-9 5-15,-4-24 5 16,-3-15-4-16,1-25-5 16,2-17-5-16,5-31-19 15,0-13-14-15,4-31-74 16,-3-13-16-16,-1-33-163 15,3-23 156-15</inkml:trace>
  <inkml:trace contextRef="#ctx0" brushRef="#br0" timeOffset="11545.77">20335 8441 1388 0,'16'10'97'0,"2"-3"39"0,5-4 3 0,14-6-37 0,14-3-33 0,33-9-38 15,7-3-14-15,25-8-4 16,22-4-1-16,13-2 0 16,23 3-1-16,25 6-4 15,9 5-2-15,12 8-2 16,5 4-2-16,-9 7 0 15,-5 5 1-15,-18 6-1 0,-16 4 2 16,-16 6 20-16,-22 5 11 16,-35 3 26-16,-22-5 7 15,-39-3-18-15,-16-1-11 16,-15-3-22-16,-2 1-8 16,-10-1-2-16,-3-3 0 15,-3 1-3-15,-1 3-1 16,1 9-2-16,1 6 0 15,2 20-2-15,0 11 0 16,1 23 1-16,2 10 0 16,0 34 1-16,0 11 0 0,5 31-1 15,5 17-1-15,4 14-2 16,2 7 0-16,3 0 2 16,-1 0 2-16,-5-15 5 15,1-8 2-15,0-25 8 16,-1-20 3-16,-2-24 8 15,-7-15 7-15,-10-26 11 16,-8-10 7-16,-16-28 10 16,-10-16-6-16,-17-28-19 15,-21-17-13-15,-38-24-23 16,-11-6-7-16,-38-4-8 16,-5 5-1-16,-15 14 4 15,-14 10 3-15,-12 15 9 16,-7 6 3-16,-15 9 3 15,1 7 1-15,-8 8 1 16,3 3 0-16,12 0 0 16,13-6-5-16,49-18-66 15,20-13-61-15,58-28 66 0</inkml:trace>
  <inkml:trace contextRef="#ctx0" brushRef="#br0" timeOffset="12562.89">21428 7045 275 0,'0'-2'91'0,"3"1"110"0,2 0 28 0,-2-1-9 0,3 1-13 0,-2 0-21 16,-1-1-5-16,-2 2 1 16,-1 0-5-16,1-4-30 15,-1-1-23-15,-1-6-40 16,-3-5-23-16,-4-4-31 15,-2-3-11-15,-8-2-15 0,-5 1-4 16,-9 5-6 0,-2 4-4-16,-3 11-2 0,0 6 1 15,4 12-1 1,5 6 0-16,3 11 1 0,3 4 0 16,9 4 1-16,8 2 1 15,15-1 1-15,8-1-1 16,13-2-1-16,1-1 34 15,2 2-90-15,-1 3-13 16,-11 4-9-16,-5 2-34 16,-22 0 97-16,-11-2 16 0,-12-3 14 15,-11-6 4-15,-5-12 2 16,-5-7 10-16,-6-17 39 16,8-9 15-16,11-22 18 15,11-12-8-15,25-20-39 16,15-7-17-16,25 1-23 15,8 4-1-15,13 12-5 16,-4 6-1-16,-2 6-8 16,-2 4-49-16,-5 8-172 15,3 5-320-15,-8 2 306 16</inkml:trace>
  <inkml:trace contextRef="#ctx0" brushRef="#br0" timeOffset="13026.59">22104 7196 1645 0,'-1'1'66'0,"-9"3"-5"0,-14 9 46 0,-14 12-38 0,-9 9-27 0,-8 19-29 0,-2 4-7 15,18 1-8-15,15-6-10 0,30-15-10 16,18-7-2-16,24-16-1 16,7-8 20-16,7-13 14 15,-6-9 14 1,-6-6 47-16,-7-1 14 0,-3-3 33 16,-5 3-1-16,-13 3-27 15,-6 5-16-15,-14 9-34 16,-4 4-15-16,-14 15-19 15,-3 5-10-15,1 11-3 16,6 1 3-16,12-1 0 16,10-3 0-16,20-7 3 15,9-5 1-15,14-12 8 16,1-3 3-16,-3-10 12 16,-8-6 6-16,-14-2 15 15,-7-4 10-15,-14-5 3 16,-8-5-7-16,-14-6-28 15,-12-1-21-15,-20 4-50 16,-10 6-30-16,-13 13-78 16,5 6-38-16,18 8-420 0,19 2 384 15</inkml:trace>
  <inkml:trace contextRef="#ctx0" brushRef="#br0" timeOffset="13473.76">22650 7258 1308 0,'47'20'145'0,"-2"7"129"0,-15 13-175 0,-8 7-14 0,-13 7-52 0,-3 0-11 0,-6-8-14 15,0-6-2-15,2-18-1 16,0-5-1-16,3-10 9 16,-1-4 31-16,4-10 37 15,-3-7 5-15,4-16 1 16,-2-11-32-16,3-13-35 15,1-4-9-15,4 15-13 16,0 8-2-16,1 26-6 16,3 9 0-16,1 10 3 15,5 4 0-15,10 5 5 16,6-5 2-16,14-4 3 16,3-4 0-16,-5-7 15 15,-2-2 14-15,-16-8 38 16,-9-1 23-16,-14-5 21 15,-8-2-4-15,-12-4-30 16,-13-1-24-16,-15 5-43 0,-10 6-15 16,-14 22-11-16,0 12-4 15,8 18 5-15,11 6 4 16,26 5-1-16,11-3 0 16,22-7-36-16,13-5-51 15,16-7-126-15,4-1-125 16,13-1 182-16</inkml:trace>
  <inkml:trace contextRef="#ctx0" brushRef="#br0" timeOffset="14010.24">20821 8629 1427 0,'-7'-1'117'0,"0"1"63"0,0 1-40 0,-2 12-57 0,-3 7-39 0,3 17-42 16,1 7-4-16,6 1 1 15,7-3 0-15,10-13-2 16,5-7 11-16,5-13 8 16,3-5 5-16,0-12 28 15,1-7 8-15,-4-12 27 0,0-5 9 16,-9-7 1-16,-8-3-9 16,-14-4-25-16,-10 4-15 15,-16 9-41-15,-3 11-17 16,-5 19-17-16,-2 8-27 15,5 13-66-15,5 2-69 16,18 0 94-16</inkml:trace>
  <inkml:trace contextRef="#ctx0" brushRef="#br0" timeOffset="14325.18">21571 8646 1556 0,'-1'-1'126'0,"-8"1"93"0,-8 4-143 0,-16 13-25 0,-5 10-35 15,1 16-14-15,3 1-2 0,21-2-8 16,12-6-11-16,24-12-18 16,15-6-2-16,12-11 12 15,6-6 15-15,0-13 34 16,-8-4 21-16,-8-9 39 15,-5-3 21-15,-16-6 28 16,-8-1 0-16,-19-4-40 16,-12-1-29-16,-20 8-70 15,-3 6-39-15,-18 14-73 0,-3 8-32 16,6 10 77-16</inkml:trace>
  <inkml:trace contextRef="#ctx0" brushRef="#br0" timeOffset="14628.39">22350 8578 1702 0,'-2'0'65'0,"7"-1"-30"16,-14-4 87-16,-7 2-81 0,-17 3 0 0,-4 7-3 0,-4 18-30 0,3 11-3 0,12 11-5 0,10 4-22 15,18-5-65-15,10-5-15 16,22-11-16-16,6-8 20 16,21-13 82-16,9-4 33 15,-3-16 69-15,-4-6 30 0,-14-11 27 16,-11-7 4-16,-16-6-23 16,-16-7-28-16,-26-4-62 15,-16 0-40-15,-27 13-108 16,-11 11-33-16,-8 22-70 15,6 8-275-15,26 15 322 16</inkml:trace>
  <inkml:trace contextRef="#ctx0" brushRef="#br0" timeOffset="14904.56">22866 8607 1354 0,'-2'-5'168'0,"-11"5"297"0,-9 3-445 0,-1 13-24 0,-1 4-4 0,18 8-39 15,11 2-31-15,25-3-5 16,10-4 3-16,5-6 61 16,0-6 57-16,-8-7 55 15,-5-3 32-15,-8-7 37 16,-5-4-10-16,-13-11-32 15,-7-5-39-15,-15-14-104 16,-8-3-55-16,-10 4-122 16,-9 6-126-16,-23 22 185 15</inkml:trace>
  <inkml:trace contextRef="#ctx0" brushRef="#br0" timeOffset="15300">20854 9303 1872 0,'0'0'81'0,"-6"7"-7"0,-9 8 0 0,-6 17-21 0,-4 11-25 0,0 13-20 0,8 5-6 0,11-3-3 16,11-9-5-16,19-19 2 16,6-13 3-16,15-19 3 15,5-12 8-15,8-17 9 16,2-5 3-16,-3-10 18 15,-5 3 12-15,-31 0 24 0,-11 1 3 16,-30-1-18 0,-20 4-23-16,-18 11-57 0,-7 12-21 15,0 19-61 1,8 7-40-16,26 9 79 0</inkml:trace>
  <inkml:trace contextRef="#ctx0" brushRef="#br0" timeOffset="15592.91">21583 9392 1833 0,'0'0'111'0,"-3"-2"-55"0,3 3 121 0,-5 3-129 0,-10 3-4 0,-6 12-8 0,-7 4-17 0,-1 17-24 15,8 4-13-15,16 3-26 16,13-7-13-16,24-11-29 15,12-4 13-15,0-16 55 16,-1-6 37-16,-4-13 70 16,-7-9 10-16,-5-6 19 15,-6-3-5-15,-16-8-10 16,-7-1-16-16,-22-1-59 16,-9 1-37-16,-15 10-79 15,-13 6-44-15,-8 11-96 16,4 7 121-16</inkml:trace>
  <inkml:trace contextRef="#ctx0" brushRef="#br0" timeOffset="15901.9">22401 9363 1611 0,'0'0'21'0,"0"0"203"0,-1 0-17 0,-6 0-41 0,-10 1-136 0,-8 3-15 0,-7 14-8 0,1 4-7 0,9 8-4 0,8 3-3 15,20-4-3-15,14-5 1 16,18-8 2-16,6-4 4 16,6-9 20-1,-5-5 18-15,-10-8 46 0,-10-3 23 16,-11-3 30-16,-8-3 8 15,-14-7-38-15,-9-2-31 0,-25-6-72 16,-18-2-43-16,-17 8-82 16,-4 2-41-1,13 13 88-15</inkml:trace>
  <inkml:trace contextRef="#ctx0" brushRef="#br0" timeOffset="16202.63">22966 9260 2130 0,'2'1'37'16,"-8"-5"-9"-16,-10 7 15 0,2 4-5 0,-6 16-26 0,0 5-12 0,8 10-6 0,4 1-4 0,20-2-42 0,11-4-1 0,13-6 13 15,7-6 30 1,3-12 89-16,0-5 26 0,-11-9 42 16,-7-7-4-1,-22-9-15-15,-10-6-27 0,-27-7-70 16,-17-4-55-16,-19-3-131 16,-13 6-32-16,-20 13 86 15</inkml:trace>
  <inkml:trace contextRef="#ctx0" brushRef="#br0" timeOffset="19506.41">13160 16716 1785 0,'9'18'173'0,"14"-1"238"0,33-8-342 0,13-5-37 0,51-9-15 15,22-6-8-15,44-7-10 16,24 2-4-16,34 7-26 15,3 5-32-15,26 10-88 16,6 8-52-16,25 3 102 16</inkml:trace>
  <inkml:trace contextRef="#ctx0" brushRef="#br0" timeOffset="32119.99">15125 17040 942 0,'6'-6'77'16,"2"0"66"-16,-6 0-102 0,-1 1-13 0,0 1 16 0,-3 1 19 16,1 2 46-16,1 1 22 15,-1-1 17-15,1 1 7 16,-1-1-5-16,1 0-1 15,1 2-7-15,2 3-8 16,1 4-17-16,-3 1-17 0,-2 3-35 16,-3 3-15-1,-6 9-28-15,0 6-7 16,-12 13-15-16,-4 6-10 0,-15 10-22 16,-2 5-7-16,-3 0 1 15,4-2 5-15,14-9 21 16,5-9 3-16,15-15 6 15,5-8-4-15,9-12 0 16,7-2 2-16,7-4 6 16,11-3 2-16,14-1 1 15,7-3-4-15,6-3-6 16,-1 0 0-16,-6 0-31 16,-3 1-29-16,-7 4-59 15,-11 1-35-15,-9 1-53 16,-6 0-25-16,-11-2-116 15,-3-8 191-15</inkml:trace>
  <inkml:trace contextRef="#ctx0" brushRef="#br0" timeOffset="32270.28">15281 17382 961 0,'-7'-15'262'0,"1"2"221"0,0 18-147 0,-1 9-43 0,1 17-95 0,-2 9-40 15,4 11-73-15,1 2-24 16,1 7-45-16,1 0-12 15,2-5-49-15,4-5-45 16,8-12-133-16,2-9-166 16,7-8 219-16</inkml:trace>
  <inkml:trace contextRef="#ctx0" brushRef="#br0" timeOffset="32599.2">15991 17430 2118 0,'-4'5'103'0,"-5"1"36"0,-4 0-70 0,-4 1-42 0,-1 3-12 0,2 8-23 16,4 4-5-16,10 9-5 15,6 2 0-15,12 1 3 16,2-6 1-16,5-10-2 15,1-7 3-15,5-11 13 16,1-5 22-16,-3-9 39 16,-1-6 14-16,-10-5 19 0,-7-5-11 15,-13-3-23-15,-12 1-14 16,-13 0-41-16,-4 2-18 16,-10 5-68-16,0 6-50 15,1 9-127-15,2 2-150 16,11 21 228-16</inkml:trace>
  <inkml:trace contextRef="#ctx0" brushRef="#br0" timeOffset="33117.98">16268 17454 1953 0,'13'7'136'15,"-3"1"81"-15,-6 3-152 0,-3 3-25 0,-5 8-80 0,-1 5-18 0,1 7-20 16,4 0 0-16,11-4 37 16,2-5 11-16,10-14 16 15,-3-7 8-15,6-20 42 16,-1-9 22-16,-2-14 28 16,-1-8 21-16,-4 2 3 15,-1 2-11-15,-8 15-17 16,-3 8-18-16,-6 19-39 15,2 1-31-15,-2 20-55 16,2 7-20-16,6 15-8 0,4 1 17 16,9-6 40-16,4-8 14 15,7-16 4-15,0-10 14 16,1-13 11-16,2-8 30 16,-6-16 31-16,-2-3 11 15,-6-9 30-15,-7-5-5 16,-6-4 8-16,-5-6 2 15,-7-10-16-15,-3-3-14 16,-10 3-32-16,-1 6-15 0,2 23-17 16,0 13-1-16,6 20-3 15,3 9-8-15,4 15-18 16,3 13-11-16,10 29-18 16,4 15-11-16,3 19-27 15,0 4-28-15,1-2-66 16,-2-6 0-16,1-14-188 15,0-7 207-15</inkml:trace>
  <inkml:trace contextRef="#ctx0" brushRef="#br0" timeOffset="33291.01">16575 17330 2261 0,'11'3'154'0,"11"5"94"0,10 3-108 0,16 3-90 0,2-3-15 0,4-7-31 0,-4-4-4 16,1-9-89-16,-2-6 87 15,-2-9-25-15</inkml:trace>
  <inkml:trace contextRef="#ctx0" brushRef="#br0" timeOffset="33687.33">17638 17378 1048 0,'-12'-1'206'0,"2"2"192"15,6 6-106-15,4 8-140 0,1 4-60 0,9 10-80 0,2 4-13 0,4 2-9 16,3-2-4-16,1-9-3 16,2-8 4-16,5-17 7 15,1-9 16-15,-1-15 47 16,-2-5 25-16,-7-4 33 15,-3-3 5-15,-13 2-13 16,-5-1-11-16,-18 2-27 0,-4 5-13 16,-2 11-48-16,-2 9-32 15,1 14-102-15,-2 5-67 16,4 19 99-16</inkml:trace>
  <inkml:trace contextRef="#ctx0" brushRef="#br0" timeOffset="33909.8">18188 16918 1603 0,'-5'-19'250'0,"-4"2"323"0,-2 4-431 0,-4 6-38 0,-1 12-50 16,-2 8-12-16,2 19-22 15,0 9-13-15,8 26-17 16,4 9-3-16,8 17-32 16,4 4-37-16,1-3-114 0,2-3-93 15,-6-11 150-15</inkml:trace>
  <inkml:trace contextRef="#ctx0" brushRef="#br0" timeOffset="34099.11">17960 17273 2099 0,'49'-1'161'0,"1"1"119"0,8-6-203 0,-3-3-38 0,-1-4-42 0,-1-4-38 0,5-5-141 15,0-7 118-15</inkml:trace>
  <inkml:trace contextRef="#ctx0" brushRef="#br0" timeOffset="34596.22">19218 17093 1663 0,'-1'-11'209'0,"-6"-2"170"0,-4-3-114 0,-11 1-107 0,-7 1-42 0,-7 2-48 15,1 5-16-15,2 7-23 16,8 6-13-16,5 10-19 15,5 5-13-15,4 9-30 16,7 7-9-16,4 4-2 0,4 4 2 16,14 0 12-1,2-5-2-15,6-4-18 16,2-6-15-16,0-5-76 0,-3-1-8 16,-12-6-64-16,-2-1-10 15,-24-3-35-15,-7 0-54 16,-12 3 73-16,-4-1 89 15,5-6 286-15,-1-4 148 16,10-11 132-16,4-9-26 16,14-14-108-16,7-5-57 0,19-13-98 15,5-5-31-15,10-8-55 16,9-2-12-16,5-1-32 16,5 2-55-16,0 5-160 15,-8 2 139-15</inkml:trace>
  <inkml:trace contextRef="#ctx0" brushRef="#br0" timeOffset="35620.93">20376 17134 974 0,'4'0'163'0,"2"-2"150"0,-2 0-45 0,-1-1-64 0,-2 0-10 0,-2 0-18 0,-6 1-12 15,-3 0-42-15,-5 3-31 16,-2 6-49-16,3 5-13 16,1 10-25-16,0 5-12 15,11 9-39-15,2 0-18 16,9-3-3-16,7-5 7 15,10-12 27-15,5-6 16 16,10-9 11-16,4-6 10 16,1-13 19-16,2-5 9 0,-17-14 20 15,-11-1 1-15,-16-3-1 16,-10 0-5-16,-22 4-15 16,-2 1-8-16,-10 10-29 15,0 6-17-15,5 14-35 16,3 6-36-16,8 9-88 15,6 2-64-15,15 5 128 16</inkml:trace>
  <inkml:trace contextRef="#ctx0" brushRef="#br0" timeOffset="35872.4">21167 16502 1912 0,'-2'-15'205'15,"-6"0"149"-15,-6-2-128 0,-14 5-108 0,-9 5-36 0,-11 7-37 0,-2 11-9 16,5 18-20-16,7 7-6 16,13 21-13-16,8 10-7 15,11 18-16-15,3 8-9 16,7 8-38-16,2 0-31 15,0 0-194-15,1-5-92 16,-4-4 201-16</inkml:trace>
  <inkml:trace contextRef="#ctx0" brushRef="#br0" timeOffset="36052.87">20787 17047 1403 0,'26'-15'287'0,"5"0"278"0,12 2-317 0,9-1-82 0,12 1-109 0,2-2-28 0,-7-3-40 15,-6-4-38-15,-3-8-119 16,-4-5-200-16,3-16 207 16</inkml:trace>
  <inkml:trace contextRef="#ctx0" brushRef="#br0" timeOffset="36318.76">21916 16361 2559 0,'-9'-7'130'0,"-10"-6"53"0,-9-3-93 0,-9 4-48 0,-5 4-8 0,-1 14-15 0,-1 11-2 16,5 25-2-16,-1 10-2 15,8 24-7-15,8 9-8 16,4 14-20-16,8 4-9 16,6 2-8-16,1 0-46 15,5-7-32-15,3-6-36 0,-3-17-92 16,1-12-50-16,-10-20 161 16</inkml:trace>
  <inkml:trace contextRef="#ctx0" brushRef="#br0" timeOffset="36461.49">21403 16801 2042 0,'50'20'143'16,"6"-2"68"-16,3-4-105 0,3-9-88 0,3-5-48 0,17-23 21 0</inkml:trace>
  <inkml:trace contextRef="#ctx0" brushRef="#br0" timeOffset="40395.73">5093 16803 669 0,'-5'8'108'0,"1"-1"85"0,-2-2-47 0,2-1-66 0,0-1-16 0,2-1 28 0,2-2 8 16,0-1 17 0,0-1 9-16,-1-1-22 15,-3-2 0-15,1-5-14 0,0 1-12 16,-3-4-30-16,-4 0-14 16,0 3-20-16,-4-1-6 15,-4 5-5-15,-2 2-2 16,-3 3-5-16,1 3-5 15,1 7-11-15,-2 4-6 16,6 9-12-16,2 8-2 0,6 13-2 16,4 4-3-16,5 6 4 15,4-2 5-15,5-13 12 16,1-8 11-16,3-14 9 16,3-11 4-16,-2-14 20 15,1-7 5-15,-1-12 24 16,0-6 4-16,-3-6-9 15,-1-3 2-15,-3 1-12 16,1 4-1-16,-1 8-3 16,1 5-6-16,1 14-11 15,1 9-1-15,3 16-1 16,0 8-2-16,1 12 0 16,-1 5-4-16,1 4-3 15,0-2-1-15,2-6-2 16,1-6-5-16,-1-10-36 15,-2-5-17-15,2-10-69 16,-2-8-62-16,-1-13-109 16,2-8 152-16</inkml:trace>
  <inkml:trace contextRef="#ctx0" brushRef="#br0" timeOffset="40572.39">5292 16588 1434 0,'0'-2'164'0,"0"3"112"0,1 7-52 0,0 10-104 0,-1 10-36 0,0 15-46 0,1 8-14 0,0 12-16 15,-1 6-3-15,3-1-16 16,0-4-52-16,6-8-264 16,3-8-114-16,4-19 200 15</inkml:trace>
  <inkml:trace contextRef="#ctx0" brushRef="#br0" timeOffset="40779.72">5529 16453 953 0,'18'-41'190'0,"-3"14"187"0,-1 11-94 0,-7 27-73 0,-2 14-43 0,-5 26-56 16,-2 12-14-16,-5 18-45 15,-4 5-19-15,5 1-25 16,-3-2-24-16,9-12-105 16,4-11-75-16,12-15 94 0</inkml:trace>
  <inkml:trace contextRef="#ctx0" brushRef="#br0" timeOffset="41202.44">6312 16688 1069 0,'-11'-17'218'0,"-4"0"205"16,-2-3-200-16,-2 0-30 0,-3 5-81 0,-4 4-21 0,-3 9-51 16,-4 3-18-16,2 13-28 15,4 5-18-15,6 10-22 16,7 4-7-16,6 7-15 15,8 1 8-15,7-4 15 16,6 0 10-16,16-10 24 0,4-5 6 16,12-4 3-16,4-2 6 15,4-1-36-15,-1 0-11 16,-8 2-33-16,-9-1-16 16,-17 4-28-16,-14 1-35 15,-17 7 93-15</inkml:trace>
  <inkml:trace contextRef="#ctx0" brushRef="#br0" timeOffset="41348.96">6103 17123 1139 0,'-2'-33'162'0,"13"-2"142"0,5-3-66 0,11-4-89 0,6-1-41 0,6-4-59 0,4-4-22 0,5-4-56 15,4 0-67-15,-3 2 56 16</inkml:trace>
  <inkml:trace contextRef="#ctx0" brushRef="#br0" timeOffset="42178.5">6393 16883 707 0,'8'7'145'0,"1"0"126"0,0 2-45 0,-2 1-66 0,-3-2-28 15,-1 4-39-15,-3-3-17 16,0 2-37-16,0 1-14 15,2-2-15-15,4 1-3 16,2 3-6-16,-2 0-1 16,4 1 3-16,-6 0-1 0,0 2 2 15,-3 0-1 1,-6 0 18-16,-2 0 0 0,-6-2 2 16,-7-2 1-16,-9-2-18 15,-10-2-1 1,-9-2-2-16,-1-3 2 0,0-4 23 15,4-2 8-15,9-6 17 16,6-2 3-16,14-2-23 16,9-2-9-16,7-3-21 15,6-4-6-15,11-2-54 16,5-2-84-16,14-1 85 16</inkml:trace>
  <inkml:trace contextRef="#ctx0" brushRef="#br0" timeOffset="42779.57">7350 16931 993 0,'-2'-8'217'0,"-1"-4"251"0,-3-10-306 0,-2-3-17 0,-6-6-79 0,-2-4-18 15,-5 3-27-15,-4 3-10 16,-4 11-7-16,-2 7-19 16,-3 16-47-16,2 10-14 0,7 21-21 15,4 9 0-15,8 16-5 16,6 5-20-16,5-2-2 16,2-1 18-16,5-15 87 15,3-11 53-15,6-22 67 16,2-13 28-16,7-20 4 15,3-11-7-15,2-17-23 16,-2-1-18-16,0-3-15 16,-4 3 0-16,-2 8 1 15,-2 8-10-15,-6 14-20 16,-4 7-1-16,1 17-19 16,-5 8 0-16,1 13-7 15,1 9-8-15,0 3-4 16,0 0-1-16,3-2-7 15,3-7-27-15,0-11-66 0,4-4-46 16,2-14-108 0,4-6-56-16,3-15 171 0</inkml:trace>
  <inkml:trace contextRef="#ctx0" brushRef="#br0" timeOffset="43010.46">7696 16816 733 0,'16'-22'210'15,"-4"3"175"-15,0 13-63 0,-12 2-14 0,-3 10-74 0,-4 4-27 16,-15 8-79-16,1 8-39 16,-12 5-27-16,-1 5-18 0,2 5-25 15,4-1-9-15,15 3-13 16,9-3-3 0,13-5-5-16,8-3-3 0,12-11-9 15,5-6-40-15,7-15-50 16,-2-7-27-16,-2-19-79 15,-6-10-13-15,-5-15-128 16,0-8-101-16,-3-12 259 16</inkml:trace>
  <inkml:trace contextRef="#ctx0" brushRef="#br0" timeOffset="43174.49">7922 16594 712 0,'-1'-65'208'0,"0"1"220"0,-3 5-80 16,3 19-91-16,0 10-35 0,2 22-35 0,2 13-12 0,1 24-51 15,0 9-21-15,0 18-55 16,3 7-10-16,-4 10-17 16,2 6-9-16,-1 2-3 0,2-1-93 15,1-11-99-15,-1-7-85 16,1-15 96-16</inkml:trace>
  <inkml:trace contextRef="#ctx0" brushRef="#br0" timeOffset="43465.69">7856 16843 1373 0,'8'-6'216'0,"2"-2"219"0,12-4-280 0,2-4-34 0,3-1-58 0,5-1-6 0,5 2-13 15,2 2-7-15,-1 6-17 16,-4 4-6-16,-10 7-6 15,-6 6-4-15,-3 11-2 16,-5 6-6-16,-1 12-8 16,-1 0 1-16,-2 1-1 15,3-5 5-15,0-8-4 16,2-6-12-16,3-11-33 16,-3-4-21-16,1-11-94 15,-4-6-49-15,-3-14 119 16</inkml:trace>
  <inkml:trace contextRef="#ctx0" brushRef="#br0" timeOffset="44088.58">8186 16540 896 0,'-2'5'169'0,"1"1"181"0,-1 1-237 0,2 0-62 0,5-1-51 0,6 0-6 16,6 0-4-16,6 0 0 15,-1 2 6-15,2 2 3 16,0 6 2-16,2 2 1 0,-2 7 5 16,-4 2 9-16,-4 6 17 15,-3 3 13 1,-2-2 18-16,-2-1-5 16,-2-7-18-16,3-6-11 0,2-4-23 15,-3-4-4-15,8-2-1 16,0-2-1-16,6-3-1 15,4-2 0-15,0-3-1 16,1-4 6-16,-2-7 32 16,-2-6 10-16,0-9 36 15,2-7 4-15,-2-9-7 16,-3-2 4-16,-5-6-12 16,-3 3-5-16,-5 5-21 15,-1 6-10-15,-6 15-15 16,1 8 13-16,-4 11 14 15,-6 4 0-15,1 8-8 16,-2 4-20-16,4 6-18 0,4-2-2 16,6-4-4-1,6-2 0-15,11-10 1 0,3-5 3 16,6-8 11-16,5-4 8 16,-1-4 17-16,-4-3 5 15,-6 1 10-15,-9 1 2 16,-10 4 10-16,-3 6-1 15,-5 8-3-15,-5 6-12 16,5 25-30-16,0 14-10 16,8 29-32-16,7 12-8 0,8-4 7 15,4-6-32-15,11-29-47 16,-1-16-21-16,7-22-162 16,4-11-18-16,0-22 165 15</inkml:trace>
  <inkml:trace contextRef="#ctx0" brushRef="#br0" timeOffset="45509.09">7439 17657 705 0,'-3'3'122'0,"-3"-3"127"0,4-5-139 0,-2 1-17 0,2 0-5 15,1 1 6-15,0 2 28 16,1 1 10-16,0 0-12 16,-1 0-14-16,1-1-46 15,1-6-18-15,4-3-9 16,6-3 4-16,8-4 8 15,6-2-4-15,13-5-12 16,11 2-7-16,5 1-12 16,3 1-4-16,-6 4-1 0,-10 4-1 15,-13 8-1-15,-10 4 2 16,-10 11-10-16,-5 7-6 16,-8 16-24-16,-4 7-18 15,-14 13-26-15,-7 6-4 16,-14-1 20-16,-5-1 17 15,-4-4 37-15,7-7 12 16,12-7 12-16,10-5 10 0,16-13 4 16,7-4-2-16,12-9 13 15,11-5 7-15,20-6 18 16,4-7 5-16,14-8-18 16,-2-4-18-16,3-8-24 15,3 0-6-15,9-3-6 16,2-3-43-16,-2 0-83 15,0-6 77-15</inkml:trace>
  <inkml:trace contextRef="#ctx0" brushRef="#br0" timeOffset="46028.51">8689 17313 1792 0,'0'0'83'0,"0"1"-1"0,-3 0 96 0,-3-1-39 0,-3 0-9 0,-5 0-24 0,-6 0-23 0,-4 4-2 0,-13 2-12 15,-5 3-9-15,-10 3-22 16,-2 2-10-16,-1 10-18 16,2 4-8-16,8 11-20 15,4 9-8-15,13 8-21 16,3 7-16-16,17 4-7 16,6-4 3-16,12-4 20 15,9-9 16-15,8-12 21 16,5-8 2-16,8-17 1 15,5-9 0-15,8-16 1 16,1-8 0-16,3-12 2 16,-4-7 2-16,-9-5 1 0,-4-4 1 15,-15 4 2-15,-4 2 3 16,-9 13 13-16,-9 7 2 16,-2 14 38-16,-1 8 1 15,0 17-13-15,0 8-2 16,0 19-39-16,1 0-3 15,2 5-1-15,-1-4-16 16,4-11-46-16,2-4-39 16,0-11-108-16,0-5-105 0,-2-12 174 15</inkml:trace>
  <inkml:trace contextRef="#ctx0" brushRef="#br0" timeOffset="46227.09">8508 17652 1838 0,'13'11'153'0,"5"-1"108"0,8-4-117 0,8-6-71 0,-1-6-31 0,-2-8-31 16,0-6-3-16,-5-8-86 15,1-4-59-15,1-8-197 16,1-1 166-16</inkml:trace>
  <inkml:trace contextRef="#ctx0" brushRef="#br0" timeOffset="46403.44">9044 17188 1831 0,'-5'15'175'0,"0"5"118"0,1 5-75 0,0 13-90 0,2 7-32 0,-2 6-43 0,3 6-19 15,1 8-32-15,0 1-22 16,5 8-65-16,-2 1-46 16,1-7-158-16,3-6-146 15,5-17 244-15</inkml:trace>
  <inkml:trace contextRef="#ctx0" brushRef="#br0" timeOffset="46614.67">9256 17060 1996 0,'13'8'174'0,"-1"10"108"0,2 10-79 0,1 17-102 0,-1 12-32 0,-4 16-40 0,-2 6-11 0,-6 11-38 16,-2-2-32-16,-2-6-117 15,-4-8-68-15,1-21 121 16</inkml:trace>
  <inkml:trace contextRef="#ctx0" brushRef="#br0" timeOffset="46833.18">9023 17487 1990 0,'8'29'164'0,"8"-1"93"15,3-4-117-15,12-6-94 0,1-5-29 0,2-10-18 0,4-5-6 0,5-10-68 16,3-7-42-16,2-3-93 16,2-4-99-16,-4-1 179 15</inkml:trace>
  <inkml:trace contextRef="#ctx0" brushRef="#br0" timeOffset="47209.85">9431 17449 1917 0,'-2'-1'73'0,"3"0"24"0,6-2-56 0,6-2 4 0,5 3 12 0,5 0 9 16,3-1-8-16,10 2-16 16,1-2-10-16,-1 3-13 0,2 0-1 15,-10 1 1-15,-6 3 1 16,-9-1 0-16,-6 3-1 16,-9 2-15-16,-5 3-12 15,-10 8-22-15,-5 4-14 16,-3 8-6-16,-1 4 5 15,7 5 15-15,4-1 8 0,12-2 15 16,6-5 2 0,14-9 10-16,13-3 9 0,15-15 12 15,13-10 2-15,14-14-9 16,0-10-8-16,2-10-10 16,-1-3 2-16,0-9-65 15,-1-2 47-15</inkml:trace>
  <inkml:trace contextRef="#ctx0" brushRef="#br0" timeOffset="52157.46">14804 18250 1465 0,'-2'5'138'0,"-2"-1"82"0,2 0-79 0,1-1-87 0,1-2-29 0,0-1-15 0,0-1-1 15,1-2 3-15,0 1 10 16,3-5 22-16,1-1 7 16,9-4 16-16,5-5-1 15,12-1-16-15,5 0-8 16,7-1-19-16,0 8-10 15,-7 7-11-15,-6 5-2 16,-12 14 0-16,-8 6 0 0,-9 8 7 16,-9 6 2-16,-13 4 8 15,-5-2 2-15,-9-3 0 16,1-6 0-16,0-11-2 16,3-6-3-16,10-7 0 15,4-4-2-15,9 0-2 16,7 0-3-16,5 0-6 15,11-1 0-15,16 1-4 16,10 0 2-16,12 6 3 16,1 5 4-16,-9 2 6 15,-6 2 7-15,-15 1 18 16,-9 2 8-16,-7 5 19 16,-8 6 6-16,-16-1-5 15,-7-3-11-15,-21 0-28 16,-17-6-20-16,-16 3-23 15,-3-2-5-15,5-5-21 16,9-1-18-16,20-7-57 16,9 1-44-16,16-3-167 0,12-13 185 15</inkml:trace>
  <inkml:trace contextRef="#ctx0" brushRef="#br0" timeOffset="52740.76">16055 18215 1356 0,'-1'3'214'0,"1"-1"336"0,6-10-467 0,1-2-43 0,-1-11-32 16,1-5-8-16,-7-2-5 16,-8-2 0-16,-5 9 34 15,-6 2 25-15,-3 8 30 16,-2 5 8-16,-12 12-17 16,-5 10-20-16,-18 13-32 15,-6 7-10-15,-1 12-16 16,4 1-4-16,10 7-2 15,10 2-15-15,15 11-10 16,2 10-4-16,18-4 3 16,7-2 18-16,13-18 12 0,12-15 5 15,12-6-10-15,8-4-14 16,13-7-2-16,12-2-14 16,9-17-4-16,-4-7 6 15,-12-17-4-15,-11-7 14 16,-16 1 16-16,-6 0 10 15,-12 6 19-15,-9 2 16 16,-12-1 34-16,-4 3 5 0,-7 3 7 16,0 4-6-16,0 8-16 15,3 2-10-15,4 8-25 16,6 7-16 0,4 1-24-16,6 1-5 0,6 5-10 15,2-2-13-15,0-2-49 16,-3 2-27-16,-6-5-95 15,-3-3-76-15,-5-4 169 16</inkml:trace>
  <inkml:trace contextRef="#ctx0" brushRef="#br0" timeOffset="52942.67">15926 18459 1721 0,'-6'21'258'0,"-2"3"259"0,8 3-339 0,1-2-65 0,12-5-87 16,6-5-18-16,10-17-23 0,8-6-17 15,9-24-38-15,7-8-24 16,3-10-85-16,2-4-49 16,-7 5 127-16</inkml:trace>
  <inkml:trace contextRef="#ctx0" brushRef="#br0" timeOffset="53149.64">16470 18085 2288 0,'-2'33'159'0,"1"2"118"0,2 7-211 0,3 3-33 0,7 10-54 16,1 4-17-16,4 21-25 15,1 0-13-15,0 1-29 16,-2-1-17-16,-5-25-59 16,5-4-72-16,-3-17 148 15</inkml:trace>
  <inkml:trace contextRef="#ctx0" brushRef="#br0" timeOffset="53373.49">16826 17970 2172 0,'0'54'209'0,"0"2"170"0,3 1-222 0,4 1-120 0,2 2-33 16,3-2-49-16,1 5-23 15,3 11-58-15,0-6-17 16,0-2 5-16,-3-4-1 15,-5-28-12-15,-3 2-29 16,-2-12 100-16</inkml:trace>
  <inkml:trace contextRef="#ctx0" brushRef="#br0" timeOffset="53560.75">16488 18453 2599 0,'3'34'119'0,"17"-2"25"0,11-10-93 0,30-24-74 0,12-13-32 0,6-25-87 0,3-6-74 0,-8-5-230 16,-4 1 246-16</inkml:trace>
  <inkml:trace contextRef="#ctx0" brushRef="#br0" timeOffset="53924.72">17195 18264 1858 0,'-1'4'178'0,"0"-1"118"0,2-4-155 0,13-6-102 16,5-3-31-16,11-5-12 0,6-2 2 15,0 1 2-15,4 5 0 16,-1 6 1-16,0 4 2 16,-7 6 0-16,-2 0-1 15,-10 5-15-15,-5 2-13 0,-18 11-37 16,-10 7-30 0,-24 13-44-16,-11 10-12 0,-7 16 42 15,0 0 78-15,14-8 122 16,5-5 47-16,16-24-6 15,11-4-41-15,17-8-62 16,20-2-23 0,29-1 0-16,22-9-7 0,40-8-25 15,12-7-26-15,27-22 62 16,10-11-33-16</inkml:trace>
  <inkml:trace contextRef="#ctx0" brushRef="#br0" timeOffset="98566.75">3384 12740 982 0,'-6'-6'143'0,"0"-1"140"0,3-1-33 0,-2-1-59 0,1 0-27 0,-3 1-53 15,0 2-14-15,3 4-30 16,-3 5-12-16,6 17-24 15,3 9-12-15,3 17-12 16,3 7-3-16,-3 5-4 16,3 3 1-16,-1 2 1 0,-4-1-21 15,2 2-50-15,-5-6-40 16,0-16-137-16,-2-6-204 16,-7-24 265-16</inkml:trace>
  <inkml:trace contextRef="#ctx0" brushRef="#br0" timeOffset="98804.28">3021 12746 2000 0,'6'3'25'0,"-23"-11"-6"0,1 2 36 0,6-1-21 0,14-2 1 0,6-7 5 0,11-6 3 16,7-2 12-16,13-2 10 0,8-1-4 0,17 3-19 16,3 1-10-16,3 4-19 15,-3 2-5-15,-17 9-43 16,-9 7-75-16,-12 18 67 16</inkml:trace>
  <inkml:trace contextRef="#ctx0" brushRef="#br0" timeOffset="99387.42">3627 12807 1271 0,'5'-2'148'0,"1"3"95"0,1 11-104 0,-2 8-17 0,-1 15-73 0,-1 8-23 0,3 10-20 16,-1 2-3 0,8-10-2-16,5-8-1 0,5-24 1 15,4-11 2-15,2-19 32 16,-5-9 19-16,-5-9 26 16,-5-2 10-16,-5 0-12 15,-1 5-13-15,-6 8-23 16,-2 7-11-16,0 16-24 15,0 1-9-15,0 22-9 16,3 4-2-16,2 6 6 16,3 0 3-16,4-10 3 15,3-6 1-15,5-13 2 16,-1-6 3-16,3-12 4 16,-7-4 0-16,0-8-2 15,2 1-2-15,2 2-5 16,1 3-1-16,3 8-4 15,1 8-2-15,3 12 1 16,0 7 1-16,-2 7 3 0,-2 4 2 16,-7-3 1-1,0 2 4-15,-10-11 8 0,-5-3 5 16,-8-9 24-16,-5-3 10 16,-3-8 11-16,0-5-6 15,7-10-32-15,6-4-14 16,12-3-21-16,7-4-5 15,7 1-3-15,4 4-31 16,-1-1-104-16,0 4-95 16,6-2 123-16</inkml:trace>
  <inkml:trace contextRef="#ctx0" brushRef="#br0" timeOffset="99769.26">4428 12384 1957 0,'-5'-1'116'0,"0"6"39"15,-2 4-34-15,6 15-56 0,1 8-24 0,5 17-30 0,8 11-6 0,3 17-5 16,2 2 1-16,4 1 2 16,3-3-36-16,0-11-20 15,-4-7-4-15,-8-10-1 16,-6-8 40-16,-11-15 26 15,-5-8 13-15,-6-21 4 0,-3-11-3 16,7-16-14 0,5-4-8-16,20 0-7 0,10 4 1 15,10 10 6-15,7 7 2 16,-1 8 7-16,-2 5 1 16,-4 10 3-16,-6 3 4 15,-9 7 4-15,-6 3 2 16,-9 9 1-16,-8 2-1 15,-13 7-2-15,-8-1 3 0,-13-7-51 16,-3-7-68 0,-8-21-435-16,-2-16 334 15</inkml:trace>
  <inkml:trace contextRef="#ctx0" brushRef="#br0" timeOffset="100028.42">4825 12901 931 0,'16'24'75'0,"0"4"71"0,2 3-5 0,0 4-10 0,5-2-27 0,6-7-59 16,8-8-25-16,8-14 45 16,-4-9 42-16,-3-11 67 15,-10-3 35-15,-15-2-2 16,-5 1-18-16,-19 2-43 15,-7 2-32-15,-24 2-67 16,-5 2-46-16,-5 10-91 0,-1 2-45 16,13 9-171-16,7 4 168 15</inkml:trace>
  <inkml:trace contextRef="#ctx0" brushRef="#br0" timeOffset="100636.41">5809 12325 1806 0,'-9'-28'166'0,"0"4"92"0,2 13-119 0,-1 8-29 0,4 19-80 0,2 14-21 16,5 23-24-16,3 8 1 15,4 13 10-15,2 0 2 16,4 0-38-16,0-5-22 16,3-8-13-16,-2-7 2 15,-7-21 45-15,-2-9 27 16,-5-17 33-16,-5-7 13 15,-3-13 15-15,0-9-3 0,5-14-24 16,4-4-16 0,14 1-17-16,6 6 0 0,6 14 6 15,0 8 3-15,-4 14 0 16,-3 7-2-16,-5 13 1 16,-6 5-1-16,-9 10 6 15,-6 2 3-15,-11 2 2 16,-8-1 0-16,-12-8-41 15,-2-6-45-15,-7-14-169 16,1-9-226-16,10-17 260 16</inkml:trace>
  <inkml:trace contextRef="#ctx0" brushRef="#br0" timeOffset="100887.29">6138 12663 1285 0,'16'26'87'0,"-7"7"55"0,0 4-59 0,-3 9-28 0,-1 0-22 0,7-6-28 0,3-5-4 15,10-19 0-15,4-7-1 16,10-15 45-16,1-9 32 16,-4-7 60-16,-5-3 27 15,-16-1-5-15,-10-1-18 16,-22-3-51-16,-11 2-26 15,-19 5-52-15,-6 5-49 16,3 18-91-16,-3 7-47 16,17 13 79-16</inkml:trace>
  <inkml:trace contextRef="#ctx0" brushRef="#br0" timeOffset="101161.26">6589 12677 1664 0,'0'16'68'0,"-3"12"-6"0,-2 6-15 0,-3 10-31 0,3 2-7 0,9-9-8 16,8-7-2-16,14-17 1 16,8-10 17-16,10-12 67 15,2-6 18-15,-3-4 62 16,-5 3 4-16,-20 1-23 15,-10 3 1-15,-24 3-51 16,-14 0-22-16,-23 4-80 16,-6-1-72-1,2 6-150-15,3 0-166 0,24-6 215 0</inkml:trace>
  <inkml:trace contextRef="#ctx0" brushRef="#br0" timeOffset="101422.3">7050 12611 1506 0,'8'3'248'0,"-1"2"204"0,-17 6-206 16,-9 1-56-16,-8 3-111 0,-4 1-40 0,5 2-37 0,9 1-8 0,11 3-15 16,8-2-3-1,18 0-2-15,6 0 4 0,16-3 13 16,4 4 5-16,-1 2 2 15,-4 2 3-15,-14 9 3 16,-15 1 2-16,-25 7 7 16,-15 6-10-16,-16-1-63 15,-3 0-65-15,0-15-479 16,3-17 382-16</inkml:trace>
  <inkml:trace contextRef="#ctx0" brushRef="#br0" timeOffset="101655.76">7154 12341 1437 0,'47'-34'200'0,"-9"12"165"0,-9 11-126 0,-7 21-104 0,-8 14-52 0,-4 22-45 0,2 9-12 16,-4 11-3-16,3 3-4 15,-2 5-6-15,-1 2-4 16,4 0-5-16,0-4-2 15,0-15-13-15,3-8-9 16,3-22-35-16,3-8-27 16,1-18-79-16,1-9-72 0,-2-17 128 15</inkml:trace>
  <inkml:trace contextRef="#ctx0" brushRef="#br0" timeOffset="101828.01">7323 12762 1909 0,'6'10'85'0,"7"-7"28"0,7-8-66 16,17-16-35-16,8-7-2 0,14-12-83 0,14-2-229 0,-2-2 193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09T17:53:07.7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18953 2043 639 0,'-19'11'91'0,"-2"-1"64"16,-1 1-5-16,2-6-38 16,-3 0-17-16,13-6-20 15,4-5-7-15,8-6-5 16,6-2 5-16,5-5-9 15,0 1-9-15,3 1-26 16,0-1-15-16,-2 1-6 16,3-2-2-16,5 2 5 15,-4 1 7-15,6 1 13 16,-1 2 10-16,0 3 4 0,7 3-4 16,1 8-15-16,-2 6-11 15,-7 15-1-15,-10 9 7 16,-15 17 10-16,-8 5 4 15,-14 9-5-15,-2 1-4 16,-3-4-10-16,-5-1 0 16,-2-6-4-16,-2-3 0 0,-7-6 0 15,2-5-2-15,11-11-2 16,9-6-4-16,21-8-6 16,9-3 0-16,21-4 5 15,9-2 5-15,11-2 12 16,4-4-2-16,3-6-4 15,3-2-2-15,8-3-15 16,8 1-41-16,1 2-134 16,-5 0-149-16,-10 1 169 15</inkml:trace>
  <inkml:trace contextRef="#ctx0" brushRef="#br0" timeOffset="397.92">19540 2062 1349 0,'-8'11'79'0,"2"0"24"0,3 1 1 0,4 4-41 0,4 4-17 0,3 10-30 0,1 2-8 16,1 4-7-16,5-1-1 16,3-4-3-16,5-5-1 0,8-7 1 15,3-6 1 1,12-10 5-16,0-4 15 0,1-11 43 16,-11-7 23-16,-10-10 33 15,-5-7 3-15,-16-5-25 16,-5-3-16-16,-23-2-34 15,-13 2-18-15,-28 11-40 16,-6 9-18-16,-5 20-10 16,5 9 2-16,25 8-21 15,8 0-26-15,24-3-113 16,13-5-104-16,25-11 165 16</inkml:trace>
  <inkml:trace contextRef="#ctx0" brushRef="#br0" timeOffset="648.13">20203 1805 1558 0,'-5'10'104'0,"1"3"29"0,2 5 1 0,-3 17 18 0,-4 8-42 0,-4 21-33 0,-2 7-19 16,3 4-34-16,3 0-11 16,9-7-25-16,3-8-35 15,10-14-78-15,5-7-46 0,6-12-229 16,1-8 234-16</inkml:trace>
  <inkml:trace contextRef="#ctx0" brushRef="#br0" timeOffset="1216.13">20927 1885 1202 0,'-1'0'158'0,"0"-3"181"0,-3-2-186 0,0-7 16 15,-4-6-59-15,-3-10-48 0,0-8-15 16,-3-8-18-16,-3 0-9 16,-9 10-19-16,-5 11-10 15,-13 22-15-15,-10 10 0 16,-8 18 7-16,5 6 7 15,9 0 5-15,16 2-2 16,24-3-3-16,9-2 0 16,19 4 2-16,12-2 2 15,18 1 6-15,2 2 0 0,3-2 3 16,-9 2 0-16,-8 5-1 16,-7-1 1-16,-12 4-1 15,-3 3-1-15,-16 3 3 16,-10-1 1-16,-15 3 5 15,-8-6 2-15,-15-8 4 16,-5-8 3-16,-7-20 6 16,4-10 3-16,12-26 2 15,15-13-13-15,27-16-12 16,15-4 3-16,32-1-7 16,17 4 9-16,11 2 2 15,2 2-8-15,-6 5-1 16,-1 2-48-16,3 4-183 15,1 1 151-15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09T17:59:07.5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17261 11623 988 0,'-9'9'225'0,"0"-1"-64"0,-3-1-81 0,0-2-47 0,1-3-14 0,-8 1-5 16,0-1 0-16,-2 0-3 15,-5 1 8-15,3 5 31 16,-4 2 16-16,-1 5 20 16,-4 3 1-16,0 2-20 15,-2 0-13-15,-2 0-17 16,8-1-14-16,3 2-8 16,2 1-5-16,6 7-7 15,-2 2 3-15,1 9 1 16,4 2 5-16,-2 3 4 15,4 2 1-15,6-3-11 16,4 1-7-16,13-3-9 0,6-1-1 16,16 0 4-16,1-3 2 15,9-3 3-15,5-4 2 16,4-11 5-16,3-3 8 16,6-7 16-16,-5-7 6 15,-3-7 12-15,-7-7 2 16,-18-9-2-16,-1-8-7 15,-9-17-11-15,-1-6-9 16,5-13-12-16,-4 1-2 16,1-4 3-16,-3 0-1 0,-5 9 6 15,-3 1 8-15,-7 15 8 16,-2 7 8-16,-15 9-9 16,-5 3-19-16,-7 4-64 15,-6 2-40-15,-2 2-65 16,-1 3-29-16,-5 3-110 15,2-1-193-15,3 2 292 16</inkml:trace>
  <inkml:trace contextRef="#ctx0" brushRef="#br0" timeOffset="403.98">18227 11365 1724 0,'2'0'94'0,"-1"1"64"0,2 0-97 0,-1 0-5 0,1 0 0 0,-3 0-9 16,-3 0-6-16,-8 5-22 16,-6 3-1-16,-15 11 15 15,-8 5 10-15,-18 13 22 16,-2 5-4-16,-6 11-15 16,4 7-15-16,18 17-27 15,6 13-4-15,17 17-6 16,8 8-4-16,15 5-6 15,9-3-9-15,19-16-27 16,13-13-34-16,28-24-82 16,12-13-33-16,3-22-103 15,0-9-110-15,-7-20 251 16</inkml:trace>
  <inkml:trace contextRef="#ctx0" brushRef="#br0" timeOffset="963.99">18496 11984 1814 0,'-8'5'121'15,"-1"0"90"-15,7-1-161 0,1-1-5 0,-1 0-29 0,5-1-8 0,0 9-8 16,1 6-3-16,1 16-5 16,-1 7-10-16,-6 6-36 15,-1 0-21-15,-8-7-22 16,-1-2 10-16,2-14 41 15,-1-8 26-15,7-10 46 16,-1-7 13-16,1-12 15 16,3-8 6-16,3-15-7 15,6-7-3-15,4-4-15 16,1 3-10-16,7 7-9 16,-4 3-6-16,4 10 0 15,1 4 3-15,1 10 7 16,6 4 8-16,-2 8 8 15,2 3 0-15,5 6-7 0,-1 2-6 16,-4 4-13-16,-1 3-5 16,-10 6-9-16,-2 4-10 15,-3 8-20-15,0 4-14 16,1 3-43-16,2 0-39 16,7-4-117-16,-1-5-96 15,7-14 186-15</inkml:trace>
  <inkml:trace contextRef="#ctx0" brushRef="#br0" timeOffset="1301.72">19163 11447 1650 0,'-2'3'92'0,"0"3"62"0,2 5-47 0,0 5-4 16,1 3-11-16,2 2-33 16,-1-1-20-16,1 9-23 15,-1 3 0-15,3 8-3 16,-1 8-1-16,6 10-5 15,3 12-2-15,1 13-4 16,-1 4 1-16,0 3 0 16,-1-5-2-16,4-5-21 0,2-10-34 15,5-16-111-15,2-11-65 16,-4-19-253-16,4-11 264 16</inkml:trace>
  <inkml:trace contextRef="#ctx0" brushRef="#br0" timeOffset="1823.76">19620 12070 1542 0,'0'-2'64'0,"2"-1"22"0,1-3-56 0,1-2 2 0,-2 1-2 0,-2-2-2 16,0 2-12-16,-3 2-7 15,-1-1 10-15,-5 5 6 0,-3 2-2 16,-2 8-5 0,2 4-9-16,5 11-4 0,7 5 1 15,9 7-2 1,9 6-3-16,9-2-14 0,4 0-13 16,6-9-5-16,0-4 1 15,1-11 17-15,-4-6 18 16,-6-11 34-16,-6-6 23 15,-5-13 31-15,-3-5 8 16,-5-12-20-16,1-5-18 0,-10-6-18 16,-5-3-15-16,-5 6-3 15,-2 5-7-15,-5 16-27 16,-5 9-15-16,-9 15-74 16,-6 8-53-16,-1 6-182 15,3 5 179-15</inkml:trace>
  <inkml:trace contextRef="#ctx0" brushRef="#br0" timeOffset="2401.66">20372 12020 1393 0,'-8'0'149'0,"0"-1"193"0,3-2-247 0,-3-5-33 16,-1-6 6-16,-2-5-16 0,-2-6-19 15,-10-2-52-15,-4 4-26 16,-18 10-25-16,-5 11 3 16,0 12-12-16,2 8-10 15,16 10-48-15,10 3-16 16,15 5 34-16,8 2 38 15,19-2 98-15,8-6 34 0,17-9 31 16,4-2 12 0,6-11 34-16,-8-3 16 15,-17-5 10-15,-6-5-11 0,-14-7-27 16,1-3-22-16,-5-6-33 16,-4-3-12-16,-2-6-22 15,1 0-9-15,-1 3-12 16,4 6-1-16,1 12-1 15,1 6 4-15,-1 13 9 16,1 6-4-16,0 15-9 16,2 11-4-16,-4 15-9 15,1 12-2-15,3 15-11 16,1 5-20-16,-1 7-5 16,-1-1 3-16,-5-1 15 15,-2-5 29-15,-6-14 42 16,-5-15 23-16,-1-13 32 15,-5-13 3-15,-2-16-26 16,0-6-23-16,-16-31-75 16,-4-16-44-16,-9-45-109 0,1-16-90 15,19-18 148-15</inkml:trace>
  <inkml:trace contextRef="#ctx0" brushRef="#br0" timeOffset="2884.21">20817 11785 2314 0,'3'10'83'0,"5"11"23"0,0 8-94 0,-3 19-9 0,-3 6 2 0,-8 11-50 16,-3 2-61-16,-7-3-104 16,0 0-50-16,-2-12-9 15,0-10 55-15,5-20 130 16,4-8 89-16,7-14 143 16,-2-12 37-16,9-21 19 15,2-9-27-15,7-23-60 16,4-4-18-16,1-6-27 15,-2-2-9-15,-1 6-20 16,2 8-14-16,2 20-15 16,4 11-2-16,8 18-4 0,8 8 1 15,12 13-3-15,6 9 7 16,-4 17 8-16,-2 7 3 16,-11 15 3-16,-4 4-6 15,-9 8-9-15,-7 2-4 16,-16 3-2-16,-8 2-8 15,-11-1-38-15,-3-5-40 16,5-13-170-16,4-9-177 16,8-20 236-16</inkml:trace>
  <inkml:trace contextRef="#ctx0" brushRef="#br0" timeOffset="3304.48">21258 10775 1777 0,'5'9'208'0,"16"9"286"0,10 3-403 0,30 7-84 0,12 5 5 0,17 12-3 0,7 8-3 16,23 16-6 0,7 8-2-16,4 15-1 0,3 6 3 15,-15 14 1-15,-11 5 1 16,-27 10 0-16,-16 6 11 15,-44 6 8-15,-17 11 2 16,-43 11-1-16,-36 2-11 16,-49 19-16-16,-33-3-13 0,-48 8-11 15,-23 4-14-15,-33 1-60 16,-6 6 471-16,-19-6-292 16</inkml:trace>
  <inkml:trace contextRef="#ctx0" brushRef="#br0" timeOffset="33755.44">13289 6546 1222 0,'0'1'50'0,"0"6"21"15,-5 3-63-15,-4 7-4 0,-1 3-2 0,-6-2 0 0,0 0 0 16,7-10 2-16,1-1 0 0,7-7 3 16,1 1 2-16,-6 5 5 15,6 1 1-15,0 4 0 16,0 2-3-16,1 4-7 15,1-3-3-15,2-2-3 16,3-5 10-16,2-7 36 16,-1-1 9-16,6-3 7 15,2 0-11-15,4 0-34 16,3 3-8-16,-2 4-6 16,0 2-1-16,0 4-1 15,1 0 0-15,6-3-1 16,5-2 11-16,3-3 32 15,-1-3 14-15,8-2 5 16,4-1-14-16,6-1-31 16,2 3-13-16,-6 1-3 15,-2 2 0-15,-6 1 0 0,-1 0 2 16,4-1-1-16,3 0 5 16,6-2-6-16,4-1-1 15,-2-1 1-15,-3-1-5 16,-6 2 5-16,-3 1 0 15,-1 2 0-15,5 3 1 16,1 3-2-16,5 0 0 16,4 0 0-16,1 0-1 0,-3-6 0 15,-2 0 1-15,1-2-1 16,3-2 1-16,6 1-1 16,7 0-1-16,0 2 1 15,0-1 1-15,-1 1-2 16,-4-1 1-16,8-1 0 15,6 1 0-15,-3 2 3 16,1 0-1-16,-4 0 2 16,1 2-1-16,8 1-1 15,2 2 0-15,-4 1 0 16,2-1 0-16,-3 0-2 16,7 0 1-16,6-1 1 15,-3 2 0-15,-3-2 0 16,-6 2-1-16,2-2 0 15,0 0 0-15,2-1 0 16,-3-1 0-16,4-2 1 16,6 0-1-16,4-1 3 15,1 1-5-15,0 3-1 16,-3 2 0-16,8 4-3 0,1 1 6 16,2 0 1-16,4 0 2 15,6-3 7-15,6-2 3 16,16-2 3-16,9 0-4 15,0-1-6-15,3 0-3 16,9 1-38-16,-10 1-96 16,-7-2 83-16</inkml:trace>
  <inkml:trace contextRef="#ctx0" brushRef="#br0" timeOffset="82584.95">1325 7721 380 0,'-13'9'63'0,"4"-3"93"0,2-3-131 0,3-3-16 0,0-4-5 0,-4-3 38 16,1-2 30-16,1 0 44 0,2 1 14 15,-1 3-28-15,0 1-29 16,-6 4-44-16,0 1-12 15,-3 3-7-15,-4-1 15 16,-4-1 29-16,0-2 11 16,-8-5 23-1,0-2-10-15,0-2-14 0,-1 0-8 0,4 3-22 16,-5 4-6 0,2 10-18-16,-4 9-9 0,-4 17-8 15,0 13-5-15,-8 21 0 16,4 11 1-1,-1 13 1-15,9 9 3 0,12 10 2 16,12 0 1-16,20-7 4 16,12-9 0-16,19-23 2 15,10-6 0-15,10-8-2 16,3-5 0-16,19-8-2 16,11-8 0-16,18-12-76 15,16-10-123-15,31-20 119 16</inkml:trace>
  <inkml:trace contextRef="#ctx0" brushRef="#br0" timeOffset="83548.63">22835 7983 1353 0,'9'5'43'0,"2"2"-11"0,1-1-23 0,4-4-2 0,1 0 10 0,4-4 27 15,7-1 5-15,2 1-6 16,2 1-10-16,7 3-22 15,3 0-8-15,13 5-13 16,9 1-5-16,3 0 1 16,2 0 2-16,-1 2 12 15,-4 0 4-15,8 4 4 16,6 4 0-16,-15 7-5 16,-9 7-3-16,-21 22-16 15,-17 12-10-15,-21 24-11 0,-9 8-2 16,-25 24 11-16,-11 10 8 15,-11 5 13-15,2 7 5 16,11-5-60-16,6-10-23 16,13-13-2-16,6-13 5 15,8-27 114-15,6-14 39 16,-2-19 8-16,-3-8-33 0,-47-20-36 16</inkml:trace>
  <inkml:trace contextRef="#ctx0" brushRef="#br0" timeOffset="-50372.65">18171 1258 953 0,'-15'3'52'16,"0"-1"45"-16,2 1-86 0,0-2 3 0,-1-1 11 0,3-3 41 0,2 4 14 15,-1-5 5-15,4-1-8 16,-4 2-37-16,-2-6-14 16,-5 3-10-16,-4 2 3 15,-1 1 8-15,1 3 0 16,4 8-6-16,1 2-9 0,1 11-9 16,2 5-3-16,5 3-1 15,3 2-2-15,13-1-2 16,9-4-3-16,16-5-7 15,5-4 0-15,11-4 6 16,-3-4 4-16,2-6 13 16,-3-5 7-16,-7-9 11 15,-4-3 2-15,-7-8 5 16,-5-2 0-16,-9-8 1 16,-6-2 0-16,-11-5-3 15,-8 1-5-15,-10 1-17 16,-2 2-7-16,-5 12-25 15,-7 5-26-15,-8 16-59 16,-8 6-44-16,-10 13-256 16,0 2 247-16</inkml:trace>
  <inkml:trace contextRef="#ctx0" brushRef="#br0" timeOffset="-49924.93">18183 1712 1357 0,'-3'-5'52'0,"-2"-3"-3"0,2 2 23 16,2-1 15-16,-2 4 1 0,4 3-6 0,1 8-50 15,-6 6-14-15,-2 11-17 16,-4 4-8-16,0 7-46 16,1-2-29-16,9-7-41 15,4-2 1-15,10-9 42 16,4-4 33-16,9-8 51 15,1-4 18-15,8-10 32 16,4-5 13-16,-1-9 36 16,-3-7 11-16,-12-6 2 15,-11-9 4-15,-22 2-32 16,-15-1-20-16,-20 4-50 0,-5 7-48 16,-5 5-74-16,-1 10-60 15,0 16 82-15</inkml:trace>
  <inkml:trace contextRef="#ctx0" brushRef="#br0" timeOffset="-49490.91">18344 2223 1517 0,'-26'0'49'0,"1"1"7"0,-1 6-50 0,0 1 11 0,3 0 9 15,2 2 1-15,-1 6-8 16,4 5-13-16,-4 11-26 15,4 6-20-15,3 2-60 16,4 0-23-16,19-11 4 16,7-6 18-16,14-14 73 0,6-6 51 15,4-10 71 1,1-5 26-16,-1-6 45 0,-6-2-2 16,-13-7-9-16,-8-2-5 15,-23-6-32-15,-11-9-21 16,-15 2-60-16,-5 0-33 15,-4 15-52-15,-1 12-37 16,-14 15-119-16,-1 13-181 16,0 16 220-16</inkml:trace>
  <inkml:trace contextRef="#ctx0" brushRef="#br0" timeOffset="-49140.5">18126 3026 1829 0,'0'-27'36'0,"-7"-1"-51"0,-3 1 15 0,-8 6 7 0,-3 9-1 0,-6 19-4 16,-2 13-18-16,0 26-64 15,3 10-44-15,14 12-114 16,9-2-33-16,21-11 51 16,16-10 57-16,18-19 187 15,0-12 90-15,3-16 81 0,-4-8 16 16,-3-15-6-16,-1-5-16 16,-11-13-31-16,-11-9-20 15,-24-11-54-15,-12-6-33 16,-23-6-87-16,-6 4-65 15,-6 15-201-15,8 12 169 16</inkml:trace>
  <inkml:trace contextRef="#ctx0" brushRef="#br0" timeOffset="-48710.82">19868 1260 1634 0,'-14'3'38'0,"-7"7"-26"0,-13 9-9 0,-6 8 3 0,-5 2 0 0,9 6-6 16,10 0-17-16,15 3-71 0,8 2-54 15,14-3-90-15,11-7-3 16,67-6 10 0,-33-33 333-16,-6-8 48 15,-8-14 34-15,-6-6-14 16,-14-11-22-16,-6-3-6 15,-22-6-27-15,-13 1-21 16,-19 5-65-16,-14 8-25 16,-23 27-36-16,-7 16-32 15,-4 31-130-15,7 11-220 0,15 19 231 16</inkml:trace>
  <inkml:trace contextRef="#ctx0" brushRef="#br0" timeOffset="-48358.84">19972 2165 1667 0,'-2'-18'41'0,"-7"-5"-20"0,-3 2-3 0,-9 8 27 16,-7 5-4-16,-7 21-10 0,-6 14-15 0,-11 24-24 16,6 10-20-16,7 7-72 15,16-3-61-15,24-13-135 0,14-7-7 16,24-17 90-16,8-10 98 16,5-16 226-1,-1-4 64-15,-5-12 56 0,-9-5-7 16,-4-11-43-16,-5-7-18 15,-17-9-47-15,-7-7-25 16,-18 3-60-16,-11 1-48 0,-8 17-121 16,-4 13-82-1,-6 24 109-15</inkml:trace>
  <inkml:trace contextRef="#ctx0" brushRef="#br0" timeOffset="-48039.7">19936 2859 1911 0,'-3'24'33'0,"-2"2"-53"0,-3 2 1 0,-4 2 9 0,-3 5 3 0,-2 5 6 0,3 4-22 0,5 4-26 16,5-3-13-16,8-3-11 15,5-8 18-15,6-12 30 16,0-7 24-16,8-15 52 16,1-10 18-16,2-18 20 15,3-7 2-15,-9-18-16 16,-7-4-8-16,-13-14-19 0,-9-2-12 16,-11 10-39-16,-3 11-33 15,-1 29-87-15,-1 14-93 16,2 18 118-16</inkml:trace>
  <inkml:trace contextRef="#ctx0" brushRef="#br0" timeOffset="-47627.34">21453 1341 1698 0,'-34'45'22'0,"-2"5"-46"0,8 7 3 0,8 3 4 0,6-7-19 0,16-11-64 16,10-7-6-16,15-22 10 0,7-2 29 16,18-19 74-16,2-8 24 15,-2-13 44-15,-7-10 27 16,-22-10 34-16,-8-2 5 16,-19-5-29-1,-12 0-22-15,-17 7-45 0,-8 8-27 16,-16 23-21-16,-1 15-12 15,-6 23-23-15,1 15-47 16,17 14 52-16</inkml:trace>
  <inkml:trace contextRef="#ctx0" brushRef="#br0" timeOffset="-47274.8">21726 2457 1097 0,'9'0'154'0,"2"0"287"0,0-1-368 0,-6-5 39 0,-8-5 3 0,-15-8-18 0,-8-2-34 0,-14 5-63 15,-1 10-5-15,-4 23-13 16,2 14-3-16,2 22-60 15,8 4-46-15,18 1-111 16,12-5-65-16,26-19 28 16,11-10 48-16,15-22 150 0,3-8 92 15,-5-14 83-15,-3-7 29 16,-12-3 49-16,-9-5 20 16,-14-2 14-16,-11 0-25 15,-23-1-89-15,-15 5-54 16,-21 14-143-16,-10 11-55 15,-13 25 76-15</inkml:trace>
  <inkml:trace contextRef="#ctx0" brushRef="#br0" timeOffset="-46974.83">21613 3193 2461 0,'2'-4'30'16,"-2"1"-68"-16,0 1 3 0,-5 2 16 0,-1 5 10 0,-3 13 1 0,-3 6-28 0,-2 5-80 16,0 1-40-16,10-12-56 15,12-7 17-15,6-14 92 16,6-9 55-16,4-15 99 15,-8-7 27-15,-5-10 10 16,-5-8-10-16,-6-10-37 16,-5-2-33-16,-6 3-84 15,3 9-76-15,-5 13 80 0</inkml:trace>
  <inkml:trace contextRef="#ctx0" brushRef="#br0" timeOffset="-46456.88">18577 1293 1830 0,'-17'16'55'0,"-1"5"-4"0,5 2-42 0,7-4 17 0,8-2-1 0,24-10 1 0,10-6-4 16,26-2-19-16,12-1-17 0,18 3-77 16,7 5-37-16,5 5-136 15,0 2-80 1,-5 1 197-16</inkml:trace>
  <inkml:trace contextRef="#ctx0" brushRef="#br0" timeOffset="-46244.7">18668 2107 1690 0,'35'34'40'0,"29"-8"-14"0,18-8 0 0,33-17 6 0,14-8 0 0,17-14-21 16,3-4-48-16,10-1-186 16,-4-2 146-16</inkml:trace>
  <inkml:trace contextRef="#ctx0" brushRef="#br0" timeOffset="-45994.24">18175 3463 1889 0,'149'-22'64'0,"12"-9"3"0,38-19-59 0,5-13-3 0,-6-13-42 0,-2-8-45 0,-20-19 46 16</inkml:trace>
  <inkml:trace contextRef="#ctx0" brushRef="#br0" timeOffset="-45743.71">20100 1564 1688 0,'116'17'49'0,"4"2"2"0,34 4-55 0,-12-1 5 0,13 1 1 0,5-6-16 0,-24-5-196 16,-5-3 150-16</inkml:trace>
  <inkml:trace contextRef="#ctx0" brushRef="#br0" timeOffset="-45525.52">19986 2480 2386 0,'28'-3'50'0,"37"-7"-44"0,21-5-18 0,36-10 3 0,11-4-17 0,4-1-54 0,2-1-60 0,9 1-305 16,6 6 271-16</inkml:trace>
  <inkml:trace contextRef="#ctx0" brushRef="#br0" timeOffset="-45346.7">20343 2980 2084 0,'21'23'77'0,"20"-1"78"0,49-11-186 0,21-12 5 0,28-33 0 0,18-17-23 0,-1-22-191 0,12-8 152 15</inkml:trace>
  <inkml:trace contextRef="#ctx0" brushRef="#br0" timeOffset="-45127.54">21868 1470 2058 0,'82'10'53'0,"14"5"-18"0,25 2-43 0,14 0 4 0,-1-6-25 0,11-9-85 0,-6-5-129 16,-8-10 129-16</inkml:trace>
  <inkml:trace contextRef="#ctx0" brushRef="#br0" timeOffset="-44906.84">21527 2513 2487 0,'60'17'33'0,"56"-18"-86"16,20-9-53-16,34-18 35 0,15-7-3 15,2-8-43-15,3 2-93 0,7 1 106 0</inkml:trace>
  <inkml:trace contextRef="#ctx0" brushRef="#br0" timeOffset="-12745.4">20776 3801 500 0,'-5'3'68'0,"-1"2"80"0,1 0-81 0,-1 0 22 0,-1-2 38 0,5-1 15 0,2 0-9 15,0-2-26-15,10 2-56 16,-3 0-19-16,2 5-18 16,3 6-1-16,-1 9 4 15,1 7-4-15,2 8-3 16,3 3-4-16,-1-2-6 15,-1-3 3-15,-3-8 0 16,2-6 3-16,-2-7 34 16,0-4 22-16,-4-6 51 15,0-2 19-15,-4-5-10 16,2-6-17-16,-2-9-50 0,0-5-21 16,-1-13-26-16,1 2-4 15,-3-2-4-15,1-1-4 16,3 8-16-16,-2 0-33 15,6 4-154-15,1 6-141 16,6 4 180-16</inkml:trace>
  <inkml:trace contextRef="#ctx0" brushRef="#br0" timeOffset="-11791.96">21299 4018 683 0,'-1'-5'62'0,"0"-4"59"0,4-2-18 0,2-1 11 0,4-5-15 16,1-1-4-16,-4-2-32 16,-6-1 9-16,-9 0 22 15,-6 2-7-15,-4 4-26 16,-4 5-20-16,0 9-30 0,3 4-7 16,-4 12-2-16,5 7 0 15,6 8-2-15,4 2-1 16,13 2-3-16,4-3 2 15,10-9 1-15,2-4 2 16,2-4 3-16,-3-7 1 16,-3-2 1-16,-4-2 1 15,-5-6 24-15,0-3 9 16,0-5 9-16,-1-5 4 16,1-6-17-16,-1 1-3 0,0 0 0 15,0 7 1-15,0 11-5 16,-1 4-5-16,-5 13-14 15,0 2-5-15,0 5-4 16,1 2 0-16,6-1-1 16,3-4 1-16,4-4 0 15,3-4 0-15,-1-4 2 16,2-3-1-16,1-3 2 16,2-4 0-16,2-3 0 15,-4-3 0-15,1-3-2 16,-4 0 0-16,-8 1-2 15,-3 5 0-15,-4 8-4 16,-3 7 1-16,0 5 0 16,1 1 2-16,1-3 1 15,6-2 2-15,4-7 1 16,2-2 3-16,3-8 10 16,-2-4 4-16,3-5 9 0,2-3 4 15,-5-4-8-15,1 2-6 16,-5 1-12-16,-4 2-6 15,0 11-5-15,-2 5-2 16,1 14 0-16,0 6 2 16,1 3 3-16,4 0 1 15,0-4 0-15,3-6 2 16,3-4 1-16,2-4 1 0,-1-3-2 16,-1-6 0-16,-2-3 3 15,-4-5 0 1,-1-1 3-16,0 4-2 0,-1 0-4 15,-1 6-2-15,5 5 0 16,2 1-1-16,4 10 3 16,3 1 1-16,-4 4 2 15,2 1-2-15,-1-4 0 16,0-2-1-16,-1-6-37 16,-5-3-32-16,-6-4-176 15,-1-5-185-15,-4 1 239 16</inkml:trace>
  <inkml:trace contextRef="#ctx0" brushRef="#br0" timeOffset="-11640.1">22011 3763 1807 0,'-12'-25'67'0,"-4"5"-15"0,3 5-13 0,4 4-36 0,2 1-45 0,7-3-112 0,11-2-103 15,14 2 119-15</inkml:trace>
  <inkml:trace contextRef="#ctx0" brushRef="#br0" timeOffset="-11339.95">22246 3794 1104 0,'-25'9'67'0,"-3"3"38"0,-6 2 26 0,3 1-29 0,3 2-11 0,14-2-39 0,5 0-29 0,15-2-1 16,7-2 1-16,10 0-5 16,2 2 1-16,6 5-16 15,-3 2-3-15,-6 1 1 16,-6 0 1-16,-15-1 3 15,-9-1 1-15,-13 2-5 16,-5-3-8-16,-8-2-43 16,3-2-31-16,0-9-126 15,5-3-158-15,10-5 207 16</inkml:trace>
  <inkml:trace contextRef="#ctx0" brushRef="#br0" timeOffset="-10926.59">22419 3571 1363 0,'9'15'71'0,"-2"5"18"15,0 9 12-15,-1 11 6 0,0 5-24 0,-1 9-32 0,4 0-17 0,-2 0-25 0,1-7-2 0,2-10-2 16,-2-6-1-16,4-12 1 15,-4-3-1-15,2-11 0 16,1-3 1-16,2-10 0 16,3-6 1-16,-1-8 0 15,-2-2 0-15,1 2 1 16,-2 4 1-16,-4 11 1 16,-3 10 6-16,-5 16 1 15,-2 9 2-15,-4 8-5 16,4-2-7-16,4-7-4 15,7-5-2-15,11-11 3 16,4-4 1-16,6-7 3 16,4-1 0-16,-1-5-1 15,1-3-2-15,-6 1-5 16,-7-3-25-16,-9 2-50 0,-7 0-45 16,-5-4-279-16,2 4 249 15</inkml:trace>
  <inkml:trace contextRef="#ctx0" brushRef="#br0" timeOffset="-10426.47">22745 3705 1556 0,'2'-3'31'0,"4"-2"-30"0,5 1-11 0,9 2 3 0,2 2 2 0,-1 6-1 0,4 4-2 0,-7 11-37 0,-4 5-31 0,2 10-8 15,-5 1 3-15,-1 1 40 16,1-1 38-16,0-7 34 16,0-1 15-16,5-6 25 15,0-7 14-15,4-4 23 16,1-2-3-16,1-3-17 16,1-2-17-16,1 0-45 15,0-2-10-15,5-2-11 16,0-2-1-16,2-4 1 15,-3-1-1-15,-5 0 2 16,-5 0 13-16,-8 3 10 16,1 3-3-16,-7 7 8 15,2 9-7-15,0 12-6 16,3 5 1-16,2 11-8 0,0 5-8 16,-4 12-4-16,-3 2 0 15,-6 1-2-15,-6-6 0 16,-17-12 0-16,-11-4 2 15,-24-14 3-15,-4-4 1 16,-2-15 7-16,5-8 2 16,21-15-2-16,13-8-2 15,24-11 7-15,9-2 1 16,21 0 3-16,12 0-1 0,13 3-16 16,13 2-70-16,4 1-291 15,3-1 239-15</inkml:trace>
  <inkml:trace contextRef="#ctx0" brushRef="#br0" timeOffset="-9626.31">22336 4776 1032 0,'-10'8'116'0,"2"-1"51"0,2-5-4 0,3-3 4 15,6-11-8-15,3-5 19 0,2-11-60 0,-2-3-26 16,-12-1-46-16,-10 1-26 16,-17 11-29-16,-6 8-8 15,-3 19-3-15,1 12 2 16,13 11 10-16,5 1 2 16,15-3-1-16,8-7 0 0,8-11 4 15,7-5 3-15,2-9 6 16,6-5 3-16,3-5-1 15,-1-1-3-15,0 0-2 16,-2 6-3-16,-2 16-3 16,-1 14 0-16,-4 20 0 15,-2 8 2-15,-4 5 1 16,1 1 1-16,-1-8 0 16,0 0 0-16,-6-9 2 15,-12-3 0-15,-10-4 2 16,-6-5 0-16,-9-7-7 15,1-7-43-15,3-15-75 16,2-10-26-16,9-20-12 16,4-10 39-16,16-8 73 15,10-4 24-15,15 8 15 0,10 5 0 16,11 7-1 0,5 6 1-16,3 7 23 0,-8 7 23 15,-11 14 43 1,-7 6 25-16,-11 16-6 0,0 2-20 15,-4 7-37-15,-1-2-26 16,-2-3-13 0,0-3 1-16,-3-7 1 0,-1-4 6 15,-2-7 20-15,-5-4 12 16,-4-6 11-16,-3-7-3 16,-7-12-12-16,2-7-13 15,3-13-12-15,4-3-6 16,9 1-11-16,4 3-5 0,7 18-34 15,6 6-49 1,5 12-196-16,6 5 170 0</inkml:trace>
  <inkml:trace contextRef="#ctx0" brushRef="#br0" timeOffset="-8810.83">22978 4838 1729 0,'-7'19'125'0,"1"-5"35"15,-5-4-43-15,-2-10-84 0,-1-3-18 0,-4-7 0 0,0-2 4 0,-6 7-4 0,-8 5-5 0,-2 10-20 0,-2 8-21 0,9 4-28 16,9 1-5-16,17-7 9 0,6-5 18 16,22-9 50-16,2-5 19 15,9-8 13-15,5-4 0 16,-11-9-18-1,-4 2-9-15,-6 2-6 0,-8 4-2 16,-8 14-6-16,-3 7-1 16,-4 18-3-16,-1 7-3 15,0 7 1-15,2 1-2 16,7-3-12-16,7-5 0 16,10-9-3-16,10-4 1 15,6-13 10-15,11-4 0 0,8-10 5 16,1-7 1-16,-8-8 10 15,-9-5 5-15,-20-8 6 16,-10-1 4-16,-10 0-10 16,-11 8-1-16,-14 20-5 15,-11 11-3-15,-22 21 4 16,-4 9-5-16,7 10-4 16,7 2-5-16,29-5-2 15,10-6 0-15,15-11 5 16,9-7 2-16,16-13 7 15,4-7 2-15,11-14 0 16,-3-5 0-16,-4-15-1 16,-5-7 4-16,-8-20 6 15,-1-12 2-15,4-14-4 16,1-4-3 0,-2 20-4-16,-5 18 14 15,-15 35 20-15,-10 22-3 0,-16 28-5 0,-9 13-18 16,-6 23-20-16,-2 6 2 15,10 9 2-15,5 2-1 16,9-11 1 0,7-8 1-16,7-14-1 0,5-9 0 15,8-7-3-15,1-7-1 16,3-10 1-16,-1-6 3 16,0-14 8-16,0-7 6 0,-1-10 3 15,1-3-1 1,1 6 3-16,-6 4 5 0,-8 17-3 15,-8 10-1-15,-10 15-7 16,-5 8-7 0,5 5-20-16,6-4-26 0,14-9-72 15,6-6-83-15,7-12-222 16,-2-7 235-16</inkml:trace>
  <inkml:trace contextRef="#ctx0" brushRef="#br0" timeOffset="-8700.59">23684 4713 1163 0,'-5'8'-28'0,"0"-3"20"0</inkml:trace>
  <inkml:trace contextRef="#ctx0" brushRef="#br0" timeOffset="-8194.22">23797 4897 1102 0,'10'-2'127'0,"4"-3"71"0,1-4-21 0,-3-1-93 0,0 0 0 16,-11 3 6-16,-4 1-9 15,-10 5-20-15,-4 3-24 16,-7 12-37-16,-1 5-6 15,2 9 1-15,5 0 1 16,9-4 1-16,9-2 0 0,9-9 0 16,7-3 1-16,6-8 2 15,1-2 3-15,3-6 0 16,2-1 1-16,2-1-2 16,2 1-1-16,-6 0-26 15,0 1-5-15,-5 4-6 16,0 2-1-16,-4 7 25 15,2 2 5-15,2 3 6 16,1 0 2-16,1-4 2 16,1-3 3-16,-2-6 20 15,-1-6 8-15,0-11 12 16,-3-7 3-16,-1-15 4 16,0-14-2-16,-2-22-10 15,0-6-6-15,0 6-27 0,-1 12 7 16,-3 35 34-16,-2 18 4 15,-9 28 5-15,-4 15-12 16,0 25-39-16,-1 9-3 16,5 6-3-16,4-3 0 15,5-12-43-15,1-10-49 16,3-9-210-16,-1-4-71 0,-2-12 180 16</inkml:trace>
  <inkml:trace contextRef="#ctx0" brushRef="#br0" timeOffset="-8032.78">24067 4862 1792 0,'44'33'51'0,"7"-6"-89"0,9-8-30 0,15-20-397 0,8-10 292 15</inkml:trace>
  <inkml:trace contextRef="#ctx0" brushRef="#br0" timeOffset="-2624.28">24403 759 395 0,'4'2'151'0,"1"0"117"0,0 1-42 0,-1 1-29 15,-1 2-54-15,-2-6-23 16,0 2-37-16,-1-2-12 16,0-1-26-16,0 0-11 15,0 0-12-15,0-1 0 16,2-4 3-16,-2 1 2 16,0 5 5-16,-5 1 3 0,-1 0-3 15,1 2-2-15,-7-2-5 16,0 0-1-16,-2-1-4 15,-2-1 0-15,-1 1-2 16,0 0 2-16,-2 1 7 16,-1 1 0-16,-4-2 0 15,-2 1-2-15,-5 2-11 16,-6-2-3-16,-1 0-6 16,0-1 0-16,1-3-2 15,6 3 0-15,1-3 5 16,-1-1 3-16,-4-3 4 15,-7-1 2-15,-1 1-1 16,-3-3-2-16,-11 2-3 16,-2-1-2-16,-4 4-5 15,3 2-2-15,13 3-2 16,7 1 0-16,14 0 0 16,3 4-1-16,11-1-2 15,5-1 0-15,5 0-2 0,2-2 1 16,0-1-41-16,0 0-37 15,-2 0-121-15,-2-5-122 16,4-6 179-16</inkml:trace>
  <inkml:trace contextRef="#ctx0" brushRef="#br0" timeOffset="-2176.77">23384 517 371 0,'6'2'139'0,"0"-1"112"0,-4 5-28 0,1 1-23 0,-3 1-42 16,0 1-21-16,0 1-51 0,-5 1-14 16,-6 2-17-16,-4 2-7 15,-11 1-11-15,-11 4-8 16,-16 0-15-16,-6 3-5 15,2 0-3-15,4-2 0 16,24-3-4-16,10-4-1 16,21-3-1-16,10 2-1 15,20 1 0-15,15 0-1 16,18 5-11-16,1-4-37 16,1-2-181-16,-3 1 150 0</inkml:trace>
  <inkml:trace contextRef="#ctx0" brushRef="#br0" timeOffset="19362.34">21839 5890 692 0,'1'1'112'0,"2"0"69"0,4-1-46 0,1-2-14 0,0-2-19 16,0-2 4-16,-3-1-2 16,-4 0-1-16,-9 1-18 15,-5-2-11-15,-7 4-31 16,-4 2-17-16,-2 3-20 15,2 5-4-15,4 9 4 16,2 2 0-16,7 9 0 16,0 6-1-16,5 8-5 15,5 4 0-15,2-1-1 16,7 0-1-16,0-9 1 16,3-6-2-16,7-7-33 0,6-7-32 15,10-7-60-15,5-4-45 16,7-7 93-1</inkml:trace>
  <inkml:trace contextRef="#ctx0" brushRef="#br0" timeOffset="19647.83">22044 6089 1341 0,'-19'16'95'16,"5"-3"27"-16,3 1-22 0,9-3-43 0,3-1-11 0,7-1-3 0,0 1-11 0,1 1-16 15,-1 2-7 1,1 1-7-16,-1-2-1 0,4-3 0 16,-1-2 1-16,2-7 3 15,-1 0 2-15,-4-6 26 16,2-3 20-16,-1-4 27 16,-2-4 8-16,-4-4-17 15,-3-1-22-15,-11-3-29 16,-2 4-13-16,-12 6-17 15,-10 3-16-15,-11 10-41 16,-4 3-37-16,5 5-110 16,9 1-101-16,26-2 173 15</inkml:trace>
  <inkml:trace contextRef="#ctx0" brushRef="#br0" timeOffset="19999.25">22127 6058 463 0,'23'0'91'0,"-3"1"99"0,2 3 7 0,-5 4 7 16,-1 1-22-16,-3 4-44 0,0 2-25 16,-3 5-53-16,1 0-13 15,0 0-13-15,-1-2 9 16,0-6 32-16,0-2 11 16,-2-6 8-16,-4-4-4 0,-2-8-25 15,-2-5-14-15,-3-9-19 16,2-8-12-16,-3-8-13 15,3-3-1-15,3 1 0 16,5 6 4-16,6 16 15 16,4 7 7-16,0 10-2 15,2 3-3-15,2 5-6 16,-2 2-6-16,4 5 1 16,2 1-4-16,-5 7-12 15,0 3-3-15,-7 8 2 16,0 2-27-16,0-1-69 15,-2-1-57-15,5-11-141 16,2-7-112-16,9-3 228 16</inkml:trace>
  <inkml:trace contextRef="#ctx0" brushRef="#br0" timeOffset="20362.16">22644 5942 802 0,'29'0'88'0,"0"1"81"0,-2 1-36 0,-2 5 44 0,-3 4-27 0,-5 6-8 0,-4 3-17 0,0 8-45 15,6 4-15-15,-2 1-40 16,4-1-5-16,2-2-2 15,-2-5 2-15,8-7 12 16,-1-4 4-16,2-7 29 16,3-6 15-16,-7-11 18 15,-1-2-2-15,-6-11-8 16,-6-6-12-16,-6-13-27 16,-4-9-13-16,-1-6-39 15,-2 5-22-15,2 15-27 16,-1 10-21-16,-1 16-93 15,0 9-75-15,5-3 131 16</inkml:trace>
  <inkml:trace contextRef="#ctx0" brushRef="#br0" timeOffset="82248.81">6507 10646 770 0,'-3'-7'174'0,"1"1"131"0,-1 2-108 0,0-1-49 0,-1-1-72 15,2-2-21-15,-1-2 0 16,2-2 10-16,1-3 30 16,-1 1 13-16,0 0-6 15,-3 4-18-15,-2 5-28 16,-5 1-11-16,-6 1-23 16,-4 4-3-16,-15 5-8 15,-6 3-7-15,-10 10-4 16,1 4-4-16,-1 12-5 15,6 6 0-15,6 7-1 0,7 5 0 16,13 9-1-16,5 3 1 16,7 8 1-16,4 1 1 15,8 1 2-15,2-3 0 16,5-9 2-16,1-8-1 16,4-20 1-16,5-10 0 15,4-15 0-15,0-7 0 16,-2-11 4-16,-2-6 1 15,-5-11 3-15,1-5 3 16,-5-5 0-16,-6 2 1 16,-3 4 1-16,-3 3 3 0,0 12 1 15,0 12 0-15,3 2-3 16,3 15-2-16,5 16-7 16,2 7 0-16,2 7-1 15,-3 1-2-15,5-9-22 16,1-4-22-16,-1-14-46 15,3-5-23-15,-9-12-92 16,-6-4-116-16,-6-13 191 16</inkml:trace>
  <inkml:trace contextRef="#ctx0" brushRef="#br0" timeOffset="82416.6">6097 11180 1201 0,'-7'0'150'0,"6"0"129"0,20 0-86 0,8-4-12 0,12-6-30 0,8-4-23 16,8-6-65-16,0 0-30 16,-2-1-25-16,-3 2-17 15,-16 1-131-15,-3 2-128 16,-3 6 142-16</inkml:trace>
  <inkml:trace contextRef="#ctx0" brushRef="#br0" timeOffset="82667.56">6617 11086 1216 0,'-2'27'86'0,"-1"6"31"0,-1 5-44 15,-1 12-58-15,2 1-12 0,5-2-7 0,4-8-4 0,8-16-11 16,4-10 0-16,7-16 19 16,3-6 34-16,3-11 94 15,-2-2 31-15,-11-2 51 16,-8 0-7-16,-13 2-50 15,-14-3-30-15,-21 0-60 16,-6 0-27-16,-12-2-58 16,2 0-42-16,13 6-67 15,8 4-40-15,20 8-108 16,5 0-129-16,16 7 238 16</inkml:trace>
  <inkml:trace contextRef="#ctx0" brushRef="#br0" timeOffset="82952.62">6827 11241 1281 0,'4'18'70'0,"2"-1"32"0,0-1-15 0,1-1-14 0,-3 1-20 0,7 4-29 0,3 2-12 15,2 1-11-15,2-5-1 16,4-8 1-16,2-7 33 15,5-9 56-15,4-7 32 16,-1-10 52-16,0-1-11 0,-9-3-31 16,-8 1-19-1,-21 0-44-15,-11 2-26 0,-20 5-44 16,-5 5-40-16,-4 13-85 16,3 7-40-16,13 12-127 15,5 3-163-15,19 1 268 16</inkml:trace>
  <inkml:trace contextRef="#ctx0" brushRef="#br0" timeOffset="83358.96">7371 11255 1315 0,'28'-14'221'0,"-5"1"194"0,-15 1-168 0,-8 4-44 0,-17 6-99 0,-6 2-45 0,-12 12-68 15,-2 8-15-15,0 14-10 16,3 7-1-16,11 3-11 0,13-2-13 16,19-16-16-16,14-8 3 15,11-18 26-15,0-9 20 16,-1-10 39-16,-7-4 23 16,-8-3 37-16,-4 0 23 15,-8 3 12-15,-4 4-11 16,-3 7-28-16,-4 8-23 15,1 14-34-15,-2 10-11 16,3 17-15-16,3 10-1 0,1 10-6 16,5 4-38-16,5 0-50 15,2 0-27-15,1-2-20 16,-2-5 42-16,-12-7 59 16,-8-7 31-16,-11-8 40 15,-6-5 2-15,-4-11-9 16,-8-7-30-16,-8-20-194 15,-4-14-122-15,-7-30 165 16</inkml:trace>
  <inkml:trace contextRef="#ctx0" brushRef="#br0" timeOffset="83750.96">7486 10521 976 0,'19'-20'202'0,"-4"13"237"0,-4 17-168 16,-8 31-80-16,-3 15-46 0,-5 27-67 0,-1 9-33 15,4 12-37-15,3-1-3 16,12-4-9-16,11-9-3 16,14-23-21-16,9-10-5 15,4-26 1-15,-4-13 3 16,-6-17 23-16,-6-8 6 15,5-12 16-15,-2-5 10 16,-9-7 27-16,-5 0 23 0,-21 3 25 16,-10 0 2-1,-25 8-10-15,-4 6-22 0,-3 13-36 16,4 10-15-16,15 23-15 16,7 11-3-16,16 9 0 15,6-1 1-15,18-10-3 16,13-8 0-16,12-13-3 15,9-7-2-15,2-11-68 16,-2-3-85-16,-3-12 90 16</inkml:trace>
  <inkml:trace contextRef="#ctx0" brushRef="#br0" timeOffset="84132.09">9039 10770 1877 0,'-7'3'114'0,"2"3"88"0,3 2-36 0,7 10-12 0,0 7-21 0,6 15-53 16,-2 10-28-16,-4 10-36 15,-2 7-1-15,-3 3-9 16,-2 1-3-16,0-4-52 15,-2-3-53-15,1-13-163 16,-2-5-161-16,1-18 231 16</inkml:trace>
  <inkml:trace contextRef="#ctx0" brushRef="#br0" timeOffset="84381.83">8699 10807 1788 0,'-19'-9'146'0,"0"0"93"0,3 3-67 0,11 3-38 0,1-2-39 0,14-4-24 15,9-4-22-15,13-10-15 16,15-4 6-16,23 1 7 16,11-1-4-16,6 3-10 15,-3-1-4-15,-8 2-20 16,-5 2-14-16,-6 4-93 15,-6 5-82-15,-20 4 93 16</inkml:trace>
  <inkml:trace contextRef="#ctx0" brushRef="#br0" timeOffset="84550.52">9555 10762 1632 0,'-6'22'181'0,"0"14"250"0,3 4-248 0,0 5-62 0,1 5-26 0,2 6-59 16,0 0-25-16,5 7-4 15,-1 1-35-15,9 1-130 16,-4 0-225-16,7-8 205 16</inkml:trace>
  <inkml:trace contextRef="#ctx0" brushRef="#br0" timeOffset="84821.36">9414 10705 1883 0,'6'-31'161'0,"1"5"105"0,8 6-113 0,2 1-9 0,10 9-50 16,6 2-21-16,14 6-40 15,6 4-13-15,9 1-13 16,4 5-2-16,-8 6-4 16,-7 2-1-16,-21 10-3 0,-14 6-4 15,-24 12-9 1,-13 6-11-16,-27 9-40 0,-7-1-43 16,-11-5-80-16,-2-10-74 15,22-14 141-15</inkml:trace>
  <inkml:trace contextRef="#ctx0" brushRef="#br0" timeOffset="85298.79">10187 10634 1196 0,'12'21'125'0,"-5"9"136"0,-8 3-56 16,-6 10-9-16,-1 5-43 0,-1 8-79 0,1 4-26 0,0 1-29 0,4 1-11 0,3-1-8 0,4-3-3 0,4-3-2 0,2-6-1 0,3-7-10 0,-2-7-4 0,10-11-10 0,-1-5-3 0,6-12 7 15,4-5 5-15,2-10 11 16,6-6 6-16,-2-9 10 16,5-6 13-16,3-8 42 0,1-4 20 15,3-1 40-15,-1-1 17 16,-16 4 13-16,-3 0 3 16,-23-5-12-16,-5-6-13 15,-20-11-41-15,-8-6-21 16,-4-3-39-16,-1 5-16 0,12 21-18 15,7 11-7-15,11 21-8 16,4 11-7-16,1-5-61 16,6 7-42-16,1 6-142 15,3-1 142-15</inkml:trace>
  <inkml:trace contextRef="#ctx0" brushRef="#br0" timeOffset="85833.87">6697 12659 1642 0,'-23'-4'95'0,"3"-7"41"0,0-4-64 16,-4-8-35-16,-4 1-16 0,-2-2-14 0,-3 1-5 0,4 3-3 16,4 6-3-16,6 11-4 15,7 3 3-15,7 9 14 16,3 1 19-16,12 2 40 16,8-2 15-16,26-6 14 15,19-4-5-15,42-12-31 16,18-8-16-16,49-14-30 15,16-12-11-15,43-15-6 16,28-6-2-16,38-10 0 16,22 0 2-16,28-1 4 15,10 2 7-15,10 5 26 16,-13 7 7-16,-17 13 2 16,-14 9-4-16,-47 19-24 15,-20 11-9-15,-50 22 347 16,-36 8-260-16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09T18:09:56.2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9763 13456 1430 0,'-21'11'101'0,"0"1"112"0,7-5-192 0,-1-2-10 0,4-5-11 16,-2 0-1-16,8-5 0 15,-1-1 1-15,4 0 6 16,2 5 7-16,0 1 3 15,-3 1-2-15,7 10-6 16,1 1-5-16,7 3 1 16,4 0 6-16,13-1 15 15,11-2 11-15,14-6 10 16,9-3-2-16,22-5-9 16,7-4-8-16,26 0-11 0,11 3-4 15,32 5-6-15,2 5-2 16,25 13-4-1,13 6 0-15,16 8-4 0,14 2 2 16,19-9-5 0,9-8-3-16,17-18-53 0,21-9-79 15,8-25 84-15</inkml:trace>
  <inkml:trace contextRef="#ctx0" brushRef="#br0" timeOffset="45862.97">7291 16563 1384 0,'-9'-8'96'0,"0"-1"55"0,1 0-47 0,-1 0-33 16,-1 3-14-16,-5 4-15 15,0 2-3-15,-2 5-6 0,3 1-5 16,2 1-13-16,8-3-10 16,24-2-14-16,8-4-2 15,29-7-2-15,12-2 3 16,32-1 3-16,16 1 0 16,29 7 15-16,20 1 17 15,8 3 32-15,9 3 15 16,13 1 21-16,-1 1 4 15,12 4-22-15,0 2-13 16,-1 6-41-16,-6 0-77 0,7 6 34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09T18:11:41.8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12971 12820 1102 0,'1'5'96'0,"1"0"95"0,1 0-147 0,1 1-5 0,0-3-19 0,-1-1-1 0,3-2 13 15,1-1 8-15,1-2 18 16,1 1 9-16,3 1-2 16,6 0-9-16,12 1-22 15,6 1-11-15,16 1-9 16,3 1 4-16,7 4 20 16,-2-1 15-16,7 0 21 15,2 1 5-15,13-2-9 16,6 1-12-16,2-1-26 15,4 0-10-15,4 1-15 16,6-1-5-16,5 2-3 16,2-1-3-16,7 1 1 0,0-1-2 15,8-1 0-15,6 1-2 16,8-5-5-16,-1-1-1 16,17-1 1-16,-1-3 2 15,0 0 7-15,8 2 3 16,-7 0 0-16,4 0 2 15,16 2 2-15,-6 0 0 16,16 2-1-16,1-1 0 0,4-2-3 16,3-5-1-16,5-1-1 15,2-3-1-15,-2 0 2 16,11 3 0-16,-1 2 1 16,5 1 2-16,11 5 2 15,-3 2-2-15,9 6 1 16,-5 1 0-16,0 5-3 15,-3 1 3-15,-1 1-2 16,-5 3 0-16,-7 3-40 16,-5 3-63-16,-21 5 59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09T18:12:49.6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8198 5454 500 0,'-2'3'97'0,"-2"2"108"0,3 2-92 0,-4 0-17 0,3 0-15 0,1-2-1 0,-4-4 7 15,3 0 6-15,-2-3-4 16,2-1-15-16,2-1-33 15,2-1-15-15,6 3-15 16,1-1-3-16,8 3-2 16,4 2 2-16,4 1 8 15,6 2 1-15,10-1 3 16,5-3-3-16,20-2-11 16,7-4-2-16,8-7-1 15,8 0 0-15,12 0-2 16,7 1-1-16,6 5-2 15,5 2-2-15,1 4 2 16,-1 5 0-16,5 4 0 16,6 0 1-16,3 1 0 15,3 1 0-15,13 0 1 16,0-1-1-16,0 3 1 16,11 2 0-16,-7 1 2 15,2 1 2-15,7-3 1 0,-7 1 2 16,13-5-1-16,0 0 0 15,-7-1-1-15,8 0-1 16,-7 0-3-16,1 2 0 16,9 1 0-16,2 0 0 15,21 1 0-15,3-2-1 16,16-3 0-16,9-1 0 0,13-5 0 16,9-2 0-16,13 2 1 15,5-2-1-15,1 6-58 16,2 4-159-16,-18 10 136 15</inkml:trace>
  <inkml:trace contextRef="#ctx0" brushRef="#br0" timeOffset="9153.76">10093 7501 638 0,'-1'-12'60'0,"0"1"30"16,1 7 15-16,-6 4 15 0,-4 5 17 0,-4 5 5 0,-2 2-33 16,-1 1-22-16,1 0-39 15,5 0-17-15,5-3-10 16,7 1 7-16,17 1 23 16,12-1 8-16,34 2 4 15,17 2-6-15,23 2-27 0,17 0-10 16,21 1-14-16,2 0-5 15,17-2-29-15,4-1-26 16,-14-5-127-16,5-2 106 16</inkml:trace>
  <inkml:trace contextRef="#ctx0" brushRef="#br0" timeOffset="28289.57">1772 5685 946 0,'-23'11'72'0,"8"-4"34"0,7-1-41 0,13-5-25 16,4-1-9-16,16-5 14 0,6 0-7 0,19-2-8 15,17 0-3-15,28 6-18 16,8 1-5-16,31 8-4 16,6 3-1-16,11 3-1 15,14 2 0-15,-4-1 1 16,2 2 1-16,10-3 13 16,-15-1 15-16,2 0 36 15,-8-4 14-15,-28-4 14 16,-7-3-8-16,-32-3-31 15,-13-3-14-15,-26-2-19 16,-17-4-15-16,-37-10-90 16,-21-4-69-16,-43-7 74 15</inkml:trace>
  <inkml:trace contextRef="#ctx0" brushRef="#br0" timeOffset="28520.15">2541 5609 902 0,'-153'4'124'16,"16"-2"105"-16,4-1-41 0,29-4-12 0,15-2-48 0,34 1-59 0,18 2-28 15,35 8-53-15,18 9-14 16,42 14-5-16,23 5 7 16,41 6 18-16,28 0 2 0,42-6-1 15,26-4-7-15,45-9-68 16,1-4-107-16,28-6 107 15</inkml:trace>
  <inkml:trace contextRef="#ctx0" brushRef="#br0" timeOffset="37918.26">19069 13107 799 0,'-7'-12'-104'0,"-2"-3"274"0</inkml:trace>
  <inkml:trace contextRef="#ctx0" brushRef="#br0" timeOffset="38302.87">18423 12852 1585 0,'9'1'81'16,"26"0"41"-16,9-1-93 16,29 1-16-16,15 0 3 15,23 5 14-15,4-5 4 16,23 4-14-16,9 1-4 16,-7-4-8-16,8 5-8 15,-5-5 2-15,-14-1 0 16,-22 1-1-16,-13 1 0 0,-36 1-16 15,-14 1-18-15,-30 0-76 16,-19 0-24-16,-44 2-12 16,-25 1 14-16,-54 2 67 15,-16 3 25-15,-25 0 28 16,-4 1 8-16,22 4 25 16,4 3 14-16,32-3 31 15,18-2 21-15,33-4 42 16,24-2 14-16,38-8 6 15,24 0-19-15,63-5-31 16,35-2-16-16,77-4-30 16,35-3-41-16,57-3-168 15,26 0-423-15,25 3 343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09T18:14:26.5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13593 5050 901 0,'4'-5'63'0,"1"-2"51"0,2 1 22 0,-3-2 44 0,1 0-18 0,-1 1-28 16,2 1-19-16,1 5-37 0,0 4-14 16,-1 12-29-16,1 6-10 15,-1 18-13-15,0 13-6 16,-3 15-1-16,0 7-2 16,0 6 0-16,-2-1-1 15,2-4-15-15,1-7-18 16,4-14-47-16,-1-7-48 15,-1-20-192-15,-2-9 189 16</inkml:trace>
  <inkml:trace contextRef="#ctx0" brushRef="#br0" timeOffset="282.68">13358 5077 1257 0,'-25'6'42'0,"1"0"22"0,-4-1-23 0,4-4 39 0,3-3 19 0,10-8 5 16,9-5-9-16,14-4-26 16,10-3-14-16,10-1 7 15,6-1 3-15,7 0 2 16,4 0-6-16,10-4-33 15,6 4-11-15,9 0-17 16,-1 4-1-16,-10 8-26 0,-11 1-52 16,-19 13-232-16,-9 5 192 15</inkml:trace>
  <inkml:trace contextRef="#ctx0" brushRef="#br0" timeOffset="647.67">13927 5386 816 0,'5'6'23'0,"2"3"86"0,0 3-16 0,2 7 22 0,0 4 13 0,2 9-77 16,2 1-14-16,0 2-23 15,1 1-6-15,-5-5-2 16,-1-2 1-16,-2-8 6 15,-5-8 5-15,-1-12 44 16,-1-5 19-16,-4-16 36 16,-3-6 13-16,-1-17-3 15,-3-8-11-15,4-3-33 16,1 1-21-16,8 12-40 16,5 3-12-16,7 16-17 15,5 2 0-15,9 7-5 16,5 2 0-16,6 3 1 15,2 2-25-15,-1 3-75 16,-4 3-61-16,-4 4-285 16,0 8 267-16</inkml:trace>
  <inkml:trace contextRef="#ctx0" brushRef="#br0" timeOffset="1194.54">14370 5423 532 0,'9'2'91'0,"0"3"141"0,3 0-84 0,-1 2 12 0,-1-1-27 0,4-5-48 0,4-1-5 0,4-6-14 15,5-2 10-15,1-4-7 16,-3-1-12-16,-6-2-12 16,-4 0-16-16,-14 2-4 15,-2 0-1-15,-22-1 1 16,-4-1 2-16,-11 1-3 15,-6 3-1-15,7 6-7 16,2 5-6-16,11 13-9 16,5 5-1-16,8 12-1 15,5 5-1-15,6 1 0 16,4 0 1-16,10-3 2 16,4-2 1-16,7-5 1 15,5 2 1-15,-1-6-1 16,0-2 0-16,5-2-1 15,-3-5 1-15,-5-2-2 16,-2 0-8-16,-16-5-12 0,0 0-5 16,-11-3-8-16,-2-2 6 15,1-1 11-15,-3-5 5 16,6-7 11-16,2-7 3 16,9-14 1-16,7-7 6 15,3-7 13-15,4 0 7 16,5 5 17-16,-7 7-1 15,3 13-12-15,-2 7-8 0,-4 16-22 16,-5 10-6-16,-5 14-5 16,-2 6 2-1,-3 9 3-15,-1 2 2 0,3 1-26 16,2-1-47-16,5-8-228 16,6-6 184-16</inkml:trace>
  <inkml:trace contextRef="#ctx0" brushRef="#br0" timeOffset="1847.65">15388 5418 1338 0,'-2'-2'122'0,"-12"2"72"0,-6 0-53 0,-21 5-31 0,1 5-37 0,-5 6-29 0,3 5-3 16,14 8-25-16,2 2-8 15,14 3-15-15,11 1-5 16,11-7-4-16,7-3-4 0,11-10-3 16,-4-1-10-16,3-9 10 15,2-4 7 1,-3-9 13-16,-1-8 14 16,-4-14 1-16,0-8 1 0,-4-19 8 15,-2-9 7-15,-6-13 14 16,-1-9 0-16,-4-6-7 15,3 0-2-15,1 10-13 16,2 14-1-16,-1 26 4 16,-3 15-11-16,-4 28-14 15,-2 16-5-15,-2 31-7 16,-2 17 2-16,-2 29 13 16,4 7-2-16,2 8-1 15,8-4 2-15,10-18-1 16,1-12 6-16,13-23 3 15,4-12 0-15,3-20 4 16,4-10 0-16,0-17 5 16,-5-12 3-16,1-17 6 15,-5-10 0-15,-10-10 14 16,-1-2-10-16,-10 13-7 0,-2 8-4 16,-3 26-32-16,-2 13 1 15,6 19-7-15,3 10 1 16,10 7 9-16,0 3 4 15,7-1 4-15,-3-2 1 16,3-2 3-16,0-2 0 0,-8-6 2 16,-4-1 0-1,-17-3 6-15,-14-6 3 0,-18-3 6 16,-8-5 10-16,-26-7-12 16,-18-4-22-16,-22-10-74 15,-9-4-68-15,-17-14 71 16</inkml:trace>
  <inkml:trace contextRef="#ctx0" brushRef="#br0" timeOffset="6097.32">4141 7920 1204 0,'-23'12'71'0,"3"-1"45"0,11 0-93 0,1-1-9 15,5-3-13-15,3 0 10 16,4-1 21-16,4 2 7 16,2 1 8-16,2 1-9 0,7 2-21 15,2 0-7-15,10-3-7 16,4-2-3-16,13-5 0 16,3-3 1-1,11-7 2-15,13 0 6 0,14-5 13 16,1 1 2-16,6 0 9 15,-1 1-3-15,7 1-6 16,4-1-1-16,2-4-5 16,7 0-8-16,5-1-10 15,1-1 0-15,10 3-6 16,3 2 4-16,-7 4 1 16,7 3 0-16,5 5 1 15,-7 0 1-15,0 4 0 16,0 0 2-16,-4-2-2 15,-1 1 1-15,0-1-1 16,4 0-1-16,-3 3 0 16,3 0 0-16,10 1 1 0,-8 2-1 15,3 2 0-15,7 3 1 16,-8 0 0-16,0 1 0 16,6 0 1-16,-8-2 0 15,-4-1 0-15,2 1-1 16,0-6 0-16,-8-4 1 15,0-6-1-15,3-7 1 16,-11-6 0-16,2-3-1 0,-1-4 1 16,-4-2 1-16,-6 3-1 15,-7 1 2-15,-14 5 0 16,-8 5 1-16,-16 5 1 16,-4 5-1-16,-10 3 2 15,-9 4 0 1,-17 1-1-16,-9 2 2 0,-11-2 6 15,-6-1 3-15,-11-2 6 16,-8-1 2-16,-10-2 0 16,-7 0-3-16,-8-1-2 15,-1 0-1-15,-7-2-5 16,-6 0-1-16,-14 1-2 16,-8-1 0-16,-7-1-3 15,-1-1-2-15,-7-2-1 16,-6 1-2-16,-2-3-2 15,-4 0-1-15,-2 0 1 16,-1 0 0-16,-3 4 1 16,-4 1 2-16,-1 3 6 0,0 2 7 15,-3 3 6-15,-4 1 3 16,2-1-2-16,3 0-4 16,-6-1-1-16,4-2-1 15,2-1 10-15,2 0-1 16,-3-3 2-16,3-1 0 15,11-1-13-15,-3-2-2 16,8 1-4-16,2 0-7 16,4-1-4-16,3-1 0 0,-1 1-6 15,1 0 6-15,-4 0 1 16,3 1 1-16,5-1-1 16,-6 0-2-16,2 1 0 15,-1 0-2-15,4 3 1 16,1 1 0-16,0 2 0 15,-2 3 2-15,3 3 0 16,2 2 1-16,-4 2 2 16,-1 1 3-16,-2 0 2 15,4 0-1-15,4 2 2 16,-1-4-3-16,4-3-1 16,1-3-2-16,7-4-36 15,5-4-28-15,-4-3-108 16,-3 2 93-16</inkml:trace>
  <inkml:trace contextRef="#ctx0" brushRef="#br0" timeOffset="43079.45">12164 5864 416 0,'-10'4'100'0,"-2"0"111"16,1-1-45-16,4-3-44 0,1 0-4 0,3-4-18 0,3-2-12 15,1 0-22 1,1-3-2-16,-1 2-17 0,-1 0-6 16,-1 6-14-16,0 0-9 15,-7-1-4-15,4 4 6 16,-1 2 14-16,3-1 8 15,5-3 24-15,9-1 5 16,8-6-3-16,5-3-4 16,10-1-25-16,6 0-12 15,4 4-13-15,5 4-7 0,-6 4-8 16,-4 3-3-16,-14 5 0 16,-9 1 1-16,-11 4 7 15,-7 1 3-15,-14 9 1 16,-12 4-1-16,-15 11-2 15,-7 6-3-15,-5 11-1 16,5 3-1-16,7-1 0 16,8-5 0-16,15-10-2 15,6-7-2-15,14-8-4 16,6-2 0-16,14-6 1 16,3 0 1-16,9-2 4 15,5 0 1-15,2 3 1 16,4-1 0-16,-8 4 2 15,-7 3 2-15,-20 9 7 16,-16 3 1-16,-30 9 2 16,-12 2 0-16,-11 5-6 0,2-2-2 15,12-4-5-15,10-1-3 16,19-4-6-16,10-3-3 16,16 2-2-16,9-2 0 15,15 8 4-15,1 0 2 16,13 6 4-16,1 3 2 15,1 2 1-15,-1 2 3 16,-18 0 15-16,-9-1 11 16,-29-4 27-16,-16 4 2 15,-26 1-6-15,-12-1-8 16,-12 1-51-16,-1-5-31 0,-8-24-71 16,-1-12-64-16,11-33 93 15</inkml:trace>
  <inkml:trace contextRef="#ctx0" brushRef="#br0" timeOffset="43679.19">13474 6501 1082 0,'-13'-5'33'0,"-6"0"26"0,0 1 6 0,-6 1 35 0,-1 2 12 0,-8 5-14 16,-4 6-5-16,-5 13-30 16,-2 9-16-16,2 11-26 15,2 8-16-15,13 3-11 16,6 2-2-16,16-6 9 15,10-2 3-15,18-11 5 16,12-6 3-16,17-9-6 16,6-5-2-16,3-9-1 15,1-3-2-15,-2-7-47 0,-3-6-57 16,-2-9 59-16</inkml:trace>
  <inkml:trace contextRef="#ctx0" brushRef="#br0" timeOffset="44047.37">14042 6613 1259 0,'3'4'103'0,"-1"2"48"0,-4-5-15 0,-8 0 19 0,-8-3-30 15,-8-4-15-15,-7 1-42 16,-2 0-6-16,1 7-39 15,3 4-9-15,10 10-19 16,3 4-18-16,7 6 6 16,9 2-1-16,8 1 3 15,7-1 3-15,10-5 5 16,2-2 2-16,7 0 5 16,2 0 0-16,-4 0 1 15,-3 1 1-15,-10 3 3 16,-9 1 2-16,-13 4 6 15,-11 1 4-15,-18-1 6 16,-6-3 2-16,-12-11-2 16,-6-4-1-16,-9-13-34 15,-6-9-40-15,-2-13-110 0,2-5-91 16,13-6 130-16</inkml:trace>
  <inkml:trace contextRef="#ctx0" brushRef="#br0" timeOffset="47844.13">12229 9345 359 0,'-1'1'26'0,"-3"1"30"0,1 2-48 0,-3-3 8 0,3-4 27 16,0-4 31-16,3-8 84 15,0 0 28-15,4-3 25 16,1-1-10-16,6 2-57 15,2-1-22-15,4-1-25 16,3-1-15-16,4-2-24 16,2-1-15-16,11 1-30 15,3 0-9-15,-3 5-1 0,-1 5-7 16,-9 9-1-16,-6 6-1 16,-4 18 0-16,-11 9 6 15,-9 21 3-15,-8 10 2 16,-8 11-2-16,-6 4 0 15,-1 0-2-15,8 1-1 16,5-6 0-16,7-4-2 16,8-15-1-16,2-8 0 15,14-9-1-15,5-5 1 16,10 0 4-16,3 1 3 0,2 1 3 16,-2 2 0-16,-4 6 1 15,-7 3 2-15,-15 7 10 16,-9 7 7-16,-16 8 1 15,-9 7-3-15,-6 9-13 16,3 1-5-16,5-4-7 16,4-5 0-16,16-10-6 15,4-7-3-15,15-4-3 16,10 4-2-16,10 5-10 16,7 8-8-16,10 11-40 15,4 7-4-15,-4 9 13 16,-2 5 12-16,-17 10 47 15,-9 1 7-15,-9 8 9 16,-8 0 2-16,-9 2 2 16,0-1 4-16,-12-8 21 15,-5-9 14-15,-7-17 29 16,-7-11 14-16,-12-21-4 0,-4-12-11 16,-11-26-62-16,-2-13-61 15,-6-27-199-15,-6-19 140 16</inkml:trace>
  <inkml:trace contextRef="#ctx0" brushRef="#br0" timeOffset="48377.51">13640 10055 981 0,'0'0'127'0,"0"0"105"0,-2 1-92 0,-1 0 1 0,-6-2-15 0,-3 0-2 15,-4-4-5-15,-5-2-11 16,-6 1-38-16,-8 2-22 15,-1 8-38-15,0 10-9 16,1 15-10-16,3 12-4 16,-3 18-3-16,3 5 0 0,10 6-1 15,8-1 0 1,20-11 2-16,13-8 1 0,8-17 4 16,9-5 2-16,2-13 6 15,2-4 0-15,8-8 0 16,-4-3 1-16,7-9-70 15,2-5-72-15,-5-11-360 16,0-8 297-16</inkml:trace>
  <inkml:trace contextRef="#ctx0" brushRef="#br0" timeOffset="48807.31">14193 10085 570 0,'14'-21'95'0,"-5"2"111"0,-5 5 29 0,-3 7 2 0,-1 2-15 0,-5 5-58 0,-3 0-36 0,-5 2-43 0,-3 0-3 15,-6 1-4-15,-2 0-5 16,-13 0-20-16,0-1-12 15,-3 0-22-15,0 2-10 16,8 4-15-16,7 5-6 16,8 5-11-16,4 4-3 15,12 6 0-15,2 4 3 16,7 4 11-16,3 1 4 0,1 3 6 16,-2 1 0-16,-3 5 1 15,-3 1 0-15,-2 6-1 16,-1-2 2-16,1-5-2 15,5-6-3-15,9-11-4 16,2-4-1-16,13-11-14 16,5-2-3-16,13-11-40 15,2-6-30-15,2-13-81 16,-6-5-97-16,-7-17 157 16</inkml:trace>
  <inkml:trace contextRef="#ctx0" brushRef="#br0" timeOffset="48978.22">13925 10277 1116 0,'32'12'87'0,"10"-3"43"0,10-4-47 0,11-7-23 0,0-6-41 0,-3-13-18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09T18:20:57.7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14326 11839 529 0,'-1'-17'105'0,"-2"2"70"0,0 4 24 0,1 3 6 0,-5 2-5 0,2 3-16 0,1 1-43 15,0 1-27-15,4 3-53 16,-3 3-20-16,5 8-30 16,2 7-8-16,-3 13-3 15,4 9-2-15,-2 11-1 16,0 7-2-16,2 4-9 15,-5 0-28-15,4 4-74 16,-3-3-58-16,2-12-50 16,-1-8-4-16,0-23-139 15,2-9 234-15</inkml:trace>
  <inkml:trace contextRef="#ctx0" brushRef="#br0" timeOffset="251.38">14586 11735 1583 0,'8'-1'100'0,"-5"3"47"0,-6 5-10 0,-5 8-38 0,-4 5-26 0,6 10-44 0,3 1-14 16,9 11-13-16,4 1-2 15,1 6-4-15,3 1-9 0,-6 2-74 16,1 1-58 0,-5-1-171-16,-2-3-215 15,-6-9 307-15</inkml:trace>
  <inkml:trace contextRef="#ctx0" brushRef="#br0" timeOffset="451.94">14279 12093 1249 0,'-2'1'107'0,"2"0"117"0,6-1-65 0,4-2-14 0,6-3-7 0,8-4-41 16,6-2-33-16,7-2-39 15,3-1-10-15,1 1-8 16,1 0-47-16,-2-2-187 15,1 3 156-15</inkml:trace>
  <inkml:trace contextRef="#ctx0" brushRef="#br0" timeOffset="896.57">14822 11965 1593 0,'0'-1'119'0,"-3"-1"104"0,2-3-152 0,-2 0-1 0,-1 4-25 0,3 3-9 0,-3 12-26 16,2 6-10-16,2 14-23 16,1 9-7-16,8 6-5 15,5-1-2-15,9-11 11 16,7-10 8-16,5-16 12 16,0-6 8-16,-3-11 35 15,-7-3 15-15,-10-4 22 16,-6-1 4-16,-5 1-23 15,0 1-16-15,-3 5-35 16,3 3-10-16,8 9-14 16,1 4 0-16,8 7 1 15,2-1 5-15,2-6 10 16,4-3 2-16,-5-10 29 16,-2-5 15-16,-4-7 32 15,-4-5 11-15,-6-9-11 16,-4-5-14-16,-7-9-36 15,-5-4-23-15,-5-10-47 16,1-2-26-16,4 9-67 0,3 9-27 16,4 23-97-16,1 17-147 15,5-4 243-15</inkml:trace>
  <inkml:trace contextRef="#ctx0" brushRef="#br0" timeOffset="1121.65">15488 11750 1345 0,'0'6'118'0,"-1"10"71"0,1 7-31 0,-1 19-50 0,1 8-41 0,6 14-47 0,-2 4-14 0,4-2-18 16,-3-4-32-16,0-11-230 15,1-3 182-15</inkml:trace>
  <inkml:trace contextRef="#ctx0" brushRef="#br0" timeOffset="1901.37">16119 12227 978 0,'6'3'86'0,"3"2"61"0,3 3 5 0,2 4-8 0,1 2-19 0,-7 6-38 16,-6 4-22-16,-11 9-59 15,-9 1-68 1,-12 6-266-16,-6 4 206 0</inkml:trace>
  <inkml:trace contextRef="#ctx0" brushRef="#br0" timeOffset="2131.31">16734 12042 1220 0,'2'4'86'16,"3"4"44"-16,-4 3-54 0,-1 10-26 0,-4 9-26 0,0 20-22 0,0 9-3 16,0 13-86-16,-1 2-104 15,-2-5 110-15</inkml:trace>
  <inkml:trace contextRef="#ctx0" brushRef="#br0" timeOffset="2369.46">16621 12485 896 0,'-8'-85'134'0,"6"-5"127"0,4-3-83 0,16 5-46 0,5 14-20 0,15 18-3 0,4 17-3 0,-3 22-24 16,-2 9-14-16,-9 16-37 16,-4 6-11-16,-9 6-6 15,-3 2-6-15,-12 8-1 16,-11 2-20-16,-7 2-35 15,-6 0-25-15,-7-5-77 16,3-4-44-16,1-10 104 16</inkml:trace>
  <inkml:trace contextRef="#ctx0" brushRef="#br0" timeOffset="2649.14">17076 12111 1191 0,'11'13'57'0,"-1"4"21"0,-3 4-45 0,0 2-15 0,2 0-9 0,2-4-8 0,7-3-2 16,3-9 6-16,3-4 30 16,1-9 53-16,0-5 21 15,-7-5 36-15,-4-1-5 16,-14-2-22-16,-3-1-17 15,-11-1-39-15,-10 0-23 0,-12 3-43 16,-9 0-14 0,-6 10-45-16,2 3-16 0,11 9-26 15,11 2-26-15,18-1-115 16,9 0-64-16,17-6 159 16</inkml:trace>
  <inkml:trace contextRef="#ctx0" brushRef="#br0" timeOffset="2915.93">17443 12035 1163 0,'26'3'165'0,"-5"2"145"0,-12-2-44 0,-9 7-87 0,-8 1-39 0,-9 4-67 16,-5 4-36-16,2 0-29 16,-1-2-8-16,14-2-19 15,7-3-6-15,11-1 0 16,10 0 2-16,9 1 15 15,4 1 6-15,6 1 2 16,-5 2 3-16,-11 1 5 0,-10 1 1 16,-20 0-30-16,-12 0-26 15,-15-2-52-15,-7-2-44 16,-3-10-133-16,-4-5-101 16,6-18 202-16</inkml:trace>
  <inkml:trace contextRef="#ctx0" brushRef="#br0" timeOffset="3101.41">17465 11756 1469 0,'39'-30'172'16,"6"3"110"-16,-5 12-130 0,-4 8-33 0,-10 15-63 0,-10 10-19 0,4 22-10 15,-6 11-11-15,1 19-8 16,-2 2-10-16,-6 1-38 15,-2-5-33-15,1-13-163 16,0-6-149-16,2-16 211 16</inkml:trace>
  <inkml:trace contextRef="#ctx0" brushRef="#br0" timeOffset="3365.68">17628 12076 1306 0,'37'-1'94'0,"2"0"47"0,-2-1-17 0,2-1-30 15,-2 0-18-15,-1-5-21 0,0 0-6 16,-8-4 0-16,-8 2-1 16,-12-1 2-16,-7 1 2 15,-11-1 7 1,-6 0 2-16,-9 9-17 0,0 4-11 15,0 14-33-15,1 7-14 0,8 12-50 16,5 3-33 0,11 0-160-16,9-2-198 0,16-11 261 15</inkml:trace>
  <inkml:trace contextRef="#ctx0" brushRef="#br0" timeOffset="3526.47">18224 12161 1114 0,'22'-18'157'16,"-8"-2"128"-16,-8-1-32 0,-12 2-88 0,-8 3-52 0,-7 13-86 0,-3 8-43 0,-4 16-68 16,2 7-41-16,-2 6-226 0,7-1 214 0</inkml:trace>
  <inkml:trace contextRef="#ctx0" brushRef="#br0" timeOffset="3736.07">18235 12186 1147 0,'23'-35'152'0,"-2"-6"156"0,-1-5-65 0,-11-9-44 0,-5-9-13 0,-12-11-57 0,-6-4-23 15,-5-1-45 1,3 7-25-16,4 20-12 0,3 13 1 16,5 26-12-16,4 14-7 15,2 23-13-15,3 14-8 16,1 29 2-16,1 14 4 15,-2 19-7-15,-2 2-25 16,-3 3-95-16,-3-4-43 16,2-12-334-16,1-7 301 0</inkml:trace>
  <inkml:trace contextRef="#ctx0" brushRef="#br0" timeOffset="5265.88">19422 11746 854 0,'0'-4'147'0,"-1"1"133"0,1 0-93 0,0 0-4 0,1 2-26 15,8 1-14-15,-8 3-28 16,3 5-16-16,0 6-36 15,-4 6-16-15,3 13-30 16,-2 6-8-16,-1 12-4 0,2 5-22 16,-4-1-64-1,-1-1-58-15,-2-8-157 0,1-4-145 16,-13-11 245-16</inkml:trace>
  <inkml:trace contextRef="#ctx0" brushRef="#br0" timeOffset="6280.82">19167 11787 1010 0,'-3'-4'98'0,"-1"-1"67"0,-3 0-65 0,-2-2-48 0,-1-1-13 0,2 1-14 16,2 2 2-16,4 2-9 15,2 2-3-15,0-3-2 16,3 1 3-16,4 0 32 16,4-1 22-16,5 0 44 15,4-2 10-15,6-3-13 16,10-1-15-16,10-4-41 15,6-4-16-15,3-4-24 16,-3-2-7-16,-5-6-6 16,-3-2-2-16,-5 1-26 0,-4 1-23 15,-10 3-72-15,-7 4-54 16,-10 5-107-16,-4 4-35 16,-4 6-44-16,-2 4 36 15,2 4 158-15,0 0 99 16,-4 1 197-16,4 4 72 0,-1 1 80 15,-1 4 3 1,1 2-33-16,-3 3-44 0,2 7-96 16,1 5-41-16,1 12-47 15,-1 7-9-15,1 10-10 16,-3 7-3-16,0 6 0 16,1-6-4-16,3-2-26 15,1-10-10-15,3-12-21 16,0-7-2-16,0-13 22 15,1-4 3-15,-1-16 32 16,1-8 10-16,2-11 21 16,1-7 24-16,0-10 13 15,3 0 5-15,0 1-2 16,4 1-13-16,0 16-26 16,-1 7-9-16,0 15-15 15,-4 10-1-15,1 15-12 16,1 6-3-16,-3 4-4 15,2-1 1-15,1-4 5 16,-1-8 0-16,5-8 6 0,0-8 1 16,-1-11 17-16,0-7 13 15,-1-8 34-15,-2-3 10 16,0-6 17-16,-3-2-2 16,-2-1-33-16,1 3-10 15,-3 10-35-15,-4 7-9 16,0 17-6-16,-2 10-5 15,0 12-5-15,0 4-3 0,4-3-2 16,4-6-7-16,6-11 17 16,5-6 6-16,1-8 10 15,2-6 18-15,-4-9 23 16,-1-1 10-16,-4-10 9 16,-2-4-3-16,-5-4-21 15,-3-3-10-15,1 5-18 16,-3 7-7-16,1 14-7 15,3 11 1-15,-2 23 2 16,5 11 2-16,3 10 3 16,-1 2-5-16,9-11-26 15,0-5-5-15,4-12-29 16,3-5-48-16,-1-7-151 16,-3-6 154-16</inkml:trace>
  <inkml:trace contextRef="#ctx0" brushRef="#br0" timeOffset="7000.53">20929 11551 858 0,'-4'3'197'16,"-3"1"192"-16,2 2-138 0,1-2-23 0,-1 0-68 0,2-1-36 0,0 1-58 15,2 3-16-15,2 12-12 16,2 10-12-16,0 17-8 15,0 5-3-15,-3 7-16 16,0-3 1-16,-2-6-63 16,-1-4-48-16,3-11-223 15,0-5 186-15</inkml:trace>
  <inkml:trace contextRef="#ctx0" brushRef="#br0" timeOffset="11872.6">21365 11332 698 0,'8'-2'151'0,"1"-1"190"0,-1 3-220 0,-2 1-4 0,-6 8-53 16,-2 5-17-16,-11 9-18 15,-2 9-2-15,-5 14 6 16,-5 5-1-16,0 14-6 15,-2 6-6-15,0 14-14 0,-1 7-3 16,-4 9-12-16,2-1-35 16,-4-6-69-1,1-6-54-15,2-17 78 0</inkml:trace>
  <inkml:trace contextRef="#ctx0" brushRef="#br0" timeOffset="12246.83">21651 11671 1261 0,'-6'11'128'0,"-3"0"96"0,2 0-59 0,1 2-47 0,3 0-29 0,3 5-36 16,2 3-16-16,4 11-24 15,0 8-7-15,2 12-8 0,-3 2 1 16,-1-3-58-16,0-6-60 16,-1-8-225-1,1-6 190-15</inkml:trace>
  <inkml:trace contextRef="#ctx0" brushRef="#br0" timeOffset="12526.75">21861 11617 1001 0,'-6'5'203'15,"1"-3"295"-15,2-2-301 0,3 0-63 0,1-4-12 0,2 9-42 0,1 5-15 0,1 14-34 16,0 16-18-16,-5 17-13 16,-2 13-8-16,-3 6-38 15,2-2-47-15,9-11-328 16,7-7 269-16</inkml:trace>
  <inkml:trace contextRef="#ctx0" brushRef="#br0" timeOffset="15225.87">17293 13159 781 0,'-8'-1'148'0,"-3"1"150"0,-8 7-160 0,-5 2-2 0,-7 5-28 0,-3 1-6 0,4-3-11 16,-1-1-9-16,9-3-23 15,4 1-11-15,5 0-26 16,4 2-13-16,4 6-18 15,1 5-15-15,4 5-25 16,3 2-10-16,6-2-25 16,4-4 6-16,7-10 19 15,2-5 12-15,8-8 29 16,1-4 12-16,-6-9 21 16,-2-5 17-16,-9-12 23 15,-1-7 2-15,-3-16-4 16,-2-6-10-16,-4-7 1 15,-3 0 8-15,-4 10 15 16,-5 2 3-16,-1 8-14 0,0 2-11 16,2 2-21-16,2 5-2 15,1 7 6-15,-1 7 4 16,5 14 12-16,2 9 1 16,5 18-15-16,0 15-3 15,1 22-42-15,-1 7-18 16,3 12-35-16,0 2-28 15,2 4-62-15,7-2-20 0,0-14-20 16,5-10 22-16,3-26 91 16,-2-12 38-16,4-16 71 15,-4-6 15-15,-8-16 27 16,-2-5 13-16,-12-12 18 16,-1-5 7-16,-3-2 6 15,-2 0 1-15,-1 7-16 16,0 6-17-16,4 14-35 15,0 17-9-15,2 5-23 16,4 19-4-16,2 22-7 16,1 5-15-16,9 6-33 15,7-3-13-15,13-13-11 16,3-7 0-16,2-18 38 16,-3-11 15-16,-6-13 20 15,-6-5 12-15,-7-13 17 16,-3-6 12-16,-5-6 20 15,-6-2 7-15,-7 1 12 16,-4 4 0-16,-3 8-18 0,3 7-15 16,-3 14-8-16,5 7-14 15,-1 15-5-15,1 7 4 16,2 7-24-16,2 2 2 16,6-3-7-16,5-1-2 15,6-12-2-15,3-5 0 16,7-9 5-16,5-7 3 15,2-9 3-15,-2-4 4 16,-2-5 4-16,-6 2 0 16,-15 3 23-16,-7 4 10 0,-13 3 13 15,-12 3 6-15,-6 10-13 16,-3 5-15-16,6 19-22 16,6 8-10-16,15 13-13 15,8 5-2-15,20 1-19 16,7-7-9-16,8-10-46 15,2-2-28-15,-5-15-72 16,3-1-60-16,-11-11 139 16</inkml:trace>
  <inkml:trace contextRef="#ctx0" brushRef="#br0" timeOffset="16195.57">19541 13019 1089 0,'0'0'128'0,"1"-1"93"0,0 1-83 0,1 2 0 16,-1 5-27-16,0 3-12 15,1 12-29-15,3 8-18 16,-2 16-31-16,2 3-12 16,0 6-27-16,-2-3-31 15,-2-5-67-15,-1-6-57 16,0-7-216-16,0-5 227 15</inkml:trace>
  <inkml:trace contextRef="#ctx0" brushRef="#br0" timeOffset="16454.81">19292 13044 1585 0,'-7'0'83'0,"4"-1"44"0,3-5-30 0,17-5 13 0,1-3 9 0,16-6 7 15,3-1-22-15,1-2-44 16,1 0-18-16,-4 0-29 16,2 1-10-16,-8 1-77 15,-1 0-59-15,-5-3-233 16,-1 1 198-16</inkml:trace>
  <inkml:trace contextRef="#ctx0" brushRef="#br0" timeOffset="17094.53">19905 12698 1370 0,'-4'14'94'0,"-2"3"83"0,1 1-115 15,-2 1-5-15,-2 1 12 0,2 1 11 0,0 3-4 0,2 3-28 16,1 4-15 0,3 9-23-16,-3 7-16 0,2 14-31 15,0 7-27-15,1 5-68 16,1-3-14-16,1-12 3 16,6-11 26-16,1-20 75 15,1-6 41-15,-1-14 61 16,-4-6 23-16,3-6 32 15,-2-7 13-15,1-12-8 16,3-4-9-16,-1-11-15 16,3-4-20-16,4 3-23 15,-2 3-10-15,0 14-24 16,0 7-6-16,-2 15-10 16,-1 6-11-16,0 19-28 15,1 7-25-15,-1 9-38 16,-1-2 4-16,2-5-15 15,2-7 24-15,5-15 41 0,5-7 13 16,1-13 63-16,-1-5 16 16,4-11 30-16,-4-3 12 15,-4-7 9-15,-6 0-4 16,-1 2-22-16,-2 7-19 16,-5 12-40-16,-3 13-21 15,4 7-35-15,-6 15-16 16,0 18-19-16,-3-1 2 15,8-4 11-15,4-8-6 0,10-20 8 16,4-6 10-16,0-15 45 16,0-5 48-16,-4-5 83 15,-2 1 23-15,-3-1 21 16,-5 1-8-16,-2 11-32 16,-5 4-17-16,0 10-57 15,-1 12-34-15,-2 22-54 16,-1 10-30-16,1 15-60 15,1-4-44-15,15-8-399 16,11-9 354-16</inkml:trace>
  <inkml:trace contextRef="#ctx0" brushRef="#br0" timeOffset="17464.38">20989 12927 1472 0,'-1'5'180'0,"1"1"313"0,4-1-445 0,1 1-7 0,7 7-2 0,1 5-5 0,6 18-6 15,-4 7-10-15,-5 16-37 16,-4 4-40-16,-7 1-109 15,-4-2-125-15,-2-11 157 16</inkml:trace>
  <inkml:trace contextRef="#ctx0" brushRef="#br0" timeOffset="17826.86">21481 12818 1274 0,'-5'0'117'0,"-1"0"110"0,2 0-96 0,7 1-35 0,-3 1-6 0,4 6 6 0,1 4 1 0,-1 10-3 15,3 7-4-15,-3 19-35 16,-3 11-21-16,-2 26-27 16,-10 7-18-16,-11 10-47 15,-6-2-38-15,-4-5-193 16,2-1-235-16,8-13 297 15</inkml:trace>
  <inkml:trace contextRef="#ctx0" brushRef="#br0" timeOffset="18078.68">21657 12939 1799 0,'0'-5'67'0,"1"22"39"0,4 32 70 0,-5 11-35 0,0 8-16 0,-10 2-70 0,3-4-29 0,3-9-64 0,0-7-43 16,3-10-120-16,1-6-131 15,9-13 185 1</inkml:trace>
  <inkml:trace contextRef="#ctx0" brushRef="#br0" timeOffset="18577.41">22124 12998 1684 0,'-5'-11'146'0,"-6"-4"93"16,0 2-56-16,-9-3-56 0,4 4-30 0,-1 7-42 0,-7 0-16 0,8 12-30 16,-8 1-13-16,0 9-28 0,3 5-13 0,7 4-19 0,8 2-6 0,14-1 9 15,9-1 14-15,9 2 19 16,4 0 7-16,1 0-5 16,-2 1-14-16,1 1-39 15,-3 3-14-15,-3 3-26 16,-2 1-3-16,-11 0-122 15,-5-2 23-15,-12-4 46 16,-5-3 23-16,-13-6 190 0,-1-4-2 16,-5-11 48-1,-1-8 51-15,4-16 73 0,-2-13 47 16,11-16 20-16,12-8-40 16,19-15-85-16,14-2-32 15,14 2-62-15,6 5-17 16,14 17-39-16,4 5-59 15,15 13 31-15</inkml:trace>
  <inkml:trace contextRef="#ctx0" brushRef="#br0" timeOffset="34335.9">18403 14164 171 0,'-5'-1'24'0,"1"-1"10"0,0 1-29 16,2-1-8-16</inkml:trace>
  <inkml:trace contextRef="#ctx0" brushRef="#br0" timeOffset="34545.73">18435 14103 20 0,'-2'-1'0'0</inkml:trace>
  <inkml:trace contextRef="#ctx0" brushRef="#br0" timeOffset="35065.37">18439 14027 455 0,'2'-6'183'0,"0"0"132"15,-1 4-7-15,-4-1-18 0,1 2-80 16,-1-1-39-16,-1 0-66 16,1 0-33-16,3 2-26 15,0-1-13-15,0 0-22 16,2-1 0-16,4 6 2 15,1 5 0-15,2 9 2 16,-1 5 2-16,0 9-9 16,0 3 0-16,-1 4-2 15,-3 3-5-15,-3 2-11 16,3-2-12-16,-6-3-5 16,-1-4 1-16,2-9 12 15,-2-4 11-15,-1-9 7 16,3-2 2-16,-2-7 5 15,-5-2 2-15,-1-3 3 16,-6-2-1-16,1-4-3 16,3 0-2-16,-2-6-6 0,5-2-2 15,8-5-4-15,6-3-3 16,13-2-2-16,9 0 2 16,3 5 1-16,1 6 1 15,-4 7 0-15,-6 7 2 16,-2 7 1-16,-9 2 0 15,-3 7 4-15,-6 3 1 16,-3 3 1-16,-2 3-1 0,-5-3 1 16,-1-3 0-16,-2-5 0 15,-2-2 1-15,0-6-10 16,-4-1-18-16,-3-10-64 16,-3-2-49-16,-1-7-253 15,5-2 229-15</inkml:trace>
  <inkml:trace contextRef="#ctx0" brushRef="#br0" timeOffset="35519.6">18733 14166 1686 0,'-10'29'76'0,"-1"0"5"0,3 0-30 0,3-1-38 0,5-3-8 0,5-5-9 16,7-3-1-16,6-10-2 15,3-5 3-15,1-7 7 0,3-4 13 16,3-6 33 0,-7-2 17-16,-3 0 24 0,-7 0-3 15,-11 0-15-15,1 4-12 16,-3 3-27-16,-1 4-9 15,3 6-24-15,0 0-8 16,7 2-5-16,3 5-1 0,5 6 7 16,5 2 3-16,-3 5 2 15,0 1 0-15,-4 9 1 16,-1 5 0-16,-5 9 2 16,-4 9 1-16,-5 5 0 15,-7 4 0-15,-11-2 0 16,-6-4 0-16,-10-8 4 15,-4-6 3-15,0-8 6 16,2-8 3-16,3-13 1 16,4-8-6-16,4-18-43 15,4-11-43-15,6-14-107 16,9-1-120-16,9-12 166 16</inkml:trace>
  <inkml:trace contextRef="#ctx0" brushRef="#br0" timeOffset="36037.55">19854 14196 1851 0,'0'9'97'15,"0"4"13"-15,-3 3-40 0,2 8-52 0,1 5-14 0,7 7-4 0,2 6-1 0,3 2 0 0,0 5-3 0,3-4-3 16,-2-3-6-16,-2-10-3 16,-3-10 3-16,-4-13 0 15,-2-6 3-15,-3-13 4 16,-1-7-1-16,-6-13 7 16,0-8 6-16,-4-9 18 15,-1-6 13-15,-2-5 25 16,-1-4 11-16,8 10-8 15,7 3-7-15,7 10-23 16,8 5-13-16,1-2-10 16,4 0-7-16,12-5-5 0,6-1-2 15,13 0-2-15,9 1-16 16,4 4-64-16,-2 6-51 16,-14 12-201-16,-12 9 188 15</inkml:trace>
  <inkml:trace contextRef="#ctx0" brushRef="#br0" timeOffset="36239.35">19934 14292 1856 0,'5'7'150'16,"3"0"175"-16,9-9-232 0,8-4-8 0,0-11-25 0,1-4-21 0,1-9-49 15,4-2-43-15,5-5-109 16,2-1-77-16,7 5-221 16,-3 4 248-16</inkml:trace>
  <inkml:trace contextRef="#ctx0" brushRef="#br0" timeOffset="36517.69">20388 14155 1187 0,'-4'38'162'0,"-2"-3"110"0,4-3-89 0,2-4-119 0,0-3-35 0,7 0-25 16,0-2-2-16,5 0-2 16,3 0 0-16,1-5-3 0,2-2 1 15,-6-7 2-15,-1-5 12 16,-10-4 63-16,0-2 30 16,-7-7 28-16,-5-4 4 15,-3-7-24-15,-3-3-21 16,3-8-26-16,4-4-16 15,8-4-41-15,6 1-11 16,15 0-9-16,3 0 0 16,10 3 1-16,5-1-17 0,12 3-93 15,1 0-61-15,-1 8-159 16,-4 5-167-16,-8 14 295 16</inkml:trace>
  <inkml:trace contextRef="#ctx0" brushRef="#br0" timeOffset="36673.62">20837 14201 1371 0,'-1'40'119'0,"0"-2"62"0,1-3-59 0,2-1-50 0,4-2-37 0,0-4-21 0,2-1-10 0,1-10-15 16,0-5-47-16,3-12-263 15,3-6 212-15</inkml:trace>
  <inkml:trace contextRef="#ctx0" brushRef="#br0" timeOffset="36872.26">20780 13836 2305 0,'-18'17'90'16,"4"-3"11"-16,7-6-86 0,6-8-117 0,2-5-75 0,14-5 86 0</inkml:trace>
  <inkml:trace contextRef="#ctx0" brushRef="#br0" timeOffset="37599.73">21696 14171 795 0,'3'2'170'0,"-3"-2"144"0,0 1-64 16,0-1-9-16,0 0-25 15,0 3-24-15,0-2-30 16,0 4-21-16,0-3-50 16,1 4-23-16,3 4-36 0,1 0-15 15,2 13-11-15,-4 6-3 16,2 8-3-16,-3 6-9 16,0 0-51-16,-1 0-40 15,2-4-98-15,-2-3-55 16,1-8-221-16,1-5 266 15</inkml:trace>
  <inkml:trace contextRef="#ctx0" brushRef="#br0" timeOffset="37873.12">22120 13898 1992 0,'-10'12'100'0,"4"7"28"0,-1 1-22 0,1 11-36 0,5 6-22 0,-3 13-23 0,-4 5-6 0,2 11 4 0,0 4-4 0,-4 5-16 16,0 7-4-16,-4 4-70 15,-1 0-51-15,1-10-115 16,-3-6-53-16,10-21-103 16,1-11-115-16,7-22 304 15</inkml:trace>
  <inkml:trace contextRef="#ctx0" brushRef="#br0" timeOffset="38195.72">22400 14064 1595 0,'-2'8'168'0,"2"2"149"0,0 1-98 0,1 2-75 0,4 3-39 0,1 3-64 0,-1 5-19 0,3 7-17 0,0 6-2 0,2 12-3 16,0 2 0-16,-2 4-23 16,-1-1-31-16,-1-9-99 15,-3-8-71-15,4-5-342 16,-3-9 329-16</inkml:trace>
  <inkml:trace contextRef="#ctx0" brushRef="#br0" timeOffset="39084.26">22905 14139 1214 0,'0'-4'144'16,"-1"-3"124"-16,1-2-57 0,-5-5-47 0,-2-2-29 0,-5-4-25 0,-4-1-2 0,-11 1-20 0,-7 1-9 0,-5 8-37 0,-1 6-24 0,3 11-26 0,4 8-7 16,4 11-13-16,3 7-15 15,9 2-31 1,3 0-17-16,9 0-13 0,5-7 12 16,7-8 36-16,3-4 19 15,3-10 30-15,3-1 6 16,8-9 3-16,4-4 3 15,5-8 1-15,7-4 1 16,-3-4 4-16,1-2 1 0,-10 4 17 16,-6 0 9-16,-13 5 15 15,-3 4 2-15,-5 5-12 16,-1 8-5-16,1-1-15 16,0 1-1-16,-1 0-5 15,1 1-3-15,-1 0-5 16,0 0-2-16,0 0-2 15,0 0-4-15,0 0-1 16,0 0 0-16,-1-2 0 16,2 2 4-16,0 0 14 15,0 1 4-15,-1-1 0 16,2 1-2-16,-1-1-10 16,-1 0-4-16,1 0 0 15,-1 0 0-15,-1 0 2 16,-2-1 3-16,3 1 2 15,4 0 0-15,-4 0-2 16,2 1 2-16,-1 0 8 0,0 0 3 16,5 7 5-16,-5 0-2 15,3 7-6-15,0 5-2 16,1 11-5-16,2 6-3 16,-2 11-4-16,0 7-9 15,-1 13-10-15,-1 2-31 16,-2 6-89-16,1-5-44 15,1-10-130-15,2-11-103 16,3-14 240-16</inkml:trace>
  <inkml:trace contextRef="#ctx0" brushRef="#br0" timeOffset="40215.83">23705 14046 1626 0,'-14'-4'109'16,"5"0"62"-16,3 1-43 0,2 1-39 0,3 1-6 0,2 1-11 0,-1 4-5 16,8 10-2-16,0 2-11 15,1 11-26-15,5 3-9 16,-2 6-20-16,3-1-18 16,-7-3-27-16,0 2-20 15,-3-5-53-15,-2-2-31 16,-6-3-195-16,4-2 204 15</inkml:trace>
  <inkml:trace contextRef="#ctx0" brushRef="#br0" timeOffset="40702.94">23806 13979 990 0,'1'-2'103'0,"-1"-1"72"0,0-3-53 0,5-1-5 0,0-3-10 0,4 1-8 16,4 1 16-16,1 1 13 16,2 3-18-16,4 1-18 15,2 4-38-15,-1 3-21 16,0 2-21-16,1 2 0 16,-3 1-9-16,-2 3-7 15,-5 2-13-15,-5 3-10 16,-7 4-19-16,-4 3-3 15,-5 3 0-15,-4 0 6 0,2 0 20 16,2-1 8 0,1 3 15-16,4-2 10 0,5-4 15 15,4 1 6-15,7-8 20 16,1-3-3-16,7-5-8 16,6-5-5-16,4-6-25 15,3-3-19-15,-2-8-61 16,-6-2-53-16,0-4-306 15,-4-5 262-15</inkml:trace>
  <inkml:trace contextRef="#ctx0" brushRef="#br0" timeOffset="40891.69">24316 14085 1700 0,'-5'21'175'0,"1"-1"166"0,2 1-207 0,2-2-87 0,2 1-21 0,6 5-24 0,1 5-22 16,1 5-118-16,-1 2 7 15,-3 3-64-15,0-2-43 16,-2-5 184-16</inkml:trace>
  <inkml:trace contextRef="#ctx0" brushRef="#br0" timeOffset="41165.76">24314 14309 1177 0,'-7'-62'177'0,"2"0"154"0,5 6-131 0,0 7-29 0,4 14-50 16,3 7-24-16,2 10-25 16,2 5-25-16,5 6-16 15,2 2-17-15,3 6-18 16,-1 4 0-16,0 5-10 15,-3 2-2-15,-6 6-19 16,-3 2-11-16,-8 4-23 16,-7 0-1-16,-6-1-27 15,-3-1-13-15,-6-4-26 16,0 1-14-16,1-12 15 16,0-1-20-16,8-12 98 15</inkml:trace>
  <inkml:trace contextRef="#ctx0" brushRef="#br0" timeOffset="41707.5">24605 13998 1159 0,'-4'29'180'0,"1"2"292"0,-1-3-373 0,4-2-53 16,-2-2-10-16,2-3-49 0,3-4-44 16,3-3-63-16,2-2-11 15,-4-4 23-15,0-1 34 16,1-6 94-16,-2-1 45 16,1-7 72-16,-3-9 26 0,3-7 5 15,-2-10-11-15,0-9-54 16,2 2-26-1,2-3-38-15,0 11-13 0,1 12-9 16,0 5-2-16,0 11-5 16,-2 4-22-16,3 4-38 15,0 3-28-15,1 7-52 16,-1 1-22-16,-3 3-42 16,-3 0 4-16,1 0 47 15,-2-3 44-15,-1-7 93 16,0-6 53-16,0-1 70 15,0-1 22-15,1-13 14 16,0-5-19-16,1-11-44 16,3-4-23-16,3-2-31 15,2 4-12-15,0 9-11 0,-1 5 3 16,-1 10 13-16,1 5 0 16,0 10-3-16,2 5-10 15,-3 11-28-15,0 6-17 16,-6 8-61-16,0 3-53 15,1 1-183-15,-3-1 182 16</inkml:trace>
  <inkml:trace contextRef="#ctx0" brushRef="#br0" timeOffset="43563.62">23602 13918 729 0,'1'-5'134'0,"3"-3"177"0,4-1-87 0,-3-1-13 0,1 0-18 0,-4 0-31 16,-2 2-12-16,-3 3 2 15,1 2 7-15,-2 3-24 16,3 0-15-16,-2 3-47 15,4 2-24-15,7 9-24 16,5 3-6-16,10 12-7 16,2 8-2-16,6 9-1 0,-2 6-4 15,-8 1-12-15,-1 1-18 16,-8-1-58-16,2-2-45 16,-3-3-104-16,-1-4-43 15,2-10-96-15,-5-5-60 16,1-12 251-16</inkml:trace>
  <inkml:trace contextRef="#ctx0" brushRef="#br0" timeOffset="44064.87">23854 13708 1755 0,'-8'26'207'0,"0"2"276"0,6-2-389 0,-1 3-34 0,7 11-40 15,3 7-13-15,10 13-13 16,1 4-13-16,11 4-26 16,1-3-14-16,2-10-47 15,3-3-19-15,-1-13-26 16,-3-4-15-16,-9-14 12 15,-6-5 18-15,-9-11 32 16,-3-6 29-16,-4-15 54 16,-7-10 22-16,-10-21 42 0,-6-10 13 15,-5-18 32-15,2-8 14 16,-4-8 32-16,2 0 12 16,5 12-13-16,2 6-9 15,7 25 1-15,2 12-12 16,4 22-2-16,1 11-13 15,2 19-50-15,0 13-17 16,5 17-31-16,4 9-4 16,6 10-1-16,6 2-1 0,1 3 1 15,3-2 1-15,1-11-15 16,2-6-12-16,0-16-30 16,-3-7-19-16,-3-11-35 15,-6-7-33-15,-4-9-122 16,-3-7-179-16,-13-18 256 15</inkml:trace>
  <inkml:trace contextRef="#ctx0" brushRef="#br0" timeOffset="44350.33">24119 13703 2614 0,'-8'20'172'0,"-3"-4"59"0,4-1-94 0,6-7-97 0,-6-3-35 0,7-5-33 0,2-2-16 16,3-4-55-16,3-1-32 15,-3-5-102-15,6-2-66 16,2-15 165-16</inkml:trace>
  <inkml:trace contextRef="#ctx0" brushRef="#br0" timeOffset="44895.41">24294 13056 1661 0,'3'4'201'0,"-2"0"114"0,-1 2-106 0,0 0-43 0,-5-2-88 16,-3 2-30-16,-2-2-34 15,-2 2-8-15,-3 2-6 16,5 0-4-16,-2 4-3 16,3 2-1-16,6 2-2 0,0 2-2 15,4-1 2-15,2 0 1 16,4-3 4-16,-1-2 3 16,0 0 3-1,-1 1 0-15,-1-1 2 0,-4 0 1 16,0-1-2-16,-1-1 1 15,-1-3-2-15,2-2-1 16,0-2-6-16,0-3-3 16,4 0 1-16,2-2 1 0,3 1 4 15,5 1 2-15,-1 3-1 16,4 3 1-16,2 4 1 16,-2 2 0-16,0 6 0 15,-1 4 0-15,-5 4 0 16,-2 1 0-16,-4 4 1 15,-4-1-3-15,-4 2-19 16,-7-1-10-16,-4 0-34 16,-8-2-17-16,0-5-46 15,0-6-25-15,1-7-75 16,0-6-172-16,5-17 245 16</inkml:trace>
  <inkml:trace contextRef="#ctx0" brushRef="#br0" timeOffset="45417.71">24626 13094 1498 0,'1'-5'145'0,"-1"-2"131"0,-6-2-70 0,-4 0-61 0,-5 0-24 0,-8 3-67 15,-2 3-21-15,-3 6-30 16,2 6-13-16,9 10-8 15,3 7-3-15,14 1-5 16,7-1-4-16,9-7-4 16,4-4-2-16,4-8 11 15,-5-7 9-15,1-4 18 16,-5-6 14-16,-3-4 29 16,-2-2 16-16,-3-3 20 15,1-3 10-15,-3-1 3 16,3 2-4-16,-6 4-13 15,0 4-5-15,-1 13-22 16,2 5-13-16,-1 23-15 16,7 15-13-16,-2 18-10 0,3 4-2 15,1-1-42-15,-3-7-33 16,3-6-77-16,-1-4-45 16,-1-3-86-16,0-5-159 15,0-4 267-15</inkml:trace>
  <inkml:trace contextRef="#ctx0" brushRef="#br0" timeOffset="89827.32">8900 7013 1035 0,'-15'4'93'0,"0"2"121"0,6-1-186 16,0-2-12-16,1 1-8 0,1-3 10 0,-1-2 14 15,1-3 4-15,3-2-3 16,3-2-12-16,2 4-20 15,4 0-6-15,2 4-5 16,4 3-1-16,-1 3 3 16,4 2 1-16,5 0 4 15,2-1-1-15,1-5 4 16,4 0 0-16,-3-6 1 16,2 2 5-16,-2-1 11 15,0 0 2-15,-3 2 0 16,-1 0-1-16,0 1-13 15,-3-1-2-15,0 1-2 16,-2 0 1-16,0 0 0 16,1 2-1-16,3 0 4 15,4 1 1-15,3-4 0 0,5-2 0 16,5-1-3-16,-2-1 0 16,2 4 3-16,-1 0 0 15,-4 0 0-15,0 0 0 16,-2-2-4-16,3 3-1 15,1 0-1-15,0 0 2 16,4 0-2-16,2 5 0 16,2 1-1-16,6 4-1 15,3 1 1-15,0-2 0 0,-3 3 1 16,-2-1 0-16,-5 1 1 16,5 1 0-16,0 0 6 15,6-3 4-15,7 4 2 16,3-1-1-16,0 0-6 15,-2 1-3-15,-1-2-2 16,1-1 1-16,10-2 1 16,6-3 6-16,6-2 12 15,-4-1 3-15,0-3 4 16,-2 0-5-16,11 0-12 16,-1 0-3-16,6-1-5 15,-4-2-2-15,0-1 1 16,7 1 0-16,3 1-1 15,-4 0-1-15,-3 3 0 16,-2 1 0-16,3 3 0 16,4-1 0-16,-6-1 0 15,-1-2 0-15,1-2 0 0,-3-4 0 16,3 0 0-16,3-1 1 16,-7 1 1-16,6 4 1 15,7 2 0-15,-5 3-2 16,1 4 0-16,-4-1 0 15,4 1-3-15,1-2-2 16,1-3 2-16,-2-2-2 16,-2-3 12-16,4-2 7 15,-1-4 10-15,-3 0 4 0,-6-2-4 16,-2 1-3-16,7 1-6 16,-3-2-2-16,-3 5-5 15,-3-2-1-15,-8 0-4 16,2 1-25-16,-3-1-160 15,-8 1 125-15</inkml:trace>
  <inkml:trace contextRef="#ctx0" brushRef="#br0" timeOffset="-151900.06">2530 13272 752 0,'-1'7'133'0,"-3"0"189"0,-1 3-266 0,-2 1-25 0,-3 1-29 0,-2 2-3 16,0 1-2-16,3-2-2 0,2-2-1 15,7-4-2-15,0-6 0 16,2 0 1-16,9-3 3 16,1 0 2-16,5 0 2 15,4 3 3-15,1 0 4 16,-1 2 1-1,6 3 0-15,0-3-2 0,3 0-4 16,5 0-1-16,3-2-2 16,7 0-1-16,12 4 0 15,-1 0-1-15,7 3 1 16,-4-1 1-16,-6 4 0 16,5 0 0-16,6 2 3 15,6 2 12-15,5 0 31 16,-1-3 10-16,0-4 7 15,0-3-11-15,12-6-28 0,8-2-11 16,1-5-11 0,2-1-1-16,4 0-2 15,6-2-1-15,4 5-2 0,1 0 0 16,5 3-2-16,-5 3 0 16,2 0 1-16,1 0 2 15,-2-1 3-15,-5-3 1 16,1 0 2-16,1-1 3 15,-2 0 3-15,3 2 0 16,1 3 0-16,-1 2-1 0,-2 5-2 16,-3 2 0-1,-3 3-2-15,0 1 1 0,-3 4-2 16,6-2-1-16,-4 0-1 16,3 0 0-16,4-2 0 15,5 0 0-15,7-2 0 16,5-1-1-16,4-4 1 15,-4 0 0-15,21-2 2 16,-1-1 7-16,6 0 11 16,15 1 6-16,-2 3 6 15,7 1-4-15,15 5-9 16,1 0-6-16,17 1-8 16,2-1-3-16,9-5-1 15,2-4 0-15,9-7-2 16,4-5-1-16,-1-5-2 15,3 0-10-15,-3 1-146 16,5 0 113-16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09T18:35:29.6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2080 11885 204 0,'-1'0'54'0,"1"-1"54"0,3 0-2 0,0-1-3 0,-3 1 0 0,0 0 20 0,0 1 6 15,0 2 15-15,0 1-3 16,0-3-35-16,-5 3-18 15,7-4-33-15,-2-5-6 16,3-2 4-16,1-6 6 16,-5-2 9-16,1 2 4 15,-1 1-1-15,-1 0-6 0,-3 1-19 16,-2 0-11 0,-7-1-17-16,-2-1-5 0,-11 3-6 15,0 1-2-15,1 4-4 16,-1 4-1-16,5 6-3 15,3 5-2-15,5 8-2 16,3 4 0-16,5 9-1 16,4 4 2-16,4 5 1 15,5 1 1-15,2-8 1 16,6-5 1-16,1-13 1 16,0-6 0-16,1-10 2 15,2-5 2-15,4-9 1 16,-3-5 3-16,1-5 0 15,-4-2 0-15,-5 0-3 16,-6 0-4-16,-1 7 0 16,-5 4 0-16,-2 5 0 15,2 5 0-15,0 7-3 0,2 2 1 16,0 12 5-16,-2 5 2 16,0 14 2-16,-1 9-1 15,-4 9-6-15,2 5 0 16,0 8 4-16,1 3-27 15,2 8-150-15,5 2-104 16,3-15-127-16,-2-12-44 16,7-31 253-16</inkml:trace>
  <inkml:trace contextRef="#ctx0" brushRef="#br0" timeOffset="346.84">2333 11759 738 0,'-1'7'189'0,"-5"2"196"0,-5 12-180 0,-6 7-15 0,-5 12-77 16,0 4-30-16,0-2-50 15,6-3-17-15,8-11-16 16,4-8-3-16,9-10 0 15,6-5 10-15,10-5 22 16,3-2 4-16,9 0 14 16,6 2-8-16,0 5-13 0,-2-1-1 15,-9 4-12-15,-6 1-1 16,-11 4-1-16,-5 4 0 16,-7 5-2-16,-7 5-11 15,-6 3-50-15,0 1-35 16,-7-3-96-16,0-3-62 15,0-11 135-15</inkml:trace>
  <inkml:trace contextRef="#ctx0" brushRef="#br0" timeOffset="516.19">2246 12004 811 0,'5'-21'137'0,"4"-2"132"0,5-2-84 0,4-5-73 0,7-6-29 0,13-6-41 16,4-1-16-16,5 1-22 16,-1 4-65-16,1 7 43 15</inkml:trace>
  <inkml:trace contextRef="#ctx0" brushRef="#br0" timeOffset="1010.19">2988 11544 657 0,'0'4'141'0,"-3"5"179"0,0 5-99 0,-3 10-25 0,-3 4-27 0,-5 12-63 16,0 10-24-16,-13 17-50 15,-1 11-17-15,-8 15-12 16,-4 4 3-16,7 11-80 16,0-1-71-16,12-1 83 15</inkml:trace>
  <inkml:trace contextRef="#ctx0" brushRef="#br0" timeOffset="1228.38">3055 11975 1127 0,'4'20'95'0,"-4"7"58"0,-4 6-24 0,-5 10-21 0,0 6-35 0,-6 10-36 16,4 4-19-16,-2 0-45 15,0-2-58-15,10-12 51 16</inkml:trace>
  <inkml:trace contextRef="#ctx0" brushRef="#br0" timeOffset="1526.94">3230 12035 964 0,'-1'23'56'0,"-1"5"28"0,2 4 4 0,2 8-22 0,6 1-14 15,12 4-31-15,7-5-10 0,3-14 5 16,3-8 13-16,0-23 44 16,-5-10 18-16,-4-12 28 15,-8-5-2-15,-7-1-14 16,-6 3-10-16,-6 6-24 15,-5 2-11-15,-13 8-32 16,-6 3-21-16,-12 6-58 16,0 5-32-16,1 8-106 15,2 3-85-15,18 2 155 16</inkml:trace>
  <inkml:trace contextRef="#ctx0" brushRef="#br0" timeOffset="1812.59">3647 11974 1103 0,'15'11'93'0,"-6"7"55"0,-4 6-39 16,-1 11-45-16,-2 2-17 0,6 3-19 0,3-1-9 15,8-8-13-15,6-9 1 16,7-18 15-16,-2-8 27 15,0-17 56-15,-2-5 21 16,-8-5 27-16,-3-1-15 16,-12 4-35-16,-5 2-16 15,-12 5-38-15,-9 3-14 0,-17 6-57 16,-7 2-51-16,-13 10-143 16,1 8-141-16,5 20 194 15</inkml:trace>
  <inkml:trace contextRef="#ctx0" brushRef="#br0" timeOffset="2135.16">2668 12732 1292 0,'-1'2'109'0,"-3"8"85"0,0 4-96 0,-2 12-28 16,0 9-28-16,0 5-27 15,3 7-4-15,1 6-8 16,2 3-3-16,0 7-56 16,2 2-72-16,3 0 74 15</inkml:trace>
  <inkml:trace contextRef="#ctx0" brushRef="#br0" timeOffset="2345.48">2895 12555 1446 0,'13'-8'96'0,"-3"9"58"0,1 11-57 0,-4 21-30 0,-2 12-12 0,-3 19-20 0,-3 6-11 0,-4 4-27 15,2-2-50-15,0-11-350 16,5-3 274-16</inkml:trace>
  <inkml:trace contextRef="#ctx0" brushRef="#br0" timeOffset="2934.9">2646 13109 1365 0,'8'-6'143'0,"1"-5"156"0,8-5-205 0,4-2 10 0,4-7-41 0,3-1-13 0,9-5-29 0,6-1-11 0,4 3-13 0,-2 0-35 0,-3 7-103 0,-5 3-63 16,-7 7-89-16,-1 4 23 15,-6 6 103-15,-3 3 66 16,-7 3 152-16,-4-1 53 15,-9-3 93-15,0 0 30 16,-6-5 0-16,-1 0-25 16,-2-2-81-16,0-3-32 15,3 4-57-15,1 0-21 16,5 6-24-16,0 0-7 0,9 10-4 16,3 6 0-16,11 10 11 15,4 4 3-15,6 1 2 16,0-2 0-16,-2-11 2 15,0-8 6-15,-5-10 6 16,-4-3 6-16,-14-7 13 16,0-2 5-16,-8-3-5 15,-1-2-4-15,1 5-24 16,2 8-10-16,9 7-9 16,5 8 0-16,11 10 9 15,1-1-17-15,5-2 7 16,1-7 2-16,-4-12 18 15,-4-6 39-15,-7-8 57 16,-4-5 30-16,-9-4 29 16,-6-1-9-16,-11-7-50 15,-2-1-32-15,-8-7-84 0,4 2-58 16,6 3-148-16,3 6-101 16,13 9 169-16</inkml:trace>
  <inkml:trace contextRef="#ctx0" brushRef="#br0" timeOffset="6564.04">6502 11826 524 0,'-2'2'107'0,"0"1"121"0,-3 1-76 0,-2 0-32 0,0-2-18 0,-1-5-16 16,2-3-8-16,-1-6 3 16,-1-1 5-16,0-2 3 15,-1-1-3-15,-11-1-24 16,-1 3-13-16,-10 5-23 15,-3 4-8-15,-6 7-11 16,1 6-1-16,6 6-5 16,4 5-1-16,9 3-4 0,5 1 0 15,11 4-1-15,4 3 0 16,9-3 1-16,5 1 1 16,2-3 2-16,1-3 0 15,3 0 0-15,3 0 1 16,-1-2 0-16,0 1 0 15,-3-2 0-15,-2-1 2 16,-11 0 1-16,-3 2 0 16,-11 0 2-16,-7 0 0 15,-8-2-1-15,-4-1 1 0,-2-6-2 16,-2-2 0-16,0-9-1 16,1-5 1-16,5-9 1 15,6-3 4-15,14-6 20 16,5-3 18-16,15-3 18 15,8 1 5-15,4-1-8 16,4 2-13-16,2 1-20 16,3 0-9-16,1 3-14 15,-2-4-5-15,0 7-81 16,-4 0-62-16,-3 1-236 16,1 5 204-16</inkml:trace>
  <inkml:trace contextRef="#ctx0" brushRef="#br0" timeOffset="6909.1">6644 11537 896 0,'13'6'113'0,"-4"5"91"0,-3 3-16 0,-6 10-60 0,-4 4-33 0,-7 9-52 0,-2 6-15 16,-4 8-15-16,-3 5-4 0,-2 5-6 15,2-4-2-15,3-5 0 16,4-7-1 0,5-11-1-16,2-5 1 0,6-9-3 15,2-3 0-15,7-8-1 16,4-4 0-16,10-3 3 15,3-2 1-15,6-5 1 16,2 0 1-16,2-3-12 16,0-2-20-16,-6 1-93 15,-5 1-130-15,-13 5 140 16</inkml:trace>
  <inkml:trace contextRef="#ctx0" brushRef="#br0" timeOffset="7128.07">6753 11864 1322 0,'-4'9'120'0,"1"6"100"0,2 4-73 0,-3 5-36 0,-2 2-30 0,1 6-46 15,0 1-16-15,1 11-16 16,4 6-3-16,0 2-23 15,-4 1-48-15,7 0-182 16,-2-7 154-16</inkml:trace>
  <inkml:trace contextRef="#ctx0" brushRef="#br0" timeOffset="7450.25">7147 11621 1131 0,'1'12'137'0,"-5"6"110"0,-3 9-44 0,-7 13-52 0,-4 10-51 15,0 14-63-15,-2 3-18 0,3 8-14 16,-3 1-4-16,1-3-12 16,2 4-37-16,0-7-228 15,10 4 183-15</inkml:trace>
  <inkml:trace contextRef="#ctx0" brushRef="#br0" timeOffset="7658.91">7226 11895 1333 0,'9'6'97'0,"-3"9"51"0,1 12-15 0,-8 10-36 0,-2 3-29 0,-3 7-41 16,-2-3-14-16,1-2-35 15,1-3-73-15,11-13 59 16</inkml:trace>
  <inkml:trace contextRef="#ctx0" brushRef="#br0" timeOffset="7958.28">7389 11867 1006 0,'-1'22'96'0,"-1"3"167"0,0 5-220 0,1 3 4 15,4 0 3-15,1 0-6 0,6-7-33 0,4-2-18 0,5-10-49 16,2-10-9-16,3-8-3 15,0-11 19-15,-5-10 83 16,0-3 35-16,-6-2 69 16,-6-1 24-16,-10 2 6 15,-11 6-10-15,-14 5-53 16,-6 6-32-16,-3 8-65 16,-3 3-24-16,16 14-45 15,3-4-39-15,9-4-193 16,7-4 181-16</inkml:trace>
  <inkml:trace contextRef="#ctx0" brushRef="#br0" timeOffset="8217.86">7705 11788 822 0,'4'24'79'0,"4"7"47"0,-1 2 7 0,6-1-44 0,7-1-26 0,-4-22-24 0,6-7 11 16,-3-15 29-16,3-9 24 0,2-5 35 15,-1 3 3-15,-9 1 4 16,-10 2-11 0,-16 8-47-16,-10-1-24 0,-14 3-84 15,-5 1-57-15,-10 4-127 16,-9 4-111-1,-6 6 174-15</inkml:trace>
  <inkml:trace contextRef="#ctx0" brushRef="#br0" timeOffset="8827.95">6580 12803 858 0,'0'30'82'0,"-2"4"111"0,2 5-179 0,-4 7-23 16,-2 0-14-16,-2-2-40 0,-1-8 3 0,2-12 20 0,2-9 35 0,-2-16 92 0,2-9 13 0,3-21 46 0,1-9 6 16,2-19-4-16,5-7 2 31,2-6-36-31,4 2-16 0,3 13-37 15,0 11-11-15,-3 23-23 0,-2 10-15 16,-1 20-16-16,-1 9-5 16,3 15-4-16,0 7 0 15,3-3 5-15,2-4 2 16,1-15 4-16,2-10 1 0,-1-14 2 16,1-11 1-16,-2-13 3 15,2-7 1-15,1-2 1 16,-1 0 2-16,-1 7 6 15,0 6 4-15,-4 13 1 16,1 6-1-16,-7 13-4 16,-3 9-4-16,-1 16-4 15,2 11-3-15,-2 14-7 16,3 4-20-16,1-1-47 16,-4-6-30-16,7-23-107 15,0-11-80-15,7-24-174 16,4-16 236-16</inkml:trace>
  <inkml:trace contextRef="#ctx0" brushRef="#br0" timeOffset="8957.49">7124 12573 784 0,'11'-4'198'0,"1"6"190"0,-3 25-199 0,-1 12-82 0,0 16-73 0,-2 7-25 16,1-4-59-16,3-9-74 15,3-21 72-15</inkml:trace>
  <inkml:trace contextRef="#ctx0" brushRef="#br0" timeOffset="9111.91">7074 12403 1865 0,'-12'11'60'0,"1"-2"-6"0,3-4-48 0,6-4-120 0,2-4-118 0,17-8 126 16</inkml:trace>
  <inkml:trace contextRef="#ctx0" brushRef="#br0" timeOffset="9490.14">7539 12688 1539 0,'-28'19'100'0,"-3"-6"51"0,0-7-53 0,5-5-21 0,3 0-29 0,13 6-36 16,3 3-10-1,7 7-13-15,5 3-5 0,5-3-3 16,3-1 2-16,7-9-6 16,1-5 3-16,2-9 15 15,-1-8 8-15,-6-9 30 16,-2-5 11-16,-6-12 16 15,0-3 13-15,-6-10 7 16,-2-4-2-16,-6-5-9 16,-3-1-17-16,0 5-21 15,3 9-4-15,6 22-10 16,3 15 2-16,5 31 6 16,1 14-4-16,3 27-1 15,1 10-5-15,-4 14-15 16,0 8-10-16,0 6-102 15,1-5-68-15,10-15-285 16,4-9 251-16</inkml:trace>
  <inkml:trace contextRef="#ctx0" brushRef="#br0" timeOffset="10877.46">9874 11801 439 0,'3'3'78'0,"1"-2"100"0,1-3-7 0,-3-7 29 0,0-3-7 0,2-5-21 15,-2-4-18-15,0 0-26 16,-1-1-14-16,-6 2-27 15,-7 0-10-15,-8 4-23 16,-4 4-11-16,-16 5-12 16,-1 4-9-16,-3 12-20 15,3 8-7-15,10 14-8 16,5 6-2-16,12 2 3 16,7 0 1-16,11-9 2 15,6-6 1-15,5-8 2 16,3-7 3-16,4-9 3 15,-1-8 3-15,7-10 7 16,2-5 2-16,3-7 6 16,-1-1 4-16,-2 1 12 15,-6 3 3-15,-11 9 5 0,-1 7 0 16,-7 11-10-16,-2 5-3 16,-1 19-12-16,-2 8-7 15,-1 22-6-15,0 9-4 16,-2 12-3-16,3 3-23 15,0-5-99-15,3-7-55 16,1-24-151-16,3-13-145 16,7-27 281-16</inkml:trace>
  <inkml:trace contextRef="#ctx0" brushRef="#br0" timeOffset="11174.34">10138 11718 1283 0,'4'37'43'0,"-2"10"0"0,3 5-30 0,-1 5-4 0,2-2-3 0,9-11-5 16,1-12-1-16,3-16 7 16,3-8 24-16,-5-18 27 15,-1-8 27-15,-7-14 35 16,3-5-8-16,-9-6 14 15,-3-1 2-15,-10 3-9 16,-12 4-11-16,-11 8-36 16,-5 4-27-16,2 13-55 15,-1 7-27-15,12 11-73 0,2 5-55 16,10-2-269-16,13-7 257 16</inkml:trace>
  <inkml:trace contextRef="#ctx0" brushRef="#br0" timeOffset="11358.81">10452 11381 1475 0,'9'-1'171'0,"-1"6"114"16,-5 18-111-16,-2 10-33 0,-5 21-59 0,-1 9-22 0,-6 14-31 15,-1 6-12-15,-4 9-14 16,-1 3 1-16,1-5-79 15,3-5-92-15,13-14 97 16</inkml:trace>
  <inkml:trace contextRef="#ctx0" brushRef="#br0" timeOffset="11585.74">10647 12061 1928 0,'1'-9'0'0,"-5"28"-1"0,1 22-158 0,3-12 116 0</inkml:trace>
  <inkml:trace contextRef="#ctx0" brushRef="#br0" timeOffset="11826.06">10837 11750 766 0,'-2'38'77'15,"2"3"147"-15,7 7-224 16,3 2 1-16,10-7-1 15,3-8-28-15,6-17-2 16,2-10 36-16,1-16 61 0,-2-6 58 16,-2-10 65-1,-7-6-12-15,-11-6-11 0,-8 0-17 16,-19-3-53-16,-10 3-25 16,-11 2-81-16,-4 2-68 15,2 13-160-15,6 7 134 16</inkml:trace>
  <inkml:trace contextRef="#ctx0" brushRef="#br0" timeOffset="12088.55">11160 11688 762 0,'8'26'75'15,"0"4"66"-15,3 3-11 0,0-4 26 0,1-5-27 0,6-13-5 16,3-10-8-16,5-14 8 16,0-7 7-16,0-13 6 15,-4-2 13-15,-5 2-6 16,-9 2-11-16,-16 7-52 16,-9 5-21-16,-12 8-78 15,-3 5-41-15,-9 11-103 16,-3 10-70-16,-12 11 128 15</inkml:trace>
  <inkml:trace contextRef="#ctx0" brushRef="#br0" timeOffset="12609.04">10716 11674 1443 0,'-8'-1'126'0,"-6"1"62"0,-2 2-37 0,-1 0-60 0,0 0-23 0,8 1-28 16,3 0-7-16,8 11-19 15,6 7-12-15,6 16-8 16,1 13 0-16,-1 12-7 15,-4 5-39-15,-9 5-206 16,-2-4 169-16</inkml:trace>
  <inkml:trace contextRef="#ctx0" brushRef="#br0" timeOffset="13104.95">10140 12658 1515 0,'-8'-3'146'0,"-5"1"90"0,-4 1-8 0,-3 1-54 0,-4 3-36 0,2 3-52 15,3 4-28-15,2 9-36 0,3 8-12 16,4 14-11-16,-2 7-6 16,8 18-3-16,0 5 0 15,4 11-34-15,3 3-44 16,1-4-154-16,2-2-122 15,1-13 189-15</inkml:trace>
  <inkml:trace contextRef="#ctx0" brushRef="#br0" timeOffset="13372.69">9816 13200 1158 0,'32'-22'121'0,"-2"0"95"0,2-4-19 0,2 0-52 0,-1-3-18 0,7 2-41 16,-1 1-16-16,-3 11-24 15,-2 3-11-15,-11 12-14 16,-7 6-5-16,-6 12-6 16,-3 7-4-16,-5 10 0 15,1 5-2-15,0-2 0 16,4-5-3-16,5-11-6 15,4-9-4-15,7-13-33 16,1-10-40-16,0-16-199 16,2-9 170-16</inkml:trace>
  <inkml:trace contextRef="#ctx0" brushRef="#br0" timeOffset="13538.7">10247 12831 1321 0,'-19'17'79'0,"7"-8"21"0,5-7-112 0,13-12-66 0,8-6-59 0,12-10-139 15,2 3 165-15</inkml:trace>
  <inkml:trace contextRef="#ctx0" brushRef="#br0" timeOffset="14186.33">10472 12935 472 0,'1'59'43'0,"-1"-6"27"0,-3-7-16 0,0-16-8 0,-1-12 24 0,3-20 11 0,0-11-10 0,1-20 17 15,4-6 0-15,9-4 60 16,7 3 25-16,2 12-3 16,4 10-25-16,3 16-68 15,5 7-29-15,2 13-54 16,2 1-16-16,-1 8-21 15,-1 1-18-15,-5-1-41 16,1-4 15-16,-6-13 35 16,-2-7 44-16,-1-13 117 15,-2-6 33-15,-5-6 30 16,-4-2 1-16,-10-4-19 0,-3 1-16 16,-10 3-38-16,-2 3-32 15,0 11-44-15,-1 4-22 16,5 11-29-16,1 4-2 15,6 10-31-15,3 2-9 16,7-2 4-16,2-2 1 16,6-12 29-16,1-5 13 15,0-6 17-15,-1-6 7 16,-6-3 9-16,0 0 1 0,-3-1 2 16,-1 2-3-16,2 6-7 15,2 5-4-15,7 11-19 16,5 11-41-16,9 7-89 15,2 6-116-15,-1 0-32 16,1-5 41-16,-6-11 132 16,-3-6 163-16,-4-14 137 15,-4-8 41-15,-3-12 36 16,-4-8-23-16,-5-13-59 16,0-7-32-16,-5-21-69 15,-3-10-22-15,0-6-28 16,-1-1-9-16,2 21 1 15,3 16 14-15,3 34 7 16,2 18 1-16,3 33-11 16,0 15-10-16,-1 23-13 15,-2 9-8-15,2 7-66 0,2-1-56 16,4-6-151 0,6-4 142-16</inkml:trace>
  <inkml:trace contextRef="#ctx0" brushRef="#br0" timeOffset="19591.61">2020 14010 102 0,'-2'0'12'0,"-3"0"5"0,0 0-12 0</inkml:trace>
  <inkml:trace contextRef="#ctx0" brushRef="#br0" timeOffset="20115.99">1938 14016 304 0,'-6'7'91'16,"2"-1"67"-16,-2-2-56 15,4-2-19-15,1-2-27 16,-1 0 2-16,2-1 29 15,0 1 9-15,0-1 24 16,0 1-1-16,0 0-29 16,0 0-17-16,-1 0-35 15,1 0-13-15,-1-4-7 0,6-1 0 16,4-4 4-16,5-1 9 16,5-1 15-16,1-1 5 15,5 3-3-15,-1 2-9 16,-3 5-18-16,-2 1-6 15,-8 4-7-15,-3 2-1 16,-3 4 0-16,-3 2 1 0,-2 9-4 16,-1 5-8-1,-8 8-15-15,-1 4-3 16,-7 4-6-16,-4-1 0 0,-6 0 1 16,-2 1 2-16,-1-6 4 15,-1-1 6-15,6-11 6 16,3-5 0-16,9-6 1 15,0-4 4-15,10-3-2 16,-1 0-1-16,5 0-1 16,3 2 0-16,3-1 14 15,3 1 8-15,5-3 20 16,2-2 7-16,7-4-2 16,5-3-4-16,10-7-16 15,2-2-5-15,3-4-7 16,-1 1-8-16,-4 0-24 15,-2 4-374-15,-1 9 273 16</inkml:trace>
  <inkml:trace contextRef="#ctx0" brushRef="#br0" timeOffset="21134.91">2497 14034 589 0,'1'-9'98'0,"-1"1"115"0,-3 1-13 0,-1 2-17 0,-1 1-6 0,-3 0-32 0,1 1-17 0,-6 0-25 15,3 0-17-15,-5 0-33 16,-3 1-15-16,-3 1-27 16,0 1-6-16,1 4-4 15,3 2-3-15,3 6-1 16,-1 3-3-16,6 7-2 15,1 2-2-15,5-1-7 16,3 0 2-16,11-4 0 16,4-1 3-16,11-2 5 15,3-4 1-15,7-3 0 16,-1-2 1-16,-2-1 2 0,-5 1 1 16,-5 3 4-16,-2 1 1 15,-12 7 3-15,-1 2 1 16,-13 6-8-16,-5 3-9 15,-11 3-15-15,-7 0-3 16,-1-5 11-16,-2-3 9 16,-8-13 16-16,5-9 3 15,0-13 8-15,3-8 3 0,15-8 3 16,6-3 3-16,11-6-1 16,7-2 2-16,10-4-2 15,8-2-2-15,12-2-12 16,3 2-7-16,2 1-5 15,-4 2-2-15,-6 6-7 16,-5 3-38-16,-3 6-139 16,-2 5-183-16,2 8 196 15</inkml:trace>
  <inkml:trace contextRef="#ctx0" brushRef="#br0" timeOffset="21402.29">2690 13711 631 0,'0'1'175'15,"2"3"234"-15,0 2-160 0,2 8-43 0,0 0-38 0,0 8-55 0,2 2-20 16,-1 9-34-16,-3 7-12 15,-3 14-24-15,-3 10-10 16,-6 14-13-16,-1 6-15 16,-1 5-64-16,0 5-55 15,6 7-239-15,4-4 215 0</inkml:trace>
  <inkml:trace contextRef="#ctx0" brushRef="#br0" timeOffset="21986.6">2939 13943 1506 0,'-5'0'115'0,"2"0"52"0,-3 0-12 0,4 1-59 0,2-1-35 0,2-1-40 0,7-1-12 16,7 0-11-16,5 0 1 0,5 2 0 0,0 5 0 0,0 8 2 0,-4 1 3 0,-5 7 1 0,-5 4 2 0,-9 3 1 15,-3 3-3-15,-8-3-6 16,-7-2-6-16,-3-10-10 16,2-2 0-16,0-8 3 15,2-4 4-15,8-2 1 16,5 0-4-16,2-1-3 16,5-3 3-16,5 0 8 15,3-1 5-15,2 0 2 16,1-1 2-16,6 6 8 15,1 2 6-15,0 5 14 16,0 3 0-16,-8 6 0 16,-2 3-5-16,-10 8-4 15,-4 3 2-15,-8 3-4 0,-9 4-2 16,-7 4-6-16,-4-2-3 16,-2-5-21-16,-3-7-20 15,4-15-57-15,0-8-35 16,-2-15-56-16,6-7-10 15,8-11-36-15,8 0-72 16,15-2 185-16</inkml:trace>
  <inkml:trace contextRef="#ctx0" brushRef="#br0" timeOffset="22355.91">3448 13970 1102 0,'-7'17'144'0,"-1"2"146"0,-3 0-128 0,2 1-40 0,-3 2-36 0,3-2-44 16,4 2-14-16,2 3-24 15,3 4-8-15,8 4-4 16,4 0 0-16,4-2-1 15,2-6 1-15,1-10-3 16,0-7 1-16,0-14 9 16,1-6 11-16,-4-10 28 15,-3-7 12-15,-5-2 34 0,-2-2 8 16,-5 4 9-16,-4 2 0 16,-8 8-28-16,-7 2-19 15,-10 4-58-15,-5 3-48 16,1 9-110-16,-2 3-80 15,8 13 124-15</inkml:trace>
  <inkml:trace contextRef="#ctx0" brushRef="#br0" timeOffset="26400.85">6013 14081 398 0,'-3'-1'138'0,"1"-1"157"0,2 1-30 0,-1 0-60 0,0 1-28 16,-6-1-52-16,2 1-20 15,1 0-20-15,3 0-11 16,1 1-15-16,-1-1-15 16,1 0-26-16,2-4-1 15,8-4-3-15,1-1 8 0,5-3 11 16,6 3-8-16,0 3-9 16,-1 4-6-1,-1 4-9-15,0 5 6 0,-6 9 4 16,-6 3 1-16,-8 9-13 15,-3 6-14-15,-10 7-30 16,-5 2-13-16,-2 3-18 16,0-1-4-16,0-3 21 15,6-4 13-15,-1-10 31 16,6-4 14-16,2-8 3 16,2-5 1-16,5-4 4 15,0-1 6-15,7-3 10 16,5-2 7-16,5-4-2 15,4-4-6-15,12-8-9 16,5-3-4-16,2-5-28 16,4 0-27-16,-2 0-161 15,0 1-204-15,4-2 234 0</inkml:trace>
  <inkml:trace contextRef="#ctx0" brushRef="#br0" timeOffset="26682.7">6480 14029 1376 0,'-2'5'138'0,"-3"2"99"0,-2 3-62 0,-4 2-80 0,-1 4-35 0,0 2-47 16,3 4-9-16,0 1-6 16,4 1-2-16,5-2-6 15,3-4-1-15,11-5 2 16,6-3 4-16,2-1 12 15,2-1 5-15,6 1 5 16,-3 0-1-16,0 2-6 16,-1 3-1-16,-9 2-2 15,-4 3 0-15,-9 8-45 16,-4 1-37-16,-7 8-119 16,-3 2-95-16,-7 0 157 15</inkml:trace>
  <inkml:trace contextRef="#ctx0" brushRef="#br0" timeOffset="26900.86">6408 14187 1079 0,'11'-23'108'0,"-1"-6"95"0,4-1-63 0,5-1-24 0,1-2-15 0,9 3-28 0,5 1-22 16,2 5-32-16,5 1-17 16,-5 8-197-16,-3 3 142 15</inkml:trace>
  <inkml:trace contextRef="#ctx0" brushRef="#br0" timeOffset="27117.78">7009 13775 1414 0,'1'0'136'0,"-1"5"86"0,-1 2-16 0,-4 13-67 0,-3 3-30 0,2 16-58 0,-3 9-22 15,0 18-17-15,3 11-9 16,-4 10-9-16,-1 1-21 15,2 3-102-15,1 1-83 16,6-1 109-16</inkml:trace>
  <inkml:trace contextRef="#ctx0" brushRef="#br0" timeOffset="27571.86">7140 14087 1132 0,'10'-20'107'0,"-1"0"82"0,0 3-5 0,4 1-48 0,-1 0-28 0,6 1-54 0,4 4-18 15,0 6-17-15,3 4 1 16,-4 8-4-16,-2 4-7 15,-5 9-2-15,-3 4 0 16,-9 12-4-16,-4 3-9 16,-13 6-21-16,-2-3-10 15,-8-6-4-15,1-3 7 16,8-15 19-16,2-3 9 0,14-10-1 16,5-5 0-16,12 1 7 15,4-1 4-15,4 1 22 16,-1 2 7-16,-2 1 3 15,0 2-5-15,-8 2-6 16,-3 1-1-16,-5 6-1 16,-6 2 2-16,-6 7-1 15,-5 4-7-15,-3 5-26 16,-9 2-17-16,-2 1-36 16,-4-1-25-16,-5-8-96 15,5-7-93-15,5-16 153 16</inkml:trace>
  <inkml:trace contextRef="#ctx0" brushRef="#br0" timeOffset="27898.73">7562 14158 1226 0,'2'6'124'0,"-1"4"81"0,-2 2-22 0,-4 5-66 0,-3 3-29 0,2 4-45 0,1 1-20 16,5 3-26-16,3 1-6 0,5-2-5 15,5-6-2 1,8-10 3-16,2-7 7 0,2-13 13 16,0-7 16-16,-3-4 42 15,-6-6 21-15,-4 3 26 16,-3 1 2-16,-11-1-15 15,-1 4-13-15,-10 3-26 16,-1 2-14-16,-12 4-47 16,0 3-40-16,-3 7-99 15,2 11-61-15,7 10 101 16</inkml:trace>
  <inkml:trace contextRef="#ctx0" brushRef="#br0" timeOffset="32189.57">9675 14083 777 0,'-3'3'66'0,"-1"-2"59"0,0 1-15 0,1-5 7 0,1-1 4 0,2-3 11 16,1-1 6-16,4 1 1 15,2 0-6-15,4 2-42 16,2 2-25-16,4 1-42 16,2 1-13-16,5-1-8 15,1 2-2-15,-2 2-1 16,-3 2-2-16,-7 8 1 16,-10 5 1-16,-7 5 1 15,-10 6 1-15,-8 3-1 16,-4-3 1-16,-1-7-2 15,-3-4 0-15,11-8-3 16,4-6-3-16,13-5-3 16,2 2 1-16,12-1 3 15,4 4 1-15,6 9 4 0,4-2 0 16,4 4 0-16,2-1 1 16,-5 3 2-16,-4 2 1 15,-11 6 5-15,-4 3 8 16,-8 4 8-16,-4 2 4 15,-16-1-3-15,-6-2-8 16,-13-2-8-16,2-2-3 16,-5-6-2-16,5-4-1 15,8-9-11-15,-3-5-17 0,12-9-29 16,3-7-13-16,10-9-83 16,6-4-60-16,12-3 119 15</inkml:trace>
  <inkml:trace contextRef="#ctx0" brushRef="#br0" timeOffset="32547.12">10104 13977 1245 0,'-5'5'169'0,"-3"5"100"0,-6 5-93 0,-4 5-37 0,1 5-79 0,1 1-25 0,4 3-30 16,2 5-4-16,7 7-4 0,2 3-2 15,2 8-4-15,6 1-26 16,2-1-9-16,2-3 1 16,3-17 3-16,0-10 27 15,1-16 13 1,0-6 2-16,-2-9 14 0,-1-4 9 15,-4-3 19-15,-2-2 7 16,-6 2 4-16,-3 4 2 16,-8 7-10-16,-4 4-11 15,-5 9-38-15,-1 3-38 0,3 6-106 16,1-2-86 0,11-5 124-16</inkml:trace>
  <inkml:trace contextRef="#ctx0" brushRef="#br0" timeOffset="32788">10367 13937 899 0,'5'5'155'0,"-1"2"153"0,-1 6-110 0,-3 1 19 0,-4 8-28 15,2 3-29-15,-4 6-56 16,1 4-24-16,-6 8-53 16,0 5-13-16,1 14-47 15,3 4-52-15,-3 8-142 16,-4 1-229-16,12-5 257 0</inkml:trace>
  <inkml:trace contextRef="#ctx0" brushRef="#br0" timeOffset="33299">10642 14008 1061 0,'0'0'89'0,"1"-1"-34"0,0 1 141 0,1 1-47 0,-2 1 14 0,1 4 8 0,-2 3-55 0,-2 3-22 0,1 7-32 0,-4 2-17 0,-2 5-22 16,-1 3-12-16,-7 6-19 16,1-1-14-16,1-3-13 15,2 0-2-15,5-9 5 16,5-1 10-1,4-6 7-15,5-2 1 0,8-3 3 16,3-2 1-16,6-2-22 16,-1 0-8-16,-1-2-19 15,6 0-8-15,-8-4 26 16,-1-1 11-16,0-4 25 16,-8-3 8-16,-2-2 5 15,-2 0 2-15,0 0 14 16,-4 2 10-16,-2 4 20 15,-1 1 11-15,0 3 4 16,0 0-8-16,0 7-24 16,3 2-14-16,0 8-21 15,2 6-5-15,-1 6-34 0,1 1-37 16,-4 2-144-16,-1-4-193 16,7-8 231-16</inkml:trace>
  <inkml:trace contextRef="#ctx0" brushRef="#br0" timeOffset="33663.67">10964 14227 923 0,'-2'7'147'0,"-3"1"173"0,2 1-214 0,-1-2 2 0,1 6-54 15,1 3-23-15,-1 8-17 16,3 6-3-16,4 4-16 16,1-1-13-16,4-2-15 15,4-5-3-15,3-12 7 16,2-4 10-16,3-11 16 16,-1-6 19-16,-3-10 32 15,1-2 23-15,-6-8 55 16,-5-2 12-16,-7 0 7 15,-6-1-4-15,-4 3-27 16,-3 2-15-16,-6 5-30 16,-3 3-20-16,1 9-53 15,0 9-47-15,4 11-111 16,-1 6-102-16,6 8 140 0</inkml:trace>
  <inkml:trace contextRef="#ctx0" brushRef="#br0" timeOffset="34715.25">11790 14107 441 0,'-5'4'98'0,"-1"-1"125"0,1 0-4 0,3-2-16 16,1-1-15-16,1 0-40 0,3-1-18 0,2 1-22 15,2 0-5-15,7 1-18 16,3 1-8-16,9 0-21 16,7 0-13-16,9 0-18 15,3 0-9-15,0-1-9 16,-2 2-2-16,-10 0-3 16,-4 3-1-16,-11 1-28 15,-2-1-37-15,-8 1-87 16,-5-2-79-16,-2-1 120 15</inkml:trace>
  <inkml:trace contextRef="#ctx0" brushRef="#br0" timeOffset="34899.79">11815 14316 1337 0,'4'11'75'0,"11"0"77"0,7-4-67 0,15-3 4 0,9-1-3 0,6-2-31 0,4 1-20 16,-3 1-88-16,-2 2-113 15,-1 2 101-15</inkml:trace>
  <inkml:trace contextRef="#ctx0" brushRef="#br0" timeOffset="38360.8">12869 13968 824 0,'4'-5'126'0,"1"-1"125"0,-3-2-26 0,-2 1-15 0,0 0-24 0,-6 2-31 16,1 1-17-16,-11 1-31 15,-1 3-25-15,-7 2-37 16,-8 1-17-16,-2 4-28 16,-4 2 3-16,0 4-7 15,2-1 3-15,7 0-3 16,2-1-1-16,16-1-5 15,6 0-2-15,11 1-1 16,7 1 1-16,5 5 4 16,1 0 2-16,6 3 1 15,4 1 0-15,5-1 0 16,6-1 0-16,1 1 2 16,-2 1 2-16,-9 1 1 0,-6 7 0 15,-16 3-1-15,-8 4-6 16,-10 8-8-16,-12-2-5 15,-10 1-10-15,-4-5 2 16,-5-11 10-16,2-6 5 16,8-18 13-16,4-12 5 15,12-18 10-15,6-10 4 0,15-11 19 16,7-4 16-16,11 0 13 16,6 3 1-16,5 2-17 15,2 6-14-15,-3 3-30 16,-2 3-42-16,-7 5-133 15,-1 0-137-15,-6 4 153 16</inkml:trace>
  <inkml:trace contextRef="#ctx0" brushRef="#br0" timeOffset="38911.69">13325 13971 1105 0,'5'-3'153'0,"2"0"106"0,-7-7-62 0,-2-1 12 0,-6-4-61 0,-6-1-27 0,-6 0-51 15,-5 0-14-15,-11 4-21 16,2 3-8-16,-10 9-17 16,7 5-10-16,4 12-23 15,5 5-4-15,14 12-4 16,4 3 2-16,10 3 12 16,2-1 4-16,6-8 3 15,4-6 4-15,3-11 2 16,0-5 1-16,3-11 4 15,-1-5 5-15,0-8 11 16,0-4 5-16,0-6 8 0,-1-3-2 16,2 2-4-1,-2 1 0-15,0 10 4 16,5 5 2-16,-10 10 5 0,2 8 0 16,-7 10-10-16,-6 6 0 15,5 12-9-15,-3 4-3 16,-1 3-8-16,2 6-8 15,-6 4-17-15,0 4-16 16,-3 1-43-16,1-6-27 16,-4-11-47-16,-3-10-12 15,2-14-44-15,1-8-63 16,4-13 163-16</inkml:trace>
  <inkml:trace contextRef="#ctx0" brushRef="#br0" timeOffset="39176.98">13692 13639 1124 0,'16'-15'157'0,"-3"6"149"0,-1 3-81 0,-7 8-51 0,-1 6-36 0,-3 7-39 15,6 8-7-15,-6 8-17 16,2 2-18-16,-2 12-32 16,-3 3-11-16,-6 17-7 15,-1 9 0-15,-7 11-27 16,-4 5-36-16,-2 8-107 0,1 4-41 16,2 4 98-16</inkml:trace>
  <inkml:trace contextRef="#ctx0" brushRef="#br0" timeOffset="39462.76">13914 13998 1658 0,'-5'5'113'0,"-1"4"67"0,1 4-51 0,-1 8-26 0,0 5-27 0,1 6-34 16,-1 4-19-16,1 7-20 16,0 3-4-16,2 3-56 15,0-2-55-15,3-7-204 16,3-9-201-16,7-17 276 15</inkml:trace>
  <inkml:trace contextRef="#ctx0" brushRef="#br0" timeOffset="39761.51">14081 14098 1519 0,'-2'2'153'15,"-3"5"103"-15,-2 3-89 0,-3 6-92 0,1 1-33 0,2 3-37 0,4-2-8 16,4 2-12-16,6 0-3 16,9-5-7-16,4-5-1 15,4-11 6-15,-2-7 5 0,-1-8 31 16,-4-5 24-16,-5 0 42 16,-5-3 21-16,-5 2 2 15,-3 3-10-15,-11 2-25 16,-5 1-18-16,-12 2-17 15,-7 2-11-15,3 6-59 16,5 4-38-16,11 6-86 16,4 2-55-16,12 0 116 15</inkml:trace>
  <inkml:trace contextRef="#ctx0" brushRef="#br0" timeOffset="40060.03">14304 14039 1622 0,'-3'13'110'0,"-5"1"29"0,3 3-18 0,1 1-69 0,3 2-30 0,2 6-25 0,3-1-5 16,9 4-6-16,0-6-3 15,4-3-5-15,3-9 0 16,2-12 15-16,0-4 22 15,-1-15 58-15,-3-4 36 16,-4-3 41-16,-5-4 3 16,-6-1-17-16,-4 4-26 15,-10 0-42-15,-6 1-22 0,-6 9-73 16,-5 5-53-16,2 13-113 16,6 7 98-16</inkml:trace>
  <inkml:trace contextRef="#ctx0" brushRef="#br0" timeOffset="43861.92">12640 13089 473 0,'4'3'119'0,"0"-1"137"0,-2-1-16 15,-1 0-27-15,1-1-11 0,-2 0-31 0,0-2-12 0,0-4-42 16,0-4-26-16,0-6-45 16,2-3-19-16,0-1-6 15,-1 2 7-15,-3 0 20 16,-2 6 7-16,-8 5-5 16,-7 2-9-16,-8 8-31 15,-4 2-10-15,3 6-17 16,5 2-3-16,11 3 3 15,4-1 0-15,9-2 2 16,6-2 2-16,5 1 5 16,3-1 5-16,7-1 3 15,0 1 0-15,3 1 1 0,2 0 0 16,-7 3-1-16,0 2 0 16,-7 7 0-16,-2 6 0 15,-9 5-16-15,-7 4-19 16,-11 4-35-16,-4 0-12 15,-4-2 14-15,-1-7 21 16,0-15 40-16,4-10 26 0,4-16 32 16,6-10 9-1,7-10 21-15,4-2-2 16,11-4-4-16,2-1 3 0,8 2-18 16,3-3-9-16,-2 1-25 15,-2 0-13-15,-1 0-17 16,-2 2-24-16,0-1-103 15,-2 0-91-15,3 3 114 16</inkml:trace>
  <inkml:trace contextRef="#ctx0" brushRef="#br0" timeOffset="44307.09">13031 12971 1297 0,'0'-3'203'0,"0"-3"117"0,-5-4-96 0,-2-2-60 0,-2-3-94 16,-6 1-27-16,-1 4-33 15,-9 0-3-15,-1 12-20 16,1 10-10-16,-4 11-11 15,9 12-7-15,11 8-1 16,0-4 5-16,17-7 14 16,-2-7 6-16,9-17 21 15,3-5 11-15,-5-8 27 16,2-8 13-16,-4-7 12 16,4-1-6-16,-5-3-22 15,2 1-10-15,-6 8-15 16,-2 4-3-16,-4 11-6 15,-1 1-2-15,-2 16-6 16,2 8-2-16,1 12-8 16,1 7-18-16,3 6-42 15,-3 1-35-15,2 0-81 16,1-2-43-16,-2-12-80 0,1-5-106 16,-2-13 242-16</inkml:trace>
  <inkml:trace contextRef="#ctx0" brushRef="#br0" timeOffset="44443.77">13098 13284 1255 0,'5'2'154'0,"0"1"111"0,-4-2-151 0,-1-1-58 0,-1-9-185 0,-2-6 94 0</inkml:trace>
  <inkml:trace contextRef="#ctx0" brushRef="#br0" timeOffset="44627.93">13396 12888 1886 0,'0'0'59'0,"1"0"-21"0,2 12 62 0,1 4-33 0,-3 11-24 0,0 7-9 0,0 11-28 0,-2 2-36 0,3 3-137 16,0-6-184-16,5-10 184 16</inkml:trace>
  <inkml:trace contextRef="#ctx0" brushRef="#br0" timeOffset="45324.88">12697 12203 1417 0,'-6'3'84'0,"1"-2"73"0,1-2-126 0,0-3-9 0,2-5-68 0,1-2-51 15,1-4 50-15</inkml:trace>
  <inkml:trace contextRef="#ctx0" brushRef="#br0" timeOffset="45490.75">12787 11876 1174 0,'-7'8'154'0,"-3"1"201"0,0-3-234 0,-1-6-77 0,1-3-39 0,4-12-158 15,3-6-173-15,4-12 170 16</inkml:trace>
  <inkml:trace contextRef="#ctx0" brushRef="#br0" timeOffset="45609.28">12834 11603 980 0,'-5'11'183'0,"-2"2"230"0,-6 2-304 0,1-3-27 0,3-6-60 0,-4-4-91 0,12-15 47 0</inkml:trace>
  <inkml:trace contextRef="#ctx0" brushRef="#br0" timeOffset="45741.61">12944 11271 1774 0,'-17'14'107'0,"-4"0"94"0,5-14-172 0,-1-6-55 0,-3-19 17 0</inkml:trace>
  <inkml:trace contextRef="#ctx0" brushRef="#br0" timeOffset="47456.91">12520 9393 398 0,'0'0'107'0,"0"0"124"16,0-1-12-16,0-3-36 0,-3-1-13 0,-1-6-26 0,1 3-7 15,-1-4-15-15,1-2-14 0,-4-1-38 16,-4-4-14 0,0-2-23-16,-5 1-8 0,-3 2-8 15,1 4-5-15,-1 6-12 16,-5 6-6-16,0 11-13 15,0 5-3 1,3 14 0-16,5 5 4 0,5-2 8 16,7 2 2-16,6-8 2 15,4-5 0-15,8-5 2 16,3-7 0-16,4-5 4 16,1-3 1-16,3-3 4 15,-1-5 2-15,-3-5 3 16,-3-2 0-16,-4-3 2 15,-1 0 1-15,-8 5 10 16,-4 4 4-16,-1 8-3 16,-2-1-5-16,-2 16-15 15,0 5-4-15,1 16-2 16,-3 7 1-16,-1 11 1 16,3 4 0-16,-10 6-30 0,7 0-34 15,-6-10-91-15,5-8-66 16,4-13 114-16</inkml:trace>
  <inkml:trace contextRef="#ctx0" brushRef="#br0" timeOffset="47773.48">12591 9336 942 0,'-7'5'109'0,"5"-1"87"0,2 1-63 0,3-2-16 0,8-2-30 0,4-1-27 0,3-4 1 0,6-3-16 16,5 2-12-16,-2 2-15 16,0-1-3-16,-4 8-7 15,-2 2-1-15,-13 7 1 16,-2 6 1-16,-8 10-1 15,-3 7-1 1,-7 15-5-16,1 5 0 0,1 9-45 16,0 1-45-16,6-6-162 15,2-3 138-15</inkml:trace>
  <inkml:trace contextRef="#ctx0" brushRef="#br0" timeOffset="47961.48">12960 9578 1514 0,'-1'11'105'0,"1"-3"72"0,-3-3-100 0,1-5-27 0,0-5-38 0,-1-10-108 15,3-6-201-15,11-5 172 16</inkml:trace>
  <inkml:trace contextRef="#ctx0" brushRef="#br0" timeOffset="48423.59">13240 9343 1135 0,'0'-4'158'0,"0"0"132"0,0 1-162 0,7-5-3 0,5-1-63 0,1 1-19 15,7 3-15-15,1 5-10 16,-3 8-15-16,3 1-3 15,-9 7-1-15,-5 4 0 16,-10 5 3-16,-5 6 2 16,-5-1-4-16,-3-2 3 15,3-6-1-15,1-6 0 16,7-6-1-16,5-4-3 0,12-2 2 16,5 0 0-16,5 2 4 15,-1 2 3-15,2 6 7 16,-2 3 3-16,-1 4 5 15,-2 2 4-15,-10 3-2 16,-6 2 3-16,-11-3 2 16,-9 0-1-16,-7-1-3 15,-3 1-7-15,-16-6-15 16,-7-4-45-16,-16-7 26 16</inkml:trace>
  <inkml:trace contextRef="#ctx0" brushRef="#br0" timeOffset="50011.79">12756 15112 437 0,'-4'30'96'0,"-1"-1"91"0,1-10-128 16,0-4-97-16,3-13-46 0,-1-5 20 15,1-4 43-15,0-3 54 16,-2 0 20-16,0 0-22 16,-1 1-27-16,1-1-3 15,-2 3 74-15,3 0 45 16,1 0 84-16,-3 3 37 0,2-1-13 16,1 5-27-16,1-1-50 15,-7-5-21-15,6 6-27 16,1-1-5-16,0 0-28 15,0 1-17-15,0 0-57 16,-5 3-66-16,2-1-189 16,3 2 156-16</inkml:trace>
  <inkml:trace contextRef="#ctx0" brushRef="#br0" timeOffset="50157.8">12652 15593 1793 0,'-4'8'6'0,"-1"-3"-26"0,3-11-414 0,1 3 274 0</inkml:trace>
  <inkml:trace contextRef="#ctx0" brushRef="#br0" timeOffset="50307.61">12599 16281 1288 0,'-1'-5'58'0,"5"17"-31"0,-1-2 1 0,0-4-203 0,2-4 106 0</inkml:trace>
  <inkml:trace contextRef="#ctx0" brushRef="#br0" timeOffset="50442.43">12616 16702 1834 0,'-6'50'94'0,"0"-15"-9"0,3-8-214 16,3-12 62-16</inkml:trace>
  <inkml:trace contextRef="#ctx0" brushRef="#br0" timeOffset="50590.06">12659 17253 2225 0,'-6'46'98'0,"1"-10"51"0,1-21-211 0,2-10-25 0,4 0 35 16</inkml:trace>
  <inkml:trace contextRef="#ctx0" brushRef="#br0" timeOffset="53887.99">12595 17565 454 0,'-7'3'37'0,"-3"1"26"0,2 2-36 0,-1-1-21 0,1-1 0 15,2-1 1-15,3 0 0 16,0-1-1-16,2-1-2 0,-5 0 0 16,2 1-1-16,1-1 4 15,-2 1 7-15,3 1 10 16,-4 1 8-16,1 0 23 15,2 1 6-15,-2 1 37 16,4-2 22 0,-2-1 26-16,3-3-1 0,0 0-19 15,-1-5-19-15,7-1-45 16,1-2-12-16,3 0-25 16,4 0-10-16,6 2-9 15,4 1 0-15,7 1-2 16,1 2-1-16,0 1 0 15,-3-1 0-15,-4 1 0 16,-3 1 2-16,-8 2 5 16,-6 3 6-16,-10 2 7 15,-2 2 0-15,-6 1-6 16,-4 2-6-16,-2 5-10 0,-2 2-1 16,1 7-2-16,-2 6-1 15,5 3 3-15,0 0 0 16,5-1 0-16,2-5 0 15,5-2-2-15,2-1-1 16,0-5-55-16,1-1-49 16,3-4-123-16,1-4-107 15,2-8 182-15</inkml:trace>
  <inkml:trace contextRef="#ctx0" brushRef="#br0" timeOffset="54457.13">12979 17528 942 0,'2'-1'106'0,"0"0"90"0,-2 1-2 0,0 0-28 0,0 0-17 0,-1 0-31 15,1 0-16-15,0 0-34 0,3-1-16 16,5-1-25-16,2 0-11 16,7 0-9-16,5 1-2 15,4 1-4-15,3 2 0 16,-1 3-1-16,-2 2 0 15,-7 6 1-15,-5 3 0 16,-11 8 0-16,-4 3-1 16,-9 4-17-16,-6 2-5 15,-4-5-14-15,-1-6-1 16,6-5 16-16,3-8 2 0,9-6 11 16,5-1 5-16,8-2 7 15,5 1 4-15,5 3 15 16,3 2 4-16,1 2 1 15,0-1-1-15,0 4-10 16,-5 1-3-16,-3 0 1 16,-7 1 1-16,-9 2 1 15,-6 2-1-15,-13 0-6 16,-3 0-4-16,-6-1-6 16,-1-1-12-16,-1-5-58 15,1-2-49-15,5-4-245 16,5-2 214-16</inkml:trace>
  <inkml:trace contextRef="#ctx0" brushRef="#br0" timeOffset="54726.93">13056 18233 1539 0,'-5'9'178'0,"0"-3"254"0,1-16-364 0,0 8-11 0,0 0-110 0,-1-1-60 0,3 6-205 16,1-6 162-16</inkml:trace>
  <inkml:trace contextRef="#ctx0" brushRef="#br0" timeOffset="54853.57">13068 18288 722 0,'-9'31'193'0,"1"2"207"0,1-3-140 0,1-2-110 0,-1-1-49 0,3-11-104 15,-1-2-84-15,3-10 44 16</inkml:trace>
  <inkml:trace contextRef="#ctx0" brushRef="#br0" timeOffset="55005.6">13078 18713 1286 0,'-5'23'151'0,"0"-4"189"0,-3-10-288 0,3-5-34 0,1-11-141 0,-2-10-186 16,4-24 180-16</inkml:trace>
  <inkml:trace contextRef="#ctx0" brushRef="#br0" timeOffset="55113.65">13182 18611 1479 0,'0'28'171'0,"0"-4"126"0,-3-2-145 0,-1-11-147 0,-3-4 1 0</inkml:trace>
  <inkml:trace contextRef="#ctx0" brushRef="#br0" timeOffset="74161.67">12044 11463 807 0,'3'11'116'0,"-1"1"66"0,-2-3-39 0,1-2-19 0,6-2-38 15,2-4-14-15,8-5-19 16,4-5-7-16,6-5-17 16,0-4-6-16,6-2-124 15,5-1-206-15,-2-5 184 16</inkml:trace>
  <inkml:trace contextRef="#ctx0" brushRef="#br0" timeOffset="74296.97">12735 11461 1032 0,'22'1'32'0,"2"-1"-7"0,1-2-16 0,6-4-34 16,2-2-63-16,4 0 54 0</inkml:trace>
  <inkml:trace contextRef="#ctx0" brushRef="#br0" timeOffset="74463.5">13279 11467 1161 0,'21'-1'96'0,"1"-4"59"0,4-5-104 0,1-4-12 0,6 1-34 16,5 0-5-16,4 2-26 15,1 1-74-15,6 1 62 16</inkml:trace>
  <inkml:trace contextRef="#ctx0" brushRef="#br0" timeOffset="74601.32">13963 11494 1050 0,'25'12'61'0,"1"1"59"0,8-4-99 0,5-2-1 0,3-5-8 0,-1-2-7 16,-1-9-89-16,-7-5-151 15,5-9 141-15</inkml:trace>
  <inkml:trace contextRef="#ctx0" brushRef="#br0" timeOffset="74728.06">14627 11552 1062 0,'5'10'26'0,"3"-3"0"0,5-4-286 0,1-3 166 0</inkml:trace>
  <inkml:trace contextRef="#ctx0" brushRef="#br0" timeOffset="74861.94">14988 11653 1488 0,'7'4'36'0,"0"-3"-52"0,7-4-47 0,2-5-182 0,0-3 148 16</inkml:trace>
  <inkml:trace contextRef="#ctx0" brushRef="#br0" timeOffset="76111.98">15760 11315 544 0,'5'-2'103'0,"1"-2"129"0,-1 0-47 0,0 0 6 0,1 0-4 16,-2 0-10-16,1 1-17 0,0 1-23 15,0 0-15 1,-4 2-39-16,0-1-16 0,0 1-27 16,0-1-3-16,1 1 5 15,-1 0 8-15,-1 0-11 16,1 0-7-16,1 0-16 15,-2 5-10-15,-2 3 3 16,0 1 1-16,-5 4 5 16,-1 2 1-16,-5 2-2 15,-4 2-6 1,-2 6-12-16,-5 4-9 0,-5 0-11 16,0 3-5-16,1 1 2 15,-1-4 7-15,11 1 12 16,1-4 6-16,3-9-1 15,8-3 1-15,2-7-3 16,2-6-2-16,5 3 3 16,4-4 1-16,5 0 2 0,4 0 1 15,2 1 0 1,5 2 0-16,3 0 0 0,3 1 1 16,-3-1 0-1,2 0-1-15,-5 0 0 0,-2-2-8 16,-7-1-70-16,-2-2-45 15,-5-4-131-15,-2-2-119 16,-5-4 213-16</inkml:trace>
  <inkml:trace contextRef="#ctx0" brushRef="#br0" timeOffset="76296.97">15827 11501 1245 0,'0'0'167'0,"-1"5"157"0,-1 1-42 0,2 5-77 15,0 4-48-15,0-1-87 0,5 4-30 0,-4 5-35 16,1 2-2-16,0 7-26 16,-2 7-22-16,0 3-96 15,0 1-85-15,-3-4 122 16</inkml:trace>
  <inkml:trace contextRef="#ctx0" brushRef="#br0" timeOffset="76910.16">16266 11347 917 0,'7'4'154'0,"-1"1"157"0,0 0-37 0,-6 1-29 0,-1-1-34 0,-6-2-54 16,-6 1-30-16,-5-3-55 16,-3-1-24-16,-4-2-34 15,0 0-11-15,1-1-22 16,1 2 1-16,6 2-6 15,2 1 1-15,7 3 6 16,4 2-2-16,4 0 5 16,2 1 3-16,4 2 8 15,-3 1 3-15,3 0 3 16,-4 1 0-16,-2 2-2 0,-2 0 1 16,-8 5-2-1,-2-2 1-15,1 1 1 0,-3-1-1 16,8-4 0-16,4-2-1 15,2-4-9-15,3-2-1 16,8-5 2-16,0 0 3 16,7 0 7-16,3 1 1 15,2 5 0-15,-1 1-1 16,0 4-2-16,2 1 0 0,-5-1 3 16,1 2-1-16,-8-1 4 15,-2 1 0-15,-10 2 3 16,-8 1-4-16,-12 3-18 15,-4 0-13-15,-7 3-37 16,-4 0-28-16,-2-5-59 16,-1-3-3-16,9-6-71 15,4-4-87-15,7-15 200 16</inkml:trace>
  <inkml:trace contextRef="#ctx0" brushRef="#br0" timeOffset="77162.67">16498 11155 1394 0,'-1'13'170'0,"-3"3"82"0,-1 5-71 0,1 3-14 0,1 4-86 0,-2 1-24 0,4 4-32 16,0-2-12-16,-1-2-30 16,1 0-38-16,0-5-132 15,-3-1-202-15,0-4 219 16</inkml:trace>
  <inkml:trace contextRef="#ctx0" brushRef="#br0" timeOffset="77518.49">16351 11440 720 0,'30'-25'174'0,"-2"-5"178"0,1-3-121 0,-4-5-64 0,0 1-40 0,0 4-42 15,-2 3-13-15,-1 10-27 16,-2 3-11-1,-9 14-19-15,-1 10-4 0,-6 13-13 16,-4 6-5-16,-3 6-7 16,-3 3-7-16,-1-5-2 15,5-3 0-15,0-9 12 16,2-7 11-16,3-11 39 16,1-3 11-16,5-7 5 15,3 1 5-15,4 2-18 16,4 3-7-16,4 6-10 15,0 4-9-15,2 7-16 16,-4 5-5-16,-5 4-36 16,-2 1-38-16,-7-3-167 15,-2-1 143-15</inkml:trace>
  <inkml:trace contextRef="#ctx0" brushRef="#br0" timeOffset="78476.41">17793 11161 813 0,'3'-9'131'0,"0"1"88"0,0 5-26 0,-2 3 18 0,1 9-21 0,-1 3-11 0,3 9-42 15,-4 7-26-15,-4 10-54 0,2 7-32 0,-4 8-20 0,-1 2-13 0,-3-2-74 16,-1-2-47-16,-1-6-222 15,0-2 194-15</inkml:trace>
  <inkml:trace contextRef="#ctx0" brushRef="#br0" timeOffset="78893.55">17739 11217 531 0,'6'-4'241'0,"-1"-7"-66"0,1 0 210 0,-1 2-159 16,-5 2-46-16,-2 0-51 0,-4 1-34 0,-2 0-51 0,0 3-17 0,-4 4-32 0,5 4-11 0,-7 7-12 0,0 4-3 15,3 5 5-15,-3-1 6 16,6-6 3-16,3-5-2 15,8-9 18-15,5-4 9 16,8-10 22-16,4-4 14 16,3-6 14-16,0 1 3 15,-4 1 1-15,-3 3-1 16,-7 6-16-16,-3 3-8 0,-3 8-16 16,1 6-6-16,-2 7-12 15,4 2-2-15,-1 4-4 16,3-3-2-16,5 1 3 15,2 2-2-15,2-4-29 16,-1 1-40-16,0-2-174 16,-1-1 148-16</inkml:trace>
  <inkml:trace contextRef="#ctx0" brushRef="#br0" timeOffset="79175.82">18380 11163 1243 0,'1'19'161'0,"-1"5"135"0,0 5-103 0,0 4-76 0,-1 3-45 0,1 2-44 0,0 4-13 16,0-2-9-16,-2-3-34 15,-1-9-122-15,-1-1-184 16,-3-6 177-16</inkml:trace>
  <inkml:trace contextRef="#ctx0" brushRef="#br0" timeOffset="79601.56">18151 11251 1092 0,'8'-9'121'0,"6"2"118"0,3-1-22 16,8 0-13-16,2 1-38 0,11-2-74 0,4 1-32 0,8 0-39 0,1 3-11 0,-3 2-11 15,-1 3-33-15,-13 5-93 16,-5 1-53-16,-10 8-88 16,-6 1 30-16,-8 7 102 15,-4 2 74-15,-4 7 138 16,-4 0 23-16,0 6 22 0,0 3-10 16,0-2-44-16,3-4-20 15,4-6-27-15,4-9-2 16,11-7 2-16,1-5 15 15,5-8 13-15,4-3 8 16,-3-8 28-16,2-2 0 16,-1 1 33-16,-6-2 7 0,-8-1 1 15,-5 2 4 1,-18-8-34-16,-5-1-22 0,-11-3-44 16,0 1-27-16,-1 9-47 15,3 4-34-15,2 9-85 16,7 2-58-16,10-2-314 15,9-1 314-15</inkml:trace>
  <inkml:trace contextRef="#ctx0" brushRef="#br0" timeOffset="80008.77">18824 11240 1115 0,'34'15'181'0,"-10"4"136"0,-2 6-56 0,-9 7-107 16,-12 3-42-16,1 6-49 15,-2 1-27-15,-4 1-33 16,9 0-13-16,-2-1-66 16,-3-4-37-16,2-4-102 15,-4 0-32-15,-1-9 24 0,2-4 39 16,-5-12 162-16,3-8 79 16,-4-16 106-16,3-11 43 15,-4-24 17-15,0-9-5 16,1-23-3-16,6-1-34 15,8 8-53-15,6 10-22 16,13 27-56-16,2 11-6 16,0 18-25-16,0 7-13 15,1 9-6-15,-2 5-1 16,1 3 2-16,0 0 3 0,-3-1-7 16,-7-1 0-16,-11 2-2 15,-7-1-2-15,-13 0-15 16,-9 1-20-16,-13-5-59 15,1-3-32-15,-6-10-93 16,3-6-65-16,-8-8 167 16</inkml:trace>
  <inkml:trace contextRef="#ctx0" brushRef="#br0" timeOffset="80427.64">19625 11196 1108 0,'7'-5'155'0,"-2"1"156"0,-1 0-113 0,-1 3-33 0,-2 2-41 0,0 12-36 15,0 3-16-15,-1 18-29 16,0 5-11-16,-3 11-32 16,-2 2-16-16,-3-3-76 15,1-4-46-15,2-10-298 16,-3-1 259-16</inkml:trace>
  <inkml:trace contextRef="#ctx0" brushRef="#br0" timeOffset="80760.7">19951 11036 1366 0,'11'-3'138'0,"-1"7"98"0,-6 6-51 0,-6 12-70 0,-6 9-37 15,-7 11-42-15,-1 9-25 0,-3 9-7 16,-1 7-15-16,6 0-50 15,5-6-22-15,10-10-35 16,4-11 5-16,15-16 44 16,0-7 34-16,8-16 74 15,2-4 33-15,0-10 54 16,1 0 15-16,-9-1 3 16,-6 0 4-16,-15-4-14 15,-8-3-20-15,-20-4-45 16,-5 6-33-16,-6 9-50 15,0 8-24-15,3 6-51 16,3 3-47-16,7-5-190 16,8-2-291-16,13-14 353 15</inkml:trace>
  <inkml:trace contextRef="#ctx0" brushRef="#br0" timeOffset="80961.52">20283 11229 1972 0,'-5'15'125'0,"-2"-1"59"0,1-7-111 0,4-3-17 0,0-9-62 16,2-5-32-16,8-10-107 16,1-5-113-16,7-7 144 15</inkml:trace>
  <inkml:trace contextRef="#ctx0" brushRef="#br0" timeOffset="81131.44">20640 10849 1508 0,'7'8'133'0,"-4"7"67"0,2 6-6 0,-10 14-35 0,-5 6-42 16,-8 11-44-16,-3 6-26 15,-9 8-31-15,-1 2-28 16,1 0-104-16,2-5-74 16,6-11 91-16</inkml:trace>
  <inkml:trace contextRef="#ctx0" brushRef="#br0" timeOffset="81325.81">20836 11189 2077 0,'0'1'80'0,"-5"7"-19"0,-2 9 48 0,0-2-34 0,-2-4-36 0,1-4-36 0,4-13-83 0,3-4-63 0,6-10 65 15</inkml:trace>
  <inkml:trace contextRef="#ctx0" brushRef="#br0" timeOffset="83152.62">22120 10969 1357 0,'-1'11'131'0,"-4"4"78"0,2 1-28 0,0 3-76 0,-3 3-31 0,2 8-27 16,0 8-11-16,-4 12-12 16,-1 7-6-16,-5 10-16 15,-2 3-5-15,-2-1-11 16,1-5 6-16,1-16 1 0,-1-8 1 16,8-20 11-16,1-7 5 15,3-13 2-15,4-5 13 16,4-16 24-16,7-11 13 15,-1-22 11-15,6-11 3 16,0-15-11-16,-2-4-1 16,7 5 3-16,-1 0-9 15,-3 4-7-15,2 5-9 16,-6 5-8-16,-2 6-3 16,1 16-5-16,1 8-2 0,-4 11-9 15,-1 5 2-15,0 7-3 16,-1 2-2-16,-2 4-3 15,3 1-4 1,0 5-6-16,1 5-3 0,3 11-2 16,4 7 2-16,1 13 6 15,2 9 2-15,1 10 2 16,-2 6-1-16,3 6-2 16,-1-3-1-16,3-2-1 15,3-2 0-15,-1-3-13 16,0-1 0-16,-4-7-30 15,-4-4-20-15,-3-11-26 16,-4-6-27-16,-5-10-49 16,0-3-30-16,-7-8-262 15,-2-7 269-15</inkml:trace>
  <inkml:trace contextRef="#ctx0" brushRef="#br0" timeOffset="83362.84">22062 11167 1536 0,'7'0'147'0,"2"-2"101"0,6-1-22 0,3-2-69 0,5-2-38 0,3 2-62 16,3 4-33-16,-1 1-70 15,-1 2-74-15,-1 3 69 16</inkml:trace>
  <inkml:trace contextRef="#ctx0" brushRef="#br0" timeOffset="213931.17">11634 15144 731 0,'-1'-1'104'0,"-3"0"107"0,-1 2-100 0,1-1-36 0,-2 3 2 0,5-1 15 16,3-2 16-16,6 0 27 15,0-3-6-15,9 1-31 16,-2 1-20-16,7 0-46 16,0 2-18-16,7 0-12 15,-2 3-25-15,11 4-90 16,7 1-64-16,10-1-222 16,9-2 218-16</inkml:trace>
  <inkml:trace contextRef="#ctx0" brushRef="#br0" timeOffset="214056.12">12410 15070 726 0,'26'-2'136'0,"-3"1"110"0,-7 2-123 0,-5 3-47 0,-2 2-57 16,0 2-18-16,1 1-74 0,1 0-130 16,6-1 121-16</inkml:trace>
  <inkml:trace contextRef="#ctx0" brushRef="#br0" timeOffset="214164.83">12903 15132 495 0,'33'-2'22'0,"-4"-2"-29"0,-1 0 8 16</inkml:trace>
  <inkml:trace contextRef="#ctx0" brushRef="#br0" timeOffset="214245.93">13269 15132 442 0,'44'-5'46'0,"-1"-4"38"0,-6-5-176 0,7-8 56 0</inkml:trace>
  <inkml:trace contextRef="#ctx0" brushRef="#br0" timeOffset="214418.34">14004 15110 2074 0,'52'13'51'0,"-5"-4"-75"0,2-7-77 0,-13-2-372 0,0 2 296 0</inkml:trace>
  <inkml:trace contextRef="#ctx0" brushRef="#br0" timeOffset="-213693.78">15181 14462 633 0,'1'-6'127'0,"-1"0"96"0,0 2-28 0,0 0-8 0,0 1-31 16,0 0-18-16,0 1-32 15,0 2-14-15,-1 1-29 16,4 3-15-16,3 11-21 15,1 6-4-15,2 15-6 16,-2 8 0-16,0 9-3 16,-4 3-6-16,2-1-6 15,-3-2-16-15,0-6-46 16,0-5-25-16,1-12-149 0,0-7-168 16,0-13 234-1</inkml:trace>
  <inkml:trace contextRef="#ctx0" brushRef="#br0" timeOffset="-213212.81">15164 14471 868 0,'8'-8'189'0,"4"-6"238"0,1-2-245 0,2-6-78 0,2 1-16 0,4 2-10 15,4 3-2-15,4 7-9 16,2 3-9-16,-4 6-29 16,0 6-5-16,-9 5-27 15,-2 5-12-15,-15 8-13 16,-7 4-4-16,-11 5 5 16,-7-1 3-16,-3-3 9 15,-1-3 5-15,7-8 4 16,2-6 0-16,9-6-4 15,5 0-3-15,5-2-2 16,4 1 2-16,8 4 12 16,5-1 9-16,6 5 17 15,6 0 6-15,0 1 5 16,1-1-2-16,-1 0-6 16,-1 3-5-16,-13-1-6 0,-8 3-3 15,-8 0-1-15,-8 0 1 16,-11 0 0-16,-1-2-6 15,-8-5-22-15,-3-1-11 16,3-8-25-16,0-3-13 16,5-7-39-16,3-4-24 15,4-1-72-15,5-1-60 16,12 2 149-16</inkml:trace>
  <inkml:trace contextRef="#ctx0" brushRef="#br0" timeOffset="-212979.5">15741 14314 1498 0,'7'0'114'0,"-3"4"51"0,-3 4-59 0,-4 14-51 0,-2 5-28 0,-1 11-16 16,1 5-4-16,2 3-1 15,3 1-1-15,0-9-13 16,-2-2-36-16,2-11-121 16,-2-6-116-16,0-1 142 15</inkml:trace>
  <inkml:trace contextRef="#ctx0" brushRef="#br0" timeOffset="-212780.2">15603 14522 1283 0,'24'6'179'0,"3"-2"193"0,9-1-256 0,5-2-16 0,-3 0-56 0,2-1-15 0,-3-2-13 16,-5 0-37-16,-12-2-140 15,-5-2-172-15,-6 1 176 16</inkml:trace>
  <inkml:trace contextRef="#ctx0" brushRef="#br0" timeOffset="-210647.88">12700 15494 426 0,'0'1'88'0,"0"0"82"0,0-1-47 0,0-2-10 0,0-3-7 16,1 2-2-16,0-1-1 16,-1 3-1-16,1 0 5 15,-1 0-1-15,0-1-25 16,-2-6-13-16,0 2-18 16,0-1-5-16,-2-2-5 15,1-2 0-15,0-2-5 16,1 2-3-16,0 0-11 15,1 2-9-15,-1 4-9 16,2 5-3-16,-5 1-5 16,4 8-3-16,-1 8-3 15,-1 4 0-15,3 5 1 16,1 0 2-16,4-3 1 16,4-3 1-16,2-10 1 0,3-2 0 15,2-8 3-15,1-5 2 16,-1-2 4-16,-1-4 3 15,-4-2 7-15,-4 2 2 16,-8-2 3-16,-5 2 0 16,-7 2-4-16,-3-1-4 15,-3 3-5-15,0 1-3 16,2 6-4-16,2 2-5 16,5 11-4-16,3 2-2 0,7 3 2 15,2 1 0-15,6-6 1 16,6-2 2-16,4-7 1 15,3-2 2-15,3-3 4 16,2-6 3-16,-2-5 8 16,-3-2 0-16,-5-4 3 15,-9-1 1-15,-6 3-1 16,-7 0 0-16,-13 2-1 16,-1 4-3-16,-11 5-7 15,1 3-7-15,1 9-14 16,3 5-4-16,4 9-1 15,5 4 2-15,10 3 9 16,4-3-1-16,8-7-3 16,6-3 1-16,9-10 2 15,7-3 4-15,8-5 6 16,4-7 15-16,-2-6 14 16,-1-3 11-16,-12-5 13 0,-8 1-5 15,-10 2 4-15,-7 3 0 16,-18 4-10-16,-9 3-9 15,-13 6-20-15,-3 4-12 16,3 5-6-16,5 4-2 16,14 2-4-16,6 2-4 15,10 4-3-15,7 0 0 16,9 3 7-16,6-3 3 16,7-6 5-16,3-1 0 0,3-9-3 15,-1-2 1-15,-1-3 6 16,-5-3 3-16,-8-1 19 15,-6 0 4-15,-10-4 0 16,-6 0-2-16,-11-2-13 16,-1 0-4-16,-3 2-2 15,0 1-2-15,5 9-3 16,2 3-8-16,7 11-10 16,3 9-4-16,6 9-1 15,1 3 4-15,9-2 7 16,2-6 3-16,7-9 5 15,7-4 1-15,0-11 4 16,0-1 0-16,-3-6 20 16,-7-5 5-16,-7-2 9 15,-3-3 5-15,-13-3-7 0,-7 1 0 16,-8 2-7 0,-5 3-7-16,0 4-21 15,-2 5-19-15,5 7-31 16,3 9-24-16,6 12-46 0,2 5-55 15,10 10 101-15</inkml:trace>
  <inkml:trace contextRef="#ctx0" brushRef="#br0" timeOffset="-202401.37">12853 15390 554 0,'-8'2'83'0,"-5"0"64"0,6 3-45 0,-5 0-26 0,4 0 6 0,0-1 26 0,2-1 6 15,6-3-28-15,5-1-13 16,11-6-19-16,2-1-11 16,7-2-2-16,2-1-2 0,1 6-15 15,-2 2-6-15,0 3-5 16,-2 0-5-1,-4-2 19-15,2-4 15 0,-2-6 31 16,2-5 21-16,1-8 19 16,0-5 0-16,-6-8-14 15,-1-3-18-15,-7 0-40 16,-6 1-14-16,-5 5-14 16,-5 4-3-16,-5 5-3 15,-4 4-2-15,1 3-4 16,-2 4-1-16,6 0-2 15,2 1 0-15,4-1-1 16,2 1 1-16,3-2 0 16,4 2 0-16,-1 3 1 15,2 2 0-15,-4 5-2 16,-1 4-2-16,1 0-3 16,1-1-6-16,1 5-22 0,-2 1-17 15,-1 0-72-15,0-1-44 16,0-3-271-16,2 1 259 15</inkml:trace>
  <inkml:trace contextRef="#ctx0" brushRef="#br0" timeOffset="-201951.83">13046 14850 427 0,'-1'-4'108'0,"0"-2"121"0,1 1-51 0,0 0-41 0,0 2-10 0,-2 3-25 15,-1 4-8-15,-2 5-16 16,-2 3-20-16,0 5-26 16,-2 2-9-16,0 2-18 15,0-2-2-15,2-4-1 16,1-4 2-16,6-11 3 15,0-2 7-15,3-11 16 16,5-3 6-16,2-7 19 16,-1 1 6-16,-1 1 9 15,2 2 1-15,-2 4-3 16,1 0-5-16,-1 6-11 16,-2 0 1-16,-1 3-14 0,-1 2-2 15,-2 1-13-15,-1 3-10 16,4-3-6-16,0 1-6 15,3 2 0-15,4 2 0 16,4 1-1-16,1 3 0 16,2 4-1-16,4 6-1 15,3 12-21-15,-1 2-54 0,6 7-260 16,-2 1 214-16</inkml:trace>
  <inkml:trace contextRef="#ctx0" brushRef="#br0" timeOffset="-195953.84">13840 14767 399 0,'3'-5'88'0,"-3"1"87"0,1 2-32 0,-2 1-38 0,-2 1 0 0,-1 1 8 0,-2-1 3 0,4 1 6 16,1 0-11-16,0-1-32 15,0 1-17-15,0-1-25 16,-7-1-6-16,3 0-8 15,1 0-2-15,-4 0 6 16,0 1 2-16,0 0 4 16,-1 0-1-16,3 1-18 15,1 3-8-15,5 3-9 16,2 4-3-16,2 6-5 16,-1 3 2-16,5 2-1 15,-3-1 1-15,3-5-2 16,1-4 0-16,0-9 6 15,4-5 3-15,-3-10 32 16,-3-5 17-16,1-4 30 16,-8-3 8-16,0 5-19 15,0 3-7-15,-9 4-25 16,1 5-9-16,-12 1-10 0,4 3-12 16,2 3-11-16,-2 2-5 15,8 5-7-15,4 3 3 16,5 3 2-1,9 1 2-15,-1 3 6 0,0-4 2 16,2-2 3-16,-2-2 1 16,2-5 1-16,-1-2 0 15,-1-5 2-15,0-3 1 16,-1-5 4-16,0-3 5 0,-5-4 15 16,0 0 6-16,-3 2 3 15,-4 2-1-15,-2 6-13 16,-2 3-9-16,-3 6-12 15,0 6-17-15,-1 10-11 16,3 4-4-16,5 6 3 16,0-4 11-16,9-7 1 15,2-6 4-15,9-10 3 16,-2-4 3-16,1-8 8 16,2-4 6-16,-5-3 12 15,-2 1 7-15,-6 1 8 16,-4 2-1-16,-7 4-8 15,-5 1-8-15,-3 5-10 16,-2 2-4-16,2 3-8 16,1 2-3-16,5 3-9 15,4 2-3-15,7 1 2 16,2 1 1-16,8-3 10 0,1-2 2 16,-1-3 3-1,1-2 1-15,-5-3 2 0,-4-2 3 16,-3 1 5-16,-3-2 1 15,-2 2-1-15,-3 2-3 16,-6 0-12-16,1 2-14 16,-2 1-71-16,2 1-42 15,2 5-145-15,6 4-277 16,8 6 337-16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>
            <a:extLst>
              <a:ext uri="{FF2B5EF4-FFF2-40B4-BE49-F238E27FC236}">
                <a16:creationId xmlns:a16="http://schemas.microsoft.com/office/drawing/2014/main" id="{889FF782-1A75-4049-9A30-A3411802CA0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0195" name="Rectangle 3">
            <a:extLst>
              <a:ext uri="{FF2B5EF4-FFF2-40B4-BE49-F238E27FC236}">
                <a16:creationId xmlns:a16="http://schemas.microsoft.com/office/drawing/2014/main" id="{F45B4A1A-646E-4232-A3DF-2E80C6A9915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868E971-E2E7-4DB7-BEE8-0B16E542B8C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315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0197" name="Rectangle 5">
            <a:extLst>
              <a:ext uri="{FF2B5EF4-FFF2-40B4-BE49-F238E27FC236}">
                <a16:creationId xmlns:a16="http://schemas.microsoft.com/office/drawing/2014/main" id="{95DFDCAB-8F34-4967-AC0D-D017BEBC852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20198" name="Rectangle 6">
            <a:extLst>
              <a:ext uri="{FF2B5EF4-FFF2-40B4-BE49-F238E27FC236}">
                <a16:creationId xmlns:a16="http://schemas.microsoft.com/office/drawing/2014/main" id="{7CD3EFC5-E76F-4F42-A035-8325853D2DF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0199" name="Rectangle 7">
            <a:extLst>
              <a:ext uri="{FF2B5EF4-FFF2-40B4-BE49-F238E27FC236}">
                <a16:creationId xmlns:a16="http://schemas.microsoft.com/office/drawing/2014/main" id="{51C303CD-04F3-4BED-9091-84FF86A4E3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1EFB1C3-1198-4B17-99C3-C56D8E88D6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05BC8DA1-B1CD-43D9-BC11-160215E83B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FE75FC-497B-4B9C-AE66-70E46966A39A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B0E0D26E-2B4B-46F8-AAA8-255B012C4D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0B720CFE-9A13-406A-8E47-BD6F3C5F20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8AD78EA5-5766-41A6-9CEC-B454866DEA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D63C35-A07F-4960-946A-939D385BC222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8D260D5-9266-4B96-930C-E7AFB6896C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6AB8EE0C-EEE4-4138-8571-B5BDFAE550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8AD78EA5-5766-41A6-9CEC-B454866DEA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D63C35-A07F-4960-946A-939D385BC222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8D260D5-9266-4B96-930C-E7AFB6896C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6AB8EE0C-EEE4-4138-8571-B5BDFAE550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031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EE07C076-EE2D-4BF4-BA1A-DB8257AFA3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54C887-8EFA-4AC9-9635-80BA77A3A155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97807F1F-D220-4625-BBD2-B59FCD0CCE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46A12440-56D3-4C2C-8D89-0F058441A0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EE07C076-EE2D-4BF4-BA1A-DB8257AFA3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54C887-8EFA-4AC9-9635-80BA77A3A155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97807F1F-D220-4625-BBD2-B59FCD0CCE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46A12440-56D3-4C2C-8D89-0F058441A0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111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8A078741-895F-4D56-8AAD-60722EBA3C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BEE2D5-F1C1-40AB-B7F2-5F4F87E949D1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BE9AAD78-E267-4826-A3AB-A07C2FF800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2A4D75F8-C491-4B7E-8BB0-A88CA576A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60E4B46-F725-4009-9CBD-6241CF7C2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02D9D3-E85D-4902-9878-DD8757E19DE7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9B3858A7-0282-401A-8295-6957CDE399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697A003B-6DD1-4283-8659-2F170D42C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280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60E4B46-F725-4009-9CBD-6241CF7C2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02D9D3-E85D-4902-9878-DD8757E19DE7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9B3858A7-0282-401A-8295-6957CDE399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697A003B-6DD1-4283-8659-2F170D42C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5CBC6611-DF63-49ED-94E6-0CBDEA4F88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9545AB-9FB5-42D5-BCC8-C0A096EDABE2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EDBDEA38-B1AB-4D7C-A253-363B71A398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DC3A14AC-403F-4B57-BC0B-87A8DC879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4E36073B-6023-4CB4-94CC-35E4CF4DC9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15A190-23AF-469D-AD69-4C9D7182CF6E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83B33F1C-A409-44B9-AEC5-98EC829970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3185FECB-CDDB-446F-93AA-3D52F30766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8C5680AD-570D-49F2-BCB4-9E4F7DC0F1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EF5FD5-B940-410D-A58B-F0C9CF135A09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DE67B842-E841-4316-9905-E4A19800EF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20F6AFD0-82C6-4B48-8DA7-480F11DBE5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A227A29-B635-436D-B255-0CB34DD560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A72351-7DB4-483A-91B1-8978149C8356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CA7EBF38-EB1D-4F03-AB8B-78871E52F0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F2989E4D-EB93-4C27-860B-D2C35D5BE0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A227A29-B635-436D-B255-0CB34DD560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A72351-7DB4-483A-91B1-8978149C8356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CA7EBF38-EB1D-4F03-AB8B-78871E52F0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F2989E4D-EB93-4C27-860B-D2C35D5BE0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67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6CD1E534-39DF-44B2-A5BD-A38FED1B2F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A79215-DEF3-4FD4-9BBE-7F8A1C3EB508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C0A36B62-F991-488D-9932-89D51EE80E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D7064DEE-5928-484A-814D-709F7159B4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95F7CB9D-BE3A-4924-9104-EDA3F1A712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82A3AB-C96C-4C42-BD69-F09736E158E0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FA8B316F-F0CC-4E3C-AC13-E08A405557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DB136A7B-CABC-45AA-BF7D-875A11CB1B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CDCAE091-7944-4FDD-9BEC-F708967107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E32430-E200-4B3F-A8C9-2F9343BAAE0F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8DE50E6D-594E-4427-8A47-DEC5E08805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5CC02D34-0209-4A19-B041-34DB6987E0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8B1A885F-D5DD-41DE-B650-DD089D3E48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333483-D7DA-45BC-850C-59268BB7DDCB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ED6CD98A-0184-46FB-BD15-9FB6EC590E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0335F3BE-F3EE-4DA6-A691-F47DD8BC9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D84FF7-8083-4626-8250-91FA7AD05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37F632-A09A-4C9A-8EC4-F2B8A14503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2884EE-B2E9-4410-BDD2-9FB7D642C6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5897D-6A35-44FF-BB21-92A1090291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317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55A0C0-5A8A-455A-B5AD-6EDB2A13E8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40B3B4-61E1-4773-B5A8-F7DBD713FD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D5796D-D854-4EAE-B19E-1FD908C194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F0DFA-5FC7-43FF-A1C1-B03676DFAC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85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13E25E-5776-445C-9F5E-8E342264FA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04EAD3-46C0-46A1-A3EB-4044FEBA59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6ADBAD-33F1-4C53-99DA-E1123D323B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192F3-8733-4DBA-B1B2-FEB6C06F0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77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28C6E1-D8CC-4815-8407-6F2A6CCB5E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4FA7C2-E41F-4D33-BE14-2367BCDAA7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CE04FC-2CC8-4C61-83A7-8447F47703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F5E33-7895-4D43-A59C-D22CC6F09C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322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EC1D31-0A6F-44AC-9233-261D563C69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0775A3-A584-4C20-AAB2-1C13F2927D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111EB2-73BB-416C-8964-D408D63CCF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26930-4880-4E1B-A8D9-9DE7F09576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40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C23E80-A38F-4556-9A34-A640841350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EE43E4-95ED-4138-B6BE-A7516E63F6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60FA0E-7E42-4556-BC29-055FADE277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FB53A-C786-4482-B5CF-D1A9B8CF1D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85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751E110-268E-4F38-89AF-66C3FC4476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AAB713F-1A7F-4A93-92CF-9DAE011DDF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D138B72-99D1-4106-8949-BEEF717091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E9CF9-48C2-4DB0-A8D8-84FF06625B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215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77628F5-F413-456D-9D99-A48789A21C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C437F9E-DBB7-466C-B7BE-A4CF1ADD76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44A1CF2-BF8B-467F-8986-E8E5880D82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A534C-6A52-4BCC-B79E-8AF13FFDF7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53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9CD29EC-8E36-4244-AE1E-A32735EA40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F3500CF-1218-4CE9-92E5-52CDB3CFB5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F9CD7F5-D491-48ED-8328-41589B1248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E1094-2C18-41D6-9677-2E24DD1CCD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59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29FD29-D69C-425F-8796-6B40135371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586840-EE4B-49B6-920F-6689BB26EB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C4548D-DDB6-4337-9FB2-C90183FF31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266C1-E6F3-4928-97C9-DD2BE90736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8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33DA5E-83C2-439C-ABB1-967749B804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4F05A8-D594-4015-9C1B-1866F30AA9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5B0006-4173-4D41-B375-2D68511544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AE12A-F669-4B62-88C3-5CD301D29E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179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31AD2AE-9DB2-47B4-9C69-5DAF410F1A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93F37C7-1E36-4AAA-BE1A-811E670272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BE135E3-8485-41CB-A972-2EC90E3BE1B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01EE019-9325-43AB-993C-BF7BA5F715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840DE73-EE1B-4A9A-872E-25B2B0B4B92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D192010C-0BE5-4D67-80DD-D78A38C67E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customXml" Target="../ink/ink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customXml" Target="../ink/ink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customXml" Target="../ink/ink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E96785B-DB5F-4D95-93A7-47694134B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5D303-AF91-490E-8A22-6085285E22B2}" type="slidenum">
              <a:rPr lang="en-US" altLang="en-US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4099" name="Text Box 2">
            <a:extLst>
              <a:ext uri="{FF2B5EF4-FFF2-40B4-BE49-F238E27FC236}">
                <a16:creationId xmlns:a16="http://schemas.microsoft.com/office/drawing/2014/main" id="{BC0B8F28-6748-42F0-88CB-A08023B74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62154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1: CS/ECE 3810 Introduction</a:t>
            </a:r>
          </a:p>
        </p:txBody>
      </p:sp>
      <p:sp>
        <p:nvSpPr>
          <p:cNvPr id="4100" name="Line 3">
            <a:extLst>
              <a:ext uri="{FF2B5EF4-FFF2-40B4-BE49-F238E27FC236}">
                <a16:creationId xmlns:a16="http://schemas.microsoft.com/office/drawing/2014/main" id="{2375213F-7C44-4D9B-9883-1FCB1691C28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Text Box 4">
            <a:extLst>
              <a:ext uri="{FF2B5EF4-FFF2-40B4-BE49-F238E27FC236}">
                <a16:creationId xmlns:a16="http://schemas.microsoft.com/office/drawing/2014/main" id="{93B72D8D-3AB5-4E00-8FCA-02F373C52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597695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Today’s topics: 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Why computer organization is important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Logistics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Modern trends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09654E4-0F2F-1ADF-E14A-945429AE50DE}"/>
                  </a:ext>
                </a:extLst>
              </p14:cNvPr>
              <p14:cNvContentPartPr/>
              <p14:nvPr/>
            </p14:nvContentPartPr>
            <p14:xfrm>
              <a:off x="604440" y="2286000"/>
              <a:ext cx="7129080" cy="1337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09654E4-0F2F-1ADF-E14A-945429AE50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5080" y="2276640"/>
                <a:ext cx="7147800" cy="1356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2459BC8-FC30-418E-8352-007973185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128A0-FBA2-4C1B-889A-A79B56BCA5E4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E9376C1C-E4B7-4926-BE31-F13D72E4B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5473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Organization</a:t>
            </a:r>
          </a:p>
        </p:txBody>
      </p:sp>
      <p:sp>
        <p:nvSpPr>
          <p:cNvPr id="20484" name="Line 3">
            <a:extLst>
              <a:ext uri="{FF2B5EF4-FFF2-40B4-BE49-F238E27FC236}">
                <a16:creationId xmlns:a16="http://schemas.microsoft.com/office/drawing/2014/main" id="{75203B2C-AB16-4D20-AB73-5BA34D957F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78852B79-80D1-4178-88FE-3CD33CD09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17638"/>
            <a:ext cx="7698261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30% midterm, 40% final, 30% assignments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~10 assignments – you may skip two; automatic 1.5 day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extension until Wed/Fri late night; upload on Canvas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Co-operation policy: you may discuss – you may not see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someone else’s written matter when writing your solution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Exams are open-notes (1 page)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Print slides just before class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Screencast YouTube videos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54F711F-1484-B20B-BA24-D9D4C0D88632}"/>
                  </a:ext>
                </a:extLst>
              </p14:cNvPr>
              <p14:cNvContentPartPr/>
              <p14:nvPr/>
            </p14:nvContentPartPr>
            <p14:xfrm>
              <a:off x="886680" y="2523240"/>
              <a:ext cx="8052480" cy="2830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54F711F-1484-B20B-BA24-D9D4C0D886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7320" y="2513880"/>
                <a:ext cx="8071200" cy="2849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2459BC8-FC30-418E-8352-007973185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128A0-FBA2-4C1B-889A-A79B56BCA5E4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E9376C1C-E4B7-4926-BE31-F13D72E4B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5581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Grading Policy</a:t>
            </a:r>
          </a:p>
        </p:txBody>
      </p:sp>
      <p:sp>
        <p:nvSpPr>
          <p:cNvPr id="20484" name="Line 3">
            <a:extLst>
              <a:ext uri="{FF2B5EF4-FFF2-40B4-BE49-F238E27FC236}">
                <a16:creationId xmlns:a16="http://schemas.microsoft.com/office/drawing/2014/main" id="{75203B2C-AB16-4D20-AB73-5BA34D957F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78852B79-80D1-4178-88FE-3CD33CD09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17638"/>
            <a:ext cx="7761164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Grading by rank (32% receive A or A-, 40% receive B+/B/B-)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About 13% receive D+ or lower, scores below 70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No tolerance for cheating (see class webpage)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Rank in exams matters more than rank in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homeworks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0C792D1-73AB-54DB-38B8-7FBD811EBE9D}"/>
                  </a:ext>
                </a:extLst>
              </p14:cNvPr>
              <p14:cNvContentPartPr/>
              <p14:nvPr/>
            </p14:nvContentPartPr>
            <p14:xfrm>
              <a:off x="663120" y="3319560"/>
              <a:ext cx="7433280" cy="3437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0C792D1-73AB-54DB-38B8-7FBD811EBE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3760" y="3310200"/>
                <a:ext cx="7452000" cy="345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2632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256C53C-BFF0-43E3-BC5C-506A807E4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37B5D-3283-4020-81E6-891B749C0DD2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CCBAF37F-6872-4DD5-B854-E991164FC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0181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Microprocessor Performance</a:t>
            </a:r>
          </a:p>
        </p:txBody>
      </p:sp>
      <p:sp>
        <p:nvSpPr>
          <p:cNvPr id="22532" name="Line 3">
            <a:extLst>
              <a:ext uri="{FF2B5EF4-FFF2-40B4-BE49-F238E27FC236}">
                <a16:creationId xmlns:a16="http://schemas.microsoft.com/office/drawing/2014/main" id="{55E1F15B-CF4C-4AE2-8E57-2BCEA2345A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Text Box 7">
            <a:extLst>
              <a:ext uri="{FF2B5EF4-FFF2-40B4-BE49-F238E27FC236}">
                <a16:creationId xmlns:a16="http://schemas.microsoft.com/office/drawing/2014/main" id="{84715AC8-54B7-4650-AC66-0075F8EA0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38813"/>
            <a:ext cx="430778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50% improvement every year!!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contributes to this improvement?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the lower improvement?</a:t>
            </a:r>
          </a:p>
        </p:txBody>
      </p:sp>
      <p:pic>
        <p:nvPicPr>
          <p:cNvPr id="22534" name="Picture 6" descr="f01-17-9780124077263">
            <a:extLst>
              <a:ext uri="{FF2B5EF4-FFF2-40B4-BE49-F238E27FC236}">
                <a16:creationId xmlns:a16="http://schemas.microsoft.com/office/drawing/2014/main" id="{8AB5FB6D-12EE-4E96-89B0-E4F2A439B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57313"/>
            <a:ext cx="7620000" cy="429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5" name="TextBox 1">
            <a:extLst>
              <a:ext uri="{FF2B5EF4-FFF2-40B4-BE49-F238E27FC236}">
                <a16:creationId xmlns:a16="http://schemas.microsoft.com/office/drawing/2014/main" id="{40F5EA01-2A71-4AB9-BF5D-8CB949729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950" y="5675313"/>
            <a:ext cx="1725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Source: H&amp;P Textbook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B71BD8E-FE56-7C76-45F2-477619AEBBA0}"/>
                  </a:ext>
                </a:extLst>
              </p14:cNvPr>
              <p14:cNvContentPartPr/>
              <p14:nvPr/>
            </p14:nvContentPartPr>
            <p14:xfrm>
              <a:off x="155880" y="1440360"/>
              <a:ext cx="8922600" cy="4658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B71BD8E-FE56-7C76-45F2-477619AEBBA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6520" y="1431000"/>
                <a:ext cx="8941320" cy="4676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256C53C-BFF0-43E3-BC5C-506A807E4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37B5D-3283-4020-81E6-891B749C0DD2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CCBAF37F-6872-4DD5-B854-E991164FC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0181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Microprocessor Performance</a:t>
            </a:r>
          </a:p>
        </p:txBody>
      </p:sp>
      <p:sp>
        <p:nvSpPr>
          <p:cNvPr id="22532" name="Line 3">
            <a:extLst>
              <a:ext uri="{FF2B5EF4-FFF2-40B4-BE49-F238E27FC236}">
                <a16:creationId xmlns:a16="http://schemas.microsoft.com/office/drawing/2014/main" id="{55E1F15B-CF4C-4AE2-8E57-2BCEA2345A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TextBox 1">
            <a:extLst>
              <a:ext uri="{FF2B5EF4-FFF2-40B4-BE49-F238E27FC236}">
                <a16:creationId xmlns:a16="http://schemas.microsoft.com/office/drawing/2014/main" id="{40F5EA01-2A71-4AB9-BF5D-8CB949729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4058" y="6109900"/>
            <a:ext cx="15664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Source: karlrupp.net</a:t>
            </a:r>
          </a:p>
        </p:txBody>
      </p:sp>
      <p:pic>
        <p:nvPicPr>
          <p:cNvPr id="1026" name="Picture 2" descr="42 Years of Microprocessor Trend Data">
            <a:extLst>
              <a:ext uri="{FF2B5EF4-FFF2-40B4-BE49-F238E27FC236}">
                <a16:creationId xmlns:a16="http://schemas.microsoft.com/office/drawing/2014/main" id="{A9F75F06-A9E0-42CC-B155-146B9567E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12" y="1600203"/>
            <a:ext cx="7073088" cy="448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DBFE871-F4B5-4466-E0B0-E11466FBC0FF}"/>
                  </a:ext>
                </a:extLst>
              </p14:cNvPr>
              <p14:cNvContentPartPr/>
              <p14:nvPr/>
            </p14:nvContentPartPr>
            <p14:xfrm>
              <a:off x="2086200" y="819360"/>
              <a:ext cx="6383520" cy="4180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DBFE871-F4B5-4466-E0B0-E11466FBC0F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6840" y="810000"/>
                <a:ext cx="6402240" cy="419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104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44EEA9F-B865-40F7-840E-59E4CDCCA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E7D88E-DC3E-40E3-A3C1-75B483717F6D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65A710AB-3A8F-4494-989B-FD8EFAA6B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7713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Consumption Trends</a:t>
            </a:r>
          </a:p>
        </p:txBody>
      </p:sp>
      <p:sp>
        <p:nvSpPr>
          <p:cNvPr id="24580" name="Line 3">
            <a:extLst>
              <a:ext uri="{FF2B5EF4-FFF2-40B4-BE49-F238E27FC236}">
                <a16:creationId xmlns:a16="http://schemas.microsoft.com/office/drawing/2014/main" id="{3DAFAA97-22F1-4D72-8CCF-6E9E7440957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Text Box 4">
            <a:extLst>
              <a:ext uri="{FF2B5EF4-FFF2-40B4-BE49-F238E27FC236}">
                <a16:creationId xmlns:a16="http://schemas.microsoft.com/office/drawing/2014/main" id="{2D317CE3-1839-40EE-B149-7C5634643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419225"/>
            <a:ext cx="785984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Dyn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power  </a:t>
            </a:r>
            <a:r>
              <a:rPr lang="en-US" altLang="en-US" sz="2400" dirty="0">
                <a:latin typeface="Symbol" panose="05050102010706020507" pitchFamily="18" charset="2"/>
                <a:cs typeface="Calibri" panose="020F0502020204030204" pitchFamily="34" charset="0"/>
              </a:rPr>
              <a:t>a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activity x capacitance x voltage</a:t>
            </a:r>
            <a:r>
              <a:rPr lang="en-US" altLang="en-U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x frequency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Voltage and frequency are somewhat constant now,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while capacitance per transistor is decreasing and number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of transistors (activity) is increasing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Leakage power is also rising (function of #trans and voltage)</a:t>
            </a:r>
          </a:p>
        </p:txBody>
      </p:sp>
      <p:pic>
        <p:nvPicPr>
          <p:cNvPr id="24582" name="Picture 6" descr="f01-16-9780124077263">
            <a:extLst>
              <a:ext uri="{FF2B5EF4-FFF2-40B4-BE49-F238E27FC236}">
                <a16:creationId xmlns:a16="http://schemas.microsoft.com/office/drawing/2014/main" id="{EC685EB5-2307-49CC-9833-EBB7A411A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264025"/>
            <a:ext cx="626745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3" name="TextBox 6">
            <a:extLst>
              <a:ext uri="{FF2B5EF4-FFF2-40B4-BE49-F238E27FC236}">
                <a16:creationId xmlns:a16="http://schemas.microsoft.com/office/drawing/2014/main" id="{205B5906-6D0C-4036-8FD2-F977A3AA0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6613" y="6499225"/>
            <a:ext cx="1724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Source: H&amp;P Textbook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FF615A9-1B15-85F0-EF7A-AA5F4E242291}"/>
                  </a:ext>
                </a:extLst>
              </p14:cNvPr>
              <p14:cNvContentPartPr/>
              <p14:nvPr/>
            </p14:nvContentPartPr>
            <p14:xfrm>
              <a:off x="826920" y="844200"/>
              <a:ext cx="7124400" cy="1288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FF615A9-1B15-85F0-EF7A-AA5F4E2422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7560" y="834840"/>
                <a:ext cx="7143120" cy="1307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79F68CB-0DAA-42FB-B0D3-752D0148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3B22E-4480-4C4B-AB71-829C798BC118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9BFD45C6-AFDB-4CFD-A3CE-9A986C396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0753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 Trends</a:t>
            </a:r>
          </a:p>
        </p:txBody>
      </p:sp>
      <p:sp>
        <p:nvSpPr>
          <p:cNvPr id="26628" name="Line 3">
            <a:extLst>
              <a:ext uri="{FF2B5EF4-FFF2-40B4-BE49-F238E27FC236}">
                <a16:creationId xmlns:a16="http://schemas.microsoft.com/office/drawing/2014/main" id="{16913447-9012-4BA2-8325-B2856D3F94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9F2E3DE9-FA3E-4E9D-8980-C90DAC908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1767155"/>
            <a:ext cx="792858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Running out of ideas to improve single thread performance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Power wall makes it harder to add complex features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Power wall makes it harder to increase frequency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Technology scaling likely to end soon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Additional performance provided by: more cores, occasional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spikes in frequency, accelerators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55ECF22-BDDC-7BE9-6153-7385CDF5E999}"/>
                  </a:ext>
                </a:extLst>
              </p14:cNvPr>
              <p14:cNvContentPartPr/>
              <p14:nvPr/>
            </p14:nvContentPartPr>
            <p14:xfrm>
              <a:off x="866880" y="2472840"/>
              <a:ext cx="7621200" cy="4310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55ECF22-BDDC-7BE9-6153-7385CDF5E9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7520" y="2463480"/>
                <a:ext cx="7639920" cy="432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5265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79F68CB-0DAA-42FB-B0D3-752D0148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3B22E-4480-4C4B-AB71-829C798BC118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9BFD45C6-AFDB-4CFD-A3CE-9A986C396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7752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  <p:sp>
        <p:nvSpPr>
          <p:cNvPr id="26628" name="Line 3">
            <a:extLst>
              <a:ext uri="{FF2B5EF4-FFF2-40B4-BE49-F238E27FC236}">
                <a16:creationId xmlns:a16="http://schemas.microsoft.com/office/drawing/2014/main" id="{16913447-9012-4BA2-8325-B2856D3F94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9F2E3DE9-FA3E-4E9D-8980-C90DAC908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676400"/>
            <a:ext cx="833330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Three roadblocks: power, ideas, technology scaling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Fixed power budget because of cooling constraints; implies that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frequency can’t be increased; discourages complex ideas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End of voltage (Dennard) scaling in early 2010s; the end of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Moore’s Law </a:t>
            </a: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also imminent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Has led to dark silicon and dim silicon (occasional turbo)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5606B43-15BE-422A-982C-65AF6BA4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F8681-97B2-4E61-8639-88BE06C1650F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47107" name="Text Box 2">
            <a:extLst>
              <a:ext uri="{FF2B5EF4-FFF2-40B4-BE49-F238E27FC236}">
                <a16:creationId xmlns:a16="http://schemas.microsoft.com/office/drawing/2014/main" id="{E247778C-A0D7-4C78-BD66-32414C6F2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8884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Class</a:t>
            </a:r>
          </a:p>
        </p:txBody>
      </p:sp>
      <p:sp>
        <p:nvSpPr>
          <p:cNvPr id="47108" name="Line 3">
            <a:extLst>
              <a:ext uri="{FF2B5EF4-FFF2-40B4-BE49-F238E27FC236}">
                <a16:creationId xmlns:a16="http://schemas.microsoft.com/office/drawing/2014/main" id="{C5A9232D-0175-4C3B-A0D2-F68A476E10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9" name="Text Box 4">
            <a:extLst>
              <a:ext uri="{FF2B5EF4-FFF2-40B4-BE49-F238E27FC236}">
                <a16:creationId xmlns:a16="http://schemas.microsoft.com/office/drawing/2014/main" id="{D8C2F442-F4D3-46C6-AA83-794239ADC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656045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Topics: Trends, Performance, MIPS instruction set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architecture (Chapter 2)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Visit the class web-page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https://www.cs.utah.edu/~rajeev/cs3810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F69E9B2-4B72-40DE-9CC1-E9FB892B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C7BF2-1255-4F42-9360-0A9ADDB1FE50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D7B42280-EA95-421B-AF59-21B3C1679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9257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Computer Organization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4AE25106-2141-4520-9782-ACCBAB691F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49" name="Picture 2" descr="http://www.extremetech.com/wp-content/uploads/2013/12/Google-Datacenter.jpg">
            <a:extLst>
              <a:ext uri="{FF2B5EF4-FFF2-40B4-BE49-F238E27FC236}">
                <a16:creationId xmlns:a16="http://schemas.microsoft.com/office/drawing/2014/main" id="{292CF035-FBD7-4496-9F50-7A4DA3B2C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341438"/>
            <a:ext cx="4614862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http://images.anandtech.com/doci/4971/4S-5173.jpg">
            <a:extLst>
              <a:ext uri="{FF2B5EF4-FFF2-40B4-BE49-F238E27FC236}">
                <a16:creationId xmlns:a16="http://schemas.microsoft.com/office/drawing/2014/main" id="{8B3F1807-2B5F-403C-9C10-40C5BF3D5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41438"/>
            <a:ext cx="3860800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Image result for uber self driving car">
            <a:extLst>
              <a:ext uri="{FF2B5EF4-FFF2-40B4-BE49-F238E27FC236}">
                <a16:creationId xmlns:a16="http://schemas.microsoft.com/office/drawing/2014/main" id="{2D3BF8C0-DA85-457D-8E03-47E329702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62400"/>
            <a:ext cx="4816475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Box 1">
            <a:extLst>
              <a:ext uri="{FF2B5EF4-FFF2-40B4-BE49-F238E27FC236}">
                <a16:creationId xmlns:a16="http://schemas.microsoft.com/office/drawing/2014/main" id="{2A75E0B4-BE74-43EB-91FB-9EBAC7138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602413"/>
            <a:ext cx="29797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alibri" panose="020F0502020204030204" pitchFamily="34" charset="0"/>
                <a:cs typeface="Calibri" panose="020F0502020204030204" pitchFamily="34" charset="0"/>
              </a:rPr>
              <a:t>Image credits: uber, extremetech, anandtech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F69E9B2-4B72-40DE-9CC1-E9FB892B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7DEEB-0F66-4BCB-8BB3-0AA6C7CDF857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BE05C245-1C65-471A-841A-1EB9AEFDD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9257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Computer Organization</a:t>
            </a:r>
          </a:p>
        </p:txBody>
      </p:sp>
      <p:sp>
        <p:nvSpPr>
          <p:cNvPr id="8196" name="Line 3">
            <a:extLst>
              <a:ext uri="{FF2B5EF4-FFF2-40B4-BE49-F238E27FC236}">
                <a16:creationId xmlns:a16="http://schemas.microsoft.com/office/drawing/2014/main" id="{1A847CB7-F860-4DDB-9BEA-FB3A1320E1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TextBox 1">
            <a:extLst>
              <a:ext uri="{FF2B5EF4-FFF2-40B4-BE49-F238E27FC236}">
                <a16:creationId xmlns:a16="http://schemas.microsoft.com/office/drawing/2014/main" id="{6C2CD685-4F7D-4A66-9C1D-CB46EBD5E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602413"/>
            <a:ext cx="1636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alibri" panose="020F0502020204030204" pitchFamily="34" charset="0"/>
                <a:cs typeface="Calibri" panose="020F0502020204030204" pitchFamily="34" charset="0"/>
              </a:rPr>
              <a:t>Image credits: gizmodo</a:t>
            </a:r>
          </a:p>
        </p:txBody>
      </p:sp>
      <p:pic>
        <p:nvPicPr>
          <p:cNvPr id="8198" name="Picture 4" descr="Image result for meltdown">
            <a:extLst>
              <a:ext uri="{FF2B5EF4-FFF2-40B4-BE49-F238E27FC236}">
                <a16:creationId xmlns:a16="http://schemas.microsoft.com/office/drawing/2014/main" id="{44606B9F-7D9B-4F05-8411-A66BE2F18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35113"/>
            <a:ext cx="7699375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FE5E0DF-90FD-4467-35E9-F4648359AB9E}"/>
                  </a:ext>
                </a:extLst>
              </p14:cNvPr>
              <p14:cNvContentPartPr/>
              <p14:nvPr/>
            </p14:nvContentPartPr>
            <p14:xfrm>
              <a:off x="6770880" y="589320"/>
              <a:ext cx="804600" cy="323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FE5E0DF-90FD-4467-35E9-F4648359AB9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61520" y="579960"/>
                <a:ext cx="823320" cy="342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69573D4-ED32-4BD4-BF42-7B69659F7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57558-4ACB-4CC1-AFD8-7ECCB6409C4D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D7329588-B55C-4336-B182-48A39C4B5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9257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Computer Organization</a:t>
            </a:r>
          </a:p>
        </p:txBody>
      </p:sp>
      <p:sp>
        <p:nvSpPr>
          <p:cNvPr id="10244" name="Line 3">
            <a:extLst>
              <a:ext uri="{FF2B5EF4-FFF2-40B4-BE49-F238E27FC236}">
                <a16:creationId xmlns:a16="http://schemas.microsoft.com/office/drawing/2014/main" id="{37B1837B-1999-4339-A617-82AC7616DF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35253120-4A64-45CB-ACEA-665FCACE9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89544"/>
            <a:ext cx="799366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Efficiency is important! You learn about big-O notation in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Algorithms, you learn about the constants in this class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The AI revolution owes a lot to fast hardware; a complete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CS/CE education includes a deep understanding of hardware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EF25AD3-6425-91E5-C185-212B074C692C}"/>
                  </a:ext>
                </a:extLst>
              </p14:cNvPr>
              <p14:cNvContentPartPr/>
              <p14:nvPr/>
            </p14:nvContentPartPr>
            <p14:xfrm>
              <a:off x="229680" y="186120"/>
              <a:ext cx="8564760" cy="4761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EF25AD3-6425-91E5-C185-212B074C69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320" y="176760"/>
                <a:ext cx="8583480" cy="4779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69573D4-ED32-4BD4-BF42-7B69659F7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57558-4ACB-4CC1-AFD8-7ECCB6409C4D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D7329588-B55C-4336-B182-48A39C4B5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9257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Computer Organization</a:t>
            </a:r>
          </a:p>
        </p:txBody>
      </p:sp>
      <p:sp>
        <p:nvSpPr>
          <p:cNvPr id="10244" name="Line 3">
            <a:extLst>
              <a:ext uri="{FF2B5EF4-FFF2-40B4-BE49-F238E27FC236}">
                <a16:creationId xmlns:a16="http://schemas.microsoft.com/office/drawing/2014/main" id="{37B1837B-1999-4339-A617-82AC7616DF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35253120-4A64-45CB-ACEA-665FCACE9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809792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Embarrassing if you are a BS in CS/CE and can’t make sense of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the following terms: DRAM, pipelining, cache hierarchies, I/O,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virtual memory, …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Embarrassing if you are a BS in CS/CE and can’t decide which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processor to buy: 4.4 GHz Intel Core i9 or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4.7 GHz AMD Ryzen 9 (reason about performance/power)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Obvious first step for chip designers, compiler/OS writers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Will knowledge of the hardware help you write better and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more secure programs?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0F06E42-F189-3A19-5500-2A45A22B9D6D}"/>
                  </a:ext>
                </a:extLst>
              </p14:cNvPr>
              <p14:cNvContentPartPr/>
              <p14:nvPr/>
            </p14:nvContentPartPr>
            <p14:xfrm>
              <a:off x="2580840" y="4844160"/>
              <a:ext cx="2044440" cy="1125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0F06E42-F189-3A19-5500-2A45A22B9D6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71480" y="4834800"/>
                <a:ext cx="2063160" cy="114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71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82AC1C5-F374-45B6-B979-5440ADA6B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85EB5-5446-4809-A3F7-61EDF1D99912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7B4C6698-4038-4FE7-AE84-1F83EA225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74072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a Programmer Care About Hardware?</a:t>
            </a:r>
          </a:p>
        </p:txBody>
      </p:sp>
      <p:sp>
        <p:nvSpPr>
          <p:cNvPr id="12292" name="Line 3">
            <a:extLst>
              <a:ext uri="{FF2B5EF4-FFF2-40B4-BE49-F238E27FC236}">
                <a16:creationId xmlns:a16="http://schemas.microsoft.com/office/drawing/2014/main" id="{E7F38C4D-BCFF-4011-858A-D719E6149A5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Text Box 4">
            <a:extLst>
              <a:ext uri="{FF2B5EF4-FFF2-40B4-BE49-F238E27FC236}">
                <a16:creationId xmlns:a16="http://schemas.microsoft.com/office/drawing/2014/main" id="{42509DC3-5E52-4583-9B49-50256E160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60432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Must know how to reason about program performance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and energy and security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Memory management: if we understand how/where data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is placed, we can help ensure that relevant data is nearby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Thread management: if we understand how threads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interact, we can write smarter multi-threaded programs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Why do we care about multi-threaded programs?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89B677E-BD28-F055-D28A-4CCF7074B6C0}"/>
                  </a:ext>
                </a:extLst>
              </p14:cNvPr>
              <p14:cNvContentPartPr/>
              <p14:nvPr/>
            </p14:nvContentPartPr>
            <p14:xfrm>
              <a:off x="4669560" y="4615200"/>
              <a:ext cx="2782800" cy="82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89B677E-BD28-F055-D28A-4CCF7074B6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60200" y="4605840"/>
                <a:ext cx="2801520" cy="101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E15B1D8-7C74-4E2D-B670-434A49A44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710244-7AAD-4114-B5DC-448DBA091438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FFB6DD48-848D-458B-81F1-F74E62303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5958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</a:p>
        </p:txBody>
      </p:sp>
      <p:sp>
        <p:nvSpPr>
          <p:cNvPr id="14340" name="Line 3">
            <a:extLst>
              <a:ext uri="{FF2B5EF4-FFF2-40B4-BE49-F238E27FC236}">
                <a16:creationId xmlns:a16="http://schemas.microsoft.com/office/drawing/2014/main" id="{DF4F0A4A-7CE8-4DCA-9DE1-F431247736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Text Box 4">
            <a:extLst>
              <a:ext uri="{FF2B5EF4-FFF2-40B4-BE49-F238E27FC236}">
                <a16:creationId xmlns:a16="http://schemas.microsoft.com/office/drawing/2014/main" id="{83A6F13A-F6B9-4132-9C30-2FF04DEC3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01102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200x speedup for matrix vector multiplication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Data level parallelism: 3.8x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Loop unrolling and out-of-order execution: 2.3x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Cache blocking: 2.5x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Thread level parallelism: 14x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Further, can use accelerators to get an additional 100x.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F554EB4-DA2F-862B-E58C-FFB128BE8996}"/>
                  </a:ext>
                </a:extLst>
              </p14:cNvPr>
              <p14:cNvContentPartPr/>
              <p14:nvPr/>
            </p14:nvContentPartPr>
            <p14:xfrm>
              <a:off x="621360" y="1952280"/>
              <a:ext cx="6687720" cy="2766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F554EB4-DA2F-862B-E58C-FFB128BE89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2000" y="1942920"/>
                <a:ext cx="6706440" cy="2785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A3F2D27-E525-4CFF-82CF-00D6F1EF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759DC-B455-49B8-AE27-E70F6ED50311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313120AB-FEF5-4DB1-9FD9-A089DC5AA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8950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Topics</a:t>
            </a:r>
          </a:p>
        </p:txBody>
      </p:sp>
      <p:sp>
        <p:nvSpPr>
          <p:cNvPr id="16388" name="Line 3">
            <a:extLst>
              <a:ext uri="{FF2B5EF4-FFF2-40B4-BE49-F238E27FC236}">
                <a16:creationId xmlns:a16="http://schemas.microsoft.com/office/drawing/2014/main" id="{FC0AB799-74F3-4E85-87A3-3767F64389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Text Box 4">
            <a:extLst>
              <a:ext uri="{FF2B5EF4-FFF2-40B4-BE49-F238E27FC236}">
                <a16:creationId xmlns:a16="http://schemas.microsoft.com/office/drawing/2014/main" id="{0F5E5662-B380-4AE4-A499-2C812948B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676400"/>
            <a:ext cx="355629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Moore’s Law, power wall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Use of abstractions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Assembly language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Computer arithmetic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Pipelining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Using predictions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Memory hierarchies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Accelerators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Reliability and Security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17DB96C-29F9-8939-21AE-2363236E184B}"/>
                  </a:ext>
                </a:extLst>
              </p14:cNvPr>
              <p14:cNvContentPartPr/>
              <p14:nvPr/>
            </p14:nvContentPartPr>
            <p14:xfrm>
              <a:off x="1468080" y="1732680"/>
              <a:ext cx="4331520" cy="2782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17DB96C-29F9-8939-21AE-2363236E18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8720" y="1723320"/>
                <a:ext cx="4350240" cy="2801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70A2691-F33E-4A14-AD86-975B58AAE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9808E-6FD9-4495-8EBB-D8C48882A739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1F68B825-85B4-4894-909E-BDBD5E903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5842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Logistics</a:t>
            </a:r>
          </a:p>
        </p:txBody>
      </p:sp>
      <p:sp>
        <p:nvSpPr>
          <p:cNvPr id="18436" name="Line 3">
            <a:extLst>
              <a:ext uri="{FF2B5EF4-FFF2-40B4-BE49-F238E27FC236}">
                <a16:creationId xmlns:a16="http://schemas.microsoft.com/office/drawing/2014/main" id="{0A24CFEF-ABF0-42BC-9C4D-B1BBB228E7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F89E58F3-BFD9-4E39-94D8-E4AAA6EA9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59009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See class web-page for syllabus/resources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https://www.cs.utah.edu/~rajeev/cs3810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TAs and office hours: on the class webpage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Most communication on Canvas; email me directly to set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up meetings, or meet me in office hours right before class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Textbook: Computer Organization – HW/SW Interface,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Patterson and Hennessy, 5</a:t>
            </a:r>
            <a:r>
              <a:rPr lang="en-US" altLang="en-U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or 6</a:t>
            </a:r>
            <a:r>
              <a:rPr lang="en-US" altLang="en-U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edition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49649</TotalTime>
  <Words>837</Words>
  <Application>Microsoft Office PowerPoint</Application>
  <PresentationFormat>On-screen Show (4:3)</PresentationFormat>
  <Paragraphs>170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Symbol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Rajeev Balasubramonian</dc:creator>
  <cp:lastModifiedBy>Rajeev Balasubramonian</cp:lastModifiedBy>
  <cp:revision>263</cp:revision>
  <dcterms:created xsi:type="dcterms:W3CDTF">2002-09-20T18:19:18Z</dcterms:created>
  <dcterms:modified xsi:type="dcterms:W3CDTF">2024-01-09T19:06:17Z</dcterms:modified>
</cp:coreProperties>
</file>