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notesSlides/notesSlide1.xml" ContentType="application/vnd.openxmlformats-officedocument.presentationml.notesSlide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473" r:id="rId3"/>
    <p:sldId id="475" r:id="rId4"/>
    <p:sldId id="278" r:id="rId5"/>
    <p:sldId id="279" r:id="rId6"/>
    <p:sldId id="280" r:id="rId7"/>
    <p:sldId id="281" r:id="rId8"/>
    <p:sldId id="282" r:id="rId9"/>
    <p:sldId id="293" r:id="rId10"/>
    <p:sldId id="294" r:id="rId11"/>
    <p:sldId id="471" r:id="rId12"/>
    <p:sldId id="266" r:id="rId13"/>
    <p:sldId id="283" r:id="rId14"/>
    <p:sldId id="284" r:id="rId15"/>
    <p:sldId id="285" r:id="rId16"/>
    <p:sldId id="4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4T23:50:16.8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16011 777 564 0,'1'0'97'0,"0"-6"113"15,0-7-28-15,-1-4 5 16,1 0-31-16,-4-3-50 16,2 10-15-16,0 0-16 15,-1 1-10-15,5 4-20 16,-2-1-7-16,-1 2-23 16,1-3-5-16,-1 4-6 0,0 1-1 15,0 1-2-15,-2-4-1 16,2 5-1-16,-1 4 8 15,-5 2-117-15,6 4-145 16,0-2 151-16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6:18:33.3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1315 5651 265 0,'6'2'58'16,"-3"3"60"-16,1 2-10 15,-4 0-11-15,0 2-8 16,-7-4-17-16,5 1-7 15,2-6-17-15,0-4 4 16,5-6 0-16,6-8 0 0,0 2 4 16,6 2-5-16,3 0-3 15,3-1-4-15,-4 1-14 16,3 4-6-16,1 4 3 16,3 4 7-16,6 4 6 15,0 0 1-15,7 0-9 16,9 0-4-16,9-1-1 15,12 1 5-15,16 5 7 16,2-5 6-16,14 7-2 16,2-2-6-16,21 4-2 15,14 5-6-15,22-4 1 16,5 2 6-16,-4-14-1 16,2-5 2-16,11-18 0 15,5-13-6-15,0-12-11 16,0-5-3-16,-5 4-8 15,0 2-2-15,-15 12-1 16,-12 14 0-16,-30 15 3 16,-1 14 0-16,-22 23-104 0,-11 12-130 15,-40 8 127-15</inkml:trace>
  <inkml:trace contextRef="#ctx0" brushRef="#br0" timeOffset="999.71">1608 4151 244 0,'5'-5'79'16,"1"-6"103"-16,-1-5-25 16,-3-3-34-16,1-3-6 15,-3 5-23-15,-1 2-9 16,-3 5-18-16,-5 3-6 15,-3 3-13-15,-4 4-7 16,-9 4-14-16,-7 3-5 0,-3 7-11 16,-4 2-4-16,5 11-5 15,0 3-1-15,9 10-4 16,-1 5 2-16,10 6 3 16,2 4 2-16,8-2 3 15,6-1-3-15,14-10-4 16,2-4 0-16,9-17 0 15,7-7 1-15,11-14 4 16,6-14 1-16,8 0-31 16,7-8-66-16,3 1 56 15</inkml:trace>
  <inkml:trace contextRef="#ctx0" brushRef="#br0" timeOffset="1432.86">2092 4281 461 0,'0'0'101'0,"-3"0"102"0,-1-2 3 16,-10-2-70-16,1 1-7 15,-4-4-41-15,-8 1-24 16,-4 6-36-16,1 0-11 16,-2 14-12-16,-2 4-3 15,4 7-3-15,-1 7-3 16,10 0 1-16,8 5-1 15,8-7 0-15,3-5 0 16,17-13-1-16,5-1-1 0,8-9 3 16,5-6 1-16,-1-6 2 15,-2-1 2-15,-2-7 2 16,-5 2 1-16,-9 4 10 16,-4-2 5-16,-8 5 6 15,3-5 5-15,-4-1 0 16,-1 3-4-16,0 10-8 15,-2 2-6-15,0 0-9 16,0 14-3-16,2 1 1 16,3 4-1-16,4-1-1 15,1 1-1-15,8-4 1 16,3-1 0-16,6-5 3 16,-2-1 0-16,5-6-65 15,4-2-76-15,5-3 78 16</inkml:trace>
  <inkml:trace contextRef="#ctx0" brushRef="#br0" timeOffset="2168.19">2663 4201 603 0,'-7'0'125'15,"-9"1"88"-15,0 5-38 16,-4 3-39-16,-4 3-43 15,-1 2-27-15,2 2-19 0,-4 13-34 16,4 1-7-16,7 5-6 16,6 2-1-16,10-3-1 15,7-4-1-15,14-8-1 16,9-5-1-16,18-8 1 16,2-9 1-16,10-14 2 15,2-9 1-15,-9-9 2 16,0-5 1-16,-14-6 4 15,-10 1 1-15,-12-6 2 16,-4-2 0-16,-10-8-1 16,-3-10 0-16,-1-4-2 15,-5 4-6-15,-1 19 23 16,5 11 10-16,2 37 2 16,-1-5 4-16,1 36-26 15,0 15-11-15,-2 26-4 16,2 3 0-16,0 11 1 15,0 2 1-15,0-16 1 16,5-5 1-16,4-15 0 16,2-10 0-16,-2-20 0 15,3-7 2-15,0-17 2 0,-3-13 1 16,11-9-2-16,-4-5-1 16,5-2-3-16,2 3-2 15,2 8-2-15,-4 11-2 16,6 11 0-16,-1 5-1 15,3 10 3-15,-1 0 0 16,0-2 2-16,10-4 1 0,4-8-1 16,8-2 1-16,-1-10 1 15,-6-6 1 1,-6-7 4-16,-7-6 1 0,-12-8 11 16,0 3 10-16,-16 4 14 15,-6 0 8-15,-15 16-4 16,-8 5-9-16,-5 32-20 15,-2 11-8-15,2 24-11 16,2 8-2-16,18-6-2 16,8-3 0-16,22-18 2 15,9-4 2-15,17-15 2 16,2-11 12-16,16-16-85 16,4-9-74-16,3-11 84 15</inkml:trace>
  <inkml:trace contextRef="#ctx0" brushRef="#br0" timeOffset="2500.92">4339 4155 568 0,'-18'-11'107'16,"-2"0"106"-16,-1 1 0 15,9 4-73-15,-1 5-10 16,3 2-45-16,1 12-20 0,-5 8-22 16,-1 6-8-16,-6 5-14 15,7 5-5-15,0 2-9 16,-2-5-4-16,14-1-2 16,-9-3 1-16,8-3-1 15,3 1 1-15,-4-5 1 16,1-3 1-16,-6-6 2 15,-2-2 1-15,2-3-1 16,-5-7 0-16,5-2-52 16,2-11-46-16,0-6-201 15,9-5 165-15</inkml:trace>
  <inkml:trace contextRef="#ctx0" brushRef="#br0" timeOffset="2714.01">4516 4144 573 0,'9'16'113'0,"-4"5"96"16,-9 15-44-16,-6 6-29 15,-8 4-40-15,0 6-21 16,2-13-50-16,6-2-10 16,6-18-9-16,4-3-3 15,7-8 0-15,9-10 0 16,6-14-14-16,1-7-39 15,1-7-152-15,7-2-152 0,4-9 183 16</inkml:trace>
  <inkml:trace contextRef="#ctx0" brushRef="#br0" timeOffset="2863.21">4587 3956 668 0,'-29'30'119'0,"-1"0"77"16,5 0-37-16,2-10-80 15,7-9-38-15,9-17-28 16,6-8-9-16,15-14-98 16,11-9-187-16,5-10 171 15</inkml:trace>
  <inkml:trace contextRef="#ctx0" brushRef="#br0" timeOffset="3484.85">4940 4119 646 0,'1'2'57'0,"5"0"7"0,-5 1 9 16,5-1 35-16,1-2-14 0,4-2 16 16,1-3-14-16,11 0-44 15,2-8-16-15,3 4-24 16,2-1-8-16,4 3-3 15,-6 3 1-15,-1 4-2 16,-4 11 0-16,-11 5 8 16,-6 5 6-16,-10 7 8 31,-8 2 4-31,-13 6-5 0,-2 1-2 0,-12 2-8 16,0 4-3-16,-3-3-4 15,5-4-1-15,10-6-3 16,6-5 0-16,15-9-4 15,6-4-1-15,16-3 7 16,11-5 7-16,3-4 14 16,13-2 5-16,6-12 10 0,3-2 2 15,6-11 0-15,1-3-3 16,1-9-10-16,7 4-7 16,-1-6-7-16,-2 0-1 15,-11 4 4-15,-12 0 3 16,-13 8 9-16,-7 1 13 15,-19 1 10-15,-7 8 0 16,-16 5-3-16,-8 5-12 16,-17 18-17-16,-11 6-5 15,1 17-9-15,-3 7-4 0,15 6-2 16,7-1-1-16,22-8 1 16,12-1 1-16,24-8 2 15,15-4 5-15,26-2-4 16,16-5-1-16,12-7 0 15,4-4-2 1,2-5 4-16,0-7-14 0,-10 5-178 16</inkml:trace>
  <inkml:trace contextRef="#ctx0" brushRef="#br0" timeOffset="8199.82">26459 4656 698 0,'6'-24'69'0,"-1"-3"78"15,-2-1 13-15,1 3 22 16,-4 7-4-16,-2 6-31 15,0 6-23-15,-5 8-36 16,4 10-20-16,1 13-29 16,0 11-12-16,4 13-18 15,0 8 4-15,3 12 8 16,0 9 2-16,-5 18 1 16,0 10-9-16,-8 24-10 15,2 17-3-15,-8 20 0 16,0 8-1-16,-7 8 0 15,1 1 0-15,6-5 0 16,0-3-1-16,12-13 0 16,2-18 1-16,2-28 15 0,5-9-28 15,-2-17-1-15,2-10 0 16,2-13-16-16,-2-10 29 16,7-15 0-16,1-8-2 15,2-15-2-15,-1-6 0 16,4-9 0-16,3-1 1 15,2-2 2-15,-1 1 1 0,5 1 1 16,-3 1 0-16,3 2-1 16,3-7 0-16,5-2 0 15,9-3-1-15,18-2 0 16,14 0-2-16,12 2 1 16,2 1-1-16,17-1-1 15,9 10 0-15,53 2-1 16,13 4-1-16,18 7 1 15,16 3 1-15,7 7-1 16,13 4 1-16,42 4 0 16,-5-8 0-16,21-14 5 15,18-9 3-15,-16-22 8 16,24-5 1-16,-27-13 3 16,-13-1 0-16,0 5-5 15,-45-5-1-15,-20 2-2 16,-24 6 6-16,-39 0 10 15,-7 1 2-15,-40 4 3 16,-24-5-2-16,-46-11-3 0,-14-4 1 16,-23-28-2-16,-3-19-2 15,-17-47-11-15,-5-29-4 16,9-65-5-16,6-26-1 16,19-51 0-16,5-13 0 15,14-2 1-15,6 4 2 16,7 28 0-16,-1 16 1 15,-1 32-3-15,-5 32-1 16,-6 48 0-16,-10 21-1 16,-12 47 6-16,-10 15 4 0,-23 18 6 15,-5 9-2-15,-40 21-9 16,-26 7-4-16,-52 25-7 16,-30 12 1-16,-18 11 2 15,-31 11 1-15,-16 7 0 16,-15-4-12-16,-54 14-28 15,-2-3-15-15,-44 11-6 16,-5 1 10-16,-16 2 33 16,16-3 15-16,3-1 7 15,13 2 0-15,26 11-1 16,4 2-8-16,60 2-33 16,-3-5-17-16,44-6-32 15,23-7-16-15,46-16-93 16,37-11-153-16,59-9 205 15</inkml:trace>
  <inkml:trace contextRef="#ctx0" brushRef="#br0" timeOffset="8683.44">26580 4706 719 0,'-6'14'71'0,"-1"2"56"16,7 4-37-16,7 3-2 15,8 3-1-15,29-6-3 16,22-2-5-16,58-10-31 16,19-8-15-16,56-3-21 15,33-10-6-15,38-11-6 16,38-3-1-16,40-7 2 15,12-5 3-15,26 2 0 16,8-4 0-16,-2 2 21 0,-1 7 4 16,-24 4 20-16,-15 10 5 15,-26 9-14-15,-37 8-5 16,-32 8-16-16,-28 5-5 16,-75 9-1-16,-39-1-27 15,-83 3-171-15,-55-2 131 16</inkml:trace>
  <inkml:trace contextRef="#ctx0" brushRef="#br0" timeOffset="9099.95">26938 5369 1040 0,'-160'16'42'16,"15"4"27"-16,35 15-69 16,13-3 34-16,24 9 61 15,11-4 14-15,25 0 16 16,26 2-29-16,32-3-40 16,16 3-6-16,49-7-8 15,22-2-4-15,78-18-22 16,32-8-8-16,80-18-8 15,17-13 0-15,49-19-1 16,10-4 9-16,13-15 28 0,3 3 18 16,-16 1 12-16,5 4-6 15,-35 10-24-15,-9 8-16 16,-60 3-7-16,-27 6-2 16,-47 9 0-16,-31-1 1 15,-53 8-8 1,-23 7-17-16,-71-3-54 0,-36 4-36 15,-56 1-140-15,-30-2-157 16,-45 14 232-16</inkml:trace>
  <inkml:trace contextRef="#ctx0" brushRef="#br0" timeOffset="9419.86">27007 5922 1122 0,'-76'30'35'0,"23"-7"-6"15,23-1-28-15,33-8 14 16,22-2 25-16,26 3 44 16,20-1 13-16,30-2-1 15,23-1-20-15,70-11-37 16,18-9-12-16,60-11-13 15,27-6-7-15,-4-6-3 16,26-5 1-16,-20 5-1 0,-17-4 1 16,-9 11 1-16,-38-1-1 15,-35 5 3-15,-21 1 0 16,-66 4-3-16,-22 6-27 16,-54 4-140-16,-31 6 109 15</inkml:trace>
  <inkml:trace contextRef="#ctx0" brushRef="#br0" timeOffset="9733.77">26949 6614 1164 0,'33'32'67'0,"22"1"76"16,20 1-110-16,38-7 24 16,24 1 21-16,51-14 31 15,14-8 25-15,53-12 2 16,16-8-7-16,31-16-30 16,35-11-28-16,12-9-34 15,20-1-13-15,-11-4-13 16,-9 2-1-16,-46 3-1 15,-33-3-1-15,-34 3 4 16,-38 1-26-16,-42-1-92 0,-32-5-76 16,-58 2 84-16</inkml:trace>
  <inkml:trace contextRef="#ctx0" brushRef="#br0" timeOffset="10100.95">28089 4132 1568 0,'14'-20'48'0,"9"11"-4"16,2 18-56-16,-9 34 11 15,-6 24 12-15,-6 57 19 16,-1 34 6-16,4 53-6 16,2 25-10-16,4 39-10 15,-3 5-1-15,3 10-25 16,5 14-62-16,-4-37-133 15,2-24-17-15,1-67 0 16,1-49-49-16,12-65 217 16</inkml:trace>
  <inkml:trace contextRef="#ctx0" brushRef="#br0" timeOffset="10336.71">29429 3639 842 0,'32'1'130'0,"0"26"120"0,-9 76-115 15,-7 53-15-15,-21 73-48 16,-6 38-15-16,-12 37-17 16,3 2-6-1,6 20-8-15,5-12-12 0,16-3-29 16,1-12-37-16,11-52-118 15,-1-22-70-15,3-74 116 16</inkml:trace>
  <inkml:trace contextRef="#ctx0" brushRef="#br0" timeOffset="10584.6">30468 4057 571 0,'57'-188'113'0,"-6"30"119"16,-8 77-80-16,-8 35-16 16,-24 60-1-16,-11 41-10 15,-11 90-24-15,-12 45 0 16,-3 81-44-16,4 32-20 16,5 15-17-16,8 12-5 15,9-8-9-15,2-4-24 16,8-15-99-16,-5-21-85 15,4-50 97-15</inkml:trace>
  <inkml:trace contextRef="#ctx0" brushRef="#br0" timeOffset="10850.4">31665 3759 1142 0,'32'43'114'0,"-7"42"100"0,-2 89-117 0,3 46-3 16,-6 81-23-16,-2 30 3 15,-17 47-4-15,-2 10-14 16,-14 4-33-16,-9-11-34 15,-1-38-178 1,5-26-135-16,4-67 176 0</inkml:trace>
  <inkml:trace contextRef="#ctx0" brushRef="#br0" timeOffset="13034.63">30108 3727 625 0,'2'-16'99'0,"-2"0"113"15,0-7-81-15,-9 4-27 16,0 1-18-16,-10 6-29 16,5-1-15-16,-10 13-25 15,-9 2-6-15,-3 16-9 16,-10 5-1-16,11 11-4 16,5-3 0-16,23-2-1 15,10-6 2-15,31-12 17 16,15-11 8-16,24-15 14 15,5-11 6-15,11-10-3 16,3-1-2-16,0-2-1 16,0 7-5-16,-8 14-3 15,-13 6-3-15,-36 12-2 16,-28 5 1-16,-42 24-7 0,-29 11 0 16,-34 30-8-16,-10 11-3 15,-25 20-4 1,-7 6 0-16,-3-6-2 0,6-11-5 15,36-23-10-15,25-19-2 16,53-25-5-16,19-19 2 16,45-34 9-16,24-15 1 15,54-36 6-15,20-10 6 16,4-6 11-16,-1 5 5 16,-20 12 6-16,-15 16-3 0,-29 23-2 15,-21 13 2-15,-52 26 5 16,-23 15-1-16,-51 29-8 15,-14 20-5-15,-27 30-9 16,-16 10-1 0,-7 6-2-16,-9-4 1 0,16-17-2 15,23-11-1-15,48-24-4 16,22-13-4-16,41-30-1 16,26-15 0-16,39-24 5 15,28-18 3-15,21-15 3 16,8-1 4-16,-17-7 4 15,-15 2 3-15,-27 15 2 16,-15 10-1-16,-33 25 10 16,-19 12-2-16,-41 22-3 15,-22 21-1-15,-31 21-13 0,-22 5-1 16,-19 9-1-16,5-9-1 16,27-18-3-16,22-10-4 15,58-33-9-15,21-13 0 16,42-32 0-16,27-13 4 15,34-30 8-15,6-14 2 16,5-4 3-16,-22-6 3 16,-15 15 5-16,-6 11 1 15,-30 30 5-15,-15 9 4 0,-35 35-2 16,-27 13-2 0,-26 33-9-16,-23 19-6 0,-20 31-2 15,-5 9-1-15,-8 10 0 16,17-6 0-16,33-18-5 15,27-20-2-15,43-26-2 16,24-10 0-16,40-24 6 16,15-10 2-16,18-24 3 15,2-12 1-15,-13-5 1 16,-5 1 0-16,-14 7 1 16,-14 11 2-16,-27 18 3 15,-19 7 1-15,-43 30-3 16,-21 18 0-16,-38 33-6 15,-13 13 0-15,-27 7 0 16,-1 0-1-16,24-21-13 16,21-13-5-16,59-28-12 0,23-12 1 15,45-26 10-15,30-6 6 16,27-11 11 0,11-5 2-16,2-3 1 15,-16 3 3-15,-12 12 2 16,-15 4 0-16,-21 12 2 0,-9 0 2 15,-31 9 5-15,-12 3 2 16,-26 7 0-16,-5 3-3 16,-5 1-7-16,1-6-2 15,14-2-4-15,11-5-1 16,15-10-2-16,-1 2-16 0,21-13-109 16,6-3 89-16</inkml:trace>
  <inkml:trace contextRef="#ctx0" brushRef="#br0" timeOffset="14018.63">26562 8591 328 0,'-7'24'113'0,"5"5"124"16,0 1 15-16,2 0-47 0,9 6-40 15,0 3-80-15,7 0-29 16,2 5-36-16,-2-3-9 16,-2-2-6-16,0 0 1 15,-5-13 1-15,-4-8 2 16,-5-16 4-16,-9 5 2 15,-3-18-2-15,-4-6-2 0,0-15-4 16,2-9-3-16,14-16-2 16,9-3 7-16,21-13 22 15,5-5 7-15,19 9 14 16,8 5-5-16,9 22-18 16,8 10-10-16,-15 18-12 15,-9 5-5-15,-14 18-1 16,-22 8 1-16,-4 20 0 15,-6 8 0-15,-9 17 0 16,-6 7 0-16,6 0-1 16,0-1 0-16,9-17 0 15,7-5-1-15,4-18 1 16,6-12 0-16,2-19 4 16,1-10 1-16,-4-13 20 15,-6-4 8-15,-12-11 10 16,-8-5 2-16,-17-2-17 15,-7-5-9-15,-9 8-12 16,-1 1-4-16,5 7-3 0,0 7-1 16,10 12-4-16,4 6-24 15,14 12-92-15,-5 1-66 16,14 6 87-16</inkml:trace>
  <inkml:trace contextRef="#ctx0" brushRef="#br0" timeOffset="14388.92">27599 8532 749 0,'29'39'132'0,"-6"5"136"16,-9 6-92-16,-12 9-56 15,-8 3-14-15,-8-16-21 16,9-5-12-16,5-24-32 16,7-6-10-16,14-16-9 15,4-8-4-15,9-12-3 16,-6-7-2-16,6 1-10 15,-9 2-1-15,-6 15-1 16,2 5-1-16,-1 11-2 16,1 0-1-16,8 10 4 15,2 2 3-15,0-5 5 16,-1 4 2-16,3-12 14 16,5-4 8-16,-6-15 10 15,-2-3 2-15,-5-9-6 16,-11-2-3-16,-7-2-3 15,-7-3-1-15,-9 3-7 0,-9-5-6 16,-3 4-11 0,-2-6-5-16,5 2-57 0,2 7-43 15,18 9-133-15,9 9-122 16,19 10 196-16</inkml:trace>
  <inkml:trace contextRef="#ctx0" brushRef="#br0" timeOffset="14652.68">28738 8456 767 0,'10'16'174'0,"-3"-2"175"0,-8-2-150 16,-10-4-31-16,-9 0-59 15,-3 1-27-15,-7 5-41 16,7 4-14-16,-2 2-15 16,4-1-8-16,18 2-6 15,-1-3-3-15,20 2-1 16,7 1 0-16,11-1 3 15,3 3 1-15,0 3 2 16,-1 6 0-16,-17 4 3 16,-14 6 3-16,-21 1 1 15,-14-4 0-15,-12-7-18 16,-1-6-38-16,-5-10-139 16,-1-3 115-16</inkml:trace>
  <inkml:trace contextRef="#ctx0" brushRef="#br0" timeOffset="14883.93">29676 8394 1136 0,'30'12'95'15,"-11"10"76"-15,-10 8-43 16,-25 21-19-16,-18 15-11 15,-13 22-27-15,-10 1-19 0,4 7-29 16,-2-11-8-16,3-20-3 16,11-8-32-16,13-21-120 15,9-13-179 1,19-11 167-16</inkml:trace>
  <inkml:trace contextRef="#ctx0" brushRef="#br0" timeOffset="15063.92">29429 8536 1514 0,'7'42'82'0,"16"10"54"15,6-3-72-15,15 6 3 16,9-2-11-16,18-14-16 16,9-1-12-16,17-15-18 15,-6-7 3-15,1-6-83 16,4 1-99-16,-8 12 98 15</inkml:trace>
  <inkml:trace contextRef="#ctx0" brushRef="#br0" timeOffset="15689.77">31277 8422 1204 0,'-11'-5'61'0,"-12"7"22"0,-11 10-58 15,-14 20-10-15,-8 14-11 16,2 23-6-16,7 13-1 16,16 1 1-16,7-8 0 15,20-19 0-15,4-11 1 16,21-26 1-16,9-8 0 15,15-24 18-15,8-4 10 0,7-19 24 16,4 1 15-16,-4-1 17 16,-5 1 3-16,-16 10-13 15,-7 11-15-15,-25 14-36 16,-5 19-12-16,-14 17-11 16,-8 12 0-16,6 7 2 15,10-4-1-15,20-17 1 16,18-9 3-16,23-22 16 15,1-6 13-15,1-19 18 16,-9-8 10-16,-17-4 3 16,-3-3-4-16,-14-2-2 15,-3-3-6-15,-19-3-17 16,-13 3-10-16,-24 6-19 16,-3 15-7-16,-28 12-32 15,-2 9-29-15,6 4-79 16,10 1-69-16,37-14 112 15</inkml:trace>
  <inkml:trace contextRef="#ctx0" brushRef="#br0" timeOffset="15901.9">32066 8052 1204 0,'28'-11'141'15,"-9"20"129"-15,-15 14-128 16,-20 32-48-16,-12 16-17 15,-13 28-7-15,-2 6-6 0,10 19-12 16,3-2-10-16,15-7-19 16,6-3-21-16,11-25-78 15,9-9-48-15,14-27-98 16,3-17-79-16,16-25 173 16</inkml:trace>
  <inkml:trace contextRef="#ctx0" brushRef="#br0" timeOffset="16152.61">32621 8444 880 0,'0'-16'147'0,"-9"8"159"15,-7 8-126-15,-16 24-48 16,-7 4-21-16,-7 16-28 16,-2 6-12-16,-2 8-28 15,6-4-11-15,21-8-16 16,12-9-8-16,29-5-7 15,10-4 3-15,18-1 5 0,4 1 1 16,-13 0 0-16,2 1-1 16,-25-1-1-16,-3 2 2 15,-23 1-1-15,-24 0-7 16,-33 5-68-16,-32-6-59 16,-43 0 64-16</inkml:trace>
  <inkml:trace contextRef="#ctx0" brushRef="#br0" timeOffset="16494.55">29215 9998 1115 0,'-15'22'65'15,"-15"8"56"-15,-14 9-100 16,-27 18-13-16,-9 1-1 15,-3 4-4-15,1-7-1 0,15-16-90 16,5-12-141-16,18-24 136 16</inkml:trace>
  <inkml:trace contextRef="#ctx0" brushRef="#br0" timeOffset="16658.61">28768 9890 1462 0,'55'53'100'0,"5"4"51"16,7 5-26-16,17 4-40 16,4-8-21-16,5-13-32 15,-5-10-13-15,-12-12-9 16,-3-10-24-16,-5-12-111 16,-3-8-112-16,11-12 119 15</inkml:trace>
  <inkml:trace contextRef="#ctx0" brushRef="#br0" timeOffset="17008.89">30137 9436 1459 0,'7'9'97'16,"0"27"72"-16,-2 20-65 16,-5 22-1-16,-11 18-9 15,4 3-20-15,0-3-18 16,0 0-26-16,5-7-12 15,-3-10-11-15,5-15-1 16,0-14 0-16,5-15-1 16,-5-19 2-16,-5-12-1 15,9-24-3-15,-3-10-1 0,24-9-4 16,11 0-1-16,12 7-1 16,6 11 2-1,3 9 2-15,3 10 7 0,-5 5 2 16,-1 12 1-16,-24 4 0 15,-14 4-1-15,-29 11 0 16,-19 5-1-16,-26 5-31 16,-8 2-34-16,2-10-87 15,6-15-80-15,8-18 121 16</inkml:trace>
  <inkml:trace contextRef="#ctx0" brushRef="#br0" timeOffset="17207.99">30520 9330 1420 0,'26'50'117'0,"-8"22"81"0,-6 15-18 15,-12 20-34-15,-5 3-22 16,-2-2-46-16,0 0-25 16,7 0-35-16,5 0-6 15,9-17 0 1,9-8-35-16,9-18-90 0,7-11-59 15,0-22-188-15,0-11 192 16</inkml:trace>
  <inkml:trace contextRef="#ctx0" brushRef="#br0" timeOffset="17471.98">31064 9428 772 0,'-4'53'109'0,"-6"7"105"16,-5 13 3-16,0 17 13 16,-1 2-28-16,0 13-46 15,5 8-31-15,2 3-53 16,6-10-23-16,4-19-28 16,5-11-8-16,3-26-8 15,1-9-2-15,1-22-42 16,-4-8-32-16,5-11-122 15,1 0-115-15,4-14 172 16</inkml:trace>
  <inkml:trace contextRef="#ctx0" brushRef="#br0" timeOffset="17694.21">31505 9984 1236 0,'-65'23'96'16,"-10"6"51"-16,1 1 6 16,1 5-49-16,11 1-23 0,30 1-38 15,11-7-19-15,26 2-14 16,15 0-2-16,20-5-5 16,10-3 0-16,17-9-28 15,11-1-43-15,8-14-200 16,2-2 164-1</inkml:trace>
  <inkml:trace contextRef="#ctx0" brushRef="#br0" timeOffset="17991.75">32062 9887 1414 0,'-34'7'82'16,"-10"7"48"-16,-9 7-65 15,-7 11 0-15,-1 9-5 0,12 2-2 16,15 1-2-16,22-5-18 16,8-7-9-16,18-14-16 15,7 1-6-15,18 1-4 16,9-1 1-16,2 8-2 16,-6 3 0-16,-14 3 0 15,-12 3 2-15,-20-1 3 16,-14 3 0-1,-15-5 3-15,-14-3-21 0,-4-10-76 16,2-11-67-16,14-18 72 16</inkml:trace>
  <inkml:trace contextRef="#ctx0" brushRef="#br0" timeOffset="18184.89">32252 10007 1303 0,'10'53'95'0,"-8"10"85"16,-9 4-55-16,-18 4 3 0,-5 0-14 16,5-23-38-16,6-9-24 15,21-22-37-15,15-6-10 16,22-20-29-16,11-9-45 16,14-21-164-16,-7-8-120 15,-1-10 176-15</inkml:trace>
  <inkml:trace contextRef="#ctx0" brushRef="#br0" timeOffset="18291.73">32184 9834 848 0,'-49'10'90'0,"6"3"94"0,24-5-188 16</inkml:trace>
  <inkml:trace contextRef="#ctx0" brushRef="#br0" timeOffset="18754.33">32574 9998 1028 0,'22'2'146'0,"4"-2"168"15,1 0-203-15,1-7-48 16,2 0-24-16,-1 2-5 15,3 3 3-15,3 9 14 16,-5 2 0-16,-7 14-14 16,-3 4-8-16,-20 10-18 15,-13 5-3-15,-17 12-2 0,-10 4 0 16,-3 4-2 0,2 2-1-16,15-14 11 0,13-8 2 15,19-14 2-15,13-6 3 16,24-19-13-16,12-4-1 15,23-23 0-15,1-2-2 16,6-18 11-16,-6-6 5 16,-14-7 3-16,-8-3 2 15,-23 3 1-15,-15 4 8 16,-24 17 11-16,-17 10 0 0,-17 24-1 16,-3 16-4-1,-11 36-6-15,-2 19-3 0,5 16-10 16,11 2-8-16,25-21-11 15,21-8-3-15,32-29-1 16,19-17-2-16,19-21-29 16,3-17-28-16,8-17-80 15,-3-10-51-15,0-9 99 16</inkml:trace>
  <inkml:trace contextRef="#ctx0" brushRef="#br0" timeOffset="19310.84">25277 8566 1115 0,'-6'0'21'0,"13"3"13"16,2-1 40-16,4 2 16 0,3 5 7 0,5-1-15 16,13 1-30-16,3-2-14 15,11-1-20-15,-2-10-7 16,3-1-4-16,-6 1-1 16,0-5-62-16,-6 6-72 15,-11 1 73-15</inkml:trace>
  <inkml:trace contextRef="#ctx0" brushRef="#br0" timeOffset="19491.05">25163 8933 856 0,'-7'12'129'0,"11"2"179"16,12-8-154-16,19-4-32 15,15-2-25-15,13-6-49 16,10-4-19-16,-4-3-26 15,-3-5-44-15,-9 1-277 16,6 3 217-16</inkml:trace>
  <inkml:trace contextRef="#ctx0" brushRef="#br0" timeOffset="20155.63">21979 8543 629 0,'-6'-11'106'0,"-1"1"117"16,0-3-31-16,-9 4-32 15,-5 0-25-15,-9 8-52 16,-2 4-22-16,-12 18-19 15,-11 10-11-15,-6 18-22 16,3 15 7-16,10 21-18 16,14 4 0-16,22-2-2 15,12 0 0-15,25-18-25 16,10-9-33-16,27-23-141 16,11-8 119-16</inkml:trace>
  <inkml:trace contextRef="#ctx0" brushRef="#br0" timeOffset="20848.62">22525 8889 962 0,'-32'-27'136'0,"-11"0"108"16,-21 10-71-16,-6 8-35 16,-5 12-50-16,2 15-28 15,8 14-46-15,8 7-9 16,15 7-7-16,11 0-1 15,21-10-2-15,10-10 1 16,21-17 0-16,13-9 1 16,15-11 3-16,15-8 0 0,14-11 1 31,-2-9 0-31,2 0 12 0,-7 3 5 16,-28 8 10-16,-13 12 1 15,-19 14-9-15,-13 9-4 0,-19 29-10 16,-8 8 0-16,-12 7-3 15,2 6-1-15,15-12-1 16,2-8-1-16,26-14 0 16,10-9-1-16,16-10 2 15,11-13 6-15,12-14 17 16,4-9 10-16,1-16 23 16,-1 0 8-16,0-5 3 15,-6 7-2-15,-5 17-21 16,-10 15-10-16,-18 23-16 15,-9 23-4-15,-11 19 22 16,-9 17-31-16,-8 12 0 16,-10 10 0-16,1 7-25 0,0 3 21 15,6-15 1-15,5-11 0 16,9-35 0-16,-2-12 5 16,10-31-3-1,2-20-1-15,12-39-2 0,11-22 0 16,5-30 0-16,5-13-1 15,4-8 0-15,7 3 1 16,2 12-2-16,2 12-1 0,5 38-3 16,-11 23-1-16,-12 35-2 15,-4 15 0-15,-17 26 5 16,-9 10 25 0,-24 17-20-16,-8 7 0 15,-25 7 0-15,-8-4-17 0,1 1-29 16,-4-7-37-16,20-17-121 15,9-8-117-15,22-13 177 16</inkml:trace>
  <inkml:trace contextRef="#ctx0" brushRef="#br0" timeOffset="21229.04">23566 8959 1146 0,'10'-12'128'0,"-8"-4"126"16,-6-3-71-16,-19-3-41 0,-5-6-29 16,-6 1-55-16,2 4-15 15,-3 20-24-15,-4 13-10 16,0 24-10-16,-2 9-4 16,9 3 0-16,9 2 0 15,20-18 0-15,8-4 0 16,20-19 1-16,10-7 0 15,6-12 4-15,0-6 0 0,-2-8 7 16,-4-3 5 0,3 8 15-16,-7 7 5 15,-6 9-3-15,-5 10-4 0,-11 18 8 16,-6 5-29-16,-5 13 2 16,-5-2-1-16,2-7-20 15,1-4 18-15,10-12-18 16,6-7-31-16,15-14-104 15,5-11-74-15,23-18-298 16,14-5 293-16</inkml:trace>
  <inkml:trace contextRef="#ctx0" brushRef="#br0" timeOffset="21543.46">24193 8729 774 0,'-9'0'161'0,"-5"2"173"15,-9 10-52-15,-16 13-78 16,-3 9-31-16,-17 14-68 15,-3 5-7-15,9-2-51 16,3 1-14-16,29-17-18 16,12-5-8-16,32-12-7 0,7-11 0 15,25-11 1-15,9-8-14 16,-2-7 16-16,0-8 1 16,-5 0 0-16,-11 2-4 15,-11 4 27-15,-1 2 10 16,-20 10 11-16,-8 7 12 15,-5 16-14-15,-6 8-6 16,-2 17-7-16,-2-2-7 16,-2 0-14-16,10 0-4 0,1-19-5 15,3 0-1-15,10-13-23 16,-1-5-28-16,11-14-97 16,4-7-70-16,8-10 113 15</inkml:trace>
  <inkml:trace contextRef="#ctx0" brushRef="#br0" timeOffset="21693.49">24215 8378 1298 0,'-34'7'93'0,"5"0"63"16,3 0-98-16,8-7-59 15,18-2-31-15,4-10-118 16,10-6-142-16,25-3 156 15</inkml:trace>
  <inkml:trace contextRef="#ctx0" brushRef="#br0" timeOffset="21884.82">24647 8286 1288 0,'11'71'79'15,"-11"8"47"-15,3 14 1 0,-13 11-8 16,3 3-21-1,-8-8-47-15,1-5-20 16,11-16 62-16,-4 0-145 0,19-18-69 16,13-5-96-1,0-11 12-15</inkml:trace>
  <inkml:trace contextRef="#ctx0" brushRef="#br0" timeOffset="22300.54">24475 8968 1296 0,'2'-16'76'0,"7"-3"55"16,9-10-4-16,13 1 14 15,12-2 0-15,10 2-29 16,2 3-20-16,0 9-37 16,-9 12-18-16,-10 13-26 15,-6 12-3-15,-9 11-4 16,-12 6 1-16,-5-1 4 15,-4 0-3-15,0-9-3 16,3 3 0-16,8-17-11 0,5 0 9 16,-4-9 1-1,2-3 1-15,2-2 17 0,-5-4-15 16,3-8 13-16,4 0 4 16,-4-8 13-16,0 6 11 15,-10 10-1-15,-4 6-1 16,-2 23-14-16,-9 7-9 15,6 25-11-15,-2 1-2 16,7 6 23-16,7 5-31 0,-2 4 2 16,6 7-1-16,-9-6-38 15,-4-1 44-15,-14 3-2 16,-18 0-10-16,-22 11-97 16,-19 9-42-16,-49 23 60 15</inkml:trace>
  <inkml:trace contextRef="#ctx0" brushRef="#br0" timeOffset="25933.76">21282 8653 424 0,'2'7'44'0,"-1"5"82"16,-1 2-23-16,-3 4 35 15,-6 3 0-15,-2-1-13 0,3-1-2 16,-7-6-14-16,3 3-13 16,-6 3-41-16,-3 1-18 15,-13 10-22-15,-7 0-5 16,-19 2-2-16,-20-2 2 16,-28-7-2-16,-9-9 0 15,-10-8-2-15,10-6-1 16,10-18-2-16,1-10 0 0,-15-17 0 15,-5-11-1-15,0-5 1 16,6-4 0-16,26-12-1 16,14 3-1-16,7-13-2 15,10-5-1-15,-3-4 5 16,0-5 3-16,6-12 2 16,-4-4 0-16,2-9 18 15,4 7 3-15,6 5 2 16,3 3-1-16,8 4-21 15,2-6-5-15,-2-1-3 16,4 8 0-16,-6-2-1 16,-3 9 1-16,4-2-1 15,6 3 0-15,6-14-1 16,2-5 0-16,12-3 0 16,-6-1 0-16,12 15 0 15,8 6 1-15,-5 15-1 16,-4 4 1-16,2 13 9 0,-5 1 3 15,-4 10 3-15,-3 4 0 16,-5 4-6-16,-3-1-4 16,3 0-1-16,1 6 0 15,0 7-1-15,-3 1 4 16,-6 11 5-16,-5 6 4 16,-4 8 13-16,-5 6-2 15,2 0 1-15,4 3 4 16,-6-2-5-16,-2 3 2 0,-5-12 6 15,-8 1-3-15,-3-4-6 16,-7 0-4-16,-5-7-11 16,-2 3-2-16,-3 1-5 15,7-3 0-15,-2 1 0 16,2-4-2-16,-13 2 0 16,-17 6 0-16,-13 4 0 15,-4 4-1-15,5 4 1 16,6 0 0-16,2-2 0 15,4 1-1-15,-8-3-1 16,8 2 0-16,15 0-1 16,13-2-1-16,29 9 0 15,4-7-1-15,24 7 0 16,5 0-2-16,13-3-17 16,8 1-26-16,14-9-74 15,8-5-67-15,7-1 97 16</inkml:trace>
  <inkml:trace contextRef="#ctx0" brushRef="#br0" timeOffset="26383.3">16261 4669 220 0,'-18'21'91'15,"-2"-5"81"-15,-8 4 13 16,5 1-8-16,-7-5-37 15,1 1-31-15,-3 3-50 16,-1 1-14-16,-4 2-18 16,-1 2-8-16,-4 2-11 15,-3-1-1-15,-4-3-3 16,-3-1-3-16,-4 6 22 16,-1-1 2-16,4-10 4 15,10 3 1-15,18-10-19 0,15 3-2 16,24 1 5-1,11 2 3-15,30 11-2 0,3 1-1 16,20 6-8-16,4 5-2 16,17 3 16-16,23 1-57 15,24 1 33-15</inkml:trace>
  <inkml:trace contextRef="#ctx0" brushRef="#br0" timeOffset="34417.5">10633 11427 522 0,'3'0'97'0,"-1"-1"85"15,-2-5-27-15,4 3-27 16,1-1-12-16,2-3 0 16,0 2-2-16,-1 5-11 15,-3 2-7-15,-6 10-18 0,-5 6-14 16,-7 14-22-16,-5 5-9 15,-3 9-17-15,-2 5-4 16,2-1 0-16,7-2 1 16,5-7 4-16,10-4 5 15,8-10 8-15,7-8 10 16,7-5 12-16,8-3 3 16,6-6 1-16,4 4-4 15,5-2 6-15,3 6-3 0,-5 3-9 16,-3 5-8-16,-14 7-19 15,-9 4-5-15,-25 11-2 16,-9-1-2-16,-19 3-1 16,-7 1-1-16,-6 1-13 15,-1-2-23-15,6-10-67 16,10-6-48-16,8-29-142 16,11-13-170-16,16-28 263 15</inkml:trace>
  <inkml:trace contextRef="#ctx0" brushRef="#br0" timeOffset="34587.72">10550 11530 1136 0,'-6'-14'151'0,"3"5"132"16,4 2-37-16,8 2-66 16,6 0-41-16,8-4-67 15,7-6-29-15,18-6-27 0,10-5-6 16,27-5-19-16,11 0-48 15,12-1-212-15,0-4 171 16</inkml:trace>
  <inkml:trace contextRef="#ctx0" brushRef="#br0" timeOffset="34772.14">11530 11305 1099 0,'-11'27'156'0,"4"3"181"16,0 2-131-16,4 9-19 15,-4 8-41-15,1 11-63 16,4 6-25-16,-1 12-40 16,-1 2-7-16,3 0-4 15,1-8-41-15,5-6-98 16,6-2-125-16,13-16 124 16</inkml:trace>
  <inkml:trace contextRef="#ctx0" brushRef="#br0" timeOffset="35101.62">11902 11642 795 0,'11'-18'180'0,"14"4"254"16,-6 0-228-16,12 0-25 15,4 5-32-15,-1 0-52 16,3 5-23-16,-7 12-41 15,-7 11-10-15,-18 22-9 16,-13 5-1-16,-12 25-1 16,-8 3-3-16,-2 3-3 15,-1 4-3-15,5-8-1 16,-1-8-2-16,24-4-1 16,3-13 0-16,17-9 2 15,12-13 3-15,10-6 4 16,5-6 1-16,15-14-2 15,3-11 0-15,19-8-40 16,6-10-56-16,2-6-419 0,5 5 328 16</inkml:trace>
  <inkml:trace contextRef="#ctx0" brushRef="#br0" timeOffset="35327.97">12909 11566 1584 0,'-7'9'134'0,"2"7"69"16,-4 3 12-16,9 17-72 15,-5 6-28-15,3 20-54 16,-3 7-20-16,-6 6-25 16,-1 6-7-16,-1-3-2 15,3 4-21-15,1-9-73 16,4-1-54-16,5-17-200 0,1-12 187 15</inkml:trace>
  <inkml:trace contextRef="#ctx0" brushRef="#br0" timeOffset="35568.01">13459 11568 1062 0,'-37'23'148'0,"-18"14"196"15,-11 7-185-15,-17 16-5 16,-2 11-32-16,14-3-52 16,14-1-20-16,34-12-32 15,16-5-8-15,28-11-7 16,15-6-2-16,26-11 0 16,5-12 0-16,15-19 4 15,3-8-34-15,-4-21-99 0,3-6-67 16,-8-14 85-16</inkml:trace>
  <inkml:trace contextRef="#ctx0" brushRef="#br0" timeOffset="36051.9">13886 11647 1294 0,'-12'48'127'16,"-6"14"86"-16,1 6-40 16,-6 4-75-16,-1 1-24 15,7-7-37-15,1-6-15 0,9-12-13 16,0-7-3-16,5-15-2 15,2-8 0-15,0-18 0 16,0-2 1-16,2-23 17 16,-1-10 10-16,5-25 28 15,-5-11 7-15,14-25 9 16,4-9-9-16,24 1-15 16,10 3-3-16,5 30-9 15,3 10-1-15,-13 29-13 16,-4 13-6-16,-16 15-17 15,-8 6-1-15,-10 18-1 16,-10 8 0-16,-10 20 0 16,-13 7 0-16,-20 9 0 15,-6 0 1-15,4-13 0 16,4-7-1-16,29-17-1 16,14-6-3-16,30 0 1 15,10-6 1-15,17 2 1 16,-4-1 2-16,-9-3 1 0,-9 3-1 15,-10-2 1-15,-8 0-1 16,-14 7 4-16,-5 6 3 16,-24 12 1-16,-14 3 1 15,-25 8-4-15,-8 0-3 16,-22-6-29-16,7-8-36 16,15-15-112-16,10-14-88 15,44-14 136-15</inkml:trace>
  <inkml:trace contextRef="#ctx0" brushRef="#br0" timeOffset="36304.1">14869 11562 1995 0,'5'-5'137'0,"-24"28"84"0,15-4-48 15,2-3-62-15,22-14-59 16,6-2-11-16,22-10-7 16,7-3-3-16,14 1-12 15,4 3-8-15,10 0-12 16,4 5-26-16,-12 4-78 16,-4 2-64-16,-24 9-208 15,-9-4 206-15</inkml:trace>
  <inkml:trace contextRef="#ctx0" brushRef="#br0" timeOffset="36478.29">14940 12085 1747 0,'26'-16'128'15,"10"-1"44"-15,6-6 21 16,15-6-86-16,9 3-31 0,-1-3-44 15,1 1-37-15,-6-1-111 16,-1 3 82-16</inkml:trace>
  <inkml:trace contextRef="#ctx0" brushRef="#br0" timeOffset="38316.83">16871 11255 325 0,'-2'9'107'0,"-4"0"106"16,5 2-11-16,-1 3-35 0,-2 2-13 15,1 11-7-15,-4 3-11 16,-6 18-37-16,-3 8-21 16,-5 26-43-16,-6 7-16 15,-3 17-12-15,0 0-1 16,4-12-2-16,-1-3 0 16,13-19-11-16,5-8-28 15,5-19-86-15,4-15-77 0,9-21 99 16</inkml:trace>
  <inkml:trace contextRef="#ctx0" brushRef="#br0" timeOffset="38533.73">17296 11231 768 0,'14'-27'179'15,"-3"8"138"-15,-11 31-79 16,-5 18-32-16,-15 29-56 15,-1 15-29-15,-9 25-44 16,-2 10-22-16,-6 13-33 16,-1 4-7-16,6-15-8 15,3-4 3-15,5-22-61 16,9-9-47-16,-2-12-178 16,2-9 144-16</inkml:trace>
  <inkml:trace contextRef="#ctx0" brushRef="#br0" timeOffset="38743.08">16612 11619 1556 0,'56'-11'71'15,"5"-1"33"-15,10-4 3 0,15 2-31 16,3-4-7-16,2 2-43 15,-13 2-11-15,-20 3-3 16,-7 4-22-16,-22 2-103 16,-6 5-74-16,-20 7 88 15</inkml:trace>
  <inkml:trace contextRef="#ctx0" brushRef="#br0" timeOffset="38928.31">16427 11888 1277 0,'-2'29'121'0,"15"-10"96"16,3-5-40-16,23-12-39 15,5-5-22-15,18-11-46 16,18-10-20-16,12-6-27 16,25-3-8-16,7-12-63 15,6-1-66-15,-11-2 65 0</inkml:trace>
  <inkml:trace contextRef="#ctx0" brushRef="#br0" timeOffset="39216.74">17979 11516 927 0,'-15'4'135'16,"-8"6"157"-16,7 8-118 15,-21 7 1-15,-2 1-25 0,-5 6-29 16,-9-1-21-16,15 4-43 15,1 0-16-15,27-4-25 16,10 4-5-16,19 0 4 16,13-1 3-16,7 3 8 15,2-6 1-15,-2-1-8 16,3 0-1-16,-20 0-4 16,-8 0 0-16,-23 7 1 15,-19 1 0-15,-29-3-3 16,-7-1-14-16,-7-6-79 15,-2-3-56-15,20-18 66 16</inkml:trace>
  <inkml:trace contextRef="#ctx0" brushRef="#br0" timeOffset="39735.06">18113 11803 903 0,'9'9'144'0,"-3"9"181"0,-3-2-157 16,2 0-20-16,-3-2-18 16,11-12-14-16,4-4-16 15,14-16-17-15,4-5-8 16,2-9-26-16,2 4-12 16,-14-4-17-16,-2 4-3 15,-21 3 0-15,-6 9-2 16,-17 16-4-16,-11 3-3 15,-9 29-7-15,-1 11-2 0,3 24-3 16,3 4 1 0,15 2 1-16,12 0-1 0,16-24 0 15,11-1 0-15,25-25 1 16,8-9 0-16,16-17-19 16,18-13-17-16,8-20-19 15,-1-3-11-15,-5-17-4 16,-15-12 0-16,-15-13 11 15,-11-8 11-15,-10-5 23 16,-10 0 20-16,-17 2 11 16,-5 2 1-16,-10 13 5 15,-2 13 18-15,0 34 24 16,1 16 6-16,0 28 14 16,-2 15-8-16,4 26-11 15,-4 10-4-15,4 20-15 16,1 8-12-16,8 6-15 15,7 0-2-15,-3-10 11 0,12-9-36 16,-11-18-84-16,3-9-66 16,-1-11 68-16</inkml:trace>
  <inkml:trace contextRef="#ctx0" brushRef="#br0" timeOffset="40133.99">18679 11701 1205 0,'50'-22'112'15,"6"-4"72"-15,3-3-4 0,7-4-57 16,6-1-17-16,10 0-36 16,5 9-13-16,-6 8-12 15,-17 8-7-15,-23 11-9 16,-15 8-3-16,-40 11-8 15,-14 10-3-15,-25 15-3 16,-6 7 5-16,4 4 16 16,9-2 5-16,21-11 7 15,16-3-3-15,20-11-7 16,14-4 0-16,17-4 4 16,10 3-3-16,-4-10-9 15,1 9-5-15,-17-5-8 16,-23 2-1-16,-23 11-1 15,-21 2-1-15,-24 5-3 16,-7-2 1-16,-3-7-39 16,2-5-29-16,12-12-84 0,9-10-59 15,9-8 109-15</inkml:trace>
  <inkml:trace contextRef="#ctx0" brushRef="#br0" timeOffset="40530.85">20507 11674 1154 0,'14'9'134'15,"-1"5"90"-15,-6 7-39 16,-4 1-15-16,-6 11-38 16,-6 1-26-16,-12 10-56 15,-6 2-19-15,-10 6-21 16,-8-4-14-16,3-2-90 16,-2-2-70-16,1-16 81 15</inkml:trace>
  <inkml:trace contextRef="#ctx0" brushRef="#br0" timeOffset="40726.74">20165 11649 1286 0,'51'16'152'16,"4"11"148"-16,6 12-119 15,8 9-43-15,-6 6-36 0,7-2-43 16,-1-2-20-16,-5-8-23 15,3-1-4-15,-7-6-49 16,4 3-62-16,0-5 56 16</inkml:trace>
  <inkml:trace contextRef="#ctx0" brushRef="#br0" timeOffset="43084.21">22291 11624 467 0,'14'-2'134'0,"2"-3"140"0,-4-4-32 16,-5 2-50-16,0-7-26 15,-5 0-30-15,4-6-15 16,2 1-23-16,-2-1-9 16,-3-6-21-16,-3 3-2 15,-7 0-6-15,-3-6-4 16,-21 1-13-16,-8 0-13 16,-10 3-16-16,-8 5-5 15,2 11-9 1,-3 9-2-16,4 18-3 15,8 9 0-15,11 10-2 0,5 4 1 16,15-4 0-16,5 5-2 16,22 5 2-16,17 0 0 15,11 3 1-15,12 3 2 0,13-3 3 16,8 1-1-16,12 4 2 16,-12 0 0-16,-16 2 3 15,-18 2 1-15,-43-8 2 16,-12-3 1-16,-35-9 1 15,-11 0-1-15,-7-18 0 16,-2-3 1-16,7-20-1 16,9-14 0-16,19-18 4 15,13-15 3-15,23-17 1 16,11-12-1-16,33-11 4 16,15-3-3-16,24 5-1 15,11 2-2-15,2 23-9 16,-6 9-8-16,-10 19-111 15,-20 8-27-15,-5 13 62 16</inkml:trace>
  <inkml:trace contextRef="#ctx0" brushRef="#br0" timeOffset="43524.99">23847 11750 720 0,'11'-7'185'0,"0"2"147"0,-11 12-48 16,0 7-24-16,-18 11-47 15,-9 9-34-15,-10 8-69 0,-11 1-32 16,-8 8-51-16,-6 4-11 15,-4 4-9-15,-1 3-1 16,-1 0-2-16,6-4 2 16,5-14-49-16,10-1-40 15,13-22-98 1,16-8-90-16,18-26 150 0</inkml:trace>
  <inkml:trace contextRef="#ctx0" brushRef="#br0" timeOffset="43744.5">23291 11711 1419 0,'14'46'112'0,"2"0"73"16,9 6-19-16,5 1-21 16,-2-5-20-16,13-4-33 15,5-7-18-15,7-5-36 16,6 0-11-16,8 2-14 15,2-4 10-15,8 11-52 16,-1-6-38-16,-11 4-106 16,-8 4-181-16,-18-13 209 15</inkml:trace>
  <inkml:trace contextRef="#ctx0" brushRef="#br0" timeOffset="46087.25">25598 11458 367 0,'5'-13'146'0,"-5"3"118"16,-2 2-29-16,-5 1-26 0,-5 6-40 15,-1 2-29-15,-6 8-41 16,-8 4-13-16,-10 6-24 16,-8 10-1-16,-20 15-9 15,-6 14-10-15,0 36-19 16,-2 14-11-16,22 24-12 16,14 2-1-1,19-13-2-15,16-8 2 0,27-26 5 16,16-14 2-16,23-29 29 15,14-17 16-15,1-27 19 16,-2-14 7-16,-17-22-11 16,-16-1-14-16,-28-7-18 15,-9-4-6-15,-14 9-12 16,-12-2-3-16,-20 11-5 16,-16 2-4-16,-16 8-4 15,2 8-2-15,8 12-43 16,8 1-28-16,25 8-99 15,10 4-92-15,25-4 149 16</inkml:trace>
  <inkml:trace contextRef="#ctx0" brushRef="#br0" timeOffset="46486.8">25970 11502 1130 0,'14'-16'146'0,"-9"11"152"0,-1 10-137 0,-4 23-49 16,-7 6-22-16,-7 21-18 16,-4 9-9-16,-9 9-9 15,2 6-9 1,-3 6-18-16,2-5-11 0,8-4-11 16,2-8 0-16,12-15-3 15,4-7 1-15,7-16-3 16,8-7 1-16,15-23 3 15,10-10 2-15,12-15 2 16,5-9 1-16,-8-5-2 16,4-3 1-16,-24 3-1 15,-6 0 0-15,-12 12-1 16,-6 9-2-16,-10 16 9 16,-8 11 6-16,-6 25 10 15,-6 3 3-15,5 15-8 16,6 4-6-16,7 3-10 15,3-8-2-15,15-1-3 16,3-7-11-16,4-3-87 0,5-8-75 16,-3-7 86-16</inkml:trace>
  <inkml:trace contextRef="#ctx0" brushRef="#br0" timeOffset="46725.33">26516 11715 1405 0,'2'44'81'15,"3"9"48"-15,-1 16-23 16,-1 6 4-16,-1 5-27 16,0-4-34-16,1-2-34 15,6-1-5-15,-2-2-25 16,6 2-69-16,4-4-325 15,3-7 263-15</inkml:trace>
  <inkml:trace contextRef="#ctx0" brushRef="#br0" timeOffset="47150.61">26589 11777 762 0,'-11'-57'191'0,"2"13"241"15,6 14-200-15,4 17-87 0,6 8-20 16,15 8-32-16,6 8-7 16,11 7-16-16,9 5-15 15,2 12-21-15,-4-1-13 16,-5 10-11-16,-11 1-2 16,-27 4 1-16,-6 1 2 15,-33-9 1-15,-5-2 0 16,6-16-1-16,3-11-2 15,16-3-2-15,16-9-3 16,-7 2 6-16,18-2 3 16,13 3 10-16,1 6 8 0,16 0 2 15,3 2 2-15,1 3 11 16,3 4-1 0,-13 3-3-16,-5 4-5 15,-7-2-18-15,-10 2-4 0,-22 5-1 16,-9 2 0-16,-28 7-2 15,-14 3-2-15,-18 2-3 16,-7 1-1-16,-6-3-10 16,6-6-15-16,5-10-80 15,4-3-57-15,-7-21-273 16,-15-7 245-16</inkml:trace>
  <inkml:trace contextRef="#ctx0" brushRef="#br0" timeOffset="48420.96">16782 13566 694 0,'0'-11'154'15,"-2"2"116"-15,-1 9-68 0,-5 6-12 16,0 25-82-16,-5 10-35 16,-8 21-44-16,-6 15-7 15,-1 11-13-15,-4 11-4 16,9 6-14-16,0 3-32 16,9-12-102-16,0-9-79 15,6-29 111-15</inkml:trace>
  <inkml:trace contextRef="#ctx0" brushRef="#br0" timeOffset="48621.84">17028 13550 655 0,'32'-53'180'0,"2"22"198"16,-7 14-128-16,-10 34-68 15,-10 17-33-15,-10 25-41 16,-11 15-19-16,-9 9-43 15,-6 10-13-15,-5-5-18 16,4 4-5-16,-5-12-44 16,8-5-57-16,2-13-269 15,-1-11 218-15</inkml:trace>
  <inkml:trace contextRef="#ctx0" brushRef="#br0" timeOffset="48845.02">16374 13997 1535 0,'23'0'86'15,"16"-8"62"-15,4 0-56 16,13-15 5-16,6-6-5 16,15-10-25-16,2-2-20 15,10 1-30-15,-2 4-4 0,-18 13-70 16,-10 4-62-16,-33 17-271 15,-20 7 219-15</inkml:trace>
  <inkml:trace contextRef="#ctx0" brushRef="#br0" timeOffset="49010.47">16388 14231 1461 0,'14'26'68'0,"8"-13"35"16,13-12-16-16,13-11-32 15,5-12-2-15,20-11-32 16,8-4-10-16,17-13-32 16,15 2-72-16,19-3 59 15</inkml:trace>
  <inkml:trace contextRef="#ctx0" brushRef="#br0" timeOffset="49266.97">17910 13695 1123 0,'-4'-2'184'0,"-19"2"153"15,-11 7-118 1,-28 8-44-16,-11 9-51 0,4 7-23 16,0-1-48-16,23 0-21 15,23-5-20-15,19 0 1 16,24-8 10-16,17 8 6 16,22 0 7-16,8 3-5 15,2 9-10-15,-8 6-4 16,-28 5-4-16,-19 10 2 0,-38 3 1 15,-23-1 0 1,-18-12-9-16,-11-6-26 0,7-11-101 16,10-12-67-1,24-17-323-15,10-16 291 0</inkml:trace>
  <inkml:trace contextRef="#ctx0" brushRef="#br0" timeOffset="49730.16">18128 13972 1256 0,'30'10'131'0,"0"-1"108"16,0-2-57-16,-5-5-41 15,0-4-16-15,-4-12-20 16,-3-4-9-16,-6-6-29 16,-5-1-11-16,-9 2-23 15,-12 1-10-15,-14 14-4 0,-8 2-4 16,-8 22-9-1,2 11-3-15,10 24-4 0,3 8-2 16,15 13 3 0,7 3 1-16,9-1 0 0,14-6 0 15,14-22-2-15,11-16 1 16,19-23 0-16,9-7 2 16,18-28-6-16,2-10-11 15,-3-15-14-15,-2-11-5 16,-24-12 4-16,-5-4 10 15,-12-8 15-15,-10-1 5 16,-8-3 2-16,-11-4 4 16,-10 4-1-16,-6 10-9 0,-3 31 36 15,-4 23 2-15,-4 42 1 16,-1 21 10-16,-3 27-39 16,-5 9-5-16,5 14 0 15,2 2 0-15,10-2-1 16,1 4-18-16,12-9-81 15,2-4-62-15,6-14-241 16,2-7 223-16</inkml:trace>
  <inkml:trace contextRef="#ctx0" brushRef="#br0" timeOffset="50041.4">18732 14112 1068 0,'16'-37'109'0,"9"-6"76"15,10-5-4-15,10-3-24 0,12-1-20 16,10-3-29-16,7 9-13 16,3 5-35-16,1 8-16 15,-20 13-24-15,-12 6-10 16,-26 16-6-16,-15 12 1 16,-26 14 1-16,-11 8 1 15,-7 6-1-15,0 1-2 16,12 0-1-16,18-6 1 15,20-4 5-15,17-2 7 16,18-8 8-16,2-2 2 0,-5-3 0 16,-11 1-4-16,-30 4-2 15,-15 4-3-15,-33 8-3 16,-18 2-12-16,-19-1-75 16,-11 1-62-16,4-1 68 15</inkml:trace>
  <inkml:trace contextRef="#ctx0" brushRef="#br0" timeOffset="50388.72">14518 13752 1189 0,'39'7'109'0,"16"0"67"0,23-7-71 0,9-2-28 16,-1-10-32-16,-13 1-10 16,-16-1-23-16,-13 3-1 15,-15-2-80-15,-5 4-97 16,-11 13 95-16</inkml:trace>
  <inkml:trace contextRef="#ctx0" brushRef="#br0" timeOffset="50571.94">14429 14156 1552 0,'21'20'109'0,"11"-4"45"15,13-2-14-15,18-9-52 16,15-8-22-16,13-12-31 16,-3-4-10-16,-10-11-41 15,-8-2-68-15,-10-5 53 16</inkml:trace>
  <inkml:trace contextRef="#ctx0" brushRef="#br0" timeOffset="51157.24">9750 13500 896 0,'-7'4'154'0,"-2"-1"120"15,-5 8-111-15,-4 3-21 16,-9 4-67-16,-3 10-21 16,-2 6-28-16,2 5-10 15,7 2-10-15,7-8-2 16,16-1-5-16,13-3 2 16,17-3 11-16,11 1 8 15,6-6 19-15,7 2 2 16,4-5-5-16,-1-4-3 15,-6-2-13-15,-1 1-4 0,-18 12 0 16,-11 5 2 0,-26 14 2-16,-15 9-1 0,-22 18-10 15,-10 2-23-15,-3-4-82 16,4-3-57-16,1-33-177 16,4-8 176-16</inkml:trace>
  <inkml:trace contextRef="#ctx0" brushRef="#br0" timeOffset="51340.12">9605 13734 1058 0,'14'-21'152'0,"3"5"121"0,8 5-93 16,2 4-29-16,7-2-47 0,3 2-23 16,9-9-44-1,11 2-15-15,3-9-13 16,9 4-2-16,16-6-73 15,4-5-76-15,8-9 80 0</inkml:trace>
  <inkml:trace contextRef="#ctx0" brushRef="#br0" timeOffset="51514.13">10633 13724 1408 0,'5'58'161'0,"-5"6"100"0,-2 0-109 16,-8-1-37-16,-1-4-66 15,1-8-20-15,4-10-18 16,3-12-3-16,4-13-77 16,7-13-78-16,4-12 83 15</inkml:trace>
  <inkml:trace contextRef="#ctx0" brushRef="#br0" timeOffset="51817.56">10869 13778 1083 0,'35'-10'119'0,"6"1"126"16,7 2-59-16,5-6-4 15,0 5-17-15,-7 2-47 16,-12 5-26-16,-13 2-46 16,-15 13-14-16,-17 15-12 15,-5 10-2-15,-18 10-8 0,-1 12-2 16,-6 6-4-1,-1 6-2-15,13-2-2 16,4-2-1-16,29-9-3 16,10-8-1-16,22-15-1 0,-3-7 4 15,26-16 3-15,6-12 3 16,4-11 3-16,11-16-2 16,-4-14-32-16,13-7-43 15,5-19-168-15,-7-3-219 16,-11-12 255-16</inkml:trace>
  <inkml:trace contextRef="#ctx0" brushRef="#br0" timeOffset="51991.34">11847 13741 1212 0,'-26'18'152'0,"-1"5"136"16,2 7-87-16,8 9-61 16,6 5-31-16,7 8-44 15,3 3-14-15,6 2-27 16,2-1-7-16,2-2-8 15,0-10-4-15,2-3-55 16,3-8-61-16,3-13-175 16,5-10 152-16</inkml:trace>
  <inkml:trace contextRef="#ctx0" brushRef="#br0" timeOffset="52242.6">12172 13606 981 0,'-7'22'149'0,"-11"8"125"16,-5 5-118-16,-12 11-12 15,-10 8-50-15,-1 2-13 16,2-2-22-16,3-1-14 16,16-7-8-16,15-4 3 15,15-4 5-15,14-8 3 0,20-12-3 16,6-6-10-16,8-14-19 15,5-12-7-15,4-13-28 16,11-10-54 0,5-5-204-16,9-6 168 0</inkml:trace>
  <inkml:trace contextRef="#ctx0" brushRef="#br0" timeOffset="52755.19">12707 13755 1224 0,'-1'25'109'0,"-1"5"119"16,-2 4-124-16,2 3-18 16,-3 4-11-16,2-7-31 15,3-1-12-15,-2-4-20 16,0-3-6-16,0-4-2 16,-1-8-1-16,-1-12 3 15,-1-8 1-15,0-15 12 0,-3-9 18 16,5-22 38-16,-1-6 16 15,8-16 7 1,5-4-5-16,12-1-36 16,6 9-18-16,5 18-19 0,5 11-14 15,-2 24-9-15,3 4 0 16,-7 20-1-16,-6 8 0 16,-7 15 2-16,-9 5 1 15,-9 9 1-15,-7 4-1 16,-15 6-2-16,-4-5 2 15,-6-12 1-15,2-6 3 16,12-19 2-16,9-12-1 0,16-9 0 16,8-5 2-16,16 0 2 15,5 1 0-15,14 8-2 16,1 3-3 0,-1 6-2-16,-3 6 0 0,-11 8 1 15,-8 7 1-15,-22 3 3 16,-8 10 2-16,-28 8 2 15,-13 1-1-15,-10 10-1 16,-4-5-2-16,-3-4-12 16,3-9-35-16,-3-6-104 15,-6-6-141-15,-24-4 152 16</inkml:trace>
  <inkml:trace contextRef="#ctx0" brushRef="#br0" timeOffset="53228.7">8519 15174 1197 0,'-14'5'181'0,"-2"2"-90"0,7 0 106 0,13-8-92 0,15-7-22 0,33-2 22 16,17-4 10-16,41-2-6 15,14 0-23-15,60-2-43 16,42-5-16-16,66-9-13 31,54-2-3-31,42-10 0 0,18-7-12 16,23 1 55-16,-23-7 20 0,-17 11 25 16,-36 0 17-16,-75 14-52 15,-30 9-17-15,-71 11-21 16,-26 10-4-16,-53 7-48 15,-31 9-36-15,-55 13-117 0,-29 3-53 16,-61 4 120-16</inkml:trace>
  <inkml:trace contextRef="#ctx0" brushRef="#br0" timeOffset="53818.99">9780 15819 1142 0,'14'-5'109'0,"-3"-9"87"16,-6-2-24-16,-10-6-13 16,-9 6-20-16,-13 13-39 15,-7-4-32-15,-15 14-50 16,-3 4-9-16,-19 8-9 15,2 11 0-15,14 4-6 16,9 1-2-16,41-4-4 16,12-1-1-16,37-6-1 15,13 1 2-15,14-3 5 16,2-5 1-16,-6 8 4 16,-8-4 2-16,-15 17 3 15,-12 4 2-15,-29 13 3 16,-10 9 1-16,-25 16 1 15,-10-2-1-15,-17-7-1 0,-3-11-1 16,-5-30 0-16,-6-17 0 16,8-40-5-16,15-17 2 15,36-31 5 1,23-10 3-16,47-14 8 0,13-4 1 16,13 2-8-16,0 2-2 15,-3 13-9-15,-4 10-34 16,5 19-141-16,-1 17 116 0</inkml:trace>
  <inkml:trace contextRef="#ctx0" brushRef="#br0" timeOffset="54028.5">10686 15858 1067 0,'48'-14'147'0,"-6"2"156"16,-4 8-67-16,-21 16-50 15,-8 13-28-15,-23 23-67 16,-12 9-25-16,-17 8-45 16,-5 12-8-16,0 3-7 15,0 3-6-15,9-9-75 16,2-8-60-16,3-15-194 16,10-10 173-16</inkml:trace>
  <inkml:trace contextRef="#ctx0" brushRef="#br0" timeOffset="54234.11">10408 16002 1364 0,'9'9'127'0,"3"10"79"0,9 2-45 16,9 17-58-16,6 4-19 16,8 3-27-16,4-1-13 0,2 6-24 15,6 4-6-15,5 10-26 16,8 0-52-16,7-2-167 15,2-9-69-15,-3-22 134 16</inkml:trace>
  <inkml:trace contextRef="#ctx0" brushRef="#br0" timeOffset="54544.23">11729 15603 1338 0,'8'-34'157'0,"-8"11"120"15,-3 20-50-15,-27 24-85 16,-13 21-34-16,-13 36-56 16,-3 13-17-16,8 21-26 15,12 3-6-15,8 4-2 16,14-1-1-16,17-8-1 16,14-16-2-16,20-33-3 15,13-24-2-15,21-34 23 16,1-12 11-16,-2-19 25 0,-10-11 15 15,-21-7-4 1,-12 0-2-16,-22 2-10 0,-4 3-10 16,-37 12-15-16,-10 5-9 15,-26 17-39 1,-6 3-29-16,17 11-86 0,4 7-65 16,37-7 109-1</inkml:trace>
  <inkml:trace contextRef="#ctx0" brushRef="#br0" timeOffset="54939.19">12234 15649 1306 0,'18'7'149'0,"-9"11"135"16,-2 7-86-16,-14 15-53 15,-8 7-21-15,-8 4-37 16,-9 4-24-16,0 9-33 15,1-4-11-15,2 6-12 16,10 1-3-16,8-10-5 16,8-8-1-16,8-13-3 15,9-8-1-15,14-14-2 16,13-8-1-16,14-13-21 16,5-16-21-16,18-9-36 15,4-11-8-15,-9-1 17 16,-11-1 24-16,-23 6 43 15,-14 11 11-15,-15 14 32 0,-6 10 19 16,-11 17 46-16,-6 6 22 16,-6 24 7-16,1 10-14 15,-3 9-45-15,5 9-23 16,-5 2-31-16,3-1-8 16,5-3-15-16,1-5-41 15,16-5 411-15,4 5-287 0</inkml:trace>
  <inkml:trace contextRef="#ctx0" brushRef="#br0" timeOffset="56594.13">21872 13748 495 0,'-17'6'14'0,"-14"-1"-7"15,7 2-7-15,-5-2-3 16,3-1 1-16,8 3 3 16,-9-2 0-16,6 2-1 15,2 2-28-15,3 0-49 16,3 2-1-16,8-6 39 15,1 2 79-15,8-5 150 16,-4-2 46-16,12 2 29 16,1 1-25-16,10 6-60 15,5-2-28-15,11 4-46 16,-3 0-20-16,15-4-31 16,-1 1-13-16,-4-2-17 15,5 1-6-15,-5-4-9 0,-3 3-3 16,-11 1-4-1,-7-5-16-15,-15-1-117 0,-8-1-347 16,-16 2 293-16</inkml:trace>
  <inkml:trace contextRef="#ctx0" brushRef="#br0" timeOffset="56760.14">21785 14200 1475 0,'22'6'147'0,"10"6"122"0,3 1-108 0,-1-3-63 16,1-4-25-16,-1-8-32 16,7-2-17-16,7-6-66 15,5-3-71-15,9 8 66 16</inkml:trace>
  <inkml:trace contextRef="#ctx0" brushRef="#br0" timeOffset="58013.24">24025 13938 322 0,'0'5'101'16,"-4"4"113"-16,4-3-22 16,-9 1-42-16,4-4-21 0,-6 2-29 15,-5-1-7-15,6 0-7 16,-3-3-7-16,8-1-11 15,5 0-2-15,0 0 5 16,0 0 0-16,13-7 3 16,1 0-2-16,5-9 1 15,6-3 1-15,7-4-2 16,0-2-1-16,9 7-11 16,-2 2-7-16,-6 9-15 15,5 5-10-15,-10 13-14 16,-7 5-6-16,-7 10-6 15,-5 6 1-15,-11 13 1 16,-10 10-2-16,-16 19 1 16,-10 9-1-16,-9 8 1 15,-5-4-2-15,-1-16-1 16,0-11 0-16,5-17-2 16,5-8 1-16,19-16-2 15,15-3-1-15,25-10 0 16,17-6 1-16,24-4 3 15,2-1-1-15,13-6 1 0,-1 1-2 16,7 3 1 0,4-4-14-16,8 6-68 0,-3-4-68 15,-5 3-386-15,-1 6 328 16</inkml:trace>
  <inkml:trace contextRef="#ctx0" brushRef="#br0" timeOffset="61500.49">24590 13307 764 0,'9'-4'94'0,"-7"-1"117"15,9 5-54-15,-17 4-10 16,-3-1-15-16,2 11-50 16,-3-1-18-16,10 4-16 0,5 10-9 15,-3 3-12-15,0 9-4 16,-4 11-15-16,-9 5-4 15,-7 1-1-15,1 3-11 16,-3-8-54-16,6-1-34 16,11-14-78-16,3-12-46 15,12-13 125-15</inkml:trace>
  <inkml:trace contextRef="#ctx0" brushRef="#br0" timeOffset="61985.33">25154 13264 734 0,'14'-14'89'0,"-5"-2"76"15,-2 0 3-15,-7 2-22 16,-8 0-12-16,-16 1-24 16,-7 10-14-16,-7 3-34 15,1 2-16-15,-5 14-29 16,3 7-9-16,7 9-8 0,-4 10 0 16,17 2-2-16,4 4-1 15,15-5 0-15,13-6 1 16,13-14-1-16,3-3 2 15,8-20 1-15,2-7 1 16,4-15 1-16,3-6 2 16,-2-13-1-16,-1 2 12 15,-13-2 18-15,-7 6 7 16,-16 19 21-16,-7 5-3 16,-16 31-7-16,-11 15-5 0,-5 29-20 15,-3 11-8 1,5 3-13-16,3-2-3 0,13-9 9 15,10-10-40-15,8-13-85 16,8-8-64-16,11 1 71 16</inkml:trace>
  <inkml:trace contextRef="#ctx0" brushRef="#br0" timeOffset="62454.12">23215 15110 753 0,'-16'9'124'0,"-6"-7"125"15,10-1-54-15,8-1-13 0,4-7-8 16,25 4-4-16,18-1-2 15,24-10-25-15,18 2-13 16,39-4-30-16,38 0-15 16,40-6-29-16,23 1-13 15,36-9-23-15,-4 0-8 16,-9-11-6-16,2 0-1 16,-53 2 3-16,-25 4 7 15,-38 8-49-15,-31 8-39 16,-39 8-136-16,-20 9-133 15,-36 15 189-15</inkml:trace>
  <inkml:trace contextRef="#ctx0" brushRef="#br0" timeOffset="63127.22">22768 16418 346 0,'-14'9'129'0,"-1"0"150"0,6-5-36 0,2-4-37 15,0-2-22-15,9-7-29 16,3 0-16-16,10-7-23 16,9 0-7-16,10 2-26 15,-2 2-13-15,9 5-28 16,3 5-16-16,-3 9-16 15,3 4-7-15,-21 12 1 16,-12 7 1-16,-16 14 2 16,-20 2 0-16,-12 7-2 15,-2 2-1-15,-2 0-2 16,5-5 0-16,15-6-1 16,3-5-1-16,20-7-2 15,10-5-3-15,20-9 0 16,16-4 0-16,20-13 2 0,10-6-3 15,7-13-42 1,-5-8-32-16,-8-17-121 16,-6-1-205-16,-8-16 241 15</inkml:trace>
  <inkml:trace contextRef="#ctx0" brushRef="#br0" timeOffset="63523.84">23362 15571 1728 0,'-2'0'50'0,"7"-2"-10"16,9 2 47-16,8 0-27 0,-3 0-20 15,6 0-12-15,-11 4-19 16,-3 6-3-16,-8 6-2 15,-3 9 0-15,-10 5 0 0,-4 2-1 16,-2 7-2-16,1-7 1 16,5-5-1-1,8-6-1-15,7-12-2 0,10-7 0 16,8-4 1-16,1-11 1 16,10 5 1-16,3-1 5 0,-5 0 4 15,2 7 1 1,-11 6 4-16,-14 5-2 15,-13 10 0-15,-13 8-1 0,-15 10-3 16,-11 7-3-16,1 2-28 16,-8-3-29-16,11-6-107 15,0 0-107-15,21-5 145 16</inkml:trace>
  <inkml:trace contextRef="#ctx0" brushRef="#br0" timeOffset="63744.29">24424 16188 1542 0,'0'14'132'0,"-7"4"88"0,-9 8-79 0,-14 10-39 15,-9 14-40-15,-6 10-41 16,-1 5-8-16,0 8-10 15,-5-4-35-15,6-3-99 16,6-8-123-16,16-3 129 16</inkml:trace>
  <inkml:trace contextRef="#ctx0" brushRef="#br0" timeOffset="63939.85">24051 16278 1722 0,'0'16'-129'16,"31"36"375"0,6-8-120-16,12 0 9 15,3-10-36-15,1-2-29 16,4-9-52-16,1 2-12 16,3-7-75-16,2-6-69 15,-1-5 75-15</inkml:trace>
  <inkml:trace contextRef="#ctx0" brushRef="#br0" timeOffset="64240.32">24867 16236 1485 0,'23'-23'114'0,"7"0"99"0,2 0-35 16,5 3 1-16,-1 4-26 15,-1 6-59-15,-6 6-24 16,-10 11-33-16,-3 9-11 16,-21 20-10-16,-9 6-3 15,-15 22-4-15,-6 5-2 16,-4 9-3-16,0 0 0 16,10-7-3-16,12-12-1 15,18-15-4-15,12-12-3 16,17-18 1-16,4-12 1 15,19-20-6-15,12-12-18 16,13-27-81-16,8-5-60 16,0-21-219-16,-6-1 212 0</inkml:trace>
  <inkml:trace contextRef="#ctx0" brushRef="#br0" timeOffset="64575.38">25768 15250 1756 0,'-14'20'115'0,"-8"10"49"0,-3 10-11 16,-8 23-53-16,6 11-29 16,6 9-49-16,8 1-11 0,13-21-11 15,9-9-3-15,16-29-1 16,11-13 1-16,8-19 6 15,0-11 3-15,-3-12 14 16,-9-9 9-16,-16-4 24 16,-13 3 8-1,-18 9-2-15,-14 5-9 0,-19 21-28 16,-3 8-14 0,-4 20-24-16,2 6-35 15,14-1-128-15,7-7-491 16,34-30 418-16</inkml:trace>
  <inkml:trace contextRef="#ctx0" brushRef="#br0" timeOffset="64980.86">27080 13865 1630 0,'19'20'77'0,"1"-4"36"0,12-6 1 0,0-10-14 16,12-1-14-16,11-14-45 16,-2-4-19-16,-1-1-36 15,-5 5-37-15,-11 4-138 16,-8 6-218-16,-15 10 230 15</inkml:trace>
  <inkml:trace contextRef="#ctx0" brushRef="#br0" timeOffset="65103.68">27110 14213 1463 0,'9'16'62'0,"14"-4"37"0,16-10-40 15,19-6-9-15,15-10-7 16,21-11-8-16,16-1-61 0,9-10-214 15,3-3 172-15</inkml:trace>
  <inkml:trace contextRef="#ctx0" brushRef="#br0" timeOffset="65446.7">28151 13869 1432 0,'1'-4'104'0,"10"-5"90"16,10 2-39-16,22-5 9 16,10 0-13-16,25 3-35 15,5 2-15-15,-12 8-40 16,-12 5-16-16,-29 10-24 16,-14 10-6-16,-16 17-7 15,-9 10 0-15,-26 18-1 0,-13 5-2 16,-21 7-2-16,-4 1 0 15,6-11-2 1,15-11 0-16,31-16-3 0,17-6-1 16,27-20-2-1,20-11 0-15,28-20 2 16,16-10 2-16,0-22-25 0,0-6-20 16,-9-15-71-16,-4-11-60 15,4-8-239 1,-5-2 240-16</inkml:trace>
  <inkml:trace contextRef="#ctx0" brushRef="#br0" timeOffset="65670.86">29170 12826 1646 0,'-14'31'131'16,"2"6"109"-16,-3 16-111 15,-2 4 3-15,-1 10-44 16,2-1-26-16,2-1-45 16,7-6-10-16,5-10-31 15,2-6-49-15,5-13-147 16,4-7 126-16</inkml:trace>
  <inkml:trace contextRef="#ctx0" brushRef="#br0" timeOffset="65922.14">29445 12812 1624 0,'-7'36'52'16,"0"6"15"-16,7 1-17 16,3-6 15-16,6-7 1 15,13-17 5-15,6-10 8 16,6-12 2-16,1-5-4 15,-1-9-29-15,-6-4-10 0,-12-1-2 16,-7 0 5-16,-20-1 5 16,-10 3-4-16,-7 4-18 15,-10-1-8-15,5 22-16 16,-3 1 0-16,-1 21-76 16,2 5-53-16,6 12 72 15</inkml:trace>
  <inkml:trace contextRef="#ctx0" brushRef="#br0" timeOffset="66368.92">29824 13947 1179 0,'-1'14'91'0,"-1"-2"79"15,0-3-25-15,2-2 8 16,7-1-5-16,11-10-19 16,14 1-17-16,12-8-35 15,1 2-17-15,11-5-29 16,-6 2-13-16,-4-1-14 15,-7 3-12-15,-9 1-60 16,-7 3-42-16,-9 5-132 16,-14 1-163-16,8 10 235 15</inkml:trace>
  <inkml:trace contextRef="#ctx0" brushRef="#br0" timeOffset="66525.8">29862 14177 1096 0,'10'13'186'0,"10"-3"257"15,26-8-320-15,9 0-10 16,7-7-48-16,5-10-18 16,-3-8-33-16,-2-3-34 15,7-6-140-15,2-2 109 0</inkml:trace>
  <inkml:trace contextRef="#ctx0" brushRef="#br0" timeOffset="67162.33">30982 13748 1479 0,'-1'2'152'16,"-1"0"148"-16,-2-2-138 0,4 11-43 15,0-3-14-15,2 19-28 16,0 14-22-16,1 14-36 16,-4 7-10-16,1 7-9 15,0 4-31-15,7-10-108 16,1 3-72-16,8-16 96 16</inkml:trace>
  <inkml:trace contextRef="#ctx0" brushRef="#br0" timeOffset="67468.1">31578 13771 1267 0,'-27'9'114'0,"-3"18"91"0,0 8-125 16,4 18-41-16,1 10-2 15,19-1 28-15,6-6 10 16,22-15 12-1,17-9-5-15,7-21-18 16,2-10-2-16,-4-9-10 0,-10-14-1 16,-8-4 3-16,-8-6 3 15,-13 0 10-15,-5-4-2 16,-14 1-14-16,-2 3-12 16,-9 2-24-16,1 2-11 15,-10 6-40-15,-2 8-34 16,8 9-76-16,10 5-53 0,11 0-151 15,7 5 192-15</inkml:trace>
  <inkml:trace contextRef="#ctx0" brushRef="#br0" timeOffset="67801.03">31791 13782 1106 0,'46'-14'154'16,"-2"0"94"-16,4 1-25 16,0 1-22-16,2 8-47 15,1 4-25-15,0 6-54 16,-1 6-23-16,-14 8-24 16,-8-1-7-16,-28 11-9 0,-20 7-3 15,-19 8-1-15,-12 4-2 16,-6 6-2-16,1 6-1 15,9-3-1 1,5-3 0-16,22-9-2 0,6-9-3 16,27-14 0-16,8-1-1 15,21-15 1-15,15-5 3 16,14-13-1-16,7-10-21 16,2-8-61-16,-11-6-48 0,-3-9-164 15,-11-6 163-15</inkml:trace>
  <inkml:trace contextRef="#ctx0" brushRef="#br0" timeOffset="68185.09">32771 13543 1089 0,'-16'7'159'0,"-3"7"237"15,-4 2-237-15,0 10-38 16,-11 5 4-16,2 9-19 15,6 5-10-15,1 4-24 16,2 10-16-16,8 6-30 16,5 1-12-16,12-7-14 15,8-10-3-15,13-20-1 16,6-13 2-16,10-18-9 0,3-12-12 16,6-15-33-1,-4 1-11-15,-10-8 5 0,-7 4 13 16,-17 13 37-16,-6-2 12 15,-11 17 19-15,-7 6 17 16,-9 21 40-16,-6 14 21 16,-3 20 8-1,2 5-16-15,5 2-39 0,8-6-22 16,8-8-24-16,5-11-2 16,8-5-49-16,6-6-50 15,-3-1-74-15,4 6 77 0</inkml:trace>
  <inkml:trace contextRef="#ctx0" brushRef="#br0" timeOffset="68612.86">31239 15098 1408 0,'39'-15'132'0,"-7"8"57"0,-9-3-16 15,-23 8-62-15,-10 7-22 16,-22 8-17-16,-13 6-16 15,-11 8-27-15,1 8-9 16,10 4-6-16,10 2 0 16,21-2-6-16,12-5-3 15,25-6-3-15,18-5 2 16,17-5 8-16,8-4 3 16,5-2 3-16,-2-1-5 15,-28-2-4-15,-15 7 0 16,-40 5 0-16,-19 6-9 15,-21 1-46-15,-2-3-37 0,-1-6-94 16,4-8-77-16,21-11 142 16</inkml:trace>
  <inkml:trace contextRef="#ctx0" brushRef="#br0" timeOffset="68943.34">31711 15335 1186 0,'32'4'123'0,"7"-3"103"16,5-11-85-16,4-6 31 15,2-9-17-15,-6 0-11 16,-10-8-26-16,-4 1-18 0,-21 5-21 16,-9 4-7-16,-23 9-14 15,-13 3-3-15,-20 15-9 16,-12 13-6-16,4 17-11 15,4 10-5 1,12 13-13-16,13-2-4 0,21-5-8 16,6-2-3-16,30-9-2 15,10-9 0-15,28-9 2 16,11-12 1-16,14-11-30 16,18-8-29-16,3-12-93 15,-7-4-71-15,-10-6 120 16</inkml:trace>
  <inkml:trace contextRef="#ctx0" brushRef="#br0" timeOffset="69106.38">32495 14782 1739 0,'-6'11'146'0,"5"15"90"15,-6 10-55-15,1 20-64 0,4 14-17 16,-5 13-33-16,0-2-15 15,7 8-31-15,0-2-19 16,0-4-100-16,14 4-72 16,1 5 87-16</inkml:trace>
  <inkml:trace contextRef="#ctx0" brushRef="#br0" timeOffset="69550.61">32266 15433 1322 0,'34'-11'113'15,"14"-8"74"-15,14-5-52 16,7-2 25-16,26-6-5 16,7-3-2-16,22 1-39 0,5-2-26 15,-21 12-38-15,-17-3-13 16,-38 15-19-16,-21 1-3 15,-30 11 3-15,-8 3 0 16,-36 10-2-16,-3 10-4 16,-26 7-7-16,-7 2 2 15,6 5 5-15,6-1 1 16,38-1-1-16,21-7-5 16,40-6 5-16,24-1 4 15,23-7 14-15,9-5 3 0,-4 0-7 16,-14-4-4-16,-20 6-9 15,-21 1 2-15,-30 10 5 16,-16 4 0 0,-33 11 2-16,-14-1-3 0,-31 6-7 15,-8 5-2-15,-30-7-5 16,1-1-10 0,9-10-57-16,-8-15-47 0,-13-11-184 15,-11-3 164-15</inkml:trace>
  <inkml:trace contextRef="#ctx0" brushRef="#br0" timeOffset="73461.08">613 8445 124 0,'-9'9'64'16,"-1"-5"97"-16,5-4-8 0,5 0 31 15,7-7-1-15,14 0-13 16,5-1 5-16,17 8-40 15,1 4-24-15,27 14-29 16,14 1-18-16,32 11-18 16,16 6-8-16,25-10-17 15,27-6-5-15,27-8-3 16,17-3 0-16,44-4-7 16,-2 3-1-16,-6 2 0 15,8 6 0-15,-30 11 9 16,-18 6 24-16,-32 30-173 15,-21 15 114-15</inkml:trace>
  <inkml:trace contextRef="#ctx0" brushRef="#br0" timeOffset="75668.36">8984 7883 575 0,'-5'0'103'0,"-2"0"126"16,3 2-42-16,0-4 20 15,1 2-12-15,3-3-26 16,5 1-26-16,9 5-55 15,8 10-20-15,1 1-30 16,3 2-10-16,10-5-13 16,5-4-4-16,6 0-5 15,3-7-1-15,7-4-12 16,-8-3-32-16,-4-2-104 16,-6 6-94-16,-25-1 119 15</inkml:trace>
  <inkml:trace contextRef="#ctx0" brushRef="#br0" timeOffset="75851.13">8941 8199 969 0,'-5'14'139'0,"5"2"113"16,0-4-44-16,16 3-51 16,2-5-35-16,12-6-47 15,11-1-22-15,8-6-32 16,12 1-11-16,11-10-35 15,10-1-63 1,12 4-258-16,5 2 212 0</inkml:trace>
  <inkml:trace contextRef="#ctx0" brushRef="#br0" timeOffset="76063.42">10200 7896 1422 0,'-21'35'103'0,"-6"9"31"15,-3 10-9-15,-2 6-45 16,2 6-29-16,5-8-23 16,8-1-12-16,11-11-18 0,10-5-36 15,12-11-114 1,9-5-103-16,12-20 126 0</inkml:trace>
  <inkml:trace contextRef="#ctx0" brushRef="#br0" timeOffset="76397.03">10507 7931 942 0,'-23'18'142'0,"-4"1"139"16,1 10-97-16,1 13-36 15,2 8-37-15,14 7-35 16,5-4-14-16,20-11-9 16,6-8-1-16,13-13-7 15,9-12 0 1,8-11-6-16,5-10 1 0,-1-9 10 16,-2-9 2-16,-8-8-4 15,-9-4-3 1,-21-1-7-16,-11-1-3 0,-26 3-5 15,-16 6-4-15,-20 6-13 16,-12 6-5-16,3 18-9 16,1 9-7-16,6 19-69 15,8 12-50-15,21 4-197 16,15-5 173-16</inkml:trace>
  <inkml:trace contextRef="#ctx0" brushRef="#br0" timeOffset="79215.97">9925 6850 666 0,'0'21'78'0,"2"-7"65"16,5-2 16-16,9-10-13 15,7-2-15-15,13-7-31 0,10-2-14 16,9-3-35-16,2-2-16 16,-11 3-23-16,-2 4-7 15,-14 0-87-15,-3 3-102 16,-11 8 106-1</inkml:trace>
  <inkml:trace contextRef="#ctx0" brushRef="#br0" timeOffset="79378.84">9933 7208 998 0,'31'-9'95'0,"8"-5"28"0,15-4 13 15,8 0-30-15,3-1-44 16,3 5-23-16,-6 3-70 16,-7 6-112-16,0 6 89 15</inkml:trace>
  <inkml:trace contextRef="#ctx0" brushRef="#br0" timeOffset="79812.05">11424 6835 788 0,'10'-17'121'15,"1"-3"125"-15,-8 4-38 16,-3 4 6-16,-10-1-39 15,-13 13-54-15,-6 13-27 16,-17 12-46-16,-3 7-13 16,-10 19-18-16,1 13-6 15,-1 8-9-15,10 8-1 16,18 2-3-16,5-8-3 16,35-10-1-16,14-14 0 0,19-22 5 15,17-8 2 1,-1-17 6-16,1-10 3 15,-10-9 1-15,-4-3 2 0,-12-15 3 16,-10 4 0-16,-15 1 5 16,-17 6 4-16,-23 11-3 15,-14 12-1-15,-20 21-12 16,-7 9-8-16,-3 15-17 16,5 4-29-16,20-10-123 15,14-7-131-15,28-12 159 16</inkml:trace>
  <inkml:trace contextRef="#ctx0" brushRef="#br0" timeOffset="80817.95">14181 5848 203 0,'-2'2'90'0,"2"3"111"15,2 0 3-15,3 1 2 16,-1 1-29-16,6-2-37 16,-1-1-16-16,7 1-38 15,5-3-19-15,4-1-41 16,4 3-12-16,10-1-8 16,5 1-1-16,6-2-1 15,-3 0-25-15,-9-2-149 16,-5 0 117-16</inkml:trace>
  <inkml:trace contextRef="#ctx0" brushRef="#br0" timeOffset="81013.89">14087 6126 843 0,'7'0'92'0,"12"2"83"0,10 2-25 16,6-1-5-16,6-1-41 16,14 0-54-16,5-2-22 15,11 0-30-15,5 7-48 0,6 7 33 16</inkml:trace>
  <inkml:trace contextRef="#ctx0" brushRef="#br0" timeOffset="83205.14">18500 3637 379 0,'-27'2'87'0,"4"-1"105"16,4 7-47-16,1-3-16 15,4-2-9-15,5-3-16 16,7-1-11-16,11-6-18 15,11-1-7-15,33 7-1 16,14-3-2-16,38 6 3 16,5 0 9-16,40 1 3 15,38 3 1-15,30 1-15 16,17 0-16-16,30 2-26 0,-23 1-11 16,-1-6-5-1,2-2 3-15,-45-2 2 16,-24-2-1-16,-53 0-115 15,-29 2 77-15</inkml:trace>
  <inkml:trace contextRef="#ctx0" brushRef="#br0" timeOffset="91554.99">15328 5837 221 0,'12'-35'88'0,"-5"1"76"0,-5 9 5 15,-5 13-22-15,-3 3 0 16,-8 14 21-16,2 2 5 15,-4 11-18-15,2 7-7 16,5 7-36-16,2 5-23 16,-2 13-35-16,2 1-21 0,-4 9-23 15,-1 2-3-15,-3 9-2 16,-2 0 1-16,-6 6-2 16,-4-7-34-16,4-6-109 15,-4-5-79-15,15-24 99 16</inkml:trace>
  <inkml:trace contextRef="#ctx0" brushRef="#br0" timeOffset="91936.37">15771 5750 832 0,'0'9'99'0,"-5"-2"94"16,3 4-51-16,-9 0 25 16,1 1-44-16,-8 11-51 0,2 9-22 15,-7 19-34-15,-7 6-7 16,-9 21-5-16,-4 13 0 16,1 13-1-16,10 1-1 15,21-8-2-15,15-13 1 16,33-35-1-16,9-8 0 15,16-29 2-15,0-12 3 16,-3-23 5-16,-1-9 2 16,-13-14 2-16,-5-5-1 15,-20 1-1-15,-13 6 0 16,-26 10-1-16,-15 13-2 0,-19 21-5 16,-2 16 3-16,-13 23-71 15,3 5-85-15,17 1 90 16</inkml:trace>
  <inkml:trace contextRef="#ctx0" brushRef="#br0" timeOffset="102304.82">14473 6121 880 0,'-58'0'35'0,"-6"0"21"0,7 0-52 16,9-2-1-16,20-3 42 16,10-1 29-16,18 1 34 15,13-4 9-15,24-1-28 16,29 1-24-16,26-4-19 15,30-3 2-15,27-3 11 16,0-2-1-16,9-2 6 16,-6 1-8-16,-8 1-22 15,-1 7-3-15,-31 10-16 16,-29 4-5-16,-56 11 8 16,-29 7 0-16,-65 14 0 0,-23 5 0 15,-43 12-8-15,-18 3-3 16,-16 5-5-16,-12 1-2 15,4-6-3-15,-1-5 1 16,45-16 0-16,33-12 1 16,54-19-5-16,28-7-3 0,41-20-2 15,26-5 3 1,50-8 10-16,38-3 6 16,34-8 8-16,5 5-1 0,6 0-3 15,-12 3-2 1,-14 11-3-16,-20 5 0 15,-46 15 2-15,-31 8 2 16,-63 19 6-16,-34 13 0 0,-61 22-3 16,-29 17-7-16,-23 16-17 15,-2 11-4-15,31 0-3 16,13-7 3-16,44-21 7 16,31-17 1-16,49-24-1 15,33-7 0-15,33-29 3 16,15-10 3-16,26-20 7 15,9-10 5-15,9-4 5 16,-16 5 0-16,-39 10-2 16,-40 11 1-16,-47 29-1 15,-21 25 0-15,-44 28-3 0,-6 20-5 16,-7 10-6-16,10-1 4 16,56-20-101-16,38-9-109 15,84-25 120-15</inkml:trace>
  <inkml:trace contextRef="#ctx0" brushRef="#br0" timeOffset="102918.12">17736 9048 697 0,'32'0'99'16,"5"-2"94"-16,-2 2-5 15,3 0-46-15,4 2-21 0,-3 3-52 16,5 4-19 0,3-5-24-16,-7-1-12 15,-2-3-7-15,-1-1-1 0,-14-1-8 16,-2-2-34-16,-10 3-142 16,-8 1-217-16,-12 8 217 15</inkml:trace>
  <inkml:trace contextRef="#ctx0" brushRef="#br0" timeOffset="103084.46">17704 9355 1010 0,'9'25'79'0,"16"-8"61"16,14-1-25-16,14-9-16 16,5-7-16-16,4-8-32 15,4-7-17-15,0-1-22 16,4 0-5-16,1-3-60 15,2-2-88-15,7-4 82 16</inkml:trace>
  <inkml:trace contextRef="#ctx0" brushRef="#br0" timeOffset="103289.07">18911 8961 1342 0,'-7'16'101'16,"-2"5"48"-16,-5 13-7 15,-5 12-44-15,1 9-28 16,-5 7-35-16,3 7-14 16,4 2-13-16,-1 4-2 0,10-10-4 15,5-1-16 1,9-9-112-16,5-12-58 0,13-20 85 16</inkml:trace>
  <inkml:trace contextRef="#ctx0" brushRef="#br0" timeOffset="103584.73">19394 8968 1096 0,'5'-21'117'0,"-12"14"72"16,-7 14-28-16,-29 27-62 16,-8 17-26-16,-6 20-27 15,2 9-11-15,16 14-18 16,12-4-5-16,26-6-8 15,9-17-3-15,28-26 1 16,15-13 7-16,11-28 11 16,0-7 5-16,2-21 6 15,-16-13-1-15,-7-3-1 16,-16-3 13-16,-29-2 14 0,-12 6-3 16,-37 15-9-16,-13 12-20 15,-26 30-23-15,-2 22-1 16,9 22-72-16,11 2-71 15,33 9 83-15</inkml:trace>
  <inkml:trace contextRef="#ctx0" brushRef="#br0" timeOffset="109968.31">17195 5938 317 0,'-2'7'40'15,"-7"-1"35"-15,-3 4-9 0,-9-1 1 16,1 2 0-16,6 1 12 16,2-1 6-16,6-2-6 15,-3-2-5-15,2-4-7 16,7-3 0-16,0 0 5 15,-5-1 7-15,17-8-5 16,3 0-3-16,9-7-3 16,5-4-1-16,8 3-2 15,2 1-6-15,-2 10-20 16,-1 3-11-16,-10 10-21 16,-8 7-3-16,-7 7 0 15,-8 6 0-15,-10 8 2 16,-5 1 0-16,-11 15 0 15,-4 3-1-15,-7 11-1 16,-8-5 0-16,-1-1-1 16,8-2-2-16,8-15-1 15,17-1-1-15,18-18-2 16,3-2 0-16,23-8 2 0,3-10 1 16,11-5 1-16,-4-12 3 15,2-9 1-15,2-5 0 16,2-8-8-16,1 1-24 15,-8-9-136-15,-8-4-210 16,-10-4 211-16</inkml:trace>
  <inkml:trace contextRef="#ctx0" brushRef="#br0" timeOffset="110214.3">17484 5555 736 0,'5'-21'149'0,"-3"3"72"0,-2 8-40 15,0 6-25-15,-2 17-77 16,2 6-24-16,-5 18-24 16,1 6-6-16,1 1-13 15,-1 2-3-15,4-5-1 16,0-7 4-16,7-9-83 15,4-8-73-15,7-10 80 16</inkml:trace>
  <inkml:trace contextRef="#ctx0" brushRef="#br0" timeOffset="110521.57">17718 5515 585 0,'-14'14'73'15,"1"12"55"-15,6 6 22 16,6 7-23-16,8-2-23 16,12-12-16-16,6-7-18 15,18-11-14-15,1-12 3 16,-2-15-9-16,1-5-2 0,-13-8-8 16,-9 1-8-16,-5 3-14 15,-9 1 1-15,-8 5 3 16,-12 5-1-16,-8 6-3 15,-9 10-8-15,-6 9-9 16,-1 13-1-16,5 10-30 16,16 5-42-16,13 4-237 15,17 6 192-15</inkml:trace>
  <inkml:trace contextRef="#ctx0" brushRef="#br0" timeOffset="110906.12">19199 5823 435 0,'14'2'147'0,"-4"3"108"0,-6 4-21 15,-4 2-17-15,-7 6-49 16,0 5-23-16,-11 6-48 15,-2 2-20-15,-15 13-35 16,-6 1-15-16,-7 13-15 16,-5 5-4-16,7 5-2 15,4-8-1-15,10-4-33 16,7-13-48-16,7-21-177 16,4-10 149-16</inkml:trace>
  <inkml:trace contextRef="#ctx0" brushRef="#br0" timeOffset="111114.17">18814 5901 882 0,'10'16'109'16,"6"5"126"-16,6 9-59 16,6 8-16-16,11 4-32 15,7 1-66-15,14-6-22 16,11 2-27-16,7 0-2 15,2 5-2-15,-9 6-27 16,-9 7-189-16,-9-2 146 16</inkml:trace>
  <inkml:trace contextRef="#ctx0" brushRef="#br0" timeOffset="113200.94">19918 5905 420 0,'2'-4'97'0,"3"-1"98"0,1 3-14 16,6-3-44-16,6-4-15 0,14 2-20 16,5-6-6-16,11 3-11 15,3 3-12-15,1-1-29 16,-3 7-13-16,-8 4-18 16,-9 6-7-16,-19 11 1 15,-13 6 1-15,-23 15 1 16,-13 5 1-16,-17 16-4 15,-9 4 0-15,-7 8-3 16,3-3-1-16,16-4-1 16,18-6-1-16,27-19-1 15,12-8-1 1,34-13 3-16,3-17 2 16,24-25 5-16,8-4 0 0,-5-28 0 15,-5-2 0-15,-6-8-72 16,-9-4-101-16,-6 5 96 15</inkml:trace>
  <inkml:trace contextRef="#ctx0" brushRef="#br0" timeOffset="113668.72">20390 5107 700 0,'-2'0'75'0,"-3"1"81"15,3 1-19-15,2 2 26 16,7-2-23-16,7-2-43 16,6-6-16-16,10-1-36 15,6 4-14-15,-6 1-18 16,3 2-4-16,-10 9-4 15,-8-4 0-15,-15 13 1 32,-9 5 1-32,-9 7 0 0,2-2-1 0,-5-1-2 15,1-4-1-15,8-4-3 16,7-1 0 0,8-4-2-16,10-3 1 0,10-2 8 15,8 0 2-15,5 0 6 16,5-1-1-16,-8 3-2 15,-6 3 1-15,-18 2 3 16,-16 4 1-16,-29 6-2 16,-12 6 0-16,-15 7-6 15,-7 2-9-15,7-7-53 16,1-4-38-16,17-18-111 0,10-10-109 16,21-7 175-16</inkml:trace>
  <inkml:trace contextRef="#ctx0" brushRef="#br0" timeOffset="114003.12">21562 5921 802 0,'-5'5'119'0,"-6"7"103"16,-5 4-5-16,-7 9-62 15,0 5-28-15,-11 13-55 16,-1 5-22-16,-8 12-28 15,-5 2-6-15,4-4-7 16,-2 1-2-16,11-4-37 16,1-11-53-16,5-10-202 0,6-7 167 15</inkml:trace>
  <inkml:trace contextRef="#ctx0" brushRef="#br0" timeOffset="114198.26">21007 6030 937 0,'48'29'97'0,"5"3"66"15,6 0 16-15,12 1-43 16,3-3-38-16,11-5-57 16,-5 0-14-16,-7-4-15 15,-1 6-2-15,-20 10-74 16,-4-1-112-16,-4 15 103 15</inkml:trace>
  <inkml:trace contextRef="#ctx0" brushRef="#br0" timeOffset="114816.44">22425 5607 931 0,'18'5'62'0,"-11"0"49"16,-1 10 9-16,-12 15 12 0,-3 12-32 16,-5 20-61-16,-2 7-12 15,4 4-13-15,1-6-6 16,1-3-2-16,3-5 0 16,-1-6-20-16,-4-5-32 15,10-14-136-15,0-15-202 16,17-17 216-16</inkml:trace>
  <inkml:trace contextRef="#ctx0" brushRef="#br0" timeOffset="115200.48">22839 5491 535 0,'1'-5'128'0,"1"5"51"0,-5 5 28 16,-10 11 0-16,-3 18-72 16,-3 9-27-16,-6 13-40 15,-3 6-19-15,1 11-19 16,0 5-10-16,4 4-14 16,7 1-2-16,11-10-2 15,5-4 3-15,14-23 6 16,7-5 2-16,13-25 18 15,3-9 5-15,6-13 7 16,0-11 1-16,-4-12-8 16,-8-4-5-16,-13-1-3 15,-11 4 1-15,-23 0-4 16,-12 1-5-16,-25 6-8 16,0 6-6-16,1 11-11 0,8 6-18 15,15 6-66-15,13 6-52 16,13 2-187-16,6-1 182 15</inkml:trace>
  <inkml:trace contextRef="#ctx0" brushRef="#br0" timeOffset="115644.52">23402 5319 527 0,'-1'8'98'16,"-3"6"93"-16,2 7-10 16,-1 20-6-16,3 14-28 15,-2 19-38-15,0 10-12 16,2 2-39-16,-2 3-17 15,-3-6-23-15,2-6-6 16,-1-12-4-16,2-10 0 16,2-12-22-16,2-6-28 0,3-10-113 15,2-13-100-15,2-11 134 16</inkml:trace>
  <inkml:trace contextRef="#ctx0" brushRef="#br0" timeOffset="115959.97">23408 6027 559 0,'-6'-5'132'0,"1"-1"158"0,5-3-75 0,5-1-29 16,8-3-26-16,3-1-35 16,2-2-15-16,3 2-24 15,4 5-9-15,5 9-21 16,3 2-15-16,-2 9-20 15,2 3-8-15,-8 2-8 16,-2 0-1-16,-10 5 1 16,-10 2 1-16,-13 5 2 15,-10 3 1-15,-14 4-2 16,-8 0 0 0,-3-3-7-16,-1-5-10 0,6-11-38 0,1-7-28 15,1-20-79-15,5-5-89 16,4-12 139-1</inkml:trace>
  <inkml:trace contextRef="#ctx0" brushRef="#br0" timeOffset="117501.86">20223 7415 196 0,'-1'0'112'0,"-1"-5"76"15,2 1-8-15,3 1-14 0,4-4-40 16,6 5-11-16,1-2 4 0,0 1 3 16,8-8-9-16,1 4-17 15,8 0-43-15,8-2-18 16,6 0-23-16,-3-5-5 15,3 2-1-15,-3-3 0 16,-10 1 2-16,0 4 3 16,-14-3-95-16,-9 6-109 15,-9 7 109-15</inkml:trace>
  <inkml:trace contextRef="#ctx0" brushRef="#br0" timeOffset="117736.01">20239 7585 757 0,'6'4'93'0,"10"-2"96"16,10-2 7-16,15-9-21 0,10-2-29 0,10-5-70 16,1 2-29-16,-4 0-31 15,-8 5-6-15,-4-2-15 16,4 2-60-16,6 6 43 15</inkml:trace>
  <inkml:trace contextRef="#ctx0" brushRef="#br0" timeOffset="120810.89">22450 4695 141 0,'-5'2'52'16,"1"2"47"-16,1-4 16 15,8-2 13-15,-3-2 3 16,5 3-5-16,0 1-6 16,-1 0 4-16,1 3 7 15,0 1-4-15,-2 1-11 16,9-3-5-16,6-2-11 15,5 0-6-15,6 0-18 16,-2-2-16-16,-1-5-30 16,-3 2-11-16,0 3-12 15,-7 0-2 1,-6 0-22-16,0 2-33 0,-12 0-124 16,0 4-147-16,-8 1 175 15</inkml:trace>
  <inkml:trace contextRef="#ctx0" brushRef="#br0" timeOffset="121022.99">22479 4956 679 0,'0'2'110'0,"9"-2"99"0,1-4 17 0,13 1-24 15,2-8-33-15,3 8-66 16,3-6-32-16,-7 3-49 15,-1 5-12-15,-3-5-7 16,3 6-4-16,-2-3-50 16,6-1-50-16,-1-5-252 15,5 0 210-15</inkml:trace>
  <inkml:trace contextRef="#ctx0" brushRef="#br0" timeOffset="121480.82">23048 4483 559 0,'-5'0'112'15,"-3"0"94"-15,7-2 14 16,2-3-32-16,8-4-28 16,18 0-33-16,1-4-10 15,17 1-26-15,-3 3-19 0,4 9-34 16,-3 0-12 0,-10 9-15-16,1 5-3 15,-21 4-2-15,-8 7-1 0,-14 5 1 16,-5 9 0-16,-15 7-2 15,-8 5 0 1,0 6-2-16,3-2 0 16,4-7-1-1,16-2-1-15,14-14-2 16,9-4 0-16,25-19 1 0,5-2 0 16,12-10 2-16,-1-11 1 0,-1-11 1 15,-1-2 0-15,-11-8-11 16,1-3-23-16,-8-1-64 15,-5-3-48-15,-9 5-183 16,-8-1 186-16</inkml:trace>
  <inkml:trace contextRef="#ctx0" brushRef="#br0" timeOffset="121698.76">23617 4454 526 0,'4'-2'135'0,"1"1"123"0,2-1 24 15,-7 2-66-15,3 2-36 16,-1 10-68-16,-2 4-25 0,0 12-38 16,0 11-14-1,0 6-19-15,-3 1-4 16,3 7-7-16,0-2 0 16,0 1-2-16,3-6 5 15,1-5-70-15,1-13-57 16,-3-8-292-16,1-4 233 15</inkml:trace>
  <inkml:trace contextRef="#ctx0" brushRef="#br0" timeOffset="122527.63">23677 4509 427 0,'-7'-2'77'0,"0"-1"80"0,-2-4-26 15,2 1-51-15,0-1-21 16,5 2-40-16,2 2-12 15,0-5-2-15,4 5 2 16,1-1 5-16,0 3 4 16,-1 1 27-16,1 0 14 0,-3 0 25 15,3 1 6 1,-3-1-21-16,2 2-13 0,-2-2-12 16,-2 0-5-16,1 0-2 15,-1-2-4-15,0 2-16 16,0-1-5-16,0-1-6 15,-1-2-1-15,1 2-1 16,-6-10 3-16,13 5 16 16,2 0 10-16,9-2 20 15,-2 2 2-15,3 2-8 16,-1 1-8-16,2-3-7 16,-6 3-1-16,9 3-2 15,2-1 0-15,-1 4-9 16,5-1-6-16,-4 12-7 15,-1-1-1-15,0 6-1 16,-9-2 0-16,-9 7 2 16,-12-2 1-16,-11 4 0 15,-8 3 0-15,-12 1-1 16,1 1-1-16,-6-7-1 0,-4-2 0 16,10-5-1-16,8-3-1 15,12-10-1-15,14-1-2 16,-3 0 0-16,15-2 0 15,10-4 0-15,8 1 1 16,8 1 0-16,8-3 4 0,7 5 10 16,4 0 6-1,-7 10 8-15,2 4-2 16,-9 11-7-16,-13-2-4 16,-7 9-6-16,-14-2 2 0,-14 0 2 15,-12 4 1-15,-15-2-1 16,0-2-1-16,-35-1-4 15,-2-6-1 1,-10-6-7-16,1-2-18 0,25-17-34 16,11-4-26-16,19-17-86 15,7-3-47-15,20-4 113 16</inkml:trace>
  <inkml:trace contextRef="#ctx0" brushRef="#br0" timeOffset="126573.1">21817 7431 164 0,'-1'0'44'0,"-5"0"51"0,3 0-7 16,-1-2 5-16,2 2 4 16,2-3 0-16,-5-3-14 15,0 3-3-15,1-6-1 16,-3 4-4-16,2-2-19 15,5 1-7-15,-2 6-11 16,0-1-5-16,2-1 3 16,-5-11 5-16,10 6 12 15,2 0 8-15,2-5 8 16,5 3-1-16,4 0-3 16,7-3-1-16,3-3-3 0,4 3-4 15,-3 1-13-15,3 4-8 16,-1 7-15-16,5 0-5 15,-8 2-7-15,1 9-2 16,-21-2-2 0,-2 10 1-16,-15 8 1 15,-11 6 0-15,-15 8 0 16,-2 3-3-16,-4 3-1 16,-2-3 0-1,11-2-2-15,-3 1 1 16,12-9-2-16,11-4 0 15,10-9-1-15,5-7-1 16,15-10 3-16,7-2 3 16,9-8 1-1,-3-8 2-15,14-5-4 16,3 1 1-16,0 2-3 16,3 2 9-16,-12 0-67 15,-4 1-52-15,-6-1-235 16,-11 2 185-1</inkml:trace>
  <inkml:trace contextRef="#ctx0" brushRef="#br0" timeOffset="127031.24">22381 6803 260 0,'20'-5'87'0,"-8"-5"48"0,-5 6-5 16,-7 0-11-16,0 4-20 15,4 2-9 1,-8 2 0-16,-6 5-6 16,6-4-23-16,-3 0-6 0,5 2-13 15,2-1-6-15,0 1-1 16,0-4 0-16,5 3-10 15,-8 1-6-15,1 2-10 16,-3 1-3-16,-4 1 0 16,4 3-1-16,-10 0 0 15,1 0-2-15,0 6-1 16,0 1-1-16,0-1-1 16,1 3 0-16,6-6 0 15,4 7 0 1,4-3-1-16,7 0 0 15,6 0 0 1,2-5 1-16,10-3 0 16,1-6 1-16,3-13 2 15,0-2 0-15,-3-10-1 0,1 2 2 16,-3 0-76-16,-4 0-91 0,-8 4 95 16</inkml:trace>
  <inkml:trace contextRef="#ctx0" brushRef="#br0" timeOffset="127253.2">22509 6999 445 0,'3'0'98'0,"1"0"176"0,5-2-117 0,3 2 7 16,-5 3-16-16,4 11-61 16,-8 1-29-16,5 8-37 15,-3 3-9-15,-3 4-8 16,3 4-30-16,-5 0-141 15,0 5 113 1</inkml:trace>
  <inkml:trace contextRef="#ctx0" brushRef="#br0" timeOffset="127941">23167 7014 324 0,'-4'0'103'0,"-3"0"102"15,0 0-19-15,2 0-52 0,5 0-18 16,0-1-13-16,1-1 0 16,1-2-6-16,-2 4-13 15,0 4-21 1,-3-1-5-16,1 12-3 0,2 1 4 16,-4 12-10-16,4 13-7 15,4 10-15-15,-4 8-7 16,0 6-10-1,0 1-3-15,-7-1-3 16,1-1 0-16,3-7 0 16,-6-6-1-16,9-8 0 15,2-6 0 1,1-10-43-16,10-4-52 16,-6-9-66-1,-2-14-143-15,13-9 170 0</inkml:trace>
  <inkml:trace contextRef="#ctx0" brushRef="#br0" timeOffset="128460.06">23473 7023 481 0,'0'-9'94'0,"0"-3"94"0,0 7-23 16,-5-1-48-16,0 5-21 15,1 1-29-15,-3 3-6 16,2 6-6-16,3 3-2 15,-5 3-10-15,-2 4-8 16,-10 6-12-16,-3 3-6 16,-4 1-8-16,3-1-4 0,-2 2-1 15,-2-10 0 1,6 1 0-16,0-5-1 16,12-9-1-16,7-5 1 15,0 1 3-15,2-1 4 16,2 7 11-16,7-4 7 0,12 4 17 15,0 5 5-15,10 8-3 16,-1 6-2 0,-2 0-14-16,4 3-8 15,-7-3-6-15,-2 0-6 16,-4 2-6-16,-8-1 0 16,1-1-49-16,-1 1-16 0,5-6-132 15,0-2-221-15,0-5 258 16</inkml:trace>
  <inkml:trace contextRef="#ctx0" brushRef="#br0" timeOffset="129030.07">23652 7014 666 0,'8'-3'117'16,"-3"-2"91"-16,6 3-35 16,-1 4 8-16,8 14-40 15,-2 7-21-15,0 21-35 16,-2 9-11-16,-9 18-27 15,1 2-12-15,-10-4-20 16,-1 5-5-16,3-15-6 16,2-9-1-16,2-8-46 15,1-5-44-15,4-12-160 16,0-4 135-16</inkml:trace>
  <inkml:trace contextRef="#ctx0" brushRef="#br0" timeOffset="129442.88">23752 7069 669 0,'9'-8'120'0,"-1"-3"111"0,10-1-68 15,3 3 13-15,15-2-40 16,3 7-29-16,12 4-46 15,-3 4-17-15,-2 8-26 16,-8 4-6-16,-21 7-5 16,-6 0 1-16,-25 9 1 15,-9 2 1-15,-23 7-4 16,0-2 0-16,-13-4-2 16,-3-3 0-16,23-7-1 15,9-9-2-15,26-2 0 16,15-5 8-16,26-2 19 15,13-2 7 1,8 1 15-16,3-3-4 16,-8 4-10-1,-11 2-2-15,-6 4-14 16,-10 1-5 0,-19 4-1-16,-7 6-1 0,-23 3 0 0,-5 1-2 15,-9-1-38-15,-9 0-42 0,1-6-115 16,6-5-112-16,13-9 159 0</inkml:trace>
  <inkml:trace contextRef="#ctx0" brushRef="#br0" timeOffset="129937.73">24223 7334 852 0,'0'-4'131'0,"0"4"145"15,-5 4-91-15,2 12-33 16,1 1-22-1,0 6-39-15,2-1-16 0,5-1-23 16,-1-7-9-16,10-2-10 16,7-8-2-16,6-4-9 15,3-2-3-15,11-12-4 16,3 5 0-16,2-7-1 16,-1 4 1-16,-17-2 10 15,-7-2 12-15,-12 9 16 16,-9 3 2-1,-2 2-7-15,-1 16-7 16,-10 13-18-16,6 12-2 0,-2 4-8 16,4-1-5-1,2 1-3-15,-3-4-1 16,-1 2 0-16,-2-4 1 16,-12-2-1-1,0-3 7-15,-9-9-42 16,-6 0-30-16,8-9-83 0,-1-10-51 15,10-6-148-15,3-12 186 16</inkml:trace>
  <inkml:trace contextRef="#ctx0" brushRef="#br0" timeOffset="130121.76">24555 6757 1108 0,'14'4'121'0,"-5"12"164"0,10 12-114 0,-8 22 5 15,3 8-18-15,6 17-54 16,-11 1-28-16,10 4-38 16,-3-7-14-16,0-4-16 15,2-9-2-15,-2-1-29 16,-4-3-45-16,2-4-178 16,1-1-189-16,1-8 234 15</inkml:trace>
  <inkml:trace contextRef="#ctx0" brushRef="#br0" timeOffset="130640.79">24736 7277 1232 0,'7'2'75'0,"7"1"38"0,6-3 13 15,4-5 16-15,14-6-11 16,6-10-20-16,4-6-12 15,3-5-25-15,2-3-16 16,-6 0-22-16,-1 4-8 16,-14 5-2-16,-13 8 4 0,-21 6 3 15,-12-1-1-15,-16 13-11 16,-11 6-8 0,-5 22-13-16,-2 11-1 15,9 16-3-15,-3 3 1 16,19-1 5-16,12-7 2 15,15-13 5-15,11-9 1 16,16-10 1 0,6-7 4-1,5-18 1-15,12-6 0 16,4-12-3-16,4-3-2 16,6-7-2-16,-8-6-1 15,-11 4 0-15,-10-4-1 16,-12 11-2-16,-6 8-2 15,-14 15-6-15,9 7-1 16,2 18-2-16,-2 5 0 0,7 13 5 16,-7-5 1-1,2 3 0-15,-4 2-1 16,-7-3 1-16,2 1 3 16,-16-6 2-1,-6-1 3-15,-22-6 0 16,-8-5-1-16,-19-3-7 15,-10-5-12-15,-6-8-58 16,-2-10-40-16,13-13-102 16,-3-13-293-16,10-12 316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6:21:02.3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3339 5933 460 0,'30'-28'21'16,"0"-3"2"-16,0 0-7 16,-9 2-12-16,-10 3 1 15,-4 4 73-15,-7 8 31 16,-9 9 40-16,4 7 12 16,-20 15-55-16,4 12-22 15,-4 15-29-15,-4 6-10 0,6 5-17 16,2-4-8-16,0 2-11 15,7 4 0-15,-4 3 1 16,0 11 1-16,2 18-4 16,-3 8-1-16,-1 24-4 15,-1 10-1-15,0 11 0 16,-4 10 0-16,4 8 0 16,-4 0 0-16,2-13 0 15,1-5 0-15,5-18 1 16,3-4-1-16,1-13 1 15,6-5-1-15,2-9-1 16,1-14 1-16,4-8-1 16,-2 0 1-16,-1 2 0 15,1 1 0-15,2-4 0 16,2-7-1-16,8-13-2 16,3-15 0-16,3-13 0 15,7-8 2-15,9-11 9 0,9-3 4 16,8-3 1-16,15-4-2 15,12 0-8 1,8-2-2-16,6 4 0 0,-7 3-2 16,-5-5 1-1,2 0 0-15,5-6 0 0,11-5 0 16,25-5 0 0,10 6-1-16,-2-3 0 0,1 11 0 15,-13 9-1-15,3 4 0 16,13 15-1-16,6 6 1 15,-6 5 1-15,-11 2 2 16,-16 0-1-16,11-7 0 16,13-4-1-16,10-7-1 15,-2-8 0-15,-5 3 0 0,-2-2 0 16,13 2 0-16,15 10-2 16,-1 2 2-16,-5 2 2 15,-6 4 2-15,9 1 0 16,5 2-2-16,1-1-2 15,-8-1-2-15,5-5 0 16,5-7 1-16,9-2 1 16,1-8 0-16,-11 3-1 15,11 3 1-15,0 4 0 16,1 0-1-16,-6 3 0 16,-11 4-1-16,12-3 1 15,0 3 1-15,-2-2 1 16,4-1 0-16,9-4 0 15,2-4 0-15,8-3 1 16,6 2 0-16,2 1 1 16,5-3-2-16,-4 3 0 0,11-1 0 15,-2-2 0-15,-1-6 0 16,4-4 0-16,12-5 0 16,-10-4 1-16,3-8 0 15,17 7 1-15,-7-1-1 16,-6 3 1-16,10 4 1 15,-1 5 3-15,-12 0 0 16,20 0 0-16,10 0-3 16,-17 2-4-16,6 1-3 15,13-6 0-15,-16-3 0 0,9-12 2 16,16 1 0-16,-18-3 1 16,4 6 1-16,14 2 0 15,-14 6 3-15,-6 3 3 16,9 1 0-16,-21 2 2 15,-9 2-3-15,-12 1-3 16,-13-3 0-16,-16 2-2 16,-3-2 1-16,-20 0 1 15,-21 2 0-15,-14-2 2 16,-5 3-1-16,-1 3 0 16,-6-1 1-16,-14-5 0 15,-13 0 0-15,-12-2 1 16,-6-8 0-16,-9-5-1 15,2-1 2-15,-9-12 1 16,4-2 0-16,-6-16 3 0,2-14 0 16,-2-20 0-16,-6-18-1 15,-1-24 1-15,-5-15-1 16,-9-10-1-16,2-9 1 16,-8-17 1-16,-1-8 9 15,-3-7 6-15,-8-2 0 16,6 9-3-16,-6 0-9 15,0 9-9-15,1 7-1 16,-5 20-2-16,7 14-1 16,-1 12 0-16,-2 7 0 15,6 15-2-15,-8 8 1 16,10 15 3-16,10 3-31 16,0 0-73-16,12 4-64 0,9 4 71 15</inkml:trace>
  <inkml:trace contextRef="#ctx0" brushRef="#br0" timeOffset="5632.77">773 3743 234 0,'-11'25'55'0,"6"-7"69"16,-4 0 4-16,6-6 13 16,-3 0-9-16,6-3-26 15,4-2-16-15,3 4-32 16,9 3-17-16,12 2-10 15,15 2 7-15,26 5 23 16,20-7 9-16,29-2 7 16,6-7-8-16,18-14-22 15,18-7-11-15,24-22-20 16,4 1-6-16,2-4-4 0,-4-5 3 16,-12 10-72-1,0-2-299-15,-17 8 237 0</inkml:trace>
  <inkml:trace contextRef="#ctx0" brushRef="#br0" timeOffset="7648.81">3576 3683 253 0,'-19'14'92'15,"-3"0"74"-15,17-8-34 16,1 3-12-16,1-6-22 16,8 6-4-16,9-2-21 15,4 2-2-15,18 5 0 16,10-1-1-16,18-3-13 15,15-1-15-15,31-4-21 16,16 2-6-16,11-3-10 16,-8 0-7-16,-19-4 26 15,-14-6 4-15,-20-6 8 16,-3-2 10-16,-25 1-24 16,-13 6 4-16,-37 5-4 15,-26 4-10-15,-36 18-114 0,-21 4 74 16</inkml:trace>
  <inkml:trace contextRef="#ctx0" brushRef="#br0" timeOffset="24990.41">8519 8965 338 0,'-1'-6'78'0,"-6"-1"57"0,1 4 19 15,4 1 8-15,1 0-13 16,-3 2-6-16,4 9-43 16,0 7-26-16,0 16-30 15,0 2-16-15,-3 12-21 32,-3 5-3-32,-1 1-44 0,2 3-51 0,3 1 51 0</inkml:trace>
  <inkml:trace contextRef="#ctx0" brushRef="#br0" timeOffset="25170.41">8553 9741 526 0,'11'7'65'0,"-1"4"37"0,-6 5-55 15,-1-2-11-15,-3 2-30 16,2-2-4-16,5-5-122 15,-5 2 87-15</inkml:trace>
  <inkml:trace contextRef="#ctx0" brushRef="#br0" timeOffset="25297.53">8605 10238 818 0,'12'39'69'0,"-3"2"25"16,1-4-22-16,1-2-53 15,-6-1-11-15,1 7-155 16,-3 3 109-16</inkml:trace>
  <inkml:trace contextRef="#ctx0" brushRef="#br0" timeOffset="25960.21">12963 8963 651 0,'7'-7'121'15,"-2"-2"70"-15,-1 11-10 16,-3 8-24-16,-6 8-53 15,-6 11-21-15,-1 2-47 16,-2 10-14-16,1 2-13 16,3 1-2-16,-3 0-42 15,3 1-56-15,6-1 53 16</inkml:trace>
  <inkml:trace contextRef="#ctx0" brushRef="#br0" timeOffset="26099.62">12995 9756 766 0,'12'14'60'16,"-1"0"27"-16,-6 4-30 15,-7 1-41-15,-3 2-31 0,-4-5 11 16</inkml:trace>
  <inkml:trace contextRef="#ctx0" brushRef="#br0" timeOffset="26250.11">13083 10215 1131 0,'13'53'92'0,"1"2"36"15,-4-9-37-15,3-5-70 16,1 0-10-16,4-4-64 16,0 2-150-16,3 14 127 15</inkml:trace>
  <inkml:trace contextRef="#ctx0" brushRef="#br0" timeOffset="28375.79">743 3869 592 0,'-34'0'101'0,"0"-5"80"15,2 0-58-15,2-1-23 16,-3-1-5-16,10 2 4 15,10 3-11-15,4 2-14 16,25 11-30-16,7 10-15 16,27 7-22-16,14 4-2 15,37-9-6-15,23-9-5 16,39-19 21-16,9-11 3 16,16-10 5-16,0-8 3 15,-14 2-16-15,-9 0 2 16,-48 7 24-16,-30 9 1 0,-43 11 4 15,-19 5 2-15,-31 12-17 16,-17 10-1-16,-35 8-3 16,-20 2-5-1,-48 1-8-15,-18 3-7 0,-17-13-27 16,-8 0-9-16,-3-7-4 16,2-4 3-16,16-1 23 15,18-9 6-15,59-2 0 16,29-4-6-16,48-6 10 15,25-6 10-15,51 0 19 16,36-4 15-16,42-1 2 16,13-6-7-16,21-5-13 15,-5-5-6-15,-2-4-7 16,-11 4-2-16,-44 12 5 0,-25 8-14 16,-39 15-123-1,-13 2 92-15</inkml:trace>
  <inkml:trace contextRef="#ctx0" brushRef="#br0" timeOffset="29098.1">961 1401 320 0,'3'16'81'0,"-3"7"44"16,0 9-9-16,-3 11-49 15,-4 1-12-15,0 4 12 16,-2 7 2-16,-7 2-22 16,-2 1-9-16,-5 4-18 15,2 0-8-15,-6-5-6 16,2-4-1-16,8-10-2 16,1-10-2-16,14-10-2 15,2-10-1-15,14-11 10 16,9-6 12-16,13-14 12 15,10-1 2-15,2-4-8 16,8 0-9-16,-4 5-9 16,-10 0-1-16,-3 2-16 15,-7 0-54-15,-11 0 41 16</inkml:trace>
  <inkml:trace contextRef="#ctx0" brushRef="#br0" timeOffset="29303.22">1140 1731 585 0,'-4'11'139'0,"3"5"93"15,6 8-70-15,2 6-23 16,-3 13-67-16,8 8-11 16,-10-1-38-16,5 2-10 0,2-10-5 15,-4-8-2-15,9-2 1 16,0-2-14-16,1-9-94 15,1-1-115-15,10-13 116 16</inkml:trace>
  <inkml:trace contextRef="#ctx0" brushRef="#br0" timeOffset="29566.79">1628 1892 566 0,'0'4'72'0,"0"6"101"16,1-4-23-16,6 6-47 16,0 6-3-16,6 5-56 0,5-5-21 15,3 5-14-15,-3-6-2 16,-2 1 1-1,-2-4-10-15,-4-3-138 0,1-6 101 16</inkml:trace>
  <inkml:trace contextRef="#ctx0" brushRef="#br0" timeOffset="29705.9">1590 1655 302 0,'-1'0'22'0,"1"0"27"16,1 0-46-16,5-4-13 0,8 1 6 15</inkml:trace>
  <inkml:trace contextRef="#ctx0" brushRef="#br0" timeOffset="30007.12">1927 1938 618 0,'5'29'90'0,"6"-3"65"16,3-3-13-16,-1-8-56 15,-3-5 0-15,-3-8 10 16,-5-4-13-16,0-5-16 16,0-5-17-16,0-10-29 0,-4 1-10 15,4-7-7-15,1-2-1 16,6-8-4-16,3 5-2 15,11 4 4-15,-3 3 3 16,8 15 3-16,4 6 4 16,2 15-5-1,-2 8-1-15,-4 11 1 0,-1 4 0 16,-10 10 2 0,-1-4 1-16,-1-4-57 0,-1-6-47 15,2-19-219-15,7-6 177 16</inkml:trace>
  <inkml:trace contextRef="#ctx0" brushRef="#br0" timeOffset="30864.2">2725 1779 640 0,'2'0'138'16,"-4"-2"112"-16,-5 2-60 16,-7 0-32-16,-11 0-41 15,-5 2-22-15,-9 5-45 16,3 5-17-16,-4 4-22 15,9 7-6-15,8 4-7 16,11-9-2-16,12 5-1 16,11-6-1-16,13-4 1 15,7-4 0-15,13-6 3 16,4-8 0-16,1-7 2 16,-4-4 2-16,-12-13 2 15,-1 1 0-15,-10-8 2 16,-1-10-1-16,-9-5 1 0,-8-2 1 15,-6-6 1-15,-10-1 0 16,-6 8-3-16,-2 3-1 16,6 19-4-16,-2 12-1 15,2 18-3-15,3 5 0 0,3 18-3 16,-1 6 1-16,9 17 0 16,0 2 1-1,3 8 2-15,4-1 1 16,6 2 1-16,-3-2 0 0,3-9 1 15,5 0 0-15,3-10 0 16,0-6 0-16,6-12 4 16,-6-6 7-16,2-7 6 15,0-5 4-15,-3-7 0 16,4-7-6-16,-2-11-2 16,1 0-1-16,-9-7 10 15,-2 2 4-15,-6-7 1 16,-1 3-1-16,-5 6-12 15,0 0-4-15,-5 15-4 16,1 6-2-16,-1 7-4 16,-1 5-3-16,1 19-2 15,-5 0 0-15,2 15 3 16,0 0 2-16,2 2 0 16,3-9 0-16,3-5 0 15,9-8-2-15,3-6 1 16,4-3-1-16,3-10 2 15,4 0 2-15,2-10 2 16,2 1 1-16,-2-2 2 16,1-7 0-16,1-3 2 15,-6-4 0-15,4-3 1 0,2 1-1 16,-3-1-4-16,1 3-1 16,-2-2-2-16,-1 1-1 15,-1 10-1-15,-2 0 0 0,4 9 1 16,-5 0-1-1,0 1 1-15,0 1 0 16,-2 2 0-16,3-3 1 16,-5-3 19-16,4 2-48 0,-2-2-99 15,-4-3-80-15,3 0 77 16</inkml:trace>
  <inkml:trace contextRef="#ctx0" brushRef="#br0" timeOffset="31118.38">3259 1662 594 0,'12'5'114'0,"8"4"96"16,8 10-35-16,6 6-37 15,3 4-30-15,0 1-27 16,6 0-45-16,-6-2-12 16,4-1-13-16,0-4-2 15,1-2-40-15,4-3-81 16,6 7 68-16</inkml:trace>
  <inkml:trace contextRef="#ctx0" brushRef="#br0" timeOffset="32695.63">7067 1449 397 0,'-2'0'72'15,"2"2"80"-15,-1-2-10 16,1 0-10-16,1 0-14 16,-1 2-33-16,0-2-13 15,-1 1-37-15,-3 5-8 16,-6 10-15-16,-5 1-5 16,-2 12-3-16,-3 4 0 15,1 3-2-15,4-4-1 0,10-4-1 16,2-5-2-16,10-3-3 15,5-4 0 1,9 1 13-16,4 3 5 16,14-9 18-16,5 3 11 15,6-2 5-15,2 1 1 0,-10 2-4 16,-8 1-6-16,-8 6-12 16,-4-1-2-16,-17 6-4 15,-10 3-2-15,-17 9-1 16,-8 2-2-16,-25 3-5 15,0 0-14-15,-9-1-66 16,-5-3-47-16,21-11-210 16,6-11 185-16</inkml:trace>
  <inkml:trace contextRef="#ctx0" brushRef="#br0" timeOffset="32890.28">7124 1502 610 0,'16'-7'126'0,"5"2"96"0,-3-4-25 16,12 0-41-16,-3-3-44 15,13-1-40-15,5-1-25 16,-1 0-34-16,11 0-5 16,-7 1-17-16,5 1-51 0,2 8 40 15</inkml:trace>
  <inkml:trace contextRef="#ctx0" brushRef="#br0" timeOffset="33368.64">8372 1761 316 0,'0'-3'99'0,"-5"3"35"0,-2 10 22 16,-6 3-34-16,1 15-41 0,1 4-1 15,2 10-43-15,2 3-9 16,6-6-6 0,2-4-3-16,10-14 5 15,3-8 11-15,8-13 21 0,2-13 9 16,1-11 14-16,-2-5-3 15,-9-6-6-15,-3-4-3 16,-15 5-9 0,-8 0-8-1,-16 10-19-15,-6-3-8 16,-9 11-15-16,3 2-7 16,8 7-87-16,5 7-71 0,15 2 84 0</inkml:trace>
  <inkml:trace contextRef="#ctx0" brushRef="#br0" timeOffset="33602.3">9037 1142 565 0,'-2'-9'141'0,"-10"6"138"16,-2 6-148-16,-13 20-13 0,-3 1-33 15,0 18-5-15,2 9 1 16,6 10-42-1,6 8-15-15,9 11-14 16,7 5-3-16,0 9-1 16,0-2 14-16,6-2-103 0,-6-4-87 31,-6-7 98-31</inkml:trace>
  <inkml:trace contextRef="#ctx0" brushRef="#br0" timeOffset="33801.46">8541 1811 746 0,'10'-25'110'0,"13"0"74"0,15-2-51 15,11 6-3-15,10-2-56 16,1-5-15-16,9-1-38 16,-1 1-12-16,-1-4-4 15,4-5-48-15,-2-4-192 16,4 0 157-16</inkml:trace>
  <inkml:trace contextRef="#ctx0" brushRef="#br0" timeOffset="33979.36">9505 1133 874 0,'-64'27'120'0,"-5"10"79"0,7 2-25 15,9 13-75-15,10-1-22 16,20 13-27-16,7 2-14 15,15 3-18-15,8 5-9 16,7-3-3-16,7-2-1 16,8 0-38-16,-1-7-55 15,4 4-278-15,3-4 224 16</inkml:trace>
  <inkml:trace contextRef="#ctx0" brushRef="#br0" timeOffset="34145.16">9154 1832 531 0,'-2'-11'105'0,"2"1"157"15,9 6-182-15,13-8-11 16,9 1-18-16,21-7-26 16,8-10-2-16,20-4-17 15,7-5-80-15,5 7 54 16</inkml:trace>
  <inkml:trace contextRef="#ctx0" brushRef="#br0" timeOffset="36501.23">13046 9420 184 0,'-4'-8'52'0,"4"2"48"0,0-3-7 0,4 6-10 16,-4-2 1-16,-4 5-9 15,1 5-13-15,-1 4-33 16,-1 12-14-16,-7 14-12 16,1 10 0-16,-1 13-2 15,-3 6 0-15,10 11-1 16,-2-1 1-16,9 11-3 16,3 4-28-16,-1 7 21 15</inkml:trace>
  <inkml:trace contextRef="#ctx0" brushRef="#br0" timeOffset="36635.58">13138 10649 584 0,'-5'46'21'0,"-6"9"6"0</inkml:trace>
  <inkml:trace contextRef="#ctx0" brushRef="#br0" timeOffset="37222.65">14445 9410 535 0,'0'28'89'0,"-9"1"70"0,4 8-5 15,-6-2-47-15,-1 1-22 0,-2-10-27 16,-1-1-8-16,1 2-12 16,2-6-8-16,3 9-16 15,2 4-7 1,3-2-6-16,4-4-1 16,11-5-2-16,7-2-2 15,12-6 10-15,3-8 10 0,3 0 14 16,-1-4 5-16,1 3-6 15,-6 1-6-15,-7 5-8 16,-5 4-2-16,-22 12-1 16,-12 8 0-16,-12 15-80 15,-8-1-108-15,-4 1 102 16</inkml:trace>
  <inkml:trace contextRef="#ctx0" brushRef="#br0" timeOffset="37458.11">14376 9573 1088 0,'25'3'89'0,"-1"8"42"0,0 10-20 16,2-3-50-16,2 0-15 0,4-6-15 15,9-1-10 1,11-9-11-16,6-1-2 15,13-4-22-15,0-4-73 0,7 7 56 16</inkml:trace>
  <inkml:trace contextRef="#ctx0" brushRef="#br0" timeOffset="37888.93">15245 9257 993 0,'-2'-5'106'0,"-2"5"49"16,-3 12-16-16,-2 26-61 16,0 15-21-16,-3 27-17 15,5 6-10-15,-7 8-16 0,3 2-6 16,2-9-3-16,2 0-1 15,0-9 0 1,2-5 1-16,1-8-1 0,-1-15 0 16,5-23 0-16,3-15-1 15,5-28 1-15,2-16-1 16,8-23 0-16,5-2-3 16,2 1 9-16,8 11 8 15,1 10 15-15,5 12 3 16,7 10-3-16,0 12-8 15,-3 1-13-15,-2 8 0 16,-16 7 2-16,-17 4 4 16,-16 10 5-16,-23 1 1 15,-22 12-5-15,-7 1-4 0,-13 1-7 16,1-8-4-16,1-10-51 16,7-8-38-16,16-18-146 15,7-7 122 1</inkml:trace>
  <inkml:trace contextRef="#ctx0" brushRef="#br0" timeOffset="38940">10227 8717 296 0,'10'0'81'0,"1"-8"84"15,-2 1 1-15,3-1-9 16,4 0-10-16,-3 8-22 16,5 2-21-16,-10 18-35 15,-6 10-15-15,-7 21-21 16,-15 11-6-16,-13 11-16 15,-8 0-3-15,-3-8-3 16,3-6-2-16,18-17-1 16,3-8-2-16,20-16 0 15,11-9-1-15,14-9 0 16,8-6 0-16,10-8 1 16,5-5 0-16,-2-1 1 15,-7-3 0-15,-2 2-12 16,-7-2-18-16,-5 1-42 15,-13-2-20-15,-8 4-10 16,-4-3 11-16,-2 9 42 16,-3 3 18-16,-4 9 35 0,0 2 29 15,-1 15 56-15,1 6 26 16,-5 7 20-16,6 4-12 16,3 9-47-16,3-6-24 15,4 3-31-15,3-8-7 16,4-2-8-16,5-1-1 15,-1-4-2-15,-1 2-20 0,2 1-146 16,-5 3 112-16</inkml:trace>
  <inkml:trace contextRef="#ctx0" brushRef="#br0" timeOffset="39386.75">10828 8743 837 0,'11'-32'134'0,"-4"16"90"16,-6 11-37-16,-1 30-72 15,-1 7-36-15,-5 23-32 16,-1 3 0-16,0 2-19 16,-3 8-7-16,6-15-10 15,2-2-3-15,8-13-2 16,4-5-1-16,-5-13 1 0,4-4-1 15,0-9-1-15,0-7 1 16,5-13 0-16,4-8 0 16,-4-4-1-16,7-3-2 15,-1 1-2-15,5 3 0 16,10 6 0 0,2 2 2-1,6 5 0-15,0 4 0 0,-8 2-1 16,2 5 0-16,-15 11 1 15,-1 4 4-15,-21 14 3 16,-14 5 1 0,-27 10 1-16,-9 5-1 0,-26-2-3 15,-4-3 4 1,-14-12-54 0,4-11-65-16,17-16 64 15</inkml:trace>
  <inkml:trace contextRef="#ctx0" brushRef="#br0" timeOffset="46366.97">19018 6717 305 0,'0'-6'81'0,"-6"1"70"16,1 0-17-16,1 5-26 15,3 0-14-15,1 3 8 16,3 3 6-16,15-3 6 16,10 4-3-16,20 6-17 15,18 3-3-15,30 5-7 16,-4 5-8-16,25 5-14 16,0 6-20-16,26 2-1 0,29 0-6 15,9-11-9-15,7-12 17 16,-12-16-5-1,-4-9 8-15,-13-10 7 0,-15-3-11 16,-29 1-14-16,-30 3-7 16,-40-1-5-16,-12 8 0 15,-29-1-71-15,-8-1-57 16,-22 5-234-16,-12 1 187 16</inkml:trace>
  <inkml:trace contextRef="#ctx0" brushRef="#br0" timeOffset="46782.61">19482 6440 643 0,'2'14'102'0,"-2"4"106"16,-4 0-13-16,-6 3-16 16,3-2-23-16,-15-3-47 15,3 6-27-15,-25-6-39 16,-11 5-11-16,-15-2-17 0,-4 4-5 15,1-1-5-15,8-6-1 16,17-4-1-16,9-5-2 16,19 0-4-16,11-1-4 15,17 10 11-15,11 3 10 16,27 6 17-16,18 5 4 16,41 5-9-16,12 4-8 15,9 0-10-15,1 4 0 16,-22 8-24-16,1 12-61 0,2 25 49 15</inkml:trace>
  <inkml:trace contextRef="#ctx0" brushRef="#br0" timeOffset="66599.22">14429 10160 274 0,'-23'14'46'0,"5"4"62"0,-8 5-85 16,-1-4-11-16,11-3 45 16,-2 0 30-16,6-7 54 15,5-2 19-15,3 4-26 16,4-2-23-16,4 1-33 15,6 3-11-15,21-3 8 16,11 3 6-16,27-10-4 16,22-3-5-16,33-3-27 15,11-10-16-15,10 1-13 16,-7 1-4-16,-24 2-7 16,-13 2 2-16,-30 9 2 15,-22 2 1-15,-33 6 7 16,-21 4 0-16,-45 9 0 15,-19 8 0-15,-30-3-5 16,-7-1-3-16,-19-10-3 16,-2-4-2-16,-3-15-44 15,6 0-28-15,32-7-89 0,18-1-142 16,51 15 179-16</inkml:trace>
  <inkml:trace contextRef="#ctx0" brushRef="#br0" timeOffset="70349.7">5993 7112 352 0,'-7'-5'65'0,"1"-2"75"15,1-4-17-15,2-1-14 16,-1-3-5-16,0 1-12 16,-1 0-7-16,-2 3-20 15,-5 2-3-15,-11 9-4 16,-6 13-3-16,-10 10 1 16,0 16-4-16,-3 28-16 15,-1 8-7-15,2 19-10 16,4 5-5-16,9 9-7 15,12-1-2-15,17 1-3 16,5-14-1-16,36-23-1 16,12-13 0-16,22-30 1 0,11-10 3 15,3-25-61-15,8-9-137 16,-4-32 120-16</inkml:trace>
  <inkml:trace contextRef="#ctx0" brushRef="#br0" timeOffset="71482.63">8755 6965 106 0,'0'3'61'0,"0"-1"51"0,-5 2 8 16,-4 5-1-16,-7-1-27 15,2 5-16-15,-6-1-27 16,4 1-6-16,2-6-5 15,2 0-1-15,12-7 6 16,2 2 6-16,10-2 3 16,6 0 1-16,5 0-4 15,-5 0-5-15,-1 10-1 16,-3 1-4-16,2 14-11 16,-3 3-7-16,6 11-2 15,-5 5 4-15,8 8 7 16,-1-1 2-16,-1 4-6 15,-3-5-5-15,-1-1-5 16,-3-2-2-16,-12 4-2 0,-1 4 0 16,-28 11-5-16,-11 8 12 15,-39 13-125-15,-18 12-197 16,-10 15 186-16</inkml:trace>
  <inkml:trace contextRef="#ctx0" brushRef="#br0" timeOffset="93726.79">11503 11491 245 0,'-14'13'39'0,"0"-1"39"0,7-10-26 16,7-2-2-16,2-2 13 16,8-1 21-16,8-3 15 15,14 6 26-15,7 2 6 16,16 5 10 0,11-2-5-16,3 1-27 0,7-4-19 15,-3-10-36-15,-6 0-16 0,-5-7-23 31,-10-2-6-31,-10 2 0 0,-1 5 1 16,-13-3 2-16,-3 1 1 16,-12 3-21-16,-6-1-46 0,-7-3-214 15,-6-1 169 1</inkml:trace>
  <inkml:trace contextRef="#ctx0" brushRef="#br0" timeOffset="94048.84">11755 11220 420 0,'7'-25'67'0,"-7"2"84"15,-5 14-13-15,-16 15-19 0,-6 10-12 16,-19 12-41 0,-5 7-19-16,-6 8-24 0,5 1-8 15,12 4-10-15,8-2-2 16,10-5-3-16,10-6 0 16,17-3 24-16,13-3 8 15,28-8 13-15,22-9 1 16,31-8-20-16,9-4-6 0,14-14-7 15,-3-2-31 1,7-13 14-16</inkml:trace>
  <inkml:trace contextRef="#ctx0" brushRef="#br0" timeOffset="97235.56">11638 14447 184 0,'-2'2'80'16,"4"-2"63"-16,7 7 19 16,2-4 3-16,6-3-8 15,1 0-10-15,11 2-33 16,1 0-14-16,12 7-24 0,6-2-13 15,4 5-24-15,2 2-10 16,-6-1-18-16,6-1-2 16,-7-3-4-16,7 0 3 15,-14 2 0-15,-2-6-1 16,-14-5-30-16,-8 2-58 16,-5-8 49-16</inkml:trace>
  <inkml:trace contextRef="#ctx0" brushRef="#br0" timeOffset="97553.59">11833 14262 372 0,'-12'13'70'0,"-1"3"80"15,-4-4 0-15,3-1-25 16,3-4-7-16,2 0-35 16,-2 0-19-16,-12 13-29 15,-9 1-14-15,-15 18-14 16,-3 4-3-16,9 1-2 16,11 4-1-16,18-6-1 15,12-1 0-15,30-9-1 16,18-4 0-16,19-10 0 15,11-2-39-15,7-5-204 16,-10-2 166-16</inkml:trace>
  <inkml:trace contextRef="#ctx0" brushRef="#br0" timeOffset="97936.94">11945 15353 204 0,'-51'-11'116'0,"6"-5"78"16,29 0 17-16,7-5-4 15,22 5-35-15,10-2-19 16,19 10-47-16,6 6-26 16,9 7-42-16,2 4-15 15,1 2-14-15,2-1-1 0,-5 4 0 16,-6 1-1-1,-12 1-25-15,-4-2-37 0,-13 2-136 16,-6-4 112 0</inkml:trace>
  <inkml:trace contextRef="#ctx0" brushRef="#br0" timeOffset="98207.02">12023 15066 642 0,'-12'-2'102'15,"-6"2"80"-15,-9 14-104 16,1 7-29-16,-17 17-38 16,-1 4-4-16,-2 8-5 15,1 3-1-15,12 5-1 16,13-3 0-16,25 0-1 0,15-9-1 15,23-12-1-15,6-7 1 16,17-15 1 0,-1-6 1-16,8-12-63 0,7-1-93 15,1 0 91-15</inkml:trace>
  <inkml:trace contextRef="#ctx0" brushRef="#br0" timeOffset="98451.37">12713 15938 529 0,'3'-7'113'15,"-5"-2"115"-15,-6 4-48 0,-23 10-40 16,-15 7-35-16,-33 10-50 15,-10 3-17-15,-17-1-22 16,-4 1-8-16,17-5-75 16,7-10-78-16,-1-11 82 15</inkml:trace>
  <inkml:trace contextRef="#ctx0" brushRef="#br0" timeOffset="98662.05">11865 15739 338 0,'-18'25'90'0,"-8"11"99"15,3 1-82-15,-4 14-60 16,9 6-16-16,8-6-7 16,15-1-3-16,20-20 2 15,9-5-2-15,24-18-10 16,1-7-2-16,10-14-2 0,4-6-48 15,8-17 31-15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6:23:14.9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22465 10229 352 0,'-29'0'30'0,"6"0"32"16,-2-4-22-16,6-1 39 15,-3 0 14-15,5-6 19 16,-1 0-13-16,7 6-30 0,4-4-7 16,-5 11 6-16,-1 9 9 15,-2 8 27-15,-5 4 14 16,1 4 16-16,3-8-2 15,7-3-23-15,5-3-9 16,11-10-19-16,9-3-9 16,14-5-17-16,8-7-11 15,11-4-22-15,4-4-8 16,8-3-9-16,-1 4-2 16,-5-5 0-16,-2 7-2 0,4-3 0 15,1 2 0-15,6 8 0 16,7-1-1-16,7 11 0 15,4 2 0-15,-8 9 0 16,-10 1 2-16,-4-1 0 16,-8-1-1-16,3-3 0 15,3-3 0-15,-8-4 0 16,3 0 0-16,0 4 0 16,6 4 0-16,6 1 0 15,-1 4-1-15,4 4 1 16,2 5 0-16,-6-3 0 15,2 4-1-15,-8-7 1 16,-6 4 0-16,-3-4 1 16,1-2-1-16,-7 4 0 15,-3-4 0-15,7-4 0 16,4 1 0-16,7 0 0 16,8-6 0-16,1 2-1 0,6-5 0 15,2-2 0-15,6 0 1 16,3 0-1-16,-6-6 0 15,21 1 0-15,5-5 0 16,15 4 0-16,7-3 0 16,-14 2 0-16,-4-2 0 15,-14 4 25-15,3-2 3 16,5 3 0-16,-1 1 1 16,7-10-25-16,2 8-1 15,-16-7-2-15,-7-2 1 0,-1 1-1 16,1-3 1-16,18 2-2 15,7 0 1-15,-4 3 0 16,-4 4-1-16,-10 7 1 16,-7 2 0-16,-2 5-1 15,-5 2 0-15,14 3 1 16,2-3-1-16,10-2 1 16,1-5-1-16,-10-2 0 15,2-2 0-15,2-7 11 16,15 4 2-16,18-6 2 15,-4 4 1-15,-4-2-8 16,-9-1-3-16,-9 4-1 16,13 3 0-16,10-4-3 15,0 3 2-15,-5-3-2 16,-11 4 0-16,-10-1 0 16,8 2-1-16,17-7 2 0,3 6-2 15,0 1 0-15,-8-3 1 16,-2 3-7-16,6 0 20 15,15 1 6-15,5 2-1 16,-13 8 9-16,-6-2-20 16,-10 4-4-16,13-2 0 15,4-6 0-15,-4 4 0 16,-13-1-1-16,-13-5 0 16,-8 3-1-16,7-2 0 0,22 0 0 15,2 5 9-15,-6-7 9 16,-9 1 1-16,-19 1 5 15,-4-2-4-15,7 4-3 16,2-1 1-16,-9 1-3 16,-12-2-5-16,-34-2-5 15,-12 0 3-15,-38-2-85 16,-13 2-60-16,-54-9 74 16</inkml:trace>
  <inkml:trace contextRef="#ctx0" brushRef="#br0" timeOffset="7037.55">11596 10623 446 0,'-7'0'60'0,"-6"3"61"16,6 1-4-16,0 1-9 15,2 0 4-15,5 2 5 16,3-3 3-16,1 3 4 15,6 2-4-15,-3 9-28 16,8 5-17-16,-6 7-35 16,-2 3-15-16,-7 14-14 15,-6 6-3-15,-3 12-4 16,-5-1 0-16,2 2-1 0,5-6 0 16,-2-17-2-16,5-8 3 15,1-10-53-15,1-6-45 16,2-8-157-16,0-9 131 15</inkml:trace>
  <inkml:trace contextRef="#ctx0" brushRef="#br0" timeOffset="7584.45">11605 10693 296 0,'3'-23'96'0,"9"2"86"16,3-2-22-16,4 2-46 16,-3 0-10-16,-2 3-14 15,0 5-6-15,-8 8-20 16,-4 3-15-16,-2-1-18 15,0 1-7-15,0 2-12 16,0 7 1-16,1-5 1 16,6 3 1-16,1-5 4 15,4 0 2-15,7-3 0 16,6-1 5-16,7-5 10 16,5 4-1-16,-12 5-3 15,4 0-4-15,-17 7-14 16,-3 7-2-16,-16 11-1 0,-14 2-1 15,-13 8-3-15,-5 4-3 16,-11 7-2-16,-7 6 0 16,-5-8-1-16,0 0 0 15,18-5 0-15,9-7 0 0,27-9-1 16,8 0-2 0,20 0 13-16,14-1 3 0,21 1 6 15,1-2 3-15,5-3-13 16,-10-1 0-16,-5-1-2 15,6-2-2-15,-13 1-46 16,0 2-39-16,-7 3-228 16,-9-1 181-16</inkml:trace>
  <inkml:trace contextRef="#ctx0" brushRef="#br0" timeOffset="8018.78">12310 10940 582 0,'9'-23'159'16,"0"2"119"-16,-11 5-59 15,-10 3-20-15,-15 4-63 16,-7 8-30-16,-5 8-49 16,0 7-20-16,4 11-27 0,3 8-5 15,11 6-5-15,8 11-1 16,13-7-3-16,6-1 0 15,17-12 1-15,5-14 0 16,9-9 3-16,6-7 1 16,-1-19 4-16,-3-6 3 15,-3-14 1-15,-2-14 1 16,-8-9-2-16,-3-9-1 16,-16-2-3-16,0 0 2 0,-21 8 3 15,-7 5 2-15,0 12-1 16,-8 7 10-16,15 18 9 15,4 18-2-15,4 20 0 16,-1 16-11-16,7 15-15 16,4 12-1-16,13 17 0 15,1 10 1-15,14 9 1 16,5-7-1-16,2-4-64 16,7-9-10-16,-1-13-170 15,-10-3-171-15,-1-12 254 16</inkml:trace>
  <inkml:trace contextRef="#ctx0" brushRef="#br0" timeOffset="8329.95">11681 11658 1130 0,'9'14'80'0,"-8"16"15"16,1 6-2-16,-2 20-46 15,0 5-22-15,4 4-16 16,5-3-5-16,-4-8-54 16,7-3-69-16,-1-14 68 15</inkml:trace>
  <inkml:trace contextRef="#ctx0" brushRef="#br0" timeOffset="8537.69">11722 11667 1000 0,'10'5'110'0,"1"4"53"15,10 14-51-15,0 9-23 16,15 9-45-16,-4 1-10 0,3-10-20 16,2-3-5-16,-8-10-5 15,-3 2 4-15,-3-6-79 16,-3-10-80-16,-2-9 86 15</inkml:trace>
  <inkml:trace contextRef="#ctx0" brushRef="#br0" timeOffset="8719.01">12229 11562 553 0,'-2'6'165'0,"-5"6"195"15,-7 9-123-15,-8 11-75 16,-6 11-45-16,-2 6-62 15,-2 6-22-15,2-2-23 16,-2-1-6-16,9-10 5 16,-2-6-38-16,13-13-117 15,6-9-84-15,10-16 99 16</inkml:trace>
  <inkml:trace contextRef="#ctx0" brushRef="#br0" timeOffset="8912.04">12227 11552 827 0,'5'-8'149'16,"-3"8"129"-16,-4 0-41 16,-7 15-76-16,-5 6-35 15,2 9-50-15,1 6-21 0,6 10-31 16,5 2-10-16,0 6-10 16,3 3-1-16,8-2 5 15,3 4-36-15,6-4-100 16,4-7-75-16,5-8 86 15</inkml:trace>
  <inkml:trace contextRef="#ctx0" brushRef="#br0" timeOffset="9109.1">12674 11715 1206 0,'1'17'138'16,"-1"14"79"-16,-3 15-84 15,1 10-43-15,2 12-53 16,2-4-12-16,3-6-17 16,-1-6-4-16,8-22-21 15,4-4-36-15,4-20-108 16,-3-6-98-16,-1-16 134 16</inkml:trace>
  <inkml:trace contextRef="#ctx0" brushRef="#br0" timeOffset="9226.77">12628 11500 758 0,'-20'-21'72'16,"2"8"41"-16,2 8-48 15,6 5-110-15,4 2-105 16,19 1 91-16</inkml:trace>
  <inkml:trace contextRef="#ctx0" brushRef="#br0" timeOffset="9533.67">13066 11559 1028 0,'-20'9'122'0,"-10"5"86"16,-6 3-35-16,6 1-55 16,-2 3-40-16,16 3-45 15,4-3-10-15,12-2-11 16,11-1-1-16,8-4 0 15,11-1-1-15,11 1-4 16,7 4 2-16,-2 1 3 16,-3 8 4-16,-15 8 5 15,-9 1 2-15,-24 6-4 16,-11 2-3-16,-16 1-5 0,0-6-3 16,-5-7-33-16,2-9-39 15,6-22-130 1,8-4-97-16,17-25 152 0</inkml:trace>
  <inkml:trace contextRef="#ctx0" brushRef="#br0" timeOffset="9768.29">13464 11578 938 0,'16'-10'149'0,"-3"4"130"16,-20 8-55-16,-9 21-77 15,-4 0-33-15,-13 20-51 16,1 5-19-16,0 3-25 15,5 2-9-15,25-10-3 16,13-11 0-16,17-15 3 16,10-1 2-16,-3-3 0 15,-8 6 0-15,-11 2-1 16,-11 4-1-16,-10 18-3 16,-22 1-23-16,-31 22-109 15,-17 10-70-15,-54 11 90 16</inkml:trace>
  <inkml:trace contextRef="#ctx0" brushRef="#br0" timeOffset="13450.19">14826 10713 346 0,'4'0'100'16,"-4"-4"84"-16,0 3-35 15,-2-8-20-15,7 2-21 16,6-4-9-16,-6 6 2 16,-5-4 2-16,-2 7-13 15,2 2-10-15,-3 5-19 16,8 4-5-16,1 11-4 0,2 6-6 16,-1 15-16-16,-3 14-8 15,-4 12-12-15,4 11-4 16,-13-3-1-16,7-1-2 15,-7-12-14-15,0-12-36 16,13-9-81-16,-4-16-86 16,2-16 108-16</inkml:trace>
  <inkml:trace contextRef="#ctx0" brushRef="#br0" timeOffset="13834.08">14856 10805 870 0,'7'-25'106'0,"-1"2"108"16,8 2-24-16,0 7-10 16,0 0-22-16,11 5-54 15,3 3-30-15,4 3-37 16,2-2-10-16,9-1-12 16,3-3-2-16,2 2-5 15,-6-2-2-15,-17 6 0 16,-6 5 0-16,-24 14 2 15,-9 7-1-15,-25 9 1 16,-11 7-1-16,-1 0-2 16,-6 0-1-16,13 0-2 15,5-6 0-15,7-1-2 16,11-3 0-16,14-3-4 0,8 1-1 16,21 1 1-16,6 1 2 15,7-1 2-15,1 0 4 16,8 1 0-16,1 1-1 15,2 0-1-15,5 4-9 16,-8-4-79-16,2 5-49 16,-5-8-367-16,5-11 300 15</inkml:trace>
  <inkml:trace contextRef="#ctx0" brushRef="#br0" timeOffset="14251.86">15807 11018 1142 0,'-6'-2'107'0,"-8"2"78"16,-5-2 1-16,-10 4-38 15,3 0-27-15,-12 3-54 16,5 4-21-16,-1 11-28 16,0 4-8-16,11 19-9 15,4 7-1-15,15-1-2 16,4 1 0-16,20-18 0 15,8-4 0-15,9-21 2 16,-1-7 0-16,5-17 1 16,-13-12 3-16,-1-15 0 15,1-6 1-15,-16-19 0 16,-5-4 0-16,-5-14 0 0,-2 2 0 16,-9-3-1-16,-1 4-2 15,1 24 1-15,2 12 9 16,5 32 13-16,-2 16 3 15,1 29-1-15,1 20-10 16,2 29-12-16,2 18-2 16,7 25-2-16,0 1 1 15,8-3-25-15,-1-15-14 16,2-27-40-16,-2-10-40 16,-2-19-211-16,0-7 204 0</inkml:trace>
  <inkml:trace contextRef="#ctx0" brushRef="#br0" timeOffset="14525.41">15074 11647 1105 0,'9'-5'115'16,"2"12"85"-16,-8 18-39 15,-1 32-52-15,-2 10-35 0,-5 13-44 16,1 3-13-16,1-19-11 16,-1-2-17-16,4-12-106 15,2-8-103-15,9-12 114 16</inkml:trace>
  <inkml:trace contextRef="#ctx0" brushRef="#br0" timeOffset="14719.65">15071 11619 1068 0,'0'-2'143'0,"2"6"129"15,5 10-70-15,7 13-59 16,0 4-38-16,14 7-54 15,3-5-20-15,-3-3-20 16,4-1-4-16,0-6-4 16,0-5-33-16,-4-4-124 15,0-4-105-15,-1-10 125 16</inkml:trace>
  <inkml:trace contextRef="#ctx0" brushRef="#br0" timeOffset="14884.75">15624 11594 941 0,'12'-9'137'0,"-4"9"105"0,-10 6-39 16,-18 22-89-16,-8 11-37 15,-16 11-51-15,-3 6-10 16,0 6-12-16,-3-5-11 16,11-5-70-16,3-13-61 0,19-20 72 15</inkml:trace>
  <inkml:trace contextRef="#ctx0" brushRef="#br0" timeOffset="15091.9">15615 11500 1002 0,'4'0'132'0,"-6"9"98"16,-3 12-21-16,-2 22-58 15,1 15-32-15,6 22-49 16,4 7-18-16,1 5-30 15,4-7-8-15,2-10-8 16,3-13 0-16,0-9-62 16,9-5-43-16,0-20-154 15,-2-6-178-15,13-21 248 0</inkml:trace>
  <inkml:trace contextRef="#ctx0" brushRef="#br0" timeOffset="15258.88">15892 11796 1039 0,'-4'41'142'16,"-5"12"112"-16,4 9-75 16,-2 9-78-16,0 0-38 15,7-11-41-15,0-6-9 0,9-24-5 16,8-11-35-16,7-13-177 16,4-14 140-16</inkml:trace>
  <inkml:trace contextRef="#ctx0" brushRef="#br0" timeOffset="15378.43">15890 11791 1137 0,'-23'-9'94'0,"3"6"35"16,3 1-41-16,10 2-88 16,5-2-73-16,11-10 45 15</inkml:trace>
  <inkml:trace contextRef="#ctx0" brushRef="#br0" timeOffset="15636.86">16292 11802 1176 0,'-35'14'144'0,"-4"3"104"16,-4 8-109-16,-8-5-5 15,12 8-69-15,7-1-23 16,14-8-28-16,13 4-9 15,7-8-6-15,12-1-2 16,9 0 1-16,4 5 1 16,3-3 1-16,-2 9 2 15,-7 5 0-15,-6-3 1 0,-15 1-5 16,-9-5-21-16,-7-3-67 16,-2-11-62-1,-1-9 76-15</inkml:trace>
  <inkml:trace contextRef="#ctx0" brushRef="#br0" timeOffset="15900.77">16456 11796 1059 0,'8'2'138'0,"-8"7"93"16,-8 3-31-16,-10 17-73 15,5-1-33-15,-6 7-38 16,-2 3-14-16,14-10-24 15,-8 0-9-15,24-6-9 16,11 1 0-16,10-5 0 16,-2 5 0-16,1-2 3 15,-13 2 0-15,-15 3 1 16,-4-1 0-16,-24 0-7 16,1 2-16-16,-8-8-53 15,-2-6-54-15,5-6-249 0,-3-11 223 16</inkml:trace>
  <inkml:trace contextRef="#ctx0" brushRef="#br0" timeOffset="16144.1">16874 11631 745 0,'23'-3'122'0,"-9"3"136"15,-7 3-4-15,-12 17-26 16,-7 10-36-16,-15 18-81 16,-5 7-30-16,-12 10-44 15,-2 6-15-15,-2 0-17 16,4-7-2-16,13-5-34 16,10-8-34-16,9-17-122 15,6-8-196-15,15-13 222 16</inkml:trace>
  <inkml:trace contextRef="#ctx0" brushRef="#br0" timeOffset="16389.59">16589 11505 1492 0,'-4'39'148'0,"0"4"83"16,12 16-64-16,2 1-17 15,19 0-55-15,10-3-23 16,12-11-39-16,11-2-14 16,11-8-12-16,-1-1 6 15,1 4-59-15,0-5-62 16,-9 7 65-16</inkml:trace>
  <inkml:trace contextRef="#ctx0" brushRef="#br0" timeOffset="23801.37">17941 10763 385 0,'-1'-4'104'0,"-5"0"105"15,1 3-29-15,-2 1-58 16,5 3-30-16,-5 8-45 16,2 3-15-16,5 14-11 15,0 11 1-15,2 22 0 16,-1 8 0-16,1 12-8 15,7 6-6-15,-4-9-3 16,4-16-1-16,-2-16 1 16,-7-15 0-16,2-15 28 15,-2-13 3-15,-4-13 7 16,1-8 5-16,1-23-19 16,-5-3-2-16,2-17-4 0,-4-8-3 15,0-3-1-15,5 1-1 16,3 0-1-16,6 12-1 15,2 15-3-15,5 8 7 16,4 26 1-16,2 6-1 16,7 18-3-16,-2 11-7 15,7 12-3-15,-1-1-2 0,-5 3 0 16,-1-5 0-16,0-6 0 16,-7-3-1-16,6-13-1 15,-1-6 1-15,-3-14 0 16,7-9 1-16,-4-19 0 15,5-8 0-15,3-16 12 16,-1-8 6-16,-1 8 9 16,-6 7 7-16,-5 21-1 15,-5 16-8-15,-6 19-8 16,-5 22-6-16,-5 21-11 16,-1 16 0-16,-6 24-1 15,5 4 0-15,3 7-1 16,4-6 14-16,13-17-102 15,6-13-73-15,17-29 91 16</inkml:trace>
  <inkml:trace contextRef="#ctx0" brushRef="#br0" timeOffset="24517.06">18759 11046 728 0,'-20'29'114'0,"3"-1"74"15,9 0-44-15,8-3-2 16,2 0-53-16,11-14-17 16,8-13-17-16,2-11 3 0,5-11-2 15,3-15-8-15,-5-6-16 16,4-1-12-16,-10-7-12 16,-6 9-2-16,-7 10 10 15,-11 9 5-15,-11 15 4 16,-5 10 0-16,-8 24-11 15,-1 19-8-15,-8 19-4 16,-6 14-1-16,8 8 0 16,5-5-1-16,19-13 0 15,9-13-2-15,20-19 2 16,18-11 2-16,6-18 2 16,4-5 2-16,6-16 0 15,1-5-1-15,4-16 0 16,10 1-1-16,-5-5 0 15,2 10-1-15,-11 8-1 16,-10 10 0-16,-20 20-1 16,-7 13 1-16,-25 15 2 15,-7 8 2-15,-11 6-2 0,-3-8 1 16,11-7-3-16,-1-6-1 16,15-15 1-16,7-13 0 15,15-15 1-15,3-8-1 16,21-10-1-16,-8-5-1 15,12 7 0-15,-1 0 0 16,-5 12 0-16,-9 1-1 16,-2 15 0-16,-1 3 1 15,-7 14-1-15,3 9 1 16,-15-4 0-16,0 8 0 0,-7-6 0 16,-1-1 1-16,0-20 1 15,2 3 0-15,2-15 0 16,1-8 0-16,0-17 0 15,8-7-1-15,6-2 0 16,4 5-1-16,0 13 11 16,2 13 2-16,-2 24 0 15,-2 11 2-15,1 19-11 16,-5 3 0-16,1 10-6 16,-2 3-17-16,0-2-118 15,4-3-117-15,1-15 135 16</inkml:trace>
  <inkml:trace contextRef="#ctx0" brushRef="#br0" timeOffset="29284.75">28656 11009 238 0,'11'0'69'0,"-4"2"81"16,0-2-17-16,-7 0-20 15,0 2-1-15,0-2-14 16,2 0-2-16,-1-2-7 16,5 0-12-16,-6 2-16 15,0-2-7-15,0-1-1 16,0 1-1-16,-9-2-1 0,-4 13 0 16,-3 0-11-16,-3 2-1 15,-6 1-3-15,0 2-4 16,-8 2-10-16,-5-1-6 15,-2-1-8-15,-5-4-3 16,17 8 1-16,7-2 0 16,8 5-1-16,13 6-1 15,7-6 2-15,8 0 2 16,22 2 11-16,4-1 6 0,8 1 3 16,4-4-1-16,-5 1-7 15,-5-2-5-15,8-1 2 16,-6 1 3-16,-3 3 1 15,-8-1 1-15,-29 5 11 16,-10-2 0-16,-27 3 0 16,-12 3 0-16,-11-1-17 15,-7-1-6-15,-20-3-5 16,0-6-2-16,-1-5-3 16,3-12-15-16,31-10-42 15,11-5-33-15,30-7-69 16,11-4-47-16,27 0 114 15</inkml:trace>
  <inkml:trace contextRef="#ctx0" brushRef="#br0" timeOffset="29883.99">29060 10802 720 0,'0'-7'118'0,"-1"3"100"16,-3-3-21-16,-7 7-55 16,2 2-20-16,2 10-25 15,-1 8-7-15,2 19-22 16,4 12-14-16,2 16-29 15,2 11-8-15,9 9-10 16,-2 0-2-16,3-7-2 16,4-7 1-16,-4-18 0 15,1-6 1-15,-1-17-1 16,-5-5 1-16,0-17 0 0,-5-4 0 16,2-21 1-16,3-13-1 15,4-7 15-15,6-4-17 16,3-2-2-16,6-2 0 15,10 13-27-15,5 4 22 16,-2 22 9-16,-2 8 1 16,-3 20-17-16,-13 5 28 15,-5 8-14-15,-6 11 1 16,-6 14-9-16,-4 0-76 16,0 7-244-16,5 7 199 15</inkml:trace>
  <inkml:trace contextRef="#ctx0" brushRef="#br0" timeOffset="34434.08">3670 9438 1283 0,'0'0'28'0,"2"-2"28"16,12-3 28-16,4 2 6 15,7 3-12-15,10 8-31 16,9 7-11-16,17 2-11 15,18 10-3-15,35-6-7 16,8 4-3-16,24 0-9 0,10-7-2 16,39 3 0-1,7-2-1-15,25-3 2 0,23-2 35 16,-4-8 17-16,17 3 2 16,13-6 7-16,-15 6-28 15,-16 0-6-15,-10 3-1 16,-40 3-8-16,-14-1-5 15,-48 3-16-15,-25 6-70 16,-38 11 48-16</inkml:trace>
  <inkml:trace contextRef="#ctx0" brushRef="#br0" timeOffset="38587.19">11473 13355 304 0,'0'-11'103'0,"0"-1"97"0,2-3 1 16,2 1-1-16,4 4-7 15,-4 6-18 1,1 9-47-16,2 13-24 0,-7 21-47 16,0 14-17-16,-1 18-28 15,-3 6-5-15,2 8-4 16,2 2-1-16,0-8-1 15,2-2-12-15,3-15-65 16,1-7-50-16,1-20-295 16,2-8 250-16</inkml:trace>
  <inkml:trace contextRef="#ctx0" brushRef="#br0" timeOffset="38902.93">11576 13470 652 0,'-16'-23'111'16,"-5"-5"73"-16,5-8-13 0,2 4-6 15,3 0-28-15,6-5-12 16,5 2-31-16,5-6-9 16,13 0-16-1,5 6-3-15,19 6-14 0,10 6-8 16,5 18-17-16,-1 5-11 15,-17 16-11-15,-3 3-1 16,-18 13 0-16,-8 5 2 16,-17 10 1-16,-11 2 0 15,-12 4 1-15,-9 4 0 16,-16-4-14-16,2 2-22 16,0-14-66-16,9-7-56 15,29-8-289-15,17-6 263 16</inkml:trace>
  <inkml:trace contextRef="#ctx0" brushRef="#br0" timeOffset="39454.1">11993 13571 688 0,'-13'20'115'0,"3"-3"71"0,6-1-18 16,4-3-10-16,7-10-45 15,4-3-16-15,8-5-35 16,1-9-9-16,1-11-6 16,4 2-5-16,-4-7-13 15,-1 1-7-15,-6-1-10 0,-7-2-1 16,-7 15-2-16,-9 1 0 16,-14 17-4-16,-3 6-2 15,-10 22-2-15,2 6-1 16,-1 15-1-16,3 3 1 15,9 2-1-15,2-5 0 16,17-8 0-16,4-5-1 16,21-19 1-16,11-5 0 15,6-19 1-15,6-4 1 0,-1-12 1 16,3-4 2 0,1-3 0-16,5-3 2 15,3 2-1-15,3 2 0 16,-8 10-3-16,-4 6 1 0,-19 15 0 15,-6 10 0-15,-21 12 0 16,-11 3 0-16,-5 7 0 16,-10 3-1-16,5-6 1 15,-1-6 1-15,10-13 8 16,5-12 11-16,0-11 12 16,7-10 3-16,12-10-8 15,8-9-10-15,13 0-12 16,10 0-3-16,-1-2-3 15,-6 2 5-15,3 6-76 16,-9 2-68-16,0 8-312 16,4 9 253-16</inkml:trace>
  <inkml:trace contextRef="#ctx0" brushRef="#br0" timeOffset="39860.83">12830 13610 874 0,'1'28'68'15,"-1"4"22"-15,-1 0 0 16,-8 0-31-16,5-3-15 16,1-17 7-16,-1-3 7 0,4-11 0 15,0-10-3 1,6-10-25-16,-3-6-14 16,8-13-4-16,-1 4 6 0,8 1 6 15,0 3 2-15,3 15 0 16,0 6-7-16,-1 12-8 15,3 7-3 1,-4 12-5-16,4 6-1 0,-8 3-1 16,-6 1 0-16,-2-1 0 15,1-12 0-15,1-5 1 16,2-9 1 0,3-13 0-16,0-5 0 0,2-7 0 15,4 2-1-15,3-4 17 16,11 7 6-16,-11 15 5 15,5 3 1-15,-7 17-14 16,-10 10-8-16,3 8-3 16,0 6-22-16,-7 2-164 0,2-4-187 15,9-18 197-15</inkml:trace>
  <inkml:trace contextRef="#ctx0" brushRef="#br0" timeOffset="40111.26">13589 13436 681 0,'-4'-1'142'0,"-1"-7"126"15,-1 7-125-15,-2 1 5 16,-7 12-54-16,-1 4-5 16,-3 11-45-16,10 1-17 0,0 2-14 15,7-2 2 1,13-4 7-16,0-7 4 0,8-3-1 15,-1 1-4-15,-4-1-7 16,-3 2-3-16,-11 9-5 16,-9-1-13-16,-11 8-100 15,-8 0-129-15,-9 13 131 16</inkml:trace>
  <inkml:trace contextRef="#ctx0" brushRef="#br0" timeOffset="40992.33">11950 14220 1105 0,'6'-18'93'0,"-5"15"49"0,-2 4-31 15,-5 33-37-15,-6 7-24 16,3 19-25-16,-3 9-6 15,-4 4-12-15,1 3-2 16,1-7-3-16,2-5 1 16,1-23 0-16,6-9-1 0,5-30 1 15,5-13 0-15,9-24 0 16,2-19 0-16,7-17-1 16,-3-8 0-1,3-8 4-15,-2 0 8 16,-3 4 15-16,5 5 6 15,-7 26 1-15,-7 11-5 0,-6 41-18 16,-6 15-4 0,-1 29-7-16,1 13 0 0,3 12 0 15,0-4 0-15,5-11-1 16,6-17 0-16,3-27 0 16,4-10 2-16,6-19 1 15,3-13 2-15,5-18-1 16,7-6 0-16,-2-8 13 15,4 4 10 1,-4 13 13 0,-5 12 4-16,-12 33-10 15,-8 16-7-15,-14 29-12 16,-7 17-1-16,-8 22-5 16,-5-1-4-16,3 6-3 15,3-3-1-15,9-19-2 16,7-13-7-1,9-28-25-15,10-13-14 16,11-25-39 0,6-14-10-1,13-20 7 1,1-6 13-16,2-9 41 16,-6 4 18-16,-9 11 49 0,-5 13 21 15,-11 26 37-15,-9 9 13 0,-10 28-20 0,-5 10-20 16,-1 11-34-1,-8 10-13-15,1-3-11 16,6-1-1-16,7-17-4 16,5-8 0-16,14-16-63 15,-2-7-56-15,4-18-383 0,11-3 307 16</inkml:trace>
  <inkml:trace contextRef="#ctx0" brushRef="#br0" timeOffset="41079.11">12714 14250 1351 0,'-28'9'105'0,"0"-4"43"15,3 2-53-15,11-8-62 16,5-12-53-16,18-12-178 16,16-1 139-16</inkml:trace>
  <inkml:trace contextRef="#ctx0" brushRef="#br0" timeOffset="41372.07">13195 14317 1444 0,'-59'27'114'0,"3"3"25"16,3-1-15-16,15-1-85 15,5 0-18-15,25-10-10 16,12-4 1-16,24-3-2 16,11-11-1-16,16 2 4 15,4 5 5-15,-1 5 5 16,-13 8 2-1,-24 10 2-15,-21 3-5 0,-35 14-4 16,-12 4-3-16,-22-3-8 16,-2-4-10-16,6-15-60 15,3-12-54-15,23-24-178 16,14-11 161-16</inkml:trace>
  <inkml:trace contextRef="#ctx0" brushRef="#br0" timeOffset="41634.76">13622 14199 1107 0,'6'-6'174'0,"-10"6"118"0,-15 15-126 15,-13 6-26-15,-4 18-76 16,-1 0-18-16,0 9-19 16,8 0-12-16,10-4-13 15,13-3-1-15,26-13 0 16,8-5 1-16,13-3 3 15,0-1-2 1,-11 8 1-16,-5 5 1 0,-23 21-1 16,-11 7-7-1,-27 22-53-15,-17 8-64 16,-36 24 65-16</inkml:trace>
  <inkml:trace contextRef="#ctx0" brushRef="#br0" timeOffset="50300.26">14605 13644 435 0,'-2'-4'90'0,"-4"1"94"15,-1-4-17-15,-2-8-51 16,2 1-25-16,0-5-26 16,6 1-8-16,1-3 7 15,1 10 5-15,6 0-15 16,-3 10-8-16,-1 6-12 16,1 9-10-16,0 16-6 15,-4 9-3-15,1 14-6 16,-1 8-2-16,6 6-3 15,1 8-1-15,2-8-2 16,12 0 1-16,-2-10 0 0,13-11-1 16,7-9-1-16,-5-15 2 15,16-10-1-15,-17-12 1 16,8-16 2-16,0-12-1 16,-11-25 1-16,0-6 1 15,-9-15-2-15,-1-3 1 16,-11-4-1-16,0 3 7 15,-6 7 13-15,-3 2 2 0,-7 10 2 16,0 15-3-16,0 17 4 16,-5 18 1-16,4 36 5 15,1 17-4-15,4 27-15 16,5 11-4-16,1 8-7 16,2 8 0-16,6-4-1 15,2-2 0-15,11-11 11 16,6-6-50-16,11-22-138 15,-3-5-162-15,-1-21 160 16</inkml:trace>
  <inkml:trace contextRef="#ctx0" brushRef="#br0" timeOffset="50733.72">15294 13982 671 0,'6'-14'130'0,"1"4"123"0,0 6-48 16,-4 9-71-16,1 13-45 15,-1 19-58-15,-3 8-16 16,2 15-10-16,-2 5 0 16,0 5-3-16,4-3 1 15,1-3-1-15,2-7-2 16,-2-20 0-16,3-7-1 15,-8-28 1-15,5 3 0 0,-5-33 3 16,-2-17 0-16,0-13 2 16,-5-20 0-16,2-9-1 15,1-3 0-15,8 1 9 16,7 7 9-16,8 18 14 16,4 10 5-16,0 16-2 15,6 13-8-15,1 13-13 16,-2 10-4-16,-1 6-9 15,1 6-1-15,-10 5-1 16,1 1 0-16,-19 14 1 16,-12 3-1-16,-11 10-32 15,0 3-46-15,-6 2-170 16,5-2 143-16</inkml:trace>
  <inkml:trace contextRef="#ctx0" brushRef="#br0" timeOffset="51290.15">15915 13855 583 0,'-7'-23'146'16,"-4"0"87"-16,-5 10-35 16,-3 6-29-16,-10 16-76 15,1 14-26-15,-4 14-39 16,2 13-9-16,7 3-14 16,5 4-2-16,18-13-2 15,4-8-1-15,10-24 18 16,9-16 8-16,-4-19 8 15,8-12 3-15,-2-11-18 0,-4-2-6 16,4 4-9 0,-4 5 9-16,-1 14 13 0,-4 11 5 15,-15 19 4-15,1 7-9 16,-5 19-13-16,-6 0-4 16,3 12-5-16,-2 1 0 15,2 2-1-15,4 2-1 16,-3 2 0-16,-2 1 1 15,0 3 0-15,-2 0 0 16,-5 1 0-16,1-5 0 16,-2-7-1-16,0-4-1 15,-1-16-16-15,2-2-20 16,2-17-67 0,5-4-57-16,0-22 85 15</inkml:trace>
  <inkml:trace contextRef="#ctx0" brushRef="#br0" timeOffset="51558.03">16048 14000 802 0,'16'18'92'0,"-4"7"61"16,-3 5-34-16,-4 0-66 15,-5 0-17-15,0-7-2 16,0-7 5-16,-5-7 18 15,1-7 10-15,-3-13 2 16,-5-7-1-16,0-10-5 16,1-2-2-16,4-9 0 0,7-4-1 15,3 1-15 1,8-1-9-16,5 8-20 16,0-1-10-16,3 13-5 15,3 2-1-15,6 14-75 0,2 2-65 16,7 12-268-1,2 7 224-15</inkml:trace>
  <inkml:trace contextRef="#ctx0" brushRef="#br0" timeOffset="51919.9">16502 14098 577 0,'-7'-23'112'0,"-2"-6"121"16,-4-1-20-16,6-4-16 15,-5-1-32-15,-1 7-52 16,3 3-21-16,-13 12-42 16,1 13-13-16,-1 14-22 15,-5 17-9-15,5 9-5 16,5 5 0-16,6 4-1 16,7 3 0-16,6-11 0 15,6-10 0 1,9-15 0-16,6-8 0 0,4-16 1 15,3-6 0-15,-5-9 1 16,3-2-1-16,-6 1 1 16,-5 1-1-16,-3 12 0 15,-12 7 1-15,7 10-2 16,-10 10 0-16,-4 16 1 16,-4 7-1-16,-1-2-22 15,6 2-28-15,7-13-82 16,10-11-48-16,8-15-206 0,4-9 215 15</inkml:trace>
  <inkml:trace contextRef="#ctx0" brushRef="#br0" timeOffset="52410.99">16777 14004 916 0,'-9'0'125'0,"-11"7"78"16,-5 7-58-16,-8 9-91 15,1 11-25-15,5 3-13 16,6 4-3-16,10-2-4 15,8-2-4-15,6-16-5 16,8-3-1-16,7-18 1 16,1-5 1-16,6-18 2 15,2-9 1-15,-1-11-1 16,-3-5 1-16,-3-10 1 16,-8-4 0-16,-8-2 1 15,-1 5 1 1,-5-1 1-16,1 5 1 0,1 14 23 15,0 9 4-15,0 32 15 16,0-1-2-16,-2 29-24 16,-5 15-5-16,7 15-17 15,0 2-1-15,7 2-1 16,7 0 0-16,7-19-1 16,6-8 0-16,12-22 0 15,-4-11 2-15,11-15-1 16,1-5 2-16,-3-12 1 0,-10-3-2 15,-10-3 2-15,-13-5 1 16,-11 13 2-16,-7 5 12 16,-27 23 14-16,-5 19 2 15,-17 26-3-15,1 19-9 16,17 17-15 0,5 4-5-16,29-7-2 0,9-14-1 15,31-20 11-15,14-13-47 16,15-15 30-16</inkml:trace>
  <inkml:trace contextRef="#ctx0" brushRef="#br0" timeOffset="63705.47">17964 13167 164 0,'0'2'65'0,"0"1"69"16,2-1-9-16,-4 1-6 16,2-1-4-16,0 2 14 15,0 1 5-15,0 4-14 16,0 9-18-16,-7 6-49 16,0 12-18-16,-3 10-22 15,6 7-6-15,-5 4-3 16,6 3 0-16,1-14 0 15,0-3-1-15,4-18 4 0,0-22 3 16,5-12 6-16,0-12 7 16,5-16 2-16,1-9-1 15,-4-18-7-15,3-7-5 16,-3-5-8-16,-6 3 4 16,8 22 21-16,-4 8 6 15,2 27 8-15,0 16 3 16,-2 30-16-16,4 13-7 0,-1 24-7 15,3 4-8-15,8 0-5 16,0-4-1-16,2-13 0 16,6-15 0-16,1-15-1 15,0-8 1-15,-2-12 2 16,-1-4 3-16,-11-16 16 16,-2-5 9-16,-2-18 13 15,-8-11 4-15,-2-23-9 16,0-10-7-16,-6-4-14 15,0 6-7-15,4 17-8 16,-3 11-7-16,6 26-75 16,-1 13-64-16,11 23 76 15</inkml:trace>
  <inkml:trace contextRef="#ctx0" brushRef="#br0" timeOffset="64031.52">18615 13348 308 0,'2'3'84'0,"-4"22"64"0,2 10 0 0,-9 19-39 0,2 4-23 15,2-8-4-15,5-4 14 16,12-25 15-16,4-8 6 0,6-22-12 15,1-9-10 1,-2-16-17-16,-2-8-7 16,-4-8-13-16,-8 0-10 0,-13 6-19 15,-3 0-8 1,-17 15-12-16,-1 13-9 16,-5 15-69-1,4 6-64-15,12 13 70 16</inkml:trace>
  <inkml:trace contextRef="#ctx0" brushRef="#br0" timeOffset="65008.1">19436 13408 641 0,'-21'0'154'0,"7"0"172"16,5 12-168-16,-4 8-15 16,5 17-44-16,-5 4-18 15,4 7-31-15,0 7-10 16,9-7-23-16,9-2-6 16,18-16-6-16,3-12 1 15,5-18 9-15,3-11 4 16,-8-17 4-16,-2-10 4 15,-7-6 1-15,-1-4-1 16,-16 4 6-16,-4-2-2 16,-16 3-6-16,-7 8-3 15,-13 13-13 1,-3 12-6-16,-5 22-31 0,1 15-26 16,4 5-56-1,16 7-31-15,23-9-27 16,9-11-7-16,34-6 18 15,8-6 26-15,13-9 54 16,1-5 30-16,-4-5 40 16,-6-4 23-16,-6 7 42 15,-3 3 42-15,-7 6 35 16,-1 6-11-16,-22 8-33 16,-4 2-38-16,-19 12-32 15,-6 2-6 1,-6-1-4-16,-1-1-3 15,1-8-2 1,7-12-2-16,8-9-1 0,6-14 2 16,12-11 22-16,9-4 7 0,14-6 16 15,6-4 4-15,12 2-19 0,1 6-4 16,-4 13-14-16,-2 8-6 16,-13 22-5-16,-14 5-2 15,-7 18 0-15,-4 5 0 16,-6 5 0-16,-1 7-3 0,0-12 0 15,4-3-1-15,3-24 0 16,4-8 0-16,9-18 0 0,-9-10-1 16,5-4 1-16,1-6-1 0,-1 1 1 15,2 1-1 1,5 9 1-16,-1 5-1 16,-4 9 0-16,0 7-1 15,-5 6 1-15,-4-1 1 16,0 5 0-16,-1-5 2 15,-1 1 28-15,-3 1 16 0,3-3 25 16,-1-2 9-16,5-7-9 16,0 0-8-16,0-16-20 15,5-4-8-15,-7-5-2 16,0-2 5-16,-10 4 13 16,-4 0 7-16,-11 11 0 15,-8 11-5-15,-11 23-12 16,-6 13-8-1,1 29-17 1,5 7-7-16,1 6-8 16,10 1 1-16,15-10-2 0,11-8 0 15,15-18 0-15,17-8 0 0,16-20 1 16,16-12 1-16,12-15-47 16,9-5-70-16,2-5 68 0</inkml:trace>
  <inkml:trace contextRef="#ctx0" brushRef="#br0" timeOffset="68481.24">28176 13773 387 0,'5'-7'157'0,"-3"-5"115"0,-8 6-43 15,-6-1-33-15,-13 5-67 16,-7 2-26-16,-10 13-39 16,-3-1-13-16,3 4-16 15,1 4-7-15,5 5-13 16,10 5-6-16,8 3-7 15,6 5-2-15,15-5 0 16,8 3-1-16,19-11 0 16,4 1 1-16,10-3 0 15,0 0 1 1,4 4 0 0,-3-1 1-16,-17 5 1 0,-10 4 0 15,-24 8 3 1,-15 4 0-16,-14 8 0 15,-8-3-1-15,-1-8-4 16,3-5-1-16,4-14-30 0,5-9-30 16,14-14-120-16,6-6-143 0,19-21 179 15</inkml:trace>
  <inkml:trace contextRef="#ctx0" brushRef="#br0" timeOffset="68783.39">28440 13700 974 0,'30'-8'101'0,"-7"4"103"0,-5 13-73 0,-18 25-41 16,0 15-14-16,-15 17-33 15,-2 14-18 1,-5 8-17-16,-8 4-1 0,4 1-2 16,6-6-1-16,6-15-1 15,2-13 0-15,8-18-1 16,4-22 0-16,11-23 1 15,3-10 0-15,12-21 0 16,10-2 8-16,5-2 15 16,1 7 4-1,-4 19 0 1,-5 10-8-16,-6 19-15 16,-4 10-2-16,0 8 6 15,-7 7-39-15,0 0-117 16,9-6-107-16,1-7 113 0</inkml:trace>
  <inkml:trace contextRef="#ctx0" brushRef="#br0" timeOffset="69354.45">29007 14321 561 0,'4'5'80'0,"-4"2"60"0,0 9-22 15,0 15-31-15,0 2-3 16,1-3 13-16,5 2 7 16,10-12-9-16,5-1-9 15,9-13-11 1,6-6-1-16,4-15 11 0,1-4 4 16,5-24-3-16,-5-3-6 15,0-16-7-15,-6-9-6 16,-12-5-17-16,-1-2-10 15,-8 7-22-15,-4 9-8 16,-10 16-7 0,-3 10-1-16,-8 15-58 0,2 12-58 15,-1 11-303-15,-3 5 246 0</inkml:trace>
  <inkml:trace contextRef="#ctx0" brushRef="#br0" timeOffset="69687.57">29431 13736 1138 0,'-23'7'51'0,"-6"13"18"16,-1-1-12-16,-9 11 5 16,2 2-6-16,2 0-15 15,12-4-13-15,3-5-16 16,13-7-4-16,7-14 1 15,5-2 2-15,17-16-2 16,-1-9 0-16,16-10 23 16,0-2 15-16,11-1 25 15,-2 7 7-15,-1-1-13 16,-3 9-11-16,-8 12-23 16,-6 7-6-16,-7 17-11 0,-10 5-6 15,-7 10-2-15,-3 0 0 16,1 1-3-16,0-8-17 15,3-7-92-15,2-5-99 16,6-7 105-16</inkml:trace>
  <inkml:trace contextRef="#ctx0" brushRef="#br0" timeOffset="70559.69">29200 13130 505 0,'9'-22'127'0,"-2"6"176"0,0 6-86 15,-3 3-21-15,-4 5-28 16,-9 5-62-16,-2 10-27 15,-3 12-39-15,2 7-12 16,-4 12-10-16,-2 7-5 0,8 10-5 16,1-7-2-1,3 0-2-15,3-8-1 16,3-11 0-16,-2-5 0 16,2-14 0-16,5-5-1 0,1-16 1 15,3-10 1-15,1-9 0 16,-1-8 0-16,2-9-1 15,-4-7 1-15,-5-3-1 16,3-6-1-16,-2 0-1 16,4 8-1-16,4 8 0 15,10 5 0-15,-8 15 10 16,-1 2 2-16,1 11 2 16,-12 7 0-16,8 4-1 15,-3 10 1-15,2 17 1 16,7 2-1-16,-10 10-6 15,6 6-2-15,1 2-4 16,-10-6 2-16,12-10-1 16,2-6-2-16,3-12 2 0,-1-9 0 15,2-12 6-15,-1-9 4 16,4-13 4-16,0-8 0 16,0-10 6-16,2-1 2 15,-5 2 1-15,4-2 0 16,-4 7-12-16,-2 3-3 15,-4 17-4-15,0 3 2 16,-7 14 2-16,-3 7 1 16,-3 18 12-16,-1 6 2 15,-3 19-1-15,1 7-1 16,-3 8-13 0,1 5-3-16,3-8-4 15,1 0 0-15,0-10 12 16,5-6-45-1,2 2-131-15,4-1-313 16,-6 8 261-16</inkml:trace>
  <inkml:trace contextRef="#ctx0" brushRef="#br0" timeOffset="72962.35">27833 13828 450 0,'-48'-7'133'0,"8"-4"144"0,11 1-56 0,20-3-50 15,9 1-22-15,15 3-30 0,9-2-4 16,10 11-27 0,9 4-11-16,10 17-15 15,9 8-7-15,34 6-2 16,21 2-2-16,48-8-1 16,12-6-8-1,20-18-15-15,12-10-4 16,-7-13-12-1,-2-7-1-15,-22-5 0 16,-29 2 1-16,-45 5 0 16,-24 3 3-16,-57 11 2 15,-28 4-1-15,-61 12-3 16,-22 5-1-16,-47 19-6 16,-34-1-2-16,-45 10-1 15,-13 5-1-15,-46 10-3 16,7 2-5-16,28 6-19 15,1-1-4-15,47 2-3 16,25-5 5-16,46-13 17 16,34-5 2-16,69-20 1 0,30-7 0 15,70-17-1-15,36-3 3 0,49-22 5 0,19-11 4 16,46-9 9-16,-7-7 5 16,14-4 7-16,7 3-2 15,-44 4-1-15,-18 13-3 16,-67 13-4-1,-48 13 0-15,-59 24 3 16,-26 5 0-16</inkml:trace>
  <inkml:trace contextRef="#ctx0" brushRef="#br0" timeOffset="88134.01">11748 15614 346 0,'-23'0'83'0,"2"-2"65"0,7-4 19 16,1 1 14-16,11 0 12 15,2-4-6-15,0 5-19 16,0-1-15-16,-3 12-39 15,-6 9-18-15,-7 25-43 16,-9 16-16-16,2 19-23 16,4 9-8-16,8 12-4 15,11-4 0-15,21-14-1 16,8-11 0-16,8-27 0 16,0-15 0-16,4-17 0 15,-2-9 2-15,0-21 2 16,-2-8 1-16,-3-13 7 15,-6-4 6-15,-3-2 14 16,-9-5 7-16,-9 14-2 16,-7 7-4-16,-2 28-20 15,-5-5-9-15,7 38-8 16,0 10-1-16,13 17 1 16,-1 3 1-16,9-13 1 0,8-7 1 15,4-25-2-15,6-10 13 16,2-22 23-16,-4-10 11 15,-3-18 20-15,0-11-10 16,-9-9-19-16,-6-3-9 16,-10-9-17-16,-7-2-3 15,-11-3-16-15,-9 0-28 16,2 12-79-16,0 10-61 0,11 31-198 16,5 9 207-16</inkml:trace>
  <inkml:trace contextRef="#ctx0" brushRef="#br0" timeOffset="88467.74">12659 15963 648 0,'6'25'75'0,"1"-4"73"15,-7 2-40-15,3 2-8 16,-1-4-12-16,7 2-18 15,-4-7-3-15,6-7-3 16,1-2-7-16,-1-7 28 16,0-2-3-16,-4-12-6 15,-7 0 6-15,0 0-27 16,-4-9 4-16,-3-4 17 0,-2-5 9 16,-7-14 9-1,9-5-6-15,-7-13-31 0,7-4-17 16,9 6-29-16,5 6-9 15,11 13-6-15,5 13 14 16,7 12-110-16,0 6-68 16,11 12-266-16,1 7 211 15</inkml:trace>
  <inkml:trace contextRef="#ctx0" brushRef="#br0" timeOffset="89217.17">11509 16941 808 0,'-2'-19'137'16,"-2"-6"156"-16,3 4-170 0,-5 1-14 16,1 17-40-1,1 1-21-15,-1 9-23 0,2 14-8 16,3 11-9-16,3 6-1 15,2 8-1-15,-3-2-2 16,4-10 0-16,-5-8 0 16,5-13 9-16,-5-13 11 15,3-22 18-15,1-9 8 16,8-19 2-16,4-12-2 0,10-9-9 16,1 2-7-16,1 3-6 15,-1 6-7-15,-7 24-10 16,-3 8-4-16,-4 24-7 15,2 13-1-15,-3 20 0 16,3 1 0-16,0 5 2 16,3 1 0-16,6-17 1 15,2-3 0-15,-1-16 0 16,-3-5 1-16,0-11 1 16,2-5 0-16,-5-8 0 15,-3-1 1-15,3 7 1 16,-6-3 1-16,-5 2 0 15,0 12-2-15,-4 5-2 16,4-2-1-16,-6 9 0 16,1 0-1-16,1 9 7 15,-5 3 4-15,6 10 5 16,1 8 2-16,0 11-5 0,2 5-5 16,0 5-4-16,1-1-2 15,3-8 0-15,-1-3 0 16,4-10-2-16,2-4 0 15,-2-11-22-15,1-4-16 16,1-3-54-16,2-7-46 16,4-10-179-16,0-6 184 15</inkml:trace>
  <inkml:trace contextRef="#ctx0" brushRef="#br0" timeOffset="89438.54">12447 16812 659 0,'-6'9'128'0,"5"-6"145"16,1 3-41-16,5 3-48 16,9 0-40-16,2 10-77 15,5-1-28-15,-3 7-29 16,-2-2-5-16,4 1-2 15,-8 1-3-15,4-5-67 16,-7-2-65-16,3-8 72 16</inkml:trace>
  <inkml:trace contextRef="#ctx0" brushRef="#br0" timeOffset="89591.16">12601 16551 1088 0,'-7'15'37'0,"-2"-3"0"0,0 2-41 16,4-8-85-16,-4 1-87 15,20-11 94-15</inkml:trace>
  <inkml:trace contextRef="#ctx0" brushRef="#br0" timeOffset="89850.64">12938 16481 989 0,'-5'10'135'0,"-10"3"129"16,-6-3-87-16,-4 11-47 16,-8 6-26-16,4 7-41 15,6 5-20-15,7 0-27 16,4-2-10-16,14-7-7 16,8-3-2-16,8-10 0 15,9-1 0-15,3-5 3 16,3 1 0-16,-8 3 3 15,-5 2 0-15,-13 12 3 16,-7 4-1-16,-14 6-2 16,-8 4 2-16,-4-4-66 15,-4-9-53-15,5-10 62 16</inkml:trace>
  <inkml:trace contextRef="#ctx0" brushRef="#br0" timeOffset="90103.19">13347 16527 1318 0,'15'-7'114'15,"-12"3"77"-15,-3 9-22 16,-18 18-50-16,-13 9-28 16,-7 13-47-16,-6 4-19 0,5 6-18 15,11 2-4-15,19-6-3 16,12-1-1-16,19-15-1 15,4-4 0-15,8 1 1 16,-6-1 1-16,-8 12-39 16,-11 8-23-16,-24 19-122 15,-11 11-135-15,-36 27 185 16</inkml:trace>
  <inkml:trace contextRef="#ctx0" brushRef="#br0" timeOffset="95135.69">14855 15560 429 0,'0'-9'78'16,"-2"-1"75"-16,-2 1-48 16,-5 5-15-16,4 4-15 0,-6 0-4 15,-1 0-9-15,5 0 2 16,-7 0-1-16,14 0-4 16,-4 0-16-16,1-1-6 15,-1-3-8-15,9 8-4 16,2 13-4-16,1 14-3 15,-8 25-5-15,-2 10-2 16,5 17-3-16,4 1-1 16,8-6-4-16,1-13 1 15,1-24-5-15,-3-11 19 16,2-23 21-16,6-7 6 0,-6-23 8 16,0-5-18-16,1-17-19 15,-6-2-6-15,3-8 2 16,-1 1 8-16,-1 19 13 15,2 7 0-15,-8 20-5 16,2 21-10-16,-2 28-13 16,-1 14-2-16,7 5-1 15,3-9 1-15,2-13-2 16,6-12 8-16,0-22 27 16,1-4 10-16,-3-15 14 15,0 0-3-15,-5-12-14 16,-2-5-6-16,-5-12-4 15,2-4 2-15,-8-14-4 16,1-2-5-16,-6-7-8 16,-2 2-6-16,-4 7-9 15,1 5-2-15,-2 25-47 16,3 9-53-16,6 23-158 16,6 11-177-16,6 8 237 0</inkml:trace>
  <inkml:trace contextRef="#ctx0" brushRef="#br0" timeOffset="95550.15">15502 15812 521 0,'0'0'115'0,"0"-5"158"15,1 1-100-15,8 8-34 0,-3 3-18 16,10 19-50-16,-2 6-19 16,-2 9-29-16,2 3-6 15,-8-6-6-15,1-3-2 16,-7-6 11-16,0-10 8 15,-2-8 6-15,-7-4 8 16,7-9 16-16,-1-7 4 16,5-16 12-16,10-5 2 15,2-11-13-15,9-3-10 0,2-6-18 16,0 1-11-16,3 3-18 16,-3 1-4-16,7 10 18 15,-2 8-58-15,-1 17-117 16,-1 1-119-16,0 25 114 15</inkml:trace>
  <inkml:trace contextRef="#ctx0" brushRef="#br0" timeOffset="96467.16">14518 16746 621 0,'0'-23'127'0,"-2"0"106"15,-3 22-99-15,-1 1-17 16,-3 24-66-16,-3 8-26 15,1 22-15-15,1 4-3 16,6 6-4-16,-3 1 0 16,7-13 0-16,0-4 0 0,4-23-1 15,4-6 1-15,1-21 4 16,-2-8 6-16,6-19 15 16,-3-8 7-16,5-13 10 15,-1-13 2-15,0-1 4 16,4 2-1-16,-1 3-9 15,-1 10-6-15,-3 15-18 16,-1 13-7-16,-1 21-7 16,1 5-1-16,-1 16 0 15,1 4-1-15,10 2 1 16,-1-4-1-16,4-6 0 16,1-13-1-16,-1-8 22 15,2-13 9-15,1-8 13 16,2-5 6-16,-3-11-15 15,-4-2-6-15,-2-1-8 16,-1-4-1-16,-4 11-5 16,-7 9 0-16,-2 15-4 0,-2 13-1 15,-5 25 0 1,2 5-3-16,-2 27-1 0,1 1 0 16,3 12-3-16,0-3 0 15,3-5-1-15,0-7 1 16,5-14-1-16,1-6 0 15,3-15-1-15,-1-8-1 16,7-7 1-16,-1-5 0 16,2-5 3-16,-3-4-1 15,-4-3 5-15,-2 1 10 0,-5 2 7 16,-1 7 3-16,1 13-1 16,-3 5-10-16,-1 11-9 15,0 1-2-15,-3-1-3 16,0-1 0-16,3-10 0 15,0-5 0-15,3-13-2 16,0-7 2-16,3-10-49 16,-2-8-46-16,3-7-178 15,3-5 147-15</inkml:trace>
  <inkml:trace contextRef="#ctx0" brushRef="#br0" timeOffset="96726.95">15449 16608 644 0,'7'-3'170'0,"1"3"145"16,0 5-108-16,-3 11 4 15,-3 14-69-15,-2 9-24 16,0 7-50-16,0 9-26 15,5 2-24-15,-3 0-6 16,8-11-6-16,-1-4-1 16,4-15 14-16,-1-9-48 15,0-8-116-15,4-8-116 0,9-9 112 16</inkml:trace>
  <inkml:trace contextRef="#ctx0" brushRef="#br0" timeOffset="96917.14">15399 16369 1170 0,'-14'2'49'0,"-1"-2"2"16,8 0-30-16,7-2-12 16,9-4-9-16,16 5-68 15,7-1-70-15,16 7 77 16</inkml:trace>
  <inkml:trace contextRef="#ctx0" brushRef="#br0" timeOffset="97159.25">15830 16557 862 0,'-6'23'158'0,"-2"-4"128"16,-7 4-105-16,1 7-34 16,-9-1-63-1,2 1-24-15,3 5-35 16,2-1-10-16,16-4-13 0,11 0-2 15,7-3 0 1,5-7-1-16,3-3 1 0,-10 3 1 16,0-3 1-16,-5 3 1 15,-8 8 1-15,-6 6 0 16,-11 3 1-16,-2 2-1 16,-16-3-31-16,7-1-44 15,-4-14-166-15,3-8 138 16</inkml:trace>
  <inkml:trace contextRef="#ctx0" brushRef="#br0" timeOffset="97442.98">16195 16652 1223 0,'-4'4'113'0,"-12"5"65"15,-10 9-28-15,-6 12-69 16,-9 0-22-16,11 9-29 15,2-5-14-15,12-4-12 16,7-2-1-16,14-7-2 16,9-5 0-16,11-9-1 15,5 2 1-15,0-2 2 16,-1 2 0-16,-15 9 2 0,-12 7 1 16,-18 12 1-16,-11 7-1 15,-12 6-10 1,-5 3-23-16,-8-3-86 15,5 0-103-15,4-15 116 16</inkml:trace>
  <inkml:trace contextRef="#ctx0" brushRef="#br0" timeOffset="97738.42">16746 16736 1174 0,'-7'7'144'0,"-3"2"128"16,-1 7-149-16,2 5-9 15,-9 14-45-15,2 6-15 16,-1 7-26-16,-3 7-10 16,4 5-12-16,-7 2-3 0,4-1-51 15,3-5-46 1,-4-13-173-16,4-6 145 0</inkml:trace>
  <inkml:trace contextRef="#ctx0" brushRef="#br0" timeOffset="97928.9">16496 16794 1216 0,'7'0'117'0,"4"6"72"16,5 6-31-16,5 8-57 16,6 4-31-16,3 5-38 15,7 3-11-15,4-4-15 16,0-1-20-16,1-8-135 15,-1-1 103-15</inkml:trace>
  <inkml:trace contextRef="#ctx0" brushRef="#br0" timeOffset="98501.48">16535 14559 745 0,'4'-11'146'0,"1"6"122"15,1-2-33-15,-6 5-72 16,0 5-32-16,-8 11-31 15,-2 8-19-15,-10 8-32 16,-6 12-14-16,-8 10-24 16,-3 5-4-16,-11 5-2 15,-7-7 0-15,0-4-17 16,2-5-27-16,7-16-102 0,10-1-90 16,6-13 120-16</inkml:trace>
  <inkml:trace contextRef="#ctx0" brushRef="#br0" timeOffset="98732.37">16133 14576 981 0,'7'2'125'0,"0"12"107"15,2 11-30-15,7 18-55 16,5 6-18-16,11 4-35 15,7 1-19-15,9-8-31 16,-4 0-11-16,8-5-18 16,-4-6-6-16,3 2-18 15,-1-3-40-15,5 7 32 16,3 8-11-16</inkml:trace>
  <inkml:trace contextRef="#ctx0" brushRef="#br0" timeOffset="107850.59">17964 15523 457 0,'0'-14'117'0,"2"1"119"15,0 3-37-15,-6 6-35 0,-1 4-22 16,-4 4-27-16,-3 6-18 16,1 12-21-16,6 8-6 15,3 18-13-15,-8 3-8 16,11 18-20-16,3 6-11 15,3-4-9-15,5-2-3 16,-6-7-4-16,4-5 0 0,-3-4-64 16,0-5-61-1,2-7-246-15,-5-2 206 0</inkml:trace>
  <inkml:trace contextRef="#ctx0" brushRef="#br0" timeOffset="108152.15">17959 15585 1095 0,'-9'-14'99'0,"0"-2"95"16,-1 2-30-16,8-2-7 16,2 0-19-16,9-4-44 15,5 6-19-15,13 0-25 16,5 7-10-16,8-2-13 15,3 6-8-15,3 3-11 16,0 1 0-16,-9 10-3 16,-5-2 1-16,-19 12 2 0,-13 6 0 15,-23 8-1-15,-9 8 0 16,-9 8-4-16,-5 1-13 16,5-1-63-16,6-7-40 15,8-5-116-15,6-10-111 16,26-3 196-16</inkml:trace>
  <inkml:trace contextRef="#ctx0" brushRef="#br0" timeOffset="108685.12">18557 15633 647 0,'-16'0'129'0,"-6"0"148"16,-6 2-78-16,1 1-35 15,4-3-26-15,13-3-41 16,8-4-13-16,14-7-21 15,11-2-11-15,16-6-17 16,8 6-5-16,2 4-11 16,-1 5-4-16,-11 9-6 0,-14 10-3 15,-12 9-1-15,-11 13 0 16,-11 9 1-16,-8 3 0 16,-11 3-2-16,0 3 0 15,-1-8-1-15,5-7-2 16,10-5 0-16,7-11-1 15,14-5-1-15,10-1 0 16,11-5-1-16,4 3 1 0,4 3 1 16,-4-2 2-1,-12 2 14-15,-8 0 8 0,-20 1 11 16,-13 3 3-16,-23-2-9 16,-13-1-6-16,-17-2-11 15,-4-3-4-15,0-8-5 16,6-3 5-16,5-8-66 15,5-7-46-15,14-2-146 16,11 4 121-16</inkml:trace>
  <inkml:trace contextRef="#ctx0" brushRef="#br0" timeOffset="111117.4">19406 15956 499 0,'-9'3'127'0,"0"-1"84"16,0-4-19-16,1 0-18 15,0-5-46-15,3 2-20 16,3 5-28-16,4 7-14 15,-2 13-23-15,4 8-13 16,-3 7-20-16,7 6-5 0,0 4-2 16,1-3 0-16,4-8-1 15,-3-8 1-15,1-15 0 16,-4-7 1-16,-5-10 2 16,-2-6 1-16,-2-9 2 15,-5-4 0-15,2-11 3 16,-4-1 4-16,7-4 1 15,-5-1-2-15,10 5-6 16,10-1-5-16,6-1-4 16,3 7-1-16,4 4-31 15,1 7-43-15,8 12-250 16,3 9 203-16</inkml:trace>
  <inkml:trace contextRef="#ctx0" brushRef="#br0" timeOffset="111667.42">19713 16007 677 0,'0'9'80'0,"0"0"71"15,5-6-42-15,6-3-10 16,6-8-5-16,5-3-11 16,1-3-24-16,0-2-6 15,-2 0-16-15,-1-4-5 16,-6-1-9-16,-2 0-3 15,-10 7 9-15,-2-1 6 16,-14 8 4-16,-9 11 0 0,-7 5-18 16,-4 8-9-16,-2 15-9 15,3 4-2-15,8 10-1 16,7 5-1-16,13-5-1 16,5-3 0-16,9-9 0 15,12-8 1-15,7-15 1 16,10-8 1-16,6-13 8 15,7-11 4-15,8-11 4 16,3-11 2-16,2-7-5 16,-6-1 8-16,-8-4 6 15,-9 0 2-15,-17-2 3 16,0 8-11-16,-17 8-10 16,-4 13-3-16,-3 19-4 15,-5 7-3-15,-4 18-2 16,2 7-1-16,7 5 0 15,0 4 1-15,5-3 0 16,13-1 0-16,-7 0 0 16,5 4 1-16,-4-2 0 15,-1-1 0-15,-10 6 2 0,-2-5-1 16,-12-3 1-16,-6 3-1 16,-6-9-1-16,9 2 5 15,-5-5-72-15,3-4-56 16,4-3-234-16,1-11 191 15</inkml:trace>
  <inkml:trace contextRef="#ctx0" brushRef="#br0" timeOffset="112066.95">20516 15938 784 0,'9'9'117'0,"0"3"109"15,-4 10-59-15,0 13-63 16,-3 0-34-16,-2 17-46 16,-2 3-11-16,-3 5-8 15,0 4-1-15,3 3-2 16,-5-3-1-16,1-12-1 16,5-10 0-16,-1-21 0 15,2-19 1-15,-7-9 2 16,5-23 2-16,-1-27 2 15,3-8 3-15,-2-13 8 16,2-2 4-16,5 4 10 16,6 3 7-16,6 13 7 15,6 5 0-15,-1 16-9 0,3 7-9 16,1 19-18-16,-6 10-6 16,-8 13-4-16,-3 12 1 15,-11 11 2-15,-7 6 0 16,-16 9 0-16,-5 2-22 15,0 5-91-15,0 2-94 16,3-6 103-16</inkml:trace>
  <inkml:trace contextRef="#ctx0" brushRef="#br0" timeOffset="113051.09">20979 16028 203 0,'-13'0'79'0,"6"2"98"16,-2 2-3-16,-3-1-7 16,10 4-10-16,-14-5-25 15,4 3-17-15,-4 3-39 16,0-1-19-16,-4 7-30 16,-1 2-14-16,7 12-11 15,3 1-1-15,13 8-1 16,7-4 0-16,7-6 8 15,10-4 7-15,5-16 20 16,-1-7 12-16,9-14 21 0,-9-6 8 16,-5-13-1-16,-4-3-6 15,-9-3-21-15,-10 4-13 16,-9-1-16-16,-4 8-7 16,-10 7-7-16,0 7-4 15,-6 6-50-15,2 5-42 16,-1 10-148-16,5 2-231 15,6 16 275-15</inkml:trace>
  <inkml:trace contextRef="#ctx0" brushRef="#br0" timeOffset="114016.84">21216 16071 550 0,'2'18'41'16,"-6"1"33"-16,-6 2-17 15,-4-1 7-15,-1 3 8 16,5-5 0-16,-1-6-3 16,4-7-4-16,7-5-19 15,0-3-12-15,5-11-17 16,3-9 2-16,6 0 13 16,0-4 9-16,7 2 6 15,-1 4-2-15,3 9-20 16,-2 3-10-16,2 16-10 15,-2 7-4-15,1 7 2 16,-1 8-4-16,2 4 1 16,-2-1 0-16,4-7 0 15,3-4 2-15,1-15 0 0,-3-5 1 16,3-8-1-16,-10-5-1 16,-1-4 0-16,-4-5-1 15,-7 1 0-15,-1 2 0 16,2 4-1-16,-2 4-1 15,6 8-12-15,2 2-3 16,-3 3 0-16,-2 4 2 16,-4-1 14-16,-1 6 3 15,-1-5 18-15,-1 4 13 0,-2-4 32 16,-4-3 14-16,-1-4 4 16,-4-8-9-16,4 5-29 15,-2-2-14-15,5 5-20 16,-1 1-4-16,1 6-6 15,7 8-1-15,-5-1 0 16,4 0-1-16,3-2 1 16,-2-3 0-16,9-9 0 15,-5 0 0-15,7-12 2 16,-4-4 1-16,3-12 2 16,-3-1 5-16,-5-12 7 15,2-3 0-15,-4-7 1 16,-1-10-5-16,-2-2-6 15,1-7-1-15,-8 7-4 16,1 8-1-16,-1 19 9 0,-4 20 0 16,2 32-2-16,0 20 2 15,0 24-11 1,-4 9-1-16,4 6-1 0,0 1 1 16,9-9 0-16,7-10 1 15,7-15 1-15,0-11 0 16,10-17 0-16,-3-11 0 15,2-10 0-15,0-11 1 16,-2-10 2-16,-2-4 0 16,2 0 0-16,-1-1 1 0,-10 1-1 15,2 7 0-15,-12 12-1 16,2 15-1-16,-1 19-1 16,-1 6 0-16,5 16 0 15,0-3 1-15,4 1 1 16,3-5-1-16,2-12 11 15,-2-4 5-15,-3-2 6 16,-3-9 5-16,-11 1 0 16,-11-1-2-16,-11-4-3 15,-9 1-2-15,-12 1-11 16,-4-7-3-16,-6-9-32 16,-15-9-51-16,2-8-375 15,-6 4 296-15</inkml:trace>
  <inkml:trace contextRef="#ctx0" brushRef="#br0" timeOffset="119424.36">25511 16037 463 0,'-7'-2'116'0,"-4"2"80"0,-3 2-6 15,5 4-7-15,-4-3-27 16,6 4-14-16,2 4-30 15,-4 5-14-15,9 9-33 16,0 7-15-16,-2 12-25 16,2 9-10-16,-5 13-8 15,-7 3-3-15,1 2 0 16,-3-4-2-16,3-15 1 16,6-13 0-16,0-22 1 15,5-15 0-15,-8-7 1 16,10-13 1-16,2-19 0 15,-4-15-1-15,9-20-1 16,-2-15 0-16,5-7 3 16,6 5 8-16,5 8 19 15,2 1 9-15,5 16 9 0,-2 13-3 16,1 13-17-16,-5 19-7 16,-2 21-11-16,-8 10-4 15,4 23-3-15,-2 13-2 16,-2 6-1-16,7 2 0 15,-10 8-2-15,-4-5 2 16,3-6-1-16,-6-4-1 16,8-18 1-16,3-7-1 15,2-20 0-15,3-6 2 16,3-19-1-16,3-4 0 16,8-16 0-16,5 1 6 15,4-7 13-15,1-8 4 0,6 0 10 16,3-1-6-16,2-1-8 15,-7 6-2-15,-4 6 2 16,-7 5 4-16,-8 24 6 16,-6 5 2-1,-13 25-5-15,1 13-3 0,-11 31-9 16,0 11-3-16,-5 20-6 16,-4 19-4-16,7 23-2 15,4 20-15-15,7 14-90 16,8 2-83-16,14-6 94 15</inkml:trace>
  <inkml:trace contextRef="#ctx0" brushRef="#br0" timeOffset="121117.94">28718 15956 214 0,'-9'-11'66'16,"4"4"84"-16,-4-4 13 15,9-1 14-15,-5 3 1 16,-2 2-18-16,5-4-21 0,-7 10-51 16,7-1-20-16,-3 2-12 15,-4 2 3-15,7 10 7 16,2-3-1-16,4 3-20 16,8-1-9-16,8 3 3 15,3-2 6-15,18-6 8 16,10 4 5-1,18-10-8-15,11 2-11 0,16-2-15 16,-2-2-6-16,-9 1-10 16,-18-8-1-16,-21 7-9 15,-14 0-26-15,-16 6-97 16,-5 5-81-16,-22 0 103 16</inkml:trace>
  <inkml:trace contextRef="#ctx0" brushRef="#br0" timeOffset="121360.48">28954 16051 1217 0,'3'-3'114'16,"3"1"90"-16,-1 4-3 15,-5 10-48-15,0 10-26 16,-9 17-63-16,-3 8-23 15,-6 17-24-15,0 4-8 0,4 8-6 16,5-3-1-16,8-11 3 16,4 0-32-16,6-11-78 15,2-10-47-15,-3-6-227 16,3 1 216-16</inkml:trace>
  <inkml:trace contextRef="#ctx0" brushRef="#br0" timeOffset="121585.58">28613 16796 1260 0,'-5'0'112'0,"5"7"89"16,2 0-39-16,19 7-28 15,4-5-23-15,16 0-42 16,5-3-16-16,23-1-24 15,16-3-11-15,20 1-11 0,14-1-21 16,1 5-130-16,-10 5 101 16</inkml:trace>
  <inkml:trace contextRef="#ctx0" brushRef="#br0" timeOffset="123301.97">22693 11021 542 0,'-5'2'100'0,"3"0"94"16,-3 2 19-16,5 4-47 0,0-1-23 16,3 2-38-16,8 0-9 15,3 0-7-15,7 2-11 16,15-2-31-16,-1-1-15 16,19-6-21-16,2-2-4 15,5-3-3-15,1-1-1 16,-7-6-23-1,-2 2-50-15,-25 1-229 0,-22 7 186 16</inkml:trace>
  <inkml:trace contextRef="#ctx0" brushRef="#br0" timeOffset="123481.89">22824 11197 968 0,'-7'5'151'0,"4"2"89"0,8-7-60 15,6 4-37-15,3 3-80 16,2 14-33-16,-2 11-24 16,-3 9-2-16,-4 10-27 15,-7 1-26-15,-4 3-164 16,-1 3 130-16</inkml:trace>
  <inkml:trace contextRef="#ctx0" brushRef="#br0" timeOffset="123634.81">22603 11759 1067 0,'5'-7'128'0,"15"-2"180"0,10-2-190 15,27-3-24-15,8 2-10 16,26-6-31-16,20-7-23 16,20-1-43-16,8-1-45 15,-1 2 35-15</inkml:trace>
  <inkml:trace contextRef="#ctx0" brushRef="#br0" timeOffset="123954.97">25287 11169 666 0,'11'0'118'0,"10"5"194"15,-1-3-151-15,17 7 20 16,2 1-3-16,9-1-28 16,-2 5-16-16,-2-1-43 15,1-1-24-15,-6-1-36 16,3-4-12-16,-5-4-11 15,-1-3 8-15,-15-1-75 16,-7-5-75-16,-5 3-239 0,-9-6 196 16</inkml:trace>
  <inkml:trace contextRef="#ctx0" brushRef="#br0" timeOffset="124117.19">25555 11314 1348 0,'-12'37'141'16,"-3"2"104"-16,5 4-37 15,3-2-63-15,3 3-44 16,1-2-61-16,3 1-18 16,-2-2-15-16,-4-9 2 0,8-6-59 15,0-6-53-15,-2-8-169 16,7-1 141-16</inkml:trace>
  <inkml:trace contextRef="#ctx0" brushRef="#br0" timeOffset="124261.36">25227 11855 1134 0,'-9'56'143'0,"6"-4"145"16,10-4-105-16,26-11-56 15,20-16-26-15,18-12-47 16,9-12-18-16,11-22-23 16,-4-11-21-16,6-10-508 15,10-12 375-15</inkml:trace>
  <inkml:trace contextRef="#ctx0" brushRef="#br0" timeOffset="124845.6">31622 11018 616 0,'0'23'132'0,"6"5"86"0,18 4-26 15,7-5-15-15,24-9-63 16,3-8-26-16,17-10-42 15,1 0-12-15,-5-9-14 16,-2 2-9-16,-14-3-36 16,-13-1-57-16,-20 0-286 15,-13-1 231-15</inkml:trace>
  <inkml:trace contextRef="#ctx0" brushRef="#br0" timeOffset="125028.97">31858 11094 867 0,'-21'16'149'0,"7"4"164"16,5 4-84-16,12 10-53 0,4 5-33 16,8 4-56-16,1 3-26 15,-4 0-32-15,-1-2-10 16,-6 2-12-16,-3 0-3 16,1-3-47-16,4-2-45 15,-5-6-140 1,2-1-183-16,-4-4 233 0</inkml:trace>
  <inkml:trace contextRef="#ctx0" brushRef="#br0" timeOffset="125217.29">31661 11819 982 0,'-19'29'154'0,"5"-1"147"0,23 0-154 16,8-5-25-16,24-10-32 15,16-4-14-15,30-18-27 16,5-9-15-16,27-5-22 15,1-5-18-15,-12 1-167 16,-3 2 124-16</inkml:trace>
  <inkml:trace contextRef="#ctx0" brushRef="#br0" timeOffset="125742.88">22610 13736 888 0,'23'-12'138'0,"4"-1"91"0,8 1-43 15,4-3-5-15,9 8-52 16,-6-5-22-16,8 0-47 15,2-1-16-15,-6-5-22 16,-2 4-9-16,-9 2-6 16,-3 3-7-16,-26 4-58 15,-1 1-46-15,-19 4-182 16,-8-2-193-16,-6 2 269 16</inkml:trace>
  <inkml:trace contextRef="#ctx0" brushRef="#br0" timeOffset="125900.98">22855 13585 635 0,'-11'7'148'0,"-1"9"153"16,1 0-27-16,0 11-43 16,2 1-21-16,4 2-58 15,-4 11-35-15,4 2-68 0,0 3-22 16,1 2-20-16,-1-4-2 16,3-2-25-16,-3-4-28 15,3-3-101-15,0 1-100 16,-7-6 135-16</inkml:trace>
  <inkml:trace contextRef="#ctx0" brushRef="#br0" timeOffset="126049.32">22558 14215 763 0,'-7'5'175'0,"7"6"206"16,0-1-122-16,15-4-86 16,4 2-33-16,15-9-61 15,12-6-27-15,12-9-29 16,19-4-9-16,25-7-38 15,23 1-47-15,4-2 41 16</inkml:trace>
  <inkml:trace contextRef="#ctx0" brushRef="#br0" timeOffset="126460.8">25683 13608 1201 0,'26'-7'214'0,"22"2"-155"0,9 3-5 16,5 0-21-16,3 2-23 15,6 0-4-15,-7-9-2 16,2 2-4-16,-18-3-76 16,-9-1-111-16,-16 8 108 15</inkml:trace>
  <inkml:trace contextRef="#ctx0" brushRef="#br0" timeOffset="126627.3">25945 13619 1312 0,'-11'39'94'0,"-3"3"45"16,0 10-13-16,3 3-61 15,-1-4-22-15,10 1-34 0,-1-8 5 16,8-9-74-16,-1 1-66 16,1-8 75-16</inkml:trace>
  <inkml:trace contextRef="#ctx0" brushRef="#br0" timeOffset="126787.5">25626 14278 1281 0,'2'16'98'0,"21"-7"105"16,10-3-161-16,29-10-14 16,16-1 3-16,34-20 0 15,21-2-5-15,14-17-63 16,4-4-72-16,-2-5 63 15</inkml:trace>
  <inkml:trace contextRef="#ctx0" brushRef="#br0" timeOffset="127300.56">31665 13580 1341 0,'0'0'38'0,"2"2"21"15,3-2 37-15,13 9-7 16,7-8-13-16,21 3-37 16,5-1-15-16,11-4-13 15,6-1-4-15,-10-2-15 16,4-1-42-16,-16 0-206 15,-9 1 166-15</inkml:trace>
  <inkml:trace contextRef="#ctx0" brushRef="#br0" timeOffset="127485.82">31926 13592 1099 0,'-22'29'176'0,"1"4"127"15,9 10-97-15,-1 3-32 16,8 13-74-16,0 3-29 15,-1-2-45-15,3 0-12 0,1-5-6 16,-2-7-24 0,10-5-60-16,-6-6-55 0,3-12-236 15,3 3 216-15</inkml:trace>
  <inkml:trace contextRef="#ctx0" brushRef="#br0" timeOffset="127632.62">31683 14277 1390 0,'0'14'109'0,"12"2"58"16,2-4-32-16,29-3-62 16,10-4-18-16,23-8-25 15,6-10-13-15,12-10-11 16,3-1 0-16,-6-3-111 16,-6 2 79-16</inkml:trace>
  <inkml:trace contextRef="#ctx0" brushRef="#br0" timeOffset="128176.94">23066 16309 952 0,'-20'-31'95'0,"1"1"64"16,4 5-53-16,3 6 7 0,12 10-27 16,12 9-6-16,17 11-19 15,15 6-8-15,13 6-12 16,1-5-10-16,6-4-15 16,-7-5-5-16,0-9-5 15,-6-9 0-15,-15-1 5 16,-5-4-35-16,-9-1-113 15,-13 1-110-15,-13 0 115 16</inkml:trace>
  <inkml:trace contextRef="#ctx0" brushRef="#br0" timeOffset="128341.18">23344 16227 583 0,'-23'23'179'0,"7"4"184"16,4 1-43-16,12 6-78 15,3 5-42-15,11 9-70 16,6 1-35-16,-3-1-52 15,-2 5-16-15,-3-5-19 16,0 0 1-16,-1-4-53 16,-2-5-43-16,0-1-154 0,-7-7-216 15,1 5 265-15</inkml:trace>
  <inkml:trace contextRef="#ctx0" brushRef="#br0" timeOffset="128514.02">22940 16911 1305 0,'0'6'124'0,"10"1"92"16,24-5-71-16,25-1-46 16,15-1-17-16,18-3-21 15,2-8-16-15,7-3-24 16,2 0 9-16,23 8-117 16,16 3 71-16</inkml:trace>
  <inkml:trace contextRef="#ctx0" brushRef="#br0" timeOffset="129143.53">31651 16138 1231 0,'-4'-1'2'0,"17"9"36"15,15-2 24-15,11 4 36 16,11 1 15-16,19-4-18 16,11 4-18-16,10-6-34 15,6 4-15-15,-13-4-18 16,-7 4-1-16,-26 0-59 16,-11 0-50-16,-27 0-278 15,-10-2 221-15</inkml:trace>
  <inkml:trace contextRef="#ctx0" brushRef="#br0" timeOffset="129335.87">31933 16293 1181 0,'0'12'158'0,"1"4"135"16,10 5-140-16,3 2-15 15,2 11-55-15,5 5-21 16,-6 9-32-16,-5 5-10 0,-4 4-12 15,-5 1-3 1,-2-1-23-16,-8-2-35 16,2 2-128-16,0-1-141 0,-1-6 172 15</inkml:trace>
  <inkml:trace contextRef="#ctx0" brushRef="#br0" timeOffset="129519.34">31647 16981 1057 0,'-3'5'149'16,"3"5"197"-16,21 6-226 15,9 0-4-15,29 4-9 16,15-1-4-16,22-10-42 16,21 0-17-16,3 4-42 15,-3-1-48-15,-12 11 28 16</inkml:trace>
  <inkml:trace contextRef="#ctx0" brushRef="#br0" timeOffset="136920.24">1409 11846 449 0,'-1'7'63'0,"-6"5"53"16,-1 1-3-16,1-1-42 16,4-8-11-16,1-2-8 15,4-2-4-15,1 0 4 16,4 8 1-16,-1 8-16 15,1 13-10-15,-4 12-19 16,1 8-2-16,3 10-3 16,-7 6 1-16,0-6-1 15,0-2 11-15,-5-13 14 16,3-7 1-16,0-10 1 16,0-6-10-16,1-16-12 15,1-5-1-15,-2-5-1 16,-5-11-2-16,5-12-1 15,-2-6 0-15,4-7-1 16,2-3 4-16,4-4 19 0,4 0 11 16,1-7 25-16,3 4 8 15,0 3 1-15,4 2-5 16,3 10-15-16,2 8-10 16,2 14-20-16,-2 8-6 15,-2 21-7-15,-1 9 0 16,3 19-2-16,2 1 0 0,3 1-1 15,1-5-1 1,4-11 0-16,-4-10-1 0,3-19 1 16,3-3 5-16,0-26 9 15,6-6 2-15,-4-22 1 16,2-7-1-16,-3-8 10 16,-2-1 7-16,-4 13 9 15,-7 6 3-15,-2 24-18 16,-7 14-8-16,-3 23-12 15,-6 20-5-15,-5 26-4 16,0 9 11-16,-2 20 8 16,-1 5 3-16,-4 0 3 15,5-1-10-15,2 0-8 16,0-1-2-16,11-9-2 16,-4-7-1-16,9-10 1 15,3-15 0-15,-1-12-64 16,3-7-60-16,6-13 66 15</inkml:trace>
  <inkml:trace contextRef="#ctx0" brushRef="#br0" timeOffset="137617.75">2936 12126 526 0,'-2'0'98'15,"-3"-4"104"-15,5 4-12 16,7-1-20-16,7-1-11 16,15-2-25-16,4 4-19 15,35 6-23-15,13-1-13 16,40 7-25-16,12-1-6 0,7-7-20 15,-5-3-8-15,-8-8-4 16,1-5-4-16,-9-2 0 16,-11 0 1-16,-30 5-4 15,-20 5-25-15,-27 2-111 16,-16 2-125-16,-13 4 130 16</inkml:trace>
  <inkml:trace contextRef="#ctx0" brushRef="#br0" timeOffset="137869.54">4012 11910 989 0,'9'0'124'0,"12"0"125"16,4-2-81-16,16 2 10 16,7 2-35-16,7-1-38 15,5 7-19-15,-5 6-44 16,-3 2-11-16,-17 5-13 15,-3 7-6-15,-18 10 0 0,-9 6 0 16,-17 13 1-16,-11 6-1 16,-13 16-4-1,-4 0-22-15,-6 3-63 0,-9-8-43 16,12-17-141-16,11-16-133 16,16-27 225-16</inkml:trace>
  <inkml:trace contextRef="#ctx0" brushRef="#br0" timeOffset="138343.48">5505 11787 663 0,'2'-10'168'16,"2"1"137"-16,-10 0-80 16,-4-2-21-16,-10 10-44 15,-5-3-14-15,-1 4-45 16,-5 4-17-16,-2 6-37 16,-4 12-12-16,-4 15-20 15,4 9-7-15,3 9-8 16,9-2-2-16,14 0 1 15,11-7 3-15,16-1 9 16,15-3 2-16,11-3 10 16,13 4 0-16,14-8 2 15,-1 1-2-15,-5-4-4 16,-6 1-2-16,-29 3 3 16,-13 4 3-16,-35 5 3 15,-12-1 0-15,-28 2-3 16,-9-5-4-16,-9-9-7 15,0-5-2-15,3-20 3 16,-3-2-34-16,-3-25-81 16,3-8-52-16,0-9-175 0,17-6 178 15</inkml:trace>
  <inkml:trace contextRef="#ctx0" brushRef="#br0" timeOffset="139169.79">736 14410 449 0,'-27'5'52'0,"4"2"77"0,0-2 34 15,7-1 17-15,4-1-5 16,6-1-53-16,8-2-20 0,10 0-21 15,4 0-1 1,16 0 0-16,7 6-13 0,22 4-26 16,11 3-12-16,19 3-18 15,10 3-3-15,-4-3-3 16,-10-2 1-16,-16 2 4 16,-14-2 0-16,-16 1 3 15,-6-3-18-15,-19 0-78 16,-7-3-76-16,-13 2 78 15</inkml:trace>
  <inkml:trace contextRef="#ctx0" brushRef="#br0" timeOffset="139379.13">706 14826 1025 0,'0'7'132'0,"8"0"122"16,14 1-70-16,17-7-44 0,17 3-29 15,15-4-42 1,16-5-24-16,9-8-29 0,-2 1-6 16,-7 1-3-1,-9 4 1-15,-13-2-42 0,5 2-47 16,-19-4-229-16,0 1 184 16</inkml:trace>
  <inkml:trace contextRef="#ctx0" brushRef="#br0" timeOffset="139662.29">1269 14330 856 0,'-7'2'102'0,"2"-1"100"16,14 3-54-16,16 1-6 15,7-1-20-15,23 8-37 16,1 2-23-16,13 11-40 0,11 7-10 15,4 5-6-15,-12 4 6 16,-13 12 13 0,-17-1 5-16,-36 15 6 0,-12 9-5 15,-34 17-8 1,-17-5-3-16,-9 3-6 0,-8-6-1 16,3-18-4-16,5-7 14 15,8-15-93 1,6-12-64-16,8-11 78 15</inkml:trace>
  <inkml:trace contextRef="#ctx0" brushRef="#br0" timeOffset="140549.16">2911 14466 981 0,'-2'-17'69'0,"-1"2"48"16,-1 10 6-16,1 5 5 0,3 13-17 16,2 15-44-16,5 11-21 15,-7 19-29-15,0 13-7 16,-6 13-2-16,-3 6 1 16,-1-3-1-16,1-7-1 15,-2-16 0-15,-1-13 1 16,3-21 0-16,2-3 1 15,0-27 3-15,0-9 5 0,5-25 3 16,-2-19 0 0,10-25-1-16,-1-16-2 15,4-12 5-15,0 5 4 0,5 1 2 16,2 12-1-16,3 17-7 16,1 12 0-16,-2 20-4 15,3 13-3-15,-3 19-5 16,-1 8-4-1,5 21-4-15,-5 11 0 16,3 12 2-16,3 2-1 0,4-2 1 16,1-6 0-16,2-14 2 15,2-11 7-15,5-18 8 16,-1-5 5-16,5-26 7 16,-1-8-2-16,5-20 6 15,-5-8 6-15,-6-2 9 16,0 6 3-16,-15 17-5 15,-5 11-11-15,-6 37-20 16,-8 18-5-16,-2 48-7 16,-7 12-2-16,-2 25 1 15,-3 7-1-15,7 1 1 16,7 4-3-16,7-10-45 16,4-6-33-16,15-24-93 0,1-13-53 15,10-31-173 1,7-15 215-16</inkml:trace>
  <inkml:trace contextRef="#ctx0" brushRef="#br0" timeOffset="141270.57">3853 14658 1071 0,'-7'21'109'16,"0"15"68"-16,3-4-12 0,8 8-62 15,6-4-13-15,8-11-22 16,7-8-7-16,10-15 1 15,2-9 0-15,17-20 0 16,-3-8-8-16,0-8-17 16,-4-1-6-16,-19 5-5 15,-12 0 0-15,-18 11 11 16,-14 3 0-16,-16 11-6 16,-10 7-6-16,-10 8-21 15,6 17-5-15,0 23-7 16,5 14-1-16,9 16 1 15,8 5 1-15,15 9 1 16,5-9 1-16,13-8-1 16,9-8 0-16,14-19 0 15,8-9 2-15,15-16 4 16,4-13 5-16,10-24 4 0,4-9 0 16,-2-25-1-16,-2-13-3 15,0-6-1-15,-5-2 0 16,-2 14 5-16,-7 10 2 15,-13 26 3-15,-8 13 1 16,-18 24-3-16,-5 14-1 0,-13 15-1 16,-7 7-1-16,-7 2-2 15,2 3 0 1,-4-10-1-16,4-8-1 16,7-15-3-16,5-15-2 15,2-1-2-15,12-11-2 0,13-14 0 16,9-6 0-16,17-11 1 15,8-4 0-15,7 1 1 16,-8 6 1-16,-5 12 1 16,0 11-1-16,-15 15 0 15,-1 7 1-15,-12 12 1 16,-9 0 3-16,-11 1 3 16,-5-3 1-16,-2-15-1 15,0-4 0-15,1-16-3 0,1-9-2 16,0-11-2-1,1-4-2-15,15-1-2 16,4 7 0-16,14 11 5 16,1 11 2-16,4 22 2 15,5 19 1-15,-3 24-2 16,2 7 0-16,-8 18-52 16,2 2-31-16,-8-7 227 15,-10-1-156-15</inkml:trace>
  <inkml:trace contextRef="#ctx0" brushRef="#br0" timeOffset="142084.44">2236 16427 1063 0,'-2'-9'102'0,"2"2"58"15,-2 7-6-15,4 23-68 16,7 18-32-16,-2 19-40 0,7 13-9 15,2 0-2-15,0 0 0 16,5-17-1-16,2-10-1 16,4-17 1-16,-1-17 8 15,-1-14 15-15,2-12 3 16,-6-19 8-16,4-6 4 16,-2-20 6-16,2-7 5 15,-2 4 15 1,-5 6-6-16,-1 24-18 0,-1 9-10 15,4 24-25-15,3 22-5 16,3 13-2-16,-1 8 1 16,9-1 0-16,1-6 0 15,3-12-1-15,-3-14-1 16,-5-11 24-16,-3-8 20 0,-9-13 30 16,-2 0 12-16,-13-18-15 15,-5 3-15-15,-8-4-28 16,-8-6-9-16,-2 1-8 15,-1-3-4-15,-2 2-39 16,5 4-35-16,10 15-111 16,9 8-71-16,21 15 131 15</inkml:trace>
  <inkml:trace contextRef="#ctx0" brushRef="#br0" timeOffset="142490.7">3427 16521 1025 0,'36'32'111'0,"-1"0"73"16,1-4-97-16,-5-3-10 16,-6-5-35-16,-7-6-6 15,-6-2 10-15,-10-10 9 16,-2 0 5-16,-7 3 2 16,-9-15-3-16,0 1-5 15,-10-11 14-15,4 1 5 16,5-8-7-16,1-1-14 15,16-9-30-15,3 1-12 16,13-1-15-16,7 1-2 16,11 8 0-1,5 0 2-15,2 6 1 16,5 12 1-16,-5 4 1 16,1 8 1-16,-5 16 1 0,-1 0 2 15,-10 15 2-15,-10 5 9 0,-9 6 3 16,1 4 2-1,-7-4-1-15,5-5-9 0,4-9-2 16,4-7-3 0,6-12-3-16,3-4 0 15,7-7-17-15,4-9-71 16,7-10-127-16,-1-13-201 0,-1-30 213 16</inkml:trace>
  <inkml:trace contextRef="#ctx0" brushRef="#br0" timeOffset="142648.45">3911 16034 1218 0,'-46'0'162'16,"5"0"96"-1,8 3-97-15,13-5-110 0,8-3-53 16,10-16-122-16,6-7-116 16,22-8 130-16</inkml:trace>
  <inkml:trace contextRef="#ctx0" brushRef="#br0" timeOffset="142783.22">4172 15844 995 0,'12'71'176'0,"8"2"155"16,-10-1-76-16,6 6-97 15,4 6-50-15,1 8-60 16,8 4-19-16,-5 8-2 16,1 3-52-16,4-15 2 15,-8-4-305-15,5-22 197 16</inkml:trace>
  <inkml:trace contextRef="#ctx0" brushRef="#br0" timeOffset="143120.78">4324 16449 1022 0,'-5'-2'100'15,"5"4"82"-15,16 10-72 16,7 6 28-16,14-4-18 0,4-2-3 15,9-13-25-15,6-12-13 16,10-15-3-16,3-11 1 16,0-7-14-1,-5-4-3-15,-20 9-9 0,-15 4 1 16,-36 14-4-16,-15 7-1 16,-29 12-1-16,-6 4-2 15,1 20-4-15,2 12-6 16,17 18-11-16,9 12-8 15,17 5-13-15,9 2-3 16,18-10-5-16,11-8 0 16,14-14 0-16,12-7 2 0,14-15-15 15,10-8-28-15,2-16-94 16,6-7-128-16,2-20 146 16</inkml:trace>
  <inkml:trace contextRef="#ctx0" brushRef="#br0" timeOffset="143708">5305 15656 1366 0,'0'0'14'0,"-2"0"1"0,0 20 33 16,2 10-16-16,0 37 16 15,0 20-2-15,2 26-19 0,5 8-2 16,7 12-16-16,1 3-4 16,-1 1-39-16,2-8-13 15,-9-33 2-15,-4-18 0 16,-3-41 44-16,0-19 13 0,-5-28 0 15,3-22 2 1,-3-30 8-16,5-9 5 16,16-11 23-16,5 6 8 0,22 16 3 15,1 6-8-15,6 24-22 16,5 12-11-16,-9 18-13 16,-5 2-1-16,-6 12 0 15,-14 6 4 1,-15 14 6-16,-10 3 3 0,-28 13 0 15,-14 1-3-15,-18 2-23 16,-3-7-25 0,3-7-66-16,9-17-68 0,20-22 88 15</inkml:trace>
  <inkml:trace contextRef="#ctx0" brushRef="#br0" timeOffset="144135.12">6397 16406 1284 0,'-12'-11'115'0,"-15"-6"78"16,-5-10-12-16,-21-1-14 15,-2-2-39-15,4 3-50 16,-4 0-32-16,14 13-36 15,5 9-6-15,8 21-8 16,3 12-6-16,13 27-5 16,6 5 0-16,12 8 4 15,4-8 3 1,10-23 0 0,5-10 1-16,1-18 2 0,8-13 0 0,0-17 4 15,-1-6 1 1,-2-10 3-16,-3-5 7 0,-9 3 15 15,-1 7 6-15,-11 17 6 16,-3 12-7-16,-8 21-15 16,2 10-8-16,-6 22-8 15,4 5 1-15,4 3-37 16,5-3-25-16,10-11-88 0,2-6-63 16,17-21 118-16</inkml:trace>
  <inkml:trace contextRef="#ctx0" brushRef="#br0" timeOffset="144376.09">6796 16177 1193 0,'-18'11'158'0,"-3"5"130"16,-7 2-54-16,-6 15-57 15,-3 6-49-15,-8 16-63 16,8 4-23-16,2 8-32 15,6-7-6-15,22-5-5 16,5-10-3-16,25-15-3 16,9-7-1-16,13-12 0 15,8-4 1-15,2-16-19 16,2-7-36-16,5-14-125 16,9-13 108-16</inkml:trace>
  <inkml:trace contextRef="#ctx0" brushRef="#br0" timeOffset="144602.6">7211 15684 1344 0,'14'-28'100'16,"-2"5"69"-16,-4 14-25 16,-8 25-7-16,3 12-22 15,-6 29-41-15,-8 12-22 16,0 22-37-16,-1 3-6 0,-6 7-6 15,9 0-10-15,-5 5-66 16,2-5-42-16,3-8-111 16,-4-7-158-1,1-16 228-15</inkml:trace>
  <inkml:trace contextRef="#ctx0" brushRef="#br0" timeOffset="144884.34">7624 15988 1156 0,'-16'16'131'0,"-9"8"99"16,-3 8-36-16,-9 4-17 15,-2 3-27-15,-4 2-22 16,1-8-20-16,11-4-35 0,5-5-13 15,13-8-21 1,8 0-5-16,9 0-1 0,15 2-5 16,8 7-9-16,10 0-6 15,-5 3-10-15,3 2-1 16,3 0-35-16,1 8-50 16,-2 6-500-16,0 7 388 15</inkml:trace>
  <inkml:trace contextRef="#ctx0" brushRef="#br0" timeOffset="214350.21">8271 17988 336 0,'-3'-2'91'0,"3"0"101"16,-2-2-13-16,2 1-12 15,0-4-7-15,-2 2-13 16,2 3-10-16,0 2-35 16,2 5-18-16,0 15-20 15,3 11-8-15,-5 12-10 16,0 3-4-16,0 9-10 16,3-3-4-16,1 2-8 15,1 1-3-15,-3 0-9 16,-2-5-3-16,-5-2-2 15,1-4-1-15,2-10-5 16,2-6-23-16,2-19-60 0,0-5-37 16,3-18-104-16,-3-13-39 15,2-9 147-15</inkml:trace>
  <inkml:trace contextRef="#ctx0" brushRef="#br0" timeOffset="214603.14">8273 18131 691 0,'0'-34'137'15,"-2"3"140"-15,4 0-28 0,-2 5-47 16,5 1-29-16,6 7-52 16,1 1-18-16,6 1-32 15,3 3-9-15,6 3-17 16,3 6-9-16,6 6-11 16,1 5-5-16,0 4-4 15,4 1-3-15,-11 6-5 16,-3 1-1-16,-22 2 0 15,-9 4 0-15,-21 5 1 16,-6 2-2-16,-14 7-3 16,-1-3-30-16,-2 3-99 15,2 0-67-15,12-6-278 16,8 1 263-16</inkml:trace>
  <inkml:trace contextRef="#ctx0" brushRef="#br0" timeOffset="-214659.65">8895 17775 1039 0,'14'-13'225'0,"-1"6"239"16,-13 21-244-16,0 13-28 16,-14 24-71-16,0 8-26 15,-6 19-46-15,1 4-18 16,-1 1-21-16,0-3-5 15,5-6-2-15,2-5 6 0,11-3-67 16,4-9-45-16,18-17-157 16,-3-4-188-16,19-22 260 15</inkml:trace>
  <inkml:trace contextRef="#ctx0" brushRef="#br0" timeOffset="-214472.18">9183 18156 1511 0,'7'-25'145'0,"0"2"61"16,-2 0-90-16,-1 7-35 16,-4 9-61-16,-4-2-8 15,2 7-88-15,2 2-91 16,0 0 94-16</inkml:trace>
  <inkml:trace contextRef="#ctx0" brushRef="#br0" timeOffset="-214312.22">9246 18468 1508 0,'-7'5'136'15,"-3"2"55"-15,1-5-89 16,0-4-46-16,0-6-105 15,4-1-65-15,6-11-372 16,7 1 298-16</inkml:trace>
  <inkml:trace contextRef="#ctx0" brushRef="#br0" timeOffset="-214111.41">9642 17933 1224 0,'-4'-9'132'0,"10"7"124"0,-6 4-65 16,5 15-29-16,-2 12-33 16,1 22-59-16,1 8-25 15,-5 12-30-15,2-4-8 16,0 2-21-16,-4-1-64 16,4-3-130-16,-2-1-227 15,10-16 232-15</inkml:trace>
  <inkml:trace contextRef="#ctx0" brushRef="#br0" timeOffset="-213796.26">9704 18053 1112 0,'7'-51'147'0,"4"12"133"16,-3 2-48-16,8 17-52 15,2 4-40-15,7 4-67 16,2 5-23-16,-8 12-29 15,-1 2-7-15,-11 21-6 16,-7 10 0-16,-13 9-2 16,-10 8 0-16,-7 6-1 15,-5-6-1-15,1-7-1 16,9-6-1-16,6-12-1 16,12-1-1-16,10-6 0 15,6 0-2-15,16-2 1 16,0-7 0-16,15 0 3 15,5-8-32-15,3-6-93 16,5 0 53-16,5 0-430 0,1-4 329 16</inkml:trace>
  <inkml:trace contextRef="#ctx0" brushRef="#br0" timeOffset="-213462.56">10294 18317 708 0,'-10'-14'196'0,"-10"0"169"15,-10 7-96-15,-7 7-40 16,-8 11-78-16,-1 8-36 15,4 13-68-15,10 7-20 16,16 9-20-16,7 1-5 0,20-8-4 16,12-5 0-16,16-17 0 15,9-12 0-15,1-23 3 16,-4-10 2-16,-5-19 14 16,-8-8 5-16,-7-7 6 15,-9-9 3-15,-12-7-2 16,-4-10 0-16,-6-2-3 15,-4 3-3-15,-1 21-11 16,6 23-3-16,-4 41 0 16,2 25 0-16,-4 41-2 15,-7 13-2-15,6 22-5 16,5 8-1-16,3 6-21 16,10 0-29-16,11 0-115 15,5-12-52-15,8-21-106 16,3-22-141-16,15-51 287 15</inkml:trace>
  <inkml:trace contextRef="#ctx0" brushRef="#br0" timeOffset="-213287.29">10835 18255 1218 0,'-9'23'162'15,"-12"9"141"-15,-8 5-93 16,-8 13-74-16,-5 7-45 0,-1 1-54 15,2 3-15-15,9-5-38 16,9-2-44-16,7-23-156 16,6-2-213-16,15-29 234 15</inkml:trace>
  <inkml:trace contextRef="#ctx0" brushRef="#br0" timeOffset="-213136.54">10594 18285 1591 0,'14'25'117'0,"4"4"65"16,8-1-68-16,10-1-42 15,5-3-30-15,6-1-44 16,3-3-65-16,5-1 41 16</inkml:trace>
  <inkml:trace contextRef="#ctx0" brushRef="#br0" timeOffset="-211744.49">11984 18048 722 0,'0'0'188'0,"0"0"152"16,0 3-111-16,0-3-43 0,2 16-90 15,1 11-34-15,-3 14-43 16,0 5-10-16,4 5-6 16,-2 2-2-16,-1-1-1 15,-1-3-17-15,-1-6-15 16,-1-2 1-16,-5-16 4 16,3-11 17-16,-6-14 17 15,1-14 1-15,-4-22 16 16,1-12 4-16,12-16 8 15,2-12 6-15,10-9 7 16,8 2 7-16,3 3 9 16,5 13-2-16,4 21-21 15,-2 14-10-15,4 17-22 16,-1 14-5-16,-10 10-3 16,-3 10-1-16,-20 17 1 15,-9 8 1-15,-18 14 1 16,-3 4 0-16,-3-3-1 15,3-8 0-15,14-8-2 16,3-1-1-16,13-8 0 0,13 0-2 16,10-6 0-1,7-7 0-15,11-8 1 0,6-3-14 16,15-11-86-16,4-8-63 16,16-9 80-16</inkml:trace>
  <inkml:trace contextRef="#ctx0" brushRef="#br0" timeOffset="-211396.16">12791 18097 1208 0,'-38'2'144'0,"-2"14"115"15,-3 9-51-15,-10 18-87 16,5 4-38-16,14 7-56 16,11-1-15-16,23-11-15 15,15-8-3-15,16-18 0 16,10-7 2-16,5-22 6 15,2-10 9-15,2-17 18 16,-8-10 9-16,-1-12 19 16,-2-11 3-16,-14-12 7 15,-7-2 1-15,-17 0-5 16,-6 2-10-16,-9 18-19 16,-2 14-3-16,0 24-5 15,2 19-1-15,-4 19-5 16,6 19-11-16,1 34-10 15,9 14-3-15,4 25 0 16,5 11-4-16,13 3-74 0,-1-7-54 16,8-10-217-16,1-11-129 15,-1-18 257-15</inkml:trace>
  <inkml:trace contextRef="#ctx0" brushRef="#br0" timeOffset="-210825.48">12456 18720 996 0,'0'0'110'0,"12"-6"26"16,2-2 105-16,2 1-40 15,-2-1-21-15,1 8-64 0,-8 2-32 16,0 9-44-16,-2 1-17 16,-5 8-15-16,0 5-3 15,-4 1-2-15,-1 3-1 16,2-10 0-16,3-1-2 16,1-13 0-16,5-10 1 15,8-18 0-15,-3-7 0 16,10-18 8-16,9-4 6 0,-3-3 6 15,4 0 5-15,-4 6-5 16,0 4-5-16,-11 19-6 16,-2 13-5-16,-7 22-3 15,-5 9 0-15,1 14 0 16,-3 7 0-16,0-4-1 16,7 3 0-16,2-21 0 15,4-8 1-15,3-19 0 16,-2-13 3-16,11-13 2 15,1-8 4-15,4-6 11 16,7 2 6-16,-5 6 13 16,4 10 0-16,-15 16-8 15,-5 16-6-15,-12 26-14 16,-4 15-5-16,-9 25-4 16,2 8-1-16,1 8-7 15,6 1-18-15,7-19-54 16,4-9-42-16,12-27-125 15,6-14-78-15,11-33 174 16</inkml:trace>
  <inkml:trace contextRef="#ctx0" brushRef="#br0" timeOffset="-210658.23">13436 18489 1377 0,'-14'43'144'0,"-6"8"96"0,1 8-111 16,1 3-79-16,2 3-32 15,11-18-46-15,5-10-59 16,19-27-227-16,10-13 190 16</inkml:trace>
  <inkml:trace contextRef="#ctx0" brushRef="#br0" timeOffset="-210566.97">13472 18369 1012 0,'-16'0'46'15,"-2"-4"-3"-15,16 4-49 16</inkml:trace>
  <inkml:trace contextRef="#ctx0" brushRef="#br0" timeOffset="-210328.91">13745 18365 1196 0,'-20'18'193'0,"-10"1"138"0,-20 8-142 15,-1 5-50-15,-4 9-80 16,9 1-21-16,17 3-26 0,8-1-10 16,26-7-9-16,10-7-3 15,15-12 1-15,14-4 1 16,8-12 4-16,4-2-19 16,-1-4-46-1,-2-1-35-15,-21-2-90 16,-5 2-93-16,-15-9 165 15</inkml:trace>
  <inkml:trace contextRef="#ctx0" brushRef="#br0" timeOffset="-210061.33">13998 18431 1034 0,'0'9'174'0,"-10"0"179"15,4 3-75-15,-4 0-73 16,-1 1-42-16,0 3-71 15,2 0-27-15,-1 7-36 16,-3 5-9-16,6 2-12 16,-3 6-2-16,6-1-3 15,-3 1-1-15,7-6-2 16,0 0 1-16,2-5 0 16,3 0 0-16,-5-8 0 15,-7 1 1-15,-14-2-10 16,-6 2-11-16,-10-4-30 15,-2 2-28-15,-9-9-104 16,-2 2-149-16,10-13 190 0</inkml:trace>
  <inkml:trace contextRef="#ctx0" brushRef="#br0" timeOffset="-209339.33">15190 17926 447 0,'5'-6'136'16,"-3"1"117"-16,0 0-60 15,-2 3-24-15,-4 5-31 0,0 6-7 16,1 18-14 0,-1 5-13-16,1 19-33 0,1 9-20 15,-2 2-35-15,3 2-8 16,1-7-7-16,0 3-22 16,5-12-73-16,-1-11-60 15,1-8-294 1,-2-10 263-16</inkml:trace>
  <inkml:trace contextRef="#ctx0" brushRef="#br0" timeOffset="-209045.93">15181 18041 763 0,'5'-50'209'16,"4"2"223"-16,7 13-201 16,5 10-33-16,8 11-67 15,10 7-29-15,16 7-48 16,1 1-19-16,1 12-22 15,-13 3-5-15,-26 14-2 16,-7 9 1-16,-25 5 2 16,-13 2-1-16,-17-3 0 15,-11-2-1-15,1-9-2 16,3-4-2-16,12-7-2 16,11 1-1-16,15-3-2 15,13 6-3-15,13 1-14 16,11 5-30-16,19-3-91 15,5-7-51-15,19-8-99 0,6-3-30 16,0-13-35-16,1-8 174 16</inkml:trace>
  <inkml:trace contextRef="#ctx0" brushRef="#br0" timeOffset="-208728.95">15865 18259 530 0,'11'-37'154'0,"-9"-2"172"0,-2 1-38 15,-18 14-40-15,2 4-34 16,-12 20-66-16,-1 12-31 15,4 15-65-15,6 7-17 0,8 5-23 16,8 0-8 0,8-6-4-16,11-2 0 0,5-15 8 15,4-6 7-15,2-13 14 16,-3-13 3-16,1-13-5 16,-3-11-4-16,-1-14-9 15,-5-10-1-15,-7-14-3 16,0-1 1-16,-6-1 9 15,-1 9 2-15,0 23 12 16,-2 16 1-16,-4 29-13 16,1 17-5-16,-1 32-13 15,-5 20-4-15,4 28-1 16,3 3 2-16,-3-1-48 16,5 0-34-16,0-8-120 15,-2-5-116-15,0-8 180 16</inkml:trace>
  <inkml:trace contextRef="#ctx0" brushRef="#br0" timeOffset="-208046.01">15246 18642 1116 0,'7'-9'151'16,"-3"2"100"-16,5 2-68 16,-6 5-27-16,-3 15-65 15,-1 10-32-15,-6 18-39 16,-1 10-9-16,-2 6-8 16,-1-3 0-16,4-18-1 15,2-3 0-15,5-23-1 16,3-10 1-16,4-14 3 15,4-17 4-15,3-22 2 0,6-11 3 16,8-11 9 0,2-3 6-16,6 12 11 15,-8 13 0-15,-8 21-15 16,-19 24-8-16,8 13-14 0,-11 24-3 16,-3 23 1-16,2 5 0 15,3 1 0-15,5-5 0 16,13-23 0-16,1-7 0 15,10-27 2-15,2-10 1 16,8-18 1 0,-5-11-1-16,2-2 3 0,-8-1 2 15,0 7 10-15,-8 7 7 0,-8 14 9 16,-5 12 2-16,-7 20-8 16,0 12-6-16,-3 24-14 15,3 10-3-15,0-2-5 16,0-1 0-16,9-15-4 15,-4-12-20-15,14-21-45 16,6-10-29-16,2-18-61 16,3-19-12-16,9-15 16 15,-3-10 29-15,3-1 65 16,-4 13 35-16,-14 26 85 16,-5 14 37-16,-12 25 44 15,-10 19 16-15,-6 22-39 16,-2 9-31-16,-2-3-44 15,2 1-19-15,10-25-20 16,1-3-22-16,11-27-83 16,8-6-51-16,7-21 69 0</inkml:trace>
  <inkml:trace contextRef="#ctx0" brushRef="#br0" timeOffset="-207911.46">16057 18443 1091 0,'-27'2'100'0,"0"-2"121"16,13 7-187-16,5-5-51 16,13 5 10-16</inkml:trace>
  <inkml:trace contextRef="#ctx0" brushRef="#br0" timeOffset="-207664.86">16482 18528 928 0,'-5'-1'195'15,"-8"1"202"-15,-13 7-189 16,-4 3-43-16,-11 13-55 16,9 2-25-16,7 5-43 15,7 4-21-15,10 7-16 16,2-2-1-16,6 3-2 16,7 1 0-16,6-1-1 15,-3-1 1-15,-4-5 0 16,-6-3-1-16,-14-10-7 0,-9-1-20 15,-4-8-75 1,-3-12-54-16,5-8-250 16,5-15 231-16</inkml:trace>
  <inkml:trace contextRef="#ctx0" brushRef="#br0" timeOffset="-207445.47">16590 18596 1181 0,'11'3'145'15,"-4"8"116"-15,-7 5-46 16,-14 14-81-16,-7 4-28 0,-2 12-53 16,-4 3-15-16,2-6-20 15,6-4-9-15,8-4-8 16,2-4-1 0,6-5 0-16,3 1-2 0,-2-10-10 15,2 3-18-15,-4-4-66 16,-8-2-39-16,-4 0-161 15,-12-5 163-15</inkml:trace>
  <inkml:trace contextRef="#ctx0" brushRef="#br0" timeOffset="-207229.57">17108 18489 1409 0,'5'13'144'0,"-3"6"105"16,-12 20-153-16,-17 14-30 15,-24 9-48-15,-8 9-7 16,-3-1-27-16,11-8-47 16,12-16-394-16,8-11 307 15</inkml:trace>
  <inkml:trace contextRef="#ctx0" brushRef="#br0" timeOffset="-207086.08">16796 18626 1781 0,'37'10'114'0,"8"10"53"16,10-1-56-1,10 8-59-15,-1 1-16 0,2 1-32 16,-10-3-53-16,-6-8 31 15</inkml:trace>
  <inkml:trace contextRef="#ctx0" brushRef="#br0" timeOffset="-205660.45">18317 18028 690 0,'2'0'149'0,"0"0"147"0,1-3-127 16,-1-1-15-16,2-3-8 15,-1 4 0-15,3 6-3 16,-5 10-14-16,-1 15-47 16,0 11-21-16,-1 19-38 15,-5 3-12-15,3 4-7 16,-1-1-1-16,2-9-1 15,-3-3-1-15,3-5-32 16,-1-4-37-16,1-9-91 16,0-6-73-16,2-14 121 15</inkml:trace>
  <inkml:trace contextRef="#ctx0" brushRef="#br0" timeOffset="-205422.9">18277 18136 921 0,'0'-40'188'16,"5"2"150"-16,4 10-77 0,10 5-33 16,3 9-65-16,8 0-33 15,10 10-49 1,8 4-22-16,9 2-25 0,2 1-9 16,-8 10-15-16,-8 1-2 15,-24 9-3-15,-12 9 1 16,-18 3-8-16,-13 4-21 15,-14 2-58-15,-9-7-44 16,-7-7-143-16,6-4-158 16,13-6 244-16</inkml:trace>
  <inkml:trace contextRef="#ctx0" brushRef="#br0" timeOffset="-205113.63">18869 17965 1376 0,'19'-8'147'0,"3"1"98"0,-1 4-98 16,2-3-28-16,0 12-51 15,-2 1-20-15,-1 16-25 16,-6 7-7-16,-14 14-8 16,0 4-2-16,-13 7-2 15,-4 2 1-15,-12-7-2 16,1-1-1-16,1-6 0 15,4-8 0-15,11 1-1 16,7-6 0-16,10-12-1 16,7-4-1-16,15-9 0 15,5-5 1-15,9-7-1 16,8-7-8-16,-1-4-56 16,7-1-49-16,4-3-193 0,-12 5 172 15</inkml:trace>
  <inkml:trace contextRef="#ctx0" brushRef="#br0" timeOffset="-204527.2">19580 18229 1097 0,'5'32'102'0,"-1"3"95"16,1 6-66-16,-2-2-35 16,-3 2-18-16,-3-4-35 15,1-2-19-15,-5-8-15 16,2-8-2-16,-1-10 1 15,6-9 2-15,-7-5 17 16,7-13 9-16,0-8 7 16,2-8 4-16,9 2 5 15,3 0-2-15,7 9 2 16,4 2-1-16,5 8-18 16,2 3-8-16,7 3-11 15,4 0-6-15,12 1-4 16,3-8 1-16,2-2 7 15,-1-5 5-15,-13-2 12 16,-7 2 4-16,-27 3 1 16,-10 2-1-16,-18 2-1 15,-17 5-5-15,-12 14-9 16,-4 9-6-16,-3 20-12 0,8 9-2 16,17 4-2-16,10 5-1 15,17-11 1-15,12-10-1 16,18-7 1-16,9-7 2 15,18-15 0-15,0-7 2 16,3-9 1-16,-2-8 1 16,-4-6 0-16,-10 1 0 0,-10-1 0 15,-3 8 0-15,-7 10-1 16,-3 8-1-16,-9 14 2 16,-1 15 0-16,-11-2 0 15,-2 9 1-15,-10-4-1 16,-3 0 1-16,-4-2 0 15,-4 1-2-15,-7-6-17 16,-2-2-26-16,-2-5-69 16,4-6-55-16,11-11-153 15,11-10 172-15</inkml:trace>
  <inkml:trace contextRef="#ctx0" brushRef="#br0" timeOffset="-204117.51">20541 18301 1056 0,'19'23'116'0,"-5"8"90"0,-3 4-47 16,-11 15-70-16,-2 8-17 15,-7 8-28-15,-5-1-10 16,0-1-9-16,2-5-8 16,5-10-14-16,1-13-2 15,6-20 2-15,0-13 0 16,2-27 18-16,5-14 11 15,0-15 16-15,2-14 10 0,7-8 6 32,5-5 5-32,9 2 7 0,8 6 4 15,8 15-5 1,5 11-11-16,-3 19-18 16,0 11-9-16,-9 18-13 0,-11 12-4 0,-3 11-6 15,-5 4-4-15,-12-6-4 16,-6 1-1-1,-4 3 0-15,-12-8 1 0,-12 3-1 16,-3-5 0-16,-17-8-3 16,-5 2-6-16,1-11-23 15,-7 0-13-15,11-7-43 16,6-6-27-16,1-1-81 16,5-3-55-16,14-5 134 15</inkml:trace>
  <inkml:trace contextRef="#ctx0" brushRef="#br0" timeOffset="-202995.03">18839 18828 395 0,'-2'-16'141'0,"4"2"166"16,-2-7-46-16,0 6-72 16,0 1-24-16,-2 7-53 15,2 2-19-15,-4 15-22 0,3 13-12 16,-1 15-23-16,-9 13-8 15,8 9-14-15,-5 1-7 16,7-15-4 0,1-5-1-16,3-20 7 0,4-14 10 15,6-11 14-15,-6-10 5 16,5-16-1-16,2-9-5 16,2-9-7-16,2-10-1 15,2-1-8-15,6 4-3 16,-3 14-5-16,0 15-3 15,0 26-1-15,-3 16-1 16,-6 23-3-16,0 5 0 16,-5 9 0-16,0-7 0 0,2-10 2 15,-4-8-1-15,3-17 1 16,3-9 2-16,-4-15-1 16,-1-8 0-16,3-13 0 15,2-3-2-15,4-4 0 16,6 4 0-16,11 3 0 15,-4 8-1-15,7 20 0 16,1 10 1-16,-6 26-1 16,5 9 0-16,-9 7-14 15,-1-1-24-15,-1-10-66 16,1-8-44-16,3-20-193 16,6-13 195-16</inkml:trace>
  <inkml:trace contextRef="#ctx0" brushRef="#br0" timeOffset="-202328.79">19674 18803 1229 0,'-4'27'94'0,"2"1"57"16,2-8-57-16,6-4 4 16,4-8 0-16,3-8-1 15,6-8-1-15,6-8-10 0,2-13-31 16,1-3-14-1,-7-5-19-15,-3 2-2 0,-14 4 0 16,-4 3 0 0,-18 14-5-16,-7 7-3 15,-3 21-8-15,-6 11-4 16,4 17-2-16,7 6-1 0,9 5 0 16,-1 1 2-1,15-10-1-15,0-1 0 0,15-15 0 16,1-7 1-1,7-12 1-15,3-9 3 0,10-12 5 16,4-6 1-16,7-10 2 16,-1-1 1-16,9-6 4 15,0 3 0-15,-15 7-1 16,-4 7-3-16,-17 15-7 16,-12 6-1-16,-7 20-3 15,-5 6 0-15,-11 3-1 16,4 1-2-16,-4-10 0 15,9-3-1-15,10-13-1 0,10-9 0 16,11-17-1 0,-2-3 2-16,10-11 1 15,-2-1 1-15,-2 4 1 0,2 1 0 16,-3 12-2 0,-6 4-1-16,-5 17-2 0,-3 5-1 15,-8 8-2-15,-3 7 1 16,5-7 2-1,-4-3 2-15,10-6 3 0,3-10 2 16,0-14 0-16,3-11 1 16,4-5 0-16,2 0 5 15,0 8 12-15,3 6 2 16,-8 18 2-16,-4 10-6 0,-6 24-11 16,-4 9-5-16,-1 5-25 15,0-4-33-15,4-7-119 16,5-7-92-16,11-14 138 15</inkml:trace>
  <inkml:trace contextRef="#ctx0" brushRef="#br0" timeOffset="-201578.43">20977 18714 1575 0,'-9'15'70'0,"7"13"11"0,-7 4-12 16,6 9-18 0,3 1-19-16,3-12-27 0,12-5-4 15,2-16 0-15,1-5 0 16,5-13 2-16,-2-5 0 16,-1-11 1-16,3-2 1 15,-12 4-1-15,1 2 0 16,-10 12 2-16,-4 5-1 0,-2 15-3 15,-1 5 0-15,5 9-3 16,9 1-2-16,3-6 1 16,4-4 0-16,9-9 0 15,2-7 2-15,8-12 0 16,6-3 1-16,-2-8 4 16,-4-3 15-16,-13-4 32 15,-8 1 10-15,-23-3 7 16,-5 4-13-1,-11 7-32-15,0 1-10 0,2 13-11 16,5 5-3-16,17 2-5 16,-5 4-1-16,26-1-1 15,8 5-1-15,17-5 4 16,2 2 1-16,14 2 0 16,3-5 1-16,-4 7 2 15,-11-2-1-15,-10 6-1 16,-14 1-1-16,-11 4-11 15,-1-1-5-15,-18 3-2 0,-3-4-3 16,-4-4-10 0,5-5-1-16,5-7 2 15,9-7 5-15,-3-14 21 0,-1-9-7 16,6-11-45-16,-3-5-21 16,1-11-25-16,-4-3 4 15,3-9 1-15,2-4-19 16,7-3 10-16,-1 3 32 15,2 13 109-15,1 5 67 0,-4 28 73 16,-4 9 4 0,-2 22-36-16,-5 14-16 0,-2 15-40 15,3 14-19-15,-8 11-22 16,3 4-9-16,2 14-17 16,-3 2-7-16,3 6-8 15,-2-3-18-15,2 1-107 16,2-8-99-16,10-13 113 15</inkml:trace>
  <inkml:trace contextRef="#ctx0" brushRef="#br0" timeOffset="-199110.28">23628 18167 434 0,'0'-2'143'0,"0"-3"112"0,0 1-84 15,0-1-44-15,0 5-42 16,-7-2-5-16,3 2 7 16,-8-4 11-16,-1-5-2 15,-3-1-7-15,-9-3-22 16,-1 1-15-16,-6 5-25 15,-2 0-10-15,-1 7-10 16,-3 7-4-16,1 7-2 16,9 9-1-16,1 11 0 15,13-4-2-15,14 2 0 16,11-5 0-16,17-8 4 16,4 2 2-16,12-5 3 15,1 2 2-15,4-2-3 16,-1-2-1-16,-9 2 16 15,-5 0 9-15,-25 2 23 0,-9-2 4 16,-27 1-13-16,-7 5-11 16,-12 3-23-16,-5-1-5 15,1-2-3-15,2-6-17 16,4-9-42-16,10-6-25 16,10-4-108-16,15-8-111 15,16-1 174-15</inkml:trace>
  <inkml:trace contextRef="#ctx0" brushRef="#br0" timeOffset="-198778.78">23910 17922 1203 0,'26'2'88'15,"1"10"100"-15,-11 31-148 16,-4 13-3-16,-12 24-6 15,-5 7-4-15,-2-2-12 16,-7-3-8-16,8-11-3 16,1-11 0-16,1-14 0 15,4-10 0-15,6-26 2 16,3-10 0-16,3-19 9 16,2-11 6-16,-1-13 16 15,-1-1 12-15,4 3 18 16,3 7 5-16,4 15-6 15,4 10-11-15,3 18-27 0,0 12-11 16,-3 14-11 0,-2 4-4-16,0 13-75 0,5-3-43 15,-2 6 60-15</inkml:trace>
  <inkml:trace contextRef="#ctx0" brushRef="#br0" timeOffset="-198096.14">26142 18087 761 0,'-5'0'160'0,"-1"-4"124"16,-8 3-80-16,-4 1-27 0,-23 1-48 15,-5 8-15-15,-10 2-26 16,-3 3-11-16,2 9-31 16,6 4-17-16,14 5-22 15,8 7-4-15,15-2-3 16,12 0-1-16,18 2 6 16,13-9 5-16,15 0 9 15,8-7 3-15,11-3 2 16,-1-2-1-16,6-4-5 15,-8 0 1-15,-16-2 7 16,-15 3 4-16,-33-1 1 16,-22 3-2-16,-28 7-15 15,-9-1-5-15,-8 1-7 16,0-2-5-16,9-8-50 16,0-5-40-16,16-9-105 15,12-11-103-15,20-16 167 16</inkml:trace>
  <inkml:trace contextRef="#ctx0" brushRef="#br0" timeOffset="-197775.52">26358 17901 1135 0,'25'-4'155'16,"3"15"137"-16,-5 17-111 15,-10 32-88-15,-3 17-30 16,-17 15-35-16,-3-5-7 15,1-11-9-15,0-7-3 0,5-14-3 16,4-9-1-16,0-17 0 16,4-12-1-16,5-20 3 15,5-11 0-15,0-15 3 16,6-8 9-16,6 1 27 16,3 6 13-16,11 9 11 15,5 12-5-15,-3 16-28 16,6 11-14-16,-2 12-17 15,-1 7-6-15,-3 6-49 16,3 0-54-16,-10 1-147 16,-7-5 135-16</inkml:trace>
  <inkml:trace contextRef="#ctx0" brushRef="#br0" timeOffset="-197257.54">28950 18094 627 0,'15'-7'161'0,"4"-2"184"15,8-2-126-15,8 8-69 16,11 1-18-16,7 6-26 0,2 6-14 15,-5-1-35-15,-6 2-17 16,-5-1-25-16,-1-6-8 16,-8-2-4-16,0-6-2 15,-9-8-41-15,-1-4-45 16,-8-7-159-16,-3 0 136 16</inkml:trace>
  <inkml:trace contextRef="#ctx0" brushRef="#br0" timeOffset="-197109.25">29346 18035 973 0,'-4'32'136'0,"-1"7"118"16,1 0-74-16,10 4-91 15,1 1-31-15,5-3-40 16,2-2-14-16,-5-5-28 16,4-4-51-16,-10 2 45 15</inkml:trace>
  <inkml:trace contextRef="#ctx0" brushRef="#br0" timeOffset="-196951.19">29073 18486 1377 0,'28'3'152'0,"16"3"128"16,13-6-130-16,9 0-74 15,3 0-24-15,4-4-24 16,-6 4-8-16,11 0-63 0,2-2-66 15,3 2 63-15</inkml:trace>
  <inkml:trace contextRef="#ctx0" brushRef="#br0" timeOffset="-196514.69">31739 17934 1315 0,'15'-1'138'16,"4"1"94"-16,11 3-97 15,6 4-17-15,3 4-40 16,7 1-14-16,0 1-20 15,9-4-9-15,0-4-19 0,0-5-6 16,-4 0-60 0,-8-2-52-16,-22-9-172 0,-1 6 148 15</inkml:trace>
  <inkml:trace contextRef="#ctx0" brushRef="#br0" timeOffset="-196350.59">31911 18021 996 0,'-5'18'155'0,"9"1"164"16,4 3-111-16,14 6-69 16,1 4-28-16,0 5-53 15,2-3-19-15,-9 1-21 16,-4 1-37-16,-10-8-91 16,-2-1-61-16,0-8 73 15</inkml:trace>
  <inkml:trace contextRef="#ctx0" brushRef="#br0" timeOffset="-196196.58">31711 18489 1080 0,'4'23'148'16,"8"-3"233"-16,27 1-325 15,7-7-13-15,27-10-10 16,17-8-2-16,25-17-16 0,10-4-60 15,-10 4 28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6:27:49.0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1743 4518 396 0,'-11'-9'50'0,"-1"4"72"16,1-6-12-16,-1 2 7 0,1 1 16 15,2-7-3-15,2 3-8 16,0 7-29-16,5 1-21 16,0 4-37-16,-5 4-11 15,7 3 2-15,7 5 8 16,9-1 15-16,6-4 7 15,10-4 1-15,1 1-3 16,12-8-10-16,4 3-8 16,8-5-9-16,3 5-4 15,1-8-7-15,-5 3-2 0,10-1-9 16,-6 0-3-16,15-2-2 16,8 4 0-16,6 1 0 15,10-1 0-15,-9 5 0 16,1 5 0-16,-11 3 0 15,-10 4 0-15,-2 7 0 16,-3-3 0-16,6 4-1 16,13-4 1-16,8-2-2 15,9 0 0-15,-2 0 1 16,-1-6-2-16,-8-1 1 16,2-7-1-16,15 0 2 15,13-4 1-15,8-5 0 16,-2 4 0-16,-4 0 0 15,-14 3 0-15,8 2 0 16,8 0 0-16,7 0 0 16,2-2 0-16,-9-3 0 15,-5-6 0-15,5 0 0 0,5-3-1 16,10 2 0-16,-1-1 1 16,-16 5-1-16,-3 4 1 15,-5 4 0-15,4 5 0 16,7 6 1-16,-7 0-1 15,-11 1 0-15,-13 0 1 16,-13-1 0-16,3 0-1 16,10-6 0-16,8 0 1 0,7 2-1 15,-3-1 1 1,-5 1-1-16,-9-5 0 16,-1 1 1-16,6 2-1 0,13 1 0 15,5-3 0-15,4 6 0 16,-5-5 0-16,-10-2 0 15,-3-2 0-15,9 0 1 16,18 0-1-16,3-4 1 16,-2 2-1-16,-10-8 18 15,-5 1 3-15,5 2 2 16,15 0 2-16,8 1-14 16,-4 1-2-16,-8-6 0 15,-15 4 0-15,6 0-1 16,10-2 0-16,-5 0-1 15,1-1-1-15,-20-1-1 16,-10 4 1-16,-8-4 1 16,-4 8 0-16,-2 1-16 15,4 6-40-15,-2 11 31 0</inkml:trace>
  <inkml:trace contextRef="#ctx0" brushRef="#br0" timeOffset="3883.81">25227 3502 564 0,'-20'-25'71'0,"-4"-3"138"16,2 1-50-16,-6 3 16 16,0 2 11-16,5 1-32 15,5 5 0-15,7 11-24 0,6 5-17 16,3 21-25-16,0 18-31 16,4 25-24-16,2 10-6 15,4 18-18 1,0 11-4-16,0 13-1 0,0-1-1 15,0-9 2-15,5-10-28 16,-3-25-74-16,5-11-46 16,-3-19-195-16,-1-13 189 15</inkml:trace>
  <inkml:trace contextRef="#ctx0" brushRef="#br0" timeOffset="4264.32">25390 3899 961 0,'4'11'87'16,"4"10"174"-16,5 13-154 0,-6 16-12 16,0 5 2-16,-2-8-61 15,2-4-18-15,15-15-12 16,1-6 5-16,7-19 8 16,4-6 5-16,-4-19 4 15,-2-4-5-15,1-15-9 16,-8 0-5-16,4 4-1 15,-1 0 1-15,-6 23-1 16,2 8 8-16,-3 35 12 16,1 13-1-16,2 17 1 15,4 1-7-15,19-9-14 16,5-10 14-16,21-21 24 16,5-15 23-16,-1-19 22 15,-4-13-8 1,-15-15-12-16,-14-8-17 15,-11-12-17 1,-10-9-8-16,-19-4-12 0,-12-4-6 16,-17 4-33-16,-4 8-32 15,-12 17-109-15,3 8-97 16,-4 31 138-16</inkml:trace>
  <inkml:trace contextRef="#ctx0" brushRef="#br0" timeOffset="5237.41">31328 3598 1351 0,'0'0'38'0,"-4"11"2"0,-1 17 59 0,2 2-9 0,1 14-9 0,2 1-20 15,10-3-39-15,5-3-10 16,13-12-9-16,4-4 0 15,7-9 3-15,2-9-31 16,-9-10-149-16,-6-7 120 16</inkml:trace>
  <inkml:trace contextRef="#ctx0" brushRef="#br0" timeOffset="5396.42">31183 3307 1397 0,'-29'0'38'15,"10"0"-18"-15,5-2-16 0,1-7 2 0,13-6-86 0,4-10-94 0,17-9 100 16</inkml:trace>
  <inkml:trace contextRef="#ctx0" brushRef="#br0" timeOffset="5608.27">31734 3188 1052 0,'0'-10'125'0,"0"66"-60"15,4 38 121 1,-4 7-161-16,0-1 3 0,-4-5 8 16,1-8 3-16,4-9-14 15,1-7-8-15,7-19-8 16,2-12-75-16,3-18-66 15,0-10-168-15,9-19 144 16</inkml:trace>
  <inkml:trace contextRef="#ctx0" brushRef="#br0" timeOffset="5797.21">31906 2997 1486 0,'-5'7'90'0,"-4"23"96"0,0 20-101 16,-2 31 20-16,6 15-7 16,7 7-36-16,10 0-14 0,4-6-36 15,4-8-5 1,-3-6-3-16,3-7-19 16,-2-12-101-1,3-7-77-15,0-16 94 0</inkml:trace>
  <inkml:trace contextRef="#ctx0" brushRef="#br0" timeOffset="7428.94">30121 3575 273 0,'30'-5'118'0,"-2"-1"124"0,-3-1 11 16,-6 5-47-16,-4 2-36 16,-10 4-37-1,-5 3-9-15,-21 0-13 0,-20 4-7 16,-27 5-33-16,-15 1-14 16,-34 5-24-16,-3 1-8 0,-10 2-12 15,11 1-6 1,20-3-4-16,17-5-2 15,19-13-1 1,9-1-19 0,24-6-59-1,16-3-48-15,27-4-233 16,6-5 211 0</inkml:trace>
  <inkml:trace contextRef="#ctx0" brushRef="#br0" timeOffset="7673.71">29452 3422 702 0,'-9'-1'47'0,"-5"-5"105"15,2 5-26-15,-4 6 29 0,2 0 8 16,-10 13-56-16,-7 8-34 16,-16 12-44-16,-18-1-7 15,-8 7-12-15,0 6-2 16,11 0-7-16,9 3-1 15,32 5-2-15,10-3-4 16,31-3 1 0,19-1 1-1,37-15 3-15,18-6 2 16,12-16-37-16,4-7-74 0,-9-18 67 16</inkml:trace>
  <inkml:trace contextRef="#ctx0" brushRef="#br0" timeOffset="8285.23">27527 3711 1249 0,'0'2'2'0,"7"28"2"0,2 11 3 0,-2 7 3 16,-6-9-39-16,-1-9-172 16,-7-12 137-16</inkml:trace>
  <inkml:trace contextRef="#ctx0" brushRef="#br0" timeOffset="8564.93">27424 3373 816 0,'9'-23'95'0,"5"0"88"0,18 14-56 0,10 0 5 16,17 5-30-16,8 4-26 15,2 6-38-15,-8 8-9 16,-17 0-13-16,-12 4-2 16,-25-6 1-16,-4 2 4 15,-22 2 3-15,-9-1 1 16,-13 6-9-16,-4-5-5 15,14 3-7 1,6 4-2-16,21-1 0 16,10 6 1-16,17 0 2 0,5 2 0 15,7 4 1-15,-3-9-1 16,6 0 13-16,-5-6-34 0,-1-6-112 16,2-6-150-16,1-9 138 15</inkml:trace>
  <inkml:trace contextRef="#ctx0" brushRef="#br0" timeOffset="8748.35">28154 3213 1331 0,'6'27'127'0,"-5"10"80"16,-1 20-67-16,0 8 0 15,-1 17-60-15,-7-2-28 16,3 1-35-16,5-1-6 15,0-11-14-15,4-1-47 16,10 1-336-16,0 9 262 16</inkml:trace>
  <inkml:trace contextRef="#ctx0" brushRef="#br0" timeOffset="9639.9">25126 5172 639 0,'0'-16'44'0,"0"0"108"0,0 15-67 0,0 2 14 15,-2 26 25-15,-3 7-33 16,-2 26-42-16,-2 13-14 16,5 14-19-16,4-1-4 15,9-8-5-15,9-14 0 16,8-21 11-16,6-13 10 16,4-19 14-16,6-8 4 0,-3-15-10 15,4-10-8 1,-9-13-13-16,-4-2-3 15,-12-13-5-15,-4 2 0 0,-9 6-84 16,0 8-89 0,-5 14 93-16</inkml:trace>
  <inkml:trace contextRef="#ctx0" brushRef="#br0" timeOffset="10275.34">25647 5319 474 0,'7'-10'90'16,"0"1"101"-16,-7 7-3 0,-1 15-9 15,-7 8-52-15,-2 18-77 16,5 9-13-16,-4 9-14 16,10-3-2-16,-1-7-3 15,4-7 0-15,8-13 18 16,4-13 13-16,16-14 13 16,2-14-2-16,-2-16-21 15,0-7-12-15,-7-4-3 16,-2 5 0-1,-4 8-1-15,-1 10-3 0,-7 20-14 16,1 16-3-16,0 23-3 16,1 6 1-1,4 7 2-15,7-8 1 0,13-14 7 16,5-9 7-16,8-18 22 16,7-5 14-1,-6-20 17-15,-1-6 7 16,-13-17 5-16,-7-3-4 0,-12-11-13 15,-11-1-11-15,-18-2-27 16,-8-6-10-16,-17 8-47 16,1 4-34-16,-2 17-102 15,3 14-320-15,-10 21 304 0</inkml:trace>
  <inkml:trace contextRef="#ctx0" brushRef="#br0" timeOffset="11152.11">31656 4823 391 0,'0'-2'93'0,"0"0"154"0,-4 2-86 16,-8 0 15-16,0 0-8 16,-13 0-39-16,-9-3-19 15,-12-1-41-15,-11 3-14 16,-17 1-22-16,1 0-12 15,2 8-15-15,-1 0-3 16,18 8-3-16,6 5-2 16,22 2-2-16,3 0-1 15,19 9 2-15,3 0 3 16,1 9 8-16,1 10 2 16,-1 7 7-16,-1 15 1 0,-3 25-1 15,-10 8 0-15,1 9-3 16,3-1-6-1,8-26-3-15,6-11 0 16,17-26-2-16,2-14 1 16,18-17 3-16,5-15 2 0,16-19-53 15,3-11-62-15,15-21 60 16</inkml:trace>
  <inkml:trace contextRef="#ctx0" brushRef="#br0" timeOffset="11349.9">31631 5211 1032 0,'0'0'75'0,"-3"0"95"0,8 9-48 16,-5 12 21-16,5 8-21 16,-3 13-59-16,-2 6-23 15,2 7-28-15,-4 0-3 16,4-7-4-1,3 0-13-15,-1-7-91 0,-1-1-105 16,-1-8 108-16</inkml:trace>
  <inkml:trace contextRef="#ctx0" brushRef="#br0" timeOffset="11737.08">31645 5142 820 0,'-1'-39'130'15,"2"4"136"-15,6 10-80 0,13 7-44 16,3 9-19-16,14 9-34 16,6 6-19-16,8 8-35 15,4 4-13-15,-12 10-16 16,-11 0 0-16,-18 2 0 16,-12-1 3-16,-18-1 2 15,-14 1 0-15,-15-8 1 16,-3-2-2-16,4-12-1 15,7-3 0 1,10-6-4-16,11-1-1 0,16 3-6 16,-5-4-4-16,14 18-2 15,3 4-2-15,9 17 7 16,3 4 1 0,2 4 2-16,2 1 1 0,-3-5 2 15,-2-3 0-15,2-13-18 16,-2-7-32-16,6-14-110 15,4-6-107-15,1-12 138 16</inkml:trace>
  <inkml:trace contextRef="#ctx0" brushRef="#br0" timeOffset="11932.7">32411 5103 1154 0,'-3'9'150'0,"-4"7"76"0,1 18-49 16,-6 8-28-16,3 13-67 15,6 4-21-15,-6-3-33 16,10 1-11-16,7-11-7 16,-1-1-4-16,5-12-20 15,-1-4-45-15,5-13-203 16,0-8 164-16</inkml:trace>
  <inkml:trace contextRef="#ctx0" brushRef="#br0" timeOffset="12320.81">32562 4823 608 0,'14'-9'115'15,"13"2"186"-15,7 2-145 16,17 3 4-16,0 0-25 15,19 2-58-15,8 0-17 16,8 4-20-16,0 1-3 16,-23 0-5-1,-17 4-2-15,-21-2-8 0,-14 6 2 16,-13 3 5-16,-12 5 1 0,-9 9 3 16,-5 6-3-1,1 13-9-15,2 1 2 16,9 7-5-16,6 5 0 15,8 16-1 1,4 9-1-16,5 14-2 16,0 5-4-1,0 2-1-15,-4-9 0 16,1-15-2 0,-4-4 2-16,-7-18 2 15,-7-2 0-15,-22-10 1 0,-12-3 0 0,-33 1-26 16,-24 2-57-16,-17 1 43 0</inkml:trace>
  <inkml:trace contextRef="#ctx0" brushRef="#br0" timeOffset="17245.23">1367 5300 206 0,'-27'39'41'0,"1"-4"62"0,3-4 6 15,3-8 22-15,11-11 61 16,2-8 1-16,9-6-37 16,5 0-25-16,9-2-62 15,9 4-17-15,5 8-21 16,2 4-2-16,3 15-1 15,4-3 1-15,15 10 3 16,8-4-4-16,33-8-9 16,17-7-1-16,26-15-2 15,8-8 1-15,24-8-2 16,16-7-2-16,23 0-9 16,15 0-1-16,26 1-3 15,-4 6 0-15,17 9-1 16,19 2-1-16,-20 8 1 15,13 12-1-15,5 6-1 16,-19 5 1-16,19 8-1 16,-5-9 4-16,-1 2 5 0,24-6 0 15,-12-2 1-15,1-1-5 16,11-2-3-16,-15-2-2 16,31-1 0-16,-5-6 2 15,17-9 1-15,6-3 0 16,-1-10 0-16,15-1 1 15,-15 2 1-15,19 0 0 16,-13 3-1-16,0 11 1 16,-17 16-38-16,-18 11-198 15,3 28 156-15</inkml:trace>
  <inkml:trace contextRef="#ctx0" brushRef="#br0" timeOffset="18544.38">21498 5428 250 0,'-21'5'71'16,"0"4"84"-16,5 5 0 16,5 0-9-16,7 2-7 15,6 4-13-15,14 3-9 16,18 5-13-16,17 2-8 15,18 13-28-15,1-6-19 16,6 13-28-16,-3 1-11 16,-3 6-5-16,3 1-1 0,0 3 2 15,-6-8 0 1,1-4-34-16,-10-4-41 0,-6-13-153 16,-19-4-147-16,-17-7 199 15</inkml:trace>
  <inkml:trace contextRef="#ctx0" brushRef="#br0" timeOffset="18843.18">22082 5960 563 0,'-6'-27'62'0,"6"2"91"16,6 6-13-16,9 6 24 16,7 4-7-16,10 16-44 15,7 8-27-15,5 8-37 16,9 9-12-16,9-1-9 15,-5 5-5-15,2-1-3 16,-12-1 1-16,-9 3 13 16,-10-3 8-16,-19-2 9 15,-2 0 0-15,-16-4-12 16,-10-3-6-16,-22-7-7 0,-14-4-3 16,-18-9-8-16,-14-5-3 15,2-10-7-15,5 3 4 16,9 5-69-16,15 2-43 15,15 9-383-15,14 8 296 16</inkml:trace>
  <inkml:trace contextRef="#ctx0" brushRef="#br0" timeOffset="19427.53">23147 6864 1017 0,'16'-4'83'0,"-7"4"35"0,-7 9-1 0,-2 21-34 15,-11 15-29-15,4 25-31 16,7 17-6-16,-12 14-6 15,3 2-1-15,2-3-4 16,-8-8-18-16,7-12-117 16,0-6-112-16,-6-1 123 15</inkml:trace>
  <inkml:trace contextRef="#ctx0" brushRef="#br0" timeOffset="19639.81">23112 7249 759 0,'16'-75'83'0,"12"6"129"0,6 10-34 0,10 19 16 15,2 6-6-15,-2 13-71 0,4 6-32 16,-12 19-51-16,-1 5-17 16,-19 16-10-16,-2 5 1 15,-19 9 4-15,-6 3 1 16,-15 4 0-16,-8 2-2 15,-3 4-4-15,-6-6-14 16,4-12-65 0,6-6-47-16,11-17-367 15,17-8 302-15</inkml:trace>
  <inkml:trace contextRef="#ctx0" brushRef="#br0" timeOffset="20032.72">23764 7257 774 0,'27'46'95'0,"-8"-1"104"0,1-3-76 16,1-8 7-16,-5-11-21 15,-4-9-26-15,-5-12-33 16,-12-2-9-16,-11-9-13 16,-2-5-3-16,-5-7-13 15,4-6-3-15,5-3-7 16,7-4-2-16,14-5 1 15,21 2 5-15,16 2 18 16,6 6 5-16,14 4 4 31,-6 6-5-31,3 8-14 0,-5 8-6 16,-6 4-4-16,-11 12 0 0,-9 1 1 16,-3 7 4-16,-17 4 16 15,-8 4 5-15,-4 4 3 16,-5 8-3-16,2 2-16 15,5-3-6-15,0-10-4 16,5-5-1-16,10-11 2 16,4-8 1-16,13-8-23 15,3-10-53-15,8-20-277 16,-2-11 221-16</inkml:trace>
  <inkml:trace contextRef="#ctx0" brushRef="#br0" timeOffset="20215.09">24232 6743 1298 0,'-37'11'90'0,"7"-6"58"16,10 6-92-16,13-9-49 15,7-2-2-15,20-2-87 16,6-5-92-16,22 5 100 16</inkml:trace>
  <inkml:trace contextRef="#ctx0" brushRef="#br0" timeOffset="20766.09">24777 7199 1002 0,'-6'83'62'0,"-8"-10"101"0,-2-11-45 0,-5-30 29 0,1-7 2 16,8-29-49 0,3-7-17-16,6-22-32 15,8-10-14-15,4-6-18 16,14-5-9-16,5 7-11 15,-3 9 2-15,12 17 4 0,-8 9 0 16,4 24 3 0,-6 9-4-16,-1 17-1 0,3 2 0 15,-10-8 1 1,3-2 1-16,-6-7-1 16,-1-7 1-16,-2-12 2 15,-1-4 1-15,-3-12-1 16,0-4-1-16,9-2-2 15,5-3-2-15,0 5-2 16,7 0 0-16,-2 10-2 16,-3 6-1-16,2 13 0 0,-6 3 1 0,7 1 1 15,-3 3 1-15,4-4 2 16,4 2 0-16,1-11 0 16,10 0-1-1,-1-11 1-15,-6-5-1 0,6-5-1 16,-4 0 1-1,10-7-1-15,-1 5 1 16,0-2 1-16,-4-5 1 16,-10-5 2-16,-6-3 0 15,-8 0 22-15,-16-1 9 16,-19 9 12-16,-15 7 5 16,-27 21 3-16,-8 11 1 0,-3 26-6 15,8 10-5-15,19 6-26 16,15 3-13-16,26-6-10 0,14-4-3 15,27-17 1 1,16-4 2-16,29-18-2 16,8-5-33-16,25-10-126 15,2 1 106-15</inkml:trace>
  <inkml:trace contextRef="#ctx0" brushRef="#br0" timeOffset="21261.15">27028 7188 1286 0,'7'37'96'0,"8"24"97"0,1 3-76 16,7 6-19-16,-2-6-18 15,2-2-41-15,0-10-15 16,-3-10-13-16,-3-4-2 16,-8-12-18-16,-2-5-29 15,-16-10-69-15,-5-6-33 16,-20-8-30-16,-12-6 14 16,-23-9 66-16,-11-1 53 15,4-8 112 1,11-1 41-16,31 8 49 15,21 1-10-15,35 12-51 0,13-2-26 16,31 5-45-16,8-3-13 16,17-2-13-16,4-7-18 0,12-10-85 15,12-3-65-15,28-6 78 16</inkml:trace>
  <inkml:trace contextRef="#ctx0" brushRef="#br0" timeOffset="21611.51">28160 7323 1427 0,'-15'57'70'0,"-4"5"27"16,-2 3-11-16,-4 8-14 15,4 5-20-15,-3 7-36 0,8 11-9 16,6 5-27 0,-3-4-20-16,6-15-32 15,-3-15-5 1,-1-28 21-16,2-17 22 0,-10-29 42 15,5-20 27-15,3-33 25 16,-2-27 8-16,15-41-3 0,9-10-13 16,17 5-6-16,11 14-1 15,16 36-4-15,6 15-6 16,4 29-22-16,6 6-10 0,5 24-6 16,4 11-2-16,-13 12 0 15,-12 5 0 1,-37 19 1-16,-20-1-7 15,-47 11-38-15,-20 3-34 16,-22-1-189-16,4-4 162 16</inkml:trace>
  <inkml:trace contextRef="#ctx0" brushRef="#br0" timeOffset="22056.56">28645 7527 502 0,'29'42'41'0,"-4"-1"118"16,-9 0-35-16,-8-6 46 16,-8-8 17-16,-1-15-44 0,-10-4-21 15,4-21-22 1,3-12-2-16,4-8-9 16,7-8-17-16,15-3-37 0,3-1-15 15,17 6-13-15,1 7-1 16,1 9-2-16,0 11-2 15,-3 19-5-15,-11 7-1 16,-7 13 1-16,-1 3 1 16,-8 0 2-16,-2 2 0 15,-10 5 1-15,-2-5 1 16,2 3-1-16,5-1 1 16,14-13 1-16,11-6-1 15,19-17 2-15,-1-12 2 16,1-15 15-16,-1-3 12 15,-14-5 20 1,-12 2 7-16,-24-1-8 16,-8 6-14-1,-44 7-23-15,-22 0-5 16,-22 7-69 0,-7 2-43-16,9 1-133 0,23 1-303 15,34 7 330-15</inkml:trace>
  <inkml:trace contextRef="#ctx0" brushRef="#br0" timeOffset="22397.14">29762 6974 1769 0,'6'23'68'0,"-6"26"33"0,0 21-102 16,-11 22 1-16,-3 5 1 15,3 3 1 1,2-14 0-16,4-8-2 0,-2-5-2 15,0-7-7-15,-6-11-2 16,1-16 3-16,1-7-3 16,-3-25 1-16,0-7 1 15,7-18-2-15,-2-7 4 16,20-7 5-16,10 2 3 0,16 5 4 16,11 8-1-1,11 13 1-15,-1 6-3 16,6 12-3-16,-13 2 0 15,-8 3 1-15,-6 3 0 0,-30-3 2 16,-3 8 0 0,-45 1-5-16,-14 1-13 0,-21-1-79 15,-4-9-102-15,14-8 109 16</inkml:trace>
  <inkml:trace contextRef="#ctx0" brushRef="#br0" timeOffset="22686.25">30312 7722 1115 0,'30'19'82'0,"0"-6"89"0,4-3-69 16,1-17 23-16,-3-3-15 16,-1-15-11-1,-3-3 8-15,-12-3 10 0,-9 3-7 16,-21 3-30-16,-15 7-19 15,-26 11-27-15,-5 14-9 16,-4 22-8-16,-3 8-5 16,16 18-10-1,10 4-2-15,21 3-3 0,20-7-2 16,27-8 0-16,10-13 2 16,22-16 0-16,17-9-17 15,14-11-77-15,11-10-60 0,9-4 76 16</inkml:trace>
  <inkml:trace contextRef="#ctx0" brushRef="#br0" timeOffset="43153.31">11431 7055 538 0,'-6'6'78'0,"5"6"59"16,-5-5-31-16,5 4-43 15,-1-2-11-15,-2-6 1 16,4-1 5-16,4-2 4 16,-2 0 0-16,1 0-11 15,2 0-11-15,1 3-17 16,-4 6-8-16,-1 16-9 15,1 7-2-15,-2 12-2 0,-3 11 0 16,1 4 0 0,-5 3 0-16,1-5 0 0,5-6 0 15,-5-15 0-15,3-6 0 16,3-13 0-16,0-13-1 16,0-2 1-16,0-4-1 15,3-18 1-15,3-1-1 16,-3-16 0-16,4-4 1 0,2-10-1 15,0-8 0-15,2-1-1 16,-1-4 1-16,3 9-1 16,-1 7 0-16,0 16 0 15,-3 6-1-15,4 24 0 16,-1 4-1-16,2 21 1 16,1 3 0-16,0 8 1 15,3 0 0-15,3-1 0 16,6 1 0-16,1-7 0 15,1-6-2-15,-8-7 13 16,6-3 5-16,-2-18 7 16,-4-4 8-16,7-21-7 15,-5-10 0-15,7-19-4 16,0-10-3-16,-1-3 8 16,-3 5 3-16,-6 19 13 15,-4 16 1-15,-7 29-12 16,-4 21-6-16,-3 37-15 15,0 22-4-15,-6 26 0 0,2 14-2 16,-1 4 0-16,1-7 0 16,4-18-25-16,7-22-28 15,8-27-109-15,8-15-131 16,5-27 161-16</inkml:trace>
  <inkml:trace contextRef="#ctx0" brushRef="#br0" timeOffset="43745.21">12429 7498 367 0,'-21'15'89'0,"5"2"96"16,7 1-52-16,9-4 1 15,2-5-17-15,15-2-9 16,6-7-6-16,13-9-29 16,3-3-4-16,2-13-12 15,1-1-6-15,-8-5-9 16,-2-8-4-16,-7 8-8 16,-13-1-2-16,-12-2-4 15,-9 11-1-15,-17 10-1 16,-12 12-4-16,-11 27-6 15,-6 15-4-15,-6 26-8 0,10 13 0 16,12 4-2 0,11-5 0-16,24-8-1 0,13-12 1 15,25-26-1-15,8-11 1 16,22-28 2-16,3-11 0 16,8-24 4-16,-4-9-1 15,0-17 0-15,0-8-1 16,-9-13 1-16,2-10 0 15,-11-3 0-15,-7-3 1 16,-18 3 0-16,-5 3 0 0,-10 22-1 16,-4 19-1-16,-9 30-2 15,-6 22-1-15,-11 28 1 16,-5 21 0-16,-1 35 4 16,-5 11 3-16,1 27 2 15,4 7-1-15,5 11-3 16,4 7-2-16,12 1-2 15,4-4-1-15,14-31-36 16,9-20-27-16,3-43-106 16,8-28-91-16,8-31 145 15</inkml:trace>
  <inkml:trace contextRef="#ctx0" brushRef="#br0" timeOffset="43944.72">13525 6688 842 0,'-4'-5'129'0,"-6"19"117"0,-1 23-50 16,-3 41-43-16,-4 18-28 15,-2 34-40-15,-1 6-22 16,5 4-37-16,0-5-11 16,13-7-9-16,3-13-1 15,5-11-31-15,9-6-36 16,9-22-205-16,-3-5 163 0</inkml:trace>
  <inkml:trace contextRef="#ctx0" brushRef="#br0" timeOffset="44139.53">13209 7405 1180 0,'-5'7'105'0,"-4"3"73"16,21 1-75-16,13-6-17 15,5-5-31-15,22-7-26 16,8-7-4-16,14-13-17 16,3-1-3-16,13 3-30 15,9 6-68-15,17 19 57 16</inkml:trace>
  <inkml:trace contextRef="#ctx0" brushRef="#br0" timeOffset="44806.4">14243 7642 829 0,'-14'4'133'0,"-8"-3"104"15,1-6-107-15,2-2 11 16,-19-2-54-16,-2 2-12 16,-12 0-26-16,6 7-18 15,-2 19-20-15,6 6-6 16,11 14-7-16,3 2-2 15,26-7-2-15,8-4 0 0,22-16 0 16,9-7 1-16,13-16 6 16,5-8 10-16,0-19 12 15,-7-3 5-15,-6-18 7 16,-3-6-3-16,-10-10 3 16,-8-7-2-16,-3-7-4 15,-11-10-3-15,-9 4-11 16,0 7-4-16,-10 24-7 15,5 26-4-15,-2 36-4 16,2 27-1-16,-6 37-1 16,4 17 0-16,2 27 3 15,2 7 1-15,9 1 1 16,6-5 1-16,8-24 0 16,7-14-1-16,16-30 1 15,-2-19 0-15,10-29 3 16,-3-13 0-16,-7-22 2 15,-5-7 1-15,-9-8-1 16,-4 2 1-16,-7 5-3 0,0 13-1 16,-5 21-3-1,-7 14-1-15,-2 26-1 0,-3 17 1 16,-3 15 1-16,6 1 1 16,9-13 0-16,9-7-1 15,14-25 0-15,9-12 0 16,8-16 12-16,-3-11 6 15,0-9 10-15,-7-8 11 16,-10-1 7-16,-11-1 5 16,-18 1 1-16,-15 3-7 15,-24 9-19-15,-7 1-10 0,-18 16-36 16,-1 7-28-16,8 18-79 16,2 12-56-16,25 5-225 15,10 4 232 1</inkml:trace>
  <inkml:trace contextRef="#ctx0" brushRef="#br0" timeOffset="45499.94">15081 7465 1044 0,'13'5'121'0,"-8"13"112"16,4 5-130-16,-12 16-42 15,-6 7-26-15,0 7-20 16,0-1-2-16,5-15-4 15,8-11 4-15,12-24 13 16,5-9 2-16,16-23 2 16,1-7-5-16,4-8-13 0,3-6-3 15,-6 7 17-15,0 8 12 32,-11 11 7-32,-5 11 0 0,-9 16-21 15,-1 10-14-15,-10 10-7 0,1 6 0 16,6 6-2-16,8-9 0 15,10-11-1-15,6-7 0 0,12-9 0 16,0-10 0 0,7-10 0-16,-3-1 0 15,-4-3 2-15,-9-1 1 0,-14-1 1 16,-7 1 2-16,-12-1 4 16,-6-1 1-16,-10 6-3 15,-8 4-3-15,-1 14-5 16,2 6-2-16,4 12-2 15,10 1-1-15,5 2-1 16,16 0 0-16,5-7 1 16,6-6 1-16,17-8 3 15,6-9-1-15,8-9 2 16,8 3 0-16,-2-1 0 16,-6 3 1-16,-10 15 0 15,-5 3-1-15,-18 23 0 16,-8 10-18-16,-13 15-30 15,-8 5-11-15,1-8-14 16,-3-3 68-16,6-12-69 16,2-5 12-16,7-18 14 0,2-7-49 15,6-14 98 1,8-4 0-16,4-10 7 0,-1-2 8 16,15 2 12-16,-3 1 5 15,-2 7 0-15,1 3-6 16,-11 15-14-16,-9 7-2 15,1 18-9-15,-2 7 0 16,-2 11-1-16,-2 2-9 16,7-1-132-16,2-3 99 0</inkml:trace>
  <inkml:trace contextRef="#ctx0" brushRef="#br0" timeOffset="46049.32">14259 8186 940 0,'5'-24'76'0,"4"2"54"15,-5 6 11-15,-1 16-6 16,-3 15-15-16,0 27-36 15,0 18-20-15,-2 33-29 16,1 13-11-16,-5 16-10 16,-1 15-5-16,2-10-3 15,-2-4-1-15,3-24-22 16,-1-17-24-16,5-26-70 16,-4-13-67-16,8-22 96 15</inkml:trace>
  <inkml:trace contextRef="#ctx0" brushRef="#br0" timeOffset="46278.58">13986 8933 1000 0,'14'28'101'0,"9"9"78"16,4 15-73-16,-1 6-11 15,-3 6-22-15,-9 0-13 16,6-7-25-16,-6-13 0 15,11-12 3-15,3-14 4 16,-6-18 10-16,8-13-8 0,7-20-15 16,11-10-7-16,17-12-14 15,6-5-4-15,9-6-73 16,5-3-91-16,-3-12 91 16</inkml:trace>
  <inkml:trace contextRef="#ctx0" brushRef="#br0" timeOffset="47882.48">12168 10334 154 0,'0'3'98'16,"0"1"70"-16,-1 3 21 0,-7-6-11 15,3 5-30-15,3-3-23 16,-3 1-40-16,3-4-15 16,2 2-25-16,0-1-1 15,0 8 4-15,7 0 4 0,6 14 10 16,-3 11-2-16,3 16-16 16,3 8-11-16,-7 22-15 15,1 12-4 1,-10 14-7-16,0 11-1 0,-7-7 0 15,2-10-2-15,0-28-25 16,-1-22-22 0,6-22-80-16,0-24-85 15,2-1 117-15</inkml:trace>
  <inkml:trace contextRef="#ctx0" brushRef="#br0" timeOffset="48234.86">12083 10447 480 0,'-9'-23'81'0,"2"7"99"0,0 2 35 15,2 10 5-15,1 1-12 16,4-1-56-16,0 9-29 16,6-3-43-16,8 4-13 15,16 2-8-15,7-2-5 16,23 3-2-16,13 5-3 15,25 2-10-15,3 1-9 16,-2 8-13 0,-10 4-5-16,-33 6-3 15,-11 8 0 1,-27 17 3-16,-17 6 2 0,-13 19 0 31,-11 9 1-31,-25 12-4 16,-3-5-17-1,-20-12-57-15,-2-13-44 16,6-25-109-16,4-20-71 0,32-31 157 0</inkml:trace>
  <inkml:trace contextRef="#ctx0" brushRef="#br0" timeOffset="48426.28">12851 10809 761 0,'43'-14'155'0,"1"6"142"0,-5 12-38 0,-13 19-75 16,-4 16-35-16,-13 21-56 15,-8 9-25-15,-1 8-42 16,-3-1-10-16,1-12-8 16,2-8-2-16,4-24-3 15,10-12-18-15,7-15-107 0,7-15-90 16,8-21 107-16</inkml:trace>
  <inkml:trace contextRef="#ctx0" brushRef="#br0" timeOffset="48552.57">13138 10653 811 0,'-42'-23'131'0,"-4"14"96"0,3 9-65 16,9 9-107-16,1 8-26 0,24-2-20 15,7-7-48-15,20-2-152 16,19-6 129-16</inkml:trace>
  <inkml:trace contextRef="#ctx0" brushRef="#br0" timeOffset="48784.8">13704 10640 661 0,'28'14'185'0,"-8"8"157"0,-34 10-113 16,-25 5-50-16,-15 14-72 15,-2 4-31-15,4 6-42 16,13-3-17-16,13-5-17 16,8-7-5-16,20-16-7 15,12-1-2-15,23-13 3 16,9-4 3-16,13 1 7 15,3 3 8 1,-6-2 17-16,-4 7 6 16,-31 6 20-16,-14 1-2 0,-25 11-10 15,-15-5-4 1,-17-2-45-16,-7-6-53 0,4-13-254 16,5-1 200-16</inkml:trace>
  <inkml:trace contextRef="#ctx0" brushRef="#br0" timeOffset="49530.84">14333 10988 1240 0,'69'-36'131'0,"-24"8"110"0,-19 1-58 0,-35 17-61 16,-24 4-27-16,-19 13-45 15,-4 13-24-15,1 17-21 16,5 11-4-16,11 5-2 15,16 2-2-15,9-16-2 16,14-10-2-16,16-22 0 16,5-11-1-16,16-19 5 15,4-9 0-15,12-14 3 16,2 0 0 0,-3 3 2-16,-6 6 2 15,-25 18 1 1,-10 10 1-16,-15 30-1 15,-10 11 0 1,-13 23-2-16,-6 4-1 0,4-5-2 16,6-7 0-16,18-16-2 15,12-6-1-15,16-18-2 0,9-1 1 16,9-6 1-16,5-4 1 16,16-3 1-16,7 4 1 15,11-10 5-15,-4 1 3 16,-14-15 3-16,-9-7 4 0,-19-26-3 15,-9-16 2-15,-7-18 3 16,-4-12 0-16,-4-4-3 16,1-4-3-16,-6 4-6 15,4 2-1-15,-5 14 3 0,6 20 4 0,-6 42 9 16,5 30 4 0,-7 46-3-16,-2 27-2 15,-2 30-9-15,-9 7-3 16,-1 8-4-16,1-3 1 0,-1 4 0 15,-3-5 0-15,1-29 0 16,4-14 1-16,1-37-1 16,9-30 0-16,2 0-3 15,6-23-1-15,19-20-3 16,5-7-1-16,19 0 1 16,13 4 0-16,11 12 1 15,8 7 1-15,2 13 2 16,-12 6 1-16,-22 10 3 15,-17 10 2-15,-45 25 1 16,-14 5 0-16,-38 20-25 16,-10 2-33-1,-7-10-96-15,4-8-79 0,19-26 118 16</inkml:trace>
  <inkml:trace contextRef="#ctx0" brushRef="#br0" timeOffset="49896.8">15656 10091 810 0,'50'10'157'0,"-8"20"171"16,-19 45-175-16,-14 24-32 0,-16 22-42 15,-9 8-15-15,-5-1-19 16,-1-2-10-16,14-13-13 16,8-12-5-1,17-26-16 1,12-19-3-16,15-27 0 0,6-24 1 15,12-30 15 1,7-7 9 0,7-19 26-16,2-8 12 15,-9-6 10-15,-12-3 5 16,-23 6-7 0,-24 2-7-16,-34 14-13 15,-19 12-2-15,-21 34 0 0,-9 27-1 16,8 44-6-16,-3 19-11 15,24 18-19-15,12-6-9 0,34-30-6 16,19-13-2-16,32-40 0 16,24-10 0-16,29-21-27 15,2-8-35-15,9-15 176 0,-10 3-111 0</inkml:trace>
  <inkml:trace contextRef="#ctx0" brushRef="#br0" timeOffset="50319.77">13106 12085 1658 0,'-14'11'131'0,"-37"21"-72"0,-6 7-34 0,-7 3-11 16,7 4-9-16,10 6-3 15,20-6-4-15,11-3-4 16,21-12-6-16,13-2 5 15,19-4 9-15,13-4 6 16,12-3 10 0,5 1-2-16,-3 2 7 0,-7 4 1 15,-39 16 6 1,-18 5 0-16,-43 18-10 16,-17 7-5-1,-9 0-82-15,1-4-67 16,19-21 71-16</inkml:trace>
  <inkml:trace contextRef="#ctx0" brushRef="#br0" timeOffset="50648.95">13413 12436 1025 0,'59'36'141'0,"-6"24"103"16,-11 18-65-16,-15 18-95 16,-9 12-27-16,-11 7-28 15,0 2-11-15,-5 4-9 16,-2-1-2-16,-4-24-1 15,-5-16 1-15,-7-39 5 16,2-31 1 0,-5-47 6-16,-8-30 10 15,6-56 19 1,1-26 8-16,18-19 12 16,13 0-1-16,19 24-4 15,16 18 0-15,11 41-12 0,0 21-9 16,-1 36-21-16,-2 15-10 0,-17 35-6 0,-9 13 0 15,-28 34-15-15,-19 16-19 16,-27 11-60-16,-8 5-49 16,3-14-174-1,7-9 176-15</inkml:trace>
  <inkml:trace contextRef="#ctx0" brushRef="#br0" timeOffset="50927.83">14213 12394 1044 0,'33'35'102'16,"3"2"81"-16,3-6-47 16,2-5 11-16,-1-19-2 15,-2-9-9-15,-5-24-27 16,-3-8-17-16,-15-8-29 16,-8 1-14-16,-21 9-18 15,-15 11-5-15,-24 21-11 16,-11 19-4-16,4 31-8 15,7 17-3-15,15 17-4 32,12 2-1-32,13-6-1 0,10-9 0 0,17-18-24 15,14-15-26 1,22-21-41-16,17-13-21 0,13-27-84 16,16-11-90-16,19-33 171 15</inkml:trace>
  <inkml:trace contextRef="#ctx0" brushRef="#br0" timeOffset="51130.73">15183 12185 920 0,'-11'-34'184'0,"-7"4"156"0,-19 24-129 16,-11 19-49-16,-14 36-63 15,-9 14-28-15,-9 29-37 16,6 12-16-16,12 1-10 16,21-6-2-16,39-26-3 15,20-18-1-15,44-32-5 16,9-12 0-16,14-20 3 31,0-11 0-31,11-19 2 0,5-7-66 16,16-7-118-16,0-2 113 15</inkml:trace>
  <inkml:trace contextRef="#ctx0" brushRef="#br0" timeOffset="52333.87">15695 12424 1150 0,'-9'-5'97'0,"-5"1"63"16,-2 0-65-16,-2 4 0 0,8 4-23 16,-5 8-12-16,10 19-32 15,-2 11-12-15,14 27-14 16,2 4 0 0,7-4-2-16,12-7 0 0,-1-25-1 15,5-12-1-15,1-18 6 16,1-12 11-16,3-18 19 15,2-18 5 1,2-12 1-16,0-6-8 16,-7 3-14-16,-6 6-5 15,-10 22-5-15,-6 17-3 0,-3 32-1 16,-9 11-2-16,4 25 1 16,1 3-1-16,7-10-1 15,10-11-1-15,6-27 0 16,6-10 0-16,10-27 1 15,7-12 2-15,3-30 1 16,-5-17 1-16,1-20 13 16,-6-11 7-16,-10-17 14 15,-8 1 2-15,-8 7-8 16,-12 16 4 0,2 49-4-16,-6 31-3 15,-7 69-8-15,-4 24-11 0,-5 47-10 16,-6 17 0-16,11 22 0 0,2 5-1 15,13-2-46-15,15-10-38 16,14-43-63 0,3-21-17-16,15-45 1 0,5-26-1 15,15-32-1-15,14-19 8 16,10-24 49-16,8-8 36 0,-15-3 112 16,-13-2 39-16,-33 15 62 15,-16 7 28 1,-24 23-2-16,-6 8-21 15,-28 20-56-15,-13 13-26 16,-27 24-46-16,-16 11-9 16,0 13-9-16,6-5-1 0,28-9-3 15,22-10-2-15,27-18-4 16,10-6-1-16,26-19 2 16,17-10 2-16,14-6 4 15,7-2 2-15,0 7 1 16,-7 1 0-16,-17 17 1 15,-13 5 1-15,-11 23 1 16,-16 9 1-16,-7 9-1 16,-3 7 1-16,-4-13-3 15,3-5 0-15,8-15-1 0,3-14 0 16,9-17-1-16,3-5 1 16,1-29 7-16,8-3 7 15,4-19 17-15,7-14 7 16,5-15 16-16,-1-10 1 15,-8-22 8 1,-1-9-3-16,-16 0-18 16,-13 14 11-16,-8 56-4 15,-13 38-5-15,-2 64-8 0,-2 34-21 16,1 49-19-16,-1 17 0 16,11 17 2-16,4 4 0 15,12 5-50-15,9-7-56 16,18-22-243-16,7-19 203 15</inkml:trace>
  <inkml:trace contextRef="#ctx0" brushRef="#br0" timeOffset="52564.23">17551 12482 1519 0,'-19'-21'124'0,"8"3"70"16,11 2-105-16,25 4-72 15,9-2-16-15,28 0-1 16,9-2 5-16,14 2 6 16,-5 1 0-16,-9 11-1 15,-4 6-4-15,-14 17-72 0,0 4-57 16,-19 9-107 0,-9 6-71-16,-16-4 162 15</inkml:trace>
  <inkml:trace contextRef="#ctx0" brushRef="#br0" timeOffset="53104.39">18282 12445 1023 0,'-14'29'183'0,"-1"-1"213"0,7 2-295 16,2 4-21-16,6-2-66 16,2 5-9-16,14-2-5 15,7 1-1-15,7-11-1 16,9-8 1-16,11-11 0 16,7-6 1-16,6-22 3 15,3-1 1-15,-15-14 17 16,-1 0 8-16,-23 1 12 15,-13-4 6-15,-19 4-12 16,-17 1-8-16,-18 15-14 16,-5 6-6-16,-8 16-7 15,7 8-3-15,9 5-2 16,8-1-2-16,28-5-3 16,6-4 1-16,30-10 0 15,17-2 3-15,6-6 4 16,1 3 1-16,-3 4 1 15,-6 3 0-15,-7 6 0 16,-6 10 1-16,-14 10-1 16,-4 7 0-16,-11 9 1 15,-5 0 0-15,-3-2 2 16,-5-3-1-16,1-13 0 16,4 0-2-16,4-5 0 15,8-2-2-15,17 2-1 16,11-1 1-16,17 6 1 15,12 0-1-15,18-1-39 16,4-8-90 0,-5-12 81-16</inkml:trace>
  <inkml:trace contextRef="#ctx0" brushRef="#br0" timeOffset="53867.35">15003 14114 1177 0,'-1'-8'105'0,"-5"-7"89"16,-2-5-8-16,-12-8-16 16,-5-3-29-16,-10 10-65 15,-8 11-31-15,-12 26-37 16,-2 21-8-16,-5 30-5 15,6 16 0-15,18-3-6 16,12-2-6-16,21-19-3 16,10-15 0-16,20-23 6 15,10-10 7-15,15-23 4 16,7-19 2-16,12-16 6 16,-2-17 9-16,-5-4 25 0,-5 6 14 15,-20 25 7-15,-3 19-6 16,-18 41-20-1,-2 27-14-15,-18 23-11 0,-5 7-1 16,-1-1-28-16,3-2-27 16,7-19-82-16,9-14-34 15,21-33-46-15,9-20-11 16,18-39-23-16,13-17-23 16,21-33-23-16,8-17 38 15,11-27 154-15,-7-9 109 16,-23-3 197-16,-13-2 51 0,-28 18 24 15,-19 16-9 1,-22 42-21-16,-11 28-26 16,-19 43-39-16,-7 25-29 0,-10 36-71 15,-6 19-20-15,-4 23-29 16,4 14-7-16,16 11-10 16,9 3-4-16,28 2-9 15,4-5-6-15,21-11-3 16,7-7 0-16,2-14-29 15,-3-13-39-15,-3-3-116 16,1-5-101-16,-15-15 147 16</inkml:trace>
  <inkml:trace contextRef="#ctx0" brushRef="#br0" timeOffset="54528.61">15443 14351 1481 0,'34'-50'109'16,"8"-6"44"-16,12-5-41 15,11-11-54-15,6-3-8 0,9-6 1 16,3 1-7 0,6 4-16-16,3 0-4 15,0 6-6-15,-10 8-1 0,-27 9-2 16,-14 9-1 0,-29 12 7-16,-10 7 14 0,-9 20 10 15,-2 5 0-15,-7 14-10 16,-4 5-17-16,4 22-15 15,9 5-3-15,-7 23 0 16,2 11 0 0,1 27 0-16,-5 8 2 0,13 13 0 15,3 3-1-15,14-21-1 16,4-16 0-16,13-34 0 16,7-19 0-16,8-29 0 15,0-19 2-15,5-27 1 16,-5-10 0-16,0-25 1 15,1-7-1-15,-7-13 11 16,-4-3 6 0,-18 8 8-16,-6 15 5 0,-26 28-1 15,-11 22-7 1,-14 38-8-16,-4 17-8 0,10 24-9 16,4 6-2-16,17-6-2 15,10-7-1-15,15-15-1 16,11-14 0-16,19-11 2 0,8-13 3 15,22-2 1-15,7 2 1 16,10-4 0-16,-1 8 0 16,-13 3 1-16,-10 11 0 15,-27 5 0-15,-21 7-2 16,-18 5-14-16,-13-4-2 16,-10-3 0-16,-4-14 1 15,-10-14 13-15,5-12 2 16,16-15 0-16,15-1-3 15,20-6 7-15,15-3 2 16,15 3 1-16,-1-7 2 0,9 9-8 16,0-7-1-1,8 0 0-15,5 0-19 0,-1-5-106 16,2-2-85-16,-22 2 103 16</inkml:trace>
  <inkml:trace contextRef="#ctx0" brushRef="#br0" timeOffset="54759.53">16314 13583 1599 0,'35'-3'70'0,"13"-4"25"15,23 1-61-15,2-4 2 16,12-11-11-16,7-8-4 15,21-10-14-15,12-3-48 16,-8-8 30-16</inkml:trace>
  <inkml:trace contextRef="#ctx0" brushRef="#br0" timeOffset="55383.46">14699 15830 1518 0,'-2'2'19'0,"11"-6"-7"16,14 4 23-16,1 16-19 0,-4 34-1 0,-13 15-2 0,4 19-5 16,-11-5-2-16,5-11-2 15,6-6-2-15,6-21 7 16,3-11-34-16,3-18-139 15,-2-12-245-15,-1-18 223 16</inkml:trace>
  <inkml:trace contextRef="#ctx0" brushRef="#br0" timeOffset="55514.11">14711 15557 1014 0,'-39'0'133'0,"2"7"114"0,1 11-74 16,11 6-82-16,4 1-36 15,16-7-33-15,7-7-51 0,22-15-98 16,7-10-79 0,18-16 82-16</inkml:trace>
  <inkml:trace contextRef="#ctx0" brushRef="#br0" timeOffset="55694.78">15112 15309 1180 0,'-4'30'169'0,"1"10"133"0,-5 21-137 15,1 11-45-15,0 26-65 16,2 5-22-16,0 10-24 16,3-8-2-16,5-8-15 15,6-13-40-15,11-19-132 32,6-10-147-32,10-28 168 15</inkml:trace>
  <inkml:trace contextRef="#ctx0" brushRef="#br0" timeOffset="55838.46">15583 15121 1071 0,'-10'-36'205'0,"-1"17"181"0,-9 49-182 0,1 27-36 16,-8 40-84-16,-6 22-25 16,6 35-36-16,2 9-11 15,15 6-8-15,8-10 1 16,21-33-84-1,13-16-66-15,21-27-263 0,2-22 219 16</inkml:trace>
  <inkml:trace contextRef="#ctx0" brushRef="#br0" timeOffset="56372.36">15915 15952 1235 0,'0'20'106'0,"3"1"89"0,10 6-116 0,3-1-39 15,5-6 0-15,9-10 11 16,7-10 18-16,2-16 28 16,6-10 1-16,-8-6-14 15,-3-4-17-15,-18 1-33 16,-15 8-9-16,-18 10-4 16,-12 8 3-16,-19 25-5 15,-1 17-5-15,6 26-7 16,10 12-7-1,13 9-3-15,13 1-1 16,23-10-3-16,18-14 0 16,38-27 1-16,20-16 1 0,27-35 2 15,7-13 0-15,0-28 4 16,3-14 5-16,10-11 20 0,-4 2 7 16,-27 3 22-16,-36 8 9 15,-54 19 7-15,-23 12 3 16,-48 43-19-16,-15 16-10 15,-20 52-27-15,-5 15-10 16,10 39-7-16,12 11-1 16,23 22-1-16,4-7-1 15,21-9-1-15,3-13 1 0,10-22 0 16,1-6 0-16,0-20 1 16,-3-18 0-16,-6-26-2 15,-3-18-1-15,-8-32-6 16,-3-14-9-1,7-29-37-15,2-12-34 0,11-21-101 16,19-9-35-16,23 0-72 16,18 3-69-16,23 22 227 15</inkml:trace>
  <inkml:trace contextRef="#ctx0" brushRef="#br0" timeOffset="56870.21">17605 15949 1074 0,'33'-18'259'0,"-8"4"231"0,-37 12-237 0,-20 9-62 16,-27 16-120-16,-12 7-38 16,6 15-27-16,6 1-5 15,22 7-4-15,10 0-3 16,20-12-2-16,7-6-3 16,13-21 1-16,11-10 2 15,19-22 3 1,7-12 3-16,10-16 2 15,2-9 0-15,-12 4 3 0,1 8-1 16,-21 16 2-16,-10 22 1 16,-13 23-3-16,-16 19 2 15,-3 20-4-15,1 1 0 16,7-1-1-16,11-9-1 16,13-18 0-1,12-12 0-15,12-22 0 16,-1-12 2-16,5-23 12 0,-9-12 12 0,-2-31 25 15,4-8 15-15,-9-38 15 16,1-14-6-16,-6-22-18 16,-2-3-14-1,-9 37-14-15,-9 28 3 16,-4 66 7-16,-10 27-3 16,-11 57-14-16,-5 32-9 15,0 49-12-15,-3 22-1 16,8 19 2-16,11-1-13 15,14-22-60-15,9-18-38 16,30-33-101-16,11-27 119 16,30-33 24-16</inkml:trace>
  <inkml:trace contextRef="#ctx0" brushRef="#br0" timeOffset="57407.76">19917 16016 660 0,'-4'-5'160'0,"1"-6"190"15,-6-3-92-15,-6-9-43 16,-2-4-36-16,-13-3-66 16,-1 3-35-16,-4 19-51 15,0 9-14-15,-4 37-12 16,1 18-2-16,1 26-28 15,7 7-23-15,16-4-19 16,1-11 1-16,20-31 24 16,6-19 24-1,12-36 49-15,7-18 9 16,10-30 17 0,4-13 5-1,4-10-9 1,0 1 2-16,-6 18-6 15,-9 18-6-15,-15 34-17 16,-10 24-9-16,-11 34-8 0,-6 13 4 16,3 12-52-1,6-2-43-15,24-14-146 0,15-9-139 16,21-25 204-16</inkml:trace>
  <inkml:trace contextRef="#ctx0" brushRef="#br0" timeOffset="57568.65">20654 15934 767 0,'32'-49'189'0,"-14"-4"204"0,-9 5-57 0,-31 14-94 15,-15 13-34-15,-23 26-77 16,-13 18-28-16,2 21-46 16,9 13-21-16,13 9-24 15,17 6-8-15,25 3-9 16,7-2-1-16,21-11-46 16,13 0-34-16,21-16-116 15,12-7-119 1,11-29 181-16</inkml:trace>
  <inkml:trace contextRef="#ctx0" brushRef="#br0" timeOffset="57762.66">21332 15603 1322 0,'-41'16'163'0,"-9"23"149"0,-5 16-110 15,-12 26-76-15,-1 12-29 16,-3 11-44-16,11 1-21 15,18-4-27-15,15-7-5 16,32-23-8-16,20-15-17 16,30-31-106-16,11-14-75 15,12-32 102-15</inkml:trace>
  <inkml:trace contextRef="#ctx0" brushRef="#br0" timeOffset="58376.36">21551 15952 1420 0,'-26'25'104'0,"-1"3"86"0,11-3-136 16,6-5-18-16,15-4-8 15,9-8 12-15,22-9 18 16,8-13 10-16,4-11 10 16,-6-5-7-16,-13 3-18 15,-15 7-9-15,-23 12-11 31,-9 15-8-31,-30 19-9 0,-10 15-8 0,-1 23-8 16,3 3-1-16,20-3-1 16,18-7-1-16,22-25-3 15,15-11-1-15,29-26 0 16,13-15 2-16,18-29 4 16,-4-12 1-16,1-11 0 15,-3-3 2-15,-15 11 1 16,-1 11 3-16,-13 18 2 15,-8 15-1-15,-15 22-1 16,-10 12-1-16,-24 20-15 16,-8 8-3-16,-5 15-2 15,-5 2-2-15,12-4-4 16,3-2-4-16,11-12-1 0,3-10-1 16,11-11 14-16,8-6 8 15,14-5 4-15,4-9 0 16,9-5 3-16,8-4 2 15,-1-16 0 1,1-3 0-16,4-6-1 16,1-3-1-1,-6 3-1-15,1 6-1 16,-8 13 0-16,-1 10 0 0,-4 12 7 16,-2 13 4-16,-2 13 4 0,-4 3 3 15,-1 6 2-15,-4 8-1 0,-20 9 1 16,-8 3-2-16,-28 12-5 15,-9 2-3-15,-20-8-16 16,-10-6-22-16,-12-23-79 16,-10-14-64-16,1-27 88 0</inkml:trace>
  <inkml:trace contextRef="#ctx0" brushRef="#br0" timeOffset="59289.65">20415 7380 389 0,'2'-20'117'0,"3"1"71"0,4 6 40 0,-7 6 25 16,-2 5-30-16,1 2-21 15,-10 9-53-15,-6-2-25 16,-9 11-54-16,-9 2-22 15,-6 8-29-15,-4 0-7 16,-15 8-7-16,1 8-3 16,0 8-3-16,9 1-3 15,29 2-3 1,14-2-2-16,33-3 1 0,14-3 0 16,17-8 4-16,1 2 1 15,1-2 2-15,-5-5 1 16,-17 3 2-16,-9-1 8 15,-30 8 12-15,-10 6 3 16,-22-3 2-16,-7 7-7 16,-11-8-11-16,-1 0-2 15,-6-9-24-15,7-9-49 0,8-22-174 16,17-10-181-16,30-28 219 16</inkml:trace>
  <inkml:trace contextRef="#ctx0" brushRef="#br0" timeOffset="59627.33">20683 7825 767 0,'72'42'158'0,"-8"22"142"0,-11 14-63 16,-19 21-115-16,-20-3-36 15,-5 2-46-15,-9-1-18 16,0-10-10-16,0-7-1 16,-2-22-1-16,2-8 1 15,-3-36 2-15,-4-14 1 16,-2-28 0-16,2-24 0 15,-2-26-6-15,-4-8-3 16,10-23-2-16,3 1-3 16,21-5 8-16,9 8 6 15,23 32 14-15,2 15 5 16,-3 37-4-16,-1 17-6 16,-8 22-13-16,-1 17-3 0,-11 11 0 15,-10 15 2-15,-23 8 3 16,-16 4-7-16,-19-1-35 15,-9-3-42-15,3-19-235 16,11-11 192-16</inkml:trace>
  <inkml:trace contextRef="#ctx0" brushRef="#br0" timeOffset="59936.52">21356 8181 713 0,'62'25'88'0,"6"-2"84"0,15-9-30 0,-3-10 12 16,-2-13 3-16,-16-9-19 16,-18-16-34-16,-5 1-11 15,-21-6-34-15,-11-2-14 16,-14 9-6-16,-14 5-3 16,-18 17-10-16,-4 15-5 15,-22 29-18-15,-8 17-3 16,-5 20-5-1,7 4 1 1,20 3-1-16,19-2-1 16,30-9 1-16,16-5 0 15,36-28-8 1,15-16-17 0,19-29-74-16,10-17-72 15,3-18 92-15</inkml:trace>
  <inkml:trace contextRef="#ctx0" brushRef="#br0" timeOffset="60294.16">22512 8053 865 0,'-12'6'150'0,"-20"8"130"0,-11 9-44 16,-26 14-99-16,-7 8-25 0,7 11-21 15,7 6-11-15,23 4-12 16,12 1-9-16,24-5-31 16,12-7-14-16,23-21-15 15,15-7-1-15,31-24 3 16,11-12 3-16,14-17-74 15,-4-12-8-15,-14-13-64 16,-10-7-33-16,-10-10 13 16,-6 4-6-16,-17-5 55 15,-10-5 30-15,-23-11 63 16,-9-4 14-16,-9 11 75 16,-5 21 48-16,0 38 46 15,0 21 19-15,1 37-49 0,-1 17-34 16,4 24-36-16,2 3-14 15,3 2-20-15,5-1-9 16,2-12-12-16,3-4-2 16,4-3-21-16,2-1-51 15,-1-7-125 1,3-6-84-16,-10-8 128 16</inkml:trace>
  <inkml:trace contextRef="#ctx0" brushRef="#br0" timeOffset="60718.21">22755 8633 669 0,'-7'-46'174'0,"2"-4"137"0,14 8-120 16,5 6-41-16,11 13-69 16,8 9-24-16,10 14-22 15,5 7-13-15,14 9-17 16,7 7-1-16,-3-1-1 16,-8 2 0-16,-12 7 1 15,-8-3 0-15,-14-7 2 16,-2 0 2-16,-14-13 1 15,0-7 0-15,-1-17 1 16,7-8 0 0,4-19 0-16,6-7 8 31,3 4 4-31,0 2 1 0,-1 7-3 16,-3 3-9-1,0 11-5 1,-5 2 0-16,-9 10 5 15,-7 9 7 1,-11-3 9-16,-11 9 0 0,-12 11 5 16,-5 10 0-1,-2 11-6-15,4 13-3 0,12 13-12 16,8 9-9-16,21 2-5 16,10-2-2-16,14-16 1 15,5-12 4-15,13-28-65 16,9-11-48-1,3-16-162-15,6-10 137 0</inkml:trace>
  <inkml:trace contextRef="#ctx0" brushRef="#br0" timeOffset="61029.29">22383 8919 1105 0,'12'7'124'0,"6"14"257"0,10 23-304 0,-4 13 18 0,6 28 7 16,5 6-20-16,-7 20-50 15,3 1-12-15,-10-2-11 16,-5-7-9-16,-2-22-99 15,0-8-70 17,-1-18 85-32</inkml:trace>
  <inkml:trace contextRef="#ctx0" brushRef="#br0" timeOffset="61229.66">22406 9848 978 0,'-14'10'124'0,"14"12"181"0,5 10-251 0,18 5-38 16,16 4 8-16,9-8 8 0,3-11 15 16,10-22 48-16,1-13 18 15,3-17 21-15,1-4-12 16,3-5-48-16,-7-1-23 16,-1-3-31-1,-5 0-7-15,-8-4 5 16,-5-5-40-16,-13-8-116 0,-7-9-398 15,-7-25 315-15</inkml:trace>
  <inkml:trace contextRef="#ctx0" brushRef="#br0" timeOffset="62570.54">22278 10745 329 0,'6'-11'95'0,"-6"-3"114"0,0 2 2 0,-6 1-11 16,-1 6-3-16,-7 5-14 15,3 0-6-15,-8 9-23 16,5 3-13-16,5 15-34 15,2 10-21-15,9 23-32 16,5 15-11-16,7 20-21 16,0 3-7-1,0 8-10-15,0-3-1 0,1-9-11 16,2 0-21-16,3-7-116 16,1-4-33-16,-7-23-109 15,-7-13-129-15,-7-44 270 16</inkml:trace>
  <inkml:trace contextRef="#ctx0" brushRef="#br0" timeOffset="62832.81">22170 10892 1206 0,'-5'-57'182'0,"1"2"151"16,15 11-109-16,8 5-25 15,15 12-69-15,9 6-33 16,8 9-49-1,6 10-13-15,-4 11-16 0,-3 10-7 16,-8 19-8-16,-12 9 0 0,-12 14 2 16,-13 8 1-1,-13 5 1-15,-8 4 1 16,-22-3-1 0,-2-10 0-1,-10-10-59-15,4-10-47 16,-6-10-147-16,12 2-198 0,11-8 256 0</inkml:trace>
  <inkml:trace contextRef="#ctx0" brushRef="#br0" timeOffset="63682.47">22913 11442 1003 0,'20'-2'104'0,"-6"-7"88"16,-7-3 5-16,-7-6-20 15,-7-3-22-15,0-8-42 16,-9-1-11-16,-2 5-22 0,-3-3-13 16,-4 10-28-1,-3 9-11-15,-4 13-18 0,0 8-6 16,-2 20-5-16,4 7-1 16,7 7-1-16,-2 7 0 15,13 1 1 1,-1-3 0-16,13-10 0 0,7-7-1 15,13-19 1-15,5-6 0 16,8-23 2-16,8-12 2 16,3-15 0-16,8-5 0 15,1 0 10 1,0 3 5-16,-1 13 6 16,-13 5 2-16,-11 22-13 15,-7 4-3-15,-19 21-7 0,0 10 1 16,-6 1 1-16,-8 3-1 15,10 1-1-15,0-2 0 16,9-10-2-16,4-4 0 0,16-19 1 16,-3-7 0-16,12-16 0 15,6-6 1-15,-1-5 2 16,5 4 2-16,-10 6-1 16,3 14-1-16,-7 8-3 15,-2 0 0-15,0 12-1 16,-7-1 2-16,0 1 0 15,-7 2 0-15,-7-3 4 16,-4 1 0-16,-7-8 2 16,-5-1 0-16,2-4-1 15,-4-5-1-15,7-4-4 0,1-3-1 16,11 1-2 0,6-2-2-16,9-2-1 15,11 2 1-15,11-4 0 0,10 0 1 16,23-10 2-16,-2-2 0 15,5-13 0-15,1-7 1 16,-22-8 2-16,-6-8-1 16,-15-6 3-16,-16-6 1 15,-13-6 1-15,-6-8-1 16,-12 0 0-16,-2 3-1 16,-12 2 24-16,-1 15 14 15,5 29 20 1,2 20 5-16,1 48-18 0,6 21-13 15,0 30-21-15,3 20-5 16,8 30-6-16,1 9-3 16,11 12 0-16,6-4-6 15,-1-3-76-15,4-5-88 16,1-13-66-16,-1-15-65 0,-9-31 154 16</inkml:trace>
  <inkml:trace contextRef="#ctx0" brushRef="#br0" timeOffset="63890.6">24215 11380 1012 0,'-6'-75'159'16,"4"10"122"-16,6 22-52 0,8 15-31 15,10 19-42-15,4 3-26 16,20 12-50-16,13 3-13 16,19 5-15-16,9 2-6 15,-15 10-9-15,-8 8-3 16,-26 10-6-16,-19 8-2 15,-8-6-8-15,-4-2-7 0,-2-10-27 32,9-8-41-32,-7-18-134 15,9-14-145-15,6-13 178 0</inkml:trace>
  <inkml:trace contextRef="#ctx0" brushRef="#br0" timeOffset="64041.4">24580 10736 1598 0,'-43'-2'119'0,"-3"2"52"16,9 2-69-16,9 0-62 16,4 0-47-16,21-2-131 15,6-4-133-15,21 4 141 16</inkml:trace>
  <inkml:trace contextRef="#ctx0" brushRef="#br0" timeOffset="64286.84">25034 10440 2090 0,'-4'23'103'0,"-5"18"31"0,4 7 11 15,-6 33-24-15,4 15-21 0,2 28-48 16,0 7-21-16,6-1-22 16,6-8 3-1,8-25-64 1,4-8-44-16,9-18-134 0,4-5-141 16,4-22 212-16</inkml:trace>
  <inkml:trace contextRef="#ctx0" brushRef="#br0" timeOffset="64544.83">25044 11204 1227 0,'0'-3'163'0,"2"-6"198"0,10 3-234 16,6 1 11-16,25-7-30 15,5-1-18-15,24 3-33 16,8 4-15-16,-7 10-20 15,-15 8-2-15,-20 20-5 16,-10 9-1-16,-23 12-3 16,4 7-2-16,-12-1-1 15,-3-2-1-15,6-13-6 16,0-10-16-16,11-18-92 16,7-15-60-16,3-11 79 0</inkml:trace>
  <inkml:trace contextRef="#ctx0" brushRef="#br0" timeOffset="64687.47">25573 10860 1442 0,'-22'5'81'0,"-4"1"26"16,8 4-53-16,2-4-66 16,4 1-43-16,15-4-126 15,13-1-200-15,21 2 213 16</inkml:trace>
  <inkml:trace contextRef="#ctx0" brushRef="#br0" timeOffset="65205.37">25869 11084 925 0,'2'49'185'0,"-4"3"139"0,-14-1-87 0,-7 4-37 0,3-4-77 16,1-3-32-16,13-11-48 15,6-8-20 1,16-13-9-16,11-7 1 15,16-13 5-15,12-7 4 16,10-13 4-16,4-6-2 16,-3-6 0-16,-8 4-3 15,-33 4-1-15,-18 1 2 16,-24 9-5-16,-26 2-4 16,-15 8-9-1,1 4-5-15,4 11-3 16,12 6-2-16,23 1-2 15,9 2-1-15,23-2 0 16,13-2-1-16,24 1 5 16,8-1 0-16,10 2 2 15,-2 1 0-15,-3-3-24 0,-18 4-12 16,-14-2-11-16,-14 0-4 0,-16 0 24 16,-4-5 14-16,0-9 12 0,-5-7 4 15,7-18 15-15,0-7 20 16,14-10 56-1,11 6 22-15,9 5 5 16,3 9-19-16,4 19-53 16,-2 4-24-1,2 14-16-15,-6 1-3 16,-3 5-39 0,-2-3-53-16,2-1-475 0,-4 1 370 15</inkml:trace>
  <inkml:trace contextRef="#ctx0" brushRef="#br0" timeOffset="66101.11">28076 10853 1277 0,'2'14'104'0,"0"11"57"0,-2 30-37 16,-4 16 2-16,4 12-33 15,2-1-26-15,9-20-34 16,-1-7-13-16,4-13-13 16,-1-8 1-1,-6-9 18-15,-3-13 10 0,-4-12 21 16,-4-12 12-16,-3-16-7 15,-2-10-8-15,0-13-18 16,4-15-7 0,5-6-10-16,7 8-1 15,11 12-3-15,5 17-5 16,17 30-5 0,12 12-1-1,28 12-2-15,10 4-1 16,8-16 3-1,-1-5 4 1,-6-18 6 0,-1-5 2-1,-5-18 15-15,-3-2-1 16,-24 4 3 0,-17-2 7-16,-41 12-2 15,-21 6-3-15,-38 16-7 16,-12 12-8 15,-7 35-15-15,4 20-3-1,17 27-2 1,7 7-2-16,27-9-2 16,9-13-1-16,28-26 0 0,9-14 0 15,31-31 3-15,13-6 0 16,16-28 2-16,18-2 0 0,9-12 0 15,0-2 2-15,-9 0 0 0,-21 5 0 16,-20 19-1-16,-17 16 1 0,-9 23-1 16,-10 10 0-16,-6 15 1 15,-7 5-1 1,-6-1 1-16,-7-6 1 16,-10-2 0-16,-11 2 2 15,-13-7-1-15,-8 1 0 16,-18-8-2-16,-4-5-13 15,-12-13-56-15,2-9-48 0,9-16-114 16,14-3-88-16,30-6 173 0</inkml:trace>
  <inkml:trace contextRef="#ctx0" brushRef="#br0" timeOffset="66870.6">30277 11123 1281 0,'0'3'3'0,"-4"-15"25"0,-21-3 15 16,-5 5 7-16,-20 6 44 15,-8 4-8-15,-8 6 17 16,1 8-1-16,6 12-38 15,4 10-15-15,23 6-17 16,13 4-1-16,19 1 2 16,12-1 0-16,24-4-11 15,6-3-7-15,13-17-10 32,7-8-1-32,2-14 0 0,5-14 6 15,-8-15 17 1,-6-5 14-16,-16-8 25 0,-15-1 2 15,-11 3-5-15,-11-3-11 0,-17 4-23 0,-9-2-11 16,-26 9-14-16,-12 8-12 16,-13 20-55-16,3 11-17 15,-8 21-33-15,21 4-23 16,20-2-36-16,25-6-10 16,43-16 31-16,18-8 35 15,26-10 88-15,7-12 38 16,5-1 27-16,-5-5 12 15,1 3 41-15,-1 0 7 0,0 8 6 16,-2 2-1-16,-16 14-26 16,-14 4-12-16,-27 19-13 15,-16 6-10-15,-22 11-14 16,-3 2-7-16,-6-6-13 16,10-1-3-1,14-15-3-15,4-4-1 16,17-8 1-16,10-7 0 0,4-7 4 15,8-8 11-15,-2 5 11 16,-4-3 3 0,-3 1-2-16,-7 7-9 0,-9 1-13 15,-2 4-4-15,-3 9-2 16,1 3-2-16,6 2-2 16,3 6-1-16,15 3-7 15,1-3-2 1,11-3-1-16,5-3 2 15,-12-3 9 1,-9 0 4-16,-16-4 7 16,-14-5 1-16,-8-8 3 0,-13-6 0 15,-11-15-2-15,-4-6-1 16,6-6 15-16,5-4 2 16,19 0-2-16,13 4-2 15,14-1-21 1,14 4-6-1,18 6-13 1,9 7-34-16,25-2-141 16,6 7-115-1,10-5 155-15</inkml:trace>
  <inkml:trace contextRef="#ctx0" brushRef="#br0" timeOffset="67503.39">31961 11023 1163 0,'-48'25'193'0,"-7"0"236"15,-5 5-260-15,1-2-6 0,10 11-81 16,10 2-37-16,10 2-43 15,6 1-4-15,22 0-5 16,11-1-2-16,20-8 1 16,13-6 2-16,17-13 3 15,9-9 2-15,16-13 3 32,8-8 1-32,4-16 12 0,-3-7 14 15,-9-13 34-15,-17 1 15 16,-37-6 10-16,-15 5-9 15,-37 9-32 1,-16 11-15 0,-36 30-24-16,-5 16-7 15,-3 28-4-15,3 13-5 16,35 7 0 0,18 2-1-1,43-19 0 1,23-4 2-16,44-18 2 0,9-11 4 15,5-19 9-15,2-6 7 16,-30-16 14-16,-7-3 4 16,-16-10-3-1,-6-5-5-15,-3 1-13 16,-5 5-5-16,-2 14-5 16,3 11-2-1,-3 14-5-15,2 10 0 0,2 10 0 16,-3 5 2-16,1 12 2 15,-7-2 0-15,-20 8 1 16,-14 3 1 0,-34 4 0-1,-11-1-1 1,-19 3-3 0,-8-3-6-16,1-6-29 15,-9-2-32 1,-9-15-79-16,-18-4 56 15,-26-22 27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6:29:40.6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5413 3506 256 0,'-9'0'82'16,"-2"0"54"-16,4 0 30 0,-5 1-8 15,7 3-9-15,5 1-8 16,9-1-34-16,15-8-17 15,21-3-21-15,20-5-5 16,27-2-5-16,22 5-6 16,17 12-10-16,16 12-11 15,48 18-20-15,7 8-2 16,22 5-6-16,10-2 0 16,-7-3 4-16,-5-2-24 0,6-12-297 15,-4-4 225-15</inkml:trace>
  <inkml:trace contextRef="#ctx0" brushRef="#br0" timeOffset="4001.06">8360 5224 289 0,'9'-4'94'16,"0"4"61"-16,-1 6-4 15,-2 8-14-15,-3 18-39 16,4 12-15-16,-5 29-40 16,0 15-15-16,-4 22-15 15,0 13-4-15,-8 4-3 16,1-3-3-16,0-3-18 16,-3-11-43-16,3-23-178 15,0-11 147-15</inkml:trace>
  <inkml:trace contextRef="#ctx0" brushRef="#br0" timeOffset="4256.68">8259 5543 934 0,'-2'-55'77'0,"2"7"66"0,5-2-7 15,13 10-14-15,5 1-4 16,14 8-37-16,9 8-22 15,9 18-36-15,13 2-10 16,4 13-8-16,3 4 0 16,-13 9 0-16,-18 0 2 0,-24 11 2 15,-17-2 1 1,-19 14 2-16,-12 0 1 0,-23 7-30 16,-11 2-32-16,-6-8-108 15,6-3-83-15,16-14 126 16</inkml:trace>
  <inkml:trace contextRef="#ctx0" brushRef="#br0" timeOffset="5150.35">9241 5630 546 0,'14'-27'136'0,"-3"-1"128"16,-11-4-37-16,-14 4-73 16,-9 1-40-16,-11 4-57 15,-9 5-21-15,1 4-25 0,-1 5-5 16,13 11-6-16,4 7-3 16,10 26-5-16,1 6 0 15,14 10 1-15,1 3 2 16,10-23 2-16,4-4 2 15,11-15 1-15,2-12 1 16,3-10 2-16,2-8 1 16,-2-12 1-16,-2-5 1 15,-8 1 0-15,-9 4 0 0,-8 7-1 16,-6 5-2-16,3 18-4 16,-8 11-3-16,8 19-2 15,0 10 1-15,8 7 2 16,2-3 1-16,15-9-1 15,7-6 1-15,21-20 2 16,4-8 6-16,16-18 6 16,-3-15 3-16,5-20-1 15,-2-8-4-15,-4-16-1 16,-5-6 3-16,-11 8 17 16,-4 3 3-16,-13 25 7 15,-13 7 2-15,-12 28-12 16,-11 16-2-16,-11 33-5 15,-7 17-9-15,1 35-6 16,1 13-3-16,8 19-3 16,1-1 0-16,2 6 3 15,2 5 2-15,-5-3 2 16,-4-1 1-16,-9-11-7 0,-8-9-8 16,-8-27-22-16,-5-11-3 15,-8-40 3-15,0-20 8 16,4-42 16-16,2-23 0 15,12-42-1-15,18-11-2 16,28-4-3-16,21 9-1 16,24 29-1-16,3 5 2 15,16 12 3-15,0 0 3 16,18 0 2-16,8 4 3 0,5-5 9 16,-1-1 5-16,-25 1 14 15,-30 3 11-15,-28 10 13 16,-16 8 2-16,-32 12-10 15,-6 9-10-15,-27 18-23 16,-8 16-6-16,-14 33-4 16,5 10-2-16,22 24 0 15,15-2 0-15,40-8-2 16,19-8-2-16,32-19 3 16,12-15 1-16,17-20 2 15,6-13 1-15,6-16-81 16,5-11-48-16,9-5 64 15</inkml:trace>
  <inkml:trace contextRef="#ctx0" brushRef="#br0" timeOffset="5452.45">11908 5101 763 0,'12'52'94'16,"-7"8"32"-16,1 27 14 15,-6 10-25-15,-6 13-43 16,3 6-18-16,-6-3-34 16,2-3-8-16,-4-7-19 15,-5-4-99-15,-7 2 71 16</inkml:trace>
  <inkml:trace contextRef="#ctx0" brushRef="#br0" timeOffset="6251.27">11523 5896 1002 0,'60'-30'59'0,"9"3"23"16,8 4-6-16,8-5 16 0,-2 1-11 16,2-3-11-16,4 0-15 15,5 1-23-15,2 1-9 16,3 14-9-16,-9 0-2 15,-22 10-2-15,-22 4 3 16,-34 4 16-16,-15 10 2 16,-40 12 0-16,-12 4-1 15,-19 15-19-15,-3 4-4 0,15 6-6 16,11 4-1-16,15-2-2 16,8-4-1-16,21-16-1 15,9-12 2-15,14-22 2 16,9-8 2-16,6-18 3 15,8-5 1-15,0-10-1 16,4-1-2-16,-4 4 1 16,-7 1 0-16,-9 25-3 15,-9 2 1-15,-9 30 0 16,-5 9-2-16,-5 16 2 16,2 5 0-16,-1 1-1 15,9-8 0-15,13-14 3 16,11-8 4-16,10-24 6 15,3-14 2-15,2-21 0 16,1-10-4-16,-1-17-3 16,4-5-2-16,-6-13 0 15,3-8-1-15,-8-21 2 16,-5-8 0-16,-16-10 3 0,-5-4 0 16,-10 19 15-16,-1 18 8 15,-3 48 8-15,-4 21-2 16,-2 46-18-16,-9 29-12 15,-3 26-11-15,0 20-1 16,5 10 2-16,7 4 1 16,5-5 1-16,4-4 0 15,9-12 1-15,0-11 0 0,0-25 3 16,0-14 0-16,5-38 5 16,2-13 0-16,9-30-2 15,8-12-1-15,13-2-8 16,9 2-4-16,18 17-3 15,0 9-1-15,3 19 2 16,-5 5 1-16,-18 15 4 16,-12 10 1-16,-22 13 4 15,-12 9 2-15,-35 12-8 16,-11 1-13-16,-39 3-55 16,-12-3-38-16,1-15-146 15,4-11-149-15,37-28 229 16</inkml:trace>
  <inkml:trace contextRef="#ctx0" brushRef="#br0" timeOffset="6753.13">13553 4924 789 0,'66'-7'136'0,"-17"25"115"0,-6 15-55 16,-29 42-76-16,-14 15-17 15,-21 31-27-15,-4 14-10 16,-2 5-20-16,4-9-11 15,22-26-13-15,11-24-5 16,19-38 3-16,10-22 4 16,14-25 8-16,12-12 2 15,3-19-9-15,1-9-4 0,-12-10-5 16,-17-8 2-16,-25 2 0 16,-14 9 0-16,-17 13-8 15,-12 21-4-15,-14 34-9 16,-6 24-5-16,-6 28 1 15,10 4 2-15,21-11 2 16,16-7-1-16,26-27 2 16,20-12-1-16,25-24 3 15,9-14 0-15,9-20 3 16,-10-10-1-16,-10 1 2 16,-7-6 4-16,-3 7 3 15,-8 3-1-15,-1 27-2 16,-10 11-4-16,-8 36-4 15,-2 15 1-15,-2 15 1 16,2 2-1-16,9-1 2 16,2-1 0-16,5-15 0 15,0-4 1-15,-19-5 2 16,-17-3 3-16,-35-1-5 16,-19 1-4-16,-22-2-36 0,-17-1-36 15,1-11-175-15,-7-2 149 16</inkml:trace>
  <inkml:trace contextRef="#ctx0" brushRef="#br0" timeOffset="7452.08">17229 5550 234 0,'-6'-2'87'16,"1"-3"61"-16,3-2 42 16,0 0 11-16,-3-2-11 15,3 0-8-15,-3 0-42 0,3 6-24 16,1 10-39-16,-5 17-22 16,4 30-36-16,-3 9-5 15,-9 26-8-15,-2 7 1 16,-5 1 1-1,1-3 2-15,-10-9 1 0,7-3 1 16,-7-16 1-16,1-10 18 16,10-17-114-16,-4-12-105 15,11-27 112-15</inkml:trace>
  <inkml:trace contextRef="#ctx0" brushRef="#br0" timeOffset="7749.41">16833 5557 163 0,'-12'-7'86'0,"-4"2"79"16,2 3 20-16,0 2-19 15,3 0-17-15,2 7-5 16,5 0-4-16,13 2 7 15,13-2 2-15,22-5-5 16,20-6-9-16,28-17-36 16,9 0-25-16,2-8-36 15,-9-1-13-15,-13 2-10 0,-8 5-1 16,-7 5-18-16,-8 4-44 16,-13 5-158-16,-5 4 127 15</inkml:trace>
  <inkml:trace contextRef="#ctx0" brushRef="#br0" timeOffset="8082.19">17901 5499 394 0,'5'0'135'16,"-1"-2"123"-16,8 5-88 15,-9 4-7-15,8 15-56 16,-2 4-23-16,0 12-34 16,-6 9-13-16,-10 17-14 15,-9 11-3-15,-19 19-5 16,-1 1-3-16,-11-1-4 16,2-7-2-16,10-16-3 15,10-7 20-15,23-14 14 16,15-11 8-16,27-18 17 15,8-9-20-15,20-19-9 16,-1-12-7-16,0-18-9 16,-5-8-3-16,-7-13-62 15,0 1-80-15,-1-3 72 16</inkml:trace>
  <inkml:trace contextRef="#ctx0" brushRef="#br0" timeOffset="8270.65">18560 5410 869 0,'11'11'143'16,"1"17"243"-16,-6 14-269 0,2 26-15 15,-6 8-10-15,-2 18-36 16,-2-2-17-16,2 2-22 16,4-5-3-16,0-8-3 15,10 1 1-15,3-6-74 16,3-5-80-16,1-9 79 15</inkml:trace>
  <inkml:trace contextRef="#ctx0" brushRef="#br0" timeOffset="8706.03">18498 5676 1015 0,'5'-39'85'0,"13"0"83"16,12-4-5-16,20-1 13 16,7-2-24-16,14 9-49 15,1 6-22-15,15 12-31 0,0 10-11 16,4 18-19 0,-6 12-6-16,-27 13-4 0,-21 9 2 15,-47 17 4-15,-19 5 1 16,-31 6 1-16,-13-2-1 15,2-15-1-15,6-10-2 16,21-21-4-16,12-7-3 16,30-14-11-16,-5 1-1 15,30-3 10-15,7 0 8 16,23 4 12-16,11-2 3 16,18 5-4-16,4 3-4 15,-6 5-4-15,-9 0-2 0,-35 10 1 16,-29 4 2-16,-43 8 3 15,-29 13 1-15,-36 19-1 16,-8 7-29-16,-20 21-59 16,-15-1-43-1,-26 2-128-15,-5-3-217 0,1-17 274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6:30:01.61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4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4-25T16:30:44.896"/>
    </inkml:context>
  </inkml:definitions>
  <inkml:trace contextRef="#ctx0" brushRef="#br0">18858 2529 279 0,'-21'12'62'0,"0"-5"66"15,-1 0-4-15,1-7-12 16,9 2-9-16,-1-2-6 15,8 2-7-15,5 0-8 16,0-2 1-16,5-2-13 16,8-2-5-16,15-1 4 0,7-2 4 15,19 0 8-15,17 0 2 16,46 0-21 0,26 7-15-16,29 5-27 0,11 2-10 15,12 9-8-15,0 2-2 16,-5-2 2-16,-2 0 4 15,-32 3 21-15,-16-1-59 16,-20 5 31-16</inkml:trace>
  <inkml:trace contextRef="#ctx0" brushRef="#br0" timeOffset="4232.85">24136 2573 165 0,'-14'0'82'16,"2"0"83"-16,-1 0 2 16,-2-2-29-16,7 2-20 15,1-3-39-15,7 3-18 16,13 3-22-16,3 3-2 15,24 6 17-15,8-1 11 16,34 3 2-16,21 2 5 16,44-6-19-16,13-6-7 0,17-11 1 15,4-9-4-15,3-7 2 16,-7-4 0-16,-14-1-4 16,-21-2-4-16,-46 5-4 15,-14 4-4-15,-47 3-1 16,-21 9-5-16,-49 11-7 15,-31 3-4-15,-47 9-5 16,-34 8-2-16,-48-1-4 16,-13 0-14-16,-38 4-25 15,-4 0-2-15,10 1 4 16,1-1 11-16,23-9-1 16,28-3-4-16,40-13-3 15,33-4 4-15,67-3 21 16,20-5 2-16,37-3-4 15,26 3 1-15,50 1 5 16,38 3 6-16,49 0 13 16,10 1 9-16,26-5 6 15,3 0 6-15,-20-3 11 16,-5-1-7-16,-31 6-1 0,-24 3-6 16,-25 5-15-16,-15-2-1 15,-38 11-5-15,-26 1-5 16,-59 13-56-16,-25 4-49 15,-49 14 51-15</inkml:trace>
  <inkml:trace contextRef="#ctx0" brushRef="#br0" timeOffset="8282.96">29172 2773 404 0,'5'13'91'0,"13"1"87"16,16 0-9-16,31-8-13 16,12-6-14-16,27-13-16 0,20-6-10 15,34-12-44-15,9-6-10 16,1 4-19-16,-8-5-11 16,-31 10-9-16,-14 7-4 15,-28 8-8-15,-26 6 0 16,-60 7-6-16,-27 4-3 15,-68 17-36-15,-34 7-26 16,-69 18-89-16,-31 6-60 16,-31 1-60-16,-18-5 23 0,25-2 129 15</inkml:trace>
  <inkml:trace contextRef="#ctx0" brushRef="#br0" timeOffset="30217.53">23980 4468 208 0,'20'-3'105'0,"-6"-1"79"16,-7 1-8-16,-7-1-8 15,0 8-25-15,-3-1-20 16,-3 8-25-16,5-4-14 16,-10 5-18-16,4 1 0 15,2 6-10-15,-3 8-9 16,5 14-7-16,5 8-5 15,-9 17-13-15,0 5-5 16,10 0-9-16,2 3-4 0,15-12-2 16,10-1 1-16,2-10-1 15,5-8 1-15,4-13 0 16,-6-5 1-16,8-15-3 16,-2-4-22-16,-9-15-98 15,0-5-96-15,-15-11 108 16</inkml:trace>
  <inkml:trace contextRef="#ctx0" brushRef="#br0" timeOffset="30389.58">23718 4853 1139 0,'-23'4'89'0,"14"-4"57"15,16-6-44-15,29-6 4 16,13-4-23-16,24-7-15 15,5-5-28-15,5-4-30 0,-6-2-2 16,-8-1-38-16,-4 4-86 16,-13 12 72-16</inkml:trace>
  <inkml:trace contextRef="#ctx0" brushRef="#br0" timeOffset="30884.46">24445 4844 721 0,'14'25'60'0,"0"0"84"16,4-9-23-16,3-5 27 16,4-6-13-16,7-5-37 15,4-5-13-15,1-17-18 16,0 1-9-16,-3-13-20 16,-4-1-10-16,-16-2-12 15,-12 1 0-15,-15 10 14 16,-13 6 1-16,-18 18-4 15,-10 6-4-15,-10 24-20 16,2 13-1-16,6 17 1 16,6 3-1-16,23 3 1 15,11-1-1-15,27-16-2 16,14-7 1-16,21-22 2 16,14-7 1-16,11-18 2 15,4-6 1-15,-3-10-1 16,-4-5 1-16,-11-6-1 15,-6-1-1-15,-16 3 0 16,-8 9-2-16,-9 12-1 0,-6 11 5 16,1 9 1-16,-3 7 0 15,3 9 2-15,-5 3-4 16,0 0-1-16,-3-1 0 16,-10-4 1-16,-4 2 1 15,-7 1 0-15,-11 1-1 0,-1-7-2 16,-1-1-15-16,6-8-67 15,9-8-54 1,11-17-155-16,8-11-144 16,18-24 240-16</inkml:trace>
  <inkml:trace contextRef="#ctx0" brushRef="#br0" timeOffset="31050.58">25268 4445 1064 0,'9'32'79'0,"-4"14"50"15,-2 16 0-15,-3 20-17 16,6 8-36-16,-1 4-52 16,6-7-14-16,5-10-3 15,5-8-9-15,-2-11-108 16,1-6-158-16,3-12 152 16</inkml:trace>
  <inkml:trace contextRef="#ctx0" brushRef="#br0" timeOffset="31214.51">25191 4839 1237 0,'0'12'72'0,"4"-1"45"16,12-4-64-16,9 7 2 16,14-5-20-16,7-7-13 15,27-2-16-15,1-14-55 16,15-11 35-16</inkml:trace>
  <inkml:trace contextRef="#ctx0" brushRef="#br0" timeOffset="31583.07">26349 4656 971 0,'-10'11'92'16,"4"5"56"-16,1 7-37 15,5 5 7-15,2 8-40 16,0 5-24-16,12 1-30 16,0 4-6-16,2-1-11 15,0-6-1-15,0-6 0 16,-9-8-1-16,-5-9 0 16,-2-2-5-16,-11-5-8 15,-3-5 0-15,-16-6 2 0,-9-7 5 16,-6-7 4-1,3 0 2-15,15 4 4 16,6 1 1-16,24 6 11 0,15-1 4 16,18-4-3-16,12 4-2 15,8-2-12-15,5-3-3 16,6-1-2-16,11-3-1 16,7-6-54-16,9 5-61 15,-2-7 63-15</inkml:trace>
  <inkml:trace contextRef="#ctx0" brushRef="#br0" timeOffset="31866.84">27355 4607 897 0,'-13'5'115'16,"-6"4"61"-16,-15 5-28 15,2 4 16-15,-3 3-52 16,-1 2-24-16,17 0-35 15,3 0-15-15,16-1-16 16,16-3-3-16,12 4-4 16,7-7-2-16,10 4-6 15,3 1-2-15,-11 0-2 16,-2 2 0-16,-19-2 1 16,-12 4 1-16,-29 2-10 15,-12 7-13-15,-25 1-49 16,1-5-53-16,10-9-236 15,0-8 214-15</inkml:trace>
  <inkml:trace contextRef="#ctx0" brushRef="#br0" timeOffset="32378.86">27528 4811 917 0,'6'12'97'16,"-6"0"54"-16,0 4-3 0,-4-10-37 15,4 1-27 1,13-14-23-16,3-7-10 0,10-10-13 16,2-4-3-16,-6-2-10 15,-1-2 8-15,-16 9 15 16,-5 2 3-16,-19 17 1 16,-11 15-17-16,-13 17-25 15,1 17-7-15,13 2-3 16,6-4 0-16,20-2 0 15,8-8 0-15,20-11 2 16,14-10 0-16,19-15 3 16,3-12 0-16,6-8 0 15,-9-9 0-15,-4-15 0 16,-6-5 0-16,-11-15-1 16,2-2 2-16,-9-4 1 15,-4-5 0-15,-4-9 0 16,-3-2-1-16,-12 4-3 15,0 13 9-15,-7 24 17 16,-8 23 2-16,-5 30 0 16,-1 18-11-16,-4 27-20 0,-1 15-1 15,5 10-1-15,1 1 2 16,10 8 1-16,-1-5 0 16,4 3 1-16,9-6-1 15,10-10-8-15,4-10-19 16,9-18-38-16,2-8-83 15,0-16-47-15,-4-7-104 16,-3-7 148-16</inkml:trace>
  <inkml:trace contextRef="#ctx0" brushRef="#br0" timeOffset="32549.53">27929 4364 1451 0,'4'18'73'0,"17"3"41"15,13-5-56-15,24-2 8 16,9-10-23-16,24-6-27 16,10-9-3-16,7-7-6 15,-3 1-2-15,-15-5-73 16,-15 5-121-16,-26 10 112 16</inkml:trace>
  <inkml:trace contextRef="#ctx0" brushRef="#br0" timeOffset="32915.83">24239 5562 1300 0,'6'-1'35'0,"10"1"-16"15,3 5-10-15,4 6 45 16,16-1 27-16,48-3 54 16,28-7 7-16,64-14-24 15,48-5-24-15,66-13-50 16,38 0-17-16,52-4-18 0,8 3-4 15,-10 1-1-15,-16-2 0 16,-30 6-1-16,-35 5-5 16,-40 3-59-16,-15 11-59 15,-59 18 64-15</inkml:trace>
  <inkml:trace contextRef="#ctx0" brushRef="#br0" timeOffset="41399.07">4363 5431 224 0,'-3'25'58'0,"3"-5"66"15,9 4 19-15,10-9 22 16,13 0 0-16,14-4-7 16,18-6-17-16,37-3-42 15,25-2-19-15,48-3-29 0,19 3-12 16,50 3-18-1,12 10-9-15,32 13-7 0,18-1 3 16,-24 9-48-16,9 10-131 16,-13 18 109-16</inkml:trace>
  <inkml:trace contextRef="#ctx1" brushRef="#br0">22755 13363 0,'0'0'0,"0"0"0,48-27 15,1-4 1,18-18-16,3 1 15,-3-1-15,-18 9 16,-5 9 0,-17 4-16,-5 10 15,0-1 1,0 5-16,-13 4 16,4 4-1,-4 1-15,0 4 16,-5 0-16,-4 0 15,5 0 1,-5 0-16,0 0 16,0 0-1,0 0-15,0 0 16,0 0 0,0 0-16,0 0 15,0 0-15,0 0 16,0 0-1,0 0-15,0 0 16,0 4 0,0 1-16</inkml:trace>
  <inkml:trace contextRef="#ctx0" brushRef="#br0" timeOffset="43568.8">15168 5605 667 0,'4'0'123'0,"3"0"89"15,0 3 13-15,-2 3-66 16,1-6-22-16,-6-6-38 15,-2-2-11-15,-5-14-22 16,0 3-20-16,-7 3-22 16,-8 2-5-16,-6 14-11 15,-4 3-4-15,-2 20-3 16,-1 6-1-16,5 3 0 16,1 3 0-16,15-5 1 0,7-5 2 15,14 2 9 1,7-6 4-16,9 5 3 0,4 3-2 15,1-3-7-15,-6-1-4 16,-6-3-1-16,-9-1 0 16,-7-3 3-16,-13 6 0 15,-3-1 1-15,-5 4 6 16,-13-4-84-16,8-5-60 16,6-13-255-16,6-7 202 15</inkml:trace>
  <inkml:trace contextRef="#ctx0" brushRef="#br0" timeOffset="44217.06">15273 5775 671 0,'23'7'128'0,"-3"2"180"15,-3 2-87-15,-8 1-18 16,2 2-25-16,-6-8-68 16,6-1-26-16,6-10-32 15,10-11-9-15,9-9-14 16,-3-3-7-16,6-1-14 15,-5 3-3-15,-18 6 1 16,0 6-1-16,-29 14-1 16,-10 10 0-16,-16 21-2 15,-12 11-1-15,-4 15 0 16,5 1-1-16,11 1 0 16,13-2-1-16,24-15-1 15,14-8-1-15,31-11 1 0,15-7 0 16,24-14 1-16,3-4 1 15,13-12 0-15,1-8 1 16,11-8-1-16,5-7 2 16,0-18 1-16,-8 0 2 15,-35-2 5-15,-22 1 3 16,-52 11 3-16,-23 6 1 16,-35 18 0-16,-9 9-3 15,-5 17-5-15,-4 9-4 0,19 9-5 16,9 4 0-1,22-6 1-15,12 0-1 0,16-3 0 16,14 0 0-16,15-2 2 16,4-2 2-16,8-2 3 15,2 10 2-15,-6-1 0 16,-2 11 0-16,-22 12 2 16,-13 8-1-16,-30 19-1 15,-18 14-1-15,-20 17-3 16,-8 5-1-16,-2-10 0 15,5-12 1-15,15-31 1 16,5-19 0-16,30-24-2 16,10-15 2-16,42-33 4 15,17-9 4-15,32-23 0 16,14-13-1-16,14 1-7 16,13-5-4-16,5 14-59 15,-7 15-56-15,-5 16 62 16</inkml:trace>
  <inkml:trace contextRef="#ctx0" brushRef="#br0" timeOffset="44900.14">17564 5793 916 0,'5'-20'92'15,"-5"6"66"-15,-3 4 5 16,-15 8-21-16,-9 2-35 16,-10 10-48-16,-4 1-15 0,-7 12-16 15,6 14-4-15,5 9-13 16,1 1-6-16,13 2-5 15,4 1-2-15,19-16-3 16,19-6 0-16,13-16 4 16,3-8 4-16,22-13 9 15,7-12 3-15,12-8 4 16,8 1 4-16,-19 0 7 16,-12 6 5-16,-33 13 20 15,-20 9-6-15,-30 23-9 16,-15 11-9-16,5 16-26 15,2-4-3-15,24-4-2 16,12-8-2-16,24-14 5 16,15-13 5-16,27-14 10 15,12-11 3-15,-2-16 6 16,-8-3-1-16,-13-7 1 16,-16 1-2-16,-8 8-1 15,-10-3 1-15,-28 15-4 0,-15 0-4 16,-28 22-10-16,-13 6-7 15,-22 20-28-15,2 7-28 16,17 3-95-16,13-5-80 16,46-14-221-16,20-10 242 15</inkml:trace>
  <inkml:trace contextRef="#ctx0" brushRef="#br0" timeOffset="45348.75">18138 5975 508 0,'48'8'156'0,"-2"2"174"16,-9 3-73-16,-19 1-79 15,-9 0-30-15,-20 2-56 16,-6-2-18-16,-8-1-36 16,2-10-11-16,7-6-13 15,7-10-5-15,13-15-6 16,10-4-2-16,18-11 5 16,7 4 4-16,10 6 4 15,8 4 3-15,7 19 11 16,-4 10 4-16,-3 16 0 15,-9 14-3-15,-16 5-14 16,-4-3-7-16,6-5 0 16,-9-10-1-16,5-11 4 15,-4-6 3-15,-3-9 2 16,-8-7 4-16,-1-7 3 16,-2-4 3-16,-7-8 0 15,4-8-5-15,0 1-11 0,4 1 4 16,8 13 5-16,2 10 7 15,7 16 13-15,4 2-8 16,5 9-3-16,5 7-3 16,-3-4-8-16,-4 8 0 15,-21-10 2-15,-14 10 3 16,-34 3-1-16,-18 2 0 16,-17 12-9-16,-9-3-3 15,3 1-57-15,4-3-55 16,-2-11 59-16</inkml:trace>
  <inkml:trace contextRef="#ctx0" brushRef="#br0" timeOffset="47700.07">6622 6105 257 0,'0'-25'106'16,"0"-1"110"-16,0 2-14 16,-2 3-55-16,-1 5-12 15,-6 7-19-15,2 6-4 16,-2 3-19-16,2 7-15 16,-5 9-31-16,3 5-11 15,3 16-9-15,6 4-6 0,4 5-6 16,-4 4-2-16,3-9-6 15,5-4-1-15,-5-14 0 16,6-7 0-16,-7-11 2 16,0-3 2-16,-2-11 1 15,1-7-1-15,-1-12-3 16,-1-6-2-16,2-7-3 16,8 1 0-16,5-1-2 15,1 4 0-15,4 6 5 16,1 3 2-16,1 5 5 15,0 9 2-15,0 12-5 16,-1 6-2-16,-2 19-1 16,-1 7-2-16,-2 11 0 15,0 3-1-15,0-2 0 16,4-6 0-16,6-10-2 16,3-1 1-16,4-12 0 15,4-8 0-15,-1-9 1 0,-1-10 0 16,3-9 2-1,-7-3-2-15,-3-4 21 0,-8 6 7 16,-13-2 11-16,-3 8 4 16,-3 6-23-16,4 5-6 15,-1 12-14-15,6 6-1 16,5 13-1-16,15 5 2 16,-1-4 0-16,2-4 7 15,2-12 20-15,-3-9 8 0,1-9 12 16,-2-9-1-16,-3-3-5 15,-13-6 1-15,-10-3-3 16,-7 2-3-16,-15 1-13 16,1 2-10-16,-19 8-9 15,-1 6-5-15,2 15-31 16,-4 6-36-16,11 15-115 16,9 2-101-16,28-3 149 15</inkml:trace>
  <inkml:trace contextRef="#ctx0" brushRef="#br0" timeOffset="48367.45">8216 6061 737 0,'-2'-2'161'0,"-3"2"75"16,0 5 3-16,1 11-51 0,4 14-69 15,0 9-27-15,0 16-49 16,0 4-14-16,0 1-18 15,0 0-4-15,6-8-1 16,-3-13-1-16,-1-16 0 16,-2-11 2-16,-2-12 3 15,0-10 1-15,-1-17-1 16,1-9-2-16,2-17-5 16,2-2 1-16,8 4 5 15,-4 3 2-15,4 13 3 16,3 10-1-16,-3 12-2 15,8 6-1-15,0 7 3 16,5 0 0-16,5 0 0 16,6 0 3-16,3 0 5 15,4-3 4-15,9-8 4 16,-2 2-2-16,1-3-4 16,-4-4-3-16,-10-4-3 0,-5-3-1 15,-17 2 0 1,-6-2 5-16,-16 5 12 0,-14 4 3 15,-13 16 0-15,-8 7-4 16,-8 21-15-16,8 5-3 16,14 13-4-16,12 0-4 15,18 0-4-15,6 0-1 16,18-16-1-16,12-2 0 16,15-12 1-16,-1-6 1 15,7-8-32-15,-11-4-58 16,9-4-70-16,-4-1-74 0,1-13-264 15,3 2 306-15</inkml:trace>
  <inkml:trace contextRef="#ctx0" brushRef="#br0" timeOffset="48849.67">9081 6112 974 0,'-16'9'154'0,"-5"2"129"15,0 4-12-15,0 5-100 16,1 7-29-16,17 6-56 15,-4 4-23-15,15-1-30 16,10-1-8-16,7-13-15 16,5-6-1-16,11-13-2 15,5-10-1-15,5-11 1 16,-1-5 1-16,-9-5 0 16,-7 5 2-16,-20-7 2 15,-11-2 3-15,-20 3-2 0,-15 3-1 16,-11 1-5-1,-3 4-5-15,3 12-4 16,4 7-16-16,20 4-42 16,6 3-23-16,26-5-28 0,8-2 5 15,20-6 34-15,12-1 24 16,13-2 30-16,6 8 11 16,6 3 6-16,-3 8 0 15,-18 12 11-15,-9-1 8 0,-20 10 16 16,-10-1 8-16,-11 4 9 15,-7-2 0-15,-9-7 0 16,-5-5 4-16,-4-16-3 16,0-8-1-16,2-13 1 15,4-8-4-15,7-10-12 16,5 2-6-16,12-4-19 16,9 7-7-16,11 3-6 15,7 1-18-15,5 10-85 16,8 1-70-16,5 8 87 15</inkml:trace>
  <inkml:trace contextRef="#ctx0" brushRef="#br0" timeOffset="49766.65">10255 6020 1245 0,'-28'10'169'15,"-8"-1"69"-15,-11 2 3 0,-7 1-58 16,-1 10-77-16,7 4-32 15,13 13-51-15,10 4-15 16,15 3-8-16,4-2-4 16,15-7 0-16,12-8-1 15,18-11 2-15,7-13 2 16,13-7 1-16,0-12 3 16,-6-13 2-16,-2-5 0 15,-17-14 0-15,0-5 1 16,-10-9 1-16,-9-4 1 15,-3-7 0-15,-5 2-1 0,-7 3-4 16,5 8-1-16,-5 20 0 16,-1 14 0-16,-14 25 0 15,-1 15 0-15,-10 23-2 16,-3 9 0-16,-1 14-1 16,2-2 0-16,16 3 1 15,10-5 0-15,16-8 0 16,9-10 2-16,21-15 1 15,8-11 1-15,8-17 2 16,2-11 1-16,0-13 5 16,-5-1 2-16,-7-6 1 15,-4-5-1-15,-13 5-3 16,-10-3 1-16,-16 9 1 16,-7 5-1-16,-14 5 0 15,-7 11-2-15,-9 18-1 16,-2 6-2-16,7 12-2 15,4 3-2-15,16-2-2 16,8-5 1-16,15-11 2 0,12-5 0 16,12-6 2-16,13-3-1 15,-1-5-3-15,2 3 0 16,-2 2-1-16,-12 7 0 16,-8 7 0-16,-6 4-1 0,-21 9 0 15,-3 3-2-15,-9 5 0 16,-6 1 2-1,-5-15 0-15,3-5 3 0,8-16-1 16,2-9-2-16,22-18-1 16,10-1-2-16,6-4 1 15,11-5 0-15,4 7 0 16,-2 3 1-16,3 10 0 16,-7 6 0-16,-8 7 0 15,-4 6 0-15,-7 3 1 16,-2 4 0-16,-13 2 1 15,-1 1 1-15,-9-1-1 16,0 3 2-16,-2-3-1 16,2-1-1-16,6-4 0 15,4-4-1-15,13-2 0 16,2-2 1-16,14 2-1 16,7 0 4-16,4 12 2 15,-6 4 1-15,-14 14 1 0,-3 7-3 16,-22 10-2-16,-3 4 0 15,-9 2-53-15,-14 2-42 16,-11-9-153-16,-5 4-161 16,-2-13 229-16</inkml:trace>
  <inkml:trace contextRef="#ctx0" brushRef="#br0" timeOffset="49901.33">11347 5990 1818 0,'-10'-23'111'15,"-1"8"37"-15,4 10-67 0,7 3-81 16,7 2-20-16,16-1-111 16,11 1-115-16,28 7 130 15</inkml:trace>
  <inkml:trace contextRef="#ctx0" brushRef="#br0" timeOffset="50187.76">12071 6082 1032 0,'18'23'214'0,"-10"-2"250"15,-6 4-215-15,-7 2-60 16,-13 1-43-16,-1 4-47 16,1 0-20-16,2 5-45 15,2-5-12-15,7 7-18 16,1 0-2-16,8 2-2 16,3-4-2-16,6-2 2 15,2-1 0-15,-3-11 2 0,-3 4 2 16,-9-2 3-16,-5-4 0 15,-17 13 11-15,-8-1 3 16,-11 10 0-16,4-1-1 16,-3 1-11-16,10-8-4 15,7-10-4-15,4-9-1 16,17-21-26-16,0-18-37 16,27-11 37-16</inkml:trace>
  <inkml:trace contextRef="#ctx0" brushRef="#br0" timeOffset="59310.03">9672 8206 326 0,'-2'0'102'15,"2"-4"80"-15,-3-1-39 16,6-2-12-16,-3 0-22 16,-3-2-9-16,-1 4-7 15,-1-4-9-15,5 4-18 0,-2-4-12 16,-7 2-26-16,9-1 1 15,0 8-4-15,-2 0 0 16,1 6 15-16,4 10-6 16,-1 12-1-16,0 9 1 15,5 18-13-15,-6 6-6 16,7 2-8-16,6-2-3 16,7-19-2-16,0-13-2 0,9-28 33 15,2-8 3 1,-1-21 5-16,0-8 3 15,-2-10-30-15,-1-3-4 0,-8 3-2 16,-6 3-2-16,-7 13-3 16,-4 5-1-16,-3 25-2 15,2 5 3-15,-2 22 1 16,4 5 1-16,5 3 1 16,5-1-4-16,7-11 0 15,2-5 0-15,2-13 11 16,-5-5 4-16,-6-9 6 15,-4-3 4-15,-3-6-7 16,1 0-3-16,0-10-6 16,7-2-5-16,8 2-5 15,1-1-1-15,12 6-2 16,1 4 1-16,-5 10-2 16,2 3 0-16,-9 12 1 0,-1 8-1 15,-13 13 3-15,-4 8 1 16,-10 2 2-16,-10 6 2 15,-3 3 0-15,2 4-1 16,-14-3 0-16,1 0-1 16,4-10-39-16,2-7-24 15,19-18-74-15,2-3-60 16,21-19-191-16,9-17 218 16</inkml:trace>
  <inkml:trace contextRef="#ctx0" brushRef="#br0" timeOffset="59633.71">10677 8140 857 0,'-2'13'160'16,"-5"1"128"-16,0 4-92 15,0 3-11-15,5-2-57 16,2-1-23-16,9-5-43 16,7-3-15-16,11-10-17 15,3-10-4-15,2-6-8 16,-6-9-3-16,-8-5-2 15,-9 3-2-15,-18 6 1 16,-12 0-2-16,-16 24-1 16,-11 18-2-16,-4 24-3 15,3 13 1-15,10 20-2 16,7 0-1-16,23-9-2 16,14-8-1-16,31-29 0 15,12-9 1-15,26-20 0 0,16-3 3 16,24-14-36-16,-1-4-50 15,4-8-153-15,-14-8-225 16,-12-5 256-16</inkml:trace>
  <inkml:trace contextRef="#ctx0" brushRef="#br0" timeOffset="60054.75">11704 7809 1484 0,'-9'21'104'0,"-7"20"46"15,-2 16 20-15,-8 24-48 16,-3 8-27-16,1 5-48 16,3-2-20-16,9 2-18 15,6-2-2-15,15-14-3 16,13-11 0-16,15-29-1 16,10-17 0-16,6-35 3 15,-2-13 1-15,-1-21 0 16,-2-5 0-16,-3 4-1 15,-8 2-4-15,-17 24 0 16,-7 9-1-16,-12 28 0 16,-6 13-1-16,4 12 1 15,3 5-1-15,2-6 0 16,16-8 0-16,5-20 0 16,7-6 2-16,8-18 2 15,-6-6 0-15,0-14 2 0,-2-1 0 16,-4-4 23-1,-10 4 5-15,-16-1 4 0,-16 2 0 16,-15 17-24-16,-8 2-8 16,-9 17-42-16,0 11-37 15,6 3-148-15,19-2-254 16,20 0 277-16</inkml:trace>
  <inkml:trace contextRef="#ctx0" brushRef="#br0" timeOffset="60284.42">12573 8291 1067 0,'12'-5'175'0,"-12"3"185"16,-21 2-157-16,-31 12-42 15,-4 6-47-15,-14 16-51 16,8 7-12-16,25 6-30 16,12 3-8-16,31-7-9 15,13-6-2-15,29-12-2 16,14-9 1-16,16-16 3 15,7-11 2-15,-7-10-2 16,-9-2-56-16,-10-6-55 16,-9-3-75-16,-13-8-278 15,-2-10 290-15</inkml:trace>
  <inkml:trace contextRef="#ctx0" brushRef="#br0" timeOffset="60468.49">12924 7757 1415 0,'-16'52'118'0,"-4"13"89"0,-3 20-31 16,4 9-12-16,-1 4-40 16,10-15-59-16,-1 1-24 15,7-3-24-15,4-1-6 16,13-2-19-16,-4-16-25 16,12-21-73-16,7-16-48 0,6-38-181 15,12-15 186-15</inkml:trace>
  <inkml:trace contextRef="#ctx0" brushRef="#br0" timeOffset="60837.24">13369 8241 521 0,'-4'-14'159'0,"-17"7"149"15,-18 7-30-15,-25 21-77 16,-9 6-45-16,2 12-36 16,9 9-16-16,25-2-32 15,18 2-11-15,33-9-34 16,18-9-14-16,35-12-3 15,13-9 3-15,10-13 3 16,-1-10 0-16,-6-13-5 16,-15-3-1-16,-3-9-2 15,-3-2 2-15,-16 1 1 16,-8 2 1-16,-24 3 1 16,-11 3-1-16,-8 14-3 15,-9 9-2-15,2 16 0 0,4 11-1 16,14 12 0-16,8 8-1 15,21 1-4-15,10 0 6 16,13 0 8-16,6-6 4 16,-7-1 3-16,-15 2-3 15,-27 0 1-15,-21 5 2 16,-40 3-1-16,-18 2-1 16,-21-5-8-16,-11 0-12 15,4-12-88-15,-4-6-79 16,-8-17 86-16</inkml:trace>
  <inkml:trace contextRef="#ctx0" brushRef="#br0" timeOffset="61137.36">9800 9669 1355 0,'49'-6'116'0,"40"-3"45"15,81-22 33-15,34-10 17 16,101-14-37-16,19-7-29 16,65-9-62-16,20-2-23 0,-8 0-25 15,-9 3-11 1,-50 13-4-16,-35 11-1 0,-68 19-9 15,-31 13-25 1,-63 32-129-16,-26 15-106 0,-71 26 123 16</inkml:trace>
  <inkml:trace contextRef="#ctx0" brushRef="#br0" timeOffset="67786.83">19819 8495 188 0,'0'-11'58'0,"-2"-1"39"16,-3 3-16-16,1 4-4 15,-6 1-5-15,-1-3 8 16,4 5 19-16,-2 2 8 0,6 9-15 16,-3 5-17-1,6 20-37-15,4 10-15 0,3 24-13 16,5-4-1-16,6-4 18 15,3-11 16-15,2-25 43 16,-1-12 20-16,-3-17 1 16,-5-10-12-16,-6-20-35 15,-8-2-18-15,-13-16-20 16,-1-4-5-16,-6 0-2 16,4 2-1-16,8 9-3 15,1 5-1-15,10 13-10 16,8 7-3-16,15 15-3 15,8 3-1-15,21 3-22 16,7 5-22-16,7-3-36 16,2-2-18-16,-11 0-4 15,-8 0 20-15,-10 0 38 16,-10 3 20-16,-12 6 29 16,-8-2 2-16,-3 6 9 15,-2 1 23-15,0-2 43 0,4 3 19 16,-4-10 15-16,7 2-18 15,6-7-30-15,3-7-15 16,2-6-15-16,-2-3-5 16,-4-3-10-16,-5-1-3 15,-8 1-3-15,-6 3 0 16,-15 11-3-16,-6 3-2 16,-20 11-6-16,-1 12-2 0,1 14 0 15,2 10 2-15,18 13 1 16,3 6 2-16,18 0-1 15,5 3-1-15,17-8 0 16,13-8 1-16,15-17-6 16,6-6-17-16,17-28-44 15,10-10-24-15,13-22-28 16,0-9 13-16,-16-5 47 16,-20-7 22-16,-30 10 57 15,-14 9 25-15,-14 8 31 16,-7 10 9-16,-11 16-12 15,-11 3-17-15,0 24-28 16,-3 7-7-16,5 10-9 16,11 6-7-16,9-13-5 15,17-2-1-15,15-8 4 16,5-13 2-16,12-10 4 16,2-1 1-16,4-8 2 0,1-9-1 15,-1-7 2-15,-7-3-2 16,-8-2 11-16,-8 10 11 15,-17 2 12-15,-10 5 0 16,-14 12-15-16,-9 8-14 16,4 16-14-16,-6-1-2 15,12 3-1-15,6-13 0 16,9-9 1-16,12-7 0 16,13-15 0-16,6-4 0 15,12-13 0-15,1-3 1 0,-4-3 3 16,-3-1 7-1,-8 7 10-15,-12 4 3 0,-19 9 1 16,-11 1-6-16,-28 9-10 16,-8-2-3-16,-10 11-5 15,0 0 0-15,13 2-1 16,5 5-1-16,21-3-2 16,4-4-2-16,8 10-2 15,10-1 1-15,0 2 1 16,8 1 2-16,-3-5 2 15,0 2-1-15,5 2 1 16,2-8 0-16,9-3-50 16,3-7-45-16,6-7-151 15,7-2-167-15,3-5 229 16</inkml:trace>
  <inkml:trace contextRef="#ctx0" brushRef="#br0" timeOffset="67902.98">21844 8596 148 0,'-5'5'6'15</inkml:trace>
  <inkml:trace contextRef="#ctx0" brushRef="#br0" timeOffset="68134.36">21807 8676 279 0,'-4'25'100'0,"-5"-6"71"0,6 18-58 16,3-1-32-16,-4 3-43 15,11-2-3-15,-1-9 24 16,-3-6 48-16,-1-21 42 16,9 1 1-16,-11-20-13 15,-6-10-44-15,3-7-31 16,-3-4-4-16,-1-6-6 16,7-4-6-16,2-1-21 15,5-3-11-15,13 5-14 16,8 0-5-16,7 13-48 15,4 5-41-15,9 12-146 16,4 5-174-16,8 13 234 16</inkml:trace>
  <inkml:trace contextRef="#ctx0" brushRef="#br0" timeOffset="68899.52">22585 8559 1219 0,'-18'-16'81'0,"-6"-7"35"0,-7 1-4 16,-4 1-39-16,-2 5-10 16,-9 11-24-16,1 5-8 15,-8 21-15-15,3 16-11 16,11 18-7-16,11 9-3 0,26 4 1 16,11-8 1-1,27-14 1-15,11-14 0 0,14-20 2 16,1-10 3-1,-2-18 1-15,-8-14 3 16,-10-20 1-16,-5-8 0 0,-10-20 0 16,-4 2-1-16,-9-6 0 15,-3 2 1-15,-4 2 0 16,-7 0-1-16,-7 20 2 16,1 8 3-16,-4 31-3 15,4 22-2-15,-11 33-7 16,3 11-7-16,-8 24 3 15,5 11 1-15,6 7 1 16,7-1 2-16,19-4 0 16,8-10 1-16,10-24 3 15,3-11 1-15,10-16 4 16,5-16-1-16,10-21 0 16,8-4 0-16,2-25-2 0,3-1 1 15,-17-7 1-15,-8 3 6 16,-33 10 27-1,-16 8 3-15,-21 23-2 0,-21 7-11 16,-10 14-27-16,-1 15-4 16,9 6-4-16,10 6 2 15,20-2-1-15,14-5 0 16,26-9 0-16,15-8 3 16,21-8 0-16,2-7 2 15,14-2 0-15,2 0 0 0,-16-9 1 16,1 4-2-16,-20-1 1 15,-13 6-2-15,-8 4 0 16,-8 3 0-16,-9 4 0 16,-5 3 3-16,-4-2 0 15,-5-6 0-15,2-6 2 16,-2-4 0-16,3-12-1 16,-1-12 0-16,5-1-2 15,5-10-1-15,10-1-1 16,1 2-2-16,12 3 0 15,0 1-12-15,8 9-34 16,-1 4-35-16,-3 5-117 16,4 2-92-16,1 3 158 15</inkml:trace>
  <inkml:trace contextRef="#ctx0" brushRef="#br0" timeOffset="69330.94">23973 8546 1068 0,'0'-1'158'15,"-3"-1"96"-15,-13 9-116 16,-7 16-27-16,-16 21-73 16,-11 13-15-16,13 14-9 15,0 0-3-15,26-11-8 16,9-8-2-16,18-19-29 16,11-3-34-16,17-17-122 15,8-6 104-15</inkml:trace>
  <inkml:trace contextRef="#ctx0" brushRef="#br0" timeOffset="70017.39">24271 8569 1298 0,'0'4'30'0,"-2"10"-22"15,-1 2-8-15,-4 11 0 16,3 3 0-16,3 2 0 15,1 7 0-15,1-7 0 16,5 0 2-16,1-11-1 16,-2-5-1-16,6-9 0 15,1-2 0-15,-3-5 2 16,2-3 20-16,-1-1 32 16,3-1 12-16,1-1 15 0,0 1-18 15,-3 2-30 1,6 4-13-16,3 3-17 0,10 5-3 15,13-6-10 1,4 3 0-16,5 3 1 0,-2-1 1 16,-15 3 7-1,-7 9 1-15,-21 10 1 16,-8 7 2-16,-24 23 6 0,-9 8 1 16,-16 17 0-16,-12 9-3 15,-3 7-5-15,-3-4-1 16,21-10-16-16,2-9-1 15,17-35 2-15,-2-11 2 16,5-27 18-16,2-9 0 0,3-26-2 16,4-12-1-1,6-33-3-15,8-13-1 16,20-12 3-16,12 3 5 16,23 19 9-16,16 7 6 0,22 21 5 15,13 6-4-15,8 10-7 16,-2 0-5-16,-9-1-7 15,-14 1-1-15,-14-1 2 16,-8 1 0-16,-24 8 0 16,-9 3 2-16,-27 23-1 15,0 3-1-15,-17 27-1 16,-6 9-2-16,6 7-1 16,1-1 0-16,11-3 3 15,6-3 2-15,-1-7 6 16,-2-5 1-16,-11-11 2 15,-8-2-1-15,-18-5-4 0,-12-2-1 16,-11-5-29-16,-7-4-52 16,-5-2 43-16</inkml:trace>
  <inkml:trace contextRef="#ctx0" brushRef="#br0" timeOffset="70886.88">26645 8543 643 0,'6'3'154'0,"3"10"150"16,-2 20-119-16,0 17-8 0,-5 16-74 16,-2 5-34-16,3-2-45 15,2-7-10-15,6-21-8 16,1-10-3-16,6-15-58 15,0-8-70-15,5-8 71 16</inkml:trace>
  <inkml:trace contextRef="#ctx0" brushRef="#br0" timeOffset="71263.48">26704 8488 989 0,'-30'-18'133'0,"1"-3"119"16,5 7-86-16,9 1-85 15,8 3-31-15,11-3-46 16,12-1-14-16,10 0-50 16,6 0-31-16,23 3-97 15,7 7-27-15,22 8 31 16,1 12 31-16,-18 21 103 16,-8 8 64-16,-22 24 120 15,-12 5 41-15,-15 11 62 16,-10-5-7-16,-3-9-67 0,-4-11-29 15,-4-24-48 1,8-15-11-16,-5-25-22 0,5-10-8 16,5-21-15-16,3-15-11 15,13-10-15-15,-4-6-3 16,14 4-2-16,9 9-4 16,8 21-4-16,4 18 8 15,-1 30 15-15,-5 19 6 16,-8 24 7-16,-3 5-6 15,-12 1-10-15,-1-4 0 16,-1-15-69-16,3-4-70 16,20-13 73-16</inkml:trace>
  <inkml:trace contextRef="#ctx0" brushRef="#br0" timeOffset="72158.42">29021 8686 1413 0,'6'29'76'0,"-5"8"71"16,-2 11-135-16,-12 3-7 15,-3 2-1-15,2-12 1 16,5-9 9-16,9-21 45 16,7-9 9-16,7-22 6 15,4-3-7-15,9-20-44 16,12-8-10-16,9-6-7 16,-2 1-3-16,7 6-3 15,-9 16-3-15,-10 22-4 0,-4 14-2 16,-3 28 2-1,-2 11 1-15,-2 3 5 16,1-2 2-16,5-13 2 16,-4-8 2-16,3-19 2 0,-3-7-1 15,-6-15 1-15,3-7-1 16,-1-13-1-16,0-1 1 16,2-5 3-1,4 1-1-15,-10 10 0 0,-1 8 4 16,-5 17-4-16,-7 10-1 15,-1 25 0-15,4 1-6 16,7 8 0-16,8-6 1 0,11-19 1 16,14-2 1-16,6-14 0 15,2-9 0-15,1-2-1 16,-8 1 0 0,-7 2 6-16,-2 3 1 0,-12 16 4 15,-4 12 6-15,-14 19-2 16,1 9-1-16,-10 13-2 15,-2-7-5-15,6-11-2 16,1-11 0-16,18-14 5 16,4-10 4-16,5-9 13 15,9-10 7-15,3-13 14 16,6-7 7-16,-6-10 5 16,-5-1 0-16,-20-2-4 15,-11 4-3-15,-23 1-14 16,-15 4-8-16,-19 11-17 15,-3 5-11-15,1 5-11 16,8 4-26-16,22 0-84 16,5 0-60-16,18 1-138 0,12-1-182 15,30 5 290 1</inkml:trace>
  <inkml:trace contextRef="#ctx0" brushRef="#br0" timeOffset="72408.06">31062 8397 1192 0,'0'7'198'0,"-11"4"149"0,-20 3-118 16,-12 2-45-16,-14 4-86 16,4 3-33-16,7 3-44 15,14 3-9-15,30-3-4 16,8-1 0-16,31 11 1 16,5-1 2-16,12 8-3 15,2 3-3-15,-6-5-1 16,-6-2 2-16,-22-8 3 15,-17-4 2-15,-28-2-8 16,-11-4-18-16,-14-8-83 16,-3-3-77-16,5-19 90 15</inkml:trace>
  <inkml:trace contextRef="#ctx0" brushRef="#br0" timeOffset="72583.97">31378 8105 1888 0,'14'23'36'16,"18"51"85"-16,-13 8-17 16,-6 5-21-16,-19 14-24 15,-6 5-16-15,8 2-26 16,-4-12-10-16,22-5-87 16,3-13-76-16,5-16-81 15,8 3 91 1</inkml:trace>
  <inkml:trace contextRef="#ctx0" brushRef="#br0" timeOffset="72749.19">31170 8662 1674 0,'11'-13'65'0,"12"1"14"16,12-2-46-16,33 1-17 0,15-1-1 15,15 2-7 1,-6 1-3-16,-16 9-44 0,-10 4-100 15,-22 14 86 1</inkml:trace>
  <inkml:trace contextRef="#ctx0" brushRef="#br0" timeOffset="73199.8">28699 9860 1408 0,'1'0'80'0,"8"5"-5"15,5 33 92-15,1 17-30 0,-14 39-30 16,-1 21-33-16,-7 11-47 15,-2-9-10-15,2-21-6 16,0-22-2-16,-2-24 1 16,2-10 0-1,-5-20 5-15,-2-17 0 0,1-24 0 16,-1-16-3-16,11-48-6 16,3-29-2-16,19-45-3 15,20-4-2-15,20 12 3 16,11 27 5-16,16 41 4 15,2 19 4-15,-6 28-4 0,-2 17-4 16,-18 22-5-16,-16 8-1 16,-29 24 2-16,-29 8 0 15,-31 14 0-15,-17 3-6 16,-12 2-52-16,2 0-48 16,12-14-167-16,14-4 148 15</inkml:trace>
  <inkml:trace contextRef="#ctx0" brushRef="#br0" timeOffset="73743.75">29603 9149 1635 0,'-4'9'212'15,"-3"16"-49"-15,-21 42-26 0,-4 29-25 16,-11 37-53-16,1 5-15 16,3 1-22-16,9-10-8 15,19-19-30-15,11-4-28 16,34-31-55-16,5-19-34 16,23-41-57-16,12-15-2 15,26-30 41 1,8-11 34-16,7-11 80 0,-9-1 29 15,-29-4 61-15,-26 1 34 16,-33 2 49-16,-15 7 17 0,-33 4-15 16,-14 8-18-1,-48 17-33-15,-4 13-19 16,-12 22-33-16,7 12-16 0,35 13-18 16,15 1-2-16,31-2-3 15,18-6-2-15,20-10 3 16,23-7 0-16,17-18 3 15,19-11 1-15,18-14 2 16,1-9-1-16,-9 1 16 16,-18 3 10-16,-32 14 12 15,-31 14 5-15,-1 4-15 16,-26 21-9-16,-17 16-12 16,7 5-4-16,-5 2-34 15,15-3-35-15,26-8-90 16,13-8-64-16,30-20 113 15</inkml:trace>
  <inkml:trace contextRef="#ctx0" brushRef="#br0" timeOffset="74230.63">30738 9731 1129 0,'-15'-22'168'0,"-22"10"203"0,-9 10-178 15,-20 24-54-15,-1 15-31 16,3 19-44-16,9 10-9 15,22 14-14-15,11-2-11 0,37-2-15 16,18-7-6-16,29-19-6 16,22-16 0-16,22-26 2 15,4-15 1 1,-7-23 1-16,-9-12-1 16,-18-15 3-16,-12-3 0 15,-23-1 6-15,-17 3 2 0,-34 14 15 16,-15 8 4-16,-23 31-4 15,-5 12-5-15,-6 32-16 16,6 12-8-16,14 11-3 16,11-5-2-16,33-11 0 15,18-9 0 1,27-28 2-16,15-7 0 16,22-21 1-16,2-10 2 0,14-8 0 15,1-7 3-15,-17-2 3 16,-10 1 4-16,-31 13 10 15,-18 6 1-15,-14 17-3 0,0 9-6 16,-8 19-11-16,3 1-3 16,5 19-1-16,-5-2 0 15,7 9 1-15,-2-5-1 16,-9 1 1 0,-3 1 0-16,-20 1 0 0,-17 6-5 15,-45-4-37-15,-30 2-35 16,-32 3 367-16,-10 8-249 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6:31:29.3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12356 5686 442 0,'0'6'94'0,"6"3"101"16,20-4-41-16,11-1 17 15,22-4-11-15,12-8-16 16,19-4-55-16,13-4-12 15,37 0-9-15,32 2-4 16,34 3-6-16,30 4-17 16,44-3-27-16,16 6-5 15,73-7-6-15,31 3 2 16,49-1-1-16,30-9-3 16,26 2-1-16,0-2 0 0,11 6 3 15,-23 12 2-15,-32 26-47 16,-28 29-155-16,-75 48 124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5:16:25.8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16002 669 350 0,'1'5'115'16,"-1"2"113"-16,0-1-37 15,-5 1-73-15,2-2-28 16,3-1-31-16,1-4-9 16,8 0 3-16,-2-2 6 15,4 4 8-15,-2 8 2 0,-2 8-5 16,2 10-7-16,-6 13-15 15,1 7-8-15,1 14-17 16,-5-2-4-16,-5 1-7 16,-4-1-2-16,0-9-1 15,-1-6-1-15,1-15-2 16,7-9-1-16,2-17 0 16,0-12 0-16,7-23 6 15,5-14 4-15,-1-22 2 16,3-9 0-16,2-6-1 15,-2 1-2-15,2 1 13 16,2 12 11-16,3 22 9 16,-5 14-1-16,6 29-18 15,-1 6-13-15,-3 38-9 16,3 14-1-16,-3 20 2 16,5 10 0-16,3-4 0 15,11-1 0-15,-3-18 3 0,0-11 1 16,-8-24 20-16,-3-9 14 15,-3-18 29-15,-1-7 7 16,-4-18 5-16,-8-18-12 16,5-15-20-16,-12-11-7 15,7-20-23-15,-7 2-2 16,2-7-12-16,-2 4-3 16,5 21-4-16,4 10-3 15,-2 27-54-15,6 11-48 16,-3 21-136-16,5 7-128 0,-1 14 204 15</inkml:trace>
  <inkml:trace contextRef="#ctx0" brushRef="#br0" timeOffset="282.79">16828 791 773 0,'-2'46'119'0,"-3"-1"128"15,0-6-59-15,1 7-55 16,-1-13-38-16,8-6-60 15,4-4-17-15,7-19 19 16,10-4 8-16,4-15 17 16,0-13 16-16,1-7 0 15,-8-1 8-15,-7-3 4 16,-14 7-13-16,-18 0-23 16,-6 0-16-16,-14-3-25 15,-2 5-5-15,-1 5-11 0,9 11-19 16,3 14-79-1,5 7-48-15,9 9-183 0,7 0-171 16,16-2 288-16</inkml:trace>
  <inkml:trace contextRef="#ctx0" brushRef="#br0" timeOffset="547.8">17199 779 792 0,'30'32'121'15,"-6"12"105"-15,-16-3-44 0,-5 8-76 16,-3 1-32-16,-5-18-45 15,-6-4-12-15,2-20 14 16,4-3 8-16,3-10 7 16,2-11 2-16,2-4 0 15,3-10 1-15,6-6 4 16,5 5 6-16,5-1-3 16,8 7-6-16,10 9-3 15,8 7-10-15,10 9-19 16,2 11-4-16,-6 13-9 15,-3 5 2-15,1 8-22 16,0 2-70-16,-1 5-372 16,-2 8 295-16</inkml:trace>
  <inkml:trace contextRef="#ctx0" brushRef="#br0" timeOffset="710.75">18066 984 1245 0,'3'2'129'0,"8"-5"119"16,6-11-150-16,10-6 0 15,10-3-54-15,11-2-22 16,9 4-119-16,3-4-144 16,11 2 142-16</inkml:trace>
  <inkml:trace contextRef="#ctx0" brushRef="#br0" timeOffset="1098.04">18821 586 953 0,'9'-2'151'16,"-4"7"66"-16,9 18-53 15,-3 7-33-15,5 27-84 16,5 12-20-16,-1 18-17 16,8 5-1-16,-3-7-3 15,3-5 20-15,6-23 31 16,0-11 24-16,-3-23 40 15,-2-5-4-15,-1-25 2 0,-7-9-10 16,4-23-30-16,-3-13-14 16,-8-22-34-16,0-10-11 15,-12-9-15-15,3-1-16 16,-5 16-55-16,0 8-40 16,5 24-118-16,1 14-95 15,10 20 179-15</inkml:trace>
  <inkml:trace contextRef="#ctx0" brushRef="#br0" timeOffset="1397.43">19592 848 987 0,'-5'27'130'0,"7"4"74"16,-8-6-15-16,10 0-92 15,5-9-37-15,3-5-25 16,11-10-3-16,6-1 10 15,1-3 13-15,12-11 10 16,3 1 8-16,-3-13 18 16,1 8-8-16,-15-5 0 15,-7 2-5-15,-19-8-19 16,-5 1-4-16,-21-2-25 16,-6-9-9-16,-10 9-18 15,-3 1-4-15,0 15-25 0,-1 12-26 16,9 18-72-16,-4 11-51 15,14 5-287-15,7-2 275 16</inkml:trace>
  <inkml:trace contextRef="#ctx0" brushRef="#br0" timeOffset="1630.81">20344 94 1382 0,'0'8'72'0,"-11"-21"18"0,-1 27 40 0,-4 22-7 15,2 19-35-15,8 30-46 16,-4 14-8-16,6 6-13 16,1 6-8-16,-4 3-7 15,3 1 12-15,4-8-198 16,0 2-232-16,14-20 240 15</inkml:trace>
  <inkml:trace contextRef="#ctx0" brushRef="#br0" timeOffset="2182.54">20871 729 1512 0,'-24'-19'107'16,"-11"-1"16"-16,-20 1-1 16,-5 12-80-16,3 7-24 15,2 17-18-15,0 17-3 16,7 19-2-16,11 4 0 16,17-7-2-16,20-4-1 15,25-23 0-15,14-7 1 16,13-13 4-16,6-10 2 0,10-14 4 15,8-9 3-15,-5-9 21 16,-7-4 8-16,-11 6 7 16,-20 3-2-16,-8 18-23 15,-12 13-8-15,-15 26-8 16,-9 21-1-16,-15 18 1 16,12 6 0-16,-6-6-1 15,18-15 0-15,29-18-2 16,5-11 1-16,14-26 2 15,5 0 3-15,-3-21 4 16,-4-6 0-16,4-15 4 16,-2-10 5-16,1-25 9 15,-3-7 3-15,-9-18 4 16,-10-6-5-16,-9 1-12 16,-2 3-2-16,-7 38 0 15,4 26-1-15,-16 50-2 16,-9 26-2-16,-10 33-7 0,-2 15-1 15,5 14 1-15,5 6-1 16,16 5 0-16,7-4-12 16,5-8-84-16,4 3-69 15,0-15 82-15</inkml:trace>
  <inkml:trace contextRef="#ctx0" brushRef="#br0" timeOffset="2483.54">21156 584 1075 0,'37'-6'146'0,"8"-2"46"16,13-3-26-16,13 4-46 15,11 5-70-15,6 2-14 0,-6 7-1 16,-10 9 1-16,-18 14-5 15,-17 4-5-15,-16 10-12 16,-3 8-3-16,-23 10-2 16,-3-2 0-16,1 2-2 15,-5-9-3-15,24-8-2 16,1-6-15-16,17-23-75 16,7-8-67-16,2-11-283 15,7-8 252-15</inkml:trace>
  <inkml:trace contextRef="#ctx0" brushRef="#br0" timeOffset="2602.94">21915 451 1055 0,'-43'-9'109'16,"4"0"201"-16,22-2-310 15,4-5-43-15,10-3 30 0</inkml:trace>
  <inkml:trace contextRef="#ctx0" brushRef="#br0" timeOffset="2998.12">22365 164 1344 0,'0'55'112'0,"-9"8"41"0,-3 12 4 16,-6 19-61-16,-3 9-39 15,-4 10-39-15,7 2-6 16,13-14-3-16,9-10-3 16,31-33-1-16,18-12 1 15,4-22 3-15,7-12 2 16,3-14 23-16,-12-10 10 16,4-17 22-16,-3-10 9 15,-9-16 1-15,-5-5 3 0,-24-2-19 16,-8 11-7-1,-22 28-17-15,-15 16-13 0,-19 38-4 16,-5 21-6-16,-1 22-7 16,13 6-1-16,27-5-4 15,16-12-1-15,35-11 2 16,16-11-2-16,23-18 2 16,16-4 0-16,24-15-22 15,1-4-37-15,12-16-177 16,1-6-263-16,2-1 280 15</inkml:trace>
  <inkml:trace contextRef="#ctx0" brushRef="#br0" timeOffset="3581.26">24888 481 1234 0,'0'11'131'0,"-16"-4"80"0,-28 3-98 16,-16 3 3-16,-29-1-69 16,-5 4-24-16,0 2-19 15,7 7-3-15,32-4-3 16,20 4-4-16,33 0 7 16,14-1 9-16,36 7 12 15,23 4 8-15,30 2 9 16,6 6-4-16,-1 6 3 15,-16 1 2-15,-29 1-6 16,-24-6 1-16,-37 3-2 16,-28-4-3-16,-36 0-8 15,-12 1-7-15,-27-13-68 16,2-9-60-16,5-15-351 16,11-8 282-16</inkml:trace>
  <inkml:trace contextRef="#ctx0" brushRef="#br0" timeOffset="3781.14">25121 16 1363 0,'12'16'96'16,"18"25"0"-16,-14 5 89 0,-12 27-16 16,-11 17 5-16,-20 19-68 15,-3 0-37-15,3 12-53 16,2 5-8-16,13-11-5 15,8-7-40-15,6-17-134 16,9-10-232-16,5-8 221 16</inkml:trace>
  <inkml:trace contextRef="#ctx0" brushRef="#br0" timeOffset="4397.16">25016 690 1275 0,'-4'5'103'0,"10"-17"-32"0,8-4 183 16,-2 2-74-16,10-4 6 16,1-1-9-16,10 1-100 15,10 4-35-15,5 8-31 16,5 6-11-16,-5 11-6 16,-4 10-1-16,-10 13 2 15,-4 7-1-15,-18 14 4 0,-5 0 1 16,-5 5 1-1,-2 2 2-15,20-9-2 0,-3-10 0 16,5-24 2-16,8-8 4 16,2-18 11-16,2-2 3 15,6-19 8-15,-10-4 0 16,-17-18-3-16,-13-5-4 16,-29-5-12-16,-6 0-8 15,-16 15-18-15,-8 13-14 16,-24 18-43-16,1 5-32 0,20 9-77 15,16-1-30-15,51-1-17 16,24-5 24-16,26-2 88 16,23-5 42-16,3 7 65 15,6 1 11-15,12 13 43 16,-6 7 20-16,8 18 27 16,-13 0 13-16,-20 11-16 15,1 15-14-15,-39-10-23 16,4 7-9-16,-24-14-16 15,-19-14 0-15,-1-11 11 16,-11-15 8-16,-1-1 19 16,3-12 8-16,5-6 6 15,-6-16-1-15,8-12-4 16,-1-5-11-16,17-15-20 16,5 6-12-16,30 3-27 15,9 4-5-15,5 14-11 16,11 4 0-16,-2 13-23 15,-4 6-39-15,4 6-153 0,-2-1-248 16,4 9 270-16</inkml:trace>
  <inkml:trace contextRef="#ctx0" brushRef="#br0" timeOffset="5280.61">26849 594 1357 0,'-37'15'139'0,"-4"-12"78"15,4-1-39-15,-7-6-52 16,-8 1-62-16,3 3-56 16,-1 2-8-16,9 17-9 15,2 6-1-15,18 7-3 16,9 2-1-16,15 1 2 16,13-7 1-16,12-8 7 15,4-8 4-15,4-12 11 16,1-5 8-16,-2-16 13 15,-1 1 5-15,-13-8 8 16,1-1-5-16,-8 1-14 16,-9 1-8-16,-3 15-21 0,-2 7-5 15,-11 19-3-15,-5 7-3 16,-5 22 8-16,0 1 1 16,12 6 2-16,9-6 2 15,14-14 1-15,16-1 0 16,16-8 4-16,2-11 2 15,9-10 4-15,2-7 3 0,-6-25 17 16,-7 2 10-16,-2-16-4 16,-8-3-1-16,-1-8-5 15,1-3-6-15,-19 3 1 16,3 7 9-16,-18 18-7 16,-6 15-6-16,-1 25-6 15,-11 14-14-15,-6 22-8 16,8 13 2-16,-7 28 5 15,5 4 3-15,7 19 0 16,-5 0-1-16,2-2-1 16,-6 2 0-16,-7-3-1 15,-5 5 1-15,-13-4-31 16,-6 6-20-16,-22-22-46 16,-4-3-33-16,-3-26 15 15,4-22 21-15,21-34 52 16,14-21 37-16,10-36 33 15,15-18 1-15,9-33 1 0,10-9 10 16,23-1-14-16,17 12 2 16,26 24 3-16,17 13-7 15,20 20 12-15,4 2 0 16,7 10-4-16,5 0-2 16,7 0-4-16,9-4-1 15,8 1 3-15,-7-6 1 16,-27-5 6-16,-26 5 7 15,-41-5 8-15,-23-2 8 0,-25 11-7 16,-21-6-13-16,-20 22-22 16,-8 14-14-1,-23 27-8-15,-6 15 2 0,1 24 4 16,7 1 0-16,39 2-1 16,32 5-3-16,48-10 2 15,21-7 0-15,27-4 1 16,8-14 1-16,17-15-37 15,12-6-43-15,12-11-177 16,6 4 148-16</inkml:trace>
  <inkml:trace contextRef="#ctx0" brushRef="#br0" timeOffset="28901.1">31076 1141 169 0,'7'5'67'0,"-1"-5"61"16,-6-2-1-16,0 0-5 0,5 4-3 16,-3-4 3-16,5 2-6 15,-5-1-27-15,-2-7-10 16,7 10-9-16,-2 5-2 16,-3-7 7-16,-2 2-3 15,-7 2-7-15,-2-4-6 16,-12 0-21-16,-8 0-1 15,-8 0-2-15,-2 7-3 16,-12-6-6-16,6 5-5 16,-12 3-9-16,-1-4-6 0,-13 6-1 15,-11-4-2-15,-4 2-4 16,-1 3 1-16,7 2 1 16,2-1 0-16,19 3-1 15,-3-2 0-15,7 0 0 16,-1 2 0-16,-12-4 0 15,6 4-1-15,5-2 0 16,3 2 0-16,20-1 0 16,-7-1-1-16,13 0 1 15,-1 2 0-15,3 0-1 16,8 0 0-16,4 0-1 16,12-2-2-16,2 2 0 15,2-5-1-15,10 3 1 16,4-2 1-16,4 4 0 15,8 4 1-15,4-3 0 16,3 3 0-16,13 5 1 16,-5-15 0-16,14 10 2 15,-4-11-1-15,-2-4 0 0,9 9 0 16,6-7 0-16,-2-5-1 16,14-2 1-16,7 7 0 15,-3-7 1-15,17 11-1 16,7 6 1-16,-19-15 0 15,0 9 0-15,-9 0 0 16,0-6 0-16,20 0 0 16,8-3 1-16,0-6 3 0,11 1 1 15,-8-4-1-15,-5 0-1 16,-5-2-1-16,-6 3-1 16,9-2 1-16,5 2 0 15,-1-6 0-15,-14-4 2 16,1-2-1-16,-22-8-1 15,-8 10 1-15,-8-6-3 16,2 3 4-16,-9-4 3 16,2-7-3-16,3-4-2 15,-9 2 4-15,-1-2-3 16,-6 2 3-16,-18 4 1 16,3 3-2-16,-10 4-1 15,-19-2 3-15,-13 2 0 16,-10 3-3-16,-32-2-2 15,2 4-2-15,-2 11-2 16,-5-9 2-16,-6 7 0 0,-2 2 0 16,-26 3 0-16,-5 0-1 15,-16-5 1-15,1 2-1 16,13 5-1-16,3-2 0 16,13 4 0-16,-13 1-2 15,-4-3-15-15,2 2-11 16,-3-2-43-16,11 0-35 15,26 9-65-15,-1-4-65 16,12 4 132-16</inkml:trace>
  <inkml:trace contextRef="#ctx0" brushRef="#br0" timeOffset="29652.58">29551 1552 387 0,'9'-2'112'0,"-3"4"87"16,-3 1-51-16,1 3-25 15,-10 1-36-15,-1 0-9 16,7-5-22-16,0-1-9 15,-7 12-6-15,7-8 0 16,-3 16-2-16,3-5-3 0,3 4-11 16,-3 24-5-16,0 8-5 15,2 19-2-15,-2 14-2 16,0-6-1-16,5 21-7 16,-1-5 0-16,8-2-1 15,4 2-1-15,2-15 1 16,3-2-1-16,-3-23-6 15,0-7-26-15,-4-12-95 16,0-5-100-16,-3 3 116 16</inkml:trace>
  <inkml:trace contextRef="#ctx0" brushRef="#br0" timeOffset="30373.02">32754 1364 396 0,'7'2'53'0,"-2"-4"54"16,6-2 21-16,3 3 5 16,2-8-15-16,0 7-29 15,0 2-16-15,-7 0-18 16,-8 4-8-16,-2 6-1 15,-14 3-1-15,-2 18 4 16,-3 10 1-16,1 30-8 16,3 16-5-16,1 25-1 15,3 5-6-15,12 3-11 16,5 1-2-16,11-1-12 16,4-3 0-16,-4-15 0 15,7-10 1-15,-4-21-52 16,6-8-82-16,-5-16 76 15</inkml:trace>
  <inkml:trace contextRef="#ctx0" brushRef="#br0" timeOffset="31146.24">29534 2632 715 0,'0'10'59'15,"3"-8"40"-15,-3 5-11 16,7-7 2-16,-5 4-16 15,-2 6-6-15,0 3-16 16,-7 8-1-16,7-3 2 16,0-1-10-16,5 6-3 15,10 1 3-15,4 6 4 16,16 3 3-16,19 12-12 16,18 4-9-16,31 10-11 15,-2 3-5-15,30-9-3 16,-5-1-1-16,7-8-2 15,27-3-1-15,3-9-4 16,2-4 0-16,16-9-1 16,1-10 3-16,13-9-2 15,-1-9 0-15,10-10 1 0,5-6-3 16,-14-10 12-16,-4 1 10 16,-29-3 11-16,-26 1 8 15,-15 4-8-15,-6-1-9 16,-49-5-9-16,-13 1-28 15,-46-12-84-15,-32-3-104 16,-23 1 104-16</inkml:trace>
  <inkml:trace contextRef="#ctx0" brushRef="#br0" timeOffset="36333.19">32303 4422 364 0,'-3'4'111'0,"-8"1"92"16,-3-1-45-16,-4-2-12 16,6-2-14-16,3 0-9 0,2-4-19 15,-6 0-13-15,3-1-31 16,-10-2-10-16,-5-2-18 16,4 4-9-16,-16-4 5 15,3 4 2-15,-8 3-4 16,-1-5 0-16,1 5-8 15,-1 0-1-15,-3 6 4 16,3 3 2-16,4 7 0 16,-5 4-3-16,10 3 10 15,-3 4 1-15,-7 3-4 16,3 1-3-16,-21 3-9 16,-4 3-5-16,1-3-2 15,-4 2-2-15,17 1-4 16,4-3-1-16,15 11-1 15,-3-1 0-15,8 4-1 16,5 7-3-16,8 1-2 0,1 8 1 16,0-2 1-16,3 0 3 15,3 6 1-15,1-6 1 16,-2 6-1-16,0 3 1 16,-5-2-1-16,5 6 0 15,3-8 1-15,-1-1-1 16,6-2 0-16,2 4 0 15,12-4-1-15,6 2 0 16,8 1 1-16,-4-4 0 16,5 1 1-16,4 3 0 0,7 5 1 15,-2-8-1-15,1-4 0 16,2-3 0-16,8-14 0 16,-2-2-1-16,18-2 0 15,-2-3-1-15,-9 1 0 16,4-6 1-16,-12-3 0 15,-1-5 0-15,2-3 1 16,2-2 1-16,9-7-1 16,8 0 0-16,1-4 4 15,6 4 0-15,6-5 1 16,-7-1-1-16,0-3-7 16,2-3-1-16,-18-4-1 15,2-1 0-15,-1-4 4 16,-1 1 2-16,6-3-1 15,3-7 0-15,-1-4 1 16,1 6-2-16,-5-8 7 16,-1 6-4-16,-8-2 0 0,-8-7 1 15,-1-9-5 1,-5-4 2-16,6-3 4 0,6-2 1 16,-4-3 1-16,-6-3 1 15,-8-4-2-15,-5 1 1 16,-4-1 2-16,-5-1 1 15,-2-1-2-15,0 0 2 16,-3-8 3-16,-2 8-1 16,-6-7 1-16,-3-3-4 0,-3-6-6 15,-3-2-1-15,1-2 0 16,-4 6-1-16,9 10-1 16,-10 0-2-16,-1 13 1 15,0 8-1-15,-12-1 2 16,0 7 0-16,-14 3 0 15,-2-3 0-15,0 5 2 16,32-4 1-16,-7 1-1 16,8 1 1-16,-13-3 0 15,-25-4-1-15,1-1 0 16,-5 3 0-16,7 3-2 16,-1 8 0-16,-4 8 1 15,-4 4 3-15,-10 8 0 16,-2 2 2-16,-2-4-1 15,2 4-1-15,9-8 0 16,1 2 0-16,6-4-2 16,-4 0-2-16,1 2-1 15,-3 1-4-15,-6 13-1 0,-4 0-27 16,3 7-64-16,-1 2-65 16,14 4 76-16</inkml:trace>
  <inkml:trace contextRef="#ctx0" brushRef="#br0" timeOffset="46080.72">32316 5429 159 0,'26'0'95'0,"-5"0"63"16,-5 0-5-16,-3 0-3 15,-4 0-27-15,-6 0-10 16,-6 2-17-16,-4 3-10 15,-11 3-27-15,0-3-6 16,2 2-3-16,2-7 1 16,0 2-1-16,0-2-6 0,-1-2-6 15,-4 2 3 1,-4 0 2-16,-7 0 0 0,-11 5-8 16,-3-3-10-16,-6 5-15 15,0-7-5-15,-3 4-1 16,-5-2-1-16,-6-2-1 15,-4 1 0-15,1-1-2 16,5 6 0-16,-2-5-1 16,-8 1 1-16,-10 3 0 15,6 3 0-15,5-1 0 16,12 2 0-16,11-2 0 16,6 3 1-16,8 1 0 15,6-6 0-15,8 2 0 16,-1-5 0-16,12-2 0 15,0 0 0-15,8 0-1 16,-10 2 0-16,4 0 0 16,0-2 0-16,5 0 0 15,-12 3-1-15,8 2 0 0,-4 1 1 16,-3 4 0-16,8-2 0 16,-6 0 1-1,-1 5-1-15,1-13 1 0,-5 2 0 16,15-2 0-16,-1 0 0 15,-3-11 0-15,5 7 2 16,0-4 2-16,0 8 2 16,0-2 4-16,0-11 2 15,-6 8 2-15,1 3 2 16,5 2 2-16,0 0 1 0,-4 7 0 16,6 2-6-16,0 5-6 15,1 13-4-15,-6-2 0 16,-1 7 1-16,-10 0 1 15,-5-8-1-15,3 7-3 16,7-3-1-16,-4-10 1 16,12-4-1-16,-3-7 0 15,4 0 0-15,7-5-1 16,4-2 1-16,5 0-1 16,-4-2 0-16,6-5 1 15,3 2 1-15,0 1 0 16,8-3-1-16,-1 2-1 15,-6-6 0-15,8 0 0 16,-2 1 1-16,7-8-1 16,3 9 0-16,10-1 0 15,-1-1 1-15,7 4-1 16,1 0 6-16,7 0 7 0,2 7 3 16,-10-11 3-16,5 6-4 15,-20-4-6-15,-5 2-1 16,17 8-4-16,-21-1-1 15,7 0-1-15,-6 0 0 16,-7 0 0-16,12-7 1 16,-6 6 1-16,5-5 0 15,3-8 2-15,-1-2-1 16,6-9 0-16,6 9-1 0,-1-1-3 16,5-1-1-16,-8 9 1 15,-1-3-1-15,-7 5 0 16,-3-1 0-16,-4 5 0 15,-2-6 0-15,-1 6 0 16,-8 3 0-16,1 0-1 16,1 1 0-16,-7 3 1 15,-7 1-2-15,-1-1-1 16,-6-1 1-16,-4 8 1 16,-3-11 3-16,-3-2 4 15,-3-3 0-15,2-4-1 16,4 0 0-16,4-2-4 15,-1 3 0-15,-3-8 1 16,4-4 0-16,-10-1-1 16,4-6-1-16,-1 1-33 15,-8-1-31-15,2 6-107 0,-7-1-83 16,9 15 136-16</inkml:trace>
  <inkml:trace contextRef="#ctx0" brushRef="#br0" timeOffset="48047.72">31794 5483 347 0,'-3'1'79'0,"3"1"77"15,-2-2-14-15,2 0-26 16,0 0-22-16,-2-3-22 16,2-1-8-16,0 1-5 15,0 1 4-15,2-7-2 16,3 4-6-16,-5 5-8 15,0-4-9-15,0 4-12 16,-12 4-3-16,7 4-13 16,-6 1-2-16,-10 7-1 15,19 6 0-15,-12 4-1 0,10 4 0 16,6 0-4 0,-6-1 0-16,15 1-1 0,-4-5 0 15,14-11 0-15,-6-3 0 16,-3-8 1-16,11 1 2 15,-9-4 0-15,8 0 0 16,-8-4 1-16,-4-7 1 16,-1-1 7-16,2 0 2 0,7-1 8 15,-8 6 0-15,3-7-6 16,-1 3-2 0,-3-1-7-16,2-1 0 0,-3 5 2 15,1-7-1-15,0 3 0 16,2 1-2-16,-2 4-1 15,-2-3 1-15,-4-1-1 16,-3-5 1-16,0 2 0 16,-1 0-1-16,-3 3 0 15,0 2-1-15,3 4-2 16,1 3 0-16,-4 0-2 16,4 2 4-16,0 0 6 15,5-3 3-15,1 3 9 16,3-2 1-16,-6 2 6 15,-1 0 5-15,-2-2-3 16,-4-8-3-16,-3 8-10 16,-2-5-8-16,-1 1-5 0,1 1-3 15,-2-6-3-15,1 1-3 16,-5-3 0-16,0 8-1 16,-1 2 3-16,-8 3 1 15,-4 3 0-15,-2 4 0 16,-2 4 0-16,4 1 0 15,10 2 0-15,0-1 0 16,11 1 0-16,4-5 0 16,-3 2 0-16,5 1 0 15,-5 2 0-15,3 2 0 16,-6 2 0-16,-4-2-1 0,1 1-1 16,-2-6 0-16,5 3 0 15,5 4-1-15,3-4 2 16,1 2 0-16,1 0-1 15,6 2 2-15,4 0-1 16,0-4 1-16,-1-4 0 16,1-4 0-16,1-3 1 15,-1-3 0-15,-2-3 1 16,0 1-1-16,5 0 0 16,0-1 0-16,9 3-1 15,0-2 0-15,9 2 1 16,2 2-1-16,0-1 1 15,-6 8 1-15,-9-7 0 16,-3-4 3-16,-14-5-2 16,-2 4 0-16,-7-4-2 15,-5-1 0-15,1 5-1 0,-1-8 0 16,6 1 2-16,3 3-1 16,3-11 1-16,5 2 0 15,4-5 1-15,5-8 0 16,-7-1 0-16,0-7 0 15,-7 3 0-15,0 6 0 16,-7 5-2-16,0 3-1 16,2 8 1-16,1 1-1 15,6 4 2-15,5 5 3 16,2-3 12-16,2 3 5 0,-3 2 3 16,-6 0 0-16,-2 7-8 15,-12-5-5-15,-17 3-5 16,-13 2-4-16,-18-3-3 15,-4 1-16-15,5 1-46 16,6-5-33-16,11 5-114 16,4 3-80-16,10 5 160 15</inkml:trace>
  <inkml:trace contextRef="#ctx0" brushRef="#br0" timeOffset="59998.3">31855 6140 271 0,'0'-5'79'0,"-2"3"92"16,4-3-14-16,-2 5-27 16,3-2-17-16,-1-1-34 15,-2 1-9-15,2 2 4 16,-2 0 3-16,0-2 2 15,0 0 2-15,5-7-18 16,-3 8-7-16,3-1-6 16,2 0-2-16,-5-3-2 15,-2 5-2-15,2 0-10 16,-2 0-9-16,-4 0-11 0,4 7-4 16,-5 9-5-16,-4 0 3 15,-3 10 0-15,-11 3 1 16,1-1 1-16,3-7 4 15,10 1-1-15,11-6 1 16,3-15-2-16,2 5-4 16,-5-12-1-16,0-1 0 15,7 0-4-15,-6 5-1 0,9-6 3 16,1 2-4-16,-4 6-1 16,1-1-1-1,3 1-3-15,3 1 3 0,5 3 1 16,4 3 0-16,0-4 0 15,1 5 0-15,-1 0 0 16,7 0 0-16,0 2 0 16,2-1 0-16,3 0 0 15,2 3 0-15,-5-1 0 16,6 1 0-16,-4 3 1 16,-6-1 0-16,7-9-1 15,-8 4 1-15,4-11 1 16,1-1 0-16,-6-3 0 15,-1-6 0-15,-13-2 1 16,-5-4 0-16,-4 6 0 16,-3 4 3-16,3 0-1 15,-3 6-1-15,-2 2-2 16,0-2-1-16,0 2-1 16,-2-2 0-16,-1-1 0 0,3 1 1 15,0-2-1-15,-2-10 0 16,4 5 0-16,3 0 0 15,0-3 0-15,4 0 1 16,-5-6-1-16,-1 2 1 16,3 2-1-16,-5 1 0 15,-1 12 0-15,0 1 0 16,0-2-1-16,0-2 0 0,2 3 1 16,0-1 0-16,0 2 0 15,0-2 0-15,-1 0 1 16,-1 0 0-16,0 2 1 15,0-3-1-15,0-2-1 16,0 1 0-16,0 2-1 16,0 0-1-16,0 1 0 15,-1-3 1-15,-1 11 0 16,-2-5 1-16,4 0 1 16,-2 0 0-16,-12-1 1 15,2-1-1-15,-4-3 0 16,-5 1 0-16,-9-2 0 15,-6-4-1-15,-8 2 1 16,-4-4-1-16,-12 1 0 16,-10 2 0-16,-2 0-2 15,-5 1 0-15,14 6 0 16,1 0 0-16,8 4-24 16,3 1-13-16,17-8-16 0,8-1-11 15,24-3-13-15,7-4-26 16,18 2-156-16,6 4 154 15</inkml:trace>
  <inkml:trace contextRef="#ctx0" brushRef="#br0" timeOffset="63198.84">31846 5082 264 0,'7'3'105'16,"-7"-4"91"-16,2 1-25 16,-1-4-10-16,3 2-20 15,-4-1-9-15,3-1-22 16,1 4-9-16,-4 0-17 15,2 0-10-15,-2 0-11 16,0 0 0-16,-2 0-5 16,2 2-8-16,0-2-2 15,0 0-4-15,0 0 3 16,0 0 4-16,0-4-8 0,2 4-7 16,-2 0-16-16,0 0-6 15,-11 2-8-15,-3 2-1 16,-6 3-2-16,-3-5-1 15,4 10-1-15,-4-5 1 16,3 2-1-16,4-2-1 16,-3-2 2-16,8 4-1 15,-6-3 0-15,2-3 0 16,-6 2 0-16,-4-1-1 0,-1-2 0 16,3 0-2-16,-6 1 0 15,13 4 1-15,2-5-2 16,0 0 2-16,9-2 0 15,3 0-1-15,0 0-3 16,0 2-9-16,1-1-25 16,-1 1-21-16,-9 7-58 15,2-9-35-15,-1 4-114 16,-8-1-162-16,4 4 251 16</inkml:trace>
  <inkml:trace contextRef="#ctx0" brushRef="#br0" timeOffset="63897.15">31511 5002 535 0,'0'-5'92'0,"0"1"94"0,3 4-27 15,-3 0-37-15,0 2-12 16,-3 2-25-16,-1 3-5 16,-7 2-10-16,6-1-8 15,-4-2-6-15,6 1-2 16,-4-4-2-16,3 1-5 16,-5 5-19-16,-1-2-10 0,-15 9-13 15,-4 3-3-15,-10 4-2 16,2 2-2-16,-2 2 0 15,7-2 1-15,9-8 0 16,7-1 1-16,13-3 0 16,3-1-1-16,12-5 1 15,2 2 0-15,8-2 0 16,2 2 2-16,8-4 3 16,6 4 0-16,1-3-2 15,0 2-1-15,0-2-3 16,3 3-13-16,-14-2-71 15,-4 0-20-15,-5-4-139 16,-12 3 125-16</inkml:trace>
  <inkml:trace contextRef="#ctx0" brushRef="#br0" timeOffset="69635.69">31745 6066 366 0,'7'0'92'0,"0"3"101"15,0-1-8-15,-3 4-29 16,-4-5-16-16,-4 1-38 15,-5 2-18-15,-2-3-24 16,4-1-6-16,7 0-16 16,-1 0-7-16,4-7-14 15,10 0-1-15,6 2 10 16,4 1 3-16,-5 1 4 0,-2-1-3 16,-7 3-3-16,-9-1-2 15,-7 2-7-15,-6-4-1 16,3 4-10-16,-3 0-3 15,4 0-3-15,9 0-1 16,-2 0 1-16,2 0 3 16,0 0 3-16,2 0 3 15,-2 0 5-15,0 0-1 16,-12 2 1-16,8-2-3 0,4 0-4 16,-1 0-2-16,-12-5 0 15,2-2 0-15,3 3 0 16,4 4 0-16,-7-9-5 15,10 7 0-15,-3 2 1 16,2-1 7-16,1-1 8 16,-15-9 3-16,12 6-2 15,-8-4-6-15,-1 2-8 16,10-2-2-16,-10 0 2 16,4 0 0-16,15-3 1 15,-17 3 0-15,11 7 1 16,-2-10-1-16,-10 7 1 15,8 1-1-15,-10-3 0 16,0 5-2-16,0-1-1 16,1-5-1-16,-3 0 2 15,15 1 0-15,-3-2 7 16,-7-4 5-16,11 1-2 0,-19-4 6 16,-2 0-5-16,5-9-4 15,2 7 5-15,12 4-3 16,-4 0-7-16,5 7 1 15,-19-4-6-15,4 1-2 16,7-5 3-16,-3-1-1 16,12 8 0-16,0-5-1 15,0 13 1-15,5-2 0 16,2 4 1-16,-7-4 1 16,2-3 0-16,-2 5-1 0,-14-9-18 15,9 13-27-15,-8-4-105 16,3-2-89-16,2 9 125 15</inkml:trace>
  <inkml:trace contextRef="#ctx0" brushRef="#br0" timeOffset="70316.5">31349 5672 431 0,'0'0'98'0,"2"0"94"16,-2 0-14-16,0 0-29 15,-2 0-26-15,2 2-44 16,-5 2-12-16,1 6-29 15,1 3-16-15,-1-1-17 16,1 2-3-16,3 6-4 16,3 5 0-16,1-1 0 15,-1 3 0-15,-1-4 2 16,-2-5 0-16,0-8 5 16,0-8 0-16,-2 0 0 0,-5-6 0 15,7-12-1-15,0-5-1 16,2-7 0-16,2-2 0 15,-4 1-1-15,0 1 1 16,0 7-2-16,0-2 1 16,0 3 0-16,1 8 1 15,7 1 6-15,-3 6 5 16,5 1 13-16,-4-3 2 16,8 4 0-16,2 3-6 0,0-2-10 15,3 2-5-15,-4 2-6 16,-7 5 0-16,7 3-4 15,1 4-2-15,12 1-20 16,9-5-17-16,6-8-49 16,1-2-38-16,9-3-151 15,0-6 160-15</inkml:trace>
  <inkml:trace contextRef="#ctx0" brushRef="#br0" timeOffset="89647.68">8119 6353 285 0,'-11'-3'106'0,"-8"-3"116"16,4 6-39-16,-11 7-32 15,6 0-9-15,6 4-3 16,-7-7-7-16,12-4-13 15,9 3-15-15,7-3-32 16,14 0-12-16,4 2-15 16,0 0-3-16,0 1-2 15,3 3-2-15,1 8-2 16,-1-5-3-16,9 5-7 16,0-4-5-16,18-2-10 0,4-1-5 15,28-7 5-15,16 0 4 16,12-6 2-16,4-1 1 15,-9-5-5-15,-4 3-4 16,6-5-3-16,21 5 0 16,10-16-3-16,3 0 0 15,-8 2 2-15,-10 0 1 16,3 7 3-16,12 11 0 16,-10-4-2-16,2 5-2 0,-16 1 2 15,-4-1-3-15,18 1-2 16,0-1 0-16,0 4-2 15,-2 6 2-15,-17 6 1 16,-4 11-3-16,-2-3-2 16,4-1-1-16,1 1 1 15,4-12 3-15,-11-8 1 16,1-7 1-16,8-10 0 16,9-5-1-16,27 5-1 15,-11-5 0-15,7 5 1 16,-12-1 2-16,8 7 8 15,14 2 1-15,-19 6 2 16,-2 3 0-16,-19 3-6 16,-10 1-1-16,3-1-1 15,-2-3 1-15,-11 0-2 16,-1 0-1-16,-11 8-2 16,-5-3-1-16,-7 7 0 0,-2 1 0 15,-6 1 1-15,-4-3-1 16,-8-3 3-16,-9-2 0 15,-5-6 2-15,-5 0 0 16,-4-6 3-16,-12 1 1 16,-17-6 3-16,-8 4-1 15,-28 2-3-15,-10 1-1 16,-18 4-1-16,-17 0-1 16,-5 4-5-16,-6 1 1 15,-19 2-4-15,-1-1 0 0,-19-1 3 16,-8 0 0-16,10-1 0 15,8-4 0-15,-11 2-1 16,-1-2 0-16,-20 3 0 16,1 1 0-16,9-1-1 15,4 4 0-15,-11-3 1 16,-7 0-1-16,-4 3 0 16,-3-6 1-16,7-1 0 15,-14-1-1-15,-2-6 0 16,2 3 0-16,1 2 0 15,10 0 0-15,-8-1 0 16,8 6-1-16,6-1 0 16,13 4 1-16,-11 4 0 15,2 1 0-15,2 5 0 16,2 0 0-16,15 1-1 16,-8-2 1-16,-4-1 0 15,-5 0-1-15,12-3 0 0,20-6-1 16,12 2 0-16,4-12 1 15,-2-2 1-15,-2-6 0 16,18-1 0-16,12 3 0 16,15 1 0-16,5 4 0 15,10-4-1-15,6 6 1 16,14 1-2-16,7-6-1 16,9 4-4-16,7 5 0 15,7-9-1-15,3 7 6 0,19 5-57 16,10 5-41-16,18-3-172 15,13 4 141-15</inkml:trace>
  <inkml:trace contextRef="#ctx0" brushRef="#br0" timeOffset="147436.69">32257 7498 708 0,'-7'-1'61'0,"-7"-5"48"16,-7 3 10-16,8-8 6 15,-1-1 18-15,10-2 23 16,1 5-6-16,3 3-15 16,0 6-18-16,-9 4-46 15,4 5-14-15,-8 17-28 16,-1 6-1-16,3 16 0 15,4 9-3-15,-2 21-4 16,2 4-6-16,-12 26-10 16,-9 7-2-16,-11 6-7 15,-6 10-5-15,-19 5 2 16,-3 8-2-16,-7 10 2 16,-6-1 0-16,-18-8 1 15,-15-5-1-15,-15-9 1 16,0 4-2-16,13-9-1 15,19-13-1-15,15-20-5 16,6-23-9-16,13-11-29 16,11-8-34-16,3-17-127 15,14-6-95-15,15-15 157 0</inkml:trace>
  <inkml:trace contextRef="#ctx0" brushRef="#br0" timeOffset="147666.01">30746 9642 1024 0,'-1'5'124'16,"-13"10"115"-16,12-3-68 0,-23 20-35 15,7 5-31-15,-5 9-43 16,-11 7-11-16,18-1-6 16,2-1-5-16,20-8-9 15,20-4-5-15,20-14-18 16,6-4 1-16,13-12-1 15,-10-4-4-15,6-5-27 16,2 0-62-16,-13-7-256 16,10 2 213-16</inkml:trace>
  <inkml:trace contextRef="#ctx0" brushRef="#br0" timeOffset="148148.66">30809 10468 778 0,'0'9'120'15,"1"-5"120"-15,5-6-5 16,-1 0-14-16,-7 2-27 16,-7 0-41-16,-8 2-23 0,-28 1-35 15,-4-1-20-15,-24 7-40 16,-5 4-10-16,5 4-18 16,9 10-6-16,13 3-3 15,15 0-2 1,22 0-4-16,7-3-2 0,21-2-1 15,17-2 1-15,16 0 4 16,7 5 3-16,11-1 3 16,8-2 4-16,-11 8-3 15,-2-3 1-15,-31 13 2 16,-22-2-3-16,-25 5 5 16,-23 0 0-16,-17-2-1 15,-15 1-2-15,-9-10-3 16,6-7-4-16,9-13-51 15,7-12-41-15,22-14-136 16,8 1-123-16,23-27 196 16</inkml:trace>
  <inkml:trace contextRef="#ctx0" brushRef="#br0" timeOffset="148518.25">31450 10591 1127 0,'-5'8'111'16,"-20"3"164"-16,-10 2-150 15,-11 2-11-15,-9 5 0 0,12 1-38 16,6-3-22-16,16-6-34 16,6 3-9-16,23-3-9 15,9 2 2-15,17 4 0 16,7 1 2-16,10 3 1 15,17 1-4-15,-10 2 6 16,-7 1 3-16,-17 4 10 16,-23-3 15-16,-13 8 8 15,-14 3 0-15,-30-3-9 16,-16 2-14-16,-16-7-17 16,-4-1-16-16,6-11-43 15,10-8-26-15,12-13-88 16,13-19-60-16,18-13-233 15,16-17 258-15</inkml:trace>
  <inkml:trace contextRef="#ctx0" brushRef="#br0" timeOffset="148670.57">31754 10364 941 0,'74'5'198'16,"-12"13"210"-16,-5 14-132 15,-27 17-123-15,-9 10-41 16,-19 8-61-16,-4 6-22 15,-7-4-22-15,-1-7-35 16,1-11-86-16,0-12-74 16,4-14-334-16,-1 0 312 0</inkml:trace>
  <inkml:trace contextRef="#ctx0" brushRef="#br0" timeOffset="148935.23">31656 10346 1558 0,'5'-14'106'0,"10"14"65"16,6 0-24-16,16 9 2 15,18 8-30-15,28 1-29 16,15 3-15-16,26 13-27 16,0-4-4-16,-18 4-20 15,-22 8-10-15,-38 12-8 16,-18-1-1-16,-38 14-1 15,-19 8-4-15,-49 13-21 16,-17-4-27-16,-26-8-79 16,2-7-52-16,13-18-101 15,8-4-50-15,33-21 181 0</inkml:trace>
  <inkml:trace contextRef="#ctx0" brushRef="#br0" timeOffset="149575.87">29906 12832 1446 0,'2'-9'133'0,"7"2"-72"16,1 1 112-16,1 1-75 16,-4 14-10-16,11 18-16 15,-8 17-40-15,1 13-13 16,5 17-9-16,-9 2-3 15,9 8-29-15,-4-1-36 16,-4-16-49-16,0-5-14 16,-2-23-5-16,4-10 9 0,-10-27 4 15,13-4 5-15,-13-34 31 16,-7-15 27-16,8-13 76 16,-15-10 40-16,0-10 54 15,0 1 10 1,10 5-14-16,6 5-9 15,27 17-14-15,6 4 0 0,11 10-13 16,9 4-19-16,2 3-38 16,8 1-11-16,-1 6-23 15,-2-1-47-15,-1 1-185 16,-10 10 155-16</inkml:trace>
  <inkml:trace contextRef="#ctx0" brushRef="#br0" timeOffset="149738.25">30128 13002 1654 0,'10'-2'104'0,"6"-7"70"16,-2-7-27-16,20 2-38 0,-5-4-28 16,6-6-48-16,4 2-57 15,2-18-166-15,12-5-168 16,11-17 180-16</inkml:trace>
  <inkml:trace contextRef="#ctx0" brushRef="#br0" timeOffset="149900.87">30943 12417 1350 0,'-10'48'166'0,"-8"10"184"16,-3 8-177-16,-2 14-64 15,-11 5-28-15,11-2-43 16,10 2-17-16,17 0-36 15,10 0-64-15,9-3-269 16,9-6 223-16</inkml:trace>
  <inkml:trace contextRef="#ctx0" brushRef="#br0" timeOffset="150382.48">31463 13204 1513 0,'-32'-46'135'0,"-7"5"77"16,-4 11-68-16,-10 19-61 16,0 17-36-16,0 26-33 15,1 8-8-15,12 15-14 0,8 4-14 16,25-4-48-16,7-9-7 16,19-18 4-16,9-12 13 15,13-19 52-15,2-15 13 16,3-18 24-16,-2-1 20 15,-1-14 16-15,-3 5 10 16,-8 5-4-16,-7 6-19 16,-21 20-5-16,-8 15-14 15,-10 18-20-15,0 16-5 0,3 7-17 16,11-1-2 0,16-2-1-16,7-15 2 0,13-15 3 15,1-4 2 1,5-11 2-16,-3-7 3 0,-3-6 3 15,-6 1 0-15,-5 1 2 16,-6 4-2-16,-3 7 5 16,6 3 0-16,-6 11-6 15,3 7 1-15,11 6-5 16,6 3 0-16,-6 0 7 16,5 2-3-16,-12-7 1 15,-8 1 0-15,-15-3-3 16,-15-2-22-16,-22 0-109 15,-9-1-134-15,-12 1 137 16</inkml:trace>
  <inkml:trace contextRef="#ctx0" brushRef="#br0" timeOffset="150731.13">32012 12424 1547 0,'91'0'155'0,"-1"12"76"0,-26 34-35 16,-5 16-28-16,-42 34-55 16,-15 11-24-16,-14 15-55 15,-8 4-20-15,-12 3-15 16,-1-3-15-16,11-14-40 16,-4-18-21-16,28-23-11 15,6-20 15-15,15-24 45 16,4-22 29-16,3-23 38 15,-3-17 7-15,10-15 11 16,7-5 4-16,4 7-1 16,11 6-6-16,-3 17-16 15,-1 11-13-15,0 14-21 16,-1 10-5-16,-14 6-70 16,-2 2-50-16,-8-7-199 0,-2 1-309 15,-8-3 371-15</inkml:trace>
  <inkml:trace contextRef="#ctx0" brushRef="#br0" timeOffset="150981.49">30245 14027 1503 0,'12'62'129'0,"34"-6"74"15,39-9-4-15,93-28-48 16,33-15-48-16,88-35-62 16,6-15-38-16,4-23-88 15,15-11-68-15,-58-1 76 16</inkml:trace>
  <inkml:trace contextRef="#ctx0" brushRef="#br0" timeOffset="195348.74">9065 11479 102 0,'-10'-4'58'0,"6"1"77"15,-1 3 11-15,0-6 17 16,3 3-4-16,-5 3-6 15,-2 2-10-15,-3 5-31 16,-1 0-11-16,4 0-20 16,4-2-5-16,8-3 9 15,3-2 2-15,4-3 2 16,13-1-4-16,18-3-20 16,16 2-11-16,37 5-25 15,18 0-7-15,21 0-12 16,5 3-3-16,13 1-4 0,14 1-2 15,8 2 1-15,5 2 1 16,-3-7 6-16,-13 1 1 16,-6 3 2-16,-11-3 0 15,-17 4-4-15,-20 2-1 16,-36 5 1-16,-18 0 0 16,-33-1 5-16,-14 3 2 15,-30-2 3-15,-16 2 0 0,-32-4-5 16,-18-6-3-16,-38-6-2 15,-10-9-3-15,-17-16-3 16,-2 0-2-16,-25-9-15 16,-5 6-9-16,-7 10-15 15,-4 4-14-15,9 14-19 16,-4 0-6-16,27 6-14 16,17-1 1-16,46 0 29 15,14-5 12-15,20-2 32 16,12-5 12-16,33 2 5 15,8-2 12-15,42 0 27 16,19 5 12-16,20-3 21 16,19 1-3-16,25 4-12 15,25 0-8-15,38 2-18 16,8 5-7-16,9-5-14 16,1 0-3-16,-10-2 0 15,0-8 1-15,-16 0 6 16,-21-5 2-16,-22 1 1 0,-12-1 0 15,-32 6-1-15,-20-5 11 16,-51 12 14-16,-30-2 1 16,-55 6-8-16,-24 8-12 15,-40-1-18-15,-16-1-2 16,-37 5-15-16,-16-3-16 16,-18 0-43-16,-12 6-20 15,21-2-20-15,22 4-12 0,45-3 12 16,47 3 15-16,47-4 34 15,31 3 36-15,60-10 76 16,32 2 25-16,76-2 28 16,44-9-3-16,41-9-42 15,31-7-20-15,29-11-23 16,-10 1 0-16,-4 3-120 16,-16 7 82-16</inkml:trace>
  <inkml:trace contextRef="#ctx0" brushRef="#br0" timeOffset="202663.82">2503 12502 156 0,'-1'3'58'15,"-6"5"59"-15,1-3-8 16,1 0-17-16,1-3-9 16,1-2-5-16,3 0-2 15,0 0 2-15,2-7-3 16,1 0 1-16,-1-2-6 0,3 2-11 15,-3 0-5-15,-2 7-11 16,2 0-2-16,-2 0-2 16,2 5-3-16,5-1-3 15,-6 1 1-15,5-3 3 16,8-1 6-16,9-1 8 16,2-1-1-16,10-5-2 15,1 5-5-15,4-8-8 16,5 5-5-16,6 2-12 15,-1 4-3-15,3 2-8 16,2 6-1-16,-4 3 12 16,8 1 2-16,8 0 3 15,8-1-1-15,6-6-5 16,4 0 2-16,4-5 5 16,0-2 1-16,1 0-1 15,-3 1-4-15,9 3-8 16,7 6-1-16,8 5-6 0,5-1-1 15,-10-2 0-15,-12-5 1 16,-21 0 1-16,-8-3-1 16,-10 0 0-16,4-1-1 15,-8 1 1-15,1-3 1 16,-8 1 0-16,-5 2 1 16,-7-3 0-16,2-1 0 15,-19-3 0-15,0-2-1 16,-5-4-1-16,-6 0 0 0,-2 2 2 15,-1 5 0-15,-9-3 1 16,-3 5 0-16,-12 0-1 16,-4-2 0-16,-8 2-2 15,-13-2 0-15,-5-1-2 16,-4-6 0-16,-10 0-1 16,-3 0-1-16,-8 2-1 15,-10 0-3-15,-27 3-13 16,-11 1-5-16,-7-3-14 15,-2 1-6-15,13-4 7 16,3-5 5-16,-11-4 15 16,3 1 8-16,11 6 4 15,12 6 0-15,33 6-1 16,5 5 0-16,20 4 0 16,2 3 1-16,3-4 0 15,7-1 0-15,4-6-1 16,7-2-1-16,18-5-3 0,7-6-1 15,21 1-5-15,10 1 1 16,21 2 8-16,15 7 4 16,42 0 16-16,30 9 5 15,34-2 4-15,15 2 1 16,8 1-2-16,6-5 4 16,-12-1 1-16,-10-2 0 15,-24-4 3-15,-21-3-7 0,-20-2-4 16,-11 1-3-16,-35 5-5 15,-11 1 4-15,-33 7-67 16,-16 0-63-16,-11 5 63 16</inkml:trace>
  <inkml:trace contextRef="#ctx0" brushRef="#br0" timeOffset="203731.87">2402 14560 371 0,'-1'6'83'0,"-3"3"77"15,4-2-24-15,4 7-38 16,-1 2-15-16,10 3-15 16,-5 1 1-16,5 1 4 15,1-3 5-15,7 1 5 16,2 3-8-16,13-8-24 16,8-4-11-16,13-3-11 15,5-3 3-15,21-4 12 16,4-2 2-16,43-1-3 15,33 3-8-15,33 0-7 16,24 1-1-16,36 3 0 16,-10-2 7-16,6-6 2 15,5-5-4-15,-32-7-5 16,-21 0-6-16,-37 2-4 16,-27 2 2-16,-36 10-34 15,-11 4-78-15,-17 7 58 16</inkml:trace>
  <inkml:trace contextRef="#ctx0" brushRef="#br0" timeOffset="-180164.96">1911 7433 214 0,'-19'14'92'0,"-8"0"106"15,4 6-1-15,-7-6-50 16,7-3-36-16,5-8-44 15,2-3 2-15,4-7 18 16,-1-4 7-16,1-3-17 16,5 4-17-16,-6 4-34 15,5 4-10-15,-7 2-10 16,-2 0-2-16,-8 4-1 16,-4 7 1-16,-8 3-2 15,-7 4 1-15,1-1-3 16,-12-1 0-16,9-3 1 15,2-3 1-15,-4-3 1 16,13 2-1-16,3-2-2 16,9 2 0-16,3 4 0 15,1-3-2-15,1 6-1 0,6 0 0 16,4 11 0-16,1 5-1 16,7 12 1-16,0 13 0 15,2 15 2-15,-2 14 1 16,5 4-1-16,4 0 1 15,9-6-1 1,2-4 0-16,6-20 0 0,6-9-1 0,11-15 0 16,3-15-1-1,9-17 1-15,12-13 1 0,20-21-96 16,16-13 70-16</inkml:trace>
  <inkml:trace contextRef="#ctx0" brushRef="#br0" timeOffset="-179099.22">5776 9568 226 0,'-10'-8'65'0,"-8"3"84"16,4 3-6-16,-7 2-12 15,8 4-8-15,8 1-38 16,3 1-19-16,4-3-17 15,9 8-1-15,5 1 3 16,7 2 3-16,17-10-7 16,5-4-10-16,11-14-4 15,8-8 1-15,-5 3-5 16,1 1-3-16,-7 6-12 16,-12 12-7-16,-14 21-2 15,-13 13 1-15,-18 24 0 16,-12 11 1-16,-12 9-2 15,-6 8-1-15,-1 9-1 16,-1 3-1-16,10 3 1 16,3-5-2-16,5-10 0 0,2-9-1 15,5-24 0 1,4-9 1-16,4-17 0 0,3-6 2 16,-4-10 2-16,-5-4 17 15,-16-7 7-15,-5 0-1 16,-14-5 0-16,-4-1-18 15,-16-10-31-15,-5-5-76 16,-16-2 61-16</inkml:trace>
  <inkml:trace contextRef="#ctx0" brushRef="#br0" timeOffset="-170145.59">32053 6085 305 0,'-3'0'94'15,"-1"6"75"-15,-1-4-64 16,-4-1-24-16,4-1-31 16,-4 2-4-16,3-2 0 15,1 0-7-15,0 2-12 0,1 0-8 16,-8 3-12-16,-1-3-2 16,-3-1-2-16,1 3 11 15,0-2 11-15,-1-2 4 16,2 5 6-16,0-1-8 15,-2 1-2-15,-3 2 0 16,-3 4 1-16,-1-8-2 16,7 3-1-16,4-5 13 15,12-1 10-15,-2-3 7 0,16-3 14 16,9-2-6-16,7 2-3 16,6-1-1-16,-2 5-17 15,-10 4-7-15,3 7-5 16,-4-4-3-16,4 2-1 15,3-1 2-15,3-6 10 16,19 0 6-16,3-2 5 16,-4 0 0-16,8 2-14 15,-8 0-7-15,-21 6-11 16,-1 2-6-16,-20 1-3 16,-4-2-2-16,-10 4-1 15,-4-7 3-15,-18 3-1 16,2-2-1-16,-7 0 0 15,4-1-1-15,-16-9 1 16,-8-8 0-16,1-3-1 16,-4-3 0-16,14-3-2 0,6 5-1 15,1 4 0-15,4 3 0 16,9 6-1-16,-3 2 0 16,10 2-1-16,4 6-1 15,10 1 0-15,5 3 0 16,11-1 1-1,11 4 1-15,6-1 0 0,12 0 0 16,29 3 0-16,15-1 1 16,1-5 0-16,4-4 0 0,-28-1 1 15,-26-4 1-15,-18 0 1 16,-20 0 0-16,-15-2 0 16,-5 2-1-16,-22 0-2 15,-14 0-1-15,-17-2-5 16,-7 2-4-16,-3-9-7 15,1 4 1-15,18-4 3 16,5 2 5-16,18-2 6 16,9 7-2-16,18 2 0 15,8 7-1-15,15 4 1 16,7 1 0-16,8 6 2 16,6 5 1-16,7-3 0 15,9 4 1-15,10-2 0 16,3-5 1-16,3-9 0 15,-13-7 1-15,-8-1 0 16,-3 0 1-16,-17 0 0 16,-14-3 1-16,-21-10 0 15,-18-4-1-15,-13-5-2 16,-1 1 1-16,-13 2-2 0,0-6 0 16,1 7-1-16,1-3-1 15,7 3-2-15,9 4 0 16,12 0-1-16,13 5-1 15,14 7 2-15,9-3 1 16,12 6 0-16,8 3 2 16,11 7 2-16,8 3 0 0,16-2 3 15,3 2 0-15,4 1 0 16,-7-3 0-16,-16-1-2 16,-18-1-1-16,-16-1 0 15,-7-2 0-15,-12 4 1 16,2 0 0-16,-24-3-1 15,-3 5 1-15,-20-10-1 16,-15 3 0-16,-1-8 1 16,2-3-1-16,6-4 0 15,6-4 1-15,17-4 0 16,8-3-1-16,18 4 1 16,7 0-2-16,13 6 0 15,3-1-1-15,13 0 5 16,3 4 3-16,14 7 3 15,11 5 1-15,4 8-5 16,1-1-2-16,-5 8-2 16,-12-4 0-16,-19 0 0 15,-4 0 1-15,-16-6 0 16,-6 3 1-16,-7-10 1 0,-9-3 0 16,-7 0-1-16,-8-3-1 15,-22-8-1-15,-2 8-1 16,-3-10 1-16,1 1-2 15,20 6 0-15,5-6 0 16,20 5 0-16,9 0-2 16,10 1 0-16,11 3 0 15,9 3 1-15,5 7 0 16,2 2 1-16,0 3 0 0,5 2 0 16,4-1 0-16,2-1 0 15,3-1 1-15,-6-4 0 16,-8-3 0-16,-3 3 0 15,-13-7-1-15,-6 3 2 16,-8 1-1-16,-4 1 1 16,-12-3 0-16,-16-7-1 15,2 1 0-15,-20-3 1 16,5-2-2-16,1 5 1 16,4 1-1-16,12-1-1 15,6 3 0-15,20 1-1 16,0-2 0-16,29 0 0 15,13 2 1-15,17 0 0 16,3 4 0-16,5 4 1 16,-15 1 0-16,-15-2 1 0,-16 6 0 15,-7-1 0-15,-15-5 1 16,-3 2 1-16,-3-7-1 16,-16 2-1-16,2 3-1 15,-8-2 0-15,-6 4 0 16,13-9-1-16,-2 0 0 15,11 0-1-15,13 0 0 16,-2-5 0-16,24 6 0 16,4-2 1-16,8-1 1 15,0-2 0-15,-4-3 1 16,-7 0 1-16,-11 5-1 16,-10 2 2-16,3 0-1 0,-5 0 0 15,-14 0-1-15,14-10 0 16,-14-1-1-16,14-3 0 15,7 1 0-15,2 1-2 16,3-2 2-16,3 0 0 16,-8-8 0-16,0 5 1 15,3 2 0-15,-6 7 0 16,-4 6-1-16,-5-5 0 16,1 7-1-16,-5 3-1 15,9 10 0-15,0 1-1 16,-2 2 1-16,10 1 2 15,-8-1-1-15,7-3 1 16,-6-3 0-16,-1-2 0 16,8 0 1-16,-7-6 1 15,-1 2-1-15,-3-4 0 0,-8 0 0 16,-3 7-1-16,-4-7 0 16,-3 2 1-16,0-2-1 15,-1-4 1-15,-1-8 0 16,7 5 0-16,-3-2 0 15,-11-7-1-15,-4 2 1 16,-26-8-1-16,-6 8 0 16,8 3 0-16,-1 3-1 15,24-3 1-15,-1 6-1 16,17-4 1-16,6 3 0 16,10-2 0-16,-3 2-1 0,6 6 0 15,0-1 0-15,-1 1 1 16,-1 0-1-16,-2 0-1 15,3 3 0-15,2 8 0 16,12-2-1-16,4 3 1 16,14 6 0-16,20-4 1 15,-1 0 1-15,19-2 0 16,4-1 2-16,-3-7-1 16,5-4 0-16,-20 0 0 15,-11-4 0-15,-15 4 1 16,-10 0-1-16,-3 0 1 15,-14 0 0-15,1 0 0 16,-3-3 0-16,-7-8 0 16,7 4 0-16,-5-2-1 15,5-5-1-15,-2 1 1 16,2 1-1-16,-3-2 0 16,-3 8-1-16,6 5-1 0,-5-6 0 15,-4 10 0 1,6 2 1-16,-5-1-1 15,8 1 1-15,-3 2 1 0,3-5 0 16,2 4 1-16,-2 1-1 16,-7-6 1-16,-4 1-1 15,-7-2 1-15,-3-3 0 16,12-3 0-16,-30-1-1 0,0-2 1 16,4 2-1-16,-11-5 0 15,14-1 0-15,0-1-1 16,-11-2 1-16,1-1-1 15,-1 2-1-15,0 1 0 16,13 2 0-16,2 6-1 16,0-1 0-16,8 6-1 15,-5 1-2-15,6 1-5 16,8 6-1-16,4-1 0 16,-2 4 2-16,9-2 4 15,4 2 4-15,6 3 0 16,6 1 2-16,0 0 0 15,-2 0 0-15,-1 2 1 16,-2-2-1-16,-6 4 0 16,-2-2 1-16,-3-4-1 15,4 3 0-15,-1-5-1 0,8-3-12 16,3 0-33-16,4-3-24 16,2-4-96-16,1-2-77 15,2-1 134-15</inkml:trace>
  <inkml:trace contextRef="#ctx0" brushRef="#br0" timeOffset="-132849.33">3220 8314 152 0,'-23'2'39'0,"-4"7"48"15,-3-2-18-15,2 3-21 16,-1 3 14-16,6-4 34 16,0 3 9-16,-3 2 18 15,1 4-7-15,-2 3-22 16,6 1-10-16,5-1-11 16,-4-5-4-16,15-2-12 15,1-2-5-15,10-8 12 16,15-4 8-16,9-5 11 15,9-4-4-15,16 5-28 16,16-3-16-16,25 7-23 16,14 2-5-16,10 1-4 15,1 1-2-15,5 3-1 16,1-2 0-16,22 4 0 16,6-2 1-16,-6-3-1 15,-8-4 2-15,-18 0-1 0,-3 0 1 16,3 3 1-1,-15 5 2-15,-35-1 1 0,-26 0 18 16,-32 3 23-16,-5-1 5 16,-20-2 3-16,-19-5-16 15,-43-4-24-15,-19-8-3 16,-22-1-6-16,-11-5-2 16,-6 0-2-16,-10-2-2 15,-32 2-12-15,0 2-8 0,2 5-14 16,7 6-6-16,8 6 7 15,1 8 5-15,11 7 11 16,13 1 6-16,38 3 4 16,17-3 1-16,31-8 3 15,14-2-1-15,25-6-2 16,14-3 4-16,33-2 10 16,8-5 6-16,30 0 3 15,21-5-4-15,42-2-10 16,17-9-1-16,26-1-1 15,5-2 0-15,20 1 1 16,-16 6-1-16,-8 6 0 16,-17 10 1-16,-39 4 1 15,-14 6 3-15,-34 8 2 16,-22 4 3-16,-51 2 8 16,-15 4 2-16,-48 5 2 15,-23 2-1-15,-25-2-9 0,-16 1-3 16,-22-7-5-16,-19 3-1 15,-24 0-3-15,-3-8-1 16,13-3-1-16,18-7 0 16,30-7-3-16,25-1-1 15,40-1-7-15,31-3-4 16,51-2-3-16,27-2 0 16,36-4 7-16,21 4 4 0,31-7 4 15,9-9 1-15,45-8 3 16,-2-6-5-16,-3-2-148 15,14 2 112-15</inkml:trace>
  <inkml:trace contextRef="#ctx0" brushRef="#br0" timeOffset="-118415.79">17592 15229 530 0,'0'0'173'0,"-3"-2"208"16,-4 4-71-16,-1 10-55 16,0 1-39-16,2 4-81 15,6 6-38-15,6-5-48 0,2 9-11 16,8 15-4-16,2 8-3 15,-2 23-19-15,-5 13-5 16,-10 24-9-16,-4 4-4 16,-9-1-30-16,-1-8-21 15,-3-25-65-15,6-13-47 16,-1-28-167-16,4-19 191 16</inkml:trace>
  <inkml:trace contextRef="#ctx0" brushRef="#br0" timeOffset="-118064.81">17550 15346 904 0,'-6'-9'158'0,"-1"-2"166"16,2-1-97-16,3 5-43 16,2-4-30-16,2-3-30 15,12 2-23-15,6-6-39 16,11 2-7-16,33 0-20 15,13 4-5-15,22 6-9 16,0 6-6-16,2 21-11 16,-9 8-1-16,-7 20-3 15,-8 8 0-15,-29 14 5 16,-18 11 4-16,-32 3 8 16,-26 3 1-16,-29 5-4 15,-16-5-3-15,-23-4-4 0,-8-10-2 16,-27-10-4-1,-6-13-10-15,4-26-37 0,9-9-22 16,50-19-43-16,11-12-11 16,40-2-97-16,16-3-165 15,29 4 229-15</inkml:trace>
  <inkml:trace contextRef="#ctx0" brushRef="#br0" timeOffset="-117314.75">17097 15039 308 0,'-24'4'132'0,"1"-3"149"16,3 3-13-16,2-2-49 15,-1-2-25-15,-1 5-42 16,1 11-24-16,-13 12-24 16,-5 15-14-16,-9 26-32 15,-6 13-14-15,-1 40-27 16,5 27-10-16,16 41-7 15,6 5-3-15,29 3-1 0,18-13-2 16,31-33-37-16,21-15-37 16,45-47-119-16,14-19-110 15,20-43 167-15</inkml:trace>
  <inkml:trace contextRef="#ctx0" brushRef="#br0" timeOffset="-116982.41">18778 14798 1010 0,'4'18'116'0,"5"1"118"15,7 13-74-15,5 9-5 16,4 3-23-16,14 13-31 16,9 1-8-16,17 17-27 15,8 6-11-15,1 6-15 16,-3 7-9-16,-17 11-15 16,-23 12-3-16,-34 27-55 15,-24 3-37-15,-29 12-93 0,-14 3-30 16,-11-8-86-16,-8-3-114 15,2-15 251-15</inkml:trace>
  <inkml:trace contextRef="#ctx0" brushRef="#br0" timeOffset="-116131.98">15801 15105 521 0,'0'-15'132'16,"0"-2"100"-16,0-1-33 16,0 0-19-16,-1 2-28 15,-8-1-10-15,-4 4-20 16,6-1-13-16,-16 0-19 16,4 7-11-16,-19 0-19 15,-6 7-10-15,-2 7-17 0,0 9-5 16,-4 16-15-16,13 5-7 15,2 16-1-15,8 9-1 16,13 23-3-16,3 9 4 16,11 25-1-16,0 16-1 15,2 19 0-15,5-2-3 16,2 1-55-16,3-11-27 16,-3-23-66-16,2-17-59 15,-2-24-99-15,0-16 164 16</inkml:trace>
  <inkml:trace contextRef="#ctx0" brushRef="#br0" timeOffset="-115946.24">14945 15917 861 0,'-11'3'148'0,"4"-1"172"16,7 3-100-16,23-12-26 15,15-3-31-15,29-13-57 16,22-13-39-16,36-15-49 16,21-13-5-16,3-11-133 15,5-4 92-15</inkml:trace>
  <inkml:trace contextRef="#ctx0" brushRef="#br0" timeOffset="-113048.4">20202 15496 485 0,'4'-1'110'0,"-4"-6"123"15,0 1-25-15,1-3-34 16,1 2-10-16,3 0-35 16,-1 4-22-16,7 3-27 15,-1 0-6-15,13 7-12 16,-7 0-1-16,16 0-20 15,11-2-13-15,6-5-19 0,12-1-5 16,-8-3-4-16,-5 0-2 16,-15 4-68-16,-4 4-49 15,-22 5-258-15,-7 3 210 16</inkml:trace>
  <inkml:trace contextRef="#ctx0" brushRef="#br0" timeOffset="-112860.7">20085 15887 624 0,'7'0'148'0,"14"-6"165"16,8 1-48-16,13 1-50 16,3-6-44-16,8-4-84 15,-2-4-28-15,10 0-43 16,4 0-24-16,-1 10-140 15,12-5-178-15,0-3 182 16</inkml:trace>
  <inkml:trace contextRef="#ctx0" brushRef="#br0" timeOffset="-112365.02">21966 15222 602 0,'-1'-2'95'0,"-5"-5"93"16,-4 0 2-16,-3-2-2 16,-5-4-19-16,-8 10-29 15,-3 1-17-15,-13 4-36 16,-8 12-18-16,-21 11-40 15,-1 5-11-15,-13 16-14 16,10 13-4-16,6 15-2 16,10 15 0-16,29 17-2 15,9-5 0-15,30-7 1 16,17-9-1-16,19-24 3 16,17-12 0-16,12-24-1 15,6-7 1-15,0-15 1 16,-4-4-6-16,-9-15-79 0,-3-9-100 15,-7-20 104-15</inkml:trace>
  <inkml:trace contextRef="#ctx0" brushRef="#br0" timeOffset="-112131.79">22436 15245 1036 0,'-14'-6'145'0,"2"3"94"0,-1 5-66 16,8 7-20-16,-9 14-54 16,1 3-18-16,10 20-29 15,-3 9-14-15,5 20-17 16,2 12-10-16,5 12-11 16,-5 5-4-16,7-6-128 15,-3-6-88-15,-2-21 115 16</inkml:trace>
  <inkml:trace contextRef="#ctx0" brushRef="#br0" timeOffset="-111731.9">22371 15376 791 0,'5'-18'142'0,"14"-1"199"0,10-3-177 15,20 6-24-15,5-12-14 16,-1 0-28-16,3-1-11 16,3-10-23-16,5 18-13 15,-4 10-21-15,2 8-9 16,-26 19-13-16,-13 0 1 16,-23 19-1-16,-16-1 0 15,-25 10-4-15,-10 4-4 0,-12-4-12 16,-4-1-3-16,-4-9-11 15,0-2-1-15,15-8 7 16,6-6 1-16,23-5 9 16,27 3 2-16,14-2 4 15,22 5 7-15,10 6 15 16,-5 2 5-16,8 8 5 16,6 4-6-16,6 7-11 15,6 2-3-15,-1 4-5 16,-2-1-15-16,-6 4-95 15,-1-2-110-15,-18 9 116 16</inkml:trace>
  <inkml:trace contextRef="#ctx0" brushRef="#br0" timeOffset="-111331.62">23982 15135 1185 0,'-12'-13'178'16,"-1"1"98"-16,-18 14-60 15,-9 1-18-15,-16 8-77 16,-12 1-24-16,1 15-42 16,-7 3-16-16,8 27-24 15,7 7-7-15,13 21-10 16,16 9-2-16,12 9-1 16,11-2-1-16,23-13 0 15,11-3 0-15,31-24 0 16,12-12 1-16,24-22 1 15,7-11-13-15,10-20-42 0,3-13-29 16,-15-14-98-16,-5-6-74 16,-34-4 145-16</inkml:trace>
  <inkml:trace contextRef="#ctx0" brushRef="#br0" timeOffset="-110881.64">21057 16509 1240 0,'42'12'123'0,"13"1"85"0,18 4-27 0,53 14-51 15,17-1-21-15,33-4-25 16,24-4-6-16,40-17 4 16,11-7-6-16,42-10-19 15,0-13-8-15,-35-9-20 16,-2-5-13-16,-28-3-6 16,-20 3-2-16,-34 10-15 15,-29 4-32-15,-49 11-145 16,-22 7-352-16,-42 7 317 15</inkml:trace>
  <inkml:trace contextRef="#ctx0" brushRef="#br0" timeOffset="-61414.05">21957 9454 393 0,'0'0'73'0,"-8"2"78"16,4 0 0-16,-8-1 0 15,-3 1-18-15,-1-2-32 16,-3 0-18-16,-6 0-21 0,0-2-3 16,8 8-8-16,-6-4-3 15,10 6-2-15,11 1-2 16,4 4-2-16,7 3 1 16,23-4 8-16,7 4 4 15,34-5 3-15,26-10-2 16,52-1-20-16,17-7-12 15,38 0-11-15,26-3-3 16,13 6-5-16,12 6 0 16,23 7-2-16,-12 7 0 0,-11 5 1 15,-4 2-1-15,-31 4 3 16,-11-6-1-16,-25 2-1 16,-16-4 3-16,-31 6-1 15,-24-7 1-15,-44 0 0 16,-32-1 0-16,-39-8 2 15,-23 2 0-15,-50-11-3 16,-23 0-1-16,-44-9-7 16,-14-3-4-16,-30-6-15 15,-13-3-8-15,-12-8-19 16,-8 3-2-16,-24-1 15 16,7 4 8-16,-25 9 18 15,-10 7 5-15,22 7 2 16,3 10 1-16,9-1 1 15,23 2 0-15,34-2 0 16,22-6 0-16,52 8 0 16,26 0 0-16,33 5-5 0,15 3-1 15,41-1 9-15,19-2 11 16,41 0 19-16,26-2 6 16,56-2-7-16,30-1-7 15,31-8-8-15,18 3-4 16,17-6 2-16,-5 0 0 15,26 3-4-15,-1-3 0 16,-26-9-2-16,11 1 1 16,-22-7-1-16,-16-4-1 0,-24 1 2 15,-24-3 0-15,-47-2 1 16,-27 0 8-16,-39 3 2 16,-32-1 4-16,-57-4 0 15,-30-1-10-15,-53-5-6 16,-30-4-7-16,-57 7-10 15,-14 1-23-15,-42 2-41 16,-15 2-16-16,0 9-22 16,-9 9 2-16,2 6 21 15,25 14 16-15,21 9 22 16,27 3 14-16,60 5 17 16,18-7 3-16,60-2 20 15,39 2 22-15,61-4 28 16,36-3 14-16,70 3 6 15,28-10-9-15,73-8-20 16,30 1-14-16,39-1-16 16,26-3-5-16,-4 0-3 0,1-2-1 15,-39 1 2-15,-39-1 7 16,-45 0-112-16,-40 4-249 16,-51 1 216-16</inkml:trace>
  <inkml:trace contextRef="#ctx0" brushRef="#br0" timeOffset="-34713.25">10284 9701 336 0,'-6'-18'135'16,"-1"2"103"-16,-2 2-25 16,0 0-17-16,11-2-26 15,9-4-12-15,3 6-24 16,2 7-14-16,0 14-45 0,-4 19-19 16,1 28-30-16,3 15-8 15,-6 14-9-15,-6 13-4 16,-2 16-3-16,-4-4 0 15,4 2-19-15,7-8-14 16,-9-18-88-16,-13-11-97 16,-12-26 122-16</inkml:trace>
  <inkml:trace contextRef="#ctx0" brushRef="#br0" timeOffset="-34331.81">10257 9752 1090 0,'12'-43'126'0,"4"4"90"16,6-1-52-16,1 4-42 15,7-3-20-15,11 2-12 16,6 0-12-16,8 12-32 16,2 7-14-16,-4 18-23 15,-1 18-4-15,-22 16-2 16,-12 12 3-16,-18 7 2 15,-15 2-1-15,-16 2 1 16,-14-2-1-16,-11-13-3 16,-1-5-5-16,-4-10-10 15,5-4 0-15,13-11-1 16,13-5 3-16,23 4 2 0,11-4-1 16,29 16-1-16,4 6 2 15,17 15 4-15,1 9 2 16,7 7 1-16,3 6 2 15,-3-4-57-15,7-3-44 16,-10-19-106-16,-1-6-108 16,-6-9 177-16</inkml:trace>
  <inkml:trace contextRef="#ctx0" brushRef="#br0" timeOffset="-34014.3">10996 10114 663 0,'2'19'116'16,"7"1"60"-16,11-8-11 16,10-1 3-16,2-11-54 15,7-4-11-15,-6-15-26 16,-1-3-9-16,-11-6-17 16,-1-2-10-16,-15-2-20 15,-5 0-5-15,-10 11 1 16,-17 3-1-16,-10 16-6 15,-9 6-1-15,-9 24-9 16,5 13-1-16,9 19-4 16,9 4 1-16,25 5-2 15,9 0 1-15,32-8 0 0,10-3-15 16,18-14-68-16,4-6-27 16,6-22-71-16,-1-16-29 15,2-16-96-15,2-11 169 16</inkml:trace>
  <inkml:trace contextRef="#ctx0" brushRef="#br0" timeOffset="-33148.79">11821 10247 903 0,'14'-54'152'16,"-14"7"123"-16,-2 2-60 15,-21 15-95-15,-2 11-41 16,-10 26-46-16,-9 12-9 0,-6 27-14 16,2 11-3-16,9 9-6 15,12-1-2-15,22-10-2 16,14-9-1-16,19-14 1 15,15-14 1-15,1-15 2 16,2-8 1-16,-3-23 3 16,-6-8 0-16,-8-17 1 15,-3-11-1-15,-5-19 1 16,-6-7 0-16,-12-4 1 16,2-4 0-16,-6 2-1 15,-6 15-1-15,1 24 6 16,-3 16 4-16,1 40 4 15,0 13-2-15,-4 29-10 16,3 21-6-16,2 14-2 16,9 16 0-16,7 9 1 15,8 0 0-15,5-10 0 0,8-19 0 16,9-27-1-16,2-15 2 16,3-23 0-16,-7-11 2 15,6-24 1-15,-2-14 0 16,-2-17 1-16,-2-3 0 15,-9 2 1-15,-1 3-2 16,-10 18 0-16,-8 14 0 16,-7 32-2-16,-9 16 0 15,-4 27 0-15,-1 10 0 0,5 9 1 16,0-10-1-16,10-11 2 16,12-13 0-16,9-21 1 15,8-8 3-15,7-21-1 16,6-2-1-16,8-12 0 15,-7-6-2-15,9 10 0 16,-13-3 1-16,-13 8 0 16,-6 11 0-16,-16 9 1 15,2 6 0-15,-6 4-2 16,-3 3 1-16,2-11 0 16,0-1 3-16,8-11 4 15,5-5 4-15,2 0-1 16,3-1-1-16,10 7 1 15,-3 2-5-15,1 5 2 16,-1 5-3-16,-8 15-6 16,1 9-1-16,-15 13 1 15,0 5 0-15,-7 8 1 0,-3-5 0 16,-4-7 1-16,2-15 2 16,5-24 2-16,-8-9 0 15,10-25-2-15,10-9-1 16,6-14 5-16,11 0 3 15,10 6 5-15,8 4 3 16,10 20-5-16,1 11-2 16,1 23-6-16,-2 18-2 15,-9 15-1-15,-14 8-2 16,0 5-29-16,-13-4-11 0,10-10-111 16,3-7-100-16,-2-13 144 15</inkml:trace>
  <inkml:trace contextRef="#ctx0" brushRef="#br0" timeOffset="-32746.98">13988 10066 1314 0,'-13'-9'149'0,"-17"0"77"16,-9 7-37-16,-21 13-103 15,5 7-42-15,2 17-35 16,-1 13-7-16,21 11-3 16,4 1-3-16,20-5-3 15,18-6-1-15,20-22 0 0,4-11 2 16,12-16 2-16,3-14 2 16,5-20 2-16,0-10 0 15,-5-15 1-15,0-8 2 16,-13-8 1-16,-8-4 1 15,-8-8 3-15,-8-2 0 16,-16-1 0-16,-1 15-2 16,-8 18 14-16,-5 20 4 15,6 46 2-15,-1 12 2 16,-9 36-21-16,9 14-7 16,0 16-2-16,6 10-3 0,14 13-21 15,11 0-53-15,17-7-254 16,10-18-183-16,17-32 257 15</inkml:trace>
  <inkml:trace contextRef="#ctx0" brushRef="#br0" timeOffset="-32146.98">14777 10087 1476 0,'-31'-14'102'0,"-9"10"18"16,-17 8-21-16,0 28-73 15,-1 12-18-15,6 18-7 16,4 2 1-16,16-7-4 16,11-13-2-16,28-28-1 15,9-12 1-15,21-26 0 16,4-15 4-16,9-11 1 0,-1-3 0 16,3 1 1-16,1 8 0 15,-5 11 1-15,-5 3 1 16,-20 10 0-1,-7 4 0-15,-16 14-1 0,0-3 0 16,0 3 0-16,3 5 1 16,-1-2 0-16,-2 6 1 15,9-5-2-15,-2-1-1 0,5 3-2 16,6-1-1-16,0 2 0 16,-1 2-1-16,3 5 1 15,-1 4-2-15,4 9 1 16,-1 4-1-16,1 7 2 15,0-8-1-15,3-2 2 16,5-10 0-16,6-15 0 16,7-6 1-16,0-22 3 15,8-7 2-15,-1-10 7 16,4-3 9-16,2-3 29 16,-2 4 4-16,-11 2-1 15,-6-6-5-15,-17 10-31 16,-5-1-5-16,-6 11-5 15,-3 9-7-15,-7 19 0 16,0-4-1-16,-3 22-2 16,3 8-1-16,3 24-1 15,8 12-1-15,7 14 2 16,-6 1 5-16,13-7-64 16,3-9-33-16,4-19-99 0,4-8-96 15,-4-20 172-15</inkml:trace>
  <inkml:trace contextRef="#ctx0" brushRef="#br0" timeOffset="-31947.86">15370 10062 1576 0,'59'11'70'0,"10"-11"-16"16,11-4 3-16,16-19-21 15,10-3-21-15,16-13-11 16,-1 0 0-16,17-2-81 16,6 0-119-16,-9 0 115 15</inkml:trace>
  <inkml:trace contextRef="#ctx0" brushRef="#br0" timeOffset="-30547.89">17578 10165 852 0,'-7'-35'137'15,"-2"-8"114"-15,0-3-31 16,2-2-62-16,-5 11-34 16,-3 7-49-16,1 10-21 15,-16 20-38-15,-2 11-13 0,-10 33-13 16,-1 11-3-16,8 30 1 16,4 7 5-16,12-3 3 15,7-9 1-15,17-36 1 16,11-14 1-16,12-28 9 15,9-9 13-15,17-32 9 16,1-7 4-16,8-27 2 16,7-3-5-16,-12 3-1 15,-6 8 0-15,-17 20-6 16,-12 17-4-16,-23 21-12 16,-11 18-6-16,-15 29-5 15,-8 15-2-15,8 9 3 16,-1-5 1-16,25-15-1 15,11-12 0-15,28-27 2 16,6-15-1-16,22-17 3 16,5-7 2-16,0-3 12 15,12 7 5-15,-15 7 3 16,-1 9-3-16,-6 17-13 0,-7 17-6 16,-15 26-2-16,-13 5 0 15,-17 11 4-15,-8-3 1 16,-17-15 6-16,-3-7 3 15,1-22 3-15,-6-5 2 16,5-20-2-16,3-8 4 16,10-21 0-16,3-7-3 15,13-15-5-15,10-8-7 16,13-3-7-16,9-1-4 0,10 13-3 16,4 6-1-16,13 23-53 15,4 4-27-15,-1 20-50 16,-5 7-23-16,-11 18 34 15,-11 10 27-15,-8 18 55 16,-11 5 26-16,-11 13 24 16,-9 2 12-16,-5-11 34 15,-3-2 13-15,-1-21 24 16,2-13 6-16,-1-15-6 16,3-15-3-16,-2-17-4 15,-3-11-7-15,-2-12-16 16,-1-6-9-16,5-14-23 15,-1 0-7-15,8 2-15 16,12 0-5-16,7 10-6 16,7 10-2-16,9 17-37 15,-2 0-35-15,13 23-109 16,0 2-97-16,10 26 155 16</inkml:trace>
  <inkml:trace contextRef="#ctx0" brushRef="#br0" timeOffset="-29862.86">19757 10121 965 0,'-25'-20'92'16,"-1"-8"53"-16,-10 0 12 0,-1-3-25 15,1 5-23-15,3 10-40 16,1 7-23-16,2 21-30 15,0 15-12-15,-1 23-8 16,3 12-1-16,7 3 1 16,10 1-1-16,13-20 1 15,12-5 1-15,11-25 2 16,5-13 1-16,7-17 4 16,-1-16 0-16,6-16 15 15,-4-9 15-15,-5-2 22 16,-4 7 8-16,-13 6-13 15,-2 7-13-15,-12 19-13 16,-2 13-7-16,-9 26-5 16,-2 15-1-16,-3 19-11 15,-4 3-1-15,13-1 0 0,7-8 0 16,12-17-1-16,9-12 1 16,14-17 3-16,4-4-1 15,8-22 3-15,3-6 0 16,3-6 5-16,0-1 9 15,-9 8 3-15,-5 7-2 16,-20 15-8-16,-2 15-10 16,-19 28-6-16,-3 17 0 15,-6 18 1-15,-5 3 1 16,16-20 2-16,14-13-1 16,17-27 1-16,12-15 3 0,6-22 4 15,-5-6 10-15,6-18 17 16,-13 5 13-16,-2-3 11 15,-4 8-3-15,-11 24-18 16,-3 10-13-16,-10 34-14 16,-5 14-6-16,-6 21-1 15,-5 10-2-15,-7 4-1 16,1 3 1-16,-13-5 2 16,-3 5 0-16,-10-3-7 15,-5-5-16-15,-18-14-55 16,-2-3-47-16,-25-31-135 15,4-3-140-15,7-23 221 16</inkml:trace>
  <inkml:trace contextRef="#ctx0" brushRef="#br0" timeOffset="-29265.13">21862 10289 621 0,'-23'23'109'16,"0"13"81"-16,1 6-69 0,13-5-9 16,4 10-23-16,12-15-3 15,7-9-6-15,15-4 3 16,1-17-1-16,4-6 0 15,-4-21-5-15,-4-3 1 16,-10-6-1-16,-7-5 1 16,-11 7 0-16,-8 4-13 15,-19 3-30-15,-3 8-19 16,-17 4-23-16,-3 6-13 0,1 11-51 16,3 1-45-16,21 9-232 15,13-1 207-15</inkml:trace>
  <inkml:trace contextRef="#ctx0" brushRef="#br0" timeOffset="-29043.7">22746 9986 1474 0,'6'-28'52'0,"-19"-1"34"16,-3 12-31-16,-17 4 20 15,-1 13 12-15,0 7-13 16,-3 13-12-16,5 22-27 16,-7 17-14-16,4 31-21 15,-3 13-3-15,10 12-33 16,7-1-43-16,7-10-169 16,-8-8 144-16</inkml:trace>
  <inkml:trace contextRef="#ctx0" brushRef="#br0" timeOffset="-28868.87">22183 10562 1343 0,'46'-12'116'0,"12"3"126"0,17 2-182 16,-1-2 0-16,2-18-33 15,-3-5-5-15,16-15-143 16,10-5-284-16,23-19 253 15</inkml:trace>
  <inkml:trace contextRef="#ctx0" brushRef="#br0" timeOffset="-28498.87">23755 10303 1730 0,'14'2'71'0,"1"3"27"15,-8 10-54-15,-7 11-2 0,-11 19-10 16,-5 10-11-16,0 8-17 16,0 1-2-1,11-7-21-15,7-13-39 0,17-14-102 16,4-10-104-16,11-15 136 15</inkml:trace>
  <inkml:trace contextRef="#ctx0" brushRef="#br0" timeOffset="-28377.01">23819 10073 1064 0,'-35'0'35'0,"-1"5"4"16,-6 2-88-16,17-1 35 15</inkml:trace>
  <inkml:trace contextRef="#ctx0" brushRef="#br0" timeOffset="-28115.27">24117 10410 860 0,'12'94'96'0,"-13"-18"86"0,1-9-22 15,-18-22-29-15,2-15-10 16,5-18-27-16,-5-19-20 15,20-19-36-15,-2-10-15 16,14-15-21-16,12-1-1 16,2-13-2-16,13 4 5 15,5 12 3-15,-2 8 0 0,12 32 2 16,-1 20-6-16,1 29-3 16,1 12 0-16,-9 6 2 15,-4-1-26-15,-7-14-172 16,5-11-223-16,15-13 224 15</inkml:trace>
  <inkml:trace contextRef="#ctx0" brushRef="#br0" timeOffset="-27748.1">24988 10427 899 0,'0'8'113'0,"0"-1"181"15,0 5-162-15,0-5-27 16,7-3 0-16,10-6-36 15,8-9-15-15,20-6-3 16,6-8-3-16,0-9-9 16,6 2-2-16,-18-9-12 15,-11 4-6-15,-17 7-3 16,-22-4 0-16,-17 11-7 16,-11 9-6-16,-16 23-9 0,2 21-5 15,-4 32 0 1,4 11 1-16,18 19 2 0,6-3 1 15,20-17 2-15,16-6 1 16,24-25 4-16,18-11 7 16,36-18 15-16,16-10 4 15,15-21 11-15,4-12-1 16,-8-9-6-16,-2-6-3 16,-9-6-10-16,-7 1-6 15,-23-2-22-15,-7-4-35 0,-32 2-119 16,-15 5-117-16,-31 1 148 15</inkml:trace>
  <inkml:trace contextRef="#ctx0" brushRef="#br0" timeOffset="-27198.43">25530 10192 1368 0,'16'46'97'0,"4"5"62"16,20 11-71-16,-8-5 7 15,27-6-36-15,1-10-19 16,6-14-26-16,3-4-4 16,2-13-11-16,5-6-24 15,-7-11-73-15,7-4-50 16,-8-17-137-16,-6-9-98 0,-7-4 28 16,-7-3 114-1,-20 10 281-15,-3 4 157 0,-15 17 115 16,-2 17-45-16,-14 31-113 15,-3 13-26-15,-14 23-64 16,4 2-18-16,-4 12-23 16,3 0-13-16,4 2-37 15,-5 2 30-15,0-1-274 16,-1-6-1-16,10-22 31 16,9-17-31-16,4-29 310 15,6-14 41-15,2-29 70 16,2-11 41-16,1-28 50 15,3-12-7-15,-7-28-24 16,-6-9-28-16,-2-16-72 16,5-5-30-16,6 19-37 15,10 18-10-15,4 48-13 16,0 23-6-16,10 33-10 16,3 10-7-16,10 22-1 15,5 6 1-15,-5 3 4 0,-6 8 0 16,-24-8-1-16,-11 6 0 15,-42-8-20-15,-17 1-15 16,-19-13-111-16,-14-3-119 16,-14-11 150-16</inkml:trace>
  <inkml:trace contextRef="#ctx0" brushRef="#br0" timeOffset="-26315.64">27039 10238 644 0,'-18'25'71'0,"-5"3"82"16,-2 2-4-16,2-5 14 16,11 2-12-16,8-19-26 15,1 1-16-15,22-16-22 16,11-11-16-16,6-15-32 15,17-4-7-15,-3-8-10 16,1 1-2-16,2 3 21 16,-7 4 11-16,-19 3 29 15,-18 6 6-15,-25 8-24 0,-16 6-17 16,-16 16-38-16,-10 10-10 16,-4 29-6-16,3 7-1 15,-5 19 1 1,13 6 0-16,14 0 1 0,14-9-1 15,40-13 3-15,8-17 0 16,32-17 4-16,5-8 2 16,9-11 1-16,14-8-1 15,9-11 1-15,-4-6-1 0,13-1 0 16,-5 3 2-16,-27 12-2 16,-11 6 0-1,-33 16-3-15,-24 5-11 0,-21 13-17 16,-12 7-4-16,-18-4 0 15,11 0 10-15,9-11 19 16,12-6 4-16,18-15 3 16,10-7 1-16,18-7-1 15,11 2 0-15,10 3-2 16,2 3 0-16,-3 2 3 16,0-1-1-16,-11 5 1 15,3-7 1-15,6-3-2 16,-2-4-1-16,8-11 1 15,-8-3 0-15,0-5 0 16,-6-4 0-16,-11-2 2 16,3 6-1-16,-16-6 0 15,-4 11 0-15,-3 14-2 0,-9 14 7 16,-7 4 9 0,2 17 1-16,5 24 3 0,0 6-6 15,3-1-9-15,10 0-3 16,-1-11-1-16,-3-5 0 15,-9-5-1-15,-9-6-8 16,-18 1-59-16,-5-8-45 16,-14-14-201-16,7 1 176 15</inkml:trace>
  <inkml:trace contextRef="#ctx0" brushRef="#br0" timeOffset="-26168.8">28608 10365 1369 0,'9'13'93'15,"-2"13"-57"-15,7-4-51 0,0-15-31 16,8-14-114-16,3-11 91 16</inkml:trace>
  <inkml:trace contextRef="#ctx0" brushRef="#br0" timeOffset="-26036.66">28580 9826 1639 0,'-16'6'6'16,"-2"1"-44"-16,9-11-339 16,7 1 216-16</inkml:trace>
  <inkml:trace contextRef="#ctx0" brushRef="#br0" timeOffset="-25612.15">28961 10149 837 0,'23'55'67'0,"5"-12"45"0,1-11 4 16,10-24-3-16,9-6-28 15,1-16-36-15,10-9-14 16,-18-4-12-16,-8-1 18 15,-6 1 22-15,-11-1 13 16,-9 1 17-16,-2 6-18 16,-5 14-24-16,-5 2-13 15,5 10-13-15,0 0 0 16,14-1-5-16,13-4-2 0,17-9-8 16,6-5-4-16,10-13-2 15,7-3-1-15,10 0 10 16,4-2 15-16,-12 0 32 15,-10 9 18-15,-31 0 24 16,-19 5-8-16,-37 15-31 16,-20 3-17-16,-27 28-37 15,-12 17-7-15,8 20-4 16,15 11-2-16,32 1-2 16,20-6 0-16,33-24-16 15,16-8-17-15,37-24-53 16,17-14-46-16,28-8-239 15,10-3 226-15</inkml:trace>
  <inkml:trace contextRef="#ctx0" brushRef="#br0" timeOffset="-23113.68">27156 11248 372 0,'4'11'45'0,"-3"0"73"16,5-4 11-16,-5-2 37 15,1-3 14-15,2-2-2 16,1-2-7-16,-5-7-35 15,0 4-24-15,-7-6-54 16,-4 2-22-16,-5 2-21 16,0-5-3-16,-5 3 5 15,-5 2 2-15,-5 0 1 16,-6 2-4-16,0 8-13 0,3 9-2 16,-3 13-2-16,12 7-1 15,7 7-1-15,3-2 1 16,16-1-1-16,13-6 0 15,15-9 1-15,3-6 1 16,10-10 1-16,-3-10 1 16,-3-15 2-16,-4-5 0 15,3-10 0-15,-5-8 0 16,6-12 1-16,-1-7 13 16,-5-11 18-16,-1-10 9 0,-15-6 15 15,-2 4-9-15,-15 4-12 16,-1 17-7-16,-8 25-10 15,-6 18-3-15,-5 35-9 16,0 20-5-16,7 38-6 16,2 20-2-16,12 20-1 15,4 0 1-15,14-8-2 16,10-10 1-16,17-28 0 16,1-9 0-16,8-25 5 15,1-13 0-15,0-22 3 16,0-12 0-16,-1-18 3 15,-4-10 0-15,-13-5 3 16,-7-7 2-16,-21 8 3 16,1-1 0-16,-8 25 3 15,-4 14-3-15,2 25-5 16,-3 19-2-16,7 9-6 16,1 3 0-16,10 2 0 15,17 1 1-15,-4-8-2 0,8 3 0 16,0-17-59-16,-11-14-73 15,11-14 76-15</inkml:trace>
  <inkml:trace contextRef="#ctx0" brushRef="#br0" timeOffset="-22957.79">27835 10851 1229 0,'-34'-25'145'0,"4"6"164"16,5 3-222-16,13 5-79 15,7 2-8-15,19 4-11 16,11 2-42-16,16 3-198 16,10 3 165-16</inkml:trace>
  <inkml:trace contextRef="#ctx0" brushRef="#br0" timeOffset="-22697.81">28457 11044 1145 0,'-37'2'163'15,"-5"-4"143"-15,-22-1-158 16,0-1-26-16,4 6-66 16,3 11-23-16,13 10-20 15,8 7-4-15,22 7-4 16,14 2-2-16,21 4-4 0,11 1-1 16,13-5 2-16,1 3 1 15,0-6 3-15,-4-6 1 16,-20-9 4-16,-15-1 2 15,-32-4 0-15,-23-2-1 16,-18 0-33-16,-6-7-36 16,-5-7-184-16,14-3-227 15,22-13 261-15</inkml:trace>
  <inkml:trace contextRef="#ctx0" brushRef="#br0" timeOffset="-22515.91">28363 10642 762 0,'73'-21'170'0,"-13"5"219"16,-6 9-187-16,-24 23-50 16,-14 12-23-16,-13 29-41 15,-1 15-20-15,-9 26-40 16,0 7-10-16,-6 5-11 16,-4-9 8-16,3-13-86 15,3-4-72-15,9-24 83 16</inkml:trace>
  <inkml:trace contextRef="#ctx0" brushRef="#br0" timeOffset="-22064.9">28883 10936 991 0,'-28'7'102'0,"-10"8"51"16,-4 17-24-16,-3 5 11 15,5 5-26-15,6 1-18 16,16-1-37-16,6-4-15 16,17 1-30-16,8 0-5 15,11-7-1-15,8 1-2 16,11-10-2-16,10-5 2 0,11-14 2 16,9-10 1-16,10-11 7 15,0-8 4-15,-8-14 5 16,-6-7 0-16,-27-4-1 15,-11-3-1-15,-17 8 5 16,-12 8 0-16,-1 18-7 16,-4 13-5-16,3 24-9 15,2 12 1-15,8 20 3 16,-1 1 4-16,16 4 3 16,5 2-4-16,7-7-1 15,-3 1-1-15,-15-14 0 16,-10-1 15-16,-21-10 8 15,-16-8 0-15,-19-5-3 16,-4-12-13-16,-27-10-38 16,-12-7-41-16,-26-5-119 15,-11-5-294-15,-15-3 284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4T23:50:16.8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16011 777 564 0,'1'0'97'0,"0"-6"113"15,0-7-28-15,-1-4 5 16,1 0-31-16,-4-3-50 16,2 10-15-16,0 0-16 15,-1 1-10-15,5 4-20 16,-2-1-7-16,-1 2-23 16,1-3-5-16,-1 4-6 0,0 1-1 15,0 1-2-15,-2-4-1 16,2 5-1-16,-1 4 8 15,-5 2-117-15,6 4-145 16,0-2 151-16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5:23:45.5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2643 6190 129 0,'-10'-25'90'0,"-3"6"92"16,1-1 24-16,8 13-47 15,3-2-32-15,-5 16-57 16,5 2-24-16,1 12-29 16,8 1-6-16,8 3 22 15,16-1 17-15,27-8 37 16,8-1 16-16,36 0-15 15,23 5-18-15,42 8-38 16,24 8-16-16,15-6-14 16,15 0-2-16,-4-14 1 15,-3-4 1-15,-3-10-7 16,-8-11-83-16,0-7 60 16</inkml:trace>
  <inkml:trace contextRef="#ctx0" brushRef="#br0" timeOffset="1531.69">11542 5158 355 0,'-8'11'112'0,"-3"3"119"16,6 0-21-16,-4 6-72 16,3-3-21-16,6 3-33 15,4-2-9-15,21 1-21 0,17 4-6 16,17 6-25-16,12 2-11 15,5 12-9-15,7 1-2 16,4-1 0-16,4-4-1 16,8-20 2-16,2-10 0 15,13-18 20-15,3-12 13 16,-13-20 23-16,-13-8 9 16,-26-5-1-16,-12-2-11 15,-24 3-13-15,-13 3-4 0,-27 6-14 16,-16 1-1-1,-29 2-14-15,-19 6-4 0,-45 12-5 16,-17 3-3-16,-10 26-1 16,-2 8-2-16,20 14-1 15,3 4-1-15,12 9-3 16,19-4-5-16,27-1-36 16,24-1-42-16,39-8-154 15,20-6 143-15</inkml:trace>
  <inkml:trace contextRef="#ctx0" brushRef="#br0" timeOffset="1845.41">11560 5101 754 0,'-10'6'95'16,"-5"-1"61"-16,-1 9-19 0,0 13-27 15,0 3-18-15,4 20-21 16,5 5-16-16,12 21-37 15,4 16-9-15,7 21-34 16,4 4-42-16,-6 1-139 16,0-16-141-16,4-25 186 15</inkml:trace>
  <inkml:trace contextRef="#ctx0" brushRef="#br0" timeOffset="2161.06">12846 5165 852 0,'-16'2'121'0,"-4"0"57"16,11 5 13-16,9 12-15 16,0 19-72-16,2 13-49 15,3 29-35-15,-5 12-1 16,0 7-13-16,0-5-4 16,-1-7-44-16,-5-12-34 15,-1-17-118-15,0-6-125 0,-5-12 181 16</inkml:trace>
  <inkml:trace contextRef="#ctx0" brushRef="#br0" timeOffset="2389.06">11652 5780 554 0,'-42'-1'104'0,"12"4"107"15,17 6-15-15,35 16 19 16,13-2-20-16,27 12-48 16,14 8-32-16,11-6-78 15,0 0-20-15,2-6-12 16,1-7-1-16,4-8-30 16,7-10-64-16,16-6 56 15</inkml:trace>
  <inkml:trace contextRef="#ctx0" brushRef="#br0" timeOffset="3001.89">14222 5185 364 0,'1'0'83'0,"5"-2"98"15,4 2 14-15,3 0-27 0,6 11-31 16,6 10-71-16,10 13-28 15,15 15-31-15,7 3-3 16,21-3-2-16,11-6 0 16,24-17 2-16,4-11 21 15,0-22 27-15,-3-9 12 16,-12-18 19-16,-1-7-15 16,-8-10-10-16,-12 1-3 15,-36 0 21-15,-21 3 5 16,-52 2-9-16,-23 13-9 15,-43 4-43-15,-22 14-14 0,-17 15-27 16,-21 10-19-16,-5 19-26 16,-6 6-10-16,17 13-9 15,28-4-10-15,49-10-80 16,23-10-109-16,46-23 158 16</inkml:trace>
  <inkml:trace contextRef="#ctx0" brushRef="#br0" timeOffset="3290.53">14321 5215 653 0,'19'-13'74'15,"-1"6"71"-15,2 6-31 16,-8 11 23-16,-7 17-30 16,-5 24-14-16,-7 13-23 15,-5 32-27-15,-4 12-10 16,0 16-29-16,-5-7-4 16,8-19-6-16,4-19-9 15,9-25-41-15,7-12-45 16,15-15 54-16</inkml:trace>
  <inkml:trace contextRef="#ctx0" brushRef="#br0" timeOffset="3580.69">15573 5291 761 0,'-18'36'80'16,"5"8"46"-16,13 21 6 0,0 10 16 15,-1 5-36-15,-12 3-27 16,8-8-52-16,-4-5-15 15,-7-11-39-15,-3-11-45 16,-10-11-222-16,-1-5 180 16</inkml:trace>
  <inkml:trace contextRef="#ctx0" brushRef="#br0" timeOffset="3816.36">14438 5818 515 0,'-9'30'120'16,"4"9"47"-16,22 3 37 15,17 3-12-15,28 1-50 16,20-4-28-16,33-10-50 16,2-5-15-16,14-13-34 15,0-14-8-15,9-12-3 16,4-8-14-16,-11-15-226 15,-5-1 169-15</inkml:trace>
  <inkml:trace contextRef="#ctx0" brushRef="#br0" timeOffset="4825.83">12599 5715 423 0,'9'-21'91'0,"0"3"102"16,-2 2-41-16,-7 7-29 15,-7 9-8-15,-7 7-6 16,-2 7-17-16,-2 4-26 16,-3 2-13-16,0 6-33 15,-6 4-9-15,-3 6-8 16,-4-6-1-16,0 4-2 15,1-4-11-15,6-5-80 16,9-2-78-16,4-18 89 16</inkml:trace>
  <inkml:trace contextRef="#ctx0" brushRef="#br0" timeOffset="5023.97">12285 5692 628 0,'11'7'132'0,"-6"4"139"0,1-3-103 16,4 15-42-16,6 4-54 15,13-7-49-15,3 8-12 16,22-5-8-16,-11-4-2 16,12 5-30-16,4 9-84 15,-12-8 71-15</inkml:trace>
  <inkml:trace contextRef="#ctx0" brushRef="#br0" timeOffset="5771.97">15344 5761 223 0,'0'-11'120'0,"-4"-3"123"0,4 5-17 15,-1 2-65-15,1 7-34 16,-6 4-49-16,1 10-15 16,-7 7-22-16,-8 0-11 15,-3 17-20-15,-5-1-3 16,-8 2-7-16,-1 3-7 16,-13 6-62-16,8 0-54 15,-6-5 65-15</inkml:trace>
  <inkml:trace contextRef="#ctx0" brushRef="#br0" timeOffset="5982.11">15094 5763 687 0,'9'9'171'16,"-2"-1"50"-16,7 19-32 15,-9 0-40-15,11 13-118 16,0 3-22-16,7-2-7 16,2-2-1-16,5-2-73 15,4 4-154-15,5-6 138 16</inkml:trace>
  <inkml:trace contextRef="#ctx0" brushRef="#br0" timeOffset="85337.14">17174 5515 326 0,'10'-15'95'16,"-4"1"73"-16,3 0-44 16,-4 0-10-16,5 5 3 15,-1 2 11-15,2 1 13 16,-6 6-5-16,-1 9-21 16,-1 14-18-16,-10 16-30 15,-3 16-13-15,-1 16-26 16,-8 2-7-16,6 1-12 15,6-6-3-15,2-11-3 16,5-4-1-16,5-14-69 16,6-4-61-16,8-12 70 15</inkml:trace>
  <inkml:trace contextRef="#ctx0" brushRef="#br0" timeOffset="85733.31">17649 5529 568 0,'0'0'159'0,"-7"0"42"0,-7 5-3 16,-6 7-42-16,1 11-91 15,-3 1-13-15,5 15-5 16,1 1-6-16,12 8-14 15,4 4-6-15,11-8-12 16,10-2-3-16,11-11-3 16,7-3 1-16,11-16 1 15,-4-6 1-15,-2-10 2 16,-7-8 3-16,-10-15 18 16,-8-1 10-16,-17-8 8 15,-5-4 1-15,-24-5-18 16,-10-4-11-16,-16-1-11 15,-8 0-3-15,8 13-5 16,9 7-7-16,14 23-4 0,5 12-35 16,16 13-97-16,0 10-101 15,21 2 121-15</inkml:trace>
  <inkml:trace contextRef="#ctx0" brushRef="#br0" timeOffset="86049.8">18128 5642 759 0,'3'-5'120'0,"-3"8"54"15,-9 4 0-15,0 18-94 16,4 7-37-16,2 14-20 16,3 6-4-16,17-4-6 15,6-2-1-15,20-13 8 16,8-11 16-16,10-15 39 15,2-13 18-15,-8-11 21 16,-1-1-6-16,-14-12-12 16,-20-4-12-16,-22 0-31 15,-16-5-10-15,-30 4-25 16,-5-4-8-16,-11 5-27 16,-1 2-33-16,-1 8-87 15,10 9-48-15,18 15-135 16,10 7 166-16</inkml:trace>
  <inkml:trace contextRef="#ctx0" brushRef="#br0" timeOffset="86163.71">18633 5529 1079 0,'9'-2'38'15,"-15"-3"8"-15,-2-1-110 16,-7-8 50-16</inkml:trace>
  <inkml:trace contextRef="#ctx0" brushRef="#br0" timeOffset="86367.43">19133 4937 1238 0,'-7'14'113'0,"-7"16"41"15,-6 12 0-15,-8 28-43 16,-4 6-57-16,-2 21-45 16,2 4-5-16,4 9-3 15,1 11-25-15,17-15-278 16,3-5 214-16</inkml:trace>
  <inkml:trace contextRef="#ctx0" brushRef="#br0" timeOffset="86629.15">19468 5399 1350 0,'-30'27'104'16,"2"-6"11"-16,4 0-1 15,16-13-79-15,8-8-25 16,24-6-7-16,3-8 1 15,3-6 0-15,6-1 1 16,-13 2 18-16,-11-1 3 16,1 11 6-16,-17 0 0 15,-10 9-21-15,1 6-5 0,-17 8-43 16,12 7-65-16,-5-7 62 16</inkml:trace>
  <inkml:trace contextRef="#ctx0" brushRef="#br0" timeOffset="87217.4">20808 5846 701 0,'-23'4'85'0,"-1"6"55"15,2-3 1-15,12 4-24 16,-5 5-51-16,14 11-51 15,-6 1-4-15,7 14 3 16,7-1 2-16,14-11 1 16,7-1-2-16,6-15-2 15,12-14 8-15,6-14 18 16,4-11 10-16,-2-9 26 16,-15-14 3-16,-15-3-1 15,-9 0-2-15,-15-1-22 16,-11 4-10-16,-30 2-22 15,0 12-11-15,-35 18-15 16,-4 9-25-16,-1 34-82 16,-6 0-50-16,30 13 78 15</inkml:trace>
  <inkml:trace contextRef="#ctx0" brushRef="#br0" timeOffset="87965.2">21238 5843 1088 0,'1'-8'87'0,"3"8"37"0,-4 13-60 16,-5 12-2-16,-4 7-42 16,0 1-13-16,9 8-6 15,3 2 0-15,12-4 0 16,8-9 1-16,14-13 19 15,9-4 8-15,14-13 18 16,6-14 8-16,5-9-7 16,-13-9-4-16,-8-4-6 15,-27-5-2-15,-11 2 5 16,-12-3-1-16,-26-2-10 16,12 3-9-16,-17 9-17 15,10 7-4-15,9 18-8 16,5 7-1-16,14 14 2 15,25 0 4-15,12 8 6 16,16-3 5-16,15-15 4 16,-6-4 1-16,18-14 12 0,-2-2 7 15,-4-7 18-15,-4 3 6 16,-29-5 14-16,-20-9 1 16,-26 4-16-16,-13 0-6 15,-24 5-29-15,-1 11-10 16,-10 12-10-16,-4 11-3 15,4 20-5-15,4 13 1 16,8 17 1-16,13 5 0 16,12-1 2-16,9 1 0 0,14-18 3 15,13-14 1 1,21-14 0-16,5-9 2 0,14-9 1 16,9-9 0-16,-5-5 1 15,-12-6 0-15,-18 3 2 16,-15-8 0-16,-21 7 1 15,15-2-1-15,-16 5-3 16,-3 2-1-16,-10 8-4 16,-15 1-2-16,13 4-1 15,-7 14 0-15,16-5 1 16,15 5 1-16,5-3 0 16,8-9 0-16,11-4 1 15,-6-5 0-15,13-11 0 16,-3-5-1-16,8-12-19 15,10-4-21-15,5-23-67 16,10 0-58-16,8 0-229 16,-6 0 229-16</inkml:trace>
  <inkml:trace contextRef="#ctx0" brushRef="#br0" timeOffset="88499.87">23188 5114 939 0,'2'-11'154'0,"-1"2"99"0,-4 8-90 15,1 4 6-15,-12 18-76 16,2 15-28-16,4 28-17 16,-2 15-5-16,3 24-22 15,3 13-8-15,-8 4-7 16,5 4-1-16,-11-10-26 15,0-6-31-15,2-7-96 16,-3-5-65-16,10-31-1 16,4-13 31-16,10-40 102 15,7-19 68-15,8-30 56 16,5-13 14-16,1-8 40 16,1 1 12-16,3 13-9 15,2 10 1-15,-4 18-23 16,-3 9-9-16,-2 14-12 15,4 2-12-15,5-2-18 16,8-4-4-16,5-6-3 16,1-11-2-16,7-9 6 0,0-6 8 15,-8-3 15-15,-5 6 4 16,-18-3 9-16,-14-1-1 16,-18 0-10-1,-10 2-6-15,-15 21-22 16,-2 14-10-16,-6 35-8 0,1 11-1 15,11 18-4-15,7 4-2 16,18-1 2-16,8 1-30 16,19-8-77-16,17-15-50 0,18-24-141 15,15-19-104 1,27-23 232-16</inkml:trace>
  <inkml:trace contextRef="#ctx0" brushRef="#br0" timeOffset="88750.34">24262 5936 766 0,'-16'-46'150'0,"-7"11"130"16,-12 12-54-16,-17 25-81 16,-10 15-54-16,-5 22-62 15,0 4-14-15,10 3-12 16,16-2-3-16,34-17-2 16,12-8-1-16,36-13 3 15,9-10 0-15,12-12 3 16,-2-5 1-16,4-4-2 15,-2 0 1-15,-14 8 0 16,-7 4 0-16,-20 13-2 16,-9 13 1-16,-13 10-8 15,-5 7-23-15,-3 0-104 0,8-2-95 16,11-10 117-16</inkml:trace>
  <inkml:trace contextRef="#ctx0" brushRef="#br0" timeOffset="89082.89">24715 6052 398 0,'76'-20'137'0,"-9"-6"158"0,-7-1-25 16,-19 2-53-16,-18 2-22 16,-23 2-63-16,-12 3-29 0,-22 13-48 15,-8 5-28-15,-5 18-27 16,1 6-4-16,4 10-2 16,17 7 0-16,20-11-4 15,12-5-1-15,25-16 2 16,3-8 3-16,15-9 6 15,3-15 5-15,-2-9 26 16,-6-7 14-16,-15-11 20 16,-7-7 5-16,-14-15-13 15,-4-12-2-15,-7-15-16 16,-3 0-10-16,1 24 9 16,-1 26-10-16,2 49-5 15,-1 23 2-15,-5 42-20 16,4 10-4-16,5 12 11 15,0-2-51-15,14-20-165 16,2-1-177-16,7-14 182 16</inkml:trace>
  <inkml:trace contextRef="#ctx0" brushRef="#br0" timeOffset="89870.78">22521 5890 261 0,'-3'0'86'0,"-1"-1"97"16,-3 1-15-16,4 1-25 15,3-1-10-15,0 0-21 16,5 4-12-16,-2-2-19 15,3 5-9-15,-3 0-11 16,-3 5-6-16,0 13-15 16,-5 2-6-16,1 5-15 15,3 1-8-15,-3 3-6 16,4-4 0-16,-3-4 0 16,-3-1 0-16,3-17 1 15,3-6 2-15,0-2 2 16,1-2 0-16,1-15 19 15,0-8 3-15,5-14 2 16,4-12 4-16,3-15-19 16,4-5-4-16,3-8-9 0,5-2-6 15,5 13-62-15,2 9-152 16,8 9 134-16</inkml:trace>
  <inkml:trace contextRef="#ctx0" brushRef="#br0" timeOffset="94288.22">10874 3782 407 0,'-12'-9'74'15,"-4"2"93"-15,0-3-75 16,2 1-2-16,5 4 8 15,5 1 1-15,6-1 1 16,5 3-12-16,14 4-18 16,8 7-13-16,15 6-27 15,7 5-10-15,19 7-9 16,2-1-3-16,10-1-5 16,1-2-2-16,6-14 0 15,6-7 0-15,10-18 2 16,0-9 23-16,-15-11 23 15,-22-8 11-15,-42 2 14 16,-10-1-18-16,-37 13-11 16,-20 1-10-16,-42 14-16 15,-22 2-6-15,-10 13-27 0,-4 5-17 16,18 8-27-16,2 5-19 16,12 6-5-16,12 1 5 15,31-2-21-15,12-3-34 16,36-15 79-16</inkml:trace>
  <inkml:trace contextRef="#ctx0" brushRef="#br0" timeOffset="94560.8">10886 3710 893 0,'4'0'125'0,"-4"3"72"15,0 15-14-15,-7 23-69 16,-7 17-48-16,0 31-45 16,-10 8-6-16,5 13-10 15,3-3-10-15,4-15-57 16,8-5-43-16,6-23-180 15,5-8 158-15</inkml:trace>
  <inkml:trace contextRef="#ctx0" brushRef="#br0" timeOffset="94813.74">11888 3667 921 0,'-19'7'161'0,"-1"7"40"0,-10 15-17 16,11 11-45-16,-3 15-99 16,6 6-17-16,2 8-15 15,-2-5-4-15,7-4-31 16,6-7-32-16,1 0-134 15,2-8-142-15,2-6 184 16</inkml:trace>
  <inkml:trace contextRef="#ctx0" brushRef="#br0" timeOffset="95067.53">10817 4275 550 0,'-7'18'131'0,"2"7"208"15,5 3-179-15,9 9-25 0,5 4-47 16,16 0-76-16,9-2-8 16,21-11-3-16,10-10 1 15,18-18-1-15,13-9 1 16,16-25 1-16,25-10 4 15,9-9-207-15,7 2 149 16</inkml:trace>
  <inkml:trace contextRef="#ctx0" brushRef="#br0" timeOffset="198933.41">17099 6263 244 0,'-7'-6'116'15,"-9"5"88"-15,-5 6-13 16,-16 0 10-16,3 6-14 16,-1-6-20-16,11-1-42 15,7-2-40-15,8-2-55 16,7 3-6-16,-3 2-9 16,10 4 2-16,13-2 7 15,10 6 2-15,27-1 9 16,7-6 1-16,20-5-5 15,-6-2-3-15,11-7-14 16,9-2-5-16,10 6-6 0,22-3-2 16,-1 9-1-16,-3 3-1 15,1 4-1-15,-7 4 0 16,19 6 0-16,14-3 1 16,6 2-1-16,-2 1 1 15,-3 4 0-15,-1 6-1 16,7-1 2-16,1-1 7 0,-8-3 5 15,-4-2 1-15,2-1 0 16,9-2-4-16,0-10-4 16,1-2 0-16,-6-8-2 15,8-6 0-15,20-4-1 16,2 4 0-16,1-4 1 16,7 4 1-16,-3-4-1 15,4 1 0-15,-2 4 22 16,-8-4 3-16,-1 6 5 15,0-3 1-15,-6 0-19 16,-3 0-5-16,4 3-2 16,-4 6-5-16,-2 7-2 15,-7 5 1-15,-7-3-1 16,13 8-1-16,-4-1-2 16,-6 0 0-16,-3 1 0 15,4-11 3-15,3-3 1 0,-3-9 1 16,-17-3-2-16,-17-3-58 15,-18-3 40-15</inkml:trace>
  <inkml:trace contextRef="#ctx0" brushRef="#br0" timeOffset="202316.35">13448 12436 338 0,'-10'7'70'0,"-3"4"95"15,3-4 3-15,-3 0 0 16,3 4-28-16,1-6-50 0,4 4-13 15,5 2-2-15,0 1 3 16,8 11-6-16,5 6-13 16,12 1-22-16,7 2-4 15,19-4-1-15,9 0 1 16,25-3-5-16,18-11-6 16,32-14-11-16,3-10-3 15,9-22 0-15,-6-11 1 16,-12-10 0-16,-7-6 4 0,-14-3 19 15,-14-1 6-15,-30 2 9 16,-27 6 7-16,-54 8 4 16,-28 4-6-16,-49 13-1 15,-23 7-3-15,-31 14-18 16,-9 0-3-16,-30 18-10 16,0 3-13-16,12 20-14 15,12 11-12-15,47 1-32 16,22 4-32-16,45-9-196 15,22-11 175-15</inkml:trace>
  <inkml:trace contextRef="#ctx0" brushRef="#br0" timeOffset="202599.97">13386 12445 803 0,'-8'9'117'0,"-7"12"102"15,-13 32-104-15,-6 17-10 16,-3 34-39-16,-7 10-10 0,10 15-35 15,6 8-12-15,17-8-35 16,9-5-38 0,18-23-204-16,14-14 165 0</inkml:trace>
  <inkml:trace contextRef="#ctx0" brushRef="#br0" timeOffset="202882.52">14920 12208 794 0,'5'0'114'16,"4"8"34"-16,0 35 27 15,-3 23-5-15,-6 40-61 16,0 18-27-16,-13 13-42 16,-1-1-16-16,0-6-16 15,-2-3-36-15,-7-15-103 16,9-2-100-16,-11-14 111 16</inkml:trace>
  <inkml:trace contextRef="#ctx0" brushRef="#br0" timeOffset="203099.36">13351 13550 1148 0,'-12'42'88'0,"12"-6"76"15,14 1-3-15,19-9 24 16,15-8-21-16,25-9-56 15,10-11-34-15,38-15-50 16,14-2-13-16,12-12-48 16,5-4-78-16,-3-5 70 15</inkml:trace>
  <inkml:trace contextRef="#ctx0" brushRef="#br0" timeOffset="203749.21">16537 12222 745 0,'-19'-2'102'0,"3"-2"67"15,3 4-61-15,4 6-23 16,11-1-37-16,9 6-11 0,19 5-18 15,13 7-4-15,27 0-11 16,17 2-4-16,37-9-3 16,15-6 0-16,-4-10 3 15,-8-5 4-15,-22-6 13 16,-11-6 11-16,-14-5 36 16,-10-4 13-16,-25-3 25 15,-15-1 4-15,-27-9-12 16,-15 4-6-16,-30-6-24 15,-22-2-15-15,-18 10-25 16,-17 4-10-16,-9 15-14 16,-9 7-21-16,-15 16-74 15,8 16-62-15,2 8-271 16,21 10 246-16</inkml:trace>
  <inkml:trace contextRef="#ctx0" brushRef="#br0" timeOffset="203961.93">16434 12369 1305 0,'0'2'26'0,"-7"23"-6"0,2 44 15 0,-2 5-10 15,0 36-15-15,0 11-15 0,-2 3-225 16,-2 12 166-16</inkml:trace>
  <inkml:trace contextRef="#ctx0" brushRef="#br0" timeOffset="204203.95">17606 12667 1738 0,'-1'2'4'0,"-1"51"-1"15,-2 30 3-15,4 11-43 16,6-14-66-16,6-11 60 16</inkml:trace>
  <inkml:trace contextRef="#ctx0" brushRef="#br0" timeOffset="204417.35">16479 13484 1136 0,'17'25'89'0,"12"-2"87"15,20-14-26-15,31-9 26 16,19-4-35-16,45-13-66 16,9-8-31-16,6-7-131 15,4-11-134-15,-17-8 127 16</inkml:trace>
  <inkml:trace contextRef="#ctx0" brushRef="#br0" timeOffset="204855.21">19197 12908 1788 0,'2'-2'5'0,"22"-5"-66"0,1-7-126 15,18 3 113-15</inkml:trace>
  <inkml:trace contextRef="#ctx0" brushRef="#br0" timeOffset="204990.3">20296 12966 1672 0,'28'32'56'0,"-5"-10"-6"16,-3-6-50-16,-4-15-140 15,2-6-191-15,12-9 186 16</inkml:trace>
  <inkml:trace contextRef="#ctx0" brushRef="#br0" timeOffset="205093.62">21372 12906 880 0,'39'9'39'0,"-1"-2"17"15</inkml:trace>
  <inkml:trace contextRef="#ctx0" brushRef="#br0" timeOffset="205222.79">21925 12915 1407 0,'24'2'16'0,"-5"-4"-221"0,1-7 130 15</inkml:trace>
  <inkml:trace contextRef="#ctx0" brushRef="#br0" timeOffset="205849.93">24844 12029 1012 0,'14'21'52'0,"11"5"22"15,18-1-15-15,10 7 8 0,18 0-12 16,14 9-13-16,32-7-24 15,7-1-8-15,0-10-4 16,7-7-1-16,0-18 3 16,18-10 0-16,9-18 26 15,-5-7 11-15,-19-9 25 16,-22-6 19-16,-34-3-2 16,-12 0 3-16,-43 7 0 15,-23 0-9-15,-55 2-28 16,-37 6-15-16,-73 8-51 15,-29 12-26-15,-33 20-45 16,-15 14-12-16,9 18-47 16,17 9-40-16,46 3 111 15</inkml:trace>
  <inkml:trace contextRef="#ctx0" brushRef="#br0" timeOffset="206096.4">24729 12264 1448 0,'21'15'91'0,"2"4"44"0,5 18-70 16,4 9-4-16,-7 27-29 15,0 3-8-15,-6 18-18 16,-6 0-22-16,-2 2-135 16,-4-6-255-16,19-5 234 15</inkml:trace>
  <inkml:trace contextRef="#ctx0" brushRef="#br0" timeOffset="206366.17">26821 11977 1408 0,'-9'14'63'0,"-12"55"29"0,-1 8 11 15,-4 36-16-15,-8 9-16 0,-5 10-43 16,-3-5-14-16,3-17-35 16,3-14-66-1,13-22-260-15,0-13 216 0</inkml:trace>
  <inkml:trace contextRef="#ctx0" brushRef="#br0" timeOffset="206616.35">24807 13103 1027 0,'17'58'77'0,"15"10"51"15,16 1 0-15,25 7 2 16,17-8-17-16,40-17-34 15,10-12-23-15,21-35-31 0,2-15-8 16,18-30-11-16,9-16-4 16,-7-15-1-16,-11-8-35 15,-32-3-312-15,-20 5 245 16</inkml:trace>
  <inkml:trace contextRef="#ctx0" brushRef="#br0" timeOffset="207487.49">13484 11068 642 0,'0'-9'138'0,"-5"3"139"16,5 6-54-16,0 15-52 15,0 6-46-15,3 16-58 0,-3 4-21 16,2 5-27-16,-6-4-5 15,4 3-8-15,0-3-3 16,-1 1-40-16,-3-2-53 16,-3-8-225-16,5 1 186 15</inkml:trace>
  <inkml:trace contextRef="#ctx0" brushRef="#br0" timeOffset="207785.45">13294 11059 916 0,'22'-22'110'0,"2"-4"87"16,6-1-29-16,8 8-42 16,-6-4-16-16,8 19-25 15,3 4-16-15,5 18-20 16,5 8-14-16,-7 17-19 15,2 7-6-15,-5 5-6 16,-6 1-1-16,-11 1 6 16,-10 0 1-16,-26-6 6 15,-13 2 0-15,-23 2 0 16,-13 2-4-16,-5-2-19 16,-1-4-35-16,-5-13-123 15,8-10-123-15,7-24 150 16</inkml:trace>
  <inkml:trace contextRef="#ctx0" brushRef="#br0" timeOffset="207997.01">14149 10878 1298 0,'3'46'108'0,"-8"18"58"16,-7 14-17-16,-10 9-62 16,-4-6-26-16,3-8-35 15,1-9-2-15,12-20-140 16,6-1 90-16</inkml:trace>
  <inkml:trace contextRef="#ctx0" brushRef="#br0" timeOffset="208441.48">16890 11034 1304 0,'2'3'29'0,"5"13"-10"16,-2 25 21-16,-5 11-22 15,-5 3-35-15,-11 1-209 0,-4-3 159 16</inkml:trace>
  <inkml:trace contextRef="#ctx0" brushRef="#br0" timeOffset="208688.18">16665 10929 1047 0,'35'-23'113'0,"6"0"51"0,5 18-47 15,9 5-29-15,16 9-49 16,2 7-12-16,3 10-18 16,-9 10-4-16,-22 10 0 15,-20 5 0-15,-33 13-5 16,-9 0-17-16,-29 5-96 15,-11 0-97-15,-18-7 110 16</inkml:trace>
  <inkml:trace contextRef="#ctx0" brushRef="#br0" timeOffset="209019.45">17344 10966 1106 0,'28'-10'64'15,"8"5"36"-15,1-3 16 16,11 8-12-16,0 2-14 16,-7 7-41-16,-2 5-18 15,-22 11-17-15,-8 3-3 16,-18 11-2-16,-8 6-1 15,-10 4-4-15,0-4-1 0,6 4-1 16,-2-4 2 0,18 3-2-16,5-4 0 15,21-14-2-15,14-2-3 0,27-22 0 16,16-4 0-16,24-20-61 16,6-12-216-16,18-18 181 15</inkml:trace>
  <inkml:trace contextRef="#ctx0" brushRef="#br0" timeOffset="209646.36">25227 10913 1076 0,'0'4'136'0,"7"5"73"16,-2 7-59-16,4 8-29 15,-5 17-64-15,6 5-22 16,-8 0-22-16,-2 4-5 16,-3-11-48-16,-10-2-61 15,3-7 58-15</inkml:trace>
  <inkml:trace contextRef="#ctx0" brushRef="#br0" timeOffset="209919.25">25037 10924 789 0,'13'-16'140'0,"3"-5"126"0,14 5-85 16,7 3-5-16,13 8-63 15,8 5-32-15,20 5-48 16,-2 6-14-16,-1 14-10 16,-10 5-1-16,-27 7-3 15,-13 11 3-15,-25 5 5 16,-16 0 0-16,-27 9 0 16,-16-5-8-16,-24-2-46 15,-4-2-33-15,0-12-119 16,11-5-135-16,32-13 189 0</inkml:trace>
  <inkml:trace contextRef="#ctx0" brushRef="#br0" timeOffset="210386.59">26280 10738 910 0,'7'-22'166'16,"-3"1"95"-16,-10 3-50 15,-11-3-25-15,-10 5-72 16,-5 4-25-16,-17 5-42 16,-6 7-17-16,-2 9-23 15,-7 5-6-15,9 11-2 16,9 1-1-16,12 4-1 15,9 0 0-15,18-1-5 16,7-3-2-16,18 3 1 16,7 3 2-16,17 10 2 15,10 4 1-15,13 6 1 16,6-3 1-16,2 6-1 16,-9-1 1-16,-14 4 0 15,-11 1-1-15,-36-6 3 16,-14-2-4-16,-36-6-15 15,-21-8-1-15,-17-18 1 0,2-10 5 16,7-30 16-16,15-15 4 16,33-29-3-16,14-15-3 15,37-19-4-15,18-4-2 16,35-3-16-16,18 10-60 16,28 2 53-16</inkml:trace>
  <inkml:trace contextRef="#ctx0" brushRef="#br0" timeOffset="-214092.59">14505 13284 284 0,'0'0'79'16,"0"0"76"-16,0 0-31 16,0-2 8-16,2-5 18 15,3-4 6-15,1 1-13 16,-3 3-12-16,-1 7-21 15,2 1-10-15,-4 15-19 16,-2 7-13-16,-2 9-32 16,2 5-13-16,1 10-14 15,1-5-4-15,0-1-2 16,-2-2-1-16,2-11-2 16,2-3-9-16,-1-12-86 15,3-12-70-15,3-6 85 16</inkml:trace>
  <inkml:trace contextRef="#ctx0" brushRef="#br0" timeOffset="-213814.25">14589 13108 495 0,'-4'-12'140'0,"0"-2"102"16,1 3-46-16,-1-1-27 0,-3-3-47 15,4 1-12-15,-1 2-25 16,4 10-13-16,0 2-26 16,0-2-17-16,-3 4-21 15,8 2-5-15,11 3-2 16,5-4 0-16,15-1 2 16,8-2-1-16,13-2 1 15,1-5-1-15,-3 2-1 16,-7 0 9-16,-16-3-144 15,-9 5 101-15</inkml:trace>
  <inkml:trace contextRef="#ctx0" brushRef="#br0" timeOffset="-212947.15">17314 13163 385 0,'2'-3'123'16,"-2"-4"118"-16,-2 3-59 15,-4 2-10-15,-1 2-52 16,0 0-28-16,2 6-40 16,-4 1-10-16,6 7-12 15,-1 4-9-15,2 10-13 16,-1 6-4-16,8 10-4 16,0 6-1-16,4-4-15 15,0 0-33-15,-9-9-124 16,4-9-145-16,-1-6 168 15</inkml:trace>
  <inkml:trace contextRef="#ctx0" brushRef="#br0" timeOffset="-212714.68">17300 13071 497 0,'5'-5'100'0,"0"-1"72"0,1 5-33 16,-3-1-19-16,8 2-11 15,5 2-7-15,12 1-20 16,13 1-10-16,7 3-36 16,7-7-12-16,-6 0-17 15,3 0-22-15,-10 2 10 16</inkml:trace>
  <inkml:trace contextRef="#ctx0" brushRef="#br0" timeOffset="-211239.46">26121 12979 754 0,'7'9'101'0,"-4"-4"89"15,-1 4-28-15,-2-4-52 16,-2 2-21-16,2-3-38 15,2 5-14-15,2 3-19 16,-4 6-5-16,3 10-7 0,-1 4-2 16,0 12-4-16,-1 3-3 15,-1-3-24-15,-3-5-29 16,1-11-92-16,6-6-70 16,-1-15 113-16</inkml:trace>
  <inkml:trace contextRef="#ctx0" brushRef="#br0" timeOffset="-210928.46">26257 12803 135 0,'-16'-7'37'15,"-2"-2"30"-15,-3 8 17 16,3-1 12-16,-1 4 40 15,5-2 11-15,7 5 0 16,3 2-13-16,6-2-37 16,0-1-16-16,6 1-10 15,1-3 3-15,6-2 5 16,2 2 2-16,10-4-7 16,7 2-7-16,6 0-14 15,3-9-8-15,-2 4-18 16,-4-8-9-16,-12 4-14 15,1 2-36-15,-8-1-179 16,0-1 144-16</inkml:trace>
  <inkml:trace contextRef="#ctx0" brushRef="#br0" timeOffset="-183259.73">29142 11676 450 0,'-14'1'75'15,"-9"5"51"-15,-2-1-5 16,0-3-11-16,11-2-9 16,5 0 2-16,5 0-21 15,3 3-7-15,-8 8 0 16,3 3-5-16,-13 13-11 16,-4 1-9-16,-6 6-16 15,-2 7-9-15,-3 1-14 16,6-1-3-16,10-6-9 15,5 4-2-15,19-10-1 16,6-3 1-16,27-8 9 0,13 3 3 16,27-6 6-16,15-5 1 15,22 1-11-15,8-9-2 16,3 3-7-16,6 2-1 16,16 0 4-16,0 4 0 15,4-2 1-15,-8-2 0 16,-21-5 2-16,-3-2 0 15,-2-6 2-15,-2-8 2 0,-20-11 3 16,-10-3 5-16,-30-8 1 16,-9-1 0-16,-17-7-3 15,-9-2-2-15,-22 1 0 16,-16-4 1-16,-39 1 3 16,-18 2 3-16,-44-6 7 15,-23 5 2-15,-16 0-5 16,5 5-2-16,-8 6-10 15,-6 8-4-15,2 17-6 16,1 6 1-16,24 17-76 16,16 12-60-16,6 6-164 15,7 3 146-15</inkml:trace>
  <inkml:trace contextRef="#ctx0" brushRef="#br0" timeOffset="-182944.65">28899 11938 624 0,'-14'28'134'15,"0"4"62"-15,6 18-43 16,1 0-14-16,9 22-89 16,3 12-19-16,1 27-28 15,1 6-18-15,0-1-126 16,-2-1-159-16,8-26 165 15</inkml:trace>
  <inkml:trace contextRef="#ctx0" brushRef="#br0" timeOffset="-182577.66">31030 12096 1748 0,'4'-4'6'0,"-17"11"-2"0,-4 47 5 0,1 1-7 0,5 31-2 16,7 7-4-16,4 13 0 15,-1 0-47-15,1 4-288 16,-7-5 234-16</inkml:trace>
  <inkml:trace contextRef="#ctx0" brushRef="#br0" timeOffset="-182107.52">28918 12993 832 0,'0'5'165'0,"0"-1"98"0,0-2-69 15,-3 8-16-15,3 6-97 16,2 7-21-16,7 25-46 16,5 11-9-16,14 22-5 15,9 11 0-15,34 1 0 16,11-10-1-16,24-14-2 15,13-19 12-15,18-27 37 16,20-21 19-16,29-33 24 16,1-15-7-16,6-23-30 15,-2-11-18-15,-19-6-21 16,-14-1-5-16,-35 7-119 16,-28 0-146-16,-29 23 149 15</inkml:trace>
  <inkml:trace contextRef="#ctx0" brushRef="#br0" timeOffset="-181224.83">29628 14587 824 0,'-9'-5'147'16,"0"3"145"-16,4-2-33 15,5 4-44-15,0 6-29 16,7 6-54-16,0 9-23 0,2 13-53 16,-2 10-19-16,-5 18-25 15,1 9-7-15,-3 7-19 16,0 0-40-16,0-5-100 16,2-6-77-16,-2-15 112 15</inkml:trace>
  <inkml:trace contextRef="#ctx0" brushRef="#br0" timeOffset="-180977.17">29525 14711 985 0,'-2'-51'173'0,"9"-4"208"16,7 7-151-16,9 5-44 15,9 4-13-15,9 13-31 16,9 1-63-16,-4 11-43 15,3 5-22-15,-4 9-13 16,-4 5-1-16,-8 8-2 16,-10 4-2-16,-19 8 0 0,-9 3-9 15,-26 8-31-15,-11-1-25 16,-6 4-64-16,-9-7-40 16,8-5-179-16,10-9 201 15</inkml:trace>
  <inkml:trace contextRef="#ctx0" brushRef="#br0" timeOffset="-180193.28">30309 14718 1085 0,'-4'-14'128'15,"-1"-2"112"-15,1-9-24 16,-10-3-3-16,2-4-39 16,3-4-56-16,-9 5-60 15,4 4-23-15,-6 13-22 16,-6 7-5-16,3 10-8 16,-6 13-4-16,4 20-6 15,-1 8-1-15,5 14-5 16,3 3-5-16,12-5 0 15,6-6 1-15,9-16 6 16,4-13 9-16,12-12 4 0,3-9 1 16,-1-16 3-16,4-4 1 15,-2-4 5-15,-8-5 4 16,6 1 4-16,-4 0 0 16,-7 1-4-16,-4 9-4 15,-7 6-7-15,-3 10-1 16,4 2-2-16,-6 9-1 15,0 12 0-15,0-3 0 16,1 3 1-16,5-1-1 16,8-8 2-16,5-3-1 0,13-7 1 15,2-2 0 1,10-4 1-16,2 1-1 0,4 1 0 16,-7 4-2-16,-12 12-2 15,-4 5-11-15,-18 20-25 16,-2 6-23-1,-12 1-2-15,-6-2 11 0,-3-16 33 16,-7-6 27-16,5-20 24 16,-2-4 3-16,4-18 32 15,3-5 4-15,0-17 0 16,10-6-1-16,6-3-35 16,11-3-8-16,12 10-18 15,13 3-3-15,3 8-1 16,6 1-2-16,1 5-1 15,-3 2-1-15,-5 8-4 16,-8 2 0-16,-1 12-1 0,-6-1-1 16,-12 11-5-16,2 8-11 15,-14 0-14-15,-3 7-4 16,-2 3-10-16,-1 1-1 16,0-1-15-16,2-2-16 15,9 0-48-15,-4-3-35 16,8-4-166-16,-1-6 187 15</inkml:trace>
  <inkml:trace contextRef="#ctx0" brushRef="#br0" timeOffset="-180033.1">30998 14473 1259 0,'-21'-35'215'0,"7"3"219"0,1 9-305 15,3-4-45-15,10 1-90 16,-6 1-45-16,6-10-221 16,9-1 176-16</inkml:trace>
  <inkml:trace contextRef="#ctx0" brushRef="#br0" timeOffset="-179855.92">31333 13784 1675 0,'0'33'104'0,"0"17"82"16,-3 9-44-16,3 26-44 0,3 14-15 15,12 7-52-15,-7-3-18 16,3-12-35-16,1-10-91 16,1-12-251-16,3-7 220 15</inkml:trace>
  <inkml:trace contextRef="#ctx0" brushRef="#br0" timeOffset="-179394.4">31190 14603 1421 0,'23'-21'101'0,"12"-8"46"15,10 1 2-15,27-9 25 16,3-4-64-16,10 0-54 15,-11 7-23-15,-19 18-11 16,-5 8-5-16,-22 18-5 16,-5 12-6-16,-16 13-8 15,-8 8-13-15,-8 1-19 16,-5 2-1-16,1-7 5 16,4-9 11-16,15-12 21 15,-1-9 2-15,20-20 4 16,3-7 6-16,15-19 19 15,1-5 2-15,2-10 12 16,6 1 10-16,-10 3-3 16,-5 5 8-16,-12 17 6 0,-16 8-6 15,-13 21-8-15,-8 15-11 16,-11 27-23 0,-5 10-10-16,-1 14-7 0,1 2-3 15,14 1-1-15,8 3-3 16,10 1 0-16,0 2-1 15,-3-4-23-15,-2-8-16 16,-15 1-55-16,-13-5-7 16,-15-7-69-16,-8-1-60 0,3-21 148 15</inkml:trace>
  <inkml:trace contextRef="#ctx0" brushRef="#br0" timeOffset="-177978.28">30766 15846 565 0,'19'18'142'0,"-8"-6"106"16,-2-1-14-16,3-4-20 15,-12-6-30-15,11 5-14 16,-23-6-44-16,-4-7-17 0,-13 0-39 16,-13-8-26-16,-13 5-22 15,-4 4-10-15,4 8-11 16,0 5-4-16,20 16-7 16,5 9-2-16,14 9 1 15,5 0 1-15,18-6 1 16,7-8 1-1,17-13 1-15,4-5 1 0,8-14 3 16,8-4 2-16,0-18 1 16,-3-1 6-16,-3-17 8 15,-12-6 4-15,1-13 10 16,-6-10 5-16,-5-10 12 16,-7 1 6-16,-10 0 4 15,3 6-6-15,-6 23-3 16,4 13-3-16,-7 39-12 15,4-3-7-15,-13 44-20 16,0 14-7-16,0 32-7 16,2 18-14-16,12 7-35 0,10-6-2 15,4-20 2-15,8-17 15 16,5-32 38-16,5-8 4 16,7-25 2-1,2-7 1-15,4-24 3 0,-2-6 1 16,-15-8 14-16,-1 1 14 15,-16 6 21-15,-3 6 8 0,-12 30-10 16,5 0-15 0,-6 28-23-16,-7 17-9 0,3 8-5 15,1-5 0-15,4-9-57 16,10-11-47-16,5-17-144 16,3-9-108-16,8-8 192 15</inkml:trace>
  <inkml:trace contextRef="#ctx0" brushRef="#br0" timeOffset="-177870.1">31291 15431 1066 0,'-21'0'-154'0,"5"0"97"16</inkml:trace>
  <inkml:trace contextRef="#ctx0" brushRef="#br0" timeOffset="-177593.18">31942 15642 1505 0,'-9'19'166'0,"-11"3"73"16,-19-8-120-16,-7 2-24 16,2 0-84-16,5 0-7 15,17 3-4-15,8 3-4 16,9-1-4-16,8 5 2 15,5-1 2-15,9 4 1 16,3-1 8-16,-2 0 6 16,-8 2 2-16,-8-7 1 0,-14 6-4 15,-10-6-10-15,-4 0-49 16,-8-5-40-16,-7-4-172 16,2-12-209-16,-18-2 267 15</inkml:trace>
  <inkml:trace contextRef="#ctx0" brushRef="#br0" timeOffset="-177407.38">32250 15211 1433 0,'30'34'134'0,"-10"17"114"15,-15 15-43-15,-23 22-79 16,-10 3-33-16,-18 10-71 15,-7-2-14-15,5-12-57 16,5-9-45-16,15-19-152 16,7-6-159-16,17-20 226 0</inkml:trace>
  <inkml:trace contextRef="#ctx0" brushRef="#br0" timeOffset="-177197.08">32551 15670 1070 0,'-35'29'138'0,"-4"1"146"0,-9 5-150 15,0 1 8-15,9-1-25 16,7 2-24-16,29-15-44 16,13 2-14-16,31-9-33 15,9-5-1-15,10-11-72 16,6-10-83-16,12-3 87 15</inkml:trace>
  <inkml:trace contextRef="#ctx0" brushRef="#br0" timeOffset="-176546.41">29608 10509 1373 0,'13'0'58'0,"3"4"57"16,3 3 8-16,8 7-7 16,1 5-10-16,4 20-72 15,-4 7-15-15,-8 17-14 16,-13 6-3-16,-9 7-60 15,-3 0-58-15,-9-10-274 16,-1-6 226-16</inkml:trace>
  <inkml:trace contextRef="#ctx0" brushRef="#br0" timeOffset="-176279.65">29450 10543 1065 0,'38'-9'159'0,"1"-2"99"16,14 1-54-16,18 6 13 0,16 4-105 15,24 5-58-15,13 10-29 16,-12 6-20-16,-16 7-2 16,-31 8-2-16,-24 6 3 15,-28 13 3-15,-17 7 1 16,-30 11-17-16,-17 5-31 15,-29-5-82-15,-1-4-59 16,-24-16-174-16,2-12 192 0</inkml:trace>
  <inkml:trace contextRef="#ctx0" brushRef="#br0" timeOffset="-175846.76">30883 10534 1219 0,'-2'-5'197'15,"-7"-6"68"-15,-12-9-52 16,-11 1-5-16,-12-6-143 15,-8 6-31-15,-6 10-34 16,-4 9-5-16,5 14-6 16,9 12-4-16,22 14-1 15,10-5 1-15,23 0 2 0,16-4 2 16,18-15 4-16,8-4 3 16,12-9 4-16,4-3 0 15,-6-8 3-15,-10-7 2 16,-15-2 2-16,-18 1 1 15,-9 9 11-15,-9-2 3 16,-5 21 6-16,-12 11 1 16,-4 27-9-16,7 15-2 15,-9 21-11-15,7 6-5 0,13-2-21 16,5 2-43-16,5-8-182 16,-1-1 152-16</inkml:trace>
  <inkml:trace contextRef="#ctx0" brushRef="#br0" timeOffset="-172288.25">30587 12945 150 0,'0'-2'24'16,"0"-3"16"-16,-4 2-68 16,-8 1 11-16</inkml:trace>
  <inkml:trace contextRef="#ctx0" brushRef="#br0" timeOffset="-171963.89">30532 12913 162 0,'2'-7'74'0,"3"2"86"16,0 1-11-16,6-1-30 15,-4 3-17-15,2 0-31 16,-6 2-11-16,-3 2-21 15,0 2-3-15,0 3 5 16,-3-5-1-16,3-1 0 16,0 1-6-16,2 7-21 15,3-2-4-15,7 0 16 16,-3-1 9-16,4-3 16 16,-12-3 8-16,-1 0-3 15,2 0 0-15,0 0-15 16,0 4-7-16,0-3-14 15,-1-1-9-15,-2 7 0 16,-3 4 1-16,0 7 0 16,-3 5 2-16,6 11-6 0,-5 5-1 15,6 5-4-15,0 4-2 16,0 0-2-16,6-8-5 16,2-2-90-16,-4-5-57 15,-2-10 80-15</inkml:trace>
  <inkml:trace contextRef="#ctx0" brushRef="#br0" timeOffset="-171396.84">30615 12888 316 0,'-2'0'95'0,"-5"0"88"16,0 0-24-16,-7 2-46 15,3-2-16-15,3 0-8 16,1 0 3-16,5 0-8 15,2 0-4-15,0 0-12 16,5-3-9-16,2 3-18 16,-3 0 25-16,-4-2-5 15,3-11 4-15,-3-2 5 0,-2 0-33 16,1-6-11-16,-6 5-12 16,1 7-5-16,5-5 2 15,-1 5 2-15,4 6 1 16,-2 3-1-16,1-2-2 15,1-2-4-15,2 3-2 16,-1 2-3-16,-3 6 0 16,2-7 0-16,-2 0 2 0,2 0 0 15,-2 0 0-15,1 0-1 16,5-8 0-16,4 0-3 16,6 3 2-16,7-2 20 15,4 5 4-15,10 2 11 16,13 0 2-16,-8 4-22 15,8 1-4-15,-6-5-10 16,-6-2-42-16,-3-1-150 16,1-3-233-16,1-8 227 15</inkml:trace>
  <inkml:trace contextRef="#ctx0" brushRef="#br0" timeOffset="-160347.22">30897 12826 847 0,'4'-5'119'0,"-13"5"88"16,4 2-57-16,-10 8-77 16,-4-1-32-16,12 4-29 15,-6-10-2-15,12 1 27 16,-3-4 19-16,8 0 33 16,6 0 13-16,-3-2-7 15,11 2-11-15,-18 0-24 16,4 4-12-16,-10 4-20 15,-6 7-9-15,-2 1-10 16,-4 3-4-16,-2 2-4 16,8 2 0-16,14 2-1 0,7 0 0 15,5 3 0-15,2 1 0 16,0 1 0-16,-6-2 2 16,-6 4-82-16,-6 0-82 15,-8-3 91-15</inkml:trace>
  <inkml:trace contextRef="#ctx0" brushRef="#br0" timeOffset="-154146.45">18691 15559 1007 0,'4'-16'75'0,"-4"1"41"0,0 5-12 15,-2 6-12-15,-1 4-10 16,1 13-9-16,2 3 1 16,0 16-14-16,-2 10-9 15,4 20-22-15,9 7-11 16,-3 13-13-16,12 3-3 15,-9 0-2-15,-1-9-20 16,3-5-55-16,-3-14-41 16,-1-16-86-16,-4-16-44 15,-3-25 136-15</inkml:trace>
  <inkml:trace contextRef="#ctx0" brushRef="#br0" timeOffset="-153880.39">18652 15677 1080 0,'0'-37'125'16,"4"-5"104"-16,19-1-52 16,4-3 6-16,10 5-37 15,7 2-35-15,-1 11-61 16,1 8-21-16,-10 13-23 16,-4 7-4-16,-7 9-2 15,-2 7 3-15,-14 9 2 16,-3 1 1-16,-9 5 1 15,-13 0 0-15,-5 3-2 16,-6 3-9-16,-1-6-45 16,0-3-39-16,5-12-124 15,2-4-66-15,21-12 145 0</inkml:trace>
  <inkml:trace contextRef="#ctx0" brushRef="#br0" timeOffset="-153079.64">19459 15746 487 0,'-2'-3'148'0,"-3"-8"177"0,5-3-80 16,-2-11-48-16,-5-1-27 15,0-3-56-15,-9-3-27 16,-5 8-31-16,5 2-14 15,-4 13-6-15,1 1-7 16,-2 13-17-16,-6 7-6 16,-5 26-9-16,0 8-2 15,0 21-1-15,7 2 1 0,11-7 0 16,5-14 1-16,17-21 0 16,7-11 1-16,14-15 2 15,3-4 1-15,12-18 3 16,-3-4 5-16,-4-5 20 15,-7-2 6-15,-7 2 6 16,0 1-4-16,-19 8-18 16,8 12-8-16,-12 9-10 15,-9 16-2-15,4 12-3 16,-11 6 2-16,11 5 0 16,7-5 1-16,6-9 0 15,8-6 0-15,7-15 1 16,-1-3 0-16,10-4 1 15,3-6 1-15,8-5 0 16,-1-2 1-16,-1 3-1 16,-6 6 0-16,-4 7-1 0,1 6 0 15,-9 15-1 1,-4-2 1-16,-6 8 0 0,-6 0 0 16,-4-11 2-16,-3-2 1 15,-2-7 3-15,-3-2-1 16,0-5 1-16,-1-5 0 15,-4-11-2-15,1-2-2 16,4-1 0-16,3-10-2 16,4 1 0-16,8-7 0 0,4-8 0 15,2 0-1-15,6-4 1 16,4-1-2-16,3 7-15 16,1 2-36-16,7 9-172 15,2 3-225-15,-5 8 246 16</inkml:trace>
  <inkml:trace contextRef="#ctx0" brushRef="#br0" timeOffset="-152897.64">20308 15573 1265 0,'0'10'155'15,"-1"5"64"-15,-3 15-67 16,2 2-33-16,-5 10-83 15,4 1-17-15,3 1-18 16,2-1-2-16,10-4-52 0,0-9-67 16,8-13-303-16,1-4 253 15</inkml:trace>
  <inkml:trace contextRef="#ctx0" brushRef="#br0" timeOffset="-152748.35">20271 15328 1066 0,'-14'-7'43'16,"0"-4"11"-16,1 8-43 0,1-6-12 15,7 4-33-15,8-10-145 16,13 1 119-16</inkml:trace>
  <inkml:trace contextRef="#ctx0" brushRef="#br0" timeOffset="-152613.16">20605 15163 1124 0,'8'43'107'0,"-4"8"91"16,-9 9-78-16,-8 22-60 15,3 5-19-15,-1 16-34 16,4 5 4-16,5-4-186 16,2 3 132-16</inkml:trace>
  <inkml:trace contextRef="#ctx0" brushRef="#br0" timeOffset="-152163.59">20509 15830 1068 0,'12'-27'123'16,"4"-1"71"-16,5 3-17 15,4 7-77-15,11 2-31 16,6 7-36-16,4 4-12 15,8 3-14-15,-3 6-5 16,-10 8 0-16,-8 8 0 16,-13 15-1-16,-2 3 1 0,-6 8 1 15,2-13-1-15,-1-4 1 16,-6-13-2-16,9-16 3 16,2-2-1-16,-1-14 18 15,-1 0 8-15,2-9 16 16,-6-3 11-16,-5 12 18 15,1-5 8-15,-8 6 16 16,-2 12-8-16,2 12-30 16,-6 21-12-16,3 27-34 15,1 5-2-15,2 14-6 16,0 2-3-16,-2-4-1 16,2 10-2-16,-3-6 0 15,-11 1-1-15,-6-11-16 16,-3-6-17-16,-5-25-55 15,-6-12-36-15,4-27-136 16,1-16-95-16,15-35 196 16</inkml:trace>
  <inkml:trace contextRef="#ctx0" brushRef="#br0" timeOffset="-151977.36">21367 15942 1301 0,'11'1'121'16,"-1"1"87"-16,3 3-59 16,4-6-27-16,5-1-28 0,15-9-42 15,5 2-8-15,13-8-27 16,2 2-12-16,-2 10-97 16,-7-4-69-16,-9 9 85 15</inkml:trace>
  <inkml:trace contextRef="#ctx0" brushRef="#br0" timeOffset="-151818.83">21541 16207 1096 0,'46'-5'86'0,"5"-9"27"16,1-6-17-16,-1-1-123 15,-3-4 26-15</inkml:trace>
  <inkml:trace contextRef="#ctx0" brushRef="#br0" timeOffset="-151147.2">23128 15372 1049 0,'14'0'101'16,"-11"7"103"0,1 4-57-16,-9 16-15 0,-13 10-36 15,-7 21-58-15,-5 13-20 16,-7 22-14-16,1 4-3 15,-1 4-2-15,2-3-8 16,10-24-55-16,5-3-41 16,11-23-114-16,6-9-166 0,5-21 226 15</inkml:trace>
  <inkml:trace contextRef="#ctx0" brushRef="#br0" timeOffset="-150949.24">23401 15351 1197 0,'10'-5'101'0,"-4"17"58"15,-6 15-35-15,-15 30-52 16,-6 15-25-16,-2 28-33 16,2 11-8-16,0-3-6 15,-8 1-16-15,6-14-134 16,0-6-127-16,9-13 144 15</inkml:trace>
  <inkml:trace contextRef="#ctx0" brushRef="#br0" timeOffset="-150723.83">22963 15688 804 0,'21'-4'150'15,"9"3"186"-15,11-6-163 16,17 7-56-16,-1 0-30 16,5 3-45-16,-9 2-16 15,-1-5-20-15,-3 0-3 0,-6 0-10 16,-4 4-39-16,-9 5-162 16,-9-7 134-16</inkml:trace>
  <inkml:trace contextRef="#ctx0" brushRef="#br0" timeOffset="-150503.71">22869 15830 921 0,'0'2'113'0,"0"1"106"16,3 6-43-16,3 5-48 15,-1-3-31-15,13 7-48 16,5-1-11-16,18 6-10 16,13-1-6-16,16-1-15 0,2-5-4 15,5-9-49-15,-8 0-76 16,0-7 73-16</inkml:trace>
  <inkml:trace contextRef="#ctx0" brushRef="#br0" timeOffset="-149896.45">24459 15798 1014 0,'-19'7'52'16,"-8"5"21"-16,0 4-11 15,3 9-12-15,4 2-4 16,13 5-13-16,4 1-7 0,13-6 0 16,11-2-2-16,13-13 28 15,5-8 21-15,9-11 28 16,-2-9 17-16,0-7 5 16,-3-11-7-16,-18-3-15 15,-13-4-12-15,-16 7-29 16,-13-3-10-16,-19 10-25 15,-8 6-9-15,-13 5-60 16,2 4-49-16,13 12-124 16,10 2-116-16,23 3 184 15</inkml:trace>
  <inkml:trace contextRef="#ctx0" brushRef="#br0" timeOffset="-149680.54">25037 15395 1189 0,'23'-39'191'16,"-1"4"162"-16,-15 0-150 16,-11 8-37-16,-17 13-79 0,-9 8-29 15,-2 19-34 1,-7 10-3-16,0 25-7 0,5 8-6 16,9 19-8-16,9 8-4 15,11 11-18-15,8 2-31 16,8-2-95-16,5-2-86 15,5-16 120-15</inkml:trace>
  <inkml:trace contextRef="#ctx0" brushRef="#br0" timeOffset="-149532.54">24736 15918 1225 0,'25'-31'114'16,"8"2"110"-16,8-1-148 15,-2 2-6-15,16 3-35 16,-9 4-53-16,16-4-195 16,9 0 147-16</inkml:trace>
  <inkml:trace contextRef="#ctx0" brushRef="#br0" timeOffset="-149201.58">25982 15296 738 0,'0'11'114'0,"0"-1"119"16,2 12-60-16,-4 6-38 15,-3 15-32-15,-4 15-48 16,-3 13-17-16,-4 14-20 16,0 4-6-16,-6-1-30 15,3-1-54-15,-1-12-266 16,3-8 216-16</inkml:trace>
  <inkml:trace contextRef="#ctx0" brushRef="#br0" timeOffset="-148747.2">26457 15674 788 0,'-5'-2'162'16,"2"0"188"-16,-3 2-108 15,-11 7-55-15,-3 4-38 16,-14 14-71-16,-5 1-26 16,-3-1-36-16,5 5-12 15,17-3-7-15,13-4-5 0,18 5 0 16,12-6 1-16,12-1 3 16,6-3 2-16,1-2 2 15,-4-2 2-15,-10 4 1 16,-12-6 4-16,-12 6 5 15,-10 1 2-15,-17-5 3 16,-9 6-2-16,-16-8-7 16,-7 1-8-16,-17-10-59 15,-6-3-53-15,0-3-226 16,3-8 193-16</inkml:trace>
  <inkml:trace contextRef="#ctx0" brushRef="#br0" timeOffset="-148276.04">27424 15888 1073 0,'2'0'132'15,"-2"2"75"-15,0 14-69 16,0 7-28-16,0 9-65 15,-2 9-26-15,-2 5-17 16,2 4-1-16,2-3-72 16,0-2-82-16,8-12 87 15</inkml:trace>
  <inkml:trace contextRef="#ctx0" brushRef="#br0" timeOffset="-148116.42">27335 15677 1223 0,'-11'0'81'15,"6"-1"65"-15,2-3-143 0,6-1-117 16,2-6-82-16,10 0 102 16</inkml:trace>
  <inkml:trace contextRef="#ctx0" brushRef="#br0" timeOffset="-147813.43">27824 16066 980 0,'-7'40'40'16,"-1"1"19"-16,-1-12-50 16,-11-8 0-16,11-9-1 15,-5-8 13-15,0-6 30 16,12-7 20-16,-5-14 41 15,11-2 2-15,1-12-6 16,2-9-8-16,14-5-22 16,-5 3 6-16,14-2-1 0,1 13-8 15,-1 14-13-15,3 9-21 16,1 24-28-16,-6 8-4 16,-3 14-10-1,2 7-1-15,-6 10-27 0,-5 1-33 16,-5 7-120-16,-10 1-119 15,3-8 161-15</inkml:trace>
  <inkml:trace contextRef="#ctx0" brushRef="#br0" timeOffset="-146180.64">22817 16601 887 0,'7'-23'114'16,"-3"4"93"-16,0 11-14 15,-4 21-65-15,-4 5-33 0,-3 22-59 16,2 6-13-16,-1 9-14 16,1 4-5-16,3 10-2 15,-1 4-2-15,-1 5-51 16,-3 5-61-16,2 0-260 15,3-5 217-15</inkml:trace>
  <inkml:trace contextRef="#ctx0" brushRef="#br0" timeOffset="-145596.5">22622 16917 999 0,'-14'-2'137'0,"3"2"127"15,-1 3-108-15,5 6-47 16,-2 2-5-16,9-9 13 16,11-2-11-16,10-13-31 15,6-6-15-15,17-20-29 0,7-4-7 16,11-5-15-16,9-5 4 16,9 9-7-16,-2 7-1 15,-5 21-4 1,-2 25-4-16,-29 17-1 0,-10 20 1 15,-21 23 1-15,-20-7 0 16,-9 15-10-16,-8-6-3 16,3-4-2-16,0-1-1 0,8-11 7 15,3-13-1-15,8-14-1 16,8-13 0-16,5-19 6 16,1-8 3-16,15-15 4 15,0-5 2-15,4-3 2 16,-1 3 1-16,-9 5-2 15,1 4-2-15,3 16-1 16,7 7 0-16,-2 14 0 16,1 8 0-16,10-1 0 15,-4 2 0-15,10-9 0 16,8-7 2-16,2-9 10 16,-4-10 4-16,-8-11 9 15,-4-4 4-15,-20-3 5 16,-13 0 8-16,-21 3 17 15,-15 6 2-15,-16 12-7 16,0 11-11-16,0 25-24 16,5 6-7-16,15 24-8 0,10 3-2 15,16-1-3-15,14-6-2 16,14-12-1-16,11-9-11 16,7-15-92-16,7-8-91 15,17-10 106-15</inkml:trace>
  <inkml:trace contextRef="#ctx0" brushRef="#br0" timeOffset="-144623.77">24957 17018 668 0,'-5'-6'121'0,"-2"-2"141"16,0-1-56-16,-2-4-18 16,-10 1-14-16,-4 3-36 0,-6 2-27 15,-8 5-49 1,7 4-23-16,-7 19-35 0,5 13-4 16,5 14-3-16,4 8-3 15,14 3 5-15,7-2-1 16,15-15 1-16,12-8-1 15,5-20 1-15,-2-12 0 16,6-14 2-16,-8-13 1 16,4-23 1-16,2-4 2 0,-3-22 1 15,1-8 0-15,-7-6 14 16,-4-1 15-16,-8-5 24 16,-7 2 9-16,-4 7-7 15,-2 12-12-15,-3 31-8 16,-3 15-9-16,-2 45-9 15,-3 19-5-15,1 36-18 16,7 15-3-16,1 22-6 16,4-2-34-16,13 2-97 15,3-5-51-15,10-13-148 16,10-7 171-16</inkml:trace>
  <inkml:trace contextRef="#ctx0" brushRef="#br0" timeOffset="-144125.54">25470 17206 697 0,'7'-43'197'0,"-12"1"222"16,-8 4-109-16,-17 10-116 0,-5 7-51 15,-19 19-82 1,-1 11-26-16,-3 17-20 0,5 10-9 16,16 12-7-1,10 1-1-15,23-6-3 0,15-11 0 16,14-16 1-16,12-13 0 15,7-13 4-15,2-13 2 16,6-9 1-16,-4-4 1 16,-11 6 4-16,-5 2 6 15,-20 12 11-15,-3 9 3 16,-14 16-5-16,-8 12-7 0,-4 21-10 16,-6 4-4-16,17 8 0 15,-2-8-1-15,22-11-1 16,9-5-2-1,5-21 1-15,8-3-1 0,-1-17 2 16,0-12 0-16,3-18 2 16,-5-10 2-16,5-22 3 15,2-10 3-15,-6-17 11 16,-4-6 10-16,-10-13 19 16,-8 2 7-16,-3 13 7 15,2 15 5-15,-10 36 3 16,-1 21-6-16,-7 37-22 15,0 20-16-15,-5 33-27 16,3 17-5-16,2 17-9 16,0 0-26-16,3 4-83 15,2-7-67-15,8-1-332 0,3-3 306 16</inkml:trace>
  <inkml:trace contextRef="#ctx0" brushRef="#br0" timeOffset="-143661.45">25610 17012 1367 0,'5'-8'115'0,"4"2"79"0,4-1-94 16,2 2-20-16,19 1-21 16,9-6-11-16,13 4-27 15,14-3-5-15,15 6-12 16,9-4 1-16,9 7-7 15,-6 0-1-15,-23 2-1 16,-13 5-1-16,-29 0 7 16,-11 0 3-16,-14 4 11 15,-16-6 5-15,-16 4 2 16,-8-2-1-16,-15 3-12 16,-7 1-4-16,-9 7-6 15,2 10-1-15,5 8-4 16,11 6 0-16,28 1 1 15,8 1 0-15,22-7 0 16,15-8 0-16,12-13 1 16,3-11 1-16,8-12 2 15,-4-13 2-15,-5-13 6 16,-6-6 13-16,-6-6 20 16,-8 3 13-16,-7 12 16 0,-7 10-6 15,-7 20-16 1,7 14-13-16,-7 20-21 0,0 12-6 15,7 5-7-15,2-1-1 16,9-9-84-16,0-11-48 16,10-16 68-16</inkml:trace>
  <inkml:trace contextRef="#ctx0" brushRef="#br0" timeOffset="-126594.14">11597 15750 878 0,'9'0'194'0,"-3"0"167"0,-5 4-145 15,-2 3-44-15,-17 2-54 16,0 7-21-16,-5 10-40 15,2 6-5-15,10 12-39 16,2 10-11-16,8 0 1 16,6 0-1-16,4 6-4 15,12-3-18-15,2-2-64 16,5-7-50-16,3-11-172 16,-7-11-73-16,-9-17 198 15</inkml:trace>
  <inkml:trace contextRef="#ctx0" brushRef="#br0" timeOffset="-126312.16">11461 16025 985 0,'-14'-46'113'0,"3"-2"95"15,13 9-27-15,14-9-38 16,10-2-14-16,31-1-26 0,16-2-15 16,10 10-34-16,2 11-14 15,-7 20-28-15,-21 10-6 16,-6 20 0-16,-20 10 0 15,-28 15 3-15,-3-1 0 16,-25 6 3-16,0 0-1 16,-12-7-7-16,-2-9-1 15,2-9-6-15,7-4-2 16,10-3 0-16,12 7-1 0,18 15-2 16,10 2 1-16,13 5 15 15,6 3-59-15,13-6-99 16,1-1-98-16,2-15 98 15</inkml:trace>
  <inkml:trace contextRef="#ctx0" brushRef="#br0" timeOffset="-125429.21">12266 16122 872 0,'-14'18'113'16,"0"3"141"-16,14-6-189 15,1-3-3-15,21-10-31 16,6-9-4-16,14-11-16 16,8-9 8-16,3-3 13 15,-8-5 1-15,-12-6 2 16,-4 4-9-16,-29 5 1 0,-6 14 4 16,-27 9 1-16,-13 11-1 15,-16 30-18-15,-4 9-7 16,9 24-5-16,6 6-1 15,21 7-3-15,10 2-36 16,31-11-101-16,14-9-28 16,30-24-47-16,17-13 15 15,29-23 19-15,9-11 13 16,-3-8 47-16,-8-15 22 0,-16-12 139 16,-5-4 63-16,-12-3 97 15,-11 5 42-15,-34 8 3 16,-21 6-28-16,-32 9-81 15,-14 14-41-15,-12 18-61 16,-1 9-17-16,9 16-15 16,6 7-3-16,12 7-3 15,13 1-1-15,12-3-1 16,7-5-1-16,17-20 1 16,5-10 3-16,6-19 1 15,2-8 11-15,0-14 21 16,-1-5 10-16,-5 3 20 15,-8-3-6-15,-10 12-17 16,1 7-10-16,-13 16-20 16,-1 13-1-16,0 19-7 15,0 9-20-15,11 9-54 0,12 0-49 16,21-11-95 0,16-8-18-16,27-15 0 0,17-12 45 15,6-13 101-15,-3-7 52 16,-21-5 124-16,-13 0 41 15,-23 2 85-15,-19 1 22 16,-15 6-23-16,-14 2-32 16,-16 6-81-16,-6-1-40 15,-7 7-47-15,1 9-7 16,2 7-7-16,8 12-3 0,15 8-10 16,11-1-5-16,15-13 1 15,7-12 3-15,10-20 10 16,2-13 8-16,1-20 10 15,2-10 8-15,-6-14 16 16,2-8 5-16,-15-10 12 16,-5-4-3-16,-11-5-2 15,-5-3-4-15,-5 22-8 16,-6 13 8-16,-3 62-13 16,-11 36-4-16,-1 56-13 15,-1 21-13-15,11 26-15 16,11-6-37-16,24-11-159 15,13-8-300-15,18-49 293 16</inkml:trace>
  <inkml:trace contextRef="#ctx0" brushRef="#br0" timeOffset="-123178.58">14496 13794 722 0,'7'-7'111'0,"-3"0"83"16,-2 7-62 0,0 6-40-16,-4 2-40 0,-4 5-2 15,-1 5-4 1,0-2 6-16,6 10 13 0,-3 4-13 15,8 13-23-15,-1 3-10 16,9 11-14-16,4 5-3 16,2 3 0-16,5-4-1 15,7-14-1-15,4-4 0 16,10-16 1-16,2-1-1 0,13-8 0 16,1-7-1-16,1-13 0 15,2-12-1-15,8-4-1 16,9-7 0-16,9 2 0 15,14 0 1-15,15 3 1 16,-1 6 0-16,-5 12 1 16,-16 11 1-16,-20 7 1 15,-7 11-1-15,-12 3 2 16,-4 11-1-16,-7 3 2 16,-7 2-1-16,-3 9 1 15,-8-3 0-15,-10-1 0 16,-4 2 0-16,-3-12 0 15,-1-2-1-15,8-9 0 16,-2-7-2-16,3-7 0 16,5-5 0-16,6-11 14 15,-2-7 9-15,15-13 12 16,-11-3 5-16,1-11-12 16,3-5-8-16,-4-7-10 15,8-1-4-15,-4-3 1 0,3 4 5 16,3 10 9-16,4 3 1 15,1 11-2-15,-3 6-7 16,-2 6-9-16,-1 3-3 16,11 7-1-16,6-4 1 15,-5 1-2-15,8 3 1 16,-12 0 0-16,-10 5 0 16,4 0 0-16,-6-3 2 0,-7-7-1 15,7-1 0 1,4-6 0-16,2-8 0 0,6 3 0 15,8-10-1-15,0 4 0 16,9 4-1-16,1-10 0 16,0 6 0-1,10 0 0-15,-5-4 0 0,1 4 0 16,5 4-1-16,0 3 0 16,3 2 0-16,6 7 0 15,9 5 0-15,5 5 0 16,-5 3 1-16,3-6-1 15,-10 0 1-15,0-2 0 16,13-3-1-16,14 1 0 16,18 4 0-16,-4 0 0 15,-8 2 0-15,-7 5 1 16,-6-5 0-16,9 1 0 0,15 1 0 16,-5-4 3-1,-6-2 8-15,-12-3 2 0,-3-1 2 16,8 3-3-16,14-1-6 15,1 6-3-15,-8-2-1 16,-14 4 0-16,-8 3 0 16,-5-4 0-16,12 3 0 15,15-1 0-15,2-5-1 16,-3-5 14-16,-11 1 9 0,-4-1 5 16,-3-6 1-16,17 2-14 15,10-3-8-15,-6-1-5 16,-5-1 3-16,-13 4-3 15,-8 6-2-15,10 2-1 16,4 2-3-16,1 4 6 16,-5-1-1-16,-9 1-1 15,-10 1 1-15,-4-3-3 16,4 3 1-16,3 4 1 16,16-2 0-16,-12 8 3 15,0-1 2-15,-13-2 2 16,-12 1-2-16,0-5-6 15,-11-4-2-15,11-2 0 16,2-1 0-16,8 7 2 16,13-5 0-16,-1 8 0 15,-7-4 1-15,-1 0 0 16,-5-4 0-16,-7-3 1 16,5 0 0-16,-4-7 1 0,3 0 0 15,8-3 5-15,-11 3 0 16,-13-4 0-16,-6 4 1 15,-13-2-6-15,-5 0-1 16,-1-2-1-16,3 3-1 16,0-7 1-16,3 1-1 15,1 2 1-15,3 1 0 16,-7-1 1-16,2 3-1 16,-6-5 1-16,2 1 1 0,-1 3-2 15,1-3 1 1,0 4 0-16,-3-1-1 0,3 1 1 15,2 2 0-15,-5-2-2 16,-2 4 0-16,-7-4 1 16,0 2 0-16,3-8 0 15,0 3 2-15,-3-4 0 16,-2 2 0-16,-2-2-1 16,1 0 0-16,-3 2 2 15,-3 0-1-15,-7-1 4 16,3 1 2-16,-4-5 15 15,-3-2 4-15,-5-6 2 16,0 0-2-16,0-3-12 16,-2 2-4-16,2-2-6 15,2-2 0-15,3 0-4 0,4 0-1 16,-4 4-1-16,1 1 1 16,-5 2-2-1,-2 2-2-15,1 5-23 0,5 4-29 16,-3 9-96-16,-2 5 97 15,9-14-6-15</inkml:trace>
  <inkml:trace contextRef="#ctx0" brushRef="#br0" timeOffset="-101443.23">18108 12294 598 0,'-12'-14'140'0,"3"2"144"16,-7-1-30-16,9 8-63 15,-6-2-24-15,1 4-34 16,0 4-22-16,-15 1-34 15,7 7-11-15,-10 7-31 16,4 10-13-16,1 12-14 16,5 8-5-16,10 5-4 15,6 6-1-15,11-4 0 16,9-5-1-16,7-9 0 0,4-12 0 16,7-13 1-1,1-9-16-15,2-5-91 0,2-2-84 16,-3-14 97-16</inkml:trace>
  <inkml:trace contextRef="#ctx0" brushRef="#br0" timeOffset="-100963.56">18214 12286 1133 0,'-1'8'127'15,"-3"7"73"-15,4 6-22 0,-3 13-80 16,3 3-38-16,3 16-40 15,1-5-12-15,3 5-6 16,2-5-2-16,1-11-6 16,-3-3-4-16,0-13 0 15,-7-7 2-15,-1-17 6 16,-8-4 3-16,0-22 4 16,-2-3 0-16,1-19 0 15,-3-9 2-15,3-11 1 16,3-2 1-16,8 8 8 15,8 11 12-15,7 15 25 16,7 11 8-16,7 12 3 16,4 11-15-16,0 5-28 15,-1 3-8-15,-6 4-9 16,0 2-2-16,-10 5-1 0,-6 1 2 16,-15 4-1-16,-10 2 5 15,-16-5 3-15,-11 2-1 16,-5-4-3-16,-5 0-3 15,10-3-3-15,7 3-1 16,20 2-5-16,11-2 0 16,22 9 1-16,9 4 1 15,13 7 3-15,7-2 1 16,-5-1 0-16,-3 1 0 16,5-7-56-16,-1-3-52 0,-3-14-180 15,1-2 154-15</inkml:trace>
  <inkml:trace contextRef="#ctx0" brushRef="#br0" timeOffset="-100710.48">18771 12167 1499 0,'-21'-11'130'0,"1"11"78"16,-3 5-17-16,-14 13-67 15,0 9-31-15,-11 5-57 16,-2 7-14-16,18 9-21 16,11 7-4-16,16-2-5 15,21 2 1-15,18-13 3 16,12-3 1-16,12-10 2 0,-5-15 0 16,1-11-25-1,-5-6-47-15,-6-18-199 0,-1-1 165 16</inkml:trace>
  <inkml:trace contextRef="#ctx0" brushRef="#br0" timeOffset="-100397.35">19413 12105 1542 0,'9'3'149'0,"-16"3"79"16,-7 4-34-16,-15 13-79 15,-19 7-33-15,1 18-39 16,-8 11-7-16,0 8-23 15,7-1-7-15,9-4-6 16,10-11-20-16,13-15-84 16,8-11-69-16,8-22-346 15,3 1 305-15</inkml:trace>
  <inkml:trace contextRef="#ctx0" brushRef="#br0" timeOffset="-100191.14">19005 12153 1704 0,'20'19'147'16,"5"1"75"-16,14-3-8 15,5 1-72-15,16-2-34 16,9 7-51-16,4-5-18 16,-2 8-29-16,-9 1-6 0,-5 5-6 15,-9 0-27-15,-9-4-98 16,-4 4-77-16,-8-11 98 15</inkml:trace>
  <inkml:trace contextRef="#ctx0" brushRef="#br0" timeOffset="-95264.08">17475 13046 366 0,'0'-2'89'0,"-2"2"76"0,-8-1-21 16,3-5 3-16,-4 6-2 15,2-1-8 1,4 1-35-16,-4 0-27 0,4 7-40 15,-6 2-13-15,0 12-16 16,4 2-3-16,-5 11 0 16,8-4-2-16,-1 2 0 15,1-6 0-15,8-12 7 16,3-7 14-16,7-10 13 16,4-9 5-16,7-8-5 15,0-8-12-15,1-2-11 16,1-2-4-16,-2-2-4 15,-2 4 9-15,-6 10 7 16,-1 6 2-16,-14 14 3 16,0 4-11-16,-18 19-8 15,-9 9 0-15,-10 12-4 16,-4 11 1-16,-2 0 0 0,4-4-2 16,8-8 1-16,10-13 0 15,10-14-2-15,9-14 1 16,2-8-1-16,10-10 1 15,16-12 1-15,8-6 7 16,6-6 9-16,6 1 5 16,-7-2-1-16,-5 5-6 15,-8 11-7-15,-12 6-6 16,-16 17 1-16,0-3 0 16,-21 26-1-16,-6 8 0 0,-12 15-2 15,-5 2 0-15,-4 14 0 16,2-1-1-16,10-4 1 15,13-9 0-15,13-21-1 16,10-13 0-16,8-24 0 16,7-6 0-16,18-23 0 15,6-5 1-15,4-5 1 16,3 1 2-16,-18 6 4 16,-3 6 2-16,-16 14 3 15,-5 6-2-15,-17 18-4 16,-10 11-2-16,-7 17-5 15,-9 13 0-15,-5 5 1 16,6 3 0-16,5-3 0 16,10-3 0-16,14-22-1 15,7-14 0-15,11-15 1 16,7-17-1-16,16-9 2 16,1-3-1-16,12-8 1 0,3 3 2 15,-16 10 5 1,-2 0 2-16,-18 14 7 0,-8 10 4 15,-18 11-7-15,-13 15-2 16,-16 12-6-16,-8 5-6 16,0 8 4-16,4 1 0 15,14-3-5-15,8-4 0 16,16-17-5-16,4-13-1 0,15-12 5 16,6-22 0-1,4-9 2-15,6-4 0 0,6-8 8 16,4 4 3-16,-8 6 11 15,1-1 2-15,-24 14-1 16,-5 6-3-16,-13 19-12 16,-17 3-3-16,-3 19-7 15,-3 4-3-15,6 13 0 16,10 4 0-16,5-2 3 16,2-6-1-16,13-10 0 15,2-9 0-15,10-18 2 16,8-3 0-16,3-16 1 15,0-1 4-15,2-4 9 16,-2-1-3-16,-9 8 4 16,-5-6-1-16,-13 11-8 15,-1 1 4-15,-16 8-6 16,5-2-5-16,-2 7-3 16,4 2-1-16,3 6 0 0,1 1 4 15,6 0 0-15,2 0-1 16,6-5 1-16,1-3-1 15,2-1 2-15,0 0 0 16,0 6 0-16,2-1 1 16,-9 0 1-16,0 2 0 15,-5-1 0-15,-2-5 0 16,7-6-1-16,0-7-1 0,12-10 0 16,8-4-2-16,5 1 2 15,1 4 0-15,-12 7 2 16,-3 3 1-16,-11 14-1 15,-5 8 0-15,-15 16-1 16,-8 3 0-16,-2 7 0 16,-4 2-1-16,14 0 0 15,6-7 0-15,11-14 0 16,3-9-1-16,9-9 1 16,3-13-1-16,13-6 1 15,5-6 3-15,7-5 1 16,-3-2 0-16,0 0-1 15,-4 4 0-15,-9 8-1 16,-5 4-1-16,-16 16 1 16,-2 0 0-16,-17 18 0 15,-8 7 0-15,-10 10-1 16,-7 2 1-16,12-5-1 16,3-5 0-16,13-11-1 0,9-4 0 15,7-12-1-15,9 0 0 16,7-3 0-16,4-6 1 15,1 5 0-15,-3-5 0 16,-3 8 1-16,-4-1 2 16,-7 7-78-16,-1 2 214 15,-3-7-122-15</inkml:trace>
  <inkml:trace contextRef="#ctx0" brushRef="#br0" timeOffset="-64836.71">14488 219 353 0,'0'0'81'0,"-6"-8"28"0,6 7 55 15,-5 2 13 1,1 8-32-16,-5 11-34 0,4 1 0 15,2 7-5-15,1 3-8 16,4 2-8-16,1 8-9 16,1 2-16-16,-1 1-10 15,-1 0-23-15,-2-1-12 16,2-8-14-16,-2 1-1 16,3-19-44-16,-3-2-32 15,0-15-127-15,0 0-168 0,-3-15 212 16</inkml:trace>
  <inkml:trace contextRef="#ctx0" brushRef="#br0" timeOffset="-64526.21">14277 382 855 0,'1'3'219'16,"-1"-3"75"-16,11-9-26 15,0-12-29-15,13 0-127 16,10-6-18-16,-2 2-25 15,11 8-20-15,-6-1-20 16,2 4-8-16,5 7-18 16,9 7-2-16,2 10-1 15,4 8-1-15,-2 7 1 16,-6 5 0-16,-14 9 0 16,-10-4 0-16,-24 8 1 0,-6 1 1 15,-31 6 1-15,-3 0-1 16,-22 1-20-16,-12-3-20 15,6-6-49-15,1-1-25 16,18-21-39-16,7-8-35 16,18-17-185-16,6-15 219 15</inkml:trace>
  <inkml:trace contextRef="#ctx0" brushRef="#br0" timeOffset="-64309.3">15147 265 1383 0,'9'-9'182'0,"2"2"47"16,-8 3-14-16,6 6-115 16,-7-2-74-16,0 23-18 15,-2 12-4-15,1 15-7 16,-1 1-33-16,7 8-146 15,1 0-227-15,2-1 226 16</inkml:trace>
  <inkml:trace contextRef="#ctx0" brushRef="#br0" timeOffset="-62955.38">17378 465 459 0,'-4'0'135'0,"-1"4"156"16,-2 4-31-16,3 8-62 16,4 6-19-16,4 8-54 15,3 5-32-15,5 6-37 16,-5-4-17-16,7 2-20 0,-5-3-2 16,-3-8-14-1,-6-1-35-15,-9-11-176 0,2-9-196 16,-6-7 211-16</inkml:trace>
  <inkml:trace contextRef="#ctx0" brushRef="#br0" timeOffset="-62727.38">17262 442 914 0,'-3'-18'163'0,"3"4"93"16,7 10-16-16,7-1-13 0,7 5-83 15,8 0-19-15,17 0-87 16,11 0-24-16,8 5-9 15,4 11-2-15,-8 9 2 16,-10 5 0-16,-21 13 0 16,-17-4 0-16,-29 11-2 15,-18-3-9-15,-17 5-55 16,-6-6-46-16,4-11-180 16,3-8 161-16</inkml:trace>
  <inkml:trace contextRef="#ctx0" brushRef="#br0" timeOffset="-62459.65">17894 449 883 0,'37'2'214'16,"0"0"84"-16,-3 8-85 0,-6-6-3 15,-3 8-167-15,-2-3-34 16,-12 3-6-16,1 4-2 15,-12 6 4-15,-5 3 1 16,-6 1 2-16,-5-1-1 16,13 3 8-16,-6-5 4 15,16 0 7-15,2-1 2 16,8-5-7-16,15 1-5 16,11-9-8-16,8-4-4 15,15-10-120-15,7-9-137 0,26-13 144 16</inkml:trace>
  <inkml:trace contextRef="#ctx0" brushRef="#br0" timeOffset="-61854.35">19810 421 609 0,'0'-27'147'0,"0"11"150"0,2-2-56 15,0 13-48-15,0 5-45 16,1 16-65-16,2 14-23 16,-5 13-34-16,0 6-13 15,0 1-7-15,-5 0-1 16,5-8-49-16,0-5-57 16,0-5-209-16,-2-10 176 0</inkml:trace>
  <inkml:trace contextRef="#ctx0" brushRef="#br0" timeOffset="-61641.58">19716 325 910 0,'25'-12'159'0,"7"3"61"0,19 9 8 16,17 3-5-16,4 11-91 15,-1 4-34-15,-12 5-51 16,-18 0-28-16,-32 7-13 15,-15 4 1-15,-33 2-2 16,-16 3-6-16,-17 5-37 16,-3-2-29-16,4 1-107 15,14-8-100-15,27-13 153 16</inkml:trace>
  <inkml:trace contextRef="#ctx0" brushRef="#br0" timeOffset="-61229.84">20440 297 1518 0,'-6'7'150'15,"-4"-13"61"-15,4 3 6 16,6-10-104-16,2-6-47 16,21 8-47-16,2 1-11 0,3 8-8 15,3 0-1-15,-8 6-1 16,1 6 1-16,-8 8 0 15,0 7 0-15,-9 1 1 16,-1 3 1-16,-12-3 1 16,-2-4-1-16,0 2 0 15,5 3-1-15,3-7 0 16,11 4-2-16,8 3 0 16,6-6 0-16,10 4 1 15,1-5 1-15,-2-3 1 16,-8 3 2-16,-24-8 6 15,-16 2 1-15,-34-3 3 16,-12 1-1-16,-20-1-4 16,4-6-3-16,3-6-17 15,9-8-30-15,27-13-84 16,12 1-48-16,27-5-76 16,19-3-48-16,20 12 175 15</inkml:trace>
  <inkml:trace contextRef="#ctx0" brushRef="#br0" timeOffset="-61001.12">22234 440 1526 0,'-2'11'143'16,"-3"1"19"-16,-2 4-44 16,-4 2-37-16,1 5-72 15,-3-2-7-15,2 4-76 16,-1-7-74-16,3-2 81 16</inkml:trace>
  <inkml:trace contextRef="#ctx0" brushRef="#br0" timeOffset="-60776.32">22071 332 1210 0,'42'-11'171'0,"12"3"111"16,13-8-50-16,7 10-123 16,12-3-49-16,-12 11-51 15,-15 12-4-15,-20 6-2 16,-22 12-1-16,-29 9-17 15,-13 5-16-15,-41 10-58 16,-17 3-48-16,-16-2-152 16,0 1 161-16</inkml:trace>
  <inkml:trace contextRef="#ctx0" brushRef="#br0" timeOffset="-60493.56">23062 197 1299 0,'-37'34'92'0,"-6"7"5"16,1-4 1-16,12 4-69 16,6 0-21-16,28-22-4 0,17-1 1 15,22-16 3-15,10-2 2 16,9-8 11-16,4 1 15 15,-10 7 25-15,-11 9 15 16,-10 18 2-16,-24 10-14 16,-6 16-21-16,-5 2-18 15,-7 0-40-15,0-9-58 16,7-3 40-16</inkml:trace>
  <inkml:trace contextRef="#ctx0" brushRef="#br0" timeOffset="-60096.09">24475 305 1024 0,'9'6'200'16,"0"4"29"-16,-2 6-14 15,0 11-51-15,-7 7-138 16,-2 6-17-16,-7 3-4 16,-3 1-22-16,0-3-110 0,3-7-110 15,3-9 119-15</inkml:trace>
  <inkml:trace contextRef="#ctx0" brushRef="#br0" timeOffset="-59876.05">24303 357 1053 0,'18'-4'174'16,"17"1"90"-16,13 3-30 15,20 7 0-15,4 5-122 0,1 10-67 16,-11-1-20-16,-12 14-16 15,-18-3-1-15,-22 13-2 16,-10 1 0-16,-28 7-20 16,-20 2-21-16,-30-2-63 15,-4 0-52-15,1-9-251 16,12-6 238-16</inkml:trace>
  <inkml:trace contextRef="#ctx0" brushRef="#br0" timeOffset="-59595.68">25032 401 1413 0,'5'13'84'0,"-1"-3"7"0,1 4-2 16,-5 1-31-16,2 1-30 15,-2 7-21-15,2-4-2 16,3 6 23-16,4-4 13 15,16 8 22-15,3-1 12 16,9 2-2-16,6 6-3 16,-6-6-17-16,-5 3-13 15,-18-2-14-15,-12-3-7 16,-22-2-6-16,-20-1-10 16,-15-9-87-16,-2-2-85 0,5-14 89 15</inkml:trace>
  <inkml:trace contextRef="#ctx0" brushRef="#br0" timeOffset="-59450.53">25053 382 1661 0,'39'-4'180'0,"7"-5"107"16,9 4-79-16,4-6-125 15,8-3-42-15,6-2-104 16,1 0-94-16,18 6 89 15</inkml:trace>
  <inkml:trace contextRef="#ctx0" brushRef="#br0" timeOffset="-59104.42">26794 362 1510 0,'-3'0'116'16,"1"7"43"-16,-2 7-23 0,1 15-53 15,-2 8-40-15,-4 9-39 16,2 7-2-16,-4-1-65 16,4 1-87-16,-2-5 89 15</inkml:trace>
  <inkml:trace contextRef="#ctx0" brushRef="#br0" timeOffset="-58886.01">26637 422 1104 0,'40'-17'150'16,"3"3"144"-16,6 1-60 0,5 13-49 15,1 5-55-15,-6 18-79 16,-6 4-24-16,-18 9-26 15,-4 6-1-15,-21 4-8 16,-9 6-9-16,-19 3-25 16,-17-4-25-16,-20 2-66 15,3-8-52-15,5-3 99 16</inkml:trace>
  <inkml:trace contextRef="#ctx0" brushRef="#br0" timeOffset="-58595.05">27461 272 925 0,'-2'14'148'16,"-8"5"198"-16,-21 19-230 16,-13 11 3-16,-16 13-58 15,1 8-32-15,15-1-24 16,12-6-2-16,32-11-2 15,11-10 6-15,28-20 22 16,14-8 17-16,4-14 24 16,1-11 5-16,-8-6-2 15,-13-8-4-15,-23 0-4 16,-12 0-7-16,-29 6-27 16,-10 4-17-16,-21 12-58 0,-10 6-50 15,10 12 54-15</inkml:trace>
  <inkml:trace contextRef="#ctx0" brushRef="#br0" timeOffset="-58194.52">28688 364 1276 0,'-4'14'122'15,"3"13"88"-15,1 1-51 16,1 4-42-16,3 3-50 16,1 3-48-16,-3-1-8 0,5-3 2 15,0-2-29 1,0-6-137-16,0-5-180 0,-5-1 174 15</inkml:trace>
  <inkml:trace contextRef="#ctx0" brushRef="#br0" timeOffset="-57972.69">28589 311 1352 0,'23'-6'147'0,"5"1"66"0,13 9 12 15,8 5-112-15,8 10-37 16,9 13-52-16,-8 5-9 16,-8 13-15-16,-9-2-2 15,-23 5 2-15,-13-5 0 16,-28 1-17-16,-16-3-16 0,-25-1-63 16,-9-3-62-16,-7-1 86 15</inkml:trace>
  <inkml:trace contextRef="#ctx0" brushRef="#br0" timeOffset="-57645.69">29209 357 999 0,'-7'-5'120'0,"0"3"77"16,7-7-17-16,14 5-60 15,9 3-36-15,16 1-41 16,6 0 1-16,11 0 1 16,-8-2-6-16,14 4-12 15,-3 5-10-15,-8 7-14 16,-1 7-3-16,-27 7 5 15,-12 4 0-15,-35 16 5 16,-15 5-1-16,-14 10-7 16,-11-1-35-16,13-9-164 15,-2-2 132-15</inkml:trace>
  <inkml:trace contextRef="#ctx0" brushRef="#br0" timeOffset="-57120.99">30778 265 1056 0,'-1'0'272'0,"1"1"-69"0,-2 1-27 15,0 11-44-15,-3 4-49 16,-2 19-54-16,3-1-6 16,-3 6-14-16,0 3-3 15,-7-5-41-15,0-5-49 16,-8-4-335-16,1 2 263 16</inkml:trace>
  <inkml:trace contextRef="#ctx0" brushRef="#br0" timeOffset="-56880.58">30521 240 874 0,'-3'5'132'0,"13"-15"-25"0,24-5 150 16,10 6-96-16,13 6-19 16,9 6-32-16,-4 12-40 15,-4 13-54-15,-3 11-6 0,-14 7-8 16,-4 6-3-16,-21-5 0 15,-18 1 0-15,-21 0-6 16,-16-4-14-16,-19-5-58 16,-11-1-46-16,-20-8-219 15,2-5 201-15</inkml:trace>
  <inkml:trace contextRef="#ctx0" brushRef="#br0" timeOffset="-56496.36">31637 323 1420 0,'-4'0'89'0,"-1"-5"-10"0,-17-8 67 15,-13-6-41-15,-25 10-37 0,-9 0-29 16,-4 13-18-16,9 8-3 15,23 9-12-15,16 6-6 16,25 3 0-16,13 4 2 16,19 3 2-16,12 2 2 15,11 5-5-15,-9 3-1 16,4-1-1-16,-33-2 0 16,-18-3 7-16,-15-6-1 15,-48-8-1-15,2-1-3 0,-20-22 0 16,4-8 5-16,22-24 7 15,9-11 18-15,33-9 20 16,14-9 1-16,41 1-5 16,10 1-17-16,31 5-28 15,17-1-1-15,6 8-91 16,1 11-60-16,-1 0 81 16</inkml:trace>
  <inkml:trace contextRef="#ctx0" brushRef="#br0" timeOffset="-56065.38">33035 382 1133 0,'-14'1'161'0,"-2"3"88"0,-3 8-59 15,-1 4 6-15,3 11-78 16,8 10-40-16,3 8-28 16,6 2-16-16,6 7-20 15,-4-5-1-15,1-4-65 16,-3-3-50-16,0-6-261 15,4-8 206-15</inkml:trace>
  <inkml:trace contextRef="#ctx0" brushRef="#br0" timeOffset="-55813.44">32793 261 1780 0,'40'-25'110'0,"19"-1"37"16,3-3-29-16,12 8-38 16,6 7-23-16,-9 16-23 15,-4 10-7-15,-15 18-19 16,-18-7-2-16,-33 13 2 16,-22-6 2-16,-25 2 3 0,-21-2-7 15,-17-5-67-15,-4-4-52 16,-15-7-212-16,-2 9 180 15</inkml:trace>
  <inkml:trace contextRef="#ctx0" brushRef="#br0" timeOffset="-54725.46">14980 1469 792 0,'-1'0'161'0,"-5"3"138"0,-11 1-18 15,11 1-60-15,5 6-65 16,1 12-66-16,10 9-8 16,6 12-33-16,-5 13-5 15,5 12-27-15,-4-2-7 16,-10 8-21-16,-4-1-12 16,-5-7-78-16,2-1-65 0,5-22 92 15</inkml:trace>
  <inkml:trace contextRef="#ctx0" brushRef="#br0" timeOffset="-54287.3">17863 1453 1068 0,'16'12'190'16,"-3"6"130"-16,-13 17-87 16,-4 11-24-16,-3 20-85 15,0-1-31-15,-2 3-55 16,7-4-22-16,-6-11-76 15,2-3-55-15,12-10 58 16</inkml:trace>
  <inkml:trace contextRef="#ctx0" brushRef="#br0" timeOffset="-53646.32">20388 1486 631 0,'-30'4'130'0,"-7"10"100"0,-2 14-22 16,-9 22-78-16,5 14-27 15,8 10-27-15,12 3-5 16,23-8-12-16,18-9-1 16,31-21 0-16,8-12-2 15,19-27-3-15,8-8-8 16,3-11-7-16,5-13-3 16,-4-11 2-16,-10-8 5 15,-21-9 10-15,-23 0 10 0,-40-6 1 16,-22 6-10-1,-43 6-34-15,-10 19-42 0,-10 21-64 16,-3 19-37-16,14 23-172 16,11 8 180-16</inkml:trace>
  <inkml:trace contextRef="#ctx0" brushRef="#br0" timeOffset="-53308.62">22780 1391 1566 0,'2'0'25'0,"-2"5"21"0,-7 5 144 0,1 8 9 0,-9 11-10 16,-1 10-33-16,-7 21-131 0,1 11-18 15,-1 12-34-15,4 2-29 16,8-9-90-16,4-5-26 15,32-3 85-15</inkml:trace>
  <inkml:trace contextRef="#ctx0" brushRef="#br0" timeOffset="-52421.3">24984 1401 507 0,'-5'34'131'0,"1"7"120"0,-1 15-64 16,1 8-26-16,4 18-32 15,4-2-11-15,-1-2-46 16,8-4-19-16,1-19-26 15,-4-7-24-15,6-13-97 16,-7-10-150-16,7-4 141 16</inkml:trace>
  <inkml:trace contextRef="#ctx0" brushRef="#br0" timeOffset="-51932.26">26943 1343 844 0,'-2'33'133'0,"2"12"113"16,2 10 4-16,5 3-69 0,0 13-41 15,-1 0-56-15,-12-5-58 16,3 1-56-16,-17-9-19 15,10-4-153-15,3-5 117 16</inkml:trace>
  <inkml:trace contextRef="#ctx0" brushRef="#br0" timeOffset="-51297.56">28911 1720 1182 0,'0'0'65'0,"-1"-3"2"15,-7-22 46-15,1 11-25 16,-3 3-25-16,-3 20-35 0,-4 12-8 16,-3 22-15-1,2 10-2-15,10 2 7 0,8 3 2 16,17-11 9-16,12-7 10 15,18-18 9-15,16-3 8 16,22-22 12-16,7-3 0 16,-5-13 5-16,-6-13 5 15,-24-4 19-15,-23-8 12 16,-18-14 6-16,-16-6-11 16,-30-9-45-16,-13 7-24 15,-39 15-37-15,-13 17-21 16,-12 33-51-16,6 6-34 0,30 18-100 15,22 3-108-15,49-4 187 16</inkml:trace>
  <inkml:trace contextRef="#ctx0" brushRef="#br0" timeOffset="-50830.27">30910 1419 689 0,'0'-2'250'0,"-6"2"-123"0,3-9 341 0,-6 2-266 0,-7-5-13 15,-2-2 2-15,-10 12-134 16,-2 2-27-16,-8 16-32 16,5 12-6-16,8 15-3 15,14 12 0-15,27 0 2 16,18 5 0-16,23-10 4 16,1-6 2-16,27-14 3 15,4-7 3-15,7-18 11 16,5-8 19-16,-16-20 29 15,-14-13 25-15,-36-15 15 16,-26-9-18-16,-57-17-32 16,-28-2-29-16,-46 13-34 15,-15 7-25-15,-22 40-68 16,-15 19-43-16,0 28 72 16</inkml:trace>
  <inkml:trace contextRef="#ctx0" brushRef="#br0" timeOffset="-44046.26">33181 1415 339 0,'-13'2'54'16,"-2"2"45"-16,-1 5-13 16,0-1-22-16,1 1-8 15,8 2 27-15,6-9 19 0,9-2 36 16,0 1 13-16,6-1-19 15,2-1 1-15,-7 1-24 16,-8 0-18-16,6 0-26 16,-17 0-27-16,3 5-25 15,-4 2 3-15,7 7 6 16,4 2 12-16,0 14 16 16,8 16-1-16,-5 24-6 15,1 8-12-15,3 14-19 16,0-4-7-16,3-10-34 15,1-5-41-15,-4-7-106 16,2-8-112-16,-7 1 154 16</inkml:trace>
  <inkml:trace contextRef="#ctx0" brushRef="#br0" timeOffset="-41646.7">12814 2600 515 0,'0'-11'142'0,"0"-5"144"0,2 0-12 16,1 0-62-16,1-7-47 15,-4 9-67-15,-2 9-32 16,-3 8-45-16,-4 22 3 16,5 26 1-16,1 15-2 15,4 12 0-15,3 2-6 0,12-4-10 16,2-1-1-1,3-1 1-15,0 0-5 0,-7-11-58 16,-3-9-64-16,-11-20-223 16,0-7 191-16</inkml:trace>
  <inkml:trace contextRef="#ctx0" brushRef="#br0" timeOffset="-41330.44">12766 2614 890 0,'9'-57'113'0,"5"6"153"16,5 15-38-16,8 10-70 16,5 8-32-16,10 4-108 15,12 1-12-15,4 13-2 16,4 4-1-16,-5 14-2 16,-7 5-1-16,-22 10 1 15,-17-2 3-15,-31 4 4 0,-17-7 3 16,-23-6 2-16,-6-1 0 15,9-5-5 1,4 3-1-16,12-4-5 0,11 4-3 16,11 1-7-16,4 1-2 15,21 11-2-15,12-2 1 16,17-2 8-16,20 1 2 16,18-6 10-16,3 0-27 15,11-2-205-15,-4 2 160 0</inkml:trace>
  <inkml:trace contextRef="#ctx0" brushRef="#br0" timeOffset="-40946.5">13551 2862 1225 0,'-7'-5'116'0,"-7"-2"54"15,5 7-53-15,-10 3-77 16,-4 8-26-16,3 12-14 15,4 0-2-15,9 7-2 16,7 6 0-16,12-8-1 16,-6 0-9-16,15-12-12 15,-1-3 0-15,3-13 3 16,0-6 9-16,-6-8 15 16,1-5 3-16,-9-11 3 0,0-4 0 15,-9-16 0-15,-4-5 0 16,-1-14 0-16,-4-14-2 15,2-18 8-15,-2-7 13 16,2 5 22-16,4 12 9 16,-3 31 13-16,1 16-2 15,3 29-23-15,2 10-12 16,0 30-27-16,14 21-11 16,6 46-3-16,3 16 4 15,7 25-33-15,2 4-30 0,7-1-98 16,0 1-100-16,9-6 148 15</inkml:trace>
  <inkml:trace contextRef="#ctx0" brushRef="#br0" timeOffset="-39846.73">15314 2573 409 0,'0'-14'122'0,"0"0"135"16,-4 0-4-16,-3 1-26 16,0 1-33-16,2 5-53 15,1 1-28-15,4 1-35 16,0 5-5-16,7-2-11 15,-1 6-2-15,4 17-2 16,1 15-4-16,-6 17-10 16,-5 12-9-16,-5 8-17 15,-6-2-3-15,-5 10-15 16,-1 1-22-16,8-2-79 16,2 3-47-16,7-10-216 15,1-4 205-15</inkml:trace>
  <inkml:trace contextRef="#ctx0" brushRef="#br0" timeOffset="-38645.72">17475 2593 478 0,'-2'0'115'0,"2"0"118"0,-5-6-41 16,0 5-51-16,-2-7-23 15,-2 3-33-15,-2 2-23 16,-5-3-15-16,-2 1-5 16,-6 5 0-16,-1 0 7 15,2 5-13-15,-4 2-4 16,2 9-11-16,4 4-8 16,-7 8-11-16,1 9-2 0,11 4 0 15,5 5-2 1,11-3 0-16,13 1 0 15,8-5 1-15,-1-7 1 0,10-4 2 16,-2-10 1-16,1-9-72 16,-1-9-69-16,6-18 75 15</inkml:trace>
  <inkml:trace contextRef="#ctx0" brushRef="#br0" timeOffset="-38146.41">17626 2685 916 0,'0'0'168'16,"-2"2"98"-16,-1 10-97 16,-5 2-15-16,1 11-107 15,-2 7-34-15,1 0-10 16,1 3 0-16,3-1-2 16,2-7 0-16,2-3-14 15,-2-6-12-15,2-9-14 0,0-7-1 16,0-2-3-16,0-13 11 15,0-8 15-15,4-9 2 16,3-9 17-16,2-4 3 16,2-3 24-16,3-10 10 15,3 1 16-15,12 7 2 16,6 9-16-16,4 12-7 16,4 9-17-16,-2 4-3 15,-1 14-10-15,3 11-4 0,-9 15 0 16,-6 3 0-16,-12 6 2 15,-11 4 1 1,-15-7 3-16,-13 2 1 0,-20-13 4 16,-1-5 1-16,-9-12 1 15,1-4-2-15,8-4-4 16,5-3-3-16,19 3-5 16,15 4-7-16,0 4-3 15,21 8-1-15,17 11 3 16,3 1 6-16,13 9 3 15,1-3 2-15,-7-1-30 16,4-3-36-16,-4-3-117 16,-4-1-122-16,5-10 164 15</inkml:trace>
  <inkml:trace contextRef="#ctx0" brushRef="#br0" timeOffset="-37913.35">18216 2665 834 0,'-16'-14'172'16,"-1"5"160"-16,1 0-110 16,-6 6-51-16,-1 6-83 15,6 15-74-15,-3 3-6 16,8 17-9-16,3 2-1 16,0 1 1-16,14 2 1 15,13-2 2-15,7-4 0 16,12-5 2-16,2-11 2 0,5-10-5 15,2-6-24 1,1-10-101-16,4-10-129 0,-3-6 134 16</inkml:trace>
  <inkml:trace contextRef="#ctx0" brushRef="#br0" timeOffset="-37673.23">18830 2607 1124 0,'0'-4'190'15,"0"1"39"-15,-9 1-38 16,2 2-29-16,-18 11-128 0,-3 13-14 16,-17 21-11-16,-6 6-3 15,-9 8-4 1,1-11-1-16,4 5-25 15,7-11-26-15,18-8-105 0,5-7-99 16,20-19 139-16</inkml:trace>
  <inkml:trace contextRef="#ctx0" brushRef="#br0" timeOffset="-37496.1">18472 2550 1213 0,'19'20'147'16,"9"4"58"-16,11 10 4 0,-3 3-128 16,8 8-40-16,-10-3-33 15,-2 3 0-15,9-3-15 16,-13 4-89-16,18 2 66 16</inkml:trace>
  <inkml:trace contextRef="#ctx0" brushRef="#br0" timeOffset="-32981.05">20491 2621 889 0,'13'-16'110'0,"-8"-2"55"16,-2 6-8-16,-10 8-70 15,-5 4-4-15,-13 13 4 16,0 4-10-16,-8 17-32 16,9 3-14-16,10 6-22 15,11-2-4-15,17-8-5 16,7-4 0-16,20-4 2 16,5-11 0-16,13-14 5 15,3-6 17-15,1-15 27 16,-2-7 10-16,-15-4 16 0,-12-9-2 15,-36 2-5-15,-19 0-1 16,-38 5-16-16,-14 11-15 16,-17 7-24-16,-4 9-11 15,14 13-48-15,7 3-40 16,31 8-128-16,14-1-156 16,38 9 209-16</inkml:trace>
  <inkml:trace contextRef="#ctx0" brushRef="#br0" timeOffset="-32570.95">22741 2554 1041 0,'2'16'166'16,"-2"8"77"-16,-4 3-5 16,-1 16-53-16,1 10-98 15,-3 3-65-15,-1 7-4 0,2 2-95 16,1-1-113-16,12 3 112 15</inkml:trace>
  <inkml:trace contextRef="#ctx0" brushRef="#br0" timeOffset="-32150.16">25103 2577 1244 0,'-7'9'70'0,"-6"-2"63"0,-1-2 81 15,3 13-35-15,-1 10 10 0,1 13-116 16,6 7-40-16,5-4-28 15,0 4-3-15,7-2-49 16,7 0-55-16,9-2-268 16,6 1 220-16</inkml:trace>
  <inkml:trace contextRef="#ctx0" brushRef="#br0" timeOffset="-31793.57">27131 2522 1550 0,'-7'21'106'0,"-5"7"35"15,-2 15-25-15,-4 12-65 16,-2 7-20-16,-1 9-38 15,5-2-42-15,5-2-187 16,11 6-165-16,39-2 206 16</inkml:trace>
  <inkml:trace contextRef="#ctx0" brushRef="#br0" timeOffset="-31263.69">29213 2529 1054 0,'-18'26'57'0,"-10"10"17"15,3 8 3-15,2 11 2 16,5 4-34-16,29-6-37 16,14-5-5-16,37-9 2 15,-4-13 6-15,18-19 22 16,2-7 12-16,-14-17 13 16,2-10 2-16,-13-12-5 0,-12-7 23 15,-16-11 7-15,-11 0-1 16,-37-5-20-16,-16 2-36 15,-27 16-41-15,-14 10-23 16,-10 34-39-16,-1 18-33 16,-6 21-138-16,15 5 144 15</inkml:trace>
  <inkml:trace contextRef="#ctx0" brushRef="#br0" timeOffset="-30713.77">30988 2463 609 0,'1'30'119'0,"-1"8"100"15,2 4-8-15,-5 15-43 16,-6 1-31-16,12-1-48 16,10-5-15-16,19-13-33 0,8-8 8 15,14-9 18-15,9-13 16 16,5-11 17-16,-1-9 0 15,-8-15-3-15,-8-10-9 16,-28-14-21-16,-12-8-13 16,-25-15-21-16,-20-7-6 15,-16-3-7-15,-8 5-4 16,-13 25-15-16,-16 17-17 16,-3 49-115-16,-10 22-102 15,-35 52 127-15</inkml:trace>
  <inkml:trace contextRef="#ctx0" brushRef="#br0" timeOffset="-16129.46">33328 2724 398 0,'5'-9'121'15,"-1"-3"100"-15,-11-1-64 16,-6 2-27-16,-3 4-53 16,-1-1-23-16,4 2-11 15,3 3 10-15,8-4 19 16,2 3 11-16,7 2 7 16,0 2-7-16,2 4-8 15,0 1-5-15,-4 8-14 16,-1-3-4-16,-1 8-22 0,-3 5-7 15,0 11-11 1,0 5-6-16,-3 19-3 0,-1-1-3 16,-5 16-19-16,4 5-28 15,5 7-97-15,0-4-95 16,2-6 127-16</inkml:trace>
  <inkml:trace contextRef="#ctx0" brushRef="#br0" timeOffset="-2128.87">18094 3465 680 0,'-11'-7'185'0,"-3"-6"152"16,0 3-141-16,5-4-29 16,2 1-69-16,5-1-6 15,2 10 0-15,0 1 1 16,0 1 4-16,13 16-5 16,3 15-14-16,8 10-11 0,14 9-26 15,9 7-13-15,12 5-15 16,8 5-3-1,6-1-6-15,3 2-1 0,1-13-1 16,-5-2-12-16,-19-8-74 16,-5-2-48-16,-18-11-147 15,-8-9-135-15,3-8 237 16</inkml:trace>
  <inkml:trace contextRef="#ctx0" brushRef="#br0" timeOffset="-1646.94">18012 3390 640 0,'-14'11'143'0,"-5"-4"125"0,6 6-48 16,3-10-46-16,6 4-47 16,9 2-49-16,8 2-10 15,1 6-14-15,0 7-12 16,-3 0-12-16,-6 5-4 16,-1 4-12-16,-6-1-5 15,2-3-3-15,2-6-1 0,-2-9 1 16,0-11 0-16,7-1 16 15,-9-14 9-15,7-17 7 16,-1-8 2-16,-4-12-14 16,3-5-7-16,-10-1-9 15,-3 4 0-15,4 14 5 16,-3 7 6-16,4 17 18 16,3 13 3-16,-1 11-3 15,8 7-5-15,11 5-20 16,9-6-5-16,14-1-4 15,2-3-2-15,19-1-1 16,2-1 0-16,7-4-55 16,6 5-73-16,12 11 73 15</inkml:trace>
  <inkml:trace contextRef="#ctx0" brushRef="#br0" timeOffset="-1129.31">19160 3648 793 0,'8'-4'186'0,"3"0"153"15,0 4 3-15,3 8-84 0,-5 11-51 16,5 15-72-16,5 12-33 15,-12 19-50-15,6 6-21 16,-6 7-18-16,-7 4-5 16,0 5-35-16,-5 0-45 15,-11 5-157-15,2 5-285 16,-2-12 296-16</inkml:trace>
  <inkml:trace contextRef="#ctx0" brushRef="#br0" timeOffset="36819.25">1003 14057 440 0,'2'0'95'0,"0"-2"110"16,-2-1-2-16,2-5-9 15,-2 1-15-15,3-5-43 0,4-1-22 16,-1 1-35-16,-3-2-10 15,1 1-10-15,-1 5-8 16,3 4-19-16,2 9-5 16,0 26-7-16,-3 13-3 15,-2 32 0-15,1 13-7 16,8 19-8-16,3 7-1 16,13-1-5-16,-5 1 3 15,-2-12-29-15,-3-2-16 0,-9-21-45 16,7-10-41-1,-9-25-127-15,-4-19 148 0</inkml:trace>
  <inkml:trace contextRef="#ctx0" brushRef="#br0" timeOffset="37120.01">1012 14275 957 0,'-2'-41'133'0,"6"-1"101"16,14-8-79-16,3 0-15 16,15 6-50-16,-10 7-29 15,8 10-28-15,8 9-8 16,-3 10-17-16,4 6-4 0,8 4-2 16,-6 1 0-1,-6 4-1-15,-6 6 1 0,-15-3 2 16,-9 10 2-16,-13 8 3 15,-10 4 0-15,-23 12-1 16,-7 4-14-16,-18 4-77 16,-6-3-56-16,1-6-218 15,1-4 196-15</inkml:trace>
  <inkml:trace contextRef="#ctx0" brushRef="#br0" timeOffset="37888.61">1723 14544 1090 0,'0'-24'152'15,"-3"-3"92"-15,-3 4-81 16,-6-4-36-16,-9 11-67 16,-4 2-20-16,-3 4-17 15,1 10-5-15,-7 12-5 16,2 7-3-16,0 19-11 16,0 1-2-16,13 14-1 15,3 2 1-15,5-2 0 16,10-7 1-16,11-14-1 15,3-9 1-15,6-19 2 16,10-8 0-16,-1-15 6 16,4-8 4-16,0-10 6 15,-2-4 1-15,2-5 2 16,1 2 2-16,-4 5 2 16,-3 5-4-16,-15 11-3 15,-2 10-6-15,-7 15-5 16,-1 11 2-16,-2 11-1 0,-3 7-2 15,2 9-3-15,2 1 1 16,9-5-2-16,4-1 0 16,8-17 0-16,7-11 0 15,4-7 1-15,0-7 1 16,7-6 1-16,-9-4 0 16,2-6 1-16,-5-2 0 15,-6-2-1-15,-1-5 0 0,-3 9-3 16,8 2 1-16,-4 12-1 15,-5 2 0-15,-3 7 0 16,-4 5 0-16,-8 8 4 16,5 6 0-16,-6 11 2 15,-4 0 1-15,-1-3 1 16,-4-6 3-16,4-10 25 16,-4-7 6-16,5-12 12 15,-5-7 4-15,4-9-11 16,0 0 3-16,-6 1 2 15,6-6-3-15,3-1-10 16,0-7-8-16,8-9-17 16,4-6-6-16,-1-4-8 15,9-3 0-15,1 9-25 16,1 6-44-16,1 7-153 16,0 5-158-16,13 11 199 15</inkml:trace>
  <inkml:trace contextRef="#ctx0" brushRef="#br0" timeOffset="38083.03">2493 14227 1720 0,'-14'4'134'16,"-4"12"51"-16,-5-1-24 16,2 9-77-16,-1-3-40 15,8 0-36-15,7 7-7 0,9 3-3 16,10 6-20-16,13-2-36 15,7-8-41-15,7-9-125 16,5-6-82-16,11-12 161 16</inkml:trace>
  <inkml:trace contextRef="#ctx0" brushRef="#br0" timeOffset="38236.82">2498 13724 1166 0,'-23'5'52'16,"2"0"33"-16,14-8-135 15,0-3-219-15,14 3 173 16</inkml:trace>
  <inkml:trace contextRef="#ctx0" brushRef="#br0" timeOffset="38404.06">2899 13532 1086 0,'-6'53'75'0,"-2"9"144"0,2 2-123 15,6 12-25-15,2 6 2 16,12 7-65-16,4 8 1 16,5 1-152-16,2 4 107 15</inkml:trace>
  <inkml:trace contextRef="#ctx0" brushRef="#br0" timeOffset="38887.09">2879 14488 1217 0,'2'-22'119'15,"9"-2"43"-15,-4-3-46 16,16-1 11-16,-4 3-54 15,6 5-15-15,5 6-10 16,2 3-7-16,5 8-16 16,8 3-8-16,-3 3-8 15,1 3-5-15,-8 4 0 16,3 5-1-16,-10-1 2 16,0-2 0-16,-8-3 3 0,-2-5 7 15,-6-8 24 1,0-7 7-16,4-3 13 0,-1-7 0 15,0-2-7-15,-2-9 2 16,-2 0 3-16,-4 9 2 16,-2 9-2-16,-3 12-5 15,1 20-3-15,3 14-10 16,6 19-14-16,-1 6-4 16,1 5-14-16,2 5-1 15,-5 1-3-15,9 3 0 0,-16 10 0 16,-2 4 1-16,-15-7 2 15,-9-1 0-15,-10-17 1 16,-7-14-3-16,-3-16-13 16,-2-9-14-16,-7-14-47 15,5-8-25-15,-9-21-123 16,0-8-139-16,15-25 206 16</inkml:trace>
  <inkml:trace contextRef="#ctx0" brushRef="#br0" timeOffset="39803.16">4551 14161 697 0,'4'-28'156'16,"1"1"239"-16,0 10-170 15,-3 11-55-15,0 10-37 16,-4 28-86-16,0 19-26 16,-5 22-19-16,2 12 0 0,5-7-3 15,4-3-2-15,10-20 0 16,9-9-1-16,7-23 3 15,4-9 1-15,6-16 3 16,1-9 7-16,5-6 10 16,-3-6 3-16,-4 3 1 15,-9 4-5-15,-7 9-13 16,7 9-5-16,-3 19-1 16,-1 9-2-16,-1 9 3 15,-7-3 2-15,7-8 1 16,-7-5 1-16,3-16 16 15,-7-7 8-15,-5-7 11 16,-4-5 4-16,-5-11-10 16,-2 1-5-16,-1-8-11 15,-1-3-5-15,3-5-9 16,-5 1-2-16,8 5 0 16,5 4 3-16,7 8 13 0,6 3 4 15,5 4-1-15,-1 3-3 16,7-1-12-16,2 0-2 15,-1 10-4-15,-3 1 0 16,-8 10 1-16,-5 6 1 16,-6 4 3-16,-4 4 1 15,-5 7 3-15,1 6 3 16,-2-2 1-16,2 3-1 16,3-10-4-16,2-5-5 15,11-12-6-15,5-11-25 0,14-13-101 16,-3-8-93-16,10-11 112 15</inkml:trace>
  <inkml:trace contextRef="#ctx0" brushRef="#br0" timeOffset="39939.06">5404 13989 1045 0,'-37'15'144'0,"5"-7"157"16,4-4-186-16,13-11-97 15,5-13-132-15,15-4 66 16</inkml:trace>
  <inkml:trace contextRef="#ctx0" brushRef="#br0" timeOffset="40119.88">5771 13521 1294 0,'-2'48'137'0,"-8"11"121"0,-1 12-74 15,0 24-73-15,-6 14-35 16,6 15-60-16,8 5-9 16,3-8-29-16,12-8-56 15,9-17-296-15,-3-15 239 16</inkml:trace>
  <inkml:trace contextRef="#ctx0" brushRef="#br0" timeOffset="40520.07">5720 14355 1336 0,'5'-23'145'0,"6"-9"90"16,1-11-36-16,4-15-65 16,5-10-44-16,6-3-35 15,3 0-2-15,7 9-4 16,4 9-4-16,0 21-19 15,0 15-11-15,1 33-13 16,1 17-5-16,-11 40 1 16,-4 19 2-16,-16 13-22 15,-4 5-17-15,-12-16-9 16,-3-13 0-16,3-22 26 16,-3-22 19-16,5-23 14 15,2-10 2-15,4-27 4 0,5-8 3 16,10-15 5-16,8 0 6 15,8 7 14 1,4 4 1-16,6 26-7 0,-4 9-10 16,5 18-18-16,-6 15-6 15,-4 8-13-15,-4 2-33 16,0-6-123-16,5-7-140 16,21-9 159-16</inkml:trace>
  <inkml:trace contextRef="#ctx0" brushRef="#br0" timeOffset="40969.97">8089 13913 1344 0,'10'-9'170'0,"-4"2"130"16,2 4-26-16,-13 3-84 16,-4 9-55-16,-19 14-81 15,-9 12-22-15,-15 20-25 16,-17 12-4-16,-13 13-14 15,-1 4-19-15,7-3-52 16,12-8-39-16,21-16-115 16,6-13-95-16,20-16 185 15</inkml:trace>
  <inkml:trace contextRef="#ctx0" brushRef="#br0" timeOffset="41175.71">7406 13972 1347 0,'16'0'127'0,"2"0"136"16,12 9-88-16,9 5-28 16,12 16-32-16,13 7-52 15,7 22-45-15,7 10-5 16,-9 11-6-16,-3-1-1 16,-15-1-1-16,-7-5-8 0,-3-13-57 15,4-3-47-15,-5-20-180 16,6-5 160-16</inkml:trace>
  <inkml:trace contextRef="#ctx0" brushRef="#br0" timeOffset="41486.81">8677 14025 1659 0,'-41'35'110'0,"-1"11"61"15,1 8-67-15,9 11-40 16,4 4-31-16,22 2-35 16,8-3-5-16,25-17-5 15,19-14 0-15,25-22 4 16,2-12 12-16,-1-17 48 16,-6-9 29-16,-18-6 37 15,-13-10 5-15,-14-1-23 16,-19-8-22-16,-12-7-35 15,-15-2-14-15,-27-7-43 16,-4 0-42-16,-26 17-96 16,4 13-60-16,7 27-198 15,13 14 225-15</inkml:trace>
  <inkml:trace contextRef="#ctx0" brushRef="#br0" timeOffset="41663.73">9317 14012 1436 0,'-12'57'140'0,"-6"4"51"16,-7 15-103-16,-3 4 10 16,3 3-86-16,0-5-26 0,15-5-95 15,8-4-105-15,13-7 113 16</inkml:trace>
  <inkml:trace contextRef="#ctx0" brushRef="#br0" timeOffset="42020.07">9243 13958 1420 0,'2'-50'169'0,"6"7"159"16,1 6-87-16,16 18-86 15,12 3-45-15,20 10-74 16,3 6-19-16,13 9-3 16,-2 7-1-16,-12 9-3 15,-8 5-3-15,-21 11-1 16,-12 5 0-16,-18 11 4 16,-14 3 2-16,-29 0-7 15,-10-3-5-15,-29-11-3 16,-8-7-3-16,1-12 5 0,13-6 4 15,35-1 7-15,25-3 4 16,32 10 8-16,25 1 2 16,26 4-7-16,11 2-4 15,11-2-10-15,-9-4-15 16,-4-7-109-16,-3-5-77 16,-8 0 98-16</inkml:trace>
  <inkml:trace contextRef="#ctx0" brushRef="#br0" timeOffset="42587.33">2172 15942 1691 0,'25'0'93'0,"8"-6"73"16,35-10-154-16,15-3 4 0,38-13-18 15,10-11-3-15,34-21-4 16,30-5 1-16,42-10 1 15,28-1 1-15,70 3 3 16,10 7-1-16,45 9 3 16,18 10 1-16,14 7 0 15,25 5 1-15,-7 12 0 16,7 4-1-16,-11 30 8 16,-16 9 9-16,-19 30 10 15,-18 18 5-15,-46 37-7 16,-8 25-6-16,-36 42-9 15,-27 11-2-15,5 2-50 16,-17-18-25-16,-4-44 34 16</inkml:trace>
  <inkml:trace contextRef="#ctx0" brushRef="#br0" timeOffset="124103.62">11363 6422 392 0,'-17'2'128'16,"1"2"98"-16,2-6-44 0,5 2-26 16,3 0-17-16,6-4-7 15,7 6-4-15,6-2-6 16,19-7-21-16,16-2-4 15,31 0 0-15,17-7-5 16,23 13-4-16,7-8-2 16,-2 11-34-16,4 11-12 15,8 1-24-15,2-1-12 16,-3 1 2-16,-18-5 1 0,-35-7 4 16,-18 2 12-16,-38-5 16 15,-26-10 4-15,-23 1-6 16,-21-1-12-16,-50 8-17 15,-18 7-6-15,-44-2-2 16,-12 2 0-16,-8 5-13 16,-14 0-4-16,2 3-1 15,8 1-1-15,20 8 12 16,36 5 4-16,30 2 1 16,21 2-1-16,43 3-4 15,27-8 1-15,49-11 1 16,25-8 1-16,46-8 7 15,23-10 5-15,46-11 8 16,16 0 5-16,9-10 3 16,5-8-1-16,-19 2-6 15,-25 1-3-15,-39 6-3 16,-42 6-1-16,-65 12 4 16,-26 1 0-16,-64 15-3 15,-35 6-3-15,-66 12-17 0,-23 5-20 16,-25 5-25-16,-15 9-2 15,18 2 1 1,14-2 14-16,43 1 25 0,34-6 2 16,56-16 7-1,39-1 1-15,51-13 3 0,32-2 3 16,56-9 13-16,30-5 9 16,41-9 9-16,6-7 0 15,1-5-2-15,-19 1-4 16,-41 9-8-16,-29 7-3 15,-70 15-4 1,-41 3 0-16,-73 16-2 0,-23 10-15 0,-28 4-113 16,-12 8-157-16,-28-3 154 15</inkml:trace>
  <inkml:trace contextRef="#ctx0" brushRef="#br0" timeOffset="125776.06">14301 6291 795 0,'-14'23'132'0,"-14"4"116"15,-2 5-70-15,0-2-33 16,-2-11-60-16,12 3-41 16,11-12-7-16,4 3 8 15,21-12 32-15,9-1 11 16,39-1-5-16,19-8-6 16,37 3-26-16,35 3-9 15,6-8-21-15,6 4-7 0,3 0-10 16,-19-4-1-16,-1 8 1 15,-24-1 2 1,-48 4 3-16,-33 0 8 0,-67 2 3 16,-20 11-1-1,-63 1-3-15,-24 3-7 16,-27 10-6-16,-16-9-1 0,-16-1-2 16,-7-2-1-16,1-6 0 15,10-1 0-15,32-1-1 16,29 6 1-16,40-4-3 15,33-2-4-15,64 2-3 16,31-4 1-16,49-1 1 16,17 1 8-16,40-5 1 15,21 0 0-15,25 0 0 16,-6 3-2-16,-17 3 8 16,-20 4-32-16,-49 5-238 15,-20 8 188-15</inkml:trace>
  <inkml:trace contextRef="#ctx0" brushRef="#br0" timeOffset="151953.29">25470 7592 1128 0,'-4'-15'125'16,"3"-5"78"-16,-7 1-28 16,8 1-65-16,0 4-14 15,13 14-10-15,-13 0 3 16,7 28-14-16,-2 13-14 16,-3 15-23-16,10 14-16 0,-6 8-18 15,-1-2-1-15,-3-5-37 16,5-4-35-1,-11-14-116-15,4-8-113 0,-3-8 162 16</inkml:trace>
  <inkml:trace contextRef="#ctx0" brushRef="#br0" timeOffset="152353.81">25732 7635 1152 0,'6'-14'126'0,"-6"0"112"15,5-1-46-15,-2 1-6 16,3 5-44-16,-1 1-58 16,9-3-13-16,11 4-18 15,3-2-2-15,20 5-3 0,7-1-5 16,9 5-15-16,3 9-8 15,-17 5-14-15,-16 6-3 16,-29 4-1-16,-19 7-1 16,-30 4 1-16,-6 6-2 15,-21 1-2-15,0 3-2 16,6-4 3-16,2-2 0 0,26-9 2 16,9-2-1-1,31-10-1-15,15-2 0 0,25-7 0 16,13-8 1-16,26-2 1 15,10-12-3-15,9-3-63 16,7-5-66-16,-22-2-291 16,-7 2 242-16</inkml:trace>
  <inkml:trace contextRef="#ctx0" brushRef="#br0" timeOffset="152494.71">26491 7821 1674 0,'18'0'113'16,"-4"-5"20"-16,-5-2-50 15,-6-9-70-15,-1 3-269 16,2 1 177-16</inkml:trace>
  <inkml:trace contextRef="#ctx0" brushRef="#br0" timeOffset="152853.84">27016 7449 1368 0,'-20'0'139'16,"-6"2"102"-16,1 1-140 15,2 2-1-15,-2 3-67 16,7 6-22 0,11 11 10-16,4-1 14 0,15 7 18 15,13 0 5-15,3 1 2 16,8 2-4-16,1 2-5 16,-5-1-6-16,2 0-15 15,-4-6-9-15,-16 1-12 16,-5 0-2-16,-23 4-4 15,-6 3-4-15,-21-5-34 16,-10 5-26-16,0-8-78 16,-8-8-44-16,4-11-158 15,9-10 185-15</inkml:trace>
  <inkml:trace contextRef="#ctx0" brushRef="#br0" timeOffset="153004.28">26883 7474 1416 0,'58'-13'149'16,"-6"3"87"-16,-1 6-53 16,-10-5-99-16,-2 7-38 15,-2-1-50-15,-1-6-45 16,1 7-195-16,2 2 157 0</inkml:trace>
  <inkml:trace contextRef="#ctx0" brushRef="#br0" timeOffset="153182.81">27674 7314 1939 0,'5'-9'52'16,"-14"0"-23"-16,2-1-82 0,0-3-110 15,21 8 88-15</inkml:trace>
  <inkml:trace contextRef="#ctx0" brushRef="#br0" timeOffset="153419.4">28213 6798 1609 0,'2'-3'88'0,"-13"20"-24"0,-10 33 127 16,-10 16-84-16,0 6-5 15,-5 19-19-15,-3 6-45 0,9 6-34 16,2 0-1 0,1-6-27-16,11 3-50 0,5-13-194 15,6-6 163-15</inkml:trace>
  <inkml:trace contextRef="#ctx0" brushRef="#br0" timeOffset="153593.28">28527 7401 2796 0,'-2'-4'23'0,"-18"-4"-10"16,-3-12 19-16,6-3-105 16,1-5-88-16,17 5 90 15</inkml:trace>
  <inkml:trace contextRef="#ctx0" brushRef="#br0" timeOffset="-204993.66">11511 6467 491 0,'-32'-15'84'0,"0"1"84"15,2-2-31-15,5 2-27 16,7 0 0-16,9 0 3 16,4 0-1-16,5-2-19 15,3 0-8-15,8-4-26 16,1 4-4-16,4-3 6 15,13 4-6-15,6 0 2 16,17 0-5-16,24 5-7 16,13-3-1-16,22 6-9 15,-8-5-4-15,9-1-16 16,-2 1-6-16,5 0-2 16,18 3-1-16,-23-5 13 15,-2 1 3-15,-37-3 8 16,-27 2-1-16,-22 2-4 15,-19 1-4-15,-30 9-10 0,-22 6-3 16,-52 10-6-16,-22 7-2 16,-29 8-3-16,3 2-5 15,4-2-5-15,1 1-4 16,6-11 4-16,7-3 5 16,31-10 5-16,20-5 2 0,43-1 1 15,14-3-1 1,30-6-1-16,13 4 3 0,31-6 10 15,32-1 5-15,33-1 6 16,6 3 0-16,18-5-3 16,-2 5-2-16,1-4-5 15,11 1-3-15,-17 3-3 16,-12 4 0-16,-43 1 1 16,-32 1 1-16,-41 4 3 15,-17 0 1-15,-45 0-2 16,-22 0-1-16,-49 2-5 15,-16 4-2-15,-14-5-8 16,4 3-9-16,-4-2-9 16,6 1-4-16,28 4 6 15,17-3 5-15,58 3 6 16,26 0 2-16,39-2 4 16,26 2 6-16,52 4 15 15,29 0 7-15,24-2 10 16,10 3 0-16,1-5-6 0,-2 0-4 15,-17 4-8-15,-10-1-2 16,-49 3-7-16,-32 3 1 16,-62 10-4-16,-34 1-22 15,-53 10-78-15,-25 2-85 16,-9 14 92-16</inkml:trace>
  <inkml:trace contextRef="#ctx0" brushRef="#br0" timeOffset="-201526.74">14190 6344 306 0,'-4'-16'106'0,"-5"-5"89"15,-5 2-53-15,-2 1-26 16,-3-2-43-16,4 6-18 16,1 0-30-16,0 3-10 15,7 10-5-15,2 4 13 16,8 18 27-16,10 8 13 0,11 15 21 15,5 0-3-15,8 2-4 16,9-3 1-16,25-13-3 16,16-3-3-16,33-11-14 15,17-6-8-15,3-10-21 16,2 0-8-16,-11-5-10 16,-5 1-3-16,-9 4-2 15,-7 8 1-15,-32-7 0 16,-16 6 0-16,-46 6 3 15,-20 3 2-15,-38 3-1 16,-20-1 0-16,-29 0-3 16,-13-4-2-16,-11 4 0 15,-8 1-1-15,-35-10-1 16,2 0-2-16,-17-9-2 16,4 0-13-16,38-7-11 15,5 0-3-15,39-4 0 16,20 4 11-16,33-5 5 15,34-1 1-15,44 3 4 0,19-1 8 16,23 2 22-16,15-5 13 16,25-11 13-16,29-3-2 15,20-6-11-15,-6-3-1 16,-22 1-13-16,-28 6-3 16,-41 5-4-16,-13 8-4 15,-44 6 0-15,-21 9-2 0,-40 9-2 16,-21 11-2-16,-24 9-39 15,-9 1-36-15,-21 6-124 16,3-4-163-16,1-2 203 16</inkml:trace>
  <inkml:trace contextRef="#ctx0" brushRef="#br0" timeOffset="-158242.29">5209 8342 272 0,'0'-14'114'0,"-3"11"125"15,-6 3-14-15,-9 9-39 16,-2 10-16-16,-8 4-30 15,5 2-18-15,2 0-36 16,8-7-16-16,12-6-14 16,4-7-3-16,20-3-7 15,2-4-1-15,25-3-9 16,8-7-2-16,27-4-3 16,18-4-1-16,27-3-4 15,10-2-2-15,10-3-7 16,13 1-4-16,15 6-4 15,1-2-5-15,5 5-1 16,1 6-1-16,-6 6 2 0,2 5 2 16,-6 1 6-16,-3-4 3 15,5-1 2-15,2-8-1 16,8-1-7-16,1-2-3 16,5 6-5-16,-7 3 0 15,-7 8 0-15,-9 8-1 16,-21 4 0-16,-7 6 1 0,-7 2 0 15,-6 2 1-15,-21-7 0 16,-10 0 1 0,-25-2 0-16,-13-1 0 0,-16-1-1 15,-8 2 1-15,-22-1-1 16,-5-2 0-16,-18 3 1 16,-11 0 1-16,-19 0 1 15,-12-2-1-15,-22 1-2 16,-14-1-1-16,-42-1 0 15,-11-4 0-15,-20-5 0 16,-6-2-5-16,-19-4-12 16,-12 3-5-16,-14-8 0 15,0 2 5-15,-1-1 12 16,6 1 3-16,6-2-1 16,10 4 0-16,4-7-2 15,5-2 1-15,5 1-5 16,3 1-2-16,6 6-7 15,0 5 1-15,-1 2 0 16,-4 7-1-16,19 11-1 0,-3 1-1 16,11 4 5-16,14 5 4 15,26-10 9-15,27 3 1 16,39-12-1-16,14-1-1 16,27-5-1-16,19-4 0 15,38-11-3-15,37 0 3 16,49-10 2-16,20 2 1 15,44-3 7-15,11-1 2 16,18 5 2-16,8-5 1 0,16 9-1 16,3-2-1-16,4 2-1 15,4 2-2-15,-25-3-3 16,-6 5-3-16,-19 3 0 16,-7 5-1-16,-26 2 0 15,-11 0 1-15,-28 2 0 16,-15 0-1-16,-17 3 2 15,-16 4 1-15,-41 3 0 16,-19-3 1-16,-43 9 0 16,-24-1 0-16,-48 5 1 15,-29 3 1-15,-43-6-1 16,-14 1-4-16,-39-6-23 16,-19-7-17-16,-21 2-30 15,-29-6-7-15,-18 4 7 16,-7-3 11-16,-32 1 14 15,15 4-1-15,1-9-4 0,9 2 0 16,52-2 12-16,8 0 11 16,49 0 20-16,27-2 5 15,45-1 4-15,25-5 2 16,53 5 21-16,19-4 5 16,42 0 14-16,22-2 4 15,59 0-10-15,28-3 0 16,57-1 0-16,32 6-2 0,51 2-1 15,25 1 2 1,50-3 8-16,3 0 2 0,15-2-4 16,-8 4-9-16,-24 1-21 15,-24-1-7-15,-61 5-31 16,-26-2-77-16,-79 11 63 16</inkml:trace>
  <inkml:trace contextRef="#ctx0" brushRef="#br0" timeOffset="-151260.08">28885 7665 508 0,'3'-2'177'16,"1"1"93"-16,1-6-41 15,2 3-33-15,0 0-106 16,8-1-20-16,-1 5-38 16,9 0 1-16,12 4 11 15,17-1 11-15,24-5 4 16,11-5-6-16,5-5-16 15,-5-2-11-15,-6-6-22 16,-6 3-4-16,-6 1-77 16,-5 1-65-16,-16 3-230 0,-9 5 200 15</inkml:trace>
  <inkml:trace contextRef="#ctx0" brushRef="#br0" timeOffset="-151010.42">29594 7360 793 0,'5'0'140'0,"2"-5"127"16,6 1-25-1,5 8-109-15,1-1-18 0,8 13-48 16,1 6-15-16,4 4-21 16,5 11-10-16,-1-1-13 15,1 1-1-15,-12-1 0 16,-11 1 0-16,-14-7-1 15,-13 7-2-15,-17 0-1 16,0 6-3-16,-18 1-42 16,-5 2-60-16,9-3-348 15,-6-2 282-15</inkml:trace>
  <inkml:trace contextRef="#ctx0" brushRef="#br0" timeOffset="-150293.22">30168 6467 740 0,'-1'0'79'0,"4"0"5"0,1-2 154 0,1 2-48 0,0 7 4 16,-5 4-37-16,6 17-93 15,-1 7-12-15,-3 15-27 16,8 1-5-16,-6 12-9 16,1-3-2-16,-5 2-7 15,7 2-2-15,-7-9-41 16,0 0-50-16,2-16-103 15,-5-9-81-15,-1-18 142 16</inkml:trace>
  <inkml:trace contextRef="#ctx0" brushRef="#br0" timeOffset="-149991.92">30204 6523 907 0,'7'-28'116'0,"5"0"182"16,4 5-65-16,11 17-2 15,-4-10-19-15,18 9-97 0,1 7-31 16,12-7-48-16,-5 16-16 16,-6 3-17-16,-6 3-4 15,-23 8-1-15,-10 3 0 16,-22-1 2-16,-16-2 5 16,-15 0 2-16,-8-5 0 15,9-4-1-15,5-7-1 16,13 0-4-16,13 0-1 15,11 0-2-15,15 9-2 16,11 6 1-16,10 2 2 0,12 5 1 16,12 5-2-16,2 8-30 15,3 2-45-15,-1 6-131 16,6-2-117-16,-11-7 167 16</inkml:trace>
  <inkml:trace contextRef="#ctx0" brushRef="#br0" timeOffset="-149800.8">31046 6639 1660 0,'9'-2'94'15,"9"-2"40"-15,3 1-56 16,20-1-21-16,5 4-29 15,14-2-88-15,9 4-73 16,15 4 75-16</inkml:trace>
  <inkml:trace contextRef="#ctx0" brushRef="#br0" timeOffset="-148789.55">32504 6328 319 0,'-2'-12'146'16,"-2"1"99"-16,-6-1-12 15,-3-1-49-15,-8 3-53 16,-9-4-25-16,-2 8-34 16,-2-3-10-16,-8 8-20 15,3 8-6-15,-15-2-9 16,1 7-3-16,-2 3 0 15,4 1 0-15,17 1 1 16,6 1-1-16,14 0-3 0,8-2-3 16,12 2-5-16,6-3-3 15,9 10-2-15,6 2-2 16,12 5-2-16,3 3-2 16,6 6-2-16,2 2 0 15,-16-1 0-15,-4 2-1 16,-16-3 1-16,-3-5 0 15,-17-1 2-15,-3-6 1 0,-15-10 4 16,-8-1 0-16,-13-9 3 16,-8-6-2-16,-5-8 2 15,-4-8 1-15,17-6 0 16,8-8 10-16,23-8 18 16,16 1 3-16,30-7 3 15,19-5-9-15,36 0-24 16,9-5-7-16,8 5-7 15,-3 3-5-15,-17 2-101 16,-5 6-100-16,-15-1 117 16</inkml:trace>
  <inkml:trace contextRef="#ctx0" brushRef="#br0" timeOffset="-148341.01">33044 6429 1061 0,'7'-1'160'15,"1"1"148"-15,-7 7-164 16,-1 2-23-16,7 26-55 16,0 2-17-16,-1 15-27 15,1-1-9-15,-5-5-9 16,3-7-2-16,-5-5-36 16,2-6-40-16,-4-10-154 15,-5-4-153-15,0 0 206 16</inkml:trace>
  <inkml:trace contextRef="#ctx0" brushRef="#br0" timeOffset="-148071.54">32929 6224 1241 0,'28'3'138'15,"10"4"86"-15,10 2 5 16,7 11-117-16,12-1-27 15,-3 13-54-15,3 2-13 16,1 0-8-16,-8 5-3 16,-16 0-4-16,-16-2-2 0,-28 7 3 15,-17-1 0-15,-28-4 4 16,-8-2-1-16,-16-3-12 16,-7-10-21-16,-6-2-51 15,-1-5-35-15,-11-4-141 16,4 1-156-16,8 4 234 15</inkml:trace>
  <inkml:trace contextRef="#ctx0" brushRef="#br0" timeOffset="-147259.31">30378 7552 578 0,'5'-14'106'0,"-5"1"104"16,-5 1-11-16,-6 5-21 15,-1-2-23-15,-1 3-36 16,-1 6-17-16,3 6-35 15,-3 6-17-15,0 20-25 16,2 11-11-16,3 12-13 0,9 5-1 16,12-5 0-16,4-4 0 15,20-19 18-15,4-9 9 16,14-17 11-16,4-8 3 16,1-20-7-16,3 1 4 15,-11-9 3-15,-12-2 2 16,-3 9-6-16,-10 0-7 15,-12 19-19-15,0 10-6 16,-14 22-5-16,8 11-3 16,-5 13 3-16,4-6 2 0,18-6 5 15,-9-9-3-15,21-15 9 16,-7-4 12-16,-5-17 29 16,0-2 16-16,-9-22 8 15,-4 1-10-15,-3-16-30 16,-2-10-13-16,-5-8-18 15,-2-5-3 1,0 3-47-16,0 2-23 0,4 23-57 16,1 11-57-16,13 17-279 15,7 13 284-15</inkml:trace>
  <inkml:trace contextRef="#ctx0" brushRef="#br0" timeOffset="-147043.6">31450 7669 1591 0,'0'1'68'0,"0"-8"8"16,9-1 41-16,11 0-24 15,6 0-35-15,10 4-44 0,3 4-11 16,-4 0-45-16,1 2-52 15,-3 3-226-15,6 0 189 16</inkml:trace>
  <inkml:trace contextRef="#ctx0" brushRef="#br0" timeOffset="-146358.12">32449 7491 539 0,'-20'0'69'15,"8"-1"60"-15,3-8-10 16,12 3 4-16,1-1 9 15,12 2 23-15,-14-2 5 16,3-2-7-16,2 2-6 0,-16-2-27 16,7-2-18-16,-15-4-36 15,3 0-15-15,-17-1-25 16,-6-3-12-16,-13 12-17 16,-6 5-7-16,-3 20-3 15,4 14 0-15,18 17 3 16,7 3 2-16,21-6 2 15,9 2 0-15,21-18 4 16,11-2 0-16,18-14 2 16,3-8 2-16,0-12 1 15,-7-8 1-15,-7-9 1 16,2-3-1-16,-9-6 2 16,2-2-1-16,-6 6 0 15,-8 1 0-15,-12 11 17 16,-6 14 2-16,7 8 10 15,-9 15 2-15,-5 13-17 16,-1 8-3-16,-2 6-11 16,-1 3-3-16,5 1-2 0,1-3-1 15,4-2-30-15,3-5-28 16,1-3-99-16,4-9-99 16,-5-3 141-16</inkml:trace>
  <inkml:trace contextRef="#ctx0" brushRef="#br0" timeOffset="-146092.15">33043 7424 1450 0,'7'-4'113'0,"2"3"-11"16,-2 6 89-16,-4 11-31 16,-3 7-6-16,4 9-62 15,1 3-33-15,-5 1-38 16,-4 3-9-16,-4-2-18 16,-3 2-30-16,6 0-98 15,5-5-75-15,-4-4 102 16</inkml:trace>
  <inkml:trace contextRef="#ctx0" brushRef="#br0" timeOffset="-145722.33">32684 7436 955 0,'29'-7'180'0,"6"-3"177"16,13 1-170-16,11 2-47 16,8 5-35-16,4-3-10 15,2 12 0-15,-8 0-7 16,-1 12-21-16,-5 1-13 16,-17 6-31-16,1 3-11 15,-20 1-9-15,-13 4-3 16,-11 10-4-16,-15 2 2 15,-15 4-4-15,-4 1-1 0,-9-1-3 16,-6-6-3 0,-7-1-9-16,-8-10-10 0,-13-8-39 15,3-7-27-15,-15-7-62 16,3-4-39-16,9-14-214 16,-11-6 241-16</inkml:trace>
  <inkml:trace contextRef="#ctx0" brushRef="#br0" timeOffset="-130209.8">16984 8529 175 0,'9'-2'71'15,"3"-7"77"-15,1 4-12 16,-3-8 5-16,8 3-4 15,-9-1-28-15,-2 4-14 0,-3 0-58 16,-4 7-22 0,0 0-11-16,10 0-2 15,11 5 0-15,10-3 9 0,11-2 29 16,2 0 17-16,15-2 28 16,12-5 0-16,25 3-15 15,12 1-12-15,28-4-25 16,1 3-9-16,-2 4-14 15,-2 2-4-15,-2 5-3 16,12-2-2-16,8 6 1 16,-2-6-1-16,4-5 1 15,-6-1 0-15,23-12-1 16,4-1 0-16,5-4-1 16,3 4 0-16,6 2 1 15,-3 6-1-15,6 6 0 16,-1 2 0-16,0 5-1 15,5 6 1-15,-7-1 0 16,1-1 1-16,5-8 0 16,4 1 0-16,15-2-1 0,7-2 0 15,5-4 0-15,-2-1 0 16,24-4 1-16,5 2-1 16,-6-2-1-16,9 5 0 15,-8 4-34-15,-17 9 26 16</inkml:trace>
  <inkml:trace contextRef="#ctx0" brushRef="#br0" timeOffset="-125790.22">2711 9385 111 0,'-5'0'36'15,"-6"2"95"-15,2 0 16 16,0-2-3-16,0 0-4 16,6-2-67-16,1 2-24 15,0 5-11-15,2-1 7 0,-3 10 19 16,8 4 10-16,13 6 16 16,7 5 1-16,21-12 5 15,9-2 4-15,23-17 1 16,17-7-2-16,37-19-17 15,15-8-16-15,21-5-29 16,-1-3-10-16,-4 7-14 16,-7 3 0-16,-12 15-3 15,-15 4-2-15,-35 12-3 16,-23 6-2-16,-34 8 0 16,-16 3 2-16,-28 11 11 15,-10 0 1-15,-44 3 2 16,-15-1-5-16,-39-6-7 15,-16 0-1-15,-11-3-3 16,-2-2 3-16,-10-3-2 0,-2 1-2 16,7-13-2-1,9 1-3-15,46-2-3 0,18 0-1 16,46 2-5-16,21 0 0 16,35-2-2-16,26-4 0 15,52 1 5-15,31-6 4 16,46-11 4-16,12-4 2 15,20-8 5-15,3-4-87 16,-5 6 60-16</inkml:trace>
  <inkml:trace contextRef="#ctx0" brushRef="#br0" timeOffset="-109952.11">14867 13034 451 0,'-9'-6'83'0,"7"-9"124"15,-1-3-77-15,-1-3-23 0,6-1-14 16,2 8-44-16,-4 3-5 16,-2 11 10-16,-2 4 13 15,-15 14 28-15,-1 3-2 16,-6 2-17-16,-6 5-12 15,-2 1-18-15,-7 1 0 16,4-5 4-16,2 0 1 16,-3-9-1-16,5-4-7 15,1-9-16-15,-7-3-6 0,-2-1-13 16,0-5-3-16,6-1-4 16,6 6 0-16,13-5-1 15,7 4 0-15,9 2-1 16,-1 0-1-16,-3 6 1 15,4-3 1-15,2 10 0 16,0 1 3-16,1 5 3 16,4 8-1-16,-5 5 3 15,3 7 0-15,-3 7 0 16,-2 5 1-16,-2-1-5 16,-5 3 1-16,-2-5-1 15,6 0-2-15,-4-7 1 16,3-4-1-16,1-10 0 15,1-11-1-15,4-9-1 16,5-7 1-16,11-7-1 0,-1-8 1 16,12-8-1-1,1 4 1-15,3 3-1 0,3 2 0 16,-6 5 0-16,4 9 0 16,3 0 0-16,6 3 0 15,8-3 0-15,6-5 0 16,3-6 12-16,4-3 4 15,-15 0 9-15,-4-7 3 16,-10-2-5-16,-13 1-2 16,-6-4-6-16,-2 5-1 0,-9 1-5 15,-5 1-2-15,-7-6-1 16,0 0-2-16,-7-7 0 16,-1-2-2-16,7-17-1 15,2-4 0-15,12-2-1 16,-3 2 0-16,8 14-1 15,1 10-1-15,-5 11 9 16,2 8 2-16,-9 12 5 16,-5-4 3-16,-2 13-8 15,0 0-2-15,-6 1-1 16,6 1-3-16,-2-6 1 16,-7 1 1-16,4-5 10 15,-9-1 4-15,-10-1 3 16,1-3-1-16,-19 4-10 15,-1 4-4-15,-16 5-5 16,1 7-1-16,-3 7-1 16,-1 7 1-16,5 2-1 0,4-2 0 15,16-4-1 1,10-3 0-16,20-7-1 0,3-3 0 16,10-8-1-16,2 4 1 15,5-4 0-15,-1 6 1 16,2 3 0-16,0 7 0 15,-5 17 0-15,3 2 1 16,-3 10-1-16,-2 3 1 16,0 2 1-16,-3-9-1 0,3-8 1 15,3-7-1-15,8-20-1 16,5-4 0-16,14-14 0 16,7-2-1-16,9-7 2 15,7-5-1-15,1 3 1 16,8-7 0-16,10 8 0 15,1 1 0-15,0 3 0 16,-10 8 0-16,-18-6 0 16,-4 1 2-16,-18-4 1 15,-7-1 0-15,-8 5 0 16,-2-6 0-16,-3 5 1 16,-3-7-2-16,-5 8 0 15,-7-3 1-15,-4-1-2 16,7 4 0-16,-2-8-1 15,1-3 0-15,4-11 0 16,3-7 0-16,3-11 0 16,5-9 1-16,7-1-1 15,-5-2 0-15,4 16 0 16,-4 11-2-16,-5 20 0 0,-4 7 1 16,-10 18-55-16,1 10-44 15,-5 13-161-15,9 1-256 16,2 9 303-16</inkml:trace>
  <inkml:trace contextRef="#ctx0" brushRef="#br0" timeOffset="-109407.19">14624 13309 327 0,'2'-2'127'16,"-2"2"94"-16,0 2 5 0,0 6-4 15,-6 1-23 1,-2 2-20-16,-5 3-46 0,-1 4-19 16,-7-4-36-16,-2 7-14 15,-7 1-16-15,-6 4-9 16,-15 13-19-16,-6 6-4 15,-7 11-6-15,-9 5-2 16,-13 10-4-16,-10 3 0 16,-21 9 0-16,2 6 2 15,8 1 0-15,11-5 0 0,29-15-2 16,10-14-2-16,22-13-2 16,6-15 0-16,17-6-1 15,5-6-2-15,7-9-1 16,2-6 0-16,5 3-55 15,-2-4-38-15,6 5-122 16,-1-1-99-16,3-1 176 16</inkml:trace>
  <inkml:trace contextRef="#ctx0" brushRef="#br0" timeOffset="-109139.75">13581 14032 884 0,'-15'9'103'0,"-9"5"70"0,0 0-12 15,-6 8-59-15,5 4-36 16,-11 4-47-16,6 9-10 16,-2 4-4-16,0 1-2 15,6 4-1-15,3 0 0 16,16-7 17-16,10 1 9 15,24-6 5-15,1-10 0 16,18-10-16-16,4-3-7 16,1-13-1-16,4-6-39 0,7-6 23 15</inkml:trace>
  <inkml:trace contextRef="#ctx0" brushRef="#br0" timeOffset="-107635.34">11796 14518 335 0,'-9'-11'161'0,"4"-1"127"0,0-2-30 15,5 6-17 1,-8 1-43-16,1 2-25 0,4 9-50 16,1 6-24-16,0 17-42 15,0 7-14-15,2 20-18 16,0 5-9-16,0 12-10 15,2 7-3-15,2 3-53 16,6 3-44-16,-2-6-163 16,2-4-178-16,10-12 245 15</inkml:trace>
  <inkml:trace contextRef="#ctx0" brushRef="#br0" timeOffset="-107139.84">12544 15028 873 0,'0'-8'125'15,"-2"-7"123"-15,-3-6-29 0,-20-2-30 16,-3-2-41-16,-15 6-72 15,-6 1-23-15,10 13-34 16,-4 6-11-16,10 21-6 16,8 4-2-16,2 20-3 15,8 2-1-15,12-3 0 16,5-1 0-16,14-14 0 16,7-3 0-16,5-15 2 15,2-10 2-15,-1-7 2 16,-1-15 3-16,-5-10 0 15,0-6 1-15,-7-22 2 16,-2-9 1-16,-3-8 8 16,-8-3 6-16,-1 4 10 15,-4 6 0-15,-1 13-3 0,-4 4 3 16,3 28 0-16,4 17-1 16,-2 12-7-16,2 24-9 15,2 23-14-15,9 15-1 16,3 22-1-16,4 7-20 15,10 8-58-15,0-6-33 16,19-19-58-16,-3-14-85 16,7-24-172-16,-1-12 246 0</inkml:trace>
  <inkml:trace contextRef="#ctx0" brushRef="#br0" timeOffset="-106627.29">13011 15090 729 0,'-22'-19'191'16,"-4"-2"164"-16,3-2-116 16,-2 3-34-16,-4 4-85 15,-8 6-37-15,5 10-50 16,4 8-12-16,1 14-18 16,8 11-3-16,5 13-2 15,3-3-2-15,11-6 0 16,7-1 0-16,7-19 0 15,4-2 1-15,3-17 2 16,4-12 1-16,3-20 3 16,3 2 0-16,-5-10 1 15,-5-1 0-15,-6 9-1 0,-6 2 1 16,-9 31-3-16,1-5 0 16,-4 36-1-16,-4 15-2 15,3 15 0 1,2 2 0-16,8-12-1 0,6-8 1 15,13-19 0-15,5-16 2 16,6-14 1-16,-1-14 4 16,-3-16 8-16,-2-6 3 15,-2-15 0-15,3-8 1 0,-7-15-5 16,1-13 5 0,-16-4 12-16,-2 4 5 0,-7 13 5 15,-5 11 3-15,5 26-4 16,0 19-2-16,-2 20-9 15,0 16-11-15,1 28-12 16,1 8-4-16,3 30 0 16,4 8-30-16,-3 16-94 15,8 4-86-15,8-1 98 16</inkml:trace>
  <inkml:trace contextRef="#ctx0" brushRef="#br0" timeOffset="-106185.87">13128 15000 878 0,'-2'-19'114'0,"2"1"92"0,2 4-10 16,17 8-49-16,9 1-40 16,17 1-53-16,15 4-12 15,9-10-9-15,-1 3-1 16,-6-4-2-16,-4-3 3 15,-5 7 5-15,-5 5 5 16,-19 2 5-16,-12 5-3 16,-31 6-9-16,-11 9-7 0,-15 3-15 15,-1 10-7-15,-7 10-7 16,4 3-3-16,8 12-3 16,1-10 0-16,20-9 0 15,10-12 0-15,12-24 2 16,13-4 2-16,6-22 2 15,-1-9 1-15,5-9 4 16,-1-7 3-16,-1 4 12 16,-1-1 6-16,-4 15 1 15,0 11-2-15,-9 28-9 16,-5 19-6-16,-6 16-4 16,-3 11-1-16,7-10-3 15,8-12-27-15,6-8-81 16,7-12-51-16,9-12-166 15,6-11 170-15</inkml:trace>
  <inkml:trace contextRef="#ctx0" brushRef="#br0" timeOffset="-105859.3">14200 14582 1076 0,'-14'3'140'15,"-2"8"154"-15,-9 14-88 16,8 17-50-16,-10 13-29 15,4 14-63-15,3 6-24 16,3-3-29-16,4-6-7 0,8-13-4 16,5-12 0-16,7-20-3 15,9-1 0-15,0-22 0 16,9-9 2-16,1-13 1 16,-3-8 3-16,13 0-1 15,-9-4-1-15,-1 15 0 16,6 7-1-16,-2 14 0 15,-1 5 0-15,-6 18 0 16,0-3 1-16,-20 13-1 16,-8 3-1-16,-18 6-20 15,-9 4-18-15,-2-5-64 16,2 0-57-16,2-21-264 16,2-4 251-16</inkml:trace>
  <inkml:trace contextRef="#ctx0" brushRef="#br0" timeOffset="-105675.45">14461 14473 947 0,'28'29'153'16,"-12"15"136"-16,-3 18-47 16,-19 25-93-16,-3 11-47 15,-10 3-68-15,-2 0-18 16,3-14-28-16,4-11-33 15,8-18-107-15,6-10-90 16,8-16 124-16</inkml:trace>
  <inkml:trace contextRef="#ctx0" brushRef="#br0" timeOffset="-105435.11">14807 14661 978 0,'9'15'145'0,"-11"6"109"16,-4 7-33-16,-10 15-85 15,-5 8-39-15,-2 8-45 16,-3 5-19-16,-1 1-22 16,7-3-5-16,8-3-6 15,10-4-1-15,4-9-45 16,7-4-35-16,9-17-110 15,-1-7-75-15,5-15 142 16</inkml:trace>
  <inkml:trace contextRef="#ctx0" brushRef="#br0" timeOffset="-105218.87">15097 14832 893 0,'-30'24'119'15,"-9"15"107"-15,-5 4-55 16,-15 12-44-16,1 2-30 16,10-2-37-16,11-4-5 0,32-8-17 15,10-4-3-15,27-16-10 16,12-6-13-16,13-20-31 16,0-11-53-16,12-6 45 15</inkml:trace>
  <inkml:trace contextRef="#ctx0" brushRef="#br0" timeOffset="-103972.37">14672 15729 559 0,'34'-4'95'15,"-1"-8"85"-15,-1-1-14 16,-7-3-27-16,0 0-10 0,-9-3-9 16,-14 1-19-16,-4 4-39 15,-11 3-15-15,-11 8-30 16,-5 3-8-16,-13 16-6 16,-4 9-3-16,5 17-3 15,4 4-1-15,12 13 0 16,7 5-1-16,11-6 1 15,5-1 1-15,13-18 2 16,6-9-1-16,15-12 1 16,6-13 1-16,17-7 0 15,1-12 1-15,1-12 9 16,2-6 4-16,-12-7 18 16,-2 0 8-16,-6 5 1 15,-6 7-3-15,-17 20-13 16,-1 2-6-16,-17 23-7 15,-3 3-3-15,-10 13-4 16,3 3-3-16,0-7-2 16,3 0 0-16,5-16-3 15,4-12 1-15,4-2 1 16,6-14 0-16,13-7 1 16,4-1 0-16,5 1 2 0,9 5-1 15,3 5-1-15,4 13-1 16,5 12-1-16,6 11 2 15,1 5 0-15,-2 1 1 16,-1-14 1-16,-4-3 5 16,-12-19 33-16,0-9 16 0,-11-13 26 15,-3-5 3-15,-10-14-16 16,-8-19-10-16,-4-11-16 16,-5-11-5-16,-7-6-11 15,-3 5-6-15,-3 17-2 16,-1 14 6-16,9 34 15 15,8 16 6-15,-3 32-5 16,7 19-10-16,-1 27-21 16,-1 11-6-16,8 6-4 15,1 3-29-15,7-10-90 16,-3-8-64-16,7-16-232 16,-8-15 229-16</inkml:trace>
  <inkml:trace contextRef="#ctx0" brushRef="#br0" timeOffset="-103739.79">15720 15846 893 0,'-4'-32'144'0,"8"-2"152"0,1 2-62 16,8 9-37-16,6-3-27 16,-1 11-48-16,7 3-25 15,-1 12-42-15,3 5-16 16,3 10-24-16,0 4-8 15,-3 4-3-15,3 5-2 16,-10 4 0-16,-3 4 0 16,1-6 0-16,3-3-1 0,-1-11-34 15,1-9-37 1,2-11-146-16,0-10-215 16,-2-14 246-16</inkml:trace>
  <inkml:trace contextRef="#ctx0" brushRef="#br0" timeOffset="-103617.84">15910 15454 1072 0,'-16'5'47'16,"1"2"-47"-16,14-7-14 16</inkml:trace>
  <inkml:trace contextRef="#ctx0" brushRef="#br0" timeOffset="-103241.15">16406 15684 599 0,'0'59'119'15,"-5"-2"122"-15,-1-22-133 0,-1-6-44 16,-9-21-3-16,7-15 4 16,-1-14 37-16,8-9 14 15,13-13 1-15,5 1-3 16,5 5-16-16,-5 8-12 15,7 20-29-15,3 8-17 16,-4 6-25-16,10 5-9 0,-6-4-7 16,-3-6 0-16,6-13 0 15,-3-3 4 1,4-8 3-16,-1-5 2 0,-11-1 20 16,-3 2 10-16,-13 3 19 15,-5 0 5-15,-15 18-18 16,-7 11-13-16,-1 27-23 15,-1 12-8-15,7 21-5 16,8 5-2-16,7-2-20 16,8-8-22-16,19-27-48 15,4-7-32-15,18-27-93 16,10-12-163-16,6-27 228 16</inkml:trace>
  <inkml:trace contextRef="#ctx0" brushRef="#br0" timeOffset="-102673.25">17083 14968 533 0,'-19'21'111'16,"-4"-1"145"-16,-6 10-90 15,3 11-36-15,4 7-31 16,7 8-51-16,6 5-22 16,2 4-16-16,7 8-4 0,10 1-4 15,6-3-2-15,13-14 0 16,2-11-1-16,7-21 2 16,-5-18 5-16,5-14 28 15,-10-14 12-15,0-8 20 16,-5-2 8-16,-1 2-9 15,-6 6-9-15,-9 9-17 16,0 9-10-16,-7 17-19 16,-2 13-3-16,-2 12-5 15,3 4-2-15,1-7-2 16,5-11 0-16,11-15 1 16,-9-9 2-16,13-21 5 15,-4-1 8-15,-2-12 19 16,3 1 13-16,-1 4 24 15,2 2 1-15,-4 8 1 16,-3 6-4-16,-2 18-6 16,-13 6-1-16,-1 19-12 15,0 8-9-15,-6 16-18 0,4 4-9 16,-2 7-10-16,0 3-3 16,-3-7-12-16,3-3-14 15,-7-7-22-15,-4-6-13 16,-8-5-38-16,-13-2-30 15,-12-10-141-15,-11-1-177 16,-26 3 250-16</inkml:trace>
  <inkml:trace contextRef="#ctx0" brushRef="#br0" timeOffset="-102306.84">14734 16709 1691 0,'-2'6'96'0,"-8"6"29"16,8 6-45-16,-9 19-32 16,6 7-22-16,1 18-20 15,10 4-4-15,8-8-41 16,0-6-37-16,16-15-108 15,2-10-183-15,7-27 213 16</inkml:trace>
  <inkml:trace contextRef="#ctx0" brushRef="#br0" timeOffset="-102170.29">14675 16638 1179 0,'2'-9'55'15,"5"-5"31"-15,15-5-152 16,18 1 46-16</inkml:trace>
  <inkml:trace contextRef="#ctx0" brushRef="#br0" timeOffset="-101938.44">15183 16793 710 0,'26'63'108'0,"-10"-1"171"15,-9-5-37-15,-10-14-54 16,-3-11-22-16,-8-22-109 15,4-10-30-15,-3-21-14 16,6-9 8-16,9-13 31 16,7 1 20-16,17 5 42 15,6 6 12-15,11 28-11 16,1 6-18-16,6 28-42 16,-1 11-22-16,-10 15-19 15,-9 5-18-15,-5-4-111 16,-2-1-82-16,13-23 99 15</inkml:trace>
  <inkml:trace contextRef="#ctx0" brushRef="#br0" timeOffset="-101569.98">16365 16442 1614 0,'13'-2'123'0,"-8"5"74"15,4 11-25-15,-9 22-52 16,-4 6-39-16,4 28-55 16,-5 4-17-16,-4 11-20 15,5 4-27-15,3-8-99 16,10 5-85-16,19-8 113 15</inkml:trace>
  <inkml:trace contextRef="#ctx0" brushRef="#br0" timeOffset="-100972.82">17223 16966 1072 0,'0'-14'117'0,"-5"-5"124"16,-7 1-54-16,-8 0-9 0,-3-3-26 15,-11 3-57-15,-3 4-27 16,-9 9-39-16,-2 5-16 16,4 17-15-16,1 12-6 15,15 19-4-15,5 5-18 16,18 5-24-16,5-3-2 15,19-16 1-15,11-16 18 16,16-23 30-16,11-12 6 16,-2-24 12-16,-4-8 8 15,-6-14 21-15,-17-12 7 0,-1-9 5 16,-8-3-3-16,-3-14-3 16,4-1 1-16,-13 8 0 15,0 13 4-15,-7 32 1 16,-4 21-6-16,-1 44-18 15,3 16-10-15,-3 39-20 16,3 8-5-16,6 13-9 16,3-6-5-16,5-13-2 15,6-16 0-15,5-23 10 16,0-11 8-16,9-15 4 16,2-12 2-16,3-11 4 15,-2-6 1-15,-6-11 0 16,-8-3 1-16,-9 3 5 15,-3 6 6-15,-9 18 7 16,2 1 2-16,-4 27-6 16,-3 14-8-16,1 10-8 15,1 8-4-15,5-2-12 16,8-7-25-16,6-20-93 0,11-12-67 16,3-21 97-16</inkml:trace>
  <inkml:trace contextRef="#ctx0" brushRef="#br0" timeOffset="-100839.83">17633 16622 1703 0,'-25'2'72'0,"6"0"22"16,-1-2-91-16,17-13-284 15,4 8 200-15</inkml:trace>
  <inkml:trace contextRef="#ctx0" brushRef="#br0" timeOffset="-100575.96">18094 16709 1301 0,'-14'16'167'0,"-8"4"136"16,-1-1-115-16,-16 6-114 15,2 3-32-15,3 6-35 16,8-4-8-16,15-9-4 15,11 1 2-15,14-12 15 16,6-1 11-16,10-3 18 16,0 1 1-16,-5 5-8 0,-7 1-8 15,-13 4-9-15,-12 5-2 16,-14 6-5-16,-8 2-17 16,-8-9-57-16,3-5-40 15,-3-14-161-15,2-6-271 16,-4-22 319-16</inkml:trace>
  <inkml:trace contextRef="#ctx0" brushRef="#br0" timeOffset="-100414.94">18136 16337 1316 0,'24'18'185'0,"-1"17"144"15,-6 11-96-15,-11 27-122 16,-6 10-46-16,-7 8-46 15,-4 4-28-15,-2-15-70 16,5 0-54-16,8-27 61 16</inkml:trace>
  <inkml:trace contextRef="#ctx0" brushRef="#br0" timeOffset="-100186.4">18578 16578 1090 0,'-37'44'154'0,"-6"-1"165"0,-1 5-159 15,-4 5-87-15,11-3-26 16,12-6-31-16,9-7-7 16,21-10-4-16,11-11-2 15,23-4-4-15,6-10-4 16,20-2-88-16,6-5-107 15,9-1 114-15</inkml:trace>
  <inkml:trace contextRef="#ctx0" brushRef="#br0" timeOffset="-99755.32">15746 18016 1538 0,'-3'21'125'15,"-4"8"131"-15,5 6-205 16,-3 9-3-16,-4 18-34 15,5 2-9-15,-5 4-5 16,8-6-3-16,2-9-43 16,1-9-30-16,14-15-95 15,5-13-121-15,8-20 169 16</inkml:trace>
  <inkml:trace contextRef="#ctx0" brushRef="#br0" timeOffset="-99620.92">15674 17823 1074 0,'-30'0'145'0,"-1"-2"142"0,8-2-167 15,11-10-80-15,5-5-79 16,14-3 23-16</inkml:trace>
  <inkml:trace contextRef="#ctx0" brushRef="#br0" timeOffset="-99340.02">16071 18043 1242 0,'18'97'96'15,"-8"-10"61"-15,-3-6-83 0,-7-20-32 16,-1-13-21-16,1-24-14 16,-2-11 0-16,2-26 23 15,0-13 23-15,0-20 37 16,0-11 14-16,2-14 5 15,6 0-3-15,3 9 3 16,5 11 0-16,5 29-15 16,-5 15-17-16,7 34-40 15,-1 12-17-15,-3 19-14 16,2 12-3-16,-1-3-42 16,-1 0-44-16,10-12-141 15,4-9-107-15,10-17 174 16</inkml:trace>
  <inkml:trace contextRef="#ctx0" brushRef="#br0" timeOffset="-98894.28">17051 17807 1160 0,'13'-22'157'16,"8"3"109"-16,-17 15-74 16,-3 4-17-16,-2 27-29 15,-10 7-16-15,6 26-54 16,1 11-29-16,-1 14-38 15,7 0-6-15,-2-7-8 16,5-9-27-16,0-16-78 16,-1-10-54-16,6-16-221 15,-8-8 216-15</inkml:trace>
  <inkml:trace contextRef="#ctx0" brushRef="#br0" timeOffset="-98587.18">16998 17904 1091 0,'25'-53'116'16,"3"7"147"-16,6 3-21 16,10 19-44-16,-1 4-15 0,-1 15-94 15,1 8-36-15,-15 11-37 16,-12 4-7-16,-1 18-2 16,-10 3 2-1,-9 1 0-15,1 3 2 0,-24-9 0 16,1-4 1-16,-6-5-3 15,-7-8 0-15,9-1-5 16,6 4-1-16,12-2-2 16,9 3 1-16,11 5-1 15,5 5-1-15,15 8 0 16,1-6-1-16,6 3-36 16,6-6-41-16,0-14-125 15,1-2-119-15,8-14 172 16</inkml:trace>
  <inkml:trace contextRef="#ctx0" brushRef="#br0" timeOffset="-98274.36">17796 17920 1023 0,'-2'14'220'0,"-1"2"196"16,-17 22-199-16,-3 8-76 16,-3 10-89-16,-3 3-27 15,3-8-22-15,4 3-1 16,5-23-2-16,6-2 0 15,6-20 0-15,3-9 0 16,5-25 4-16,6-9 6 16,7-28 14-16,2-11 7 0,10-15 18 15,8-3 15-15,6 6 18 16,8 11 1-16,-9 28 1 16,3 10-13-16,-12 31-21 15,-4 12-10-15,-1 28-22 16,-4 12-7-16,2 16-7 15,-2 7-1-15,-4 0-37 16,-3 0-38-16,-1-14-107 16,-3-8-72-16,-3-14 131 15</inkml:trace>
  <inkml:trace contextRef="#ctx0" brushRef="#br0" timeOffset="-97926.3">17810 18083 1296 0,'-19'11'161'16,"10"5"206"-16,18-4-254 0,7 2-30 15,14-6-38-15,-2-7-15 16,13-6-82-16,-2 0-39 16,16-9-92-16,-5-6-53 15,5-8-22-15,0-10 23 16,-1-4 89-16,3-4 52 15,-11-2 78-15,-1 5 29 16,-15 10 94-16,-5 4 69 16,-11 15 108-16,-12 12 33 15,5 4-34-15,-14 18-56 16,-6 20-88-16,-3 12-40 0,2 19-52 16,-4 1-10-16,4-4-25 15,5-4-8-15,6-20-24 16,3-12-37-16,10-11-116 15,3-10-98-15,4-13 139 16</inkml:trace>
  <inkml:trace contextRef="#ctx0" brushRef="#br0" timeOffset="-97733.36">18796 17651 1632 0,'-2'32'154'0,"-1"7"106"16,-13 8-58-16,5 17-90 0,-3 4-34 16,7 8-53-1,3-9-15-15,-1-10-36 0,7-7-41 16,5-22-104-16,9-12 21 16,2-4 57-16</inkml:trace>
  <inkml:trace contextRef="#ctx0" brushRef="#br0" timeOffset="-97449.08">18658 17704 1241 0,'-2'3'170'0,"2"1"223"0,16 1-229 15,12-5 5-15,17 2-38 16,2 3-36-16,7 6-37 0,1 1-10 16,-9 8-20-1,-4 5-8-15,-13 5-9 16,-15 11-2-16,-23 12-17 0,-12 9-20 16,-22 2-59-16,-5 3-31 15,-8-8-79-15,-5-8-64 16,10-15 152-1</inkml:trace>
  <inkml:trace contextRef="#ctx0" brushRef="#br0" timeOffset="-97050.92">19379 17933 1637 0,'0'1'87'0,"2"-1"5"0,3 4 49 16,-5-1-39-16,9 3-45 0,-3-3-48 16,1-3-8-16,16 4-3 15,-2-4-2-15,15-7 0 16,1-4-12-16,7-10-73 15,2-2-65-15,9-7 78 16</inkml:trace>
  <inkml:trace contextRef="#ctx0" brushRef="#br0" timeOffset="-96658.32">20191 17502 1414 0,'-3'0'156'0,"3"3"148"16,-9 3-91-16,4 13-66 16,-8 2-45-16,-10 18-69 0,-2 11-20 15,-17 12-10-15,-2 4-2 16,-6 5-15-16,4-4-9 16,16-12-4-1,14-9-1-15,16-18 11 0,12-8 10 16,13-13 2-16,12-3 1 15,11-13 1-15,3-11 0 16,3-8 2-16,-10-6 1 16,-9-3 2-16,-12 5 2 15,-10 5 12-15,-10 11 15 16,-3 15 31-16,0-1 17 16,-7 20 14-16,-2 12-8 15,-5 16-31-15,-5 7-17 0,1 9-27 16,-7 4-8-16,13-4-38 15,-1-4-45 1,6-10-114-16,9-7-123 0,18-6 171 16</inkml:trace>
  <inkml:trace contextRef="#ctx0" brushRef="#br0" timeOffset="-96380.21">20741 17332 1811 0,'-5'1'157'16,"-8"8"115"-16,3 7-95 0,-10 16-46 16,-3 11-39-16,-7 24-49 15,-4 9-13-15,2 25-20 16,-5 13-5-16,9 8-8 15,-1 0-25-15,12-8-103 16,4-13-73-16,13-27-192 16,4-8 199-1</inkml:trace>
  <inkml:trace contextRef="#ctx0" brushRef="#br0" timeOffset="-96049.61">21007 17718 1455 0,'-3'4'172'0,"1"6"97"15,-7 6-83-15,-5 13-37 16,-9 4-79-16,3 8-28 15,-1 2-29-15,17-1-1 16,10-10 1-16,1-7 4 16,19-11 10-16,-6-7 0 0,14 0 2 15,3 0-4 1,-4 6-10-16,-4-1-3 0,-10 11-5 16,-10-2 0-16,-11 10-18 15,-10 6-19-15,-9-2-55 16,-8 8-37-16,-6-1-81 15,-4-3-50-15,-4-10 141 16</inkml:trace>
  <inkml:trace contextRef="#ctx0" brushRef="#br0" timeOffset="-95872.76">21027 17738 1701 0,'33'7'155'0,"-1"-6"122"16,-2-1-48-16,0-7-101 16,-1-2-31-16,3-8-87 0,-2-3-49 15,4-1-52-15,3 0 45 16</inkml:trace>
  <inkml:trace contextRef="#ctx0" brushRef="#br0" timeOffset="-69424.84">5378 9474 535 0,'-2'1'127'16,"0"3"99"-16,0-2-53 0,-5 1-10 15,7 3-73-15,-3 1-32 16,4 0-23-16,5 3 4 15,6-1 14-15,11-11 4 16,23-8-7-16,13-8 0 16,24-10 2-16,9 1 4 0,6-1-3 15,-2 1-8-15,5 13-17 16,5 3-10 0,15 11-11-16,17 9-3 0,2 4-1 15,4 4-1-15,-4 3 0 16,10 1 0-16,17 6-1 15,0 3-1-15,-4 4 0 16,-7 5-2-16,3 5 1 16,8 0-1-16,-2-1 2 15,3-1 0-15,13-8 1 16,4-9 0-16,4-11-1 16,10-10-2-16,19-8 0 15,2-12-2-15,23 0 1 16,16 2 3-16,-20 0 3 15,0 3 8-15,6 9-231 16,-9 2 167-16</inkml:trace>
  <inkml:trace contextRef="#ctx0" brushRef="#br0" timeOffset="52957.53">30532 8715 415 0,'0'-6'99'16,"-4"1"84"-16,3 5-28 15,1 0-67-15,0 0-24 16,0 2-21-16,1 0 7 16,10 7 20-16,-2-2 5 0,7 7 3 15,3 5-1-15,4 1-8 16,6 3-7-16,6-7-8 16,8-9-7-16,1-5-9 15,6-2-8-15,-1-16-13 16,-4 0-7-16,-8-2-93 15,-9-9-190-15,13 10 167 16</inkml:trace>
  <inkml:trace contextRef="#ctx0" brushRef="#br0" timeOffset="53358">31268 8419 312 0,'0'-6'119'16,"3"-1"144"-16,4 0-22 15,6-2-35-15,-1 4-21 0,-1-2-28 16,5 7-5-16,-2 5-21 16,-2 2-20-16,-1 16-46 15,-2 0-26-15,-7 27-25 16,-2 5-4-16,0 14-7 15,-2 7 0-15,-5-8-41 16,1-4-40-16,1-18-117 16,-2-6-115-16,5-11 168 15</inkml:trace>
  <inkml:trace contextRef="#ctx0" brushRef="#br0" timeOffset="53809.59">31339 8392 692 0,'24'-21'116'0,"-2"0"96"0,4 3-84 16,5 0-16-16,-3 6-35 16,0 3-5-16,2 7 2 15,2 4 5-15,0 7-15 16,-3 1-15-16,-5 3-29 15,1-3-9-15,0 3-8 16,3 1 0-16,-10 0 0 16,-7-1 0-16,-11-1 1 15,-11 0 0-15,-12 1 2 16,-5-4-2-16,-8 0-3 16,3 1 0-16,-14-6-1 15,10-3-1-15,7-1 0 16,9 0 0-16,19 2 0 15,13-2 0-15,1 2 0 16,4 3 0-16,0-1 1 16,-9 1 0-16,4 8-1 15,-2 3 0-15,-6 7 0 0,8 7 0 16,1 11-1-16,-8 3 0 16,15 11 2-16,-5-6-1 15,2-2-45-15,4-8-45 16,-4-9-217-16,-2-4 178 15</inkml:trace>
  <inkml:trace contextRef="#ctx0" brushRef="#br0" timeOffset="54222.97">31970 8587 694 0,'26'0'109'0,"-4"0"82"15,1-2-49-15,5-3-71 16,2 1-34-16,13-1-31 16,-1 0-47-16,-3 1 28 15</inkml:trace>
  <inkml:trace contextRef="#ctx0" brushRef="#br0" timeOffset="54755.92">32828 8330 749 0,'0'4'114'0,"2"6"109"16,1 3-19-16,1 13-46 15,1 3-26-15,2 6-52 16,0 6-18-16,-1 7-30 16,-3 1-11-16,-3-1-17 15,0 4-4-15,-2-15-70 16,-6-2-54-16,2-12 66 16</inkml:trace>
  <inkml:trace contextRef="#ctx0" brushRef="#br0" timeOffset="55012.96">33289 8385 1108 0,'7'16'146'15,"-7"11"111"-15,0 8-115 16,-5 9-18-16,-4 8-68 16,2 3-23-16,3 1-25 15,-1-2-5-15,-2-3-36 0,0-8-50 16,3-13-198-16,8-9 168 16</inkml:trace>
  <inkml:trace contextRef="#ctx0" brushRef="#br0" timeOffset="55340.12">33211 8303 1179 0,'25'-5'106'0,"-4"-2"64"16,7 0-18-16,11 7-30 15,4-2-21-15,16 6-24 16,4 6-2-16,7 8-14 16,4 7-7-16,-8 9-18 15,-8 6-9-15,-19 6-13 0,-12 2-3 16,-26 7-4-16,-11 0 1 16,-29-2-1-16,-7-1-1 15,-15-11 0-15,-6-1-1 16,-2-11-19-16,-6-8-21 15,1-7-41-15,1-5-52 16,6-7-183-16,8-2 187 16</inkml:trace>
  <inkml:trace contextRef="#ctx0" brushRef="#br0" timeOffset="60874.13">30800 9273 437 0,'0'-7'117'0,"0"-2"115"16,0 2-25-16,-9 5-47 16,0-3-23-16,-11 2-28 15,1 1-16-15,5 0-13 16,-6 0-7-16,18 2-18 15,1 0 3-15,-5 4-17 16,6 8-8-16,-1 15-12 16,1 5-8-16,0 17-8 15,7 3-2-15,5-4-2 16,11-4-1-16,-3-16 0 0,10-1 0 16,0-13 2-16,-7-10 1 15,0-8 2-15,-9-14 1 16,-1 1 3-16,1-6-2 15,-12 3-3-15,8 2 0 16,-10 17-4-16,4-3 1 16,6 22-1-16,-8 5 1 15,7 5-1-15,5-5 0 16,4-3 0-16,7-4 1 0,-2-11 19 16,2-3 15-16,-2-9 34 15,-6-9 15-15,-1-13 2 16,0-6-12-16,-1-9-32 15,-5-2-15-15,-5-4-21 16,3-3-6-16,-7 7-44 16,8 5-32-16,5 14-120 15,6 9-109-15,-2 15 171 16</inkml:trace>
  <inkml:trace contextRef="#ctx0" brushRef="#br0" timeOffset="61144.91">31420 9452 744 0,'14'15'146'16,"-3"-1"141"-16,3-2-42 16,4-5-81-16,3-3-41 15,6-6-66-15,1-2-20 0,2-6-24 16,-3 3-33-16,5-7-214 16,0 3 162-16</inkml:trace>
  <inkml:trace contextRef="#ctx0" brushRef="#br0" timeOffset="62490.7">31996 9344 241 0,'2'-2'53'0,"-2"1"57"15,0-3-13-15,2 2 0 16,-2-3-7-16,0 0-9 15,2 3-9-15,-2-2-26 16,0 4-7-16,2-3-16 16,-1 1-5-16,1 0 6 15,2 1 5-15,-3-1 7 16,-1 2 5-16,2 0-1 0,9-2-5 16,-8 0-2-16,8-1-2 15,-6-1-8-15,6 1 0 16,-4 3-4-16,0-2-2 15,0 2-5-15,2 0-4 16,-2 0-4-16,2 2-1 16,3 1 4-16,-4 1 1 0,2 1 6 15,4-1 4-15,-3 1 4 16,0 0-1-16,-1-1-6 16,-3-1-3-16,1 4-5 15,-1-3-2-15,-6-1 0 16,1 5 0-16,0-5 4 15,1 8 2-15,-1-2 3 16,4-2 2-16,-6 5-6 16,0-5-1-16,1 6-5 15,6 3-2-15,-1-6 0 16,1 4 0-16,-12-5 1 16,-8 9 0-16,-6-2-1 15,-22-2 1-15,0 6-3 16,0-3 0-16,-3 8 0 15,10 2-1-15,4-6 1 16,-4 0 0-16,13-7 0 16,-5-6 0-16,15 2 0 15,2-1 0-15,0-9 0 16,11 2 1-16,-2-2 0 0,7 0 0 16,-2-2 0-16,4-7-1 15,7 11 14-15,-2-4 6 16,13 2 7-16,-2-2 5 15,8 1-14-15,-2 1-4 16,8 3-9-16,7-3-5 16,-13 2-49-16,3-2-49 15,-4 0-287-15,-2 9 233 16</inkml:trace>
  <inkml:trace contextRef="#ctx0" brushRef="#br0" timeOffset="63332.78">32569 9350 203 0,'0'1'88'16,"-2"5"74"-16,-3 1-14 0,3 0-3 15,-5 3 4-15,2 5-6 16,-2 6-14-16,1 0-13 0,5 13-31 16,-6 1-11-16,5 1-30 15,2 6-14-15,-2-12-24 16,11 2-4-16,-6-7-42 15,-1-5-44-15,-2-6-181 16,-5-5 151-16</inkml:trace>
  <inkml:trace contextRef="#ctx0" brushRef="#br0" timeOffset="63627.16">32447 9273 641 0,'-2'-9'136'16,"2"1"145"-16,14 2-100 16,2 6-2-16,11 2-34 0,3 10-24 15,4 6-40-15,6 9-13 16,14 6-29 0,-1 6-14-16,-5 4-13 0,-11 5-5 15,-26-7-2-15,-11-1 1 16,-32-4-1-16,-13-2-10 15,-13-4-48-15,-3-9-16 16,10 2-18-16,7 4-1 16,12-11-1-16,3 0-32 0,12-13-179 15,13-1 176 1</inkml:trace>
  <inkml:trace contextRef="#ctx0" brushRef="#br0" timeOffset="64052.33">33096 9346 870 0,'3'19'127'0,"-6"3"74"0,1 20-76 16,2 4-40-16,-2 4-59 16,6 1-14-16,-6-8-22 15,0-4-45-15,2-7-253 16,-9-2 202-16</inkml:trace>
  <inkml:trace contextRef="#ctx0" brushRef="#br0" timeOffset="64357.77">33020 9334 536 0,'15'-29'162'16,"3"3"164"-16,3 6-92 15,11 9-18-15,-1 8-68 16,-3 8-44-16,-3 9-67 16,-6 6-20-16,-5 7-15 0,-5 3-2 15,-5 3 0-15,-11 3 0 16,-9-8-3-16,-2 1 1 16,-5-14-2-16,-2 0 1 15,9-8 0-15,7 3 0 16,9 5 1-16,2 4-1 15,11 9 2-15,4-1-1 16,8 7-1-16,-5-4-10 16,4-7-88-16,-1-2-91 15,4-7 103-15</inkml:trace>
  <inkml:trace contextRef="#ctx0" brushRef="#br0" timeOffset="64742.41">33559 9568 937 0,'-13'-15'149'16,"-3"1"95"-16,-7 12-99 15,-5 2-43-15,-4 16-71 16,0 4-19-16,4 8-12 16,3-3-1-16,16 2-2 15,9-8-2-15,11-3-1 16,8-2-1-16,8-10-3 15,-6-4 0-15,5-9 2 16,-4-5 2-16,-3-11 6 16,-1-3 1-16,-6-11 4 0,1-6 0 15,-11-8 5 1,-2-4 1-16,-2 1 3 0,2 4 14 16,0 24 26-16,0 24 6 15,0-1 8-15,0 23-9 16,-2 24-30-16,-2 15-9 15,4 9-13-15,0 3-6 16,8-2-23-16,4-10-36 16,6-11-146-16,7-3-157 15,6-12 194-15</inkml:trace>
  <inkml:trace contextRef="#ctx0" brushRef="#br0" timeOffset="65024.13">33832 9527 829 0,'-2'5'93'0,"-11"6"96"16,-8-1-38-16,-4 3-33 16,11 5-34-16,2-2-63 15,10 7-13-15,21-6 9 16,-6 1 8-16,12 7 9 15,12-6 1-15,-18 6-11 16,-3-11-9-16,-9 1-7 16,-22-1 0-16,-10-2-3 15,-5-1 1-15,-20-4-5 0,0 0-11 16,-10-4-76 0,9-3-54-16,12-5 70 0</inkml:trace>
  <inkml:trace contextRef="#ctx0" brushRef="#br0" timeOffset="65840.07">31725 10018 583 0,'9'-5'158'0,"-2"-6"117"16,4 2-62-16,-6 0-34 15,0-1-53-15,6 1-19 0,5 3-26 16,5 5-15-16,6 1-23 16,3 1-14-16,4 8-13 15,-2 0-4-15,-2 5-6 16,-9 2 1-16,-16 6-3 15,-6-3 0-15,-17 6-2 16,-10 3 1-16,-13 4-9 16,-7 5-3-16,0-3 1 15,2 0-1-15,18-6 7 16,10-3 0-16,14-11 0 16,8-1 0-16,15-5 0 15,10-4 1-15,15-2 1 16,4-2-4-16,10-7-50 15,-1 5-51-15,-11-5-234 16,-1-6 197-16</inkml:trace>
  <inkml:trace contextRef="#ctx0" brushRef="#br0" timeOffset="66032.32">32277 10069 836 0,'12'2'206'0,"-1"2"242"16,5 8-246-16,-4 8-39 16,-1 10-80-16,1 7-34 15,-7 9-40-15,-8-2-2 0,-4 4-46 16,5-5-42-16,0-8-120 16,6-3-159-16,-6-3 206 15</inkml:trace>
  <inkml:trace contextRef="#ctx0" brushRef="#br0" timeOffset="66268.29">32241 10013 1251 0,'18'-9'119'0,"8"5"96"15,12 4-18-15,2 4-53 16,7 6-30-16,-5 10-61 15,-6 5-17-15,-8 10-19 16,-9 4-6-16,-6 6-7 16,-8-1 0-16,-8-2 0 15,-15-3-3-15,-10-7-33 0,-3-3-29 16,-6-6-96-16,7-7-100 16,-5-13 145-16</inkml:trace>
  <inkml:trace contextRef="#ctx0" brushRef="#br0" timeOffset="66774.33">32645 10101 1232 0,'0'0'141'16,"-3"4"65"-16,3 6-59 16,-4 6-21-16,6 11-63 15,3-2-23-15,4 7-19 16,7 0-6-16,4-4-6 16,-4-1-3-16,5-11-3 15,2-2 1-15,4-9-4 16,-6-1 3-16,-5-11 2 15,-2-8 4-15,-3-1-4 16,-2-8-1-16,1 6-3 16,-1 2-3-16,0 7 2 0,-4 5 2 15,4 6 0-15,0 11 0 16,5-3 2-16,7 4 5 16,1-5 12-16,-1 0 11 15,-3-9 19-15,-1-7 9 16,-4-9 11-16,3-3-3 15,-6-10-17-15,-4-3-13 16,3-5-23-16,-8-2-9 16,-1 2-17-16,-1-2-21 15,1 11-54-15,0 6-40 16,3 12-110-16,13 8-102 0,-7 14 191 16</inkml:trace>
  <inkml:trace contextRef="#ctx0" brushRef="#br0" timeOffset="67073.68">33285 10179 882 0,'0'9'125'0,"2"4"87"16,-4 3-30-16,-3 7-74 15,0 3-41-15,-11 4-46 16,5 4-8-16,1-15-3 15,-5 8 7-15,14-16 21 16,-3-10 17-16,-5 3 34 16,-1-15 9-16,4-8 9 15,-3-2-8-15,9-11-34 16,0-2-16-16,6-5-33 0,11 0-10 16,1 7-8-16,5 2-3 15,2 14-13-15,-9 7-27 16,7 9-105-1,5 9-82-15,-1 3 115 0</inkml:trace>
  <inkml:trace contextRef="#ctx0" brushRef="#br0" timeOffset="67377.87">33684 10133 1191 0,'0'-5'135'0,"-3"-4"95"15,-8 4-30-15,-5 5-59 16,-9 0-40-16,-12 7-43 16,2 9-19-16,-6 7-17 15,0 5-6-15,15 1-11 16,4-1-3-16,22-7 1 16,13 2 0-16,12-2 8 15,10 1 3-15,8-5 1 16,6-1 0-16,-6 0-5 15,-10-3-1-15,-13-1-1 16,-22 1 1-16,-19 1 0 16,-11 2-1-16,-25 3-6 15,1 3-25-15,-17-5-86 0,-5-1-71 16,0 11 86-16</inkml:trace>
  <inkml:trace contextRef="#ctx0" brushRef="#br0" timeOffset="110957.83">1457 8894 669 0,'13'-13'111'0,"-3"1"79"15,-4-4-9-15,-6 2-66 16,-2 5-24-16,-7-5-11 16,-2 0-6-16,-3-6-8 15,-9 2-1-15,-3 1-18 16,-6 1-11-16,-9 5-9 16,-3 6-2-16,-6 7 2 15,-3 5 0-15,-4 12-1 16,4 1-2-16,-4 6-6 15,4 4 0-15,3 4-7 16,1 3-1-16,10-1-5 16,3 1-1-16,11 2-3 15,8 0-1-15,4 5 0 16,2 6-1-16,6 7-1 0,3 1 2 16,4 17 1-16,2 8 0 15,-3 6 1-15,1 3 1 16,-4 5 3-16,-3-4 1 15,-4 11 1-15,-5 8 0 16,-4 21-4-16,1 12-2 16,-6 4-2-16,1 7-2 0,3 9 0 15,-4 7-1-15,0 14 0 16,3-1 0-16,8 6 2 16,1 4 0-16,9 0 1 15,2 6-1-15,4-1 0 16,3 2-1-16,-2 0 2 15,-5 4-1-15,2 5 1 16,-2-6 1-16,0 8 0 16,5 2 0-16,4-8-1 15,7-1 0-15,6-13 1 16,6-7 0-16,0-14 0 16,4-10 1-16,2-3-1 15,-4-12 0-15,-3-7 1 16,-3-8-1-16,-4-10 1 15,-4 0 1-15,-2-17-1 16,-1-4 1-16,-5-18-1 16,-1-14 0-16,-1-8 0 15,-1-12-1-15,2-6 1 0,0-6-1 16,6-9-1 0,1-1 0-16,-2-6 0 0,1 6 1 15,1 0-1-15,-7-1 0 16,2-1 0-16,-2 2 0 15,0-4 0-15,-2 0-1 16,4-2-1-16,0-7 0 16,5 0 0-16,0-1-1 15,8-6-1-15,1 3-1 0,10-2 0 16,1-1 1 0,7-4 2-16,1-1 0 0,3 0 2 15,-4-2-16-15,-6-4-45 16,-5 2-38-16,-3 1-134 15,-4-8-104-15,-5-5 185 16</inkml:trace>
  <inkml:trace contextRef="#ctx0" brushRef="#br0" timeOffset="111324.77">1395 16225 980 0,'-7'-3'132'0,"0"1"94"16,-4 2-30-16,6 3-88 16,3 6-29-16,2-2-33 15,7 4-10-15,15 5-4 0,1 5-3 16,12 2-9-16,2 7-6 16,4 8-9-16,4 4 0 15,-8 4 18-15,-4 0 13 16,-13-1 16-16,-6-1 4 15,-19-3-13-15,-11 0-9 16,-21-1-15-16,-15 1-4 16,-12-4-38-16,-8 1-64 15,-15-3-294-15,-7 4 237 16</inkml:trace>
  <inkml:trace contextRef="#ctx0" brushRef="#br0" timeOffset="112791.01">2291 16218 885 0,'-2'-2'110'0,"-2"4"70"16,-6 5-71-16,-6 16-49 15,0 9-20-15,-6 16-5 16,8 9-1-16,9 7-13 0,5-6-8 16,12-14 7-16,8-10 19 15,14-23 54-15,6-11 25 16,5-23 26-16,4-9-4 15,-15-16-24-15,-6-7-17 16,-19-2-29-16,-12 4-15 16,-20 9-26-16,-11 5-9 15,-12 10-11-15,-9 3-6 0,2 13-39 16,3 8-29 0,15 9-75-16,8 10-59 0,22 2-226 15,6 0 246-15</inkml:trace>
  <inkml:trace contextRef="#ctx0" brushRef="#br0" timeOffset="113057.42">2658 16207 1368 0,'33'24'112'0,"-15"0"50"16,-4 8-41-16,-12 4-58 16,-4-3-25-16,-7-6-9 15,2-4 6-15,-5-23 11 16,7-11 1-16,1-21 2 15,4-8-4-15,11-15 7 16,3 0 9-16,9 5 15 16,0 8 1-16,12 11-11 15,-1 14-16-15,5 11-26 16,4 13-12-16,-10 22-9 0,5 6-7 16,-5 17-44-16,6-3-54 15,6 3-120-15,6-8-97 16,8-12 165-16</inkml:trace>
  <inkml:trace contextRef="#ctx0" brushRef="#br0" timeOffset="113456.78">3925 16190 1138 0,'6'-13'155'0,"-6"-3"129"16,-4 2-12-16,-14-7-77 16,-5 3-30-16,-12 11-71 15,-1 0-29-15,-6 19-48 16,1 13-13-16,4 16-7 16,0 5 0-16,17 6-4 15,6-5-6-15,21-15-4 16,14-5 0-16,15-25 5 15,5-2 6-15,6-22 6 16,1-1 3-16,-5-12 6 16,-1-1 6-16,-10-4 13 15,-5 1 13-15,-8 10 7 0,-10 10-4 16,-9 21-14-16,-7 14-14 16,-14 24-14-16,0 15-2 15,5 16 0-15,2 0-11 16,19-14-75-16,11-13-58 15,23-28-178-15,10-12 167 16</inkml:trace>
  <inkml:trace contextRef="#ctx0" brushRef="#br0" timeOffset="114307.33">4943 16074 1294 0,'0'22'78'0,"-7"8"24"16,7 11-56-16,-7 10-18 0,3 1-20 16,8-8-6-16,10-7-1 15,11-19 0-15,7-9 9 16,0-18 29-16,-2-7 11 15,4-11 22-15,-8-1 2 16,1-2-5-16,-2 1 0 16,-9 6-5-16,-2 2-7 15,-4 14-23-15,-4 2-10 16,-1 14-17-16,-1 8-4 0,6 8-1 16,3 3-1-16,8-12 0 15,2-3 0-15,11-15 2 16,-2-9 6-16,7-5 8 15,-2-7 5-15,0 2 3 16,-3 2-1-16,-11 10-5 16,-5 5-3-16,-6 4-6 15,-5 0-4-15,9 4-3 16,-4-4-2-16,10 0-1 16,-3 2 0-16,4-2 0 15,6 0 1-15,-5 0 0 16,3 0 0-16,-9 0 0 15,-4 0 0-15,-5 1 2 16,1 1 0-16,-10-2 3 16,0 0 0-16,-1-5 0 15,-6-8-2-15,5-4-2 16,-2-8-1-16,8-7 0 0,6-4-1 16,19-3 2-16,-1-1 3 15,9-1 13-15,4 4 8 16,2 5 8-16,3 5 2 15,0 13-11-15,-5 7-7 16,-8 12-10-16,-6 15-4 16,-16 10-2-16,-2 9 0 15,-8 14 1-15,-1 0-2 16,4-3 0-16,6 1 0 0,10-6-2 16,1-3-72-16,8-10-65 15,1-7-67 1,5-23-295-16,18-9 318 0</inkml:trace>
  <inkml:trace contextRef="#ctx0" brushRef="#br0" timeOffset="114465.77">6094 15656 2129 0,'-32'0'74'0,"5"0"-6"15,3-12-31-15,11-4-53 16,8-7-45-16,10 0-201 16,18-4 157-16</inkml:trace>
  <inkml:trace contextRef="#ctx0" brushRef="#br0" timeOffset="114635.61">6707 15502 1765 0,'-19'41'134'16,"-2"6"85"-16,6 12-80 16,6 17-16-16,-1 2-34 0,6 6-34 15,-1-12-22-15,5-8-124 16,4-5-88-16,11-12 93 16</inkml:trace>
  <inkml:trace contextRef="#ctx0" brushRef="#br0" timeOffset="114991.21">6580 15973 1502 0,'-4'0'38'0,"17"-10"48"16,17-8 54-16,9 0-20 15,1-1 12-15,7 6-58 16,2 5-15-16,11-5-32 15,6 3-14-15,5-6-8 16,0-6 0-16,-5-4 0 16,-11-3 1-16,-18 4 8 15,-14 4 29-15,-23 2 40 16,-16 10 8-16,-25 9 11 16,-10 10-20-16,-10 24-33 15,-2 5-10-15,8 14-18 16,8 6-8-16,26-4-10 15,14 0-3-15,28-11-2 16,15-8-3-16,22-12 1 16,11-8-12-16,13-12-79 0,5-8-57 15,-2-15 74 1</inkml:trace>
  <inkml:trace contextRef="#ctx0" brushRef="#br0" timeOffset="115391.9">7993 16080 1260 0,'12'0'145'0,"-8"12"116"16,-4 13-98-16,-14 23-49 15,-11 12-46-15,-12 20-42 0,-10 5-19 16,-13-3-125-16,0 1-219 16,-2-1 197-16</inkml:trace>
  <inkml:trace contextRef="#ctx0" brushRef="#br0" timeOffset="116297.67">2349 17090 835 0,'9'-7'158'16,"-4"2"114"-16,-3 5-105 16,-2 5-45-16,-7 13-61 15,-5 9-17-15,-1 10-17 16,3 11-4-16,-3 12-11 0,4 4-6 16,-5 1-4-16,2-2-15 15,3-10-107-15,0-4-94 16,0-6 108-16</inkml:trace>
  <inkml:trace contextRef="#ctx0" brushRef="#br0" timeOffset="116589.95">2221 17417 531 0,'0'-103'170'0,"0"4"137"0,9 12-59 16,0 12-23-16,9 26-53 16,0 13-25-16,3 15-52 15,9 12-22-15,6 9-40 16,4 5-15-16,3 9-12 15,-6 6-3-15,-5 5 1 16,-4 5 1-16,-20 5 1 16,-8-1 2-16,-18 3 1 15,-12-5 0-15,-9-3 0 16,-2-8-2-16,7-2-5 16,6-3-2-16,14 2-2 15,5 7-1-15,16 5 0 16,9 4-1-16,12 5-32 15,9 3-81-15,25 3-164 16,-3-8-221-16,21-5 259 16</inkml:trace>
  <inkml:trace contextRef="#ctx0" brushRef="#br0" timeOffset="116924.99">3096 17401 707 0,'-6'-30'142'15,"-8"1"118"-15,-11 4-55 16,-15 13-79-16,-5 8-29 15,1 15-35-15,1 7-11 16,4 10-26-16,9 9-11 16,14 6-11-16,7 1-3 15,20-5-3-15,8-9 0 16,15-15 0-16,3-8 2 16,2-20 3-16,0-1 6 0,-8-14 13 15,-3-4 4-15,-7-21 0 16,-3-8-3-16,-9-18-12 15,0-12-2-15,-9-1-5 16,0-4 16-16,-4 13 17 16,2 12 13-16,2 27 27 15,0 17-10-15,0 41-16 16,-3 20-13-16,-6 37-25 16,2 17-7-16,0 28-2 15,3 6-16-15,13-5-132 16,11-11-125-16,19-31 140 15</inkml:trace>
  <inkml:trace contextRef="#ctx0" brushRef="#br0" timeOffset="117390.39">4427 17126 816 0,'-7'12'163'16,"-11"4"158"-16,2 4-192 16,2 10-35-16,-5 12-65 15,5 10-10-15,10 8-16 16,-3-5-3-16,16-7-3 16,8-5 0-16,12-22 20 15,8-7 18-15,2-16 52 16,-2-7 13-16,-8-15 4 15,-3-5-9-15,-17-1-37 16,-4-9-10-16,-13-2-18 16,-7 6-9-16,-15-2-13 15,-7 8-13-15,-2 20-66 16,-5 0-41-16,5 18-153 0,7 2 141 16</inkml:trace>
  <inkml:trace contextRef="#ctx0" brushRef="#br0" timeOffset="117568.29">4704 16739 1354 0,'12'2'117'0,"-5"14"60"16,-5 9-44-16,-7 19-80 16,-4 13-19-16,-4 9-19 15,5 5-6-15,4 8-4 16,4 1-39-16,12-2-197 15,4-7 159-15</inkml:trace>
  <inkml:trace contextRef="#ctx0" brushRef="#br0" timeOffset="117908.19">5209 17168 1161 0,'-12'-17'90'0,"-6"10"33"15,-3 7-34-15,-9 24-68 16,-4 7-11-16,5 9-7 16,5 5-3-16,11-10-4 15,8-3-1-15,17-11 2 16,8-14 2-16,1-8 41 0,6-10 16 16,-6-12 31-16,-2-16 9 15,-6-18-18-15,-4-7-6 16,0-10-7-16,3-4 1 15,-8 0-11-15,1 7-5 16,-5 14-17-16,2 13-8 16,-2 37-11-16,0 21-5 15,-2 37-6-15,-2 13-3 0,4 27 5 16,0 1-30-16,15 9-112 16,9 0-103-16,12-14 112 15</inkml:trace>
  <inkml:trace contextRef="#ctx0" brushRef="#br0" timeOffset="118942.02">6184 17301 702 0,'7'-1'168'0,"-3"-6"116"16,-8-15-62-16,-6-1-42 15,-10-9-72-15,-5 0-26 0,-12 2-48 16,3 4-14-16,-3 11-18 16,5 12-3-1,9 17-9-15,6 11-2 0,4 26-1 16,6 6-4-16,7 7-10 15,2-6 0-15,17-19 3 16,4-12 6-16,8-23 20 16,0-8 15-16,1-19 14 15,-2-11 6-15,-1-24 19 16,-3-8 3-16,-4-14 14 16,-5-5 8-16,-4 2-7 15,-6 5-11-15,-7 11-24 16,0 13-11-16,-4 33-14 15,-4 19-5-15,-3 34-6 16,-3 25-6-16,3 26-4 16,9 13 6-16,17 10-51 15,13-3-24-15,18-25-18 16,14-14-7-16,11-36 53 16,4-13 26-16,3-22 21 15,-11-13 1-15,-12-15 4 16,-4-10 1-16,-20-4 4 0,-10-5 12 15,-16 7 19-15,-12 2 4 16,-18 15-6-16,0 12-14 16,-14 27-24-16,0 18-6 15,4 15-4-15,-1 6-9 16,15-9-1 0,5-9-1-16,22-19 3 15,8-9 11 1,12-11 7-16,6-5 6 15,0-11 8-15,2-5 1 0,-6-2 7 16,-5 2-1-16,-1 7-7 16,-5 12-3-16,-6 16-10 15,-6 20-2-15,2 30-1 0,-5 5 0 16,3 4 1-16,4-7 0 0,9-25 0 16,7-11 2-16,5-21 6 15,5-10 16-15,1-22 25 16,-1-11 10-16,-4-26 16 15,-5-9-8-15,-6-18-18 16,-1-3-5-16,-6-2-11 16,-10 0-7-16,-1 10-7 15,-6 17-2-15,4 33-9 16,-7 25-5-16,2 39-5 0,-2 25-5 16,-4 25-3-1,-1 8-11-15,5 10-54 0,5-3-58 16,9-1-160-16,4-3 159 15</inkml:trace>
  <inkml:trace contextRef="#ctx0" brushRef="#br0" timeOffset="119358.84">6860 17113 1224 0,'7'-28'125'16,"12"2"85"-16,6 1-49 0,16 3-62 15,10 5-23-15,20-6-28 16,4 3-6-16,12-1-10 16,-2 1-4-16,-11 4-8 15,-8 4-5-15,-18 10-8 16,-13 4-1-16,-22 9 4 16,-12 3 1-16,-17 7 3 15,-12 4 0-15,-13 9-7 16,-3 5-2-16,0 5-6 15,8 6-2-15,8 1-1 16,8-1-1-16,15-6 0 16,3-9 0-16,16-13 2 15,8-12 0-15,2-13 4 16,5-11 2-16,-4-17 18 16,-4-8 12-16,0-7 14 15,-1-3 8-15,-4 8 3 16,-2 5-8-16,-7 21-14 0,-5 11-9 15,-2 22-23-15,0 14-5 16,2 19-36-16,1 0-38 16,11-3-151-16,8-12 131 15</inkml:trace>
  <inkml:trace contextRef="#ctx0" brushRef="#br0" timeOffset="119861.93">8434 16869 1334 0,'16'14'57'0,"0"14"-11"0,0 2-3 0,-3 15-35 15,1 8-3-15,-5-5-2 16,-4 0-1-16,0-9 0 15,-1-9-1-15,-4-7-6 16,0-7-11-16,-11-9-10 16,-1-5 0-16,-8-6 10 15,-3-5 11-15,-5-3 10 16,-4-8 2-16,2-1 1 16,-2 0 5-16,11 0 18 0,5 1 12 15,10-3 18-15,6 5 7 16,16 4-4-16,6-2-12 15,13 2-21-15,9 0-13 16,15-2-60-16,10-2-63 16,4 8 61-16</inkml:trace>
  <inkml:trace contextRef="#ctx0" brushRef="#br0" timeOffset="120235.57">9184 16984 1443 0,'-14'11'73'0,"0"3"7"15,0 4-26-15,8 8-46 16,1 3-7-16,10-1-3 16,3-5-1-16,9-9 9 15,6-5 6-15,6-9 18 16,4-5 9-16,-4-8 21 16,-1-4 8-16,-12-3 21 0,-7 2 5 15,-11 4-12-15,-12-2-13 16,-13 4-32-16,-3-2-18 15,-5 12-29-15,-1-3-25 16,6 5-76-16,5 3-42 16,11-6-188-16,7-1 189 15</inkml:trace>
  <inkml:trace contextRef="#ctx0" brushRef="#br0" timeOffset="120410.76">9500 16548 1268 0,'3'16'152'0,"6"10"138"0,-9 19-188 16,0 12-33-16,-9 12-48 15,6 2-10-15,-2-6-7 16,8-8-17-16,4-7-112 16,-3-8-186-16,6-12 178 15</inkml:trace>
  <inkml:trace contextRef="#ctx0" brushRef="#br0" timeOffset="120756.7">9849 16982 1441 0,'-5'-23'142'0,"-6"5"84"16,-3 3-70-16,-4 11-75 15,-7 4-38-15,1 9-34 0,1 9-7 16,3 8-8-16,9 3 0 15,4-1-32-15,7-5-9 16,16-9-13-16,2-9-5 16,9-8 35-16,-1-8 13 15,-1-10 20-15,2-7 1 0,-10-13 38 16,3-3 17-16,-8-13 32 16,1-3 20-1,-4-13-9-15,-6-9-10 16,1 13-22-16,-1 14-7 0,1 32-18 15,-4 27-9 1,-4 38-13-16,-1 13-12 16,-4 18-12-16,2 0 1 0,5-6-62 15,4-5-47-15,16-14-168 16,7-6 143 0</inkml:trace>
  <inkml:trace contextRef="#ctx0" brushRef="#br0" timeOffset="121257.78">10356 17000 1232 0,'13'25'122'0,"1"12"113"16,2 16-147-16,0 22-33 15,-4 10-29-15,-3 2-22 16,-2-4-1-16,6-14-40 15,-5-14-19-15,7-16-44 16,-1-14-21-16,-7-14 30 16,-4-11 20-16,-3-22 87 15,-1-8 46-15,-5-30 64 16,3-16 28-16,-10-36 5 16,5-10-12-16,8-1-45 15,7 12-15-15,9 38-13 16,7 25-6-16,-2 25-9 15,4 12-15-15,-8 17-39 16,-1 8-8-16,-5 16-3 16,-9 4 1-16,-13 15-28 15,-8 5-20-15,-11 9-75 16,-8 5-61-16,6-1 105 16</inkml:trace>
  <inkml:trace contextRef="#ctx0" brushRef="#br0" timeOffset="121933.25">11175 17301 1409 0,'11'-23'154'15,"-11"2"115"-15,0-7-74 0,-25 1-76 16,-7 2-39-16,-14 6-48 15,-5 8-17-15,-6 15-13 16,2 15-3-16,4 17-9 16,-1 4 0-16,20 3-3 15,8-2-1-15,24-20 0 16,8-1 1-16,21-19 5 16,8-6 3-16,13-13 5 15,5-5 1-15,-4-3 1 16,2 1 0-16,-7 9-1 15,-8 7 1-15,-10 16-1 16,-10 7 0-16,-11 18-1 16,-2-2 2-16,-16 2-2 15,1 2 1-15,-4-16-1 0,-4-1 1 16,14-10-1 0,4-10 0-16,9-8 0 0,14-3 0 15,4-7 11-15,1 1 7 16,6 4 8-16,1-8-1 15,-6 8-8-15,-6 1-7 16,-2 12-10-16,-5 6-3 16,-2 15-18-16,-5 5-16 15,-2 6-33-15,-3-6 1 16,-4-2 17-16,0-5 18 16,0-16 40-16,0 0 13 0,1-4 24 15,7-15 8-15,-1-2 9 16,5-4-4-16,6-4-16 15,3 5-8-15,-1 6-8 16,4 4-7-16,12 12-11 16,6 5-2-16,10 4-5 15,-3 6-1-15,1-8 0 16,-4-1 1-16,2-6-1 16,2-9-9-16,-6-6-34 15,-8-5-18 1,-12-8-49-16,-8 2-39 0,-10-6 89 15</inkml:trace>
  <inkml:trace contextRef="#ctx0" brushRef="#br0" timeOffset="122095.23">11863 16596 2035 0,'0'17'116'16,"-7"8"22"-16,0 2-48 15,-9 3-68-15,-9-3-37 16,4-8-126-16,0 4-68 16,8-5 94-16</inkml:trace>
  <inkml:trace contextRef="#ctx0" brushRef="#br0" timeOffset="122629.98">12021 16871 1505 0,'2'30'144'0,"-4"3"98"0,-8 19-149 16,-6 8-32-16,0 15-47 16,3 6-8-16,-3-5-6 15,2-5-13-15,3-19-54 16,6-17-26-16,12-15-52 16,2-11-6-16,7-8 14 15,-4-6 7-15,-10-9 29 16,0-4 19-16,-6-5 43 15,-4 4 33-15,-10-10 73 16,2 1 22-16,-5-2 30 16,6-4-2-16,10 9-28 15,2 0-11-15,13 11-3 16,10 9 7-16,6 5 4 16,10 3-6-16,8 1-15 15,8-4-12-15,4-4-16 0,1-6-2 16,-6-3-14-1,-1 4-6-15,-18 4-8 0,-4 5-3 16,-24 11 0-16,-4 6-1 16,-13 21-2-16,-2 10-1 15,-1 12-5-15,0 4-4 16,5-4-10-16,6-3 1 16,5-8 1-16,0 1 6 15,0-13 2-15,0 4 3 16,-7-6 6-16,-8-3 0 15,-11-10 13-15,-8 1 14 16,-12-9 38-16,-7-2 13 16,3-12 0-16,-1-7-16 0,5-12-106 15,1-8-80-15,3-5 66 16</inkml:trace>
  <inkml:trace contextRef="#ctx0" brushRef="#br0" timeOffset="124893.74">2734 17918 1194 0,'-7'4'35'0,"-2"7"29"0,-9-4-16 16,2 2 2-16,7-8 22 16,-3-1 22-16,3-7 28 15,-3 0 5-15,-2-2-9 16,-1 2-18-16,-13 0-29 16,-4 0-18-16,-14 7-26 15,-9 0-10-15,0 14-12 16,-2 4-5-16,11 23-7 15,5 14-3-15,17 19 1 16,2 1 2-16,15 1 2 16,7-5 1-16,16-11 1 15,7-3-1-15,14-13-29 16,13-3-29-16,10-11-109 0,6-3-49 16,17-15 111-16</inkml:trace>
  <inkml:trace contextRef="#ctx0" brushRef="#br0" timeOffset="125229.93">3152 18303 838 0,'-7'-7'205'0,"-5"0"215"16,-13 5-253-16,-14 2-47 0,-4 13-70 16,-3 1-11-16,4 4-19 15,1 5-14-15,13 3-11 16,8 1-2-16,10 3-4 15,2-5 2-15,17-4 1 16,4-5 1-16,12-7 2 16,-1-7 1-16,8-15 2 15,-2-3 5-15,-1-10 12 16,-1-5 8-16,-12 3 17 16,2 3 5-16,-11 9 2 15,-4 7-5-15,-3 9-18 16,-7 9-10-16,2 18-15 15,-2 7-3-15,7 12 1 16,0 3 3-16,11-3-63 16,5-3-45-16,10-8-374 15,13-11 292-15</inkml:trace>
  <inkml:trace contextRef="#ctx0" brushRef="#br0" timeOffset="125445.72">3470 17791 1463 0,'-6'0'117'16,"-2"16"56"-16,-12 12-26 0,6 24-78 16,-2 22-19-16,3 22-26 15,3 7-7-15,-4-2-12 16,3-6-7-16,11-13-107 15,9-8-89-15,14-12 104 16</inkml:trace>
  <inkml:trace contextRef="#ctx0" brushRef="#br0" timeOffset="127026.66">3917 18280 661 0,'0'-12'159'15,"0"1"168"-15,-4 4-58 16,-5-2-68 0,-2 7-47-16,-8 4-73 0,-2 7-34 0,-2 10-42 15,-2 10-6-15,7 12-5 16,2 3 0-16,9 4-2 16,7-2 1-16,12-7-1 15,10-5-1-15,11-13 2 16,10-10 2-16,3-17 3 15,2-8 2-15,2-13 5 16,-3-3 4-16,-6-7 12 16,0-2 7-16,-16 5 11 15,-11 8 1-15,-5 10-4 16,-11 7-7-16,-7 20-15 16,6 6-5-16,-6 15-9 15,9 2-1-15,5-2-1 16,-1-7 0-16,13-11 1 15,3-9 0-15,3-8 4 16,0-12 1-16,7-4-1 16,-3-1 0-16,6 6-1 15,-1 5 0-15,4 13 1 0,-8 7-3 16,-3 13 1-16,-2 7 1 16,-5 0-1-16,1-4 2 15,-4-11-1-15,-3-9 1 16,0-21 3-16,-1-9 2 15,5-20 1-15,0-6-2 16,5-21-3-16,-1-6 0 16,-1-21-2-16,4-4-1 15,2 10-1-15,2 13-1 0,-8 41 2 16,-1 23 2-16,-11 48 1 16,-7 22 2-16,-11 38-5 15,-1 11 0-15,3 1-1 16,9-5 0-16,18-21-5 15,12-18-3-15,16-25-11 16,2-12 1-16,7-25 6 16,3-9 5-16,-3-26 11 15,2-1 1-15,-7-8 2 16,-8 0 2-16,-13 3 14 16,-10 4 13-1,-19 8 12-15,-10 8-1 0,-14 10-14 16,-7 8-15-16,-1 8-17 15,0 4-4-15,3 7-6 16,10 2-1-16,10-2 0 16,9 0 0-16,14-4 4 15,6-3 1-15,8-9 4 0,0 0 2 16,-1-9 2 0,3-3 1-16,-10-4 0 0,3-2 0 15,-7-2 1-15,-4-4 0 16,0 4 3-16,-3-6 2 15,-2 4 1-15,-3 3 2 16,-4-6-3-16,0 2-3 16,2-16-2-16,1-5-2 15,3-13 3-15,2-2 4 16,5-1 5-16,1 3 6 0,2 15 10 16,4 13-1-16,-4 28-6 15,1 9-5-15,-1 37-14 16,-2 17-2-16,-5 27-1 15,0 3 0-15,4 0 0 16,-1-11 0 0,11-18-1-16,0-16 1 0,7-16-1 15,-1-7 1-15,4-17 1 16,-3-5 2-16,-7-9 1 16,0-5 2-16,-7-11 3 15,-1 0-1-15,-5-6-1 16,-8 13-3-16,-4 16-4 15,-8 14-2-15,-1 22-3 16,-1 5 0-16,4 5 0 16,8-4-1-16,13-15-5 15,8-11-11-15,13-20-30 16,-2-8-20-16,1-16-67 0,-1-4-52 16,-12-6-306-16,-2-8 296 15</inkml:trace>
  <inkml:trace contextRef="#ctx0" brushRef="#br0" timeOffset="127161.1">5326 18076 1661 0,'-5'20'104'0,"8"-1"59"0,31-13-78 16,16-6-23-16,31-24-23 16,13-6-15-16,14-12 125 15,8-13-108-15</inkml:trace>
  <inkml:trace contextRef="#ctx0" brushRef="#br0" timeOffset="128240.04">6970 18000 448 0,'5'0'134'15,"-3"-4"100"-15,1-6-57 16,-1-1-24-16,0-3-63 16,-2 2-25-16,3 1-25 15,-3 9-4-15,0 2-8 16,-5 2 2-16,5 23 5 0,2 10 2 16,5 18-2-16,0 4-7 15,4 0-12-15,-1-7-8 16,3-11-4-16,-4 1 0 15,0-11 1-15,-4-5-1 16,2 3-16-16,-5-4-38 16,-1-5-129-16,-1-2-122 15,0-4 154-15</inkml:trace>
  <inkml:trace contextRef="#ctx0" brushRef="#br0" timeOffset="128507.96">6931 17895 1229 0,'0'0'117'0,"0"2"67"16,3 2-23-16,13-1-62 16,9 1-24-16,7 3-28 15,7 5-16-15,5 10-29 16,-1 4 2-16,-8 10 1 15,-12 3 5-15,-8 7-3 16,-12 0 1-16,-14 7 1 16,-3 2-4-16,-23-4 4 15,-7 4-8-15,-4-7-63 0,2 0-63 16,10-20 66 0</inkml:trace>
  <inkml:trace contextRef="#ctx0" brushRef="#br0" timeOffset="128701.01">7422 18124 1396 0,'7'12'112'0,"0"12"53"16,-5 11-49-16,-6 9-70 16,-1 4-20-16,-2-3-18 15,7-3-4-15,3-8-4 16,10-8-40-16,8-11-136 15,0-8-181-15,11-14 185 16</inkml:trace>
  <inkml:trace contextRef="#ctx0" brushRef="#br0" timeOffset="128864.56">7498 17785 1239 0,'-25'34'96'15,"2"-4"80"-15,0-8-129 16,9-6-28-16,12-9-31 16,4-7-59-16,19-11 45 15</inkml:trace>
  <inkml:trace contextRef="#ctx0" brushRef="#br0" timeOffset="129036.87">8034 17619 1190 0,'7'0'155'15,"-13"0"107"-15,-8 10-55 16,-9 8-88-16,-11 9-40 16,11 15-46-16,7 15-14 15,4 19-22-15,12 11-4 16,7 5 10-16,7 2-62 0,8-7-75 16,-6-7-64-16,-2-14-193 15,-9-11 230-15</inkml:trace>
  <inkml:trace contextRef="#ctx0" brushRef="#br0" timeOffset="129180.97">7716 18261 830 0,'-10'-23'138'0,"4"-4"117"16,8 2-118-16,19 2-100 16,11-4-23-16,23-10-14 15,7-4-9-15,16-10-125 16,4-6-131-16,6-10 145 15</inkml:trace>
  <inkml:trace contextRef="#ctx0" brushRef="#br0" timeOffset="129343.87">8516 17569 953 0,'-27'0'181'16,"-6"13"166"-16,-17 20-141 0,-1 12-47 16,-3 18-61-16,3 10-31 15,12 23-45-15,9 0-14 16,10-1-11-16,10-1 0 15,11-19-66-15,5-13-41 16,17-7-229-16,-4-11 188 16</inkml:trace>
  <inkml:trace contextRef="#ctx0" brushRef="#br0" timeOffset="129487.65">8129 18152 1152 0,'-5'-3'118'0,"3"-8"154"0,24 1-228 16,-3-3-25-16,16 1-10 16,3-1-36-16,8-10-199 15,9 4 158-15</inkml:trace>
  <inkml:trace contextRef="#ctx0" brushRef="#br0" timeOffset="129629.02">8878 18043 1275 0,'0'15'173'0,"-6"7"127"16,-11-6-70-16,-3-4-125 16,-5 2-51-16,0-15-162 15,9-8-112-15,-1-23 116 16</inkml:trace>
  <inkml:trace contextRef="#ctx0" brushRef="#br0" timeOffset="130219.03">9776 18085 1035 0,'-5'27'56'15,"-7"-3"56"-15,-1 17-106 16,-1 5-1-16,-9 13-5 16,5 1-24-16,-1-3-39 15,5-4-8-15,0-14-1 0,1-9 25 16,10-17 58-16,-1-8 35 15,4-19 62-15,5-11 30 16,4-18 18-16,2-12-17 16,-1-19-35-16,3-16-17 15,1-13-19-15,2-5 4 16,11 15 18-16,3 14 4 16,-2 34-7-16,2 17-14 15,-1 30-42-15,-1 19-17 0,-5 27-14 16,4 19 1-16,-6 18-7 15,2 6-32-15,-9 1-88 16,0-7-57-16,-7-14 84 16</inkml:trace>
  <inkml:trace contextRef="#ctx0" brushRef="#br0" timeOffset="130697.23">9768 18284 1545 0,'0'0'97'0,"7"-2"55"16,5-2-78-16,4-6-12 15,11-4-8-15,8-11 5 16,9-5-13-16,22-6-17 0,9-5-12 16,8 13-15-16,-9 1 4 15,-12 26-6-15,-10 11 2 16,-18 22 7-16,-3 18 1 15,-15 15 3 1,-3 6 1-16,-11 2-4 0,-6 0-2 16,-1 1-3-16,-2 4-1 15,3 0-22-15,4-5-15 16,-2-25-3-16,1-11 2 16,1-35 26-16,-8-2 17 15,1-36 33-15,-2-13 6 16,2-24 9-16,-1-2 9 0,8-6-10 15,8 5 3-15,7 8-4 16,9 10-7-16,5 17-11 16,1 7-9-1,2 20-12-15,1 7-6 16,-2 12-8-16,-5 4-2 0,-12 11 3 16,-6-1-11-16,-14 13-47 15,-8 5-37-15,-11-3-121 16,2 0-111-16,9-17 183 15</inkml:trace>
  <inkml:trace contextRef="#ctx0" brushRef="#br0" timeOffset="131014.18">10768 18245 1328 0,'37'23'109'0,"-7"10"82"15,-3 5-49-15,-13 13-64 0,-7 4-15 16,-9 4-32-16,-9 6-13 15,-3-5-8-15,-2-1-4 16,2-15-2-16,2-10 2 16,-1-23 4-16,4-11 2 15,-1-29 28-15,-3-12 8 16,6-21 20-16,4-9 12 16,12-3 5-16,5 1 4 0,16 11-9 15,7 0-9 1,8 16-26-16,2 11-12 15,-4 15-15 1,-8 13-5-16,-3 14-7 0,-7 7-4 16,-12 9-2-16,-8 9-16 0,-16 9-53 15,-10 3-34-15,-11 2-99 16,-5-7-59-16,0-12 147 16</inkml:trace>
  <inkml:trace contextRef="#ctx0" brushRef="#br0" timeOffset="131483.48">11285 17637 1621 0,'11'-2'128'0,"0"11"73"16,-2 8-46-16,-8 29-84 0,-1 20-11 16,-1 24-24-16,-7 8-11 15,5-8-16-15,5-13-3 16,10-28-5-16,4-17 0 15,7-19 0-15,5-12 1 16,3-2 5-16,2-12 2 16,-3-1 3-16,-1 0 3 15,-8 5-3-15,-5 9-2 16,-12 21-6-16,-4 9-7 16,-4 13-12-16,-8 3-1 15,5-3-3-15,3-10 4 16,13-13 7-16,9-15 1 0,13-7 9 15,8-10 13 1,4-2 25-16,-2-2 12 16,-8 0 5-16,3 2-6 0,-8 3-17 15,-3 7-10-15,-2 10-11 16,-2 10-2-16,1 9-3 16,-12 5 0-16,-1 9 2 15,-9 1 0-15,-12 8-1 16,-4 7-1-1,-18 2-20-15,-8-6-17 0,-19-10-53 16,-13-7-36-16,-2-20-89 16,3-9 107-16</inkml:trace>
  <inkml:trace contextRef="#ctx0" brushRef="#br0" timeOffset="133244.86">12959 18193 712 0,'0'2'169'16,"-7"-2"156"-16,2-7-142 15,-1 0-33-15,-2-7-61 16,-3-2-16-16,-2 1-27 16,-2 8-7-16,-3 13-23 15,2 4-12-15,0 26-12 16,-2 1-2-16,8 13 3 16,-3 1 0-16,11-8 4 15,4-8 0-15,11-14 1 16,1-8 0-16,3-13 21 15,5-6 13-15,1-17 28 16,0-10 13-16,-2-13-2 16,6-11-4-16,-1-18-7 15,-3-8-3-15,-3-9-1 0,-6 0-6 16,-7 17-9-16,0 15-3 16,-7 25-3-16,0 31-6 15,-5 0-17-15,0 33-10 16,-3 31-14-16,1 20-1 15,7 24 6-15,0-1-3 16,11-14-1-16,5-11 0 16,14-28 1-16,6-13 5 15,4-19 5-15,-2-15 3 0,4-15 5 16,-3-13 3-16,-3-11 9 16,-3-1 6-16,-6 4 17 15,-11 9 8-15,-6 19-8 16,1 12-7-16,-11 25-20 15,0 7-10-15,-7 11-2 16,2-6-16-16,5-10-64 16,1-8-44-16,17-13-117 15,5-10-94-15,7-17 187 16</inkml:trace>
  <inkml:trace contextRef="#ctx0" brushRef="#br0" timeOffset="133374.68">13535 18012 1093 0,'-40'-71'142'0,"8"15"122"16,-2 8-82-16,11 21-101 16,-2 8-30-16,9 5-61 0,14-1-60 15,2 3 42-15</inkml:trace>
  <inkml:trace contextRef="#ctx0" brushRef="#br0" timeOffset="133591.1">14071 17713 1343 0,'5'-2'171'16,"-10"-3"148"-16,-8-2-76 15,-15-1-61-15,-9 5-40 0,-6-1-55 16,4 8-24-16,0 12-37 16,7 14-12-16,11 18-9 15,3 16-5-15,13 14-5 16,1 5 5-16,4 2-71 15,4-7-53-15,-4-9-165 16,4-7-279-16,-6-10 337 16</inkml:trace>
  <inkml:trace contextRef="#ctx0" brushRef="#br0" timeOffset="133740.69">13652 18232 1469 0,'0'-23'118'0,"9"-5"76"15,5-1-52-15,10 3-68 16,6-1-17-16,9-5-27 16,9-1-31-16,17-8-114 15,10-2-110-15,13-6 116 0</inkml:trace>
  <inkml:trace contextRef="#ctx0" brushRef="#br0" timeOffset="133915.58">14473 17608 1415 0,'-37'4'183'0,"-5"5"136"16,-3 8-147-16,4 10-41 0,11 21-61 15,4 12-19-15,8 22-26 16,6 13-8-16,4-1-14 16,8-2-10-16,6-19-82 15,3-11-69-15,1-16 82 16</inkml:trace>
  <inkml:trace contextRef="#ctx0" brushRef="#br0" timeOffset="134065.39">14135 18144 1678 0,'3'0'97'0,"1"-2"50"0,13 2-102 16,-1-6-19-16,15-8-38 15,8-2-52-15,24-23 38 16</inkml:trace>
  <inkml:trace contextRef="#ctx0" brushRef="#br0" timeOffset="134696.94">14902 18245 644 0,'0'7'136'16,"6"-5"161"-16,-8 3-21 15,4 4-19-15,-2-2-12 0,0 12-58 16,7 3-34-16,-7 13-77 16,-2 9-30-16,-3 15-35 15,-2 5-7-15,-2 8-31 16,2 1-32-16,3 2-119 15,-3-1-178-15,2-14 202 16</inkml:trace>
  <inkml:trace contextRef="#ctx0" brushRef="#br0" timeOffset="135057.01">14748 18691 1419 0,'18'-19'148'15,"10"1"111"-15,1-3-102 16,-3 3-20-16,4 6-52 16,-8 6-20-16,1 6-45 15,2 2-11-15,-10 11-7 0,0 1-2 16,-5 11-4-16,-1 7-3 16,0 7-1-16,0 8 1 15,-2 1 5-15,-2-3 1 16,9-8 1-16,4-12-1 15,9-18 1-15,8-7 2 16,-3-16 3-16,4-11 1 16,-10-5 2-16,-3-8 1 15,-10 1 5-15,-12 3 1 16,-13 9 2-16,-6 1-3 0,-14 10-7 16,-1 5-5-1,1 6-54-15,5 3-46 0,17-1-177 16,8-3 152-16</inkml:trace>
  <inkml:trace contextRef="#ctx0" brushRef="#br0" timeOffset="135423.75">15732 18644 1121 0,'14'17'190'0,"-7"8"178"15,-3 2-91-15,-11 12-122 16,-5 10-52-16,-8 17-70 15,1 5-20-15,-5 7-9 16,7-5-3-16,8-11-2 16,2-7-19-16,7-20-15 15,2-8-4-15,3-18-10 16,4-11 14-16,0-21 18 0,-1-9 5 16,-2-20 12-16,1-10 3 15,0-21 4-15,2-6 2 16,7 2 8-16,7 4 5 15,5 30 10-15,2 7 1 16,0 28-4-16,2 13-4 16,-1 10-13-16,-5 9-4 15,-8 13-1-15,-7 10 2 16,-20 4 1-16,-11 7 0 0,-12-4-31 16,2 0-29-1,0-15-150-15,-4-6 118 0</inkml:trace>
  <inkml:trace contextRef="#ctx0" brushRef="#br0" timeOffset="136034.33">16457 18746 1108 0,'11'-1'225'16,"-6"-3"207"-16,-19-3-210 15,-2 2-43-15,-25 5-87 16,1 3-29-16,-15 15-34 16,-4 5-12-16,4 12-14 15,9 6-2-15,16-2-6 16,7-10-2-16,21-10-5 0,7-8 0 16,20-11 2-16,9 0 3 15,14-9 5-15,0 2 1 16,8-7 1-16,-1 1 0 15,-5 3 0-15,0 4-1 16,-20 4 1-16,-7 6-2 16,-12 12-7-16,-8 9-3 15,-5 3 0-15,-3 1 2 16,0-12 8-16,1-4 2 0,4-17 0 16,7-14 0-16,2-12 0 15,7-5 4-15,5-8 8 16,2 2 4-16,6 8 6 15,3 4-2-15,-2 15-7 16,-2 9-5-16,1 12-6 16,-8 7-2-16,-5 4 1 15,3 0 1-15,-10 1 0 16,0-3 1-16,-4-7 0 16,2-2-1-16,-3-5 1 15,3-2-1-15,4-5 0 16,1-6 0-16,4 0 0 15,0 6 0-15,9 0-2 16,1 1 0-16,3 8 0 16,1-1 0-16,0 1 0 15,-3 3-1-15,-1-7 1 16,-3 0-2-16,-7-9-38 16,0-5-35-16,-2-13-103 0,-8-5-88 15,-1-9 143-15</inkml:trace>
  <inkml:trace contextRef="#ctx0" brushRef="#br0" timeOffset="136298.95">17124 18454 1010 0,'-23'-7'265'0,"-7"5"208"15,-14 16-150-15,5 4-58 0,0 5-134 16,8-2-45-16,12-7-66 16,5-3-13-16,10-4-11 15,4-3-4-15,5 1-4 16,8 4-3-16,13 2-46 15,5 3-36-15,6 11-61 16,-2 10-7-16,-1 9 50 16,-2 6 39-1,-7 7 67-15,-2-1 7 0,-9-2 3 16,2-8 5 0,-2-9-59-16,-1-12-64 0,-3-13-267 15,-5-5 218-15</inkml:trace>
  <inkml:trace contextRef="#ctx0" brushRef="#br0" timeOffset="136699.53">17018 18832 1196 0,'48'-16'104'0,"7"-6"69"0,-11-1-7 16,11 4-12-16,-9-3-12 15,-7 6-18-15,0 1-19 16,-18 2-39-16,0 10-17 16,-21 3-25-16,0 3-7 15,-14 11-11-15,2 6-5 0,1 12-8 16,-1 5-1 0,5 7 3-16,5-1 0 15,2-4 0-15,5-9 1 16,6-9 1-16,3-8 2 15,11-12 2-15,-2-1 3 0,7-7 13 16,-2-2 7-16,-8 4 19 16,-8 0 19-1,-12 10 11-15,-8 9-1 0,-19 16-18 16,-3 15-20-16,-6 15-26 16,3 7-4-16,2 8-4 15,1 1-11-15,2 4-51 16,-11-6-38-16,-18-1 248 15,-30-2-154-15</inkml:trace>
  <inkml:trace contextRef="#ctx0" brushRef="#br0" timeOffset="149140.95">30152 8053 158 0,'-15'13'27'15,"-12"-8"47"-15,9 6 22 0,-3-11 54 16,-4 3 19-16,7 3 26 16,-3-1-8-16,5 0-46 15,2 2-28-15,10-7-63 16,4 2-23-16,4 4-16 15,7-6 4-15,13 1 27 16,8 1 16-16,11-5 28 16,15 3 7-16,6-6-1 15,11 6-11-15,17 0-24 16,11 0-16-16,21 9-25 16,0 2-6-16,-5 3-8 15,-4 2 0-15,4 0-2 16,12-2 0-16,21-2 0 15,-3-3 0-15,0-7 0 16,-1-4 2-16,0-3-1 16,17 0 0-16,-7 5 0 0,-7 3 0 15,-20 8 0 1,-12 5 0-16,-9-4 2 0,-6 1-2 16,-6-1 2-16,-13-10-1 15,-12-2 0-15,1-7 1 16,-10-8 0-16,2 1 0 15,-8-2 0-15,-6 0 0 16,-12 9-1-16,-6-2 0 16,-18 9-2-16,-16 0 0 15,-2 2-3-15,-12 7 0 0,-20-5 0 16,-10 1 1-16,-13 0 1 16,-10-3 1-16,-18-2-3 15,-2-2-2-15,-28-8 0 16,-9 4-12-16,-11-3-16 15,-3 6 1-15,5 1-4 16,-6 2 2-16,-13-5 3 16,-11 1-10-16,7 1-20 15,5-4-13-15,-2-2-16 16,-3-4 0-16,-1-8 7 16,1 0 14-16,30-2 24 15,-2 0 10-15,9 10 18 16,4 1 9-16,10 14 8 15,11 1 1-15,29 4 7 16,4 0 2-16,12-1 9 16,6-5 1-16,8-1-2 15,5 0-2-15,8 4-5 0,6 5-3 16,9-7-4-16,-2 3-2 16,13 4 16-1,10-2 11-15,15 4 19 0,20 5 8 16,24-6-14-16,23 1-7 15,53-9-13-15,15-2-3 16,47 0 1-16,32-8-3 16,6 8-7-16,17 0-2 15,14 9-8-15,-25-2 1 0,-17 4-14 16,-17 0-76-16,-47 3 60 16</inkml:trace>
  <inkml:trace contextRef="#ctx0" brushRef="#br0" timeOffset="195973.88">5964 10433 494 0,'-19'7'104'0,"-2"5"103"16,-2-1-25-16,0 1-30 15,5-8-30-15,7-4-23 16,-1 0-6-16,10 0-16 16,0 3 2-16,9 3-10 0,16-3-5 15,20-4 4-15,15-10-6 16,36-5-15-16,29-5-7 16,45-2-11-16,15-6-2 15,33 1-8-15,13 0-4 16,-2 4-11-16,5 5 0 15,-12 10-1-15,-14 6 17 16,-27 13-103-16,-20 13-120 16,-42 29 124-16</inkml:trace>
  <inkml:trace contextRef="#ctx0" brushRef="#br0" timeOffset="197442.17">9635 10599 270 0,'0'0'84'0,"0"2"91"15,-2-2-12-15,-3 6-22 16,5-1-22-16,-6 6-25 16,3 6-7-16,3 10-3 15,-2 5-14-15,4 17-24 16,3 8-11-16,0 19-22 16,1 8-5-16,-6 4-33 15,-4 1-57-15,1-4-105 16,-1-14-32-16,2-25-1 15,0-14-25-15,-3-25 172 16</inkml:trace>
  <inkml:trace contextRef="#ctx0" brushRef="#br0" timeOffset="197707.94">9548 10708 783 0,'0'-15'127'0,"0"-1"183"0,7 1-50 15,11-5-62-15,3 2-22 16,13 2-97-16,-1 6-23 16,4 6-29-16,-3 4-6 15,-5 11-11-15,-1-1-5 0,-12 10 1 16,-5-2 0-16,-20 10 0 16,-7 2 2-16,-13 4-1 15,1 1 0-15,-8-5-29 16,-3-3-42-16,-3-7-114 15,5-8-68-15,14-10-147 16,7-4 197-16</inkml:trace>
  <inkml:trace contextRef="#ctx0" brushRef="#br0" timeOffset="198557.03">10183 10770 548 0,'3'-15'131'16,"2"0"140"-16,-5 0-32 15,-5 3-51-15,-6 5-17 16,-10-2-32-16,-5 5-24 16,-10 1-39-16,1-2-21 0,-4 3-31 15,1 0-8-15,10 2-4 16,3 0-4-16,6 9-5 16,1 5-3-16,7 7-1 15,1 11-2-15,8 7 2 16,4 4 0-16,8-1 0 15,6-4 1-15,7-14 0 16,4-6 0-16,5-18 0 16,7-9 1-16,0-19 2 15,3-8 0-15,-4-6 2 16,-6-2 0-16,-9 8 3 16,-7 4 0-16,-9 13-1 15,2 12-1-15,-8 12-2 16,-1 13-1-16,0 10 1 15,-5 4 0-15,1 0-2 16,3-2 0-16,6-5-1 16,4-7-1-16,9-11 1 15,6-4 0-15,1-12 0 16,2-5 1-16,1-9 0 0,1 0 0 16,1-2 0-16,-2 8-1 15,-10 4 0-15,-4 11-1 16,2 15-1-16,-5 10 1 15,1 25-1-15,-7 5 1 16,-1-4 2-16,-2-4 0 16,-2-24 1-16,-4-9 1 15,1-12 2-15,1-10 23 0,-7-11 9 16,5-10 0-16,1-8 0 16,-4-5-24-16,14 0-10 15,0 3-3 1,16 6 0-16,7 4 1 0,6 5 0 15,8 5 2-15,4 5-2 16,0 3 0-16,-1 8 0 16,-4 5-1-16,-13 12 1 15,-3 8-1-15,-18 15 3 16,-6-1-1-16,-3 8 1 16,-5-1-9-16,3-11-62 15,-1-1-42-15,8-15-188 16,9-12 165-16</inkml:trace>
  <inkml:trace contextRef="#ctx0" brushRef="#br0" timeOffset="198710.03">10925 10506 1246 0,'-63'-11'200'16,"2"7"143"-16,3-3-91 15,10 0-128-15,5-4-63 16,22-6-52-16,7-12-23 15,21-4-137-15,9-13-151 16,25-11 160-16</inkml:trace>
  <inkml:trace contextRef="#ctx0" brushRef="#br0" timeOffset="198859.72">11230 10273 1269 0,'-1'85'166'0,"-12"-1"140"0,-5-3-178 16,-5 3-45-16,6-8-55 15,6-2-14-15,11-6-67 16,11 1-101-16,17-16-135 16,0-2-142-16,10-17 215 15</inkml:trace>
  <inkml:trace contextRef="#ctx0" brushRef="#br0" timeOffset="199196.91">11200 10849 677 0,'-14'-19'158'15,"0"1"69"-15,7 6 4 16,7 7-19-16,9 5-83 16,-2 0-29-16,18 5-41 0,6 2-17 15,5-7-21-15,8 0-6 16,4-11-9-16,7 1-1 16,4-6-2-16,8-2 2 15,-8 0 0-15,-10-1 18 16,-19 1 15-16,-10 6 14 15,-18 4 27-15,-10 1-8 16,-6 14-3-16,-5 8-5 16,-10 20-9-16,-1 17-4 0,4 22-12 15,3 15-10 1,12 8-20-16,6-5-3 0,1-8-1 16,1-12 0-16,-10-13 1 15,-5-4 0-15,-15-13-21 16,-4 1-29-16,-4-15-100 15,2-12-69-15,9-19 109 16</inkml:trace>
  <inkml:trace contextRef="#ctx0" brushRef="#br0" timeOffset="199432.39">12335 10695 1258 0,'-2'20'150'0,"-12"5"194"0,-7 6-134 15,-9 7-23-15,0-3-58 16,5 2-101-16,7-6-17 16,13-7-9-16,6-9-13 15,17-12-61-15,3-3-63 16,11-12-167-16,6-6 162 15</inkml:trace>
  <inkml:trace contextRef="#ctx0" brushRef="#br0" timeOffset="199560.81">12239 10509 1025 0,'-14'-2'90'0,"-2"-1"79"0,18-4-162 16,12-2-114-16,27-2 60 15</inkml:trace>
  <inkml:trace contextRef="#ctx0" brushRef="#br0" timeOffset="199795.89">12934 10367 668 0,'7'21'199'0,"-14"-1"192"16,-10-1-37-16,-26 8-114 15,-7 1-87-15,-3 10-118 16,-4-5-16-16,15-1-14 15,8-3-5-15,27-8-3 16,14-2-2-16,25-4 2 16,4-5 3-16,4-4 1 15,1 1 15-15,-12-2 7 0,-12 4 3 16,-17 1 3-16,-12 5-10 16,-18 4-9-16,-11 4-25 15,-16 0-92-15,-5 2-79 16,-35 0 89-16</inkml:trace>
  <inkml:trace contextRef="#ctx0" brushRef="#br0" timeOffset="200477.74">9968 11716 1038 0,'-12'-7'129'0,"1"0"176"16,0-2-121-16,4 6-39 0,0 6-38 15,4 22-84-15,-3 14-16 16,3 16-7-16,3 9 1 16,0-5 1-16,3-3 0 15,3-10 1-15,-6-7 0 16,1-17 0-16,1-1 1 15,-2-19 1-15,0-2 2 16,0-25-1-16,-2-7 0 16,9-18-5-16,8-5-1 0,11-8-1 15,11 0-2-15,8 9 1 16,6 9 1-16,1 22 2 16,-5 13 0-16,-8 17 3 15,-5 14-1-15,-9 14 1 16,-13 8 0-16,-1 10-1 15,-9 0 0-15,-2 0-1 16,12-1-1-16,2-15-1 16,8-7 0-16,8-16 0 15,0-8 0-15,-2-19 19 16,-1-8 10-16,-11-11 17 16,-4 0 7-16,-15-7-9 15,-11 2-6-15,-15 0-14 16,-1 1-8-16,-11 8-10 15,-1 1-3-15,1 4-42 16,0 6-35-16,20 1-191 16,16 1 156-16</inkml:trace>
  <inkml:trace contextRef="#ctx0" brushRef="#br0" timeOffset="200648.31">10624 11431 622 0,'21'-9'205'16,"1"2"304"-16,-6 7-129 15,-8 5-103-15,-4 10-50 16,-4 16-144-16,-7 16-34 16,-4 18-32-16,1 13-8 15,8 4-6-15,2-1-38 16,9-10-135-16,7-7-129 0,5-4 145 16</inkml:trace>
  <inkml:trace contextRef="#ctx0" brushRef="#br0" timeOffset="201759.52">10628 11796 1368 0,'23'-23'124'0,"3"-7"45"16,10-2-28-16,8 4-86 15,9 5-31-15,15 10-51 16,4 8-53-16,5 10-139 15,-5 8-42-15,-8 4 27 16,-7 7 53-16,-16-3 150 0,-10 5 78 16,-23 1 80-1,-21 1 48-15,-17-1 22 0,-13-6-26 16,-6-1-72-16,-3-1-48 16,-1-5-35-16,9 2-11 15,15 0-6-15,14 0-4 16,15 6-2-16,12-10-1 15,13-5 7-15,3-5 4 16,20-15 9-16,-4-6 13 16,2-13 15-16,-1-7 5 0,-12-5 22 15,1 1 3 1,-16 13 1-16,-6 3-6 0,-12 26-24 16,-7 13-15-16,-9 22-19 15,-3 12-5-15,10 11-2 16,4-1-1-16,8-8-1 15,13-9 0-15,7-14 1 16,4-11 0-16,6-14 2 16,6-9 0-16,-1-12 2 15,11-13 1-15,4-14 0 16,4-10 1-16,2-20 10 16,3-14 3-16,-18-16 9 15,-8-4 0-15,-12 6-1 16,-9 8-2-16,-14 29 9 15,-4 19 4-15,-13 41-8 16,-11 22-4-16,-1 29-22 16,-1 17-5-16,-1 19-1 15,2 9 0-15,10 19 2 16,9-1 1-16,25-6-3 0,11-14 0 16,24-34-1-16,-1-10 1 15,10-23 3-15,1-7 0 16,-12-17 2-16,3-13 2 15,-15-10 1-15,-11-8 2 16,-13-2 4-16,-11 4 1 16,-18 3 0-16,-4 14-4 15,-8 16-6-15,-9 13-2 0,6 24-5 16,1 13 0-16,9 0 1 16,16 9-3-16,12-15-25 15,14-4-32-15,23-15-70 16,8-11-24-16,24-15 11 15,4-15 22-15,16-5-10 16,6-6 19-16,-4-1 18 16,-13-3 11-16,-30 1 111 15,-20-2 55-15,-20 9 77 16,-17-1 18-16,-19 13-21 16,-11 4-47-16,-13 15-78 15,-1 11-20-15,2 15-9 16,1 4-3-16,15 5-2 15,14-8-1-15,17-3-2 16,17-5-16-16,15-11-6 0,6-5 2 16,2-19 5-1,-1-5 19-15,-6-11 8 0,-8-10 18 16,-5-17 22-16,-7-5 11 16,-12-20 20-16,-3-4-12 15,-2-5-16-15,-3 0-13 16,-3 18-20-16,2 18 2 15,-2 35-3-15,-8 21 2 16,5 29-1-16,-4 19-10 16,10 18-3-16,4 2 7 15,7 1-96-15,7-3-76 0,2-18-351 16,9-3 283-16</inkml:trace>
  <inkml:trace contextRef="#ctx0" brushRef="#br0" timeOffset="201965.49">11592 11566 1703 0,'-21'16'107'0,"21"-6"31"15,32-6-4-15,30-13-17 16,16-12-52-16,26-8-51 15,-6-1-7-15,15-2-82 16,10 6-71-16,6 6-424 0,2 8 339 16</inkml:trace>
  <inkml:trace contextRef="#ctx0" brushRef="#br0" timeOffset="203062.43">9656 12786 197 0,'0'0'95'16,"0"0"138"-16,0 0 6 15,-4-4-22-15,-1-5-14 16,2-3-50-16,1-4-25 15,-7-7-15-15,0 1-14 16,-9-4-31-16,-3 5-16 0,-6 1-35 16,-1 11-9-16,-7 11-8 15,-1 12-4 1,2 16-3-16,1 13 0 0,15 5 0 16,6 1-2-16,19-8-3 15,9-5 0-15,10-19 2 16,10-6 4-16,1-18 6 15,-2-4 1-15,8-17 5 16,-6-8 4-16,-7-8 20 16,0-4 9-16,-12-1 20 15,-4 10 0-15,-7 14-7 16,-7 14-11-16,-12 25-21 16,3 16-7-16,-3 22-13 15,5-1 0-15,7 4-45 16,1-5-45-16,19-13-234 15,7-1 193-15</inkml:trace>
  <inkml:trace contextRef="#ctx0" brushRef="#br0" timeOffset="203914.4">10294 12699 794 0,'-14'-14'181'0,"-9"6"156"0,-12 7-89 16,-24 13-108-16,-1 13-64 15,-11 10-56-15,3 8-14 16,22 12-7-16,9 0-1 16,21-9-4-16,13-4 0 0,19-18-1 15,14-10 1 1,21-18 4-16,15-5 1 0,14-12 12 16,1 0 7-16,-1-4 13 15,-7 0 7-15,-18 4-5 16,-6 7-4-1,-17 10-11-15,-9 8-5 0,-12 13-4 16,-6 3 1-16,-12 6 1 16,-13-2 0-16,1-3-2 15,1 0-1-15,-3-9-1 16,9-6 1-16,-4-8-2 16,3-3-1-16,17-17-5 15,-2 3 0-15,24-9 1 16,-1-6 5-16,14-2 12 15,5 3 2-15,2 6 0 16,4 4-6-16,-9 14-7 0,-2 6-3 16,-13 10 0-1,-3 10 1-15,-21 14 1 16,-2 8 0-16,-9 3 0 16,2-5-3-16,7-1-1 0,0-8-2 15,18-14 0-15,9-10 7 16,10-9 28-16,5-11 11 15,-1-13 19-15,-2-4 3 16,-10-3-4-16,-17-6-3 16,-12 6-13-16,-20 1-9 15,-19 6-22-15,-3 6-7 16,-15 14-10-16,0 2-15 16,15 14-64-16,6 2-40 0,28-2-95 15,9-1-47-15,35-10-69 16,15-10 3-16,33-9 89 15,11 0 58 1,10-2 133-16,-8 7 37 0,-17 6 74 16,-18 7 58-16,-17 6 107 15,-12 1 66-15,-27 11 0 16,-8-8-49-16,-25 7-100 16,-12 4-66-16,-10 4-63 15,-1 5-8-15,9-1-8 16,6-4-2-16,22-4-7 15,10 0-1-15,22-6 2 16,8 5 3-16,10-5 7 16,0 3 3-16,-3 1 1 0,-6 0 0 15,-22 4 3-15,-6 7 0 16,-20 3 6-16,-8-3-22 16,-9-2-88-16,3-4-65 15,5-12 71-15</inkml:trace>
  <inkml:trace contextRef="#ctx0" brushRef="#br0" timeOffset="204159.94">11626 12711 1130 0,'30'-19'203'0,"-16"8"150"16,-14 0-51-16,-23 4-157 15,-7 4-56-15,-11 4-65 16,0 7-11-16,13 6-9 15,10 2-4-15,16 1-5 16,4 1-1-16,21 2 2 16,7-6 2-16,4 4 4 15,-5 3 1-15,-26 9 1 16,-14 5 1-16,-29 10-40 16,-14 3-47-16,-9 3-199 15,-3-1 163-15</inkml:trace>
  <inkml:trace contextRef="#ctx0" brushRef="#br0" timeOffset="204979.27">12209 12830 479 0,'0'0'144'16,"-7"0"117"-16,-5 2-58 16,-8 8-28-16,-8-1-66 0,-2 11-29 15,-1 1-51-15,5 4-19 16,3 3-10-16,3-1 0 16,10-6-3-16,6-5-1 15,13-9-1-15,2-7 0 16,8-9 5-16,4-9 4 15,4-13 15-15,-1-8 24 16,5-18 24-16,0-7 5 16,-2-16-3-16,1 2-20 15,-11 6-15-15,-3 4-1 16,-14 27 2-16,-5 20-2 16,-10 35-11-16,-3 18-6 0,-5 32-16 15,3 14-1-15,9 9-1 16,6-2 1-16,10-12 1 15,9-15-2-15,12-15 0 16,6-13 1-16,7-25 1 16,7-7 1-16,5-15 3 15,0-12 0-15,-9-10 1 16,-6-7 0-16,-14 7 1 16,-6 4 4-16,-11 21 14 15,-7 14 3-15,-5 24 1 16,-4 10-4-16,-2 19-15 15,3-5-4-15,2-4-2 16,4-5-18-16,8-19-99 16,10-8-80-16,9-13 95 15</inkml:trace>
  <inkml:trace contextRef="#ctx0" brushRef="#br0" timeOffset="205100.91">12606 12546 1104 0,'-21'0'39'0,"2"-5"3"0,8 3-65 16,13-9 15-16</inkml:trace>
  <inkml:trace contextRef="#ctx0" brushRef="#br0" timeOffset="205350.1">13007 12583 865 0,'-23'29'215'15,"-7"1"230"-15,-6 2-208 16,-1-4-30-16,7-3-101 16,-2-4-51-16,16 2-47 15,7-3-6-15,9 3-3 16,7-5 1-16,2 1 2 16,2 2 2-16,-1-1 5 15,3 3 2-15,-13 0 1 16,0-3 0-16,-11-3-3 15,-3 1 6-15,-5-7-67 16,-4-1-49-16,3-11-191 16,-5-10 151-16</inkml:trace>
  <inkml:trace contextRef="#ctx0" brushRef="#br0" timeOffset="205529.66">12941 12181 1409 0,'15'25'124'15,"-10"7"132"-15,-5 14-37 16,-9 27-84-16,-3 8-15 16,-4 20-88-16,0 0-16 0,0-7-11 15,0-5-3 1,9-22-79-16,5-8-65 0,9-17-214 16,7-12 184-16</inkml:trace>
  <inkml:trace contextRef="#ctx0" brushRef="#br0" timeOffset="205901.94">13301 12699 971 0,'-24'32'109'0,"-17"0"108"16,-4 1-46-16,1-1-32 15,2-2-29-15,18-1-51 16,17-1-32-16,9-14-18 15,14 0 0-15,20-14 3 16,4-1 5-16,12-12 12 16,-10-1 6-16,1-2 4 15,-4-3-2-15,-11-1-14 16,1 4-8-16,-13 4 2 0,-8 3 5 16,-2 9 2-1,-1 5-1-15,-1 8-9 0,1 3-7 16,7 7-2-16,-1 0 2 15,3 1 7-15,2-2 4 16,-7 1 4-16,-7-6 15 16,-11 7 0-16,-12-5-1 0,-18 6-2 15,-18-4-18 1,-28 4-7-16,-7-6-24 0,-24-3-92 16,8-3 73-16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5:44:59.03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78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4-25T15:50:37.745"/>
    </inkml:context>
  </inkml:definitions>
  <inkml:trace contextRef="#ctx0" brushRef="#br0">1821 2254 446 0,'-9'0'54'0,"0"4"97"16,-2-3-23-16,3 1-29 15,-1-4-10-15,7-1-51 16,2 1-2-16,0 2 7 16,3 2 3-16,3 5-11 15,-4 3 1-15,5 1 9 16,3 2 7-16,10-5 12 15,3 1-1-15,11-3-2 16,3-1-4-16,5-3-4 16,6-2-5-16,7-4-14 15,2-3-6-15,10 2-12 16,-1-1-5-16,10 5-5 16,4-1-1-16,9 2-1 15,-1 0-1-15,6 0 0 16,-2-2 1-16,4-1 11 15,7-5 4-15,12 1 3 0,16 2-2 16,11 1-9-16,4 4-5 16,4 9-2-16,3 0 0 15,19 5-3-15,3 1 0 16,13 2-1-16,7-8-2 16,9 4 2-16,4-3 0 15,17 3 0-15,7-3 1 16,0-3 0-16,11 4 0 0,18-7-1 15,-4 1 0-15,16 2 0 16,13-2-1-16,-8-1 1 16,14 1 0-16,1-5 2 15,-13 0 1-15,23-5 1 16,-21-2-56-16,16-4 38 16</inkml:trace>
  <inkml:trace contextRef="#ctx0" brushRef="#br0" timeOffset="59801.12">13496 1782 476 0,'11'-19'48'0,"-4"-4"51"0,4 2-69 16,1-6-11-16,-7-3 19 16,4 0 33-16,-5-1 20 15,-1 5 27-15,3 6-5 16,-4 6 3-16,-2 12-4 16,0 1 0-16,-6 4 1 0,6 17-5 15,4 8-4 1,-2 16-19-16,5 8-12 0,3 24-24 15,3 6-14-15,1 15-19 16,0 15-6-16,-7 33-7 16,0 20 0-16,-7 21 0 15,4 8-1-15,-4-17-10 16,-2-9-2-16,0-21-2 16,2-17 1-16,-2-29 10 15,2-14 1-15,-3-29 2 16,3-17 0-16,3-23-1 15,1-11 0-15,12-16-1 16,3-5 0-16,8-15 0 16,5-1 0-16,14-7-2 15,14 3 0-15,27-3-3 16,13 5 0-16,20 6 0 16,13 3 0-16,39 1 1 15,21 1 1-15,15-6 0 16,5 3 2-16,5 2 1 0,-13 1 1 15,-8 9 1-15,-11 5 0 16,-35 0 0-16,-4 7 0 16,-32 7 0-16,-21 5-1 15,-35 4 2-15,-20 0 0 16,-27-4 4-16,-8-5 2 16,-17-7 1-16,-8-5 2 15,-2-18-2-15,-5-9-2 0,5-23 0 16,3-16-2-16,4-24 0 15,2-21 0-15,-5-40-2 16,-5-30 0-16,3-20-3 16,-2-17-1-16,11 3 0 15,10 13-1-15,-3 22 0 16,3 17 0-16,2 42 0 16,-5 18-2-16,3 32 1 15,-11 8 0-15,-4 26 0 16,-10 8 2-16,-16 13-1 15,-6 12 0-15,-15 5 1 16,-5 10-1-16,-11 4 1 16,-12 1 1-16,-32 14 0 15,-25 3-1-15,-34 11-8 16,-22 7-12-16,-47 11-13 16,-7 9-4-16,-34 12-23 15,-12 10-30-15,36 27-101 0,-4 13-90 16,53 12 143-16</inkml:trace>
  <inkml:trace contextRef="#ctx0" brushRef="#br0" timeOffset="62355.71">12695 2174 542 0,'0'-7'124'0,"-4"-5"143"15,4 1-45-15,-3-1-66 16,1-3-36-16,2 5-55 16,0-3-5-16,0 6-2 15,2 6-1-15,10-3-13 16,-3 11-7-16,11 18-13 16,3 10-6-16,12 13-9 15,8 9-3-15,19-9-1 16,12-2 2-16,29-16 1 0,12-5 0 15,-3-11-1-15,-11-3 0 16,-25-4-26-16,-12-7-39 16,-11-9-130-16,1-7-88 15,-15-16 138-15</inkml:trace>
  <inkml:trace contextRef="#ctx0" brushRef="#br0" timeOffset="62586.14">13596 2190 571 0,'-20'18'119'0,"4"0"170"15,6-2-38-15,4-2-58 16,8-2-22-16,10-8-77 16,11-1-19-16,20-1-7 15,8 2-12-15,8 1-21 16,5 6-11-16,-13 8-14 16,-5 4-3-16,-21 4 1 15,-14 5 0-15,-22 1 2 16,-17 6 0-16,-22-1-1 15,-7 2 0-15,-15-1-66 16,-3 2-67-16,4-11 69 16</inkml:trace>
  <inkml:trace contextRef="#ctx0" brushRef="#br0" timeOffset="64559.02">16291 2266 403 0,'35'-7'145'15,"2"2"89"-15,6-6-50 16,8 1-43-16,4-4-62 16,2-4-18-16,12-2-28 15,2 1-11-15,9 1-20 16,7 4-18-16,0 1-106 0,-6 3-123 15,-10-1 131 1</inkml:trace>
  <inkml:trace contextRef="#ctx0" brushRef="#br0" timeOffset="64850.39">17074 1914 488 0,'-10'-15'143'16,"-3"1"136"-16,6 5-49 0,4-3-59 16,6 5-43-16,10 3-40 15,1 1-12-15,12 10-13 16,-2 2-5-16,11 7-11 16,2 7-5-16,2-2-17 15,0 4-6-15,-10 3-7 16,-13-1-2-16,-11 3-1 15,-10 0 1-15,-19 5 1 16,-6 8-1-16,-25 0-42 16,-8-1-42-16,-12-1-189 15,-6-7 154-15</inkml:trace>
  <inkml:trace contextRef="#ctx0" brushRef="#br0" timeOffset="66000.22">12030 3440 218 0,'-5'0'72'0,"-6"2"65"0,6-4-24 16,-2 0-2-1,3 1-6-15,2-7-1 0,6 5 9 16,5-1 4-16,10 1 16 16,10-4 14-16,17 1 2 15,12-4-11-15,42-3-20 16,20-6-17-16,20-8-31 16,9-5-9-16,-3-10-22 15,1-1-10-15,2 6-14 16,-11 5-3-16,-33 9-2 15,-24 9-1-15,-38 9-22 16,-13 3-26-16,-16 5-62 16,-10 1-49-16,-8-4-126 15,-3-2-84-15,-2-12 193 16</inkml:trace>
  <inkml:trace contextRef="#ctx0" brushRef="#br0" timeOffset="66200.22">13392 2933 766 0,'5'11'141'0,"-1"-8"110"16,15 4-31-16,-1 0-22 16,16-3-65-16,6 3-43 15,14-2-48-15,4 6-4 16,-1-2-11-16,1 1-6 16,-15 5-6-16,-11 4-4 0,-29 10 2 15,-15 8 0-15,-38 18-3 16,-17 1-20-16,-22 7-109 15,-10-1-137-15,-36 7 137 16</inkml:trace>
  <inkml:trace contextRef="#ctx0" brushRef="#br0" timeOffset="66905.69">16207 2862 163 0,'22'-2'75'0,"1"-1"86"0,5-4 12 16,13 3 18 0,5 4-27-16,11 2-44 0,5-2-26 15,3 3-56-15,6 3-15 16,-2-6-14-16,6 0-7 16,-2 0-48-16,-4-6-44 15,-4 1-170-15,-6-7 145 16</inkml:trace>
  <inkml:trace contextRef="#ctx0" brushRef="#br0" timeOffset="67117.39">16892 2759 412 0,'-21'-3'84'0,"10"-3"94"16,9 6-16-16,15 2 1 16,11 7 9-16,17 3-3 15,7 1-29-15,16 5-55 16,0 1-30-16,-18 4-36 15,-4-2-7-15,-28 8-4 16,-12 6 0-16,-16 8 1 16,-13 1-16-16,-24 8-62 15,-11 1-63-15,-23 9 63 16</inkml:trace>
  <inkml:trace contextRef="#ctx0" brushRef="#br0" timeOffset="70267.03">13769 4059 334 0,'-1'0'95'15,"-5"2"76"-15,3 1-29 16,-3 4-13-16,5 0-23 16,-3 0-10-16,4-1 0 15,5 4-7-15,8 6-15 0,1 2-7 16,6 14-25-16,4 5-5 15,1 9-12-15,0 6-5 16,-2-8-11-16,2-1-2 16,-4-17-1-16,0-8 0 15,-1-13-1-15,-4-5 1 16,3-9 1-16,3-10-1 16,6-15 3-16,-5-7-1 15,9-13 5-15,3 2 7 0,5-14 25 16,-5 4 11-1,16 11 3-15,-1 1-5 0,16 29-29 16,1 10-13-16,-1 22-10 16,3 14-2-16,0 7 1 15,7 5 4-15,-10-7 1 16,-10-1-1-16,-15-3 1 16,-12-8-4-16,-6 0 2 15,-11-8 0-15,-1-8 3 16,1-2 1-16,-8-16-5 15,5 0 0-15,3-10-3 16,2-6-2-16,15-4 2 16,4-3-1-16,20-2 0 15,8 6-2-15,33 12-4 16,14 9 0-16,21 15 1 16,2 10 0-16,-5 12 5 15,2 7 1-15,-9-8 0 16,5 4 2-16,-16-13 1 0,-10-8 0 15,-19 0 9-15,-15-5 18 16,-27-7 27 0,-8-7 17-16,-22-9 12 0,-7-5-16 15,-16-17-24-15,-12-4-18 16,-19-24-65-16,-4-3-73 16,-16 6 63-16</inkml:trace>
  <inkml:trace contextRef="#ctx0" brushRef="#br0" timeOffset="76036.48">15081 4598 312 0,'0'-9'96'15,"2"-2"85"-15,-2 6-13 16,-2-2-4-16,-5 5-6 16,-1 0-10-16,-3 2-26 15,0 0-12-15,-3 0-24 16,-4 8-14-16,-10 11-28 15,-6 4-12-15,-15 25-23 0,-12 10-4 16,-13 20-4-16,-1 9-1 16,8 11-1-16,12 3 0 15,23-11 0-15,13-3-1 16,22-19 0-16,11-13 1 16,29-24 9-16,12-13 19 15,19-21 33-15,6-13 17 0,-4-22 18 16,-28-4-4-1,-14-4-18-15,-9 1-17 0,-20 6-20 16,2 6-11-16,-19 11-12 16,-22 7-3-16,-32 15-9 15,-4 12-3-15,-23 18-21 16,12 9-26-16,17 7-69 16,13 0-54-16,35-5-186 15,14-5 201-15</inkml:trace>
  <inkml:trace contextRef="#ctx0" brushRef="#br0" timeOffset="76467.14">15271 5126 660 0,'2'-16'192'0,"0"2"144"16,3 2-134-16,-5 8-21 16,-3 9-110-16,-1 13-27 15,-1 18-27-15,-4-1-6 16,3 15-5-16,-1-6-2 16,0 0 0-16,2-1 0 15,1-11 1-15,-1-6 1 0,0-13-1 16,1-11 17-16,4-15 14 15,4-6 4-15,5-19 6 16,7-2-14-16,7-8-10 16,5-4-3-16,9 5 2 15,2 2 2-15,9 13 9 16,2 6 1-16,-8 22-5 16,1 4-5-16,-13 20-11 15,-16 10-4-15,0 16-3 16,-5 7-2-16,0 6-17 15,2-3-29-15,3-6-39 16,2-9-42-16,3-18-107 16,6-9-120-16,9-14 193 15</inkml:trace>
  <inkml:trace contextRef="#ctx0" brushRef="#br0" timeOffset="76734.45">16199 4970 845 0,'5'-19'158'16,"-18"5"138"-16,-10 5-75 16,-17 12-86-16,-5 6-57 15,-1 14-60-15,5 7-9 16,15 2-9-16,6 4 0 16,20-8 6-16,13-3 8 15,19-7 14-15,10-3 6 0,13 3-4 16,5-4-6-16,-5 2-11 15,-10 0-4-15,-24 2 3 16,-21 5-1 0,-32 0 0-16,-16 6-17 0,-23 8-96 15,-5-2-115-15,-7 6 115 16</inkml:trace>
  <inkml:trace contextRef="#ctx0" brushRef="#br0" timeOffset="77037.94">14175 5889 963 0,'43'5'122'15,"26"6"145"-15,23-1-82 16,52 1-27-16,32 3-51 16,24-3-80-16,23 1-17 15,13-5-45-15,-4-2-62 0,8-1 56 16</inkml:trace>
  <inkml:trace contextRef="#ctx0" brushRef="#br0" timeOffset="87017.14">13791 7071 389 0,'-6'20'90'16,"1"5"148"-16,-2-6-85 16,0 4-7-16,-2-7-28 15,4-2-55-15,-1-3-7 16,6-9 9-16,0-2 5 16,0-7-5-16,6-2-1 0,-5-9-9 15,1-5 0-15,-2-14-1 16,-2-9-7-16,2-15-16 15,-1-8-8-15,1-5-11 16,0-6 0-16,1 4 2 16,5 3 5-16,4 2 6 15,3 4 1-15,3 8-8 16,2 8-7-16,-1 12-8 16,-3 10-2-16,-5 22-3 15,-3 2-1-15,2 12-2 16,3 2 2-16,7 3 2 15,5-3 1-15,11-2 9 16,-1 0 3-16,12-7 5 16,-1-1 2-16,7-5-4 15,1 1 0-15,5 3-4 16,13 2-3-16,10 2-4 16,7 3-1-16,12-1-2 15,-3-4 2-15,3-5-1 16,-5-3 1-16,-7-6 1 0,-5 2 0 15,-6 1 2-15,-5 4 1 16,-21 7 1-16,-10 2 0 16,-27 12 6-16,-11 4 0 15,-13 8 0-15,-7 3-2 16,2-3-5-16,0 3-3 16,4 1-3-16,1-2-1 15,6 6 0-15,5 3-3 0,0 7 1 16,4 6 1-16,3 17-1 15,1 4 1-15,1 6 1 16,-2 6 0-16,-3-5 1 16,0 0 1-16,-4-9-1 15,-9-5 2-15,3-13-1 16,-3-1 1-16,1-20 0 16,2-3-2-16,3-15 1 15,3-10-1-15,0 1-1 16,5-6 0-16,6-8 0 15,3 1 0-15,2-3-1 16,7 4 0-16,-2-1 1 16,6 6-1-16,-1 4 1 15,3 0 0-15,1 7-1 16,0 0 0-16,5 2 1 16,3 0 0-16,10-4-2 15,1 1 0-15,10-8 0 16,6-3-1-16,6-4 2 0,9-2 0 15,9 1 1-15,5 2 0 16,10 0 1-16,-8 2 0 16,-4-3 1-16,-16 4 1 15,-21-6 0-15,-3 3 0 16,-18 0 1-16,-6 1-1 16,-10 2 1-16,-4 3-1 15,-2 1-1-15,2 1 0 0,1 0-1 16,-1 0 0-1,0 1 0-15,0-1 0 0,-3-3 0 16,-1-1 1-16,-2 2 1 16,-7 2 2-16,1-7-1 15,-2-2 0-15,-2-1-1 16,-3-1-1-16,5-8-1 16,0 3-1-16,4-6 1 15,-1 1-1-15,1-2 2 16,3-3 0-16,-6-6 5 15,5-7 3-15,3-7 4 16,-6-9 2-16,-3-11-1 16,-5-9-3-16,-16-13-3 15,-1-8-5-15,-6-5-34 16,0 9-25-16,8 23-88 16,9 17-81-16,1 38 123 15</inkml:trace>
  <inkml:trace contextRef="#ctx0" brushRef="#br0" timeOffset="88301.6">16652 6252 551 0,'2'0'115'0,"-2"9"75"16,-3 7-38-16,-10 7-93 0,-3 11-30 15,-1 5-20 1,1 3-2-16,5-1-4 0,2-4-1 16,6-17 2-16,3-3 15 15,0-15 21-15,0 2 10 16,7-2 11-16,-7-8-12 16,5 1-17-16,-3 1-10 15,-1-6-10-15,5-6-1 0,3-13 8 16,5-11 6-16,5-17 9 15,8-5 2 1,7-7-9-16,1 1-5 16,-3 15 3-16,-5 5 4 0,-10 27 3 15,1 10 1-15,-9 22-13 16,2 16-8-16,-8 19-7 16,2 10-1-16,6 14-25 15,5-3-68-15,16-5-85 16,11-14-178-16,22-18 186 15</inkml:trace>
  <inkml:trace contextRef="#ctx0" brushRef="#br0" timeOffset="89068.31">13743 6470 508 0,'0'-7'117'0,"0"-2"81"16,0 4 2-16,-2-4-74 15,-1 7-34-15,-8 2-41 16,-2 4-15-16,-10 12-22 16,-7 9-8-16,-3 15-6 15,-1 3 0-15,6 1 0 0,4-3-1 16,10-21 0-1,7-5 0-15,9-16 1 0,7-13 1 16,14-15 18-16,5-5 10 16,8-19 13-16,3 5 5 15,-6-5-10 1,-1 2-8-16,-14 15 0 0,-4 8 0 16,-3 23 9-16,-8 10 1 0,1 25-9 15,-2 9-5-15,0 11-15 16,1 3-6-16,6-5-27 15,7 1-59 1,9-11 50-16</inkml:trace>
  <inkml:trace contextRef="#ctx0" brushRef="#br0" timeOffset="90299.88">13816 7885 252 0,'8'7'91'0,"-1"-5"150"16,11 1-18-16,9-4-4 16,8-1-21-16,24 0-72 15,6-1-24-15,13 3-35 16,2 0-15-16,21 5-26 16,7 2-10-16,40 7-11 15,11 6-2-15,15-4-1 16,9-2 1-16,4-9 4 15,17 0 2-15,-3-6 12 16,1-5 1-16,-2-3 3 16,-14-1-2-16,-17-3-9 15,-4-1-2-15,-43 2-3 16,-7 3 1-16,-19 7-1 16,-21 2-10-16,-29 11-69 15,-20-1-40-15,-26-6-115 16,-9-6-111-16,-21-10 197 0</inkml:trace>
  <inkml:trace contextRef="#ctx0" brushRef="#br0" timeOffset="90533.09">16723 7694 659 0,'-10'-9'195'0,"1"2"160"16,5 1-98-16,1 6-35 15,3 4-98-15,7 1-42 0,5 8-27 16,4 1-2-16,7 5 1 15,4 4-2-15,-2-3-12 16,-1 3-5-16,-13 7-9 16,-9 0-3-16,-22 9-4 15,-10 0-4-15,-21 2-6 16,-4-4-11-16,-9-1-58 16,-5-8-52-16,-9-5-184 15,-13-7 164-15</inkml:trace>
  <inkml:trace contextRef="#ctx0" brushRef="#br0" timeOffset="90983.87">14135 7679 318 0,'-20'15'170'16,"-1"-1"101"-16,5-4-15 16,0-3-31-16,4-5-60 15,3-2-15-15,0 0-38 16,4 0-23-16,-22 6-49 16,-5 2-19-16,-14 23-20 15,-7 8-2-15,5 19-3 16,7 11-1-16,14 2 0 15,19 0-2-15,24-14-1 16,19-11-1-16,38-18 2 16,12-8-10-16,25-13-91 15,10-7-135-15,10-7 136 16</inkml:trace>
  <inkml:trace contextRef="#ctx0" brushRef="#br0" timeOffset="93266.52">16741 4970 657 0,'21'-2'102'16,"2"-1"45"-16,2-10-5 0,5 3-88 15,2-3-28-15,2 8-18 16,3 3-3-16,-7-3-63 16,-7 10-153-16,-12 2 131 15</inkml:trace>
  <inkml:trace contextRef="#ctx0" brushRef="#br0" timeOffset="93436.31">16679 5238 949 0,'25'-12'90'0,"5"-4"42"15,11-7-16-15,1 1-32 0,13-4-42 16,13 4-88-1,-1 1-107-15,11 3 91 0</inkml:trace>
  <inkml:trace contextRef="#ctx0" brushRef="#br0" timeOffset="94506.6">17714 4876 633 0,'6'-12'163'0,"-4"-2"257"16,1-6-179-16,-8-1-21 16,-4 5-53-16,-12 5-102 15,-8 9-29-15,-8 22-31 16,-4 14-6-16,-3 24-4 16,1 2-1-16,10 13-13 15,10-5-1-15,21-19 0 16,11-4 2-16,19-21 14 15,8-9 3-15,8-15 1 16,11-6 1-16,7-6 0 16,5-2 0-16,-8-4 1 15,-13 2-1-15,-18 7 1 16,-8 2 1-16,-17 10-1 16,1 6 1-16,-4 6-1 15,0-1-1-15,0-2 0 0,3-7 1 16,8-3 1-16,-2-2 1 15,9-3-1-15,-6-1 1 16,9-3-1-16,-1 4 2 16,-6-1 7-16,4 2 1 15,-8-5 12-15,-3 2 6 16,1-8 17-16,-7 3 5 16,-1-6 6-16,0 3 1 15,0 6-7-15,0 5-6 0,0 2-15 16,2 0-8-16,5-5-14 15,-7 5-2-15,7 4-1 16,-1-4 3-16,-5 0 14 16,-1 0 6-16,0 0 10 15,-5-6-1-15,-7 1-10 16,1-6-4-16,0 1-12 16,-3-1-1-16,2 4-8 15,-1 0-1-15,1-4-2 16,0 8-1-16,4-8-2 15,1 8 0-15,7-4 0 16,0-1-1-16,6-4 0 16,-6 0 2-16,1-3 1 15,-1-1 0-15,0 2 1 16,4-2-1-16,0 6-2 16,3-3-2-16,0 10-3 15,-7 3-1-15,7 5 0 16,2 11 2-16,-4 11 1 0,2 3 1 15,0 3 2-15,-3-1 0 16,8-2 1-16,1 4-1 16,3 2-13-16,-2-6-3 15,2-9-3-15,-2-3-1 16,2-16 15-16,0-2 3 16,3-15 3-16,3-6 3 15,-3-7 1-15,-3-6 0 0,-5 0 2 16,-6-6-2-16,-5 8 1 15,-4 0-1-15,-3 10-2 16,-5 10-1-16,3 10-4 16,2 8-2-16,5 15-2 15,4 7-1-15,7 6 3 16,10 8 0-16,6-1 5 16,4 2 0-16,1 5 1 15,-2 3 0-15,-8-1 0 16,-6 3 0-16,-20 4 2 15,-10-4 0-15,-15 4-13 16,-12-2-14-16,-1-6-51 16,-4-10-32-16,0-10-36 15,4-13-21-15,6-16-106 16,-1-20-137-16,23-38 232 16</inkml:trace>
  <inkml:trace contextRef="#ctx0" brushRef="#br0" timeOffset="94738.45">18794 4816 1313 0,'-7'5'182'0,"-18"-1"84"16,-19 19-89-16,-11 2-79 0,-19 24-76 15,3 6-13-15,12 6-11 16,18 2-3-16,36-9-3 15,19-5 1-15,32-20 2 16,11-10 3-16,21-17 4 16,0-7 8-16,-2-11-156 15,1-6-122-15,-5-10 145 16</inkml:trace>
  <inkml:trace contextRef="#ctx0" brushRef="#br0" timeOffset="95122.79">19018 4314 1066 0,'-6'4'162'15,"1"10"73"-15,5 18-44 16,-2 12-22-16,2 29-88 16,-2 12-24-16,-5 23-32 15,0 2-8-15,6-7-9 16,1-9-1-16,10-29-4 0,10-13-1 15,12-20 1-15,7-9 9 16,8-23 8-16,12-11 3 16,-4-21 5-16,5-9-7 15,-15-10-4-15,-17 0 2 16,-25-6 27-16,-8 11 10 16,-18 17 9-16,-7 19-2 15,0 36-28-15,-6 8-10 0,6 19-11 16,11 4-2-16,26-2-7 15,16-5-3-15,30-11-3 16,6-7 1-16,11-9-31 16,1-6-80-16,-1-8-67 15,-5 2-112-15,-6 1 138 16</inkml:trace>
  <inkml:trace contextRef="#ctx0" brushRef="#br0" timeOffset="95441.49">18346 5623 1300 0,'3'19'124'16,"4"10"111"-16,6 17-71 16,1 17-6-16,0 12-60 15,2 10-68-15,0-3-14 0,-2-6-14 16,2-3-33-16,-5-8-118 15,5-5-105-15,-4-8 123 16</inkml:trace>
  <inkml:trace contextRef="#ctx0" brushRef="#br0" timeOffset="95708.94">18268 6075 1019 0,'32'-20'178'16,"7"1"75"-16,19-4-53 16,8 0-29-16,12-2-105 15,-2 7-27-15,-14 7-14 16,-11 8-1-16,-19 15 16 16,-7 8 11-16,-11 12 6 15,-5 5 0-15,-3 7-23 0,-5 2-13 16,12-1-16-16,-6-8-6 15,9-9-11-15,5-8-23 16,2-18-106 0,4-6-112-16,5-23 134 0</inkml:trace>
  <inkml:trace contextRef="#ctx0" brushRef="#br0" timeOffset="95848.07">18792 5614 943 0,'-39'-6'124'0,"13"1"122"16,1-5-131-16,22-6-79 16,4 0-109-16,26-2 34 15</inkml:trace>
  <inkml:trace contextRef="#ctx0" brushRef="#br0" timeOffset="96463.79">19151 5804 862 0,'5'72'108'0,"-5"-3"75"16,-4-8-55-16,-8-6-47 16,0-9-38-16,-3-13-34 15,7-8 22-15,-1-18 54 16,2-7 14-16,7-19 30 16,-4-8-12-16,8-17-36 15,4-8-7-15,14-10-9 16,6 6-7-16,11 4 4 15,9 13-7-15,0 20-13 16,0 10-8-16,-11 25-26 0,-5 9-1 16,-9 15-10-16,-5 1-13 15,-8-4-25-15,-3 1-6 16,4-8 3-16,0-5 14 16,-2-15 27-16,3-4 8 15,-1-17 7-15,-1-7 1 16,10-17 0-16,5-1-1 15,-2-4-5-15,1 6-1 0,3 9-4 16,0 11-2 0,-6 16 1-16,0 8 1 0,-1 10 0 15,4 5 0-15,5-9-1 16,8-4-1-16,11-7 1 16,2-5 0-16,10-12 1 15,-2-4 13-15,-8-7 28 16,-6-4 21-16,-17-10 30 15,-8 2 4-15,-13-3 8 16,-1 5-5-16,-10 2-5 16,-4 8-12-16,-11 18-32 15,-3 7-17-15,0 32-25 16,7 5-8-16,9 16-3 16,2 3-4-16,24-12 1 15,-3 0 1-15,31-16-10 16,2-10-22-16,10-18-91 15,10-9-57-15,0-15-83 16,4-1 117 0</inkml:trace>
  <inkml:trace contextRef="#ctx0" brushRef="#br0" timeOffset="100602.45">7129 3178 369 0,'9'-2'99'0,"-7"-10"94"16,2-1 31-16,-1-3-23 15,-3 0-32-15,7 4-28 16,4 1-54-16,-1 13-41 16,-1 12 0-16,-2 23-19 15,-5 9-5-15,5 16-5 0,-1 1-3 16,1-12-4-16,3 2-2 15,1-12 0-15,-4 1 0 16,-5-11-21-16,-2-3-55 16,-4-9-206-16,-3-3 170 15</inkml:trace>
  <inkml:trace contextRef="#ctx0" brushRef="#br0" timeOffset="100835.6">6785 3754 660 0,'38'-7'166'0,"15"-2"114"16,12-5-49-16,20-6-114 15,18-3-50-15,4-3-34 16,1-1-10-16,0-1-14 15,-5 1-3-15,7 9-34 16,-2 2-74-16,-21 9 62 16</inkml:trace>
  <inkml:trace contextRef="#ctx0" brushRef="#br0" timeOffset="101400.85">7248 3954 422 0,'-5'0'124'0,"-1"2"71"15,1 0 2-15,-7 3-80 16,-2 4-44-16,-13 11-30 16,-5 3-11-16,-11 12-21 15,4 15-5-15,0 8-3 16,8 13-1-16,13 0 25 16,7-9 9-16,20-7 21 15,7-11 17-15,16-17 8 0,12-9 6 16,6-17 3-1,-2-4-7-15,-7-11-19 0,-15-2-9 16,-19-6-15-16,-9 5-9 16,-17-1-10-16,-8 6-3 15,-17 3-9-15,-7 2-1 16,8 7-68-16,6 5-41 16,14 4-128-16,14 5-134 15,18-10 209-15</inkml:trace>
  <inkml:trace contextRef="#ctx0" brushRef="#br0" timeOffset="101968.06">7509 4330 785 0,'3'2'148'15,"-1"0"71"-15,2 3-71 16,-4 2-26-16,3 9-88 15,2 5-14-15,4 4-13 16,-3 4-3-16,3-3 0 16,-4-1 0-16,-2-9 1 15,1-4 17-15,-4-12 50 16,0 0 11-16,0-14 16 16,0-11-14-16,3-7-46 15,1-5-10-15,1 0-18 0,2 0-4 16,6 12-7-16,-3 5-1 15,8 17-5 1,-2 3 0-16,11 7 1 0,3 7 1 16,16 2 4-16,4-4 0 15,6-8 0-15,-2-6 0 16,-8-10 3-16,-9-2 8 16,-12-8 17-16,-6 1 0 15,-12-4 10-15,0-3-4 16,-7-2-12-16,-5 0-2 15,-2 5-13-15,7 9-4 0,2 11-9 16,0 10-1-16,15 14 0 16,1 6 0-16,14 11 5 15,11 1-1-15,-1-3 3 16,-6 3-1-16,-12-7 2 16,-9 2 8-16,-17 0 4 15,-14-4 1-15,-18-3-3 16,-3-6-3-16,-7-8-25 15,1-6-30-15,4-10-87 16,11-9-54-16,8-14-217 16,11-6 226-16</inkml:trace>
  <inkml:trace contextRef="#ctx0" brushRef="#br0" timeOffset="102260.23">8759 4039 503 0,'-25'6'169'0,"-2"-1"154"0,6 2-95 16,7-2-35-16,14-1-50 15,7 3-23-15,18-7-35 16,3 2-12-16,8-4-34 16,10-5-15-16,-2 0-16 15,4-2 0-15,-9 4-43 16,-5-1-53-16,-10-2-308 16,1 6 245-16</inkml:trace>
  <inkml:trace contextRef="#ctx0" brushRef="#br0" timeOffset="102418.29">8647 4371 1116 0,'16'0'118'0,"16"-4"47"16,-4-3-12-16,17-5-97 15,2-1-26-15,1-2-11 0,2-3-69 16,-2 4 39-16</inkml:trace>
  <inkml:trace contextRef="#ctx0" brushRef="#br0" timeOffset="103116.88">9516 4071 435 0,'-14'14'104'16,"-2"-1"104"-16,-2-4-26 15,6 3-65-15,-4 2-23 0,7 9-34 16,5 0-13-16,8 15-9 15,5-8 5-15,14 2-3 16,12-4 3-16,8-14 1 16,1-3 1-16,-5-11 13 15,-4-7 6-15,-4-9 21 16,-7-5-7-16,-6-8-18 16,-7-12-10-16,-9 10-30 15,-10-8-2-15,-11 8-4 16,-11 7-2-16,-9 2-7 15,-2 10-2-15,2 1 0 16,5 6-27-16,15-2-59 16,8 0-43-16,11-6-132 15,16 1-138-15,13-6 228 16</inkml:trace>
  <inkml:trace contextRef="#ctx0" brushRef="#br0" timeOffset="103298.23">9938 4167 1289 0,'0'5'182'16,"2"-5"57"-16,-2-7-33 16,0-2-109-16,-6-7-81 0,3-3-111 15,-6 3-106-15,5-4 110 16</inkml:trace>
  <inkml:trace contextRef="#ctx0" brushRef="#br0" timeOffset="103767.08">10450 3855 360 0,'-2'2'113'0,"-1"5"95"16,-4 11-48-16,-2 3-22 15,-3 18-42-15,3 3-15 0,-5 15-31 16,5 2-10-16,-2 8-14 16,0-1-11-1,3-4-8-15,0-6 0 0,-2-6-3 16,8-6 7-16,2-8-128 16,4-6-134-16,15-16 143 15</inkml:trace>
  <inkml:trace contextRef="#ctx0" brushRef="#br0" timeOffset="104202.46">10840 3773 593 0,'0'4'140'0,"-5"3"68"0,-9 4 51 0,-6-1-41 15,-5 10-73-15,-5 1-21 16,-3 16-100-16,-5 9-12 16,1 22-2-16,0 1-1 15,7 9-2-15,10-2-3 0,10-7 0 16,8-1-2-16,14-19 0 15,4-4 1-15,11-19 3 16,3-4 3 0,0-17 4-16,6-5 2 0,-1-13-2 15,-3-2-1-15,-4-12 1 16,-3 2 1-16,-19-1 2 16,-6 2 0-16,-20 3-2 15,-8 5-4-15,-10 11-10 16,-4 5-14-16,6 7-50 15,-1 7-34-15,16 0-113 16,7-3-119-16,21-7 188 16</inkml:trace>
  <inkml:trace contextRef="#ctx0" brushRef="#br0" timeOffset="105785.76">11165 3890 288 0,'7'-1'105'16,"-2"2"149"-16,-5-1-29 0,0 8-73 15,-5-3-39-15,-8 2-99 16,5-2-5-16,2-1 4 16,6-4 5-16,6 2 21 15,10-4 8-15,8-2 5 16,5-5 4-16,10 1 19 16,-6-7-2-16,5 1-8 15,-6 0-9-15,-6 7-40 31,-6 3-4-31,-10 10 3 0,-4 6 1 16,-10 16 0-16,-5 10-1 0,-8 13-8 16,-3 13-2-16,-3 7-3 15,2 2 1-15,-4-3 0 16,2-4-1-16,3-7-13 16,3-6-27-16,6-11-88 15,6-8-83-15,5-13 108 16</inkml:trace>
  <inkml:trace contextRef="#ctx0" brushRef="#br0" timeOffset="106397.4">12110 3896 669 0,'-2'-4'162'0,"-3"-1"146"16,-2-4-34-16,-4-2-84 16,-1-3-46-16,-4 0-65 15,-6 2-11-15,-6 12-36 16,-9 7-11-16,-8 18-18 16,1 8-3-16,-7 24-4 15,3 9-1-15,0 19-1 0,5 2 0 16,13-1 3-1,9-8 1-15,23-12 1 16,12-15 1-16,13-10-1 16,-1-9 1-16,8-14 1 0,5-11 1 15,0-11 2-15,3-10 1 16,1-12 0 0,-6-6 0-16,-1-4-1 15,-6 1 1-15,-14 3 1 0,-4-2 0 16,-7 13-5-16,-3 0-2 0,-2 12 7 15,-2 9 0-15,-1 5 3 16,1 16 1-16,2 11-10 16,0 0 0-16,-2 9 1 15,-3 0 0-15,3-6 10 16,2 1-35-16,7-8-93 16,-1-7-62-16,4-6 71 15</inkml:trace>
  <inkml:trace contextRef="#ctx0" brushRef="#br0" timeOffset="106626.6">11807 4259 884 0,'14'-12'191'16,"7"1"74"-16,11 6-55 0,5-2-22 15,2 1-108-15,-7 3-17 16,-5-2-25-16,-6 1-10 16,0 4-19-16,-3 0-2 15,7 4-45-15,5-4-48 16,2-2-214-16,7 2 175 16</inkml:trace>
  <inkml:trace contextRef="#ctx0" brushRef="#br0" timeOffset="106888.96">12448 3867 1027 0,'-1'2'118'15,"-5"5"38"-15,-2 29-55 16,0 6 9-16,-2 20-78 15,1 7-17-15,-3 4-6 16,1 0-1-16,-3-8-3 16,3 1 1-16,8-9-42 15,3-9-66-15,1-11 60 16</inkml:trace>
  <inkml:trace contextRef="#ctx0" brushRef="#br0" timeOffset="107110.72">12679 3848 1124 0,'0'-5'116'16,"0"5"96"-16,0 7-75 16,0 19-1-16,0 11-47 15,-4 13-45-15,1 9-6 16,-2 4-13-16,-4 8-10 0,2 0-9 15,1-7-1-15,5 2-5 16,1-11 2-16,7-9-57 16,1-9-39-16,3-14-93 15,-6-7-74-15,4-14 146 16</inkml:trace>
  <inkml:trace contextRef="#ctx0" brushRef="#br0" timeOffset="107314.14">12333 4201 1091 0,'-14'0'138'0,"2"0"139"15,6-2-84-15,12-3-41 16,11 3-63-16,14 2-86 16,11 3-2-16,17 1 0 15,4-4 0-15,8 0-10 16,0-4-26-16,0 3-78 15,-7 1-63-15,-7-6 87 0</inkml:trace>
  <inkml:trace contextRef="#ctx0" brushRef="#br0" timeOffset="107717.26">12975 4061 1046 0,'7'-4'165'0,"0"4"87"15,-5-7-5-15,3 3-135 16,2 3-48-16,9-1-39 16,6 2-11-16,11 2-9 15,5-2 2-15,4 3-2 16,1 4-1-16,-6-1-1 0,-9 8 1 15,-13 5 2-15,-10 4 3 16,-23 6 1-16,-10 3 0 16,-18 7-3-16,-11 5-2 15,7-1-3-15,2-1 0 16,22-8-3-16,8-4-1 16,23-5 1-16,20 0 3 15,28-13 9-15,18-8 4 16,20-8 1-16,1-7-3 0,0-10-5 15,-10 0 9-15,-4 0-94 16,-6 1-91 0,-15 16 99-16</inkml:trace>
  <inkml:trace contextRef="#ctx0" brushRef="#br0" timeOffset="135687.32">1510 14112 803 0,'-1'-20'142'0,"2"-12"128"15,7-1-77-15,2 1-66 16,1 5-30-16,1 4-23 15,4 7 3-15,20 11-7 16,19 0 4-16,42 12-4 16,22 3-11-16,35 4-29 15,32 1-13-15,54-14-16 16,31-1-3-16,75-26-4 16,19-10 6-16,29-4 4 0,3-8 1 15,-11 7 8 1,-26 4-3-16,-32 14-56 15,-25 16 38-15</inkml:trace>
  <inkml:trace contextRef="#ctx0" brushRef="#br0" timeOffset="138156.38">5656 13521 524 0,'5'4'105'15,"-1"-1"71"-15,1 5-30 16,2-1-34-16,-7 12-37 16,2 2-10-16,-13 17-36 15,-6 4-9-15,-8 8-7 16,-9 8-5-16,-3 8-9 16,0-4-49-16,-2-3-156 15,5-6 132-15</inkml:trace>
  <inkml:trace contextRef="#ctx0" brushRef="#br0" timeOffset="138501">6271 13239 617 0,'32'-8'160'16,"0"-1"141"-16,-21 9-65 15,-13 7-29-15,-21 11-68 0,-13 8-27 16,-10 10-75-16,-3 10-21 16,-3 5-10-16,3-1-2 15,18-6-4-15,10-10-2 16,19-16 12-16,6-4 7 16,22-11 24-16,6-1 14 0,11 0-3 15,1 3-1 1,-5-1-20-16,-9 6-9 0,-17 6-7 15,-17 2 0-15,-26 17-2 16,-11 3-1-16,-17 15-37 16,-2-3-38-16,10 1-102 15,0-9-72-15,18-24-275 16,15-9 289-16</inkml:trace>
  <inkml:trace contextRef="#ctx0" brushRef="#br0" timeOffset="138689.06">6473 12958 971 0,'25'-15'155'15,"-4"3"163"-15,-8 10-107 16,-4 8-43-16,-6 17-62 16,1 5-55-16,-4 20-42 15,7 10-2-15,-7 19-2 0,-7 6 1 16,9 16-17-16,-2 4-51 15,0 10-232-15,7 1 188 16</inkml:trace>
  <inkml:trace contextRef="#ctx0" brushRef="#br0" timeOffset="139570.5">6519 13450 1058 0,'11'-44'178'16,"7"0"103"-16,12 1-120 16,5 11-23-16,10 6-104 15,1 4-23-15,9 15-10 16,1 0 0-16,15 11 0 16,4-1 0-16,6 6 0 15,-1 2 1-15,-18 1 0 0,-12 1-1 16,-34 1 30-16,-14 2 3 15,-20-2 7-15,-10 4 3 16,-17 5-28-16,-10 0-4 16,-1 11-8-16,-1 1-2 15,9 9-4-15,5 8-1 16,19 3-2-16,6-4 0 16,20-7-1-16,10-6-1 15,16-24 4-15,10-11 1 0,6-15 3 16,6-11 3-16,-1-20 15 15,3-12 9-15,-6-3 7 16,-7 1 6-16,-14 6-7 16,-8 15-7-16,-8 15-6 15,-7 17-7-15,3 1-11 16,-5 21-3-16,-2 19-2 16,2 7 1-16,8 11 1 15,4-2 0-15,6-3 0 16,3-13 0-16,4-12 0 15,3-5 0-15,6-13 1 16,-2-7 1-16,3-9 0 16,1-7 1-16,4-9 0 15,-4-5 0-15,1-9 2 16,-1-11 0-16,-4-10-1 16,1-7 1-16,-4-10 0 15,-6 1 1-15,-7-2 0 0,-6 11-2 16,-10 19 0-16,0 16 2 15,-5 25-1-15,-2 12-1 16,-2 34-2-16,-3 14-3 16,3 38 0-16,5 8 0 15,8 9 0-15,6-3 0 16,17-20 0-16,1-14-1 16,10-32 0-16,-3-13 2 15,-3-31 4-15,2-14 0 0,-6-33 4 16,2-13-2-16,6-29 0 15,-4-14 2-15,-2-20 0 16,-2-2 3-16,-14 10 2 16,-5 6 0-16,-4 40 5 15,-5 17 9-15,-1 41 2 16,-3 20 0-16,-10 53-8 16,-2 17-13-16,-7 48-6 15,9 18-1-15,1 11 0 16,13-6-21-16,18-22-106 15,3-20-6-15,24-24 46 16</inkml:trace>
  <inkml:trace contextRef="#ctx0" brushRef="#br0" timeOffset="139851.31">8752 13165 942 0,'-32'7'181'0,"-7"0"274"16,-6 14-272-16,3 3-21 16,-1 6-57-16,4 9-48 15,16 7-54-15,7 5-5 16,13-1-2-16,8-4-2 16,18-11-2-16,5-3 3 0,11-5 5 15,2-6 3-15,-12 6 9 16,-13-4 2-16,-31 7 2 15,-16 4 0-15,-26 8-2 16,-7 1-23-16,-9 6-124 16,-3-3-70-16,5 2 91 15</inkml:trace>
  <inkml:trace contextRef="#ctx0" brushRef="#br0" timeOffset="152300.14">4342 2593 616 0,'2'0'134'0,"-11"0"85"16,9 7-13-16,-9-7-99 15,-2-6-28-15,20 5-20 16,-9-8-1-16,13-4-12 15,4 3 0-15,-8-8-4 16,0 6-9-16,-3 10-2 16,-5 7-2-16,1 23-4 15,-9 11 0-15,-2 24-8 16,-5 7-10-16,-2 16-1 16,2 2-3-16,0 8-4 15,8 3 3-15,6-19-61 0,6-6-82 16,15-20 83-16</inkml:trace>
  <inkml:trace contextRef="#ctx0" brushRef="#br0" timeOffset="158216.37">2995 5876 302 0,'0'-12'148'16,"-8"-4"102"-16,3 2-2 15,-6 1-27-15,-1 1-51 16,-4-1-27-16,-3 8-50 15,-6 3-15-15,-7 13-39 16,0 7-12-16,-5 10-18 16,1 6-5-16,4 12-4 15,2 5-1-15,16 11-3 16,9 4 0-16,15-4-1 16,12 0 0-16,15-12 3 0,7-10 1 15,6-20 2 1,3-2 2-16,0-22 0 0,-5-5 1 15,-2-10-36-15,0-10-67 16,-8-4-318-16,-5-8 258 16</inkml:trace>
  <inkml:trace contextRef="#ctx0" brushRef="#br0" timeOffset="158534.47">3307 5451 307 0,'7'-18'122'0,"-2"2"127"15,2 2-16-15,-5 7-63 16,0 0-23-16,-1 14-31 15,-1 7-17-15,0 21-21 16,4 17-11-16,1 17-31 16,-1 16-9-16,-2 7-16 15,-2 2-5-15,0 0 0 16,0-5 0-16,3-9-4 16,1-2-33-16,-1-15-55 15,4-8-52-15,4-14-186 16,0-21 193-16</inkml:trace>
  <inkml:trace contextRef="#ctx0" brushRef="#br0" timeOffset="158778.35">3622 5486 1153 0,'-2'7'110'0,"1"6"77"15,-1 8 20-15,0 11-89 16,0 10-24-16,2 19-57 16,0 4-26-16,-3 12-3 15,1 2-3-15,0-1-1 16,0-5-22-16,4-7-57 16,5-6-30-16,2-14-150 15,5-11-131-15,1-12 221 16</inkml:trace>
  <inkml:trace contextRef="#ctx0" brushRef="#br0" timeOffset="159017.95">3862 5851 639 0,'-2'2'112'0,"-4"0"85"0,-4 5-5 16,-8 5-64-16,-5 4-33 15,0 11-43-15,-4 1-20 16,3 6-17-16,2 7-5 16,8 1-7-16,11 3-2 15,8-3-1-15,7-5-1 16,15-8 0-16,3-6 1 16,14-11-46-16,8-1-225 0,6-11 179 15</inkml:trace>
  <inkml:trace contextRef="#ctx0" brushRef="#br0" timeOffset="159350.99">4658 5860 1088 0,'-16'6'146'0,"-11"2"68"15,-12 7-25-15,-9 1-60 16,0 0-60-16,2 1-20 16,11 3-38-16,6-4-9 15,17 0-9-15,8-2-3 16,19 5-3-16,9 4 1 16,19 0 5-16,7 2 2 0,1 2 3 15,1-2 1-15,-15 1 2 16,-5 8 4-16,-23 7 5 15,-15 3 1-15,-22 4 0 16,-9 2-9-16,-15-1-78 16,-3-4-66-16,6-12 73 15</inkml:trace>
  <inkml:trace contextRef="#ctx0" brushRef="#br0" timeOffset="159735.03">4908 6038 844 0,'7'24'112'0,"-7"8"116"15,-9 11-36-15,-7 17-76 16,-5 6-30-16,6 8-70 0,-6 1-11 16,14-1-3-16,0-1 0 15,9-9-1-15,3-8-1 16,2-17 3-16,-7-8 1 15,0-17 7-15,-2-11 2 16,-3-26 2-16,3-9-1 16,-8-39-5-16,-1-14-2 15,9-32-4-15,4-14-2 16,19 3 6-16,11 11 5 16,18 23 13-16,12 18-1 0,-7 21-4 15,-2 18-1-15,-7 19-10 16,-7 11 3-16,-7 23 1 15,-7 4-3-15,-14 19 2 16,-15 7 5-16,-21 9-5 16,-8 10-23-16,-17-1-86 15,4 3-73-15,-22-10 83 16</inkml:trace>
  <inkml:trace contextRef="#ctx0" brushRef="#br0" timeOffset="160267.01">5335 5974 843 0,'-5'30'92'0,"-1"-4"42"0,5-6 16 15,9-9-25-15,10-10-26 16,12-11-14-16,8-8-13 15,6-9-23-15,-3 1-10 16,-9-3-14-16,-9 6-9 16,-18 6 8-16,-14 2 5 15,-25 19-2-15,-10 7-2 16,-9 21-16-16,3 8-8 16,9 21-3-16,4-1-1 15,18 4-2-15,8 0 0 16,20-18 0-16,9-13 0 15,21-17 2-15,14-10 1 16,25-17 2 0,9-7 2-16,12-14-1 0,-1-3 0 0,-17-9 13 15,-6-3-1-15,-26-2 18 16,-6-1 13-16,-22 9-1 16,-12 2 19-16,-16 11-1 15,-13 9-12-15,-15 19-13 16,-1 10-20-16,-4 20-19 15,1 11-2-15,8 9-2 16,7 6-1 0,11 1 1-16,6 0 0 15,18-15 4 1,14-8-24-16,14-16-41 0,8-9-36 16,10-11-137-16,2-14-115 0,6 0 198 15</inkml:trace>
  <inkml:trace contextRef="#ctx0" brushRef="#br0" timeOffset="160603.29">6500 6050 1022 0,'-13'11'143'0,"-1"3"87"15,-23 11-63-15,-6 10-57 16,-6 8-50-16,3 6-4 16,14-3-53-16,11-5-3 15,19-16-4-15,5-13-2 0,19-15 0 16,-1-10 3-16,11-15 4 15,1-11 2 1,5-4 3-16,-3-6 9 0,-12-6 20 16,2-4 7-16,-16-10 29 15,2-5-8 1,-4-17-22-16,-4-4-9 16,4 15-18-16,-3 18 0 0,-4 58 5 15,-4-5 0-15,-6 54-10 16,-8 13-3-16,4 27-4 15,3 9 0-15,6 6-1 16,5-1-19-16,9-9-80 16,7-6-61-16,21-24-213 15,-2-14 201-15</inkml:trace>
  <inkml:trace contextRef="#ctx0" brushRef="#br0" timeOffset="161164.2">7644 5944 794 0,'7'1'132'0,"-7"3"76"0,-7 12 0 16,-9 9-46-16,-9 5-50 16,-4 11-29-16,-4 8-52 15,-1 8-14-15,-9 9-14 16,3-4-19-16,-3-4-86 16,6-3-108-16,8-14 111 15</inkml:trace>
  <inkml:trace contextRef="#ctx0" brushRef="#br0" timeOffset="161341.29">7271 6034 1269 0,'50'28'115'15,"3"6"66"-15,2-2 9 0,3 3-85 16,6-4-25-16,-5-1-49 15,1 0-17-15,2-2-53 16,2 4-71-16,-11 5 65 16</inkml:trace>
  <inkml:trace contextRef="#ctx0" brushRef="#br0" timeOffset="162375.29">8505 5660 479 0,'4'-14'130'0,"3"1"133"16,-5 6 3-16,1 7-70 16,-1 0-31-16,0 18-54 15,1 10-27-15,-3 22-22 16,0 14-12-16,0 12-21 15,-2 11-9-15,-1 9-11 0,-1-2-2 16,3 1 7 0,-5-4-34-1,6-17-88-15,0-6-95 0,7-28 93 16</inkml:trace>
  <inkml:trace contextRef="#ctx0" brushRef="#br0" timeOffset="162613.94">9009 5825 1166 0,'2'9'111'0,"-2"15"63"16,0 8 4-16,-4 22-76 15,-3 4-23-15,-4 6-37 16,1 7-23-16,-5 0-12 15,1 0-18-15,2-11-103 16,3-3-110-16,5-4 118 16</inkml:trace>
  <inkml:trace contextRef="#ctx0" brushRef="#br0" timeOffset="162852.65">8925 5919 823 0,'-1'-59'193'0,"1"-1"163"0,7 3-134 0,7 2-28 16,7 13-56-1,6 10-17-15,6 16-39 0,1 5-19 16,3 24-35-16,4 4-8 16,-11 12-9-16,-3 4-2 15,-18 5 2-15,-11 2 0 16,-19 3 2-16,-8 3-1 15,-15-2-14 17,-6-1-21-32,4-8-59 0,6-12-50 0,8-17-187 15,14-10 183-15</inkml:trace>
  <inkml:trace contextRef="#ctx0" brushRef="#br0" timeOffset="163163.1">10193 5717 1051 0,'5'0'183'16,"-12"0"106"-16,-32 3-38 16,-16-1-23-16,-17 5-79 0,-6 0-26 15,0 11-67 1,-2 3-23-16,9 20-25 15,5 7-7-15,13 21-6 0,11 9-2 16,20 11 0 0,13 3 3-16,31-11 1 15,15-6 1-15,22-26 0 16,8-8-1-16,11-21-31 16,5-8-51-16,8-15-131 15,10-8 119-15</inkml:trace>
  <inkml:trace contextRef="#ctx0" brushRef="#br0" timeOffset="174726.01">1537 7605 290 0,'-5'14'77'0,"3"0"105"15,2-1 14-15,11-8 5 16,3 0-1-16,5-3-35 16,8-2-16-16,10 4-54 0,6-3-24 15,1 1-35-15,4 2-19 16,-2-1-8-16,0-3-3 15,4 4-3-15,-2-4-1 16,-2 0-58-16,-7 2-49 16,-9-1-254-16,-7 5 207 15</inkml:trace>
  <inkml:trace contextRef="#ctx0" brushRef="#br0" timeOffset="174904.29">1562 8096 1023 0,'9'18'109'0,"14"-1"70"15,7-6-30-15,21-2-42 16,11-5-32-16,8-4-31 16,6 0-22-16,4 0-72 15,-1 0-116-15,8 3 101 16</inkml:trace>
  <inkml:trace contextRef="#ctx0" brushRef="#br0" timeOffset="175871.16">3191 7791 726 0,'-5'-5'88'0,"-4"5"75"15,-1 0-13-15,-5 7-66 16,3 2-2-16,-2 17-23 15,0 10-8-15,3 20-13 16,-1 5-9-16,6 11-18 16,6 1-6-16,13-16-5 15,4-6 8-15,13-22 46 16,4-13 28-16,9-13 42 16,-1-12 4-16,1-10-19 15,1-10-18-15,-15-18-27 16,-8-5-8-16,-16-13-14 15,-8 1-7-15,-20 5-12 16,-11 2-6-16,-10 13-11 16,-8 7-1-16,4 14-57 15,0 5-45-15,11 22-148 16,5 6-207-16,20 10 261 16</inkml:trace>
  <inkml:trace contextRef="#ctx0" brushRef="#br0" timeOffset="176046.75">3730 8053 1297 0,'15'15'133'0,"-8"-3"71"0,-7 4-40 16,-9-4-91-16,-5-4-29 16,-1-8-14-16,1-6-57 0,9-10-210 15,7-7 166 1</inkml:trace>
  <inkml:trace contextRef="#ctx0" brushRef="#br0" timeOffset="176366.15">4229 7543 796 0,'0'-9'153'16,"-9"2"91"-16,3 3-23 16,1 4-47-16,-4 11-42 0,7 8-17 15,-10 19-40 1,1 11-18-16,-6 19-30 0,-3 10-12 15,-1 9-10-15,-6 5-1 16,-1-4-22-16,3-1-3 16,14-21-67-16,6-6-75 15,16-24-236 1,7-12 223-16</inkml:trace>
  <inkml:trace contextRef="#ctx0" brushRef="#br0" timeOffset="176701.89">4743 7488 900 0,'-9'5'149'0,"-7"9"105"0,-7 17-84 16,-16 11-24-1,0 20-52-15,-4 7-13 0,1 22-41 16,5 10-16-16,1 7-17 15,8-2-5 1,17-19-3-16,11-18-2 0,16-23-3 16,12-12-3-16,11-23 21 15,9-13 12-15,-2-18 16 16,2-10 8-16,-7-9-13 16,-7 0-4-16,-24-3 0 15,-10 5 0-15,-26-1-4 16,-15 12-6-16,-10 11-36 15,-6 8-35-15,2 18-100 16,9 5-91-16,17 12 127 16</inkml:trace>
  <inkml:trace contextRef="#ctx0" brushRef="#br0" timeOffset="177176.85">5071 7725 640 0,'0'0'106'0,"2"0"104"16,8 2-12-16,3-2-53 15,6 2-10-15,13-4-32 16,0-3-12-16,3-4-21 0,4-5-8 15,-3 1-16 1,5 3-6-16,-9 3-8 16,-6 7-1-16,-8 10 3 0,-7 12-1 15,-17 15-3-15,-3 9-7 16,-14 21-11 0,-5 6-3-16,-8 7-5 15,-1 7-1-15,4-6-47 0,2-5-41 16,10-12-228-16,5-5 184 0</inkml:trace>
  <inkml:trace contextRef="#ctx0" brushRef="#br0" timeOffset="177941.06">6569 7509 675 0,'-7'-3'151'0,"-9"-5"147"15,-2 3-70-15,-26 3-60 16,-4 2-47-16,-10 6-58 0,-8 3-19 15,-3 7-24-15,1 8-6 16,10 14-6-16,6 13-4 16,13 20-6-16,8 14-3 15,11 18-1-15,9 3 1 16,13-5 1-16,7-12 1 16,11-27 0-16,3-14 1 15,5-18 4-15,2-10 2 16,4-13 3-16,-6-9 2 15,1-19-2-15,-1-2 0 16,-7-18-4 0,2-2-5-16,-7-6-7 0,-3-1-1 0,-10 16 3 15,-1 6 4 1,-6 30 4-16,3 15 4 0,-12 31 0 16,3 5 1-16,4 9-2 15,-1-3-2-15,7-9-2 16,9-4 1-16,3-13-67 15,3-8-58-15,-1-12 69 16</inkml:trace>
  <inkml:trace contextRef="#ctx0" brushRef="#br0" timeOffset="178145.13">6142 8130 831 0,'-4'0'149'15,"4"-4"166"-15,21-3-165 0,11 0-16 16,14-5-44-16,4-3-14 16,12 1-47-16,-3-4-16 15,-3-6-85-15,-4 4-111 16,-6-8 108-16</inkml:trace>
  <inkml:trace contextRef="#ctx0" brushRef="#br0" timeOffset="178345.32">6801 7623 1006 0,'0'1'160'0,"0"10"91"0,0 9-44 16,-5 11-46-16,1 19-64 16,-1 7-19-16,-6 16-48 15,3 5-13-15,-3 7-10 16,-3-2-3-16,3-9-61 15,2-4-45-15,8-21-86 16,4-6-157-16,11-18 207 16</inkml:trace>
  <inkml:trace contextRef="#ctx0" brushRef="#br0" timeOffset="178541.17">7037 7562 1312 0,'0'30'105'0,"0"17"71"0,4 9-4 16,-3 19-39-16,5 6-21 15,-3 4-48-15,1-5-26 16,1-7-30-16,-3-7-3 16,3-20-63-16,4-6-64 15,-7-9 68-15</inkml:trace>
  <inkml:trace contextRef="#ctx0" brushRef="#br0" timeOffset="178717.55">6761 8025 1231 0,'12'4'100'0,"6"4"84"0,10-6-79 0,16 0 6 16,10-4-33-16,8-7-32 15,12-3-22-15,6-4-109 16,-2 0-166-16,3-3 152 16</inkml:trace>
  <inkml:trace contextRef="#ctx0" brushRef="#br0" timeOffset="179036.24">7427 7936 899 0,'-14'9'144'0,"7"2"129"0,2-2-66 16,12-7-19-16,12-1-46 15,10-1-44-15,10-1-25 16,1 1-38-16,-1 1-10 16,-9 12-10-16,-8 6-3 15,-20 10-2-15,-15 8-1 16,-15 7-1-16,-8 2-2 15,-4 7-2-15,-1-5-1 16,9-3-2-16,3-5-1 0,28-11 3 16,4-3 2-16,27-19 2 15,15-7 1 1,13-12-3-16,10-9-2 0,17-8-40 16,7-1-53-16,4 0-229 15,3 4 189 1</inkml:trace>
  <inkml:trace contextRef="#ctx0" brushRef="#br0" timeOffset="179410.63">9009 7766 995 0,'-6'4'115'0,"-1"5"95"15,0 7-11-15,-3 10-30 16,-3 6-12-16,-3 9-25 16,-7 7-24-16,-5 8-44 15,-1 1-19-15,-11 0-28 16,-5 0-9-16,-6-9-58 16,-6-8-46-16,-1-8-157 15,8-5-282-15,9-8 317 16</inkml:trace>
  <inkml:trace contextRef="#ctx0" brushRef="#br0" timeOffset="179605.26">8541 7791 1037 0,'64'32'164'0,"-2"11"180"16,3 11-145-16,-5 16-46 0,-8 1-38 15,-2-8-57-15,-4-4-18 16,7-15-39-16,0-10-12 16,13-8-156-16,5-2 114 15</inkml:trace>
  <inkml:trace contextRef="#ctx0" brushRef="#br0" timeOffset="183562.12">10119 7525 652 0,'12'-5'117'0,"1"3"120"16,1-5 4-16,3 7-37 15,-6 2-11-15,-2 15-39 16,0 5-19-16,-7 18-44 16,6 17-20-16,-8 16-38 15,0 17-13-15,-3 27-13 16,-11 7-2-16,-6 9-79 15,1 6-85-15,-4-6 91 16</inkml:trace>
  <inkml:trace contextRef="#ctx0" brushRef="#br0" timeOffset="185709">9434 9041 553 0,'9'-2'141'0,"4"-3"171"0,1-6-86 16,11 4-37-16,-8-3-35 16,15 6-58-16,2-1-42 15,3 5-45-15,0 0-4 16,1 1-1-16,-3 3-1 16,6-4 0-1,-4-5 1-15,-5 1-67 0,-2 2-59 16,-14-5 68-16</inkml:trace>
  <inkml:trace contextRef="#ctx0" brushRef="#br0" timeOffset="185912.07">9544 9236 1253 0,'11'4'70'0,"-2"-1"83"0,5-3-2 0,11-7-50 16,5-2-6-16,7 0-85 16,-5-3-4-16,9 1-34 15,3 6-49-15,8-4-202 16,6 4 166-16</inkml:trace>
  <inkml:trace contextRef="#ctx0" brushRef="#br0" timeOffset="186505.43">10739 9022 246 0,'-14'10'115'15,"-5"-1"76"-15,3 5-3 16,0 0-8-16,1 8-40 0,7-1-18 15,-3 11-24-15,4 5-11 16,7 16-20-16,3 0-7 16,6 6-6-1,13-8-2-15,6-17-3 0,6-9 0 16,8-22 6 0,3-3-7-16,-6-16 9 15,-6-7 0-15,-8-16-9 0,-7-3 2 16,-9-11-9-16,-8 1 3 15,-11-1-3-15,-6 9-3 16,-14 10-11-16,-11 0-9 16,0 13-11-16,-5 2-6 15,9 12-5-15,5 7-24 16,9 7-85-16,5 3-66 16,16 3 86-16</inkml:trace>
  <inkml:trace contextRef="#ctx0" brushRef="#br0" timeOffset="186712.42">11266 9162 1314 0,'11'17'169'0,"-3"-3"92"0,-13-6-60 16,-4-8-44-16,-5-8-76 0,0-4-24 15,7-6-73-15,5-6-63 16,11 2-196-16,7-3 162 15</inkml:trace>
  <inkml:trace contextRef="#ctx0" brushRef="#br0" timeOffset="186946.84">11698 8832 994 0,'11'-7'126'0,"0"12"93"16,-2 4-25-16,-6 26-64 15,1 4-37-15,-6 16-50 16,0 11-19-16,-8 0-17 16,-1 10-3-16,-2-2-24 15,1-1-31-15,7-4-101 16,5-10-115-16,14-22 145 15</inkml:trace>
  <inkml:trace contextRef="#ctx0" brushRef="#br0" timeOffset="187298.5">12238 8704 1272 0,'-9'11'122'0,"-9"10"68"0,-9 9 2 16,-5 22-74-16,-5 8-23 15,5 18-42-15,4 3-22 16,10 15-22-16,4-4-5 16,14-10-4-16,14-9-1 15,15-24 0-15,10-8-1 16,10-25 4-16,6-9 1 15,-3-21 4 1,-1-9 1-16,-17-2 5 16,-13 2 3-16,-30 0 15 0,-14 2 1 15,-23-2-5-15,-9 5-4 16,-5 9-19-16,1 6-4 0,10 15-15 16,6 4-24-1,22 9-87-15,7-6-66 0,22-6 97 16</inkml:trace>
  <inkml:trace contextRef="#ctx0" brushRef="#br0" timeOffset="187779.33">12594 8844 562 0,'-18'9'110'0,"2"2"99"0,-2-1-16 0,11-1-41 16,6-2-29-16,8-3-29 16,9-2-9-16,10-4-14 15,6-2-4-15,20-6-12 16,1-1-8-16,12-7-2 16,-1-1 0-16,7-1-5 15,0 8 3-15,-12 7 2 16,-6 5 1-1,-34 17 11-15,-8 6 0 0,-31 20-7 16,-4 12-8-16,-19 7-23 16,-1 9-5-16,3 2-11 15,5 1-2 1,15-3-33-16,7-5-30 0,12-19-92 16,4-4-82-16,17-18 130 15</inkml:trace>
  <inkml:trace contextRef="#ctx0" brushRef="#br0" timeOffset="188380.8">14186 8786 966 0,'0'0'96'0,"-2"3"75"0,-5 3 13 16,2 10-26-16,3 8-27 0,2 17-55 16,0 9-26-1,2 19-27-15,0 5-9 16,-2 6-9-16,1 2-2 15,3-1-23-15,-4-8-23 16,7-7-65-16,0-17-66 16,0-22 97-1</inkml:trace>
  <inkml:trace contextRef="#ctx0" brushRef="#br0" timeOffset="188810.09">14200 8855 1005 0,'7'-29'153'0,"2"8"137"15,4 3-40-15,-6 6-57 16,2 3-47-16,8 2-65 16,8 2-22-16,12 1-21 15,13 4-8-15,1 7-8 16,3 2-7-16,-15 12-9 15,-15 1 1-15,-18 6 1 16,-8 9 1-16,-25 1 0 16,-3 4-1-16,-18-3-3 31,-5 0-2-31,4-10-2 16,2-5 0-16,23-2-2 0,9-6-2 15,19-4-2-15,3 2-1 0,23-5 1 0,11 2 1 16,18-2 4-16,6-2 5 15,3 1 13-15,2 5 6 16,-4 1 6-16,-4 2-3 16,-30 5 19-16,-23 4 2 15,-41 7-2-15,-25 4-1 16,-17-1-28 0,-10 2-8-16,1-8-16 15,2-13-29-15,13-13-77 16,6-6-59-1,21-26-218-15,1-3 221 16</inkml:trace>
  <inkml:trace contextRef="#ctx0" brushRef="#br0" timeOffset="189960.2">15195 8637 439 0,'-9'0'130'0,"2"0"100"0,-5 14-28 16,-3 5-17-16,7 10-18 15,0 5-11-15,5 13-26 16,3 8-22-16,0 13-41 16,3-3-20-16,-3 6-26 15,-5-3-8-15,-2-3-7 16,2-1 0-16,-1-5 6 16,3-3-31-1,1-13-69-15,2-9-61 16,5-20 62-1</inkml:trace>
  <inkml:trace contextRef="#ctx0" brushRef="#br0" timeOffset="190460.01">15464 9133 739 0,'8'2'145'0,"4"5"109"0,-5 7-71 16,4 8-36-16,-11 1-60 15,-4 5-23-15,2 7-39 16,-8-3-8-16,6 6-10 16,-5-5-2-16,0-1-1 15,4-5-1-15,2-2 0 16,1-8-1-16,4-4-1 16,6-10-1-16,12-6 13 15,-4-11 10-15,11-18 23 16,3-7 6-16,-2-7-5 15,2-4-6-15,-3 7-16 16,-6 8-6-16,-3 14-6 16,-4 10-5-1,-2 14-5-15,-5 13-1 0,-5 15-1 16,2 8 0-16,-1-2 1 16,8-2 0-16,3-12 0 15,6-3 1-15,-1-15 4 16,-5-3 6-16,2-6 11 15,-3-6 5-15,-3-8 3 16,1-1-5-16,0-6-10 16,1 5-5-16,0 6-6 15,-1 3 2-15,3 11 1 0,4 11-1 16,-2 7-3-16,5-2-3 16,2 9 0-16,-3-6 0 15,-6 4 3-15,-3-5 2 16,-13 0 2-16,-9 5 1 15,-12-6-16-15,-5 1-28 16,-4-7-90-16,2-11-66 0,10-16 95 16</inkml:trace>
  <inkml:trace contextRef="#ctx0" brushRef="#br0" timeOffset="190642">16213 8805 1151 0,'26'-2'140'0,"-3"17"127"15,-7 2-61-15,-16 24-21 16,-1 7-21-16,-12 9-55 16,-3 5-20-16,-5 2-66 15,3-1-14-15,2-2-12 16,2-1-24-16,14-10-78 16,0-2-70-16,11-9 87 15</inkml:trace>
  <inkml:trace contextRef="#ctx0" brushRef="#br0" timeOffset="190937.76">16165 9282 1116 0,'12'-5'108'0,"8"1"64"0,1 4-11 16,0 11-57-16,9 1-28 0,-3 8-39 15,-4 5-14-15,-2 3-16 16,-3 2-1-16,2 0-2 15,-4-3 0-15,-4-9 2 16,-7-2 2 0,-3-13 1-16,0-3 1 0,3-12 21 15,-3-11 14-15,3-13 31 16,4-8 7-16,7-6-16 16,4 4-15-16,1 5-32 15,-3 8-10-15,3 4-7 16,-2 4-22-16,-3 8-124 15,6 1-197-15,11 5 189 16</inkml:trace>
  <inkml:trace contextRef="#ctx0" brushRef="#br0" timeOffset="191636.44">17271 9183 702 0,'7'-5'119'0,"0"-6"63"0,-5 11-26 16,-2 0-9-16,0 5-37 15,5 4-6-15,-3 5-6 16,0 6-9-16,3 15-12 15,-5 8-14-15,0 15-25 16,0 13-8-16,-1 2-20 16,-8 1-3-16,-2-6-2 15,4-10-2 1,-2-10-26-16,7-7-38 16,2-11-125-16,2-3-140 15,11-19 176-15</inkml:trace>
  <inkml:trace contextRef="#ctx0" brushRef="#br0" timeOffset="191916.49">17346 9280 1028 0,'12'-42'154'0,"-1"3"111"0,10 7-57 0,7 9-22 16,3 5-43-16,0 6-25 0,0 6-47 15,-3 5-21-15,-7 6-25 16,-3 6-6-16,-11 6-10 15,-3 6-2-15,-15 0 0 16,-3 6-2-16,-11 6-1 16,-5 1-5-16,-4 3-38 15,-1 0-26 1,5-14-63-16,3-4-36 0,16-19-133 16,4-6-186-16,21-26 281 15</inkml:trace>
  <inkml:trace contextRef="#ctx0" brushRef="#br0" timeOffset="192405.11">17777 9295 711 0,'44'16'161'0,"-2"-2"119"0,-10-13-45 0,-5-4-21 15,1-22-44-15,1-3-25 16,-1-6-36-16,-5-5-15 15,-9 5-34 1,-12-1-13-16,-9 7-14 16,-9 3-4-16,-14 12-9 0,-7 8-4 15,-17 19-11 1,-1 11-4-16,-12 16-3 31,5 3-1-31,16 6-1 0,14-2 0 16,28-6 0-16,13-6 0 15,23-10 1-15,13-1 3 16,15-13 1-16,7-6 2 16,4-4 3-16,-5-6 1 15,-2 2 2-15,-13-3-1 16,-5 5 0 0,-5 9-3-1,-18 3 1-15,-7 8 0 16,-20 3 1-1,-10-2 0-15,-9 2-1 0,-3-3 0 16,4-12-1-16,3-4 2 0,5-9 0 0,6-11-1 0,8-7 15 16,11-4 19-16,12-7 32 0,13-8 6 15,13-4-12-15,15-4-20 0,2 6-33 16,6 5-8-16,-2 9-14 16,-3 1-40-16,-10 8-117 15,-9 3-52-15,1 4 96 16</inkml:trace>
  <inkml:trace contextRef="#ctx0" brushRef="#br0" timeOffset="193141.14">19700 8935 531 0,'0'12'173'0,"2"-3"131"0,-2-2-33 0,-2-3-26 0,-3-1-38 15,-7 2-19-15,-10-1-61 16,-1 5-31 0,-21 1-50-16,-9 1-16 15,-2 7-17-15,-2 3-4 0,9 0-9 16,14 6-2-16,11 0-5 16,20-1-1-16,24 1 2 15,6-8 1-15,24 6 5 16,-1-4 2-16,-2 6 1 15,0 1 0-15,-15 1 2 16,-13 3 1-16,-22 3 2 16,-5 1 1-16,-23 3-31 15,-13-6-36-15,-6-4-94 16,-5-5-53-16,5-9 102 16</inkml:trace>
  <inkml:trace contextRef="#ctx0" brushRef="#br0" timeOffset="193430.38">19644 9316 592 0,'28'7'134'0,"4"0"156"0,2 0-43 15,-3-5-48-15,8-4-25 16,6-14-49-16,3-9-9 16,5-3-24-16,4-4-13 15,-17 0-26-15,-4-2-7 16,-24 8-8-16,-12 3 1 15,-19 2 8-15,-17 10-3 16,-19 7-10-16,-5 11-6 0,-6 18-16 16,4 5-7-16,18 16-6 15,10 9-3-15,17 6-1 16,11-1 1-16,15 9-1 16,7-10 1-16,14-8-27 15,9-3-29-15,7-29-98 16,15-6-69-16,17-18 118 15</inkml:trace>
  <inkml:trace contextRef="#ctx0" brushRef="#br0" timeOffset="193928.52">20530 9107 609 0,'-11'-2'125'0,"-3"2"108"0,0 0 5 16,-4 2-40-16,-1 1-31 16,5 6-41-16,-2-5-21 15,3 6-41-15,4-1-17 16,1 5-28-16,-3 0-8 16,0 9-7-16,-3 2 0 15,0 7-2-15,-6 4-1 16,6 3 1-16,0-4-2 15,5-1 0-15,9-6-2 0,6-8-2 16,6 5 0 0,6-11 1-16,3 2 1 15,7-9 1-15,6-2 1 16,3-5 1-16,-5-7 1 16,-2-2 1-16,-8-3 1 15,-10 3 1-15,-3 4 0 16,-7 5 0-16,-1 0 0 0,-1-2-2 15,2-2-2-15,5 1 0 16,-1 3-1-16,-1 0 0 16,2 9 0-16,-2-8 0 15,1 6 1-15,-5-1-1 16,3-1 1-16,-1-5 0 16,5-2 0-16,4-7 5 15,2-5-26-15,2-7-84 16,2-2-88-16,1 0 91 15</inkml:trace>
  <inkml:trace contextRef="#ctx0" brushRef="#br0" timeOffset="196489.05">14257 9894 816 0,'-9'5'147'0,"-1"0"120"0,-5-1-18 16,1 3-88-16,-4-2-39 0,2 8-50 16,0 5-14-16,-7 19-19 15,7 11-6 1,-5 31-15-16,7 8-8 0,5 14-8 15,7-1-1 1,22-21-1-16,6-11 0 0,12-22-4 16,-3-12-36-1,8-17-119-15,3-10-111 0,18-14 130 16</inkml:trace>
  <inkml:trace contextRef="#ctx0" brushRef="#br0" timeOffset="196717.55">14759 9958 1203 0,'-7'-2'129'0,"-6"7"100"0,3 9-35 15,1 17-51-15,-4 8-22 16,12 10-48-16,1 10-23 16,0 12-32-16,5 1-11 15,2-3-34-15,-5-3-73 16,10-13-136-16,-8-3 128 15</inkml:trace>
  <inkml:trace contextRef="#ctx0" brushRef="#br0" timeOffset="197110.2">14672 10066 1237 0,'23'-29'104'0,"11"6"76"0,6-1-5 0,14 9-38 16,-3 5-26-16,-1 10-56 16,-8 5-19-16,-15 11-26 15,-8 7-3-15,-17 13 2 16,-5 1 0-16,-19 11-14 16,-3 0-14-16,-22 5-21 15,-3-4-7-15,4-11 11 16,5-7 11-16,29-11 15 15,13-8 5-15,37-3 14 16,2-5 6-16,15 5 16 0,-3-9 9 16,-4 1 4-1,0-1 6 1,-17 2 10-16,-2 9 0 16,-20-4 0-1,-13 9-6-15,-22 7-21 0,-12 5-8 16,-15 2-15-1,-5 1-21 1,-10-8-59-16,3-6-53 16,6-13-140-16,17-4 141 15</inkml:trace>
  <inkml:trace contextRef="#ctx0" brushRef="#br0" timeOffset="197280.25">15395 9928 1116 0,'-3'28'228'15,"-3"2"274"-15,-11 14-304 16,-8 4-11-16,0 5-85 16,2-5-23-16,2 2-55 15,5-4-20-15,10-9-66 16,1-1-54-16,12-4-174 16,13 5 152-16</inkml:trace>
  <inkml:trace contextRef="#ctx0" brushRef="#br0" timeOffset="197504.04">15796 10029 1253 0,'4'37'124'0,"-3"11"78"0,-1 10-110 16,-7 6-10-16,0 7-54 15,-7 0-14-15,7-2-30 16,2-3-63 0,5-4 49-16</inkml:trace>
  <inkml:trace contextRef="#ctx0" brushRef="#br0" timeOffset="197783.94">15775 10133 1189 0,'-2'-25'149'0,"0"-1"185"15,2 3-151-15,9-4-20 16,7 2-23-16,18-1-53 16,12 1-14-16,3 9-41 15,6 5-8-15,0 11-6 16,-7 7-8-16,-14 15-3 15,-15 6 1-15,-22 6 1 16,-18 5 0-16,-17 3-27 16,-4 3-26-1,-6-3-65 1,-3-10-56-16,8-7-248 16,8-13 248-1</inkml:trace>
  <inkml:trace contextRef="#ctx0" brushRef="#br0" timeOffset="198154.11">16624 10048 1609 0,'-12'0'118'0,"-11"4"35"15,-2 4 3-15,-11 8-70 16,1 7-20-16,-2 6-16 16,5 1-27-16,14 2-20 15,9 0-1-15,18 3 7 16,12-3 1-16,11 4 2 16,5-6-1-16,4 3-4 15,-7-2-2-15,-6-5 1 0,-5 4 1 16,-17-5 4-1,-10 4 1 1,-21 2 2-16,-7 0-2 16,-24-1-4-1,-12 2-2-15,-12-6-17 16,-5-6-22-16,13-11-72 16,8-13-54-16,28-19-186 0,20-4 191 15</inkml:trace>
  <inkml:trace contextRef="#ctx0" brushRef="#br0" timeOffset="198450.32">16849 9915 1430 0,'-2'-7'125'0,"-1"12"91"0,3 1-47 0,3 8-3 0,8 7-23 16,23 6-18-16,14 6-12 15,12 5-36-15,6 9-17 16,-3 5-32 0,-6 5-9-16,-5 10-11 0,-3-5-2 15,-13 5-1 1,-4 4 0-16,-22-3 1 31,-8 10-1-31,-22 12-9 0,-19 15-14 0,-40 26-39 16,-31 9-31-16,-55 14-87 0,-21 6-44 15,-66 19-46-15,-12 20 116 16</inkml:trace>
  <inkml:trace contextRef="#ctx0" brushRef="#br0" timeOffset="-209932.48">24069 524 200 0,'2'-4'79'16,"-2"-3"108"-16,-2 2-39 0,-1 3 32 15,-6-5-25-15,3 1-15 16,5 5 2-16,-5-8-2 15,6 5-10-15,0 2-22 16,7-5-9-16,-7 11-15 16,0 7-1-16,0 15-8 15,-1 13-4-15,-5 14-21 16,8 13-12-16,-4 15-23 16,-3-3-8-16,5 0-6 15,0-7-8-15,11-17-59 16,6-8-45-16,3-18-172 15,5-5 153-15</inkml:trace>
  <inkml:trace contextRef="#ctx0" brushRef="#br0" timeOffset="-209618.13">24358 570 1180 0,'-9'-2'136'0,"-1"4"37"15,1 14-34-15,3 8-31 16,-2 19-74-16,4 8-12 16,6 13-16-16,5-2-3 15,19-9-2-15,12-10 1 16,17-24 21-16,10-10 15 16,4-21 32-16,-8-11 12 0,-10-14-4 15,-8-13-10-15,-26-10-26 16,-4-1-10-16,-15 1-12 15,-21-2-4-15,-20 11-8 16,-11-1-5 0,-14 17-26-16,-3 6-15 0,2 29-34 15,12 15-27-15,13 20-66 16,10 9-53-16,22 6 118 16</inkml:trace>
  <inkml:trace contextRef="#ctx0" brushRef="#br0" timeOffset="-209391.52">25176 626 1559 0,'-2'-3'146'0,"-2"-6"50"0,2 2-21 16,10-6-91-16,6 3-45 15,18-3-31-15,10 5-5 16,18-3 7-16,8 4-48 16,5 5-151-16,-1 4 129 15</inkml:trace>
  <inkml:trace contextRef="#ctx0" brushRef="#br0" timeOffset="-209059.96">26369 488 1004 0,'3'-2'138'0,"-6"1"4"0,-3-5 152 0,-9-3-103 16,-10 4-27-1,-20 3-66-15,-11 4-44 0,-14 10-37 16,3 4-5-16,12 4-9 15,14 1-2-15,36-1 7 16,5 1 3-16,30 2 5 16,11 2 2-16,10 3 0 15,-1-5 1-15,-7 4-2 16,-15-2 1-16,-21 1-1 16,-14 1 0-16,-43-2-2 15,-12 1-2-15,-14-3-36 16,2-5-35-16,19-9-105 15,7-9-76-15,25-23 123 16</inkml:trace>
  <inkml:trace contextRef="#ctx0" brushRef="#br0" timeOffset="-208877.85">26477 132 1364 0,'21'23'151'0,"-3"12"80"0,-11 10-19 15,-3 17-75-15,-4 7-46 16,0 3-46-16,3 5-13 16,2-6-24-16,6-1-1 15,5 1-63-15,0 2-105 16,2 2 97-16</inkml:trace>
  <inkml:trace contextRef="#ctx0" brushRef="#br0" timeOffset="-208666.61">26395 609 1582 0,'-8'0'110'16,"-3"-2"-59"-16,7-5 84 0,6 1-67 0,14-2-5 15,12-5-24-15,8-1-28 16,22 5-13-16,8-2-7 15,23 10-97-15,10-1-75 16,6 4 95-16</inkml:trace>
  <inkml:trace contextRef="#ctx0" brushRef="#br0" timeOffset="-208007.99">27333 573 980 0,'-9'-9'163'0,"-5"-3"80"15,-11-1-70-15,-3 8-15 16,-6 5-96-16,-6 5-27 16,-1 19-20-16,2 2-9 0,-6 17-6 15,-1-1-1-15,4 3 0 16,6-5-1-16,24-10-4 15,16-1 1-15,19-17 2 16,8-1 2-16,10-22 6 16,-4-8 1-16,4-8 0 15,-7-7 1-15,0-5 0 16,-6 8 1-16,-12-5 0 16,-4 8 1-16,-12 12-4 15,-8 5-4-15,-10 20-4 16,-3 9-4-16,-4 19 2 15,5 4 0-15,11 1 1 16,6-4 1-16,21-10-1 16,5-7 1-16,26-16 2 15,4-5 1-15,9-14 2 16,4-3 1-16,-11-14 2 16,-2-4 2-16,-10-2 3 0,-11-4 2 15,-15-3 21 1,-9 6 14-16,-16 10 23 0,-4 9 2 15,-11 19-10-15,0 1-12 16,-4 26-16-16,8 8-2 16,8 19-10-16,6 9-4 15,5 15-10-15,3 9-2 16,-1 0-2-16,-2-2-1 0,-7-7 0 16,-5-5 1-16,-17-13 0 15,-3-3 1-15,-21-16-6 16,-5-11-2-16,1-21-9 15,9-11-7-15,9-25-19 16,9-10-16-16,19-20-75 16,4-12-52-16,21-14-167 15,9-6-119-15,29 4 255 16</inkml:trace>
  <inkml:trace contextRef="#ctx0" brushRef="#br0" timeOffset="-207740.33">27791 710 880 0,'25'16'148'0,"-9"1"138"16,0 1-38-16,-6-7-83 16,-3-2-30-16,7-15-48 15,-3-1-17-15,3-14-12 16,8-2-3-16,-10-6 2 16,9 1 1-16,-14 0 9 0,-5 1 2 15,-11 9-8 1,-7 6-10-16,-19 24-24 0,-1 17-11 15,-4 28-8 1,-5 5 1-16,13 7-1 16,9 2-1-16,25-13-6 0,19-10-3 15,20-16-10 1,9-9-20-16,30-16-92 0,10-7-86 16,27-5 108-16</inkml:trace>
  <inkml:trace contextRef="#ctx0" brushRef="#br0" timeOffset="-207161.47">29243 688 1197 0,'3'31'152'0,"-1"9"63"0,7 28-40 16,-5 11-82-16,-3 19-59 16,-1 1-17-16,-3-1-12 15,-1-10-2-15,-5-2-32 16,1-3-34-16,-7-9-88 16,5-10-36-1,-13-21 27-15,3-15 35 0,4-33 95 16,-10-22 48-16,10-30 29 15,-7-17 4-15,7-27 17 16,5-14-2-16,11-24 0 16,12 1 9-16,22 14 0 15,12 23 4-15,7 46-4 16,1 21-6-16,-1 32-16 16,-7 11-5-16,2 16-16 15,-2 11-9-15,-11 1-10 16,-4 7-8-16,-24 6-2 0,-18-2 3 15,-26-2-46-15,-11-4-40 16,-11-4-202-16,3-8 160 16</inkml:trace>
  <inkml:trace contextRef="#ctx0" brushRef="#br0" timeOffset="-206976.68">29894 729 1593 0,'32'45'116'16,"-15"-1"61"-16,3 7-36 16,-17-8-53-16,3-2-33 0,4-10-41 15,6-2-9 1,11-15-81-16,3-2-73 0,9-12-277 16,-7-10 235-16</inkml:trace>
  <inkml:trace contextRef="#ctx0" brushRef="#br0" timeOffset="-206872.08">29956 543 882 0,'-55'-21'131'0,"5"-1"145"0,6 5-157 0,19 1-76 16,11 2-115-16,17-1 38 16</inkml:trace>
  <inkml:trace contextRef="#ctx0" brushRef="#br0" timeOffset="-206527.74">30502 656 1293 0,'10'98'147'15,"-2"3"124"-15,-10-9-143 16,-5 2-40-16,-13-19-48 0,-3-4-22 16,4-11-12-16,-3-5 0 15,8-13-3-15,3-6-2 16,1-17-1-16,1-10 0 15,2-18 4-15,0-15 4 16,5-30 5-16,2-11 1 16,4-26-2-16,1-15-1 15,7-8 12-15,4 8 5 16,6 23 12-16,-1 26 3 0,4 39-17 16,1 15-8-1,-3 13-18-15,0 17-4 16,-7 12-1-16,-5 7 0 15,-11 6-4-15,-7 1-14 16,-13-4-47-16,-4-8-50 0,-3-9-208 16,-3-12 194-16</inkml:trace>
  <inkml:trace contextRef="#ctx0" brushRef="#br0" timeOffset="-205904.54">30842 839 1434 0,'11'21'100'0,"3"-1"31"16,2-11-7-16,2-7-45 15,-1-8-29-15,-1-3-9 16,0-1 6-16,-7-8 19 16,-7 2 10-16,-6-3-12 15,-10 3-13-15,-9 14-32 16,-7 4-16-16,-12 26-17 15,4 13 0-15,1 10 6 16,9 4 3-16,24-9 1 16,6-3 1-16,26-13 1 15,4-7 1-15,13-14 4 16,1-6 1-16,5-15 2 16,6-11 0-16,-6-11 2 0,4-7 0 15,-7-12 3-15,-4-9 1 16,-6-14 3-16,-8-9 1 15,-7-16-2 1,-5 0-2-16,-11 12 1 16,-2 18 5-16,-7 32 6 0,-3 21-2 15,-6 33-12-15,-8 15-10 16,-3 30-11-16,-2 13 3 0,6 14 4 16,5 5 2-16,15 0 2 15,9-5 0 1,12-13 2-16,11-6 0 15,3-28 2-15,11-8 2 0,-4-17 6 16,-7-14 2 0,1-17 4-16,-7-7 1 15,-2-14-4-15,-3-7 0 16,-10-6 0-16,-1 2 0 0,-10 18 0 16,0 9-2-16,-3 23-7 15,-2 19-2-15,0 20-4 16,0 3 0-16,2 6-1 15,1-4-11-15,10-7-66 16,3-4-56-16,10-10-221 16,4 0 198-16</inkml:trace>
  <inkml:trace contextRef="#ctx0" brushRef="#br0" timeOffset="-205757.98">31699 513 1848 0,'-6'-11'52'15,"-6"1"-28"-15,12-3-439 0,0 4 293 0</inkml:trace>
  <inkml:trace contextRef="#ctx0" brushRef="#br0" timeOffset="-205329.54">32035 1041 1530 0,'-21'16'101'0,"-4"-9"9"15,1-3 9-15,1-22-76 16,7-12-24-16,14-9-19 0,5-7 0 16,19 2 2-16,4 8 5 15,10 9 12-15,-3 12 3 16,8 15-1-16,2 3-5 15,8 15-8-15,1 3-5 16,4 0-3 0,3 4 0-16,-2-2 0 0,1-5 1 15,-8-4 1-15,5-9 2 16,-4-5 2-16,-3-5 3 16,5-11 3-16,-7-7 19 15,-10-9 33-15,-6-5 19 16,-18-2 34-16,-6-2-4 0,-19 4-16 15,-10 7-17-15,-14 14-33 16,-9 14-13-16,-2 20-20 16,2 14-4-16,17 16-8 15,12-2-2-15,34 7-2 16,17-7-3-16,32 0 0 16,19 0-2-16,16-5-44 15,2 2-42-15,1-3-146 16,-6 1 129-16</inkml:trace>
  <inkml:trace contextRef="#ctx0" brushRef="#br0" timeOffset="-202645.15">24686 9975 758 0,'7'-17'64'0,"7"1"78"15,-6 3-76-15,-7 12-7 16,10 1 9-16,-16 3 6 16,-1 8 5-16,-1 5 6 15,-7 1 3-15,7 8-11 0,5 4-10 16,2 2-25-16,2 10-8 16,10 28 8-1,-3 15 2-15,2 36-4 0,7 13-6 16,-10 36-22-1,10 13-2-15,-4 4-37 0,-1-12-3 16,-1-44-2-16,-7-31-27 16,4-32-38-16,-7-10-63 15,9-25 77-15</inkml:trace>
  <inkml:trace contextRef="#ctx0" brushRef="#br0" timeOffset="-201771.72">24922 9892 720 0,'0'-2'89'0,"0"-3"82"16,-2 3-29-16,2-3-10 16,-3 3-18-16,3 0-31 0,0 2-15 15,1 0-34-15,15 4-12 16,16 3-16-16,11-3-1 15,37 4-5-15,21-4 0 16,33-1 0-16,21 1-2 16,18-4 1-16,14-2-1 15,29-5 1-15,7-2 1 16,34-5 0-16,2-5 3 16,2-8-1-16,26-1 1 15,-16-1-2-15,-1 3-1 16,14 8 0-16,-31 6 1 15,-12 10 1-15,-5 4 0 0,-48 8 1 16,-16 3 11-16,-53 3 22 16,-36-1 8-16,-44 1 14 15,-16 2-5-15,-23-7-14 16,0 1-7-16,-5-5-12 16,-4 0-2-16,4 4 2 15,5 1 2-15,0 24 9 16,2 17 3-16,1 45-8 15,1 26-4-15,-3 25-12 16,-2 7-3-16,1 5-5 16,1 9-1-16,-1 15-20 15,4-5-3-15,-4-15 1 16,-5-19 2-16,1-26 19 16,-5-6 3-16,-5-20 1 15,-4-18 2-15,-5-28 3 0,-3-11 3 16,-15-23 3-16,-12-7 1 15,-41-14 0-15,-22-10-1 16,-36-12-8-16,-8-8-3 16,-33-4-25-16,-20 4-20 15,-35-4-39-15,-41 6-14 16,-18 1 8-16,-28 2 19 16,-26 4 39-16,-10 6 19 0,-5 14 36 15,6-1 6 1,31 7 1-16,50 0 0 0,60-10-44 15,54-6-26-15,63-19-70 16,32-4-79-16,80-16 106 16</inkml:trace>
  <inkml:trace contextRef="#ctx0" brushRef="#br0" timeOffset="-201246.12">27073 8637 1044 0,'0'9'83'0,"-6"3"93"0,-1 8-73 15,-9 11-2-15,-12 14-21 16,-11 24-45-16,-18 9-9 16,-8 16-15-16,3 9-2 15,12-4-2-15,16-5-3 16,31-28-3-16,15-13-1 0,32-34 2 16,15-13 6-16,15-29 21 15,3-9 7 1,-17-11 21-16,-18 1 16 15,-18 4 17-15,-21 6 1 0,-19 15-19 16,-18 1-23-16,-38 9-40 16,-10 7-15-16,-8 10-63 15,5 4-45-15,31-1-233 16,21-4 201-16</inkml:trace>
  <inkml:trace contextRef="#ctx0" brushRef="#br0" timeOffset="-200743.85">27555 9100 1425 0,'16'26'76'0,"-13"6"66"0,-4 7-122 16,-22 5-9-16,-8 1 2 16,3-5-1-16,5-8 0 15,12-17-3-15,10-14 13 16,-1-4-1-16,5-11 1 15,15-18-2-15,7-2-14 16,19-14 11-16,10 0 10 16,4 2 19-16,4 0 3 15,-9 11-11-15,-8 10-11 16,-17 21-19-16,-5 8-5 16,-7 21-3-16,-4 7 0 15,8 10 0-15,-6 1 1 0,16-6 1 16,13-9-1-16,5-15 3 15,12-12 0-15,-9-9 3 16,-3-8 1-16,-5-9 1 16,-1 0 9-16,-6-11 14 15,-4 3 3-15,-15-4 3 16,-4 3-7-16,-8 16-16 16,-3 13-6-16,7 0-8 15,-2 17-2-15,4 15-3 16,4 3 2-16,-4 2 2 15,2-1 0-15,-8 5 2 16,-10-4 1-16,-24-2 4 16,-15 0 1-16,-25-5 1 15,-2-9-12-15,0-9-64 16,3-7-46-16,15-19-219 16,5-6 189-16</inkml:trace>
  <inkml:trace contextRef="#ctx0" brushRef="#br0" timeOffset="-199163.42">24910 12929 630 0,'0'-10'130'0,"1"4"131"15,-1-1-34-15,0 4-42 16,0 1-33-16,0 2-35 15,0 7-8-15,4 12-19 16,-2 10-13-16,-2 15-35 16,0 9-16-16,-11 29-17 15,-3 19-5-15,-6 28-44 16,-6 4-27-16,10-9-11 16,-6-21 0-16,8-32 43 15,9-14 26 1,7-25 11-16,8-13 3 0,8-19 2 15,5-7 0-15,4-10 8 16,5-10 4-16,3 2 1 16,8-1-1-16,3 4-12 15,7 5-5-15,2 4-2 16,2 1 0-16,1 5 1 16,-1 0-1-16,-11-1 2 15,-5 0 1-15,-13-7 5 0,-10-1 6 16,-11-12 8-16,-3 0 6 15,-19-15 2-15,-4-8-4 16,-9-18-11-16,-4-13-5 16,1-17-7-16,5-4-2 15,5 5-1-15,6 8-2 16,8 15 0-16,7 10-1 16,6 29-3-16,-5 10-1 15,-1 24-2-15,-14 7 1 16,-21 22-11-16,-11 3-12 15,-9 14-40-15,-2-1-32 0,13-4-124 16,8-7 129-16</inkml:trace>
  <inkml:trace contextRef="#ctx0" brushRef="#br0" timeOffset="-198626.4">25796 12974 948 0,'-2'-2'127'15,"-8"-4"112"-15,3 10-93 16,-2 0 7-16,-2 15-42 0,0 6-22 16,3 17-44-16,-7 8-14 15,7 16-20-15,-3 6-6 16,7 13-4-16,-1 4-1 15,7 0-26-15,8-2-7 16,1-11-34-16,5-11 1 16,2-15 26-16,-2-13 7 15,0-19 36 1,0-4-1-16,3-12 1 16,2-2-1-16,8-7 0 0,-1-7 1 15,6 0 0-15,7-8 0 16,8-1 0-16,6-3-1 0,9-6 2 15,-4-2 3-15,-1-3 6 16,-2 0 2-16,-17-1 11 16,-6-2 2-16,-18 1 4 15,-5 0 3-15,-11-2-3 16,-15-11-4-16,-8-11-9 16,2-10-6-16,-13-10-8 15,6 1-2-15,3 7-3 16,0 5 0-16,9 15-2 15,4 8-1-15,-6 21-4 16,-6 13-2-16,-21 19-4 16,-10 8-2-16,-21 16-21 15,-4 6-16-15,-1 8-56 16,-1-5-57-16,20-9 94 16</inkml:trace>
  <inkml:trace contextRef="#ctx0" brushRef="#br0" timeOffset="-198013.29">26908 12793 1280 0,'14'21'95'0,"-5"2"63"16,-4 9-73-1,-15 10-34-15,-8 10-22 0,-12 21-22 16,0 10-3-16,1 18-7 16,1 5-35-16,14-8-21 15,5-13-1-15,10-28 6 16,10-17 34-16,19-18 21 16,9-8 2-16,20-7 7 15,1-7 5-15,7-12 15 16,-6-4 4-16,1-9-1 15,3-2-6-15,-4-3-12 16,1-2-6-16,-11 0-4 16,-8-7-1-16,-10 0 1 15,-1 2 1-15,-5-6 4 16,-4-1 4-16,-16-11 28 16,-9-9 6-16,-23-1 8 0,-8-4-1 15,-15-1-28-15,-7 7-8 16,-5 6-14-16,-2 13-6 15,1 22-12-15,3 21-7 16,-2 27-24-16,-3 15-24 16,-2 16-96-16,8-1-133 15,16-4 169-15</inkml:trace>
  <inkml:trace contextRef="#ctx0" brushRef="#br0" timeOffset="-197855.49">27949 13280 1422 0,'1'36'71'0,"-2"-11"36"0,1-2-79 16,-6-18-86-16,-3-3-82 16,6-17 78-16</inkml:trace>
  <inkml:trace contextRef="#ctx0" brushRef="#br0" timeOffset="-197732.57">28355 13294 1477 0,'10'15'84'0,"3"-8"40"16,-12-11-164-16,7-12 16 15</inkml:trace>
  <inkml:trace contextRef="#ctx0" brushRef="#br0" timeOffset="-197591.01">28738 13284 1501 0,'3'25'110'0,"2"-8"99"0,-3-4-189 15,-2-17-459-15,0-12 314 0</inkml:trace>
  <inkml:trace contextRef="#ctx0" brushRef="#br0" timeOffset="-196851.58">29392 12591 1072 0,'-11'12'100'15,"-5"16"58"-15,9 13-5 16,-9 21-49-16,-2 6-26 16,13 15-36-16,2 2-16 15,6 18-17-15,6 7-8 0,-7 12-48 16,-13-5-6-16,-3-16-10 16,-4-10-48-16,-1-22 34 15,3-7 6-15,5-20 12 16,-1-15 52-16,17-16 16 15,6-11 10-15,15-16 28 16,6-4 15-16,9-3 22 16,9-5-2-1,5 3-27-15,3 5-13 0,4 6-27 16,-3 0-8-16,-6 3-7 16,0 8 0-16,-16 3 0 15,-3 0 0-15,-18 2 0 16,-7 1 2-16,-13 2 0 15,-8-1 2-15,-1-4 3 16,1-7 1-16,0-9 2 16,1-4-2-16,6-10 21 15,-4-9 12-15,5-23 8 16,-3-19 2-16,2-33-24 0,1-8-14 16,-3-15-14-16,4 8-1 15,-1 12-3-15,4 11 1 16,0 24-1-16,0 18-1 15,0 30-5-15,0 31-1 16,-11-1-2-16,-6 26 2 16,-17 15 5-16,-9 5 3 15,-15 6 3-15,-6-5-1 16,-12-6-51-16,-15-1-44 16,-17 1 52-16</inkml:trace>
  <inkml:trace contextRef="#ctx0" brushRef="#br0" timeOffset="-194461.51">29252 14488 503 0,'-16'-2'86'0,"12"0"93"0,-1 2-29 16,7-3-12-16,14 1 9 15,0-2 13-15,3 2 1 16,1-1-14-16,-4-4-20 15,-2 5-44-15,2 0-20 16,9 4-31-16,1 3-11 16,13 2-6-16,5-3 0 15,15 0-1-15,7 1-1 16,5-3-6-16,5 3-19 16,-7-3-71-16,-9 1-39 15,-15-6-116-15,-6-6-131 0,-9-11 220 16</inkml:trace>
  <inkml:trace contextRef="#ctx0" brushRef="#br0" timeOffset="-194207.5">29965 14261 824 0,'0'3'96'0,"0"3"94"15,5-5-69-15,11 5-16 16,-7-1-6-16,19 2-2 15,8 4-3-15,1 6-18 16,-2 7-10-16,-1 6-25 16,-9 2-15-16,-15 3-15 15,-8 2-4-15,-20-1 0 0,-14 1-3 16,-14 0-12-16,-7-5-23 16,-21 0-97-1,-1-5-95-15,-5-11 117 0</inkml:trace>
  <inkml:trace contextRef="#ctx0" brushRef="#br0" timeOffset="-193901.19">29250 14248 1079 0,'2'9'78'0,"-8"7"56"16,-6 5-68-16,-18 20-16 16,-16 4-13-16,-6 9-13 0,5 10-8 15,6-2-15-15,9 2-1 16,18-2-4-1,10-10-4-15,20-12-13 0,11-2-18 16,26-17-77-16,20-7-80 16,17-12 105-16</inkml:trace>
  <inkml:trace contextRef="#ctx0" brushRef="#br0" timeOffset="-193129.96">29303 15484 816 0,'6'-2'74'0,"-12"2"55"0,4-5-49 15,-8 9-15-15,-6-1-8 16,3 9-7-16,-1 6-12 15,0 14-21-15,2 5-5 16,-6 22-6-16,14 6-3 16,4 3-3-16,2-3 0 15,25-18 0-15,1-14-1 16,6-17 47-16,8-9 22 16,-4-16 39-16,-3-10 14 0,-1-11-26 15,-6-9-13-15,-7-7-20 16,-5 0-5-16,-10-2-4 15,-8 2-6-15,-14 7-18 16,-4 3-11-16,-10 11-32 16,-3 8-31-16,6 15-98 15,2 4-89-15,4 10 123 16</inkml:trace>
  <inkml:trace contextRef="#ctx0" brushRef="#br0" timeOffset="-192528.22">29812 15711 1246 0,'0'0'191'16,"0"0"133"-16,2 0-96 15,3-4-21-15,-5 1-82 16,0-2-32-16,0-4-53 15,0-2-17-15,-3 4-18 16,-1 3-18-16,4 4-97 16,0-1-73-16,-2-10 90 15</inkml:trace>
  <inkml:trace contextRef="#ctx0" brushRef="#br0" timeOffset="-192130.05">30339 15255 1029 0,'-11'2'178'15,"0"2"221"-15,-3 8-256 16,-5 4-19-16,-8 11-58 15,-1 8-24-15,-4 13-33 16,5 12-9-16,1 29-2 16,-1 7-2-16,13 8 0 0,0-3 1 15,19-26 1-15,11-11-2 16,11-24 1-16,8-9 0 16,6-24 11-16,-2-7 14 15,-6-9 24-15,-2-13 14 16,-17-4 10-16,-4 3-4 15,-11-7-14-15,-8-8-12 16,-11 7-23-16,-6-5-12 0,-10 11-44 16,-3 8-19-16,9 22-76 15,-7 2-59-15,17 14 111 16</inkml:trace>
  <inkml:trace contextRef="#ctx0" brushRef="#br0" timeOffset="-191462.66">30729 15731 1097 0,'0'15'76'0,"-7"10"71"16,1-3-105-16,-4 11-29 16,-6-3-2-16,0-1-6 15,0-1 9-15,3-10 14 16,8-2 5-16,0-7 2 16,5-8-8-16,0 1 8 15,7-5 14-15,7-10 29 16,6-8 12-16,4-7 3 15,3-2-6-15,3-4-11 16,-2-2-9-16,3 6-24 16,-1 5-12-16,-5 13-22 15,-4 5-7-15,-3 16-6 16,-6 8-2-16,-1 10-5 0,1 5 0 16,4-2 4-16,4-3 1 15,3-8 6-15,-2-5 2 16,0-10 6-16,-1-8 6 15,1-13 15-15,-5-3 8 16,-7-10 20-16,3-7 7 0,-5-4 3 16,-5-5-5-16,7-2-18 15,0 4-12-15,1 8-19 16,3 13-6-16,-8 21-10 16,4 6-2-16,3 24 1 15,6 6 1-15,3 12 0 16,6 6 2-16,0-3 0 15,1 1 1-15,-10-8 2 16,-8-10-1-16,-17 0-5 16,-11-2-2-16,-10-5-12 15,-4-4-15-15,-7-10-28 16,-2-9-25-16,6-6-49 16,-1-5-26-16,10 1-86 15,3-7-159-15,9 8 241 16</inkml:trace>
  <inkml:trace contextRef="#ctx0" brushRef="#br0" timeOffset="-191162.81">28856 16477 1365 0,'43'-9'152'0,"37"2"143"16,30-4-129-16,44 10-51 16,20-1-19-16,42-5-34 15,4 0-13-15,16-16-30 16,14-4-11-16,-20-8-30 15,-8 1-33-15,-11 4-101 16,-7 5-197-16,-15 5 207 16</inkml:trace>
  <inkml:trace contextRef="#ctx0" brushRef="#br0" timeOffset="-184478.58">8927 11053 154 0,'0'-10'44'16,"2"1"55"-16,3 0 1 15,-1 2-1-15,-1 0-2 16,-1 5-7-16,0-5 0 0,1 2-13 16,-3 1-8-16,0-5-16 15,0 9-7-15,0-2-11 16,0 2-7-16,-3 0-13 16,3 13-7-16,0 5-6 15,0 8-1-15,-2 8 0 16,2 8 0-16,5 13 0 15,-3 2-1-15,5 0 0 16,4-9 0-16,3-15 1 16,4-8-2-16,0-14 45 15,3-11 14-15,0-9 17 16,-1-9 6-16,1-5-36 16,-3-2-10-16,1-5-3 15,-3 2 1-15,-5 0 2 16,-4-1-2-16,-4 4-8 15,-3 2-6-15,2 7-5 16,2 9-3-16,-2 2-1 16,3 5 0-16,2 7-3 15,2 5-1-15,1 15-2 16,1 1-1-16,3 4-1 16,-1 4-1-16,3-1 0 0,1-5 0 15,5-3 1 1,-1-11 0-16,4-11 19 0,-4-3 2 15,2-9 5-15,-2-7 2 16,4-9-6-16,0-4 3 16,0-5 9-16,-2-2 1 0,3 3-5 15,-4-5-5 1,-3 15-7-16,-8 1-5 0,-4 19-5 16,-5 9-2-16,-2 12-6 15,-2 8 0-15,0 11 0 16,2-3 1-16,0 6-1 15,6-3 1-15,-6-10 0 16,1-1-2-16,1-17 2 16,-2-10 0-16,9-1 0 15,3-12 0-15,6-11 1 16,2-5 0-16,1-6-2 16,2 0 6-16,0-5 6 15,2 9 1-15,-2 4 2 16,-2 6-5-16,-3 11-10 15,1 9-1-15,-6 13-1 16,-3 4 0-16,1 10 0 16,-4 7 1-16,2-6 0 0,3 2 0 15,3-9 1-15,-1-6 0 16,3-10 0-16,1-3 1 16,5-6 0-16,-1-8-1 15,8-10 2-15,5-4-3 16,-3-4 27-16,-2 1 12 15,-7 15 14-15,-9 0 5 16,-5 16-27-16,-2 10-12 16,-7 16-16-16,0 4-1 15,0 2-3-15,0 2 1 0,16-10-35 16,0-6-29-16,11-10-115 16,5-8-91-16,-7-9 147 15</inkml:trace>
  <inkml:trace contextRef="#ctx0" brushRef="#br0" timeOffset="-184329.56">10214 10894 907 0,'-42'-36'137'16,"3"6"137"-16,9 18-193 16,5 3-34-16,16-2-58 15,9 1-44-15,21-5-228 16,15 1 184-16</inkml:trace>
  <inkml:trace contextRef="#ctx0" brushRef="#br0" timeOffset="-184112.53">10855 10623 1155 0,'-22'-4'152'0,"-4"-1"119"15,-19 10-95-15,-6 9-16 16,5 11-50-16,-6 14-19 15,19 14-52-15,6 9-15 16,16 14-14-16,8 2-3 16,15 9-5-16,4 0 0 0,14 0-30 15,2 0-37-15,4-11-125 16,-6 0-172-16,-2-8 202 16</inkml:trace>
  <inkml:trace contextRef="#ctx0" brushRef="#br0" timeOffset="-183496.18">10486 11250 1041 0,'35'-30'146'16,"-1"0"91"-16,12 2-46 15,9-1-29-15,7 10-58 16,5 3-26-16,-5 12-44 15,-7 4-14-15,-16 7-11 16,-10 11 0-16,-27 17 1 16,-10 3-1-16,-23 15-1 0,-5 5-2 15,1-3-2-15,4-1-2 16,21-17 0-16,10-7 4 16,18-14 11-16,12-11 8 15,7-17 21-15,11-4 2 16,-2-20 1-16,-4 1 0 15,-8-9-14-15,-5 1-3 16,-17 0-8-16,-9 6-4 16,-18 7-7-16,-12 9-5 15,-17 8-7-15,-3 13-2 0,-6 16-5 16,11 4 0 0,12 1-2-16,10-5-3 0,33-5 1 15,15-10 0-15,30 3 2 16,13-2 4-16,7 7 2 15,-3 0 0-15,-4 10 1 16,-13 1 1-16,-13 4 0 16,-10-1 1-16,-26 2 4 15,-6-2 0-15,-13-7 3 16,-6-2 0-16,0-10 0 16,-5-4 0-16,3-16-1 15,4-7 0-15,8-11-5 16,8-8-1-16,12-6-3 15,11-5-1-15,12-1 0 16,6 5-1-16,3 3-1 16,7 1-35-16,4 6-82 15,0 7-61-15,-8 9-255 16,-10 13 252-16</inkml:trace>
  <inkml:trace contextRef="#ctx0" brushRef="#br0" timeOffset="-183078.32">11881 11087 1125 0,'4'16'92'0,"-4"9"60"16,-2 3-9-16,-7 4-36 15,-2 7-16-15,3-5-34 16,0-2-20-16,-4 1-24 16,1-11-4-16,6-6-2 15,-6-4 1-15,11-12 6 16,6-5 10-16,1-18 17 15,9-7 5-15,10-11 2 16,-3-7-7-16,15 9-5 16,-5 3-1-16,3 20-10 15,-2 11-4-15,-8 14-18 16,-6 12-4-16,-4 11-11 16,-6 4-12-16,-4-3-16 15,-1-1-1-15,0-10 8 16,4-10 14-16,-2-7 18 15,2-5 3-15,3-14 4 16,3-4 2-16,-1-14 13 16,7 1 7-16,6-3 15 15,3 2 5-15,7 12-5 0,-2 10-7 16,8 20-18-16,3 12-8 16,-5 18-8-16,-4 7-25 15,-8 4-34-15,-6 6-72 16,1-2 65-16</inkml:trace>
  <inkml:trace contextRef="#ctx0" brushRef="#br0" timeOffset="-180225.57">9750 12294 256 0,'-16'15'25'0,"2"-8"25"16,1 0 14-16,6-7 52 16,2 0 34-16,8-11 53 15,-1 1-8-15,0 2-36 16,5-4-18-16,-7 12-34 16,-5-2-11-16,3 8-15 15,-5 8-7-15,5 9-19 16,2 7-13-16,2 13-19 15,3 1-6-15,-3 11-10 16,0 2-2-16,-4-4 1 16,0 0-1-16,0-9 0 15,-3-5-1-15,10-17-1 16,-3-10 0-16,12-17 0 16,-3-18-1-16,7-24 1 0,1-7 0 15,10-12-2-15,-1-3 0 16,4 14-1-16,-2 3 0 15,-2 20 0-15,1 11-2 16,-8 19 0 0,0 10 0-16,-3 20 2 0,0 9 0 15,-2 6 2-15,0-4 0 16,5-4-1-16,6-3 0 16,3-20 0-16,2-6 1 15,1-13 1-15,1-15 4 16,-2-8 6-16,2-3 4 0,-4-3 6 15,-12 4 4-15,-1 13 0 16,-4 6-4-16,-8 17-7 16,-1 10-7-16,1 23-5 15,4 8-1-15,8 2 0 16,-1 3-1-16,15-18 0 16,0-5 2-16,5-24 22 15,-6-5 9-15,-2-12 20 16,-6-9 5-16,-10-5-6 15,-5-2-5-15,-16-1-11 16,-8 7-7-16,-13 8-15 16,-10 3-4-16,-4 10-9 15,-2 1-22-15,2 2-70 16,15 0-48-16,19-2-127 0,17-5-146 16,41-9 238-16</inkml:trace>
  <inkml:trace contextRef="#ctx0" brushRef="#br0" timeOffset="-179964.08">11392 12165 1064 0,'-4'-16'125'15,"2"4"96"-15,-5 3-34 0,2 11-63 16,-2 10-34-16,0 15-48 16,0 12-16-16,0 23-17 15,-4 12-3-15,0 24-1 16,3 13-6-16,6 10-101 16,-2 1-141-16,17-17 138 15</inkml:trace>
  <inkml:trace contextRef="#ctx0" brushRef="#br0" timeOffset="-179411.63">11982 12685 983 0,'-18'-15'158'15,"-10"-1"121"-15,-7 9-133 0,-6 7-23 16,0 14-69-16,2 6-18 15,-4 8-17-15,1 4-3 16,8 0-10-16,8 0-4 16,22-7-3-16,9-4-2 15,22-12 0-15,5-5 1 0,7-6 2 16,-4-5 4-16,3-6 14 16,-8-1 7-1,0-7 17-15,-5 3 6 16,-15-1 3-16,1-3-6 0,-11 10-14 15,-4 5-12-15,1 12-15 16,-11 8-4-16,5 11-3 16,5 12 1-16,10 3-1 15,6 2 1-15,18-13 1 16,6-7 0-16,8-14 3 16,0-7 3-16,2-21 20 15,1-13 5-15,-8-13 12 16,-2-16 3-16,-12-13-4 15,-2-14 0-15,-14-13 3 16,-2-7 5-16,-7 5-2 16,-2 4-2-16,-9 18-16 0,6 12-7 15,-2 25-4 1,3 18-2-16,4 33-6 16,-2 20-4-16,2 33-9 0,6 15-1 15,8 25 4 1,4 10 2-16,7 10-35 0,5 1-88 15,7-12-73-15,-2-12-44 16,1-24-221-16,-4-19 293 16</inkml:trace>
  <inkml:trace contextRef="#ctx0" brushRef="#br0" timeOffset="-178744.47">12168 12541 1086 0,'-14'-30'159'0,"4"5"124"15,2 13-79-15,8 8-91 16,9 4-39-16,16-2-37 16,14 0-10-16,20-10-7 15,13 1-6-15,17 1-48 16,3 1-47-16,0 2-108 16,-7 3-66-16,-17 4-94 15,-1 6 29-15,-19 1 107 16,-5 0 66-16,-17 0 238 15,-10-2 75-15,-16 0 83 16,-7-1 30-16,-16 1-56 16,-7 6-45-16,-7 12-73 15,-2 2-31-15,0 17-48 16,7 12-14-16,9 8-10 0,3 1-2 16,20-13-1-16,14-7-1 15,15-18 0 1,13-6 1-16,1-15 3 15,1-8 2-15,6-15 5 16,1-10 12-16,-8-21 24 0,6-10 17 16,-13-18 39-16,-8-16 11 15,-12-12-9-15,-10-4-16 16,-15 2-41-16,-7 7-24 16,-2 26 0-16,0 22 1 15,9 50-5-15,2 13 0 16,-2 54-14-16,2 12-4 15,4 36 2-15,-1 10 1 0,4 4 0 16,4-2-2 0,5-30-1-16,5-14-2 0,5-36 0 15,1-12 1-15,1-21 2 16,2-11 1-16,4-25 2 16,-8-7 0-16,10-9 0 15,1 4-3-15,0 14-1 16,7 9-1-16,-14 26-1 15,-1 10-1-15,-3 20 2 16,4 4 0-16,5 2-65 16,4-7-53-16,14-9-167 15,6-13-165-15,8-1 251 16</inkml:trace>
  <inkml:trace contextRef="#ctx0" brushRef="#br0" timeOffset="-178339.9">10739 13536 1142 0,'-14'40'71'0,"-2"21"31"0,2 4-40 16,0 27-10-16,7 1-14 0,14-14-10 16,16-17-9-16,21-33 9 15,15-20 12-15,17-34 32 16,5-18 12-16,-3-17-1 15,-7-9 2-15,-23 2 5 16,-18 3 3-16,-21 5 6 16,-9 8-10-1,-37 8-34-15,-9 8-17 16,-36 5-29-16,-5 8-9 0,-3 22-44 16,7 9-49-16,28 25-159 15,16 3 141-15</inkml:trace>
  <inkml:trace contextRef="#ctx0" brushRef="#br0" timeOffset="-177675.22">11390 13608 1019 0,'32'16'144'0,"0"7"124"16,-11 9-173-16,-5 9-25 15,-9 7-47-15,-2 9-4 16,8-1-3-16,3-1-5 15,19-7-6-15,6-7-2 16,7-11 0-16,2-14 0 16,-15-14 23-16,1-6 11 0,-12-13 37 15,1-10 15-15,-12-9 7 16,-5-3 1-16,-4-10-17 16,-6 1-14-16,0-2-28 15,-1 13-15-15,3 14-22 16,0 14-5-1,14 16-3-15,0 9 0 0,15 5 4 16,8-5 2-16,11-10 1 16,3-8 0-1,6-12 1-15,5-4 2 16,-2-9 16-16,-1-3 7 16,-10 2 14-16,-6 0 7 0,-22-3 2 15,-8 3 1-15,-22 7-4 16,-13 3-9-16,-13 18-18 15,-8 9-10-15,-3 12-10 16,2 16-4-16,12 6 0 16,6 5 1-16,20 3-2 15,6-1 0-15,21 3-3 0,10-1-1 16,17-6 1-16,5-11 1 16,12-8 3-16,4-1 2 15,-10-12 3 1,-9-5 1-16,-22-5 3 0,-7-9 1 15,-15-3 0-15,-6-6-1 16,-9-2-4 0,-5-3-2-16,-2 3-2 0,3 3-1 15,3-1 3-15,-5 0-1 0,15-5 0 16,4-1 0 0,15-7 0-16,3-3 1 0,10-7 1 15,-4-2 1-15,13-5-1 16,1-2-2-16,1 1-44 15,1 1-46-15,-1 7-169 16,-1 7 146-16</inkml:trace>
  <inkml:trace contextRef="#ctx0" brushRef="#br0" timeOffset="-177010.88">13094 13138 1438 0,'-5'-3'117'15,"-8"5"65"-15,3 24-88 0,-1 13-3 16,2 25-21-16,-2 14-4 16,8 16-22-16,-4 4-16 0,1-8-19 15,3-1-4-15,-1-15-8 16,4-5-15-16,6-12-8 15,3-11-2-15,-1-23 7 16,3-7 16-16,0-21 8 16,1-15 3-16,4-15 2 15,4-4-2-15,-1 3-4 16,8 3 7-16,1 22 3 16,-7 6-1-16,6 19 1 15,-4 9-7-15,4 7-3 16,-3 0-1-16,5-7 1 15,-3-12 0-15,10-11 0 16,-6-7 2-16,2-16-6 16,-2-4 25-16,-5-5 20 15,1-1 11-15,-10-6 31 16,-3 3-12-16,-10-3-3 16,-3 7-9-16,-7 11-22 0,-2 10-15 15,-5 25-20 1,-2 17-4-16,-3 20-3 0,-1 13-1 15,10 3-43-15,1-1-29 16,12-8-58-16,17-8-39 16,12-15-55-16,8-13-28 15,17-15-173-15,3-14 236 16</inkml:trace>
  <inkml:trace contextRef="#ctx0" brushRef="#br0" timeOffset="-176731.32">14190 13881 1096 0,'14'-23'153'0,"-12"6"120"15,-8 4-60-15,-15 13-78 16,-16 11-31-16,-13 8-44 16,-7 10-17-16,-10 10-32 15,5 3-9-15,11 6-2 16,10-5-3-16,32-10-3 16,14-10-2-16,31-23 1 15,8-3 2-15,16-22 5 16,2-3 7-16,-8-4 35 15,-5 2 22-15,-15 1 30 16,-8 1 1-16,-13 5-30 16,-6 7-20-16,-7 16-33 15,-7 0-8-15,-4 25-8 16,-3 3-31-16,3 15-98 0,8-3-74 16,12-6 98-1</inkml:trace>
  <inkml:trace contextRef="#ctx0" brushRef="#br0" timeOffset="-176346.16">14658 14028 1195 0,'71'-30'168'16,"-23"2"144"-16,-17 1-55 0,-31 1-86 15,-3 3-30-15,-33 1-56 16,-6 8-24-16,-10 16-34 16,-11 10-17-16,15 20-12 15,9 4-2 1,17 6-3-16,14-1 1 0,16-12-4 15,14-10-1-15,19-8-3 16,6-11 2-16,10-9 7 16,-2-5 5-16,-9-11 7 15,-7-4 8-15,-14-8 16 16,-9-7 11-16,-12-13 14 16,3-1 3-16,-11-22-8 15,2 0-5-15,-7-30-15 16,-1-3-9-16,8 6-14 15,-3 12-6-15,10 50 7 16,-5 26-2-16,0 49 1 16,-2 19 0-16,-5 45-12 15,7 11 1-15,0 21 2 16,2 3-14-16,5 4-83 16,-5 2-77-16,19 7 88 15</inkml:trace>
  <inkml:trace contextRef="#ctx0" brushRef="#br0" timeOffset="-158245.48">28089 3054 665 0,'3'-8'173'16,"-3"0"118"-16,0 2-56 16,-3-4-33-16,-1 1-60 15,-1 2-19-15,1 3-27 16,2 4-17-16,-5 2-29 15,6 14-12-15,-1 19-23 16,2 13-8-16,3 16-6 16,4 3 1-16,2 4-2 15,0-9-9-15,-2-5-85 16,0 0-75-16,-7-11 88 16</inkml:trace>
  <inkml:trace contextRef="#ctx0" brushRef="#br0" timeOffset="-157995.36">27715 3621 778 0,'14'-5'142'0,"2"1"133"16,12 1-128-16,4-6-5 15,9 5-53-15,5-5-15 16,11 2-18-16,10-3-4 16,15-1-17-16,17 2-10 0,23-3-16 15,-1-3-7-15,-10 3-68 16,-15 1-100-16,-32 17 98 16</inkml:trace>
  <inkml:trace contextRef="#ctx0" brushRef="#br0" timeOffset="-157546.39">27945 3956 796 0,'-9'2'72'0,"-1"3"40"16,2 2-11-16,0 9-41 15,-1 2-19-15,-5 9-17 16,-1 1 1-16,8 2 18 15,4 2 7-15,3-9 19 16,10-9 12-16,-1-10 19 0,0-8 7 16,7-17 0-16,0-2-7 15,0-11-19-15,0-1-6 16,-9 3-15-16,-7-2-8 16,-7 9-17-16,-7 2-12 15,-9 13-15-15,3 4-6 16,-5 15-22-16,2 2-27 15,6 6-103-15,8-1-87 16,14 0 121-16</inkml:trace>
  <inkml:trace contextRef="#ctx0" brushRef="#br0" timeOffset="-157385.28">28387 3956 1285 0,'-16'4'183'15,"-4"-1"132"-15,-3-5-163 16,0-1-38-16,2-8-85 16,5-1-29-16,9 1-117 15,3 0-104-15,11 3 117 16</inkml:trace>
  <inkml:trace contextRef="#ctx0" brushRef="#br0" timeOffset="-157060.7">28695 3710 845 0,'-7'-2'139'0,"-5"2"142"16,-3 3-77-16,-2 12-69 0,-3 4-43 15,-3 11-62-15,2 9-15 16,-6 16-13-16,4 4-2 15,14 3 0-15,2-4-1 0,16-13-3 16,5-8 13 0,8-16 29-16,1-10 18 0,1-13 24 15,-4-7-4-15,-1-9-14 16,-8-3-12-16,-11-6-13 16,-5 1-8-16,-13 6-13 15,-7 1-8-15,-9 10-5 16,-5 0-27-16,4 11-83 15,5 9-67-15,14 3 81 16</inkml:trace>
  <inkml:trace contextRef="#ctx0" brushRef="#br0" timeOffset="-156510.74">28839 4029 1335 0,'0'0'8'0,"0"7"-2"16,0 11 6-16,-4 1-4 16,1 6 1-16,1 3-2 0,-2-8 7 15,2-1 5-15,2-6 7 16,0-4 11-16,9-11 15 15,7-11 4-15,7-8 14 16,6-4 0-16,-3-8-12 16,3 1-8-16,-8 2-23 15,2 6-11-15,-7 16-11 16,0 8-1-16,-7 16-2 16,0 3-1-16,0 8 1 15,1-1-1-15,11-1 0 16,6-7 0-16,10-6 1 15,-5-8 2-15,11-8 2 16,-6-12-1-16,-3-10 3 0,-4-3 0 16,-11-1 9-16,-5 0 4 15,-1 7 15-15,-2 5 10 16,-6 18-5-16,4 2-1 16,-9 16-12-16,3 7-7 15,-1 3-2-15,-2 0-2 16,-2 1-7-16,-1-3-2 15,-10 3 1-15,-1-12-1 16,-9 1-1-16,0-7-2 0,-4-8-28 16,4-3-27-16,7-9-98 15,16-1-93-15,11-12 132 16</inkml:trace>
  <inkml:trace contextRef="#ctx0" brushRef="#br0" timeOffset="-156150.8">29828 3568 1010 0,'-9'0'156'16,"-1"2"136"-16,1-1-146 16,3 1-26-16,6 0-65 15,11 3-19-15,8-5-17 16,13 0-1-16,11 0-3 15,3-2-6-15,2-5-12 16,-2 4-47-16,-14 1-197 0,-2 2 163 16</inkml:trace>
  <inkml:trace contextRef="#ctx0" brushRef="#br0" timeOffset="-155991.27">29654 3844 817 0,'-7'16'182'0,"0"-2"219"16,19-10-250-16,13-4-20 16,13-9-72-16,9-3-30 15,15-4-23-15,8-5-36 0,2 1-232 16,3 4 183-16</inkml:trace>
  <inkml:trace contextRef="#ctx0" brushRef="#br0" timeOffset="-155544.99">30690 3266 1010 0,'1'-9'115'0,"1"1"79"16,0-1 2-16,2 5-46 15,-1 6-19-15,1 17-21 16,-3 6-7-16,1 18-26 16,-5 8-15-16,-4 2-31 15,-4 4-11-15,-1-4-12 16,1 1-4-16,4-10-1 15,-2 0-27-15,4-8-76 16,3 1-61-16,2-10 73 16</inkml:trace>
  <inkml:trace contextRef="#ctx0" brushRef="#br0" timeOffset="-155365.34">31060 3575 1604 0,'4'-5'85'15,"-2"1"8"-15,-2-7-26 16,-2-1-85-16,-2 0-90 16,4 4 57-16</inkml:trace>
  <inkml:trace contextRef="#ctx0" brushRef="#br0" timeOffset="-153309.24">31711 3062 408 0,'0'0'116'0,"-2"-3"110"0,0-2-49 16,-5 1-80-16,4 0-35 15,-1 3-40-15,-5-3-7 16,6 2 2-16,3 2 3 15,-5 0 4-15,8 6 0 0,-1-5-7 16,-2-1-3-16,2 2 3 16,-1 0 5-1,3 0 12-15,-2-2 7 0,1 0-3 16,-1 0-5-16,-2 0-12 16,0 0-6-16,0 0-7 15,0-2-2-15,0 2-4 16,0-2-1-16,0 2-1 15,0 0 0-15,2 0 1 16,-2 0 0-16,2 0 1 16,-1 0 0-16,-1 0-1 15,0 0 0-15,0 0 0 16,-5-2 0-16,5 2 1 16,-2 0-1-16,-1 0 1 15,3 0 1-15,0 0 9 16,0 0 2-16,-9 2 0 15,-7 5-1-15,2 8-10 16,-8 6-2-16,3 7-1 16,3 6 0-16,-12 8-1 0,-1 6 1 15,1 4-1-15,-2 3 1 16,0 0-1-16,1-2 1 16,8 0 0-16,9 0 5 15,12-7 3-15,8-1 4 16,17-10 18-16,9-3 6 15,10-14 17-15,1-4 6 0,-6-12-1 16,-8-2-3-16,-7-7-9 16,-10-2-6-16,-7-7-12 15,-4 0-7-15,-10-4-4 16,-3 3-1-16,-12 4-4 16,-1 3-3-16,-10 6-9 15,-8 2-5-15,7 6-30 16,0 3-25-16,22-4-72 15,12 6-52-15,27-7 98 16</inkml:trace>
  <inkml:trace contextRef="#ctx0" brushRef="#br0" timeOffset="-152746.42">31878 3179 296 0,'-2'0'80'16,"-3"0"66"-16,6-1-16 16,3-1 2-16,7-3 4 15,-1 1 8-15,4 1-15 16,1-5-12-16,4 1-24 15,4 6-15-15,0-8-25 0,7 3-12 16,2 1-20-16,5-2-5 16,6 5-11-16,3 0-2 15,-7 2-1 1,-7 2-2-16,-9 5 0 0,-7 2 0 16,-5 4-1-16,-11 4 1 15,-9 8 0-15,-5 0 0 16,-13 10 1-16,-1 6 0 15,-8 7 0-15,-3 5-1 16,5 4 0-16,-1 0-1 0,7-9-1 16,5-2-19-16,8-9-38 15,1-7-26-15,5-2-74 16,6-8 85-16</inkml:trace>
  <inkml:trace contextRef="#ctx0" brushRef="#br0" timeOffset="-151678.08">32853 3353 485 0,'-4'-16'95'16,"3"0"95"-16,-5 2-1 0,-1-4-7 15,5 1-10-15,-10-3-19 16,-2 2-11-16,1 4-48 16,-3 0-28-16,0 14-47 15,-7 4-10-15,2 15-7 16,-13 9 0-16,-3 20-1 15,-5 4-1-15,-3 17 0 16,1 5-1-16,3 6 0 16,4 2 1-16,17-8-1 15,10-8 0-15,10-13 1 16,10-9 0 0,10-14 0-16,3-7 2 0,4-17 1 15,-3-6 0-15,-2-11 0 16,-3-5 0-16,-3-10-3 15,-2-5-2-15,-1-2 2 16,-1 1 0-16,-1 4 2 16,1 3 2-16,-10 12 10 15,0 12 4-15,1 2 3 16,-3 12 1-16,2 12-12 16,3-1-5-16,-1 12-4 0,1-3 0 15,2 6-1-15,2-3 0 16,-3-1-31-16,1-4-33 15,-2-10-113-15,-3-3-122 16,-2-8 163-16</inkml:trace>
  <inkml:trace contextRef="#ctx0" brushRef="#br0" timeOffset="-151463.4">32564 3685 1029 0,'-2'-6'124'0,"0"-2"103"0,8 4-117 16,6-1-33-16,13-1-36 16,3 3-11-16,17 3-19 15,-3 0-6-15,2-2-37 16,1-3-54-16,-4 3-307 16,-2-2 248-16</inkml:trace>
  <inkml:trace contextRef="#ctx0" brushRef="#br0" timeOffset="-151256.72">33025 3465 647 0,'-2'-2'179'0,"2"4"214"0,-2 7-141 16,-3 16-83-16,-2 5-36 16,0 11-58-16,-2-1-22 15,2 1-29 1,0-2-9-16,0-2-11 15,0-5-6-15,-2-5-61 0,5-8-44 16,4-6-215-16,0-4 181 16</inkml:trace>
  <inkml:trace contextRef="#ctx0" brushRef="#br0" timeOffset="-151061.56">33168 3380 829 0,'4'-27'178'15,"5"2"183"-15,-9 18-162 16,3 6-25-16,-3 16-61 16,0 14-26-16,2 17-31 15,-4 9-13-15,2 5-18 16,-1 4-9-16,1 0-12 16,3-6 8-16,6-6-67 15,0-3-47-15,-4-11-153 16,2-5-170-16,4-10 243 15</inkml:trace>
  <inkml:trace contextRef="#ctx0" brushRef="#br0" timeOffset="-150900.45">32984 3612 1338 0,'16'4'94'16,"5"4"60"-16,2 3-74 15,-1-2-13-15,1 2-35 16,2-4-34-16,8-2-88 16,6-5-95-16,11 0 98 15</inkml:trace>
  <inkml:trace contextRef="#ctx0" brushRef="#br0" timeOffset="-150519.11">33429 3559 1108 0,'14'-7'103'16,"-1"-4"78"-16,1 8-30 0,-2 1-44 15,2 4-29-15,-3-1-45 16,7 3-13-16,-2 5-15 15,3-4-3-15,4 9-2 16,0 2 0-16,-1 6-1 16,-6-3 0-1,-11 8-1 1,-7 1 1 0,-16 4 1-16,-8 0 0 15,-6 3 1-15,2-1 0 0,3-2 0 0,6 2 1 16,14-13 0-16,7 4 0 0,16-9 8 15,9-4 2-15,10-5 1 16,11-5-2-16,16-2 0 16,4-2-43-16,1 2-157 15,1 0 131-15</inkml:trace>
  <inkml:trace contextRef="#ctx0" brushRef="#br0" timeOffset="-146177.56">25473 2359 165 0,'-8'0'90'15,"-12"-2"86"-15,6 0-4 16,3 2-32-16,-3 0-24 0,9 0-10 15,1 2 2-15,4 0 12 16,4 6 4-16,-6 3-5 16,2 10-3-16,-7 13-19 15,-2 12-11-15,5 7-23 16,1 2-12-16,3 13-19 16,0-8-9-16,2 4-11 15,-2 5-4-15,-7-7-3 16,-1 2-19-16,-6-4-102 15,0 0-84-15,0-1 98 16</inkml:trace>
  <inkml:trace contextRef="#ctx1" brushRef="#br0">33432 12033 0,'0'0'0,"0"0"0,0 0 0,0 0 15,-53 80 1,9-27-16,0 9 16,-1 4-1,1-3-15,13-10 16,-5-5 0,10-8-16,8-9 15,5-4 1,-5-5-16,5 0 15,4 0-15,-9-4 16,14 0 0,-5 0-16,-4-5 15,13 0 1,-5-4-16,1-4 16,-5-1-1,4 0-15,1 1 16,4-1-16,0 1 15,0-1 1,-4 1-16,-5-1 16,4 0-1,5 1-15,-4-1 16,4 1-16,-5-1 16,-3 1-1,3-1-15,1 0 16,4 1-1,-5-1-15,1 1 16,-5-1 0,4 1-16,5-1 15,-4 0-15,0 1 16,-5-1 0,4 1-16,5-1 15,0 1 1,-4-1-16,4 1 15,0-1-15,-5 0 16,5 1 0,-8-5-16,3 0 15,5 0 1,-4 4-16,-1-4 16,-4 0-1,5 0-15,4 0 16,0 0-1,0 0-15,0 0 16,0 0-16,0 0 16,0 0-1,0 0-15,-4 0 16,4 0 0,0 0-16,0 0 15,0 0 1,0 0-16,0 0 15,0 0-15,0 0 16,0 0 0,0 0-16,0 0 15,0 0 1,0 0-16,0 0 16,0 0-16,4 0 15,0 0 1,5 0-16,-9 0 15,0 0 1,0 0-16,0 0 16,0 0-1,0 0-15,0 0 16,0 0-16,0 0 16,0 0-1,0 0-15,5 0 16,-1 0-1,-4 0-15,5 0 16,3 0 0,-3 0-16,-1 0 15,-4 0-15,0 0 16,0 0 0,0 0-16,0 0 15,0 0 1,0 0-16,0 0 15,0 0 1,0 0-16,0 0 16,0 0-1,0 0-15,0 0 16,0 0-16,0 0 16,0 0-1,0 0-15,0 0 16,0 0-1,0 0-15,0 0 16,0 0-16,0 0 16,0 0-1,0 0-15,0 0 16,0 0 0,0 0-16,0 0 15,0 0-15,0 0 16,0 0-1,0 0-15,54-49 16,30-17 0</inkml:trace>
  <inkml:trace contextRef="#ctx0" brushRef="#br0" timeOffset="-78380">24440 5486 286 0,'-6'-3'128'0,"3"-4"157"15,-2 3-22-15,3 2-47 16,-5 2-36-16,0 2-78 16,-4 5-29-16,0 14-22 15,4 11-5-15,-2 23 1 16,0 11-2-16,2 22-20 15,0 1-8-15,0 7-11 16,5 1-1-16,2-6-1 16,0-8-13-16,9-16-69 15,4-12-92-15,6-19 91 16</inkml:trace>
  <inkml:trace contextRef="#ctx0" brushRef="#br0" timeOffset="-78225.69">24762 6013 1104 0,'4'7'71'0,"-4"-4"24"16,-4 1-50-16,-1-4 0 16,-4-2-79-16,11-5-152 15,-2-4 117-15</inkml:trace>
  <inkml:trace contextRef="#ctx0" brushRef="#br0" timeOffset="-77862.9">25170 5541 827 0,'-3'5'97'0,"-4"6"88"15,-6 3-44-15,-6 2-11 16,-4 11-40-16,-2 17-49 16,-4 11-12-16,-3 21-18 15,1 11-5-15,0 5-5 16,8 1 0-16,20-19-1 16,12-5-2-16,17-33 2 15,10-12 2-15,10-24 15 16,5-21 10-16,4-11 17 15,-3-1 6-15,-20-6 14 16,-15 5 5-16,-24 7-10 0,-19 8-8 16,-22 10-31-16,-7 9-14 15,-2 18-40-15,6 5-50 16,19-4-235-16,12-3 195 16</inkml:trace>
  <inkml:trace contextRef="#ctx0" brushRef="#br0" timeOffset="-77546.13">25408 5686 885 0,'12'-5'101'0,"-1"-4"87"16,14-1-35-16,1-3-16 15,1-4-31-15,10-3-36 16,-3-5-7-16,19-1-15 16,4 1-8-16,-4 5-16 15,-5 10-10-15,-20 19-7 16,-8 19 0-16,-27 29 0 16,-11 10 1-16,-19 23-1 15,-13 1-2-15,4 8-16 16,-6-7-20-16,17-7-59 15,10-1-50-15,9-20-290 16,14-6 264-16</inkml:trace>
  <inkml:trace contextRef="#ctx0" brushRef="#br0" timeOffset="-76691.78">26612 5552 512 0,'12'-11'120'0,"-1"-1"113"16,1-2 14-16,-12-1-40 16,-5 3-25-16,-13 7-57 15,-10-2-27-15,-13 7-53 16,-2 7-19-16,-6 12-20 15,-3 9-4-15,-8 20-2 16,-2 9-3-16,-11 23-3 16,4 7 0-16,11 12 0 15,10 4 1-15,26-13 1 16,19-5 1-16,22-23-1 16,15-10 1-16,12-24 0 15,9-12 1-15,-2-18-7 16,-3-17-13-16,-2-11-37 15,-6-6-21-15,-4-15-26 0,-8 3 11 16,-9 0 39 0,-5 0 22-16,-5 15 33 0,-2 6 23 15,-9 25 33-15,3-1 12 16,-6 26 12 0,-5 12-19-16,1 11-32 0,-1 7-11 15,2-5-12-15,-1-3-3 16,4-15-48-16,1-5-76 15,2-9 70-15</inkml:trace>
  <inkml:trace contextRef="#ctx0" brushRef="#br0" timeOffset="-76520.09">26294 6064 1061 0,'6'0'87'0,"10"0"57"15,7-2-1-15,25-12-29 16,1-4-31-16,20-8-52 16,9-4-15-16,4 0-100 15,1 1 62-15</inkml:trace>
  <inkml:trace contextRef="#ctx0" brushRef="#br0" timeOffset="-76092.45">26920 5397 947 0,'-10'6'103'16,"-3"8"55"-16,-8 27-55 16,-11 16 2-16,-2 22-52 15,1 12-16-15,-3 4-23 16,2 1-8-16,4-7 4 16,5-2-38-16,6-11-92 15,3-5-107-15,5-14 106 16</inkml:trace>
  <inkml:trace contextRef="#ctx0" brushRef="#br0" timeOffset="-75901.48">27085 5518 1082 0,'23'-16'95'0,"-5"14"74"0,-7 17-3 16,-6 25-33-16,-3 13-25 15,-6 25-56-15,1 1-20 0,-12 4-47 16,-8-5-45-16,4-11-199 16,-3-5 161-16</inkml:trace>
  <inkml:trace contextRef="#ctx0" brushRef="#br0" timeOffset="-75723.59">26778 5949 1095 0,'30'2'70'0,"11"-2"44"15,5-2-16-15,18-9-11 16,2-1-28-16,3-9-43 16,4-4-27-16,-10-5-217 15,3 1 162-15</inkml:trace>
  <inkml:trace contextRef="#ctx0" brushRef="#br0" timeOffset="-75429.56">27363 5832 762 0,'13'3'97'0,"3"1"64"16,9-4-11-16,7-2 15 15,12 0-49-15,6-1-34 16,-6 3-44-16,-5 0-12 0,-32 5-9 15,-14 8-1-15,-36 10-3 16,-6 0-1-16,-10 12-8 16,-1 2-2-16,12 6-2 15,5-2-1-15,20-2-5 16,13-2 0-16,17-3-1 16,12-10 1-16,20-6 3 15,4-14 1-15,17-13-31 16,11-7-46-16,12-11-195 15,4 4 163-15</inkml:trace>
  <inkml:trace contextRef="#ctx0" brushRef="#br0" timeOffset="-75207.84">28594 5759 1199 0,'7'0'107'0,"-9"6"49"0,-3 4-12 15,-18 15-49-15,-13 7-39 16,-17 10-39-16,-14 5-7 16,-8-3-33-16,5 0-43 15,11-7-217-15,13-6 176 16</inkml:trace>
  <inkml:trace contextRef="#ctx0" brushRef="#br0" timeOffset="-75043.69">28112 5743 855 0,'21'16'132'16,"2"2"128"-16,20 23-123 15,6 1 2-15,17 3-59 16,-2-1-26-16,3-5-36 15,-5-7-8-15,-12-7-58 16,-1-2-195-16,-4 3 156 16</inkml:trace>
  <inkml:trace contextRef="#ctx0" brushRef="#br0" timeOffset="-74851.33">29066 5561 1180 0,'-11'58'111'16,"-5"4"65"-16,-5 16-65 15,1 6 2-15,-5-6-55 16,8 3-23-16,6-15-51 16,6-10-50-16,12-8-247 15,5-2 197-15</inkml:trace>
  <inkml:trace contextRef="#ctx0" brushRef="#br0" timeOffset="-74600.32">29674 5961 997 0,'19'0'116'16,"1"2"57"-16,5 3-72 15,1 2-15-15,6-7-59 16,5-5-11-16,13-4-12 16,1-3-10-16,-6-4-193 15,-10-2 143-15</inkml:trace>
  <inkml:trace contextRef="#ctx0" brushRef="#br0" timeOffset="-74419.95">29482 6167 1117 0,'36'0'77'0,"8"-4"14"16,11-6 1-16,7-8-48 15,7-3-21-15,2-4-32 16,0-2-71-16,-2 4 52 16</inkml:trace>
  <inkml:trace contextRef="#ctx0" brushRef="#br0" timeOffset="-74029.28">30775 5327 1013 0,'2'16'115'0,"-4"10"112"16,-5 15-78-16,-4 21-33 15,-1 14-33-15,-10 18-46 16,5 0-17-16,-13 2-15 0,-2-2-1 15,3-11-10-15,4-7-36 16,15-21-146-16,4-5-211 16,15-27 218-16</inkml:trace>
  <inkml:trace contextRef="#ctx0" brushRef="#br0" timeOffset="-73871.2">31060 5896 1361 0,'-9'30'81'0,"-1"-2"26"16,1-1-39-16,-3-13-18 15,3-5-26-15,7-16-83 16,4-7-140-16,21-6 119 16</inkml:trace>
  <inkml:trace contextRef="#ctx0" brushRef="#br0" timeOffset="-73545.75">31491 5546 1488 0,'-5'2'2'0,"-16"16"38"0,-38 46 20 0,2 0-13 16,-1 19-19-16,10 0-16 0,18-5-11 15,14-3-1-15,25-11-2 16,17-13 1-16,27-16 5 16,18-15 9-16,16-17 20 15,-2-6 8-15,-12-13 15 16,-16-2 10-16,-22-5 11 16,-17 2 9-16,-18 0-5 15,-14 1-16-15,-23 2-31 16,-8 2-19-16,-27 6-42 15,-5 6-25-15,3 6-101 16,1 2-82-16,38 8 127 16</inkml:trace>
  <inkml:trace contextRef="#ctx0" brushRef="#br0" timeOffset="-73207.29">31773 5530 1039 0,'0'4'21'0,"-2"-11"19"0,13 0 67 15,-4 3-10-15,9 3 28 16,3 1-14-16,6-4-24 15,9-7-5-15,10 4-16 16,4-3-12-16,11 3-25 0,5 7-10 16,-6 15-16-16,-5 12-2 15,-17 21 1-15,-10 7 0 16,-24 19 1-16,-9 6 1 16,-18 7-24-16,-12-2-28 15,-4-10-65-15,7-6-53 16,10-18 87-16</inkml:trace>
  <inkml:trace contextRef="#ctx0" brushRef="#br0" timeOffset="-72955.64">32574 5646 1160 0,'0'1'77'0,"4"14"-31"0,7 17 86 0,-6 7-79 0,0 10-3 16,-1 4-4-16,-4 1-21 16,-4-5-5-16,3-4-12 15,-1-6-3-15,0-6-93 16,0-3-163-16,4-7 151 0</inkml:trace>
  <inkml:trace contextRef="#ctx0" brushRef="#br0" timeOffset="-72529.34">32603 5722 1403 0,'0'-16'107'16,"0"0"43"-16,3 11-69 15,8-2-16-15,10-4-14 16,4 2 3-16,11 0 6 16,3 4-9-16,0 5-20 15,-2 9-8-15,-11 10-18 16,-4 1-3-16,-22 10 2 16,-11 0 0-16,-14 6 3 15,-5-5-1-15,-4 5-3 16,4-2-2-16,11-8-2 15,10 3-1-15,9-6-2 16,7 1 1-16,18 5 1 0,5-3 2 16,11-1 0-16,7 4 2 15,-8-1 1-15,1-3 2 16,-14 0 1-16,-9-6 0 16,-13-3 1-16,-5 4 2 15,-21-6-1-15,-18 2-1 0,-15 0-14 16,-13-2-15-16,5-7-63 15,2-5-55-15,15-13-168 16,10-14-130 0,24-14 236-16</inkml:trace>
  <inkml:trace contextRef="#ctx0" brushRef="#br0" timeOffset="-72359.69">33188 5616 1326 0,'7'30'109'0,"-7"10"77"16,-5 12-85-16,-11 6-23 16,-4 4-18-16,6-8-19 15,2-3-6-15,5-8-22 16,0-8-7-16,1-10-36 16,1-2-57-16,5-9 50 15</inkml:trace>
  <inkml:trace contextRef="#ctx0" brushRef="#br0" timeOffset="-71943.54">33385 5960 1434 0,'-2'1'17'0,"0"13"5"0,-7 20 20 16,-1 3-7-16,1 8-6 15,-2-4-13-15,2-4-10 0,0 0-2 16,-3-3-3-16,3-4-1 16,2-7-3-16,0-9 0 15,7-14 1-15,-4-7 2 16,6-14 19-16,2-8 22 16,5-15 38-16,3-9 14 15,0-16 5-15,6-8-14 0,4 3-23 16,-1 1-8-1,5 18-10-15,-4 13-6 0,-1 13-17 16,0 12-7-16,4 8-15 16,2 9-3-16,1 7-1 15,-7 9-1-15,-8 3 1 16,-4 4 3-16,-22 18-2 16,-8-7-9-16,-16 8-39 15,-13 1-35-15,-1-9-103 16,-1 3-106-16,11-16 166 15</inkml:trace>
  <inkml:trace contextRef="#ctx0" brushRef="#br0" timeOffset="-71646.15">33844 5855 966 0,'0'3'92'0,"-2"3"65"15,-7 3 12-15,-10-2-13 16,-13 3-14-16,-14 5-34 16,-6 1-25-16,1 3-40 0,5 1-15 15,19-5-24-15,13 3-4 16,27-2 0-16,13 5 4 16,22 3 15-16,3 0 6 15,3 10 3-15,-7 3-2 16,-18 4-6-16,-15 2-1 15,-28-3-2-15,-22 1 0 16,-33-2-4-16,-12-5-7 16,-20-8-69-16,0-1-56 0,-6-11 62 15</inkml:trace>
  <inkml:trace contextRef="#ctx0" brushRef="#br0" timeOffset="-71032.54">30032 6669 1101 0,'23'7'169'16,"2"3"269"-16,19 10-377 16,13-1 6-16,19-1-30 15,34-2 4-15,69-7 6 16,30-9-1-16,91-12-9 15,24-4-10-15,67-4-22 16,25 4 11-16,15 11-101 16,18 7-90-16,-22 24 103 15</inkml:trace>
  <inkml:trace contextRef="#ctx0" brushRef="#br0" timeOffset="-69634.14">30376 7362 900 0,'2'-14'118'0,"-4"-2"135"0,-5 2-35 0,-6 3-6 16,3 7-30-16,-4 12-65 16,6 13-35-16,-2 20-40 15,-3 5-10-15,3 23-14 16,1 4-3-16,-3 5-6 15,-1 7-4-15,10 10-19 16,1-4-19-16,4-8-54 16,5-8-39-16,3-29-94 15,1-9-119-15,16-32 195 16</inkml:trace>
  <inkml:trace contextRef="#ctx0" brushRef="#br0" timeOffset="-69327.81">30722 7335 1026 0,'-2'-3'118'0,"-2"6"90"0,-6 24-64 15,-3 16 4-15,-10 13-58 16,-2 17-32-16,8 5-43 16,2 2-9-16,30-8-5 15,11-9 0-15,24-23 5 16,8-10 8-16,-3-28 27 15,-1-9 7-15,-19-30 9 16,-3-13 0-16,-7-19-13 16,-4-4 4-16,-7 1 12 15,-8 1-3-15,-15 7-9 16,-13 11-13-16,-20 23-30 16,-13 17-11-16,-36 29-55 15,-4 18-31-15,3 5-93 16,6 2-65-16,58-11 137 15</inkml:trace>
  <inkml:trace contextRef="#ctx0" brushRef="#br0" timeOffset="-69115.34">31814 7649 1472 0,'-2'0'59'0,"-12"16"-5"0,-14 14 37 16,-13 15-10-16,-7 2-30 15,-9 10-23-15,-10-2-10 16,-8-2-52-16,1-12-71 16,17-21 64-16</inkml:trace>
  <inkml:trace contextRef="#ctx0" brushRef="#br0" timeOffset="-68916.27">31523 7522 1486 0,'4'42'105'0,"8"11"43"16,-5 8-6-16,20 9-58 15,3 1-18-15,12-3-33 16,12-3-12-16,15-4-9 15,3 1-26-15,12-7-116 0,-6-2-142 16,-11-7 143-16</inkml:trace>
  <inkml:trace contextRef="#ctx0" brushRef="#br0" timeOffset="-68216.11">30677 8486 1074 0,'14'-14'93'0,"-3"0"114"16,-6 10-76-16,-13 13 15 0,-12 14-30 15,-3 27-63-15,-7 17-20 16,7 20-25 0,5 5-4-16,11-1-2 0,5-12-2 15,16-13 0-15,9-15 0 16,11-13 0-16,3-15 1 16,-5-16 3-16,-3-7 0 15,1-18 3-15,-5-9 1 16,5-13 11-16,0-5 3 15,-2-1 4-15,-5 4-1 16,-3 17-13-16,-6 20-4 16,-7 20-5-16,0 17-1 15,0 13 0-15,4-3-1 0,7-3 1 16,7-10 0 0,6-13 6-16,7-13 14 15,1-6 27-15,1-10 9 16,-4-10 12-16,-2-5-6 15,-8-9-7 1,1-4-5-16,-6 11-1 16,0 7-8-16,-6 24-19 0,-5 14-6 15,-3 18-16-15,-3 3-1 0,-1-1 1 16,3-5-31-16,8-12-94 16,9-4-68-16,4-8-373 15,10-6 334-15</inkml:trace>
  <inkml:trace contextRef="#ctx0" brushRef="#br0" timeOffset="-68112.31">31248 8631 905 0,'-19'-23'64'0,"3"4"62"0,9 3-189 16,7 2 38-16</inkml:trace>
  <inkml:trace contextRef="#ctx0" brushRef="#br0" timeOffset="-67743.22">31927 8947 1190 0,'-10'5'102'0,"-17"2"167"16,-10-5-172-16,-13-2-32 15,2 4 2-15,4 12-50 16,7 1-11-16,7 8-8 15,7 0-4-15,19-7-3 0,13-4 0 16,21-9 4-16,7-6 3 16,8-12 3-16,1 3 12 15,2-10 30-15,-6 2 17 16,-10 1 36-16,-12-5 7 16,-15 12 1-1,-3 6-9-15,-17 18-27 0,-6 18-17 16,-14 18-31-16,-3 7-8 15,8 13-11-15,6 1-1 16,11 4-12-16,8-2-14 16,-2-4-35-16,1-9-19 0,-2-7-40 15,-10-8-26-15,0-15-90 16,-9-9-136-16,10-19 213 16</inkml:trace>
  <inkml:trace contextRef="#ctx0" brushRef="#br0" timeOffset="-67072.27">32018 8220 1348 0,'69'59'115'16,"-5"12"62"-16,-13 33-95 15,-17 11-17-15,-27 6-38 16,-12 0-4-16,-11-22-7 0,7-14-2 15,-5-25-3-15,3-8-3 16,2-24-2-16,0-9 1 16,9-20-1-1,9-10 0-15,16-21 3 0,3-9 12 16,17-1 27-16,-3 3 13 16,-1 12 7-16,-4 13-12 15,-10 14-29-15,-4 9-12 16,-2 5-10-16,-1 4-1 15,4-13 2-15,3-5-2 0,14-12 1 16,10-4-1 0,1-9 0-16,4 2 0 15,-4-4 11-15,-8 1 8 0,-16 1 22 16,-8 4 9-16,-16-2-6 16,-8 7-7-16,-10 17-22 15,-6 14-10-15,-1 22-7 16,-2 5 0-16,9 1-2 15,1-8 0-15,15-12 0 16,9-7-2-16,17-16-2 16,9-3-2-16,15-8 0 15,5-5 1-15,-6-5 3 16,-1 3 1-16,-20 2 1 16,-2 11 0-16,-8 5-1 15,-8 2 1-15,-3 5 0 16,-6-5 1-16,5-1 1 15,-3-1 0-15,-5-7 2 0,5-3 0 16,-3-10 0-16,5-1 0 16,7-8-3-16,4-1-1 15,16 0-2-15,14-2-1 16,14 0-1-16,14-5 0 16,21 2-1-16,15 5-18 15,-6 5-53-15,4 7-53 16,-16 7-150-16,-5 8 153 15</inkml:trace>
  <inkml:trace contextRef="#ctx0" brushRef="#br0" timeOffset="-66694.87">30108 9654 1225 0,'13'36'76'15,"26"-13"75"-15,19-4-22 16,86-19 27-16,40-5-15 16,70-20-45-16,49-7-27 0,11-14-36 15,7-12-9-15,-6-1-13 16,-36-1-1-16,-21 16-2 16,-27 8-2-16,-68 20-5 15,-30 6-25-15,-74 10-106 16,-42 3-121-16,-59 11 130 15</inkml:trace>
  <inkml:trace contextRef="#ctx0" brushRef="#br0" timeOffset="-66046.01">30918 9807 2256 0,'8'0'19'0,"71"-7"-6"0,164-18 14 0,5-7-15 16,84-12-3-16,-11-2-1 16,-21-2 0-16,-8 11 0 15,-76 8 2-15,-28 13 0 16,-72 14 0-16,-45 6 2 0,-73 14-24 15,-43 8-19 1,-84 6-48-16,-45 6-33 0,-51 1-51 16,-39-6-48-16,-29 1-159 15,-3 0-4-15,-28-1 6 16,35-4 142-16,42-8 305 16,22-3 65-16,90-13 157 15,34-3-23-15,75-4-31 16,54-9 8-16,73-5-28 15,30-3-38-15,79-13-41 16,25-4-29-16,38-1-51 16,31 0-14-16,-22 7-24 15,-20 3-4-15,-24 4-7 16,-43 7-2-16,-59 13-2 16,-35 5-4-16,-76 21-5 15,-43 0-24-15,-79 14-49 16,-40 0-14-16,-58 7-36 15,-44 4-1-15,-18 0-22 0,-11 4-5 16,-33-5 37 0,28 7 34-16,40-7 101 0,35 0 28 15,114-12 5-15,44-12-5 16,87-14 22-16,40-7 15 16,78-16 12-16,52-6 4 15,41-17-53-15,33-2-20 16,5-4-19-16,-23 6-7 15,-24 7-43-15,-30 10-39 16,-82 27 41-16</inkml:trace>
  <inkml:trace contextRef="#ctx0" brushRef="#br0" timeOffset="-46446.42">9679 15078 364 0,'5'-23'66'0,"-3"2"76"16,-2 8-14-16,-2-1-10 16,-7 5 6-16,4 8 6 15,-2 1 2-15,-7 8-12 16,-2-2-14-16,-2 10-40 15,2 1-15-15,-5 17-15 16,12 7-8-16,4 19 0 16,3 4-2-16,11 19-10 15,3 8-1-15,-6 15-8 16,-1 6-1-16,0 1-2 16,1-3 0-16,2-23-18 15,3-12-31-15,7-17-111 16,-2-12-154-16,14-19 172 0</inkml:trace>
  <inkml:trace contextRef="#ctx0" brushRef="#br0" timeOffset="-45779.13">10105 15702 607 0,'0'0'77'0,"3"-2"4"0,-3-5 104 16,-3-2-28-16,-6-7 5 15,-4-5-25-15,-6 2-41 16,1-3-13-16,-9 3-26 16,-1 3-13-16,3 9-19 15,-1 3-7-15,4 13-14 16,5 9-4-16,4 23-2 15,3 8 0-15,6 15 1 16,4-2 0-16,5-9 1 16,4-14 0-16,5-19 0 15,8-13 0-15,1-21 0 16,5-13 1-16,0-19 1 16,1-3 0-16,-1-8 0 15,-3 0 1-15,-5 13-2 16,-6 5 1-16,-9 21 3 0,-3 16 1 15,0 8 0-15,3 17 1 16,-5 19-5-16,5 1-1 16,6 3 0-16,1-4 0 15,8-10-1-15,5-3 0 16,8-10 0-16,-3-12 0 16,8-9 1-16,-3-14 2 15,1-10 0-15,-1-8-1 0,-8-3 1 16,-3-9 0-16,-6-9 3 15,-2-4 12-15,-2-12 9 16,-3-8 3-16,-9-1 19 16,1-5-3-16,-6 3 0 15,-1 6 8-15,-3 16 5 16,4 14-5-16,1 31 2 16,2 15-11-16,0 36-27 15,0 17-4-15,0 32-12 16,-2 7 0-16,2 20 1 15,4-2-14-15,8 11-115 16,6-3-27-16,5-17-174 16,0-5-111-16,2-36 273 15</inkml:trace>
  <inkml:trace contextRef="#ctx0" brushRef="#br0" timeOffset="-45616.2">10507 15585 711 0,'-28'-26'158'0,"5"-1"146"0,7 6-91 16,14-1-91-16,5 1-37 16,22-4-37-16,7-1-16 15,21-4-24-15,9 1-4 16,11 10-44-16,10-4-67 16,4 16 62-16</inkml:trace>
  <inkml:trace contextRef="#ctx0" brushRef="#br0" timeOffset="-45145.48">11163 15390 599 0,'-32'21'146'16,"-5"8"112"-16,-6 12-94 15,8 5-47-15,-9 17-71 16,3 10-25-16,16 10-18 16,2-1-2-16,23-16-1 15,9-10-2-15,24-29 0 16,3-16 1-16,15-24 26 15,-1-17 16-15,3-23 27 16,-3-11 12-16,-8-28-3 16,-1-2-3-16,-9-20-1 15,-4 4-1-15,-6 2-14 16,-5 0-8-16,-4 21-18 16,-1 13-8-16,-6 40-2 15,-3 20-2-15,-5 44-7 0,-1 27-5 16,-4 30-6-16,0 12 1 15,-2 11 0-15,3-2-2 16,6-3-15-16,4-10-3 16,7-31 0-16,1-14 0 15,2-34 17-15,4-14 2 16,1-20 2-16,3-9-1 16,4-13 0-16,4 1-1 15,9 14 0-15,9 3 3 16,-2 26 3-16,2 17 1 0,-9 22-1 15,-7 1-2-15,-2 2 4 16,1-9-33-16,4-15-138 16,6-12-203-16,12-33 193 15</inkml:trace>
  <inkml:trace contextRef="#ctx0" brushRef="#br0" timeOffset="-44645.51">12693 15614 685 0,'-2'1'81'16,"2"12"128"-16,-1 3-141 0,-3 17-15 15,2 12-5-15,-1 13-24 16,-1 6-3-16,15-9 30 16,3-9 11-16,7-18 16 15,4-12 11-15,2-17 2 16,-6-10 7-16,0-14 13 16,-5-7-2-16,-9-7-34 15,-7-5-16-15,-7-2-26 16,-5 0-9-16,-13 1-10 15,2 3-4-15,-14 10-8 16,-1 4 1-16,5 17-57 16,4 7-50-16,15 17-169 15,14-3 144-15</inkml:trace>
  <inkml:trace contextRef="#ctx0" brushRef="#br0" timeOffset="-44296.11">13094 15505 862 0,'0'11'80'0,"2"10"52"0,-2 6-27 15,3 19-19-15,8 4-16 16,7 3-17-16,5 4-10 15,9-13-11-15,-6-9 0 16,4-12 27-16,-7-10 22 16,-3-13 27-16,-1-11 8 15,-6-8-11-15,1-10-11 16,-7-11-22-16,-3-3-13 16,-4-8-23-16,0 1-12 15,0 0-18-15,0 4-3 16,3 9-39-16,4 0-47 0,13 5-133 15,-4 0-183-15,23 0 223 16</inkml:trace>
  <inkml:trace contextRef="#ctx0" brushRef="#br0" timeOffset="-43979.23">13605 15064 747 0,'-6'0'130'0,"1"9"144"16,0 1-63-16,5 22-47 15,-2 9-20-15,4 19-57 16,3 11-27-16,0 14-33 16,4 6-14-16,-2 5-8 15,2 1 0-15,5-8-3 16,0-4-2-16,-1-21-1 16,1-9-9-16,-5-27 1 0,-2-14 1 15,-2-28 2 1,1-20 8-16,1-24 2 15,0-8 0-15,3 1 9 0,5-1 6 16,6 20 2-16,2 10 1 16,4 22-12-16,1 14-6 15,-3 22-4-15,1 6 0 16,-10 14-38-16,4 15-38 16,5 0-165-16,3 1 136 15</inkml:trace>
  <inkml:trace contextRef="#ctx0" brushRef="#br0" timeOffset="-43630.11">14418 15699 771 0,'7'-41'187'15,"-3"9"179"-15,-16 7-146 16,-17 9-38-16,-8 21-78 16,-4 15-35-16,6 19-47 15,5 12-13-15,5 11-9 16,11-5-2-16,8-12-4 15,12-10 0-15,13-24-1 16,2-8 3-16,13-22 2 16,7-6 2-16,1-21 3 15,1-4 0-15,-9-10 1 16,-10-4 2-16,-11-7 12 16,-6-3 8-16,-12-4 14 15,-8-4 1-15,-8 6-12 16,0 7-7-16,5 21 9 15,3 19 1-15,13 40 1 0,2 19-2 16,7 32-24-16,2 16-5 16,3 18-19-16,4 3-37 15,3-1-183-15,5-11 149 16</inkml:trace>
  <inkml:trace contextRef="#ctx0" brushRef="#br0" timeOffset="-43211.15">15050 15477 717 0,'5'9'119'16,"7"3"102"-16,4 2-48 16,9-1-55-16,9-6-26 15,8-7-25-15,6-5-14 16,5-10-18-16,2-2-7 16,0-6-14-16,-9 3 8 0,-14 8-129 15,-9-1-157 1,-33 13 159-16</inkml:trace>
  <inkml:trace contextRef="#ctx0" brushRef="#br0" timeOffset="-43057.95">15055 15798 906 0,'3'19'143'0,"20"-4"157"16,9-3-134-16,22-12-56 15,6-12-26-15,14-6-34 16,15-9-19-16,7-5-110 15,-2-5-321-15,3-11 259 16</inkml:trace>
  <inkml:trace contextRef="#ctx0" brushRef="#br0" timeOffset="-42728.28">15929 15486 1076 0,'-14'10'98'15,"0"6"75"-15,8 6-111 16,6 8-8-16,7 20-32 16,11-1-3-16,7 4-11 15,3-5-5-15,8-19-1 16,5-8 1-16,8-18 15 16,8-6 15-16,0-27 30 15,-1-11 11-15,-2-23 11 16,-10-1 3-16,-17-5 1 15,-11 8-2-15,-25 6-13 16,-22 9-16-16,-23 10-32 16,-19 12-13-16,-9 24-18 15,4 11-9-15,11 31-46 16,7 5-36-16,19 13-106 16,5-6-114-16,33-23 177 15</inkml:trace>
  <inkml:trace contextRef="#ctx0" brushRef="#br0" timeOffset="-42560.99">16697 15440 1644 0,'-9'28'134'16,"-9"2"58"-16,-1 0-38 15,-4-7-76-15,3-10-37 0,13-15-70 16,3-9-50-16,8-22-244 15,12-4 197-15</inkml:trace>
  <inkml:trace contextRef="#ctx0" brushRef="#br0" timeOffset="-42207.64">16878 15050 1081 0,'-9'16'147'16,"-4"-4"111"-16,15-12-98 16,9-5 6-16,17-9-57 15,9-6-26-15,22 4-22 16,-1 0-15-16,-1 14-18 16,-5 8-6-16,-24 17-14 15,-7 7-1-15,-24 21 0 0,-10 13-1 16,-20 14-2-1,-14 16-2-15,-16 9 0 0,-5 3-1 16,8-5 0-16,12-8 0 16,41-31-2-16,14-14-1 15,41-38-2-15,14-12 0 16,25-44-15-16,3-21-26 16,-6-18-89-16,-10-7-45 15,-5 1-179-15,-7 11 191 16</inkml:trace>
  <inkml:trace contextRef="#ctx0" brushRef="#br0" timeOffset="-41695.61">17551 15208 591 0,'-12'12'183'0,"-2"11"175"16,-2 14-85-16,-2 9-138 15,0 11-45-15,4 3-58 16,2 2-13-16,3-5-12 16,2-4-2-16,0-12 0 15,1-11 0-15,3-12 27 16,-4-9 18-16,3-16 33 15,4-9 23-15,0-18 7 16,6-8-3-16,6-19-13 16,4-4-16-16,10 4-13 15,6 5-7-15,-1 24-20 16,-1 7-8-16,-7 25-23 16,-6 14-8-16,-1 20-3 0,-1 7 0 15,-3 6-2 1,8-6-6-16,10-7-5 0,5-13-1 15,9-14 6-15,3-7 5 16,-8-16 7-16,-8-9 2 16,0-6 3-16,-10-12 0 15,-2-8 3-15,8 1 10 16,-13-3 2-16,4 3-1 16,-9 11-3-16,-11 9-11 15,2 28-8-15,-11-3-4 0,10 30-1 16,1 14-1-1,12 0 1-15,6 0 1 0,8-7 0 16,3-4 0-16,4-3 3 16,3 1 1-16,-11-4 2 15,-2 2 1-15,-13 3 0 16,-10 0 0-16,-14 1 0 16,-9 0-2-16,-11-5-17 15,-1 2-18-15,-9-7-65 16,3-7-60-16,-2-11 87 15</inkml:trace>
  <inkml:trace contextRef="#ctx0" brushRef="#br0" timeOffset="-37428.84">12087 16699 290 0,'3'-20'96'0,"1"-8"74"15,3-1 2 1,0 1-2-16,-5 1-13 0,0 10-13 15,-6 6-27-15,-1 11-13 16,-8 9-33-16,-3 7-12 16,-5 5-20-16,-2 4-10 15,2 7-11-15,-6 5-4 16,-3 4-6-16,3 5 0 16,3 9-4-16,2 3-2 15,17 3-1-15,5 4-1 0,14 1 0 16,7-2-1-16,11-11 0 15,2-11 1-15,0-24 13 16,-1-9 15-16,-2-25 28 16,-7-10 13-16,1-15 1 15,-9-5-11-15,-7 0-25 16,-4-4-10-16,-13 16-11 16,-8 4-3-16,-9 16-2 15,-7 12-2-15,0 16-2 16,2 15-18-16,1 15-87 15,13 4-80-15,16-7 91 16</inkml:trace>
  <inkml:trace contextRef="#ctx0" brushRef="#br0" timeOffset="-36912.74">12590 16938 1114 0,'11'3'87'15,"-4"13"50"-15,-5 8-37 16,-7 11-47-16,-1 8-16 16,-3 1-23-16,4 0-6 15,-2-7-3-15,3-6-1 16,3-17-1-16,1-13 0 16,3-15 19-16,8-11 8 0,1-17 20 15,-1-6 11-15,12-7 3 16,-4 4 0-16,10 5-12 15,4 10-9-15,-4 18-22 16,1 8-8-16,-2 19-9 16,-3 8-1-16,4 10 1 15,-1 3 0-15,-5-2 0 16,4-1-1-16,-6-16-1 16,2-4 2-16,-5-9-1 15,-2-9 2-15,-9 1 0 16,-6-4 0-16,1-1-1 15,-2 1-2-15,6-2-2 16,4 4 3-16,6 3 10 16,7 0 2-16,11 7 6 15,3 2 5-15,6 6 1 16,-1 1 3-16,-5 2-1 16,-1-2-9-16,-18 5-6 0,-6 2 0 15,-28 2-1-15,-11 11 0 16,-22 3-3-16,-10 2-10 15,10-4-53-15,-3-3-46 16,29-20-115-16,9-5-75 16,25-12 155-16</inkml:trace>
  <inkml:trace contextRef="#ctx0" brushRef="#br0" timeOffset="-36631.8">13652 16945 603 0,'0'0'151'0,"0"2"157"16,15-2-45-16,8 0-66 15,14-2-27-15,25-3-39 16,16-2-16-16,14 0-38 15,6-2-18-15,-19 3-33 16,-9-4-11-16,-19 6-6 16,-7 1 0-16,-5 3-52 15,0 1-41-15,-9-1-169 16,-8 0 137-16</inkml:trace>
  <inkml:trace contextRef="#ctx0" brushRef="#br0" timeOffset="-36329.71">14271 16628 954 0,'2'12'135'0,"10"4"111"15,4 7-52-15,18 0-69 16,7 6-32-16,7-3-43 15,1-1-16-15,-4-6-19 16,-1 3-4-16,2-6-4 16,-2 1-2-16,-5 8 1 15,-10-2 1-15,-24 6 2 16,-7 4 1-16,-30 5 0 16,-10 2 0-16,-17 6-46 15,-1 2-49-15,-6-14 47 16</inkml:trace>
  <inkml:trace contextRef="#ctx0" brushRef="#br0" timeOffset="-35545.42">15830 16520 973 0,'-2'-4'115'15,"-10"9"81"-15,-3 8-33 16,-4 12-69-16,-6 8-20 16,-10 12-26-16,-8 6-12 15,-5 15-17-15,6 8-7 16,11 20-10-16,14 2-2 0,17 12 0 15,10-9-2-15,22-24 0 16,4-19-2-16,17-40 43 16,-9-16 24-16,2-23 33 15,-5-10 10-15,-13-17-31 16,-4-1-20-16,-17 6-26 16,-11 3-5-16,-15 13-7 15,-6 6-3-15,-23 21-6 16,0 11-4-16,-9 13-26 15,4 11-32-15,16-3-107 16,8-5-95-16,38-16 134 16</inkml:trace>
  <inkml:trace contextRef="#ctx0" brushRef="#br0" timeOffset="-35344.15">16310 16902 1026 0,'2'20'229'0,"-4"-2"274"0,-10-1-297 16,-2-1-129-16,-8-3-35 16,6-11-60-16,6-8-46 15,6-19-182-15,4-5 146 16</inkml:trace>
  <inkml:trace contextRef="#ctx0" brushRef="#br0" timeOffset="-35061.5">16470 16612 1109 0,'2'3'131'0,"10"-3"90"0,4-3-62 16,11-1-2 0,4 4-31-16,0 0-16 15,13 4-39-15,4-1-19 16,-6 4-27-16,-6 2-8 15,-22 14-5-15,-12 9-1 0,-18 20-1 16,-16 6-2-16,-9 8-5 16,-3 3-1-16,3 0-2 15,9 0 0-15,14-12-1 16,8-7-1-16,20-13-2 16,6-11 0-16,18-24 0 15,16-9 1-15,8-23-48 0,15-13-50 16,19-13-146-1,6-5-191-15,1-1 245 16</inkml:trace>
  <inkml:trace contextRef="#ctx0" brushRef="#br0" timeOffset="-34536.15">17358 16651 1219 0,'-3'30'111'15,"-1"2"75"-15,-3 10-70 16,-4 4-58-16,1-1-18 15,1-4-19-15,-4-2-5 0,-1-11-8 16,0-1-2-16,3-17 0 16,1 1-4-16,8-11 37 15,-5-6 18-15,7-13 28 16,9-9 16-16,1-10-15 16,5-6-10-16,2 0-13 15,5 3-10-15,-1 11-22 16,7 16-8-16,2 14-17 15,0 3-2-15,4 20-2 16,-4 0 0-16,-1 6 0 16,4-5 0-16,-1-8-1 15,4-7-1-15,-1-14 2 16,4-7 0-16,2-10 2 16,-11-6 1-16,-3-9 0 15,-4-2 0-15,-11-15 1 16,6 1 0-16,-7 9 7 0,-3 8 1 15,0 17-1 1,0 15-1-16,5 15-8 16,1 14-3-16,11 3-1 15,-6 1 1-15,10-6 0 16,-6 0 2-16,-4-2-2 0,-8 6 2 16,-11 6 1-16,-11 3 1 15,-21 6 0-15,-3-4 1 16,-18-3-2-16,-4-1 0 15,-14-11-15-15,-3-9-28 16,-1-14-102-16,-1-13 66 16,17-11 8-16</inkml:trace>
  <inkml:trace contextRef="#ctx0" brushRef="#br0" timeOffset="-30976.41">12083 18050 462 0,'0'-7'107'16,"0"5"116"-16,-2 2-15 0,1 12-57 15,-6 6-36 1,0 12-68-16,-8 7-22 0,3 9-17 15,-2 2-4-15,3 2-3 16,6-8-1-16,5-1 7 16,9-7 2-16,8-6 2 15,3-1 3-15,5-11-6 16,5-6 4-16,7-10 22 16,2-10 13-16,0-15 30 15,4-5 8-15,-13-13 1 16,-2 1-7-16,-12-1-20 15,-11 2-10-15,-12 4-17 16,-14 5-6-16,-11 7-11 16,-3 8-4-16,-8-1-5 15,6 0-4-15,5 2-2 16,9 2 13-16,21 12-120 16,-3-3-100-16,19 5 121 0</inkml:trace>
  <inkml:trace contextRef="#ctx0" brushRef="#br0" timeOffset="-30819.64">12631 18129 1487 0,'4'15'120'16,"-4"-5"53"-16,-2 1-47 16,-7-9-73-16,2-2-27 15,3-9-52-15,-3-11-58 0,14-10-219 16,8-7 181-16</inkml:trace>
  <inkml:trace contextRef="#ctx0" brushRef="#br0" timeOffset="-30479.6">13112 17736 717 0,'7'0'136'0,"-7"0"149"16,-7 3-74-16,-6 6-31 15,-6 2-25-15,-1 8-41 16,-8 8-19-16,-2 8-40 16,-4 17-18-16,2 22-23 15,0 13-7-15,11 12-6 16,3-1-1-16,16-18-1 16,8-13-2-16,15-23-2 15,7-12-1-15,10-25 5 0,8-7 10 16,-6-21 19-16,3 0 7 15,-11-9 5-15,-13-4-9 16,-15 4-10-16,-11 2-4 16,-20 13-3-16,-10 3-2 15,-9 12-20-15,-2 5-33 16,7 6-112-16,9 7-78 16,18-1 114-16</inkml:trace>
  <inkml:trace contextRef="#ctx0" brushRef="#br0" timeOffset="-29978.42">13503 18062 998 0,'13'18'116'16,"-8"8"98"-16,-3 12-110 16,-4 2-22-16,-7 8-37 15,6 0-12-15,-8-12-18 16,6 1-1-16,-6-7-2 15,8-9 0-15,-1-7-1 16,4-12-5-16,-3-2 8 16,4-10 3-16,8-14 12 15,5-4 7-15,8 0 10 16,2-2 2-16,10 3-11 16,12 8-9-16,0 19-18 0,6 3-7 15,-3 22-2 1,-2 7 1-16,-5 0 3 0,-3-2 0 15,-7-11 2-15,-4-6-1 16,-6-11 2-16,-3-2 2 16,-15-13 5-16,-3-3 2 15,-6-12-1-15,0-9-3 16,5-1-7-16,3-1-4 16,10 11 8-16,1 5 2 15,18 18 3-15,0 5 2 0,5 12-7 16,2 9-2-1,-2 1 0-15,-12 1-2 0,-4 1 16 16,-8 3 7-16,-15 5 5 16,-7-2-1-16,-10 6-13 15,-4-6-9-15,-4-4-33 16,6-8-32-16,-8-11-111 16,1-7-92-16,10-7 136 15</inkml:trace>
  <inkml:trace contextRef="#ctx0" brushRef="#br0" timeOffset="-29756.31">14635 18152 910 0,'-7'29'153'0,"-2"3"151"0,0 0-90 15,4-2-79-15,5-4-36 16,19-4-45-16,11-8-12 15,22-12-10-15,4-2-3 16,10-20-10-16,0 1-6 16,-1-3 4-16,-10-1-46 15,4 4-85-15,-4-2-378 16,-11 3 290-16</inkml:trace>
  <inkml:trace contextRef="#ctx0" brushRef="#br0" timeOffset="-29496.1">15011 18073 1416 0,'3'-2'122'0,"8"-5"79"15,5-6-33-15,14-8-37 16,7 2-12-16,11 4-14 16,5 5-10-16,-5 12-34 15,-2 6-16-15,-10 15-27 16,-8 6-9-16,-17 8-2 15,-6 7-1-15,-16 8 0 16,-8 3-2-16,-15-6-14 16,-3-1-23-16,0-7-59 15,-2-4-43-15,0-8-137 16,0-10-314-16,12-3 358 16</inkml:trace>
  <inkml:trace contextRef="#ctx0" brushRef="#br0" timeOffset="-28527.66">16094 18078 204 0,'3'2'83'0,"-1"-2"99"16,-4 2 16-16,-3 6 1 15,-2-1-15-15,-4 4-47 16,1 2-20-16,1-5-36 16,0 5-19-16,0 12-20 0,2 3-8 15,-4 18-21-15,4 16-6 16,6 18-5-16,1 7-2 15,12-7 0-15,6-4-1 16,8-32 24-16,10-14 23 16,-1-31 46-16,6-21 19 15,-2-22-5-15,-7-7-15 16,-11-15-31-16,-1 2-10 16,-20-3-10-16,-4 6-5 15,-15 5-10-15,-11 3-7 16,-13 17-8-16,-5-1-4 15,6 23-9-15,-1 8-7 16,18 13-49-16,7 13-43 16,11-1-154-16,7 4 140 0</inkml:trace>
  <inkml:trace contextRef="#ctx0" brushRef="#br0" timeOffset="-28361.14">16596 18197 1462 0,'14'18'164'16,"-2"-3"118"-16,-12 0-148 16,-7-3-42-16,-5-1-58 15,3-6-18-15,-2-5-42 16,8-9-60-16,4-16-260 16,12-1 214-16</inkml:trace>
  <inkml:trace contextRef="#ctx0" brushRef="#br0" timeOffset="-27860.73">17317 17887 929 0,'0'-18'190'16,"-1"0"159"-16,-7 2-103 16,-6-2-22-16,-3 6-66 15,-12 3-31-15,-12 6-57 16,-1 4-24-16,-22 12-30 16,4 4-8-16,1 10-9 0,8 1-3 15,24 3-3-15,20 0-3 16,25 3 0-16,23-2 1 15,19 0 3-15,4 0 3 16,5 3 2-16,-14-5 1 16,-11 4 2-16,-5 3 0 15,-25 2 2 1,-1 4 1-16,-26 7 0 0,-3-1 1 16,-19-4 1-16,-2-6-1 15,-6-20 2-15,1-12 0 16,-1-25 8-16,16-17 4 0,19-27 4 15,16-11 3-15,28-24-3 16,3-8-4-16,14-5-8 16,-5 4-4-16,3 22-5 15,-1 15-42-15,7 23-136 16,3 14-127-16,-5 32 142 16</inkml:trace>
  <inkml:trace contextRef="#ctx0" brushRef="#br0" timeOffset="-27245.8">17878 18051 1154 0,'0'-14'145'0,"1"5"136"15,3 4-61-15,-4 16-53 16,-2 6-41-16,2 24-66 15,-3 3-23-15,-4 11-22 16,3-3-6-16,-8 1-5 16,1-9-1-16,2-12-1 15,-3-5 0-15,10-18-1 16,2-9 1-16,14-23-1 16,6-7 1-16,4-15 1 15,5-10 0-15,3-3 4 16,-2-1 2-16,2 8 1 0,3 14-1 15,-6 15-5 1,-5 17-3-16,-1 25-1 0,2 15 1 16,-9 9 0-16,0 8-26 15,0-10 2 1,-3-4-2-16,8-24 2 0,2-14 26 16,2-14 9-16,1-10 8 15,-6-13 15-15,-1-14 6 0,1-6 7 16,-4-5-2-16,0 5-3 15,0 6-5-15,5 17-8 16,6 15-5-16,8 13-12 16,-3 12-6-16,3 11-6 15,1 8-1-15,-10 9 1 16,5 7 0-16,-14 1 2 16,-6 4 0-16,-11-3 3 15,-12 3 0-15,-6-5 1 16,-11 0 1-16,-4-1-1 15,-6-8 1-15,-14-5-1 16,-1-9 1-16,-2-6-3 16,-1-7-1-16,2-8-11 15,-9-11-28-15,-5-24-29 16,2-6 32-16</inkml:trace>
  <inkml:trace contextRef="#ctx0" brushRef="#br0" timeOffset="7520.66">19410 16493 536 0,'0'-4'73'16,"-2"1"90"-16,-4 10-85 16,-11 11 16-16,-1 8 17 15,-5 10 8-15,0 4-11 16,-7 3-17-16,1 12-34 15,-4 4-15-15,8 10-28 16,4 7-7-16,8 11-4 16,6 1-1-16,12-2-1 15,11-7 0-15,18-27 0 0,3-15-1 16,9-21-38-16,6-11-77 16,-4-15 70-16</inkml:trace>
  <inkml:trace contextRef="#ctx0" brushRef="#br0" timeOffset="7855.18">19730 16842 589 0,'4'0'116'0,"-4"-2"124"16,-4 2-14-16,-6 4-41 15,-1 3-24-15,-8 2-52 16,-3-2-27-16,-4 7-36 15,-3 2-18-15,5 9-22 16,1 0-2-16,7 5-4 16,3 2 1-16,11-2-1 15,4-5-2-15,11-4 0 16,6-5-1-16,13-4 1 16,3 1 0-16,1-6 1 15,-2 2 2-15,-1-4 1 16,-3 4 0-16,-12 7 3 15,-9 2 0-15,-20 10 1 16,-6 0 0-16,-10 10-2 16,0-5 0-16,1-6-98 15,5-6-83-15,6-12 96 16</inkml:trace>
  <inkml:trace contextRef="#ctx0" brushRef="#br0" timeOffset="8237.45">19917 17069 770 0,'16'0'126'16,"-4"9"117"-16,-1 5-78 15,-6 9-71-15,-2 6-32 16,3 11-38-16,-6 6-9 0,9 9-9 16,0 4-2-16,1-2-2 15,4-8 0-15,-7-4 1 16,2-12 0-16,-5-22 2 15,-4-6 2-15,-2-21 18 16,-5-16 9-16,-4-21 19 16,2-18 9-16,-5-24-1 15,4-8-4-15,3 2-15 16,7 5 1-16,14 29-5 16,12 12-1-16,3 24-4 15,6 16-12-15,-3 16-14 16,-2 10-3-16,-3 14-2 15,-11 5 1-15,-6 9 1 16,-8 7 0-16,-9 5-11 16,-7 4-31-16,-13-9-112 15,4-3-126-15,6-29 145 16</inkml:trace>
  <inkml:trace contextRef="#ctx0" brushRef="#br0" timeOffset="8720.79">20360 16894 658 0,'5'17'122'16,"2"5"126"-16,7-1-56 0,-3-7-55 15,7-1-24 1,1-13-35-16,3-9-15 0,1-11-9 16,-4-8-11-16,1-2-18 15,-6-2-6-15,-9 7-11 16,-1 0-1-16,-10 9 10 15,-2 5 6-15,-12 11-1 16,-8 15 0-16,-6 22-12 16,-3 7-7-16,5 15-3 15,3 6 0-15,12-1 0 16,4-5-1-16,13-15 0 16,13-12 0-16,15-21-1 15,4-11 2-15,16-18 7 16,5-16 7-16,11-12 18 15,5-2 0-15,7-9 17 16,1 2 2-16,-15 6-12 16,-15-1 2-16,-27 15-9 15,-20 8-1-15,-34 15-3 16,-8 10-3-16,-19 16-14 16,1 11-7-16,12 12-4 0,4 9 0 15,19-1-2-15,11 1 0 16,21-14-3-16,14-4-31 15,24-14-64-15,11-7-50 16,24-10-160-16,2-8-101 16,6-3 225-16</inkml:trace>
  <inkml:trace contextRef="#ctx0" brushRef="#br0" timeOffset="9673.65">21289 16956 694 0,'-2'-4'173'0,"-3"-5"150"0,-15 6-112 16,-3 3-38-16,-2 0-76 15,-1 5-30-15,5 9-42 16,-2 4-9-16,8 7-9 16,3 1-5-16,10 1-2 15,2-8-2-15,13-8-1 16,3-6 1-16,5-12 2 16,-2-9 1-16,-1-12 3 15,3-7 0-15,-5-12 1 16,0 0 0-16,-3-15 14 15,-8-1 4-15,-3-6 5 16,0-7 1-16,-4 2-14 16,-2 1-4-16,1 22 1 15,-4 15 4-15,1 33 1 16,-1 13 0-16,2 38-7 16,0 7-7-16,1 23-2 0,2 2-1 15,8 1 1-15,2 1-1 16,17-22-1-16,5-10 0 15,8-16 0-15,6-17 1 16,0-11 0-16,8-6 0 16,4-16 3-16,-1-11 0 15,-9-12 1-15,-8-9 0 0,-13 6 1 16,-10 6 0-16,-9 10 2 16,-3 10-1-16,-6 19-1 15,-8 13-1-15,-5 21-2 16,-2 6 0-16,6 5-1 15,5-4 0-15,7-14 0 16,4-7-1-16,11-17 0 16,9-6 1-16,4-13 1 15,2-3 1-15,4-5 3 16,-1-2 3-16,1 2 8 16,-11-4 3-16,-3 14 0 15,-13 6-2-15,-5 17-5 16,-6 6-3-16,-5 9-3 15,-2 3-1-15,-3-4-3 16,7 1 0-16,5-18-1 16,8-4 0-16,11-16 6 15,3-3 7-15,8-9 16 16,6-5 7-16,7-1 5 0,3 5 0 16,0 2-6-16,-3 15-5 15,-16 9-10-15,-5 14-5 16,-13 14-8-16,-7 9-3 15,-7 7-1-15,-6 9-1 16,-1 5-3-16,0 3-5 16,5-5-17-16,0-7-1 15,6-15 1-15,1-13 6 0,2-23 15 16,3-16 2-16,3-34 3 16,-1-12 1-16,2-26 0 15,2-8 0-15,7-2 0 16,9 3 3-16,7 15 6 15,8 13 0-15,10 19-1 16,-4 12-5-16,-2 22-7 16,-6 14-2-16,-13 12 0 15,-6 6 0-15,-10 9 0 16,-6 5 0-16,-13 7-9 16,-10 3-4-16,-24-3-27 15,-11 4-30-15,-12-4-76 16,-1-6-57-16,3-8 105 15</inkml:trace>
  <inkml:trace contextRef="#ctx0" brushRef="#br0" timeOffset="10889.55">23316 16761 452 0,'0'-6'109'0,"-8"-3"107"16,5 4-44-16,-8-5-57 15,6 2-19-15,1-6-16 16,1 0-4-16,3-2-8 15,0-5-8-15,3-6-24 16,3 4-12-16,10 9-12 16,5 10-1-16,9 15-1 15,-2 10 0-15,4 9-3 16,2 2-3-16,2-5-1 16,-1 0 0-16,2-19 21 15,-5 0 21-15,-3-10 37 16,-3-9 20-16,-8-7 7 15,-6-10-7-15,-8-7-29 16,-4-10-16-16,-5-3-29 16,-6 2-12-16,-2 0-11 15,3 5-3-15,3 15-6 16,3 8-42-16,6 11-185 16,7 0 153-16</inkml:trace>
  <inkml:trace contextRef="#ctx0" brushRef="#br0" timeOffset="11931.05">24223 16403 217 0,'0'5'56'0,"2"0"49"0,2 0-24 15,-1-3-39-15,4 0-16 16,-1 2 2-16,1-3 12 15,-4 5 35-15,1-5 19 16,-4 1 15-16,0 2-4 16,0 3-25-16,0-7-19 15,0 0-26-15,0 0 1 16,9-9 16-16,5 0 11 0,0 0 18 16,9-5-1-16,13 0-13 15,6 0-12-15,8-1-23 16,7 5-8-16,-10 3 0 15,1 1 1-15,-19 8 8 16,-8 11 3-16,-19 13 0 16,-9 11-3-16,-18 22-7 15,-14 5-7-15,-11 16-13 16,-1 1-2-16,-4 2-4 16,2-1-5-16,12-4-50 15,7-7-31-15,20-13-91 16,3-8-70-16,13-23 139 15</inkml:trace>
  <inkml:trace contextRef="#ctx0" brushRef="#br0" timeOffset="12137.72">24835 16879 1495 0,'2'6'86'0,"-2"-3"25"0,0-3-40 0,-2-5-43 16,6-2-14-16,1-4-36 15,7-3-50-15,10-4-225 16,1 1 184-16</inkml:trace>
  <inkml:trace contextRef="#ctx0" brushRef="#br0" timeOffset="12593.88">25511 16479 840 0,'1'-29'151'0,"-4"1"140"15,1 1-104-15,-14 1-14 16,-5 5-42-16,-4-1-20 15,-18 15-45-15,-3 0-14 16,-12 16-25-16,1 10-10 16,7 15-11-16,6 3-4 15,18 6-2-15,10-4-1 0,21-5 1 16,16-6 3-16,18-3 9 16,13 1 3-1,17-4 1-15,2 2-2 0,-9 5-6 16,-6-1-3-16,-25 8 0 15,-19-1-1 1,-17 6 2-16,-17-2 0 0,-24-2 0 16,-12-1 1-16,-18-15 0 15,-2-7 1-15,8-14 0 16,12-14 1-16,24-25-2 16,11-9 2-16,30-19 5 15,11-4 3 1,28-7 1-16,16 5-2 0,23 4-9 15,7 7-5-15,-5 14-36 16,-9 5-48-16,-10 20-163 16,-8 9 140-16</inkml:trace>
  <inkml:trace contextRef="#ctx0" brushRef="#br0" timeOffset="12874.37">26018 16528 754 0,'28'-7'163'0,"4"7"186"16,-7 0-82-16,-2 30-61 16,-20 4-37-16,-20 16-72 15,-17 3-28-15,-23 11-37 16,-5 8-16-16,0 3-12 15,5 1-3-15,11-8-68 16,4-10-61-16,19-17-293 16,9-22 241-16</inkml:trace>
  <inkml:trace contextRef="#ctx0" brushRef="#br0" timeOffset="13077.56">25755 16667 1190 0,'-3'10'147'16,"-3"5"114"-16,15 4-91 15,7 2-19-15,23 13-50 16,6-6-28-16,13 1-41 16,11 1-12-16,6 2-7 15,3 1-33-15,-11 15-233 0,-5-3 181 16</inkml:trace>
  <inkml:trace contextRef="#ctx0" brushRef="#br0" timeOffset="13377.74">26027 15840 982 0,'28'15'140'0,"16"2"79"16,36 28-1-16,7 4-4 16,10 8-33-16,1 0-16 0,5-4-41 15,3 2-18-15,6-4-36 16,-7 8-19-16,-29 10-27 15,-23 6-6-15,-37 17-9 16,-23 3-1-16,-25 14-35 16,-25-1-33-16,-28 21-114 15,-12 9-65-15,-10 38 123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5:53:27.7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2048 2348 387 0,'-27'7'85'16,"4"0"61"-16,5 0-50 15,2 6-73-15,-1-5-15 16,-1-2-4-16,2-4-1 15,4-2 21-15,-3 0 1 16,14 1 0-16,-1 12 0 0,7 17-21 16,8 7-3-16,4 11 0 15,6-2 0-15,20-12-3 16,10-9-2-16,29-22 0 16,24-8 10-16,47-20 16 15,22-7 6-15,40-2 3 16,24 3-9-16,30 16-11 15,20 12 0-15,55 31-127 16,6 18 89-16</inkml:trace>
  <inkml:trace contextRef="#ctx0" brushRef="#br0" timeOffset="18336.81">8727 4635 167 0,'-13'0'81'0,"10"-2"79"15,1-5 2-15,13 2-33 16,-2-2-21-16,3 3-30 15,-3 4-12-15,-2 0-28 16,5 0-6-16,4 0 19 16,9-5 11-16,9-4 22 15,3-3 8-15,7-2-4 16,6-2-6-16,1 3-23 16,6 6-13-16,7 0-23 15,9 3-7-15,17 4 4 16,6 2 2-16,7 0 4 15,-6 3-1-15,-1-3-6 16,-4-2-3-16,18 2-5 0,16 3-1 16,9 2-3-16,7 6 0 15,-11-4-2-15,2 3 0 16,9-1-1-16,8-1 0 16,8-6 1-16,-4-2 1 15,-3-4 0-15,12 0 2 16,0 0 6-16,6 2-1 15,-11 2 2-15,-20 7-4 16,6 5-5-16,-8 0-1 0,-12 7-1 16,-16-3 13-16,-33 0 8 15,-13-2 3-15,-20-5 3 16,-3-3-11-16,-14-6-5 16,-9-2-1-16,-7-2-2 15,-2 1-1-15,-2-10-4 16,3 4-1-16,-5-2-3 15,1-2-1-15,3 1 2 16,-5 3-1-16,-2-2 3 16,0 3 0-16,-9-2 0 15,-6 1 1-15,-13 1-1 16,-9 3-1-16,-16 3-2 16,-8 0 0-16,-18 3-2 15,-15 4 0-15,-34 0-6 16,-3 0-12-16,-6 4-9 15,3-7-2-15,-7-3 6 0,-9 1 11 16,-5-2 10-16,1 0 1 16,14 0 1-16,11-2 0 15,-11-1 0-15,8-8 0 16,14 1-1-16,4-3 0 16,18-1 0-16,2 3 0 15,-3-1-1-15,-6 1 0 16,-10 8-1-16,1-3 0 15,7 6 0-15,15 6 0 16,10-4-1-16,7 3 0 0,4 0 0 16,-3-3 1-16,9-2-1 15,5 0 0-15,19 0-2 16,16 0-1-16,14-2-3 16,20-7-1-16,17 0-1 15,11 1 0-15,12-1 3 16,4 5 0-16,6 4 2 15,3 6 1-15,12 6 1 16,4 2 1-16,22 2-1 16,21-2 1-16,12-1-1 15,3-3 1-15,0-8 12 16,2-4 5-16,27-7 5 16,7 1 4-16,5-5-4 15,3-1 0-15,8 9-1 16,-2 3-4-16,-2 7-4 0,-1 4-3 15,-12 2-2-15,-4 1 1 16,-4-5 11 0,0-3 5-16,-11-13 3 0,7-4-1 15,6-11-9-15,-8-1-6 16,-19-9 0-16,-15 4-1 16,-19 3 2-16,-1 4 1 15,-33 6-55-15,-10 2-76 16,-58 15 70-16</inkml:trace>
  <inkml:trace contextRef="#ctx0" brushRef="#br0" timeOffset="28150.32">8585 3646 248 0,'5'-2'55'0,"1"-3"50"15,10-6-21-15,-2 0-21 16,7 3-4-16,-7 0-9 15,2 3 8-15,-9 3 4 16,2 1-5-16,4-5 9 16,-1 3-3-16,13-1-6 15,0 2 1-15,14-3 0 16,7 3-2-16,9-3 3 16,3-2-2-16,22 0-16 15,12-2-4-15,38 2-6 16,15-6-1-16,0-1 3 15,-1 2 4-15,-15-1-3 16,10 8-2-16,10-2-6 0,0 2-6 16,-6-4-10-16,-10 0-3 15,0-5 0-15,16 0 3 16,-3-1 4-16,1 3 0 16,-9 10-2-16,-12 0-4 15,10 8-6-15,6 6 1 16,-11 6-1-16,-8 7 0 15,-29 5 1-15,-14-2 0 0,-10 1 2 16,-4-6 0-16,1 0 1 16,-3-4 0-16,-2-6 4 15,-3-3-1-15,-15-10 3 16,-7-2-1-16,-15-6 1 16,-8 2 3-16,-21-3 3 15,-20 6 1-15,-44-1-3 16,-21-3-5-16,-23 2-7 15,-2 3-2-15,-6 0-2 16,-8 2-2-16,-21 0-2 16,-11 2-1-16,5 0-6 15,-3 0-1-15,-3-4-2 16,-1 0 0-16,-3-8-13 16,5 1-7-16,16-2-6 15,-2-1-5-15,-5-4-1 16,5 1 4-16,19 3 7 15,13 0 3-15,18 8 20 16,0-3 5-16,-1 5-6 0,10 4-2 16,8 3-6-16,11-1 1 15,22-1 7-15,8 5 3 16,16-5 6-16,9-3-1 16,16 0-3-16,6 0 0 15,17-3-5-15,14-1 1 16,23 2 2-16,20 2 4 15,26 0 17-15,6-5 9 0,10-4 18 16,-3 2 5-16,19-7-1 16,17 0 0-16,10 3-9 15,1 4 1-15,-10 9-1 16,-2 3-2-16,3 7-3 16,-3 1-5-16,-14-4-10 15,-12 3-2-15,-19-5-2 16,3-3 0-16,-5-4-1 15,-12-6 1-15,-11-3 0 16,-19 1 0-16,-22-1 0 16,1 3 0-16,-23 3-2 15,1 1-1-15,-22 2-1 16,3 5 3-16,-6 3 4 16,-13 4 1-16,-22 4 2 15,-18 0-1-15,-51 3-5 16,-20 3 0-16,-31-3-7 15,-18 4-14-15,-40-3-23 0,-11 3-13 16,-44-7-40-16,-18 0-21 16,9 5-219-16,-34 2 204 15</inkml:trace>
  <inkml:trace contextRef="#ctx0" brushRef="#br0" timeOffset="47716.47">10817 6229 87 0,'-3'7'26'0,"-4"7"15"15,-2 0-5-15,-2 2 25 0,4 2 4 16,-2 3 25-16,6-5 10 16,1-3-23-16,2-6-13 15,2 0-3-15,5-5 2 16,3 0 2-16,1-2 0 16,-6-4-15-16,1-1-7 15,-3-1-6-15,-3-1 6 16,0-2-4-16,0-5-4 15,6-2-4-15,2-7-7 16,-1-3 1-16,6-5 1 0,1-2 8 16,0 1 0-16,0-4-6 15,2 3 1-15,-5-3-5 16,1 3-3-16,-6 4-6 16,-3 4-4-16,3 9-5 15,-1 8-2-15,-5 8-2 16,3-6 0-16,-3 15-1 15,0 2 0-15,-7 6 1 16,-5 7 0-16,-6 7 0 16,-8 3 0-16,-1 7 0 15,2 5 0-15,-1 2-1 16,4 0 0-16,6-11 0 16,6 0-1-16,4-17 0 15,6-6 1-15,2-11-1 16,4-6 1-16,4-13-1 15,3-7 1-15,4-13 0 0,3-3-1 16,5-5 1-16,-2 0-1 16,2 8 0-16,-6 1 0 15,1 15 0-15,-6 6 1 16,-5 12-1-16,-6 2 0 16,-3 8 0-16,-3 2 4 15,-3 4-114-15,3 2-152 16,-15-2 154-16</inkml:trace>
  <inkml:trace contextRef="#ctx0" brushRef="#br0" timeOffset="48233.57">10858 5961 537 0,'-11'14'79'0,"-5"4"70"0,-5 7-34 15,-5-2-56 1,3 0-13-16,1-3-22 0,-1-6-6 16,9-7 2-16,2-4 1 15,10-3-1-15,0 0 0 16,-1-12-9-16,8 0 1 16,5-8 15-16,3 1 9 15,5-6 15-15,1-4 1 16,4 3-14-16,2-3-8 0,3 3-16 15,-8 5-4 1,-2 5-3-16,-6 7 0 0,-3 9 2 16,5 9 2-16,-5 5-1 15,5 2 0-15,0 0-4 16,6-4-2-16,-1 1-1 16,6-5-1-16,-2 7 0 15,4-1 1-15,5 9 18 16,5 0-61-16,4 16-223 15,8 5 187-15</inkml:trace>
  <inkml:trace contextRef="#ctx0" brushRef="#br0" timeOffset="54936.22">4995 8679 173 0,'3'11'73'15,"1"1"52"-15,26-6-2 16,7 1 2-16,14-11-18 16,15-5-17-16,9-5-33 15,24-11-19-15,21-3-26 16,13-2-1-16,4 10 1 16,-13 4-61-16,-23 16 37 15</inkml:trace>
  <inkml:trace contextRef="#ctx0" brushRef="#br0" timeOffset="55501.2">6725 8623 95 0,'-2'-9'35'0,"-3"-4"43"16,-2 4 8-16,-4 2 6 15,-3 0 2-15,-2 7-1 0,-2 7-9 16,2 8-20-16,2 0-6 16,11 3 3-16,1 5 8 15,18 0 34-15,9 0 14 16,17-3 16-16,15-8 0 16,26-15-29-16,24-13-20 15,31-13-44-15,6-4-15 0,-10 1-13 16,-11 3-3-16,-24 10-11 15,4 8-74-15,-2 15 52 16</inkml:trace>
  <inkml:trace contextRef="#ctx0" brushRef="#br0" timeOffset="61269.79">10378 8387 253 0,'0'-13'122'15,"0"1"79"-15,3 7-37 16,-5 1-39-16,6 8-59 16,5 3-15-16,1 7-5 15,10 2 8-15,3-2 16 16,7-3 12-16,16-11 8 16,7-4-2-16,20-14-14 15,14-6-11-15,19-3-22 16,4-1-11-16,-3 6-13 0,-19-1-5 15,-26 7-2-15,-19 6-1 16,-27 6 7-16,-16 4 1 16,-30 13-1-16,-18 1 0 15,-37 7-7-15,-16 0-1 16,-18-1-3-16,2-6 0 16,12-5-3-16,20-7-1 15,32-2-2-15,16 1-3 16,35-1-6-16,2-3 0 0,39-10 0 15,14-3 1 1,38-5 6-16,18 0 1 0,26-16 12 16,11-1-63-16,-13-4 41 15</inkml:trace>
  <inkml:trace contextRef="#ctx0" brushRef="#br0" timeOffset="70366.75">6766 8475 262 0,'-7'11'86'0,"-4"-2"70"16,2-4-13-16,2-1-4 15,4-6 0-15,3 0-1 16,1 0-24-16,-1 2-17 16,2 8-45-16,0 9-22 15,-2 15-20-15,0 4-2 16,0 8-6-16,5-1 0 0,6-6-1 15,5-9 16-15,9-17 9 16,3-2 3-16,6-9 7 16,8-2-15-16,4-7-4 15,4-7-2-15,10-3 7 16,6-10 2-16,0 1-1 16,6-4 0-16,-1-5-15 15,-3 3-2-15,6-1-3 16,4 4-1-16,14 5 0 15,11 6-2-15,9 11 0 16,-9 9 0-16,-11 15 0 16,-12 6-1-16,-17 11 1 15,-4 5 0-15,-8-3 1 16,-3-4 0-16,-5-5 1 16,-1-11 0-16,6-12 0 15,5-2-24-15,17 0 52 16,4 0 3-16,2-2 1 15,4-3 24-15,-13-1-53 0,-5 3-2 16,-3-3 0-16,-2-1-1 16,-9-2 1-16,1 2 1 15,-15 0 9-15,-6 4 3 16,-19 1 4-16,-5 2 0 16,-10 2-5-16,-8-1-3 15,-12 1-2-15,-12-2-2 16,-11 6-2-16,-12-5 0 0,-18 6-2 15,-19 4-1-15,-42 7 0 16,-12 7-1-16,-15 5-13 16,-5 3-9-16,7 5-21 15,-7 1-9-15,5-9 1 16,15 0 9-16,15-16 18 16,15-1 11-16,5-19 10 15,9-3 0-15,26-7 0 16,17-7-1-16,36 4-1 15,13-10-2-15,29 1-1 16,6-6 3-16,24 8 7 16,14-6 4-16,26 4 5 15,13 4-2-15,14 0-3 16,3 2-1-16,18 3 1 16,9 3 1-16,11 5 0 15,5 4 2-15,-11 5 1 16,-5 2-2-16,6-5 0 15,1 2-1-15,-14-5 12 0,-5-4-1 16,-29-2 16-16,-7 0 0 16,-5 3-13-16,-2 6 0 15,-5 5-15-15,-6 2-1 16,-13 10-3-16,-22 0 1 16,-13 6 1-16,-15 3 1 15,-11 1 5-15,-2-3 1 16,-32-3 3-16,-12 4-1 0,-33-3-3 15,-21 5-1-15,-10-1-3 16,-17-3-3-16,-38-6-8 16,-14-5-9-16,-27-2-24 15,-12-5-11-15,-4 0-30 16,13-1-19-16,12-3-14 16,20 2 0-16,30 8 31 15,12-1 24-15,29-1 39 16,22-3 8-16,49-2 6 15,30-1-3-15,10-2 1 16,32 2 5-16,43 4 19 16,23 4 15-16,24 1 22 15,15-2 4-15,27-7 2 16,15-7-3-16,13-16-8 16,9-12-7-16,8-7-9 15,-10 0-8-15,-16 3-10 16,-12 9-1-16,-49 14 14 0,-10 8-57 15,-12 20-240-15,-18 11 192 16</inkml:trace>
  <inkml:trace contextRef="#ctx0" brushRef="#br0" timeOffset="71350.03">7002 10103 495 0,'0'0'80'0,"1"-2"82"15,-1-3-9-15,8-2-16 16,2-4-2-16,19-3-14 16,11 0-20-16,10 1-32 15,8 6-12-15,-3 7-22 16,-7 4-11-16,-9 14-13 16,-10 8-2-16,-19 15 0 15,-10 16 2-15,-26 19 0 16,-8 9-2-16,-33 9-2 15,-8-7-2-15,-6-11-1 16,-4-5 0-16,24-14-2 0,15-11-1 16,30-12-6-1,14-10 1-15,24-13 11 0,17-11 6 16,25-11 7-16,8-6 0 16,20-12-10-16,1-1-2 15,-1-7-13-15,-7 3-43 16,-7 4-198-16,-7-4 159 15</inkml:trace>
  <inkml:trace contextRef="#ctx0" brushRef="#br0" timeOffset="71666.61">8172 10351 605 0,'19'-25'156'0,"1"-5"158"15,-1 9-74-15,-6 5-44 16,-11 9-31-16,-15 16-41 15,-12 9-28-15,-19 15-56 16,-13 6-15-16,8 2-13 16,-3-2-4-16,20-7-5 15,16-5-2-15,16-10 5 16,13-1 4-16,12-3 8 16,6 1 5-16,16 0-3 15,-5-3-2-15,2-2-3 16,-3 1-2-16,-27 6 2 15,-10 7 2-15,-16 9 1 0,-17 2 0 16,-10 8-5-16,-5 1-16 16,-4-6-51-16,2-9-41 15,7-19-109-15,7-10-76 16,18-28 153-16</inkml:trace>
  <inkml:trace contextRef="#ctx0" brushRef="#br0" timeOffset="71868.25">8557 9880 783 0,'51'-6'164'16,"-12"10"135"-16,-25 33-93 15,-19 20-47-15,-23 31-60 16,-8 22-27-16,-6 9-34 16,1 4-9-16,12-15-13 15,10-13-4-15,10-4-5 16,5-10 4-16,10 12-115 15,4-5-90-15,5-12 106 16</inkml:trace>
  <inkml:trace contextRef="#ctx0" brushRef="#br0" timeOffset="72918.34">8317 10708 679 0,'0'-29'125'0,"7"-1"116"15,8 2-83-15,18 1-58 0,4 2-27 16,22 4-28-16,19-7-14 16,16-1-21-16,14 1-4 15,-5-2-2-15,-9-4 2 16,-16 11-1-16,-18 7 0 16,-14 11-3-16,-8 12-2 0,-21 7 0 15,-6 2-1 1,-23 9 2-16,-13-2 4 15,-9 2 2-15,-10 1 13 0,5-3 14 16,1 6 3 0,7-3 2-16,4 6-12 0,-1 4-17 15,8 3-5-15,6 0-4 16,0-4-1-16,15-14 4 16,8-8 5-16,7-24 11 15,9-8 10-15,-2-13 13 16,0-9 4-16,-2 0 7 15,-1 2 0-15,-6 2-2 16,-7 2-5-16,2 10-19 16,-4 3-10-16,4 28-17 15,-3 10-1-15,-1 19-1 16,2 10 1-16,4 6 3 16,-4-5 0-16,9-7 0 15,5-11-1-15,6-21 0 16,3-7 1-16,2-12 0 15,1-9 1-15,5-16 1 0,4-6-1 16,2-14 0-16,13-15-1 16,-11-22 1-16,-10-13 2 15,-10-3-1-15,-15 9-2 16,-7 36-2-16,1 24-3 16,-12 46-4-16,-9 27 0 15,-9 37 0-15,0 20 2 16,-1 23 1-16,4-1 1 0,22 1-7 15,16-11-12-15,18-28-3 16,8-18-1 0,-2-36 10-16,2-12 13 0,-3-30 5 15,0-7 0-15,0-20 2 16,-3-13-1-16,-1-19 0 16,-5-14 4-16,-9-14 9 15,-3-1-1-15,-9 17-2 16,-4 18-6-16,-5 45-4 15,-5 31-1-15,-9 50 0 16,-6 24-1-16,1 36-3 16,1 9 0-16,4-5 1 15,7-10 0-15,12-24 1 16,9-14-1-16,15-26 0 16,3-13 0-16,8-23 1 15,6-11 0-15,9-18 1 16,2-9 1-16,-4-7 0 0,1-3 0 15,-15 3-1-15,-6 0 0 16,-8 11 1-16,-7 9 4 16,-8 10 3-16,3 13 2 15,-11 16-2-15,-2 5-2 16,3 3-3-16,3-3-2 16,1-1-1-16,3 4 0 15,-10-3 0-15,-3 6 1 16,-6-1 3-16,-2 4 1 15,-21 2 2-15,-12-2 0 0,-25 1 1 16,-15 3-1-16,-1-6-3 16,4-3-14-16,-4-8-98 15,-2-5 91-15,-57-16-28 16</inkml:trace>
  <inkml:trace contextRef="#ctx0" brushRef="#br0" timeOffset="91517.05">28730 2591 253 0,'-14'9'61'15,"7"-4"61"-15,-3-1-2 0,8-10-15 16,4-3-3-16,8-7-4 15,4-1-4-15,11 3-14 16,4-2-12-16,17 0-26 16,2 9-11-16,21-1-18 15,9 5-5-15,12 3 27 16,2-5 8-16,-7 5 11 16,-19 5 1-16,-25 9-28 15,-16 4-7-15,-32 12-6 16,-16 9-1-16,-29 9-2 15,-15 1-2-15,-17 5-5 16,6-1-1-16,16-7-2 16,18-2-1-16,30 2-1 15,12 2-1-15,22-7 1 16,17 2-1-16,21-1 2 16,10-1 2-16,-3 1 3 15,-6-1 2-15,-33 2 1 16,-13-1 0-16,-33 13 2 0,-19-3-1 15,-25 4-2 1,-6-2-1-16,11-8-4 0,11 2-1 16,30 3-3-16,18 6-2 15,23 1 0-15,22 13-1 16,22 0 4-16,9 2 1 16,-6-6 19-16,-14-3 10 15,-27-4 16-15,-20-5 8 16,-25 9-9-16,-27 2-7 0,-49 6-11 15,-23 8-8-15,-38 16-6 16,-14 7-12-16,-40 7-136 16,-11-2 99-16</inkml:trace>
  <inkml:trace contextRef="#ctx0" brushRef="#br0" timeOffset="106516.89">25652 11390 346 0,'-8'13'28'0,"-5"1"8"15,4 2-3-15,-7 2-21 0,4-3 11 16,5 0 54-16,0-5 21 15,7-10 28-15,0-3-5 16,12-13-30-16,-1-4-9 16,8-5 0-16,-3-5 3 15,4-9-1-15,3-1-4 16,-2-3-9-16,4-1-9 16,-4-2-22-16,0 1-9 15,-5 3-19-15,-3 3-6 0,-3 14-4 16,-4 14-2-16,-6 11-44 15,5 0-48-15,-5 6-140 16,4 4-121-16,-1-8 188 16</inkml:trace>
  <inkml:trace contextRef="#ctx0" brushRef="#br0" timeOffset="106871.05">25856 10933 459 0,'-14'-4'63'0,"-4"1"65"16,2 3 8-16,-5 7-21 16,2 3-7-16,3 1-33 15,-2 1-20-15,7-3-26 16,4-2-10-16,7-5-10 16,0 0-2-16,-1 0-3 0,2-2-1 15,1 0 2-15,-2 0 13 16,5 2 12-16,-1-4 6 15,10-4 13-15,2-10-8 16,7-5 5-16,0 2 4 16,6-1-8-16,1 2-3 15,0 10-18-15,4 1-8 16,-6 7-8-16,0 5-1 16,-6 0-2-16,1 4 1 15,-9 0-1-15,0 2-1 16,-5 10 1-16,0 7-25 15,-8 13-191-15,-1 3 149 0</inkml:trace>
  <inkml:trace contextRef="#ctx0" brushRef="#br0" timeOffset="112817.55">26727 13032 256 0,'-9'-2'31'0,"-5"2"21"16,-4 0-5-16,2 0-7 15,-2 2 7-15,8 0 32 16,-1 1 10-16,8-3 7 16,3 6 1-16,12-5-7 15,9 7-9-15,17 4 6 16,11 2 1-16,22-1-17 15,12-3-7-15,8-10-25 16,-4-7-12-16,-9-11-12 16,-7 1-3-16,-6-8 10 15,-6 5 7-15,-20-1 4 16,-11 3 2-16,-24 9-12 16,-17 2-7-16,-26 9-5 15,-14 3-4-15,-14 8-3 16,-13-3-1-16,-10 3-1 0,-6-6 0 15,-7-7-1-15,11 0 0 16,21 0-1-16,27-2-3 16,42 2-2-16,7-3-1 15,38-3 0-15,20-1 0 16,30 2 3-16,6-4 1 16,4 4-154-16,-2-1 114 15</inkml:trace>
  <inkml:trace contextRef="#ctx0" brushRef="#br0" timeOffset="114191.31">26491 14071 284 0,'5'-9'60'0,"3"2"62"15,0-2-8-15,7 2-18 16,-3-4-11-16,2 1-20 16,-1 3-9-16,-6 0-2 15,-6 5 0-15,-1-2-3 16,-12 11-1-16,-4 8-18 0,-11 2-8 15,1 1-4-15,-1 2-1 16,-1-6-3-16,5-2-3 16,-2-1-9-16,11-8 0 15,14-3 16-15,-4-5 9 16,15-7 14-16,7 1 5 16,5-1-10-16,3 3-5 0,-3-2-9 15,-3 0-1-15,-1 6 7 16,1 0 3-16,-11 3 7 15,-4 2 2-15,-14 9-9 16,-1 5-6-16,-8 2-12 16,0 2-7-16,2-4-5 15,4 0 0-15,6-5-3 16,3-9 0-16,1 0-2 16,11-9-14-16,5 2 11 15</inkml:trace>
  <inkml:trace contextRef="#ctx0" brushRef="#br0" timeOffset="124166.63">30771 7000 334 0,'0'0'82'0,"-3"0"86"16,-8 6-22-16,-5 1-39 15,-5-4-16-15,-4 3-27 16,0-5-10-16,4-1-2 16,7 0 0-16,10-7-2 0,4 2 2 15,23-7 2-15,7-1-1 16,20 1 3-16,3 3 0 15,6 5-9 1,-3 1-9-16,3 1-15 0,0 2-8 16,-1 4-10-16,1 1-1 15,-13 7-2-15,-6 2 0 16,-13 8 1-16,-11 3 2 16,-14 8 1-16,-9 4 1 15,-22 20 0-15,-8 3-1 16,-6 11-2-16,-1 0-2 0,10-5-1 15,10-6 0-15,15-12-3 16,7-4-1-16,18-5-1 16,12 0 6-16,20-10 7 15,9 1 5-15,7-9 4 16,3 0-6-16,-8-3-1 16,-11 2-2-16,-29 6 3 15,-15 10 0-15,-42 1 2 16,-10 7-1-16,-17 6-4 15,-1-2-2-15,15 3-4 16,8-5-2-16,18-8-2 16,11-5-3-16,20-3 7 15,8-5 3-15,18 7 5 16,7 2 3-16,7 8-2 16,11 10 0-16,1-1 13 15,1 1 6-15,-13 4 9 0,-14-6 6 16,-32 5-6-16,-22-2-2 15,-43-1-8-15,-17-1-5 16,-26-3-8-16,-5-2-4 16,-12-11-19-16,-20-4-48 15,-13-17-270-15,2 2 214 16</inkml:trace>
  <inkml:trace contextRef="#ctx0" brushRef="#br0" timeOffset="170937.16">1010 2570 355 0,'0'1'81'0,"-3"5"82"16,1 3-18-16,-1-6-9 16,-10 6-12-16,6-7-18 15,0-2-10-15,0-2-28 16,7-5-14-16,7-4-20 0,2 2-2 16,10-1 6-16,-1 3 2 15,10 1 1-15,3 5-2 16,8 2-15-16,-4 6-7 15,9-1-3-15,-3 3 3 16,2-6 10-16,3 2 4 16,0 3 1-16,2-8-4 15,9 0-11-15,1 0-3 0,15 1-7 16,8 1-1 0,10 2-4-16,-4 3-1 0,0-2 0 15,-6 4 0-15,-1 0 0 16,3-4-5-16,11-5 29 15,9 0 3-15,10-2 2 16,1-3 5-16,-1-2-29 16,-4 0 0-16,-5 0 3 15,4-2 0-15,8 2 1 16,6-2 1-16,-7 4-1 16,-8-8-1-16,-8 6-3 15,-5 0-1-15,7-4-3 16,5 8 1-16,2 1-2 15,-1 2 0-15,-4 2 0 16,-6-2-1-16,-8 0 0 16,5 0 1-16,9 0-1 15,8-4 0-15,13-3 0 16,-1 4 0-16,-4 1 7 16,-4-3 3-16,4 3 2 0,-1 2 0 15,10 7-7-15,-6-2-2 16,-8 4-2-16,-4-2 1 15,-4 2-1-15,8-2 0 16,6 2 0-16,1 0 0 16,-6-6 0-16,-5 1 0 15,-16-2 0-15,4-1 1 16,-4-2 0-16,8-5 0 0,8-4 0 16,4-4-1-16,-6-4 0 15,-2 0 0-15,-5 0 0 16,8 1 1-16,4 4 1 15,0-1 1-15,-8 0 0 16,-16-2 1-16,-9 0 0 16,-15 2 1-16,-12-4 1 15,0 2 0-15,-10-5 0 16,0-1 0-16,-4 5-2 16,3-3 0-16,2 6-2 15,6 0-1-15,-2 5-1 16,0-2-1-16,-9 8 0 15,-2-2 0-15,-12 1 0 16,-4 2 1-16,-8 2 1 16,-13 0 3-16,1 0 2 15,-2-2 2-15,-14 2 3 16,-6 0-1-16,-21 0-2 16,-17 0-1-16,-26 2-4 0,-9 7 0 15,-11-2-1-15,-1 4-2 16,-2 3 1-16,-7 0-1 15,-25 0 0-15,-4 4 0 16,-5 0 1-16,-2 3 0 16,1-5-1-16,-6 0 2 15,-4-2-1-15,0-1 0 16,17-6 0-16,1 0 0 0,-9-4-1 16,-1-1 0-16,3 5 0 15,3-3 0-15,6 3-1 16,-1 3 0-16,-7 1 0 15,1 3 0-15,7-7 0 16,9 4 0-16,-6 1 0 16,1-1 1-16,5-2-1 15,-2 2 0-15,14-6 1 16,7 4-1-16,-3-4 1 16,-2 0-1-16,-4 1 1 15,1-3 0-15,12 1-1 16,3-2 1-16,7-2 0 15,-4 0 0-15,-8-6 0 16,-4 4-1-16,6 2 0 16,7 0 0-16,16 0 0 15,0 0 0-15,3-1 0 16,-1-1 0-16,-4 2-1 16,2 0 1-16,0 2-1 0,0 7 1 15,5-2 0-15,-2 2 0 16,10-1-1-16,-1 1 1 15,0 2-1-15,6-2 0 16,1 0 1-16,1-1 0 16,6-4-1-16,4 3 1 15,13-2 0-15,-1 1 0 0,9 3-13 16,1-4-54 0,-1 11 43-16</inkml:trace>
  <inkml:trace contextRef="#ctx0" brushRef="#br0" timeOffset="172150.06">7714 1534 714 0,'0'-2'118'0,"2"1"106"16,-2-8 3-16,0-2-67 15,-2 2-23-15,2-3-48 16,0 3-16-16,2-3-22 0,5-4-9 16,2-6-12-16,11-6-1 15,6-11 6-15,10-5 1 16,4-11-4-16,0-4-6 15,-1-1-3-15,0 1-2 16,-4 11-5-16,0 1-1 16,-3 11-12-16,0 6-3 15,0 16-5-15,-3 7-1 0,4 14-1 16,-1 11 1-16,7 12 3 16,2 2 2-16,12 3 1 15,6-5 0-15,20-12 2 16,1-4-1-16,9-3 0 15,-6-9-3-15,-14-4-56 16,-5 0-41-16,-21-12-159 16,-10-7-195-16,-10-8 260 15</inkml:trace>
  <inkml:trace contextRef="#ctx0" brushRef="#br0" timeOffset="172383.98">8651 914 767 0,'7'1'134'16,"10"-1"94"-16,15-5 8 16,13-6-3-16,15-3-54 15,6 4-35-15,-1 4-72 16,-1 8-18-16,-9 12-25 16,-5 13-9-16,-18 8-7 0,-11 4 1 15,-34 11 4-15,-17 3-1 16,-21 4-1-16,-6 5-24 15,-7-4-74-15,-3-4-50 16,-6-10-265-16,6-3 233 16</inkml:trace>
  <inkml:trace contextRef="#ctx0" brushRef="#br0" timeOffset="173062.92">10126 500 768 0,'7'-7'133'0,"-4"2"98"0,-4 3-30 15,-8 13-86-15,-4 7-32 16,-6 17-37-16,1 2-12 16,2 13-17-16,2 0-9 15,3 3-5-15,6-5-1 16,1 1-27-16,3-1-45 16,-3-5-234-16,1 1 190 0</inkml:trace>
  <inkml:trace contextRef="#ctx0" brushRef="#br0" timeOffset="173266.25">9805 1093 843 0,'18'5'84'0,"8"-5"68"16,4-9 20-16,22-2-55 15,12-3-25-15,17-2-63 16,6 2-20-16,-7 5-89 16,-13 0-85-16,-14 9 91 15</inkml:trace>
  <inkml:trace contextRef="#ctx0" brushRef="#br0" timeOffset="173567.84">9886 1339 741 0,'38'-19'141'0,"11"1"70"0,8 2-12 16,3 2-52-16,2 7-75 16,-5 5-32-16,-16 9-29 15,-7 0-1-15,-26 14 1 16,-15 2 0-16,-23 15 0 15,-5 2-2-15,-6 6-6 16,9-1-1-16,13-3-2 16,11-4-2-16,21-14-2 15,8-1 0-15,22-21 2 16,8-5-8-16,9-20-40 16,1-9-79-16,8-14 73 15</inkml:trace>
  <inkml:trace contextRef="#ctx0" brushRef="#br0" timeOffset="174135.3">11012 800 731 0,'-7'-2'104'16,"-5"1"79"-16,-2 1 9 15,-4 1-44-15,2 5-39 16,-4 6-53-16,-4 4-30 16,-3 19-23-16,0 1-3 15,6 10-2-15,7-3-2 16,14-8-1-16,9-8-1 0,14-10 4 16,11-2 8-16,13-15 15 15,5 0 3-15,5-15 2 16,-4-9-5-16,-7-1-9 15,-9-2 1-15,-17 2 1 16,-3 8 1-16,-15 2 0 16,-2 8-3-16,-9 16-8 15,-1 7-3-15,-1 12-2 16,4 1 0-16,7-8 1 16,0-5 4-16,14-16 7 15,11 4 4-15,7-17 2 16,10-6 0-16,-10-4-3 15,-5-13 2-15,-6 4 9 16,-5 0 8-16,-7 9 13 16,-5 13-2-16,-4 10-17 15,-2 7-9-15,-2 25-13 16,2 7-2-16,-3 19 5 16,3 3-1-16,6 2-3 0,1-2 0 15,1-5-1-15,-5-4 2 16,-8-8 2-16,-5-5 2 15,-11-9-40-15,-4-5-37 16,-5-13-112-16,2-12-105 16,16-21 157-16</inkml:trace>
  <inkml:trace contextRef="#ctx0" brushRef="#br0" timeOffset="174699.72">11835 800 728 0,'2'11'144'0,"-13"5"104"16,-8 3-7-16,-10 6-66 15,1 5-51-15,-4 9-51 16,-5-5-27-16,3 3-30 16,4-5-7-16,12-2-9 15,18 2-4-15,20-9-2 16,8-9 1-16,11-14 3 15,4 0-7-15,5-14 1 16,-1-7-4-16,7-11-2 16,-10-11 7-16,-3-15 2 15,-8-10 3-15,-13-11 5 16,-6-1 2-16,-7 0 1 0,-3 7-1 16,-4 20 2-16,-2 14 8 15,-5 25 1-15,3 14-3 16,-10 21-2-16,2 18-10 15,3 22-1-15,-4 8 1 16,21 9 0-16,-1-6-1 16,19-8-1-16,6-3 0 15,11-26 1-15,12-3 1 16,3-18 5-16,1-14 0 0,-3-14 4 16,-2-11 2-16,-15-14 4 15,-15-5 2-15,-22-6 2 16,-12 8-3-16,-19 19-6 15,-3 15 0-15,-9 37-1 16,2 15 0-16,8 20 4 16,9 2-2-16,22-4-5 15,20-13-3-15,31-8-3 16,15-5 0-16,30-12-31 16,3-4-51-16,2-11-272 15,0-6 219-15</inkml:trace>
  <inkml:trace contextRef="#ctx0" brushRef="#br0" timeOffset="175097.72">13541 665 792 0,'10'6'116'16,"-1"6"80"-16,2 4 13 15,-2 18-49-15,-6 7-45 0,-1 17-53 16,-2 11-22-16,-5 4-25 16,-2 3-3-16,0-10-5 15,-1-8-10-15,1-10-86 16,0-9-72-16,-2-12 83 15</inkml:trace>
  <inkml:trace contextRef="#ctx0" brushRef="#br0" timeOffset="175385.29">13441 860 714 0,'13'-63'108'0,"5"6"94"15,3 12 7-15,9 15-37 16,5 4-23-16,15 12-46 15,-2 10-29-15,0 8-41 16,0 10-12-16,-20 11-12 16,-8-1 1-16,-24 12 3 15,-10 5 2-15,-30-1-5 16,-13 3-6-16,2 0-7 0,5-3-4 16,18-2 0-1,13-8-2-15,19 0 0 0,7-2 0 16,21 1 9-16,15 1 2 15,12-11 6-15,12-5-1 16,13-7-73-16,5-8-92 16,7-13 91-16</inkml:trace>
  <inkml:trace contextRef="#ctx0" brushRef="#br0" timeOffset="176005.76">14064 1075 1026 0,'9'9'81'0,"3"-6"91"16,2-3 24-16,4-10-36 15,1-4-37-15,1-15-67 0,-1 1-22 16,-1-2-12 0,-5-2-1-16,-5 5 1 0,-8 1 3 15,-12 8-1-15,-4 7-3 16,-9 16-11-16,-7 4-5 15,2 20-5-15,2 6 0 16,3 8 0-16,20-1 1 16,6-3 0-16,14 0-1 15,20-5 1-15,1-9 0 0,11-7 1 16,7-8 0-16,11-10 1 16,8-7 1-16,0-12 0 15,-2-3 1-15,-15-6 2 16,-4-2 2-16,-20-4 5 15,-8 6 3-15,-24 3 10 16,-14 0 1-16,-16 16-5 16,-11 4-4-16,2 17-10 15,-1 4-3-15,6 6-1 16,4 1-3-16,16 1-2 16,5-4-3-16,16 8 1 15,2 4 4-15,10 5 6 16,2 11 1-16,2 9 0 15,-7 2-1-15,-3 10-2 16,-13 2 1-16,-13 0 1 16,-10 1 3-16,-26-1-1 15,-17-9-3-15,-8-10-7 16,-3-17 0-16,6-24-3 0,11-11 0 16,5-25-19-16,13-14-18 15,29-25-18-15,20-7-4 16,34-5-8-16,16 5-10 15,8 14-83-15,8 11-103 16,16 7 148-16</inkml:trace>
  <inkml:trace contextRef="#ctx0" brushRef="#br0" timeOffset="176226.79">15259 867 1432 0,'-6'0'80'0,"-2"0"45"15,1 9 6-15,-2 14 10 16,-2 11-28-16,4 16-49 0,-2-2-29 16,4 7-26-16,3-6-5 15,2-1-9-15,0-4-30 16,2-8-85-16,0-1-143 15,-4-13 144-15</inkml:trace>
  <inkml:trace contextRef="#ctx0" brushRef="#br0" timeOffset="176518.84">15081 1086 603 0,'2'-73'123'0,"9"2"125"16,3 11-12-16,9 10-14 15,7 15-33-15,6 19-57 16,5 5-27-16,-4 15-44 15,2 11-16-15,-4 9-18 16,-1 6-8-16,-15 3-8 16,-8 3-1-16,-16 1 2 15,-15 0 1-15,-13-3-2 16,-3-4 0-16,8-5-6 16,8-4-4-16,17-3-3 15,8 1-2-15,16 6 1 16,2 0 3-16,13-2 0 15,-1 4 1-15,6-8-24 16,2 1-28-16,3-13 21 16,-2-2-358-16,7-10 271 15</inkml:trace>
  <inkml:trace contextRef="#ctx0" brushRef="#br0" timeOffset="176898.57">15833 1148 1046 0,'-12'-16'166'0,"-8"-2"107"15,-10 4-71-15,-9 0-36 16,0 10-74-16,-3 0-26 16,8 17-47-16,6 3-10 15,12 7-14-15,5 3-5 0,20-6-1 16,5 3 0-16,14-7 4 16,10-2 2-16,2-10 4 15,5-3 2 1,-8-11 7-16,-5-4 7 15,-7-13 14-15,-8-10 5 0,-2-9 6 16,-5-9-4-16,-10-16-10 16,-3-4-5-1,-6 3-13-15,2 11 5 0,0 33-2 16,0 16-4-16,-1 38-3 16,-6 11-8-16,5 27-6 15,4 4 4-15,9 6 2 16,10-1 2-16,9-11 2 15,5-2 0-15,8-12-42 16,3-5-30-16,3-15-99 16,3-7-107-16,4-15 159 15</inkml:trace>
  <inkml:trace contextRef="#ctx0" brushRef="#br0" timeOffset="177242.24">16525 915 1524 0,'-7'57'110'0,"5"-2"-45"0,7-4-16 0,6 4-32 16,7 0-10-16,-2-10-5 16,-2-5-14-16,-5-9-40 15,-2-3-21-15,-9-8-65 16,-9-5-28-16,-6-7 6 15,-12-8 24-15,-1-15 74 16,-4-2 71-16,4-12 125 16,2-1 33-16,10 2 36 15,9 1-16-15,13 15-73 16,6 5-24-16,13 3-36 16,2 1-11-16,7 3-20 0,7 0-9 15,4 1-12-15,1 5-5 16,-1 3-51-16,-4 1-39 15,-6 4-159-15,-3-1-160 16,-21 4 230-16</inkml:trace>
  <inkml:trace contextRef="#ctx0" brushRef="#br0" timeOffset="177752.23">15330 1648 1208 0,'1'0'16'0,"1"5"35"0,-2 6 41 0,-7 15 7 16,-5 8 13-1,-6 12-36-15,-5 7-23 0,12-3-34 16,8-8-14-16,13-10-5 16,12-12 9-16,11-15 12 15,6-5 6-15,4-12 11 16,5-4-1-16,-4-6 7 16,2-6 3-16,-5 12-6 15,-6 2-6-15,-10 14-14 16,-5 9-5-16,-10 16-5 15,1 7-2-15,-4 3-4 16,2-7-1-16,11-5 0 16,1-5 1-16,7-16 6 15,-3-7 12-15,2-13 28 16,1-2 15-16,-1-4 20 0,-1-5-3 16,-1-5-23-16,-9-3-14 15,-5-14-27-15,-4-11-6 16,-2-11-53-16,0-3-32 15,2 16-77 1,6 10-93-16,5 27 141 0</inkml:trace>
  <inkml:trace contextRef="#ctx0" brushRef="#br0" timeOffset="177997.3">16308 1827 956 0,'13'44'113'0,"-8"0"32"0,-5-8 1 15,-5-10-15 1,-2-10-66-16,1-9 0 0,5-1 3 16,1-6 4-16,-9-9 7 15,3 0-2-15,-1-7 13 16,2-3 5-16,7-10 9 16,7-1-9-16,16-9-43 15,8 5-11-15,13 4-20 16,0 0-7-16,6 5-9 15,5 0-34-15,3 4 228 16,11-9-155-16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5:58:27.1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989 3492 348 0,'37'-11'94'15,"2"2"90"-15,2 2-39 16,0 0-26-16,-7 7-19 16,3 7-16-16,0 0-23 15,2 5 5-15,23 1 8 16,18-4 1-16,46-13 3 15,32 1-9-15,49-3 1 16,24 6 2-16,29 16-14 16,-1 0-7-16,16 13-28 15,0-1-7-15,-18 0 2 16,5 4-56-16,1 5 32 16</inkml:trace>
  <inkml:trace contextRef="#ctx0" brushRef="#br0" timeOffset="20902">1046 6571 426 0,'-4'-2'78'15,"3"1"97"-15,-1-8-18 16,5 2-11-16,3-2-6 16,-3 5-30-16,6 4-18 0,-7 6-37 15,0 2-17-15,3 7-27 16,-5 1-5-16,7 1-4 15,2-1 7-15,10-3 8 16,6-1 5-16,9-1 6 16,0-4-4-16,14 2-5 15,-2-7-4-15,7-4-5 16,0 0-2-16,7-9-1 16,9 1-1-16,13 4-1 15,7 5 0-15,3-1-2 16,2 2-1-16,-7 2-1 15,-11-2 0-15,-9 0-1 16,-5-2 1-16,0-3 0 16,6 3 0-16,3 0 1 15,5 2-1-15,13-2 0 16,-8 0 0-16,6 1 0 16,-2-5-1-16,-12 1 1 15,1 1-1-15,6 1 1 0,0 3-1 16,16 5 0-16,5-1 1 15,2-1-1-15,-6-1 0 16,-5-2-1-16,-5 0 0 16,0 0 0-16,7-2 0 15,9 8 1-15,3-3-1 16,4 8 1-16,-7-6 0 16,-13-1 0-16,-8-3 0 0,-4-1 2 15,9 6 4-15,7-6 3 16,7 2 2-1,7-1-1-15,-7 1-4 0,-7-2-3 16,-9-3 0-16,-3-5-1 16,10 0-1-16,13-7 1 15,-1 3-1-15,10-2 0 16,-4 0 1-16,-15-1 0 16,5 3 0-16,-3 7 1 15,1-4 0-15,19 5 1 16,-2-5-1-16,-3 2-2 15,-8-2 1-15,-15 4-2 16,7-2 0-16,5 5 0 16,5-3 0-16,13 0 0 15,-4 5 0-15,-8-6 1 16,-6 5-1-16,0-3 1 16,5-7-1-16,18 10 0 0,-3-1 1 15,-1 0 0-15,-12-5-1 16,-5 0 3-16,7-4-2 15,11-1 1-15,5 3-1 16,3 0 0-16,-3-5-1 16,-20 2 0-16,-1 3 0 15,0 3 0-15,12 5 0 16,3 2 1-16,-6 8 0 16,-13-2 1-16,-14 2-1 15,-8-7 1-15,5-2 0 16,6 0-1-16,9-2 1 0,3-1-1 15,-1 1 2-15,-13-3 0 16,-10-1-1-16,-3-4 0 16,1 2 0-16,4 0 0 15,7-5-1-15,8 4-1 16,10 2 0-16,-11 2 1 16,0 1-1-16,-14 4 1 15,-9 2 0-15,5 0 0 16,7 1 0-16,15-3-1 15,-1-7 1-15,4 2-1 16,-7 3 0-16,-14-1 0 16,-4 3 0-16,1 5 0 15,-1 2 0-15,5 0 0 16,13 0 1-16,9 2 0 16,-4-3-1-16,-3-1 1 0,-9-2 0 15,-9-3-1-15,7-3 1 16,7 3-1-16,9-4 1 15,9 1-1-15,-9 1 1 16,-12 0-1-16,-11 2 0 16,-12 4 2-16,-4-1-1 15,-9 4 3-15,-3-1 1 16,-15 3 2-16,-7 3-17 16,-13 2-286-16,-8 6 213 0</inkml:trace>
  <inkml:trace contextRef="#ctx0" brushRef="#br0" timeOffset="50066.15">7048 6690 429 0,'26'-19'64'15,"4"3"55"-15,-1 5-35 16,3 6-12-16,3 5 1 15,6 5 10-15,12 2-16 16,2 0 3-16,20 7 14 16,3 2 4-16,32 7-5 15,19-3-13-15,22-4-17 16,7-6-9-16,3-6 8 0,9-4 7 16,11-5 4-16,2-4 1 15,-6 2-18-15,-18 1-8 16,-13 6-18-16,-4 0-7 15,-25 6-5-15,-18-6-2 16,-46 0 6-16,-19-6 5 16,-34 6 4-16,-7-7 3 15,-48 5-8-15,-32 1-4 16,-55 2-8-16,-19 3-19 0,-36 7-65 16,-18 5-40-16,-15-2-80 15,-15-2-3-15,-15-3 57 16,15-2 36-16,13-7 77 15,-1 0 21-15,42-2 7 16,17-3 2-16,45 2 6 16,33 1 21-16,52 0 43 15,15 2 10-15,33-4 30 16,22-1-5-16,31 0-19 16,23-2-1-16,49 1-16 15,19 1-5-15,22-7-10 16,14-3 1-16,9-6-3 15,10 0-2-15,-7 0-7 16,-8-2-4-16,-10 7-5 16,-15-2-4-16,-27 7-3 15,-17-1-4-15,-52-1-5 0,-21 8 0 16,-31 0 0-16,-15 10 1 16,-41 6-1-16,-23 3-2 15,-67 7-5-15,-25-5-2 16,-29 4-14-16,-10-4-3 15,-5 1-1-15,3-6 0 16,22-4 10-16,24 2 0 16,53 0-1-16,35 1-3 15,45-4-6-15,23 3 11 16,54-9 9-16,22 1 6 0,65-1 9 16,31-7-9-16,25-9-7 15,14 0-1-15,15-1 1 16,-15-1-14-16,-19 9-156 15,-16 9 118-15</inkml:trace>
  <inkml:trace contextRef="#ctx0" brushRef="#br0" timeOffset="72233.14">6383 2687 227 0,'-11'8'65'16,"2"0"104"-16,8-3-12 15,1 0 18-15,5-3-8 16,0-2-25-16,8-2-22 15,13-8-16-15,-3-5 3 16,27-8 0-16,-4 0-4 16,18-14-13-16,14-6-7 0,16-6-18 15,26-8-6 1,40-7-19-16,16 6-10 0,19 5-17 16,14 3-6-16,-7 14-5 15,-4 8 0-15,-13 14 0 16,-13 3 1-16,-16 13 1 15,-12 7 0-15,-31 3 1 16,-23-1 6-16,-33-2-63 16,-13-4-56-16,-17-8-181 15,-4-10 147-15</inkml:trace>
  <inkml:trace contextRef="#ctx0" brushRef="#br0" timeOffset="72450.33">8860 1924 665 0,'-30'9'163'0,"1"-4"201"16,10 8-141-16,17-1-56 16,2-1-26-16,35 8-33 0,8-3-15 15,21 4-29-15,7 1-8 16,-2-1-21-16,-3-1-9 16,-17 6-7-16,-12 1-4 15,-26 6-2-15,-13 6 1 16,-31 2-11-16,-12-2-25 15,-13 1-109-15,-8-11-118 16,-5-14 130-16</inkml:trace>
  <inkml:trace contextRef="#ctx0" brushRef="#br0" timeOffset="72959.08">6411 1619 1181 0,'16'0'123'16,"11"4"53"-16,-4 15-43 16,5 10-27-16,-1 11-49 15,-2 10-13-15,-4-4-27 16,0 2-6-16,-1-5-4 15,-6-6-1-15,2-18-63 16,0-1-65-16,-9-18 68 16</inkml:trace>
  <inkml:trace contextRef="#ctx0" brushRef="#br0" timeOffset="73094.14">6287 1281 1090 0,'-11'-8'87'0,"3"5"38"16,6-4-57-16,4 2-53 16,8 3-60-16,27-2 31 15</inkml:trace>
  <inkml:trace contextRef="#ctx0" brushRef="#br0" timeOffset="74099.3">7197 1518 890 0,'-30'14'119'16,"-2"1"105"-16,-11 0-18 0,2 5-48 15,-1 3-35-15,3 5-62 16,7 4-26-16,11 13-29 16,1-5-5-16,18 3-3 15,9-11-1-15,18-4 1 16,7-5 3-16,-2-12 13 15,4-8 4-15,-2-15 7 16,3-9 0-16,-6-22-7 16,3-8-2-16,-15-20-4 15,1-12-2-15,-11-8-2 16,-10-5 0-16,-8 8-4 16,-3 6-2-16,5 29 7 15,7 14 6-15,2 37 2 16,2 2 0-16,5 29-11 15,0 13-7-15,16 20-3 16,4 9 2-16,6 4 2 16,14-3 0-16,2-8 2 15,4-16 0-15,2-21 3 0,-3-10 4 16,-1-20 5-16,-1-11 3 16,-9-22 3-16,-6-3-3 15,-15-14 0-15,-12 2 1 16,-16 3 3-16,-15 5-1 15,-8 24-6-15,-8 13-7 16,6 28-11-16,-1 20-2 16,13 17-1-16,7 12 2 15,19-2-1-15,14-9-10 0,26-16-23 16,13-15-7-16,27-20-15 16,9-11-31-16,11-16 4 15,3-7 6-15,-16-12 19 16,-8-2 42-16,-26-7 25 15,-15 2 4-15,-26 1 32 16,-11 4 17-16,-26 14 18 16,-14 9 3-16,-10 16-28 15,-2 13-17-15,2 13-22 16,1 4-7-16,15 2-4 16,5-2-3-16,21-8-2 15,13-8 1-15,8-11 1 16,11-3 1-16,8-5 3 15,-3-7 1-15,0-3 1 16,-4 0 0-16,-5-5 1 16,-5 8-1-16,-5 1 0 15,-3 2 0-15,-4 14 0 0,-8 4 1 16,-2 20-1-16,-3 8-1 16,1 7-1-16,-1 1 0 15,8-6 0-15,6-11 1 16,17-12 3-16,5-16 4 15,14-27 19-15,5-10 7 16,10-25 11-16,1-5-1 16,1-15-9-16,-11-5-4 15,-6-17-8-15,-7-5-2 0,-14-20-3 16,-4-4-2-16,-19 12 14 16,-6 20 11-16,-12 54 6 15,-1 34-4-15,-14 63-19 16,1 26-15-16,-5 45-11 15,-1 17 0-15,22 11 0 16,4 7-7-16,22 14-128 16,9-7-122-16,31 7 139 15</inkml:trace>
  <inkml:trace contextRef="#ctx0" brushRef="#br0" timeOffset="79298.48">9888 1871 878 0,'-2'19'109'0,"-5"-3"100"16,4 4-36-16,3 7-35 15,0 3-9-15,10 12-28 16,-4 4-27-16,3 13-37 16,-4 8-15-16,0 9-14 15,1 4-3-15,-1-7-2 16,0-11 0-16,1-16-2 16,2-7-15-16,-2-19-88 15,3-4-48-15,5-18-273 16,3-14 238-16</inkml:trace>
  <inkml:trace contextRef="#ctx0" brushRef="#br0" timeOffset="79632.74">10370 1933 986 0,'-1'18'93'16,"-12"3"79"-16,8 9-12 15,-7 6-21-15,-3 10-20 16,10 16-46-16,-2 5-23 0,5 8-28 16,8 3-10-16,13-16-8 15,1-13-3 1,13-24 26-16,1-14 8 0,0-27 11 16,5-13 5-16,-8-22-21 15,-2-6-7-15,-17-8-4 16,-8-6-2-16,-15 3 1 15,-8 6-2-15,-13 6-5 16,-11 4-4-16,-3 17-7 16,-2 10-3-16,2 25-31 15,4 12-40-15,6 13-135 16,8-4-127-16,21 4 177 16</inkml:trace>
  <inkml:trace contextRef="#ctx0" brushRef="#br0" timeOffset="79949.13">10730 2016 732 0,'-5'36'75'0,"-4"8"68"0,2 6 6 16,7 7-46-16,2 1-2 15,16 4-31-15,6-10 10 16,19-15 17-16,8-11-2 15,13-26 9-15,-3-10-6 16,-5-19-4-16,-10-1-3 16,-15-9-3-16,-12-3-4 0,-21-6-18 15,-10 2-10-15,-27-4-29 16,-14 4-12-16,-22 0-11 16,-6 3-3-16,4 4-4 15,5 11-7-15,26 21-49 16,7 5-42-16,28 13-132 15,11 3-128-15,34 7 199 16</inkml:trace>
  <inkml:trace contextRef="#ctx0" brushRef="#br0" timeOffset="80617.38">12060 2055 662 0,'0'-7'197'0,"-3"-3"197"16,-8 6-155-16,-5 1-22 15,-11 10-81-15,-6-2-33 16,-8 13-51-16,-3 1-14 15,-1 13-21-15,5 9-7 16,6 14-8-16,7 5-2 16,13-1-2-16,11-3 0 0,18-13 5 15,12-13 6-15,19-16 8 16,4-14 4-16,10-17-3 16,-5-15-3-16,0-13-3 15,-2-4-1-15,-12-1 13 16,-4 2 8-16,-17 14 7 15,-13 4 0-15,-7 16-12 16,-4 7-10-16,-8 21-8 16,-4 13-3-16,0 15-5 15,2 3 0-15,12-8 2 16,9-12 4-16,18-15 10 16,7-3 4-16,7-17 3 15,3-8-1-15,-1-8-8 16,4-3-3-16,-12-3-2 15,-6-3-2-15,-6 5 8 16,-7 3 4-16,-8 9 5 16,-6 8-1-16,0 10-10 15,-8 10-4-15,7 22-1 0,1 13 0 16,7 20 2-16,3 6-2 16,5-4-6-16,-3 1 0 15,2-8 1-15,-7-3 0 16,-16-6 3-16,-6-6 0 15,-26-8 3-15,-9-4-1 16,-12-11-9-16,0-4-21 16,7-13-57-16,5-5-36 0,22-14-100 15,12-15-79-15,16-22 167 16</inkml:trace>
  <inkml:trace contextRef="#ctx0" brushRef="#br0" timeOffset="80882.33">13023 2110 1095 0,'-14'0'198'16,"-11"0"152"-16,-9 11-123 16,-7 0-25-16,1 13-86 15,1 7-26-15,3 8-48 16,10 5-11-16,15 2-16 15,6-2-6-15,15-3-9 16,10-7 0-16,15-13 0 16,8-7 0-16,17-14-14 0,8-10-28 15,-3-12-85-15,13-6-77 16,-16-13 104-16</inkml:trace>
  <inkml:trace contextRef="#ctx0" brushRef="#br0" timeOffset="81509.98">13133 1509 1255 0,'-13'0'115'0,"3"9"79"16,3 12 11-16,0 20-51 16,3 12-25-16,4 20-52 15,0 3-17-15,4 18-19 16,3-1-11-16,3 2-16 15,10-4-6-15,15-10-5 16,3-12 0-16,18-19 1 16,1-7 0-16,-2-22 4 15,2-11 2-15,-8-18 2 16,-6-15 2-16,0-24-2 16,-1-4-1-16,-12-9 2 15,-7 5 7-15,-17 9 9 16,-14 7 1-16,-15 21 0 15,-8 16-10-15,-5 23-11 16,4 17-4-16,7 24-5 16,6 5 0-16,19 4-2 15,9-9 0-15,24-14 3 0,12-11 1 16,15-19 5-16,9-9 5 16,6-14 4-16,1-6 1 15,-7-18 1-15,0-1-2 16,-17-19 6-16,-13 1 3 15,-4-7 0-15,-12 7-2 16,0 9-10-16,-5 11-7 16,-2 19-4-16,3 12-3 15,1 15 0-15,1 10-1 0,6 4 1 16,-1 7 0-16,4-1 1 16,-3 1 0-16,-15 0 2 15,-12 1 1-15,-28-2 4 16,-11 1 1-16,-12-6 0 15,-4-1 0-15,-22-9-32 16,-15-7-45-16,-27-7 49 16,-10-2-19-16</inkml:trace>
  <inkml:trace contextRef="#ctx0" brushRef="#br0" timeOffset="86116.56">682 9158 859 0,'0'0'43'0,"-3"0"7"0,-4 4 83 15,-4-3 5-15,1 3 24 16,2-1-11-16,3 3-36 15,5-4-19-15,5-1-35 16,3 3-12-16,13-1-20 0,7 3-7 16,15-6-9-1,10-2-4-15,25-7-4 0,23 4-3 16,14-8 0-16,8 4-2 16,13-1 0-16,-3-1-1 15,27-1-2-15,12 1 0 16,9 1-1-16,8 2-1 15,13 0 1-15,2-1-1 16,16 2-1-16,16 5 0 16,2 4-1-16,4 6 0 15,23 5 2-15,-6 3 0 16,3 0 3-16,22 5 0 0,-13-7 2 16,9-1 2-16,23-12 3 15,-5-1 0-15,30-7-2 16,-7 0 0-16,16-5-3 15,-4 3-2-15,-6 0 1 16,9 9-2-16,-34 7 1 16,13 7 3-16,-34 8 5 15,-24 6-29-15,-2 20 19 16</inkml:trace>
  <inkml:trace contextRef="#ctx0" brushRef="#br0" timeOffset="107785.33">1718 9741 495 0,'-2'-14'89'15,"-1"-2"92"-15,-1-5-2 16,-1 0-39-16,-1-4-10 0,-4 5-26 16,-3-3-8-16,-6 7-23 15,-8 7-13-15,-5 8-27 16,-7 10-15-16,2 12-14 16,-4 7-1-16,6 17-3 15,-1 4 0-15,8 10 0 16,1 4-2-16,8 17 0 15,3 7-1-15,11 14 2 16,3 4-1-16,13-15 1 16,5-10 0-16,8-23 0 15,5-15 0-15,-1-15 1 16,4-9 2-16,0-15-1 16,0-5-31-16,-7-15-98 15,-4-8-111-15,-12-9 118 16</inkml:trace>
  <inkml:trace contextRef="#ctx0" brushRef="#br0" timeOffset="107964.24">1298 10108 775 0,'-29'9'139'16,"10"2"115"-16,17-2-81 16,9 0-78-16,16-2-26 15,13-7-21-15,1-6-11 16,13-6-19-16,5-4-7 15,3-2-47-15,15-1-54 16,12-6-154-16,5-2-93 0,4-3 169 16</inkml:trace>
  <inkml:trace contextRef="#ctx0" brushRef="#br0" timeOffset="108112.58">2136 9912 343 0,'22'1'136'0,"-10"6"162"16,-7 13-17-16,-6 12-67 15,-6 5-38-15,-11 16-87 16,-2 6-32-16,-6 8-36 15,-3 6-9-15,3-2-6 16,-4-6-2-16,10-13-19 16,1-11-35-16,10-24-96 15,2-10-127-15,3-17 146 16</inkml:trace>
  <inkml:trace contextRef="#ctx0" brushRef="#br0" timeOffset="108272.94">1796 10073 855 0,'7'35'104'0,"9"6"73"16,18 7-53-16,1 2-27 15,18-10-39-15,-3-6-18 16,9-9-25-16,-6-7-19 16,0-2-226-16,0-2 167 15</inkml:trace>
  <inkml:trace contextRef="#ctx0" brushRef="#br0" timeOffset="108582.11">2436 10229 655 0,'9'19'102'0,"-2"1"75"16,5 1-8-16,13-14-34 15,5-5-28-15,15-18-15 16,4-7-7-16,5-16-8 15,-12-2-4-15,-8 6-15 16,-18-2-11-16,-20 10-20 16,-3 6-5-16,-28 10-7 15,3 9-4-15,-16 25-8 16,-9 15-3-16,6 29-2 16,1 20-1-16,22 5 0 15,5 4-1-15,23-24-27 16,8-11-14-16,30-29-35 15,10-13-40-15,23-22-155 16,7-13 166-16</inkml:trace>
  <inkml:trace contextRef="#ctx0" brushRef="#br0" timeOffset="108765.59">3211 10059 896 0,'-41'3'167'0,"-5"11"122"16,-11 18-83-16,2 13-48 15,7 19-62-15,8 1-21 0,15 4-43 16,7-1-13-16,20-21-15 16,12-6-4-16,20-16 0 15,14-14-15-15,15-13-93 16,17-10-83-16,23-3 97 16</inkml:trace>
  <inkml:trace contextRef="#ctx0" brushRef="#br0" timeOffset="108983.44">4032 9724 856 0,'-9'32'170'15,"4"-1"203"-15,-1 17-264 16,3 7 3-16,-3 14-65 15,5 6-11-15,-5 10-21 16,5 4-7-16,-3-1-112 16,4-1-302-16,-4-2 255 0</inkml:trace>
  <inkml:trace contextRef="#ctx0" brushRef="#br0" timeOffset="109271.15">3782 10316 811 0,'33'-13'90'0,"5"-6"67"16,11-2 8-16,13 3-46 16,0-5-4-16,8 7-15 15,-3 5-15-15,-16 11-24 16,-3 7-12-16,-26 15-22 15,-14 8-4-15,-15 11 0 16,-7 5-2-16,5 3-4 16,-3-4-6-16,12-6-8 15,3-13-2-15,10-12-20 16,12-5-43-16,3-14-185 16,-1-7 154-16</inkml:trace>
  <inkml:trace contextRef="#ctx0" brushRef="#br0" timeOffset="109372.97">4245 10027 520 0,'-45'0'51'0,"-1"-6"-61"16,18 1-18-16</inkml:trace>
  <inkml:trace contextRef="#ctx0" brushRef="#br0" timeOffset="109967.81">4580 10217 889 0,'0'81'105'0,"-4"1"71"0,-5-13-80 16,-1-12-8-16,-1-20-33 16,2-12 2-16,2-22-13 15,3-10-11-15,3-23-9 16,2-7-7-16,8-13-13 15,-2-7-3-15,13 15-2 16,7 3-2-16,6 19-1 16,3 15 0-16,1 19 2 15,-3 9 1-15,-4 16 2 16,2-3 3-16,-8-12-1 16,3-4 1-16,-2-20 0 15,-9-5 1-15,-2-17 1 16,2-3 0-16,-2-12-1 15,-9-5-2-15,10 4 22 16,-6 1 12-16,7 18 12 16,5 8 6-16,-2 25-15 0,3 15-9 15,-1 13-11-15,-3 3-5 16,8-5-10-16,3-10-2 16,2-14 0-16,10-5-1 15,4-16 1-15,-1-9 2 16,2-6 0-16,0-8 3 15,-5-6 31-15,1-3 13 0,-13-9 25 16,-6 3 13-16,-21 4 3 16,-4 5-4-16,-21 17-14 15,-4 4-17-15,-6 27-33 16,-7 17-11-16,7 27-13 16,-4 6-1-16,17 2-1 15,11-12-1-15,18-18-3 16,14-11 0-16,32-18-5 15,16-7-28-15,27-23-74 16,8-13-58-16,4-10-315 16,-6-3 292-16</inkml:trace>
  <inkml:trace contextRef="#ctx0" brushRef="#br0" timeOffset="110173.49">6296 10000 1344 0,'-23'30'158'16,"3"-1"92"-16,8-3-80 16,10-8-56-16,16-11-55 0,17-7-17 15,27-16-24-15,11-3-6 16,11-8-6-16,0 0-2 16,-15 6-41-16,-6 0-46 15,-9 7-161-15,-8 7-167 16,-19 10 223-16</inkml:trace>
  <inkml:trace contextRef="#ctx0" brushRef="#br0" timeOffset="110335.04">6339 10477 1181 0,'1'21'150'16,"13"-1"104"-16,25-18-95 15,16-8-34-15,9-8-50 16,0-5-14-16,3-11-38 15,-4-2-13-15,2-9-26 16,-1 2-77-16,3-2 60 16</inkml:trace>
  <inkml:trace contextRef="#ctx0" brushRef="#br0" timeOffset="110814.1">7807 9984 1168 0,'8'9'89'15,"3"12"41"-15,-7 10-6 0,-1 16-44 16,3 10-21-16,-5 16-29 16,5 7-12-16,-3-2-13 15,2 3-2-15,-5-13-34 16,0-5-54-16,9-20-165 15,4-11 143-15</inkml:trace>
  <inkml:trace contextRef="#ctx0" brushRef="#br0" timeOffset="111099">8259 9943 1082 0,'-16'22'80'0,"-5"15"37"15,-3 18-30-15,-2 19-48 16,5 10-13-16,15-3-15 0,6-4-4 16,29-23-2-16,4-11 0 15,10-25 16-15,8-13 10 16,-1-14 18-16,1-9 8 16,-6-3 0-16,-8-7-4 15,-18-9-8-15,-10 1-4 16,-19-6-10-16,-17-1-6 15,-15-1-13-15,-10 1-7 0,4 13-50 16,4 7-36 0,17 14-164-16,11 4 137 15</inkml:trace>
  <inkml:trace contextRef="#ctx0" brushRef="#br0" timeOffset="111415.53">8769 9975 956 0,'0'11'119'0,"-7"5"86"16,-2 11-49-16,-12 8-57 15,-4 9-29-15,9 8-29 16,4 3-14-16,24-6-19 16,8-4-1-16,17-20 6 15,7-11 11-15,6-14 29 16,0-14 14-16,-6-8 16 15,-10-1 2-15,-17-7-6 16,-8-5-4-16,-16-3-15 16,-10-2-9-16,-15-1-24 0,-9 0-10 15,-14 6-12-15,-5-3-5 16,-13 15-34-16,4 2-39 16,8 10-158-16,17 3-235 15,28 2 265-15</inkml:trace>
  <inkml:trace contextRef="#ctx0" brushRef="#br0" timeOffset="112153.8">9537 9915 391 0,'-3'0'117'0,"3"0"141"0,1 0-37 16,1 5-13-1,-4 4-38-15,-5 9-67 0,-9 5-37 16,-7 13-51-16,2 13-8 16,-2 11-5-16,9 3-2 15,14-5 0-15,5-10-1 16,22-20 0-16,8-15 1 15,13-19 14-15,5-10 11 16,-5-21 11-16,-5-4 4 0,-8-10-5 16,-3 0-3-1,-9 8-4-15,0 9-1 0,-10 18-8 16,-13 15-5-16,3 2-8 16,-12 21-3-16,4 13-2 15,1 2-1-15,4 1 0 16,15-7 0-16,2-13 1 15,10-7 0-15,7-15 5 16,3-8 4-16,0-8 12 16,4-6 8-16,-4-1 17 15,-7 1 5-15,-14 4 12 16,-11 1-2-16,-10 14-15 16,-7 7-10-16,-6 19-15 15,2 20 0-15,-4 22-3 16,6 11 0-16,13 3-7 15,2-2-7-15,12-13-2 16,4-5-1-16,-4-11 0 0,-1-3 0 16,-15-4 6-16,-11-5-22 15,-6-5-60-15,-12-10-43 16,9-11-154-16,0-13-100 16,16-20 205-16</inkml:trace>
  <inkml:trace contextRef="#ctx0" brushRef="#br0" timeOffset="112383.52">10516 10099 1004 0,'7'-8'139'0,"-7"8"102"16,-14 3-33-16,-16 18-66 15,-1 10-25-15,-9 11-35 16,1 6-20-16,12 5-35 15,6-3-14-15,21-11-13 16,3 2-2-16,20-20-1 16,8-2-1-16,13-15-18 15,-7-6-25-15,15-14-104 16,-6-10-82-16,0-13 122 16</inkml:trace>
  <inkml:trace contextRef="#ctx0" brushRef="#br0" timeOffset="112948.37">10642 9601 1060 0,'0'36'115'0,"0"5"84"0,0 8-13 15,0 10-57-15,0 3-20 16,-2 12-32-16,0 8-21 15,0 15-24-15,2-5-11 16,15-10-15-16,4-11-4 0,20-36 0 16,5-12 0-16,17-15 3 15,6-16 3-15,-3-13 10 16,-2-7 4-16,-14-9 10 16,-14-4 4-16,-18 0 7 15,-8 6 1-15,-15 8-7 16,-2 6-6-16,-19 26-16 15,-9 11-5-15,-2 27-7 16,2 6-1-16,8 3-2 16,13-3-1-16,20-13-1 15,6-19 0-15,26-4 1 16,3-13 1-16,7-6 3 16,7-2-1-16,-10-14 1 15,-1 3 1-15,-12-8 2 16,-10-1 3-16,-4 1 3 15,-2 4 1-15,-5 11-1 16,0 5-3-16,-4 17-4 0,-5 13 0 16,0 8-3-16,0 9 0 15,0-1-1-15,4-1 1 16,-4-5 0-16,-6-3 0 16,-11-3 1-16,-8-2 1 15,-9-4-1-15,-1 0-11 16,-15-6-56-16,-1-1-52 15,-15-11-194-15,0 6 176 16</inkml:trace>
  <inkml:trace contextRef="#ctx0" brushRef="#br0" timeOffset="113634.84">8200 11140 797 0,'-2'0'109'16,"-10"9"85"-16,-11 5-15 15,-11 9-50-15,-5 4-24 16,-9 7-32-16,1 8-17 15,-1 17-20-15,3 8-8 0,12 25-13 16,6 18-5-16,20 13-11 16,11-1-1-16,17-21-27 15,11-18-35 1,10-37-94-16,6-12-110 0,11-20 144 16</inkml:trace>
  <inkml:trace contextRef="#ctx0" brushRef="#br0" timeOffset="113839.26">8378 11777 1031 0,'-4'26'85'0,"-3"15"48"15,-2 3-20-15,0 3-62 16,4-1-13-16,5-13-26 15,3-6-6-15,8-11-10 0,0-7-45 16,3-11-237-16,5-9 191 16</inkml:trace>
  <inkml:trace contextRef="#ctx0" brushRef="#br0" timeOffset="113949.03">8346 11466 193 0,'5'4'0'0</inkml:trace>
  <inkml:trace contextRef="#ctx0" brushRef="#br0" timeOffset="115098.92">8855 11740 803 0,'-4'12'141'15,"-7"2"102"-15,-8-7-98 16,-10 2-44-16,-4 2-50 16,-4 1-13-16,-1 13-19 15,6 0-8-15,6 1-10 16,13 3-3-16,17-4-2 16,7-8 0-16,17-6 1 15,7-4 2-15,8-9 2 16,-6-7 3-16,-3-12 4 15,-11 0 2-15,0-18 1 16,-9-6-1-16,0-9-1 16,-7-7-2-16,-5-11-1 0,2-1-2 15,-4 5-1-15,0 6-2 16,-4 22-1-16,4 15 8 16,-2 27 5-16,1 19 1 15,-6 23 2-15,1 16-11 16,3 24-4-16,1 8 0 15,13-3-1-15,5-8 0 0,7-24 0 16,10-15 0-16,-1-18 2 16,2-14 1-16,3-15 1 15,0-6 1-15,1-17 2 16,-1-6 0-16,-12-10 17 16,-6 0 13-16,-15 3 17 15,-6 11 6-15,-11 26-15 16,-8 9-14-16,-2 31-21 15,-2 12-6-15,6 3-4 16,6 1-1-16,15-10-4 16,11-8-8-16,17-16-50 15,11-8-30-15,13-12-56 16,7-6-24-16,10-7-12 16,5-1 8-16,-5-5 57 15,-7-2 35-15,-16 0 89 16,-13 0 65-16,-17 5 78 15,-13 2 29-15,-14 4 6 16,-10 3-33-16,-11 11-69 16,-4 5-29-16,0 11-34 0,2 5-9 15,4 5-8-15,5 2 0 16,19 0-4-16,15-1-1 16,14-13 2-16,7-6 0 15,5-15 3-15,-2-2 2 16,-1-14 2-16,3 5 1 15,-15-6 5-15,-3-3 2 16,-8 10 1-16,-4 0-2 0,-7 15-6 16,-4 7-3-1,-3 16-2-15,-2 4-1 0,2 1-1 16,7-1 1 0,6-11 0-16,6-14 1 0,11-11 2 15,-5-11 3-15,3-10 19 16,2 0 9-16,-3-18 14 15,1-3 4-15,-5-13-2 16,0-5-5-16,-2-13-9 16,0 1-6-16,-3 1-15 15,-2 7-6-15,-4 25-7 16,-5 18 3-16,-5 39-1 16,-4 20 0-16,-4 29 0 15,-1 18-3-15,4 25 0 16,2 11-1-16,8 1 0 15,6-10-1-15,17-25-14 16,3-14-10-16,17-30-3 16,5-11 0-16,10-23 16 0,-4-14 10 15,-7-20 6-15,3-3 2 16,-15-9 1-16,-4-4 0 16,-10 9 4-16,-10 8 7 15,-11 31 2-15,-2 4-1 16,-14 37-5-16,-4 7-9 15,1 9 2-15,1-4-32 16,18-14-99-16,4-8-73 0,20-19 86 16</inkml:trace>
  <inkml:trace contextRef="#ctx0" brushRef="#br0" timeOffset="115238.32">10379 11708 828 0,'-40'-11'194'0,"-3"6"187"16,4 5-178-16,2 3-120 16,1 4-61-16,17-7-106 15,5-5-47-15,24-4 62 16</inkml:trace>
  <inkml:trace contextRef="#ctx0" brushRef="#br0" timeOffset="115665.69">10580 11794 878 0,'0'0'79'0,"0"2"56"16,0-2 5-16,7 6 19 0,2-3-25 16,0 11-36-16,1 2-20 15,-6 11-33-15,-1 1-9 16,-10 13-10-16,-5 2-10 15,-6 3-10-15,-1 5-3 16,4-1-3-16,3-2 0 0,12-9-1 16,12-11-1-16,10-19-1 15,6-6 1-15,15-17 2 16,4-12 3-16,7-12 1 16,1-4 6-16,-8-8 20 15,-4 6 11-15,-22 0 23 16,-14 3 2-16,-14 16-9 15,-12 5-11-15,-11 27-24 16,-2 9-7-16,-2 18-12 16,4 3-3-16,10 6 0 15,11-1-4-15,15-4-27 16,12-10-42-16,21-12-114 16,14-9-67-16,14-12-198 15,2-9 239-15</inkml:trace>
  <inkml:trace contextRef="#ctx0" brushRef="#br0" timeOffset="115982.81">11369 11947 880 0,'-2'-12'183'0,"-7"4"161"0,-5 5-92 15,-16 14-130-15,-11 6-45 16,0 12-51-16,2 4-13 16,9 3-12-16,9-8-1 15,8-10-5-15,12-7 1 16,11-13-1-16,13-9 2 15,7-7 3-15,8-8 1 0,-1-6 5 16,-2-7 8-16,-6-5 20 31,-10-10 10-31,-3-8 12 0,-3-10-2 0,-5-8-6 16,-4 0-4-16,0 16-11 16,-4 13-1-16,-2 37-2 15,-2 14-6-15,-8 33-8 16,3 20-5-16,0 25-11 15,6 9-2-15,6-2-18 16,6-3-32-16,19-23-95 16,8-12-79-16,6-8 114 15</inkml:trace>
  <inkml:trace contextRef="#ctx0" brushRef="#br0" timeOffset="116550.49">11780 11206 1041 0,'12'7'149'0,"31"20"-63"0,14 12 104 16,7 14-57-16,7 12-13 15,-1 10-26-15,3 15-26 16,-4 10-17-16,-26 20-33 16,-15 8-7-16,-38 8-54 15,-24 3-52-15,-32 6-107 16,-15 6-92-16,-43 21 157 15</inkml:trace>
  <inkml:trace contextRef="#ctx0" brushRef="#br0" timeOffset="117163.59">12814 9747 893 0,'-4'-7'100'16,"2"-1"88"-16,-5 3 1 15,2 10-26-15,1 8-22 0,3 15-47 16,1 9-11 0,1 15-36-16,1 15-13 0,-2 10-20 15,2 6-6 1,3 4-4-16,-5-2 0 0,0-14 8 16,0-7-36-16,2-15-96 15,2-15-79-15,-1-7 85 16</inkml:trace>
  <inkml:trace contextRef="#ctx0" brushRef="#br0" timeOffset="117380.35">12500 10117 1389 0,'23'-3'98'0,"14"-3"59"16,11 5 6-16,11 1-39 16,6 0-20-16,8 0-49 0,12-2-22 15,14-4-32-15,17-6-49 16,2 0 32-16</inkml:trace>
  <inkml:trace contextRef="#ctx0" brushRef="#br0" timeOffset="119903.93">13791 9676 671 0,'0'-6'134'0,"-6"5"122"16,1 1-29-16,-7 3-47 16,3 1-30-16,2-4-41 15,-4-2-13-15,13-3-33 16,8-6-14-16,17 0-18 15,10 4-8-15,18-2-10 16,6 8-2-16,-3 10-6 16,-12 3-2-16,-14 15 2 15,-16 4 2-15,-25 16 2 16,-12 4 0-16,-25 13-2 16,-6 8-1-16,-8 3-4 15,7 3 1-15,14-4-2 16,9-6-1-16,17-10 0 15,10-6-1-15,12-20-2 16,12-9-1-16,25-23 1 16,18-15 0-16,19-24 1 0,6-8 0 15,-9-15-30-15,-6-8-22 16,4-1-41-16,-7 2-10 16,-9 9 11-16,-7 5 21 15,-27 11 43-15,-8 14 12 16,-18 14 26-16,-4 7 10 15,-14 19 21-15,-4 6 8 16,-6 20 1-16,-4 6-8 0,3 17-21 16,8 7-10-16,10-1-9 15,14-1 0-15,22-6 0 16,12-11 14-16,9-17 15 16,7-9 13-16,7-21 13 15,1-11 6-15,-4-17 2 16,-8-4-2-16,-17-12 5 15,-13-8-7-15,-21 4 1 16,-16 4-4-16,-23 3-16 16,-14 1-12-16,-12 8-17 15,1 3-8-15,2 15-29 16,8 2-32-16,19 12-87 16,7 0-60-16,26 0 106 15</inkml:trace>
  <inkml:trace contextRef="#ctx0" brushRef="#br0" timeOffset="120399.48">15108 9351 1018 0,'0'9'113'0,"-7"11"87"16,2 10-11-16,-1 18-61 16,1 17-29-16,3 12-53 15,4 9-20-15,7-2-19 16,-4-1-2-16,8-5 0 15,-1 0-4-15,4-2-1 16,-2-8-2-16,-1-15-11 16,-10-12-3-16,1-17-5 15,-4-22 2-15,0-4 8 16,-2-15 8-16,0-12 4 16,2-1 0-16,5-2 3 15,8 4-1-15,3 8 2 16,0 6 6-16,2 4 7 15,-3 8 5-15,3 14 2 16,2 2-5-16,-4 15-6 0,-4-1-4 16,-10 2-3-16,-4 4 0 15,-14-6 1 1,0-1-2-16,-2-13-55 0,1-7-60 16,4-10-244-16,3-8 202 15</inkml:trace>
  <inkml:trace contextRef="#ctx0" brushRef="#br0" timeOffset="120683.04">15631 9977 765 0,'11'39'82'0,"-1"5"18"0,-6 6-7 15,-4 2 8-15,4-6-49 16,-3-6 5-16,5-11-35 15,1-10 9-15,-4-13 26 16,6-12 14-16,-9-13 38 16,2-6 9-16,-9-16 2 15,3-3-7-15,-3-8-42 16,-5-1-20-16,12 5-31 16,0 4-11-16,7 10-10 15,14 11-2-15,2 7-64 16,7 4-56-16,16 1-212 15,0 2 182-15</inkml:trace>
  <inkml:trace contextRef="#ctx0" brushRef="#br0" timeOffset="120972.03">16684 9834 958 0,'7'10'163'0,"-8"6"125"16,-8 4-24-16,-16 8-83 16,-3 7-53-16,-6 12-64 15,4 8-24-15,-11 1-26 16,0-1-7-16,2-2-4 15,-2-1-8-15,9-17-70 16,11-5-54-16,7-19-177 16,7-11 161-16</inkml:trace>
  <inkml:trace contextRef="#ctx0" brushRef="#br0" timeOffset="121139.8">16326 9899 1177 0,'13'37'137'16,"1"2"86"-16,14 15-53 0,6-5-21 16,8 1-55-16,8-8-28 15,3-10-40-15,2-5-12 16,11-9-78-16,-2-6-55 16,10-7 64-16</inkml:trace>
  <inkml:trace contextRef="#ctx0" brushRef="#br0" timeOffset="121732.42">17355 9678 872 0,'5'0'79'15,"9"0"62"-15,-5 5 17 16,0 9-19-16,0 2-21 15,-16 12-51-15,1 4-19 0,-17 11-25 16,2 5-9-16,5 0-9 16,2-4-1-16,10-7 11 15,10 0 13-15,9-12 29 16,17-4 16-16,23-1 8 16,15-1-5-16,2-1-19 15,-4 2-11-15,-19-1-16 16,-6 1-7-16,-31 3-9 15,-19-2 0-15,-25 9-5 16,-14 2-3-16,-18 4-61 16,-3-1-46-16,0-8-152 15,6-6 130-15</inkml:trace>
  <inkml:trace contextRef="#ctx0" brushRef="#br0" timeOffset="121939.04">17292 9759 1325 0,'11'0'159'0,"2"0"106"15,6-3-112-15,9-10-31 16,17-13-65-16,10-1-20 16,12-9-25-16,8-3-7 15,6-1-69-15,10 1-103 16,10 7 98-16</inkml:trace>
  <inkml:trace contextRef="#ctx0" brushRef="#br0" timeOffset="123732.92">18317 10006 237 0,'-7'3'88'0,"-2"2"91"16,4-5-4-16,-4 0-23 15,4 0-13-15,-6 0-28 16,2 0-16-16,-1 6-24 15,-8 3-11-15,-2 7-16 0,1 5-8 16,3 12-26-16,-3 1-4 16,10 9-4-16,0-1 0 15,11-6-2-15,8-3 0 16,8-17 2-16,7-3 4 16,8-13 5-16,5-4 3 15,4-1 5-15,-5-9 1 16,-1 1 6-16,-1-3 8 15,-8 0-2-15,-2 6-2 16,-13 4-1-16,-10 8-2 0,-7 12-2 16,-2 9-2-16,-1 8-10 15,8-1-6-15,4-7-5 16,1-2 0-16,15-14-1 16,3-2 2-16,3-5 3 15,3-8 2-15,-1-5 0 16,-8-3-3-16,3-3 24 15,-9-1 11-15,-5 3 23 16,-2-3 11-16,-7 8-17 16,2 10-11-16,1-2-14 15,-3 18-3-15,2 13-4 16,-2 9 0-16,0 10-12 16,7 1-5-16,-3 1-5 15,8-5 0-15,-7-9 0 16,2-2 0-16,-17-2 0 0,-8-6 1 15,-8-4-13 1,-3-2-17-16,10-15-44 0,-6-3-32 16,9-12-87-16,5-8-59 15,9-12 137-15</inkml:trace>
  <inkml:trace contextRef="#ctx0" brushRef="#br0" timeOffset="123975.89">19018 10208 625 0,'12'0'170'0,"-10"0"180"15,-7 7-61-15,-13 0-73 16,-11 5-40-16,-2 4-63 16,-1 7-26-16,3 0-40 15,8 7-14-15,12-1-19 16,6-3-8-16,15-4-6 15,7-13 0-15,12-2 0 16,6-7 0-16,5-7-25 16,8-1-52-16,-2-9 47 15</inkml:trace>
  <inkml:trace contextRef="#ctx0" brushRef="#br0" timeOffset="124387.76">19612 10030 1216 0,'0'15'74'0,"-7"6"50"16,3 5 2-16,-1 12-3 15,3 4-8-15,2 10-32 0,0 11-19 16,0 3-25-16,0 7-12 16,0-2-17-16,-7-4-4 15,-2-3-56 1,-5-2-40-16,1-11-113 0,1-5-94 16,8-17 165-16</inkml:trace>
  <inkml:trace contextRef="#ctx0" brushRef="#br0" timeOffset="124599.38">19594 10484 455 0,'2'-103'146'16,"10"4"110"-16,4 19-33 15,11 13-10-15,-6 28-36 16,2 16-17-16,0 16-45 16,-3 10-24-16,1 13-44 15,2 6-17-15,-14 8-15 16,-2 5-4-16,-11 4-2 15,-10 2-2-15,-9 3-2 16,-2 1-15-16,-1-10-76 16,1 2-63-16,4-17 73 15</inkml:trace>
  <inkml:trace contextRef="#ctx0" brushRef="#br0" timeOffset="125731.99">19998 10293 911 0,'14'9'82'15,"2"-4"69"-15,-3-2-5 16,1-3-6-16,0 0-7 16,-3-8-24-16,-1-7-12 15,3-8-32-15,6-1-15 16,1-5-22-16,5 1-10 15,-4-2 7-15,-2 0 10 16,-3 3 11-16,-3 4 6 0,-13 7-13 16,-7 4-9-16,-15 8-13 15,-4 6-7-15,-8 12-7 16,-8 5-3-16,-8 15 0 16,0 9-2-16,13 6 0 15,5 6 0-15,23-5 0 16,11-6-1-16,25-8 1 15,15-13 1-15,15-13 1 16,-6-4 1-16,8-13 2 16,-2-6 0-16,-8-13-1 15,4-5 1-15,-10 0-2 16,-6-3 1-16,-5 11 1 16,-7 5 0-16,-18 11 0 15,-7 9 0-15,-16 14-1 16,-5 1 0-16,-2 8-1 15,3-3 0-15,-1-5 0 0,9-1-1 16,10-16 1 0,-4 0-1-16,17-14 1 0,3 3 0 15,8-8 2-15,2 1 1 16,7 2 2-16,-1-7-1 16,3 5-3-16,1 3-2 15,-2 4-2-15,3 7-14 16,1 4-53-16,1 0-39 15,11 0-105-15,-2 0-50 16,18-9-43-16,2 2 38 0,-8-5 98 16,-3 0 94-16,-20-1 193 15,-10 6 48-15,-14-5 72 16,-9-1-2-16,-6 3-38 16,-8-3-19-16,-10 4-50 15,-1 0-25-15,-8 9-60 16,-5 4-23-16,-3 12-16 15,5 5-4-15,2 8-1 16,9-1-3-16,16 2 0 16,4-3-1-16,20-11 0 15,3-2 2-15,14-9 1 16,3-3 1-16,-5-7 1 16,0-6 2-16,-7-9 0 15,-8-1 1-15,-1-2 0 16,-2-3 0-16,-3 8 0 15,-7 2-2-15,-4 16 1 16,-4 3-2-16,-1 17-1 0,3 5 0 16,-2 8-1-16,8 5 0 15,0-8-1-15,1-4-4 16,11-11-8-16,3-7-1 16,4-11 2-16,4-2 5 15,-4-15 9-15,0-5 2 16,-3-10 2-16,-4-6-1 0,-2-5 3 15,0-4 0-15,-2-6 6 16,2-10 1 0,-8-5 2-16,-1-5-1 0,2-2 1 15,0-2-4-15,0 20 32 16,2 15 7-16,-9 44 3 16,4 8 0-16,-10 37-33 15,-1 18-11-15,2 13-8 16,-4 1 1-16,4 7 0 15,1 2-8-15,3 4-64 16,1 0-57-16,3-10-187 16,10-13-105-16,10-20 219 15</inkml:trace>
  <inkml:trace contextRef="#ctx0" brushRef="#br0" timeOffset="125956.93">21629 9706 960 0,'4'-9'128'15,"-2"9"108"-15,-1 2-15 16,-2 16-58-16,1 8-15 16,-4 13-42-16,-6 0-29 15,6 9-41-15,-1-2-17 16,-6 11-14-16,7 0 3 15,-13-4-59-15,-1 0-55 0,6-7-209 16,-1-7 170-16</inkml:trace>
  <inkml:trace contextRef="#ctx0" brushRef="#br0" timeOffset="126482.33">21420 10245 549 0,'-2'-13'164'0,"2"1"186"16,4 3-121-16,8 2-68 15,4 0-25-15,18-7-20 16,9-2-7-16,4-4-16 16,7-3-16-16,-1 2-35 15,-5 3-13-15,0 4-20 16,-4 2-4-16,-3 12-4 16,-8 1 1-16,-10 10-1 15,-3-2 0-15,-11 2 1 16,-6 3 1-16,-3-4 1 15,-1-1 1-15,-5-2 0 0,1-3-1 16,1-1-2-16,3 3 0 16,1-4 2-16,0-2 6 15,5 7 4-15,2-2 11 16,-2-3 12-16,4 0-5 16,0-2 3-16,3 0-9 15,4-2 0-15,0-2 3 16,4-3 10-16,-1 5 3 15,1 2-7-15,1 4-1 16,-3 5-6-16,0 1-1 0,-6 8 0 16,-3 2-3-1,-7 8-6-15,-2 0-4 0,-6 4-5 16,-8 4-3-16,-7 1-2 16,-6 6-1-16,-8 8-1 15,-4 4 0-15,-9-2-1 16,-7 2-1-16,-2-4 5 15,-10-3-25-15,-25 4-45 16,-13-6-22-16,-26 2-94 16,-13-2-22-16,-15-11 114 15</inkml:trace>
  <inkml:trace contextRef="#ctx0" brushRef="#br0" timeOffset="127783.34">13112 11993 256 0,'-9'5'83'0,"-5"2"106"16,-6 6 2-16,2-4 13 16,1 3 3-16,1 4-5 15,1-7-8-15,10-2-49 16,5 0-16-16,14-10-29 15,13-3-14-15,23-3-7 16,1-3-13-16,18 0-28 16,-1-4-11-16,-5 1-16 15,-2 0-5-15,-21-1 0 16,-2-4-16-16,-15 6-91 16,-7 1-44-16,-9 6-158 15,-4 7-163-15,-10 6 278 16</inkml:trace>
  <inkml:trace contextRef="#ctx0" brushRef="#br0" timeOffset="127933.3">13181 12140 625 0,'-43'32'200'0,"11"-2"169"15,22-8-110-15,10-6-41 16,23-11-78-16,10-5-31 16,22-9-49-16,7-12-18 15,4-1-23-15,-4-6 8 16,-9 0-116-16,-1-2-113 0,6-6 120 15</inkml:trace>
  <inkml:trace contextRef="#ctx0" brushRef="#br0" timeOffset="128236.45">14466 11520 447 0,'-25'1'128'0,"-1"7"121"16,-6 0-32-16,4 17-54 15,-3 14-17-15,8 20-21 16,2 13-8-16,7 12-42 15,5-1-22-15,-2-5-33 16,8-9-10-16,-2-19-6 0,5-6-1 16,5-15-67-16,5-5-78 15,12-9 80-15</inkml:trace>
  <inkml:trace contextRef="#ctx0" brushRef="#br0" timeOffset="128517.71">14647 11702 845 0,'0'0'120'0,"-5"16"98"16,-4 9-97-16,-5 21-37 15,0 11-21-15,5 7-6 16,5 3-4-16,17-19-12 16,10-7-9-16,24-16 15 15,0-17 9-15,8-15 20 16,1-9 9-16,-19-14-6 15,1-9-4-15,-17-7-6 16,-10-7-2-16,-13-2-10 16,-12 4-8-16,-16 6-24 15,-11 4-11-15,-16 15-31 16,-1 12-30-16,-1 21-97 16,11 12-88-16,22 11 123 15</inkml:trace>
  <inkml:trace contextRef="#ctx0" brushRef="#br0" timeOffset="128815.95">15158 11825 1055 0,'0'5'152'0,"-6"4"92"16,-6 17-111-16,-4 8-36 15,0 17-49-15,2 4-1 16,14 0-8-16,9-7-8 15,19-12-4-15,9-13 4 0,15-18 24 16,8-7 7-16,2-15 4 16,7-6 3-16,-7-9-10 15,-8-4-4 1,-23-3 0-16,-9 0-3 0,-31 4-12 16,-16-4-6-1,-28 9-17-15,-18 3-5 0,-7 18-65 16,-4 6-35-16,15 11-110 15,8 8-123-15,28 7 188 16</inkml:trace>
  <inkml:trace contextRef="#ctx0" brushRef="#br0" timeOffset="129027.69">16090 11589 1165 0,'0'18'103'0,"-5"8"131"0,-2 10-109 16,-4 13 22-16,-5 10-31 15,2 5-55-15,0 1-23 16,3-5-26-16,4-6-6 16,4-10-76-16,-1-9-49 15,4-1 62-15</inkml:trace>
  <inkml:trace contextRef="#ctx0" brushRef="#br0" timeOffset="129222.33">15846 11949 1502 0,'5'-2'107'0,"13"-7"58"15,8 6-12-15,17-8-47 16,12 4-21-16,12-11-43 15,4-3-15-15,11 5-12 16,-1-7-46-16,4 5-3 16,0 6 16-16</inkml:trace>
  <inkml:trace contextRef="#ctx0" brushRef="#br0" timeOffset="129410.11">16906 11662 1206 0,'-21'12'158'16,"-4"4"98"-16,4 12-88 0,-2 11-27 16,3 9-61-1,-3 12-18-15,7 1-34 0,0 3-14 16,7-13-27-16,7-5-41 16,10-9-161-16,6-7 133 15</inkml:trace>
  <inkml:trace contextRef="#ctx0" brushRef="#br0" timeOffset="129683.73">17209 11715 990 0,'-19'32'110'0,"1"12"102"15,-7 6-84-15,13 8-24 16,-1-7-32-16,13-10-36 0,13-9-13 15,15-18-6-15,0-3 9 16,11-13 15-16,-3-8 4 16,-6-8 1-16,4-7 3 15,-20-3 14-15,-3 1 7 16,-15-1 14-16,-3-2-4 16,-18 1-22-16,-5 1-12 15,-11 7-30-15,-1 1-31 16,-3 15-77-16,8 5-59 15,12 7 72-15</inkml:trace>
  <inkml:trace contextRef="#ctx0" brushRef="#br0" timeOffset="129968.22">17551 11752 1217 0,'-12'18'63'0,"0"10"84"15,3 7-80-15,0 6 25 16,7-4 12-16,14-3-26 16,15-11-14-16,12-14-14 15,12-5 6-15,10-10 22 16,-3-8 6-16,-1-7-12 16,-14-2-10-16,-17-4-2 15,-6 4 4-15,-20-3 10 16,1 3-1-16,-24-4-25 15,-17 0-14-15,-22 10-26 0,-9 2-22 16,-7 15-82 0,5 6-54-16,13 8 71 0</inkml:trace>
  <inkml:trace contextRef="#ctx0" brushRef="#br0" timeOffset="130307.3">18468 11605 1065 0,'-7'12'154'0,"7"2"214"0,12-10-277 16,13-1 6-16,11-6-40 16,3-8-11-16,19-5-30 15,2-3-7-15,2-2-90 16,1 1-105-16,-7 6 107 15</inkml:trace>
  <inkml:trace contextRef="#ctx0" brushRef="#br0" timeOffset="130483.93">18518 11908 1399 0,'-16'12'76'0,"16"-8"31"16,14-6-13-16,32-17-36 0,13-8 0 15,13-16-20-15,8-1-16 16,5-5-34-16,2-3-50 16,3 8-238-16,3-1 193 15</inkml:trace>
  <inkml:trace contextRef="#ctx0" brushRef="#br0" timeOffset="131032">19450 11376 908 0,'7'-5'171'16,"2"-1"204"0,14 3-199-16,-1 1 9 0,4 2-49 15,6 4-28-15,-7 5-46 16,-2 3-16-16,-12 4-22 16,-11 9-5-16,-16 7-8 15,-11 5-1-15,-15 12-4 16,1 10-2-16,-5 3-1 15,10-3-2-15,13-8-1 16,12-7-2-16,26-17-2 16,9-9 1-16,21-15 1 15,3-8 2-15,8-11 1 16,6-11 1-16,-3-13 3 16,3-1 4-16,-2-5 13 15,-1 1 11-15,-13 5 18 16,-9 8 5-16,-26 10-2 15,-9 10-8-15,-17 12-18 0,-8 5-9 16,-5 22-13-16,0 3-3 16,5 13-3-16,3-1 0 15,20-5-2-15,11-3 0 16,19-18 1-16,11-9 0 16,14-10 9-16,5-10 6 15,-7-10 15-15,-3-5 9 16,-15-11 11-16,-14-2 1 0,-3 2 3 15,-9 0-2 1,-13 2-10-16,-8 3-7 0,-23 6-18 16,-4 12-10-16,-15 14-6 15,-2 5-26-15,2 12-69 16,3-1-53 0,23 0-144-16,14-2-104 0,29-3 221 15</inkml:trace>
  <inkml:trace contextRef="#ctx0" brushRef="#br0" timeOffset="131323.49">20464 11486 1401 0,'-12'9'88'16,"-4"5"56"-16,2 11-63 15,-2 3 13-15,12 6-12 16,4-2-5-16,16-11-22 15,11-5-8-15,5-7 8 0,7-9 7 16,0-9 14-16,2 0-1 16,-2-9-6-16,-2-1-3 15,-9-4-3-15,-3 0 6 16,-12-6 9-16,-10 3-6 16,-15-1-21-16,-13 1-12 15,-16 6-26-15,-3 8-10 16,-11 12-30-16,0 9-30 15,5 5-83-15,-1-4-63 16,22 1 107-16</inkml:trace>
  <inkml:trace contextRef="#ctx0" brushRef="#br0" timeOffset="132111.1">21404 11429 910 0,'7'-3'147'0,"-1"-4"163"0,-3 1-49 15,-3-1-18-15,-7 2-22 16,-7 1-72-16,-4 4-35 16,-16 9-71-16,-3 11-25 15,-5 12-15-15,-6 12-3 16,12 14-1-16,10 3-1 15,20-3-3-15,10-5 0 16,21-21 0-16,10-7 1 16,18-21 2-16,10-8 2 15,11-19 6-15,4-7 4 0,-5-9 6 16,-9 0 7 0,-18 0 11-16,-13 9 1 15,-20 14 2-15,-17 11-8 0,-15 22-16 16,-13 13-5-16,-9 18-8 15,9 7 0-15,18-10-3 16,14-5-1-16,30-22 2 16,14-7 0-16,11-13 2 15,-1-9 3-15,0-6-1 16,-4-8 0-16,-14 2 16 16,-6 1 7-16,-11-2 15 15,-8 2 7-15,-6 5-7 16,-5 15-8-16,2 0-17 15,-4 23-6-15,0 17-9 16,2 13 0-16,0 7 0 16,2 5 0-16,5-3 0 15,2 2 0-15,-4-9 0 0,-3-2 1 16,-9-3 2-16,-9-3 1 16,-14-8 1-16,-9-5 1 15,-12-7-1-15,-6-11-2 16,4-14-20-16,-6-11-25 15,15-17-66-15,3-13-36 0,27-14-83 16,21-11-58 0,30-6-231-16,23-1 287 15</inkml:trace>
  <inkml:trace contextRef="#ctx0" brushRef="#br0" timeOffset="132323.16">22518 11646 885 0,'42'-27'185'0,"-10"2"187"15,-9 2-41-15,-23 2-67 16,-7 3-34-16,-27 7-58 16,-1 10-33-16,-18 11-55 15,-4 10-19-15,6 15-28 16,3 4-12-16,23 0-17 16,21 0-5-16,24-5-4 15,12-6-1-15,21-3-2 16,0-11-5-16,11-5-85 15,2-5-58-15,6-11 78 16</inkml:trace>
  <inkml:trace contextRef="#ctx0" brushRef="#br0" timeOffset="171582.16">1464 14653 651 0,'2'-16'111'0,"-2"1"105"15,-2-1-25-15,-6 6-38 16,-7 3-20-16,-4-2-39 16,-10 5-19-16,-11 6-30 15,-6 2-12-15,-13 13-16 16,1 3-6-16,-13 12-7 0,5 9-3 15,4 14-1-15,5 7 0 16,22 12 0-16,10 6 0 16,16 0-1-16,11-1 0 15,19-1 1-15,2-3 0 16,16-11 0-16,4-4 0 16,10-12 0-16,-3-6 0 15,1-8 0-15,-7-9-6 0,-8-11-39 16,-4-7-33-16,-9-16-140 15,2-8-153-15,-13-15 208 16</inkml:trace>
  <inkml:trace contextRef="#ctx0" brushRef="#br0" timeOffset="171744.53">932 15234 989 0,'13'-11'128'15,"3"-3"86"-15,21-7-62 16,6 0-31-16,13 3-54 16,-1-3-20-16,4 7-38 15,-1 1-19-15,1 2-164 16,-2-1 123-16</inkml:trace>
  <inkml:trace contextRef="#ctx0" brushRef="#br0" timeOffset="172293.51">2057 15145 591 0,'-11'-1'129'0,"-3"-1"89"16,-4 13-36-16,-3 6-32 16,-9 12-54-16,-2 10-30 15,-14 16-35-15,-4 3-9 16,-3 4-15-16,-2 2-4 16,9 0-22-16,5-7-49 15,11-10-141-15,3-6-140 0,11-21 178 16</inkml:trace>
  <inkml:trace contextRef="#ctx0" brushRef="#br0" timeOffset="172455.62">1652 15241 805 0,'22'-5'108'0,"2"7"92"16,3 12-50-16,3 14-49 15,0 9-25-15,2 11-29 16,5-3-20-16,6-3-18 15,-6-6-4-15,4-12-31 16,-2-8-65-16,5-14 55 16</inkml:trace>
  <inkml:trace contextRef="#ctx0" brushRef="#br0" timeOffset="172749.56">2259 15284 931 0,'-2'26'69'15,"-3"1"26"-15,3-2 1 16,4-6-27-16,6-5-9 16,10-14 8-16,7-7-9 15,5-16-8-15,4-7-3 16,-4-9-18-16,-3-2-6 16,-13 9-2-16,-11-5 1 0,-13 16 9 15,-17 7 1-15,-12 14-7 16,-7 17-7-16,0 26-15 15,5 12-3-15,9 14-1 16,6 4-1-16,13 0 1 16,11-3-28-16,18-9-99 15,13-12-86-15,13-20 102 16</inkml:trace>
  <inkml:trace contextRef="#ctx0" brushRef="#br0" timeOffset="172982.67">2844 15293 1041 0,'-34'7'98'0,"-8"10"46"16,-6 8-14-16,-7 12-51 16,9 2-19-16,16 11-16 15,5 0-18-15,23 1-20 16,9 1-5-16,16-6-1 0,14-7 0 15,16-11-1-15,2-12 0 16,13-21-2-16,-8-11-41 16,6-29-276-16,3 1 219 15</inkml:trace>
  <inkml:trace contextRef="#ctx0" brushRef="#br0" timeOffset="173237.5">3585 14601 1054 0,'5'0'135'0,"-1"14"129"16,1 15-99-16,-12 27-57 15,-5 19-37-15,-4 28-45 16,-2 8-12-16,0 5-8 16,2-5-4-16,-1-2-93 15,6-5-141-15,11 4 136 16</inkml:trace>
  <inkml:trace contextRef="#ctx0" brushRef="#br0" timeOffset="173515.68">3271 15339 1034 0,'18'-14'132'0,"7"1"85"16,15 4-52-16,10 4-33 16,7 3-40-16,3-1-16 15,4-1-23-15,-7 2-4 16,-9 4-8-16,-8 5-4 0,-11 9-15 15,-12 9-2-15,-8 5-5 16,-7 6-1-16,-2 3-3 16,-2 0-2-16,2-9-4 15,0-7-13-15,9-13-99 16,7-8-150-16,11-18 144 16</inkml:trace>
  <inkml:trace contextRef="#ctx0" brushRef="#br0" timeOffset="173626.33">3886 14984 823 0,'-28'7'-22'0,"5"0"15"16</inkml:trace>
  <inkml:trace contextRef="#ctx0" brushRef="#br0" timeOffset="174202.5">4248 15268 813 0,'9'58'140'0,"-7"-1"128"16,-2-7-133-16,-4-6 9 16,-3-17-56-16,2-6-11 0,-1-23-19 15,3-10-13-15,3-18-10 16,7-9-7-1,9 1-20-15,5 5-4 0,8 13 0 16,-6 8 0-16,5 13 1 16,0 12-1-16,-3 10-2 15,0 5-1-15,0 1 1 16,-4-5 1-16,-3-11-1 16,-2-8 1-16,-4-10 1 15,1-9 1-15,-3-2 0 16,-3-7-1-16,2 3-1 15,4 4-2-15,1 7-1 16,2 6 0-16,2 8 7 16,6 4-1-16,1 5 2 15,7 0-1-15,7 1-5 16,5-12 0-16,10-6 0 16,1-10 1-16,0-13 15 15,1-5 15-15,-8 0 39 0,-5-7 20 16,-13 1 14-1,-12 0 5-15,-13 7-4 16,-9 3-7-16,-13 15-18 0,-8 8-19 16,-12 22-40-16,-8 19-14 15,1 25-13-15,7 16-3 16,17 0 1-16,20-3 1 16,23-19-2-16,11-13 0 15,23-27-17-15,1-9-24 16,4-25-88-16,6-7-72 0,-5-17-305 15,3-2 295-15</inkml:trace>
  <inkml:trace contextRef="#ctx0" brushRef="#br0" timeOffset="174390.81">5633 15005 1339 0,'-4'6'175'0,"3"3"167"15,6-6-176-15,4-5-33 16,10-5-37-16,17-7-30 16,8-7-14-16,15-8-35 15,6-1-7-15,-1-7-30 16,-4 7-47-16,-5 9-138 16,-5 1-122-16,-20 17 166 0</inkml:trace>
  <inkml:trace contextRef="#ctx0" brushRef="#br0" timeOffset="174559.5">5695 15365 1150 0,'-4'7'214'0,"6"0"283"16,19-19-347-16,4-2-15 16,14-16-49-16,2-6-14 0,9 1-36 15,5-4-16-15,0 5-48 16,3 0-87-16,4-3 72 15</inkml:trace>
  <inkml:trace contextRef="#ctx0" brushRef="#br0" timeOffset="175012.66">6867 14807 1126 0,'0'19'157'0,"0"8"154"15,-2 17-218-15,0 13-34 16,-7 14-45-16,-1 12-2 16,3 2-1-16,-4-3-1 15,8-4-6-15,1-5-1 16,5-15-60-16,8-8-74 16,7-20 75-16</inkml:trace>
  <inkml:trace contextRef="#ctx0" brushRef="#br0" timeOffset="175319.05">7436 14991 1314 0,'-12'45'101'0,"-4"15"44"16,0 12-23-16,-9 12-55 15,9 6-11-15,7-6-10 16,4-12-8-16,17-17-11 15,6-10 5-15,10-29 16 16,6-9 12-16,1-14 22 16,-3-17-6-16,-2-7-15 15,-5-8-6-15,-14-11-15 16,-2 2-3-16,-15-5-11 16,-6 5-5-16,-15 2-9 15,-3 9-7-15,-9 14-46 0,-1 16-37 16,8 22-103-16,3 12-95 15,24 7 153-15</inkml:trace>
  <inkml:trace contextRef="#ctx0" brushRef="#br0" timeOffset="175622.11">8012 15209 1462 0,'0'7'107'0,"-14"15"37"15,0 6-32-15,-9 22-63 16,-4 8-15-16,8 18-9 16,5 1-6-16,19 1-14 15,16-7-4-15,16-20-3 16,11-19 0-16,13-29 22 16,4-11 23-16,-3-30 40 15,-3-8 15-15,-15-10 6 16,-8-10-9-16,-15 2-16 15,-12 2-6-15,-25 5-22 16,-14 2-10-16,-22 11-31 16,-13 7-26-16,-8 23-83 15,-2 15-52-15,3 33-205 16,15 9 198-16</inkml:trace>
  <inkml:trace contextRef="#ctx0" brushRef="#br0" timeOffset="175880.17">9181 14989 1527 0,'-6'20'138'0,"-2"15"97"15,-5 15-80-15,-3 12-45 16,-5 9-40-16,0 3-37 16,1-1-15-16,2 0-14 15,2-6-2-15,11-5-78 16,0-5-80-16,10-6 86 16</inkml:trace>
  <inkml:trace contextRef="#ctx0" brushRef="#br0" timeOffset="176091.48">8776 15447 1618 0,'34'-11'149'15,"5"-7"84"-15,23-1-95 0,2-1-9 16,12-3-54-16,6 6-16 15,8-8-34-15,3 7-29 16,-3 0-111-16,6 4 80 16</inkml:trace>
  <inkml:trace contextRef="#ctx0" brushRef="#br0" timeOffset="180382.95">5638 5518 195 0,'2'-2'68'0,"-4"2"87"0,-1 4 7 16,-4 5-7-16,-2-2-8 16,2 7-22-16,-1-3-15 15,8 1-25-15,0 0-8 16,6-4-1-16,10 0 6 16,12-4 15-16,11 5 9 0,23-6-8 15,9 8-4-15,28-9-14 16,27 3-12-16,46-3-15 15,18-4-14-15,28-5-23 16,13-16-4-16,-3-9-9 16,-3 0 1-16,-3-3 3 15,-18 6 0-15,-39 15-18 16,-14 9-74-16,-43 17 56 16</inkml:trace>
  <inkml:trace contextRef="#ctx0" brushRef="#br0" timeOffset="182517.21">10973 14780 555 0,'-3'-3'119'0,"3"1"95"15,-13-7-40-15,1 4-16 16,-8-4-28-16,-3 4-16 16,-12-4-41-16,-6 7-17 15,-3 5-24-15,-13 8-5 0,6 16-8 16,-4 13-1-16,3 22-8 15,6 15-4-15,0 18-3 16,5 5-3-16,15 6 0 16,10 4 0-16,16-14 0 15,19-4-1-15,18-23-2 16,1-21 1-16,11-27-1 16,-1-14 2-16,5-24 22 15,-5-12 9-15,-9-11 19 16,-9-5 10-16,-15 1-7 15,-15 0-1-15,-20 3-9 16,-10 5-7-16,-13 15-13 16,-8 5-7-16,-4 16-10 15,0 0-14-15,11 12-62 16,10 3-49-16,20-5-239 16,14 1 208-16</inkml:trace>
  <inkml:trace contextRef="#ctx0" brushRef="#br0" timeOffset="183567.65">11810 15012 661 0,'2'2'105'0,"-2"9"67"15,-7 8-41-15,-6 13-73 16,-1 2-19-16,4 16-6 16,4 3-1-16,6 7-7 15,-5 2-5-15,3-2-11 16,2-1 6-16,0-9-85 15,0-6-68-15,0-17 77 16</inkml:trace>
  <inkml:trace contextRef="#ctx0" brushRef="#br0" timeOffset="183793.31">11518 15071 652 0,'0'-5'142'16,"5"-4"176"-16,11-4-100 16,19-4-39-16,4-3-32 15,9-3-59-15,-2 2-31 16,-5-2-37-16,-4 7-9 16,4 5-14-16,-4 1-46 0,13-1-149 15,-4-3-164-15,6-2 183 16</inkml:trace>
  <inkml:trace contextRef="#ctx0" brushRef="#br0" timeOffset="184637.52">12144 15358 468 0,'7'-9'135'16,"-6"-3"144"-16,5-2-36 0,-5-2-53 15,1-5-20 1,-4 5-40-16,-3 0-24 0,-9 7-50 15,-2 2-19-15,-9 10-26 16,2 13-8-16,-2 16-3 16,-3 9-2-16,7 14-1 15,3 2 2-15,13-4-1 16,5-7 1-16,10-25-2 16,10-12 1-16,6-18 1 15,5-9 0-15,-3-14 3 16,2-5 5-16,-7 2 6 15,-3 3 2-15,-12 5 1 16,0 6-1-16,-8 19-6 16,-8-5-3-16,0 16-3 15,-3 7-2-15,7 11-2 16,4 6-1-16,4-1 0 16,8 2 1-16,10-4 0 15,2-7 1-15,8-9 0 0,4-10 0 16,-2-8 1-1,5-10 0-15,0-11 1 0,-4-5-2 16,4-11 0-16,-9-7 0 16,-12-7-1-16,0-1 1 15,-11-6 0-15,0 1 2 16,-13-8 2-16,-8-3-1 16,-5 1-2-16,8 12 7 0,2 29 20 15,9 25 6-15,-10 5 3 16,-6 23-5-16,9 30-22 15,-8 11-6-15,10 19-3 16,0 6 1-16,5-1 0 16,3-1 6-16,10-3-70 15,8-6-54-15,0-2-233 16,9-14-116-16,-5-21 242 16</inkml:trace>
  <inkml:trace contextRef="#ctx0" brushRef="#br0" timeOffset="184875.65">12773 15197 823 0,'-14'25'147'0,"-7"3"131"16,-15 4-121-16,-7 9-27 15,-3 1-51-15,4 3-21 16,15 1-31-16,13-2-8 15,14-1-7-15,11-4 0 16,14-15-2-16,12-1-3 16,9-12-3-16,7-9-9 15,2-15-99-15,4-4-164 16,-1-17 155-16</inkml:trace>
  <inkml:trace contextRef="#ctx0" brushRef="#br0" timeOffset="185465.6">13337 14734 905 0,'7'2'82'16,"4"7"76"-16,-3 19-102 15,-2 15 1-15,-6 33-24 16,-2 13-6-16,-2 22-18 16,-3 3-4-16,0-11-2 15,0-9-1-15,4-22 0 16,-1-8 0-16,4-30 2 15,0-9 0-15,0-24 3 16,-7-8 0-16,5-23 8 16,0-7 8-16,13-15 11 15,5 3 11-15,7 4 23 16,11 8-1-16,-2 20-11 16,1 2-9-16,1 12-32 15,-4 5-8-15,-9 1-2 16,-3 10 2-16,-14 4 3 0,-8 6 2 15,-17 7-2 1,-6 4-14-16,-8 7-86 16,-10 0-83-16,3-13 88 0</inkml:trace>
  <inkml:trace contextRef="#ctx0" brushRef="#br0" timeOffset="185756.98">13782 15195 683 0,'16'43'93'0,"-2"-1"101"0,-2 6-143 15,-3 0-10-15,-2-7-29 16,-1-6 24-16,1-10 16 16,-5-6 7-16,-2-4 12 15,0-14-14-15,-11-1 15 16,0-8 8-16,-1-21 11 15,1-6-7-15,13-20-15 16,10-7-8-16,20-9-9 16,13 0-7-16,11 0-18 15,8 5-10-15,0 13-32 16,-4 4-81-16,4 13 63 16</inkml:trace>
  <inkml:trace contextRef="#ctx0" brushRef="#br0" timeOffset="193966.47">15239 15294 691 0,'2'-1'130'0,"0"1"128"16,0 1-19-16,-2 3-39 16,-2 1-24-16,-2 4-38 15,-6 2-21-15,-3-2-46 16,-6 8-14-16,-8 1-31 16,-5 9-8-16,-7 5-12 15,0 10-2-15,-5 2-4 16,3 6 0-16,2 2-28 15,-9-10-25-15,11-10-61 16,2-5-47-16,11-17-185 16,12-10 201-16</inkml:trace>
  <inkml:trace contextRef="#ctx0" brushRef="#br0" timeOffset="194199.97">14837 15268 1079 0,'12'-11'119'16,"2"6"104"-16,6-4-26 15,5 13-23-15,3 6-31 16,4 13-57-16,9 9-25 0,5 16-31 16,2 7-12-16,14 11-11 15,-2-3-3-15,11 5-10 16,-4-12-24-16,11-9-108 15,-1-5-109-15,4-15 127 16</inkml:trace>
  <inkml:trace contextRef="#ctx0" brushRef="#br0" timeOffset="195433.53">16154 15339 430 0,'0'0'146'15,"0"-2"92"-15,0-3-19 16,2 3-30-16,-2-2-51 15,0 3-16-15,0 1-19 16,-4 1-11-16,-1 12-31 16,-2 1-17-16,-7 7-28 15,-2 8-6-15,-5 8-6 16,-1-2 0-16,6 2-1 16,4-5 0-16,10-7 7 15,4-2 6-15,16-1 14 16,6-5 7-16,14-1 9 15,1-3-3-15,10-1-2 16,5 0-4-16,-8 1-11 16,-11 3-1-16,-12 3-8 15,-10 6-3-15,-17 11-4 16,-7 4-2-16,-22 6-3 16,-17 4-2-16,-8-6-12 15,-3-1-18-15,3-2-70 16,5-6-58-16,12-10-193 0,5-9 191 15</inkml:trace>
  <inkml:trace contextRef="#ctx0" brushRef="#br0" timeOffset="195617.95">16119 15323 1275 0,'16'-13'145'0,"0"4"119"16,5 4-55-16,7 5-68 15,6 0-38-15,9 0-55 16,6 0-22-16,-1-2-21 16,0 1 6-16,-4-5-88 15,1 6-95-15,10 11 101 16</inkml:trace>
  <inkml:trace contextRef="#ctx0" brushRef="#br0" timeOffset="196466.2">17174 15725 304 0,'0'-7'164'0,"1"2"123"0,-2 3-9 15,-1-3-15-15,-9 5-62 16,-14 1-36-16,2 7-58 15,-10 6-27-15,-10 12-41 16,2 5-16-16,-6 13-18 16,4 4-4-16,18 5-1 15,13-3-2-15,12-11 0 16,14-8 0-16,21-8-1 16,6-15 0-16,18-12 3 15,1-8 2-15,-3-15 2 16,-4-3 5-16,-11-6 8 15,-8-1 1-15,-11 11 5 16,-3 3-3-16,-11 15-8 16,-6 10-2-16,-3 18-8 15,-5 10-2-15,1 12 0 16,2 1 0-16,8-8 0 16,4-4 1-16,6-17-1 15,4-4 0-15,8-10 2 16,2-5 1-16,1-14 2 15,0 1 0-15,-8-7 1 0,-3 2 2 16,-6-2 11 0,-1 6 5-16,-3 4 2 0,-1 8 1 15,0 16-1-15,2 11-2 16,-1 17-5-16,-3 4-4 16,-5 5-10-16,-2 0-2 15,-12 2-1-15,-4 3 0 0,-11-8-8 16,-3 1-23-16,-5-12-77 15,-8-4-61-15,13-17-166 16,1-13 175-16</inkml:trace>
  <inkml:trace contextRef="#ctx0" brushRef="#br0" timeOffset="196674.97">17993 15748 1476 0,'-5'14'130'0,"-11"8"84"16,-6-1-53-16,-6 9-57 15,5 6-30-15,-2-3-38 0,9-1-16 16,11-2-17 0,3-5-5-16,18-5-3 15,5-1-30-15,15-10-80 0,4-2-61 16,5-9 81-16</inkml:trace>
  <inkml:trace contextRef="#ctx0" brushRef="#br0" timeOffset="197050.35">18397 15720 1001 0,'-14'50'135'0,"-2"1"249"0,-7 13-333 16,0 3-4-16,0 2-16 15,0 0-19-15,3 1-9 16,4-7-33-16,2-2-102 16,7-3-61-16,3-15-19 15,3-10 37-15,1-31 126 16,1 2 82-16,3-33 67 16,1-10 32-16,-1-26 62 15,-2-8 16-15,7-21-14 16,1-7-24-16,13 0-53 15,9 7-23-15,11 20-10 16,6 8-6-16,5 31-33 16,4 10-12-16,-8 16-24 15,-1 9-5-15,-26 14-4 16,-14 9-7-16,-12 7-21 16,-20 11-14-16,-18 5-55 0,-16 9-38 15,-10-4-130 1,3 1-209-16,5-6 275 0</inkml:trace>
  <inkml:trace contextRef="#ctx0" brushRef="#br0" timeOffset="197650.09">18766 15786 1333 0,'0'8'109'0,"0"1"58"15,0 2 2-15,7-8-18 16,0 1-36-16,7-8-33 16,2 1-7-16,4-10-16 15,-1-2-8-15,1-7-12 16,3 1-5-16,-9-7 0 16,-2 6 11-16,-5 1 0 15,-3 3-1-15,-9 4-4 16,-1 0-12-16,-6 5-12 15,-2 7-3-15,-6 11-9 16,-1 5-4-16,2 16-2 16,-8 1-1-16,4 15-1 15,-2 2 2-15,11-4 0 16,1-3-1-16,21-11 1 16,4-7-1-16,16-9 1 15,10-7 1-15,1-10 1 0,7-4 1 16,-2-15 1-16,6 3 1 15,-1-4 0-15,-3 7 0 16,-5 9-2-16,-7 3 0 16,-15 11 0-16,-4 7-1 15,-15 8-12-15,-8 6 0 16,-6 2 0-16,-2 0-1 0,-3-5 13 16,8-4 1-1,2-14 0-15,9-7 0 16,9-14 0-16,5-7 1 0,16-14-1 15,13-3 0-15,8-1 1 16,6 6-1 0,-2 6 1-16,-9 6 1 0,-9 23-1 15,-8 8-1-15,-6 22-5 16,0 5-16-16,2 4-82 16,-2-4-45-16,9-1 70 15</inkml:trace>
  <inkml:trace contextRef="#ctx0" brushRef="#br0" timeOffset="198459.08">6475 16768 946 0,'-5'10'110'16,"7"-4"93"-16,8 3-47 16,13-6-25-16,6-3-11 0,8-12-28 15,14 3-19-15,2-9-40 16,2-1-15-16,-5 6-13 15,-7-3 7-15,-6 9-65 16,-7 5-73-16,-14 2 75 16</inkml:trace>
  <inkml:trace contextRef="#ctx0" brushRef="#br0" timeOffset="198626.99">6482 17050 1065 0,'9'10'123'0,"14"-3"121"16,13-7-97-16,4-12-54 16,5-9-26-16,6-4-39 15,0-3-12-15,13 1-25 16,7 2-74-16,2 7 54 0</inkml:trace>
  <inkml:trace contextRef="#ctx0" brushRef="#br0" timeOffset="198840.8">7569 16509 1278 0,'7'-5'160'0,"0"-3"150"16,-3 10-118-16,-4 21-61 15,-4 9-39-15,-6 25-51 16,-3 12-13-16,-1 6-20 15,-4 3-4-15,4 5-23 16,3 0-48-16,8 6-238 16,6 0 194-16</inkml:trace>
  <inkml:trace contextRef="#ctx0" brushRef="#br0" timeOffset="199265.53">7883 16674 1605 0,'16'-25'120'15,"3"-3"74"-15,6-3-20 16,9-2-30-16,1 3-24 0,10 3-48 16,-3 4-22-16,-6 12-33 15,-6 10-7-15,-18 17-3 16,-12 10 1-16,-18 17 1 15,-6 5-1-15,-22 3-2 16,-2 6-1-16,2-11-3 16,7-2 0-16,14-14-4 15,19-8-2-15,10-5-3 16,23-8 0-16,15 0 1 16,8-5 2-16,21 6 2 15,-4 3 2-15,0 1 0 16,-5 3 0-16,-19 3 6 15,-18 5 2-15,-29 14 5 16,-17 3 1-16,-29 17-1 16,-12 1-3-16,-12 4-10 15,-13-2-20-15,0-16-89 16,6-12-71-16,4-24-400 0,19-13 347 16</inkml:trace>
  <inkml:trace contextRef="#ctx0" brushRef="#br0" timeOffset="199565.58">8698 16715 1226 0,'0'51'79'16,"-1"0"52"-16,-15 15-37 15,3-2 10-15,15 1-17 16,5-6-17-16,25-20-20 15,16-21 10-15,5-31 20 16,6-12 16-16,-6-19 18 16,-14-6-7-16,-7-3-8 15,-13-2-14-15,-15-1-29 16,-6 2-13-16,-25 1-17 16,-4 5-8-16,-16 8-13 15,-9 11-22-15,-3 15-58 16,-1 14-39-16,-7 16-149 15,6 14 148-15</inkml:trace>
  <inkml:trace contextRef="#ctx0" brushRef="#br0" timeOffset="200816.23">10154 16810 910 0,'-2'-3'133'16,"-3"-3"111"-16,-6 1-5 16,-13 3-58-16,-7 2-40 0,-11 4-62 15,-2 7-30-15,3 6-35 16,2 10-8-16,3 17-7 15,4 8-2-15,9 24 0 16,7 4 0-16,13 6 1 16,6-6-1-1,19-21-1-15,3-18-1 0,15-25 0 16,10-16 1-16,12-15 4 16,5-15 5-16,-3-18 8 15,4-3 6-15,-19-9 13 16,-8 1 8-16,-16 8 8 15,-16 12-1-15,-11 17-12 16,-5 12-12-16,-4 22-18 16,-1 15-4-16,5 15-3 15,0 8 1-15,7 1-1 16,8-5 1-16,21-12-1 16,-3-9 1-16,15-16 3 15,7-16 5-15,-2-14 9 16,-2-8 4-16,-4-12 11 0,-3 2 4 15,-11 4 9 1,-3-1 3-16,-8 13 0 0,-7 4-1 16,-6 10-8-16,-2 7-7 15,0-1-7-15,-3 6-3 16,1 10 3-16,0 6 1 16,2 2 2-16,0 8 1 15,-2 3 0-15,1 1 2 16,-1 3-3-16,-4 1-3 0,-1 0-11 15,-3 2-3 1,-3 2-4-16,-3 5-1 0,-7-1-2 16,0 4 0-1,-2-3-2-15,-6-8-1 0,2-3-4 16,1-5-2-16,-4-9-14 16,7 1-13-16,-2-12-24 15,1-6-12-15,1-11-45 16,0-7-29-16,2-13-103 15,2-7-78-15,21-8 177 16</inkml:trace>
  <inkml:trace contextRef="#ctx0" brushRef="#br0" timeOffset="201112.25">11392 16798 1560 0,'-23'3'151'16,"-13"6"104"-16,-6-2-74 16,-13 8-70-16,-4 6-37 0,2 9-43 15,6 5-12-15,5 28-15 16,7 2-3-16,14 17-4 15,14-3-2-15,20-9-4 16,16-10-31-16,20-26-75 16,13-13-36-16,15-21-220 15,3-18 213-15</inkml:trace>
  <inkml:trace contextRef="#ctx0" brushRef="#br0" timeOffset="201701.41">11654 16362 1632 0,'-32'33'90'0,"2"15"42"16,2 16-22-16,12 16-21 16,3 3-4-16,10 13-24 0,3-2-14 15,2 5-26-15,10 4-9 16,13-9-11-16,16-7-1 15,8-30-3-15,10-13-1 16,-2-25 1 0,-1-15 0-16,6-20 3 0,-1-18 3 15,-3-21 8-15,-5-7 11 16,-19-7 24-16,-11 7 6 16,-21 18 16-16,-13 7-4 15,-19 26-24-15,-5 15-8 16,-6 26-23-16,5 14-9 0,3 20-3 15,6 7-1-15,15-4-2 16,13-8 0-16,26-17-1 16,14-13 0-16,12-24 3 15,4-7 3-15,8-17 3 16,1-17 2-16,5-6 3 16,-7-6 0-16,-13-6 2 15,-7 5 0-15,-15 10-2 16,-6 7-2-16,-9 18-4 15,-5 12-1-15,9 14-2 16,-6 10 0-16,13 17 2 16,3-2 0-16,-5 11 0 15,4-4 1-15,-9 0 3 16,-11 3 2-16,-18-10 5 16,-10-5 2-16,-24-4-2 15,-8-5-2-15,-23-9-5 0,-9-3-4 16,-2-13-57-16,-3-9-52 15,10-8-360-15,5-25 288 16</inkml:trace>
  <inkml:trace contextRef="#ctx0" brushRef="#br0" timeOffset="211926.26">26789 736 499 0,'-4'4'161'16,"3"-1"104"-16,-1 1-44 16,2-1-23-16,0-6-62 15,9-2-21-15,7-6-36 16,12-1-21-16,15 1-31 16,-1-2-9-16,6-1-12 15,-2 0-10-15,0 0-91 16,2-7-97-16,4-2 103 15</inkml:trace>
  <inkml:trace contextRef="#ctx0" brushRef="#br0" timeOffset="212300.03">27484 414 664 0,'0'8'79'16,"2"5"68"-16,0 3 7 15,-1 10-9-15,3 6-41 16,3 11-59-16,-2 5-16 16,2 8-17-16,-1 5-5 15,4 4-4-15,3-1 0 0,-3-12 0 16,8-8 0-16,-4-19 1 16,-3-18 2-1,1-11 2-15,-3-12 1 0,4-14 0 16,-4-3-1-16,5-1 1 15,5 2 10-15,-5 5 4 16,6 4-1-16,-1 13 13 16,3 4-5-16,-1 17 1 15,2 10 0-15,-3 13-16 16,-1 1-5-16,-3-3-4 16,-2 2-3-16,6-15 4 15,3 3-38-15,0-19-105 16,2-3-182-16,6-12 166 15</inkml:trace>
  <inkml:trace contextRef="#ctx0" brushRef="#br0" timeOffset="212769.03">28062 596 777 0,'0'6'56'16,"0"4"133"-16,4 6-57 15,8 7 7-15,0-3-6 16,11 4-84-16,6 0-16 0,3-5-11 16,0-5-3-16,12-8-6 15,0-6-2-15,4-8-3 16,-7-6 1-16,-7-7 0 15,-8 1 0-15,-12-3-2 16,-6 4-1-16,-8 8-5 16,-8 8-1-16,5 8-4 15,3 11 1-15,0 11 1 16,3 3 0-16,8 3 2 16,7-4 0-16,14-13 1 15,0-13 2-15,12-12 1 16,-5-10 3-16,-2-9 14 15,-5-3 14-15,-9 1 22 16,-9 2 5-16,-10-2-11 16,-2 3-11-16,-13 1-25 15,0 4-8-15,-5 1-13 16,-1 3-34-16,8 6-120 0,0 1-145 16,18 8 159-16</inkml:trace>
  <inkml:trace contextRef="#ctx0" brushRef="#br0" timeOffset="212966.11">29323 135 892 0,'-7'50'85'0,"-13"17"31"0,-5 6 5 16,-10 16-38-16,-2 5-38 15,-4 12-33-15,4 11-4 16,3 7-77-16,7-5-87 16,17-20 89-16</inkml:trace>
  <inkml:trace contextRef="#ctx0" brushRef="#br0" timeOffset="213520.47">29690 681 910 0,'-20'0'122'0,"-8"0"148"15,-6-1-87-15,-5-1-14 16,4 2-49-16,-1 3-82 15,10 6-15-15,-3 12-16 16,1 10-5-16,5 13-3 16,5 4-2-16,16 3-3 15,8-1 0-15,18-13 0 16,7-5 2-16,13-20 5 0,4-6 3 16,1-12 4-16,3-8 0 15,-11-4 2-15,-4-10 3 16,-19 0 8-16,-6 1 5 15,-12 6 3-15,0 1-2 16,-9 15-13-16,-1 10-5 16,-1 11-8-16,0 7-1 15,13 4-1-15,7-4 1 16,21-3 1-16,13-5 2 0,17-13 5 16,9-2 1-1,-3-5 2-15,-8-6 2 0,-17-3 6 16,-11 2 1-16,-14-6 8 15,-5-3 0-15,-24-15-5 16,-6-1-4-16,-10 2-14 16,-6-1-6-16,-9 18-36 15,-8 11-28-15,-8 11-78 16,-9 8-68-16,16 2-288 16,8 1 292-16</inkml:trace>
  <inkml:trace contextRef="#ctx0" brushRef="#br0" timeOffset="214304.51">30310 669 797 0,'7'30'84'16,"-5"7"40"-16,-4-1-2 0,-5 6-20 15,-2-1-37-15,4-9-23 16,0-4-9-16,3-10-2 15,0-7-2-15,6-11 7 16,1-6 12-16,4-17-3 16,5 0-2-16,6-12-15 15,3 3-11-15,7-4-9 16,7 6-1-16,2 14-6 16,-2 6 0-16,-10 15-3 15,-4 7-1-15,-12 13 1 16,-6 4 0-16,2 1 2 15,-2-2 1-15,1-7 1 16,4-6-2-16,4-12 1 16,1-5-1-16,-1-5 1 15,2-2 0-15,0-3 0 16,5 3 0-16,0 4-1 0,6 3 1 16,-2 2 0-16,0 0-1 15,-2 0 0-15,-2 2 0 16,0 3 2-16,0 2 0 15,1 0 5-15,-5 0 3 16,3-7 3-16,-1-7 6 16,3-7 3-16,4-5-1 15,3-6-1-15,-1-2-1 0,0 4 1 16,1 0-2-16,-3 18 0 16,-4 3-7-16,-8 18 5 15,-3 16 2-15,-11 23 3 16,-2 5 0-16,-7 13-10 15,2 1-4-15,-6-3-3 16,6-2 0-16,-2-8-2 16,-1-3-1-16,-3-8-9 15,3-11-6-15,1-16 1 16,-2-7 2-16,6-20 11 16,-2-10 6-16,9-23 0 15,6-7 1-15,7-19 14 16,2-13 11-16,6-19 4 15,2-10-1-15,9 7-19 16,3 15-13-16,11 32-9 16,0 22-3-16,5 22 0 15,0 16 0-15,-3 14 3 0,-15 4 2 16,-8 8 2-16,-11-3-14 16,-20-4-40-16,-13 3-32 15,-33-5-115-15,-7 1-96 16,-8-8 167-16</inkml:trace>
  <inkml:trace contextRef="#ctx0" brushRef="#br0" timeOffset="214465.49">31642 641 988 0,'30'15'109'0,"-12"10"135"15,-9 5-102-15,-11 15-12 16,-5-3-34-16,5 1-61 15,0-11-12-15,6-14-22 16,1-8-35-16,11-19-299 16,11-3 230-16</inkml:trace>
  <inkml:trace contextRef="#ctx0" brushRef="#br0" timeOffset="214618.42">31656 525 1286 0,'-23'9'32'0,"2"-7"-29"0,10-4-43 0,6-16-223 15,5-1 176-15</inkml:trace>
  <inkml:trace contextRef="#ctx0" brushRef="#br0" timeOffset="-214341.09">31959 352 980 0,'0'-9'21'0,"0"30"-9"0,9 34 21 0,-5-7-4 15,-1 12 31-15,-5 2 8 0,-1 7 8 16,-2 2-23-16,1-3-29 16,4-5-8-16,4-13-7 15,10-15-2-15,12-17 2 16,10-11 2-16,10-21 12 15,7-4 6-15,-1-17 15 16,-1 1 9-16,-14-1 24 16,-10-2 16-16,-17 1 9 15,-6 2-4-15,-11 15-30 16,-11 6-22-16,-16 19-28 16,-8 15-8-16,-8 15-9 15,-3 6 0-15,19 1-1 16,15-3 0-16,28-11-1 15,17-8-1-15,31-14 2 16,7-7 0-16,16-14 1 16,-1-2-1-16,-1 2 1 15,-10 1-1-15,-4 6 0 0,-6 13 0 16,-15 11 0-16,-8 5-1 16,-22 10 1-16,-10-8 0 15,-8-4 2 1,-4-6 2-16,-3-10 5 0,-1-1-1 15,-8-5 2-15,-4-3 0 16,0-16 8-16,4 1 12 16,16-10 11-16,12 2 0 15,26-2-12-15,14-6-14 16,22 1-18-16,7-1-4 16,11 4-60-16,1 0-68 0,3 6 76 15</inkml:trace>
  <inkml:trace contextRef="#ctx0" brushRef="#br0" timeOffset="-190297.28">31149 8110 39 0,'-11'2'35'0,"-3"2"21"16,2-1 4-16,-4 4 2 15,3-5-7-15,3 1 4 16,-3-1 14-16,1 4 6 15,3-5-2-15,0 6-5 16,2-1-7-16,7-4 4 16,0-2 4-16,-2 0-4 0,2 0-4 15,4-11-4-15,3 4-9 16,5 1-3-16,-5 1-6 16,2-4-4-16,-3 4-6 15,2-6-4-15,0 10-10 16,4-3-3-16,2-1-2 15,6 3 1-15,6-5 18 16,8 1 14-16,5 3 21 16,9-1 5-16,3 3-8 15,10 1-9-15,1 3-15 16,-4 2-6-16,-6 4-11 16,-10 2-4-16,-6 1-11 15,-12 3-3-15,-2 1-1 16,-3-2-2-16,-5 3 0 15,1 3 0-15,-5 1-1 16,3 8 0-16,-5 1-2 16,0 3 0-16,2 14 1 0,-5 2-1 15,4 6 3-15,-2 0-1 16,1 0-1-16,0 2 1 16,-2-4-1-16,-1-2 2 15,-5-1-1-15,-4-7 0 16,-4-1 1-16,-3-8 0 15,-5-4 0-15,-2-2 0 16,2 1 0-16,-5-4 0 16,5-4-1-16,0 0 0 0,0-3 0 15,2 1 0-15,-6 3-1 16,5-8 0-16,4 2 0 16,-3-2 1-16,8-2-2 15,-6-3 2-15,3-2-1 16,2 4 0-16,-5-6 0 15,1 4-1-15,-1-4 1 16,6 1 0-16,4-1 0 16,-6-1 0-16,2 1-1 15,-8 2 1-15,-7 2-1 16,5 2 0-16,0-1 1 16,0 3-1-16,-5-5 1 15,-4 3 0-15,-4 0 0 16,-6-1 0-16,-2-1 0 15,-4 4 0-15,-5-1-1 16,-7 2 0-16,-4 2 0 16,0 0 0-16,4 5 0 15,3-3 0-15,10 2-2 0,4 1 1 16,8-5 0-16,1 0-1 16,13-4 0-16,3-5-2 15,15 0-2-15,3-5-11 16,7 2-43-16,2-4-39 15,0-4-169-15,7-3-193 16,-2-14 259-16</inkml:trace>
  <inkml:trace contextRef="#ctx0" brushRef="#br0" timeOffset="-189978.23">30952 9126 793 0,'-7'0'88'0,"-4"4"56"15,-3 5 0-15,-5 3-31 16,-1 6-21-16,-10 6-32 16,0 3-9-16,-9 7-24 15,-5 7-9-15,-6 3-8 16,4 9-3-16,-2-2-5 15,9 3 0-15,19-6-2 16,5-6-2-16,20-10-1 16,11-4 1-16,26-6 2 15,26-1 0-15,17-5 3 16,3-5-1-16,6-4-1 16,-8-7-41-16,6-9 28 15</inkml:trace>
  <inkml:trace contextRef="#ctx0" brushRef="#br0" timeOffset="-181714.13">28738 12192 315 0,'-4'5'84'0,"0"0"63"0,-1 2-18 16,3-1-19-16,-3 1-39 15,0-5-18-15,1 3-21 16,-3 4 0-16,0-4 2 16,7 6-1-16,0-1-13 15,2-3-9-15,8 1-6 16,-2-8 8-16,4-6 23 16,2-1 9-16,11-9 19 15,-2-5 2-15,11-9 1 16,-1-6-3-16,6-8-3 15,0-11 0-15,4-9-4 16,5-3 1-16,-2-18-1 16,9-6-6-16,-5-6-13 15,-4 3-7-15,-11 3-16 16,-10 3-4-16,-7-1 0 0,-8-8 1 16,1-13 0-16,1 1-1 15,-1 10-4-15,8 12-4 16,-10 29 0-1,-2 13-1-15,1 17-1 0,-14 5 1 16,6 21-2 0,-2 0-1-16,-10-1-2 0,5 12-1 15,-4 3-34-15,4 2-34 16,-5 1-83-16,-1 1-57 16,3-4-107-16,-1-1-70 15,6-6 216-15</inkml:trace>
  <inkml:trace contextRef="#ctx0" brushRef="#br0" timeOffset="-181406.34">29264 10715 376 0,'-2'-6'93'0,"-1"3"90"15,-6 1-13-15,0 6-58 16,-5 3-29-16,-9 14-44 16,-4 9-16-16,4 2-13 15,-3 2-1-15,11-8-4 16,10-4-2-16,10-15 29 15,4-6 17-15,11-8 23 16,8-10 10-16,2-12-15 16,6-6-9-16,3-1-7 15,-5-3-4-15,1 7-12 16,-1 4-6-16,-10 10-6 16,0 6-5-16,-3 10-1 0,-5 4-1 15,-4 10-10-15,1 4-1 16,-3 4-2-16,1 5 0 15,1 3-2-15,6 2-14 16,-4-3-121-16,2-4 94 16</inkml:trace>
  <inkml:trace contextRef="#ctx0" brushRef="#br0" timeOffset="-175478.18">30202 12222 293 0,'7'2'83'16,"-1"1"67"-16,2-3-11 15,-8 0-4-15,4 0-6 16,0-2-6-16,-3 2-17 16,1 0-10-16,-2-1-21 15,-7 1-12-15,-5 0-14 16,-1 0-10-16,-3 1-16 15,-2 1-4-15,-3-2-11 16,-4-2 1-16,-1-1 6 16,-4-8 5-16,5-5 4 15,2 0-2-15,1-12-6 16,5-1-5-16,-5-10-6 16,5-3-1-16,3-6-1 15,5-5 1-15,0-9 1 16,9-4-1-16,0-8-1 15,5-2-1-15,2 5 5 16,4 1 7-16,-2 7 4 16,0-3 2-16,-8 2-6 15,-1-5-5-15,-9-4-4 16,4-1-1-16,0 1-1 0,5 2 1 16,9 13 2-16,0 5-1 15,-6 19 1-15,-3 7-3 16,-3 13-2-16,-1 3 0 15,2 11-3-15,0 0 0 16,-3 2 0-16,3 4-1 0,6-5 2 16,1-1 1-16,6 0-1 15,0 0 1-15,-3 0 0 16,0 0 0-16,-5 2 0 16,-1 7-2-16,-6 9 0 15,-5 3 0 1,-10 14 0-16,-6 6 1 15,-7 7 0-15,-2 2 1 16,1-6 0-16,4-3-1 0,13-20 1 16,15-19 1-16,-6 1 0 15,7-19 0-15,12-15-1 16,-1-7 1-16,8-10 0 16,1-7-1-16,4 1 0 15,3 4 1-15,-2 6-1 16,1 5 0-16,-4 10 1 15,-6 11-1-15,-2 10-1 16,0 6 0-16,4 11-1 16,-2 0 1-16,3 6 1 15,6 5 0-15,0-2 0 0,2 5 0 16,4-4-3 0,-2 3-48-16,6-3 35 0</inkml:trace>
  <inkml:trace contextRef="#ctx0" brushRef="#br0" timeOffset="-168009.41">11064 6614 324 0,'-6'0'78'16,"3"3"77"-16,-10 3-10 15,13 4-17-15,2 4-9 16,11 6-20-16,10 1-6 0,17 2-20 16,14-1-6-16,20-3 2 15,18-3 3-15,43-4-1 16,14 3-7-16,27 1-23 15,10 0-15 1,14 3-19-16,4 4-6 16,-5-7 1-16,-10 0 0 15,-19-4 2-15,-10-3 0 0,-22-3 5 16,-21-6 2-16,-40-6 4 16,-22-3 2-16,-27 1 4 15,-12-1 3-15,-18-2-1 16,-17-1-2-16,-24 3-8 15,-21 2-5-15,-51 5-6 16,-23-3-5-16,-36 3-38 16,-10-4-29-16,-29-1-63 15,-2-1-16-15,-10-7 13 0,0-1 27 16,21 2 63 0,18 5 20-16,40 8 20 0,31 1 2 15,53-2 4-15,25 0 1 16,40-5 19-16,26 2 19 15,45-2 29-15,27 3 15 16,55 4 5-16,22 0-5 0,31 0-8 16,20 0-7-1,1-4-6-15,-1 1-7 0,0-8-16 16,-18-1-4-16,-38 3-12 16,-22 2-2-16,-52 7-2 15,-28 0-3-15,-48 7 1 16,-16 5 1-16,-44 8-2 15,-27-1-1-15,-70 8-25 16,-30 1-27-16,-45-6-53 16,-28-1-19-16,-17-12 13 15,4-4 23-15,4-12 53 16,22-2 17-16,59-2 4 16,34 4-1-16,74 2 0 15,45 2 16-15,78-10 53 16,44-1 16-16,67-11 13 15,30-3-14-15,61-8-48 16,5-1-15-16,36 2-16 16,-6 4-1-16,-43 8-14 15,-10 18-44-15,-44 28 35 16</inkml:trace>
  <inkml:trace contextRef="#ctx0" brushRef="#br0" timeOffset="-163613.1">26566 9062 525 0,'-2'0'128'0,"-2"-7"128"0,4 4-19 0,0-3-56 16,0-1-23-16,0 2-40 15,0 3-20-15,0 2-28 16,-2 4-18-16,-15 12-23 16,-5 8-8-16,-2 7-14 15,-6 2-1-15,10 5-2 0,-1-7-1 16,7-2 0-16,5-3 10 15,9-11 7-15,9 1 6 0,12-6 21 16,9-3-3 0,13 2 3-16,6-4 3 15,17 3-4-15,5-5-2 16,5 6 6-16,-3 2-1 0,-10 10-12 16,-11-2-3-16,-33 13-13 15,-13 4-7-15,-35 3-2 16,-20 10-1-16,-24-2-2 15,-9 6-3-15,-4-7 0 16,4-4-3-16,22-10-18 16,3-7-21-16,22-18-45 15,1-9-32-15,16-17-85 16,16-11-66-16,9-23 147 16</inkml:trace>
  <inkml:trace contextRef="#ctx0" brushRef="#br0" timeOffset="-163407.12">26555 9098 817 0,'-20'0'167'0,"3"-2"164"16,6 2-109-16,9 0 7 16,15 0-34-16,15 0-26 15,24-2-39-15,17-1-19 16,30-10-56-16,13 1-21 15,-2-6-25-15,3-7-5 16,-12-3-131-16,0 1-120 16,0-13 133-16</inkml:trace>
  <inkml:trace contextRef="#ctx0" brushRef="#br0" timeOffset="-161196.39">30447 10006 408 0,'21'-11'155'0,"-3"2"121"15,-2-3-53-15,-6 6-20 16,-10 3-49-16,-7 6-17 0,-19 4-24 16,-10 9-13-16,-10 7-33 15,2 0-17-15,0 9-27 16,1 0-13-16,15 0-8 16,3-3-2-16,19-3 1 15,10-5 2-15,24-5 9 16,8 2 5-16,19 0 7 15,12-6 6-15,9 4 9 16,11-2 0-16,-5 1-3 16,-11 4-5-16,-34 6-7 15,-25 3 1-15,-43 8-2 16,-30 3 0-16,-33 3-8 16,-14 4-5-16,-20-1-33 15,-3 6-46-15,-27 4-302 16,-10 0 238-16</inkml:trace>
  <inkml:trace contextRef="#ctx0" brushRef="#br0" timeOffset="-150546.24">26402 1855 376 0,'6'-16'92'0,"3"-2"105"16,0 4-15-16,-4 0-17 15,-2 0-12-15,-3 5-26 16,-1 2-12-16,-1 12-22 15,0 9-12-15,-7 16-16 16,0 9-5-16,0 11-17 31,1 7-9-31,1-4-18 0,1 2-6 0,6-11-7 16,0-5 0 0,6-3-2-16,-5-2-15 15,5-6-87 1,1-2-78-1,2-1 90-15</inkml:trace>
  <inkml:trace contextRef="#ctx0" brushRef="#br0" timeOffset="-150194.04">26676 1951 705 0,'0'-4'119'0,"-9"-5"66"0,3 8-30 0,-6-1 10 16,3 7-64-16,-3 8-28 0,8 13-31 16,2 1-10-16,8-2-18 15,11 5-4-15,5-5-5 16,4-1-1-16,4-9-2 16,4-5 2-1,0-10 0-15,3-5 1 0,-2-13 3 16,-1-7-1-16,-4-10 0 15,-3-9 0-15,-11-11-2 16,-4-2 15-16,-14 9 10 16,-6-3 1-16,-21 17 0 15,-8 9-17-15,-14 21-13 16,-4 8-2-16,-2 23-3 16,4 5-18-16,3 5-75 15,9 0-82-15,18 0 91 16</inkml:trace>
  <inkml:trace contextRef="#ctx0" brushRef="#br0" timeOffset="-149801.72">27181 1876 637 0,'-9'0'110'16,"-2"2"63"-16,2 7 4 0,-3 12-59 15,1 4-39-15,6 7-33 16,0 5-8-16,8 4-13 16,6-4-6-1,7 0-8-15,9-1-2 0,7-15 1 16,3-5 1-1,8-16 8-15,-1-7 6 16,-6-16 5-16,-4 0 12 0,-11-14 10 16,-8-2-1-16,-13-2-2 15,-13-9-11 1,-12 6-13-16,-8 0-4 16,-10 12-9-16,0 3-6 15,4 19-9-15,4 10-4 16,10 16-43-16,7 7-34 0,13 3-157 15,9-3 135-15</inkml:trace>
  <inkml:trace contextRef="#ctx0" brushRef="#br0" timeOffset="-149061.56">28064 1912 283 0,'0'-18'94'0,"-4"2"93"16,-1 0 0-16,-2 4-16 15,-4 1-40-15,-1 11-47 16,-4 4-23-16,-2 12-26 16,2 5-8-16,0 13-13 15,2 8-4-15,-2 10-6 16,2-3-2-16,9-3-2 15,5-5 0-15,12-13 1 16,11-5 0-16,5-17 13 31,4-6 8-31,7-16 6 0,-3-4 1 16,-3-8 5-16,1-6 1 16,-5 4 19-16,-10 0 7 15,-5 7-9-15,-5 3-8 16,-9 19-16-16,2 1-4 15,-4 21-3-15,-7 2 0 0,7 5-10 0,2-3-2 16,11-9-2 0,9-3-1-16,19-8 0 15,-2-3 2-15,14-4 2 16,1-3 1-16,-12-6 5 16,-1-2 4-16,-14 1 10 0,-9 1 12 15,-9-3 16-15,-1 0 0 0,-10 2 0 16,4 12-12-16,-3-2-14 15,1 11-5-15,2 16-10 16,3 5-2-16,6 9-7 16,2 3-3-16,-4 3-1 15,-4-1-2-15,-4 4 2 16,-8 1-1-16,-20-4-8 16,-10-1-24-16,-17-7-77 15,-3-5-52-15,4-21-146 16,7-8-119-16,25-26 239 15</inkml:trace>
  <inkml:trace contextRef="#ctx0" brushRef="#br0" timeOffset="-148731.14">29000 1958 946 0,'-9'-5'181'0,"-5"3"83"16,-20 2-22-16,-7 9-26 0,-3 10-107 16,0 1-35-16,14 8-52 15,8 2-10 1,19-1-2-16,10 1 2 16,18 0 2-16,12-2-1 15,18 1-6-15,3-5-3 16,15-8-32-16,7-5-20 15,3-2 25 1</inkml:trace>
  <inkml:trace contextRef="#ctx0" brushRef="#br0" timeOffset="-134228.34">28234 3103 370 0,'-7'-2'99'0,"-2"-3"99"0,2 0 2 0,0-4-33 15,3 2-25-15,4-6-33 16,0 1-13-16,6 3-23 16,-1 7-10-16,-1 13-23 15,1 14-13-15,-3 19-14 16,1 11-4-16,-1 5-4 15,3 4-1-15,-3-7-1 16,0-6 0-16,1-13-1 16,4-3-21-16,2-7-103 0,2-4-122 15,7-12 127-15</inkml:trace>
  <inkml:trace contextRef="#ctx0" brushRef="#br0" timeOffset="-133360.33">28608 3178 737 0,'0'0'85'15,"-5"1"77"-15,-2 10-32 16,0 5-16-16,-2 12-33 16,7 8-45-16,-5 1-14 15,7-1-14-15,7-1-3 0,4-15 1 16,10 1 7-16,6-16 19 15,-3-5 11-15,3-10 15 16,-2-5 2-16,-8-11-3 16,-2 1-3-16,-8-2-6 15,-7-1-5-15,-14 5-11 16,-2 2-7-16,-11-1-11 16,-7 6-5-1,1 4-8-15,-1 5-2 0,4 7-35 16,1 0-32-16,12 7-125 15,10 2-120-15,17-2 170 16</inkml:trace>
  <inkml:trace contextRef="#ctx0" brushRef="#br0" timeOffset="-132845.72">28982 3073 650 0,'0'-7'109'0,"-5"3"129"0,-2 4-88 15,-7 13-13-15,-2 3-25 16,5 10-32-16,2 5-17 16,9 4-27-16,4 4-7 0,12 0-13 15,3-7-7-15,15-11-5 16,8-5 3-16,13-11 14 16,6-6 7-16,-5-12 11 31,-8-8 2-31,-18-4 0 0,-6-7 6 15,-23 2 6-15,-10 2-3 0,-19-1-10 16,-16 6-13-16,-24 2-17 16,-3 7-5-16,-5 9-5 15,2 5-4-15,17 12-35 16,7 4-34-16,26 2-105 16,11-1-101-1,27-6 152-15</inkml:trace>
  <inkml:trace contextRef="#ctx0" brushRef="#br0" timeOffset="-131617.43">28688 3041 189 0,'-2'-3'113'0,"0"-3"80"0,1-4 14 0,-1 1 0 15,2 0-23-15,0 0-11 16,-2 4-38-16,-1 3-28 16,-12 4-40-16,1 10-14 15,-11 9-23 1,-3 11-3-16,5 11-7 0,7 8-6 15,11 10-5-15,6-3 7 16,19-1 5-16,5-4 3 16,12-19 0-16,2-8-7 15,14-13 4-15,4-15-3 16,5-19 19-16,0-9 0 16,-14-15-6-16,-13-1 3 15,-20-5-16-15,-15 1-2 0,-20 9-4 16,-19 8-1-16,-14 2-5 15,-4 7-3-15,4 8-3 16,1 1-2-16,21 14 0 16,6 1-30-16,18 5-65 15,7 7-57-15,12 3-224 16,9-1 220-16</inkml:trace>
  <inkml:trace contextRef="#ctx0" brushRef="#br0" timeOffset="-130551.64">29911 2864 949 0,'0'-4'101'0,"-3"-3"55"0,-4 4 16 0,1-1-35 15,3 4-24-15,1 4-33 16,2 6-17 0,2 19-32-16,-2 6-9 0,0 20-12 15,-7 7-3-15,0 7-3 16,-2-1 0-16,3-8 0 16,6-3-1-1,0-17-6-15,-1-6-36 0,-6-9-124 16,1-11-137-16,6-3 154 15</inkml:trace>
  <inkml:trace contextRef="#ctx0" brushRef="#br0" timeOffset="-130334.28">29638 3119 786 0,'-1'7'115'0,"1"0"86"15,8-5 21-15,10-2-47 0,10-2-30 16,17-3-53-16,10-2-25 16,16-4-40-16,-2 4-10 15,5-3-12-15,-6-3-10 16,-8 1-82 0,-3-1-58-16,-9-1 72 0</inkml:trace>
  <inkml:trace contextRef="#ctx0" brushRef="#br0" timeOffset="-129078.65">31133 2600 359 0,'0'0'74'0,"0"-6"74"16,0 6-15-16,-2-5-23 15,-1 2 2-15,-1-5 8 16,-1 3-2-16,-1 3-14 16,1 1-12-16,-7 1-33 15,-1 5-14-15,-8 6-15 16,-2 4-7-16,0 17-7 15,-5 7-3-15,-6 18-4 16,0 5 0-16,2 20-2 16,2-1 1-16,9 10-6 15,12-10 3-15,13-17 5 16,17-12 9-16,14-28 30 16,1-8 6-16,5-19 5 15,-4-13-6-15,-7-7-22 16,-3-6-5-16,-13-4-7 15,-7-5 0-15,-13-1 0 16,-8 0-2-16,-11 4-4 16,-5 5-4-16,-2 12-8 15,-3 6-3-15,-1 17-7 0,6 9-5 16,2 11-43-16,7 10-36 16,15-1-145-16,6 5 132 15</inkml:trace>
  <inkml:trace contextRef="#ctx0" brushRef="#br0" timeOffset="-128577.64">32016 2851 789 0,'0'-1'105'0,"-5"1"79"0,-10 3 0 16,-9 8-33-16,-5 3-39 0,-4 14-44 15,-10 4-17-15,0 11-21 16,-4 7-6-16,8-1-13 16,0 3-5-16,5-6-5 15,0-4-19-15,4-10-66 16,3-3-44 0,6-17-167-16,3-9 161 0</inkml:trace>
  <inkml:trace contextRef="#ctx0" brushRef="#br0" timeOffset="-128390.1">31637 2848 744 0,'5'5'112'0,"5"6"88"16,5 7 1-16,2 12-40 16,8 5-28-16,5 8-45 15,6 1-23-15,8-1-39 16,0-3-10-16,3-6-6 15,-10 3-3-15,-2-12-5 16,-5 0-97-16,1-7-133 16,-3-9 133-16</inkml:trace>
  <inkml:trace contextRef="#ctx0" brushRef="#br0" timeOffset="-127956.09">32473 2775 690 0,'9'-5'113'0,"-2"-4"81"16,-1 5 10-16,-5 3-29 16,-2-3-52-16,-5 8-54 15,5-1-24-15,-8 8-25 16,3 3-7-16,5 4 3 15,-3-2 5-15,4 5 7 16,0 2 6-16,5 4 0 16,1 1-4-16,4 2 2 15,3 2 1-15,1 0 2 32,0-4 4-32,2-3 5 0,-2 2 0 15,4-9-4-15,3 1-3 16,4 1-13-16,2-1-6 0,-2 2-9 15,-8-1-1-15,-11 1 2 16,-6 4 0-16,-22 2 1 16,-8-1-1-16,-9 4-4 15,-3-1-18-15,-6-1-54 16,3-1-35-16,-10-11-113 16,8-4-97-16,-1-16 177 15</inkml:trace>
  <inkml:trace contextRef="#ctx0" brushRef="#br0" timeOffset="-127730.37">32532 2788 1124 0,'3'-2'118'0,"8"-5"80"0,3 1-38 0,6-6-21 16,12-2-50-16,17-6-45 15,10-6-19-15,12-3-1 16,9 1-67-16,3-4 35 16</inkml:trace>
  <inkml:trace contextRef="#ctx0" brushRef="#br0" timeOffset="-125563.2">29332 3811 480 0,'3'0'48'0,"-3"0"121"0,-3 0-43 0,1 1 21 15,-5 5 4-15,12 1-44 16,2-4-12-16,11 3-17 16,1 1-17-16,1-4-36 15,5 6-10-15,-2-5-8 16,5 1-1-16,0-5-1 16,3-3 0-16,-5-3-47 15,-5-4-74-15,-6 1 68 16</inkml:trace>
  <inkml:trace contextRef="#ctx0" brushRef="#br0" timeOffset="-125335.08">29206 4158 836 0,'23'7'54'0,"-4"0"53"0,10-5-9 16,3-5 13-16,8-10-24 0,8-10-48 15,0 2-17-15,-2-8-14 16,-3 3-67-16,6-2 42 16</inkml:trace>
  <inkml:trace contextRef="#ctx0" brushRef="#br0" timeOffset="-125160.28">30030 3726 529 0,'0'-2'121'0,"-2"0"123"16,2 2-14-16,-5 4-13 15,3 1-42-15,2 9-50 16,-9 4-22-16,9 14-40 16,0 1-16-16,-3 15-30 15,5 4-7-15,-2 3-3 16,-2-9-1-16,4 0-50 15,-1 0-46-15,5-7-238 16,6 2 191-16</inkml:trace>
  <inkml:trace contextRef="#ctx0" brushRef="#br0" timeOffset="-124637.6">30324 3805 463 0,'0'-7'112'0,"0"-2"111"16,0 2-1-16,0-7-23 15,6 0-37-15,6-2-48 16,8 0-13-16,8 2-30 15,8 3-15-15,6 9-27 16,2 4-11-16,-1 9-10 16,-11 3-1-16,-14 6 0 15,-10 4 1-15,-15 5 2 16,-10 3 0-16,-8-2-1 16,-5 0-2-1,-2 2-2-15,2-6-3 0,8-3 0 16,10-7-3-16,12-1-2 15,7-8-2-15,16 2 1 16,9-4 0-16,11 4 2 16,3-7 2-16,7 3 10 15,4 0 4-15,-8 4 3 16,-8 5 0-16,-16 0-1 0,-18 6 2 16,-28-2 4-16,-15 6-1 15,-29 3-4-15,-6 7-5 16,-6-4-6-1,3-5-1-15,15-6-2 0,8-5-14 16,16-8-42-16,12-1-27 16,19-5-92-16,-1-11-71 15,15-5 139-15</inkml:trace>
  <inkml:trace contextRef="#ctx0" brushRef="#br0" timeOffset="-124245.33">31066 3883 616 0,'-2'0'88'0,"-2"-1"88"16,-6-5-16-16,-1 4 18 16,4 1-32-16,0 1-47 15,3 1-29-15,1 12-44 16,-3 10-13-16,1 11-8 15,0 6-2-15,5 7-1 16,2-3 4-16,10-7 16 16,4-5 5-16,5-9 6 0,4-2-7 15,2-8 15-15,1-13 2 16,-1-9 10-16,-4-12 10 16,-2-10-23-16,-3-6-1 15,-8-5-3 1,-10 3 3-16,-5 0 5 0,-9 1-3 15,-7 6-14-15,-6-3-8 16,-1 12-17-16,1 7-4 16,6 14-19-16,1 8-28 15,6 11-75-15,0 6-62 16,5-1 94-16</inkml:trace>
  <inkml:trace contextRef="#ctx0" brushRef="#br0" timeOffset="-123221.11">31927 3825 255 0,'-9'-2'121'0,"-3"-1"110"16,-2 1-11-16,-2 2-79 0,2 7-35 15,-8 2-48-15,6 5-17 16,-7 7-27-16,4 9-6 16,8 11-8-1,2 7 0-15,6 12-2 0,3-3 1 16,7-2-1-16,0-11 1 16,14-15-1-16,4-3 1 15,9-20 17 1,0-6 4-16,5-20 6 0,-2-8 2 15,-2-10 1-15,-1-8 7 16,-9 7 15-16,-6 0 7 16,-6 6-8-16,-3 10-11 15,-10 12 0-15,0 9-7 16,-9 22-9-16,-1 5-1 16,1 15-19-1,4-4-1-15,8-8-2 16,11-1 1-16,16-17 2 0,4-4 4 15,11-8 4-15,-1-9 1 0,-3-5 1 16,5-3-1-16,-16-13 14 16,-2-2 6-1,-8-1 19-15,-15 3 7 0,4 0-10 16,-6 9 1-16,3 12-6 16,-8 11-7-16,2 18-6 15,-2 12-9-15,-3 16-16 16,5 4-1-16,-4 3-2 15,4-9 1-15,-3 4-1 16,3-2 0-16,-11 4 2 16,-10 1 0-16,-7-1-12 15,-6-4-25-15,-3-5-66 0,5-6-45 16,2-13-60-16,-4-13-59 16,16-20 153-16</inkml:trace>
  <inkml:trace contextRef="#ctx0" brushRef="#br0" timeOffset="-122959.14">32853 3788 643 0,'0'0'183'0,"-5"3"93"0,-20 8-24 16,-7 10-42-16,-4 9-93 15,3 6-27-15,8 3-45 16,9 3-18-16,12-10-15 16,10-2-3-16,15-3-1 15,4-6-3-15,12-3-1 16,9-9 0-16,11-4 4 16,8-5-31-16,8-12-140 15,5-3 113-15</inkml:trace>
  <inkml:trace contextRef="#ctx0" brushRef="#br0" timeOffset="-119725.74">28746 5165 128 0,'8'-10'85'0,"-5"-1"105"0,1 4 31 0,-4-2 2 15,-4 5-27-15,2 4-39 16,1 2-17-16,1 14-40 15,1 7-19-15,3 11-38 16,5 7-14-16,0 8-12 16,-1 6-4-16,3 0-7 15,-2 2-2-15,2-7-1 16,-3-6-2-16,1-3-51 16,0-2-63-16,2-22 63 15</inkml:trace>
  <inkml:trace contextRef="#ctx0" brushRef="#br0" timeOffset="-119396.22">29248 5238 746 0,'-18'3'122'0,"-3"3"88"15,-2 10-74-15,-3 1 6 16,1 12-68-16,7 3-27 0,6 9-32 15,10 3-9-15,14-7-5 16,10-3 0-16,17-24 0 16,1-4 1-1,12-19 22-15,-4-13 7 0,-6-6 15 16,-5-7 11-16,-15-2-4 16,-8 6 2-16,-14 4-4 15,-14 3-9-15,-11 12-17 16,-11 4-9-16,-17 12-16 15,-7 3 0-15,-2 20-69 16,7 2-50-16,18 3-308 16,17-1 248-16</inkml:trace>
  <inkml:trace contextRef="#ctx0" brushRef="#br0" timeOffset="-119090.52">29729 5195 825 0,'-14'16'77'0,"-6"11"56"0,1 1-17 15,-3 8 12-15,5 5-33 16,13-2-39-16,4-8-16 16,16-9-27-16,11-6 2 15,10-13 8-15,11-8 10 0,10-16 14 16,4-6 5-16,-3-10 7 15,-11 0-1-15,-22-4 6 16,-10 9-4 0,-25 4-14-16,-16 1-8 15,-26 11-23-15,-16 4-8 16,-4 10-16-16,-7 5-26 0,17 15-81 16,10 3-68-16,19 1 92 15</inkml:trace>
  <inkml:trace contextRef="#ctx0" brushRef="#br0" timeOffset="-118837.77">30505 5195 869 0,'0'4'101'0,"-3"7"74"0,1-6-6 16,0 13-2-16,-3 5-51 16,-4 16-59-16,0 7-19 15,-3 9-29-15,-1 0-5 16,4 0-50-16,6-4-38 16,-1-7 44-16</inkml:trace>
  <inkml:trace contextRef="#ctx0" brushRef="#br0" timeOffset="-118571.68">30319 5358 1165 0,'0'2'110'0,"4"5"36"0,1-5-14 16,7-2 1-16,15 0-56 15,3-9-18-15,11-5-35 16,3 0-12-16,13-2-10 16,3-2-22-16,8 0-144 15,1-1-294-15,-9 7 267 16</inkml:trace>
  <inkml:trace contextRef="#ctx0" brushRef="#br0" timeOffset="-118171.52">31246 4938 556 0,'-5'-3'93'0,"0"-6"109"15,1 5-6-15,1-3 10 16,-1 5-36-16,1 2-63 16,3 8-19-16,-2 13-22 15,2 11-7-15,-2 24-17 16,-3 10-10-16,-2 14-19 16,-2 5-7-16,-4 2-3 15,5-2 0-15,-5-7-30 16,2-12-28-16,8-17-90 15,1-12-89-15,6-14 127 16</inkml:trace>
  <inkml:trace contextRef="#ctx0" brushRef="#br0" timeOffset="-117806.05">31606 4880 701 0,'7'0'117'0,"2"3"84"15,0 6 20-15,-2 7-61 16,0 4-27-16,-1 8-43 16,-6 7-20-16,-6 6-32 15,-2 9-11-15,-12-2-11 16,1 5-5-1,-6 4-6-15,5-6-1 0,4-1-2 16,6-6-1-16,11-12-1 16,8-2 0-1,9-7 1-15,7-5 2 16,3-6 4-16,1-1 2 16,1-9 0-16,0-4-1 15,2-9-3-15,5-3-1 0,0-2-2 16,2-5 0-16,-3 1-59 15,-3 4-58-15,-17-1 64 16</inkml:trace>
  <inkml:trace contextRef="#ctx0" brushRef="#br0" timeOffset="-117546.27">31832 5158 1012 0,'-4'-5'163'0,"0"-4"83"0,-1 5-22 16,5 6-24-16,0 9-57 16,4 5-26-16,-1 16-35 15,-3 7-16-15,0 9-35 16,-2 5-11 0,1-2-14-16,-3 2-2 0,-1-8-36 15,5-5-43-15,0-6-148 16,10-4 126-16</inkml:trace>
  <inkml:trace contextRef="#ctx0" brushRef="#br0" timeOffset="-117017.96">32649 5124 715 0,'14'-1'116'16,"-1"-5"70"-16,-6 13-36 15,-7 2-13-15,-6 14-55 16,-8 6-19-16,-11 12-40 0,-1 1-10 15,-4 8-39 1,1 3-58-16,1 0-274 16,1-7 224-16</inkml:trace>
  <inkml:trace contextRef="#ctx0" brushRef="#br0" timeOffset="-116790.47">32511 5229 995 0,'42'30'78'0,"8"0"16"15,8 4 1-15,10-7-47 16,8-1-17-16,-3-3-10 16,-2-1-5-16,-4-1-50 15,-9-2-127-15,-10-3 102 16</inkml:trace>
  <inkml:trace contextRef="#ctx0" brushRef="#br0" timeOffset="-116495.56">33344 4954 986 0,'-4'-3'104'0,"-4"4"49"0,-5 7 13 16,-8 11-55-16,0 4-33 16,-1 14-32-16,5 6-15 15,6 3-9-15,7 0 1 16,10-5 4-16,11-4 7 16,19-5 13-16,-1-4 4 15,17-1 3-15,-1-6-8 16,-3 4-18-16,-2-4-5 15,-19 2-8-15,-13 2-3 16,-25-2-2-16,-12 4 2 16,-16-1-62-16,-3 1-54 15,-8-11-212-15,4-5 173 0</inkml:trace>
  <inkml:trace contextRef="#ctx0" brushRef="#br0" timeOffset="-116279.9">33223 5084 1167 0,'32'-9'99'0,"11"0"43"15,1-7 1-15,11-11-56 16,4-1-27-16,-3-4-31 16,-2-7-13-16,-14 5-61 15,-11-1-88-15,-27 5 79 16</inkml:trace>
  <inkml:trace contextRef="#ctx0" brushRef="#br0" timeOffset="-115893.5">30183 5795 386 0,'1'-7'158'0,"3"-4"86"0,1 7 12 0,-3 3-12 0,2 2-90 16,-3 3-36-16,10 5-47 16,3 0-16-16,6 0-24 15,5-8-10-15,-1 1-12 16,-2-5-4-16,6-1-2 15,2-5-2-15,-2 4-52 16,-1-2-61-16,-16 7 63 16</inkml:trace>
  <inkml:trace contextRef="#ctx0" brushRef="#br0" timeOffset="-115687.92">30190 6004 668 0,'-2'9'85'0,"2"-2"119"0,7-7-38 16,11 0 15-16,8-9-25 16,5 2-71-16,0-4-30 15,5 6-42-15,-2-6-7 16,6 8 10-16,3-4-51 16,-6 3-237-16,0 2 193 15</inkml:trace>
  <inkml:trace contextRef="#ctx0" brushRef="#br0" timeOffset="-115446.39">30865 5818 936 0,'2'0'94'0,"-2"0"89"16,0 0-30-16,-2 14-4 15,-5 2-39-15,0 16-60 16,-5 5-21-16,3 7-22 16,-11 4-3-16,6 4-4 15,3-5-18-15,3-2-78 16,11-4-84-16,6-13 91 16</inkml:trace>
  <inkml:trace contextRef="#ctx0" brushRef="#br0" timeOffset="-115103.34">31083 5892 892 0,'-7'-2'92'0,"0"-1"76"0,2-2-17 0,3 1-5 16,2 2-26-16,11-1-35 15,-2-3-16-15,12-1-20 16,7-2-6-16,11 2-9 16,13-5 1-1,17 1-5-15,3 1-2 0,1 3-7 16,-2-2-3 0,-32 9 0-16,-12 5 3 15,-26 13 2-15,-9 10-3 0,-17 18-6 16,-5 7-5-16,-11 6-5 15,2-1 0-15,2 1-3 16,6-11-1-16,17-9-16 16,2-9-16-16,17-18-57 15,11-8-40-15,9-17-153 16,9-6 158-16</inkml:trace>
  <inkml:trace contextRef="#ctx0" brushRef="#br0" timeOffset="-114765.86">31731 5933 835 0,'-6'2'102'0,"-1"3"77"0,4-1-21 16,-3 1-27-16,1 4-32 16,3 3-46-16,0 8-14 15,2 10-27-15,4 4-5 16,3 5-2-16,5 1-1 15,3-10 10-15,2-7 10 16,5-14 29-16,4-7 12 0,4-16 7 16,0-6-2-16,-5-11-6 15,-2-10-4-15,-7-4-4 16,-5-2-5 0,-9 2-15-16,-9 3-7 0,-15 3-13 15,-4 5-7-15,-6 9-8 16,2 13-5-16,5 15-22 15,2 10-26-15,14 15-79 16,-3 0-50-16,10 6-173 16,5 2 192-16</inkml:trace>
  <inkml:trace contextRef="#ctx0" brushRef="#br0" timeOffset="-113997.45">32512 5825 475 0,'-1'-9'159'0,"-1"-2"99"0,-2 8-57 15,3 1-37-15,-7 6-68 16,-2 1-23-16,-10 14-28 15,-1 4-13-15,-4 15-25 16,-3 4-3-16,7 4-4 16,-6 2 0-16,18-9-2 15,13-3-2-15,13-15 0 16,5-10 0-16,10-15 3 16,1-10 1-16,-3-9 0 15,4-7 3 1,-6-8 1-16,-3 5 3 15,2 6 11-15,-9 11 4 0,-6 9 9 16,-8 7 0-16,-8 20-9 16,-8-1-5-16,1 18-9 15,4 1-4-15,3-7-4 0,4-2 1 16,7-11-1-16,8-10 1 16,11-1 3-16,4-7 3 15,4-5 2-15,3 0 1 16,-7-8 1-16,-1 1 1 15,-8-2 10-15,-5-4 7 16,-7 0 25-16,-4-6 11 0,-5-1 4 16,2 2-5-16,2 3-24 15,-4 11-6-15,1 9-1 16,5 9 1 0,-3 16 0-16,2 5-9 0,-3 14-13 15,-4 4-5 1,-8 0-1-16,-8 5-1 15,-5-3 0-15,-9 1-1 0,-2-6-19 16,-3-3-29-16,2-8-76 16,1-7-45-16,11-10-95 15,5-8-72-15,13-16 192 16</inkml:trace>
  <inkml:trace contextRef="#ctx0" brushRef="#br0" timeOffset="-113711.41">33300 5908 785 0,'24'-3'152'0,"-4"-6"94"0,-15 3-15 0,-5 6-16 15,-12 6-59-15,-13 6-26 0,-12 13-51 16,0 5-20-16,-6 6-28 15,4-3-10 1,20-3-13-16,10-7-2 16,18-3-1-16,7-6-1 15,15-9-4-15,8-1 0 0,11-8-1 16,10-6-17 0,8-6-106-16,1-4-242 0,-9 1 216 15</inkml:trace>
  <inkml:trace contextRef="#ctx0" brushRef="#br0" timeOffset="-99111.93">28667 6954 414 0,'7'-25'101'15,"0"1"87"-15,-5 6-23 16,-4 4-6-16,0 5-20 16,-7 3-15-16,6 5-38 0,3 1-17 15,0 0-22-15,0 7 1 16,0 16-7-16,-6 10-4 15,5 19-5-15,1 6-9 16,-2 3-12-16,4 1-2 16,-1-13-3-16,5-6 1 15,-3-13-19-15,3-5-40 16,-1-7-185-16,2-4 150 16</inkml:trace>
  <inkml:trace contextRef="#ctx0" brushRef="#br0" timeOffset="-98759.55">28904 7055 708 0,'-3'2'91'0,"-1"0"79"16,4 1-12-16,-5 4-15 15,3 2-28-15,-1 11-45 16,-1 1-19-16,4 9-26 15,0 7-10-15,4-6-7 16,6-1-3-16,4-11 4 16,1-6 12-16,4-12 19 15,1-1 13-15,-1-12 6 16,-5-9-9-16,0-9-17 0,1-9-11 16,-7-4-10-16,-2 2-2 15,-6 4-2-15,-9 3 0 16,-5 11-2-16,-6 7-2 15,-6 9-5-15,1 7-5 16,4 13-26-16,-3 3-23 16,14 7-79-16,5-6-76 15,10 3 114-15</inkml:trace>
  <inkml:trace contextRef="#ctx0" brushRef="#br0" timeOffset="-98394.48">29381 7034 688 0,'-7'0'92'0,"-4"2"112"16,1 0-44-16,1-2 20 16,7 0-42-16,-7 0-68 15,6 5-27-15,1 9-35 16,2 4-5-16,4 12-5 15,6 2 0-15,6-2 8 16,2-2 6-16,10-14 12 16,-1-1 14-16,5-13 7 15,-6-5 3-15,1-4-4 16,-6-7 4-16,-12-6-4 16,-7-2-5-16,-9-6-1 0,-7-1-15 15,-9 3-11-15,-2 1-4 16,-14 10-6-16,0 1-4 15,0 9-34-15,5 7-27 16,13 14-87-16,14 2-59 16,7 2-245-16,17-1 258 15</inkml:trace>
  <inkml:trace contextRef="#ctx0" brushRef="#br0" timeOffset="-98155.61">30082 6979 642 0,'3'-19'174'15,"6"1"172"-15,-7 4-139 16,3 3-6-16,-7 14-85 16,-3 12-30-16,5 18-48 15,0 5-13-15,4 15-7 16,-3 4-6-16,-2-6-5 15,-3-1-1-15,-3-1-32 16,7-8-44-16,0-9-166 16,7-5 138-16</inkml:trace>
  <inkml:trace contextRef="#ctx0" brushRef="#br0" timeOffset="-97970.11">29782 7220 948 0,'7'11'119'0,"0"-6"82"16,16-7-47-16,14-7-9 15,17-12-62-15,13-5-28 16,6-5-42-16,-6 0-6 0,4 0-79 16,-11 3-117-1,8-6 111-15</inkml:trace>
  <inkml:trace contextRef="#ctx0" brushRef="#br0" timeOffset="-97385.16">30518 6928 730 0,'10'-6'93'0,"8"-3"96"16,9-1-19-16,5-1 11 15,8 4-41-15,10 7-57 16,0 0-25-16,-10 11-31 16,-9 1-7-16,-17 9-9 15,-11 6 3-15,-8 8 2 16,-14 6 1-16,-17 11-4 16,-3 1-4-16,0 0-6 15,9-3-1-15,23-11-3 16,9-9-1-16,29-16 3 15,7-7 4-15,13-16 6 16,2-9 2-16,1-12-2 0,2-7-2 16,-11-9-2-16,-6 2-1 15,-6 6 0-15,-10 8 10 16,-12 16 17-16,-7 7 5 16,-10 23 1-16,-4 9-11 15,-6 14-20-15,3 9-4 16,4 0-4-16,2-4 1 15,16-3 2-15,0-13 1 0,16-14 6 16,3-10 4 0,4-15 8-16,4-5 3 15,-1-10 1-15,-3-6-4 16,-7 0-3-16,-4-2 5 0,-19-5 10 16,-4 4 3-16,-21-1-1 15,-9 4-8-15,-12 7-18 16,-6 11-5-16,2 11-7 15,2 6-4-15,5 13-30 16,9 2-25-16,6 3-72 16,8 0-63-16,18-6-189 15,9-8 214-15</inkml:trace>
  <inkml:trace contextRef="#ctx0" brushRef="#br0" timeOffset="-97172.7">31902 6814 784 0,'0'18'153'0,"-7"7"103"15,-21 15-66-15,-6 7-43 16,-10 9-66-16,3 5-23 0,4-5-36 16,0 1-11-1,7-13-48-15,-1-10-69 16,7-11 62-16</inkml:trace>
  <inkml:trace contextRef="#ctx0" brushRef="#br0" timeOffset="-96963.7">31592 6983 1230 0,'2'17'112'0,"2"10"76"15,1 5-21-15,2 9-9 16,5-2-34-16,4-2-47 15,6-7-23-15,4-5-36 16,4-9-6-16,6-11-2 16,3 0-25-16,3-5-107 15,3-5-76-15,3 0 92 16</inkml:trace>
  <inkml:trace contextRef="#ctx0" brushRef="#br0" timeOffset="-96684">32236 6942 920 0,'-36'14'143'0,"-3"2"83"16,-3 11-47-16,-1 1-13 15,8 2-50 1,6 2-9-16,10 0-25 0,8-4-12 16,11-10-21-16,9-4-12 15,16 0-12 1,12-7-2-16,22 6-6 0,-1-8-4 15,6-1-4-15,-5 3-2 16,-22 5 1-16,-23 2 2 16,-21 4 3-16,-14 3-2 0,-25 4-42 15,-8 0-41-15,-2-7-121 16,-3-4-108 0,17-16 164-16</inkml:trace>
  <inkml:trace contextRef="#ctx0" brushRef="#br0" timeOffset="-96520.97">31963 6920 1145 0,'28'8'144'0,"2"0"82"0,11 0-57 16,3-1-31-16,13-9-51 16,-2-5-15-16,2-15-38 0,1 1-15 15,-8-7-19 1,1 1-45-16,-8 4-235 15,-2 0 186-15</inkml:trace>
  <inkml:trace contextRef="#ctx0" brushRef="#br0" timeOffset="-96285.45">32596 6835 734 0,'-7'9'147'0,"0"4"164"0,1-8-81 0,4 0-20 16,2-3-49-16,2-4-58 16,5-5-22-16,9 4-35 15,6-6-12-15,4 2-19 16,6 0-8-16,2 0-3 16,-1-1-22-16,-8 5-82 15,-2 1-72-15,-12 6 81 16</inkml:trace>
  <inkml:trace contextRef="#ctx0" brushRef="#br0" timeOffset="-96115.78">32569 7133 1008 0,'-3'23'136'0,"1"-7"114"0,4-9-72 0,12-7-29 0,5-7-31 15,13-14-32-15,4 0-20 16,6-9-43-1,3-1-8-15,1 0-41 16,2 0-58-16,-4-2-251 0,4 1 205 16</inkml:trace>
  <inkml:trace contextRef="#ctx0" brushRef="#br0" timeOffset="-95464.89">33117 6770 846 0,'-5'-4'119'0,"-4"-1"102"16,0 1-14-16,4 3-23 15,3-1-29-15,9-3-44 16,2 1-28-16,9 0-44 15,-2 3-4-15,5 1-6 16,5 3-6-16,-3 10-11 16,-7-3-3-16,-8 6-2 15,-8 0 1-15,-2 5 0 16,-2 2 0-16,-6 6-2 16,-3-1 0-16,1 2-2 31,-6 4 0-31,-1 0-2 0,4-2-1 0,1-4-1 15,7 2 1-15,7-5-1 16,4-7 0-16,4-4 0 16,8-14 1-16,7-7 1 0,4-9 1 15,5-13 0-15,-4-4-1 16,8-12-3 0,1 1-6-16,2-4-3 15,0 4 0 1,-7 8 3-16,-9 8 4 15,-11 14 1-15,-10 12 0 16,5 2-2-16,-17 9 1 0,-3 14 0 0,-3 4 1 16,-1 5 2-16,2 1 0 15,1 1 0-15,7-4-1 0,7-10 1 16,9-4 0 0,10-9 2-16,6-6 2 15,11-9 4-15,1-3 3 0,2-14 13 16,0-1 7-1,-11-1 15-15,-8 0 6 0,-17 4 8 16,-8-3-4-16,-23 4-15 16,-11 5-12-1,-6 10-25-15,3 1-5 0,-1 8-22 16,10 3-35-16,10-3-96 16,21-2-79-16,5-2 117 15</inkml:trace>
  <inkml:trace contextRef="#ctx0" brushRef="#br0" timeOffset="-95155.27">33780 6803 1031 0,'-25'11'112'0,"-1"2"73"0,1 2 12 0,5 0-39 15,6 1-38-15,12-2-55 16,4 0-29-16,18 0-29 15,5-1 0-15,3-1 4 16,-1-7 5 0,-3-5 9-16,1-3 4 0,2-10 2 15,-2-3 0 1,-6 0 13-16,-5-5 4 0,-8 2 9 16,-1 1 1-16,-19 4-23 15,-11 3-10-15,-12 11-18 16,-11 2-7-16,-2 9-69 15,4-3-60-15,16 3 72 16</inkml:trace>
  <inkml:trace contextRef="#ctx0" brushRef="#br0" timeOffset="-69012.84">27230 13195 203 0,'0'0'125'0,"0"0"-64"0,-1 0 102 15,-5 0-37-15,6 5 11 16,-7-1 11-16,2-4 3 15,3 4-11-15,2-4-23 16,2-2-9-16,9 0-8 16,-1 2-5-16,4 12-16 15,1 4-11-15,-1 22-22 0,-5 11-11 16,-4 22-11-16,0 4-7 16,-10 10-10-16,-4-5-2 15,-5-11-2-15,-6-4 1 16,12-20 0-16,-5-5-1 15,10-20 0-15,4-4-1 16,3-16 0-16,7-9 0 0,3-12 1 16,5-4 0-16,4-7 2 15,6 0 8-15,-3-9 8 16,6 2 3-16,-2 6 5 16,2-1-6-16,2 14-9 15,-4 12-4-15,4 18-9 16,-2 11-1-16,0 18 0 15,-2 6 0-15,-4-1 0 16,-1 6-13-16,4-1-79 16,-3-8-61-16,-1-5-272 15,3-8 239-15</inkml:trace>
  <inkml:trace contextRef="#ctx0" brushRef="#br0" timeOffset="-68613.9">27973 13750 971 0,'0'-7'151'16,"0"2"133"-16,0 8-120 16,-7 6-23-16,2 7-49 0,3 5-23 15,-5 8-35-15,7 1-11 16,7 0-16-16,-1-3-2 16,11-11-3-16,5-8 0 15,8-9 1-15,3-12 2 16,3-10 1-16,-1-2-1 15,-3-8 2-15,-3 3 1 16,-8 8 6-16,-2 5 1 16,-3 8 1-16,-1 9-4 0,6 16-7 15,4 8-3-15,10 8-2 16,8 2 1-16,8 0 0 16,0-11 2-16,-4-13 36 15,-8-6 23-15,-13-13 30 16,-6-12 9-16,-6-6-19 15,-5-3-16-15,-9-4-26 16,-7-1-9-16,-8-2-19 16,1-1-6-16,-7-1-43 15,-6-3-39-15,10 1-116 16,6 0-98-16,15 11 156 16</inkml:trace>
  <inkml:trace contextRef="#ctx0" brushRef="#br0" timeOffset="-68453.11">28975 13582 1138 0,'9'30'155'15,"0"0"148"-15,0-7-203 0,1-9-15 16,-2-10-60-16,4-6-12 16,11-12-5-16,0-4-28 15,12-7-162-15,6 0-127 16,5 17 149-16</inkml:trace>
  <inkml:trace contextRef="#ctx0" brushRef="#br0" timeOffset="-67446.95">29401 13582 1043 0,'-11'23'125'0,"-3"0"86"16,0 10-58-16,-6-1-55 16,-3 4-21-16,7 1-17 15,4-7-7-15,14-3-24 16,12-8-12-16,14-8-1 15,8-4-5-15,13-9 44 16,6-7 17-16,5-14 13 16,-1-1 6-16,-18 2-32 15,-9-3-8-15,-23 8-15 16,-20-1 1-16,-23 6-12 16,-12 3-10-16,-16 10-12 15,4 12-3-15,-6 8-6 16,5 0-14-16,11 4-36 15,13-2-27-15,35-10-60 16,7-6-5-16,34-14 8 16,10-7 2-16,17-10 28 0,8-4 14 15,12 0 31-15,12-1 25 16,1 15 42-16,0 4 17 16,-30 13 23-16,-22 9 8 15,-31 17 11-15,-16 6-6 16,-11-3-13-16,-9-3 1 15,-6-10-2-15,11-3-3 16,-5-14 11-16,9-7 2 0,9-13 3 16,0-11 4-1,24-1-5-15,6 0-5 0,2 2-6 16,0 1-5-16,-2 15-15 16,-16 3-7-16,11 18-10 15,-2 8-3-15,-6 12-2 16,10 3 0-16,-7 1 0 15,-3-4 0-15,10-11 1 16,-4-4 0-16,-4-14 1 16,8-2 0-16,1-14 2 15,3-9-1-15,2-16 3 16,3-6 0-16,-3-21 2 16,3-6-1-16,1-17 1 15,0-6 1-15,-8 13 0 16,-13 21 10-16,-18 40 4 15,-11 23-1-15,-13 39-5 16,-3 12-8-16,1 20-9 16,9 7 0-16,8-11 0 0,9-1 0 15,16-16 0 1,8-11 0-16,13-15 0 0,11-6 2 16,0-5 1-16,-3-13 0 15,-2-4 2-15,-15-8 0 16,-4-8 0-16,1 2-1 15,-16 13-3-15,-2 5-1 16,-1 14-1-16,-13 7-1 16,3 10 2-16,1 4 0 15,0-12-1-15,14-2-1 0,3-10 1 16,11-7 1-16,2-8 1 16,1-8 1-1,5-10 0-15,-7 1 2 0,1 0 11 16,-2 1 9-16,-7 11 14 15,-3 6 2-15,-13 17-9 16,-4 13-8-16,-8 19-14 16,-2 9-3-16,-1 7-3 15,-2 3-1-15,2-3-1 16,-6-1 0-16,-7 3 0 16,-4-6-10-16,-18-3-36 15,-15-7-30-15,-13-9-84 16,-8-7-58-16,7-6 119 15</inkml:trace>
  <inkml:trace contextRef="#ctx0" brushRef="#br0" timeOffset="-54945.81">17631 15090 210 0,'-7'4'53'0,"0"1"52"15,-4 6-14-15,2 5 3 16,1 2 18-16,-1 3 16 16,3-2 2-16,6-3-2 15,0 4-15-15,6-9-11 16,8-1-27-16,5 1-9 15,15-2-2-15,10 1 1 0,15 1-8 16,3 1-5 0,4-6-19-16,1-3-10 15,9-3-10-15,0-2-4 16,22-3-5-16,14-4 0 0,35 2-3 16,5 0 0-16,4 4 0 15,6-1 1-15,11 6-1 16,10 5 1-16,5 4-2 15,5 6 0-15,2 1 0 16,-5 0 0-16,9-1 3 16,-4-1-2-16,0-5 3 15,0 1-1-15,-14 1 3 16,-2 1 1-16,-23 4 2 16,-4-2 1-16,-8 5-1 15,-18 0-1-15,-32-1-71 16,-11 1-166-16,-12-16 142 15</inkml:trace>
  <inkml:trace contextRef="#ctx0" brushRef="#br0" timeOffset="-52144.3">23285 14853 152 0,'-5'-5'77'16,"5"-4"57"-16,0 5-4 16,9 2 28-16,-9 1 17 15,2 2 13-15,-2 8-1 16,-6 11-22-16,-1 21-64 16,4 5-33-16,-8 28-44 15,1 9-11-15,-3 10-8 16,-6 4-2-16,6 1-1 15,4-10 0-15,11-10 0 16,0-7-49-16,12-19-119 16,2-13-181-16,18-30 175 15</inkml:trace>
  <inkml:trace contextRef="#ctx0" brushRef="#br0" timeOffset="-51760.14">23668 15199 945 0,'-1'-4'85'0,"-5"4"45"16,-6 0-34-16,-2 0-23 16,-2 11-20-16,0 6-14 15,-2 10-11-15,7 9-21 16,3 15-5-16,4 7-1 15,4 6-1-15,16-3-2 16,9-8 0-16,12-20-6 16,9-11 22-16,7-21 22 15,4-11 25-15,3-19 25 16,-6-6-13-16,-15-8-2 16,-11-1-19-16,-28 2-10 15,-4-1-8-15,-24 11-14 16,-11 4-5-16,-18 3-8 15,-5 7-2-15,9 6-8 16,2 5-15-16,19 10-59 0,12 3-47 16,13 6-205-1,7 2 188-15</inkml:trace>
  <inkml:trace contextRef="#ctx0" brushRef="#br0" timeOffset="-51363.64">24271 15211 736 0,'-3'-16'89'0,"-3"9"53"15,-2 2-15-15,-1 17-54 16,-2 2-13-16,0 15-16 15,1 1-8-15,6 12-13 16,-6 3-2-16,10 4-4 16,10 4 7-16,4-8 6 15,8-3 3-15,6-8-9 16,-1-9 27-16,12-18 16 16,0-14 11-16,7-27 21 15,0-8-32-15,-9-17-22 16,-3-10-11-16,-15 7-4 15,-8-2 3-15,-22 14 6 16,-12 10-3-16,-21 11-10 16,-15 10-9-16,-1 10-17 0,0 12-28 15,5 19-74-15,9 6-63 16,14 13 79-16</inkml:trace>
  <inkml:trace contextRef="#ctx0" brushRef="#br0" timeOffset="-50379.41">25784 14949 447 0,'-2'0'89'0,"-5"0"96"16,1 0-10-16,5 1-17 15,-6 1-10-15,5 9-20 16,2-4-8-16,0 12-24 16,2 3-8-16,-1 17-21 15,-1 9-14-15,6 19-21 16,-3 6-11-16,3 3-12 15,-1 5-3-15,-5-8-2 16,0 0-1-16,0-9-33 16,0-8-32-16,0-15-112 15,0-11-96-15,3-28 146 16</inkml:trace>
  <inkml:trace contextRef="#ctx0" brushRef="#br0" timeOffset="-50096.02">25470 15266 711 0,'9'-7'102'16,"-9"0"98"-16,12 5-30 15,-7 2-22-15,6 5-20 16,14 10-18-16,9-1-10 0,12 3-20 16,9-4-14-16,8-6-35 15,5-7-10-15,12-9-12 16,10-7-2-16,6-7-5 16,5-3-60-16,-4 1 41 15</inkml:trace>
  <inkml:trace contextRef="#ctx0" brushRef="#br0" timeOffset="-46745.08">27009 15128 437 0,'0'-7'129'0,"0"-4"99"16,-2 0-65-16,2 4-35 0,0 0-52 15,-9 4-19-15,4 3-28 16,-4 5-7-16,9-5 0 16,2-4 7-16,12-3 19 15,4-10 10-15,15 1 5 16,5 5-1-16,4-1-5 15,8 1-6-15,-9 11-14 16,-1 2-9-16,-13 14-15 16,-11 1-3-16,-20 19-2 15,-12 8 0-15,-15 15-2 16,-7 3-1-16,-4 9-2 16,5 0-2-16,-1 3 0 15,6 2-2-15,18-8-2 16,5-6 0-16,22-23-1 15,10-4 0-15,10-21 2 0,10-12 0 16,12-11 2 0,5-14-1-16,8-19 1 0,3-12 0 15,-6-6 1-15,1-4 1 16,-17 13 2-16,-6 1-1 16,-24 22 1-16,-4 10 0 15,-21 15 0-15,-4 3-2 16,-4 12 0-16,-2 8-1 15,8 8 0-15,-2 9 0 16,10 0-1-16,9 1 0 16,10-5 5-16,6-4 4 0,19-8 3 15,2-7 9-15,1-14 14 16,4-10 10-16,-16-17 23 16,-4-3 2-16,-10-2-2 15,-12-5-6-15,-9 1-9 16,-6 1-4-16,-11 6-11 15,-10 6-7-15,-14 2-17 16,-7 7-8-16,-7 16-8 16,2 8 2-16,5 17-71 15,8 5-54-15,8 7-213 16,16 3 179-16</inkml:trace>
  <inkml:trace contextRef="#ctx0" brushRef="#br0" timeOffset="-46097.75">28791 15335 366 0,'0'-3'141'15,"0"3"165"-15,-2 0-38 16,-5 7-50-16,-4-2-36 15,-3 7-66-15,-5 4-25 16,-6 7-44-16,2 0-16 0,-6 15-20 16,1 2-6-16,-13 12 0 15,-5 5-30-15,-7 1-83 16,-6-1-73-16,10-6 81 16</inkml:trace>
  <inkml:trace contextRef="#ctx0" brushRef="#br0" timeOffset="-45907.76">28420 15429 854 0,'36'43'98'0,"3"-3"97"15,12 1-49-15,-8-9-15 16,-3 0-22-16,-9-4-40 15,-5-3-23-15,3 2-30 0,-6-4-25 16,1-2-265-16,5 6 196 16</inkml:trace>
  <inkml:trace contextRef="#ctx0" brushRef="#br0" timeOffset="-45344.01">29473 15238 670 0,'0'0'116'0,"-1"0"98"16,-6 7-43-16,-1 3-68 16,-4 6-34-16,5 6-39 15,0-3-14-15,0 9-11 16,-2 4-3-16,2 14-2 15,3 8 0-15,4 13 0 16,4 0 0-16,3-3 0 0,0-5 1 16,5-15 0-16,-1-8 10 15,-4-13 12-15,0-9 3 16,-3-11 3-16,-2-3-10 16,1-3-45-16,1-8-101 15,1-10 79-15</inkml:trace>
  <inkml:trace contextRef="#ctx0" brushRef="#br0" timeOffset="-44949.19">29856 15296 973 0,'2'0'98'0,"-5"7"79"15,-8 2-58-15,-10 9-24 16,-8 5-27-16,-1 11-23 16,5 8-9-16,4 11-5 15,10 4-4-15,11-4-10 16,15-1-6-16,13-12-2 16,7-8 4-16,13-14 10 15,6-9 3-15,-5-16 9 16,1-11 1-16,-6-16 1 15,-8-8 5-15,-10-13 2 16,-8 2 3-16,-15 1 1 16,-4-1-6-16,-17 11-16 15,-10 8-7 1,-17 11-14-16,-6 9-5 16,-4 19-10-16,3 2-17 0,5 11-51 15,8 1-39-15,19-5-174 16,11-6 167-16</inkml:trace>
  <inkml:trace contextRef="#ctx0" brushRef="#br0" timeOffset="-44725.64">30179 15037 1367 0,'-12'16'99'0,"-3"-2"48"0,-6 1-91 15,0-1-22-15,3-14-29 16,-3 0-18-16,16-18-151 16,-4-7 114-16</inkml:trace>
  <inkml:trace contextRef="#ctx0" brushRef="#br0" timeOffset="-44514.94">30473 14488 975 0,'15'-2'89'0,"-5"4"94"0,-3 5-51 0,-7 18 13 16,-7 8 4-16,-9 17-18 0,-7 7-22 16,-2 15-45-16,-5 5-24 15,2 4-31-15,0-5-4 16,6-3-52-16,6-2-46 15,7-13-207-15,8 3 171 16</inkml:trace>
  <inkml:trace contextRef="#ctx0" brushRef="#br0" timeOffset="-44265.6">30693 14936 1728 0,'2'13'88'0,"-6"-6"12"16,1 2-22-16,-8-8-35 15,-1-1-20-15,3-12-45 16,0-6-60-16,11-7 49 16</inkml:trace>
  <inkml:trace contextRef="#ctx0" brushRef="#br0" timeOffset="-40434.03">30879 15417 466 0,'0'-7'84'0,"0"-4"69"16,4 6-27-16,-4-1-41 15,4 6-19-15,-8 0-20 16,-3 2-8-16,2 3-8 16,-1 1-2-16,4 3 13 15,-3-4 9-15,3 6 15 16,-3-4 6-16,5 2-10 16,0 3-8-16,7 0-21 15,-7-1-4-15,4 7-2 16,-4-1-2-16,0 8-3 15,1-2-8-15,-2 7-8 16,-1 1-2-16,0 1-2 16,2-2 1-16,-2-11 0 15,2-1 0-15,0-7 0 16,2-1 0-16,-2-10 0 16,0 2-1-16,0-2 1 0,0 0 0 15,4-7 0-15,-4 0 0 16,1-2 2-16,-1 2 0 15,0-7 2-15,-1 3 1 16,1-7-1-16,0-3 0 16,3-4-2-16,4-3-2 15,0-8-1-15,9 3-1 0,4 1 11 16,-4 0 7 0,7 12 8-16,-4 6 2 0,-1 14-10 15,3 7-7-15,-1 13-8 16,-2 8-1-1,-6 8 1-15,2 3 0 16,-7 0 1-16,-1-4 0 16,-5-1 0-16,-2-9 0 0,-5-11 0 15,5-4 1 1,-1-10-2-16,-5-3 1 0,7-11-2 16,0-6 0-16,1-14-1 15,8-1 0-15,6-8 0 16,4 1-1-16,2 5 11 15,4 5 5-15,2 14 14 16,-6 6 3-16,-3 12-6 16,1 7-5-16,-6 16-12 15,-3 7-2-15,-4 7-3 16,-3 0 0-16,-1 2-2 0,-2 0-1 16,2-7-13-16,5-5-27 15,0-11-78-15,5-7-62 16,8-15-184-16,1-8 196 15</inkml:trace>
  <inkml:trace contextRef="#ctx0" brushRef="#br0" timeOffset="-40255.98">31573 15426 497 0,'-4'-9'152'0,"-5"9"163"16,-1 5-47-16,-5 13-82 16,0 5-32-16,2 10-60 15,2-1-31-15,11 7-39 16,2-7-10-16,14 0-8 15,-2-5-4-15,8-13-1 16,1-2-24-16,0-12-123 16,-2-7-180-16,6-3 177 15</inkml:trace>
  <inkml:trace contextRef="#ctx0" brushRef="#br0" timeOffset="-40137.08">31454 15344 618 0,'-2'2'24'0,"0"1"-144"0,2-3 81 15</inkml:trace>
  <inkml:trace contextRef="#ctx0" brushRef="#br0" timeOffset="-39835.64">31777 15411 946 0,'-11'4'108'15,"-3"7"67"-15,0 1-79 16,-1 4-23-16,3 2-26 16,1 1-4-16,10 1 2 15,2-4-1-15,8 0 3 16,5 0 0-16,4 1 0 15,-2 5-5-15,9-1-11 16,-4 4-3-16,-7 3-5 16,-3 0-2-16,-22 3-4 15,-6-3-5-15,-8-7-8 16,2 0-31-16,2-8-80 16,3-8-58-1,4-10 74-15</inkml:trace>
  <inkml:trace contextRef="#ctx0" brushRef="#br0" timeOffset="-39578.41">32064 15310 904 0,'30'-7'122'16,"-12"4"108"-16,-13 6-36 16,-14 11-62-16,-14 6-14 15,-2 8-32-15,-1 2-16 16,4-1-19-16,6-1-11 15,11-7-16-15,5 1-8 16,11-6-10-16,3 0-2 16,4-4 0-16,1 2 0 0,-8 2 0 15,-6 0 0-15,-12 13 0 16,-9-3 1-16,-9 4-46 16,-3 0-42-1,-2-8-155-15,1-8-216 0,13-19 261 16</inkml:trace>
  <inkml:trace contextRef="#ctx0" brushRef="#br0" timeOffset="-39257.99">32232 15427 855 0,'30'9'106'0,"-5"-3"95"15,-5-1-60-15,-6 0-34 16,0-5-11-16,-1-9-9 15,4-3-5-15,-1-6-15 16,-7 0-7-16,5-6-19 0,2-1-11 16,-5 4-16-16,-2 5-3 15,-16 5-3-15,-11 7 0 16,-14 11 1-16,-5 9 0 16,0 16-2-16,-1 4 0 15,5 6-5-15,4 4-2 16,19-1-2-16,-1-3-2 15,22-10-3 1,8-7-21-16,15-11-51 0,5-5-44 16,3-14-148-16,3-6-165 15,-1-10 246-15</inkml:trace>
  <inkml:trace contextRef="#ctx0" brushRef="#br0" timeOffset="-38964.29">32690 15307 592 0,'-11'0'96'0,"-3"0"109"15,-2 3-48-15,-2 3-14 16,-5 4-20-16,5 4-35 16,4 1-18-16,4 4-33 15,4 2-11-15,5 1-16 16,2 1-6-16,5-4 13 15,4 4 10-15,10-3 12 16,1 1 4-16,-3-3-12 16,0 0-8-16,-15-1-8 0,-3 5-3 15,-16-5-4 1,-7 6-3-16,-7-3-26 0,-4-1-33 16,1-4-169-16,-1-7 137 15</inkml:trace>
  <inkml:trace contextRef="#ctx0" brushRef="#br0" timeOffset="-37399.01">30658 16360 278 0,'7'-11'106'15,"-2"2"125"-15,-3 2-8 16,-2 0-27-16,4 4-11 15,-8 1-18-15,-3 2-12 16,2 0-22-16,3 0-11 16,0 0-29-16,0 2-5 0,-1-1-12 15,-8 7-6-15,6-1-11 16,-2 5-10 0,-8 15-18-16,0 5-9 0,-14 14-14 15,-8 5-3 1,-6 8-13-16,-5-3-26 0,2 1-70 15,-3-7-41 1,6-9-102-16,2-4-65 16,10-18 178-16</inkml:trace>
  <inkml:trace contextRef="#ctx0" brushRef="#br0" timeOffset="-37176.93">30241 16300 1028 0,'2'-6'84'0,"0"3"73"0,5 3-15 16,-2 2 7-16,4 10 2 15,10 16-22 1,5 8-26-16,13 17-50 0,7 4-21 16,11-1-18-16,11-6-7 15,1-7 7-15,4-6-38 16,3-16-82-16,-6 0-69 15,-8-5 71 1</inkml:trace>
  <inkml:trace contextRef="#ctx0" brushRef="#br0" timeOffset="-35163.04">31466 16314 208 0,'-7'0'45'0,"0"-2"65"15,0-1-17-15,4-1-6 16,-5 2-4-16,5-1 0 15,-1 1 10-15,3 0 10 0,1 2 1 16,0 2-17 0,-6 5-15-16,1 5-21 0,-4-1-10 15,0 3-14-15,4 4-1 16,-6 0 9-16,2 1 10 16,6 4 21-16,1 0 7 15,7-1 5-15,8-1-2 16,6-3-5-16,8-2-1 15,10-2-2-15,7 2-2 16,-3-4-11-16,0 4-5 0,-11-4-15 16,-12 4-6-16,-4 6-7 15,-5 2-3-15,-13 10-3 16,-5 3-2-16,-14 6-5 16,-8 1-2-16,-14 2-19 15,-8 0-18-15,2-7-41 16,1-5-27-16,14-13-54 15,6-8-33-15,16-17-216 16,5-3 237-16</inkml:trace>
  <inkml:trace contextRef="#ctx0" brushRef="#br0" timeOffset="-34936.02">31420 16259 595 0,'0'-20'156'0,"2"4"194"16,2 0-106-16,4 4-35 0,0 5-21 16,13-5-45-16,7 1-27 15,8-1-57-15,3-1-21 16,3-1-24-16,-5 0-6 16,4 3-4-16,2-5-1 15,8 4-33-15,1 1-50 16,3 11-229-16,0 12 188 15</inkml:trace>
  <inkml:trace contextRef="#ctx0" brushRef="#br0" timeOffset="-34261.23">32481 16415 581 0,'0'-7'144'0,"-4"-2"154"0,0 4-132 16,-3 3 6-16,-2 2-17 15,-3 0-4-15,-4 7-34 16,-9 5-23-16,2 11-47 15,-9 0-19-15,4 16-22 16,0 4-4-16,-3 10-3 16,10-5 0-16,12-2-2 15,11-7-1-15,14-14 1 16,12-5 0-16,-3-10 3 16,5-6 0-16,-3-6 2 15,0-7 0-15,1-7 1 0,-7-2 0 16,-3 2 1-16,-4 6-1 15,-14 10-1-15,-2 0-1 16,-1 23-1-16,-6-2 0 16,7 11 0-16,4 2 0 0,3-13-1 15,2 0 0 1,6-15 1-16,1 2 0 16,9-11 2-16,-4-6 0 15,6-7 0-15,-7-9 0 16,3-5 1-16,1 0-1 0,-5 2 1 15,-2 5-1-15,-8 15 10 16,-6 3 1-16,-6 23-1 16,-2 7 1-16,5 17-11 15,2 8 0-15,13 1 0 16,3 1 2-16,1-4-1 16,5-2 1-16,-5-7 0 15,-3 0 1-15,-12-9 2 16,-9-4-1-16,-9-8 0 15,-5-2-6-15,-7-5-46 16,-8-9-51-16,6-6-192 16,2-8-223-16,10-11 283 15</inkml:trace>
  <inkml:trace contextRef="#ctx0" brushRef="#br0" timeOffset="-34005.69">33129 16594 612 0,'25'-35'155'0,"-5"6"190"16,-8 8-137-16,-17 12-37 15,-11 13-11-15,-12 12-16 16,-11 8-17-16,-8 17-48 16,10 11-20-16,7 6-31 15,5-3-12-15,25-9-11 16,9-3-3-16,21-17-4 15,7-8 1-15,17-7-15 16,-1-8-32-16,7-6-137 16,4-12-331-16,3 1 307 15</inkml:trace>
  <inkml:trace contextRef="#ctx0" brushRef="#br0" timeOffset="-31390.5">19808 16839 423 0,'-5'0'87'0,"-2"1"84"0,2 7-29 15,-1-3-20-15,3 2-5 16,3 4-8-16,0-3-9 16,14-2-19-16,7-4-7 15,17-6-15-15,17-5-13 16,8-3-19-16,5 3-11 15,-3 0-8-15,-11 4-1 16,-12 5 1-16,-10 3-6 16,-12 8-103-16,-8 1-144 0,-7 6 139 15</inkml:trace>
  <inkml:trace contextRef="#ctx0" brushRef="#br0" timeOffset="-31213.61">19910 17266 1111 0,'3'7'131'0,"9"-7"97"16,10-9-97-16,8-10-80 15,7-4-22-15,6 0-12 16,-1-2-6-16,6 2-45 16,-4 0-41-16,3 0-184 15,4 1 148-15</inkml:trace>
  <inkml:trace contextRef="#ctx0" brushRef="#br0" timeOffset="-31020.01">20624 16816 887 0,'-11'0'81'16,"3"1"70"-16,-5 8-19 15,4 9-34-15,4 10-6 16,3 11-24-16,2-3-17 0,9 5-20 15,3-2-8 1,10-7-14-16,-1-2-1 0,7-7-31 16,4-6-55-16,6-8 47 15</inkml:trace>
  <inkml:trace contextRef="#ctx0" brushRef="#br0" timeOffset="-30713.32">21050 16832 748 0,'-13'5'103'16,"-1"2"96"-16,-2 7-100 15,7 9-26-15,0 6-21 16,4 1-1-16,14 11-3 16,5-4-2-16,11-5-8 15,1-8-7-15,5-11-15 16,-1-4 4-16,-5-15 20 0,1-2 3 15,-8-15 4-15,-4-2-7 16,-7-5-19-16,-2-1-1 16,-8 1 2-16,-4 2-1 15,-7 8-1-15,-2 4-4 16,-4 8-1-16,-1 4-43 16,3 13-81-16,0 9-56 15,8 1 62-15</inkml:trace>
  <inkml:trace contextRef="#ctx0" brushRef="#br0" timeOffset="-30412.48">21422 16746 827 0,'5'-8'124'0,"-5"1"89"0,-5 17-113 15,-7 10-35-15,-1 17-35 16,1 7-5-16,10 2-3 15,5 0-12-15,21-10-7 16,6-4-2-16,14-18-5 16,7-3 34-16,3-18 17 15,-5-9 6-15,-8-11 15 16,-11-3-27-16,-12-6 0 16,-11-6 2-16,-11 6 0 15,1 4-6-15,-29 6-15 16,-5 3-5-16,-24 7-25 0,-6 3-37 15,7 15-135-15,7 12-167 16,26 13 188-16</inkml:trace>
  <inkml:trace contextRef="#ctx0" brushRef="#br0" timeOffset="-30205.54">22066 16738 899 0,'10'17'91'16,"-6"12"66"-16,-4 3-57 0,-6 14-50 15,-4 3-16-15,1 1-17 16,2 1-6-16,5-6-4 16,0-3 0-16,2-13-133 15,2-3 94-15</inkml:trace>
  <inkml:trace contextRef="#ctx0" brushRef="#br0" timeOffset="-30029.79">21938 16943 877 0,'2'2'123'0,"3"2"102"15,4-1-86-15,10-1-62 16,4-2-31-16,16 0-23 0,11-9-9 15,17-3-6-15,13-6-53 16,16 0 33-16</inkml:trace>
  <inkml:trace contextRef="#ctx0" brushRef="#br0" timeOffset="-29127.99">22876 16668 495 0,'9'-1'68'16,"5"-6"83"-16,4-4 1 0,8-1 3 15,8-8 0-15,16 9-33 16,-4-1-22-16,10 8-46 16,-6 4-21-16,-14 9-21 15,-10 14-5-15,-22 18 0 16,-11 5 0-16,-16 15-2 16,-13 6-1-16,-12-7-3 15,6 0 0-15,8-8-1 16,4-11 0-16,21-9-2 15,9-11 0-15,25-18 1 16,8-4 0 0,19-19 1-16,1-6 0 0,4-10 1 15,-2-3 1-15,-2 0 1 16,-9 5 18-16,-10 6 9 16,-11 3 3-16,-9 20 5 15,-10 5-13-15,-8 14-7 16,-1 14 0-16,-6 4-7 0,-1 4-6 15,5 1-4 1,3-3 2-16,13-9 2 16,5-6 1-16,8-14 6 15,6-10 7-15,11-13 13 16,0-3 6-16,3-9 6 0,5-6-4 16,-17 4 1-16,-7 1 6 15,-13-3 1-15,-8 2 0 16,-18 2-14-16,-9 9-11 15,-12 3-13-15,-7 11-4 16,1 7-6-16,1 3 0 16,12 8-28-16,7 1-30 0,17 3-111 15,6-1-105-15,14-4 146 16</inkml:trace>
  <inkml:trace contextRef="#ctx0" brushRef="#br0" timeOffset="-28682">24395 16608 587 0,'-3'-3'109'0,"-1"-3"108"15,-1 12-16-15,-9 10-49 16,-2 1-28-16,-7 15-57 16,-2 0-23-16,-3 12-30 15,-4 3-7-15,-2-7-42 16,6 3-46-16,1-11-259 15,7-11 208-15</inkml:trace>
  <inkml:trace contextRef="#ctx0" brushRef="#br0" timeOffset="-28486.3">24131 16688 595 0,'21'-2'77'0,"6"4"84"15,1 3-19-15,4 8-33 0,-2 3-11 16,-3 3-39-16,1 8-13 16,-6 3-22-16,3-2-6 15,-4 2-7-15,2 1 4 16,-4-7-154-16,1-4 106 16</inkml:trace>
  <inkml:trace contextRef="#ctx0" brushRef="#br0" timeOffset="-28247.76">24892 16300 1119 0,'-4'7'110'0,"-1"14"91"15,-2 11-31-15,3 16-37 16,-3 10-27-16,0 11-52 15,0-3-19-15,0-2-25 16,2-7-4-16,10-11-1 16,0-4 12-16,6-10-73 15,5 5-128-15,-2-12 117 16</inkml:trace>
  <inkml:trace contextRef="#ctx0" brushRef="#br0" timeOffset="-28028.18">24530 16954 684 0,'20'5'118'0,"10"6"135"0,12 1-88 16,10-6-13-16,3 2-18 15,1-8-27-15,3-5-19 16,1-4-38-16,1-5-17 0,-8 0-20 15,-5 1 18-15,-9 12-119 16,-7 1-97-16,-8 7 111 16</inkml:trace>
  <inkml:trace contextRef="#ctx0" brushRef="#br0" timeOffset="-27745.99">24603 17363 1284 0,'9'2'97'0,"-8"5"56"16,-6 8-43-16,-4 13-54 15,-5 2-12-15,0 13-23 16,9 6-6-16,-6 3-10 0,6-1-1 16,5-3-14-16,0-4-42 15,12-7-153-15,2-3 128 16</inkml:trace>
  <inkml:trace contextRef="#ctx0" brushRef="#br0" timeOffset="-27404.94">24929 17321 697 0,'-7'14'123'0,"0"9"118"16,-6 9-83-16,5 12-60 16,1 10-21-16,7 2-30 15,3-10-14-15,9-12-4 16,4-9 5-16,9-13 22 15,-5-12 10-15,6-9-1 16,1-3 0-16,-11-9-10 16,-2-6-3-16,-9-7-1 15,-3 1 1-15,-9-3-1 16,-4 6-5 0,-13 0-18-16,-7 0-12 15,-4 12-22-15,-4 9-34 16,9 24-120-1,1 8 101 1</inkml:trace>
  <inkml:trace contextRef="#ctx0" brushRef="#br0" timeOffset="-24769.27">25794 16615 284 0,'-10'13'71'0,"1"-4"91"0,2-1-6 0,5-2-8 15,-2-6-1-15,4 0-9 16,6 0-12-16,-6-6-24 16,0 6-16-16,-2 6-40 15,-10-1-16-15,-4 20-19 16,-2 0-5-16,-7 7-2 15,2 3-2-15,-5 2-1 16,6-3 0-16,1-4-71 16,5-2-62-16,5-4 73 15</inkml:trace>
  <inkml:trace contextRef="#ctx0" brushRef="#br0" timeOffset="-24560.11">25511 16715 626 0,'-4'-2'129'16,"-3"-2"132"-16,3 1-60 16,3-1-66-16,-1 1-33 15,11 1-38-15,14 4-14 16,5 6-15-16,6 5-6 16,1 5-15-16,-10 3-4 15,12 9-13-15,-1 4-47 16,-4-4-201-16,1 0 163 15</inkml:trace>
  <inkml:trace contextRef="#ctx0" brushRef="#br0" timeOffset="-24199.13">26140 16521 774 0,'4'0'79'15,"-3"6"56"-15,-2 17-41 16,-3 3-10-16,-8 3-33 16,-1 1-8-16,10-2 2 15,-1 1 8-15,17-1 10 16,8-7-11-16,7-1-12 0,2-3 0 15,6-10 4-15,-1 4 5 16,1-4 1 0,-4 2-5-16,-8 5-15 0,-6 0-7 15,-11 8-7 1,-3 1-4-16,-20 3 0 0,-11 4-3 16,-12 6-61-1,-3 5-50-15,-10 3-190 16,6-5 158-16</inkml:trace>
  <inkml:trace contextRef="#ctx0" brushRef="#br0" timeOffset="-24000.68">26184 16569 1059 0,'32'-10'131'16,"0"1"110"-16,-3 2-126 15,-5 3-36-15,5-1-41 16,-6-8-13-16,5 1-17 16,1-4-3-16,1 2-40 15,3 3-66-15,12 6 61 16</inkml:trace>
  <inkml:trace contextRef="#ctx0" brushRef="#br0" timeOffset="-23039.83">26968 16895 286 0,'4'-1'108'0,"3"-3"135"15,7 4-23-15,4 0-24 16,-2 4-29-16,8-1-63 16,3-1-34-16,3 0-45 15,4-2-11-15,5-2-8 16,-7 0-1-16,1-1 1 0,-4-1-32 15,-6 2-194 1,-4 1 153-16</inkml:trace>
  <inkml:trace contextRef="#ctx0" brushRef="#br0" timeOffset="-22843.16">27002 17090 1127 0,'23'0'69'16,"3"-1"34"-16,3-5-37 16,6-1-37-16,1 2-7 0,3-4-10 15,5 2-5-15,-5 2 4 16,-2-1-55-16,-5 5 34 16</inkml:trace>
  <inkml:trace contextRef="#ctx0" brushRef="#br0" timeOffset="-22622.94">27743 16766 898 0,'0'-2'128'16,"0"2"97"-16,0 9-53 15,-2 11-17-15,-12 11-26 16,5 10-18-16,-7 5-39 15,-2 4-15-15,10 7-32 16,-5-1-12-16,10 1-7 16,1 0-2-16,2-6-23 0,5-5-41 15,4-5-138 1,0-9-185-16,10-18 210 0</inkml:trace>
  <inkml:trace contextRef="#ctx0" brushRef="#br0" timeOffset="-22342.64">27968 16828 1089 0,'-3'4'131'16,"-3"3"98"-16,-3 12-82 15,-7 8-16-15,0 14-37 16,-1 3-23-16,3 11-34 15,1 2-15-15,4-1-16 16,9-4-2-16,0-3-2 16,4-8-19-16,8-12-84 15,1-8-68-15,8-18 81 16</inkml:trace>
  <inkml:trace contextRef="#ctx0" brushRef="#br0" timeOffset="-22021.53">28167 16853 952 0,'-2'7'129'0,"-2"5"94"16,-6 11-76-16,-1 6-25 15,-3 15-39-15,-2 11-19 16,5 9-20-16,8 5-11 15,10-5-16-15,7 0-5 16,11-22-8-16,3-10 3 0,8-25 15 16,4-9 6-16,5-17 9 15,-3-11 5-15,-4-18-4 16,-3-3-1 0,-21-4 13-16,-14 5 3 15,-26 2-1-15,-17 6-5 0,-12 10-22 16,-3 5-13-16,3 18-14 15,5 9-13-15,9 14-59 16,9 6-41-16,18 10-119 16,9 0-122-16,24-2 203 15</inkml:trace>
  <inkml:trace contextRef="#ctx0" brushRef="#br0" timeOffset="-21231.29">28832 16922 547 0,'-2'-5'138'0,"-4"1"132"0,1 2-100 16,-4 2-25-16,0 0-13 15,-1 0-3-15,1 6-27 16,-5 3-19-16,1 3-44 15,-3 2-17-15,0 11-17 16,2 10-4-16,0 10-1 16,2 10 0-1,5 1 0 1,5-2-1-16,4-14-2 16,10-2 0-16,7-21 1 15,4-4 1-15,8-15 3 0,-3-12 5 0,7-6 0 16,-6-3 2-16,-1-7 0 15,-5-5 4 1,-7-1 11-16,-3 8 4 0,-6 12 1 16,-7 14-4-16,-2 4-14 15,-5 14-6-15,2 19-5 16,-4 8 0-16,9 3 0 16,0-3 0-16,12-12 1 0,6-9 1 15,5-12 3-15,5-8 1 16,2-4 4-1,-1-12-2-15,1-11 3 16,-4-7 1 0,-8-5 8-16,-4 3 9 0,-3 4 19 15,-6 4 3 1,-5 13-2-16,2 12-6 16,-2 2-18-16,-3 17-4 0,3 14-11 0,3 5-2 15,6 8-4-15,3-3-1 0,-8-3-1 16,-2 2 1-16,-13-7 2 15,-8-1-1 1,-10 3 1-16,-10-8-7 16,2-1-67-16,-2-8-48 15,7-6-127-15,5-6-89 16,11-7 183-16</inkml:trace>
  <inkml:trace contextRef="#ctx0" brushRef="#br0" timeOffset="-20982.37">29523 17002 1197 0,'4'-7'123'16,"-4"0"100"-16,-7 7-33 15,-11 14-32-15,-11 9-20 16,-13 12-44-16,6 8-21 0,3 10-44 15,4 2-16-15,26-5-13 16,3-4-4-16,18-11-2 16,12-12 3-1,9-12-70-15,7-11-56 16,11-20 72-16</inkml:trace>
  <inkml:trace contextRef="#ctx0" brushRef="#br0" timeOffset="34336.55">11330 7185 348 0,'5'-27'127'0,"0"4"148"16,1 4 1-16,-5 4-23 0,-1 6-22 15,-1 6-49-15,-1 1-27 16,2-5-43-16,-4 2-19 16,4-4-26-16,0 0-9 15,0 9-13-15,4 4-5 16,-4 26-7-16,0 14-7 15,0 23-13-15,0 6-4 16,0 2-6-16,0-5 0 16,0-6 0-16,2 0-1 0,-2-5 0 15,-2-8-1-15,-5-10-1 16,0-6 1 0,0-21 0-16,7-12 1 0,-7-12-1 15,7-8 1-15,0-14-2 16,3-5 0-16,9-2 0 15,1 2 1-15,6-4-1 16,4 3 0-16,0 7 0 16,4 0 0-16,-2 17-1 15,-2 11 0-15,-9 10 1 16,-3 14 1-16,-13 7 1 16,-10 8 2-16,-10 8-2 15,-6 1 0-15,-2 1-2 16,-2-2-14-16,9-9-46 15,2-1-27-15,8-16-94 16,11-16-75-16,1-11 147 16</inkml:trace>
  <inkml:trace contextRef="#ctx0" brushRef="#br0" timeOffset="34936.75">11769 7380 453 0,'8'-13'157'16,"-5"-1"134"-16,-3 5-75 15,0 2-34-15,-2 4-42 16,2 3-17-16,0 7-34 16,4 5-16-16,8 18-29 15,-1 6-12-15,-2 6-16 0,7 3-5 16,-7-3-6-16,5 1 0 16,-4-6-1-16,-4 4 2 15,-6-2-1-15,-11-6-1 16,2-4 1-16,-5-6-1 15,2-20 1-15,5-3 1 16,-2-17-2-16,2-14 0 16,7-18-2-16,8-3-2 0,14-4 11 15,6-3 4-15,9 11 5 16,2 6 2-16,0 8-11 16,2 7-5-16,0 6 5 15,0 5-40-15,-1 6-149 16,-1 6-188-16,-3 20 184 15</inkml:trace>
  <inkml:trace contextRef="#ctx0" brushRef="#br0" timeOffset="40470.14">11106 7676 199 0,'-5'0'107'16,"-4"-4"81"-16,2 2 4 15,-4 2-16-15,3 8-31 16,-1-5-17-16,-2 8-31 15,-3 3-9-15,-6 2-6 16,-5 2-1-16,-6 6-4 16,-3-1-5-16,-2 6-15 15,3 5-2-15,-8-1-9 16,2 6-5-16,5 6-4 16,1 6-8-16,8 6-6 15,-2 7-1-15,11-2-8 16,2 7-5-16,5 11-5 15,7 6-2-15,6 19-1 16,5 0-1-16,16 1 1 16,5 2 1-16,28-7 3 15,6-7 2-15,25-7-2 16,1-4 2-16,1-13 3 0,-1-10 1 16,-17-16 5-16,-6-5-1 15,-12-10-2-15,-5-6-3 16,-6-6-2-16,0-10 5 15,-10-7-63-15,-4-3-42 16,-10-11-177-16,-4-9 139 0</inkml:trace>
  <inkml:trace contextRef="#ctx0" brushRef="#br0" timeOffset="40821.37">11537 9206 517 0,'-3'-11'96'16,"3"2"82"-16,5 1 11 16,4-1-50-16,5 5-24 15,5 6-37-15,5 7-11 16,-3 1-8-16,5 8-1 15,1 2-1-15,0 6-2 16,1 3-2-16,0 1-3 16,-5 3-3-16,-1 3-3 0,-6-2-8 15,-4-1-1-15,-12 4-5 16,-9-3-5 0,-17 2-7-16,-10-1-4 0,-28-3-5 15,-8 0-1-15,-6-13-55 16,-2-1-42-16,21-5-157 15,10-1 131-15</inkml:trace>
  <inkml:trace contextRef="#ctx0" brushRef="#br0" timeOffset="41729.28">9989 8800 527 0,'-2'16'128'0,"-3"0"81"16,2 3-12-16,1 4-31 0,2 7-56 16,2 1-22-1,3 11-38-15,0 1-10 0,2-2-14 16,-1 1-7-16,-6-6-11 15,0-3-1-15,0-6-4 16,-6-4-18-16,1-7-108 16,-2-4-129-16,0-10 134 15</inkml:trace>
  <inkml:trace contextRef="#ctx0" brushRef="#br0" timeOffset="41927.76">9792 8862 733 0,'-12'0'157'16,"3"0"103"-16,4 2-54 15,3 1-22-15,11 3-56 16,7-5-19-16,9-8-41 0,7 0-19 16,10-9-30-16,3-7-8 15,17-3-42-15,7-6-83 16,18-13 71-16</inkml:trace>
  <inkml:trace contextRef="#ctx0" brushRef="#br0" timeOffset="45226.03">11374 7878 207 0,'0'-4'70'0,"-5"1"74"16,1 3-9 0,1 2-18-16,-1 3-13 0,1 2-33 15,-1 2-11-15,0 3-13 16,1-1-5-16,-1 1 0 15,-1 1 4-15,-4-3-16 16,-1 8-6-16,-6 5-9 16,-7-3-4-16,3 8-5 15,-7-3-2-15,3-2-1 16,9 12-1-16,3-4-1 16,5 0-1-16,7-2 1 15,0-4 3-15,14-11 19 16,6-5 7-16,17 0 6 15,2-6-2-15,-2-1-17 16,2-2-7-16,-7-2-17 16,3 2-64-16,-1 2 46 15</inkml:trace>
  <inkml:trace contextRef="#ctx0" brushRef="#br0" timeOffset="45657.47">11477 8130 425 0,'-13'1'149'15,"1"7"103"-15,-2 4-35 16,3-5-27-16,4 2-58 16,5-6-19-16,4-4-29 15,5-8-14-15,7 4-21 16,4-4-8-16,3 3-16 16,6 6-3-16,5-1-4 15,5-1 1-15,-1 4-1 16,-1-1-2-16,-7 14-4 15,-6-1-3-15,-12 7-3 16,-8 4 0-16,-7 1-1 16,-15 3 0-16,-12-1 0 15,-7 0-1-15,-8 10 0 16,-3 2 0-16,0 0-31 0,6 0-36 16,10-10-110-16,4 1-99 15,18-14 145-15</inkml:trace>
  <inkml:trace contextRef="#ctx0" brushRef="#br0" timeOffset="46325.08">12007 8190 733 0,'2'5'108'0,"0"2"77"16,-1 8-13-16,-1 8-81 15,0 5-26-15,0 6-40 16,2 10-11-16,-2 7-9 15,4-1-2-15,1-2-1 16,-1-2-1-16,4-12-1 16,-6-8 0-16,-2-6 0 15,0-10 0-15,0-11 3 16,0-10 1-16,-2-23 1 16,-1-14 0-16,3-15 8 15,3-5 6-15,6 1 14 16,5-2 11-16,2 16 10 15,4 8-1-15,-4 15-12 16,2 14-9-16,1 13-19 0,1 6-4 16,-6 15-5-16,-4 7 0 15,-10 3 2-15,-8 2-1 16,-8 6 1-16,-13 1-1 16,3 4-2-16,-3-6-8 15,4-7-42-15,4-4-23 16,7-23-104-16,5-2-97 15,11-14 156-15</inkml:trace>
  <inkml:trace contextRef="#ctx0" brushRef="#br0" timeOffset="46603.37">12493 8199 878 0,'-5'0'137'0,"-8"3"124"16,-5 4-24-16,-21 4-77 16,-1 0-24-16,-10 3-53 15,2 4-25-15,11 3-33 16,7-2-12-16,15 10-10 16,7-1-2-16,13 6 0 15,6 0-1-15,12-4 2 16,7-5-2-16,3-8 1 15,8-3 0-15,9-12-43 16,-2-2-38-16,5-7-168 16,-3-2 139-16</inkml:trace>
  <inkml:trace contextRef="#ctx0" brushRef="#br0" timeOffset="46787.33">12816 8233 1069 0,'0'-2'126'16,"0"4"100"-16,0 6-14 0,0 7-81 16,0 1-25-16,-2 5-55 15,-7 2-21-15,5 5-20 16,-3 2-5-16,0 2-32 16,5 2-42-16,-5-9-173 15,4 1 143-15</inkml:trace>
  <inkml:trace contextRef="#ctx0" brushRef="#br0" timeOffset="46986.04">12670 8404 733 0,'9'-7'105'0,"7"-3"104"15,3 1-25-15,5 4-20 16,2 3-39-16,2 0-61 15,3 2-24-15,4 2-26 16,1 1-5-16,1 4-9 0,2-1-94 16,-6-1-283-16,3-5 243 15</inkml:trace>
  <inkml:trace contextRef="#ctx0" brushRef="#br0" timeOffset="47337.25">13340 8119 980 0,'4'11'116'0,"-9"5"88"15,3 3-18-15,-12 2-79 16,-2 6-25-16,-6 1-47 16,3 4-15-16,1 7-15 15,4-1-2-15,7 1-2 16,5-2-1-16,11-16-2 15,9-3-2-15,12-15-15 16,4-6-10-16,1-13-29 16,0-5-13-16,-4-8 2 15,-5-1 11-15,-5 3 28 16,-3 3 16-16,-7 17 14 16,-6 1 15-16,-3 19 35 15,0 11 11-15,-2 12 12 16,-2 8-13-16,2 6-32 15,0 0-11-15,0 3-9 16,3-4-56-16,6 1 35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6:06:57.49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4-25T16:07:04.891"/>
    </inkml:context>
  </inkml:definitions>
  <inkml:trace contextRef="#ctx0" brushRef="#br0">12945 14732 332 0,'-12'22'83'0,"-4"1"102"16,0 3 3-16,-4-4 15 0,1-1 7 15,10-11-50-15,7-1-22 16,18-9-36-16,18-1-30 15,40-7 9-15,27 0 2 16,45 2-14-16,15 6-15 16,46 9-30-16,19 2-10 15,32 3-11-15,37-9-2 16,-1-7 2-16,-7-6-1 0,6-7 7 16,-36-4 5-16,-32 1 5 15,-10 0 3-15,-52 10-2 16,-14 6-2-16,-38 16-26 15,-25 7-53-15,-56 24-273 16,-9 6 215-16</inkml:trace>
  <inkml:trace contextRef="#ctx0" brushRef="#br0" timeOffset="620.54">13459 15541 929 0,'0'0'108'0,"0"0"82"16,0 3-17-16,5 8-56 15,-1 5-25-15,0 12-39 16,-3 8-19-16,5 13-18 16,-1 10-3-16,-3 5-4 15,5 3-1-15,-7-3-1 16,-4 0-2-16,3-15 0 15,-1-6-20-15,0-16-94 16,4-10-87-16,-8-11 97 16</inkml:trace>
  <inkml:trace contextRef="#ctx0" brushRef="#br0" timeOffset="850.17">13175 15658 529 0,'-58'-16'149'0,"12"0"134"0,9 4-75 15,22-3-79-15,14 3-11 16,6-4 12-16,13-2 6 16,22-8-15-16,15-6-13 15,23-6-39-15,4-2-19 16,5 2-28-16,-11-1-9 0,-7 9-7 16,0 0 1-1,-10 16 1-15,-1 3-24 0,-10 11-128 16,-5 9-124-16,-15 11 133 15</inkml:trace>
  <inkml:trace contextRef="#ctx0" brushRef="#br0" timeOffset="1182.47">13940 15587 905 0,'1'11'112'0,"7"1"75"15,4 11-76-15,6 14-7 16,1 13-52-16,2 8-16 16,1-1-24-16,-1-5-5 15,2-15-1-15,-9-4 1 16,-1-11 31-16,-5-6 9 16,-8-9 18-16,0-5 14 0,-7-17-4 15,-7-8 3-15,0-14-1 16,-5-14-8-16,8-8-26 15,4-5-11-15,9 1-21 16,8 11-8-16,15 15-3 16,7 10-2-16,7 13-20 15,-2 5-28-15,6-3-101 16,3-2-86-16,11 7 123 16</inkml:trace>
  <inkml:trace contextRef="#ctx0" brushRef="#br0" timeOffset="1549.1">14750 15642 457 0,'5'2'144'0,"-5"1"141"15,-3-1-59-15,-15-4-69 16,4-1-38-16,-7-6-35 0,-6 2-16 16,2-4-25-16,-3 8-9 15,-1 8-22-15,5 14-7 16,6 19-5-16,2 13-2 15,5 2 0-15,6 9 2 16,1-16-1-16,4-7 1 16,9-14-2-16,4-7 1 15,4-15 1-15,3-4 0 0,8-19 0 16,6-5 2-16,0-14-1 16,-1-3 1-16,-4 3 9 15,-6 5 10-15,-11 15 12 16,-8 1 2-16,-4 18-8 15,-9 10-8-15,2 14-13 16,-2 4-2-16,2 4-3 16,7 2-1-16,3-4-25 15,11-2-39-15,13-5-221 16,1-11 178-16</inkml:trace>
  <inkml:trace contextRef="#ctx0" brushRef="#br0" timeOffset="1784.87">15294 15488 1071 0,'-32'28'97'0,"-7"9"61"16,-3 6-31-16,-3 10-36 15,3 9-20-15,14-2-28 0,12-3-16 16,10-13-22-16,12-10-5 15,11-9-2-15,12-9 0 16,13-11 1-16,4-5-14 16,8-10-66-16,-3-15-73 15,9-5 80 1</inkml:trace>
  <inkml:trace contextRef="#ctx0" brushRef="#br0" timeOffset="1967.41">15590 15172 866 0,'0'50'120'15,"2"1"68"-15,5 15-54 16,-5 6-33-16,2 6-57 16,-6 4-16-16,-2 1-20 15,-10-8-2-15,2-4-95 16,3-15-111-16,3-25 114 15</inkml:trace>
  <inkml:trace contextRef="#ctx0" brushRef="#br0" timeOffset="2372.11">15879 15427 788 0,'-16'27'117'15,"-7"1"93"-15,-1 4-31 16,-5 9-52-16,4-4-28 16,9 0-32-16,6 1-14 15,10-12-16-15,0-1-6 0,9-2-10 16,7-9-4-16,8-5-6 16,5-2-3-16,4-5-4 15,6-2 0-15,-3 0 3 16,1-2 8-16,-14 1 14 15,-2-1 4-15,-8 2 2 16,-8 0-7-16,-3 7-10 16,-2 4 0-16,-2 6-1 15,-1 3-2-15,1-1-5 16,-3-3-3-16,5-3-4 16,-2-6-1-16,2 2 1 15,2-8 0-15,-4 3 0 16,2 5 0-16,-4-6-2 15,4-3 10-15,-2 0-110 16,1-5-117-16,1-22 126 16</inkml:trace>
  <inkml:trace contextRef="#ctx0" brushRef="#br0" timeOffset="2733.43">16557 15362 776 0,'-2'-18'120'0,"-2"4"115"16,-10 9-63-16,-7 10-50 0,-2 16-32 15,-14 18-40-15,10 13-16 16,-10 4-6-16,0 3-1 15,17-4 0-15,6-13 2 16,21-10-5-16,23-5 1 16,6-18 8-16,4-2 3 15,-1-7-3-15,-5-2-3 16,-6 0-13-16,-12 6-3 0,-16 12 0 16,-12 9-1-1,-20 12-3-15,-18 7-3 16,-22 4-27-16,-8 2-33 0,-16-8-153 15,6-3 125 1</inkml:trace>
  <inkml:trace contextRef="#ctx0" brushRef="#br0" timeOffset="4105.12">17929 15635 762 0,'-9'0'110'0,"-3"-4"101"15,1 1-51-15,-8-8-35 16,4 0-21-16,-18-3-20 15,-6-3-12-15,-4 1-21 16,-5 1-10-16,9 5-21 16,6 4-8-16,8 12-12 15,-2 8-3-15,11 23-5 16,0 13 1-16,9 19 1 16,7 5 2-16,9-6 2 15,5-10 0-15,11-24 1 0,3-11 0 16,19-21 1-1,-1-13 6-15,10-26 19 0,3-14 9 16,-9-27 17-16,-6-8 1 16,-9-9-2-16,-13-5-4 15,1 6-8-15,-11-3-6 16,-3 10-11-16,-7-2-5 16,-4 15-10-1,-2 15-2-15,-5 24-4 0,-1 26-1 16,-4 30-4-16,-1 20-1 15,7 34 0-15,6 8 0 16,-2 18 4-16,8 7 0 0,8 4 1 16,6 0 1-1,12-19 0-15,2-14 0 16,5-25 1-16,-1-15-1 16,5-30 3-16,1-10 6 15,2-24 9-15,6-14 3 0,-6-20 4 16,2-6-3-16,-7-13-6 15,-5 0-1-15,-18 12 7 16,-9 11 5-16,-26 20 8 16,-4 17 1-16,-13 30-11 15,1 20-9-15,-1 36-13 16,-1 8-2-16,9 20-2 16,5-6 0-16,17-7 0 15,6-10-1-15,29-29-1 16,4-14-1-16,24-30 3 0,19-8 1 15,9-23 10-15,-3-13 3 16,3-11 8-16,-23-3 5 16,-9-4 4-16,-7 7 3 15,-19 10 2 1,-7 13-3-16,-12 22-8 0,-6 10-4 16,-4 28-11-16,-6 20-3 15,-12 32-5-15,1 12-1 16,-3 20-2-16,5 1-15 0,-3-5-7 15,4-1 0 1,7-22-1 0,-1-16 15-16,11-30 9 0,5-16 0 15,-1-39 3-15,2-19 2 16,2-31 6-16,-4-17 4 0,6-29 5 16,-2-7 2-16,0-26-4 15,7 1-3-15,17 4 4 16,10 14-1-1,8 46 2-15,8 20-2 0,1 35-10 16,6 16-1-16,3 17-4 16,-2 9 0-16,-5 8 0 15,-14 3 1-15,-30 13 5 16,-18 5 1-16,-43 13 1 16,-21 10 1-16,-21-2-15 15,-5 1-16-15,3-19-51 16,5-10-45-16,10-26-112 15,-1-13-180-15,-28-37 234 0</inkml:trace>
  <inkml:trace contextRef="#ctx1" brushRef="#br0">25786 15127 0,'0'0'0,"0"0"0,0 0 0,0 0 16,0 0-16,0 0 16,0 0-1,0 0-15,-53 4 16,44-4-16,5 0 16,-9 0-1,8 0-15,-4 0 16,-4 0-1,9 0-15,-1 0 16,-8 0-16,13 0 16</inkml:trace>
  <inkml:trace contextRef="#ctx0" brushRef="#br0" timeOffset="7749.97">15356 8261 370 0,'7'-7'109'16,"-1"0"97"-16,-12 8-81 15,-4 8-31-15,-12 13-29 16,5-1 0-16,-1 9-2 15,7 0 2-15,10-3-11 16,6 1-7-16,16-1-8 16,0-4-4-16,17 5-8 15,-3-3-5-15,8 0-9 16,6-9 1-16,-8-16 29 16,7-4 11-16,-5-24 11 0,-8-15 0 15,16-22-30-15,-4 1-10 16,8-5-17-16,7 7-2 15,-2 7-54-15,9 2-101 16,5 12 90-16</inkml:trace>
  <inkml:trace contextRef="#ctx0" brushRef="#br0" timeOffset="8187.17">16578 8270 533 0,'5'-2'105'16,"2"2"65"-16,-1 9-29 0,-1 7-29 16,2 16-47-16,-5 5-17 15,1 13-29-15,6-3-3 16,-2-2 1-16,6-8-1 15,12-19-2-15,5-8-4 16,14-22 5-16,11-16 1 16,32-24 0-16,16-12-1 15,19-14-12-15,4 0-2 16,2-7 2-16,5-2 2 0,17 6-229 16,10-6 166-16</inkml:trace>
  <inkml:trace contextRef="#ctx0" brushRef="#br0" timeOffset="10817.54">17243 9234 293 0,'-43'-14'87'0,"4"2"93"16,2-1-29-16,-2 4-33 15,11 2-4-15,6-2 8 16,6 2 5-16,18-2-6 16,11 4-10-16,17 5-28 15,12 0-9-15,19 14-15 16,1 1-7-16,17 0-15 15,15 1-9-15,29-5-15 16,24-11-4-16,11-12 0 16,-4-4-2-16,-10-7 0 15,-15 1 1-15,-5 8 1 16,-9 2 0-16,-35 12-40 16,-14 0-47-16,-36-2-192 0,-16-3 156 15</inkml:trace>
  <inkml:trace contextRef="#ctx0" brushRef="#br0" timeOffset="11067.31">18151 8963 857 0,'21'0'87'0,"7"-4"50"0,25-1-10 15,6 0 3-15,30 3-17 16,13 4-9-16,7 3-34 15,-7 6-12-15,-24 5-22 16,-19 9-9-16,-32 10-7 16,-17 13 0-16,-29 17 1 15,-26 17 1-15,-45 26-4 16,-31 15-28-16,-38 11-205 16,-13 13 153-16</inkml:trace>
  <inkml:trace contextRef="#ctx0" brushRef="#br0" timeOffset="19984.62">15172 13028 223 0,'-2'2'72'0,"-1"-2"70"0,-3 4-17 16,-3-1-32-16,-5 3-8 15,2-3-11-15,1 3 0 16,4 1-7-16,2-4-9 15,5 8 3-15,5 3 0 16,4 2-6-16,5 3-1 16,7 5-18-16,6-1-8 15,-4-4-11-15,4-3-6 0,-3-12-5 16,3-3 0-16,-4-8 10 16,5-14 14-16,10-14 5 15,4-10-1-15,8-19-9 16,12-1-14-16,7-6-26 15,0 0-70-15,2 5 54 16</inkml:trace>
  <inkml:trace contextRef="#ctx0" brushRef="#br0" timeOffset="20416.59">16369 12975 485 0,'16'11'131'0,"-2"3"92"0,7 2-62 16,-7 5-25-1,4 6-62-15,-2 0-14 0,5-3-3 16,-3-6 5-16,-2-11-4 15,0-3-7-15,3-20-18 16,8-16-8-16,12-20-10 16,9-20-6-16,23-29-41 15,25-22-125-15,35-34 101 16</inkml:trace>
  <inkml:trace contextRef="#ctx0" brushRef="#br0" timeOffset="23005.42">17347 12222 263 0,'0'-9'51'16,"0"4"57"-16,0-4 12 15,-3 7 34-15,-2 2-2 16,-3 3-13-16,5 5-15 0,3-1-34 16,-4 2-13-16,10 5-16 15,-1-2-7-15,6 8-18 16,5 4-4-16,10 5-8 15,8-6 0-15,14-2-1 16,1-8 0-16,14-12 2 16,2-4 3-16,20-17-2 15,11-3 4-15,1-18-1 16,3-10 0-16,-10-15 6 16,-3-10-2-16,-4-5-3 15,3-6-4-15,-8 0-8 16,-13 2-5-16,-15 7-1 15,-13 12-19-15,-25 11-157 16,-10 9 117-16</inkml:trace>
  <inkml:trace contextRef="#ctx0" brushRef="#br0" timeOffset="23266.81">18273 11470 1010 0,'0'-12'54'16,"4"3"37"-16,6 0-3 16,10-4 8-16,3 3-6 15,16-4-23-15,5-1-13 0,22 1-3 16,1-2 1-16,2 6-3 16,-9 4-5-16,-13 8-18 15,-12 11-5-15,-21 15 1 16,-12 6 1-16,-23 22-1 15,-11 13-2-15,-23 25-14 16,-11 15-13-16,-15 6-90 16,-1 4-101-16,8 5 106 15</inkml:trace>
  <inkml:trace contextRef="#ctx0" brushRef="#br0" timeOffset="27501.8">24693 11357 1522 0,'0'7'66'0,"-2"7"24"0,-3 5-2 16,5 15 7-16,-5 10-18 15,5 24-38-15,5 6-15 16,2 20-18-16,6 2-2 15,-3-4-27-15,4-9-62 16,1-26-176-16,2-13 153 16</inkml:trace>
  <inkml:trace contextRef="#ctx0" brushRef="#br0" timeOffset="27672.44">24656 11039 1541 0,'-16'0'66'0,"-3"0"19"16,11 0-46-16,10-5-17 15,5-4-10-15,22-7-76 16,10 0-124-16,21 5 113 16</inkml:trace>
  <inkml:trace contextRef="#ctx0" brushRef="#br0" timeOffset="27949.73">25479 11215 1196 0,'-13'28'133'0,"-17"-1"134"15,-14 6-86-15,-24 5-44 0,-8-3-31 16,4 4-55-16,8 4-20 16,19-10-22-16,15 5-6 15,23-8-5-15,7-2-3 16,23-1-1-16,14-4 3 15,24 3 5-15,10-1 5 16,0 5 5-16,-8 2 6 16,-27 7 2-16,-22 4 1 15,-33-1 0-15,-26 1-8 0,-28-6-28 16,-6 0-35-16,8-10-136 16,7-11-171-16,34-18 198 15</inkml:trace>
  <inkml:trace contextRef="#ctx0" brushRef="#br0" timeOffset="28216.46">25803 11415 824 0,'59'-30'170'0,"-20"7"173"16,-14 10-72-16,-36 12-91 16,-16 8-37-16,-17 9-58 15,-6 1-21-15,-6 10-26 16,1 0-12-16,14 3-19 15,12-4-6-15,28-4-6 16,6 2-1-16,29-6 4 16,10 5 2-16,7 2 4 15,1 9 2-15,-10 5-2 16,-13 10 0-16,-29 10 1 0,-13 3 0 16,-24 9-62-16,-13-4-50 15,-6-8-243-15,-1-4 197 16</inkml:trace>
  <inkml:trace contextRef="#ctx0" brushRef="#br0" timeOffset="28719.34">26358 11474 1214 0,'0'24'93'0,"-9"8"60"16,-3 11-24-16,-9 14-23 15,-1-4-18-15,3-4-34 16,15-11-15-16,8-17-20 16,6-9-9-16,22-17 3 15,-5-11 1-15,8-21-1 16,3-15 3-16,-3-6-7 16,6-2 4-16,0 12 13 15,-1 5 4-15,-9 20 8 16,-8 18-2-16,-18 24-9 15,-5 19-6-15,-9 15-9 16,-2 9-3-16,10-13-5 16,8-6 0-16,19-23-1 15,12-13-1-15,25-22 4 16,5-11 4-16,15-20 19 16,-3-11 4-16,-13-2 14 0,-12-4 8 15,-23 9 4-15,-7 3 11 16,-25 7 6-16,-5 12-6 15,-29 23-16-15,2 18-12 16,-23 39-24-16,-7 16-6 16,4 15-10-16,4 5-1 15,42-10-2-15,24-7-2 0,38-26 0 16,17-16 1 0,13-25-18-16,7-7-38 0,11-21-152 15,-1-8 276-15,8-1-116 16</inkml:trace>
  <inkml:trace contextRef="#ctx0" brushRef="#br0" timeOffset="29099.86">28507 10580 1351 0,'2'5'101'0,"1"17"86"16,8 4-35-16,1 26-1 15,-6 18-25-15,6 35-54 16,1 14-23-16,-8 10-28 16,4-1-10-16,-7-7-5 15,-2-1-23-15,-11 6-122 16,0 2-122-16,-14 3 133 15</inkml:trace>
  <inkml:trace contextRef="#ctx0" brushRef="#br0" timeOffset="29487.46">28213 11624 1211 0,'25'-39'114'0,"3"-2"77"16,20 13-63-16,7 0-4 15,7 6-23-15,7 5-14 16,-9 8-27-16,-3 4-13 16,-9 13-22-16,-11 7-9 15,-9 8-12-15,-3 10 0 0,-9 10 0 16,-7 3 1-16,-7 7 1 16,-2-1 0-16,0-3-1 15,5-8 1-15,11-14 4 16,9-8 5-16,14-24 13 15,7-9 7-15,9-22 10 16,4-6-2-16,-8-10-6 16,-8 3-5-16,-33 8-8 15,-15 9-1-15,-38 11-7 16,-12 13-6 0,-10 16-10-16,-1 13-4 15,8 9-48-15,10 0-46 16,23-5-144-16,11-9-269 15,33-16 299-15</inkml:trace>
  <inkml:trace contextRef="#ctx0" brushRef="#br0" timeOffset="29872.43">30133 11176 1348 0,'-11'23'110'0,"-5"3"45"0,-16 13-35 0,-3 11 17 16,-2 12-51-16,0 4-21 16,-2-4-32-16,5 5-12 15,-3-7-11-15,6-3-2 0,8-13-4 16,4-13 0 0,14-26 2-16,3-10 2 0,11-36 9 15,8-16 1 1,21-23 8-1,10-10 4-15,10-11 7 0,2-4 0 16,1 8 13-16,-5 6 3 16,-2 29-2-16,-1 21 1 0,-14 36-16 15,-6 19-9 1,-10 25-11-16,-1 18-3 16,-5 12-6-16,1 0-1 0,-9 4-1 15,-2-14-19-15,-5 1-73 16,0-3-41-16,-1-10-126 15,1-2-116-15,-4-12 216 16</inkml:trace>
  <inkml:trace contextRef="#ctx0" brushRef="#br0" timeOffset="30049.12">29830 11403 1744 0,'41'5'76'15,"8"-1"32"-15,19-8-37 16,4-3 2-16,10-11-13 0,3-5-17 16,7-5-31-16,6 1-12 15,-11-1-119-15,3 1-107 16,-19 8 121-16</inkml:trace>
  <inkml:trace contextRef="#ctx0" brushRef="#br0" timeOffset="30351.39">31039 10952 1170 0,'7'9'112'0,"-3"2"106"16,-4 14-94-16,-2 7 16 16,-9 19-25-16,-3 4-23 15,-4 9-29-15,1 1-14 16,-8-1-19-16,0 0-6 15,4-4-16-15,-2 2-3 16,8-12-3-16,8-4-2 16,13-10 0-16,8-15-1 15,14-12 5-15,6-9 2 16,10-11 4-16,6-8-1 16,12-6-6-16,4-5-1 15,-1-2-84-15,6-4-65 16,-12 4 79-16</inkml:trace>
  <inkml:trace contextRef="#ctx0" brushRef="#br0" timeOffset="30889.01">31693 11009 1254 0,'0'-23'92'0,"-3"7"39"0,-1 2-8 15,-3 10-33-15,-4 4-20 16,3 0-18-16,-5 6-2 16,8 6-10-16,-4 4-8 15,2 7-14-15,3 0-3 0,-5 4 2 16,9-1 5-16,0 6 14 16,-1-2 5-16,1 6-7 15,-4-1-4-15,-3 2-14 16,2 6-5-1,-8 0-5-15,8-1-2 0,-7 2-3 16,10-1 1-16,-2-6-1 16,4 0 0-16,4-8-1 15,-2 1 1 1,6-9-2-16,10 1 0 0,7-10-1 16,2-8 2-16,8-6 0 15,-1-7 10-15,15-7 17 16,8-2 5-16,7-7 24 15,2-3 6-15,-15-6 11 16,-3-1 4-16,-20-1-7 16,-6-3-11-1,-19-3-21-15,-3-4-11 16,-7-7-15 0,-4-2-8-16,-1-2-23 15,0 2-22 1,8 9-61-16,4 9-47 15,14 15-132 1,4 10 152-16</inkml:trace>
  <inkml:trace contextRef="#ctx0" brushRef="#br0" timeOffset="31170.01">32383 11401 2093 0,'-2'0'15'16,"-7"3"-4"-16,4 19 9 0,10-5-12 0,11 5-6 0,7 3-2 0,9 1 1 0,-7 2 0 16,-5 3 2-16,-6 2 1 15,-18 5 2-15,-12 2 0 16,-21 5-1-1,-21-3-7-15,-36-3-87 0,-11-2-102 16,-14 8 105 0</inkml:trace>
  <inkml:trace contextRef="#ctx0" brushRef="#br0" timeOffset="31524.16">27252 12929 1207 0,'17'-28'117'0,"1"10"124"15,0 4-80-15,-4 17-16 16,-3 13-31-16,-2 20-56 0,0 12-20 16,1 14-22-1,-1 3-4-15,0-3-5 0,2-5 1 16,-1-14-45-16,4-15-49 15,1-19-208-15,-1-11 168 16</inkml:trace>
  <inkml:trace contextRef="#ctx0" brushRef="#br0" timeOffset="31640.5">27333 12582 1013 0,'-24'1'143'0,"2"-1"158"16,6 8-199-16,13-3-77 15,3-3 5-15,12-2-180 16,11-2 116-16</inkml:trace>
  <inkml:trace contextRef="#ctx0" brushRef="#br0" timeOffset="31901.67">27963 12745 874 0,'-20'39'162'0,"-12"3"187"15,2 1-142-15,-5 3-65 16,-1-2-37-16,17-1-55 16,-1-6-20-16,20-3-24 15,6-1-3-15,10-4 9 16,12-1 3-16,-5-1 9 16,-2 1 11-16,-8 6 16 15,-10 3 7-15,-12 6 7 16,-12-4-5-1,-16-4-20-15,-9-5-10 16,-13-16-15-16,1-3 5 0,5-23-121 16,1-13-78-16,27-21 98 0</inkml:trace>
  <inkml:trace contextRef="#ctx0" brushRef="#br0" timeOffset="32081.07">29473 13637 373 0,'23'-9'14'0</inkml:trace>
  <inkml:trace contextRef="#ctx0" brushRef="#br0" timeOffset="32480.6">29493 13044 924 0,'5'-14'149'0,"-5"2"126"16,-9 3-18-16,-7 5-80 15,-8 4-45-15,-8 11-61 16,-4 3-20-16,-1 18-21 16,3 9-7-16,13 21-16 15,7 7-7-15,26 4-3 16,8-4-2-16,21-23 1 15,12-14 2-15,5-25 10 16,4-14 12-16,6-20 20 16,-3-8 7-16,-13-11 6 15,-8-4-5-15,-32 4-8 16,-12 2-4-16,-40 10-13 16,-12 6-6-16,-15 3-9 15,-4 11-30-15,-2 12-61 16,6 2-48-16,19 5-194 15,9 4 189-15</inkml:trace>
  <inkml:trace contextRef="#ctx0" brushRef="#br0" timeOffset="32981.3">29959 13073 1217 0,'34'35'101'15,"-9"10"62"-15,-11 6-34 0,-11 6-49 16,5-1-18-16,-7-11-17 15,5-10-2-15,10-21 2 16,-2-8 5-16,16-26 7 16,7-6 0-16,2-15 8 15,0-12 3-15,-7 0 9 16,-4 3 4-16,-10 9-9 16,-2 11-11-16,-12 28-25 15,-1 2-14-15,-5 36-11 16,1 17-5-16,1 18-4 15,0 1 0-15,10-2-2 16,13-12 0 0,18-24 0-16,7-8 0 0,18-20 3 15,-1-12 2-15,13-18 2 16,-3-10 2-16,-15-30 11 16,-5-12 8-16,-20-22 12 15,-4-10 8-15,-10-18 3 16,-7-7-3-16,-10-10-12 15,-4 3-11-15,-4 35-7 0,-5 29 1 16,-5 62-4 0,2 28-3-16,-6 51-9 0,4 19-7 15,7 27-1-15,-4 6 2 16,11 0-15 0,2 8-33-16,17 6-110 0,1-2-73 15,10-14-155-15,-2-19-147 16,-3-21 310-16</inkml:trace>
  <inkml:trace contextRef="#ctx0" brushRef="#br0" timeOffset="33161.11">30599 13044 1662 0,'-16'-21'84'0,"13"7"48"15,12 7-58-15,39 3-12 16,14 1-4-16,24-3-19 15,7 1-15-15,8-9-19 16,9 0-54-16,33 1-474 16,15 8 367-16</inkml:trace>
  <inkml:trace contextRef="#ctx0" brushRef="#br0" timeOffset="33442.56">32025 12945 1756 0,'-32'16'83'0,"2"11"26"0,0 3-8 16,3 19-15-16,6 6-19 15,14 11-37-15,7-7-17 16,21-17-11-16,13-8 5 16,15-24 19-16,13-10 10 15,15-17 16-15,-3-10 7 16,-5-10 11-16,-12 0 5 15,-32-2 8 1,-15 1-5-16,-36 3-25 0,-26-4-14 16,-27 5-37-16,-12-5-27 15,3 7-65-15,13 8-46 16,29 6-141-16,16 2-197 16,37 7 276-16</inkml:trace>
  <inkml:trace contextRef="#ctx0" brushRef="#br0" timeOffset="33635.22">32906 12410 1770 0,'9'-46'163'0,"-25"7"107"15,-18 8-53-15,-24 23-81 0,-6 9-38 16,2 35-52-16,7 13-13 16,18 38-17-1,7 13-1-15,15 11-5 0,8-3-6 16,7-6-12-1,2-5-29-15,5-1-105 0,-3-2-82 16,5 0 111-16</inkml:trace>
  <inkml:trace contextRef="#ctx0" brushRef="#br0" timeOffset="33823.97">32344 12970 1876 0,'43'-37'110'0,"3"5"62"16,9 3-91-16,3 1-37 16,13 1-13-16,16-4-18 15,16-8-6-15,10-8-36 16,-3 1-62-16,-7 6 55 16</inkml:trace>
  <inkml:trace contextRef="#ctx0" brushRef="#br0" timeOffset="34666.37">27230 14665 1156 0,'-3'7'37'0,"-2"4"-1"0,-2 10-30 16,-4 20 13-16,0 7 1 16,6 23 10-16,3 5 6 15,13-5-6-15,8-11 5 16,17-23 16-16,8-19 14 16,9-22 30-16,4-19 7 15,9-21-1-15,3-7-13 0,-11-19-27 31,-6 5-4-31,-33 1-9 16,-13 7-5-16,-40 13-11 16,-19 3-8-1,-8 23-23-15,-10 10-6 16,11 24-27-16,9 10-9 16,15 11-4-16,10-5-2 0,31-5 19 15,18-9 11-15,32-4 7 0,23-2 5 16,34 6 4-16,1 5 1 15,-3 7 0-15,-14 2 2 0,-29 4 2 16,-15-1 1-16,-26-8 12 16,-8-6 6-16,-23-5 7 15,-11-7 0-15,-6-11 16 32,-1-12 5-32,0-22 15 0,6-8 13 0,6-18-17 15,9-6-10-15,18-8-24 16,13 2-12-16,18 3-15 15,10 5-2 1,11 15-4 0,6 8-13-16,11 15-107 15,2 10-78-15,-4 18 102 16</inkml:trace>
  <inkml:trace contextRef="#ctx0" brushRef="#br0" timeOffset="35405.32">28855 14697 1128 0,'-13'9'161'0,"-5"-6"170"0,-10 3-117 0,-7-6-53 16,-4 0-41-16,-7 7-61 16,-1 9-25-16,-2 21-32 15,-1 7-4-15,6 18-5 16,8 6-1-16,22-6 0 16,14-4 0-16,23-21 0 15,13-10 0-15,8-23 5 16,-1-15 3-16,1-21 15 15,-3-12 9-15,-8-27 11 16,5-5 5-16,-8-18-1 16,0-9 0-16,-4-9-4 15,-2-3-4-15,-3-4-11 16,-3 4-1-16,-6 28 9 16,2 18 5-1,-9 47 2-15,-5 22-9 16,-5 45-19-16,-7 19-7 15,-2 31-3-15,-1 12 1 16,10 17-1-16,5-2 2 0,11 1 0 16,12-10 0-16,19-24 0 15,11-17-1-15,20-29 2 16,5-13 0-16,4-25 3 16,-4-10 4-16,-13-36 2 15,-15-8 2-15,-7-28 4 16,-10 3 2-16,-15-1 10 15,-14 5 1-15,-20 20-4 0,-8 7-3 16,-11 27-15-16,-2 13-6 0,0 26-7 16,-2 12-3-16,8 26 1 15,3 2 1 1,19 10 2-16,9-4 1 16,21-12 2-16,10-20 1 0,15-19 2 15,9-9 1-15,7-13 4 16,9 1 2-16,0-8-1 15,-1 2-1-15,-6 6-1 16,-5 4-1-16,-24 14 0 16,-6 2-1-16,-26 12 0 15,-12-6 2 1,-12 3 3-16,-6-6 0 0,1-9 2 16,5-4 0-16,-1-13 2 15,5-8 0-15,13-18 15 16,4-10 4-16,23-19 2 0,16-8-3 15,21-3-16 1,8 1-7-16,3 9-6 0,0 0 0 16,-15 10-75-1,1 1-63-15,-2 15 75 0</inkml:trace>
  <inkml:trace contextRef="#ctx0" brushRef="#br0" timeOffset="35910.69">31365 13989 1006 0,'30'-1'138'0,"4"-5"119"16,-6-1-32-16,-1-3-29 15,-9-3-10-15,-18-1-3 16,-7 2-8-16,-43 10-40 16,-17 4-23-16,-20 31-48 15,-14 19-18-15,7 35-24 16,14 17-9-16,11 20-13 16,17 8 0-1,28 2-4-15,9 6 0 0,24-3-2 16,13-13-1-16,20-34-5 15,2-17-20 1,15-37-70-16,5-17-50 16,8-19-148-16,12-14-302 15,-6-16 366-15</inkml:trace>
  <inkml:trace contextRef="#ctx0" brushRef="#br0" timeOffset="36214.28">31615 14534 1247 0,'-16'-2'106'16,"-1"2"106"-16,1 0-66 15,-9 11-26-15,5 5-23 16,-5 14-43-16,8 11-13 0,6 10-12 16,9 2-7-16,17-7-14 15,13-5-5-15,13-14-2 16,1-11 12-16,4-16 19 15,-3-9 8 1,-2-18 17-16,-8-7-2 16,-4-5 0-1,-8-1-5-15,-17-3-11 16,-13 1-7-16,-16 1-17 16,-5 3-6-16,0 10-22 0,-2 7-23 15,5 7-76-15,11 5-75 0,5 11 99 16</inkml:trace>
  <inkml:trace contextRef="#ctx0" brushRef="#br0" timeOffset="36573.76">32285 14486 1141 0,'0'-2'140'0,"-3"-3"113"15,-20 7-82-15,0 5-6 16,-7 7-47-16,-6 7-29 16,3 15-42-16,2 4-9 15,3 10-17-15,10 5-4 16,17-7-13-16,8-4-4 0,25-14-3 16,12-8 0-1,9-21 5-15,9-4 3 16,-9-20 7-16,-7-4 4 15,-15-3 8-15,-12-4 5 0,-14-1 5 16,-1-1 0-16,-18 5-11 16,-15 2-8-16,-15 4-28 15,-11 9-31 1,-3 9-94-16,-1 5-74 0,22 11 107 16</inkml:trace>
  <inkml:trace contextRef="#ctx0" brushRef="#br0" timeOffset="36886.91">32704 14582 988 0,'11'-2'143'0,"-4"2"157"0,-6 0-81 15,-6 12-43-15,-6 6-23 16,-6 17-55-1,-5 10-30-15,3 10-39 0,3 1-14 16,18-9-13-16,10-5-2 16,17-22-1-16,10-10 7 15,10-22 19-15,6-11 8 16,5-14 21 0,4-6 6-16,-14-8 5 0,-8 1 0 15,-27 6 0-15,-19 1-9 16,-26 8-20-16,-16 6-12 15,-16 20-43 1,-9 4-38-16,5 10-106 16,6 1-75-16,26 6 121 0</inkml:trace>
  <inkml:trace contextRef="#ctx0" brushRef="#br0" timeOffset="37171.42">32998 13814 1623 0,'-5'7'83'0,"10"9"112"0,11 2-62 16,27 15 36-16,12 6 6 15,12 15-49-15,8 2-24 16,13 8-36-16,4 7-15 15,6 7-21-15,-2 7-10 16,-32 11-15-16,-20 7-3 16,-46 16-19-16,-26 12-30 15,-49 19-89-15,-13 3-66 16,-31 24 102-16</inkml:trace>
  <inkml:trace contextRef="#ctx0" brushRef="#br0" timeOffset="43150.22">21110 8523 426 0,'-2'4'110'16,"2"-4"129"-16,0 0-22 15,-3-7-26-15,3 3-36 16,0 1-61-16,0-4-29 16,0 3-33-16,0 2-9 15,-2 2-9-15,0-2 3 16,0-1 1-16,-1 1 3 0,-13-14 4 16,14 9 1-16,-10-5 6 15,3-6 2-15,-2-3 1 16,-8-4 2-16,6 0-2 15,-3-3-5-15,-5-6-11 16,-6 2-5-16,-6-3-9 16,-6-8-1-16,-4-7-1 15,4-1-1-15,-7-9-1 16,7-2 0-16,-2 1 1 16,-5 1-1-16,5 5 1 15,-1 4-2-15,-1-4 15 16,1-2 2-16,3-7 5 15,-4-1 4-15,13-8 1 16,-4 0 1-16,1-1 1 16,4 1-3-16,-5 4-14 15,1 5-3-15,-6 0-3 16,-4-1-2-16,-13-5 5 0,-1 0 0 16,-2-3 15-16,3-5 3 15,9 7-2-15,5-2 1 16,5 6-11-16,5 0-2 15,2 1-3-15,-1 4-2 16,-9 2-2-16,-5 1 0 16,-11 4-2-16,-5 0 0 15,-17-7-2-15,-3 0 0 16,-4-4-1-16,1-1 0 0,15 1-1 16,7 1 1-16,11-3-1 15,1 1 1-15,-1 0 0 16,1 1-1-16,-9 1 0 15,-1 1 0-15,-11-2 0 16,-1 2 1-16,-5 0-1 16,5 2 1-16,4 2 0 15,-3 2 0-15,2 1 0 16,-4 2 0-16,4 9 1 16,-5 3-1-16,-18 11-1 15,-6 4 1-15,-3 3-1 16,-2 7-1-16,22-3 1 15,10 5-1-15,16-2-1 16,7 1 1-16,14-8-1 0,-1 4 0 16,5-4-1-1,8 4 1-15,-2 5-1 16,0 5 0-16,3 2-1 16,-4 6 1-16,6 3-2 0,5 0 0 15,-6 1 1-15,10 5-1 16,-3 1 1-16,1-2-2 15,8 6 2-15,4-6-1 16,2 4-23-16,1-6-30 16,1 1-119-16,5 1-176 0,-9-5 200 15</inkml:trace>
  <inkml:trace contextRef="#ctx0" brushRef="#br0" timeOffset="43753.3">17273 4192 584 0,'7'0'115'16,"0"0"118"-16,-2 0-30 15,-3 2-36-15,-2-1-20 0,-7 8-47 16,-12 2-20-16,1 3-32 16,-3 2-9-16,-13 0-10 15,0 4-3-15,-21-1-14 16,-3-3-4-16,-6 0-5 15,-3-2 1-15,12-7-1 16,9 4-3-16,14-2 0 16,7-2 0-16,12 2-7 15,6-2-2-15,9 2-2 16,9-2-2-16,6 3 10 16,12 5 4-16,8 2 5 15,14 5 2-15,12 6-4 16,0 0-3-16,10 2 1 15,-7 1 1-15,-3 4-15 16,-6 0-63-16,2 6 49 16</inkml:trace>
  <inkml:trace contextRef="#ctx0" brushRef="#br0" timeOffset="59117.85">20656 6812 515 0,'0'-1'84'0,"-4"-3"86"16,1-1 27-16,-4 1 22 16,-2-3-19-16,-7 4-34 15,-2 3-21-15,1 7-46 16,1 0-24-16,3 19-43 16,1 10-14-16,5 19-16 15,5 14-1-15,5 7-1 16,8-1 0-16,9-12 1 15,6-13-1-15,8-27 10 16,7-10 10-16,12-28 19 16,4-13 8-16,-4-22 1 15,-5-1-5-15,-20-6-16 16,-7 2-5-16,-26 9-8 0,-15 5-3 16,-27 11-3-16,-10 5-3 15,-7 11-9-15,0 9-24 16,18 5-62-16,14 7-49 15,23 5-172-15,8 3 173 16</inkml:trace>
  <inkml:trace contextRef="#ctx0" brushRef="#br0" timeOffset="59447.39">21232 6881 1002 0,'-2'9'119'0,"-5"7"109"15,-7 7-52-15,-7 11-11 16,1 3-34-16,8 6-47 16,1-2-20-16,11-1-33 15,6-2-12-15,8-8-13 16,4-5-2-16,10-20-1 16,6-5 1-16,5-13 9 15,1-8 8-15,-2-11 18 16,-8-5 7-16,-12-4 6 15,-13-1 0-15,-14 3-11 16,-11-2-7-16,-11 13-15 16,-10 1-7-16,-2 25-12 0,1 8-3 15,8 22-36-15,6 4-36 16,17 3-140-16,9-12-129 16,29-14 186-1</inkml:trace>
  <inkml:trace contextRef="#ctx0" brushRef="#br0" timeOffset="59747.91">21980 6844 942 0,'-5'-3'129'0,"-11"3"165"16,-7 3-110-16,-11 15-33 16,-10 7-23-16,0 10-45 15,1 6-19-15,2 10-13 16,18 10-12-16,22 3-23 15,9-1-8-15,32-11-7 16,7-11 11-16,12-22 26 16,3-15 11-16,9-20 28 15,-2-9-3-15,-12-12-6 16,-8-1-4-16,-31-8-15 16,-14-3-5-16,-26 4-16 15,-13 5-9-15,-24 4-11 16,-6 4-2-16,1 11-44 15,-9 7-39-15,17 14-138 16,4 0-159-16,31 1 209 16</inkml:trace>
  <inkml:trace contextRef="#ctx0" brushRef="#br0" timeOffset="60472.28">23404 6759 654 0,'-2'-2'94'0,"1"1"127"16,-3 1-50-16,8 0 24 15,-4 0-6-15,-6 0-30 16,1 0-22-16,-13 0-46 15,-7 12-28-15,-12 9-38 16,-5 11-9-16,-10 21-11 16,-1 13-4-16,-2 10-1 0,4 6-2 15,28-13-1 1,16-5 1-16,31-31-1 0,24-6-1 16,14-22 2-1,6-8 1-15,3-15 2 16,-8-10 6-16,-9-4 4 0,-6-7 4 15,-11 2 3-15,-7 6 1 16,-12 10-2-16,-15 19-2 16,2 2-6-16,-17 22-4 15,-4 20-5-15,-2 10-1 16,11-3 0-16,7 1-1 16,18-16-1-16,10-6 1 15,15-14 12-15,5-12 12 0,3-11 22 16,4-5 9-16,-5-9 13 15,-8-6-1-15,-11-10 0 16,-10-1-4-16,-27-5-9 16,-9-1-9-16,-26 11-18 15,-9 1-8-15,-10 16-14 16,-4 8-4-16,7 17-41 16,8 5-35-16,17-1-84 15,10 0-57-15,21-10-95 16,11-6-70-16,22-11 215 15</inkml:trace>
  <inkml:trace contextRef="#ctx0" brushRef="#br0" timeOffset="61220.71">24108 6899 572 0,'28'7'158'0,"-8"15"145"0,-6 8-59 16,-12 14-104-16,0 2-43 15,-9 4-51-15,5-6 2 16,-7-10-3-16,-2-8 14 15,6-15 18-15,-2-9-16 16,3-18-6-16,4-7-12 16,4-9-8-16,-1-7 2 15,8-2 6-15,7 4-1 0,0 9-6 16,6 3-6 0,-1 16-14-16,-1 7-8 0,-1 13-6 15,-5 3-1-15,-5 4 2 16,1 3 0-16,0-5 0 15,-3-4 0-15,11-10 0 16,-1-2-1-16,6 0 0 16,4-5 1-16,-1 3-3 15,2 0 1-15,2 2-1 16,2 7 0-16,1 2 0 16,-5 5 0-16,-1 0 0 15,-1 6 1-15,-12-8 1 16,0-1-1-16,-2 1 1 15,-3-1 0-15,3-11 0 16,7 0 1-16,0-14 1 16,10-7-1-16,0-2 9 0,0-6 6 15,6 4 14-15,-5 8 3 16,-9 2 6-16,0 7-1 16,-9 13-4-16,-3 6-1 15,-10 17-13-15,-1 9-7 16,-1 18-8-16,-12 5-1 15,1 11-4-15,-4 6 0 16,-2 11-1-16,4 6-1 16,0 0-9-16,1 0-5 15,3-18 0-15,3-12 1 16,-2-30 13-16,7-29 6 0,-1-10 1 16,3-34 0-16,3-39-1 15,9-21 0-15,4-31-3 16,11-13 0-1,1-8-3-15,4 5 0 0,11 37 0 16,5 18 0-16,3 52 0 16,1 16-3-16,-3 32-3 15,-4 10 2-15,-14 20 4 16,-6 4 0-16,-27 12 3 16,-21 7-3-16,-33 4-23 15,-17 10-26-15,-5-3-89 16,-5-3-73-16,12-20 111 15</inkml:trace>
  <inkml:trace contextRef="#ctx0" brushRef="#br0" timeOffset="61682.64">25518 6222 1188 0,'21'42'98'0,"-9"22"118"0,-8 18-38 15,-16 21-1-15,-6 7-15 16,0 8-63-16,-1 5-27 0,10 3-35 31,0-4-13-31,18-30-15 16,10-16-3-16,18-35-3 16,8-11 0-16,6-21 2 15,13-14 4-15,7-20 4 16,2-16 9-16,-8-5 23 15,-6-5 15 1,-26 6 33-16,-17 6 8 16,-32 18-21-1,-19 12-13 1,-20 31-38-16,-7 11-17 16,0 35-7-16,5-1-4 15,22-1-2 1,13-4-3-16,30-23-2 0,18-13 0 15,26-17-10-15,13-12-17 0,26-17-58 0,11-10-51 16,15-14-157-16,-3-10-128 16,-11-6 233-1</inkml:trace>
  <inkml:trace contextRef="#ctx0" brushRef="#br0" timeOffset="61822.18">26592 6523 1051 0,'-10'-55'227'0,"-6"15"189"0,-2 40-211 0,2 23-47 0,-4 28-49 0,10 15 5 15,-4 21-10-15,5 10-25 16,0 6-42-16,5-2-18 0,4 0-36 16,2-2-43-1,9-10-149-15,-1-9-164 0,10 3 199 16</inkml:trace>
  <inkml:trace contextRef="#ctx0" brushRef="#br0" timeOffset="62076.9">26426 7188 1440 0,'19'-7'63'0,"2"-7"60"0,15-6-34 16,8-8 59-1,13-4 9-15,5 4-16 0,5 3-22 16,-6 13-55-16,-6 10-22 15,-20 18-30-15,-12 12-7 16,-23 20 0-16,-5 0 1 16,-6 5-4-16,0-5-15 15,11-14-64-15,8-10-47 16,20-20-138-16,7-6 137 16</inkml:trace>
  <inkml:trace contextRef="#ctx0" brushRef="#br0" timeOffset="62188.5">26821 6757 1256 0,'-52'9'116'0,"5"0"205"0,16 0-309 16,8-2-38-16,18-10-150 16,9-5 121-16</inkml:trace>
  <inkml:trace contextRef="#ctx0" brushRef="#br0" timeOffset="62755.21">27238 6975 1392 0,'-9'63'44'0,"-5"0"34"16,-1 1-12-16,5-4 24 15,1-6 6-15,9-15-32 16,3-11-14-16,12-14-6 15,9-8 0-15,8-14 6 16,7-9-3-16,6-13-17 16,1-9-7-16,3-9-4 15,-1-2 11-15,-11 6 21 16,-5 3 8-16,-21 7 6 16,-9 2-11-16,-25 9-26 15,-7 9-13-15,-13 14-15 16,-5 13-4-16,11 15-3 15,-2 2 2-15,19-2 0 16,8-10 0-16,24-9-2 16,17-9 0-16,22-11 1 15,15 2 2-15,15 1 2 16,5 2 0-16,-8 12 2 16,-11-1 0-16,-19 11 0 0,-20 2 0 15,-14 3 3-15,-10-5 2 16,-13 0 3-16,-2-2 1 15,-3-9 0-15,-7-5 1 16,10-10-4-16,2-13 7 16,9-8 6-16,9 0 7 15,14-8 15-15,6 0-3 16,6 5 0-16,11 7-3 16,7 11-9-16,10 13-3 15,-3 10-9-15,0 12-4 16,-5 13-8-16,-7 9-1 15,-2 2-36-15,-3 1-53 0,-8 0 382 16,-5 6-259-16</inkml:trace>
  <inkml:trace contextRef="#ctx0" brushRef="#br0" timeOffset="75302.71">13759 8117 407 0,'-6'-17'93'16,"-1"-8"93"-16,0-5-78 16,0 1-53-16,-5-1-5 0,-8 9 1 15,-8 8 8-15,-8 10-1 16,-4 6-14-16,-5 26-17 16,3 12-12-16,-3 13-11 15,1 9-2-15,-9-1-2 16,0 5-1-16,-6 0 28 15,-1 11 14-15,12 11 19 16,6 12 5-16,11 13-28 16,5 3-11-16,10 1-19 15,2 1-4-15,-1 16-2 16,3 9-1-16,1 6 1 16,1 8-1-16,-1 0 1 15,-1 0 0-15,1 15 1 16,-1 5 0-16,6 1-1 15,3-2 0-15,3-7-1 16,2 0 1-16,3-15 0 16,4-10 0-16,0-10 0 0,1 0 1 15,-4 6 1-15,-1 3 1 16,-5-2 2-16,0-4 1 16,0 8 1-16,3 2 0 15,6-9-3-15,-2-6-1 16,8-13-2-16,1-10 0 15,5-12 2-15,2-8 3 16,7-22 18-16,9-12 3 0,12-15-2 16,6-9-4-16,3-13-18 15,10-6 0-15,-7-15-1 16,0-10 0-16,4-10 0 16,-3-9-2-16,-2-16 0 15,3-2 0-15,-1-10 0 16,-2 1 1-16,2-3-1 15,-9-1 0-15,-5-3 2 16,-15-6 1-16,-10-16 0 16,-6-9 2-16,-10-19 16 15,-2-7 5-15,-7-9 2 16,0-11 0-16,-7-27-16 16,-5-17-5-16,0-16-4 15,-6-7 0-15,-7-15 0 16,4 6-1-16,-13-5 0 15,-1-13 0-15,-3 11-2 16,1-2-1-16,2 0-1 16,4 4-2-16,16 10-2 0,9 7 2 15,10 34-1-15,10 14 1 16,2 34 1-16,0 18-2 16,-7 33 2-16,-9 20 1 15,-20 30 1-15,-10 9 0 16,-14 16 1-16,-13 6 1 15,-2 10 1-15,1-4 0 16,8-8-1-16,6-5 0 0,16-2-2 16,3-1-1-16,23 2-4 15,-9 5-2-15,20 18-42 16,5 6-69-16,10 18 72 16</inkml:trace>
  <inkml:trace contextRef="#ctx0" brushRef="#br0" timeOffset="76022.82">10012 12750 614 0,'-10'0'116'0,"-8"0"129"0,4 0 4 0,5 4-20 16,2 1-27-16,7 7-72 16,2 3-33-16,8 15-61 15,6 11-14-15,5 15-15 16,6 12-1-16,-2 10 2 15,1 0 1-15,-2 0 7 16,-1-6-31 0,-9-15-86-16,-5-9-64 0,-8-20 69 15</inkml:trace>
  <inkml:trace contextRef="#ctx0" brushRef="#br0" timeOffset="76263.67">9645 12872 1313 0,'-14'2'108'16,"12"2"69"-16,6-4-33 15,21-7-43-15,7-16-9 16,15-15-22-16,10-15-18 0,12-5-30 16,13-1-8-1,10 2-4-15,9 11-17 0,0 7-105 16,-5 9-91-16,-22 9 101 15</inkml:trace>
  <inkml:trace contextRef="#ctx0" brushRef="#br0" timeOffset="77302.96">10546 13000 388 0,'11'16'140'15,"-1"-4"101"-15,10-4-19 16,-6-7-21-16,9-1-54 16,-2-7-25-16,4-7-37 0,2-7-8 15,-1-9-20-15,-3-2-7 16,-7-4-19-16,-3 1-7 16,-19 15-7-16,-10 1-3 15,-19 22-3-15,-8 12-4 16,-4 16-5-16,-1 12-2 15,9 19-3 1,7 11 0-16,10 15 0 0,14 8 0 16,11-5 0-16,8-12 0 15,17-36 0-15,2-22 0 16,13-26 3-16,10-22 6 16,11-21 11-16,9-19 5 15,15-18 12-15,-1-4 5 16,-2 9 0-16,-16 11-3 0,-23 29-11 15,-12 11-9-15,-25 27-7 16,-4 11 1-16,-14 20-1 16,-5 10 1-16,-9 9-3 15,0 5-1-15,4-7-2 16,5-5 0-16,8-24-2 16,8-10-1-16,12-28 0 15,6-9 0-15,6-11-1 16,3-3 0-16,10 1-1 15,-4 1-1-15,2 8 2 16,-3 4-1-16,-6 16 0 16,-1 10-1-16,-2 13 1 15,-6 14 1-15,-5 9 1 16,-1 7 2-16,-4-11 1 0,0-1-2 16,1-18 1-16,4-9 0 15,1-13 0-15,1-6 0 16,7-9 0-16,3 1-1 15,1 0 1-15,3 4-1 16,-7 11 1-16,-7 3-2 16,-2 16-1-16,-3 11 0 15,-4 14 0 1,4 7 2-16,1 5-1 0,2-1 0 0,6-15-1 16,4-3 1-16,-2-23 0 15,-1-4 2-15,0-21 6 16,-3-7 9-16,5-15 17 15,0 1 6-15,-9 0 1 16,0 1-9-16,-6 20-21 16,-7 21-7-16,6 11-5 15,-8 25-1-15,-8 24 3 16,5 12 1-16,-3 13 1 16,5 4-1-16,11 9-3 15,-3-6 0-15,2-26 1 16,1-7-1-16,-3-33 2 15,-1-15 1-15,-1-14 0 16,-3-18 1-16,-1-36 1 16,0-19-1-16,0-37-2 15,-1-14 1-15,-3-17-2 0,4-10-1 16,11 0-2-16,8 11-4 16,18 38-4-16,6 24 0 15,7 53 2-15,12 16 1 16,1 24 6-16,3 10 1 15,-16 15 2-15,-15 11 2 16,-35 15 4-16,-18 3 1 0,-29 7 1 16,-16-2-1-16,-4-11-13 15,-4-3-32-15,11-26-90 16,3-6-78-16,13-23 102 16</inkml:trace>
  <inkml:trace contextRef="#ctx0" brushRef="#br0" timeOffset="78005.5">9945 14530 473 0,'0'-14'136'0,"0"0"173"15,0 3-107-15,0 9-59 16,-5 2-34-16,-1 20-55 16,3 7-25-16,-1 17-23 15,4 7-3-15,4 6-1 16,1 2 2-16,4-8-1 16,-4-1 1-16,4-8-1 15,-2-12-1-15,2-17 1 16,-2-13-1-16,2-27 2 15,2-8 0-15,-4-19-1 16,5-4-1-16,4-11 18 16,4 5 7-16,4 13 9 15,0 1 4-15,-7 18-17 16,3 9-9-16,1 12 0 0,2 13-2 16,4 23 1-16,1 5 2 15,-3 13-5-15,1-1-2 16,3 4 9-16,-6 0-37 15,12-5-93-15,-1-2-88 16,7-16 87-16</inkml:trace>
  <inkml:trace contextRef="#ctx0" brushRef="#br0" timeOffset="79107.19">10862 14504 554 0,'10'-32'138'0,"-10"-4"153"15,-9 4-45-15,-19 15-49 16,-9-1-24-16,-8 13-52 16,-4 5-27-16,4 10-48 15,3 13-19-15,8 9-23 16,6 5-4-16,10 11-4 16,7 0 0-16,13 5 2 15,9-7 1-15,8-12 1 16,6-11 0-16,7-23 0 15,4-12 0-15,-4-18 1 16,5-9 1-16,-4-8 0 16,-4 0 1-16,-1 4-1 15,-7 1 0-15,-6 6-1 0,-3 11 1 16,-7 11-2-16,1 7 0 16,-6 18 0-16,-2 12 0 15,-2 10 0-15,3 5 0 16,6 1 0-16,4-6 0 15,9-11 0-15,6-8 0 16,12-14 1-16,-3-13-1 16,7-10 2-16,-5-5-1 15,-5-9 1-15,-3-2 4 16,3 7 2-16,-4 3 1 0,-1 13 0 16,-7 8-6-16,-4 13-1 15,-1 9 0-15,1 7-1 16,0 11 0-1,-9-5 0-15,4-1 0 0,-9-10 1 16,4-5 0-16,-1-11 0 16,3-12-1-16,1-13 0 15,2-7-1-15,5-9 0 16,0 4-1-16,0-4 0 16,6 6 1-16,-1 13-1 15,1 8 0-15,1 14 0 16,0 7 1-16,-5 13 1 15,-2-4 0-15,-7-2 0 16,0-5 0-16,-1-9 1 16,-3 0-1-16,3-7 0 15,-5-2 0-15,3-7-1 0,5-2 0 16,-2-1 0-16,7-6 0 16,7 9-2-16,2 3-2 15,13 12 1-15,-2 6-1 16,5 2 3-16,3 0 0 15,2-7 1-15,-3-10 1 16,7-12-1-16,-4-6 1 16,-10-11 2-16,0 0-1 0,-18-2 28 15,-7-1 5-15,-6 1 29 16,-3 4 4 0,-12 8-13-16,-8 10-1 0,-3 22-29 15,2 13-5-15,-2 27-17 16,2 10-5-16,12 14-1 15,2 4-1-15,17-18 3 16,12-8-1-16,11-31 1 16,1-14 1-1,7-25 0 1,1-12 2-16,-1-11 1 0,-7-7 1 0,-6-4-1 16,-1-3 13-16,-8-1 4 15,-3 4 0-15,-3 11 1 16,-5 11-14-16,5 18-8 15,5 10-4-15,8 10 0 16,8 10-1-16,8 5 5 16,-1-2 1-16,0 7 2 15,-16-5-1-15,-6 13 4 0,-19 1-1 16,-28 12 3-16,-15 3 2 16,-26 6-1-16,-5-1 0 15,1-8 0-15,4-6-17 16,9-13-101-16,1-11 251 15,-14-26-143-15</inkml:trace>
  <inkml:trace contextRef="#ctx1" brushRef="#br0" timeOffset="74034.03">18566 16572 0,'0'0'0,"0"0"0,-76 22 16,28-4-16,3-5 15,14-4-15,9-5 16,13 1 0,-4-5-1,13 0-15,-4 0 16,-1 0-16,-8 4 16,4 1-1,-9-1 1,-4 5-16,0 0 15,0 0-15,0 0 16,-1-1-16,6 1 16,8 0-1</inkml:trace>
  <inkml:trace contextRef="#ctx0" brushRef="#br0" timeOffset="82259.64">7711 9623 222 0,'-23'-6'67'0,"-4"4"86"16,-3 2-17-16,0-3 36 15,2-6-5-15,10-9 5 16,7 1-3-16,9-6-19 16,4 5-1-16,5 14-18 15,4 8-21-15,3 22-40 16,7 8-19-16,15 9-22 0,12-4 0 16,33-11 8-1,20-8 2-15,34-19-4 0,5-2-8 16,41-12-17-16,21 1-4 15,9 1-3-15,7 2 0 16,-24 6 2 0,-24 3 1-16,-30 9 1 15,-32 10 2-15,-53-1 3 16,-25 8 3-16,-39 3 7 0,-19-8 2 0,-41 2-1 16,-29-7-4-1,-28-7-5-15,-5-6-2 0,-14-3-3 16,-18 0-2-16,-38-3-2 15,-10-2 0 1,-26 1-3-16,-6 2 2 16,25-5-24-16,5-2-11 15,30-5-7-15,31-5-4 0,38 3 20 16,34-2 6 0,59 0-4-16,35 0-3 15,64-6 0-15,23 2-1 0,45 1 24 16,28 2 14-16,37 1 7 15,14 2 2-15,19 9-11 16,6 5-9-16,-35 2 0 16,-18 2 2-16,-46 7 2 15,-40 1 5-15,-47 6 4 16,-18 6 4-16,-44-1 9 16,-20 0 1-16,-39 2-1 15,-17 0-3-15,-36-3-10 16,-26 1-3-16,-45-5-6 15,-13 0-3-15,-11 0-3 16,-10-4-1-16,27-5 0 0,15 0-2 16,45-1-2-16,37 1-3 15,49 0-10-15,22 5-4 16,43-1-4-16,22 3 0 16,65-9 6-16,30-3 5 15,51-9 5-15,18-9 2 16,40-9 5-16,-6-1 1 0,-20 6 4 15,-12-1 3-15,-76 17 5 16,-34 6 4 0,-73 21 10-16,-42 7 3 15,-62 8 1-15,-22 10-4 0,-44-4-10 16,-31-3-4-16,-28-13-6 16,-8-10-3-16,0-15-5 15,24 6-11 1,45 2-7-16,29 8-3 0,72 11-8 15,42-1 6-15,79-11-19 16,38-10-32-16,38-20-113 16,25-4 111-16</inkml:trace>
  <inkml:trace contextRef="#ctx0" brushRef="#br0" timeOffset="87219.73">15099 11990 384 0,'0'-13'100'0,"0"-1"105"15,-5 7-25-15,0 7-33 16,-4 0-20-16,-2 12-37 16,6-1-11-16,-6 5-25 15,9 0-11-15,4-2-8 16,11 4-7-16,15 1-9 16,14-3-4-16,17 2-10 15,14-2 0-15,17-6-48 16,15-4-88-16,15 1 78 15</inkml:trace>
  <inkml:trace contextRef="#ctx0" brushRef="#br0" timeOffset="87566.77">16363 11970 716 0,'-12'-4'110'0,"10"6"96"16,2 4-28-16,13 4-48 16,8 4-22-16,20 1-44 15,8-5-18-15,17-12-28 16,17-1-9-16,18-17-34 16,9-1-181-16,21 0 138 15</inkml:trace>
  <inkml:trace contextRef="#ctx0" brushRef="#br0" timeOffset="126702.45">16920 2130 491 0,'-16'9'126'0,"-3"1"100"0,-6-3-47 16,-2 2-29-16,4-7-59 15,-5 0-30-15,8-4-29 16,4-3-1-16,9-4 3 16,0 0 1-16,9 2-2 15,7-5 3-15,7-3 7 16,7-1 8-16,12-7 17 16,8-3-1-16,24-8 5 15,9-3 2-15,13-7-11 16,-2-6-9-16,-5-5-22 15,8-4-11-15,9-3-9 16,18-1-3-16,22 2-2 16,-1 6 0-16,-3 6 3 15,-4 6 1-15,4 16-3 16,17 10 0-16,6 17-6 16,0 5-1-16,-8 18-1 15,-4 5 0-15,15 17 0 0,4 4 1 16,-12 6 1-16,-12 0-1 15,-18 2 3-15,-6-5 1 16,-14-5 2-16,-4-4 0 16,-28-8 3-16,-13 3 0 15,-24-10 0-15,-7 0-1 16,-6-6-29-16,-2 1-38 16,-12-11-127-16,-5-10-114 0,2 0 158 15</inkml:trace>
  <inkml:trace contextRef="#ctx0" brushRef="#br0" timeOffset="126966.95">20291 1676 1109 0,'2'32'151'16,"-1"2"86"-16,6-6-47 15,-1 2-4-15,10-7-61 16,7 5-24-16,12-1-38 15,2 1-14-15,4 1-23 16,-4-6-6-16,-12 5-10 16,-2 6-1-16,-19 0-1 15,-6-1 1-15,-19 8 2 16,-11-2 1-16,-16 4-2 16,-9-8-10-16,-7-10-63 15,1-9-57-15,-23-13-223 0,0-8 193 16</inkml:trace>
  <inkml:trace contextRef="#ctx0" brushRef="#br0" timeOffset="127505.19">20626 1203 1172 0,'-21'12'98'15,"-8"6"64"-15,-1 1-8 0,-7 8-13 16,-2 3-45-16,7 7-57 16,4 6-17-16,20 6-20 15,8 3-2-15,20-8-3 16,10-3 1-16,13-20 4 15,10-7 2-15,7-14 3 16,11-7 0-16,5-16 0 16,2 2 0-16,-23-7 2 15,-14 1 13-15,-21 11 20 16,-20 4 6-16,-8 12-1 16,-2 3-13-16,-11 24-23 15,8 8-8-15,-6 15 0 0,-1 1 0 16,25-3 0-16,8-12-1 15,22-20 2-15,4-11 7 16,9-19 11-16,-7-11 9 16,-6-9 9-16,-1-5-2 15,-18-2-4-15,-4 1-4 16,-17 2-3-16,-11-2-2 16,-12 1-7-16,-9 5-5 0,-11 11-12 15,-2 5-3-15,-10 15-26 16,8 4-21-16,8 10-67 15,10 0-56-15,29-2-156 16,10-6-140-16,34-6 256 16</inkml:trace>
  <inkml:trace contextRef="#ctx0" brushRef="#br0" timeOffset="128007.99">21525 1337 960 0,'-11'52'107'15,"-5"4"56"-15,-10 5-37 16,-5-1-3-16,8-7-29 16,4-12-6-16,10-21-23 15,9-17-8-15,-2 2-18 16,9-19-8-16,4-14-11 16,5-9-5-16,9-6-3 0,3-1 2 15,9 3 16-15,-6 5 1 16,4 13-2-16,0 7-5 15,-10 16-18-15,2 8-5 16,-6 9-1-16,-3 6 1 16,1 4 1-16,1-2 0 15,-2-6 0-15,1 1 2 16,2-17 0-16,-3-1 2 16,-4-13 2-16,0-3-2 15,-6-3 0-15,-3-1-1 0,0 0-1 16,2-1-2-16,0 6-2 15,6 6-2-15,-3 9-2 16,5 8-1-16,-8 12 2 16,0 4 1-16,-4 4 2 15,1 1 0-15,3-10 2 16,0-12 1-16,6-9 0 16,4-9-1-16,10-11 1 15,5-4 0-15,5-14-3 16,7-2 1-16,6 1-1 15,1 1-11-15,-3 15-72 16,-3 7-55-16,-17 15-191 16,-5 4 175-16</inkml:trace>
  <inkml:trace contextRef="#ctx0" brushRef="#br0" timeOffset="128619.44">22527 1414 926 0,'0'-9'116'0,"-2"5"106"15,-5-1-42-15,0 5 0 16,-4 7-44-16,-7 12-52 16,1 6-18-16,-8 9-31 15,5 5-11-15,2 2-16 16,-1-6-2-16,14-5-2 0,-4-8 1 15,3-10-1-15,10-8 1 16,5-15 0-16,3-5 0 16,15-14 5-16,3-4 2 15,9-5 2-15,-5 2 2 16,3 9 0-16,-7 8-4 16,-3 16-4-16,-3 10-3 15,-9 19-5-15,-8 3 2 16,-4 7 1-16,3 1 1 15,-6-6 0-15,5-5 0 0,2-18 1 16,-3-2 1 0,8-12 0-16,4-9 0 0,5-7-2 15,6 2-2 1,1-2-2-16,4 3 0 0,-7 10 0 16,0 6-2-16,-8 11 0 15,-2 15 1-15,-5 8 1 16,-4 10 1-16,1-1 2 15,0-1 0-15,9-13 1 16,5-11 4-16,9-13 16 16,4-9 4-16,3-10 20 15,7 0 4-15,-5-3-8 16,-7 5 2-16,-1 12-10 16,-5 6-8-16,-10 14-6 15,-2 5-7-15,0 1-11 16,-3 1 1-16,9-16-60 0,3-5-49 15,10-18-162-15,1-11 137 16</inkml:trace>
  <inkml:trace contextRef="#ctx0" brushRef="#br0" timeOffset="128776.87">23257 1022 1886 0,'-41'14'55'0,"-5"0"-11"15,11-1-37-15,12-8-2 16,5-12-3-16,30-13-34 16,11-6-55-16,25-12-263 15,2 1 217-15</inkml:trace>
  <inkml:trace contextRef="#ctx0" brushRef="#br0" timeOffset="128956.92">23621 687 551 0,'1'37'189'0,"-2"21"194"15,-8 13-56-15,-7 21-100 16,-6 10-41-16,-4 9-58 16,1 1-26-16,4 3-41 15,-1 0-20-15,10-5-30 16,3-3-3-16,7-27-40 16,4-15-42-16,9-22-119 15,7-8-136-15,3-5 180 16</inkml:trace>
  <inkml:trace contextRef="#ctx0" brushRef="#br0" timeOffset="129145.82">23254 1440 1336 0,'0'5'112'0,"10"13"-80"15,11-4 78-15,11-3-47 16,13-11 13-16,22-23 10 15,8-9-4-15,24-9-57 16,7-1-14-16,20-3-34 16,-2 1-77-16,11 10 62 15</inkml:trace>
  <inkml:trace contextRef="#ctx0" brushRef="#br0" timeOffset="129693.52">25243 1373 877 0,'0'2'137'0,"0"3"153"15,0 4-51-15,3 3-64 16,3 4-57-16,6 16-91 15,1 9-11-15,-10 16 2 0,1-1 1 16,-1-4-4 0,6-3-3-16,3-17-12 0,3-5-41 15,-5-15-191-15,-1-10 153 16</inkml:trace>
  <inkml:trace contextRef="#ctx0" brushRef="#br0" timeOffset="129832.38">25218 1187 1077 0,'-14'-9'82'0,"0"0"126"0,8-2-206 15,5-1-2-15,9-4-73 16,10 0 51-16</inkml:trace>
  <inkml:trace contextRef="#ctx0" brushRef="#br0" timeOffset="130136.43">25743 1492 828 0,'9'117'49'0,"-6"-6"116"16,1-8-59-16,-6-20-3 16,-1-17 2-16,3-22-67 15,0-12-8-15,1-25 24 16,1-7 5-16,-5-12 6 15,-5-9-8-15,1-22-25 16,6-8-1-16,4-15 6 16,4-12 4-16,13 4 8 15,1 5-1-15,6 24-3 16,3 17-1-16,7 28-9 16,-2 7-7-1,6 23-11-15,2 4-5 0,1 15-6 16,-5-3-1-16,2 4 2 0,-9 3 0 15,-4-8-34 1,2-3-50-16,2-6-145 0,5-12-198 16,13-2 230-16</inkml:trace>
  <inkml:trace contextRef="#ctx0" brushRef="#br0" timeOffset="130329.99">26690 1692 1552 0,'-7'19'103'0,"5"-4"24"16,7-5-2 0,24-13-53-16,18-10-32 0,30-15-28 15,13-4-12-15,9-9-123 16,6-3-102-16,1 3 118 16</inkml:trace>
  <inkml:trace contextRef="#ctx0" brushRef="#br0" timeOffset="130885.41">27700 1479 817 0,'-48'36'103'0,"-3"-3"131"15,0 10-67-15,8-1 29 16,4 3-37-16,7 1-65 16,11-2-23-16,17-8-34 15,4-12-9-15,23-9-8 16,16-10 2-16,23-16 0 15,15-3-3-15,1-16-1 16,3 3-2 0,-19-12 11-16,-14 2 4 15,-12-5 15-15,-17-1 11 0,-15 8 3 16,-6 1-3-16,-25 14-24 16,-10 6-15-16,-20 14-23 0,-5 9-3 15,-7 11 4-15,5-4 2 16,31-2-3-16,15-7-2 15,48-7-3-15,25-6 0 16,18-8 3-16,8 0 2 16,3 3 0-1,-5 6-1-15,7 12 1 16,-7 9 0-16,-6 11 3 0,-6 8 0 16,-12 8 2-16,-10 3 1 0,-17-4 1 15,-5 1 2 1,-7-13 1-16,-4-10 0 0,-1-4 2 15,-2-9 2-15,-4-6 2 16,-5-1 2-16,-3-14 3 16,-6 2-2-16,-9-8-2 15,2-8 8-15,-3-6 16 16,8-5 6-16,-1-16 8 16,10 0-9-16,9-7-21 15,7 6-10-15,22-1-12 16,3 11-5-16,10 7-3 15,1 7 0-15,3 5-19 16,4 4-40-16,12 7-124 16,4 4-80-16,3 17 131 15</inkml:trace>
  <inkml:trace contextRef="#ctx0" brushRef="#br0" timeOffset="131681.06">29255 1619 1378 0,'9'-12'81'0,"-2"-6"68"0,-3-10-2 16,-4-15 45-16,-11 1-31 15,-10 3-68-15,-15 7-31 16,-22 21-47-16,-4 11-16 16,-5 28-14-16,4 10 1 15,21 8 6 1,12 0 0-16,30-5-3 0,12-1-1 15,31-18 2-15,6-6 2 16,19-11 7-16,3-5 2 16,-8-12 4-16,-8-4 3 15,-12-13 4-15,-11-10 2 16,-9-18 18-16,-4-5 5 16,-8-19 7-1,-2-11 3-15,-2-9-21 16,-2-2-7-16,1 19-5 15,-1 24-5-15,-9 39-10 0,-8 26-4 0,-11 38-11 16,-5 15-2-16,-6 29 9 16,11 5 5-16,-2 11 3 15,0-2 1-15,25-5-1 16,11-7 0-16,26-17-2 16,13-11 1-16,15-24 2 15,6-9 3-15,2-22 1 16,5-6 0-16,-5-16 2 15,3-11 1-15,-3-5 2 16,-6-9 0-16,-19 2 0 16,-11 6-1-16,-23 13-3 15,-14 9-2-15,-19 22-6 0,-10 7-1 16,-15 16-2-16,0 5 2 16,8 3 3-16,8-3-1 15,23-9-3-15,10-1-2 16,30-8-1-16,10 2 1 15,20-7 5-15,1 2 2 16,0-2-1-16,4 0 1 16,-7 5 0-16,-5-3 0 15,-3 6 1-15,-11-4-1 0,-12 1 1 16,-9-3 3 0,-17-2-20-16,-12 0 2 0,-20-7 1 15,-6-8 0-15,2-8 25 16,0-5-2-16,17-11 16 15,13-6-2-15,32-20-1 16,27-3-1-16,50-20-18 16,17-6 0-1,16-2-5-15,-4-5-1 16,-8 10-32 0,3 4-40-16,7 16 43 0</inkml:trace>
  <inkml:trace contextRef="#ctx0" brushRef="#br0" timeOffset="165583.53">11358 1772 243 0,'-14'-9'69'0,"0"-2"84"0,-2 1-17 16,-2 2-8 0,-3 5-1-16,-4 3-6 0,0 7-10 15,0 9-23-15,-8 0-4 16,2 9-2-16,0-2-3 15,2 0-9-15,13 0-10 16,4-4-17-16,10-1-2 16,2-4 0-16,4 1 1 0,12-7 7 15,-2-2 3 1,21-3 9-16,11 1 1 0,15-4-2 16,11 5-5-1,20 6-16-15,24 1-6 0,17 2-17 16,12-5-4-16,-1-5-6 15,-15-10 5-15,1-2 13 16,-6-5 5-16,-9 4 3 16,-10 4 0-16,-40 5-4 15,-13 0-2-15,-37 5 3 16,-11 6-1-16,-23 1-5 16,-19 1-2-16,-31-4-5 15,-14 1-3-15,-25-1-4 16,-6-4-1-16,6 4-3 15,-7-5-1-15,-13-4-3 16,-12 2 1-16,-5-1 0 16,8 1-1-16,13 2-1 15,23 1 0-15,19-3-1 16,13 1-1-16,18-1-1 16,17 3-6-16,32-3-6 0,8 2 3 15,42-1 10-15,12-1 9 16,32 2 17-16,16-8 4 15,38-5 2-15,10-5 1 16,9-9-3-16,-11-4-2 16,-27 4-7-16,-11 0-3 15,-31 7-2-15,-13 9 0 0,-36 2-11 16,-25 5-19-16,-29 0-72 16,-14 0-57-16,-7-5-176 15,3-6 175-15</inkml:trace>
  <inkml:trace contextRef="#ctx0" brushRef="#br0" timeOffset="166503.51">12138 1616 810 0,'-2'14'123'15,"2"-2"75"-15,4 1-5 16,8 1-15-16,10-5-43 16,8 1-16-16,9-6-37 15,3-4-10-15,6-2-11 16,2 2-8-16,0-5-8 16,1 8-2-16,-12 4-11 0,-5 4-4 15,-8 3-10-15,-12-3 1 16,-3 0 7-16,-9-4 3 15,-6-6 5-15,4 7-1 16,-14-3-7-16,2 4-4 16,-11 8-8-16,-7-2-3 0,-13 2-6 15,-1 12-2 1,-6 8-3-16,2 11 0 0,6 1 0 16,3 5 0-16,7-3 0 15,3 0 1-15,3 3 1 16,3-6 0-16,-2-2 0 15,2-4 0-15,1-6 1 16,5-10 0-16,-3-6 1 16,3-4 0-16,4-9-2 15,6 2 1-15,3-9-3 16,3 0 0-16,-5-4-2 16,10-15-2-16,17-10 0 15,8-6 0-15,11-17 2 16,14-3 0-16,13-12 1 15,9 1 0-15,7 3 1 16,3 2 1-16,-14 12 3 16,-11 4 0-16,-21 17 2 15,-13 5-1-15,-16 9-2 16,-8 12 0-16,-1-2-1 16,-2 3 1-16,0-1 1 15,-13 5-1-15,-4 8 0 0,-10 0 1 16,-12 3 0-16,-10-2 0 15,-21-5 1-15,-2 4 1 16,-10-11-1-16,8 0 1 16,3-14-1-16,2-9-1 15,10-6 0-15,2-6-1 16,8-6-2-16,8 6-1 0,13-1-5 16,13 11-2-16,15 6-5 15,15 8-2-15,18 6 2 16,10 5 3-16,15 12 7 15,8 3 3-15,8 4 5 16,6 8 0-16,12-1-1 16,4 3 0-16,-7 3 0 15,-4-1-1-15,-27 7 0 16,-13-5 2-16,-19 3 0 16,-12-4 3-16,-19 0 1 15,-6-4 1-15,-22 4 2 16,-12-4-9-16,-18 2-49 15,-15 4-53-15,-18 0 13 16,4 7 14-16</inkml:trace>
  <inkml:trace contextRef="#ctx0" brushRef="#br0" timeOffset="179000.65">9310 1415 568 0,'2'18'109'0,"0"14"100"16,-2 9-11-16,-2 21-57 15,2 18-35-15,5 6-56 16,4 7-23-16,5 2-19 16,-5-9-3-16,9-10 1 15,-2-7-1-15,-13-14-1 16,5-5 0-16,-14-22-76 15,-4-10-56-15,10-34-120 16,3-22-48-16,1-31 157 16</inkml:trace>
  <inkml:trace contextRef="#ctx0" brushRef="#br0" timeOffset="179204.88">9355 1734 244 0,'-24'-115'144'0,"5"18"165"0,5 13 2 16,8 35-63-16,6 10-33 15,18 14-64-15,7 5-25 16,23 10-35-16,10 4-18 15,4 12-32-15,-7 4-10 16,-14 15-13-16,-16 4-4 16,-20 11-2-16,-10 6 1 0,-14 9 1 15,-10 4-2 1,-21-6 0-16,-6 4-4 0,-8-9-41 16,4-11-58-16,24-9-291 15,17-12 234-15</inkml:trace>
  <inkml:trace contextRef="#ctx0" brushRef="#br0" timeOffset="179451.12">10032 1346 710 0,'51'-9'122'0,"-17"4"139"15,-16 5-33-15,-34 14-28 16,-14 7-30-16,-24 17-65 15,-4 11-33-15,-1 20-42 16,6 11-12-16,18 7-14 16,6-5-4-16,20-6-3 15,11-12-2-15,23-18 0 0,14-7 1 16,14-16 4-16,20-5 2 16,23-15-76-16,8 8-70 15,19-6 79-15</inkml:trace>
  <inkml:trace contextRef="#ctx0" brushRef="#br0" timeOffset="187850.87">25546 2195 375 0,'-14'6'119'16,"3"1"92"-16,-6-2-31 15,4 4-20-15,4-4-44 16,6 4-16-16,12-3-6 16,12 2-1-16,16-4-4 15,11 1-4-15,26 2-28 16,17-5-13-16,61 3-16 15,20 3-11-15,30-1-8 16,31 3 1-16,13-3 0 16,17-1 5-16,49-13 7 15,-9-6 2-15,16-5 2 0,-3-1 2 16,-38 5-5-16,7 0-1 16,-61 12-3-16,-22 2-4 15,-51 5-1-15,-43 6 3 16,-30 3-84-16,-20 0-96 15,-20 6 93-15</inkml:trace>
  <inkml:trace contextRef="#ctx0" brushRef="#br0" timeOffset="192166.49">27234 3009 550 0,'5'4'104'15,"-5"5"97"-15,-1 1-30 16,-7 4-13-16,1 2-32 15,6 11-27-15,-3 1 2 16,4 17-9-16,4 11-13 16,-3 19-30-16,5 12-17 15,-3 1-22-15,3 3-4 0,-6-11-3 16,3-6 1 0,-1-19 2-16,-4-14 0 0,-1-23 1 15,-8-13-1-15,0-17-2 16,4-10-3-16,0-22-4 15,0-11-2-15,2-14 0 16,-1-4 2-16,1-14 3 16,0-3 1-16,10 3 10 15,2 2 10-15,16 25 24 16,6 8 14-16,10 22 5 16,7 5-3-16,3 11-16 15,5 7-10-15,-3 10-14 16,-1 8-5-16,-20 14-9 15,-13 0 1-15,-25 10-1 16,-17-1 2-16,-14 5-5 16,-4-4-20-16,2-5-62 0,6-6-45 15,7-16-176-15,12-6 169 16</inkml:trace>
  <inkml:trace contextRef="#ctx0" brushRef="#br0" timeOffset="192649.78">27741 3075 538 0,'36'12'145'0,"1"-1"89"16,-12 14 6-16,-6 3-23 15,-3 11-76-15,-7-3-34 0,-2 1-58 16,-2-2-19-16,-5-6-11 16,0-6-7-16,-7-9 1 15,2-5 0-15,-4-9-1 16,7-4-1-16,-7-6 4 15,6-6 3-15,1-6 11 16,-5-1 5-16,9-7 2 16,5 0-3-16,9 5-11 15,2-3-6-15,-1 10-6 16,3 7 0-16,-2 10-2 16,6 1-1-16,12 5-4 15,6-1-2-15,13-8 1 16,9-7 0-16,9-3 0 15,-2-7 1-15,-4-2 10 16,-8-2 6-16,-29-2 16 16,-7 4 10-16,-30-3 5 15,-9 3-1-15,-32 3-12 0,-16 6-9 16,-3 12-16-16,-6 9-6 16,16 16-6-16,1 9-1 15,18 13-2-15,10 4-2 16,23 4 0-16,10-1 0 15,22-2-1-15,10-8-24 16,9-6-46-16,14-6-93 16,16-13-147-16,4-4 174 15</inkml:trace>
  <inkml:trace contextRef="#ctx0" brushRef="#br0" timeOffset="193018.63">28853 3016 740 0,'-25'7'131'0,"-2"8"160"16,-1 2-87-16,-4 15-34 15,4 4-40-15,-1 10-71 16,6 5-18-16,9-6-16 16,5-3-4-16,13-12 2 15,12-3 8-15,16-13-1 16,5-7-1-16,11-10-9 15,7-8-7-15,3-9-5 16,3-1-1-16,-8-2-1 16,-4-5 2-16,-17-1 17 15,-10 3 6-15,-12 12 12 16,-6 8 1-16,-8 17-17 0,-3 14-7 16,-2 14-12-16,0 3-2 15,11-1-3-15,14-4-1 16,16-10 0-16,5-4-1 15,9-14 1-15,-1-7 0 16,-6-11-28-16,0-5-48 16,-7-15-120-16,-4 1-201 0,9-24 220 15</inkml:trace>
  <inkml:trace contextRef="#ctx0" brushRef="#br0" timeOffset="193167.99">29106 2757 1306 0,'-30'27'67'0,"9"-7"-4"16,12-4-8-16,25-8 0 15,12-6-74-15,36 2-186 16,9 1 141-16</inkml:trace>
  <inkml:trace contextRef="#ctx0" brushRef="#br0" timeOffset="193417.67">29885 2954 998 0,'-32'25'175'16,"-7"0"96"-16,-18 3-48 15,-5 2-43-15,4 13-76 0,4 0-24 16,17-3-38-16,11-8-10 16,22-9-18-16,4-5-6 15,23-13-1-15,11 4 1 16,5-7 1-16,1 5-1 15,-9 7-4-15,-8 2 0 16,-23 11 2-16,-16-1-1 16,-18 3-16-16,-3 3-25 15,-6-7-93-15,6-6-72 0,10-10 103 16</inkml:trace>
  <inkml:trace contextRef="#ctx0" brushRef="#br0" timeOffset="193717.08">29998 3165 918 0,'32'16'134'0,"2"2"116"15,-13-2-9-15,0-11-65 16,2-5-29-16,-7-16-50 16,4-7-17-16,-11-2-13 15,-2 2-5-15,-7 0-5 16,-5 4-3-16,-15 8-11 15,-10 6-9-15,-7 17-18 16,-6 13-8-16,2 23-6 16,8 3 1-16,11 8 0 15,12-6 0-15,22-7-1 0,15-1-2 16,17-14 0-16,11-8 0 16,7-14-38-16,7-12-39 15,6-20-177-15,4-6 147 16</inkml:trace>
  <inkml:trace contextRef="#ctx0" brushRef="#br0" timeOffset="194333.15">29202 4187 1043 0,'16'15'88'0,"7"1"56"16,0-10 16-16,9-6-17 16,11-6-34-16,-1-17-46 15,3 0-13-15,-6-7-11 16,-8-9-7-16,-15 7-13 15,-7 4-2-15,-23 10 0 16,-14 8-1-16,-20 15-8 16,-11 18-3-16,-19 18-5 15,-1 7-2-15,1 14-1 16,7 0 0-16,32-2-1 16,16-2 1-16,30-11 6 15,16-7 6-15,33-11 9 16,14-15 4-16,18-12 11 15,3-11 2-15,1-16 11 16,-5-10 1-16,7-10-10 16,7-3-6-16,9-7-13 0,-2 4-7 15,-18 7-2-15,-15 6-2 16,-33 10-9-16,-13 1-31 16,-15 10-116-16,-12-1-109 15,-2 0 130-15</inkml:trace>
  <inkml:trace contextRef="#ctx0" brushRef="#br0" timeOffset="194498.27">29700 4167 1440 0,'4'34'111'0,"3"-4"48"16,11-2 8-16,17-1-42 15,8-6-41-15,17 2-50 16,2-5-14-16,2-2-54 15,-6-2-50-15,-3 0-174 16,-5-3 145-16</inkml:trace>
  <inkml:trace contextRef="#ctx0" brushRef="#br0" timeOffset="195199.5">30670 4062 1136 0,'0'0'129'0,"-12"4"88"16,-11 7-36-16,-20 12-39 16,-14 5-53-16,1 11-57 0,-3 11-12 15,17 1-16-15,10 6-4 16,19-9-2-16,13-9 1 16,23-11 4-16,11-8 2 15,17-15 4-15,13-5 0 16,14-14-3-16,6-6 1 15,-6-10 1-15,-7-5-1 16,-29-3 21-16,-17 1 12 16,-20 5 26-16,-6 2 7 15,-26 16-11-15,-14 7-12 0,-16 21-24 16,-5 14-8-16,2 13-10 16,7 0 0-16,25-2-2 15,13-7 1-15,26-13 3 16,17-4 1-16,31-7 1 15,5-8 0-15,12-7-4 16,0-9-2-16,-10-1-1 16,-6-1 0-16,-9-5 0 15,-6 7 1-15,-17 3-1 16,-3 10-1-16,-16 8-2 16,-4 15-2-16,-7 15 1 15,-10 8 0-15,-8 13 0 16,1 5 1-16,-1 1-2 15,-3 2 1-15,9-16 1 16,4-6 1-16,4-17 0 16,3-11 0-16,3-14 1 15,2-12 1-15,10-18 0 0,4-15 2 16,14-22-1-16,9-8-1 16,14-6-2-16,11 1-2 15,16 13-2-15,1 13 0 16,1 26 0-16,-15 12 0 15,-22 16 1-15,-12 7-1 16,-18 13 1-16,-7 3 0 16,-16 9 1-16,-14 5 1 0,-26 2-16 15,-17 0-10-15,-17-4-54 16,-5-1-47-16,16-20-117 16,15-12-100-16,33-16 185 15</inkml:trace>
  <inkml:trace contextRef="#ctx0" brushRef="#br0" timeOffset="195364.57">31723 3614 1089 0,'16'14'170'16,"-3"11"126"-16,-6 30-108 16,0 9-11-16,-16 23-69 15,4 3-24-15,-8 2-44 16,-1-7-18-16,7-12-59 15,4-9-52-15,1-9-251 16,7 1 203-16</inkml:trace>
  <inkml:trace contextRef="#ctx0" brushRef="#br0" timeOffset="195621.98">31676 4302 943 0,'12'-29'145'0,"2"-3"170"15,11 8-162-15,5-3 19 16,14 8-47-16,8-4-28 16,1 8-40-16,0 3-12 15,-10 12-16-15,-4 9-4 0,-20 9-8 16,-6 12-2-16,-13 10 0 16,-9 5-2-16,-9 3-3 15,-1 1-3-15,4-15-7 16,7-4-22-16,11-14-70 15,10-9-53-15,15-21 70 16</inkml:trace>
  <inkml:trace contextRef="#ctx0" brushRef="#br0" timeOffset="195765.67">32121 3935 694 0,'-47'3'127'0,"1"3"145"16,6 6-147-16,11 0-58 15,4-4-31-15,18-8-80 16,7-6-80-16,22-8 73 16</inkml:trace>
  <inkml:trace contextRef="#ctx0" brushRef="#br0" timeOffset="196331.48">32473 4025 1088 0,'-12'59'103'0,"-2"1"92"0,-2 4-70 15,-4 0-11-15,4-13-34 16,13-14-47-16,12-8 6 16,10-26 13-16,13-3 4 15,5-16 10-15,-5-3-10 16,-2-13-13-16,-3 2-2 16,-6 3 7-16,-3 2-1 15,-9-1-3-15,-4 1-1 16,-14 5-6-16,-3 3-8 15,-6 8-16-15,0 9-8 0,4 12-10 16,0 6-1-16,2 8-1 16,3 3 1-16,9-10-1 15,10-1 1-15,8-11 0 16,9-3-1-16,6-6-5 16,7-2 1-16,0 3 2 15,3-10 2-15,-8 7 6 16,-1-6 1-16,-4 4 0 15,-2-1-2-15,-6 7-1 16,-1 4 1-16,-7 7-2 16,-3 1 0-16,0 4 0 15,-1 3 0-15,4-1 1 0,4-7 0 16,0-6 2 0,1-12 0-16,3 0 2 0,-1-5 1 15,-3-4 1 1,-4 5 1-16,0 0-3 15,-2 2 0-15,3 8 0 0,-1 1-1 16,0 10 4-16,0 12-1 16,-5 4 0-16,2 4-1 15,1-1-2-15,-5 1 1 16,0-7-8-16,-7 0-27 16,-7 0-61-16,-11-5-43 15,-12 3 63-15</inkml:trace>
  <inkml:trace contextRef="#ctx0" brushRef="#br0" timeOffset="-185757.01">24122 2949 247 0,'2'-25'74'0,"2"4"83"16,1 0-16-16,-2 10-35 15,-3 0-17-15,-8 8-36 16,-3-1-17-16,0 4-14 15,-1 4 15-15,5-4 21 16,2 0 15-16,5 0 19 16,0-9-7-16,7 5-3 15,-2-6-1-15,7-1-7 16,-1-1-10-16,1 3-17 16,4 2-6-16,-9 7-15 15,-5 7 3-15,-2 11-1 16,-2 12-6-16,-5 35-6 0,0 17-4 15,5 44-8 1,-6 14-2-16,-1 19-2 0,2 4 1 16,-6 13 0-16,3 5 0 15,-5-2 0-15,-1-9 0 16,8-35 0-16,-5-20-1 16,15-28 0-16,5-18 1 15,2-23-1-15,5-14-1 16,-1-23 1-16,-1-9 0 15,4-12 0-15,2-3 2 16,-1-8 0-16,5 2-1 0,-5 9-1 16,6 3 0-16,-5 9-1 15,-2 7 0-15,-2 9 1 16,0 3 1-16,1 1-1 16,1 5 0-16,8 5 0 15,5-4-1-15,13 1 0 16,8-6-1-16,19-3 1 15,9 3-2-15,16-6 1 16,-2 0-1-16,8 0 1 16,1-1-1-16,14 7 1 15,9 2 1-15,2 7 1 16,-5 2 0-16,-17-9 2 16,-12-5 0-16,-15-13 1 15,-1 1-1-15,-9-6 1 16,-8 3-1-16,-3 6 0 15,-4-2 0-15,-8 4 2 0,-8-8 0 16,-15-1 1-16,-18-2 1 16,10-5 2-16,-8-8 0 15,-5-11-1-15,0-12-2 16,4-19-2-16,6-14 0 16,-8-27 0-16,5-23 0 15,-7-21 0-15,-7-14 0 16,0-14-1-16,0-8 0 15,-7-1 0-15,-2 5-1 16,3 9-1-16,-3 0 0 0,9 0-2 16,7 1-1-16,7 19-1 15,2 24-1-15,4 27-1 16,-4 19-1-16,-1 25 0 16,-4 13 1-16,-8 19-2 15,-3 10 1-15,-7 10 1 16,-2 6 0-16,-1 8 3 15,-8-2 3-15,0 5 0 16,2-5 2-16,-11-3 3 16,-3-6 0-16,-13-7 1 15,-6 2 1-15,-24-6-1 16,-16-3-1-16,-41-4-1 16,-22 1-1-16,-33 6-3 15,-12 4 0-15,-33 11 0 16,6 5-1-16,-4 7-52 15,-3 7-103-15,39 7 95 0</inkml:trace>
  <inkml:trace contextRef="#ctx0" brushRef="#br0" timeOffset="-179796.27">24605 5318 299 0,'12'14'95'0,"-1"12"67"16,3 8 8-16,-5 21-66 15,1 13-37-15,-4 10-40 0,-3 1-12 16,-3-10-10-16,-5-14-2 16,0-17 31-16,1-12 16 15,-5-19 33-15,2-7 12 16,-7-17-11-16,-9-12-9 16,3-19-24-16,-6-10-8 15,6-25-9-15,1-3 1 16,8 0 0-16,2 4-2 0,11 16-11 15,9 8-7-15,6 17-7 16,12 13-1-16,8 15-2 16,-2 3 1-16,12 4-3 15,4 1-2-15,-3-7-1 16,12 3 0-16,-5-2-9 16,-5 2-45-16,-11 6-179 15,-9-3 151-15</inkml:trace>
  <inkml:trace contextRef="#ctx0" brushRef="#br0" timeOffset="-179623.04">24578 5506 907 0,'19'16'97'15,"5"-4"51"-15,13-12-50 16,5-9-2-16,8-16-54 0,0-7-22 15,1-8-29-15,-1 2-82 16,-6 6 60-16</inkml:trace>
  <inkml:trace contextRef="#ctx0" brushRef="#br0" timeOffset="-179295.36">25103 5390 703 0,'0'43'115'0,"-4"3"81"16,8 4-66-16,-2-1-10 0,3-1-64 15,4-9-23-15,0-2-27 16,1-6-2-16,-1-5-3 16,-2-6 0-16,-5-11 2 15,-4-6 0-15,-10-15 3 16,-6-10 6-16,-1-20 13 16,-1-13 8-16,8-14 25 15,-1-6 8-15,13 1 4 16,6 6-2-16,11 21-14 15,8 4-10-15,9 22-17 16,3 7-8-16,9 14-12 16,0 5-5-16,4 7-2 15,-9 4 0-15,-18 6 1 16,-13 6 0-16,-24 7-15 16,-14 3-35-16,-17 6-140 15,-1 0-192-15,-3-7 210 16</inkml:trace>
  <inkml:trace contextRef="#ctx0" brushRef="#br0" timeOffset="-178429.79">25906 5392 872 0,'12'34'117'0,"-3"1"21"0,-7 17-8 15,-4-1 4-15,-1 6-88 16,-4 0-20-16,1-4-19 16,1-7-3-16,0-9 0 15,1-7-1-15,-3-19 1 16,2-6 12-16,-2-19 17 16,-2-16 8-16,7-21 14 15,-5-12-3-15,7-13-1 16,2-7-7-16,10-4-13 15,6 5-8-15,7 20-15 16,3 9-3-16,-3 23-4 16,-2 11 0-16,-11 8-1 15,-3 11-2-15,-7 11 0 16,-2 5 0-16,-9 19 2 16,-2 4 0-16,-3 11 0 15,2 3 0-15,10 0 0 0,9 4 0 16,16-8 0-1,6-3 0-15,17-10 0 0,3-9 0 16,6-12 2-16,4-11-1 16,-8-9 1-16,-3-9 0 15,-4-20 1-15,-6-2-1 16,-8-8 1-16,-4-2 0 16,-15 0 1-16,-6 7 4 15,-10 12 15-15,-6 10 5 16,-10 20 0-16,-2 15-2 0,-5 23-15 15,-4 8-5-15,9 6-3 16,5 2-2-16,13-9-2 16,14-11-1-16,10-9 0 15,13-10 0-15,9-9 2 16,8-9 1-16,15-14 0 16,9-11 0-16,10-7 1 15,2-2-2-15,-7-5 1 16,-10-5 2-16,-24 2 1 15,-17 1 3-15,-20 9 7 16,-11 3 6-16,-15 19 4 16,-10 10-1-16,-20 28-5 15,-4 17-4-15,-4 22-7 16,2 6 0-16,12 10-6 16,11-5-1-16,9 3-1 15,6-6 0-15,6-6 0 16,4-9 2-16,-6-8 1 15,-1-3 0-15,-9-17 2 0,-3-5 0 16,1-22 0-16,-4-10 0 16,8-22-8-16,0-12-13 15,7-14-32-15,3-9-19 16,11 0-46-16,11 2-39 16,12 3-205-16,10 6 214 15</inkml:trace>
  <inkml:trace contextRef="#ctx0" brushRef="#br0" timeOffset="-178079.82">27580 5199 840 0,'-7'-11'124'16,"-6"2"69"-16,-12-1-32 16,-3 3 16-16,-9 7-50 15,-2 0-20-15,-2 7-40 16,-1 7-19-16,3 4-28 16,-2 5-8-16,7 0-6 15,4 7-2-15,14 9-1 16,9 3-1-16,2 13-2 0,5 4 0 15,0 10 0-15,0-2 0 16,3 6-1-16,-3-5-15 16,0-10-65-16,0-7-58 15,0-19-316-15,-3-3 273 16</inkml:trace>
  <inkml:trace contextRef="#ctx0" brushRef="#br0" timeOffset="-177828.51">27129 5601 867 0,'9'-12'98'0,"7"1"118"16,6-1-82-16,9 1-6 15,8-3-20-15,6-2-41 16,3 2-15-16,-2 3-19 16,-5 4-11-16,-10 13-6 15,-4 8 5-15,-13 9 3 16,-7 7 0-16,-7 5-2 15,0 4-6-15,-3-5-9 16,3-2 0-16,5-4-5 16,0-5-1-16,10-14-3 15,1 0-8-15,10-12-127 16,4-8-198-16,2-19 195 16</inkml:trace>
  <inkml:trace contextRef="#ctx0" brushRef="#br0" timeOffset="-177680.47">27658 5211 1301 0,'3'0'4'0,"-8"0"1"0,-29 2 4 0,11-2-6 16,0-9-70-16,13-5-77 0,15-11 80 15</inkml:trace>
  <inkml:trace contextRef="#ctx0" brushRef="#br0" timeOffset="-177377.2">27938 5110 680 0,'5'59'146'0,"-8"10"140"0,-3 7-121 16,-6 9-37-16,-2 7-53 16,1-6-22-16,6-16-34 15,6-11-9-15,15-29-10 16,5-9 1-16,22-26 1 0,5-11 4 15,13-14 6 1,3-9 2-16,-2-5 18 16,-9-4 15-16,-13 5 40 15,-10 10 21-15,-28 6 15 16,-14 11-11-16,-22 16-43 0,-10 16-23 16,-11 37-37-16,-3 9-7 15,7 14-2-15,9-1-1 16,29-13-5-16,15-14-17 15,31-20-71-15,17-12-58 16,19-16 75-16</inkml:trace>
  <inkml:trace contextRef="#ctx0" brushRef="#br0" timeOffset="-170298.4">25078 8974 513 0,'0'-11'92'16,"2"7"124"-16,-2-3-59 15,0 4-7-15,-4 1-3 0,2 2-32 16,2 0-14-16,9 7-25 16,0 2-12-16,2 10-14 15,-1 6-4-15,-4 20-9 16,-4 10-7-16,-4 16-9 16,-5 8-5-16,-8 22-9 15,3 8-1-15,0-14-1 16,-1-6 2-16,6-29-1 15,2-15 1-15,5-17-2 16,0-12-1-16,7-13 0 16,11-6 0-16,14-11-2 15,14-2-1-15,26 0-1 16,13 0-1-16,15 7-1 16,1 7 0-16,9 2 0 15,0 2 2-15,14 0 0 16,7 1 0-16,2-3 0 15,-5-3 1-15,-22-1 0 16,-12-3 1-16,-21 0 1 16,-6 3-1-16,-12 1 2 0,-5-1 0 15,-22 1 2 1,-12-4 4-16,-12-7 3 0,-3-2-1 16,-2-16 0-16,-3-7-3 15,-1-13-4-15,5-12-1 16,0-10-2-16,5-4 0 15,-1-4 0-15,1 6-1 16,0 5-1-16,-1 9 0 0,-1 4 0 16,3 3-1-1,-6 14-1-15,0 9 0 16,-11 16-1-16,-5 4 1 16,-19 12 0-16,-12 3 1 15,-11 8 1-15,-4 5 0 0,-7-2 2 16,-6-7-1-16,-19 0 0 15,-19-7 1 1,-24 0-1-16,-10 0 1 0,-2-2-2 16,2-5 0-16,-13 9-4 15,3 9-3-15,11 13-33 16,13 5-25-16,39 5-73 16,22-4-75-16,34-7 119 15</inkml:trace>
  <inkml:trace contextRef="#ctx0" brushRef="#br0" timeOffset="-169560.59">25465 8479 329 0,'0'9'123'0,"7"5"104"16,3 20-57-16,6 8-34 15,0 19-64-15,-2 8-29 16,1 0-31-16,-7-2-5 0,-6-17 0 15,0-8 1-15,-6-11 0 16,3-3 0-16,-14-14 2 16,1-1 1-16,0-17 0 15,5-10 0 1,2-20-1-16,-2-5-3 0,4-18 15 16,-13-8 15-16,9-10 25 15,-3-1 7-15,8 5-6 16,6 7-10-16,11 27-12 15,4 7 0-15,10 16-5 16,1 3-5-16,8 8-14 16,1-3-7-16,6 3-6 15,3 1 0-15,1 2 0 16,5-2 0-16,-15 2-68 16,-3 0-78-16,-13 0 80 15</inkml:trace>
  <inkml:trace contextRef="#ctx0" brushRef="#br0" timeOffset="-169362.64">25537 8644 768 0,'14'-7'113'0,"8"0"114"15,4-16-113-15,-1 1-3 16,12-4-52-16,-1-4-27 15,8 3-26-15,0 0-27 0,-5 10-150 16,-1-1 118-16</inkml:trace>
  <inkml:trace contextRef="#ctx0" brushRef="#br0" timeOffset="-169026.36">26071 8463 496 0,'-2'37'65'0,"-3"11"90"16,-4 7-65-16,-2 9-31 15,2 3-11-15,1-6-32 16,2-6-8-16,6-16-1 16,0-16 0-16,0-15 3 15,4-8 3-15,-4-12 20 16,-4-7 17-16,2-20 22 16,2-8 8-16,8-20 8 15,-3-6-1-15,9-3-8 16,4-2-4-16,8 11-9 15,12 8-1-15,4 18 0 16,-3 11-1-16,6 16-20 16,-10 7-16-16,-3 9-21 0,-5 5-3 15,-17 12-2-15,-12 4 1 16,-21 11 2-16,-5 5 0 16,-20 9-8-16,-5 3-26 15,-11 1-101-15,-2-1-111 16,17-5 126-16</inkml:trace>
  <inkml:trace contextRef="#ctx0" brushRef="#br0" timeOffset="-168627.14">25514 9241 692 0,'4'13'109'0,"-8"10"105"15,-3 2-58-15,-9 14-45 16,2 3-43-16,-7-1-52 16,3 2-6-16,2-15 5 15,0-9 2-15,5-8 0 16,8-9 1-16,-2-8-9 15,8-11 10-15,9-17 11 16,8-7 8-16,12-14 19 16,5 0-1-16,-1-7-3 0,3 9-3 15,-4 7-11 1,1 12-5-16,-8 18-10 0,-7 13-7 16,-8 17-11-16,-5 9-3 15,-8 14-1-15,0 9 2 16,-7 0-40-16,2 2-40 15,-2-12-105-15,0-6-98 16,-4-5 151-16</inkml:trace>
  <inkml:trace contextRef="#ctx0" brushRef="#br0" timeOffset="-168445.47">25525 9307 873 0,'2'2'93'16,"3"-2"103"-16,6-7-64 15,3-8 0-15,11-2-34 16,5-5-32-16,5 1-52 16,2 5-36-16,2 2-187 15,-1 2 145-15</inkml:trace>
  <inkml:trace contextRef="#ctx0" brushRef="#br0" timeOffset="-168224">25970 9091 432 0,'0'1'122'0,"-7"5"136"0,1 3-40 16,-4 5-55 0,-3 0-37-16,5 5-56 0,-1-1-18 15,5 3-19-15,2-1-6 16,-3 3-12-16,3 4-5 16,-1-3-5-16,1 5-2 15,2-1 0-15,0-3-1 16,7-2 0-16,2-5-1 15,5-4 0-15,4 2-1 16,3-4 1-16,2-3 0 16,4-5-55-16,1-4-61 15,2-14 64-15</inkml:trace>
  <inkml:trace contextRef="#ctx0" brushRef="#br0" timeOffset="-167814.58">26277 9144 575 0,'12'-4'94'0,"-5"-1"106"16,4 3-23-16,-2 2-27 16,-8 4-36-16,6 8-64 15,-3 6-21-15,-2 7-18 16,-2 1-3-16,-2 6-3 0,-5 4 1 15,-4 3-2-15,2 0 0 16,1-7-1 0,0-2 0-16,8-4-1 0,2-4-1 15,5-1 0-15,9-7-1 16,4-9 1-16,1-1 0 16,11-8 2-16,0-3 2 15,-2-16 5-15,-2-2 1 16,-3-5 3-16,-4 0 2 15,-3-2 6-15,-2 2 3 16,-9-7-1-16,-1 1 0 0,-10 1-12 16,-7-1-4-1,1 5-6-15,-1-7-15 0,0-1-136 16,10 2 104-16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25T16:11:36.8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979 3616 271 0,'16'8'98'0,"7"-4"113"16,5-6-6-16,15-10-42 16,3-6-3-16,12-5-24 15,1 0-21-15,-3 4-35 16,-1 1-16-16,-10 5-22 0,3 6-6 15,8-3 6-15,13 1-3 16,25 3-2-16,18 3 1 16,18-6-16-16,-1 6-3 15,18 1-10-15,11 4-5 16,28 8-5-16,11 1-2 16,19 7-1-16,6-3 0 15,-6 7 3 1,4 4 0-16,5 6 24 0,-16 4 7 15,1-6 5-15,2 2 2 0,5-13-4 16,-1-6 1 0,20-13 3-16,12-2 24 0,-9-10-10 15,10 3-8-15,8-2-3 16,-21 7-26-16,-20 4 0 16,-7 8 1-16,-37 15-73 15,-12 0-91-15,-22-2 84 16</inkml:trace>
  <inkml:trace contextRef="#ctx0" brushRef="#br0" timeOffset="716.36">5741 2453 192 0,'-19'23'81'16,"3"0"132"-16,1-9-1 16,14-11-19-16,1-4-15 15,5-14-61-15,7-1-18 0,10-12-14 16,-3-9-3-16,11-6-8 15,-1-5-10-15,4-7-24 16,8 1-11-16,14 0-20 16,4-1-4-16,20 2-5 15,15 5 0-15,22 2-1 16,1 2-1-16,-9 10-2 16,-4 11 0-16,-22 12-5 15,3 15 9-15,0 24 9 16,9 11 3-16,2 18 6 15,1 2-7-15,-6 3-4 16,-8 3 1-16,-12-4 4 16,-7-5 0-16,-11-11 5 15,-2-6 2-15,-6-20 2 16,-8-5 2-16,-7-14-71 16,-3-7-76-16,-6-16 70 15</inkml:trace>
  <inkml:trace contextRef="#ctx0" brushRef="#br0" timeOffset="957.78">7725 2075 831 0,'-11'14'129'0,"-1"6"70"16,5-3-37-16,7 6-40 16,5-1-45-16,8 1-1 0,13-2-27 15,6 0-4 1,4-3-8-16,-3 1-8 15,-11 3-10-15,-12-5-1 0,-19 10 3 16,-14 1 0 0,-30 3 0-16,-7-1-5 0,-8-4-18 15,5-10-34-15,8-16-184 16,0-10 143-16</inkml:trace>
  <inkml:trace contextRef="#ctx0" brushRef="#br0" timeOffset="1280.82">6948 1344 584 0,'8'0'107'0,"-1"0"99"16,0 16-123-16,0 9 6 16,-4 14-53-16,-1 9-7 15,0 0-17-15,3-2-3 0,1-14-1 16,4-7 1-16,6-15-168 15,0-10 118-15</inkml:trace>
  <inkml:trace contextRef="#ctx0" brushRef="#br0" timeOffset="1424.4">6904 1130 868 0,'-12'-2'53'0,"6"0"15"16,6-8-31-16,9-1-27 16,13-1 6-16,13 1-12 15</inkml:trace>
  <inkml:trace contextRef="#ctx0" brushRef="#br0" timeOffset="2623.39">7617 1328 523 0,'-16'18'88'16,"-5"3"72"-16,-6 1 17 15,-3-6-57-15,-4 0-10 16,4 1-38-16,7-1-24 16,2 6-29-16,12-5-12 0,2 1-8 15,5-2-1 1,11-4-2-16,0-1 1 0,12-9 2 15,0-6 1-15,4-12 4 16,0-8 1-16,-2-8 2 16,4-9 1-16,-4-2 3 15,0-3 10 1,-7-5 9-16,1-6 1 0,-13-9-1 16,0-4-10-16,-4 0-12 15,0 8-4 1,0 16-1-16,0 13 2 0,0 31-3 15,-4 5 0-15,-3 38-3 16,-2 14-4-16,-2 25 2 16,2 3 1-16,8-1 1 15,8-8-1-15,12-10 1 16,10-13-1-16,19-13 2 16,7-8 3-16,5-18 6 15,-3-10 2-15,-8-14 5 16,-6-6 2-16,-11-12 1 15,-2-4 1-15,-16 2 7 0,-12 2 3 16,-13 3-4 0,-10 8-3-16,-2 12-17 0,2 10-6 15,-1 19-7-15,3 6-1 16,5 15 3-16,8 3 2 16,10 0 2-16,14-2 1 15,13-12 4-15,7-11-20 16,24-10-94-16,7-11-60 15,12-13-91-15,6-4 3 16,-10 1 89-16,-1-4 59 16,-11 1 92-16,-8 3 50 0,-28-2 93 15,-17 0 37 1,-35 4 42-16,-14 0-15 0,-11 7-67 16,-5 5-31-16,3 11-40 15,4 9-10-15,7 3-22 16,5 4-4-16,18-7-7 15,4-3-7-15,12-6-1 16,7-3 0-16,12-8 2 16,4-2 1-16,8-5 0 15,4-3 0 1,-1-2 0-16,3-2 1 0,-7 4 0 16,-2 3-1-16,-10 3-1 15,-4 10 0-15,-7 10-2 16,-3 4 0-16,1 14 1 0,1 0-1 15,6-6 1-15,9-5 0 16,9-21 3-16,6-8 9 16,8-23 16-16,-3-6 5 15,-4-14 3-15,0-8-7 16,-3-12-10-16,-11-7-3 16,0-8 3-16,-7-3 4 15,-10-7-1-15,2 0-2 16,-9 29-9-16,-3 17-2 15,-8 43-9-15,-2 27-1 16,-8 31-5-16,-1 20-7 0,4 16 6 16,-1 0 1-16,18-6 0 15,4-10 3-15,23-12 1 16,3-13 1-16,8-14 2 16,5-9 1-16,-2-18 4 15,0-5 1-15,0-16 2 16,-2-1-1-16,-5-10 1 15,-2 2-2-15,-9 6-3 16,-3 4-5-16,-13 21-3 16,-3 12-1-16,-6 13 4 15,-3 12 1-15,4 0 3 16,3-6-1-16,14-14 1 16,9-9 1-16,9-14-16 15,2-7-103-15,10-14-359 16,2-10 302-16</inkml:trace>
  <inkml:trace contextRef="#ctx0" brushRef="#br0" timeOffset="2734.99">9261 953 582 0,'-29'8'21'16,"6"1"1"-16,2-9-16 15,14 0-56-15,7-9 37 0</inkml:trace>
  <inkml:trace contextRef="#ctx0" brushRef="#br0" timeOffset="3480.26">9526 1146 395 0,'6'23'97'0,"8"-5"91"15,2-4-40-15,5-5 13 16,4-4-29-16,0-3-23 15,-6-2-23-15,1 2-49 16,-6 3-14-16,-5 7-11 16,-4 10-2-16,-15 8 2 15,-8 3 0-15,-18 13-3 16,3 6-3-16,1 5-2 16,3-8-1-16,22-4-2 15,7-10 1-15,25-21 5 16,14-10 1-16,9-20 5 0,7-13 0 15,4-10-2-15,-4-3-1 16,-6-1-2 0,-5 6 0-16,-15 5 2 0,-11 6 1 15,-15 13 17-15,-10 10-1 16,-14 10-3-16,-9 14-3 16,-9 16-18-16,0 6 0 15,8 6 0-15,12-4-2 16,19-15 1-16,7-11-1 15,21-17 2-15,13-9 3 0,14-21 0 16,18-6-17-16,16-7-57 16,8-1-27-16,-1 3-108 15,-13 7-4-15,-17 9 51 16,-22 5 27 0,-21 11 120-16,-19 7 45 15,-4 5 58-15,-18 13 32 0,-16 14 23 16,-7 9-15-16,-5 10-49 15,-9 0-26-15,7 1-25 16,9-10-8-16,25-17-8 16,14-11-4-16,23-17-8 15,6-11 1-15,11-9 3 16,3-9-1-16,-9-7-2 16,5-6 0-16,-6-8-1 15,-6-2 1-15,0-3 17 16,-11-4 6-16,-8-11 4 15,0-3-2-15,-8 16 9 0,0 17 4 16,-9 36-6 0,0 21 1-16,-4 36-32 0,-3 14-11 15,9 14 0-15,6 3 1 16,13-6 3-16,15-5 5 16,17-13-65-16,13-12 138 15,12-24-74-15</inkml:trace>
  <inkml:trace contextRef="#ctx0" brushRef="#br0" timeOffset="3959.84">12277 672 879 0,'-66'36'94'15,"2"1"67"-15,0 6 0 0,6 10-64 16,6 7-22-16,10 20-48 15,5 7-15-15,13 7-12 16,14 0 0-16,15-11 1 16,13-3 1-16,23-9-23 15,1-9-33 1,20-13-113-16,4-9-55 0,12-21 108 16</inkml:trace>
  <inkml:trace contextRef="#ctx0" brushRef="#br0" timeOffset="4662.47">12862 1270 561 0,'-4'-48'122'0,"-10"11"123"15,-6 7-13-15,-4 12-62 16,-12 13-39-16,-8 19-68 16,-4 11-27-16,-5 17-25 15,5 3-4-15,5 1-6 16,8-2-1-16,26-16-3 0,9-5 0 15,28-17 3 1,11-6 0-16,9-13 4 0,-3-4 1 16,1-8-2-1,-2-4 1-15,-7 3 0 16,0 1 1-16,-12 2 2 16,-7 7 1-16,-7 12-2 15,-6 6 0-15,-9 21-2 0,-4 9 0 16,-3 5 0-16,0 4 0 0,11-14-3 15,7-6 1-15,18-16 1 16,4-10-1-16,11-11 3 16,8-3 0-16,4-12-1 15,4-4 1-15,3-9 6 16,-1-4 8-16,-3-13 12 16,-7-9 6-16,-11-14-3 15,-10-4-7-15,-9 13-14 16,-11 8-5-16,-9 40-2 15,-3 24-5-15,-20 40-1 16,-5 21-2-16,-9 31-6 16,-2 10 2-16,11 4 3 15,16-11 1-15,26-21 1 16,18-10 0-16,23-24 1 16,-3-12 1-16,7-18 4 15,-2-9 1-15,-4-21 3 16,2-13 2-16,-1-19 0 15,-4-14 1-15,-6-18 0 0,-6-8 2 16,-20-24 3-16,-2 7-2 16,-14 16-2-16,-2 24 2 15,-12 45-5-15,-9 25-3 16,-11 41-6-16,-8 22-7 16,1 38-3-16,4 6 4 15,17 6 5-15,9-10 0 16,24-23 2-16,15-10 1 0,24-26 2 15,6-12 2 1,22-15-29-16,5-12-68 0,13-8 56 16</inkml:trace>
  <inkml:trace contextRef="#ctx0" brushRef="#br0" timeOffset="5150.01">15096 733 1089 0,'1'-7'39'0,"-4"28"4"0,-11 34 50 0,-8-2-16 0,-9 18-16 16,-8 7-22-16,-18-5-26 16,0-6-3-16,-1-17-2 15,4-13-1-15,31-16 5 16,13-3 7-16,33-15 12 16,17-3 4-16,21-7-7 15,6-1-7-15,6-7-10 16,5 1-5-16,9-11-43 15,8-5-86-15,8-7 75 16</inkml:trace>
  <inkml:trace contextRef="#ctx0" brushRef="#br0" timeOffset="5340.65">15947 660 971 0,'-9'9'113'0,"0"7"160"15,-5 7-130-15,-6 9 22 16,3 3-27-16,-3 15-63 16,6 1-23-16,0 8-35 15,-2-6-9-15,3 0-3 16,3-1 7-16,11-3-119 16,8-1-121-16,14 0 131 15</inkml:trace>
  <inkml:trace contextRef="#ctx0" brushRef="#br0" timeOffset="5906.23">16745 399 1202 0,'0'-1'33'16,"-6"8"14"-16,-13 10 69 0,-4 12 23 0,-4 19 8 16,-1 17-26-16,3 17-51 15,2 12-25-15,0 5-26 16,3-3-4-16,-1-4-4 16,3-5-2-16,13-18-1 15,-2-14 0-15,7-21 0 16,3-17 0-16,5-11 1 15,4-8 0-15,6-14 1 16,1-9 1-16,2-8-5 16,-1-1-2-16,1-2-2 15,-5 10-2-15,0 10 0 16,0 9-2-16,-3 7-3 16,-1 7 0-16,2 5 2 15,0-1 1-15,2-6 3 16,0 1 2-16,11-6 0 0,-2-9 0 15,3 5-1-15,4-5-1 16,-4 7-2-16,-1 2-1 16,5 6-1-16,-2 3 1 15,0 8 2-15,-2 6 4 16,-4-3 3-16,-5 5 1 16,-1 1-1-16,-2-3-1 15,1-1-1-15,3-8 1 16,1-9 1-16,4-5 8 15,0-7-72-15,-4-9-63 16,2-10-297-16,-7-3 234 16</inkml:trace>
  <inkml:trace contextRef="#ctx0" brushRef="#br0" timeOffset="6063.68">17112 681 1489 0,'-36'22'70'0,"4"-1"-1"15,6-5-13-15,10-9-34 16,14-4-7-16,14-13-3 16,6-4-9-16,21-4-186 15,0-3 132-15</inkml:trace>
  <inkml:trace contextRef="#ctx0" brushRef="#br0" timeOffset="6481.14">17560 392 567 0,'-5'4'80'0,"-4"15"26"0,-2 6 98 0,1 20-10 15,3 11 16-15,-2 20-40 16,3 11-31-16,6 13-54 16,-5-1-23-16,5-12-31 15,4-9-11-15,3-25-7 16,5-9-1-16,2-10-42 16,-1-11-45-16,-8-2-234 15,-1-3 186-15</inkml:trace>
  <inkml:trace contextRef="#ctx0" brushRef="#br0" timeOffset="6845.02">17347 992 1053 0,'0'-9'83'0,"6"-5"50"0,4 1-11 16,19 1-27-16,12-2-9 15,21-4-24-15,12-3-13 16,18-8-21-16,4 4-5 0,-4-1 1 15,-10 4 0 1,-20 12 0-16,-20-1-2 0,-24 11-3 16,-11 6 4-16,-23 9 1 15,-7 5-1-15,-18 8-5 16,1 4-6-16,-1-3-9 16,7-1-1-16,20-9-4 15,12-1 0-15,22 2 2 16,13-3 0-16,17-2 8 15,7 1 0-15,3-2 1 16,-5-2 1-16,-12 6 0 16,-17 3 1-16,-26 2 4 15,-18 6 1-15,-29 3-10 16,-12 3-26-16,-17-3-102 16,-6-6-113-16,-5-10 123 15</inkml:trace>
  <inkml:trace contextRef="#ctx0" brushRef="#br0" timeOffset="7106.37">18129 364 1115 0,'16'30'118'0,"13"4"40"16,22 8 1-16,11 1 12 15,25 3-44-15,9 7-12 0,-2 15-40 16,-2 6-18-16,-35 13-26 16,-22 5-7-16,-37 11-5 15,-22 3 0-15,-51 10 1 32,-21 4-11-32,-38 22-84 0,-14 7-59 15,-27 10 64-15</inkml:trace>
  <inkml:trace contextRef="#ctx0" brushRef="#br0" timeOffset="16828.77">19922 502 867 0,'-23'-9'74'16,"-2"-5"66"-16,6 0 0 15,-3 0 17-15,3 3-35 16,-1 15-45-16,-6 13-17 16,-12 28-23-16,-6 15-7 0,-9 38-15 15,-2 20-10-15,-2 28-5 16,4 4-1-16,21-8-1 15,9-12 2-15,30-22 0 16,13-14 0-16,19-13 0 16,10-8 0-16,6-27-37 15,0-14-53-15,2-30-263 16,3-11 215-16</inkml:trace>
  <inkml:trace contextRef="#ctx0" brushRef="#br0" timeOffset="17140.75">20402 635 1094 0,'8'11'112'0,"-1"10"72"15,-6 7 7-15,-2 15-46 0,-10 8-36 16,-7 13-53-16,-7 4-17 15,-8 8-21-15,-10-5-5 16,1-2-3-16,-3-5-2 16,8-18-2-16,7-4-2 15,14-11-4-15,11-7-2 16,15-6-4-16,13-2 0 16,18-5 1-16,5-6 2 0,9 0 3 15,0-5 2-15,0 0-51 16,2-7-42-16,-7 2-176 15,-4-4 144-15</inkml:trace>
  <inkml:trace contextRef="#ctx0" brushRef="#br0" timeOffset="17379.66">21050 678 870 0,'1'-6'152'0,"-1"14"185"16,-5 9-90-16,-11 19-53 15,2 10-34-15,0 14-73 16,5 2-19-16,0 11-30 16,2 0-13-16,-4 1-16 15,4 2-4-15,5-10-62 0,2-4-53 16,9-5-250-16,7-8 204 15</inkml:trace>
  <inkml:trace contextRef="#ctx0" brushRef="#br0" timeOffset="18314.56">22550 596 468 0,'1'-7'134'0,"1"0"111"15,2 3 14-15,-1-1-72 16,3 2-39-16,-5 3-49 16,-1 10-18-16,0 12-28 15,-1 15-12-15,1 27-23 16,-6 15-8-16,-1 22-6 15,-3 8 0-15,-1 2 1 16,11-10 1-16,3-14-29 16,6-11-31-16,11-13-126 15,-4-12-137-15,12-10 176 16</inkml:trace>
  <inkml:trace contextRef="#ctx0" brushRef="#br0" timeOffset="18928.73">23058 1295 748 0,'16'-22'171'0,"-5"-4"123"16,-7-2-89-16,-13-3-15 16,-9 1-93-16,-9 4-33 0,-4 8-35 15,-3 6-12 1,-7 22-16-16,-2 10-4 15,3 20-4-15,4 7 2 0,8-1 0 16,5-2-2-16,25-10-3 16,10-11-1-16,18-13 3 15,7-6 4-15,9-9 3 16,8-8 1 0,4-5 2-16,6-3 1 0,-14-2 2 15,-6 2 1-15,-24 3 1 16,-17 6 1-16,-1 12-4 15,-7 9-1-15,-8 12-3 16,6 7-1-16,0 8 1 16,7-6 0-16,14-7-1 15,11-2 1-15,9-7 0 16,-2-8 0-16,5-8 3 16,0-2 1-16,-5-12 0 15,5-5 4-15,-3-7 10 16,0-8 5-16,-6-13 22 0,-2-10 8 15,-10-21 6-15,-5-15 1 16,-11-19-6-16,-5-5-4 16,-4 18-3-16,-4 14 5 15,5 41-1-15,1 20 0 16,1 26-10-16,1 12-13 16,0 31-16-16,1 20-7 15,0 33-3-15,1 11 0 16,3 8 0-16,2-5 1 0,7-20-31 15,1-3-40 1,10-7-99-16,-3-13-49 16,1-10-267-16,0-11 279 0</inkml:trace>
  <inkml:trace contextRef="#ctx0" brushRef="#br0" timeOffset="19113.53">23374 1100 921 0,'-9'0'135'0,"4"-2"90"0,7 2-46 16,5 0-8-16,18-5-64 15,7-2-25-15,17-4-56 16,8 0-13-16,10 2-74 16,4-1-51-16,13 4-217 15,-3 3 177-15</inkml:trace>
  <inkml:trace contextRef="#ctx0" brushRef="#br0" timeOffset="19662.47">23894 1238 448 0,'1'5'153'0,"3"1"72"16,8-3 15-16,6 1-26 0,5-8-77 15,5 2-26-15,3-3-25 16,1-2-8-16,5-7-17 16,-5-2-7-16,3-5-10 15,-1-6-2-15,-18 2 10 16,-4-1 8-16,-14 4-8 16,-10 5-10-16,-13 8-26 15,-3 9-12-15,-8 16-8 16,-4 9-2-16,-1 14-1 15,4 0 1-15,12 5 1 16,7 4 0-16,18-7 1 16,7-8 2-16,20-6 1 15,1-9 1-15,9-4 3 16,4-4 1-16,0-8 0 16,0-2-1-16,-4-3 0 15,0-6 0-15,-5 3-1 16,-4-2 1-16,-10 2-1 15,-7 1 0-15,-8 0 0 16,-3 1 0-16,-5-7 0 0,-4 3 0 16,0-5-1-16,2-5 0 15,4-3-1-15,4-6-1 16,8-3-3-16,7 2-2 16,13 14-1-16,2 1-1 15,12 17 1-15,1 7 0 16,1 6 3-16,1 8 1 15,-4 2-15-15,1-4-35 16,-6 0-174-16,0 2-112 16,11-9 168-16</inkml:trace>
  <inkml:trace contextRef="#ctx0" brushRef="#br0" timeOffset="20214.75">25092 1004 617 0,'-12'-7'109'0,"-4"7"103"16,0 9-32-16,-9 21-32 15,-5 7-42-15,-4 18-59 16,-3 4-11-16,7-3-15 16,10-4-3-16,20-13 8 15,7-9 10-15,22-14 4 16,3-7 1-16,7-13-9 15,1-10-9-15,7-11-12 16,4-1-1-16,-7-5-1 0,2 3 2 16,-15 12 0-16,-7 5 1 15,-22 15 4 1,-4 10-1-16,-14 11-1 0,-5 2 0 16,2 1-3-16,3-3 4 15,12-11 5-15,4-7 7 0,18-7 10 16,0-2 1-1,10-3 1-15,2-7-4 0,2-1-5 16,-2 1 2 0,4 6 7-16,-4-2 6 15,-10 4 2-15,-1 4-4 0,-8 2-1 16,-1 5-8 0,-3 12-9-16,-1 4-4 0,3 13-10 15,-6-1-4-15,4 8-2 16,7 3 1-16,-10 2-2 15,1 0 2-15,-19 0 4 16,-16 3 1-16,-27-5 2 16,-14 0 0-16,-12-7-3 15,-6-2-23-15,15-12-87 16,-4-5-56-16,21-17-192 16,6-4 184-16</inkml:trace>
  <inkml:trace contextRef="#ctx0" brushRef="#br0" timeOffset="21403.83">26670 1121 1097 0,'-10'-7'112'0,"-8"-2"88"16,-2 0 3-16,1-1-31 16,-1 1-43-16,3 0-66 15,-1 0-25-15,0 13-25 16,-3 8-8-16,0 22-9 16,-2 8-2-16,1 10 2 15,1-3 1-15,10-10 0 16,10-9-1-16,13-19-1 0,6-7 2 15,10-12 2-15,2-11 3 16,4-6 4 0,0-3 0-16,-6-6 1 15,0 2 1-15,-8 13-1 0,-1-1-1 16,-12 18-1 0,1 9-2-16,-8 15 0 0,0 8 0 15,-2 5-1-15,-4-3 2 16,12-7-2-16,4-7-1 15,13-8 1-15,8-8 1 16,9-9 2-16,6-7-1 16,8-14 1-16,2-10 1 15,-4-15 1-15,-3-9 0 16,-6-18 3-16,-6-8 3 16,-14-13 10-16,-5 1 1 15,-7 10-1-15,-10 15 2 16,-2 33-5-16,-12 17-4 15,-10 36-8-15,-2 17-7 0,-17 36-9 16,-6 19 1-16,-2 32 2 16,-1 11 1-16,21-5 1 15,14-8 0-15,28-29 3 16,20-22-1-16,20-21 1 16,-5-13 2-16,10-21 1 15,-2-9 1-15,2-17 2 16,5-8-1-16,-7-3 1 15,-4 2-3-15,-15 12-2 0,-4 5-3 16,-16 22-4 0,-4 14 0-16,-10 8 3 0,-4 8 1 15,-2-6 2 1,-1 3 2-16,0-17 1 16,1-2-1-16,1-11 0 15,-4-5 1-15,1-10 1 0,1-9-1 16,5-14 1-16,7-7 0 15,7-4 0-15,6-5 1 16,17 3-1-16,6 4 1 0,13 16-1 16,3 9 0-16,3 12-1 15,0 2-3 1,-7 2 1-16,0-2 1 16,-5-5 1-16,-1-8 1 0,-1-8 2 15,-4 0 1-15,-8-6 4 16,-15-3 3-16,-17 0 2 15,-10 3 0-15,-17-1-6 16,-3 10-2-16,-15 11-9 16,-3 7-3-16,-1 28-3 15,3 11-1-15,1 15 1 16,11 8 1-16,9-2 1 16,6 0 1-16,22-7-29 15,8-1-30-15,13-11-80 16,15-6-48-16,13-21-121 15,12-10 163-15</inkml:trace>
  <inkml:trace contextRef="#ctx0" brushRef="#br0" timeOffset="21676.55">28622 1229 781 0,'-19'-28'136'0,"-10"10"146"0,-4 7-96 15,-17 17-34-15,-17 13-52 0,-8 13-58 16,3 9-3-16,10 2-13 15,15-3-6 1,26-4-17-16,9-10-4 0,26-10-1 16,13-10 2-16,17-12 5 15,13-4 3-15,6-8-1 32,7-5-1-32,-8 3 4 15,-9 4 10-15,-21 2 8 0,-9 9-2 0,-18 5-5 16,-1 9-11-16,-4 7-8 15,-2 5-2 1,2-3-20-16,-2 3-37 0,11-5-161 16,7-4-154-16,19-10 197 15</inkml:trace>
  <inkml:trace contextRef="#ctx0" brushRef="#br0" timeOffset="22398.87">29129 1265 822 0,'4'-31'183'0,"-4"0"141"15,-20 2-91-15,-10 1-37 16,-12 19-92-16,-3 9-39 16,-2 21-47-16,-3 11-9 15,9 12-9-15,7 1-1 16,20-3-3-16,9-4-1 16,24-15 0-16,10-2 0 15,15-16 2-15,8-3 2 16,4-9 1-16,1-5 3 15,-2-12 4-15,-2 0 1 16,-17-15 3 0,-1-2 1-16,-12-16 17 0,-2-7 8 15,-5-23 3 1,-1-10-1-16,-3 6-15 16,-5 6-1-1,-5 34-2-15,3 23-2 16,-14 36-15-16,-5 23-7 15,-4 29-7-15,-3 14 1 16,7 13 9-16,-2-5-1 16,16-10 1-16,7-6 0 0,13-22 0 0,13-6 1 0,3-17 2 15,-1-7 0-15,6-16 4 16,-6-8 1-16,1-17 2 16,3 0-1-16,-12-4 1 15,-8 2-1-15,-7 13-2 16,-10 14 0-16,-4 2-5 15,-12 16 1-15,-12 15-3 16,-3 4 0-16,6-1 1 16,9-6-1-16,18-10-1 0,4-6 1 15,17-6 0-15,7-6 2 16,11-6 1 0,3-3 0-16,2-3 2 0,1-4 5 15,-6 2 9-15,-2 1 8 16,-9 6 11-16,-6 4-5 15,-12 5-7-15,-3 10-6 16,-11 7-8-16,0 10-2 16,-2 10-3-16,-5 5-2 15,2 13-5-15,-8 3 0 0,-3 11 2 16,-10-5 0-16,-6-2 1 16,-12-6-1-16,-17-12-19 15,-2-5-20-15,-10-9-70 16,-3-7-49-1,-1-18-350-15,-2 2 310 16</inkml:trace>
  <inkml:trace contextRef="#ctx0" brushRef="#br0" timeOffset="23516.47">30833 997 841 0,'-3'-13'105'0,"3"3"122"0,-7 3-37 0,-9-2 25 16,-2 4-32-16,-16-1-65 15,-12 6-30-15,-16 22-46 16,-5 8-21-16,-2 25-19 16,-2 7-3-16,19 14-2 15,17 2-1-15,26-14-1 16,18-2 1-16,30-14-1 16,16-9 2-1,33-13 1-15,17-8 2 0,10-14 0 16,-3-13 2-16,-6-11 3 15,-13-8 1 1,-19-9 5-16,-7 1 3 16,-28-6 8-1,-19 1 6-15,-25-2 6 16,-24-1-3-16,-13 14-14 0,-13 5-9 16,-2 25-11-16,2 12-4 15,5 22 2-15,10 3 0 16,17 4 2-16,5-9 1 15,23-5 5-15,15-8 3 16,10-8 2-16,14-8 2 0,13-6-2 16,-2-11-2-1,7-4 2-15,-5-5-1 0,-17 5 1 16,-9 4 0-16,-28 14 4 0,4-7-2 0,-30 16-2 16,-7 7-2-16,-5 8-6 15,1 5 1-15,9-6 0 16,6 0 2-16,15-9 6 15,8-3 6-15,19-11 10 16,7-9 3-16,12-9-2 16,10 0-2-16,13-5-2 15,3 6 2-15,-6 2 1 16,-6 10 0-16,-25 12-7 16,-10 11-4-16,-14 21-5 15,-9 7-3-15,-16 23-2 16,-6 7-1-16,-19 13-1 15,-8 7 0-15,-6-2-3 16,0-7-5-16,11-13-8 16,7-15 1-16,14-26 3 0,8-6 5 15,9-27 8-15,8-13 0 16,11-29 3-16,5-13-1 16,16-28-2-16,11-20-1 15,13-28 0-15,1-6-1 0,14 8-3 31,-11 15-2-31,-5 47-4 0,-5 22-1 16,-13 28-2-16,-3 15-1 16,3 18 3-16,-2 9 0 15,1 7 6 1,-10-2 2-16,-18 5 2 16,-17 1 3-16,-23 5 1 15,-11-4-4-15,-6 0-37 16,6-2-32-16,-1-13-78 0,1-8-52 15,1-21-249-15,4-7 264 0</inkml:trace>
  <inkml:trace contextRef="#ctx0" brushRef="#br0" timeOffset="23725.44">31984 637 963 0,'41'9'174'16,"-6"12"130"-16,-12 25-80 0,-7 16-20 15,-16 23-58-15,-5 9-27 16,-13 2-50 0,-1 0-18-16,1-13-29 0,-1-8-7 15,6-12-18-15,4 0-31 16,4-12-112-16,1 0-101 16,6-8 126-16</inkml:trace>
  <inkml:trace contextRef="#ctx0" brushRef="#br0" timeOffset="24804.19">31837 1288 1052 0,'-13'-9'152'0,"6"0"50"16,16-5-3-16,9-4-25 0,16-3-76 15,12 1-18-15,12-1-21 16,8 5-7-1,14 11-17-15,-4 1-10 16,-7 11-15-16,-10 6-5 16,-26 3-1-16,-11 5 0 0,-19 5 4 15,-5 3 1-15,-8 1 2 16,-3-2-2-16,6-5-1 16,2-5-1-16,10-5 1 15,9-8 3-15,2-5 4 16,7-5 1-16,-1-10-1 15,-3-1-2-15,8-3 0 16,-8-1 1-16,1 3-1 16,-1-1-1-16,-6 6-6 15,3 1-2-15,-8 7-3 16,0 4-2-16,-1 6-2 16,0 3 0-16,7 10 1 15,7 4 1-15,2-3 2 16,4-3 0-16,3-1 2 15,0-3 0-15,-3-4-1 16,-2 3 0-16,-13-3-2 16,-5 1 0-16,-7 6-1 15,-7 0-1-15,-7 4-3 0,0-4-1 16,1-9 4 0,4 0 1-16,8-9 3 0,1-7 2 15,8-7 0-15,1-1 0 16,11-12-1-16,5-6-1 15,8 1 1-15,5 1 0 0,1-3-1 16,3 8 0-16,-3 1-2 16,0 4 0-1,2 4-2-15,-6-3 0 16,-3 6 1-16,2-3 1 16,-7 1 0-16,-1 4 2 15,-13 5 2-15,-8-3 1 16,-16 6-2-16,-6 6-1 15,-10 7-4-15,-5 9-4 16,0 16 1-16,0 7 0 16,6 4 3-16,4-1 1 15,19-6 1-15,5-6-1 0,19-9 1 16,7-7 0-16,9-5-13 16,6-5-12-16,8-4-30 15,-1-7-13-15,3 0 5 16,-3-4 11-16,-9 0 30 15,-4 3 15-15,-21-3 14 0,-9 2 1 16,-18 5 11-16,-10 3 2 16,-14 8-1-1,-3 5-1-15,-2 9-11 0,6-1-3 16,11 3-4-16,7-5-1 16,18-6 2-16,6-7 1 15,19-5 4 1,7-3 3-16,7-11 0 0,3-8-1 15,-3-6 14 1,-1-4 8 0,-6-10 10-16,-2-4 4 0,-9-15-1 15,-2-1 1-15,-10-7-5 0,-4 3-3 16,-10 22-6-16,-5 16-14 0,-9 37-15 16,-10 24-2-16,-3 26-11 15,2 8 3-15,12 6 5 16,5-4-4-16,23-10-52 15,8-3-43-15,12-13-102 16,9-6-90-16,8-1 163 16</inkml:trace>
  <inkml:trace contextRef="#ctx0" brushRef="#br0" timeOffset="25049.71">33543 566 1393 0,'0'0'6'0,"-2"2"0"0,-5 14 99 0,5 7 20 0,11 19 56 0,10 10 17 16,29 19-70-16,21 12-29 16,11 7-48-16,5 4-17 15,-12-1-17-15,-22-1-4 16,-15 5-4-16,-15 4 0 15,-32 11-2 1,-20 5-15-16,-58 7-54 16,-32-1-45-16,-47 2-251 0,-22 12 216 15</inkml:trace>
  <inkml:trace contextRef="#ctx0" brushRef="#br0" timeOffset="30810.35">674 9195 448 0,'-2'-2'75'15,"-3"1"77"-15,-1-1-13 16,3-2-13-16,-3 1-6 16,3 3-17-16,1 0-18 0,2 2-5 15,0 6-1 1,0 7-5-16,-2 6 0 0,-1 14-26 15,-8 8-13-15,2 8-17 16,-3 13-6-16,-6 7-5 16,4 4-1-16,0-4-1 15,1-8-1 1,6-11-1-16,4-10-1 0,4-12-2 16,6-8-2-16,13-6 0 15,0-6 1-15,10-6 1 16,2-2 1-16,7-4 3 15,1-2 1-15,3 1 2 16,1 3-32-16,2-2-65 16,8 2-74-16,-7-7 73 15</inkml:trace>
  <inkml:trace contextRef="#ctx0" brushRef="#br0" timeOffset="31050.51">1214 9282 870 0,'0'-18'103'0,"4"-1"68"0,-1 8 18 0,6 8-34 16,0 12-23 0,2 30-40-16,-6 17-26 15,-3 33-35-15,-4 8-13 16,-5 5-7-16,2-7-1 0,-2-10-45 15,5-3-50-15,2-11-153 16,3-11 127-16</inkml:trace>
  <inkml:trace contextRef="#ctx0" brushRef="#br0" timeOffset="31540.17">2069 9672 722 0,'-12'-9'161'0,"1"0"131"0,0-3-31 16,-1-4-87-16,3 0-39 15,-3-10-33-15,3-5-15 16,0 1-20-16,-5 0-9 16,0 2-23-16,-6 3-10 15,-3 16-18-15,2 7-8 16,-6 27-8-16,4 18-1 16,2 19 1-16,0 9 4 15,12-2 3-15,3-7 1 16,10-20-1-16,8-10-3 15,13-23 0-15,2-9 1 16,3-18 2-16,2-10 2 16,-4-14 2-16,0-5 0 0,3-2 0 15,-7 1-1-15,-6 11 1 16,-5 8-2-16,-8 28 0 16,-3 11 0-16,-4 31 0 15,-2 7 1-15,1 10 2 16,-2 3-1-16,6-12-27 15,6-4-39-15,8-19-122 16,8-8-98-16,10-6 146 16</inkml:trace>
  <inkml:trace contextRef="#ctx0" brushRef="#br0" timeOffset="31789.93">2619 9490 591 0,'0'0'179'16,"-9"-2"163"-16,-9 4-59 16,-17 8-83-16,-8 4-45 15,-3 11-47-15,0 4-23 16,5 1-47-16,6 5-15 16,10 2-18-16,7 6-4 0,16 0-2 15,2-3-1-15,14-4 0 16,10-4 1-16,11-9-39 15,4-6-31-15,12-6-111 16,4-9-130-16,20-6 176 16</inkml:trace>
  <inkml:trace contextRef="#ctx0" brushRef="#br0" timeOffset="32042.48">3025 9543 897 0,'-9'-6'149'0,"-9"5"97"16,-5 4-27-16,-11 20-85 15,-1 11-48-15,-6 14-43 16,11 5-19-16,3 7-23 16,10-1-2-16,10-6-2 15,14-7-1-15,12-16-1 16,10-3-1-16,17-15-20 15,0-10-33-15,9-14 53 16,10-1-23-16</inkml:trace>
  <inkml:trace contextRef="#ctx0" brushRef="#br0" timeOffset="32301.47">3321 9646 996 0,'7'-4'126'16,"5"2"81"-16,1 1-43 0,13 1-38 0,-3-8-42 0,16 3-22 16,0-4-24-16,7 2-22 15,2-5-4-15,-5 1-26 16,-9-3-45-16,-8 7-210 15,-8-2 170-15</inkml:trace>
  <inkml:trace contextRef="#ctx0" brushRef="#br0" timeOffset="32440.48">3303 9848 1095 0,'9'17'130'0,"7"3"50"15,18-6 5-15,8-5-47 16,2-4-58-16,6-5-24 16,3-5-39-16,-5-2-26 15,4-4-150-15,-3-1 113 16</inkml:trace>
  <inkml:trace contextRef="#ctx0" brushRef="#br0" timeOffset="34217.76">4436 9193 368 0,'-5'20'60'0,"1"1"86"0,4-5-11 0,2 0 43 16,5 0 0-16,0-3-24 15,7-8-23-15,8-7-43 16,2-5-14-16,14-16-15 15,4-2-10-15,17-7-8 16,10 2 2-16,5 3-6 16,1 10-3-16,-22 17-15 15,-19 10-5 1,-34 28-3-16,-20 13 0 16,-35 29-1-16,-5 16-1 0,-11 15-4 15,2-1-1-15,21-9-1 16,5-10-2-16,27-19-1 15,13-8-2-15,24-16-3 16,18-9 0-16,23-21 0 16,16-11 3-16,16-14 2 15,6-11 3-15,-6-21-80 16,-8-5-68-16,-13-8 81 16</inkml:trace>
  <inkml:trace contextRef="#ctx0" brushRef="#br0" timeOffset="34823.83">5610 9452 676 0,'-6'2'155'0,"-9"9"139"0,-17 3-58 0,-14 16-92 15,-9 6-35-15,0 17-44 16,0 7-21 0,10 9-23-16,5-3-7 0,15-2-9 15,5-6-3 1,18-15-4-16,6-11-1 0,21-22-2 15,7-10 2-15,14-25 3 16,12-7 2-16,13-19 10 16,4-2 6-16,4-4 10 15,-6-7 2-15,-21 15 0 16,-10 8 0 0,-28 25-3-16,-7 16-2 15,-21 18-7-15,2 21-8 16,-15 12-5-16,-1 6-1 15,10-2-1 1,2-4-1-16,25-17-2 0,12-6 0 16,20-15 0-16,3-13 0 0,6-15 12 0,1-13 2 15,-1-9 4-15,0-7 0 16,-11-1-9-16,-4-3-1 16,-12 9-1-16,-3 6-1 15,-17 10 6-15,-3 5 1 16,-1 16-1-16,-3 2-1 15,0 11 3-15,4-1 2 16,4 5 8-16,-2 6 6 16,1-2 5-16,1 6 1 15,-4 7 14-15,0 2 1 16,-4 15-4-16,1 6-4 16,-10 16-19-1,1 6-7-15,0 2-9 16,-4 3-3-16,0 1 0 15,-2-8 0-15,-7-6 0 0,2-11-17 16,-5-17-49-16,-2-9-38 0,6-14-76 16,-6-9-16-16,9-22-41 15,2-5-22-15,11-28 151 16</inkml:trace>
  <inkml:trace contextRef="#ctx0" brushRef="#br0" timeOffset="35143.66">6663 9511 802 0,'12'0'178'0,"-8"2"151"0,-20 15-94 15,-11 8-34-15,-22 14-48 16,-8 0-16-16,-16 6-48 15,1 1-21-15,17 3-33 16,12-1-15 0,32 0-12-16,13-5-3 0,32-13-4 15,14-9 0-15,25-14 0 16,10-12 1 0,5-13-22-1,1-3-62-15,10-6-215 16,1 2 181-1</inkml:trace>
  <inkml:trace contextRef="#ctx0" brushRef="#br0" timeOffset="49924.36">11378 3573 611 0,'-9'14'82'0,"-5"6"58"16,3-3-34-16,-2 3-4 15,6-2 7-15,6-6 17 16,2-5-4-16,8-7-9 15,7-5-21-15,9-4-17 16,9-5-32-16,12 0-12 16,19-1-11-16,15 1 6 15,5-2 12-15,9 2 4 16,-9 2-1-16,-12 1-8 0,0 6-18 16,-9-4-5-16,7 5-6 15,10 3-1-15,24-5-2 16,12 1 0-16,14 0-1 15,0-4-1-15,11 2 1 16,10-2-2-16,20 7 0 16,-3 4 0-16,-6 8-1 15,-2 5 2-15,-3 1 1 16,5-2-1-16,-5 7 0 16,-4-1-1-16,4-3 8 15,7-3 3-15,5-1 5 16,2-2-1-16,4-1-5 15,1 3-3-15,15-3-3 16,-10-4-1-16,11-5 13 16,1-1 4-16,-1-5 14 15,6-4 5-15,3 0-7 16,-2-3-2-16,-12-1-4 0,-2 3 0 16,-17-4 0-16,-10 1 0 15,-1 4-6-15,-14-1-5 16,-24-3-2-16,-15-3 0 15,-13 6-1-15,-5 1 0 16,0-2-58-16,-11 8-55 16,-9 4 58-16</inkml:trace>
  <inkml:trace contextRef="#ctx0" brushRef="#br0" timeOffset="55112.83">12156 9835 918 0,'5'-9'74'0,"1"-3"79"0,-5 3 2 15,1 7 29-15,-2 4-25 0,2 21-60 16,-2 6-29-16,0 29-44 16,0 8-10-16,0 19-10 15,0 7-1-15,2-2 2 16,-1-4-27-16,8-1-106 16,2-13-109-16,7-8 116 15</inkml:trace>
  <inkml:trace contextRef="#ctx0" brushRef="#br0" timeOffset="55410.57">12690 9972 819 0,'-9'3'101'0,"0"22"82"0,-7 16-37 15,-16 28-44-15,11 14-26 16,-4 13-31-16,11-2-20 15,23-16-18-15,8-19-4 16,21-27-2-16,-1-15 16 16,5-22 31-16,1-13 13 15,-2-22 24 1,-9-5-7-16,-6-10-12 0,-10 0-6 16,-16 2-16-16,-7 3-6 0,-20 6-18 15,-3 2-4-15,-12 11-10 16,1 5-8-1,0 17-64-15,6 12-61 16,10 15-320-16,13 0 267 16</inkml:trace>
  <inkml:trace contextRef="#ctx0" brushRef="#br0" timeOffset="55700.5">13147 9935 715 0,'0'23'145'0,"-9"9"169"15,-1 21-174-15,-13 19-52 16,-1 10-20-16,10 8-18 16,9-13-11-16,19-19-24 15,15-6-8-15,22-29 24 16,13-9 10-16,3-21 35 0,-1-20 10 16,-13-19-11-16,-11-9-3 15,-11-14-14-15,-8-2-1 16,-18 7 0-1,-16-1-4-15,-21 17-15 0,-12 5-10 16,-27 20-20-16,-7 16-28 16,-7 21-78-16,9 15-58 15,28 1 71-15</inkml:trace>
  <inkml:trace contextRef="#ctx0" brushRef="#br0" timeOffset="55979.54">13761 10021 783 0,'-4'36'139'0,"-7"8"173"0,-5 20-217 15,-3 14-4-15,5 4-41 16,7-3-8-16,19-17-31 16,16-8 6-16,27-37 40 15,15-11 28-15,22-35 49 16,2-10 1-16,-22-19-15 15,-13-11-12-15,-38-4-23 16,-10 0-9-16,-24 2-19 16,-6 6-12-16,-33 6-20 15,-11 10-8-15,-31 20-17 16,-2 15-24-16,6 32-73 16,8 12-62-16,32 20-296 15,18-6 268-15</inkml:trace>
  <inkml:trace contextRef="#ctx0" brushRef="#br0" timeOffset="56212.91">15039 10170 1228 0,'-2'41'101'0,"-12"9"56"0,3-1-5 0,-6 3-19 15,2 3-31-15,10-9-35 16,-4-9-19-16,16-3-26 16,0-8-9-16,6-6-10 15,10 1-2-15,3-10-65 16,10-4-72-16,1-12 77 16</inkml:trace>
  <inkml:trace contextRef="#ctx0" brushRef="#br0" timeOffset="56368.53">14998 9883 549 0,'14'-12'26'0</inkml:trace>
  <inkml:trace contextRef="#ctx0" brushRef="#br0" timeOffset="56777.21">15411 10321 553 0,'6'89'132'0,"2"-8"147"0,-8-17-75 16,0-23-26-16,-3-16-21 0,-2-31-30 15,1-4-7-15,8-24-35 16,4 4-12-16,7-4-18 15,2 6-15-15,10 12-23 16,1 4-7-16,2 15-7 16,4 9-2-16,2 6 0 15,-6-2 1-15,5-10-1 16,2-14 1 0,6-9 1-16,-9-8 0 0,-1-4 1 15,1-2 1-15,-11-3 0 16,2 4-2-16,-2 1 15 15,-5 3 6-15,-6 15 9 16,2 9 3-16,-7 20-10 16,1 18-6-16,-5 6-9 15,4 2-2-15,7-3-5 16,9-9-2-16,11-9-2 16,7-3 0-16,7-3 1 15,0 1 1-15,-18 2 2 16,-5-4-1-16,-20-2-12 15,-7-7-31-15,-7-7-102 0,0-11-102 16,-3-22 125-16</inkml:trace>
  <inkml:trace contextRef="#ctx0" brushRef="#br0" timeOffset="56975.14">16266 9706 1132 0,'11'18'231'0,"6"1"229"0,3 17-274 16,1-1-44-16,7-1-63 15,-3 3-5 1,11 7-15-16,-1 11-14 0,-1 16-24 16,-9 7-8-1,-6 6-23-15,-6 2-39 16,-5 5-133-16,3-3-103 0,0-6 142 16</inkml:trace>
  <inkml:trace contextRef="#ctx0" brushRef="#br0" timeOffset="57302.74">16587 10736 696 0,'-2'-30'236'0,"0"-7"198"0,0-8-122 16,4-1-62-16,9-3-101 15,3 1-38-15,6 7-57 16,6 4-19-16,15 3-16 0,3 6-7 16,11 6-9-16,6 6-1 15,9 9-2-15,3 2-1 16,0 7-1-1,-11 3-1 1,-16 9-6-16,-7 4-2 0,-12 3 2 16,-6 2 1-16,-10-3 8 0,-10-2 3 15,-2-8 3-15,-3-5 0 16,-8-5 1-16,8-8-1 16,0-8-1-16,4-11 1 15,6-1 6-15,6-2-1 16,2-6-1-16,2 6-3 15,4-5-48 1,-1 1-69-16,10-2 65 16</inkml:trace>
  <inkml:trace contextRef="#ctx0" brushRef="#br0" timeOffset="57940.43">17830 10009 472 0,'17'0'143'0,"-6"-2"109"0,-2 2-17 15,-4 0-9-15,-5 0-40 0,-3 6-28 16,-11 2-52-16,-8 7-25 16,-19 8-44-1,-3 5-15-15,-5 6-17 0,2 7-2 16,17-1-4-16,16 1-1 16,23-11-1-16,10-5-2 15,24-2 2-15,12 0 1 16,3-3 11-1,-1 4 13-15,-23-2 20 0,-11 3 7 16,-23 5-4-16,-14 0-9 16,-39 9-37-16,-18 2-46 0,-32 5-206 15,-12 3 160-15</inkml:trace>
  <inkml:trace contextRef="#ctx0" brushRef="#br0" timeOffset="59286.77">6243 11903 646 0,'-2'0'103'0,"0"1"-8"0,-8-1 114 0,-6 2-19 0,-7 0-9 16,0 0-26-16,-6-6-42 0,1-3-20 15,-2-7-32 1,1 3-14-16,-1-1-21 15,-4 3-8-15,3 5-12 16,-3-1-1-16,5 7-4 16,-1 0-1-16,4 12 0 15,8 14-3-15,-3 17-1 16,8 10 0-16,4 19 1 16,1 11 0-16,2 14 2 15,-4 6 1-15,1 7 1 16,-2 3 1-16,1-9-1 15,6-8 0 1,6-22-1-16,12-9-1 16,5-22-1-16,8-12-4 0,3-18-18 15,0-8-13 1,9-21-27 0,-1-11-14-16,1-20-35 15,0-6-21 1,-11-13-94-16,0-3 122 15</inkml:trace>
  <inkml:trace contextRef="#ctx0" brushRef="#br0" timeOffset="59469.05">5750 12591 1025 0,'0'0'119'0,"9"-4"97"0,14-7-54 0,16-8-87 16,5-8-17-16,16-5-33 15,2-5-12-15,13-2-5 16,10-3-14-16,20-1-138 15,5 2-99-15,3 9 120 16</inkml:trace>
  <inkml:trace contextRef="#ctx0" brushRef="#br0" timeOffset="59618.94">6801 12208 446 0,'14'33'166'0,"-8"8"121"0,-15 23-57 0,-11 14-46 16,-11 23-84-16,-8 2-33 15,-11 5-42-15,2-3-9 0,-2-26-8 16,8-11-20-16,15-35-149 15,9-15-173 1,18-36 178-16</inkml:trace>
  <inkml:trace contextRef="#ctx0" brushRef="#br0" timeOffset="59774.88">6528 12284 1030 0,'-23'37'126'0,"2"23"92"0,-4 13-54 0,13 17-84 0,8 6-29 0,18-11-37 16,15-10-6-16,20-26-3 16,8-10-7-16,9-12-122 15,-2-11-68-15,6-12 94 16</inkml:trace>
  <inkml:trace contextRef="#ctx0" brushRef="#br0" timeOffset="60029.99">7142 12640 776 0,'-7'27'122'0,"0"1"109"16,8-5-104-16,8 4-20 15,14-11-42-15,6-6 1 16,13-10 0-16,4-16 5 16,-1-10 23-1,-3-4-1-15,-10-8-21 0,-5 3-10 16,-15 0-15-16,-7 4-5 0,-10 5-7 15,-16 6-3 1,-16 11-12-16,-8 9-6 0,-12 29-14 16,-1 17-3-1,1 23-5-15,8 9 0 16,15 9 3 0,13-2 2-16,26-14-37 0,18-11-36 15,30-26-52 1,9-13-54-16,14-26-207 15,2-13 240-15</inkml:trace>
  <inkml:trace contextRef="#ctx0" brushRef="#br0" timeOffset="60220.81">8012 12552 582 0,'-10'-9'159'0,"-3"12"176"15,-12 11-85-15,-6 20-60 0,-8 10-38 16,-2 17-55-16,-2 3-22 15,15 5-43-15,15-4-11 16,28-15-16-16,15-9-5 16,25-22-3-16,5-8 0 15,16-15 4-15,4-12-34 16,7-12-74 0,3-11-154-16,11-16 137 0</inkml:trace>
  <inkml:trace contextRef="#ctx0" brushRef="#br0" timeOffset="60466.91">8980 11926 1183 0,'2'26'117'0,"-2"19"76"15,-3 8 1-15,-8 27-75 16,-1 12-30-16,-4 16-53 15,3 7-15-15,3 0-14 16,1-5-18-16,9-9-151 16,1-3 115-1</inkml:trace>
  <inkml:trace contextRef="#ctx0" brushRef="#br0" timeOffset="60713.08">8764 12764 877 0,'14'-17'118'0,"8"-1"89"0,4 0 3 0,8-1-49 0,5 4-32 16,5-2-43-16,-1 3-19 16,3 8-24-16,-4 4-9 15,-6 17-10-15,-8 8-3 16,-19 16-1-16,-9 10 0 0,-11 15-2 15,-12 2-3 1,7 3-7-16,4-5-2 16,10-18-4-16,6-9-2 0,10-16-1 15,9-14-10-15,11-15-77 16,5-16-58-16,9-11 73 16</inkml:trace>
  <inkml:trace contextRef="#ctx0" brushRef="#br0" timeOffset="61377.81">9197 12424 700 0,'0'9'38'0,"1"1"40"16,10-1-73-16,7-7-1 0,8 2 0 15,19 3-5-15,10 0-1 16,5 18-3-1,-1 8 1-15,-12 24 3 0,-9 12-1 16,-21 16 61 0,-6 4 34-16,-18 0 54 0,-7-3 24 15,-8-16-27-15,8-14-20 16,0-27-29-16,9-20-18 16,8-29-15-16,3-12-10 15,18-21-18-15,5-2-3 16,8 5-10-16,2 6-1 15,7 12-3 1,4 9-2-16,-6 21-6 16,2 15 1-16,-5 19-2 15,-11 3 0-15,-3 1 2 16,-10-5-2-16,-1-8 0 16,-5-8 1-16,-2-12 0 0,-2-3 0 15,0-10 2-15,2-8-3 0,7 0 0 16,3-5 1-1,8 7 4-15,3 5 2 16,4 8 0-16,5 5 1 16,7 12-3-16,-2 2 0 15,13 0 1-15,-2-4 3 16,0-12 5-16,0-5 8 16,-2-13 14-1,-9-7 4-15,-1-1 8 0,-2-6-2 16,-18 0-9-16,-7-5-2 0,-16 5-2 15,-7 7-2-15,-18 13-7 16,-3 13-6-16,-3 33-18 0,-2 10-5 16,8 22-5-1,7 5-1-15,16 0-1 16,8-4 0-16,22-12-38 0,13-9-34 16,16-26-77-16,5-11-59 15,16-24-155-15,9-13 203 16</inkml:trace>
  <inkml:trace contextRef="#ctx0" brushRef="#br0" timeOffset="61591.48">11278 12583 1699 0,'-5'18'107'0,"5"-2"32"15,5-2-17-15,11-1-47 16,11-4-10-16,12-9-8 15,10-7-16-15,21-9-21 16,13 0-5-16,-5-2-32 16,2 4-40-16,-34 3-126 15,-16 9-115-15,-19 13 152 16</inkml:trace>
  <inkml:trace contextRef="#ctx0" brushRef="#br0" timeOffset="61759.61">11321 12924 1322 0,'-14'34'187'0,"8"-4"148"16,15-16-151-16,14-9-42 16,18-19-51-16,9-9-11 15,17-12-36-15,11-3-18 16,0-1-30 0,4 2-63-16,-10 2 43 0</inkml:trace>
  <inkml:trace contextRef="#ctx0" brushRef="#br0" timeOffset="62230.7">13323 12037 1258 0,'-16'50'68'0,"-4"28"25"0,2 11-30 0,-1 24 7 16,3 4-25-16,7-5-19 15,4-11-12-15,14-25-10 16,10-8-25-16,2-22-174 16,2-11 135 15</inkml:trace>
  <inkml:trace contextRef="#ctx0" brushRef="#br0" timeOffset="62507.59">13785 12271 1207 0,'7'71'58'0,"-3"23"43"0,-4 7 5 15,-4 8 0-15,4-7-3 0,18-27-44 16,5-15-18 0,29-39-2-16,12-12 7 15,3-34 26-15,2-8 11 16,-16-20 2-16,-7-6-4 0,-16-3-12 15,-15-7-11-15,-21-4-14 16,-13 2-9 0,-27 11-14-16,-13 5-7 0,-24 34-16 15,-6 17-11-15,4 34-74 16,4 13-59-16,29 10-353 16,18-7 297-1</inkml:trace>
  <inkml:trace contextRef="#ctx0" brushRef="#br0" timeOffset="62800.62">14798 12264 1077 0,'-20'36'110'0,"-6"15"87"0,-3 9-90 15,-8 18 0-15,12 9-12 16,9-5-5-16,6-11-22 15,27-25-39-15,8-14-4 16,23-27 15-16,7-10 16 16,2-18 25-16,1-14 4 15,-13-8 10-15,-10-4-5 16,-15-13-13-16,-13-1-5 16,-14 1-23-1,-16-7-10-15,-27 11-18 16,-21 12-11-16,-21 21-40 15,-2 20-31-15,14 24-86 16,18 13-57-16,30 5-234 16,18-7 249-16</inkml:trace>
  <inkml:trace contextRef="#ctx0" brushRef="#br0" timeOffset="63088.65">15440 12312 1146 0,'-20'41'110'0,"-10"16"72"0,-5 14-84 0,-4 17-41 16,3 3-13-16,15-12-2 15,15-11 5-15,21-29 15 16,18-16 13-16,24-28 31 16,5-15 9-16,7-14 8 15,-1-6-1-15,-22-3-10 16,-7-3-6-16,-23-5-18 0,-16-4-13 15,-16-2-23-15,-23-2-12 16,-27 1-28 0,-8 3-30-1,-11 18-74-15,3 12-50 16,24 21 65-16</inkml:trace>
  <inkml:trace contextRef="#ctx0" brushRef="#br0" timeOffset="63862.75">16833 12185 1208 0,'-19'1'90'0,"-4"5"43"16,-6 1-56-16,-3 3-18 16,-3 19-24-16,0 4-9 15,8 26-14-15,4 7-5 16,12 12-4-16,6 1 0 16,16-17 5-16,12-10 11 15,16-24 28-15,8-17 10 16,14-17 10-16,10-11-1 15,8-26-14-15,-1-6-5 0,-5-17-6 16,-4 2-5-16,-23 2-6 16,-10 9-4-16,-18 23-8 15,-18 26 1-15,-2 4-6 16,-3 34-3-16,-4 28-1 16,3 11-6-16,6 1-1 15,0-3 0-15,13-25-2 16,8-9 0-16,7-21 0 15,4-12 1-15,-2-13 3 16,9-7 1-16,-3-14 5 16,3-4 5-16,-4-8 11 15,-4-10 8-15,-12 6 8 16,-8 7 5-16,-8 21 0 16,-3 15-8-16,-7 29-12 15,-2 12-10-15,-1 26-13 16,3 3-2-16,3 2 0 0,0-2-1 15,3-1 2-15,-6-2 0 16,-11 0 1 0,-9-1 0-16,-8-9 1 0,-2-5-2 15,5-19-37-15,3-8-32 16,6-24-103-16,0-14-47 31,4-19-89-31,3-17 144 0</inkml:trace>
  <inkml:trace contextRef="#ctx0" brushRef="#br0" timeOffset="64100.21">18167 12312 965 0,'16'-9'209'0,"-6"2"190"0,-22 7-138 15,-13 11-26-15,-16 10-67 16,-7 11-31-16,4 19-55 15,1 10-24-15,15 10-32 16,7-2-13-16,19-11-13 16,4-8-2-16,24-22-3 15,13-5 0-15,11-23-44 16,9-7-38-16,4-10-118 16,7-10 12-16,-10-17 87 15</inkml:trace>
  <inkml:trace contextRef="#ctx0" brushRef="#br0" timeOffset="64909.94">13500 13860 577 0,'-5'4'182'0,"-4"-1"173"0,-4 10-148 16,-6 2-43-16,-10 17-67 15,-2 9-24-15,-14 21-34 16,3 14-13-16,3 22-19 16,9 7-4-16,28 8-3 15,7-1 0-15,31-15-14 16,6-8-25-16,17-25-107 15,1-20-113 1,2-39 138-16</inkml:trace>
  <inkml:trace contextRef="#ctx0" brushRef="#br0" timeOffset="65113.51">13911 14355 976 0,'-10'23'181'0,"4"7"230"0,-3 12-311 15,-1 10-38-15,6-1-50 16,4-1-6-16,18-16-5 16,10-8-1-16,13-15-13 15,5-13-35 1,0-19-140-16,2-8-166 16,-2-13 187-16</inkml:trace>
  <inkml:trace contextRef="#ctx0" brushRef="#br0" timeOffset="65247.28">14083 14082 688 0,'-56'-41'111'0,"8"5"68"16,5 13-49-16,22 9-90 15,10 2-27-15,25-2-155 16,24 3 102-16</inkml:trace>
  <inkml:trace contextRef="#ctx0" brushRef="#br0" timeOffset="66405.59">14395 14232 1060 0,'-7'52'143'0,"-12"-8"113"0,-13-12-93 0,0-2-28 15,0-3-38-15,5-2-20 16,6 3-37-16,3 4-16 16,10 2-20-1,4 6-3-15,8-6-4 16,3-7-1-16,9-17-2 0,0-10 1 15,8-14 3-15,1-14 2 16,5-15 3-16,0-8 2 0,-1-13 0 16,-3 0 1-1,-11-16 17 1,-7-1 8-16,-8-8 8 16,-8-1 1-16,-8 15-9 0,-4 10 6 0,2 34 7 15,2 24-2-15,6 37-14 16,3 18-13-16,1 34-17 15,6 10 0-15,11 9 2 16,12 2 0 0,11-18-1-16,10-10-1 15,15-24 0-15,10-10 0 0,18-18 1 16,10-9 1-16,-3-18 0 16,-9-10 1-16,-16-16 1 15,-14-2 1-15,-12-7 2 16,-13 7 1-16,-21 2 4 15,-9 16 1-15,-20 9-4 0,-4 10-2 16,-5 23-5 0,4 6-3-16,1 17-2 0,9 3-4 15,12-3-10-15,-1-3-3 16,22-13-3-16,7-12 3 16,23-14 11-16,8-3 5 15,14-12 4-15,9-3 1 16,12-7 1-16,5-1 0 15,-4-3 1-15,-5-5 0 16,-18-3 2-16,-14 1 1 16,-27 1 7-16,-12 6 6 15,-21 3 5-15,-17-3 2 0,-13 6-7 16,-8 5-6-16,-10 2-7 16,0 7-3-16,11 9-5 15,4 5-1-15,22 6-2 16,7 4-1-16,18-2 2 15,2 1 0-15,24-7 3 16,4-6 1-16,6-6 2 16,-3-4 0-16,-10-11 2 15,2 2 0-15,-11-3 1 16,-5-1 0-16,-6 8-1 16,-1 0 0-16,-9 10 0 15,-2 6 1 1,-2 12-2-16,-4 5 1 0,5 4-2 15,1-2 0-15,7-7-2 16,2-10 0-16,12-20 1 16,4-9 0-16,12-16 4 0,2-13 9 15,5-15 10 1,1-9 4-16,-1-18 2 16,4-9-7-16,-9-17-7 15,-7-6-3-15,-18-7-1 16,-14 11-3-16,-7 35-2 15,-11 16 3-15,-1 56 2 16,-3 22-1-16,-10 39-1 0,0 25-6 16,6 27-3-16,3 13-1 15,16 19 1-15,7-8 0 16,12-6-1-16,13-13 0 16,19-34-1-16,13-11 0 15,9-33 2-15,3-12 1 16,-9-24 1-16,-3-12 1 15,-15-21 2-15,-6-7-1 16,-11-6 2 0,-8 8 1-16,-6 13 7 0,-7 27 4 15,-3 1 4-15,-2 22 0 0,-10 18-9 16,7 5-3-16,1 4-7 16,3-5-1-16,9-13-25 15,5-9-38-15,11-21-122 16,5-12-33-1,12-20 97-15</inkml:trace>
  <inkml:trace contextRef="#ctx0" brushRef="#br0" timeOffset="66507.32">16564 14170 1455 0,'-18'6'51'0,"4"-1"-12"0,7-5-72 0,12-4-180 16,9-3 138-16</inkml:trace>
  <inkml:trace contextRef="#ctx0" brushRef="#br0" timeOffset="67034.28">16867 14520 1246 0,'16'-9'94'0,"12"-2"55"16,2-5 3-16,13-2-14 16,0 8-25-16,3-3-45 15,-6 8-18-15,-8 9-28 16,-5-3-7-16,-20 17-4 16,-7 7-1-16,-18 10-1 15,-5 10-1-15,-16 8-3 16,0 4-2-16,2-6-3 15,7-1 0 1,25-15-2 0,15-1-1-16,26-18-1 15,13-4 0-15,10-17 3 16,-1-8 1 0,-5-8 1-16,-3-4 0 15,-7-7 1-15,-1 1 11 16,-10-1 14-16,-5 0 9 0,-15 7 18 15,-12 2-4 1,-14 5-2-16,-11 6-3 16,-3 8-7-16,-2 6-3 15,7 16-10 1,0 6-7-16,7 12-11 16,3 6-4-16,6 8-4 15,9-4-4 1,10-5-19-16,10-6-36 15,9-10-105-15,12-11-71 16,14-15 116-16</inkml:trace>
  <inkml:trace contextRef="#ctx0" brushRef="#br0" timeOffset="67333.71">18055 14532 1145 0,'-9'-4'188'0,"-10"1"180"0,-12 10-188 16,-6 7-32-16,-14 15-69 0,-4 2-25 15,-7 12-36-15,0 3-12 16,23-5-10-16,12-4-5 15,36-19-6-15,23-15 0 16,21-15 3-16,6-9 3 16,-1-17 7-1,-8-4 2-15,-8-6 1 0,-5 0 2 16,-5-9 24-16,-3 2 15 16,-19-8 29-16,-2-5 11 15,-16-6-10-15,0-4-7 16,-7 16-12-16,3 17-9 15,5 42-6-15,0 21-6 16,-6 40-17-16,-4 17-4 0,2 22-10 16,3 2-2-16,12-5-37 15,16-5-48-15,11-27-133 16,12-16-84-16,10-33 152 16</inkml:trace>
  <inkml:trace contextRef="#ctx0" brushRef="#br0" timeOffset="67578.89">18464 13883 1360 0,'-10'14'180'0,"1"11"170"16,18 18-195-16,9 6-25 15,22 10-48-15,8-1-12 16,13-1-26-16,-5-2-11 15,-4 2-14-15,-10 1-6 16,-12 11-5-16,-15 4-11 16,-17 16-55-16,-16 12-31 15,-28 25-107-15,-14 1-82 16,-40 13 159-16</inkml:trace>
  <inkml:trace contextRef="#ctx0" brushRef="#br0" timeOffset="68177.99">19901 11837 1593 0,'0'0'92'0,"-2"-4"-12"0,0 8 100 16,2 5-31-16,0 14-11 0,4 12-18 16,-4 26-38-16,-2 11-16 15,-5 19-30-15,-4 5-14 16,-1 8-13-16,-2 4-3 16,5-10-10-16,3-6-23 15,6-21-57-15,2-13-54 31,-2-22-173-31,4-10 176 16</inkml:trace>
  <inkml:trace contextRef="#ctx0" brushRef="#br0" timeOffset="68384.23">19479 12193 1679 0,'14'18'113'0,"2"5"72"16,12-3-32-16,4-3 0 16,7-1-16-16,14-7-36 15,15-3-23-15,22-6-41 16,16-8-15-16,15-7-15 16,0-7-30-16,-10-1-114 15,-6-3 132-15,-13 1-52 16</inkml:trace>
  <inkml:trace contextRef="#ctx0" brushRef="#br0" timeOffset="70091.22">21269 13592 987 0,'4'-10'119'0,"-8"6"100"0,-4-1-46 0,-10 8-35 0,-5-1-23 16,-2 11-24-16,-5-5-7 16,-2 12-10-16,0 3-6 15,-5 14-18-15,-2 18-10 16,-7 23-20-16,3 20-8 16,2 17-9-16,9 4-1 15,22-8-2 1,15-17 0-16,22-21 0 15,10-14-2 1,13-24 2-16,-1-7 2 0,8-22-51 16,-7-8-43-1,6-16-101-15,3-7-269 0,-1-15 282 16</inkml:trace>
  <inkml:trace contextRef="#ctx0" brushRef="#br0" timeOffset="70401.46">21656 13695 661 0,'-4'-2'107'0,"1"1"145"15,3 1-70-15,-5 1 5 0,5 8-20 16,-2 11-43 0,-2-1-22-16,-3 13-40 15,-3 7-14-15,-14 14-24 16,-7 8-7-16,-10 15-9 0,-7 5-2 15,14-4-3-15,2-8 0 16,20-20-1 0,5-10-1-16,16-14 0 15,8-7 5-15,26-14 5 16,10-8 1-16,18-15 0 16,4-8-4-16,-3-10-6 15,-4 1-17-15,-10-3-113 16,-5 0 35-16,1 11 19 15</inkml:trace>
  <inkml:trace contextRef="#ctx0" brushRef="#br0" timeOffset="70802.17">22094 13763 805 0,'-5'-4'145'0,"-2"0"86"0,7 1-18 15,3-1-18-15,11-3-36 16,8 4-22-16,11-1-29 0,8 1-20 16,19 6-36-1,6-1-9-15,1 0-22 0,-6 3-6 16,-28 7-6-16,-8 6-1 15,-25 12 1-15,-14 8 0 16,-14 15-1-16,-17 0 0 16,-19 11-4-16,4 0-1 15,0 1-2-15,14-5-1 16,21-6 0-16,12-8-3 16,24-16 5-16,16-4 6 15,31-11 9-15,10-12 4 0,15-5-2 16,0-8-6-16,-5-6-7 15,-2-2-19-15,-1 2-114 16,-2-9 89-16,-4 0-21 16</inkml:trace>
  <inkml:trace contextRef="#ctx0" brushRef="#br0" timeOffset="74651.86">23273 13452 500 0,'7'9'160'0,"-2"-4"131"15,-5 11-32-15,0 2-13 16,2 0-64-16,2 0-38 0,19-4-63 16,9 3-18-1,17 7-4-15,22-5 3 0,27 8-13 16,17 3-10-1,22 12-21 1,-13 8-7-16,-25 16-4 31,-32 3 0-31,-45 18 3 0,-22 8 1 0,-45 26-1 16,-26 1-2-16,-46 9-40 16,-7 6-31-1,-12-6-109-15,5 4 92 16</inkml:trace>
  <inkml:trace contextRef="#ctx0" brushRef="#br0" timeOffset="82547.6">14099 4710 444 0,'-7'1'84'16,"0"6"86"-16,2-5-14 0,-4 0-35 15,4 0-17-15,5 0-29 16,-6 1-10-16,4 4-18 16,-10 7-8-16,-4 11-5 15,-5 5-2-15,-4 8-2 16,2 1-3-16,2-4-7 15,8-1-2-15,13-11-1 16,6-2 4-16,20-9 3 16,6-3-1-16,19-2-2 15,6-7-1-15,2 4 2 16,-4-2 1-16,-9 7 3 16,-2 5-2-1,-17 12-5-15,-8 6-1 0,-24 5 1 16,-16 10-1-16,-10 0-4 15,-9 3-2-15,1 0-15 16,-4-1-27-16,-7-8-96 16,13-11-100-16,-2-15 117 15</inkml:trace>
  <inkml:trace contextRef="#ctx0" brushRef="#br0" timeOffset="82756.42">14151 4621 1045 0,'-2'14'130'0,"5"2"81"15,4-4-68-15,11-1-23 16,-2-7-52-16,0-4-21 0,7 0-28 16,-3-7-7-16,3-1-4 15,3 1 11-15,12-1-100 16,2-7-119-16,6 5 120 15</inkml:trace>
  <inkml:trace contextRef="#ctx0" brushRef="#br0" timeOffset="83311.52">14993 4715 1087 0,'-5'5'117'0,"1"1"73"15,-1 1-10-15,-4-4-81 16,2-1-25-16,0-2-37 15,0-2-16-15,-2-1-12 16,5-4-3-16,4 7-5 16,-2 0-22-16,2 0-148 0,0 0-160 15,2-11 172-15</inkml:trace>
  <inkml:trace contextRef="#ctx0" brushRef="#br0" timeOffset="83611.24">15344 4245 652 0,'3'-14'127'16,"-3"5"63"-16,-5 9-7 15,-6 7-22-15,-6 16-55 16,-1 13-20-16,-7 22-42 16,-1 11-12-16,-5 22-20 15,-2 12-4-15,-3 14-4 16,1 0-1-16,10-6-15 16,6-6-32-16,8-18-58 15,7-4-276-15,11-14 235 16</inkml:trace>
  <inkml:trace contextRef="#ctx0" brushRef="#br0" timeOffset="83807.25">15587 4812 1519 0,'-2'9'92'0,"-7"-2"12"0,-3-5-11 16,-2-9-63-16,-2-9-23 16,3-14-6-16</inkml:trace>
  <inkml:trace contextRef="#ctx0" brushRef="#br0" timeOffset="85645.64">14165 6023 338 0,'-2'-1'81'0,"0"-1"96"0,-1-2 13 0,3-6-19 16,5-3-9-16,4-5-36 16,0 3-18-16,5-5-32 15,-2 6-19 1,6 9-26-16,3 5-8 0,4 12-13 15,0 2-1-15,2 6-4 16,-1 3 0-16,-8 3 2 16,-11-1 1-16,-12 9 2 15,-11-4 0 1,-7 4-1 0,-4-4-1-16,4-7-2 15,7-5 0 1,5-10-4-16,11-6-2 0,4 0-3 0,1-2-1 15,15 0 8-15,5 0 6 0,14 5 17 16,5 4 8-16,0 7-4 16,1 4-2-16,-17 4-14 15,-3 3-3-15,-20 7 2 16,-7 3 2-16,-21 4 2 16,-10 5-2-16,-15-4-6 15,-9 3-2-15,7-13-24 0,8-8-26 16,13-15-80-1,14-9-73-15,13-25 103 16</inkml:trace>
  <inkml:trace contextRef="#ctx0" brushRef="#br0" timeOffset="85834.45">14949 5967 1019 0,'-8'26'164'0,"-2"4"112"0,-11-1-108 15,-4-4-30-15,-4-11-80 16,1-9-26-16,16-16-31 16,3-8-36-16,23-17-236 15,7-4 183-15</inkml:trace>
  <inkml:trace contextRef="#ctx0" brushRef="#br0" timeOffset="86060.06">15397 5476 973 0,'0'15'149'0,"-5"9"96"0,-9 16-81 15,-4 6-14-15,-11 9-75 0,-1 6-21 16,-3 8-34 0,-5 0-8-16,3 9-6 0,-4 2-8 15,7 1-84-15,5 4-167 16,15 4 149-16</inkml:trace>
  <inkml:trace contextRef="#ctx0" brushRef="#br0" timeOffset="86207.36">15714 5979 1227 0,'-1'25'127'0,"-12"-4"54"0,1 0-70 0,-1-3-23 0,-1-7-59 16,4-8-3-16,8-4-144 16,2-8 91-16</inkml:trace>
  <inkml:trace contextRef="#ctx0" brushRef="#br0" timeOffset="86795.15">15218 6798 546 0,'-5'0'165'0,"-4"4"167"0,0 6-126 16,2 5-11-16,0 15-61 0,1 9-27 15,3 14-41-15,1 11-14 16,0 12-24 0,-1 5-11-16,-1-2-8 0,4-3-3 15,0-11 0-15,6-8-22 16,2-14-84-1,7-11-102-15,4-11 104 0</inkml:trace>
  <inkml:trace contextRef="#ctx0" brushRef="#br0" timeOffset="87061.44">15828 6846 1058 0,'0'11'129'0,"0"-6"231"0,-7 4-271 0,2-9-11 0,-4-4-4 0,-2-8-36 16,4-4-46-16,5-9 4 16</inkml:trace>
  <inkml:trace contextRef="#ctx0" brushRef="#br0" timeOffset="87215.07">16378 6307 1164 0,'-6'32'141'15,"3"9"69"-15,-17 17-52 0,-3 11-26 16,-12 4-69-16,-13 0-23 15,4-1-27-15,-3-2-5 16,5 6-56-16,3 2-84 16,12 3 77-16</inkml:trace>
  <inkml:trace contextRef="#ctx0" brushRef="#br0" timeOffset="87357.1">16626 6818 1233 0,'0'21'123'0,"-9"-2"81"15,-5 1-86-15,-8-9-51 16,7-4-34-16,9-22-191 16,12-4 119-16</inkml:trace>
  <inkml:trace contextRef="#ctx0" brushRef="#br0" timeOffset="98593.83">6918 3812 254 0,'0'2'112'16,"-1"2"82"-16,1-4 16 0,0 0-27 15,1-6-31-15,1-4-24 16,-2 3-39-16,0-2-15 16,-3 7-25-16,-8 4-12 15,-5 10-21-15,0 4-7 16,-5 13-7-16,-1 2 0 15,6 8-2-15,-5 4 1 16,5 0-1-16,2 1 0 16,-2-2 1-16,2-1 0 15,3-9-1-15,6-3 0 0,3-10 0 16,4-3-1-16,5-7 1 16,2-6 0-16,2-3 5 15,3 0 3-15,0-3 5 16,2 3 2-16,10-2 5 15,-1-7 0-15,13 7 0 16,4 2-2-16,1 9-9 16,6 2-2-16,-8 3-3 15,-4-1 1-15,-3-1-2 16,-11-1-32-16,-2-6-137 16,1 4 111-16</inkml:trace>
  <inkml:trace contextRef="#ctx0" brushRef="#br0" timeOffset="98909.85">7074 3945 463 0,'4'-7'122'16,"-2"0"136"-16,-2 7-23 16,-4 13-60-16,-3 1-25 0,-2 7-47 15,-3 4-17-15,3 10-22 16,2 10-9-16,0 3-22 16,0 5-10-16,0-2-14 15,-2-6-2-15,2-5-2 16,1-1 1-16,6-16-1 15,-2 0-24-15,4-10-96 16,4-6-93-16,8-12 102 16</inkml:trace>
  <inkml:trace contextRef="#ctx0" brushRef="#br0" timeOffset="99314.45">7431 3972 282 0,'0'-9'83'0,"-4"2"96"16,1-4 18-16,1 6-36 16,-3-2-15-16,-1 7-45 15,-3 7-19-15,1 9-17 0,-8 7-9 16,-4 16-10-16,4 13-5 15,-2 8-7-15,4-2-4 16,9 4-9-16,1-7-4 16,17-10-10-16,1-6-2 15,14-23 18-15,8-6 11 16,1-20 19-16,7-8 4 16,-3-12-16-16,-4-11-9 15,-7-3-11-15,-3-8-1 16,-11-1-1-16,-12 2 1 0,-13 5-4 15,-11 1-3-15,-10 6-6 16,-4 9-2-16,-3 19-20 16,0 8-22-16,10 10-74 15,8 9-68-15,10 2 95 16</inkml:trace>
  <inkml:trace contextRef="#ctx0" brushRef="#br0" timeOffset="99735.25">8016 3823 828 0,'-11'0'97'0,"-7"4"84"0,1 10-28 15,-5 5-63-15,1 10-10 16,-2 11-25-16,-3 3-4 16,6 14-6-16,2 1-4 15,13 3-9-15,10 1-4 0,11 0-6 16,14-9 3 0,11-11-2-16,2-6 0 15,8-24 20-15,6-10-3 16,-2-16 9-16,0-9 1 15,-11-13-10-15,-5-6-1 0,-16-11-4 16,-5-2-2-16,-18-6-2 16,-7 1-4-1,-23 2-6-15,-8-1-4 16,-15 20-11-16,-3 12-5 0,-10 29-19 16,6 16-37-16,-1 16-143 15,6 8 122-15</inkml:trace>
  <inkml:trace contextRef="#ctx0" brushRef="#br0" timeOffset="113352.05">18066 4532 378 0,'0'-10'89'15,"0"4"93"-15,0 3-11 0,-2 3-39 16,-4 3-8-16,3 1-14 16,-1 1-7-16,-3 4-20 15,-2 5-17-15,-3 6-33 16,0 6-14-16,-4 13-13 15,0 6 0-15,-9-1-3 16,0 4 0-16,11-9 5 16,7-5 6-16,14-10 11 15,5-6 8-15,11-7 9 16,4-6 0-16,5-7-1 16,5 1-5-16,2-3-4 15,2 4-2-15,-6 0-5 16,-1 5-3-16,-13 4-10 15,-8 0-1-15,-13 11-2 16,-9-1-1-16,-14 6 1 16,-4 3-1-16,-7 6-3 15,-3-4 0-15,-2-7-42 16,4-5-38-16,5-15-135 16,-1-4-153-16,17-22 203 15</inkml:trace>
  <inkml:trace contextRef="#ctx0" brushRef="#br0" timeOffset="113545.75">18051 4507 895 0,'2'0'137'0,"5"2"136"15,2 0-49 1,2 5-58-16,3-3-42 0,-3-3-69 16,6-1-22-16,6-5-21 15,2-2-4-15,16 0-26 16,3-2-61-1,8 4-290-15,3 3 235 16</inkml:trace>
  <inkml:trace contextRef="#ctx0" brushRef="#br0" timeOffset="113693.7">18805 4509 714 0,'-4'9'71'0,"-1"-4"85"15,1 2-48-15,-3-5-8 16,2-2-28-16,2-7-54 0,3 0-39 16,10-4 13-1</inkml:trace>
  <inkml:trace contextRef="#ctx0" brushRef="#br0" timeOffset="113907.75">19232 4054 950 0,'16'10'111'15,"-9"15"86"-15,-7 7-17 0,-21 19-36 16,-9 6-42-16,-23 16-58 16,-6 5-15-16,-1 18-16 15,-6 8-5-15,8 10-2 16,8-1 6-16,8-17-55 15,4-11-41-15,21-27-161 16,4-11 126-16</inkml:trace>
  <inkml:trace contextRef="#ctx0" brushRef="#br0" timeOffset="114074.81">19399 4582 1196 0,'-7'16'102'0,"-9"0"46"16,-5-2-37-16,1-7-65 0,6-7-22 16,5-12-55-1,9-6-112-15,11-9 89 0</inkml:trace>
  <inkml:trace contextRef="#ctx0" brushRef="#br0" timeOffset="114409.55">19860 4862 584 0,'-21'4'153'0,"-6"1"168"0,11 2-162 16,-5-5-8-16,12 21-67 15,-2 2-27-15,15 10-30 16,8-1-7-16,13-6-5 15,5-3 11-15,13-14 26 16,5-6 10-16,-2-14 13 16,5-5-8-16,-19-11-14 15,-7 0-6-15,-22-5-7 16,-15-4-4-16,-23 3-15 16,-10-1-6-16,-19 1-9 15,-1 3-3-15,6 3-45 16,6 6-37-16,23 3-105 15,14 2-130-15,21-6 179 16</inkml:trace>
  <inkml:trace contextRef="#ctx0" brushRef="#br0" timeOffset="114642.55">20899 4302 1098 0,'-27'-14'100'0,"-10"-1"61"0,-7 7 1 16,-9 8-33-16,6 3-25 15,3 17-38-15,3 8-17 0,9 16-28 16,-1 11-7-16,11 9-8 16,5 7-4-16,8 12-1 15,5-1-1-15,8 8 1 16,7-5 1-16,3-7-93 15,2-1-57-15,3-22 76 16</inkml:trace>
  <inkml:trace contextRef="#ctx0" brushRef="#br0" timeOffset="114807.89">20392 4991 1155 0,'9'4'82'0,"1"1"83"0,19-5-84 16,6-5 2-16,13-13-21 16,7-8-23-16,23-13-34 0,14-4-56 15,22-15 35-15</inkml:trace>
  <inkml:trace contextRef="#ctx0" brushRef="#br0" timeOffset="115332.29">21670 4460 562 0,'9'5'121'15,"3"6"113"-15,-3-3-7 16,-7 12-62-16,-2 3-40 0,-12 12-64 16,-8 3-22-16,-15 11-24 15,-8 8-5-15,-12 2-5 16,2-1-1-16,-4-1-2 16,11-6-1-16,14-14-1 15,9-8 0-15,21-17-1 16,8-3 0-16,20-4-2 15,10-1 1-15,22 5 1 16,6-6 1-16,9-1 1 16,1 0 1-1,-13-4 0-15,-6-3 11 16,-16-2-100-16,-11-4-101 0,-5 2 110 16</inkml:trace>
  <inkml:trace contextRef="#ctx0" brushRef="#br0" timeOffset="115507.71">21886 4789 811 0,'-10'16'104'0,"-1"7"122"0,1 11-68 15,-1 5-33-15,2 9-28 16,-2 2-58 0,-3-3-17-16,-2 0-13 0,7-8-5 15,1-2-19-15,6-2-60 16,14-12-243-16,9-7 201 15</inkml:trace>
  <inkml:trace contextRef="#ctx0" brushRef="#br0" timeOffset="115790.75">22149 4841 879 0,'-16'14'85'0,"0"11"55"16,-5 8-6-16,3 12-41 15,4 3-20-15,8-11-31 16,6 2-14-16,13-18-10 16,10-8 3-16,14-19 21 15,4-8 7-15,19-14 10 16,-1-4 3-16,-1-5-2 16,-15 1 2-16,-25-1 5 15,-17 5-8-15,-29 5-22 16,-15 4-12-16,-20 13-21 15,-5 6-3-15,6 9-77 16,5 3-48-16,22 2-252 16,12-1 205-16</inkml:trace>
  <inkml:trace contextRef="#ctx0" brushRef="#br0" timeOffset="116066.46">22683 4814 843 0,'-8'52'78'16,"-2"4"70"-16,-4-1-28 0,-4-9-3 16,4 4-24-16,12-22-28 15,4-6-3-15,17-21 12 16,10-6 5-16,8-16 0 16,4-4 2-16,-1-9-2 15,-1 2 1-15,-16 2 8 16,-7-2 0-16,-17 8-14 15,-12-3-15-15,-20 0-31 16,-10 11-14-16,-7 15-16 16,1 6 1-16,6 16-72 15,6-5-75-15,12-7 85 16</inkml:trace>
  <inkml:trace contextRef="#ctx0" brushRef="#br0" timeOffset="116566.65">24124 4619 956 0,'0'0'61'0,"2"-2"15"0,8-8 79 16,-4 6-31-16,3-3 9 15,-20 5-24-15,-5 4-20 16,-12 11-38-16,-8 6-18 16,-15 15-19-16,7-1-7 0,-1 5-6 15,11-6-1-15,29-4-4 16,10-9 0-16,24-3 9 16,12 0 6-16,7-5 6 15,3 0 1-15,-5 3-9 16,-11-4-1-16,-19 6-1 15,-12 0 3-15,-20 13 0 16,-9 6 0-16,-24 6-22 16,-15 1-33-16,-4-3-76 15,-3-8-54-15,16-12 86 16</inkml:trace>
  <inkml:trace contextRef="#ctx0" brushRef="#br0" timeOffset="117178.96">24415 4179 677 0,'30'-19'124'0,"-5"10"167"0,1 9-112 16,-11 23-25-16,-1 16-19 16,-11 14-47-16,1 13-20 15,-4 10-32-15,-2 4-13 16,-7 7-12-16,0 0-1 15,-5 0-3-15,2-8 1 16,10-17 1-16,2-15 0 16,7-30 2-16,6-8 1 0,10-23-1 15,5-11 0-15,4-14-3 16,3-7-1-16,8 0-1 31,7 0 0-31,-17 10 1 0,-4 15-1 0,-12 16-1 16,-6 12-2-16,0 12-1 15,-3 10 0-15,0 3 0 16,2-2 0-16,-1-5 1 16,2-11 0-16,6-11 2 15,-2-4 1-15,2-12 12 16,5-3 6-16,-6-3 8 16,3-6 6-16,-3 4-5 15,2-2-4-15,-8 8-8 16,-3 8-8-16,-3 9-8 15,-2 7-2-15,-2 16-3 16,5 3 1-16,0 4-1 16,6-2 1-16,12-7 2 15,5-7 5-15,15-12 17 16,7-4 5-16,-6-14 12 0,-1 3 4 16,-22-10 0-16,-7 3-1 15,-19-5-7 1,-11-2-8-16,-18-2-16 15,-8 1-6-15,-12 3-12 16,3 1-27-16,8 7-77 0,8-1-60 16,21 3-153-16,7 3-251 15,19-3 338-15</inkml:trace>
  <inkml:trace contextRef="#ctx0" brushRef="#br0" timeOffset="117658.11">25440 4701 663 0,'16'35'142'0,"-6"6"198"0,-3-4-189 16,-7 0 4-16,-3-6-36 16,5-5-29-16,6-12-44 15,5-5-4-15,5-14 3 16,-1-8 2-16,6-13-3 16,6-2-14-16,-3-6-19 15,-1 2 2-15,-4 4 15 16,-5 3 2-16,-3 11 1 15,-13 12-7-15,5 7-20 16,-8 16-3-16,1 18-2 16,-7 2 1-16,7 2 0 15,11-3 0-15,11-15 2 0,13-5-1 16,15-8 1 0,-2-12 1-16,11-3-1 0,3-8 1 15,2-3-1-15,-1 1 1 16,-14 1 0-16,-9 3 1 15,-33 9 1-15,4-2 0 16,-30 8-1-16,-4 3-1 16,-7 1-1-16,0-3 0 15,4-1-1-15,13 1 0 16,15-7-1-16,-1 0 0 16,20 0 0-16,8-7-1 0,17-2 1 15,4-4 0-15,2-10 0 16,-1 2 1-16,-12-4 1 15,-3 6 0-15,-14-4-17 16,-13 1-69-16,0-2 54 16</inkml:trace>
  <inkml:trace contextRef="#ctx0" brushRef="#br0" timeOffset="118795.29">27145 4582 803 0,'0'18'36'0,"-7"6"38"15,-2 17-10-15,-3 9 14 16,1 10 10-16,3-1-18 0,6-10-25 16,7-6-7-16,6-15-9 15,3-12 2-15,12-9 11 16,3-12 3-16,15-16 9 16,4-9-1-16,3-18-9 15,-4 0 6-15,-12 2 1 16,-5 7 1-16,-16 14-12 15,-7 7-14-15,-10 20-20 16,-11 14-5-16,-6 21-3 16,-3 9 1-16,4 4 1 15,8-13 2-15,11-14 0 16,11-10 0-16,15-13 7 16,10-8 5-16,8-7 7 15,13-3 1-15,7-9 6 16,3 2-1-16,-10-1-3 15,-11 3 1-15,-11 10-7 16,-8 12-3-16,-11 15-4 16,-6 16-3-16,-10 16-4 15,-5 5 1-15,-7 10-1 16,-2 1-2-16,-1 2 1 0,-1-2-1 16,-3-6-1-1,5-6 0-15,3-7-10 0,2-8-2 16,4-21 4-16,-4-12 0 15,9-30 12-15,9-11 2 0,5-29-2 16,6-8 0 0,3-23 0-16,-2-17-1 15,14-1 0-15,-8 6 3 16,7 31 0-16,-4 25 0 0,-4 35-2 16,3 10-5-16,-6 22-2 15,-2 6-1-15,-3 16 1 16,-8 5 2-16,-15 14 1 15,-13 2-2-15,-15-2-39 16,-8 2-47-16,0-14-163 16,7-8 143-16</inkml:trace>
  <inkml:trace contextRef="#ctx0" brushRef="#br0" timeOffset="118990.99">28528 4624 1187 0,'31'32'102'0,"-8"6"70"16,-16 6-14-16,-9 2-51 0,-5 4-26 15,-2-11-44-15,-3-9-14 16,12-18-13-16,7-5 0 16,7-21-84-16,14-7-104 15,-5-15 103-15</inkml:trace>
  <inkml:trace contextRef="#ctx0" brushRef="#br0" timeOffset="119122.48">28631 4426 680 0,'-32'-39'177'15,"-1"11"199"-15,-8 6-138 0,4 19-106 16,-8 1-47-16,13-2-61 16,8-1-18-16,16-2-54 15,16-2-58-15,22-2 61 16</inkml:trace>
  <inkml:trace contextRef="#ctx0" brushRef="#br0" timeOffset="119399.41">28915 4621 1119 0,'11'74'80'0,"-6"-8"59"16,-5-11-13-16,-4-18-3 15,-3-8-23-15,2-17-22 16,1-10-7-16,4-11-9 15,0-9-7-15,6-10-22 0,3-6-8 16,6-5 4-16,5 5 3 16,7 8-4-1,6 10-1-15,12 14-12 0,4 7-3 16,1 20-2 0,0 5 0-16,-15 11-4 0,-8-5-1 15,-8-1 0-15,-1-3 0 16,1-11-28-16,6 1-56 15,11-8-184-15,1-13 155 16</inkml:trace>
  <inkml:trace contextRef="#ctx0" brushRef="#br0" timeOffset="119843.02">30252 4332 781 0,'2'0'165'0,"-2"0"150"15,-2 0-123-15,2 5-8 0,0 8-70 16,0 4-22-16,-6 10-29 16,-1 5-6-16,-1 9-15 15,-7 10-13-15,-2 9-17 16,1 10-3-16,0-8-2 15,7-4-1-15,9-19-1 16,7-11-2-16,16-13 0 16,4-8-2-16,12-2 2 15,7-5 0-15,3-9-10 16,12-7-29-16,1-10-102 16,5-6-81-16,-5-7 109 15</inkml:trace>
  <inkml:trace contextRef="#ctx0" brushRef="#br0" timeOffset="120200.23">30741 4463 1219 0,'11'0'85'0,"8"0"48"16,3-3 20-16,15-8-10 15,-4 2-23-15,15 4-40 16,0 1-17-16,0 4-27 15,5 4-10-15,-8 8-15 16,-3 2-6-16,-13 9-4 16,-12 4 1-16,-20 10 0 15,-20 6 0-15,-18 8 3 16,-5 6 2 0,-2-2-3-16,4-2 0 15,15-5-3 1,10-5-2-16,22-10-2 15,17-1 0 1,29-18 2 0,22-5 1-1,34-14 2-15,10-9-3 16,11-9-72-16,-5 1-53 0,-26-6 65 0</inkml:trace>
  <inkml:trace contextRef="#ctx0" brushRef="#br0" timeOffset="120880.9">26544 6018 512 0,'2'-7'136'0,"0"0"78"0,-2 2-23 15,2-1-26-15,-2 4-54 16,3 1-12-16,4 1-16 0,6 0-5 16,6 0-13-16,8-2-13 15,8-3-21 1,8-1-9-16,10-3-13 16,5 1-2-16,5-7-2 0,0 3-1 15,-18 0-52-15,-12 3-65 16,-20 9 64-16</inkml:trace>
  <inkml:trace contextRef="#ctx0" brushRef="#br0" timeOffset="121032.48">26530 6319 1116 0,'50'2'78'16,"7"-2"42"-16,5-9-1 0,16-1-31 15,-6-8-26-15,-1-2-33 16,-7-6-46-16,-21-1 16 16</inkml:trace>
  <inkml:trace contextRef="#ctx0" brushRef="#br0" timeOffset="124994.05">27931 5834 222 0,'-5'0'98'16,"-4"0"71"-1,-4 0-20-15,1 0-10 0,-2 0-17 16,1 0-7-16,4 0-14 16,2-2-12-16,7 0-6 15,13-3 3-15,6-2 9 16,10-6 4-16,8 3-10 15,4-3-9-15,6 4-25 16,3 8-17-16,-2-5-20 16,-7 12-7-16,-20 8-6 15,-7 4 1-15,-19 12-1 16,-15 10 0-16,-19 10 1 16,-12 7-1-16,-6 7 0 15,0-1-2-15,17 0 0 16,2-1-2-16,26-16-1 15,10-6-1-15,9-15-2 16,16-5 1-16,11-17 2 0,9-3 1 16,15-16 2-1,6-8 0-15,3-8 1 16,6-6-7-16,5-4-62 16,-7-2-43-16,-5-1-149 15,-11 1-103-15,-16 8 199 0</inkml:trace>
  <inkml:trace contextRef="#ctx0" brushRef="#br0" timeOffset="125308.06">28651 5947 316 0,'-11'2'148'0,"0"-2"104"15,6 9-43-15,-2-7-28 0,3-1-60 16,3 3-24-16,-3 5-17 16,2-2-7-16,-1 11-14 15,1 3-4-15,0 7-14 16,4 4-8-16,9 2-7 15,5-1 6-15,3-11 18 16,4-5 10-16,6-11 13 16,1-6-4-16,9-16-13 15,2-9-5-15,-2-7-2 16,-4-5-1-16,-7 0 0 16,-6-4-1-16,-22 4-8 15,-9 1-4-15,-28-1-13 16,-11 9-9-16,-9 12-14 15,-7 12-4-15,6 13-15 16,1 9-18-16,11 5-70 16,5 0-60-16,23-6-203 15,22 1 206-15</inkml:trace>
  <inkml:trace contextRef="#ctx0" brushRef="#br0" timeOffset="129906.96">21289 11933 693 0,'9'-13'96'0,"-2"-1"91"0,2-2-61 16,1-10-11-16,1 3-15 15,7 0-13-15,1-4-34 16,8 11-13-16,14 7-22 16,5 7-7-16,14 13-7 15,2 3-1-15,-3 15-1 16,-17-1 0-16,-15 7 0 15,-6 10 1-15,-21 6 1 16,-9 9-1-16,-30 10 0 16,-18 2 0-16,-22 8-2 15,-8 12 0-15,5 0-5 16,10 2-1-16,27-21-2 0,15-14-1 16,30-31 2-1,16-12 1-15,25-25 1 0,14-7 1 16,17-16 1-16,14-5 1 15,2-7-21-15,1-6-40 16,-13-5-232-16,-10-4 188 16</inkml:trace>
  <inkml:trace contextRef="#ctx0" brushRef="#br0" timeOffset="130241.12">22009 12075 720 0,'-11'21'96'0,"1"4"77"0,-1 7-64 16,4 3-14-16,3 11-37 16,4 2-15-16,7 5-22 15,4-3-3-15,17-2 0 16,6 0-1-16,14-16-4 16,7-6-3-16,3-19 27 15,4-10 13-15,4-26 25 16,-9-10 8-16,-13-12-10 15,-7-8-5-15,-17 1-6 16,-15 3 3-16,-15 11-3 16,-21 1-6-16,-25 15-18 15,-8 1-14-15,-9 18-22 16,8 13-4-16,11 19 2 0,5 12-36 16,13 10-100-16,6 1-86 15,19 0 99-15</inkml:trace>
  <inkml:trace contextRef="#ctx0" brushRef="#br0" timeOffset="130649.64">23268 12165 637 0,'10'-7'149'0,"-1"0"148"16,-3 0-23-16,2 5-44 0,-6 0-29 15,-4 2-51-15,-5 9-26 16,-10 5-58-16,-6 6-20 16,-16 21-26-16,-13 12-11 15,-19 19-5-15,-10 6-2 16,6 11-19-16,10-6-36 15,18-8-99-15,10-13-70 16,18-25 109-16</inkml:trace>
  <inkml:trace contextRef="#ctx0" brushRef="#br0" timeOffset="130859.04">22833 12107 1206 0,'0'28'139'16,"6"2"110"-16,8 14-98 16,2 11-13-16,14 6-55 15,5 6-30-15,15-5-37 16,3-5-6-16,9-8-45 16,0 1 32-16,15 10-11 15</inkml:trace>
  <inkml:trace contextRef="#ctx0" brushRef="#br0" timeOffset="135073.92">3448 8780 240 0,'-23'27'75'15,"-3"-4"63"-15,6-21-34 16,10-4-15-16,4-19-4 16,6-2 1-16,9-11-10 15,9-1-7-15,10-1-23 16,10 1-11-16,8 8-17 16,0 4-7-16,10 16-3 15,5 7 2-15,17 19 2 16,12 12 0-16,36 11-3 15,9 8-5-15,12-8 41 16,-5-8 12-16,-9-9 29 0,-2-11 10 16,4-9-29-1,-4-3-5-15,-16-5-19 16,-14-1-5-16,-35-5-8 16,-8 4 0-16,-20-8-2 0,-12 3 0 15,-13 1-2-15,-8-2-1 16,-9 8-4-16,-8-4-2 15,-11 7-6-15,-9 0-1 0,-18 8-4 16,-21 0 0-16,-40 8-3 16,-24 3-1-1,-23 2-2-15,-7 4-1 16,-7 3-1-16,-1-4-1 0,-5-5 0 16,10 1 0-16,30-10 1 15,15-3-1-15,31-10-1 16,18-3-1-16,31-15-6 15,16 2-4-15,40 1-8 16,15-5-1-16,32 9 1 16,17 1 2-16,22 8 6 15,18-2 2-15,34 3 3 16,14 3 2-16,15-1 4 16,-4 2 4-16,5-2 6 15,-4 0 4-15,-17 2 7 16,-20-3 1-16,-48 3 3 15,-19 3-3-15,-29-1-3 16,-12 2-2-16,-23 1 22 0,-18 2 3 16,-27-4 2-1,-8 10-2-15,-37-2-22 16,-15-3-3-16,-42-1-4 0,-17-8-1 16,-8-8-4-1,-9-2 0-15,-2-3-4 16,1 0-1-1,-1 0 0-15,14-1-1 0,22-6 0 0,19 2-1 16,9-6-3-16,18 2-1 16,37 7-6-16,23 5-6 15,46 11-8-15,29 6-1 16,49 11 2-16,18 3 5 0,34 5 11 16,15-2 4-16,38-6 4 15,5-4 3-15,7-1 1 16,4-8 0-16,-39 1 2 15,-7 0 1-15,-45-1 5 16,-32 3 2-16,-40 0 4 16,-25-2 5-16,-25 3 4 15,-16 4 0-15,-32-1-1 16,-23 3-5-16,-49 2-7 16,-22-7-2-16,-27-8-2 15,3-1-2-15,-17-14-3 16,-5-4-1-16,7-6-3 15,9-8 0-15,48-9-1 16,12-5-3-16,34-2-3 16,16 4-2-16,37 15-9 15,22 10-5-15,44 15-3 0,19 10 0 16,36 8 7-16,21 7 3 16,48 6 7-16,21-4 2 15,9-7 4-15,2-6 4 16,-20-3 7-1,-17-7 5-15,-15 4 4 16,-19-4 1-16,-50 3-2 0,-21-3-3 16,-32 0 8-16,-16-3 3 15,-26 5 3-15,-20-1-1 16,-48 10-9-16,-28 3-6 0,-45 0-6 16,-12 6-2-16,-23-9-8 15,2 1-3 1,-1-8-1-16,12-4-1 0,36-4 6 15,26-5-1-15,47-3-4 16,23-2-6-16,49 8-11 16,17 4-2-16,46 10-1 15,19 4 5-15,49 9 9 16,35-3 4-16,24-4 8 16,5-10 3-16,2-6 10 15,-18-3 6-15,-19-3 6 16,-15 7 1-16,-45 1-2 15,-30 1-3-15,-37 3 3 16,-30-4 2 0,-4 7 3-16,-31-5 0 0,-40-2-5 15,-32 0-4-15,-40-4-6 0,-11-10-4 16,-7-11-4-16,-2-3-1 16,-2-2-2-16,-1 1-1 15,33 12-2-15,27 3-4 16,60 6-10-16,27 8-6 15,38 16-5-15,28 11 0 16,49 10 11-16,33 4 7 16,40-23 8-16,7-4 3 15,23-16-2-15,8-7-50 0,6 4 35 16</inkml:trace>
  <inkml:trace contextRef="#ctx0" brushRef="#br0" timeOffset="137573.39">23793 12060 364 0,'14'-14'85'0,"0"-5"87"16,4-1-21-16,-8 3-17 15,-3-5 10-15,-1 8 18 16,-6 5-8-16,1 4-32 16,-1 5-23-16,-1 9-34 15,2 7-10-15,-1 19-11 16,6 11-3-16,1 16-8 0,-7 9-6 15,5 14-9 1,-3 2-3-16,1 2-8 0,1-2-2 16,-2-7-2-1,5-2-1-15,5-22-62 0,-3-4-59 16,0-15 66-16</inkml:trace>
  <inkml:trace contextRef="#ctx0" brushRef="#br0" timeOffset="137939.57">24248 12151 902 0,'-5'5'109'0,"0"8"117"15,-4 3-115-15,3 14-18 16,-1 9-26-16,6 17-32 15,2 8-16-15,12 16-16 16,3-2-3-16,10 2 0 16,8-7-2-16,10-31 0 15,8-10 1-15,6-32 4 16,4-11 16-16,0-22 34 16,-8-15 15-16,-5-23 23 15,-13-14-2-15,-15-11 3 16,-10 2 1-16,-22 7-8 15,-14 4-10-15,-33 14-33 16,-10 14-17-16,-13 33-25 16,-10 24-5-16,18 44-74 15,3 13-56-15,20 17 75 16</inkml:trace>
  <inkml:trace contextRef="#ctx0" brushRef="#br0" timeOffset="145140.35">25899 11794 463 0,'5'-5'119'15,"2"0"95"-15,-3 0-25 16,-1 1-15-16,-3-1-25 0,-3 3-20 15,-8 2-31-15,-1 7-20 16,1 5-31-16,-3 6-13 16,3 18-23-16,8 6-7 15,-1 17-3-15,4 3-1 16,6-2 2-16,1 0 0 16,2-5 0-16,3-7 1 15,-5-9-8-15,0-9-32 16,-3-10-116-16,-4-6-168 0,-4-12 174 15</inkml:trace>
  <inkml:trace contextRef="#ctx0" brushRef="#br0" timeOffset="145322.85">25521 12000 1217 0,'-21'4'117'15,"1"-3"94"-15,19 7-81 16,1-1 0-16,14-7-2 15,14-2-6-15,11-16-47 16,11-1-24-16,16-10-38 16,3 4-6-16,16 6-17 15,9 3-38-15,12 16-187 16,9 5 150-16</inkml:trace>
  <inkml:trace contextRef="#ctx0" brushRef="#br0" timeOffset="146073.62">26762 13248 410 0,'6'-14'141'15,"1"2"114"-15,-5 6-33 16,-2 5-23-16,-11 2-44 16,-5 7-17-16,-9 9-45 15,-3 8-19-15,-13 14-30 16,-2 11-14-16,4 12-19 15,-3 7-4-15,12 18-6 16,10 5-1-16,15 9 0 16,8-7 0-16,19-18-1 15,8-15-14-15,12-26-73 16,5-8-53-16,6-6 69 16</inkml:trace>
  <inkml:trace contextRef="#ctx0" brushRef="#br0" timeOffset="146407">27207 13578 1021 0,'-12'-9'114'0,"-9"-1"67"15,-8 3-72-15,-3 1-13 0,1 3-33 16,0 6-8-16,5 6-17 15,3 9-7-15,12 8-22 16,2 3-8-16,18-1-1 16,2 0-2-16,19-3 1 15,5 2 1-15,6-8 8 16,-5-3 3-16,-6 0 5 16,-9-1-1-16,-14 6 0 15,-9-3-1-15,-17 8-1 16,-6 2-1-16,-14 3-26 15,-5-5-34-15,-6-6-134 16,-1-4-169-16,15-6 194 16</inkml:trace>
  <inkml:trace contextRef="#ctx0" brushRef="#br0" timeOffset="146807.15">27427 13716 788 0,'13'22'73'0,"-8"3"67"16,-3 8-62-16,-4 12-1 15,-3 9-27-15,-4 9-19 16,4 13-26-16,-1 4-2 16,3-1-23-16,1-8-8 15,0-26 2-15,0-12-3 16,2-24 23-16,4-11 7 0,5-26 6 15,-4-11 12-15,2-35 27 16,-2-13 20-16,1-20 19 16,1-4-6-16,4 8-14 15,8 9-11-15,8 25-6 16,3 14 2-16,5 21-7 16,2 7-6-16,-1 17-17 15,5 10-6-15,-4 16-8 16,-7 7-2-16,-21 12 1 15,-14 4 1-15,-24 14 2 16,-13 1-1-16,-19 8-75 16,1-2-66-16,2-10 73 15</inkml:trace>
  <inkml:trace contextRef="#ctx0" brushRef="#br0" timeOffset="147792.37">27839 13839 507 0,'5'0'93'15,"-3"0"97"-15,0 0-28 0,-2 0-46 16,3 2-12-16,2-1-17 16,-5-1-9-16,6 4-4 15,-3 1-1 1,4-3-15-16,0 1-6 16,2-3-13-16,-2-3-6 0,4-4-3 15,1-2 2-15,6-11 4 16,3 3-1-16,2-3-1 15,4-3 3-15,-2 2 7 16,-7-6 5 0,-6 2-8-16,-5 2-6 0,-9-1-10 15,-5 9-2-15,-9 1-3 16,-9 4-2-16,-1 10-5 16,-2 0-6-16,6 10-5 15,-3 4-1-15,11 13-1 16,2 1-3-16,1 4 0 15,4 7 1 1,5 2-1-16,2 7 2 0,7-9 0 16,6-2 1-16,1-10 0 15,4-13 0-15,8-9 0 16,6-5 1-16,13-14 0 16,6-5 1-16,4-12-1 0,3-4 0 15,1 5-1-15,-4 2 2 16,-5 8-1-16,-10 4 1 15,-20 13 0-15,-8 3-1 16,-19 8 0-16,-3 10-1 16,-13 9 0-16,-2 6 0 15,2-1 0-15,-2-3 0 0,16-13 0 16,9-13 0 0,5 8-1-16,11-22 0 15,11-7 1-15,12-5 0 16,-2-5 0-16,2 0 0 15,2 5 0-15,-7 3 0 16,1 11-2 0,-7 4 0-1,-5 17-2-15,-1 11 1 16,-5 8 2-16,3 2 0 16,1-4 3-16,-1-8-30 0,6-16-2 15,3-7 1-15,6-15-2 16,-1-8 32-16,-2-11 1 15,-2-4 0-15,-2-17 0 16,-3 0 0-16,-4-10 0 0,-5-8 1 16,-14-8 1-16,-2-2 0 15,-2 16 6-15,-3 14 12 16,1 33 11-16,-3 22 3 16,-3 36-6-16,-1 19-11 15,-1 21-12-15,1 9-3 0,6 9-4 16,3 0 10-16,5-3-96 15,6-3-91-15,9-13 102 16</inkml:trace>
  <inkml:trace contextRef="#ctx0" brushRef="#br0" timeOffset="148105.76">28723 13729 1537 0,'22'-4'58'0,"1"-1"7"16,10-7-1-16,19-4-14 15,5-11-11-15,17 0-28 16,15-5-14-16,3-8-173 16,5 1 128-16</inkml:trace>
  <inkml:trace contextRef="#ctx0" brushRef="#br0" timeOffset="148571.19">29624 13601 1062 0,'-2'5'112'0,"-3"10"77"0,-4 1-25 0,4 14-64 16,-4 5-27-16,7 8-42 15,2 1-10-15,4 6-10 16,3-4-4-16,2-4-3 15,3-1-1-15,1-12-16 16,1-6-38-16,0-11-136 16,0-7 115-16</inkml:trace>
  <inkml:trace contextRef="#ctx0" brushRef="#br0" timeOffset="148691.2">29578 13399 878 0,'-12'-7'102'0,"-1"3"114"0,1 1-155 0,8 3-112 16,1 0-112-16,10 3 97 15</inkml:trace>
  <inkml:trace contextRef="#ctx0" brushRef="#br0" timeOffset="148982.24">29872 13770 1116 0,'13'44'55'0,"-6"-2"32"16,-5-3-25-16,-4-12 3 15,-3-9 5-15,1-13 12 16,0-7 2-16,4-8-8 16,-3-8-5-16,-2-7-24 15,-3-5-6-15,7-7 2 16,1-2 3-16,14 3 18 15,11-1 5-15,8 12 6 16,6 8-4-16,-1 13-22 16,-3 8-12-1,4 22-22-15,-11 4-5 0,-1 11-5 16,-11 2-1-16,-7 3-9 16,-4-2-36-16,-1 0-109 0,3-1-88 15,12-6 115-15</inkml:trace>
  <inkml:trace contextRef="#ctx0" brushRef="#br0" timeOffset="149920.35">27996 14429 700 0,'6'-5'113'0,"-4"0"115"16,-1 1-8-16,1 2-39 15,-2 2-20-15,4 2-49 16,3 7-18-16,-7 10-29 15,0 3-14-15,-9 17-22 16,-7 5-11-16,-11 14-12 16,-1 12-2-16,-2 4-2 15,3 4 0 1,9 0-2-16,3-12 1 16,13-13-1-16,4-7-1 15,17-18 0-15,2-5 0 16,17-10 1-16,2-11 0 15,12-6 2-15,4-7 0 0,3-12 0 16,-1 2 6-16,-1-9-80 16,4-6-85-16,-12 3 91 0</inkml:trace>
  <inkml:trace contextRef="#ctx0" brushRef="#br0" timeOffset="150368.59">28496 14536 1288 0,'13'-6'127'0,"5"-4"88"15,5-1-29-15,0 0-32 16,3 1-27-16,8 1-32 16,0 5-13-16,1 4-27 15,1 4-17-15,-13 6-24 16,-2 5-4-16,-21 9-2 15,-12-1 0-15,-15 15 0 16,-5-5-2-16,-3 5-2 16,1-5-1-16,11-6-1 31,10-2-2-31,10-9-1 0,8 1-2 16,13-2 0-16,7 1 1 0,12-4 10 15,5 0 7-15,5 1 17 16,2-6 9-16,-8 4 4 15,-7 1 0-15,-22 4-7 16,-14 2-5-16,-28 12-11 16,-16 7-4-16,-7 4-10 15,-6 0-3-15,1-2-8 16,-1-9-23-16,-3-7-68 0,6-9-37 16,2-14-114-16,12-5-113 15,28-20 211-15</inkml:trace>
  <inkml:trace contextRef="#ctx0" brushRef="#br0" timeOffset="151015.24">30358 12832 777 0,'11'-2'124'0,"5"4"114"0,0 12-72 16,3 11 26-16,4 17-29 15,6 8-19-15,15 19-39 16,13 14-6-16,28 17-12 16,3 6-8-1,5 15-17-15,-10-1-18 0,-21-5-25 16,-7 4-7-1,-21 7-3-15,-18 7 1 0,-31 5 0 16,-25-1 0-16,-35-6-14 16,-26 2-8-16,-48 5-27 15,-14 9-14 1,-30 13-41 0,-23-2 7-1,-13 1 23-15,-5 1-73 16,-22-2 113-1</inkml:trace>
  <inkml:trace contextRef="#ctx0" brushRef="#br0" timeOffset="154313.18">18548 6062 309 0,'-4'4'64'0,"-6"7"60"16,4-8-7-16,-1 1-11 15,4-3-13-15,12-2-8 0,-4-3-5 16,14 1-25-16,6-5-11 15,7 3-25 1,2 2-8-16,1-3 7 0,6 5 6 16,-7 1 5-1,-1 5 2-15,-17 7-10 0,-10 6-6 16,-10 5-3 0,-10 5-2-16,-4 3-2 0,-10 2-1 15,5-4-4-15,2-6-1 16,10-7-2-16,9-4-1 15,15-8 19-15,10-4 11 16,8-2 15-16,5 0 9 16,3-2-14-1,-7 4-7-15,-4 4-9 0,-5 5-4 16,-10 5-5-16,-6 0 0 16,-14 15 1-16,-7 1-2 0,-15 12-1 15,-6 6-3-15,-8 4-5 16,-3-3 0-16,-7-8-4 15,7 0-12 1,5-20-53-16,11-7-50 16,17-16-238-16,13-12 209 15</inkml:trace>
  <inkml:trace contextRef="#ctx0" brushRef="#br0" timeOffset="154473.85">18988 6004 682 0,'0'5'165'0,"0"6"108"16,-6 1-74-16,1 1-41 16,-2-6-87-16,1 0-28 15,3-7-27-15,3-5-6 16,5-4-104-16,8-6 69 16</inkml:trace>
  <inkml:trace contextRef="#ctx0" brushRef="#br0" timeOffset="154700.25">19431 5832 672 0,'-11'14'133'16,"-3"0"187"-16,-4 6-149 0,-1 5-25 16,3 1-32-16,-2 4-62 15,4 0-17-15,-2 6-22 16,-4 5-6-16,1 5 7 15,-1 5-52-15,1 13-246 16,-1 3 197-16</inkml:trace>
  <inkml:trace contextRef="#ctx0" brushRef="#br0" timeOffset="154827.94">19594 6208 559 0,'0'0'63'0,"-2"0"112"16,-1 0-166-16,-1 0-2 16,6-2-44-16,5 0 28 15</inkml:trace>
  <inkml:trace contextRef="#ctx0" brushRef="#br0" timeOffset="155147.95">20172 6378 674 0,'-12'0'158'0,"-3"-2"89"0,-4-1-60 16,-8 1-28-16,8 7-92 16,1 2-26-16,4 11-27 15,0 3-8-15,8 8-7 16,5-6-2-16,20 0 0 15,20-4 5-15,4-10 25 16,1-4 16-16,-2-12 25 16,-8-3 9-16,-11-8-5 15,-1-3-9 1,-14-2-14-16,-6-4-8 16,-12 4-14-16,-12 2-5 0,-11 10-13 15,-14 6 0-15,-8 7-69 16,2 1-44-16,0 8-171 15,12-6 140-15</inkml:trace>
  <inkml:trace contextRef="#ctx0" brushRef="#br0" timeOffset="155390.73">20986 5867 977 0,'2'-21'120'15,"-18"7"86"-15,-15 7-25 0,-18 14-35 16,-8 5-33-16,-1 13-31 16,4 11-10-16,17 20-24 15,3 10-14 1,13 17-22-16,-2 8-7 0,12 15-4 16,3-1 12-16,8-3-102 15,0-4-53-15,8-16 78 16</inkml:trace>
  <inkml:trace contextRef="#ctx0" brushRef="#br0" timeOffset="155583.85">20507 6610 1057 0,'-2'-12'70'0,"4"-6"115"16,9-3-100-16,12-2-9 15,12-6 2-15,25-6-48 0,15 3-17 16,28 0 8 0,3 4-61-16,2 3 35 15</inkml:trace>
  <inkml:trace contextRef="#ctx0" brushRef="#br0" timeOffset="155968.87">21902 5821 501 0,'8'-10'143'0,"-1"3"99"0,-7 5-29 15,0 2 5-15,-7 9-64 16,-6 10-25-16,-5 4-37 15,2 14-16-15,-10 8-27 16,5 8-11-16,-18 4-22 16,-6 3-5-16,-1 2-6 15,-5 7-1-15,3-9-1 16,7 2-1-16,13-12-2 16,10-13 0-16,20-10-4 15,12-13 1-15,25-5 8 16,5-9 4-16,13-5 3 15,-4-4 0-15,-1-9-6 16,-8 0-2-16,-5 1-12 16,-5 4-31-16,-11 6-114 15,-6-4-145-15,-4-3 161 16</inkml:trace>
  <inkml:trace contextRef="#ctx0" brushRef="#br0" timeOffset="156164.68">21911 6250 1094 0,'-17'7'143'0,"1"4"91"16,0 3-33-16,0 11-68 16,2-4-37-16,5 8-43 15,2 8-12-15,-1 7-27 16,5-1-9-16,-1 6-2 16,3-6-22-1,4-4-104-15,10 0-96 0,17-9 110 16</inkml:trace>
  <inkml:trace contextRef="#ctx0" brushRef="#br0" timeOffset="156450.04">22277 6256 1258 0,'-31'10'97'0,"-4"10"46"16,-4 5 0-16,5 14-30 15,2-2-20-15,15 7-31 16,2-5-21-16,15-5-29 0,15-9-7 16,15-13-2-16,12-7 0 15,17-10 2-15,6-6 6 16,1-12 6 0,0-7 3-16,-24-5 21 15,-8 1 8 1,-20 2 19-16,-14 0 6 0,-16 7-13 15,-23-3-13-15,-18 3-28 0,-8 11-12 16,-3 14-13-16,10 11-12 16,8 6-64-16,13 8-44 0,17-3-166 15,12-1 155-15</inkml:trace>
  <inkml:trace contextRef="#ctx0" brushRef="#br0" timeOffset="156745.98">22679 6243 1136 0,'-18'13'112'0,"1"8"60"0,-3 7-40 16,1 4 10-16,8-3-27 16,2 1-14-16,9-9-38 15,16-3-19-15,11-15-19 16,5-3 5-16,15-14 15 15,3-2 3-15,1 2 2 16,-4-11-2-16,-16 11 4 16,-6 0 12-16,-25 3 10 15,-7 4-3-15,-23 0-23 16,-12 3-17-16,-8 3-25 16,-5 9-7-16,0 12-46 15,0 8-48-15,-4 17 342 16,-17 6-228-16</inkml:trace>
  <inkml:trace contextRef="#ctx0" brushRef="#br0" timeOffset="157481.15">23661 6601 209 0,'-5'-7'117'0,"0"-3"102"0,3 8 12 0,0 2 5 0,0 3-52 16,2 12-35-16,-3 9-57 15,1 7-17-15,2 8-29 16,-2-4-14-16,2 8-22 16,0-3-4-16,2-6-2 15,5-2 0-15,0-11-28 16,4-7-46-16,3-12-234 16,6-5 190-16</inkml:trace>
  <inkml:trace contextRef="#ctx0" brushRef="#br0" timeOffset="157646.89">23711 6582 470 0,'-21'-27'154'0,"-1"4"164"0,6 9-92 15,4 5-98-15,5 0-54 16,7-1-69-16,3-1-5 16,10-12-115-16,5 5-163 15,8 6 163-15</inkml:trace>
  <inkml:trace contextRef="#ctx0" brushRef="#br0" timeOffset="157875.04">23973 6624 566 0,'23'59'160'0,"-1"-2"137"0,-15-11-113 0,-5 0-39 0,-2-16-48 16,-4-5-13-16,6-16-16 16,-2-8-8-16,2-13-21 15,6-2-9-15,-4-11-17 16,8 0-6-16,4 2-6 15,9 0-1-15,0 5 11 16,0 4 6-16,1 9 9 16,-4 1 0-16,3 13-11 15,-1 7-5-15,-6 13-6 16,-2 4 1-16,-9 8-10 16,-7 0-35-16,2 0-143 15,1-6-260-15,8-14 251 16</inkml:trace>
  <inkml:trace contextRef="#ctx0" brushRef="#br0" timeOffset="158145.01">24771 6717 710 0,'14'-2'89'0,"-8"4"74"0,6 5 14 16,-10 3-10-16,-13 10-28 0,2 6-47 15,-10 6-19-15,-9 14-31 16,-3 9-15-16,-13 9-17 16,-2 4-5-16,7-5-3 15,11 1-2 1,19-18-1-16,12-3 0 0,22-13-2 16,5-3 0-16,18-10 3 15,5-6 0 1,4-9 3-16,2-4 0 0,-6-9-85 15,-5-3-108-15,-2 0 108 16</inkml:trace>
  <inkml:trace contextRef="#ctx0" brushRef="#br0" timeOffset="158715.34">25271 6929 654 0,'-14'0'99'0,"5"-1"105"0,-3-1-13 0,10-7-14 15,6 4-25-15,12-8-47 16,7-1-13-16,19 7-28 16,-6 2-18-16,4 8-27 15,6 6-9-15,-17 9-6 16,1 1 0-16,-16 8 4 15,-17 1 2-15,-15 9 2 16,-10-3 1-16,-17 7-4 16,-4-2-2-1,2-7-4-15,7 2-2 0,17-10-2 16,10 1-3-16,27-4-1 16,11-3-1-16,23 3 9 15,9-1 5-15,3-2 6 16,-8 1 1-16,-12-3-2 15,-13-2-2-15,-15 2 4 16,-10 0 3-16,-16 4 0 16,-11 1 0-16,-33 6-7 0,-10-4-1 15,-13-2-57-15,3-2-37 16,10-8-118-16,13-7-167 16,25-10 218-16</inkml:trace>
  <inkml:trace contextRef="#ctx0" brushRef="#br0" timeOffset="159067.43">26184 7325 867 0,'-7'0'102'0,"0"3"50"16,7-1 6-16,4 2-36 15,6-1-14-15,19 6-13 16,-8-2-7-16,16 4-38 16,0 3-15-16,4-2-20 15,4-1-6-15,-10-6-4 16,-3 4 0-16,-9-5-32 15,-5-1-49-15,-9 4-244 0,-2-1 198 16</inkml:trace>
  <inkml:trace contextRef="#ctx0" brushRef="#br0" timeOffset="159248.87">26099 7541 812 0,'0'5'108'0,"13"-3"137"0,10-2-90 0,14-2 3 15,7-5-19-15,4 0-45 16,-4-3-18-16,1 6-38 16,-6-5-16-16,-5 6-24 15,-3-1-47-15,-6-1-172 16,4 1 143-16</inkml:trace>
  <inkml:trace contextRef="#ctx0" brushRef="#br0" timeOffset="159801.66">27521 7002 591 0,'0'0'170'0,"-2"0"189"0,1 4-169 0,1 3-6 0,0 3-60 16,3 10-27-16,3 15-21 16,-5 11-3-16,-2 20-23 15,-7 7-14-15,-9 3-19 16,-1 2-5-16,-1-5-4 15,-3-8-2-15,6-6 0 0,2-4-22 16,7-18-68 0,5-9-59-16,9-19 66 0</inkml:trace>
  <inkml:trace contextRef="#ctx0" brushRef="#br0" timeOffset="160229.07">27917 7222 536 0,'-2'-21'129'0,"-2"-1"146"16,-3 5-47-16,7 1-22 15,4 0-32-15,5 2-41 16,5-1-11-16,5 5-28 15,10 3-16-15,19 1-29 16,7 6-6-16,5 7-5 16,2 9-5-16,-9 6-6 15,-5 8-7-15,-29 5-6 16,-15 1-1-16,-27 12-1 16,-14-2 0-16,-13 9-3 15,-1-4-2-15,6-5-3 16,6 0-1-16,18-14-3 15,12-3-3-15,25-12-1 16,18-3 1-16,26-5 9 16,20-7 4-16,25-9 2 15,3 0 0-15,2-9-8 16,-6-5-1-16,-12 3-70 16,-1 2 34-16,-24 16 1 0</inkml:trace>
  <inkml:trace contextRef="#ctx0" brushRef="#br0" timeOffset="163142.37">27007 11490 414 0,'2'0'146'0,"0"0"129"15,3 3-36-15,4 4 2 0,-6 9-54 0,4 11-34 16,-3 17-67-16,-2 15-28 16,-4 13-33-16,-2 13-11 15,-8 2-12-15,0-2 1 16,-4 0-63-16,1-8-39 15,12-12-191-15,3-1 154 16</inkml:trace>
  <inkml:trace contextRef="#ctx0" brushRef="#br0" timeOffset="163601.44">27339 11672 1183 0,'1'-26'105'0,"3"1"60"15,-2 3 6-15,5-2-39 16,2 2-28-16,12 3-47 16,7 1-13-16,24 6-19 15,13 6-4-15,13 8-6 16,4 5-3-16,-15 18-8 15,-19 9 0-15,-23 19 1 16,-20 7 2-16,-17 13 1 31,-13 5-2-31,-23 0-4 0,-5 0 0 0,-14-9-2 16,-2-2 1-16,15-10-1 16,17-7 0-16,23-11-2 15,14-9-2 1,21-14 1-1,22-5-1-15,28-13 4 16,14-7 1-16,3-7 1 0,-2 2-1 16,-14-4-40-1,-3 4-41-15,-3 0-331 16,-4 7 259-16</inkml:trace>
  <inkml:trace contextRef="#ctx0" brushRef="#br0" timeOffset="163821.25">28809 11665 960 0,'14'-30'178'0,"-2"3"250"16,6 6-189-16,-16 12-39 16,-4 9-28-16,-23 21-67 15,-7 11-31-15,-12 23-42 0,-6 6-14 16,-1 15-16-1,-4 0-3-15,-11 0-53 0,4-5-33 16,0-16-100 0,7-5-67-16,25-18 141 15</inkml:trace>
  <inkml:trace contextRef="#ctx0" brushRef="#br0" timeOffset="164016.9">28397 11513 1538 0,'30'10'113'0,"6"15"82"0,8 12-35 0,0 11-11 15,4 7-26-15,4-7-48 16,-4 0-26-16,7-9-37 16,1-4-6-16,5-10-47 15,-3 0-79-15,-3-6-75 16,-9 8 86-16</inkml:trace>
  <inkml:trace contextRef="#ctx0" brushRef="#br0" timeOffset="165593.48">9209 8578 822 0,'-32'13'117'0,"-3"11"119"0,-6 5 18 16,0 12-9-16,6 5-19 0,6-5-64 15,12-10-48-15,18-11-60 16,12-9-10-16,35-8 2 16,21 6 3-1,53-4-9 1,24 8-11-16,24 3-20 16,11 5-5-1,17-5-1-15,3-9-1 0,-8-5-1 16,-5-9 1-16,-30-9 2 15,-8 2 0 1,-19-2 4-16,-19 1 1 0,-50 3 3 16,-25 7 6-16,-40-1 5 0,-22 8-2 15,-44 9-5-15,-23 3-8 16,-50 5-9-16,-14 4-1 16,-23-1-7-16,-20-3-2 15,-5-17 2-15,-3-9 0 16,3-13 5-1,16-6 4-15,28-6 0 16,20-5-2-16,59 1-4 16,33 1-5-16,43 3-5 15,21 11 2-15,40 8 6 0,33 6 4 16,55 11 5-16,13 1-1 0,26 0-3 16,19 2-1-16,6-5 0 15,1 0 1-15,-16 0 3 0,-21-1 3 16,-42 7 6-16,-21 4 3 15,-59-1 13-15,-38 10 4 16,-65 7 4-16,-34-1-1 16,-44 3-13-16,-19-11-7 15,-31-6-7-15,-13-8-4 16,-8-7-3-16,4-1-1 16,4-13-2-16,14-5 0 15,36-4-2-15,23-4-2 16,79 5-10-16,26-3-3 15,58-1-1-15,33 5-1 0,67 0 9 16,17 12 4 0,31 13 5-16,19 5 1 0,-3 3 3 15,-2-1 2-15,-25 6 2 16,-27 0 2-16,-42 9 5 16,-19 0 1-16,-59 1 10 15,-31 11 3-15,-57-4 0 16,-22 5-1-16,-36-7-10 15,-21-7-4-15,-40-12-11 16,-15-3-3-16,-17-11-5 16,-10-6 2-16,8-7 4 0,14-7 1 15,43 5-3-15,36 4-2 16,76 11-14-16,25-5-5 16,51 8-4-16,28 0 0 15,76-3 12-15,30-4 5 16,39-11 10-16,25-3 4 15,-5-15 5-15,-6 6 11 16,-33 0 10-16,-34 5 7 16,-69 15 11-16,-28 1-3 15,-63 18 0-15,-37 1-5 0,-54 12-12 16,-24 1-7 0,-50-2-11-16,-12-2-3 15,2 8-3-15,16 0-4 0,60 8-3 16,32 4-5-1,56 0-6-15,15-9 0 0,56-10 0 16,20-13 5-16,65-30 6 16,32-11 17-16,29-23-114 15,24-7-527-15,29-28 424 16</inkml:trace>
  <inkml:trace contextRef="#ctx0" brushRef="#br0" timeOffset="166590.63">29516 11387 630 0,'18'-7'132'0,"-2"0"72"0,1-2-19 0,5 2-21 0,2 7-46 16,3 0-19-16,7 14-33 15,-4-5-17-15,-2 12-28 16,-3 0-8-16,-18 15-4 15,-7 1 0 1,-21 14 2-16,-11 6 0 0,-9 3-2 16,-5 2-1-1,0 4 10-15,2-4 7 16,6-4 0 0,5-3 0-16,15-8-10 15,13-5-3 1,10-10 6-1,13 0 5-15,12-16-2 16,4-4-3-16,13-15-11 16,5-11-1-1,12-11-55 1,3-12-46-16,13-10 52 16</inkml:trace>
  <inkml:trace contextRef="#ctx0" brushRef="#br0" timeOffset="166819.79">30254 11498 871 0,'-16'4'172'0,"-7"8"256"0,7 3-228 0,-11 2-57 16,0 5-32-16,11 1-60 16,2 1-10-16,11-6-3 15,13 2 5-15,10 1 1 16,5-5-6-16,17 9-12 16,1-2-7-16,5 3-6 15,0 8 0-15,-8 3 2 16,1 2-1-16,-20 4 0 15,-14-4 0-15,-23 9-2 16,-19-2-1-16,-11 0-32 16,-4 2-34-16,-5-6-101 15,4-3-83-15,-2-9 125 16</inkml:trace>
  <inkml:trace contextRef="#ctx0" brushRef="#br0" timeOffset="167056.84">30213 11603 1467 0,'28'5'155'0,"4"4"87"0,14-5-82 0,4-8-25 16,19-14-62-16,13-10-21 16,17-14-32-1,2-8-10-15,-4-3-60 16,-8 3 37-16</inkml:trace>
  <inkml:trace contextRef="#ctx0" brushRef="#br0" timeOffset="168791.27">31479 11819 507 0,'0'6'109'0,"-7"2"125"0,0 5-9 0,-8-8-42 15,3 2-22-15,5-1-47 16,7-3-23-16,3 13-20 16,-6 9-11-16,6 14-27 15,-3 7-7-15,0 7-18 16,4-5-1-16,-2-2-4 15,1-7-26-15,-3-9-85 0,2-3-66 16,-7-13 81-16</inkml:trace>
  <inkml:trace contextRef="#ctx0" brushRef="#br0" timeOffset="168961.49">31176 12039 1252 0,'-9'4'78'0,"9"3"62"15,9-7-32-15,15 0 0 16,10-9 3-16,17-3-24 16,13 3-26-16,9 0-39 15,5 7-10-15,-12 4-52 16,-15 10-88-16,-1 6 77 16</inkml:trace>
  <inkml:trace contextRef="#ctx0" brushRef="#br0" timeOffset="170071.94">32179 13261 337 0,'21'-20'69'0,"-6"3"86"0,-10-1 28 0,-7 9 4 0,-10 2-5 16,5 7-18-16,-6 0-14 0,-1 3-22 15,0 10-4-15,-15 12-21 16,-6 3-14-16,-4 16-26 16,-4 8-10-16,4 17-24 15,4 11-7-15,8 8-10 47,4 1-6-47,16 8-4 0,7-8-2 16,16-11 1-16,5-9 0 15,15-16-2-15,-2-10-26 16,10-20-98-16,2-2-98 16,4-19 112-16</inkml:trace>
  <inkml:trace contextRef="#ctx0" brushRef="#br0" timeOffset="170625.63">32378 13727 852 0,'0'-7'134'0,"3"-5"106"15,-3 3-95-15,6 3-17 16,-1 6-58-16,-2 4-20 0,-3 14-28 16,6 5-9-16,-12 9-6 15,-1 7 0 1,6-2-3-16,-10 0 1 15,11-7-2-15,2-3 0 16,3-13 0-16,0-7 0 0,1-9 2 16,1-5 2-1,-7-14 1-15,3 0 1 0,1-15-3 16,3 1 0-16,7-1-4 16,2-1-1-16,5 9-1 15,1 1-2 1,-3 15-1-16,6 6 0 15,-6 15 1-15,4 9 1 16,2 5 1-16,0 5 2 16,-2 3 0-16,-7-1 0 15,-9-6 1-15,-3-4 0 0,-8-8 3 16,-3-5 0-16,0-12 1 16,0-9-2-16,5-9-2 15,6-5-3-15,8-4 19 16,2 2 9-16,13 1 16 15,1 4 6-15,2 11-16 0,1 12-10 16,2 11-15 0,-1 13-3-16,0 13-1 0,-2 4 0 15,-10 12-14 1,6-3-8-16,-4-2-75 16,-3-3-59-16,6-18 84 15</inkml:trace>
  <inkml:trace contextRef="#ctx0" brushRef="#br0" timeOffset="171269.83">33188 13755 691 0,'-2'13'99'0,"2"-1"55"0,9-3 6 16,-4 0 21-16,11-4-48 15,0-5-16-15,7-7-33 16,6-3-12-16,-3-8-17 16,3-2-14-16,-8-4-11 15,0-3 2-15,-7 9 11 16,-10-3 6-16,-13 7 0 16,-5 7-4-16,-7 5-20 15,-6 5-11-15,4 17-11 16,0 5-3-16,7 5 0 15,2 0-2-15,8 2 0 16,6 0 0-16,15-2 0 16,4 0 1-16,-1-2 1 15,3 3 0-15,2-3 0 0,2-1 1 16,-7-10 1 0,-2 3 1-1,-6-10-1-15,-10-8 1 0,2 0-1 16,5-9 0-16,-1-7 1 0,-1 0-1 15,4-6-1 1,-2 8-1 0,3 1 0-16,1 2-2 15,3 9 0-15,0 9 1 16,-3 5-1-16,2 2 1 0,-6 4 0 16,-4-1 0-16,-1-10 1 15,-2-7 1-15,0-2-1 0,2-9 0 0,5-7-1 16,-2-9-1-16,11 0 1 15,0-1-1 1,7 4 2-16,4 6 0 16,-4 6 0-16,0 6 0 15,-5 11 0 1,-6 13 1-16,-7 10 0 0,-1 4 0 16,-2 5-1-1,-2 2-1-15,3-10-50 0,10 0-50 16,4-7-256-16,12-6 210 15</inkml:trace>
  <inkml:trace contextRef="#ctx0" brushRef="#br0" timeOffset="171731.24">33356 14819 1044 0,'34'-3'121'0,"2"-8"103"16,6-3-23-16,2-7-41 16,10-8-26-16,15-12-49 15,5-10-24-15,-3-8-38 16,-2-3-7-16,-21-8-4 16,-5-5-29-16,-8-17-104 15,-3 0-180-15,7-9 163 16</inkml:trace>
  <inkml:trace contextRef="#ctx0" brushRef="#br0" timeOffset="171925.82">33614 13036 389 0,'0'0'100'0,"-6"0"125"0,1 8-29 0,0 8 8 16,-4 6-10-16,10 10-20 16,14 3-19-16,24 11-41 15,19 11-16-15,25 16-34 16,6 1-7-16,0 11-18 15,-4 0-10-15,-19 11-13 16,-13 12-16-16,-30 34-77 16,-23 26 55-16</inkml:trace>
  <inkml:trace contextRef="#ctx0" brushRef="#br0" timeOffset="175035.63">19613 7467 361 0,'-5'-6'114'0,"2"4"117"15,-1-6-12-15,0 6-32 16,6 0-21-16,-2 2-33 16,-2 5-13-16,2 6-46 15,0 9-19-15,0 17-28 16,0 9-13-16,0 14-8 16,2 6-2-16,-2-1 0 15,2-1 0-15,5-11 3 16,-7-3-27-16,5-18-157 15,4-7 123-15</inkml:trace>
  <inkml:trace contextRef="#ctx0" brushRef="#br0" timeOffset="175191.31">19835 7332 1081 0,'-9'-2'100'0,"2"-5"66"0,0 2-100 15,0 1-18-15,5-1-38 16,2 1-7-16,7-1-94 16,2 0 66-16</inkml:trace>
  <inkml:trace contextRef="#ctx0" brushRef="#br0" timeOffset="175397.08">20222 7163 862 0,'7'4'119'0,"-6"3"55"0,-1 7-17 0,-3 7 19 0,-10 13-81 16,5 2-31-16,-5 13-41 16,-5 4-10-16,-5 6-7 15,-1-1-1-15,2 1-45 16,8-6-74-16,12 0 68 15</inkml:trace>
  <inkml:trace contextRef="#ctx0" brushRef="#br0" timeOffset="175509.65">20330 7663 823 0,'3'4'44'0,"1"-1"46"0,5-1-85 16,-4-2 1-16,6-3-4 15</inkml:trace>
  <inkml:trace contextRef="#ctx0" brushRef="#br0" timeOffset="175854.84">20993 7763 261 0,'-21'-7'111'0,"3"5"128"16,-5 0-34-16,2 7-44 15,8 8-36-15,-3 10-46 16,14 5-18-16,2 4-18 16,7 2-3-16,8-9 13 15,9-11 8-15,14-14 28 16,-5-6 4-16,8-15-16 15,-9 0-8-15,-12-4-14 0,-8 2 1 16,-12 2 1-16,-12-1-1 16,-11 7-16-16,-8 0-11 15,-16 6-17-15,-7 1-5 16,-11 4-27-16,3 2-35 16,10-3-100-16,20 3-106 15,27-5 139-15</inkml:trace>
  <inkml:trace contextRef="#ctx0" brushRef="#br0" timeOffset="176138.67">21665 7323 911 0,'-5'-9'166'0,"-4"0"135"0,-29 15-105 15,-4 6-36-15,-15 11-62 16,0 5-20-16,11 10-30 15,7 6-10-15,14 18-14 16,8 2-9-16,17 9-13 16,5 1-1-16,9 6 1 15,6 0-15-15,-1-2-95 32,-1 0-79-17,-7-6 93-15</inkml:trace>
  <inkml:trace contextRef="#ctx0" brushRef="#br0" timeOffset="176273.77">21241 7942 1131 0,'-7'-13'135'0,"2"1"106"0,5-2-84 16,10 0-71-16,10-2-24 0,17-6-26 16,7-1-12-1,22-3-15-15,10 3-3 0,6-2-51 16,1 4-77-1,-1-4 73-15</inkml:trace>
  <inkml:trace contextRef="#ctx0" brushRef="#br0" timeOffset="176791.51">22117 7491 946 0,'16'-7'133'0,"-2"6"98"0,-9 8-24 16,-10 16-72-16,-9 5-30 0,-16 16-40 15,-7 8-18-15,-2 10-25 16,1 3-8-16,6-1-8 16,6-3-3-16,12-15-2 15,5-13 0-15,11-6-3 16,8-9 3-16,8-8 9 15,5-8 3-15,18-2 4 16,3-11-3-16,4-5-6 16,3-1-1-16,-10-12-17 15,0 1-34-15,-6-2-102 16,-6 2-74-16,-6 4-124 16,-4 1-34-16,-13 0 53 15,2 6 75-15,-6 1 244 16,-2 3 133-16,0 4 176 15,0 8 41-15,0-1-19 16,-10 7-30-16,-3 6-84 16,-5 3-36-16,1 5-77 15,-8 3-34-15,0 6-42 0,4 2-8 16,0 6-6-16,8 1-3 16,8 2-5-1,3-7 5-15,13-2-73 0,5-2-60 16,19-12-158-16,9-10-147 15,20-17 239 1</inkml:trace>
  <inkml:trace contextRef="#ctx0" brushRef="#br0" timeOffset="177050.3">22700 7779 572 0,'-1'0'146'0,"-5"5"169"16,-6 7-86-16,-8 17-101 15,3 10-27-15,-3 7-49 16,6 9-11-16,7-11-13 15,3-1-3-15,13-20-6 16,9-4 1-16,8-19 18 16,12-7 16-16,4-12 29 15,3-12 6-15,-5-4 11 16,-8 1 2-16,-12 1 4 16,-8 1 2-16,-12 0-16 15,-12-2-13-15,-17 6-35 16,-10-2-17-16,-7 8-21 15,-2 6-6-15,8 13-54 16,9 3-53-16,10 3-388 16,19-3 311-16</inkml:trace>
  <inkml:trace contextRef="#ctx0" brushRef="#br0" timeOffset="177585.71">23590 7997 423 0,'6'-7'147'0,"-3"0"159"0,1 5-33 0,-4 2-90 16,-6 7-40-16,1 7-72 15,-2 7-23-15,0 6-10 16,3 3-5-16,-3 2-6 16,2 7-5-1,3-2-13-15,0 0-4 0,4-8-3 16,7-4-1-16,11-11-2 15,3-4 0-15,12-8 1 16,1-4-33-16,8-10-169 31,6-2 138-31</inkml:trace>
  <inkml:trace contextRef="#ctx0" brushRef="#br0" timeOffset="178393.81">23080 7878 449 0,'17'0'103'0,"-6"0"85"0,3 0-9 0,-3 5-54 16,-6 8-31-16,-5 13-43 16,-5 4-10-16,-15 13-21 15,-1 7-7-15,3 3-6 16,4-11-3 0,14-8 20-16,9-9 11 15,12-18 34-15,6-2 16 16,14-14 2-16,1-8-3 0,-1-10-21 15,-5-5-8 1,-8-12-8-16,-10-1 0 16,-18 1 1-1,-6 2-3-15,-20 3-14 16,-11 7-9-16,-11 5-15 16,-9 4-5-1,-2 9-37 1,10 7-33-16,13 7-134 15,19 12-201-15,17-5 233 16</inkml:trace>
  <inkml:trace contextRef="#ctx0" brushRef="#br0" timeOffset="179124.73">23993 8087 544 0,'0'0'100'0,"0"0"91"16,0 2-24-16,0 10-56 0,-11-1-30 15,1 17-46-15,-5 2-13 16,1 6-12-16,-2 1-3 16,6-1-3-16,-1-3-1 15,4-6 0-15,5-8 1 0,7-6-1 16,4-8 5-16,-5-5 27 16,5-7 16-1,3-14 25-15,-7-1 3 0,20-11-2 16,-5-1-5-16,5-1-6 15,3 3 4 1,-1 10-13 0,-6 12-10-16,0 17-20 15,-7 7-11-15,2 9-10 0,-2 6-2 16,-5 1 0-16,4 0 15 0,-3 2-96 16,5 0-76-1,9-2 90-15</inkml:trace>
  <inkml:trace contextRef="#ctx0" brushRef="#br0" timeOffset="179985.37">24858 8197 701 0,'-12'-2'121'0,"10"-1"103"16,-9-1-83-16,11 4-19 16,4 11-39-16,-4 1-18 15,5 15-29-15,-5-2-12 16,2 8-15 0,-2-4-1-16,-5-6-1 0,5 0 0 15,0-9 0-15,3-5-2 16,4-4-2-1,2-5 15-15,-5-9 21 0,3-7 6 16,5-5 8-16,4-7-10 16,4 1-14-16,-1 4-6 0,-3 11-7 15,0 5-7 1,-5 10-8-16,1 8-1 16,1 5 0-1,-1 5 1-15,2 0 0 16,-5-1 1-1,3-4-1-15,-1-4 2 0,-4-5 0 16,2-5 1-16,2-4 2 0,-3-10 1 16,8-9-2-16,6-3-3 0,4-4 14 15,3 5 3 1,-4 14 0 0,-2 2 3-16,-7 16-19 15,-4 7-1 1,0 12-2-1,1 8-13-15,3 5-101 16,5-2-96 0,20-13 107-1</inkml:trace>
  <inkml:trace contextRef="#ctx0" brushRef="#br0" timeOffset="180688.54">25637 8326 928 0,'-6'6'80'0,"-1"3"72"0,0-4-40 0,2 6 17 0,5-6-1 16,10 0-10-16,5-3-24 0,8-4-13 0,3-8-25 0,1-3-15 0,1-1-10 15,-1 0-1-15,-11 0 3 16,-4 1 7-16,-12 1 1 16,-11 5-1-16,-6-2-9 15,-5 7-11-15,-4 11-16 16,-4 5-5-1,0 11-4-15,3 9-1 0,7 8 2 16,8 3 0-16,10-1 1 31,2-2 2-31,9-11 0 0,5-7 0 16,9-8 1-16,6-10 0 16,6-6 2-16,4-6 0 15,2-13 0-15,0-1 1 16,-2-3 2-16,-4 4 1 15,-10 5 0-15,-7 8-1 16,-11 6-2 0,-11 6 0-16,-3 10-1 15,0 1-1-15,2-3 0 16,5-1-1-16,5-8 1 16,6-8-1-16,7-4 2 15,1-8 0-15,9-1-1 0,1 0 0 16,3 2 6-16,-4 0 1 15,4 5 1-15,-5 6-1 0,-3 6-5 16,-2 8-2-16,-6 7 0 16,-6 5 0-16,1 0 1 15,0 2-1-15,6-1 0 16,-3-4-1-16,17-1 0 16,-1-1 0-1,3-7-16 1,5-1-17-16,-5-8-82 15,5-4-58 1,9-14 92 0</inkml:trace>
  <inkml:trace contextRef="#ctx0" brushRef="#br0" timeOffset="180875.64">26743 8302 1441 0,'-14'3'130'0,"0"3"104"16,3-5-78-16,11 1-40 0,0-2-22 15,21 0-28-15,11 0-13 16,25-2-16-16,10-3-13 16,2 1-18-16,-8 1-1 15,-14-1-14-15,-9-1-28 16,-10 1-107-16,-1 3-69 16,-10 2 103-16</inkml:trace>
  <inkml:trace contextRef="#ctx0" brushRef="#br0" timeOffset="180940.45">26700 8561 1622 0,'18'12'78'0,"10"-7"35"0,10-5 10 0,26-5-12 0,1-6-13 0,4-5-46 15,-7-1-19-15,-12 1-30 16,-6 1-37-16,2 3-29 15,4 3 31-15</inkml:trace>
  <inkml:trace contextRef="#ctx0" brushRef="#br0" timeOffset="181810.57">28528 8023 921 0,'22'-21'126'0,"-8"3"112"0,-7 4-6 15,-7 9-38-15,0-1-26 0,-12 15-54 16,-6 9-27-16,-16 21-46 16,-14 4-17-16,-14 15-16 15,-5-1-2-15,1 1-3 16,11-3-1-16,22-5-1 15,2-2 0-15,14-9-1 16,6-7-1 0,11-11-2-1,9-7 0-15,16-1 0 16,7-8 0-16,23 4 7 16,12-4 3-1,15 4 4-15,-3-2 1 16,-10 2-3-16,-15-2-2 0,-19 0-1 0,-5-3 1 15,-10-1-34-15,-4-3-50 16,-6-3-184-16,-1-1 152 16</inkml:trace>
  <inkml:trace contextRef="#ctx0" brushRef="#br0" timeOffset="182078.18">28681 8256 1199 0,'-5'3'152'0,"-4"8"158"0,9 15-159 0,-9 8-6 0,2 23-43 0,-7 10-22 0,-6 13-42 16,2 3-17-16,-1 4-12 15,-4-2-2 1,1-9-55-16,1 4-54 16,7-5 57-16</inkml:trace>
  <inkml:trace contextRef="#ctx0" brushRef="#br0" timeOffset="183298.41">32252 11401 1101 0,'-11'0'101'0,"-1"0"64"0,-11 2-15 0,10 3-32 0,-3 2-21 15,4 7-31-15,1 2-10 16,-6 18-28-16,-3 14-10 16,-5 16-10-1,2 10-3-15,-5 13-3 0,-1-2 1 16,6-12-1-16,4-8 0 16,10-22-1-1,5-11-1-15,12-6 0 16,4-4 0-1,11-5 0 1,4-2 1-16,8-1 0 16,6-5 0-1,7-6 0 1,5-1 1 0,-9 1-2-1,-10-3 6-15,-11 2-55 16,-7-2-39-16,-7-9-190 15,5 2 151-15</inkml:trace>
  <inkml:trace contextRef="#ctx0" brushRef="#br0" timeOffset="183468">32270 11803 1207 0,'0'0'123'0,"-4"0"103"15,4 7-27-15,4 16-48 0,-4 6-25 0,7 13-53 0,-4 3-22 0,11 3-31 0,-3 1-6 16,1-3-6-1,8 4-4-15,-13-7-13 16,5-1-32-16,-10-3-176 16,-4 2-113-16,9-9 162 15</inkml:trace>
  <inkml:trace contextRef="#ctx0" brushRef="#br0" timeOffset="183764.21">32867 11750 925 0,'11'-2'141'0,"-6"2"189"0,-5 6-125 0,-12 10-26 16,-8 3-14-16,-8 13-52 15,-2 2-32-15,-6 8-43 16,-1 8-15-16,0-2-14 16,1 3-4-16,6-3-3 15,5-2-1-15,11-7-8 16,5-7-23-16,7-7-104 16,2-9-80-1,2-14 107-15</inkml:trace>
  <inkml:trace contextRef="#ctx0" brushRef="#br0" timeOffset="184006.82">32569 11802 1230 0,'9'0'92'0,"5"8"78"0,6 8-7 15,5 20-18-15,1-1-29 16,4 10-63-16,2 3-25 15,0-2-21-15,2-6-2 16,-2-2-8-16,-2-1-74 16,2-2-99-16,0 1-145 15,0-6 150-15</inkml:trace>
  <inkml:trace contextRef="#ctx0" brushRef="#br0" timeOffset="185386.82">33114 11387 330 0,'-16'0'98'0,"5"0"93"0,-2 1-4 0,12-2-39 16,6-1-22-16,9-7-12 16,0 4 0-16,4-4 6 15,3 4-5-15,4 8-29 16,-5 2-17-16,1 15-35 15,-5-1-13-15,-5 12-16 0,-11 4 0 16,0 4-2 0,0 5 0-16,-7 8 0 15,3 3-1 1,-5 0 1-16,6-2 0 16,-5-5-1-1,1-6 1 1,4-12-1-1,1 1 0 1,2-8 0-16,-5-4 1 16,1-3-1-1,1-2-1-15,3 0-1 16,3-6 0-16,8-7-4 0,1-2-7 0,2-14-13 16,9-4-7-1,4-10-8-15,1-4 5 16,3-10 13-1,-3 1 7-15,-5-8 12 16,-5 6 3-16,-8 1 3 16,-10 6 0-16,0 9 1 15,-7 6-1-15,0 15 11 16,-2 5 5-16,2 8 7 0,-3 8 3 16,3 13-9-16,-1 6-2 15,5 13-3-15,-4-3-1 16,7 5-4-16,2-11 0 15,10-7-6 1,4-5 6 0,5-13 13-1,2-5 5-15,-1-10 9 16,-3-2-5-16,-3-11-7 16,0-11-3-1,-7-8-3-15,1-3 2 16,-10-6 2-16,0 1 0 15,-12 1-9-15,0 3-3 16,-4 12-12-16,1 6-2 0,0 16-41 16,-1 5-42-1,3 3-99-15,1 1-111 16,14-1 161 0</inkml:trace>
  <inkml:trace contextRef="#ctx0" brushRef="#br0" timeOffset="185596.88">33612 11513 1056 0,'0'0'80'0,"-4"3"54"0,2 8-20 0,1 6-22 0,1 10-12 0,-2 5-9 0,4 7-8 0,1-5-14 0,10-1-1 0,8-10-14 0,-3-5 0 0,12-11 7 0,-2-7 8 0,2-17 12 16,9-5 0-16,-12-15 1 16,-2-2-1-16,-11-2-8 15,-16-1-8 1,-7 3-16-1,-3 7-11-15,-13 10-17 16,-9 14 5 0,-6 8-81-16,-10 3-61 0,4 17 79 15</inkml:trace>
  <inkml:trace contextRef="#ctx0" brushRef="#br0" timeOffset="187193.99">10672 15830 857 0,'-20'26'146'0,"1"-6"132"16,10-4-91-16,9-7-67 16,4-2-27-16,13 0-12 15,15-2-4-15,18-1-23 16,12-4-12-16,19-4-25 15,-1-3-6-15,5-5-11 16,-7 3-20-16,-17 4-51 16,-6 5-29-16,-23 3-94 15,-13 2-95-15,-19 15 169 16</inkml:trace>
  <inkml:trace contextRef="#ctx0" brushRef="#br0" timeOffset="187395.91">10734 16193 1213 0,'-4'11'135'16,"13"-6"118"-16,7-3-52 16,21-6-72-16,11 1-22 15,14-9-50-15,6 1-20 0,4-2-26 16,-6-1-33-16,5 7-128 16,3-3-136-1,3 8 145-15</inkml:trace>
  <inkml:trace contextRef="#ctx0" brushRef="#br0" timeOffset="187669.59">11920 15800 1284 0,'2'3'103'0,"-2"8"82"0,2 5-17 0,-2 18-40 15,-2 12-22-15,-9 19-49 16,6 6-24-16,-9 5-23 16,5-1-8-16,11 3-90 15,5-14-71-15,16-18 82 16</inkml:trace>
  <inkml:trace contextRef="#ctx0" brushRef="#br0" timeOffset="187911.69">12339 15975 1150 0,'-8'14'114'0,"-6"13"73"0,-3 10-26 15,-1 13-78-15,-2 1-13 16,17-1-19-16,6-6-7 16,20-19-6-16,8-9 2 15,13-16 5-15,7-9 6 16,1-16 12-16,-8-7-1 0,-14-12-1 15,-10 0-4 1,-17 1-6-16,-5 2-2 0,-26 11-12 31,-6 0-8-31,-26 11-15 0,-2 3-14 16,9 9-60 0,5 14-39-16,28 7-135 15,8 2-130 1,26 2 206-1</inkml:trace>
  <inkml:trace contextRef="#ctx0" brushRef="#br0" timeOffset="188244.29">12840 15931 883 0,'7'16'186'0,"-7"3"156"0,-12 11-141 0,-7 11-58 0,-1 7-80 16,4-4-27-16,7-12-30 15,4-3-3-15,12-13 5 16,5-6-5-16,19-13 44 15,4-8 20-15,15-15 17 0,3-5 18 16,-4-6-18-16,-6 3-7 16,-15-1-11-1,-13 7-6 1,-26-2-21-16,-10 8-8 16,-18 1-17-1,-6 10-15-15,3 11-61 16,1 0-43-16,18 11-137 15,7 3-160-15,25 7 231 16</inkml:trace>
  <inkml:trace contextRef="#ctx0" brushRef="#br0" timeOffset="188672.78">13479 15931 1311 0,'-29'25'136'0,"-4"7"88"16,-3 3-90-16,-6 13-82 0,8 0-19 0,7-4-5 15,20-3 0-15,23-13-1 16,11-12 8-16,22-16 13 16,-1-10 2-16,9-15 9 15,0-9-4-15,-11-5-2 16,-4-3 3-16,-13 4-5 16,-12 3-5-16,-20 10-15 15,-13-2-7 1,-16 4-46-16,-3 4-50 0,-1 1-317 15,6 6 246-15</inkml:trace>
  <inkml:trace contextRef="#ctx0" brushRef="#br0" timeOffset="189038.89">14975 15798 1093 0,'-2'3'150'0,"-1"8"129"16,1 7-129-16,2 14-22 15,-4 12-44-15,4 9-20 0,-5 18-28 16,-4 2-13-16,4 10-13 15,-4-3-2 1,9 2-56-16,-2-4-57 16,-1-13-197-1,6-8 166-15</inkml:trace>
  <inkml:trace contextRef="#ctx0" brushRef="#br0" timeOffset="189543.91">14566 16158 1414 0,'3'9'121'0,"11"3"102"15,13-1-91-15,24 3-27 16,6-5-15-16,12-2-26 16,7-2-20-16,-10-5-27 15,1-3 2-15,6-1-90 16,2-7-67-16,22 6 77 0</inkml:trace>
  <inkml:trace contextRef="#ctx0" brushRef="#br0" timeOffset="190143.61">16060 15950 850 0,'-26'9'95'0,"1"-2"89"0,4-1-32 0,6-5-14 0,3-1-2 0,14-10-1 16,10 4-7-16,16-6-23 16,13 0-13-16,27 10-30 15,3 2-19-15,19 5-23 16,-7 11-5-16,-17 7-8 15,-9 4 1 1,-36 5 3-16,-10 7 1 0,-24 10 2 31,-13 12-2-31,-15 11-5 16,-5 6-2 0,-2 4-3-1,12-4-2 1,20-14 0-16,16-11-4 15,23-26-1-15,16-12 0 16,16-25 1-16,6-10 1 16,4-22 4-16,3-13 6 15,6-5 15-15,2-6 8 0,-6 7 15 16,-8 10 0-16,-25 19-3 16,-12 7-1-1,-25 19-10 1,-15 9-7-16,-9 20-10 0,-3 11-8 15,-1 15-6 1,6 6 0 0,15-2-1-1,7-11-2-15,22-21 0 0,11-10 1 0,22-21 4 16,11-13 7-16,-2-16 11 16,-4-13 5-16,-21 1 5 15,-18-6-1-15,-10 9-5 16,-13 3-2-1,-21 13-6 1,-4 2-3-16,-29 12-6 16,-10 1-13 15,-1 7-57-31,5 6-37 16,30 4-115-1,12 8-71-15,33-3 157 31</inkml:trace>
  <inkml:trace contextRef="#ctx0" brushRef="#br0" timeOffset="190604.82">17583 16106 971 0,'2'34'176'0,"-11"9"150"16,-10 6-90-16,-6 17-114 0,-2 1-39 0,11-5-39 0,9-7-5 0,16-26 20 0,16-15 14 0,14-19 24 0,11-20 3 0,15-18-15 0,-1-3-8 0,-6-5-16 0,-10 1-1 0,-32 7 0 0,-9 6-6 16,-33 4-12-1,-15 1-9-15,-21 3-19 16,-5 4-6-16,3 13-48 0,5 7-42 15,24 6-90 1,8 7 83-16</inkml:trace>
  <inkml:trace contextRef="#ctx0" brushRef="#br0" timeOffset="191471.69">18874 16238 70 0,'4'-4'0'0</inkml:trace>
  <inkml:trace contextRef="#ctx0" brushRef="#br0" timeOffset="191817.36">18743 16023 702 0,'2'-18'146'0,"-1"4"186"0,10 2-40 0,-15 6-14 0,3 8-23 15,-8 12-62 1,-5 11-34-16,-1 12-63 16,0 15-26-16,0 19-43 0,-4 5-12 15,1 14-9-15,6 4-2 16,-1-1-10 0,10-7-20-16,3-13-67 15,7-14-41 1,3-15-141 15,-2-10-133-15,11-17 233-1</inkml:trace>
  <inkml:trace contextRef="#ctx0" brushRef="#br0" timeOffset="192123.85">18519 16277 1224 0,'-7'5'192'0,"-2"4"188"0,13 14-212 0,8 0-39 0,13 3-62 0,16 1-18 0,5-11-30 0,0-2-8 0,22-16-7 16,-6-10-1-16,23-13-46 16,14-5-63-16,29-11 61 15</inkml:trace>
  <inkml:trace contextRef="#ctx0" brushRef="#br0" timeOffset="192525.29">19486 15959 208 0,'-9'2'55'0,"0"3"82"0,9-5 11 16,4 0 30-16,4-1 13 15,1-5 8-15,-3-3-12 16,1 4-17-16,-2-9-11 16,2 0-31-16,7-2-16 15,4 0-32-15,7 3-10 16,3 5-22-16,4 6-11 16,4 9-20-1,-3 2-7-15,-1 8-7 16,-3 6 1-16,-13 8 2 15,-9 2 2-15,-16 6 3 16,-9 7-1-16,-10 6-2 16,-2 1-2-16,-1-9-1 0,1-8-1 15,9-13-1-15,5-9-2 16,16-12-3 0,7-2-1-16,14 0 3 0,8 0 4 15,8 3 18 1,-2 6 10-1,3 7 13 1,-3 2 2 0,-8 8-7-16,-4 3-6 15,-21 12-8 1,-8-4-4-16,-22 7-4 0,-8 8-3 0,-8-5-5 16,0 3-3-16,5-11-28 0,5-5-32 15,11-16-92-15,7-6-70 16,18-23 111-16</inkml:trace>
  <inkml:trace contextRef="#ctx0" brushRef="#br0" timeOffset="192848.84">20273 16207 1019 0,'-2'13'155'0,"-1"12"147"0,-4 7-87 0,-2 23-88 15,0 5-34-15,0 9-48 0,4-9-12 16,10-15 7-16,13-13 4 15,7-20 6 1,8-9 9-16,4-8-2 16,-6-11 1-16,-3-10 1 0,-9-3-6 15,-8 1-7-15,-7 1-2 16,-20 1-6-16,-6 3-7 0,-17-4-13 16,-3 4-6-1,-4 5-28-15,1 2-28 0,1 9-72 16,10 2-37-1,24 5-99-15,10 0-54 0,30-4 174 16</inkml:trace>
  <inkml:trace contextRef="#ctx0" brushRef="#br0" timeOffset="193222.82">20762 16193 1090 0,'13'14'148'0,"-19"11"127"16,-8 7-58-16,-18 21-89 0,0 8-29 15,13 3-40-15,8-1-13 16,20-17-7 0,12-10 2-16,26-24 11 15,8-10 6-15,15-23 9 16,1-11 4-16,-12-18-10 16,-6 1-7-16,-19-1-9 0,-20 2-5 31,-16 9-4-31,-10 5-4 0,-27 6-10 0,-7 3-6 15,-29 9-32-15,-10 2-27 16,0 9-68-16,10 5-47 16,26 3-167-16,20 8 182 15</inkml:trace>
  <inkml:trace contextRef="#ctx0" brushRef="#br0" timeOffset="193440.84">21915 15920 1716 0,'3'9'140'0,"3"9"72"16,-1 8-59-16,-14 15-64 16,-7 9-21-16,-9 10-24 0,4 6-6 15,-4 5-20-15,8-4-8 16,4-3-24-1,3-7-35-15,6-13-107 0,2-3-79 16,2-11 117-16</inkml:trace>
  <inkml:trace contextRef="#ctx0" brushRef="#br0" timeOffset="194053.17">21425 16190 1150 0,'15'28'194'0,"6"2"291"0,29-3-386 0,1-6-18 0,16-10-38 0,-1-6-8 0,3-12-20 15,0-11 3-15,4-8-79 16,3-3-68-16,4 4 75 16</inkml:trace>
  <inkml:trace contextRef="#ctx0" brushRef="#br0" timeOffset="194703.33">22713 16060 429 0,'-2'-9'108'0,"4"-3"113"0,3-4-15 16,6-2-17-16,-1-5-9 15,-1-3 1-15,-2 1-4 0,-5-3-21 16,0 6-13 0,-13 5-44-16,-7-1-21 15,-15 14-39-15,-3 4-16 16,-3 16-16-16,-3 11-7 15,5 5-3-15,3 7-5 16,21-2-1-16,10 2 4 16,17 9 3-1,16 1 2-15,7 1 3 16,6 3-1-16,1 4 0 16,-6 0 1-16,-14 1 2 15,-4 3 1-15,-24-3 3 16,-12 1 1-16,-12-13 0 15,-11-9 0-15,2-21-3 0,-8-14-1 16,8-18-2-16,7-14-2 0,14-27-2 16,13-9-3-16,19-12-2 15,17-2-2-15,13 4 6 16,11 3 4 0,21 19 7-16,4 4 2 15,24 18-2-15,4 7-3 16,-11 18-2-1,-12 7-2 1,-37 21 4-16,-25 8 2 16,-22 19 0-16,-8 12 0 0,-9 11-2 0,7 0 4 15,1-13 0-15,15-8-1 0,9-27 2 0,3-12 3 16,13-26 13 0,-2-15 8-16,1-16 10 15,5-11-2 1,-12-1-6-1,-12-1-5 1,-12 6-6 15,-11 2-4-15,-19 6-8 0,-9 8-4-1,-15 12-7-15,-8 8-22 16,0 18-46-1,3 10-36-15,13 5-104 16,19 7-46 0,28-9 133-1</inkml:trace>
  <inkml:trace contextRef="#ctx0" brushRef="#br0" timeOffset="195124.78">24011 15858 1291 0,'-32'43'116'0,"-6"1"72"0,-9 11-65 0,-12 5-65 0,9 9 2 0,11-5 9 0,13-3-2 0,26-19-9 0,16-6-13 0,25-26-1 0,8-10 11 0,15-16 18 0,-4-12 10 0,-3-11-7 0,-13-9-3 16,-8 0-7-16,-15 0-12 16,-21 4-10-16,-14-2-12 15,-29 7-16-15,-15 2-20 16,-22 12-61 0,-3 9-36-16,5 16-110 15,12 7-75-15,32 20 161 16</inkml:trace>
  <inkml:trace contextRef="#ctx0" brushRef="#br0" timeOffset="195795.16">24413 15989 617 0,'-7'6'80'0,"-2"3"62"15,-5-2-20-15,3-2-43 16,-1 0-16-16,1-3-15 16,6 0-1-16,0 3-3 15,5-5-8-15,-4 0-17 16,2 0-9-16,1 0 22 16,-1 0 7-16,0 0 5 15,0 0 3-15,0 0-26 0,2-2-10 16,0 2-5-1,0 0-2-15,0-3-1 0,0 3 0 16,0 0-1 0,0 5 0-16,-3-1 5 15,3 1 1-15,0-1 7 0,0-3 2 16,0 1 1-16,0-2 2 16,0 0-2-16,3 0-3 15,-3-2-5-15,0 1-3 16,0 1-5-16,-3 0 0 0,-1 3-1 15,4-3-3-15,-1 2 24 16,-5 7 13-16,6-7 11 16,0-1 8-16,0-1-18 15,0 0-5-15,-2-9-7 16,-1 6 0-16,3-1-5 16,0 3-5-16,-2 1-6 15,0 0-3-15,-1 0-2 16,-13-4-1-16,5 9 0 15,2-1 5-15,1-1 9 16,-1-1 5-16,2 4 6 16,-2-6-2-16,3 1-4 15,-1 3-3-15,2-1-2 16,3 3-3-16,-7-3-4 16,-1 6-3-16,-4-2-3 15,-2 9-1-15,-8 7 1 16,-4 6-2-16,0 3-1 15,3 7 0-15,11 5-3 0,3 4 1 16,16 3 0 0,1-5 3-16,17-12 2 15,0-7-1 1,12-22 6 0,1-7 6-1,8-19 23-15,2-13 12 16,0-12 7-16,-1-2-3 15,-10-5-13-15,1 3-5 16,-20 8-1-16,-8 1-1 0,-18 11-5 16,-15 3-6-16,-5 13-16 15,1 9-6-15,3 6-14 16,8 7-20-16,4 2-54 16,7-1-36-16,9-7-59 15,6-2-10-15,8-9-18 0,2 0-12 16,3-2-51-16,-1-3-23 15,-2 4 160 1</inkml:trace>
  <inkml:trace contextRef="#ctx0" brushRef="#br0" timeOffset="197048.43">24058 16266 475 0,'0'14'137'0,"6"-3"147"0,1-8-1 0,16-10-33 16,5-14-28-16,8-13-44 15,13-10-18-15,1-13-40 16,5 2-16-16,2 2-29 16,-8 5-17-16,-13 18-13 15,-17 7-2-15,-24 19-13 16,-20 15-5-16,-19 23-15 15,-9 12-7-15,-6 23-4 32,1 6-1-17,10 4-10-15,-5-2 0 16,22-15 0 0,8-11-2-1,22-24 7-15,15-19 1 16,12-29 1-1,12-16 3-15,8-22 2 16,3-8 0-16,15-9 2 16,7 3 4-1,-9 9 5 1,6 8 4-16,-33 25 3 16,-12 8-1-1,-30 30-5 1,-21 13-3-16,-29 28-3 15,-5 14-4 1,-11 14-1-16,4 11-1 16,9 2-1-16,-1-2-10 0,19-13-7 15,1-15-2-15,27-35-2 16,14-11 9-16,16-31 7 0,14-16 2 16,13-26 4-16,1-13 0 0,16-12 0 31,6-3 1-31,3 8 7 15,2 7 2 1,-13 16 4-16,-20 11 2 16,-28 30-3-1,-22 13-3-15,-36 33-4 16,-18 14-3-16,-12 25-3 16,-5 15 0-16,5 8-1 0,5 7 0 15,2-12 1 1,11-7 0-16,23-38-3 0,10-20 0 15,43-35-3-15,18-19 1 0,17-35 2 16,15-11 2-16,5-21 2 16,-4-6 0-1,6 8 1 1,-2 6 1-16,-18 13-1 16,-5 13 1-16,-34 27 0 15,-14 22-1-15,-35 39-2 16,-15 15-2-16,-14 27-1 0,-3 8-4 0,5 12-8 15,1 0-8-15,15-7-18 0,6-5-1 0,25-27 7 16,15-11 5-16,20-35 20 0,10-14 5 0,7-25 5 0,6-5 1 0,1-6 1 0,-3 1 1 16,-11 10 5-16,-7 7 3 0,-12 16 10 0,-9 12 3 15,-10 18-3-15,-11 13-4 16,-9 12-9-16,-4 9-4 16,-2-4-2-16,4 0 0 15,14-12-2-15,3-7 0 0,13-23-2 0,15-6 0 0,8-24-1 16,12-13 2-16,17-14 1 0,4-5 0 0,8 2 3 15,-4 3 2-15,-15 19 3 16,-19 11 2-16,-26 18-1 16,-14 16-2-16,-35 23-5 15,-5 18-1-15,-18 17-9 16,-5 13-6-16,8 10-10 16,2-1-6-16,19-18 7 15,11-18 5-15,24-39 6 16,17-14 5-16,24-26 3 0,6-8-10 15,16-21-29-15,-1 0 30 16</inkml:trace>
  <inkml:trace contextRef="#ctx0" brushRef="#br0" timeOffset="198368.69">25532 15938 770 0,'23'-7'98'0,"5"-6"86"16,-1-1 3-16,5 4-39 15,-2-3-6-15,2 4-29 16,2 9-14-16,-3 2-30 15,1 11-19-15,-1-5-27 16,4 3-6-16,-3-2-9 16,3-9 0-16,-1 3-1 15,-2-4 0-15,-5-8-11 16,-8-4-28-16,-1 3-83 16,-6-3-62-16,-8 1-294 15,-6 3 275-15</inkml:trace>
  <inkml:trace contextRef="#ctx0" brushRef="#br0" timeOffset="198664.95">25652 16094 625 0,'0'0'144'0,"0"4"129"0,-7 1-95 16,0 0-23-16,-5 4-37 15,-1 3-5-15,1 3-7 16,3-5-1-16,9 4-10 16,2-1-10-16,12-2-20 15,4 1-7 1,14-5-17-16,9 0-8 0,12-5-13 16,0-2-4-16,11-7-6 31,-2-2 0-31,11-5-7 15,6 0-35-15,-4-1-229 16,-4 1 178 0</inkml:trace>
  <inkml:trace contextRef="#ctx0" brushRef="#br0" timeOffset="199962.19">26959 15874 546 0,'-5'14'167'0,"1"2"153"0,-5-7-109 0,8-2-42 16,-5-3-46-16,-2-1-15 16,2-1-7-16,6-2-1 0,0 2-18 15,6-4-11 1,20 0-27-16,2-3-11 16,20 3-5-16,6 2-6 15,1 2-5-15,3 5-6 16,-1 6-7-1,1 2 0-15,-15 9 0 0,-15 4 2 16,-26 9 4 0,-9 7 0-1,-21 13 1-15,-11 3-1 16,-11 10-4-16,0 1-1 16,8 1-3-1,8-3-2-15,18-15-2 16,9-1-2-16,21-18-3 0,14-1 2 0,19-18 1 0,9-9 2 0,17-7 2 15,9-7 3-15,10-11-52 16,0-14-57-16,5-9-203 16,-8-8 171-1</inkml:trace>
  <inkml:trace contextRef="#ctx0" brushRef="#br0" timeOffset="200498.59">28032 15918 1014 0,'-20'0'211'0,"1"0"282"0,6 2-293 16,8 2-70-16,2 1-20 15,6-5-15-15,11-2-7 16,15-1-26-16,12-1-11 16,5 4-26-1,5 7-10-15,-3 2-9 0,-6 7-1 16,-20 7 3-16,-12 4 1 15,-20 8 3-15,-15 8 0 16,-14 1-2-16,-4 4-1 31,3-13-3-31,8-4-2 16,17-10-6-16,15-10-4 16,18-4-2-16,12-4 1 15,15 1 3-15,6-4 1 16,22 3 9-1,-1 1 4-15,-1 3 5 16,-7 12 4 0,-30 3-1-16,-16 8 3 0,-33 7 3 0,-27 6-1 15,-27 4-5-15,-7 7-4 16,-11 2-7-16,5-6-2 0,15-9-4 16,10-11-19-1,20-21-64-15,12-13-45 16,23-21-138-16,9-17-93 15,32-17 199 1</inkml:trace>
  <inkml:trace contextRef="#ctx0" brushRef="#br0" timeOffset="200798.13">28690 16074 1143 0,'3'0'160'0,"-6"0"131"0,-6 4-55 0,0 16-84 0,-3 1-39 15,4 18-51-15,3 0-19 0,5 5-23 16,5 2-4-1,11-7-5-15,6-5 3 0,11-16 15 16,5-11 6-16,11-16 7 16,8-14-1-16,-4-11-9 31,0-3 2-31,-22-6 4 16,-14 3 2-16,-22 1 0 15,-15 0-5-15,-29 8-14 0,-10 7-7 0,-12 8-23 16,0 3-21-16,11 13-62 15,11 9-43-15,20 7-146 16,15 7 155-16</inkml:trace>
  <inkml:trace contextRef="#ctx0" brushRef="#br0" timeOffset="201039.15">29550 15901 1362 0,'-15'0'100'0,"-4"0"72"0,-2 5-112 0,-2 2-4 15,-4 9 1-15,2 4 6 0,6 13-3 16,-1 8-5 0,6 12-22-16,5 8-10 0,9-1-13 15,13 2-7-15,13-16-4 16,13-11 0-16,14-12 17 15,8-17 18-15,6-24 45 32,-3-10 16-17,1-22 4-15,-10-5-8 0,-23-9-33 16,-14 0-12 0,-36 6-14-1,-21 1-7-15,-30 13-13 16,-11 3-10-1,-6 23-63-15,-1 18-43 16,-9 36 52-16</inkml:trace>
  <inkml:trace contextRef="#ctx0" brushRef="#br0" timeOffset="203129.16">1450 14206 566 0,'-14'-9'104'0,"-2"-4"104"16,-3-1-49-16,3 4-7 0,0 4-18 16,-2-6 5-16,2 3 9 15,2 4 8-15,-6-2-6 0,3 5-34 16,-3 2-19 0,-3 7-34-16,3-3-7 0,-8 8-3 15,-4 9-2-15,-16 13-13 16,-1 10-10-16,-5 16-18 15,5 11-5-15,8 16-7 16,9 13-3-16,16 8-1 16,11 2 0-16,26-18-3 15,11-11 0-15,23-27 1 16,7-15-1-16,11-20 5 16,-1-12 3-16,-2-12 2 15,-3-9-3-15,-7-15-86 16,-3-1-129-16,-4-18 124 15</inkml:trace>
  <inkml:trace contextRef="#ctx0" brushRef="#br0" timeOffset="203601.22">1872 14378 1102 0,'-18'-2'138'0,"-5"4"4"0,9 3 99 0,2 4-85 16,3 7-16-16,0 10-73 15,4 12-17-15,1 11-11 16,4 8-13-16,4 14-18 16,1 5-4-16,9 6-1 15,4 3-1-15,5-9-27 16,0-7-3-16,-2-28 0 15,-3-21 0-15,-9-35 28 16,-7-18 0-16,-2-26 1 16,-2-19 2-16,-9-14 13 15,-5-9 9-15,-10-9 9 16,-3 2 2-16,12 10-7 16,8 8-8-16,16 26 0 15,7 13-1-15,14 22-3 16,4 12 0-16,9 17-7 0,-7 3-2 15,-4 17-1-15,-5 4 1 16,-11 15 5-16,-10 4 4 16,-12 8 0-16,-9 6 1 15,-21 9-4-15,-1-4-3 16,-8-4-18-16,2-8-33 16,17-16-97-16,8-18-81 15,24-18 110-15</inkml:trace>
  <inkml:trace contextRef="#ctx0" brushRef="#br0" timeOffset="203879.94">2408 14098 1332 0,'9'32'120'0,"-8"12"63"15,-1 9 7-15,-12 14-75 16,-2 10-21-16,-2-5-40 15,2 8-20-15,3 2-22 16,6-1-3-16,6 6-9 16,10-4-45-16,5-5-188 15,2-5 153 1</inkml:trace>
  <inkml:trace contextRef="#ctx0" brushRef="#br0" timeOffset="204412.64">2956 14626 382 0,'-2'-14'185'0,"-2"1"139"0,1 4-35 0,-3 8-31 16,6 2-79-16,2 12-36 15,12 10-67-15,8 0-20 16,10 2-35-16,8-9-10 16,12-6-4-1,4-4-1-15,3-6 2 16,-1-4 11-16,-6-6-82 0,-8-1-69 47,-10 4 77-47</inkml:trace>
  <inkml:trace contextRef="#ctx0" brushRef="#br0" timeOffset="204582.62">3062 14947 1024 0,'3'16'144'0,"6"0"125"0,13-6-107 0,11-10-51 16,6-3-31-16,13-11-31 15,6-2-11-15,10-11-23 16,3 2-23-16,7-10-184 15,0-1 137-15</inkml:trace>
  <inkml:trace contextRef="#ctx0" brushRef="#br0" timeOffset="204980.4">3745 14514 1231 0,'12'-9'89'16,"7"2"61"-16,13-3 2 0,13-5-14 0,6 3-17 15,8 9-43-15,-3-5-21 16,-11 14-27-16,-12 10-5 0,-22 16-3 16,-15 15 0-16,-22 21-5 15,-6 8-2 1,-18 13-7-16,4 3-3 31,13-3-3-15,6-3-2-16,20-13 4 15,10-13 0-15,15-13 2 0,9-10 0 16,17-18-1 0,13-8-1-1,10-23 2-15,9-10 0 16,-3-26 1-16,0-5 0 15,-13-16-37-15,-5-4-48 16,-11 1-137 0,-6 2-136-1,-15 10 187-15</inkml:trace>
  <inkml:trace contextRef="#ctx0" brushRef="#br0" timeOffset="205459.58">4386 14447 1192 0,'-5'-4'180'0,"-2"-3"139"0,11 0-134 0,1-3-29 0,14-1-62 0,8-3-14 0,8-4-20 0,4 4-12 16,0 8-14-16,0 5-6 16,-8 8-12-16,-5 16 0 15,-13 16 0-15,-13 12 0 16,-18 18-2-16,-5 4-2 31,-2-7-4-31,2-10-1 0,14-18-7 16,7-8-2-16,9-9-6 15,11-3-1-15,14-15 3 16,5-3 7-16,13-1 9 16,-2-8 2-1,0 5 6-15,-6 4-2 16,-17 13 0 0,-13 1 3-16,-15 18 3 0,-17 8-1 15,-17 15-4 1,-11 4-2-16,-1 1-13 0,-1-8-14 0,13-10-49 15,7-6-30-15,14-22-95 0,9-12-60 0,17-25 137 16</inkml:trace>
  <inkml:trace contextRef="#ctx0" brushRef="#br0" timeOffset="206034.66">5275 14548 1200 0,'0'23'111'0,"-2"7"56"0,2 2 3 0,0 11-78 0,0 3-17 16,9-2-28-16,-2-3-12 16,11-11-6-16,5-5-2 0,1-22 15 15,10-6 6-15,5-22 15 16,9-7 12-16,-5-12 10 15,-8-8 2 1,-10 3 0-16,-13 4-1 16,-17 8-12-1,-20 7-11-15,-30 12-24 0,-9 13-14 0,-3 10-54 16,3 15-35 0,20 19-89-16,10 2-75 0,20 1-318 15,16-6 321 1</inkml:trace>
  <inkml:trace contextRef="#ctx0" brushRef="#br0" timeOffset="206220.11">5807 14473 1107 0,'-11'2'125'0,"-7"9"94"15,4 5-114-15,3 12-28 0,1 6-12 16,10 8 3-1,2-1 1-15,12-5-19 16,7-10-7-16,11-17 11 16,5-9 12-16,0-14 26 15,2-11 8-15,-5-5 1 16,-6 0-5-16,-6 3-14 16,-13 2-6-16,-13 4-11 15,-10 3-8-15,-14-1-19 31,-8-1-11-31,-14 3-16 16,1 4-7-16,4 3-41 16,5 10-41-1,11 10-123-15,6 6-69 16,9 14 138 0</inkml:trace>
  <inkml:trace contextRef="#ctx0" brushRef="#br0" timeOffset="206467.41">3431 15989 1005 0,'19'-1'120'0,"34"-8"93"16,24-7 4-16,57-11-18 16,47-10-22-16,44-20-43 0,20-12-27 15,21-11-46 1,-27 4-20-16,-33 5-19 15,-16 9-1-15,-39 16-4 16,-6 3 0-16,-30 24 12 0,-14 8-31 16,-40 11-87-1,-17 6-76-15,-21 6-311 16,-14 8 276 0</inkml:trace>
  <inkml:trace contextRef="#ctx0" brushRef="#br0" timeOffset="206852.43">3746 16098 1102 0,'0'-16'127'0,"-3"5"116"0,-4 0-12 0,1 11-52 16,-1 4-23-1,2 17-67-15,1 6-35 0,-1 24-38 0,2 11-10 16,3 18-4-1,0 5 0-15,8 4-22 16,-1-1-40-16,11-15-109 16,4-7-102-16,11-33 140 47</inkml:trace>
  <inkml:trace contextRef="#ctx0" brushRef="#br0" timeOffset="207130.67">4298 16346 955 0,'-20'10'153'0,"4"10"210"0,7 12-301 15,1 14-17-15,6 16-39 0,2 4-4 16,5-6-3 0,11-7-2-16,5-23 1 15,4-3 8-15,2-33 51 0,-1-8 29 16,-3-16 44-16,-1-9 13 15,-6-12-15-15,-2 3-14 16,-12-4-21 0,-6 5-10-16,-17 4-27 0,-9 2-11 15,-9 11-27-15,-2 5-22 16,2 18-80 0,3 7-59-16,15 7-210 15,16 7 193-15</inkml:trace>
  <inkml:trace contextRef="#ctx0" brushRef="#br0" timeOffset="207472.87">4743 16282 831 0,'-4'25'187'0,"4"5"196"0,-10 14-255 16,1 8-33-16,5 4-77 15,-1-1-16-15,10-5 12 16,9-13 3-16,11-14 19 15,9-17 19-15,10-21 29 16,1-9 20-16,-5-24 30 16,-2 2 8-16,-22-4-10 15,-9-1-11-15,-13 4-30 63,-11 5-19-63,-17 3-30 15,-5 5-12-15,-13 9-13 16,5 8-34-16,6 13-103 16,11 4-75-16,15 16 87 0</inkml:trace>
  <inkml:trace contextRef="#ctx0" brushRef="#br0" timeOffset="207815.13">5363 16199 1588 0,'-14'3'130'0,"-4"13"43"0,-1 5-10 0,-1 22-106 15,1 14-26-15,7 12-26 16,4 2-5 0,12-13-6-16,5-8-1 0,16-27 2 15,3-11 6-15,13-24 29 16,0-8 19-16,-1-19 39 15,1-3 15-15,-12-6-2 16,-12-5-5-16,-19 5-20 16,-17 2-12-16,-20 10-17 15,-9 6-10-15,-9 5-27 16,1 6-28-16,11 7-96 16,1 6-62-16,26 8 85 15</inkml:trace>
  <inkml:trace contextRef="#ctx0" brushRef="#br0" timeOffset="208279.37">6574 14823 1285 0,'-10'0'109'0,"3"2"80"0,5-2-11 0,2 1-62 16,5 5-10-16,9-3-34 16,6 2-20-16,15 1-14 15,1-4-10-15,10-4-16 16,2-5-5-16,3-4-2 16,4 2 1-16,-2-3-9 15,-1-1-36 1,-11 8-132-16,-6-2-138 15,-35 7 160 1</inkml:trace>
  <inkml:trace contextRef="#ctx0" brushRef="#br0" timeOffset="208478.62">6700 15255 1260 0,'-10'16'187'0,"10"-3"224"0,14-13-264 0,12-6-15 16,8-20-34-16,9-10-12 15,15-8-37-15,8-2-20 16,12-4-35 0,9-1-49-16,-2 3-386 0,10-9 298 15</inkml:trace>
  <inkml:trace contextRef="#ctx0" brushRef="#br0" timeOffset="209405.89">7674 14434 674 0,'-7'-1'160'0,"1"-3"128"0,4-6-82 0,4-5-29 0,9-2-34 0,7-5-11 0,10 3-20 16,9-1-20-16,13 8-42 15,-1 5-17-15,-4 14-24 16,-1 7-1-16,-15 14 1 16,-3 3 1-16,-22 11 4 15,-4 10 0-15,-18 17-2 32,-5 12-1-32,-9 13-3 15,-3 0-1-15,-5-5-1 16,0-11-2-1,15-21 0-15,12-6 0 16,24-23 4 0,14-5 6-16,17-12 7 0,6-9 2 0,7-11-4 15,2-11-3-15,3-13-4 16,-5 1-8-16,2-14-100 16,-9-9-87-16,5-16 94 15</inkml:trace>
  <inkml:trace contextRef="#ctx0" brushRef="#br0" timeOffset="209651.89">8503 14544 1889 0,'-16'15'123'0,"-3"-10"23"0,5-2-28 0,1-6-80 0,3-8-26 0,10-12-43 0,0-7-69 15,17-18 61-15</inkml:trace>
  <inkml:trace contextRef="#ctx0" brushRef="#br0" timeOffset="209973.23">8840 14140 1327 0,'-5'4'163'0,"0"-3"114"0,10-4-123 0,7-9-18 16,8-6-51-16,7-2-11 0,8 3-27 0,4 2-12 15,-5 14-18-15,-1 8-2 16,-13 10-4-16,-6 12 3 16,-12 13 6-16,-8 4-1 15,-15 8-1 1,0-5-5-16,1-8-7 0,10-2-5 15,10-16-8-15,5 0-3 16,18-10 7-16,7-5 7 16,13 3 23-16,8 1 13 15,-5 3 10-15,0 1 2 16,-24 10 5 0,-10 8-1-1,-28 21-4-15,-19 9-3 16,-26 28-19-16,-13 9-7 15,-24 14-11 1,-19 6-18 0,-40 24-88-16,-15 20-28 15,-29 51 51-15</inkml:trace>
  <inkml:trace contextRef="#ctx0" brushRef="#br0" timeOffset="-183806.11">19578 8326 271 0,'-11'8'75'0,"-1"2"77"15,-6 3-10-15,6 1-14 16,1 2-9 0,18 5-9-16,9 4-3 0,5 3-24 15,15 4-10-15,1-5-20 16,13 1-12-16,22-5 15 16,15-9-3-16,29-8-26 15,6-6 40-15,-9-7-31 16,-13-8-8-16,-29-8 52 15,-16-1-43-15,-22 2 1 16,-13-1 7-16,-31 9-29 16,-17 5-1-16,-34 6-6 15,-14 3-2-15,-40 7-3 16,-11 0-2-16,-5-4-1 16,10-3-1-16,35-3 0 15,18-1 0-15,34 1-2 16,15 3-1-16,29 0-2 15,10-2-2-15,26 2 0 0,10 0 0 16,33-5 2-16,15 1 2 16,16 1 3-16,-4-1 0 15,-23 0 4-15,-21 4 0 16,-30 6 1-16,-20 1 0 16,-22 7 0-16,-17 6 0 15,-25 4-1-15,-13 5-1 16,-28-1-1-16,-3 0-1 15,11-3-1-15,12-3 0 16,45-1-3-16,19-5 0 0,42-6-1 16,22-8 0-16,27-9-131 15,4 0 99-15</inkml:trace>
  <inkml:trace contextRef="#ctx0" brushRef="#br0" timeOffset="-141872.23">11489 3743 268 0,'-5'-1'68'16,"0"-3"68"-16,-1-1-13 15,-6 1-16-15,-1 1-1 0,3 3-11 16,-4 0-10 0,5 1-18-16,-4 5-1 0,1 1 12 15,0 0 9-15,6-2 11 16,3-5 3-16,1 0-9 15,2 0-6-15,-2-10-19 16,9 4-10-16,2-4-15 16,4-1-9-16,8-1-12 15,0-3-7-15,6 3-9 16,5 3-1-16,10-3-3 16,4 5 1-16,9-1-2 15,0 5 1-15,0-4-1 16,-5 1 1-16,3-1 0 15,-3 0-1-15,1-7 1 16,0 2-1-16,1 1 0 16,3 2 0-16,3 0 0 15,6 4 0-15,9 5 1 16,5 2 0-16,2 1-1 16,-1 1 0-16,-4 1 0 0,-8-1 0 15,-3-2 0-15,-2-1 0 16,7-1-1-16,8 0 1 15,13 4-2-15,9 1 1 16,4 0 0-16,-2 3-1 16,-12-5 1-16,-4 1 0 15,-3-4 1-15,8 1-1 16,22-2 0-16,6-1 0 0,3 0-1 16,-9-1 2-16,-4-5-1 15,2 5 1-15,5-1 0 16,18 1-1-16,-5 3 0 15,-2 3-1-15,-9-1 0 16,-7 2 1-16,3 5-1 16,11-4-1-16,6 0 1 15,-3 2 0-15,-10-1 0 16,-3 1 1-16,-8-4-1 16,8 1 2-16,17 1-1 15,-7-5 1-15,0-3 0 16,-2-3 0-16,-8 1 0 15,8-6 0-15,16 1 1 16,-1 3 1-16,-13-6 1 16,-7 6-1-16,-16 2 1 15,0 1 0-15,13-3-1 16,-4 2 1-16,-11-4-1 0,-3 2 0 16,-22-6 1-16,-3-1 0 15,-2 2 2-15,-8-2-1 16,1-1 1-16,-6-2 0 15,-6-3-1-15,-7 4 1 16,-12 2 1-16,0 5-1 16,-10-3 3-16,-2-2 2 15,-17-1 16-15,-9-1 8 0,-16 2 5 16,-12-2 0-16,-8 4-17 16,-7-2-8-16,-10 3-7 15,-7 4-3-15,-6-4 0 16,-5 3-2-16,-7 4 1 15,-11 4-1-15,-23 2-2 16,-3 8 1-16,-4 3-1 16,-2 3-1-16,11 3 1 15,-10 1 0-15,-12 1 0 16,-8 2 0-16,7-2 1 16,11 6-1-16,-1-2 1 15,-1-4 0-15,-4 0 0 16,-5-3 1-16,22-4 0 15,13 0-1-15,-1-5 0 16,-4 2-1-16,-13 0 1 16,1-1-1-16,0-3 0 0,12 4 0 15,14 1 0 1,-3-3 0-16,-8 2 0 0,-8-1 0 16,0-2 0-1,3-1-1-15,14-2 1 0,6-1 1 16,7-1 0-16,5-1-1 15,-14 0 1-15,-7 1-1 16,-1 6 0-16,-10-4 0 16,20 6 0-16,7 3 0 0,-8 2 0 15,3 0 0 1,-11 0 0-16,-6 0 1 0,6-5-1 16,4-1 1-16,17-4-1 15,6 1 0-15,13-6 0 16,6 1 0-16,-1-2 0 15,2 0 0-15,-15 0 0 16,-3 0 0-16,-1 0 0 16,2 0 2-16,12-2-1 15,1-6 1-15,10-3 1 16,0 0 0-16,6-1-1 16,-1 0 1-16,-7 1-2 15,6 2-1-15,-11 0 0 16,0 4 0-16,0-4 0 15,-7 4 0-15,2-4 0 16,3 0 0-16,11 2-2 16,3-2 1-16,15 2-1 15,0 0 0-15,6 3 0 0,7 1 0 16,4 3-2-16,4-7 0 16,7 1-3-16,7 1 0 15,7-4-1-15,7 4 1 16,9-4 2-16,4 5-1 15,21 3 1-15,11 1 0 16,6 3 0-16,5 2 2 16,4 4 1-16,-6-5 2 15,1-4 0-15,6-2 0 0,10-3-2 16,16-2 1-16,23 3-1 16,2 4 1-16,-4 0 1 15,-6 2 0-15,1 3 0 16,11 2 0-16,17-7 0 15,2 0-1-15,-1-7 0 16,3 2 1-16,9 1 0 16,3-1 0-16,-5 5 0 15,1 0 1-15,-16 7 0 16,12 4 0-16,-6 3-1 16,-10 2 1-16,-6 5 0 15,-3 4-32-15,14 5-98 16,10 6-102-16,5-3 111 15</inkml:trace>
  <inkml:trace contextRef="#ctx0" brushRef="#br0" timeOffset="-94755.05">11746 3869 348 0,'-24'-10'89'16,"0"-5"86"-16,-2 3-14 16,1 3-4-16,4 0-1 15,5 7-15-15,16 2-46 16,12 4-19-16,18 8-31 0,9 3-5 15,18-3-7-15,14-3-2 16,12-13 0-16,17-8-3 16,31-9 2-16,27-8 2 15,24-1-3-15,12 2-2 16,27 6-12-16,-1 5-7 16,9 11-5-16,8 5-2 15,6 2 2-15,-2-1 0 16,45-8 0-16,3-10-1 0,19-12 0 15,24-2-2-15,-4-7-1 16,16 3 0-16,-5 10 0 16,3 1 0-16,-14 7 19 15,-16 0 4-15,-9 13 2 16,-35 3 4-16,-18 6-14 16,-16 10 0-16,-43 11-29 15,-19-4-124-15,-42 4 91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8313-B910-41E8-8904-0397184C5E2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9F6EA-7A55-45C3-AE11-58FF20F80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9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8D520-4284-47D9-B3D7-64F0E310E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6540C-449D-4135-8992-CC2CDF6B8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914B8-3C5D-46EE-8814-CF84AABF8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C7BA0-4420-41CD-9CF9-E9ECFAE2E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513EF-9880-461E-B92B-E78D70ABB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3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4B049-8098-42D0-A8E8-9FAD11D7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3FACF-96EF-4CD6-9678-B4135DA9D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A12FE-83C5-4900-92B4-39C6EAC13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9A6A3-2294-4FA7-8FFC-6FA49080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54253-11BC-459C-AD68-D0A5C8D82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EDED3B-0605-40BB-A665-1434157822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4FEDD0-A80D-4BAA-8364-CFEC5D0D1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B92C0-8F86-40A6-A7A0-769806D5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D992D-FBAD-4E45-BE3C-7FF718D22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56BEE-A412-4974-8A9D-682504980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2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A002C-7393-4863-AB2A-39E5289DE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CA96E-8B12-49AE-9E6E-42CA741B6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C3E4-29ED-4989-9B02-B3378255C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F3C6E-3896-4712-AE6A-ECF13B0F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BC36D-84CD-430A-936C-0C80B5AC8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8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F2009-ADF2-48A2-8B84-2822E6469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0DD24-8489-4C40-8C8B-D66E9B548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63DE5-3BB9-4AF2-B8D0-41D2B9AF0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D5560-C0C0-4DE1-B216-D3E70DD4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3BA36-1785-46F3-B27C-5031CAE7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2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B400-8002-40AA-BB96-753BF9DDD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C0D9A-41FB-4D97-9340-94D025B1A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CA298-82CF-4A1B-AF09-35CF15FC9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D1437-6004-474B-AABE-C6C8EBE4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AF320-787F-407A-BE4A-F1A0F8101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B4BC4C-96D0-4877-BC8B-0C5F7B0EE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28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01677-9D68-45C0-9241-E41687981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A272B-216A-4529-AA9D-29659365C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5A3A0C-81EA-43E1-9458-B71C863BB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EEBE8-99D6-4D59-B0B8-0F974036F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5DA6F-4493-463F-A6DD-E2DCC8661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E7CD39-CAD7-44A0-BB43-461D18E1D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48CCAE-CDA3-4C3C-B8C0-239E0D7D5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56C72B-13C2-4183-8AF1-E511F0FB2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6C064-7889-4497-BE94-A67FCBD96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48BE09-9C39-44C6-9933-D81D92C99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FA9DBD-A87E-4096-8CA2-BBC728613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9A3DBC-D396-4D72-AAC5-155D7815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3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6DAFAB-CDD3-4915-809F-A070C036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51CD02-1FDE-4488-84EA-8B3152439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F7488-48B7-4901-9D79-354EB1EFB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1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03932-FBB6-4C45-B06C-F195D289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97E0F-9C57-494F-9617-1BEACE2DA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E739F-511E-47BD-A8F6-29923F5DA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55208-810A-4FDB-9A85-C77432E1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3B7CB-840A-40C6-84EC-DCE975A7E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C0FA9-F3CD-486D-934B-7F6A6CC9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7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5AE74-764E-4ABC-89BD-95730F469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CAC4F2-4192-4E38-AA60-A925FA676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D4D5E-2505-4EEE-BE37-2C1178183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0D1F3-2D42-4309-BF23-F80554C70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E9A26-F4D6-4F5E-B202-159E38E89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FB56B-7D99-41C0-8098-B30F0E26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01E333-7497-48B5-A851-0B4A1390A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4435C-6C50-4E7F-B894-5557C278C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A6913-681E-413C-8F4E-257D1F9DB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E6541-0178-49D8-B69D-DFA9DA2A8627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FED2A-6BA8-4D7D-BBD9-75C0AF48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127C0-7D44-459C-BC6E-46C11C196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955E4-6DF5-4CB4-BABB-C4ADCA957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2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customXml" Target="../ink/ink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1C167E-31B2-414B-BE47-07BAE3D10382}"/>
              </a:ext>
            </a:extLst>
          </p:cNvPr>
          <p:cNvSpPr txBox="1"/>
          <p:nvPr/>
        </p:nvSpPr>
        <p:spPr>
          <a:xfrm>
            <a:off x="3414432" y="800038"/>
            <a:ext cx="536313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/>
              <a:t>3810 Review Session</a:t>
            </a:r>
          </a:p>
          <a:p>
            <a:pPr algn="ctr"/>
            <a:r>
              <a:rPr lang="en-US" sz="4000" dirty="0">
                <a:solidFill>
                  <a:srgbClr val="C00000"/>
                </a:solidFill>
              </a:rPr>
              <a:t>Spring 2023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D55EA403-7D6B-4A77-984C-016565CDF3C4}"/>
              </a:ext>
            </a:extLst>
          </p:cNvPr>
          <p:cNvSpPr txBox="1"/>
          <p:nvPr/>
        </p:nvSpPr>
        <p:spPr>
          <a:xfrm>
            <a:off x="1056800" y="2552907"/>
            <a:ext cx="9086975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C00000"/>
                </a:solidFill>
              </a:rPr>
              <a:t>Hit Record!</a:t>
            </a:r>
          </a:p>
          <a:p>
            <a:r>
              <a:rPr lang="en-US" sz="2400" dirty="0"/>
              <a:t>Reminders: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Practice exam, annotated slides, class notes, homework solutions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D3B45"/>
                </a:solidFill>
                <a:latin typeface="Lato Extended"/>
              </a:rPr>
              <a:t>Fri</a:t>
            </a:r>
            <a:r>
              <a:rPr lang="en-US" sz="2400" b="0" i="0" dirty="0">
                <a:solidFill>
                  <a:srgbClr val="2D3B45"/>
                </a:solidFill>
                <a:effectLst/>
                <a:latin typeface="Lato Extended"/>
              </a:rPr>
              <a:t>day April 28, 8-10am.  Room assignments: Last names A-R in</a:t>
            </a:r>
          </a:p>
          <a:p>
            <a:r>
              <a:rPr lang="en-US" sz="2400" dirty="0">
                <a:solidFill>
                  <a:srgbClr val="2D3B45"/>
                </a:solidFill>
                <a:latin typeface="Lato Extended"/>
              </a:rPr>
              <a:t>   </a:t>
            </a:r>
            <a:r>
              <a:rPr lang="en-US" sz="2400" b="0" i="0" dirty="0">
                <a:solidFill>
                  <a:srgbClr val="2D3B45"/>
                </a:solidFill>
                <a:effectLst/>
                <a:latin typeface="Lato Extended"/>
              </a:rPr>
              <a:t> WEB L104.  Last names S-Z in WEB </a:t>
            </a:r>
            <a:r>
              <a:rPr lang="en-US" sz="2400" dirty="0">
                <a:solidFill>
                  <a:srgbClr val="2D3B45"/>
                </a:solidFill>
                <a:latin typeface="Lato Extended"/>
              </a:rPr>
              <a:t>223</a:t>
            </a:r>
            <a:r>
              <a:rPr lang="en-US" sz="2400" b="0" i="0" dirty="0">
                <a:solidFill>
                  <a:srgbClr val="2D3B45"/>
                </a:solidFill>
                <a:effectLst/>
                <a:latin typeface="Lato Extended"/>
              </a:rPr>
              <a:t>0. 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D3B45"/>
                </a:solidFill>
                <a:latin typeface="Lato Extended"/>
              </a:rPr>
              <a:t>80-20 post-pre midterm 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D3B45"/>
                </a:solidFill>
                <a:latin typeface="Lato Extended"/>
              </a:rPr>
              <a:t>Office hours: today until 11:30am, Wed and Thurs 9-11am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D3B45"/>
                </a:solidFill>
                <a:latin typeface="Lato Extended"/>
              </a:rPr>
              <a:t>No laptops/textbooks.  6 sheets + green sheet.  Calculators ok.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D3B45"/>
                </a:solidFill>
                <a:latin typeface="Lato Extended"/>
              </a:rPr>
              <a:t>SoC code of conduct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7560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8775233" y="6148893"/>
            <a:ext cx="32255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Cache Hits/Misses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B5E11-BE99-4C43-82D0-C71D1D88B40C}"/>
              </a:ext>
            </a:extLst>
          </p:cNvPr>
          <p:cNvSpPr txBox="1"/>
          <p:nvPr/>
        </p:nvSpPr>
        <p:spPr>
          <a:xfrm>
            <a:off x="98599" y="109537"/>
            <a:ext cx="9530814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16 sets, 1 way, 32-byte blocks</a:t>
            </a:r>
          </a:p>
          <a:p>
            <a:endParaRPr lang="en-US" sz="2400" dirty="0"/>
          </a:p>
          <a:p>
            <a:r>
              <a:rPr lang="en-US" sz="2400" dirty="0"/>
              <a:t>Access pattern:      4       40     400      480      512       520       1032       1540    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5A8835-0609-4F34-B5F4-4478F18FD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011" y="3317966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29">
            <a:extLst>
              <a:ext uri="{FF2B5EF4-FFF2-40B4-BE49-F238E27FC236}">
                <a16:creationId xmlns:a16="http://schemas.microsoft.com/office/drawing/2014/main" id="{E004B326-073B-436C-BE0C-2B75E8F7C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561" y="2253501"/>
            <a:ext cx="7069949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32  (address modulo 32, extract last 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address/32 % 16     (shift right by 5,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address/512          (shift address right by 9)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23 bits tag           4 bits index     5 bits offset    H/M   Evicted address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4:             0                             0                        4                 M           Inv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40:           0                             1                        8                 M           Inv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400:         0                            12                      16               M           Inv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15                       0                M           Inv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512:         1                             0                        0                M           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520:         1                             0                        8                 H            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1032:       2                             0                        8                M           512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1540:       3                             0                        4                M           1024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2906913-07A0-F8A3-43C6-9849633B5F11}"/>
                  </a:ext>
                </a:extLst>
              </p14:cNvPr>
              <p14:cNvContentPartPr/>
              <p14:nvPr/>
            </p14:nvContentPartPr>
            <p14:xfrm>
              <a:off x="192600" y="406800"/>
              <a:ext cx="7441200" cy="53924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2906913-07A0-F8A3-43C6-9849633B5F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3240" y="397440"/>
                <a:ext cx="7459920" cy="541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6094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4792" y="3556883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41012"/>
            <a:ext cx="2113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0b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996399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2492417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2873417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3254417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3635417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0342" y="2492418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4785791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5166791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5547791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5928791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1308898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55" y="3923135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0B963A-3039-4CB4-B6CC-1767A8AA8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65" y="280660"/>
            <a:ext cx="11660669" cy="35907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18DB260-105F-4D34-AB66-7ADDB3B758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395" y="2746041"/>
            <a:ext cx="9290682" cy="369163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DF079A-B7BE-25E2-0BCB-00C1911B6071}"/>
                  </a:ext>
                </a:extLst>
              </p14:cNvPr>
              <p14:cNvContentPartPr/>
              <p14:nvPr/>
            </p14:nvContentPartPr>
            <p14:xfrm>
              <a:off x="226440" y="3394080"/>
              <a:ext cx="11679480" cy="3480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DF079A-B7BE-25E2-0BCB-00C1911B607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7080" y="3384720"/>
                <a:ext cx="11698200" cy="349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1714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10289708" y="6148893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Security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EE4B6D-9F35-4F0B-902D-FC201DE9C6EE}"/>
              </a:ext>
            </a:extLst>
          </p:cNvPr>
          <p:cNvSpPr txBox="1"/>
          <p:nvPr/>
        </p:nvSpPr>
        <p:spPr>
          <a:xfrm>
            <a:off x="98599" y="109537"/>
            <a:ext cx="8033353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Questions to ask yourself:</a:t>
            </a:r>
          </a:p>
          <a:p>
            <a:r>
              <a:rPr lang="en-US" sz="2400" dirty="0"/>
              <a:t>How does Meltdown work?</a:t>
            </a:r>
          </a:p>
          <a:p>
            <a:r>
              <a:rPr lang="en-US" sz="2400" dirty="0"/>
              <a:t>How does </a:t>
            </a:r>
            <a:r>
              <a:rPr lang="en-US" sz="2400" dirty="0" err="1"/>
              <a:t>Spectre</a:t>
            </a:r>
            <a:r>
              <a:rPr lang="en-US" sz="2400" dirty="0"/>
              <a:t> work?</a:t>
            </a:r>
          </a:p>
          <a:p>
            <a:r>
              <a:rPr lang="en-US" sz="2400" dirty="0"/>
              <a:t>How can you force a footprint?  (the relevant code sequence)</a:t>
            </a:r>
          </a:p>
          <a:p>
            <a:r>
              <a:rPr lang="en-US" sz="2400" dirty="0"/>
              <a:t>How can you examine footprints?  (exploiting the side channel)</a:t>
            </a:r>
          </a:p>
          <a:p>
            <a:r>
              <a:rPr lang="en-US" sz="2400" dirty="0"/>
              <a:t>How can you defend against these attacks?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1A0BA7-411D-2CB2-0504-E8057EF57798}"/>
                  </a:ext>
                </a:extLst>
              </p14:cNvPr>
              <p14:cNvContentPartPr/>
              <p14:nvPr/>
            </p14:nvContentPartPr>
            <p14:xfrm>
              <a:off x="451800" y="1078920"/>
              <a:ext cx="11502000" cy="5095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1A0BA7-411D-2CB2-0504-E8057EF577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2440" y="1069560"/>
                <a:ext cx="11520720" cy="511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57693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9153852" y="6170324"/>
            <a:ext cx="2823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Virtual Memory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7F8BB8-38B7-4377-8483-A53ECB97D4CB}"/>
              </a:ext>
            </a:extLst>
          </p:cNvPr>
          <p:cNvSpPr txBox="1"/>
          <p:nvPr/>
        </p:nvSpPr>
        <p:spPr>
          <a:xfrm>
            <a:off x="98599" y="109537"/>
            <a:ext cx="6309997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Questions to ask yourself:</a:t>
            </a:r>
          </a:p>
          <a:p>
            <a:r>
              <a:rPr lang="en-US" sz="2400" dirty="0"/>
              <a:t>What does the programmer/compiler deal with?</a:t>
            </a:r>
          </a:p>
          <a:p>
            <a:r>
              <a:rPr lang="en-US" sz="2400" dirty="0"/>
              <a:t>What does the OS deal with?</a:t>
            </a:r>
          </a:p>
          <a:p>
            <a:r>
              <a:rPr lang="en-US" sz="2400" dirty="0"/>
              <a:t>How is translation done efficiently?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4AA1F7-2190-7331-8AC9-5ACD2164B61C}"/>
                  </a:ext>
                </a:extLst>
              </p14:cNvPr>
              <p14:cNvContentPartPr/>
              <p14:nvPr/>
            </p14:nvContentPartPr>
            <p14:xfrm>
              <a:off x="1932840" y="1250640"/>
              <a:ext cx="5046120" cy="1156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4AA1F7-2190-7331-8AC9-5ACD2164B6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3480" y="1241280"/>
                <a:ext cx="5064840" cy="117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0078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6872691" y="6082526"/>
            <a:ext cx="5175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Synchronization, Consistency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C89C95-C600-4B4E-92E0-4E530B82C894}"/>
              </a:ext>
            </a:extLst>
          </p:cNvPr>
          <p:cNvSpPr txBox="1"/>
          <p:nvPr/>
        </p:nvSpPr>
        <p:spPr>
          <a:xfrm>
            <a:off x="98599" y="109537"/>
            <a:ext cx="11793421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Questions to ask yourself:</a:t>
            </a:r>
          </a:p>
          <a:p>
            <a:r>
              <a:rPr lang="en-US" sz="2400" dirty="0"/>
              <a:t>Why do </a:t>
            </a:r>
            <a:r>
              <a:rPr lang="en-US" sz="2400" dirty="0" err="1"/>
              <a:t>multiprocs</a:t>
            </a:r>
            <a:r>
              <a:rPr lang="en-US" sz="2400" dirty="0"/>
              <a:t> need to deal with prog. models, coherence, synchronization, consistency?</a:t>
            </a:r>
          </a:p>
          <a:p>
            <a:r>
              <a:rPr lang="en-US" sz="2400" dirty="0"/>
              <a:t>What are race conditions?</a:t>
            </a:r>
          </a:p>
          <a:p>
            <a:r>
              <a:rPr lang="en-US" sz="2400" dirty="0"/>
              <a:t>What is an example synchronization primitive and how is it implemented?</a:t>
            </a:r>
          </a:p>
          <a:p>
            <a:r>
              <a:rPr lang="en-US" sz="2400" dirty="0"/>
              <a:t>What consistency model is assumed by a programmer?</a:t>
            </a:r>
          </a:p>
          <a:p>
            <a:r>
              <a:rPr lang="en-US" sz="2400" dirty="0"/>
              <a:t>Why is it slow?</a:t>
            </a:r>
          </a:p>
          <a:p>
            <a:r>
              <a:rPr lang="en-US" sz="2400" dirty="0"/>
              <a:t>How do I make life easier for the programmer and provide high performance?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6BF003-F08D-6441-5D4A-D9D3E3EEBE76}"/>
                  </a:ext>
                </a:extLst>
              </p14:cNvPr>
              <p14:cNvContentPartPr/>
              <p14:nvPr/>
            </p14:nvContentPartPr>
            <p14:xfrm>
              <a:off x="1569600" y="878400"/>
              <a:ext cx="9866520" cy="3932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6BF003-F08D-6441-5D4A-D9D3E3EEBE7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60240" y="869040"/>
                <a:ext cx="9885240" cy="395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0030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9431536" y="6045655"/>
            <a:ext cx="2125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GPUs, Disks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F849A9-4E8F-43AE-BBA1-02F8F2077367}"/>
              </a:ext>
            </a:extLst>
          </p:cNvPr>
          <p:cNvSpPr txBox="1"/>
          <p:nvPr/>
        </p:nvSpPr>
        <p:spPr>
          <a:xfrm>
            <a:off x="98599" y="109537"/>
            <a:ext cx="7924157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Questions to ask yourself:</a:t>
            </a:r>
          </a:p>
          <a:p>
            <a:r>
              <a:rPr lang="en-US" sz="2400" dirty="0"/>
              <a:t>What are the central philosophies in a GPU?</a:t>
            </a:r>
          </a:p>
          <a:p>
            <a:r>
              <a:rPr lang="en-US" sz="2400" dirty="0"/>
              <a:t>In what ways does the GPU design differ from a CPU?</a:t>
            </a:r>
          </a:p>
          <a:p>
            <a:r>
              <a:rPr lang="en-US" sz="2400" dirty="0"/>
              <a:t>What are the different ways that disks provide high reliability?</a:t>
            </a:r>
          </a:p>
          <a:p>
            <a:r>
              <a:rPr lang="en-US" sz="2400" dirty="0"/>
              <a:t>Can you explain how parity is used to recover lost data?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9B0558-EBFE-BB7F-2E31-6D5D4FA6C2D6}"/>
                  </a:ext>
                </a:extLst>
              </p14:cNvPr>
              <p14:cNvContentPartPr/>
              <p14:nvPr/>
            </p14:nvContentPartPr>
            <p14:xfrm>
              <a:off x="4448160" y="1987200"/>
              <a:ext cx="2408760" cy="68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9B0558-EBFE-BB7F-2E31-6D5D4FA6C2D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38800" y="1977840"/>
                <a:ext cx="2427480" cy="8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089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6">
            <a:extLst>
              <a:ext uri="{FF2B5EF4-FFF2-40B4-BE49-F238E27FC236}">
                <a16:creationId xmlns:a16="http://schemas.microsoft.com/office/drawing/2014/main" id="{591FECC9-7EEF-C882-A39E-DE1D59A3C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365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Disks Basics</a:t>
            </a:r>
          </a:p>
        </p:txBody>
      </p:sp>
      <p:sp>
        <p:nvSpPr>
          <p:cNvPr id="5" name="Line 1027">
            <a:extLst>
              <a:ext uri="{FF2B5EF4-FFF2-40B4-BE49-F238E27FC236}">
                <a16:creationId xmlns:a16="http://schemas.microsoft.com/office/drawing/2014/main" id="{5587F73B-8A2B-EB18-6E3B-3188034E36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99" y="1143000"/>
            <a:ext cx="1136415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1028">
            <a:extLst>
              <a:ext uri="{FF2B5EF4-FFF2-40B4-BE49-F238E27FC236}">
                <a16:creationId xmlns:a16="http://schemas.microsoft.com/office/drawing/2014/main" id="{95B4537E-2B77-37D8-A048-258DC06DA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1110670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Disk access remains very slow – mechanical head that has to move to the correct “ring” of data – order of milli-seconds – high enough that a context-switch is best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Focus on other metrics, especially reliability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sector on the disk is associated with a cyclic redundancy code (CRC) – a hash that tells us if the read data is correct or not – it is simply an error detector, not an error corrector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To correct the error, RAID is commonly used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Reliability measures continuous service accomplishment and is usually expressed as mean time to failure (MTTF)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Availability is measured as MTTF/(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MTTF+M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TTRecovery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0B68665-9EA4-971A-E124-58ED3953429D}"/>
                  </a:ext>
                </a:extLst>
              </p14:cNvPr>
              <p14:cNvContentPartPr/>
              <p14:nvPr/>
            </p14:nvContentPartPr>
            <p14:xfrm>
              <a:off x="5761440" y="231120"/>
              <a:ext cx="4320" cy="489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0B68665-9EA4-971A-E124-58ED395342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52080" y="221760"/>
                <a:ext cx="2304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75B4404-5BD5-FA36-84C9-D5295D61777C}"/>
                  </a:ext>
                </a:extLst>
              </p14:cNvPr>
              <p14:cNvContentPartPr/>
              <p14:nvPr/>
            </p14:nvContentPartPr>
            <p14:xfrm>
              <a:off x="400680" y="5760"/>
              <a:ext cx="11625120" cy="6046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75B4404-5BD5-FA36-84C9-D5295D6177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1320" y="-3600"/>
                <a:ext cx="11643840" cy="606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0651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6">
            <a:extLst>
              <a:ext uri="{FF2B5EF4-FFF2-40B4-BE49-F238E27FC236}">
                <a16:creationId xmlns:a16="http://schemas.microsoft.com/office/drawing/2014/main" id="{591FECC9-7EEF-C882-A39E-DE1D59A3C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0021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RAID</a:t>
            </a:r>
            <a:endParaRPr lang="en-US" altLang="en-US" u="none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Line 1027">
            <a:extLst>
              <a:ext uri="{FF2B5EF4-FFF2-40B4-BE49-F238E27FC236}">
                <a16:creationId xmlns:a16="http://schemas.microsoft.com/office/drawing/2014/main" id="{5587F73B-8A2B-EB18-6E3B-3188034E36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99" y="1143000"/>
            <a:ext cx="1136415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1028">
            <a:extLst>
              <a:ext uri="{FF2B5EF4-FFF2-40B4-BE49-F238E27FC236}">
                <a16:creationId xmlns:a16="http://schemas.microsoft.com/office/drawing/2014/main" id="{95B4537E-2B77-37D8-A048-258DC06DA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1110670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RAID 0: no redundancy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RAID 1: mirroring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RAID 2 and 6: memory-style ECC and rarely deployed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RAID 3: bit-interleav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ed, lower cost, but no query-level parallelism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RAID 4: block-interleaved, lower cost, query-level parallelism, but write bottleneck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RAID 5: block-interleaved, lower cost, query-level parallelism, write parallelism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Parity and XOR!</a:t>
            </a:r>
          </a:p>
          <a:p>
            <a:pPr marL="342900" indent="-342900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0B68665-9EA4-971A-E124-58ED3953429D}"/>
                  </a:ext>
                </a:extLst>
              </p14:cNvPr>
              <p14:cNvContentPartPr/>
              <p14:nvPr/>
            </p14:nvContentPartPr>
            <p14:xfrm>
              <a:off x="5761440" y="231120"/>
              <a:ext cx="4320" cy="489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0B68665-9EA4-971A-E124-58ED395342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52080" y="221760"/>
                <a:ext cx="2304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DB50821-E996-3CDB-9C4D-059BF3DE2CCB}"/>
                  </a:ext>
                </a:extLst>
              </p14:cNvPr>
              <p14:cNvContentPartPr/>
              <p14:nvPr/>
            </p14:nvContentPartPr>
            <p14:xfrm>
              <a:off x="181080" y="52560"/>
              <a:ext cx="12015720" cy="7012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DB50821-E996-3CDB-9C4D-059BF3DE2CC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1720" y="43200"/>
                <a:ext cx="12034440" cy="703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664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28B982-A02B-4BE1-B6C0-A5F5EFE59726}"/>
              </a:ext>
            </a:extLst>
          </p:cNvPr>
          <p:cNvSpPr txBox="1"/>
          <p:nvPr/>
        </p:nvSpPr>
        <p:spPr>
          <a:xfrm>
            <a:off x="600075" y="402431"/>
            <a:ext cx="30811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Unpipelined processor</a:t>
            </a:r>
          </a:p>
          <a:p>
            <a:r>
              <a:rPr lang="en-US" sz="2400" dirty="0"/>
              <a:t>CPI:</a:t>
            </a:r>
          </a:p>
          <a:p>
            <a:r>
              <a:rPr lang="en-US" sz="2400" dirty="0"/>
              <a:t>Clock speed:</a:t>
            </a:r>
          </a:p>
          <a:p>
            <a:r>
              <a:rPr lang="en-US" sz="2400" dirty="0"/>
              <a:t>Throughput: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6466FB-73EC-4AAA-9B29-E41861B9A5C4}"/>
              </a:ext>
            </a:extLst>
          </p:cNvPr>
          <p:cNvSpPr txBox="1"/>
          <p:nvPr/>
        </p:nvSpPr>
        <p:spPr>
          <a:xfrm>
            <a:off x="8131969" y="402431"/>
            <a:ext cx="26371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Pipelined processor</a:t>
            </a:r>
          </a:p>
          <a:p>
            <a:r>
              <a:rPr lang="en-US" sz="2400" dirty="0"/>
              <a:t>CPI:</a:t>
            </a:r>
          </a:p>
          <a:p>
            <a:r>
              <a:rPr lang="en-US" sz="2400" dirty="0"/>
              <a:t>Clock speed:</a:t>
            </a:r>
          </a:p>
          <a:p>
            <a:r>
              <a:rPr lang="en-US" sz="2400" dirty="0"/>
              <a:t>Throughput: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1E0B71-F52B-4B05-901C-2B8476375176}"/>
              </a:ext>
            </a:extLst>
          </p:cNvPr>
          <p:cNvSpPr txBox="1"/>
          <p:nvPr/>
        </p:nvSpPr>
        <p:spPr>
          <a:xfrm>
            <a:off x="328613" y="3429000"/>
            <a:ext cx="28311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Circuit Assumptions</a:t>
            </a:r>
          </a:p>
          <a:p>
            <a:r>
              <a:rPr lang="en-US" sz="2400" dirty="0"/>
              <a:t>Length of full circuit:</a:t>
            </a:r>
          </a:p>
          <a:p>
            <a:r>
              <a:rPr lang="en-US" sz="2400" dirty="0"/>
              <a:t>Length of each stage:</a:t>
            </a:r>
          </a:p>
          <a:p>
            <a:r>
              <a:rPr lang="en-US" sz="2400" dirty="0"/>
              <a:t>No hazards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7BC580-2F8B-4B7D-8997-8932A1E28E31}"/>
              </a:ext>
            </a:extLst>
          </p:cNvPr>
          <p:cNvSpPr txBox="1"/>
          <p:nvPr/>
        </p:nvSpPr>
        <p:spPr>
          <a:xfrm>
            <a:off x="8289458" y="6163181"/>
            <a:ext cx="3756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Pipeline Performance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F16C622-F360-9E7C-D936-E3AE4196C68E}"/>
                  </a:ext>
                </a:extLst>
              </p14:cNvPr>
              <p14:cNvContentPartPr/>
              <p14:nvPr/>
            </p14:nvContentPartPr>
            <p14:xfrm>
              <a:off x="543240" y="47520"/>
              <a:ext cx="11716920" cy="6684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F16C622-F360-9E7C-D936-E3AE4196C68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3880" y="38160"/>
                <a:ext cx="11735640" cy="670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200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EFF921A5-9E24-4E21-BF8A-E702E1C056A0}"/>
              </a:ext>
            </a:extLst>
          </p:cNvPr>
          <p:cNvSpPr txBox="1"/>
          <p:nvPr/>
        </p:nvSpPr>
        <p:spPr>
          <a:xfrm>
            <a:off x="0" y="6273225"/>
            <a:ext cx="23739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Data Hazards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E83D5BD-893B-4ADB-BDFB-D84669BCA67A}"/>
              </a:ext>
            </a:extLst>
          </p:cNvPr>
          <p:cNvCxnSpPr/>
          <p:nvPr/>
        </p:nvCxnSpPr>
        <p:spPr>
          <a:xfrm>
            <a:off x="6257925" y="350044"/>
            <a:ext cx="71438" cy="611981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AF95BDD-DB1B-480D-AD62-AF1500C19D0C}"/>
              </a:ext>
            </a:extLst>
          </p:cNvPr>
          <p:cNvSpPr txBox="1"/>
          <p:nvPr/>
        </p:nvSpPr>
        <p:spPr>
          <a:xfrm>
            <a:off x="98599" y="109537"/>
            <a:ext cx="5321329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No Bypassing</a:t>
            </a:r>
          </a:p>
          <a:p>
            <a:r>
              <a:rPr lang="en-US" sz="2400" dirty="0"/>
              <a:t>(for the 5-stage pipeline)</a:t>
            </a:r>
          </a:p>
          <a:p>
            <a:r>
              <a:rPr lang="en-US" sz="2400" dirty="0"/>
              <a:t>Point of production: always RW middle</a:t>
            </a:r>
          </a:p>
          <a:p>
            <a:r>
              <a:rPr lang="en-US" sz="2400" dirty="0"/>
              <a:t>Point of consumption: always D/R middle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20FD7D-9682-4B4A-9C60-058E947F9403}"/>
              </a:ext>
            </a:extLst>
          </p:cNvPr>
          <p:cNvSpPr txBox="1"/>
          <p:nvPr/>
        </p:nvSpPr>
        <p:spPr>
          <a:xfrm>
            <a:off x="6483940" y="51284"/>
            <a:ext cx="4614405" cy="32932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Bypassing</a:t>
            </a:r>
          </a:p>
          <a:p>
            <a:endParaRPr lang="en-US" sz="800" dirty="0"/>
          </a:p>
          <a:p>
            <a:r>
              <a:rPr lang="en-US" sz="2400" dirty="0"/>
              <a:t>Point of production: </a:t>
            </a:r>
          </a:p>
          <a:p>
            <a:r>
              <a:rPr lang="en-US" sz="2400" dirty="0"/>
              <a:t>     add, sub, etc.: end of ALU</a:t>
            </a:r>
          </a:p>
          <a:p>
            <a:r>
              <a:rPr lang="en-US" sz="2400" dirty="0"/>
              <a:t>     </a:t>
            </a:r>
            <a:r>
              <a:rPr lang="en-US" sz="2400" dirty="0" err="1"/>
              <a:t>lw</a:t>
            </a:r>
            <a:r>
              <a:rPr lang="en-US" sz="2400" dirty="0"/>
              <a:t>: end of DM</a:t>
            </a:r>
          </a:p>
          <a:p>
            <a:endParaRPr lang="en-US" sz="800" dirty="0"/>
          </a:p>
          <a:p>
            <a:r>
              <a:rPr lang="en-US" sz="2400" dirty="0"/>
              <a:t>Point of consumption:</a:t>
            </a:r>
          </a:p>
          <a:p>
            <a:r>
              <a:rPr lang="en-US" sz="2400" dirty="0"/>
              <a:t>     add, sub, </a:t>
            </a:r>
            <a:r>
              <a:rPr lang="en-US" sz="2400" dirty="0" err="1"/>
              <a:t>lw</a:t>
            </a:r>
            <a:r>
              <a:rPr lang="en-US" sz="2400" dirty="0"/>
              <a:t>: start of ALU</a:t>
            </a:r>
          </a:p>
          <a:p>
            <a:r>
              <a:rPr lang="en-US" sz="2400" dirty="0"/>
              <a:t>     </a:t>
            </a:r>
            <a:r>
              <a:rPr lang="en-US" sz="2400" dirty="0" err="1"/>
              <a:t>sw</a:t>
            </a:r>
            <a:r>
              <a:rPr lang="en-US" sz="2400" dirty="0"/>
              <a:t>  $1, 8($2): start of ALU for $2,</a:t>
            </a:r>
          </a:p>
          <a:p>
            <a:r>
              <a:rPr lang="en-US" sz="2400" dirty="0"/>
              <a:t>                              start of DM for $1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FC05B4-8AE9-4276-9B82-2E02F2D3845F}"/>
              </a:ext>
            </a:extLst>
          </p:cNvPr>
          <p:cNvSpPr txBox="1"/>
          <p:nvPr/>
        </p:nvSpPr>
        <p:spPr>
          <a:xfrm>
            <a:off x="98599" y="1868485"/>
            <a:ext cx="5866221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                                                      * </a:t>
            </a:r>
            <a:r>
              <a:rPr lang="en-US" sz="2400" dirty="0" err="1"/>
              <a:t>PoP</a:t>
            </a:r>
            <a:r>
              <a:rPr lang="en-US" sz="2400" dirty="0"/>
              <a:t> </a:t>
            </a:r>
          </a:p>
          <a:p>
            <a:r>
              <a:rPr lang="en-US" sz="2400" dirty="0"/>
              <a:t>I1  add:    IF   DR    AL    DM    RW</a:t>
            </a:r>
          </a:p>
          <a:p>
            <a:r>
              <a:rPr lang="en-US" sz="2400" dirty="0"/>
              <a:t>I2  add:           IF     DR    </a:t>
            </a:r>
            <a:r>
              <a:rPr lang="en-US" sz="2400" dirty="0" err="1"/>
              <a:t>DR</a:t>
            </a:r>
            <a:r>
              <a:rPr lang="en-US" sz="2400" dirty="0"/>
              <a:t>     </a:t>
            </a:r>
            <a:r>
              <a:rPr lang="en-US" sz="2400" dirty="0" err="1"/>
              <a:t>DR</a:t>
            </a:r>
            <a:r>
              <a:rPr lang="en-US" sz="2400" dirty="0"/>
              <a:t>    AL  DM  RW</a:t>
            </a:r>
          </a:p>
          <a:p>
            <a:r>
              <a:rPr lang="en-US" sz="2400" dirty="0"/>
              <a:t>                                                      * </a:t>
            </a:r>
            <a:r>
              <a:rPr lang="en-US" sz="2400" dirty="0" err="1"/>
              <a:t>PoC</a:t>
            </a:r>
            <a:endParaRPr lang="en-US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8F4C3B-EEF2-41B9-8104-84D7AE7AD23F}"/>
              </a:ext>
            </a:extLst>
          </p:cNvPr>
          <p:cNvSpPr txBox="1"/>
          <p:nvPr/>
        </p:nvSpPr>
        <p:spPr>
          <a:xfrm>
            <a:off x="6571457" y="3604676"/>
            <a:ext cx="480984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                                      * </a:t>
            </a:r>
            <a:r>
              <a:rPr lang="en-US" sz="2400" dirty="0" err="1"/>
              <a:t>PoP</a:t>
            </a:r>
            <a:r>
              <a:rPr lang="en-US" sz="2400" dirty="0"/>
              <a:t> </a:t>
            </a:r>
          </a:p>
          <a:p>
            <a:r>
              <a:rPr lang="en-US" sz="2400" dirty="0"/>
              <a:t>I1  add:    IF   DR    AL    DM    RW</a:t>
            </a:r>
          </a:p>
          <a:p>
            <a:r>
              <a:rPr lang="en-US" sz="2400" dirty="0"/>
              <a:t>I2  add:           IF     DR     AL     DM  RW</a:t>
            </a:r>
          </a:p>
          <a:p>
            <a:r>
              <a:rPr lang="en-US" sz="2400" dirty="0"/>
              <a:t>                                         * </a:t>
            </a:r>
            <a:r>
              <a:rPr lang="en-US" sz="2400" dirty="0" err="1"/>
              <a:t>PoC</a:t>
            </a:r>
            <a:endParaRPr lang="en-US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BD21B9-5266-BF4C-6956-83032F362F94}"/>
                  </a:ext>
                </a:extLst>
              </p14:cNvPr>
              <p14:cNvContentPartPr/>
              <p14:nvPr/>
            </p14:nvContentPartPr>
            <p14:xfrm>
              <a:off x="348480" y="174960"/>
              <a:ext cx="10987560" cy="4910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BD21B9-5266-BF4C-6956-83032F362F9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9120" y="165600"/>
                <a:ext cx="11006280" cy="492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2074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24AFEA-20D0-4736-A131-B51A697C839D}"/>
              </a:ext>
            </a:extLst>
          </p:cNvPr>
          <p:cNvSpPr txBox="1"/>
          <p:nvPr/>
        </p:nvSpPr>
        <p:spPr>
          <a:xfrm>
            <a:off x="9189570" y="6198900"/>
            <a:ext cx="28308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Control Hazards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D89F42-3EEF-4899-A80E-6B567E027B11}"/>
              </a:ext>
            </a:extLst>
          </p:cNvPr>
          <p:cNvSpPr txBox="1"/>
          <p:nvPr/>
        </p:nvSpPr>
        <p:spPr>
          <a:xfrm>
            <a:off x="98599" y="109537"/>
            <a:ext cx="5317866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100 instructions</a:t>
            </a:r>
          </a:p>
          <a:p>
            <a:r>
              <a:rPr lang="en-US" sz="2400" dirty="0"/>
              <a:t>20 branches</a:t>
            </a:r>
          </a:p>
          <a:p>
            <a:r>
              <a:rPr lang="en-US" sz="2400" dirty="0"/>
              <a:t>14 Not-Taken, 6 Taken</a:t>
            </a:r>
          </a:p>
          <a:p>
            <a:r>
              <a:rPr lang="en-US" sz="2400" dirty="0"/>
              <a:t>Branch resolved in 6</a:t>
            </a:r>
            <a:r>
              <a:rPr lang="en-US" sz="2400" baseline="30000" dirty="0"/>
              <a:t>th</a:t>
            </a:r>
            <a:r>
              <a:rPr lang="en-US" sz="2400" dirty="0"/>
              <a:t> cycle (penalty of 5)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F11801-878C-40B8-B20D-60CB23BA4362}"/>
              </a:ext>
            </a:extLst>
          </p:cNvPr>
          <p:cNvSpPr txBox="1"/>
          <p:nvPr/>
        </p:nvSpPr>
        <p:spPr>
          <a:xfrm>
            <a:off x="98599" y="2747963"/>
            <a:ext cx="3572838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1: Panic and wait</a:t>
            </a:r>
          </a:p>
          <a:p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4FC160-6279-4DD9-9662-7F43E08AF1F2}"/>
              </a:ext>
            </a:extLst>
          </p:cNvPr>
          <p:cNvSpPr txBox="1"/>
          <p:nvPr/>
        </p:nvSpPr>
        <p:spPr>
          <a:xfrm>
            <a:off x="98599" y="4657726"/>
            <a:ext cx="3740448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2: Fetch-next-</a:t>
            </a:r>
            <a:r>
              <a:rPr lang="en-US" sz="2400" dirty="0" err="1">
                <a:solidFill>
                  <a:srgbClr val="C00000"/>
                </a:solidFill>
              </a:rPr>
              <a:t>instr</a:t>
            </a:r>
            <a:endParaRPr lang="en-US" sz="2400" dirty="0">
              <a:solidFill>
                <a:srgbClr val="C00000"/>
              </a:solidFill>
            </a:endParaRPr>
          </a:p>
          <a:p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43060A-DEC4-4D76-92D4-AFA3B66B9FDF}"/>
              </a:ext>
            </a:extLst>
          </p:cNvPr>
          <p:cNvSpPr txBox="1"/>
          <p:nvPr/>
        </p:nvSpPr>
        <p:spPr>
          <a:xfrm>
            <a:off x="5616732" y="119062"/>
            <a:ext cx="4820615" cy="267765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3: Branch Delay Slot</a:t>
            </a:r>
          </a:p>
          <a:p>
            <a:r>
              <a:rPr lang="en-US" sz="2400" dirty="0"/>
              <a:t>Option A: always useful</a:t>
            </a:r>
          </a:p>
          <a:p>
            <a:r>
              <a:rPr lang="en-US" sz="2400" dirty="0"/>
              <a:t>Option B: useful when the branch </a:t>
            </a:r>
          </a:p>
          <a:p>
            <a:r>
              <a:rPr lang="en-US" sz="2400" dirty="0"/>
              <a:t>                  goes along common fork</a:t>
            </a:r>
          </a:p>
          <a:p>
            <a:r>
              <a:rPr lang="en-US" sz="2400" dirty="0"/>
              <a:t>Option C: useful when the branch</a:t>
            </a:r>
          </a:p>
          <a:p>
            <a:r>
              <a:rPr lang="en-US" sz="2400" dirty="0"/>
              <a:t>                  goes along uncommon fork</a:t>
            </a:r>
          </a:p>
          <a:p>
            <a:r>
              <a:rPr lang="en-US" sz="2400" dirty="0"/>
              <a:t>Option D: no-op, always non-useful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EAB980-33A1-4893-AEED-565148096356}"/>
              </a:ext>
            </a:extLst>
          </p:cNvPr>
          <p:cNvSpPr txBox="1"/>
          <p:nvPr/>
        </p:nvSpPr>
        <p:spPr>
          <a:xfrm>
            <a:off x="5780262" y="4657726"/>
            <a:ext cx="3853299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Approach 4: Branch predictor</a:t>
            </a:r>
          </a:p>
          <a:p>
            <a:r>
              <a:rPr lang="en-US" sz="2400" dirty="0"/>
              <a:t>Accuracy of 90%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B04570-1691-4C41-97EC-C96FB97D8699}"/>
              </a:ext>
            </a:extLst>
          </p:cNvPr>
          <p:cNvSpPr txBox="1"/>
          <p:nvPr/>
        </p:nvSpPr>
        <p:spPr>
          <a:xfrm>
            <a:off x="9029229" y="2711829"/>
            <a:ext cx="3064172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Option A</a:t>
            </a:r>
          </a:p>
          <a:p>
            <a:pPr algn="ctr"/>
            <a:r>
              <a:rPr lang="en-US" sz="2400" dirty="0"/>
              <a:t>Branch</a:t>
            </a:r>
          </a:p>
          <a:p>
            <a:pPr algn="ctr"/>
            <a:r>
              <a:rPr lang="en-US" sz="2400" dirty="0"/>
              <a:t>Slot</a:t>
            </a:r>
          </a:p>
          <a:p>
            <a:pPr algn="ctr"/>
            <a:r>
              <a:rPr lang="en-US" sz="2400" dirty="0" err="1"/>
              <a:t>NTaken</a:t>
            </a:r>
            <a:r>
              <a:rPr lang="en-US" sz="2400" dirty="0"/>
              <a:t>            Taken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</a:rPr>
              <a:t>Option B          Option 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50D985F-0D87-D3D7-375C-0E0393AA1F7D}"/>
                  </a:ext>
                </a:extLst>
              </p14:cNvPr>
              <p14:cNvContentPartPr/>
              <p14:nvPr/>
            </p14:nvContentPartPr>
            <p14:xfrm>
              <a:off x="229680" y="48600"/>
              <a:ext cx="11980080" cy="6360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50D985F-0D87-D3D7-375C-0E0393AA1F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0320" y="39240"/>
                <a:ext cx="11998800" cy="637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191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8089433" y="6148893"/>
            <a:ext cx="40244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Out of Order Processor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B3D566-C3CA-4478-B0A3-39BCDBBFE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894" y="657225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and instr fetch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0ABE5D2-866E-45F7-9010-EF33B739B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094" y="2105025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R1 </a:t>
            </a:r>
            <a:r>
              <a:rPr lang="en-US" altLang="en-US" sz="2000">
                <a:latin typeface="+mn-lt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R1  R3+R2</a:t>
            </a:r>
            <a:endParaRPr lang="en-US" altLang="en-US" sz="2000">
              <a:latin typeface="+mn-lt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1EF311C7-0691-4DCF-9DCE-528932A63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4" y="3933825"/>
            <a:ext cx="2041008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Fetch Queue</a:t>
            </a:r>
          </a:p>
        </p:txBody>
      </p:sp>
      <p:sp>
        <p:nvSpPr>
          <p:cNvPr id="11" name="Line 7">
            <a:extLst>
              <a:ext uri="{FF2B5EF4-FFF2-40B4-BE49-F238E27FC236}">
                <a16:creationId xmlns:a16="http://schemas.microsoft.com/office/drawing/2014/main" id="{4CB1501A-639B-4957-9EEA-73EE2A43EF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7294" y="1495425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B93A73BD-A597-486F-8FE9-48C983130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4" y="2638425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Rename</a:t>
            </a:r>
          </a:p>
        </p:txBody>
      </p:sp>
      <p:sp>
        <p:nvSpPr>
          <p:cNvPr id="15" name="Line 9">
            <a:extLst>
              <a:ext uri="{FF2B5EF4-FFF2-40B4-BE49-F238E27FC236}">
                <a16:creationId xmlns:a16="http://schemas.microsoft.com/office/drawing/2014/main" id="{DF8341B7-6FBC-49F2-B1FE-7A9196B68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5494" y="309562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EB1E40C9-EA1F-4063-836E-A2F25055C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294" y="657225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Instr 6</a:t>
            </a: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6FD5B714-7164-4816-B136-B12624F90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8294" y="657225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T6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3B978604-CA14-4C9E-9885-7DEE46380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9094" y="276225"/>
            <a:ext cx="2380588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Reorder Buffer (ROB)</a:t>
            </a:r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D0DBA4ED-3B84-4B4D-9860-FA0DFB10C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294" y="3095625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T1 </a:t>
            </a:r>
            <a:r>
              <a:rPr lang="en-US" altLang="en-US" sz="2000">
                <a:latin typeface="+mn-lt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T2 </a:t>
            </a:r>
            <a:r>
              <a:rPr lang="en-US" altLang="en-US" sz="2000">
                <a:latin typeface="+mn-lt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+mn-lt"/>
            </a:endParaRPr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8626337F-D3BE-4C44-BFB7-6BEDDDF47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894" y="4924425"/>
            <a:ext cx="1926105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Issue Queue (IQ)</a:t>
            </a:r>
          </a:p>
        </p:txBody>
      </p:sp>
      <p:sp>
        <p:nvSpPr>
          <p:cNvPr id="27" name="Line 15">
            <a:extLst>
              <a:ext uri="{FF2B5EF4-FFF2-40B4-BE49-F238E27FC236}">
                <a16:creationId xmlns:a16="http://schemas.microsoft.com/office/drawing/2014/main" id="{AD4534B8-86AB-43D5-89AB-BF9B9486A4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1894" y="1876425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9" name="Line 16">
            <a:extLst>
              <a:ext uri="{FF2B5EF4-FFF2-40B4-BE49-F238E27FC236}">
                <a16:creationId xmlns:a16="http://schemas.microsoft.com/office/drawing/2014/main" id="{79A59AD3-2E6E-451D-8D99-16E069B592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1894" y="3400425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id="{812D6C01-54C3-4D33-9101-673385377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6094" y="3171825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ALU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9C092AE9-D8B5-4911-8B5E-062645A6F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1894" y="3171825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ALU</a:t>
            </a:r>
          </a:p>
        </p:txBody>
      </p:sp>
      <p:sp>
        <p:nvSpPr>
          <p:cNvPr id="35" name="Rectangle 19">
            <a:extLst>
              <a:ext uri="{FF2B5EF4-FFF2-40B4-BE49-F238E27FC236}">
                <a16:creationId xmlns:a16="http://schemas.microsoft.com/office/drawing/2014/main" id="{4B53B344-A251-43ED-A8B1-3B9F4D1DE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7694" y="3171825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ALU</a:t>
            </a:r>
          </a:p>
        </p:txBody>
      </p:sp>
      <p:sp>
        <p:nvSpPr>
          <p:cNvPr id="37" name="Rectangle 20">
            <a:extLst>
              <a:ext uri="{FF2B5EF4-FFF2-40B4-BE49-F238E27FC236}">
                <a16:creationId xmlns:a16="http://schemas.microsoft.com/office/drawing/2014/main" id="{C329FF7A-6826-4BEB-B950-4F54B5AD4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894" y="962025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R1-R32</a:t>
            </a:r>
          </a:p>
        </p:txBody>
      </p:sp>
      <p:sp>
        <p:nvSpPr>
          <p:cNvPr id="39" name="Line 21">
            <a:extLst>
              <a:ext uri="{FF2B5EF4-FFF2-40B4-BE49-F238E27FC236}">
                <a16:creationId xmlns:a16="http://schemas.microsoft.com/office/drawing/2014/main" id="{05E00E23-769B-4ADB-AA63-C99E810F5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2694" y="332422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1" name="Line 22">
            <a:extLst>
              <a:ext uri="{FF2B5EF4-FFF2-40B4-BE49-F238E27FC236}">
                <a16:creationId xmlns:a16="http://schemas.microsoft.com/office/drawing/2014/main" id="{9BEC7B4E-028F-443C-B13F-9FA710A845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4294" y="202882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3" name="Line 23">
            <a:extLst>
              <a:ext uri="{FF2B5EF4-FFF2-40B4-BE49-F238E27FC236}">
                <a16:creationId xmlns:a16="http://schemas.microsoft.com/office/drawing/2014/main" id="{42737A49-7B3E-4093-AAC7-CF016B569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0294" y="2257425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5" name="Line 24">
            <a:extLst>
              <a:ext uri="{FF2B5EF4-FFF2-40B4-BE49-F238E27FC236}">
                <a16:creationId xmlns:a16="http://schemas.microsoft.com/office/drawing/2014/main" id="{8F4E1570-5096-4B99-BD0A-E5B947E4DB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4294" y="362902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7" name="Text Box 25">
            <a:extLst>
              <a:ext uri="{FF2B5EF4-FFF2-40B4-BE49-F238E27FC236}">
                <a16:creationId xmlns:a16="http://schemas.microsoft.com/office/drawing/2014/main" id="{340D336A-2400-44BE-8BF7-C0DF511C8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5299" y="3933825"/>
            <a:ext cx="2025940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+mn-lt"/>
              </a:rPr>
              <a:t>broadcast to IQ</a:t>
            </a:r>
          </a:p>
        </p:txBody>
      </p:sp>
      <p:sp>
        <p:nvSpPr>
          <p:cNvPr id="49" name="Line 26">
            <a:extLst>
              <a:ext uri="{FF2B5EF4-FFF2-40B4-BE49-F238E27FC236}">
                <a16:creationId xmlns:a16="http://schemas.microsoft.com/office/drawing/2014/main" id="{7EB32BF8-1035-4DD4-8053-E39466346E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0294" y="885825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BE47D03-C5CF-401A-566B-6B5FB2EFAFC2}"/>
                  </a:ext>
                </a:extLst>
              </p14:cNvPr>
              <p14:cNvContentPartPr/>
              <p14:nvPr/>
            </p14:nvContentPartPr>
            <p14:xfrm>
              <a:off x="2521800" y="247320"/>
              <a:ext cx="9623520" cy="5771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BE47D03-C5CF-401A-566B-6B5FB2EFAFC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12440" y="237960"/>
                <a:ext cx="9642240" cy="579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579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9339589" y="6120318"/>
            <a:ext cx="2566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Cache Latency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B5E11-BE99-4C43-82D0-C71D1D88B40C}"/>
              </a:ext>
            </a:extLst>
          </p:cNvPr>
          <p:cNvSpPr txBox="1"/>
          <p:nvPr/>
        </p:nvSpPr>
        <p:spPr>
          <a:xfrm>
            <a:off x="98599" y="109537"/>
            <a:ext cx="6751656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1000 instructions, 1000 cycles, no stalls with L1 hits</a:t>
            </a:r>
          </a:p>
          <a:p>
            <a:r>
              <a:rPr lang="en-US" sz="2400" dirty="0"/>
              <a:t># loads/stores:</a:t>
            </a:r>
          </a:p>
          <a:p>
            <a:r>
              <a:rPr lang="en-US" sz="2400" dirty="0"/>
              <a:t>% of loads/stores that show up at L2:</a:t>
            </a:r>
          </a:p>
          <a:p>
            <a:r>
              <a:rPr lang="en-US" sz="2400" dirty="0"/>
              <a:t>% of loads/stores that show up at L3:</a:t>
            </a:r>
          </a:p>
          <a:p>
            <a:r>
              <a:rPr lang="en-US" sz="2400" dirty="0"/>
              <a:t>% of loads/stores that show up at mem:</a:t>
            </a:r>
          </a:p>
          <a:p>
            <a:r>
              <a:rPr lang="en-US" sz="2400" dirty="0"/>
              <a:t>L2 acc = 10 </a:t>
            </a:r>
            <a:r>
              <a:rPr lang="en-US" sz="2400" dirty="0" err="1"/>
              <a:t>cyc</a:t>
            </a:r>
            <a:r>
              <a:rPr lang="en-US" sz="2400" dirty="0"/>
              <a:t>,   L3 acc = 25 </a:t>
            </a:r>
            <a:r>
              <a:rPr lang="en-US" sz="2400" dirty="0" err="1"/>
              <a:t>cyc</a:t>
            </a:r>
            <a:r>
              <a:rPr lang="en-US" sz="2400" dirty="0"/>
              <a:t>,   mem acc = 200 </a:t>
            </a:r>
            <a:r>
              <a:rPr lang="en-US" sz="2400" dirty="0" err="1"/>
              <a:t>cyc</a:t>
            </a:r>
            <a:endParaRPr lang="en-US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B90AB83-66F4-3DCA-D051-92566BD8525C}"/>
                  </a:ext>
                </a:extLst>
              </p14:cNvPr>
              <p14:cNvContentPartPr/>
              <p14:nvPr/>
            </p14:nvContentPartPr>
            <p14:xfrm>
              <a:off x="194760" y="131040"/>
              <a:ext cx="12114000" cy="5931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B90AB83-66F4-3DCA-D051-92566BD852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5400" y="121680"/>
                <a:ext cx="12132720" cy="595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9956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65E93-5040-429C-B4B1-7FCE888700A6}"/>
              </a:ext>
            </a:extLst>
          </p:cNvPr>
          <p:cNvSpPr txBox="1"/>
          <p:nvPr/>
        </p:nvSpPr>
        <p:spPr>
          <a:xfrm>
            <a:off x="9339589" y="6120318"/>
            <a:ext cx="1927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Cache Size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1B5E11-BE99-4C43-82D0-C71D1D88B40C}"/>
              </a:ext>
            </a:extLst>
          </p:cNvPr>
          <p:cNvSpPr txBox="1"/>
          <p:nvPr/>
        </p:nvSpPr>
        <p:spPr>
          <a:xfrm>
            <a:off x="98599" y="109537"/>
            <a:ext cx="8711937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Assumptions</a:t>
            </a:r>
          </a:p>
          <a:p>
            <a:endParaRPr lang="en-US" sz="2400" dirty="0"/>
          </a:p>
          <a:p>
            <a:r>
              <a:rPr lang="en-US" sz="2400" dirty="0"/>
              <a:t>512KB cache, 8-way set-associative, 64-byte blocks, 32-bit addresses</a:t>
            </a:r>
          </a:p>
          <a:p>
            <a:endParaRPr lang="en-US" sz="2400" dirty="0"/>
          </a:p>
          <a:p>
            <a:r>
              <a:rPr lang="en-US" sz="2400" dirty="0"/>
              <a:t>Data array size = #sets x #ways x </a:t>
            </a:r>
            <a:r>
              <a:rPr lang="en-US" sz="2400" dirty="0" err="1"/>
              <a:t>blocksize</a:t>
            </a:r>
            <a:endParaRPr lang="en-US" sz="2400" dirty="0"/>
          </a:p>
          <a:p>
            <a:r>
              <a:rPr lang="en-US" sz="2400" dirty="0"/>
              <a:t>Tag array size = #sets x #ways x </a:t>
            </a:r>
            <a:r>
              <a:rPr lang="en-US" sz="2400" dirty="0" err="1"/>
              <a:t>tagsize</a:t>
            </a:r>
            <a:endParaRPr lang="en-US" sz="2400" dirty="0"/>
          </a:p>
          <a:p>
            <a:r>
              <a:rPr lang="en-US" sz="2400" dirty="0"/>
              <a:t>Offset bits = log(</a:t>
            </a:r>
            <a:r>
              <a:rPr lang="en-US" sz="2400" dirty="0" err="1"/>
              <a:t>blocksize</a:t>
            </a:r>
            <a:r>
              <a:rPr lang="en-US" sz="2400" dirty="0"/>
              <a:t>)</a:t>
            </a:r>
          </a:p>
          <a:p>
            <a:r>
              <a:rPr lang="en-US" sz="2400" dirty="0"/>
              <a:t>Index bits = log(#sets)</a:t>
            </a:r>
          </a:p>
          <a:p>
            <a:r>
              <a:rPr lang="en-US" sz="2400" dirty="0"/>
              <a:t>Tag bits + index bits + offset bits = </a:t>
            </a:r>
            <a:r>
              <a:rPr lang="en-US" sz="2400" dirty="0" err="1"/>
              <a:t>addresswidth</a:t>
            </a:r>
            <a:endParaRPr lang="en-US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465222A-64ED-0798-4031-ED3655276016}"/>
                  </a:ext>
                </a:extLst>
              </p14:cNvPr>
              <p14:cNvContentPartPr/>
              <p14:nvPr/>
            </p14:nvContentPartPr>
            <p14:xfrm>
              <a:off x="212040" y="1154880"/>
              <a:ext cx="11844360" cy="4930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465222A-64ED-0798-4031-ED36552760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680" y="1145520"/>
                <a:ext cx="11863080" cy="494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188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1238</Words>
  <Application>Microsoft Office PowerPoint</Application>
  <PresentationFormat>Widescreen</PresentationFormat>
  <Paragraphs>210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Lato Extended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</cp:revision>
  <dcterms:created xsi:type="dcterms:W3CDTF">2018-04-26T14:54:29Z</dcterms:created>
  <dcterms:modified xsi:type="dcterms:W3CDTF">2023-04-25T16:39:21Z</dcterms:modified>
</cp:coreProperties>
</file>