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3.xml" ContentType="application/inkml+xml"/>
  <Override PartName="/ppt/notesSlides/notesSlide15.xml" ContentType="application/vnd.openxmlformats-officedocument.presentationml.notesSlide+xml"/>
  <Override PartName="/ppt/ink/ink1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ink/ink16.xml" ContentType="application/inkml+xml"/>
  <Override PartName="/ppt/notesSlides/notesSlide19.xml" ContentType="application/vnd.openxmlformats-officedocument.presentationml.notesSlide+xml"/>
  <Override PartName="/ppt/ink/ink1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26" r:id="rId2"/>
    <p:sldId id="688" r:id="rId3"/>
    <p:sldId id="670" r:id="rId4"/>
    <p:sldId id="671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89" r:id="rId13"/>
    <p:sldId id="679" r:id="rId14"/>
    <p:sldId id="680" r:id="rId15"/>
    <p:sldId id="681" r:id="rId16"/>
    <p:sldId id="682" r:id="rId17"/>
    <p:sldId id="690" r:id="rId18"/>
    <p:sldId id="687" r:id="rId19"/>
    <p:sldId id="600" r:id="rId20"/>
    <p:sldId id="601" r:id="rId21"/>
    <p:sldId id="602" r:id="rId22"/>
    <p:sldId id="606" r:id="rId23"/>
    <p:sldId id="617" r:id="rId24"/>
    <p:sldId id="618" r:id="rId25"/>
    <p:sldId id="619" r:id="rId26"/>
    <p:sldId id="620" r:id="rId27"/>
    <p:sldId id="621" r:id="rId28"/>
    <p:sldId id="622" r:id="rId29"/>
    <p:sldId id="609" r:id="rId30"/>
    <p:sldId id="627" r:id="rId31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A17A195-B0B6-4117-B1BB-D7F87D76F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69F32B40-1776-4EDE-91D3-A7F7E3B593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1E4F5484-B5D7-4AE5-A396-9C9C4AC58A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4274153-25D8-4488-843D-CCD9B25B17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9924CC41-D986-40A8-87DB-4BEC1C8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5:09:31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10477 5875 544 0,'5'-1'174'31,"2"1"108"-31,3-2-27 0,-1 0-37 0,-1 2-77 16,0-1-28-16,-3 1-37 16,-1 1-11-16,-4 0-14 15,-1 3-5-15,-2 1-7 16,1 0-2-16,2 2-8 16,2-1-1-16,6-2 7 15,3 0 5-15,9-1 16 0,8 0 6 16,13-1-4-1,6-1-5-15,10-1-19 0,1 0-9 16,4-1-11 0,11-1-4-1,17 0-4-15,4 0 0 0,-6 2-1 0,-3 0 0 16,-15 1 0-16,1 2 2 0,-6 1-1 16,-8-1-2-16,-19 1-2 15,-11 0-18 1,-17 2-73-16,-5 0-44 0,-6 0-166 31,-4-1-294-31,-11-1 360 0</inkml:trace>
  <inkml:trace contextRef="#ctx0" brushRef="#br0" timeOffset="752.28">12223 5662 674 0,'1'0'107'0,"-1"-1"-10"0,1-1 104 16,2-2-35-16,-2 1-31 15,-1 0-31-15,0 4-35 0,-3 1-11 16,-1 3-20-16,-1 1-10 16,-3 6-14-16,-1 2-3 15,0 3-5-15,-3 1 0 16,0-1-4-16,1 2-1 16,4-1 0-16,2-1-1 15,5-3 8-15,3-3 8 16,8-3 23-16,3 0 9 0,3-1 12 15,4 0 2-15,3 0-12 16,1 2-1-16,2-1-7 16,0 2-9-16,-4 2-6 15,-4 1-8-15,-6 1-8 16,-5 1-1-16,-12 2-2 16,-5-1 0-16,-8 1 1 15,-7 0-3-15,-8 1-15 16,-1-1-25-16,-1-1-68 15,0-5-37-15,8-6-126 16,1-2-109-16,1-9 215 16</inkml:trace>
  <inkml:trace contextRef="#ctx0" brushRef="#br0" timeOffset="973.3">12195 5629 856 0,'5'-18'142'0,"0"1"104"15,6 1-44-15,1-1-4 16,6 4-53-16,6 0-28 0,4 3-50 16,6 1-19-16,2 0-29 15,0 2-12-15,0-2-75 16,-4 0-82-16,-1 0 86 15</inkml:trace>
  <inkml:trace contextRef="#ctx0" brushRef="#br0" timeOffset="1902.21">12994 5752 753 0,'0'13'81'0,"-3"-2"115"16,3 3-69-16,0 0-1 15,-1 3-25-15,1 3-58 16,0 0-14 0,0-2-9-1,3 0-7-15,-1-3-6 0,0-3-1 0,-1-5 1 16,-1-1 0-16,-2-5 1 16,-1-2-1-16,-3-5 22 15,4-3 7-15,2-4 12 16,3-2 8-16,4-5-7 15,0-1-4-15,4 1-4 16,3 3-2-16,1 5-6 16,2 3-4-16,-1 5-9 15,-3 1-9-15,2 7-11 16,-1 4-3-16,-2 6-1 0,0 3 2 16,-4-1 2-16,1 3 2 15,-1-7 1-15,1-2 2 16,0-7 2-16,1-3 0 15,3-6 2-15,0-3-1 16,7-8 0-16,-1-2-1 0,3-1-2 16,-2 1-1-1,-2 1 0-15,1 5-1 16,-7 7 7-16,-1 3 2 0,-5 12 1 31,-2 1 0-31,-1 4-4 0,2 1-3 0,0-3 1 16,2 0 0-16,3-5 0 15,-1-3 1-15,2-4 0 32,0-1 1-32,4-5 1 0,1 1 3 15,0-1 12-15,0-1 7 16,-4 2 3-16,-1 1 0 0,-5 3-12 16,-1 2-11-16,-1 7-5 15,2 4-4-15,0 8-3 16,2 3 1-16,2-1 1 15,3-3 0-15,4-4-1 0,3-4 0 16,4-7-24-16,-1-4-45 16,-2-8-234-1,-2-4 190-15</inkml:trace>
  <inkml:trace contextRef="#ctx0" brushRef="#br0" timeOffset="2059.26">13593 5632 1505 0,'-6'9'72'16,"-1"-8"64"-16,4-6-129 15,0-5-12-15,2-4-161 16,2-2 118-16</inkml:trace>
  <inkml:trace contextRef="#ctx0" brushRef="#br0" timeOffset="2348.48">13778 5758 464 0,'-2'39'80'15,"0"-3"82"-15,0-5-10 0,0-8 14 16,6-3-39-16,-2-10-28 31,1-3 4-31,0-8 18 0,1-4-10 0,3-9-20 31,1-4-8-31,6-8-3 16,1-5-1-16,-1-2 6 16,2 1-5-16,-3 8-22 15,-1 5-11-15,-2 16-32 16,1 5-10-16,-4 12-7 16,-1 5-1-16,0 5 0 15,0-1-13-15,7-4-71 16,4 0-34-16,5-6-179 15,4-1-222-15,4-8 313 16</inkml:trace>
  <inkml:trace contextRef="#ctx0" brushRef="#br0" timeOffset="2644.98">14369 5627 985 0,'-18'10'131'15,"-3"1"52"-15,-3 2-37 16,-1 2 4-16,6-3-81 16,5-1-23-16,10-1-28 15,3-3-8-15,11 1-2 16,4 2 2-16,11 6 10 16,2 1 4-16,3 2 3 0,-1 2 1 15,-6-4-6-15,-5 1-4 16,-14 2-3-1,-11-4 0-15,-16 1-5 0,-10 0-9 16,-7-5-66-16,-2-3-54 16,-6-5-276-16,-10-4 232 15</inkml:trace>
  <inkml:trace contextRef="#ctx0" brushRef="#br0" timeOffset="4107.47">15890 6878 324 0,'0'0'101'0,"1"1"87"0,0-1-31 16,4 1-16-16,-3-1-19 16,4 1-6-16,-3-1-3 15,4 0-1-15,1 0-1 16,1 0-2-16,7 0-7 0,1 1-5 15,7 1-11-15,7 0-7 16,8 0-22 0,4 0-9-16,9 2-23 0,2-1-5 15,4 1-12-15,-1 0-1 16,-7 1 0-16,-5-2-5 16,-14 0 0-1,-5-1-1-15,-3-1-23 0,-2 0-29 0,-8-3-83 31,0-2-72-31,-6-2 108 16</inkml:trace>
  <inkml:trace contextRef="#ctx0" brushRef="#br0" timeOffset="4595.35">16966 6599 624 0,'0'2'170'0,"2"4"125"0,0 3-91 16,1 4-12-16,1 7-70 15,0 1-24-15,-2 9-31 16,1 3-19-16,-3 1-26 16,-2 3-7-16,-5-1-6 15,0-1-5-15,-2-3-21 16,1-4-28-16,2-7-117 15,1-3-123-15,5-10 154 16</inkml:trace>
  <inkml:trace contextRef="#ctx0" brushRef="#br0" timeOffset="4957.6">17104 6697 1072 0,'4'-1'94'0,"-4"0"54"0,1 2-7 16,-4 4-24-16,0 5-36 15,-4 8-45 1,1 2-10-16,3 8-14 16,3 0-6-16,5-2-6 0,7-4 0 0,16-7 1 15,-1-6 2-15,4-9 5 16,1-3 4-16,-10-9 4 15,0-2 1-15,-3-6 3 16,-3-2 1-16,-8-4 3 16,0-2 4-16,-12 0-4 15,-3-4-3-15,-6 4-14 16,-10 1-9-16,-2 9-14 16,-4 8-3-16,-1 11-40 15,1 6-39-15,2 5-129 16,6-2-126-16,16 1 191 15</inkml:trace>
  <inkml:trace contextRef="#ctx0" brushRef="#br0" timeOffset="5764.46">17734 6713 1004 0,'2'0'76'16,"-2"4"62"-16,1 0-26 15,-1 2 15-15,0 1-33 0,0 2-43 16,-1 1-20 0,2 4-19-16,-1 1-4 0,1 0-6 15,0 0-1-15,-1-4 1 32,0-1-1-32,0-6-1 0,-1-1 1 0,-1-3-1 15,-2-3 2-15,4-4 2 16,0-4 2-16,2-6 5 15,2-2 11 1,2-2 15-16,1-1 5 0,3 4 7 16,0 2-8-16,1 7-12 15,1 3-7-15,-4 6-15 16,1 3-5-16,-1 6-7 16,-3 4-2-16,2 4 0 15,1 0-2-15,1 2-21 16,0-2 1-16,2-5 3 0,-1-3 3 15,2-8 25-15,3-3 2 16,-1-6 4-16,1-4 1 16,3-2 4-16,1-2 4 15,1-2-1-15,0 0-1 16,-5 4-3-16,-1 7-6 16,-6 7-3-16,-2 6-2 15,-2 9-2-15,1 0 0 0,5 3 1 16,-1-2 1-1,5-5 4-15,-1-3-1 0,-1-6 3 16,1-2 1-16,2-4 14 16,0-4 12-16,-4-3 17 15,2-1 9-15,-2 0-7 16,-1 2-8-16,-1 5-19 16,0 2-10-16,-2 6-9 15,-1 3-3-15,-2 8-3 16,-1 1 0-16,1 1-1 15,0-2-6-15,5-4-52 16,3-1-48-16,3-7-200 16,-1-2 173-16</inkml:trace>
  <inkml:trace contextRef="#ctx0" brushRef="#br0" timeOffset="6419.4">18410 6716 656 0,'5'31'68'0,"0"-5"48"15,0-5 13-15,-3-9 12 16,1-2-10-16,0-9-17 16,-1-4-1-16,-1-9-17 15,1-2-6 1,0-7-5-16,1-3 2 15,-1-3-19-15,4-1-12 0,2 6-20 16,1 8-13-16,4 8-14 16,-1 6-3-16,-3 12-6 15,2 4-1-15,2 7 1 16,-1 0 0-16,2-5 2 16,5-4 1-16,1-8 1 15,-1-1 0-15,5-5 3 16,0-3 8-16,4-6 25 15,1-3 14-15,-4-4 14 0,0-4-4 16,-7 1-26-16,-3 1-11 16,-6 8-6-16,-2 5-1 15,-4 7-3-15,2 6-3 16,-3 3-9 0,4 2-4-16,2 5 0 0,1 0 0 15,7 3 0-15,-4 0-1 16,2 1 0-16,-3 0 0 15,-7-1-1-15,-4 0 1 0,-8-4 3 16,-8-3 0-16,-5-5-21 16,-5-6-22-16,-2-9-73 15,-2-6-42-15,-1-8-169 16,2-1 179-16</inkml:trace>
  <inkml:trace contextRef="#ctx0" brushRef="#br0" timeOffset="6922.15">16134 7860 892 0,'20'-8'149'16,"9"2"127"-16,8 0-65 0,12 3-76 15,5 0-52-15,-3 2-59 16,-3 0-15-16,-9 0-71 16,-5-1-71-16,-5 0 75 15</inkml:trace>
  <inkml:trace contextRef="#ctx0" brushRef="#br0" timeOffset="7286.36">16977 7564 1238 0,'7'1'92'16,"-5"4"59"-16,-2 1-42 16,-6 6-10-16,-6-1-32 0,0 3-40 15,-2 1-11-15,4-2-12 16,4 1-1-16,7 2 4 16,6-1 7-16,11 1 20 15,5 0 8-15,8 2 1 16,5 1-3-16,3 1-17 15,0-2-6-15,-5 0-5 16,-7-3-2-16,-13-2-1 16,-7-2 0-16,-19-1-38 15,-8-2-35-15,-15-3-117 16,-4-1-119-16,0-6 166 16</inkml:trace>
  <inkml:trace contextRef="#ctx0" brushRef="#br0" timeOffset="7457.72">16938 7608 1417 0,'15'-4'174'0,"5"-3"97"16,7-2-106-16,3-3-47 0,4-10-75 16,6-1-17-16,2-6-76 15,0-3-72-15,2-2-324 16,3 0 260-16</inkml:trace>
  <inkml:trace contextRef="#ctx0" brushRef="#br0" timeOffset="8228.83">17799 7623 565 0,'-4'4'111'16,"0"3"126"-16,4 1-31 0,2 4-23 15,-2 4-45 1,0 2-75-16,-3 3-24 0,-1 0-31 16,0 0-5-16,0-3 0 15,-3-4 0-15,1-6 2 16,2-3 2-16,4-5 21 15,-4-5 19 1,8-6 36-16,2-4 8 0,4-8-8 16,3-1-14-16,4 0-26 15,4 2-5-15,-4 6-11 16,1 6-8-16,-2 7-15 16,-2 4-8-16,0 7-10 15,-3 4-9-15,-2 5-9 16,0 0 2-16,2-1 5 15,1-3 13-15,4-5 12 16,1-4 3-16,4-4 3 16,1-4 1-16,0-6 1 0,0-1 0 15,-2-1-1-15,-4 1-1 16,-7 3-5-16,-1 2-2 16,-1 6-6-16,-4 5-1 15,3 6 1-15,2 2 2 0,0-2 4 31,1-2 2-31,6-6 2 0,2-3 1 0,-1-3 4 16,0-3 0-16,-4-3 18 16,3 0 7-16,-3 1 7 15,2 2 0-15,-3 4-18 16,0 2-6-16,-3 8-1 16,-3 5-1-16,0 6-6 15,2 1-3 1,-2-1-9-16,3-3-31 0,3-7-90 15,0-4-83-15,3-9 100 16</inkml:trace>
  <inkml:trace contextRef="#ctx0" brushRef="#br0" timeOffset="8370.87">18364 7551 1298 0,'-3'-1'152'0,"-3"-6"-234"0,3-4 77 0,0-6-197 16,3-3-119-16,3-7 236 16</inkml:trace>
  <inkml:trace contextRef="#ctx0" brushRef="#br0" timeOffset="8825.54">18545 7794 355 0,'5'-5'121'0,"0"-5"77"15,4-10 49-15,4-4 4 16,-2-4-6-16,3-1-16 16,0 0-65-16,-4 6-35 15,-1 6-64 1,-1 6-21-16,0 12-22 0,-2 6-5 15,-2 9-7-15,1 1-3 0,-1-1-3 16,2-1 0-16,4-6 2 16,3-4 0-16,0-5 2 15,2-2 2-15,-3-5 1 16,0-2 0-16,2-2 8 16,-2-2 1-16,2 1-4 31,3 0 1-31,5 8-1 0,0 4 4 0,6 7 10 15,1 7 2-15,-1 7-8 16,-4 3-3-16,-7 4-3 16,-8-1-4-16,-4-1-2 15,-2-1-4-15,-12-6-5 16,-6-3-5-16,-15-6-22 16,-6-5-20-16,-10-8-99 15,-4-4-61-15,-4-12 104 16</inkml:trace>
  <inkml:trace contextRef="#ctx0" brushRef="#br0" timeOffset="9817.06">5880 8894 473 0,'-4'3'140'0,"2"1"123"0,-4 3-88 16,4-4-28-16,-1 1-56 15,2-3-19-15,5-1-7 16,-1 0-3-16,5 1 5 16,1 0 3-16,6 2-8 15,2 2 2-15,13 0 7 16,0 0 5-16,11 1 5 15,11 0-6-15,12-1-16 16,12 1-10-16,16-4-23 16,-3-2-5-16,1-3-8 15,-10 0-3-15,-6-1-2 16,0 1 0-16,-14 1-11 16,-9 1-28-16,-18 1-123 15,-9 0-178-15,-6 4 183 0</inkml:trace>
  <inkml:trace contextRef="#ctx0" brushRef="#br0" timeOffset="11278.18">7762 8635 528 0,'-2'1'131'0,"-1"2"130"0,0 2-26 15,1 5-71-15,-1 1-36 16,3 7-58-16,-1 2-18 16,-5 10-21-16,5 4-8 15,-3 7-7 1,1 3-5-16,-2-1-6 0,-1-2-3 15,-2-5-2-15,0-3-4 0,4-8-25 16,3-4-28-16,4-9-124 16,1-7-152-16,10-9 186 15</inkml:trace>
  <inkml:trace contextRef="#ctx0" brushRef="#br0" timeOffset="11640.01">7976 8660 1259 0,'2'-1'99'0,"-2"1"51"16,-2 0-10-16,-3 3-55 15,-2 1-17-15,-2 4-29 16,0 3-10-16,3 2-13 0,3 3-6 15,3 0-5-15,3 2 2 16,7 0 15 0,3 0 6-16,11 4 6 0,0-2-2 15,6-1-4-15,0-1-2 16,-3-3-2-16,-1-2 1 31,-10-2-6-31,-3 1-2 16,-10-2 2-16,-3 0-2 15,-10 1-2-15,-5-1-12 0,-10 1-70 16,-3-2-50-16,-5-3-191 16,2-3 168-16</inkml:trace>
  <inkml:trace contextRef="#ctx0" brushRef="#br0" timeOffset="11798.59">7999 8724 1197 0,'28'-15'120'0,"2"-2"81"16,1-1-45-16,0-3-74 15,-2-2-29-15,1-3-40 0,1 2-25 16,4 2-102-16,0 1-130 16,4 3 131-16</inkml:trace>
  <inkml:trace contextRef="#ctx0" brushRef="#br0" timeOffset="12774.61">9025 8777 890 0,'2'0'102'0,"-1"-1"87"16,2 1-5-16,-3 0-50 15,0 0-30-15,0 2-55 16,0 1-18-16,0 5-13 16,0 2-7-16,0 8-9 15,0 1-1-15,0 2-1 16,0 0 0-16,-4-7 1 15,4-2 0-15,0-4-1 16,1-5 0-16,6-6 0 0,-1-4 0 16,3-7 11-16,1-4 8 15,2-4 18-15,-1-2 13 16,3-1 4-16,-2 4-4 16,0 6-14-16,-1 3-13 15,-4 10-17-15,1 3-3 16,-1 7-5-16,1 1-2 15,1 1-2-15,-1 0 0 16,2-3 2-16,1-1 1 16,1-3 3-16,0-3 2 0,0-2 0 15,0-2 0-15,1-2 0 16,3-1 0-16,-3 1 1 16,0-3 0-16,-2 2-1 15,-1 1-1-15,0 2 0 16,-1 3-1-16,1 1 0 15,3 3-1-15,-1 1 1 16,-1-2 1-16,2-2 1 16,1-1 1-16,-1-4 7 15,0-4 6-15,0-1 11 16,-5 0 8-16,3 2 4 16,-4 1-3-16,0 6-9 15,0 2-7-15,-1 8-14 16,1 2-4-16,-2 5-3 15,5 4-1-15,0 1 1 0,1-2 0 16,6-5-10-16,-2-5-24 16,1-9-82-16,0-2-82 15,-1-13 104-15</inkml:trace>
  <inkml:trace contextRef="#ctx0" brushRef="#br0" timeOffset="12931.81">9555 8552 1498 0,'-10'5'91'16,"0"-2"91"-16,4-3-166 15,2-3-11-15,4-5-54 16,1-2-56-16,7 0-330 16,3 0 271-16</inkml:trace>
  <inkml:trace contextRef="#ctx0" brushRef="#br0" timeOffset="13419.79">9746 8773 355 0,'8'30'139'16,"-2"-3"72"-16,5-12-5 0,-3-5 10 16,0-10-63-16,0-5-10 15,-5-11-17-15,3-2 1 16,1-9 6-16,-1-1-8 15,6 4-22 1,3 0-22-16,-2 12-45 0,3 8-15 16,-1 12-15-1,0 10-5-15,1 10-2 0,0 5 0 0,-2 2 2 16,2-3 0-16,1-11 0 16,3-4 1-16,4-13 0 15,1-5 3-15,4-7 3 16,1-5 3-16,3-7 10 15,-2-4 4-15,-3-4 12 16,-1 0 2-16,-8 7-6 16,-6 6-3-16,-6 9-11 15,-2 6-11-15,-3 12-7 16,-1 4-1-16,3 9-4 16,-1-1 4-1,6 0 0-15,3 0 0 0,3-5 0 16,0 1 0-16,-2-1 2 15,-1-1 1-15,-9-3 6 16,-5 0 3-16,-10-5 0 0,-5-4 2 16,-9-6-31-16,-5-4-33 15,-9-9-101 1,-2-2-75-16,-2-4 118 0</inkml:trace>
  <inkml:trace contextRef="#ctx0" brushRef="#br0" timeOffset="17790.28">1654 9435 817 0,'-2'5'77'0,"2"1"34"15,5-1-31-15,-2 2-65 16,1-1-9-16,2-1-4 16,1-3 0-16,6-2 0 15,3-1 0-15,2-4 0 0,1-1-1 16,6-1-2-16,1 0-30 16,7-4-102-16,8 1-43 15,8-1-45-15,9-3 24 16,2 0 102-1,-1-2 43-15,-3 3 50 0,-7 0 4 16,1 2 3-16,7-2-1 16,5-5-1-16,5 1-2 0,1-2-1 15,-2 3-18-15,-10 1 12 16</inkml:trace>
  <inkml:trace contextRef="#ctx0" brushRef="#br0" timeOffset="18309.11">3657 9337 299 0,'55'14'88'0,"-2"-2"91"0,-3 0-19 15,-4-2-49-15,-2 2-21 16,-1-3-40-16,1 0-22 16,1-4-22-1,8-1-2-15,5-1-4 0,0 0-1 16,3-3-52-16,-4 0-33 16,-3-2-63-16,0-2-12 0,10 0 49 15,7-1 33 1,6-2 63-16,-1 0 15 15,-10-3 3-15,2-2 2 0,6 2 3 16,5 1-2-16,1 1-1 16,-4 2-1-16,-10 0-3 15,-4 1-1-15,4 2 0 16,7-1-1-16,-1 1 1 16,-2-1 1-16,-6-1 0 15,-4-1 2-15,4-1-1 16,5 0 0-1,2 1-1-15,1-1 1 0,-1 3-1 16,-5 0 0-16,3 2 0 16,5 2 0-16,-3 2 0 15,0 1 0-15,-4 1 0 0,-5 0 0 16,-7 0-21-16,5-4-68 16,7 0 57-1</inkml:trace>
  <inkml:trace contextRef="#ctx0" brushRef="#br0" timeOffset="18466.04">7530 9309 377 0,'67'20'52'0,"-5"-1"35"32,-5-1-33-32,-8 1-44 0,-5-5-9 0,5-2-33 15,2-1-31-15,12-4 35 16</inkml:trace>
  <inkml:trace contextRef="#ctx0" brushRef="#br0" timeOffset="18607.97">8616 9429 573 0,'75'3'133'0,"4"4"125"16,0 3-38-16,-4 5-81 16,-3 4-42-16,-12-2-58 15,-7 0-18-15,-7-3-15 16,-1-2-26-16,4-7-168 15,8-2 130-15</inkml:trace>
  <inkml:trace contextRef="#ctx0" brushRef="#br0" timeOffset="18783.58">10175 9546 1312 0,'58'8'89'0,"-1"1"51"16,-1-3-94-16,-6-3-37 0,0-5-82 16,-1-5-50-16,12-5-174 15,8-1 158-15</inkml:trace>
  <inkml:trace contextRef="#ctx0" brushRef="#br0" timeOffset="18908.43">11265 9454 949 0,'50'2'107'0,"1"2"75"16,1 0-71-16,5-2-79 16,2-1-16-16,2-3-15 15,-3-5-2-15,-3-2-98 16,1-2-138-16,10-1 139 16</inkml:trace>
  <inkml:trace contextRef="#ctx0" brushRef="#br0" timeOffset="19174.7">12650 9353 530 0,'66'0'52'15,"6"-2"59"-15,1-1-86 0,-3-2-20 0,-7-2-4 16,-5-1 0-16,2-1-1 16,7 0 1-1,3 0 0-15,-2-1 0 0,2 3 0 16,-8 0 1-16,0 4 1 15,6 1 25-15,7 2 19 16,1-1 9-16,-3 0 8 16,-2 2-23-16,-6-2-19 15,5 1-10-15,10 2-9 16,-3-3-3-16,-3-1-113 16,-3-2 83-16</inkml:trace>
  <inkml:trace contextRef="#ctx0" brushRef="#br0" timeOffset="21309.4">9933 9869 1072 0,'-1'0'108'16,"-2"3"56"-16,-4 0-13 15,-1 2-70-15,-2 0-27 0,-1 1-32 16,-1 1-10-1,0 3-9-15,0 3-1 0,1 3-2 32,2 0 0-32,4 1-1 0,5-3-1 0,8-2 1 15,5-2 4-15,3-2 11 16,1 0 7-16,2-1 11 16,0 1 0-16,3 1-4 15,-1 2-5-15,-7 0-10 16,-1 1-4-16,-5 1-4 15,-4 2 0-15,-2 3-1 16,-2 1-1 0,-5 0-1-16,-3-2-7 0,-2-1-41 15,-1 1-29-15,-3 1-101 16,1 2-83-16,-6-1 143 0</inkml:trace>
  <inkml:trace contextRef="#ctx0" brushRef="#br0" timeOffset="21642.23">9944 9877 643 0,'4'1'170'15,"0"0"109"-15,4-2-51 16,1-2-26-16,4-3-84 15,1-1-34-15,4-3-42 0,2 0-16 16,1 1-20-16,3 1-4 16,1 1-43-16,1 1-66 15,-1 0 64-15</inkml:trace>
  <inkml:trace contextRef="#ctx0" brushRef="#br0" timeOffset="23306.11">10727 9971 403 0,'3'0'157'0,"1"0"119"0,-3 0-90 15,1 0-45-15,-2 2-59 16,-1 1-17-16,1 6-17 16,1 3-6-16,-2 7-25 15,0 3-8-15,0 2-8 16,-3-1 0-16,6-1-2 16,-2-4 0-16,0-7 1 15,1 1 0-15,1-10 0 16,-1-1 2-16,4-2 17 15,-5-6 12-15,1-5 25 16,2-4 6-16,-2-5 3 16,5 0-3-16,1-1-1 15,0 1 3-15,4 7-7 16,-2 2-9-16,4 6-24 16,-1 4-12-16,2 8-14 0,0 3-1 15,-5 8-1-15,2 1-2 16,-3 5-15-16,1 0 0 15,0-1-1-15,-2-5 3 16,-1-8 15-16,1-4 2 16,-3-7 2-16,1-1 1 15,3-7 3 1,-1-2 0-16,2-5 0 0,-1 0 0 0,1 0 1 16,0 2 4-16,0 1 1 31,-1 4-2-31,1 5-2 15,2 5-5-15,1 7-1 0,-1 5-2 0,3 9 1 16,2 0 1-16,4-4 0 16,-2-3 1-16,0-8 2 15,-4-4 5-15,0-3 18 16,-1-5 11-16,-1-5 22 16,4-2 5-16,-7-5 2 15,-1 1-4-15,-1 2-17 16,-6 1-7-16,4 11-25 15,4 3-6 1,0 9-7-16,2 4-2 0,1 7 2 16,1 0 1-16,0-3-3 0,2-4-8 15,-3-7-59-15,1-5-59 16,-4-7-233-16,3-3 206 16</inkml:trace>
  <inkml:trace contextRef="#ctx0" brushRef="#br0" timeOffset="23463.86">11292 9852 1442 0,'-8'4'64'0,"0"-4"13"16,1 0-45-16,1-8-65 16,5-1-45-16,2 0-255 15,6-2 205-15</inkml:trace>
  <inkml:trace contextRef="#ctx0" brushRef="#br0" timeOffset="23950.84">11432 10134 648 0,'6'-12'99'0,"0"-3"100"0,3-5-39 15,-1-3-10-15,0-2 2 16,-1 3-13 0,0 3-20-16,0 7-57 0,0 3-25 15,1 7-27-15,1 3-6 16,4 8-4-16,3 1-1 16,4 3 0-1,-3-2 1-15,4-5 0 0,-1-3 0 0,4-7 3 16,-2-3 0-16,-3-6 3 31,2-3 5-31,-5-3 12 0,-2-1 4 0,-3 1 7 16,-4 1 0-16,-1 6-7 15,-1 4 1-15,-1 6-12 16,0 2-6-16,2 5-10 16,2 4-4-16,8 6 3 15,3 2-1-15,9 6 2 16,4 0 0-16,-3-1 0 15,0 0 2-15,-12-2 13 16,-9-2 8-16,-12-3 9 16,-8-3 0-16,-10-5-11 0,-6-3-8 15,-5-10-20 1,-2-6-20 0,0-11-85-16,3-5-47 0,6-1-121 0,1 0-130 15,13 6 242-15</inkml:trace>
  <inkml:trace contextRef="#ctx0" brushRef="#br0" timeOffset="27741">10840 10819 329 0,'-1'1'116'16,"1"1"97"-16,-2 1-56 16,0-1-25-16,-1 0-29 15,-1-1-10-15,0 0-16 16,0-1-1-16,4 0-9 15,-1 0 1-15,-1-3 16 16,7 0 8-16,2-3 6 16,5-3-1-16,4 1-25 0,3 0-13 15,3 2-31 1,1 2-7-16,-5 4-12 16,-2 1-4-16,-7 8-1 0,-3 3-3 15,-5 8-1-15,-4 2 0 16,-6 5-17-16,-3 3-15 15,-5 6-36-15,-3-1-15 16,1-1 1-16,-1-5 15 0,5-6 35 16,3-3 16-1,7-8 16-15,1 1 0 0,8-4 1 16,-1-3 0-16,5-1 8 16,3 0 12-16,6-7 8 15,4 0 1-15,3-5-7 16,1-3-12-16,2-2-13 15,2-3-29-15,-3-3-170 16,4-1-221-16,-3-10 232 16</inkml:trace>
  <inkml:trace contextRef="#ctx0" brushRef="#br0" timeOffset="28102.87">11211 10828 968 0,'2'-1'131'0,"-3"1"98"0,0-1-44 16,-4 1-57-16,0 2-32 15,-3 3-33-15,2 3-9 16,-2 1-19-16,2 1-10 16,5-1-9-16,1 0-3 15,6 0 7-15,3 1 11 0,6 3 10 16,2 0 8-16,2 0-8 15,2-1-8-15,1 0-13 16,-3-1-8-16,-2 0 0 16,-4 0 1-16,-7 3-1 15,-4-4 1-15,-4 0-6 16,-2 0-1-16,-9 0-33 16,1 2-26-16,-4 0-67 15,-4-1-48-15,0-4-154 16,3-1 181-16</inkml:trace>
  <inkml:trace contextRef="#ctx0" brushRef="#br0" timeOffset="28292.52">11147 10829 983 0,'7'-13'148'16,"7"1"135"-16,-3-2-57 15,7 3-76-15,0-3-41 16,1-1-61-16,1 0-23 0,2-3-21 16,1-2-13-16,2 1-135 15,2-3-197-15,8-3 193 16</inkml:trace>
  <inkml:trace contextRef="#ctx0" brushRef="#br0" timeOffset="29202.83">11896 10866 483 0,'1'4'180'31,"1"0"157"-31,-2 2-95 0,-2 0-23 0,-1 3-85 16,0 3-37-16,-3 2-54 16,0 3-19-16,0 5-18 15,0 2-3-15,1 2-4 16,1-1 0-16,-1-6 0 15,4-4 0-15,1-7 1 16,2-4 0-16,4-8 1 16,0-4 2-16,3-9 5 15,3-4 4-15,2-5 9 16,2-3 8-16,8 2 15 16,-3 2 3-16,2 3-4 15,-1 6-10-15,-4 9-20 0,-3 4-9 31,-2 9-6-31,-1 5-2 0,-2 11-11 0,0 1-7 16,-2 2-2-16,1-3 1 16,3-4 12-16,-3-7 9 0,1-8 4 15,-1-3 2-15,0-8 3 16,-3-5 3-16,1-4 7 31,0-2 4-31,-2-1 3 16,3 1-1-16,-1 1-8 15,0 3-5-15,-1 7-8 16,0 3-2-16,0 6-3 16,2 3 0-16,5 2 0 15,1-1 2-15,5-3 2 16,-1-2 2-16,3-6 14 16,-2-4 11-16,-3-4 24 15,0-2 7-15,-4-3 10 16,2-3 6-16,-2 4-9 15,-5 2-3-15,1 7-20 16,-3 6-12-16,0 6-16 16,0 6-4-16,1 9-4 15,3 5-3-15,2 2-4 0,-1-1 1 16,3-4-1-16,-1-5-1 16,-3-9-38-16,2-4-32 15,-6-7-79-15,2-6-70 16,0-7 121-16</inkml:trace>
  <inkml:trace contextRef="#ctx0" brushRef="#br0" timeOffset="29359.55">12501 10564 1372 0,'-6'5'100'0,"-3"-1"39"15,2-3-50-15,3-5-85 16,4-5-25-16,1-6-66 15,6 1-93-15,5 1 99 16</inkml:trace>
  <inkml:trace contextRef="#ctx0" brushRef="#br0" timeOffset="29847.98">12632 10822 521 0,'1'21'71'0,"1"-6"105"15,2-6 14-15,-1-11-16 16,2-6 11-16,-3-10-37 16,2-2-15-16,0-7-25 0,-1 0-8 15,3 5-26-15,1 3-16 16,2 7-30-16,0 8-12 16,1 8-16-16,3 7-3 15,3 6-3-15,4 2 1 16,4 0 4-16,2-3 1 15,3-6 1-15,-2-5 3 0,-2-6 2 16,-1-5 1-16,-2-6 2 16,-6-2 2-16,-3-5 14 15,0-3 4-15,-7-3 4 16,0 3 1-16,0 9-12 16,-5 0-3-16,2 10-8 15,1 6-4-15,-2 1-5 16,6 9-2-16,5 1 0 15,1 2-1-15,5 3 1 16,5-2 0-16,-3 4 0 16,-1-2 3-16,-10 2 0 15,-3 1 3-15,-15-2 6 16,-6-2 2-16,-10-6 3 0,-3-4-1 16,-3-9-8-1,2-6-14-15,-4-10-45 16,-1-5-33-16,4-1-87 15,1-1-48-15,9 8 117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5:57:57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12714 670 1135 0,'-3'2'74'0,"0"-1"96"15,1 2-30-15,-3-2 12 16,2 1-26-16,-1 5-68 0,0 7-16 16,-4 16-15-16,-4 5-3 15,0 23-16-15,-2 4-3 16,1 7-4-16,-1 3 0 15,6-11 0-15,2-6 1 16,3-18 2-16,1-12 0 16,-2-15 31-16,0-11 12 15,-1-19 8-15,3-9 5 16,2-24-35-16,5-11-12 16,3-9-6-16,3-4-7 0,1-2 10 15,3 4 5 1,2 3 8-16,6 5 14 15,2 21 14-15,2 11-1 0,4 19-9 16,0 13-17-16,2 16-21 16,-5 8-3-16,-2 20 0 15,-3 12 5-15,-6 11 2 16,1 8 0-16,-8-4-6 16,0-1 0-16,-4-4-11 15,-6-4-20-15,-2-7-44 16,-4-7-36-16,0-15-96 15,0 0-76-15,-3-23 157 16</inkml:trace>
  <inkml:trace contextRef="#ctx0" brushRef="#br0" timeOffset="174.92">12642 940 1330 0,'0'-4'130'15,"5"2"107"-15,4 3-53 0,9 0-21 16,7 0-52-16,14-4-69 15,7-10-14-15,7 0-22 16,5 1-35-16,-6 0-113 16,-4 1-84-16,1 7 105 15</inkml:trace>
  <inkml:trace contextRef="#ctx0" brushRef="#br0" timeOffset="363.87">13341 775 1142 0,'-4'-1'150'15,"-3"-3"119"-15,-5 0-23 16,-11 1-48-16,1 11-60 0,-14-1-73 0,-2 7-24 16,-2 11-26-16,-1 1-4 15,12 17-10-15,8 0-3 16,16 0-12-16,10-2-1 16,15-8 5-16,9-5-30 15,17-9-84 1,5-7-32-16,16-12 62 15</inkml:trace>
  <inkml:trace contextRef="#ctx0" brushRef="#br0" timeOffset="558.07">13758 897 1397 0,'-24'-9'141'0,"-11"1"100"16,-7 10-28-16,-6 11-43 15,0 10-54-15,8 12-72 31,6 1-20-31,9 6-19 0,5-1-8 0,17 1-9 16,10-10-30 0,15-8-89-16,7-2-52 0,7-15-216 15,7-4 218-15</inkml:trace>
  <inkml:trace contextRef="#ctx0" brushRef="#br0" timeOffset="1855.95">13880 1011 1001 0,'-4'4'144'0,"2"1"98"16,0 8-75-16,-2-2 11 15,5-2-69-15,3-4-28 0,9-11-30 16,6-5-10-16,6-7-9 16,-2-3-4-16,-2-4-11 15,-2 2-5-15,-7 3-5 16,-4 0 2-16,-12 8 13 15,-6 1 0-15,-12 12-7 16,-5 10-5-16,-1 17-16 16,-3 12-4-16,10 15 2 15,7 2-1-15,9-2 1 16,8-6 2-16,16-17 2 16,8-8 1-16,12-15 2 15,7-9 1-15,15-14 2 16,-3-7 1-16,4-16 1 0,-2-4 2 15,-16-13 3-15,3-6 5 16,-6-11 13-16,0 0 8 16,-11-9 5-16,-3 1 2 15,-10 6-10-15,-6 1-8 16,-6 27 2-16,-4 12-4 16,-9 27-12-16,-2 19-1 0,-5 29-13 15,-3 14-4 1,-4 26 5-16,2 2-2 15,3 8 2-15,8-5 0 16,15-13 0-16,8-9 1 0,18-19 0 16,7-11 1-16,13-24 0 15,3-11 1-15,2-20 2 16,-5-14 1-16,-9-11 2 16,-4-3 1-16,-6-4 3 15,-8 1 3-15,-15 11 1 16,-7 7-2-16,-13 20-12 15,-8 13-7-15,-8 29-6 0,-6 12 1 16,-1 18 6 0,0 9 2-16,15-9 0 15,7-9-1-15,19-16-1 0,15-13-1 16,11-21 4-16,3-7 0 16,18-12 2-16,6 0 0 15,13 2 1 1,4 4 0-16,-8 5 0 15,-5 6 0-15,-21 8 0 16,-3 7 0-16,-13 2 1 0,-10-1 0 16,-17 1-1-16,-9-1-1 0,-12-4 0 15,0-2 2-15,2-10 0 16,5-7-1 0,10-13-3-16,2-6-4 0,10-13-6 15,7 1-1-15,15 3-1 16,6 4 2-16,13 12-12 15,5 2-20-15,0 1-49 16,-3 3-31-16,-5 2-38 16,-4 0 5-16,-1 9 44 0,-1-2 33 15,-13 6 59-15,-5 1 20 16,-17 1 58-16,-10 7 23 16,-16-2 37-16,-8 3 11 15,-9 8-39 1,-2 2-21-16,4 5-40 0,1 5-15 15,12-2-11-15,7-3-4 0,7-6-9 16,9-5-1 0,12-15 1-16,10-9 2 0,9-10 11 31,1-2 2-31,2-2 4 16,-2-1 2-16,-3 2 16 0,-1 0 5 15,-11 7 1-15,-4 6 0 16,-11 11-19-16,-5 9-4 0,-7 15-4 15,-5 6-1-15,0 8-1 16,1-2 0-16,11-9-7 31,8-9-1-31,15-16 1 0,4-5 1 0,5-13 8 32,13-6 2-32,1-7 1 0,-8-5-1 15,2-12 10-15,-8-7 19 16,-9-20 13-16,6-5 6 15,-9-16 12-15,1 1-18 16,-1 22-12-16,-7 6-1 16,-3 37-27-16,-9 13-5 0,-14 21-3 15,4 21-7-15,-7 16 1 16,1 14 0-16,4 11-15 16,-3 11-26-16,4 0-113 15,-2-3-93-15,6 1 132 16</inkml:trace>
  <inkml:trace contextRef="#ctx0" brushRef="#br0" timeOffset="2555.48">15905 1073 1346 0,'35'-37'136'16,"-4"3"34"-16,9-1 13 15,-5 5 14-15,6 5-80 16,5 0-28-16,-13 8-43 15,-2 6-16-15,-10 6-13 16,-10 5-6-16,-12 15-6 16,-8 4-1-16,-10 9-2 0,1 1-2 15,3-2-6-15,7-1-4 16,13-2-2 0,11-7 2-16,20-13 6 0,5-4 2 15,14-12 13 1,0-6 7-16,-9-4 18 0,-8-5 7 15,-15-7 2-15,-8 0-1 0,-9 6-14 16,-9 5-9-16,-13 11-16 16,-6 11-6-16,-6 0-14 15,-2 0-2-15,8 2 1 16,4-4-5-16,18-1-2 16,17 3 1-16,11-5 3 15,11-5 6-15,9 8 8 16,-5 6 3-16,8 13 3 15,2 8 2 1,-1 6 0-16,-6-2-1 16,-12 3-1-16,-9-2 2 0,-13-2-64 15,-1 1 1-15,-7-9 1 16,1-3-1-16,0-10 65 0,-1-6 1 16,8-10-1-1,3-5 9-15,9-7 14 16,6-4 7-16,-1-1 14 15,1 1-4-15,-9 3-11 16,-2 2-6-16,-9 3-13 16,-2 6-5-16,-5-1-8 15,1 5-6-15,1 12-8 0,6 2-1 0,8 12 0 16,9 5 4-16,7 1 16 16,1 1 8-16,6 3 8 31,-9-2 4-31,-10 2 3 0,0 1-1 15,-19-3-1 1,-5 0 0-16,-19-4-13 16,-16-4-15-16,-23-7-67 0,-7-5-46 15,-7-11-61 1,4-8 74-16</inkml:trace>
  <inkml:trace contextRef="#ctx0" brushRef="#br0" timeOffset="4225.96">20219 985 748 0,'-6'2'93'16,"2"-3"92"-16,3 2-20 16,4-1 18-16,0-2-29 15,0 5-31-15,1 1-10 16,3 14-18-16,-3 8-7 0,1 24-23 15,-1 16-13-15,0 24-27 16,-4 9-12-16,2 30-13 16,-4 12-2-16,1 31 1 15,3 21 1-15,3 4-17 16,-3 3-31-16,2-17-71 16,7-21-18-16,1-37-14 15,-2-31-13-15,-2-44 115 16</inkml:trace>
  <inkml:trace contextRef="#ctx0" brushRef="#br0" timeOffset="4821.89">20093 1086 1439 0,'0'0'86'0,"4"-4"-46"0,20-3 114 0,6-1-77 16,25-6 33-16,3-3 20 0,21-11-30 15,16-1-26-15,34-7-47 32,14-4-17-32,41 2-13 15,-1-9-2-15,17 8 1 16,3-2 1-16,-5 10 7 0,-8 11 4 0,-35 4 4 15,-5 14 2-15,-37 4-4 16,-16 4-1 0,-32 14-4-16,-20 2 0 15,-29 8 1-15,-5 4-2 0,-13 8 1 32,-3 4-1-32,-8 19-4 0,3 12-1 15,4 26-3-15,6 11-3 16,8 25 2-16,7 11 3 15,15 6 2-15,7 6 6 16,20-2-1-16,10-7-7 0,8-13-5 16,-5-9-1-16,-12-9 1 15,-13-8 6-15,-23-10 2 16,-7-5 2-16,-24-17 2 16,-8-4 3-16,-28-17 7 15,-8-9 3-15,-42-18 3 16,-19-12 1-16,-46-9-7 15,-17-7-6-15,-33-5-10 16,-17 1-6-16,-13 2-1 16,-13 2 2-16,11 1-23 15,3-2-33-15,28-6-83 16,22-7-46-16,24-15 93 16</inkml:trace>
  <inkml:trace contextRef="#ctx0" brushRef="#br0" timeOffset="5251.9">20469 1383 616 0,'-4'-4'159'15,"-4"2"171"-15,-3 7-197 16,0 1 5-16,-6 13-80 16,5 6-24-16,-2 14-21 0,3 5-7 15,7 6-5-15,5-2 1 16,13-19 3-1,3-10 1-15,16-14 15 0,1-9 6 16,7-10 15-16,0-4 11 16,-2-17 4-16,-6-1 6 15,-11-5 12 1,-8 2 0-16,-15-2-2 0,-14 7-11 0,-16 3-33 16,-6 3-18-16,-5 11-34 15,1 3-29-15,11 10-88 16,7 5-114-1,19 4 140 1</inkml:trace>
  <inkml:trace contextRef="#ctx0" brushRef="#br0" timeOffset="5538.03">20899 1283 1110 0,'20'14'107'0,"-10"7"47"0,-4 3-12 0,-14 14-60 0,-6 10-26 16,-2 7-24-1,2 0-8-15,11-8-13 0,8-12-4 16,17-16 2-16,9-8 14 16,15-17 30-16,6-8 14 15,4-16 19-15,-4-9-1 16,-14-4-5 0,-12-3 5-16,-17 2-6 15,-12-1-9-15,-21 2-28 16,-5 6-27-16,-29 6-41 15,-3 14-25-15,-6 18-66 16,2 6-38-16,21 6-205 16,14-4 208-16</inkml:trace>
  <inkml:trace contextRef="#ctx0" brushRef="#br0" timeOffset="5820.45">21548 1204 1131 0,'-4'0'51'0,"13"-1"2"0,5 8 98 16,-11 1-22-16,-16 11-16 0,-9 6-27 16,-17 10-66-16,-1 6-10 15,10-3-8-15,8-2-2 16,23-12-5-16,15-6-2 16,24-11 4-16,9-5 2 15,11-10 37-15,1-6 20 0,-12-7 44 16,-3-2 17-1,-15-5 5-15,-12 1-4 16,-17-3-31-16,-12-5-22 16,-22-3-59-16,-6 3-40 15,-18 4-91-15,0 10-46 0,0 10-227 16,2 2 230-16</inkml:trace>
  <inkml:trace contextRef="#ctx0" brushRef="#br0" timeOffset="6074.37">22015 1151 1052 0,'21'18'105'0,"-8"9"47"15,-15 1-35-15,-14 8-20 16,-3 7-38-16,-2 1-19 16,5 1-9-16,15-8-22 15,8-7-3-15,12-15 3 16,6-4 12-16,11-11 43 0,-1-8 23 15,1-10 33-15,-1-2 7 16,-13-9-11 0,-5-1-15-16,-17-8-32 15,-8-3-16-15,-19-4-76 0,-7-1-44 16,-13 4-133-16,-12 8 102 16</inkml:trace>
  <inkml:trace contextRef="#ctx0" brushRef="#br0" timeOffset="12561.01">22955 1463 456 0,'4'-1'156'0,"-3"-2"138"0,6-1-13 16,-3-2-58 0,-4 0-44-16,3-3-38 0,-2 1-8 15,3-4-17-15,-1-1-6 16,-2-1-18 0,0-1-18-16,-6 0-29 15,-1 2-14-15,-7 5-19 0,-1 0-6 16,-8 12-11-16,-5 2-6 0,-7 12-3 15,1 6 1 1,4 3 5-16,10 3 1 0,21-4 4 16,-5-5 1-16,24-3 2 15,-7-4 0-15,-1-6 5 16,6-1 6 0,-8-6 10-16,5-1 7 0,-7-3 13 15,-2-5-1-15,2-5-6 16,-1 1-7-16,-7-1-16 15,6 2-4-15,-10 7-7 16,7 2-1-16,0 7-1 16,1 6-1-16,3 7 3 15,-11 4 0-15,13 7 1 16,-8 5 0-16,1 7-1 16,8 3-1-16,-14-1 1 0,3-3 0 15,-9-9 2-15,-8-2 1 16,5-1 0-1,-5 0 0-15,-8-4-5 16,6-4-3-16,-3-12-13 0,6-5-13 16,16-12-47-16,-12-10-36 0,12-19-137 15,8-6-183-15,5-16 251 32</inkml:trace>
  <inkml:trace contextRef="#ctx0" brushRef="#br0" timeOffset="13151.48">23069 1466 902 0,'3'9'125'15,"-2"0"61"-15,0-3-3 16,1-3-62 0,2-3-30-16,4-4-26 0,3-5-8 0,5-6-32 15,4 1-8-15,-3-2 4 16,1 1 7-1,-9 2 20-15,-6-1 10 16,-7 1 0-16,-7 4-4 0,-6 3-18 16,-2 3-14-16,-6 10-14 15,1 6-7 1,0 11-4-16,0 7-2 16,6 4 2-16,7 3 2 0,8-3 0 0,7-3 1 15,9-8 1-15,8-6 0 16,8-7 5-1,9-4 1-15,18-8 2 0,-5-7 6 16,5-6 3 0,-7-3 7-16,-14 5-7 0,-3 2-1 0,-15 5-9 15,-2 5-8 1,-14 3 1-16,0 3 0 0,-3 4 3 16,-7 0 2-1,1-3 3 1,-1-1 1-16,6-4 2 15,2-2 2-15,-3-1-1 16,10-6-1-16,0-9 2 16,7-1 2-16,4-13 5 15,-1 1-3-15,9 3-5 16,2 0-6-16,3 13-6 16,-2 7 0-16,-3 12-1 0,2 8-1 15,-3 12 1-15,4 2 1 16,-7 1 2-16,-7-2 0 15,8-4-46-15,-13-6-10 16,4-5-133-16,2 5-272 16,-1-13 292-16</inkml:trace>
  <inkml:trace contextRef="#ctx0" brushRef="#br0" timeOffset="13800.9">23365 2089 1121 0,'-1'4'54'0,"-3"8"40"0,3 2 55 16,1 12 10-16,1 4 7 0,3 7-67 31,-3 3-35-31,5 2-38 16,-6 0-5-16,1-3-17 16,3 0 0-16,-10-3-19 0,8 0-13 15,-6-9-18-15,-1 0-4 0,5-7 17 16,-3-8 16-1,3-11 23-15,-3-8 13 16,-3-21 25-16,3-9 11 0,1-18 7 16,2-9 5-16,3-7-18 15,-1-6-12 1,6 18-10-16,4 11-10 0,1 17-5 16,0 17 0-16,-1 13-8 0,-3 4-3 15,6 11-5-15,-2 3 0 16,-1 5 1-16,-2 3-1 15,-8 4 2-15,-5 2-13 16,-9 3-43 0,-4-2-27-16,-3-3-105 0,0-3-106 15,2-8 173-15</inkml:trace>
  <inkml:trace contextRef="#ctx0" brushRef="#br0" timeOffset="14262.86">23652 2079 1178 0,'3'0'160'0,"-8"6"123"0,-6 2-120 0,-8 7-15 15,-2 2-69-15,4 7-44 16,2-3-9-16,8-3-16 16,5 0-10-16,9-8-2 15,6-2 0 1,13-5 7-16,3-3 4 15,6-7 9-15,-1-3 2 0,-5-3 2 32,-4-2 2-32,-6-1-4 0,1 2-5 15,-9 7-10 1,-2 0-5-16,-2 10-4 16,-4 4-1-16,3 9 1 0,1 3 3 15,-3-5 2-15,6 2 2 16,-5-11 1-1,1-4-1-15,6 2 2 0,-2-7 0 16,1 0 2-16,0 1 1 16,-7-8 0-16,-1 7-1 15,-3-2-2-15,0 3-2 16,0 4-2-16,-3-3 1 0,2 1 0 16,1-4-2-16,0-11-5 15,4 4-14-15,8-11-53 16,2-3-30-16,6-3-104 15,5-6-76-15,-3 3 160 16</inkml:trace>
  <inkml:trace contextRef="#ctx0" brushRef="#br0" timeOffset="14833.66">24022 1974 509 0,'6'-3'180'0,"-4"-1"213"15,-2 2-107-15,-4-1-74 16,-5 2-72-16,-5 1-83 16,0 1-21-16,4 3-14 15,1-1-1-15,7 2-2 0,-1-1 3 16,2 1 7-16,0 3 1 16,0 1 1-16,1 2 0 15,-1 3-6-15,0 3-1 0,1 5-5 16,0 1-5-1,0 6-3-15,1-4-2 16,5-1-1-16,-1-4-1 16,2-7 0-16,2 1 1 15,-5-7 2-15,-3-5 2 16,-1 0 7-16,-1-1 2 16,-2-3 0-16,-1-2-1 0,-4-9-5 15,2 1 8 1,-2-8 13-16,2-3 5 0,5-5 7 15,1-2-15-15,11 0-18 16,4 0-9-16,9 9-12 16,4 4 2-1,10 8-3-15,-6 1-1 0,-4 4-27 16,-4 1-46 0,-1-3-135-16,-3 2-186 0,4 2 219 15</inkml:trace>
  <inkml:trace contextRef="#ctx0" brushRef="#br0" timeOffset="15249.65">24286 2056 1572 0,'-1'4'163'0,"-3"3"12"0,-2 5 12 0,0 8-57 16,-7 3-88-1,9 8-21-15,0 3-17 0,-1-2 0 0,7 2-3 32,-6-5 0-32,-1-3 0 0,2-4 0 15,-5-6 0 1,1-4-1-16,4-5-7 16,3-6-2-16,-4-6-3 15,7-10 0-15,-7-18 7 16,9-5 3-16,-6-18 3 15,10 4-1-15,6-1-3 16,-10 5-4-16,16 21-3 16,-5 2 1-16,6 19-1 15,8 6 0-15,1 12 2 16,2 3 1-16,-9 5 4 16,-6 3 2-16,-11-3 3 15,-10 3 1-15,-13 0-33 0,-6-4-50 16,-11-1-88-16,-1-6-92 15,5-5 134-15</inkml:trace>
  <inkml:trace contextRef="#ctx0" brushRef="#br0" timeOffset="15503.93">24529 2006 1112 0,'-5'7'58'0,"-4"22"7"16,5-1 60-16,-3 3 7 15,3-4 2-15,4-9-50 0,4-5-35 16,11-8-25 0,3-4 5-16,8-4 16 0,-2-4 10 15,-2-6 16-15,-5-2 13 16,-6 2 22-16,0 1 5 16,-4 2-5-16,-3 1-21 0,-10-2-46 15,-10-2-18-15,-12 1-43 16,0 4-19-16,-4 2-63 15,10 4-51-15,22 0 82 16</inkml:trace>
  <inkml:trace contextRef="#ctx0" brushRef="#br0" timeOffset="15766.94">25032 2000 1234 0,'-44'10'163'0,"0"-1"105"0,-2-2-119 16,7-1-5-16,13 0-93 16,7-3-33-16,17 6-23 15,8-2-4-15,10 5 0 16,9 6 5-16,-1-1 4 16,1 9 0-16,-11-6 0 15,-5 0 2-15,-16 5 0 16,-12-9 2-16,-5 3-29 15,-6-3-42-15,3-16-163 0,6 1 134 16</inkml:trace>
  <inkml:trace contextRef="#ctx0" brushRef="#br0" timeOffset="16050.24">24999 2166 893 0,'25'14'137'16,"-2"-5"85"-1,2-1 8-15,-3-9-72 0,-3-4-42 16,3-6-46 0,-2-2-16-16,1-4-18 0,-4-4 15 15,-6 7 36 1,-6 0 11-16,-13 5-5 16,-8 11-20-16,-8 5-45 0,-6 11-13 0,-2 8-11 15,3-3-4 1,7 9-5-16,11-8-1 0,14 2-1 15,11-1 0-15,10-8 4 16,6 2-19-16,6-3-59 16,0-3-49-16,1 0-234 15,-9 1 214 1</inkml:trace>
  <inkml:trace contextRef="#ctx0" brushRef="#br0" timeOffset="16384.7">24129 2562 1629 0,'1'-1'8'0,"-7"6"24"0,-11 7 113 0,-7 1-3 16,-13 6 27-16,-2 8-20 15,-3 1-89-15,1 4-18 0,8 3-25 16,6-3-11-16,16-1-13 16,8 0-5-16,19-4-1 15,8-7-9 1,17-6-51-16,12-5-38 15,14-9-112-15,-2-6-197 0,2-6 250 16</inkml:trace>
  <inkml:trace contextRef="#ctx0" brushRef="#br0" timeOffset="16748.59">24285 2727 1306 0,'-4'31'97'0,"-3"-2"136"16,3 5-125-16,1-2 7 15,2-2-29-15,7 0-64 16,-6-5-16-16,2-1-5 16,-2-8 1-16,-2-4 2 15,0-4 1-15,-1-5 12 16,0 1 7-16,3-4 19 16,-3-8 14-16,-1-10 10 0,0-8-1 15,0-15-14 1,-1-8-11-16,9-13-23 15,4-1-9-15,6 10-11 0,5 6-8 16,0 23-1-16,2 12 2 16,0 14 3-16,3 11 2 0,-6 6 3 15,1 5 1 1,-11-2 4 0,-6 0 3-16,-8-1 0 0,-9-2 1 15,-5 0-15-15,-7-3-23 0,-1-7-75 16,5-2-53-16,11-6-208 15,5-3 206-15</inkml:trace>
  <inkml:trace contextRef="#ctx0" brushRef="#br0" timeOffset="17144.45">24578 2578 1563 0,'0'2'124'0,"-1"5"38"0,1 6 22 15,-8 4-75-15,2 10-31 16,-1 3-37 0,-6 1-11-16,5 3-24 0,3-2 1 15,3-5-5-15,5 1-1 0,2-6-1 16,5 0-1-16,8-2 2 16,-5-2 0-16,5-1 0 15,-8-5 0-15,-6-7-1 16,14 6-9-16,-3-8-10 31,11 0-3-31,1-6 1 16,-5-8 9-16,3-1 14 15,-4-2 5-15,-2-2 8 16,-5 2 17-16,-8-7 39 0,-4 0 19 0,-7-7 23 16,-4-4-11-16,-4-6-38 31,-4-9-23-31,3 3-33 0,2-1-13 0,5 8-62 15,4 8-32-15,4 9-109 0,2 3 101 16</inkml:trace>
  <inkml:trace contextRef="#ctx0" brushRef="#br0" timeOffset="59549.6">1788 2594 515 0,'-6'4'17'0,"0"1"-2"16,-1 0-14-16,2 1-3 16,-4 0 2-16,0-1 4 15,-1 1 27-15,-3 1 56 16,-2 5 30-16,-3 3 57 16,-1 2 0-16,-4 1-18 0,-1 0-18 15,3-3-45-15,3-3-21 16,8-6-35-16,10-2-8 15,5-5-10-15,9-1-3 16,9-3-5-16,-1-1-3 16,3-1-6-1,6 4-2-15,0 1 0 0,6 0 0 0,4 2 0 32,-2-4-1-32,11-2-2 15,7 1-1-15,11 1 0 0,2 4-1 16,-3 0 11-16,-3 2 4 15,7 1 2-15,4-3 1 0,15 4-10 16,-1-4-1 0,-3-1-1-16,7-3 0 0,4-1-1 15,5 0 0-15,0 1 3 16,2-1 0 0,7 1 4-16,1 2-1 0,1-4 1 15,4 2-1-15,-8 0 0 0,-1-3 1 16,-2-3-2-1,-3 3 0 1,-12-6 0-16,0 3-1 0,-9 4 4 16,-17-6 0-1,-19 8 4-15,-9 0 4 0,-17-1 5 16,-7 2 8-16,-17-4 2 0,-7 4-1 0,-12-2-7 16,-5 0-6-1,-16-3-6 1,-13-8 0-16,-16-3 0 15,-11-3 0-15,-1 3 0 16,-6 2-1-16,-18 6 2 16,-5 1 0-16,-12 3 0 15,-11 3-1-15,-2 3-5 16,3 0-2-16,-24 2-2 16,4 2-1-16,7-1-3 15,-18 0-8-15,16-2-8 16,3-1-5-16,-3-2 4 15,17 1 7-15,21-2 10 0,11 1 4 16,21-3 1-16,6-2 0 16,13-2 0-16,6-3-3 15,29 0-5-15,11 0-8 16,18-1-13-16,12 3-3 16,13 0-3-16,14 3 4 15,23 4 7-15,-2 2 3 0,11 2 2 16,1 2 0-16,12 1 1 15,11 2 2-15,7 3 5 16,2 0 3-16,9 2 10 16,6 0 1-16,0 4 1 15,14 2-1-15,-3 3-7 16,-8 1 2-16,10-3 4 16,-2-2-1-16,-11-2 1 15,0-2-2-15,-6-2 2 16,-10-2 1-16,-12-1 3 15,-10 0 0-15,-27 2 5 16,-15-1 3-16,-21-2 7 0,-11 2 7 16,-17 1 5-1,-11 2 1-15,-16-1-4 0,-14-3-7 16,-24-4-9-16,-7-2-2 16,-8-5-5-1,2 2-2-15,-7-3-2 16,-6 0-1-16,-6 1-5 0,-3-3 0 0,-4 1-2 15,-1-1-1 1,-3 2 3-16,-2-1 2 0,-4 2-1 16,5 0 1-16,1 1 0 15,3 0-1-15,9 1 0 16,3-1-1-16,11-2 0 16,7-1 0-1,25-3-1-15,7-1 0 0,15 2-4 16,4 2-1-16,13 3-7 15,9 1-10-15,16 3-10 16,6 2-3-16,22 1 1 16,7 0 8-16,21 0 6 15,13-1 4-15,31 2-1 16,3-1 9-16,17 3 9 0,4-1 6 16,-2 0 21-1,11 6-1-15,15-2 4 16,-7 4 3-16,5-2-5 0,2-5-2 15,-23 2-5 1,-5-4-2-16,-6-1-1 16,-17 2 14-16,-12-2-91 0,-6 1 54 15</inkml:trace>
  <inkml:trace contextRef="#ctx0" brushRef="#br0" timeOffset="63505.13">2389 5682 1562 0,'18'10'67'0,"7"1"0"16,6-1-21-1,1-3-36-15,-1-3-4 0,4-5-4 16,-3-3 0-16,6-4-2 15,6 0-1-15,7 2-2 16,13 1 1-16,12 6-2 16,3 6 0-16,-2 4 1 15,-2 2-1-15,9 4-1 16,8 0 0-16,13-4-4 16,2-5 1-16,11-5 0 15,4-3 0-15,9-3 2 0,9 3 1 16,3 0 1-16,-6 0 4 15,19 5 0 1,-9 2 0-16,-3 5 1 0,12 2-1 16,-13 0 3-16,4-1 0 15,15-4 0-15,-12 1-2 0,8-3-1 32,5-2-3-32,-13 0-1 0,7 0 2 0,-1 1-1 15,-2-1 7-15,16 0 1 31,-5-1 2-31,5-4 1 16,5 0-8-16,-7-5-2 0,13 0-1 0,-1-3-1 16,7 0 1-16,3 1 5 15,-4 2 0-15,7 5 4 16,-7 0-1-16,3 5-4 16,-7 1 1-16,-6 0 29 15,-2 2 5-15,-16-2 5 16,8 1-1-1,-11-1-38-15,-2 0 23 0,10 0 3 0,-7-1 1 32,9-3 12-32,4-1-4 0,-9-3 13 0,10-3 3 15,-15-1-1 1,-7-1-24-16,2 2-14 16,-19 2-6-16,-13 2-2 15,-8 1-2-15,-19 4-2 16,-5 1-5-16,-12 2-89 15,-6 1-76-15,-11 1 88 16</inkml:trace>
  <inkml:trace contextRef="#ctx0" brushRef="#br0" timeOffset="64826.21">13823 4771 922 0,'2'1'162'16,"-3"1"129"-16,1 1 7 31,-6 4-86-31,4 0-53 15,-2 5-79-15,-1 2-23 16,-6 3-31-16,-5 6-7 16,2 10-11-16,6 7-4 15,8 1-6-15,1 1-3 0,10-13 0 16,1-6 5-16,5-12 24 16,3-8 20-16,1-13 25 15,-1-6 6 1,-3-13 1-16,-3-3-16 0,-8-2-4 15,-6-1-13-15,-12 0-19 16,-4 2-4-16,-5 7-20 16,-4 2-1-16,-7 14-28 15,4 3-21-15,7 5-69 16,6-1-68-16,18-4-224 16,11 0 232-16</inkml:trace>
  <inkml:trace contextRef="#ctx0" brushRef="#br0" timeOffset="65198.99">14096 4692 1395 0,'13'45'108'0,"-8"2"53"0,-3 4 6 16,-6 1-49-16,5 4-42 16,5 1-54-16,3 4-14 15,2 3-14-15,0-2-41 16,2-4-59-16,-4-6-10 0,-3-22 9 15,-3-9 40 1,-7-20 58-16,-1-12 10 16,-6-20 18-16,-6-16 15 0,0-20 27 15,-6-12 13-15,6-12 4 16,8-4-8-16,13 5-10 16,17 8 0-16,12 23 14 15,0 13 2-15,6 21 0 16,-8 8-11-16,0 15-26 15,2 6-10-15,-11 11-13 16,-5 2-2-16,-10 7 2 16,-7 6 1-16,-15 7-1 15,-8 4-6-15,-5-1-61 16,-3-6-53-16,3-7-166 0,6-12-304 16,-2-9 340-1</inkml:trace>
  <inkml:trace contextRef="#ctx0" brushRef="#br0" timeOffset="65727.72">14506 4824 1014 0,'3'15'178'16,"0"-2"50"-16,-1-4 6 15,0-3-34-15,5-7-88 16,1-3-23-16,7-11-23 15,2-5-14-15,2-8-14 16,1-1-6-16,-6-2 2 16,-1-1 2-16,-4 9-1 15,-6 3 2-15,-3 14-10 16,-7 5-6-16,-13 12-14 16,-5 6-5-16,-13 14-4 0,5 4-1 15,4 2-2-15,5-2-1 16,16-7 0-16,7-6 0 15,10-12 0-15,9 0 0 16,15-11 3-16,5-3 0 16,8-3 4-1,0-1 1-15,-3 1 1 0,-4 4 2 16,-5 4-1-16,0 6-1 0,-8 6 1 16,-2 4-1-16,-10 5-6 15,-5 0 1-15,-10-3 3 31,-8-4 4-31,-4-9 7 0,-1-5 3 0,5-9-4 32,2-7-2-32,7-10-2 0,7-2-1 0,8-3-1 15,6 1-1 1,6 3-4-16,4 1-4 16,3 5-16-16,5 0-36 15,-1 6-105-15,2 2-79 0,-1 6 117 16</inkml:trace>
  <inkml:trace contextRef="#ctx0" brushRef="#br0" timeOffset="66709.78">15290 4822 1226 0,'-2'-5'207'16,"-2"-1"67"-16,-5-9-19 15,-3-3-49-15,-2 0-117 16,-2 1-24-16,4 10-35 15,-3 4-14-15,3 15-17 16,-5 9-8-16,-1 11-5 16,3 4 3-16,3-3 5 15,6-4 0-15,10-10 0 16,2-4-1-16,10-12 1 16,4-4 0-16,-1-10 4 15,5-3 1-15,2-1 1 16,4-1 2-16,-3 7-1 15,-2 3 0-15,-3 2 1 0,-6 4-1 16,-6 3-1-16,-3 1 5 16,-7 3-22-16,0-1-9 15,-1 0-12-15,1-4-10 16,5-7 18-16,7-6 8 16,8-7 11-16,3-2 8 0,2 4 3 15,-1 2 2-15,-5 10-1 16,-3 7-2-1,-1 12-1-15,-1 5-2 16,0 11 0-16,0 1 2 0,7 1-1 16,1-7 2-16,10-10 1 15,5-3-1-15,2-11 6 16,3-2 6-16,-3-7 38 16,0-2 16-16,-12-4 28 0,-7-4 8 15,-17-6-20-15,-7 0-14 16,-17-1-35-1,-7 6-16-15,-8 16-25 16,-2 7-7-16,-2 21-5 0,3 7 0 16,10 9 3-1,5-3 1-15,20-5-3 0,8-9 1 16,15-14 4-16,7-7 6 16,10-12 10-1,0-7 4-15,3-12 16 0,2-5 16 0,-3-7 8 16,-3-5 7-16,-12-20 3 15,-8-12-13-15,-10-15-7 16,-6-4-9 0,-1 18-20-16,-1 18-1 15,-4 29-10-15,2 23-6 0,-3 30-6 16,-4 12-1 0,-1 29 3-16,-2 9 5 0,1 13 6 15,5 0 2-15,10-15 3 16,5-13 1-16,9-22 0 0,5-9 2 15,-5-13 2 1,4-7 3-16,-4-14 3 16,3-5 1-1,5-13 0-15,1-6-1 0,6-11-4 0,-5 2-3 16,-1 12-7-16,-3 9-3 0,-5 21-3 31,3 12 0-31,2 13 3 0,-1 1 3 0,1 2 2 31,-2-3 0-31,-7-4 2 0,0 1 1 16,-4-2 3 0,-10 0 2-16,-16-4 5 0,-12-2-1 0,-24-4-5 15,-8-3-9-15,-14-9-82 32,0-7-29-32,-29-7 52 15</inkml:trace>
  <inkml:trace contextRef="#ctx0" brushRef="#br0" timeOffset="69261.07">14454 13762 1260 0,'-4'0'109'0,"-3"4"59"0,3 1-13 0,-3 1-52 15,3 3-22-15,5 6-12 16,6 7-8-16,14 17-3 16,13 12-8-16,16 26-27 15,8 12-9-15,10 25 10 16,3 10-51-16,11 14-157 15,9-1-121 1,1-11 128-16</inkml:trace>
  <inkml:trace contextRef="#ctx0" brushRef="#br0" timeOffset="70617.23">14448 13815 1466 0,'-7'-1'113'0,"5"-1"64"15,3-1-62-15,7-4-35 16,6-1-13-16,14-5-17 15,5-2-8-15,10-6-26 16,4 0-8-16,4-2-6 16,0-1-2-16,12-1-1 15,11 5-2-15,17 2 9 16,7 4 2-16,3 3 4 16,-3 2 3-16,-3 3-7 15,-7 0 8-15,-15 4 25 16,-10 1 14-16,-31 0 12 0,-10 1 0 15,-12 0-19-15,-9 0-15 16,-2-6-12 0,-3 1-4-16,1 1-14 0,3 3-1 15,2-1-3-15,4 7-7 16,5 11 8-16,4 8 1 16,11 13 3-16,5 9-3 15,15 5-1-15,6 4 1 16,9 0-1-16,1 1 0 15,-13 0 1-15,-5-4 1 0,-10-9 0 16,-2-7 1-16,-5-17 2 16,-4-3 1-16,-10-13 6 15,-5-3 1-15,-5-11 0 16,-3-8-6-16,0-7-7 16,0-5-1-16,5 0 1 15,0-2 4-15,7-1-1 16,5 2-2-16,7-1-3 15,3-7 1-15,5 3-5 16,2-3 2-16,-3-4 1 16,0 3 0-16,-8-3 5 15,-3 5 1-15,-8 9 0 16,-4 8 0-16,-4 12-1 16,1 6 0-16,-2 7 1 15,0 3-1-15,2 3 1 16,-2-2 0-16,4-4 1 15,1-2 2-15,4-3 2 0,8-3 0 16,7 2-1-16,9 0-2 16,16 3-3-16,9 1 1 0,8 2 0 15,0 0 0 1,3-2-1-16,0-1 1 0,10-1-1 16,3-2 3-16,-3 0 10 15,-8-1 7-15,-13 0 5 16,-5 1-1-16,-4 0-1 15,-2 3-11-15,-5 1-3 16,-5 4-3-16,-12 2-7 16,-4 2 4-16,-13 1-2 15,-1 2 0-15,-8 2 5 16,-3 0-4-16,0 0 3 16,-6-1 0-16,3-3-2 15,0-2 4-15,1-3 5 0,-5-4 11 16,0 0-2-16,-1 1 0 15,-4-1-4 1,4 4-13-16,-5 2-1 0,3 3-2 16,-2 6-3-16,3 5-1 15,1 6-3-15,-2 2 1 0,0 13 0 32,-1 1 0-32,1 16 1 0,1 6-1 15,-2 5 0-15,-3 6 0 16,-2-2-2-16,-5-1 1 0,-3-1 1 15,-1 1 2-15,2-1 1 32,-2-2 1-32,4-16 1 0,-1-4 1 0,-9-15 4 15,-3-5 0 1,-10-6 0-16,-7-5-1 0,-2-4-3 16,-5-1-5-16,-2-2-10 15,-3 1-9-15,-19-2-26 16,-10-1-6-1,-11-1 0-15,-6-1 9 0,-18-1 27 16,-3-2 9 0,-12-1 8-16,-12-2 1 15,11-4 3-15,0-4 0 16,-10-10 0-16,18-4-3 0,15-2-3 16,5 2-4-16,26 6-38 15,6 6-31-15,19 8-73 16,16 3-61-16,30 5-238 15,13-3 263-15</inkml:trace>
  <inkml:trace contextRef="#ctx0" brushRef="#br0" timeOffset="71244.24">18099 14284 1712 0,'0'14'91'0,"-1"1"19"16,1 0-47-16,-3 4-41 0,-1 3-13 16,-4 5-7-16,-1 0-3 15,-3 2-7 1,-2-3-3-16,3-9 0 0,0-5-3 0,4-13 12 16,5-9 11-16,5-18 29 15,4-12 15-15,6-14 6 16,2-5-7-1,6 4-12 1,4 1 8-16,2 12 10 0,1 6-1 0,-3 13-11 16,2 11-18-16,-3 18-20 15,-1 11 0-15,-2 23-1 16,3 5-1 0,-4 12 3-16,-3-1-11 15,-1-2-54-15,-3-6-32 16,1-7-126-16,-3-8-44 0,-7-14 139 15</inkml:trace>
  <inkml:trace contextRef="#ctx0" brushRef="#br0" timeOffset="71446.28">18083 14181 2031 0,'16'23'126'0,"0"1"52"0,4-4-54 0,4-2-65 15,2-2-14-15,4-7-17 32,2-1-12-32,6-9-82 15,1-7-41-15,6-7-99 16,5-2-80-16,1-6 165 16</inkml:trace>
  <inkml:trace contextRef="#ctx0" brushRef="#br0" timeOffset="71723.25">18726 13998 1174 0,'-1'13'182'0,"-1"2"185"0,2 1-137 15,-1 6-84-15,-1-1-33 16,0 4-50-16,-1 2-18 16,-2 3-32-16,-2 1-5 15,2 1-5-15,-1 1-2 16,6-3-3-16,4-3-1 0,7-3-1 15,2-4 0-15,4-4 12 16,2-1 6-16,6-2 4 16,2-4 1-16,7-6-11 15,4-3-3-15,-2-10 8 16,-1-3-17-16,-10-6-58 16,-5-1-55-16,-3 0-225 15,-3-3 198-15</inkml:trace>
  <inkml:trace contextRef="#ctx0" brushRef="#br0" timeOffset="72095.25">19099 14105 950 0,'5'-7'158'0,"2"-1"189"0,0-2-162 16,0 5-55-16,-3 1 2 15,0 8-11 1,-2 6-14-16,-3 7-35 0,1 4-22 15,-5 5-30-15,2 0-9 16,-4 2-7-16,3 1-3 0,1 1 0 16,2-2-1-16,2-6 0 15,5-4-2-15,3-6-1 16,3-4 1-16,4-3 1 16,4-4 1-1,0-4 3-15,4-3 1 0,6-10 9 16,0-2-1-1,1-4 24-15,1-6 12 0,0-5 10 16,-10-1 10 0,-5 0-3-16,-8-2-7 0,-18 5-7 15,2 2-8-15,-8 2-29 16,4 7-14-16,0 7-52 16,2 3-37-16,5 1-116 0,1-3-94 15,16-6 160-15</inkml:trace>
  <inkml:trace contextRef="#ctx0" brushRef="#br0" timeOffset="72705.64">18932 13182 1182 0,'25'-9'141'0,"-3"-1"99"0,3 1-42 16,-2 4-58-16,-2 4-31 15,0 6-40-15,-5 5-22 16,-5 7-28-16,-3 5-7 15,-8 6-4-15,-3 1 1 16,-8 3-4-16,-2-2-1 0,2-2-3 16,2-4-1-16,5-6 0 15,1-4-1-15,6-6-1 16,5-1 7-16,8 2 25 16,4 1 11-16,6 0 16 15,6 1-3-15,-3 0-18 16,-3 1-9-16,-10 1-9 15,-7 0-1-15,-17 7-1 16,-7 3-5-16,-13 6-12 16,-8 2-13-16,-3 1-35 15,0-1-14-15,1-9-51 16,8-7-35-16,0-11-129 16,9-5-206-16,12-21 280 0</inkml:trace>
  <inkml:trace contextRef="#ctx0" brushRef="#br0" timeOffset="73406.42">19259 13174 1474 0,'18'1'144'16,"1"1"96"-16,2 3-95 15,2 4-21-15,-2 2-30 16,-1-1-14-16,5 2-18 15,0-1-13-15,-2 1-22 16,3 1-9-16,-8-2-10 16,-2 1-2-1,-6 1 0-15,-7 0 2 0,-7 4 2 16,-7 2-5-16,-12 1 1 16,0 4-5-16,-4-6-2 15,4 0 1-15,10-3-4 0,7-4 0 16,12-2-2-16,7-2-2 15,12-4 1-15,2-2 1 16,9-6-26-16,1-5-43 16,8-9-114-16,8-5-78 15,12-13-180-15,1-3-36 16,-5-12 74 0,-8-4 88-16,-16-2 266 15,-7 1 166-15,-11 8 217 0,-8 7 50 16,-8 6 39-16,-3 9-56 0,-4 11-113 15,-3 11-59-15,-1 20-93 16,-1 14-31-16,3 27-53 16,4 11-3-16,-1 11-2 15,3 3-3 1,2-12-4-16,-2-10-7 0,2-16-16 16,3-8 0-16,-2-12-1 15,1-8 8 1,-1-15 19-16,-2-9 5 15,-2-18 25-15,1-5 1 16,2-8 0-16,4-4-1 0,6 11-18 16,2 4 3-16,4 12-4 15,5 10-2 1,0 10-2-16,2 7-1 16,-2 8 8-16,-2 2 3 15,-7 5 4-15,-6 0 1 0,-16 3-6 16,-9-2 1-16,-14 2-15 15,-7-1-6-15,-4-4-55 16,-2-3-38-16,0-11 1 16,-18-7 24-16</inkml:trace>
  <inkml:trace contextRef="#ctx0" brushRef="#br0" timeOffset="74520.62">16175 12031 1455 0,'15'2'134'0,"3"6"95"0,1 6-23 0,-5 9-62 16,1 5-33-16,-9 4-56 15,-3 1-24-15,-3-1-26 16,0-2-3-16,-5-3 1 16,4-3-1-1,6-6-1-15,0-5-1 0,13-5-8 16,4-6-1-16,5-4 0 16,3-2 1-1,2-2 5-15,0 1 0 0,4 1 1 16,3 0-1-16,12 0 0 15,14 1-2-15,16-1 1 16,4 0-2 0,15-2-1-16,6-3 0 0,17-6 1 0,10-4 2 15,23 0 2 1,-2-1 0-16,5 3 1 16,9 1 1-16,-14 4 3 0,4 1 1 15,1 6 0-15,-13 3-1 16,-3 7-1-16,-3 6-1 15,-27 5 2-15,-6 0 1 0,-21-2 2 32,-17-1 2-32,-14-3 2 0,-5-1 4 0,-20-4-1 15,-8-3 7-15,-13-5 3 16,-4-4 0-16,-10-11 8 16,-2-8-5-16,-6-15-1 15,-1-7-4-15,0-18-11 16,2-9-4-16,6-13-7 15,3-5-3 1,8 1-2-16,6 5 3 0,7 12 0 16,5 13 0-16,-2 21 3 15,0 13 5-15,-12 20 15 16,-2 7 8-16,-15 15 3 16,-8 7 1-16,-18 7-8 15,-7 4-3-15,-14 0 0 16,-4-4 1-1,-2-4-6-15,-9-3 0 16,-23-6-8-16,-13-1-4 16,-29-1-2-16,-21-1-5 15,-6 6-5-15,-24 0-9 16,-17 9-1-16,-6 2-5 0,-12 1 7 16,-1 4 7-16,5-4 2 15,12-3-1-15,18-7-40 16,35-7-28-16,10-11-60 15,24-2-44-15,25-5-117 16,5-1-178-16,43-4 273 16</inkml:trace>
  <inkml:trace contextRef="#ctx0" brushRef="#br0" timeOffset="75605.88">12182 12018 1299 0,'0'-1'109'0,"-1"0"90"15,2 4-90-15,4 8-34 0,-2 4-20 16,0 10-28-16,0 4-7 16,-2 7-11-16,-1 5-3 15,0 9-2-15,-1 4 0 16,-3 3 0-16,0-4 0 16,3-9-3-16,1-9 0 15,4-16-5-15,4-7-4 16,10-11-2-16,7-4-1 15,20-4 4-15,17-2 1 16,15 1 0-16,8 1 0 16,19 2 3-16,13 4 0 15,17 4-9-15,18 4-24 0,14-1-9 16,-9-4 1-16,16-4 10 16,-11-4 26-16,-15-1 8 15,2-2 1-15,-27 2 2 16,-8 0 4-16,-21 0 20 15,-19-3 6-15,-23-1 4 16,-10-2-16-16,-17-5 17 16,-9-3-2-16,-11-11-4 15,-4-5 13-15,-2-8-36 16,0-5-4-16,7-5-3 16,7 0-1-16,12-1 3 0,3 4 12 15,8 4 19-15,-6 7 9 16,-3 6 11-16,-4 7-1 15,-12 10-11-15,-1 7-5 16,-5 8 2-16,-4 3-3 16,0 2 0-16,-5 2-2 15,-4 1-9-15,-2 0 3 16,-10-1 8-16,-2-1 5 16,-23-3 2-16,-7-1 0 15,-20-3-20-15,-4 0-5 0,-11 1-3 16,-18 1-9-16,-15 5 1 15,-8 4-3-15,-39 11-13 16,2 5-6 0,-31 17-11-16,-8 6-12 0,-3 11-10 15,1 6 3-15,21-2-8 16,8 0-13-16,43-8-48 16,17-7-30-16,29-13-49 15,18-6-23-15,19-14 128 16</inkml:trace>
  <inkml:trace contextRef="#ctx0" brushRef="#br0" timeOffset="79296.77">14796 15841 1129 0,'2'-5'176'16,"-1"0"198"-16,1 2-243 16,-1 3-7-16,-1 5-39 0,-1 5-13 15,-4 5-20-15,3 3-15 16,-2 8-25-16,2 2-6 15,2 9-8-15,0 4-2 16,1 2-10-16,1 2-7 16,1-3 0-16,-1-6 2 15,1-11 12 1,0-6 6-16,1-11 3 16,2-4-1-16,3-6-1 0,4-2 2 15,3-4 1-15,4-2 0 0,5 0 1 16,9-1 0-1,12 0-1-15,8 2-2 16,11 3-2-16,2 3-3 16,22 3-3-1,10-1-1-15,16-1 0 16,12-3 3-16,14-6 1 0,-8-1 3 0,15-3-5 31,7-2 19-31,-15 3 15 0,8 2 6 0,2 2 14 0,-11 2-19 16,16 3-14-1,5 2-6-15,-7 9-8 16,9 6-1 0,-8 11-10-16,-8 5-24 15,10 2 1-15,-12-1 2 0,-21-7-2 0,-6-4 61 32,-19-8 1-32,-5-3 15 15,-10-7 21-15,-14-5-32 16,-27-7 3-16,-14-6-12 15,-15-5-4-15,-4-5 1 0,-7-7-5 16,-2-3-1-16,-4-7-8 16,-3-2-4-16,1-2-3 15,3 1 0-15,0-1 0 16,2 1 1-16,3-2-1 16,3 0 1-16,3-2 0 15,1 7-1-15,1 0 2 16,-2 6 2-16,-2 13 15 15,-3 5 15-15,-5 13 25 16,-1 6 5-16,-12 6-8 16,-3 3-12-16,-10 8-21 0,-9-1-6 15,-19 0-7-15,-4-1-1 16,-12-1-4-16,1-1 1 16,-5-5-3-16,-7-5 0 15,-18 2-2-15,-11-1-1 0,-13 2-9 16,-15 2-7-1,-7-1-20-15,-15 6-6 0,-15 11 7 16,4 5 8-16,-12 9 21 16,13 1 11-16,-2-1 6 15,-4-2-1-15,22-9 0 16,-11-5-2-16,15-14-3 16,13-6-1-1,-17-9-5-15,8-4-8 0,6 3-54 16,-11 5-32-16,29 16-13 15,10 10 6-15,26 12 51 16,18 3 32-16,24-8 14 16,16-8-26-16,26-19-121 0,13-13-72 15,32-23 104-15</inkml:trace>
  <inkml:trace contextRef="#ctx0" brushRef="#br0" timeOffset="80120.67">19137 15841 992 0,'3'-7'113'0,"0"-1"83"0,0 0-77 16,-1 1-24-16,0 3-7 16,-2 3 25-16,-2 1 8 15,1 1-11-15,1 1-18 16,4 1-38-16,4-2-16 15,9-1-19-15,2 0-5 16,12 1-2-16,2 0-2 0,1 2-3 16,2 1 0-16,-17 0 0 15,-9 1 2-15,-11 5-2 16,-10 3-9-16,-4 8-20 16,-7 0-9-16,-2 3-3 15,2 2 9-15,9 0 13 16,4-4 6-16,9 1 2 15,8-1 0-15,6 2 1 16,6-2 2-16,5-2 9 16,4-3 4-16,-2-3 15 15,-9 3 5-15,-6-5 7 16,-9 1-2-16,-12-1-10 16,-3 0-6-16,-24 1-15 15,-6-1-14-15,-6-2-36 0,-7-1-26 16,14-7-96-16,5-3-64 15,16-7 125-15</inkml:trace>
  <inkml:trace contextRef="#ctx0" brushRef="#br0" timeOffset="80877.32">19529 15880 1211 0,'5'2'169'16,"2"-2"147"0,3-1-199-16,-2-2-32 0,3 0-57 15,-3 1-7-15,4 2-4 16,3 1-4-16,7 4-5 16,1-2-3-16,11 7-4 15,2-2 0-15,2 3 2 16,-3 1 0-16,-9 2 5 15,-12-3 2-15,-11 1 3 16,-4 6 1-16,-18-5-5 0,-11 11-1 16,-2-1-5-1,-2-1-2-15,10 2-1 0,13-2-1 16,8-3-4-16,6-3-3 16,14-7-4-16,12-6-1 15,6-9-13-15,7-8-19 16,0-11-34-16,-10-7-13 15,2-8-1 1,-6-2 17-16,3-6 25 16,3 2 13-16,-4-4 18 15,-4 3 7-15,-8 2 30 0,-1 6 23 0,-8 9 47 16,-4 6 24 0,-5 22 36-16,0-4-7 15,-1 21-40-15,1 6-25 0,2 11-55 16,4 8-16-1,1 1-8-15,2 3-14 0,2-1 17 16,0-3-129-16,2-1 2 16,-4-10 14-16,0-10-14 15,-4-3 129-15,-6-13 26 0,-4-2 14 16,-2-14 23 0,3-5 4-1,3-9-16-15,2-3-9 0,11 7-17 0,6 2 0 16,7 8-1-16,2 5-4 15,3 7-1 1,-8 1 0-16,-2 5 3 16,-2 2 3-16,-9 4 4 15,-1 0 3-15,-6 5 5 0,-7-2-3 0,-5 0-7 16,-4-1-9-16,-4-10-36 16,-7-3-18-16,-9-9-40 15,-1-6-26-15,-5-2-69 31,9 3-78-31,8-1 141 0</inkml:trace>
  <inkml:trace contextRef="#ctx0" brushRef="#br0" timeOffset="81559.13">20875 16012 771 0,'-2'4'215'15,"-1"-1"177"-15,-3 2-104 16,-2-2-47-16,0 0-75 15,-3 3-35-15,-1 0-60 0,1 5-24 16,-1 5-40-16,2 4-18 16,6 11-29-16,3 6-6 15,6-5 1-15,8-4 10 16,6-14 22-16,6-8 6 16,6-11 14-16,-1-9 11 15,-2-10 23 1,2-4 11-16,-12-4 10 0,-3-3-1 0,-15-4-6 15,-5 0-8-15,-14 1-15 16,-9 2-8 0,-2 9-24-16,2 7-29 0,2 14-104 15,5 11-57 1,2 16-278-16,5 8 262 0</inkml:trace>
  <inkml:trace contextRef="#ctx0" brushRef="#br0" timeOffset="82018.58">21198 15949 1653 0,'8'4'122'0,"-1"4"45"0,-5-3-57 16,1 12-83-16,-6-1-24 16,3 6-12-16,0-2-4 15,0-7 0-15,4-3 6 16,5-7 3-16,2-1 1 15,6-5 9-15,2-5 3 16,2-8 6-16,-2-4 4 16,3 1-3-16,-5 5-3 0,-6 11-8 15,-1 6-15 1,-4 17-45 0,0 1-16-16,2 4-6 0,2-3 10 0,13-11 41 15,4-5 19 1,11-16 32-16,-3-9 11 0,-6-18 25 15,0-3 11-15,-10-14 22 16,2-4 14-16,-2-9 23 16,-10-7 2-16,-2 0-13 15,2 5-15-15,-5 17-44 16,1 14-15-16,-2 27-24 16,-5 12-9-16,-2 27-15 15,-1 12-15-15,2 28-44 16,3 9-22-16,3 7-60 0,4-1-44 15,5-9-165-15,-3-1 196 16</inkml:trace>
  <inkml:trace contextRef="#ctx0" brushRef="#br0" timeOffset="82431.5">21577 15974 1669 0,'15'-20'129'0,"4"-1"78"16,5-3-95-16,7 7-47 16,-2 3-11-16,8 11-3 15,4 4-4-15,8 10-13 16,1 2-10-16,2 9-12 16,-1 5-4-16,-14 11-9 15,-10 4-15-15,-17 8-42 16,-5 2-25-16,-5 3-55 0,-2 0-7 15,-5-10 38-15,-5-8 24 16,1-13 91-16,2-11 33 16,0-17 34-16,-2-7 18 15,0-19 5-15,5-5 3 16,1-12 0-16,8-4-9 0,1 0-21 16,4 0-12-16,10 12-29 15,-6 2-8-15,9 10-14 16,-2 10-5-16,-3 4-3 15,5 13-8-15,-7 9-25 16,-2 1-8-16,-4 9-27 16,-8-1-7-16,-6 7-35 15,-4 1-34-15,-8 2-133 16,-4 1-71-16,0-4 187 16</inkml:trace>
  <inkml:trace contextRef="#ctx0" brushRef="#br0" timeOffset="82939.78">22105 15948 842 0,'22'-18'191'0,"-3"3"158"16,-2 15-109-16,-4 2-51 15,-3 11-74-15,-3 8-28 16,-6 3-60-16,1 6-16 16,2 0-10-16,-3-3-1 0,7-7 0 15,2-8 5-15,6-14 19 16,2-5 12-1,8-14 31-15,5-9 8 16,1-5-1-16,3-3-7 0,-6 1-24 16,-5 11-11-16,-2 12-18 15,-4 6-5 1,-4 15-17-16,-2 7-14 0,-4 12-36 16,1 7-13-16,8 2 5 15,2-2 13-15,7-12 34 16,4-4 12-16,4-18 11 15,4-5 6-15,-2-11 20 16,11-6 10-16,-10-10 24 16,1-7 5-16,-4-13 10 0,-11-11 6 15,1-11 9-15,-12-11 0 16,4-2-12-16,-5 0-16 16,-1 16-27-16,1 19-17 15,-6 34-17-15,1 23-3 0,-6 35-18 16,0 16-2-16,3 28-11 31,-4 9-2-31,1 11-8 16,1 1-15-16,1-5-56 0,4-8-36 0,3-17-97 15,-1-11-72-15,1-24 180 16</inkml:trace>
  <inkml:trace contextRef="#ctx0" brushRef="#br0" timeOffset="83118.11">22874 15539 1758 0,'20'30'181'0,"5"-4"125"0,6-4-158 16,2-9-116 0,2-5-28-16,3-5-58 15,-1 2-37-15,-6-6-134 0,-7 1-133 16,-23 1 203-1</inkml:trace>
  <inkml:trace contextRef="#ctx0" brushRef="#br0" timeOffset="83891.31">20672 16554 1617 0,'-8'8'131'0,"0"2"76"0,-1 2-81 16,-5 7-61-16,3 4-26 16,-4 11-23-16,6 9-6 15,9 13-11-15,8 5-3 16,12-5-1-16,6-8 0 16,3-22 2-16,0-11 5 0,-1-24 32 15,-2-9 15-15,0-14 26 16,-5-2 7-16,-11-1-18 15,-11-5-9-15,-12 4-22 16,-12-1-9-16,-11 5-13 16,5 8-14-16,-10 9-40 15,3 7-22-15,8 8-65 16,6 2-52-16,24 1-116 16,15-1-59-16,16 0-70 15,14 0 51-15,4 0 223 0,0 0 141 16,-1 1 234-1,-6 3 51-15,-1 9-1 0,0 10-38 16,-6 16-86 0,-7 9-39-16,-10 13-69 0,-16 2-23 15,-11 4-41 1,-3-2-16-16,-6-5-65 16,7-5-71-16,-3-16-138 0,3-8 13 0,-2-24 165 15,1-11 131-15,3-27 247 16,-2-17 32-16,4-23-39 15,2-12-27-15,8-7-40 16,10 4-20-16,10 18-49 16,9 13-29-16,11 21-30 15,0 11-6-15,-3 17-7 16,-6 9-3-16,-10 15-6 16,-8 9-2-1,-11 10-7-15,-7 0-13 0,-17 7-54 16,-10 2-38-16,-16-5-69 15,-2 1-45-15,3-22-156 0,4-14 208 16</inkml:trace>
  <inkml:trace contextRef="#ctx0" brushRef="#br0" timeOffset="84967.17">21261 16763 958 0,'12'17'148'0,"4"-6"165"16,-1-8-188-16,1-12-58 16,2-3-2-16,-7-8 27 15,2-4 15-15,-4-7 15 32,-1 2 2-32,-5-2-24 15,-3 3-12-15,-7 9-25 0,-3 6-16 0,-6 13-19 16,-3 7-11-16,-3 16-25 15,3 10-11-15,4 11-14 16,6 8 0 0,5-6 13-16,4-3 6 0,8-17 10 15,6-13 3 1,11-10 5-16,5-10 5 16,5-6 2-16,7 3 0 0,5 3-7 0,-5 2-2 31,-9 7-2-31,-8 1 4 0,-14 5-24 0,1 6-13 15,-5 3-10-15,-3-2-3 0,-1-2 26 32,-6-11 15-32,3-9 12 15,4-5 6-15,1-17 2 16,11-2-4-16,1-8-4 16,4 0-6-16,8 4-39 15,1 6-46-15,5 7-106 16,2 5-61-16,7 8-11 15,2 5 45-15,-10 6 154 16,-5 3 101-16,-14 2 117 16,-10 0 29-16,-3-1-1 15,-9-2-26-15,-10-2-50 16,-5-2-26-16,-8 0-42 16,-2 1-14-16,5 5-32 15,3 5-25-15,4 7-54 0,7 5-12 16,8 2 9-16,6 0 21 15,11-9 50-15,9-3 15 16,8-13 24-16,5-8 13 16,4-9 24-16,-7-6 10 15,-4-2-13-15,-4 3-9 0,-15 8-24 16,2 5-10 0,-8 9-16-16,-2 4-12 0,4 10-13 15,-3 0-3-15,11 8-1 16,-2-4 9-16,0-6 13 15,4-1 4-15,3-9 5 16,3-4 2-16,7-7 22 16,-2-6 13-16,6-3 31 15,3-1 18-15,0 3-1 16,-7 1-6-16,-7 4-25 16,-7 4-13-16,-11 7-16 15,2 4-3-15,-14 7-6 16,-6 4-2-16,-5 9-14 15,-6-2-9-15,10 2-7 16,3-6-4-16,7-5 1 16,6-3 5-16,12-6 6 0,3-4 3 15,13-5 3 1,-2-6 2-16,-2-7 1 0,7-1 0 16,-18-12 15-16,12 0 12 15,-8-11 19 1,-1-1 12-16,1-3 20 15,-3-4 8-15,-4 4 16 0,-5-4-6 16,-5 15-23-16,-1 7-6 16,-4 20-18-16,-2 14-8 0,-2 30-19 15,2 16-24-15,4 24-52 16,2 14-23-16,0 8-62 16,2 6 92-16,5 2 8 15</inkml:trace>
  <inkml:trace contextRef="#ctx0" brushRef="#br0" timeOffset="96046.16">20693 9713 443 0,'5'3'139'0,"-5"-4"153"16,0-1-28-16,-6-4-58 16,4 3-27-16,0-1-47 15,1 0-21-15,1-3-23 16,0 1-4-16,1 2-10 15,-1 0-7-15,3 5-19 0,2 4-13 16,0 11-19-16,4 7-7 16,4 13-8-1,2 8 0-15,6 2-1 0,2 2-1 16,6-8 1 0,-1-2 0-16,3-11 11 15,0-6 14-15,-4-11 31 0,0-6 12 0,-6-14 8 16,-5-6-9-1,-8-12-27-15,-5-7-13 16,-6-4-17-16,-5 0-25 0,-5-2-39 16,3 2-30-16,4-3-110 15,4 3-64-15,10 8 138 16</inkml:trace>
  <inkml:trace contextRef="#ctx0" brushRef="#br0" timeOffset="96349.74">21210 9697 1172 0,'0'20'97'0,"-1"-4"68"0,1 0-56 16,4-9-13-1,-3-5-14-15,11-5-19 16,1-5-16-16,5-7-30 16,8-2-7-16,6-6-6 0,4-2 0 15,0 0 14-15,-3 1 13 0,-11 5 17 16,-8 1 8-16,-20 4-1 15,-11 4-15-15,-14 6-18 16,-4 3-10-16,1 11-13 16,2 11-4-1,6 12-1-15,4 5 1 0,11 6-3 16,4-1-9-16,11-5-68 16,8-4-42-16,13-7-221 31,8-6 194-31</inkml:trace>
  <inkml:trace contextRef="#ctx0" brushRef="#br0" timeOffset="96562.64">21812 9684 1104 0,'-9'-25'127'16,"-6"10"119"-16,-8 9-45 15,-6 17-67-15,-2 11-33 0,1 12-61 16,5 5-21-16,10 0-21 15,9-2-1-15,16-9 1 16,9-7 0-16,14-7-1 16,8-6 3-1,13-8-34-15,9-6-29 16,6-11-87-16,-4-4-93 0,-8-9 134 16</inkml:trace>
  <inkml:trace contextRef="#ctx0" brushRef="#br0" timeOffset="96749.15">22243 9183 1184 0,'-1'0'178'15,"-2"10"129"-15,-1 22-88 16,0 8-41-16,1 15-59 0,1 4-30 16,1 9-50-1,1 6-14-15,-2 3-21 16,0-3-16-16,2-11-101 0,0-7-78 15,4-14 93-15</inkml:trace>
  <inkml:trace contextRef="#ctx0" brushRef="#br0" timeOffset="97327.88">22111 9570 1004 0,'12'-10'184'0,"5"3"254"15,5 2-211-15,11 4-22 16,2 1-34-16,7 1-52 16,3 3-28-16,-4 5-47 15,-1 4-11-15,-14 6-25 16,-7 4-2-16,-14 6-6 16,-4 5 0-16,-11 2-4 15,-2 3-1-15,4-3 1 16,5-5 0-16,11-11 2 0,9-9 1 15,11-11 2-15,0-5 3 16,4-9 4-16,1-4 3 16,-8-7 7-16,0-4 1 15,-14-5 2-15,-6-2-3 0,-13-8-8 16,-8-1-3 0,-9 0-11-16,-3 5-6 0,3 15-4 15,6 8-2-15,9 13 3 16,5 4 1-1,12 8 2-15,7 1 0 0,14 7 5 16,6 3 2-16,11 10 1 16,5 4 0-16,2 4 1 15,6 0 0-15,-12-3-1 16,-8-3-3-16,-15-6-47 16,-11-2 3-16,-11-9 6 15,-1-3 8 1,-10-11 56-16,-1-10 2 0,-1-9 12 15,0-12 2-15,9-12-5 16,6-4-2-16,16 1-9 16,-1 4-7-16,11 13-6 15,3 6-1-15,4 7-17 16,7 3-36-16,1 1-100 16,3 4 89-16</inkml:trace>
  <inkml:trace contextRef="#ctx0" brushRef="#br0" timeOffset="98004.77">22249 10355 412 0,'0'-1'126'0,"0"1"133"16,0 2-5-16,0 5-27 15,1 3-24-15,7 7-46 16,2 5-31-16,5 4-54 16,3 3-27-16,4 2-33 15,-2 0-6-15,2-4-8 0,-4-1-3 16,-10-8-70-16,-1-1-66 15,-7-5 75-15</inkml:trace>
  <inkml:trace contextRef="#ctx0" brushRef="#br0" timeOffset="98186.74">22220 10178 1566 0,'-9'0'127'16,"-1"-2"40"-16,3 2-82 16,0-6-33-16,5-2-93 15,3 0-55-15,9-4-251 16,6 6 208-16</inkml:trace>
  <inkml:trace contextRef="#ctx0" brushRef="#br0" timeOffset="98605.51">22553 10501 1172 0,'1'35'76'0,"-2"-8"69"0,-1-5-5 15,0-15-38-15,-1-7 13 16,4-11-29-16,1-7-3 16,3-8 6-16,6-5-2 15,6 0-7-15,2 3-5 16,8 9-17-16,2 6-11 15,-3 11-18-15,1 2-8 0,-3 3-15 16,-2 1-3-16,0-3 0 16,0-1-1-16,-1-9 2 15,2-3 0-15,-3-7 1 16,-1-1 1-16,-7-4 3 16,1-3 0-16,-5 1 0 15,1 3-3-15,1 5 1 16,1 6-1-16,0 12-1 15,-3 7-1-15,4 14-3 16,1 3 1-16,3 4-1 16,0 1 3-16,-1-3 2 15,-3 0 0-15,-5-3 1 16,-7-2-3-16,-7-6-23 16,-3-6-27-16,-9-7-80 15,0-5-64-15,2-9-306 16,6-6 294-16</inkml:trace>
  <inkml:trace contextRef="#ctx0" brushRef="#br0" timeOffset="98790.76">23113 9914 1232 0,'27'11'220'0,"-1"8"178"16,0 21-151-16,-2 7-33 0,-4 13-87 15,-3 2-29-15,-5-3-56 16,-2-2-12-16,-3-11-26 15,-2-2-24-15,3-10-77 16,0-3-49-16,-2-4-233 16,-6-7 215-16</inkml:trace>
  <inkml:trace contextRef="#ctx0" brushRef="#br0" timeOffset="99089.21">23155 10277 1334 0,'20'-22'155'15,"8"1"83"-15,13 9-43 16,1 3-33-16,-1 8-52 16,-4 4-24-16,-1 9-40 15,-2 4-11-15,2 4-24 0,-3 1-7 16,-2 0-24-16,-5 0-20 16,-7-1-14-16,-3-4 0 15,-8-4 24-15,-4-3 18 16,-4-9 33-16,-5-3 16 15,1-12 36-15,4-7 12 16,5-10 14 0,9-6 2-16,13-5-14 0,4 1-11 0,7-1-27 15,-4 5-18-15,-3 6-28 16,-5 3-38-16,-1 7-129 16,1 1-46-16,4 7 88 15</inkml:trace>
  <inkml:trace contextRef="#ctx0" brushRef="#br0" timeOffset="99418.21">24174 9978 1781 0,'-17'-9'115'0,"-7"3"51"15,-5 4-28-15,-11 9-51 0,1 6-32 16,1 9-42 0,6 4-10-16,16 4 1 0,9 1-2 15,18-2 9-15,7 3 5 16,14-2 7 0,1-2 7-16,-1-1-3 0,-3-1-1 15,-15-4-7-15,-7-2-4 16,-23-4-5-16,-9-2-2 15,-12-2-17-15,-5-4-20 0,-6-2-56 16,-1-3-40-16,-4-1-138 16,-9-2-296-16,-21 1 340 15</inkml:trace>
  <inkml:trace contextRef="#ctx0" brushRef="#br0" timeOffset="100409.32">21948 8088 1227 0,'8'-1'99'0,"0"0"78"16,-1-1 6-16,-6-1-13 15,3 1-20-15,-4-1-41 16,2 0-12-16,-2 2-32 16,-7-1-11-16,-15 2-25 15,-8 1-15 1,-16 5-8-16,-1 2-1 0,1 7-5 15,0 4-1-15,12 4-1 16,5 1-1-16,16 0-3 16,8-1 1-16,12 1 0 0,10 1 0 15,10 2 3-15,6 2 0 16,15 3 2 0,5-2 2-16,2-1 3 0,-3 0 1 15,-24-3 0-15,-13-1 1 16,-28-2 1-16,-13-2 3 15,-17-3-22-15,-7-3-30 0,2-3-106 16,2-3-101-16,17-6 131 16</inkml:trace>
  <inkml:trace contextRef="#ctx0" brushRef="#br0" timeOffset="100612.5">22089 8203 1545 0,'14'21'179'16,"-4"7"98"0,-4 17-86-16,-6 6-43 15,-7 0-80-15,2-1-24 0,2-10-32 16,2-6-8-16,3-4-60 16,3-3-40-16,5-7-172 15,2 2 140-15</inkml:trace>
  <inkml:trace contextRef="#ctx0" brushRef="#br0" timeOffset="101116.36">22422 8352 1694 0,'5'28'126'0,"-6"2"51"16,-5 0-7-16,-7 1-70 0,-2 0-35 0,-2-4-45 15,1-1-8-15,6-4-6 16,1-5-2-16,11-5 1 16,6-7 2-1,7-9 11 1,5-6 10-16,3-12 6 16,-4-4 1-16,0-10-10 15,-5-4-6-15,-2-8-1 16,-2-3 0-16,-3-2-3 15,1 4-3-15,-1 13-8 16,-3 10-1-16,2 17-1 16,-3 9-2-16,1 15 0 0,-4 10-1 15,3 15-1 1,0 5 2-16,1 0 1 0,3-6 1 16,4-12 1-16,5-8 0 15,2-12 4-15,0-6 1 16,6-9 5-16,1-7 2 15,5-13 3-15,4-6 2 16,0-9 3-16,-2-4 1 16,-4 4 1-16,-4 6-4 0,-12 15-1 15,0 8 0-15,-7 20-4 16,-5 12-3-16,3 22-7 16,-8 6-3-16,4 10-1 15,-4-5 0-15,3-4-17 16,4-5-33-16,4-11-97 15,4-2-63-15,6-12 102 16</inkml:trace>
  <inkml:trace contextRef="#ctx0" brushRef="#br0" timeOffset="101319.98">23197 8156 1318 0,'0'26'174'15,"-2"8"148"-15,-7 20-132 0,-3 6-31 16,-3 0-61 0,2-4-28-16,0-13-48 0,3-8-19 15,7-6-64-15,1-6-54 16,4-10-132-16,1-6-107 16,4-11 192-16</inkml:trace>
  <inkml:trace contextRef="#ctx0" brushRef="#br0" timeOffset="101540.41">23165 8336 708 0,'-2'-78'176'0,"2"14"154"16,0 10-38-16,7 24-95 16,5 11-35-16,11 18-34 15,10 6-19 1,7 12-22-16,2 4-7 0,-1 10-11 16,-6 4-5-16,3 11-18 15,-3 2-11-15,-8 2-19 16,-3-1-6-16,-24-7 2 15,-11-3-1-15,-23-5 5 16,-4-2-12-16,-14-9-58 16,-8-6-62-16,-12-10-311 15,-8-1 259-15</inkml:trace>
  <inkml:trace contextRef="#ctx0" brushRef="#br0" timeOffset="102027.48">21586 7898 881 0,'-10'-14'117'0,"-7"0"112"16,-6 0-29-16,-16 6-8 0,-3 6-19 16,-10 15-30-16,-2 8-13 15,1 26-34 1,-1 8-18-16,1 20-37 0,0 11-14 16,8 17-21-16,10 6-7 15,31 3-3-15,24-5-9 16,29-18-41-16,14-6-25 15,32-21-84-15,17-11-52 16,28-27-271-16,25-11 283 16</inkml:trace>
  <inkml:trace contextRef="#ctx0" brushRef="#br0" timeOffset="102326.25">23637 7715 1585 0,'-6'-4'27'0,"34"24"37"16,19 23 52-16,-7 13 26 16,-5 8 11-16,0 11-37 15,-2 1-28-15,7 5-53 16,-2 3-14-16,-6 2-12 15,-5 1-1-15,-17-6 3 16,-10-1 1 0,-26-1 2-16,-13 4 2 0,-20 2-3 15,-12-3-12-15,-33 0-101 16,-8-2-24-16,-45 8 52 16</inkml:trace>
  <inkml:trace contextRef="#ctx0" brushRef="#br0" timeOffset="107876.52">16960 11812 516 0,'-3'1'172'15,"-1"0"141"-15,-6 3-81 16,0-1-30-1,0 1-61-15,3 1-16 0,1-5-29 16,3-1-11-16,-3-5-23 16,6 0-13-16,1 4-14 15,4 2-1-15,2 13-2 16,-5 3-6-16,1 15-9 0,1 6-7 16,1 13-6-1,-2-4-2-15,-1 3-14 0,1-2-24 16,-3-12-95-16,4 2-78 15,-1-11 107-15</inkml:trace>
  <inkml:trace contextRef="#ctx0" brushRef="#br0" timeOffset="108301.64">17763 11686 779 0,'0'-11'178'0,"1"3"110"0,-2 4-7 0,1 5-27 16,-5 5-49-16,0 1-20 16,2 5-43-16,0 1-26 31,3 7-44-31,0 1-20 15,0 10-32-15,2 4-9 0,4 6-7 16,0 1-4-16,3 0-26 16,-1-4-27-1,1-5-99-15,1-1-63 0,-1-10 109 16</inkml:trace>
  <inkml:trace contextRef="#ctx0" brushRef="#br0" timeOffset="108679">18403 11660 1213 0,'15'4'152'15,"-5"4"123"-15,1 1-36 16,-1 3-58-16,2 6-46 15,1 8-68-15,-3 4-24 16,-1 9-32-16,-4 4-7 16,-1 2-51-16,5 4-65 15,0 0-434-15,0 1 347 16</inkml:trace>
  <inkml:trace contextRef="#ctx0" brushRef="#br0" timeOffset="111437.16">14113 11798 748 0,'-6'-8'86'0,"-6"5"70"16,1 5-16-16,-7 10-3 15,1 6-8-15,5 10-17 16,-2 2-14-16,8 4-25 15,2 0-11-15,4 0-17 16,1-2-10-16,6 2-22 16,-2 4-6-16,0 3-4 15,-1 6-1-15,-1 4-56 16,-2 3-98-16,0-7 91 16</inkml:trace>
  <inkml:trace contextRef="#ctx0" brushRef="#br0" timeOffset="111821.93">13525 11926 1739 0,'-5'5'52'0,"-2"4"-21"15,0-1-14-15,-3 5-8 16,1 3-6-16,3 5-4 16,1 4-2-16,5 10-19 15,0 4-46-15,3 5-239 16,0 4 197-16</inkml:trace>
  <inkml:trace contextRef="#ctx0" brushRef="#br0" timeOffset="112153.45">12960 11997 468 0,'-3'0'209'0,"2"7"-53"15,-2 2 176-15,7 11-135 16,-1 7-56-16,7 10-58 0,2 5-34 15,-6 7-38-15,2 2-21 16,-3-2-92-16,-5-4-108 16,2 0 110-16</inkml:trace>
  <inkml:trace contextRef="#ctx0" brushRef="#br0" timeOffset="112782.64">12517 12157 635 0,'-3'-1'169'0,"5"-12"-63"0,0-1 145 0,5-3-119 16,-2-2-13-16,2 8-8 15,-3 3-25-15,2 13-34 16,1 12-21-16,-1 23-25 15,3 16-4 1,-7 25-133-16,3 8 97 0</inkml:trace>
  <inkml:trace contextRef="#ctx0" brushRef="#br0" timeOffset="121090.67">15656 15710 335 0,'-5'-2'23'0,"2"0"44"15,-3 0 7-15,-1 3 46 0,-1 1 34 16,0 2 34-16,-2 3 13 16,1 1-17-16,-3 3-16 15,-1 3-39-15,5 2-16 16,2 1-19-16,4 0-11 0,4 1-18 15,3 2-4-15,-1 7-22 16,4 2-7-16,1 7-12 16,-1 0-10-16,-3 2-7 15,-3 1-2-15,-2 2 1 16,-3 2-21-16,-1 0-72 16,0-5-56-1,-2-6 66-15</inkml:trace>
  <inkml:trace contextRef="#ctx0" brushRef="#br0" timeOffset="121562.12">16467 15773 990 0,'3'-5'121'0,"1"2"108"16,0 0-13-16,-1 6-40 16,-2 1-23-16,1 2-43 0,-2-1-20 15,0-3-28 1,0-2-2-16,0 0-12 0,1 0-11 16,4-2-17-1,0 3-7-15,-2 8-7 0,3 4 0 16,-1 12 0-16,-1 5 0 15,-2 10-2-15,-2 3-2 0,-1 0-25 16,-1-3-19 0,-1-6-54-16,-1-4-41 15,3-7-83-15,-2-4-84 16,6-8 172 0</inkml:trace>
  <inkml:trace contextRef="#ctx0" brushRef="#br0" timeOffset="122049.16">17474 15508 1003 0,'2'0'162'15,"-1"-1"150"-15,0 1-39 16,-1 3-51-16,0 5-36 16,0 7-28-16,0 7-20 15,-2 4-53-15,1 2-13 0,0 7-49 16,0 2-12-16,-1 8-10 15,0 1-1-15,-1 1-57 16,3 1-35 0,0-2-112-16,1-6-112 0,6 0 182 15</inkml:trace>
  <inkml:trace contextRef="#ctx0" brushRef="#br0" timeOffset="128172.9">14419 11822 372 0,'-8'32'144'0,"-3"-4"103"16,-3 0-33-16,2 2-28 16,1-8-62-16,2-2-25 15,5-8-35-15,-3-8-13 16,2-2-7 0,1 6 6-16,0-5 24 0,4-2 9 0,-2-1 8 15,2-9 0-15,3-8-9 16,0-8 5-16,1-13 3 15,0-6-3-15,0-13-16 16,2 1-12 0,2-6-27-16,5 1-10 0,7 3-11 15,3 1-5-15,9-3-3 16,6 1-2 0,10 1-2-16,0 2-1 0,1 4-1 15,-1 7 1-15,-5 0-1 16,4 7 0-16,7 0 1 15,2-2 0-15,10 0 1 0,1-2 0 32,0 7 0-32,-6 1 1 0,0 4-1 15,2 3 1-15,8 4 3 0,3-1 0 16,-4 2 0 0,1 2 0-16,-6-6-3 15,2 3 0-15,12-1 0 16,7-4 1-16,-5 5 0 15,-1-2-1-15,-3 1 1 16,7 2-1-16,12-2 0 16,-4 3 1-16,0 4-1 15,-5 0 0-15,0 2 0 16,3-1 2-16,4 1 3 16,-7-1 3-16,1 3 2 15,11 1-1-15,-8-1-2 16,-2 3-1-16,-4 0-3 0,-10 0 0 15,14 4 4-15,1-3 6 16,-6 6 1-16,-4 3 1 16,-11 0-3-16,4 5-6 15,0-2-2 1,1 3 0-16,-8 3-1 0,-11 0 0 16,-7 5 0-16,-7 0-1 15,2 3 1-15,5 1 1 0,5 0-1 16,-3-1 1-16,-2 0 0 15,-7-1-1-15,-8 3-1 16,-3 0 1-16,-7 3 1 16,-3 0-1-16,-2 0 2 15,2 1 0-15,0-1-1 16,3-3 0-16,4 3-2 16,-1-1 1-16,4 5-1 15,0 5 1-15,-4 4 1 16,-2 8 1-16,-9 10 0 15,-3 4 1-15,-6 4-1 0,-3 1-1 16,10-1-3-16,-1 0 0 16,2 4-1-16,3 6 1 15,-14-4 0-15,1 1 0 16,-2-8 0 0,1-7-1-16,7-9-1 0,-8-14 1 0,6-6 1 31,-2-6 2-31,-9-10 0 0,7 1 0 0,-4-6-1 15,0 0-5-15,0 0-13 32,-1 1-5-32,1 1-19 0,-4-2-22 15,11 0-83 1,1-2-73-16,8-4 115 0</inkml:trace>
  <inkml:trace contextRef="#ctx0" brushRef="#br0" timeOffset="129252.04">17975 15810 600 0,'7'1'171'0,"1"-2"187"16,2 0-121-16,0-1-83 0,-3-1-37 15,0 3-43 1,-3 3-9-16,1 3-13 0,3 1-9 16,5 4-19-16,-2 1-6 15,7 0-15 1,2 7-2-16,-3-6 0 0,3 3 5 15,-4 0 13-15,2-9 10 16,1 2 18-16,-2-9 6 31,-1-7 20-31,-1-6 13 0,7-17 22 0,5-9 2 0,14-19-17 16,12-6-11-16,14-8-42 16,1 0-13-16,-4-3-15 15,-6 2-5-15,-7 0-85 16,-2 5-59-16,2 0 75 15</inkml:trace>
  <inkml:trace contextRef="#ctx0" brushRef="#br0" timeOffset="169608.72">6804 13361 361 0,'0'-2'109'0,"0"1"117"0,-3-2-22 15,3 3-31-15,-1 0-6 16,-2 0-10-16,2 5-5 16,-3-5-17-16,1 4-19 15,1 2-29-15,-3-3-14 16,1 4-22-16,0-3-5 0,2-2-12 31,2 1-6-31,0 3-2 0,1-1 0 0,4 3-2 31,0 3-2-31,0 5-7 0,3 4-6 0,0 8-6 16,-4 3 0-16,-4 2-1 31,-3 0 0-31,-1 0 0 0,-5-4-1 16,8-3 0-16,1 0 0 0,-5-13 0 16,5 2 0-16,0-7 0 15,0-1 0-15,1-1 0 16,-1-6 0-16,0 1 0 15,0 3 1-15,0-3 0 16,-1 6-1-16,2 2 0 0,-3-5 0 16,2 3 0-16,3-2-1 31,-4-5 0-31,5 5-1 16,2-2 0-16,-2-2 0 0,0 0 2 15,-4-5 4-15,6 1 3 16,-1-2 1-16,4 3-1 15,10 0-4-15,0-1-3 16,3 5-1-16,11 6 0 16,-1 3 0-16,7 4-1 15,5-4-2-15,11-4-3 16,0-6 11-16,8-5 7 16,-9-5 5-16,-4 1 11 15,-6 3-9-15,-16 3-4 16,-2 1-2-16,-9-1 0 15,-4-1-2-15,-5 1-1 16,-2 5 1-16,-5-3-4 0,0-2-1 16,-1 0 0-16,0-9-3 15,0 1-2-15,1-4 0 16,4-2 0-16,-2 7-1 16,0-8 1-16,0 5 1 15,-3-6 0-15,0-6 1 16,-4 3 0-16,0-5-1 15,-4-2 0-15,2-2-1 0,0-2-1 16,2-2 0-16,2-2 0 16,-2-3 1-16,2 3-1 15,1 5 0-15,1 6 10 16,2 8 3-16,0 8 6 16,-2-6 1-16,0 9-6 15,-1-1-3-15,1 6-6 16,-2-7-2-16,2 5-2 15,0 2 1-15,0-9-1 16,0 6 0-16,0 3 3 16,1-2 2-16,-1 4 7 15,-3 0 2-15,-2 4 1 16,0-5-1-16,-1 7-4 0,-2 0-1 16,-6-7-1-16,0 2-2 15,-5-2-2-15,0 4 0 16,-11 5-3-1,-10 0 1-15,-17 10-1 0,-8-4-2 16,-5 10-1-16,-1 1-2 0,5 2-9 16,1 1-8-16,8-2-14 15,8-2-6-15,14-7-18 32,10-6-5-32,15-8-33 0,8-4-19 0,12-8-67 15,8 0-59-15,12-2 137 16</inkml:trace>
  <inkml:trace contextRef="#ctx0" brushRef="#br0" timeOffset="171146.28">6747 13379 1090 0,'0'2'128'0,"-1"1"102"16,-6 0-27-16,-3 2-50 15,-4 1-23-15,-1 0-38 16,0-1-8-16,5 0-16 16,2-1-2-16,5 8-4 15,2 4-8-15,4 12-15 16,3 10-4-16,-1 16-8 16,0 8-3-16,-4 12-9 15,-2 6-4-15,-8 10-3 16,-1 6-2-16,-5 11-2 15,-2 8 0-15,-2 17 0 16,-5 6 0-16,-3 15 1 0,-2 4-1 16,4 7 0-16,1 3 0 15,6-11-3-15,3 6 0 16,0-7 0-16,7-1-1 16,1 8 0-16,0-5 1 15,3 0 1-15,-5-6 0 0,6-18 0 16,-3-3 3-16,0-15-1 15,4-8 0-15,-4-14-2 16,5-7 0-16,-4-16 16 16,3-4 6-1,0-9 12-15,-3-10 4 0,7-11-14 16,1-11-8-16,6-11-13 16,2-1-5-16,10-4-6 15,4-1 0-15,4 1 0 16,7-5 0-16,11-3 0 15,14-1-2-15,25-5 1 16,12-1 0-16,23-6 1 16,18-1-1-16,16-10 0 0,16-5-1 15,23-9 0 1,6-3 1-16,21-4-1 0,10-1 8 16,7 3 8-16,6 3 3 15,5 7 9-15,-5 5-7 16,9 11-4-1,-12 4-2-15,-1 7 0 0,-11 2-2 16,-16-6-1-16,-7 0-1 0,-31-9-4 16,-4-6-2-16,-34-9-2 15,-13-3 1-15,-26-13 2 16,-16-1 1 0,-24-4 2-16,-9-2 2 15,-25-2 2-15,-13-7 1 0,-18-16-2 16,-9-14-3-16,-11-34-1 15,-5-18-1-15,-2-40-1 16,2-19 1-16,6-27 1 16,8-12 0-16,14 0-2 15,8-1 2 1,14 18-2-16,8 5 2 0,9 23 0 16,9 10 2-16,-2 18 2 0,2 18 1 15,-10 18 3-15,-4 19 1 16,-15 25 3-16,-10 13 0 15,-13 28 3-15,-16 10 3 16,-16 17 1-16,-9 6 1 0,-13 7-2 31,4 5 0-31,-9 4 0 16,-4 4 2-16,-24 2 3 0,-11-2 2 0,-8 1 2 16,-16-4-1-16,-5 0 0 31,-4-1-4-31,-34 2-6 0,5 0-3 0,-23 0-12 31,-9 0-3-31,-13 1-11 0,-3 2-4 0,-5 1 3 16,5 4 0-16,-2 0-3 15,-1-4-1-15,9 3-8 32,-3-4 0-32,18 1 9 0,4 3 3 0,27 1 2 15,4 4-16 1,19 3-42-16,14 1-18 0,18 3-60 0,12 0-47 31,19-6-357-31,8 0 342 16</inkml:trace>
  <inkml:trace contextRef="#ctx0" brushRef="#br0" timeOffset="171829.68">7190 13416 1163 0,'7'0'84'0,"-4"0"43"0,0 0-9 16,0 0-30-1,-3-1 2-15,-4-3-6 16,3-4-8-16,-2-2-7 0,-3-9-16 16,-4-9-7-16,1-6 6 15,0-23-1-15,-2-8-1 0,6-19 3 16,-1-8 1-1,-1-6-3 1,4-3 0-16,-2 8-18 16,-2 5-9-16,5 16-14 0,-1 14-3 0,-1 19-21 15,2 10-32-15,-3 12-81 16,0 10-67-16,2 5-389 16,0 3 358-16</inkml:trace>
  <inkml:trace contextRef="#ctx0" brushRef="#br0" timeOffset="172180.96">7105 12359 1042 0,'-14'13'117'0,"-2"5"79"0,0 5-83 16,-4 9-70-16,-2 4-25 0,0 0-13 16,-1-1-2-1,7-12-3 1,6-5 0-16,10-17-5 15,-2-1 0-15,9-11 5 16,-2-5 12-16,5-4 26 0,-1-5 14 0,3-2 26 16,3-1 5-16,1-2-1 31,4 1-8-31,1 7-25 16,3 0-11-16,3 10-21 15,-1 1-5-15,2 8-8 16,-2 5 1-16,-1 8 9 15,0 6 9-15,-9 3 15 16,2 6-2-16,-9 6-8 16,-4 0-9-16,-1 4-14 15,0-2-14-15,-2-8-112 0,1-5-26 16,13-6 60-16</inkml:trace>
  <inkml:trace contextRef="#ctx0" brushRef="#br0" timeOffset="174298.4">6516 11740 530 0,'-3'-9'81'16,"1"0"84"-16,-1-3-50 15,3 1 20-15,0 1 0 16,2 3 33-16,-2 1-5 16,2 6-5-16,2 6-6 15,-4 11-40-15,3 8-22 0,1 10-49 16,-3 6-16-16,2 9-15 31,2 3-4-31,-4 5 3 16,2-1-29-16,-3-5-90 0,0-6-71 0,3-10 80 31</inkml:trace>
  <inkml:trace contextRef="#ctx0" brushRef="#br0" timeOffset="174663.14">6495 11790 959 0,'-4'-31'169'16,"3"2"160"-16,7 3-128 15,6 5-24-15,6-2-44 0,5 2-18 16,12-2-43-16,6-3-14 16,9 2-25-16,4 3-9 15,-13 8-13-15,-6 10-2 16,-20 13 6-1,-15 7 1-15,-16 14-3 16,-10 2-3-16,-13 2-20 16,1 1-7-16,-1-11-2 0,0-1 1 0,10-10 11 31,4-2 3-31,14-4-3 16,3-2 0-16,11 3 12 0,8 2 7 0,3 6 8 31,5 3 2-31,6 4-11 15,2 2-3-15,6 5-3 16,7 4 0-16,1 0-43 16,0-3-44-16,0-6-170 15,-4-5 139-15</inkml:trace>
  <inkml:trace contextRef="#ctx0" brushRef="#br0" timeOffset="175108.48">7366 11550 1277 0,'-9'2'170'16,"-3"3"107"-16,-11 1-82 16,1 2-23-16,-10-1-68 15,-5-3-18-15,0-1-44 16,-4 1-12-16,4 6-16 15,7 6-10-15,9 14-5 16,0 10-3-16,12 13-2 16,4 9 1-16,8-1 1 15,6-3 1-15,10-15-1 16,5-11 0-16,8-13 1 16,4-8 1-16,4-8-8 0,-2-7-9 15,-9-12-10 1,-1-7 0-16,-7-10 8 0,-2-3 10 15,-8-2 11-15,-4 3 2 0,-5 11-1 32,-2 10 0-32,1 16 1 15,1 8 0-15,1 15 2 0,0 9 0 16,-2 2-2-16,3 3-1 0,4-7-17 16,-2-6-42-16,7-7-198 15,-1-7 162-15</inkml:trace>
  <inkml:trace contextRef="#ctx0" brushRef="#br0" timeOffset="175282.22">7315 11789 1137 0,'8'1'132'0,"1"0"107"0,2 1-78 0,3-4-57 16,0-2-34-16,2-9-34 15,1-4-17-15,8-6-53 16,2-2-94-16,11-1 78 16</inkml:trace>
  <inkml:trace contextRef="#ctx0" brushRef="#br0" timeOffset="175458.19">7759 11697 1232 0,'-2'22'95'0,"-1"6"65"0,0 5-30 32,1 8-37-32,-2 5-26 0,2 2-42 15,2-1-14-15,2-5-26 0,2-2-59 16,1-7-256-16,-1-6 211 16</inkml:trace>
  <inkml:trace contextRef="#ctx0" brushRef="#br0" timeOffset="175889.44">7696 11858 714 0,'-9'-63'202'0,"5"3"186"0,7 17-142 15,6 6-28-15,8 15-66 16,2 7-19-16,1 7-39 31,3 6-10-31,-4 5-28 16,-1 4-15-16,1 9-19 15,-2 0-10-15,-1 9-2 16,-4-2-1-16,-7 3 1 16,-5 2 1-16,-9 0-1 15,-4-2-7-15,-1-7-5 0,0-7-5 16,5-10-4-16,1-4 1 16,3-6 1-16,5 1-1 15,7 1 1-15,4 1 3 16,11 5 8-16,3 2 6 15,2 4 7-15,-1 2 2 16,-6 3 5-16,-4 3 0 0,-8 5 5 16,-5 5 0-16,-9 3-3 15,-7 4-3-15,-12 1-6 16,-10-3-2-16,1-1-4 16,-4-2-2-1,6-7-11-15,-5-9-14 0,-4-11-45 16,3-8-33-16,-2-17-74 15,12-2-39-15,15-5-186 16,13-4 223-16</inkml:trace>
  <inkml:trace contextRef="#ctx0" brushRef="#br0" timeOffset="176428.76">8460 11678 925 0,'-1'6'181'15,"0"1"136"-15,2 5-62 16,-1 4-33-16,1 9-72 15,-1 5-36-15,-2 8-65 16,4 7-23-16,-2 8-18 16,0 3-1-16,-2 2-10 15,-3-5-22-15,-1-6-100 16,3-4-68-16,3-12 92 0</inkml:trace>
  <inkml:trace contextRef="#ctx0" brushRef="#br0" timeOffset="176709.15">8194 11702 1536 0,'0'-1'118'0,"0"0"78"16,2-1-20-16,7 1-39 0,7-3-25 15,7-3-38-15,8-6-21 16,18-7-23-16,9-1-4 16,24-7-19-16,0 1-4 15,0-5-7-15,-7 0-33 16,-5 4-125-16,3 0-155 16,-3-3 164-16</inkml:trace>
  <inkml:trace contextRef="#ctx0" brushRef="#br0" timeOffset="-213883.96">20693 10968 1133 0,'5'6'84'16,"1"-1"44"-16,3 4-31 0,1-1 1 16,-1-2-4-16,4 1 17 15,-3-5-2-15,5 1-25 16,4-1-17-16,9-2-38 15,11-3-14-15,27-1-17 16,15-6-4-16,20 1-2 16,14 1-1-16,27 0 2 15,0 3 1-15,45 4 5 16,-1 1 16-16,19 2 17 16,3 1 14-16,0-1 13 15,1-3-7-15,-12 0 6 16,8 0-4-16,-27 1-8 15,3 0-7-15,-31-3-20 16,-19 2-8-16,-25-2-6 16,-25 2-1-16,-28 2 1 15,-18-1-3-15,-30 0-23 16,-18 0-16-16,-34-2-27 0,-13-2-3 16,-33-1 18-16,-16 3 12 15,-18-2 25-15,-8 4 6 0,-24 0 3 16,6 4 3-16,-29 4-26 15,-4 0-15-15,-5 2-36 16,-12-1-18-16,3-1 6 16,0 0 12-16,20 1 21 15,1 0 2-15,28 1 6 16,14 2 2-16,15-1 15 16,19 0 17-16,22 1 21 15,15 0 13-15,33 1 26 0,17-3 18 16,33 2 4-1,25-1 12-15,40 0 1 0,19-1-11 16,52-5-1-16,13-4-16 16,43-4-22-16,15-4-7 15,16 3-12 1,16 3-4-16,-5 0-4 16,9 2 1-16,-30 1 8 0,-17-1-52 15,-26 4 31 1</inkml:trace>
  <inkml:trace contextRef="#ctx0" brushRef="#br0" timeOffset="-203265.12">23868 3146 259 0,'3'2'118'0,"0"-2"134"0,0-1-25 16,-1-4-43-1,-1 1-25-15,2 0-39 0,-1 1-9 16,-2 3-20-16,0 2-9 16,-4 5-20-16,1 4-15 15,2 7-14-15,-2 3-1 16,3 8-4-16,-1 0-1 0,2 4-2 31,5 6-5-31,-3 1-6 0,2 1 0 16,-8-1-3-16,-5-3 6 0,-8-5 8 15,4 2 1-15,-8-5-2 16,-1-3-8-16,-15-2-8 16,-9-4-2-16,-18-2-2 15,-9 0 0-15,1 0-1 16,0-3-1-16,-8-1 1 16,-10-1-1-16,-12-5 1 15,-2-1 0-15,4-5 2 16,-3-2 0-16,-5-3 3 15,2-3 1 1,-6-4 0-16,-3-3-1 0,5-1 0 16,-5-3 1-16,-15-6 13 15,4-1 2-15,1-2 1 0,-6-3-4 16,-7 0-15-16,4 0-2 16,-11-3-2-16,-10-1 0 0,14 1 1 15,-8-5-1-15,-12 1 1 16,14 1 7-16,-21-4 5 15,2 4 1 1,20 0 6-16,-26-4-2 0,20 7 7 16,1-2 4-16,-22-7 7 15,20 4-6-15,-18-9-3 16,-1 3-5-16,21 2-11 16,-17 0 3-16,7 3-9 15,6 0-4-15,-25 0-2 31,15-1-3-31,-13-1 0 0,-8-4 1 16,13 0 1-16,-13 0 1 16,11 1-3-16,-7 5 1 15,5 1-2-15,-7 5 0 16,-11 2 2-16,8 0-1 16,-20 5 2-16,10 0 0 15,-10 0-1-15,-3 1-1 16,-2 3 0-16,-6-2-1 15,-2 2 0-15,5 7 1 16,-7-3 0-16,4 11-1 0,2 10 0 16,-7-4-1-16,5 8 1 15,0-1 0-15,2 7 1 16,5-1 2-16,9 0 3 16,11 3 0-16,6-16 2 15,4 5-1-15,23-5 13 16,-10-2 0-16,29 10-4 15,9-3-2-15,0 1-12 16,9 1-2-16,10-8 3 16,6 1 2-16,27-3 2 15,7-1 0-15,14 2-1 16,1-8-2-16,8 4-4 16,11-3 1-16,13-2-63 15,3 2-36-15,10-9-158 0,3-1-378 16,8-21 398-16</inkml:trace>
  <inkml:trace contextRef="#ctx0" brushRef="#br0" timeOffset="-202874.36">10379 2012 782 0,'7'-13'55'0,"1"1"29"15,5-2 8-15,0 3 37 16,-7 1-17-16,1 5 6 16,-3 2 7-16,-7 3-15 15,2 4-14-15,-11 6-37 16,-9 2-28-16,-8 8-19 15,-15 2-3-15,-11 6-3 0,1-1-1 16,-1-1-3-16,8-5-2 16,17-2-3-16,11 1-8 15,14 0-2-15,11 1 2 16,18 1 13-16,12 2 9 16,22-2 5-16,6 2-1 15,7-4-7-15,-8 0-1 0,3 1-30 16,5-1-88-16,12 1 70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6:02:17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10157 5383 556 0,'-5'13'104'0,"4"0"114"0,3 0-38 0,4-1-29 15,2 0-20-15,8-1-32 16,7 1-13-16,11 1-22 16,6 1-10-16,10 4-18 15,2 2-11-15,19 2-19 16,19 0-3-16,26-8-5 16,18-5-3-16,44-16 11 0,5-11 13 31,41-16 7-31,13-5 8 15,7-4-8-15,7 4-9 16,-9 8-30-16,-1 6-355 16,-29 11 255-16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6:03:26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16471 4077 262 0,'0'0'129'16,"1"-2"150"-1,-1 1-6-15,0-2-34 0,0-3-25 0,1 1-41 16,2 0-23 0,3 2-29-16,-6-3-14 0,0 4-26 31,0 3-8-31,-4 9-19 0,6 8-7 0,-1 10-12 16,-2 7-8-1,1 16-8-15,0 14-6 0,2 20-9 16,3 2-2-16,-4 25-2 15,2 7-3-15,-1 21 1 16,1 18 0-16,0 21 1 16,-2 6 1-16,0 18 1 31,-1 3 1-31,2 8 0 0,-1 1 0 0,0-3 4 16,2-1-3-16,1-11 1 15,0-5-1-15,2-16-2 16,-4-9 3-1,-1-28 2-15,-1-12 1 0,-1-29-3 0,-2-20-18 16,2-35-86-16,-2-15-72 16,-2-43 86-1</inkml:trace>
  <inkml:trace contextRef="#ctx0" brushRef="#br0" timeOffset="989.54">16284 4323 1541 0,'15'-33'59'16,"8"1"11"-16,5-1-41 16,2 2 7-16,-1 8-8 15,-6 1-7-15,2 4-15 0,5 4-5 16,4 1-3-16,11 2-2 16,24 2-1-1,5 0-1-15,10 2-1 0,5 0-2 16,21 1 9-16,9 2 1 15,23 2 3-15,24 2 5 16,4 1 14-16,22-1 3 16,22-5 17-16,8 1 5 15,22-6-4-15,2 1 3 16,29-1-5 0,-4-5-3-16,21 2-11 15,9-1-2-15,1 1-8 16,0 6-1-16,-4 0 4 15,-11 6-2-15,-18-2-6 16,-2 3-2-16,-31 3-9 16,-14-2 1-16,-29 6 2 15,-26 0-1-15,-35 6 3 16,-18-1 0-16,-30 1 2 16,-10-2 2-16,-34-6 1 15,-6 2-1-15,-30-2-1 16,-1 2-3-16,-1 3-5 15,-3 0-2-15,3 3-7 16,-1 3 0-16,1 5 0 0,3 9 1 16,0 18 4-16,-3 9 0 15,3 25 4-15,-2 8 0 16,4 22 0-16,2 17-1 16,-4 19-2-16,1 19-1 15,-2 19 3-15,-3 7 2 16,-1 18 2-16,-3 4 0 15,-3 7 0-15,-1 0 0 0,-5 0 3 16,0-5-1-16,-2-11-1 16,-4-13 1-16,0-21-4 15,-6-13 0-15,-7-38 2 16,-4-13 1-16,-8-31 5 16,-8-15 4-16,-7-14 10 15,-7-13 3-15,-32-16 3 16,-17-5-2-16,-32-17-11 15,-27-4-7-15,-17-6-19 16,-26-1-12-16,-38 2-33 16,-5 2-5-16,-33 4 5 15,-18 4 9-15,-19 3 33 16,-8 4 7-16,-6 2 12 16,1 0 5-16,3 4 16 15,1 1 7-15,3 4 13 0,7 2 2 16,13-1-18-16,14 0-5 15,31-6-18-15,36-8-7 16,31-9 3-16,18-9-21 16,55-13-88-16,20-3-89 15,52-16 97-15</inkml:trace>
  <inkml:trace contextRef="#ctx0" brushRef="#br0" timeOffset="2422.53">20255 8682 487 0,'-3'15'103'0,"-3"0"83"15,-1 1-47-15,1-3-16 16,0-2-5-16,0-3 3 16,5-5 20-16,1-2 11 15,0-1 5-15,1-5-2 0,3-6-10 16,1-2-9 0,9-8-13-16,-4-3-6 0,0-7-22 15,0-1-20-15,-12-3-31 31,2 4-16-31,-8 9-27 0,-4 2-5 0,-9 13-14 16,-7 6-4-16,-12 13-1 16,0 14 1-16,-3 20 6 15,3 11 4-15,10 17 5 16,1-6 2-16,18-12-1 16,6-15 0-16,10-25 0 15,8-6 3-15,4-16 7 16,3-4 4-16,3-8 4 15,0-10-1-15,-2-9 1 16,2-3 0-16,-7-3 2 0,-4 5 0 16,-4 13-4-16,-7 3-2 15,-1 21-8-15,-4-5-3 16,-2 17-3 0,0 4 0-16,-1 5 2 0,4 1 2 15,5-4 0-15,9-4 1 16,17-8 1-16,7-5 0 15,5-8 3-15,1-4 0 16,-9-6 1-16,-4 1-1 16,-2 4-2-16,-4 3 0 15,2 10-4-15,-1 8-2 0,-7 18-2 16,-3 12 1-16,-9 11 0 16,-2 8 2-16,-2-5-4 15,-2-7-1-15,4-14 3 16,4-12 1-16,2-13 11 15,1-5 4-15,-4-9 7 16,1-6 1-16,-1-16-3 16,3-5-4-16,1-13-1 15,1-4-9-15,6 4-5 16,7 6-2-16,2 14-9 16,3 11 2-16,-2 14 0 15,1 5-1-15,-10 8 3 16,0 4 2-16,1 6-26 15,-5-2-20-15,3 3-48 16,-4 2-26-16,-2 3-23 0,0 0 3 16,0 5 40-16,-1-4 28 15,-3-1 55-15,1 1 22 16,-8-9 14-16,2 2 6 16,-3-5 25-16,2 0 13 15,2-4 37-15,-4-5 23 0,-1-7 11 16,-5-6 2-16,2-7-16 15,5-6-23-15,1-12-37 16,1-8-16-16,0-20-26 16,0-7-7-16,5-4-6 15,4 3-4-15,5 18-9 32,3 11-15-32,3 20-54 0,3 7-42 0,1 6-131 15,6 5-116-15,10 10 209 16</inkml:trace>
  <inkml:trace contextRef="#ctx0" brushRef="#br0" timeOffset="3145.23">21283 8728 1234 0,'0'5'146'0,"-1"-2"90"16,-5-5-11-16,-3-9-63 0,-9-5-49 31,-7-7-55-31,6 1-14 0,-7 3-24 0,8 4-12 15,5 15-16-15,-7 8-5 16,7 21-2-16,-2 9 1 16,2 11 5-1,4-1 3 1,10-9 1-16,5-6 1 0,16-12 4 16,-1-7 2-16,3-14 8 15,1-9 9-15,-5-13 20 16,-3-8 8-16,3-8 10 15,-7-6-3-15,-3 0-17 16,-1 4-11-16,-7 16-17 16,-2 10-7-16,0 26-9 15,-4 12-2-15,0 21 1 16,0 7 3-16,3-3 5 16,2-6 2-16,7-17 0 15,7-9 4-15,7-16 5 16,7-7 8-16,6-10 19 15,-1-7 9-15,4-2 10 16,-6-8-5-16,-3 4-18 0,-3 7-12 16,-20 10-21-16,0 16-5 15,-16 18-5-15,-5 12 0 16,2 10 6-16,-5-1 2 16,15-9 3-16,2-14 2 15,14-11 3-15,7-8 2 16,10-7 7-16,-1-4 4 15,-8-11 8-15,7-2 4 0,-14-11-4 16,2 2-5-16,2 6-13 16,-9 1-4-16,-1 23-7 15,-4 6-4-15,-5 20-1 16,-1 11-2-16,2 11 4 16,-4 4 0-16,3 4 1 15,1 4 2-15,-1 5 2 16,2 1-9-16,-4-6 0 15,-1-1 1-15,-6-13-1 16,-7-8 15-16,-7-7 4 16,-7-8 2-16,-22-16-1 15,-2-4-8-15,-15-16-71 16,0-8-43-16,9-20-92 16,-11-14 89-16</inkml:trace>
  <inkml:trace contextRef="#ctx0" brushRef="#br0" timeOffset="31137.4">17687 4167 253 0,'0'-8'57'16,"-5"-2"31"-16,1-1-16 16,-3-2-56-16,-1 0-14 15,0-6-15-15,1-1-12 0,6 1 14 16</inkml:trace>
  <inkml:trace contextRef="#ctx0" brushRef="#br0" timeOffset="31735.43">17647 3782 140 0,'-8'-4'74'16,"2"-1"39"-16,1-3-4 15,2-1-17-15,3 0-8 16,1-1 12-16,3 3 32 15,2 1 9-15,1 3-4 16,-4 2-13-16,7 2-31 0,-3 5-2 16,1 7-9-1,8 5 0-15,-6 14-2 0,-1 2-13 16,-3 15-24 0,-6 2-11-16,-5 6-14 0,2 3-3 15,-3 3-9-15,3 6 0 16,-1 12-4-16,2 6-1 15,1 3 3-15,2 5-1 16,8 6 0-16,-3 5 0 16,2 5 1-16,2 0 0 15,-1 3 0-15,1-3 0 0,2 3 0 16,-3 0 2-16,-5 2 2 16,-1 4 0-16,-8 12 1 15,-2 7-1-15,-8 5-1 31,-2 0 0-31,-2 3-1 0,3-5 0 0,6-3-3 16,6 1 0-16,7-1 0 16,-1-3 0-16,8 2 1 15,2 2 1-15,-4-8-2 0,3 2-4 16,-5 0 15-16,-4-3 20 16,2 2 8-1,-4-1 7-15,-1 0-12 16,-2-7-19-16,-1-10-5 0,7-12-8 15,2-26-1-15,2-15-25 16,3-31-81-16,0-17-62 0,3-40 76 16</inkml:trace>
  <inkml:trace contextRef="#ctx0" brushRef="#br0" timeOffset="32395.56">19010 3820 301 0,'11'31'116'0,"-1"1"125"15,0 6-16-15,-1 8-40 16,-2 1-38-16,-1 11-61 16,0 1-23-16,-5 16-37 15,-1 11-12-15,-1 19-12 16,-4 10-2-16,2 22-1 15,-3 5 0-15,3 22-1 16,0 9-1-16,2 7 1 16,1 9 1-16,5 7 1 15,-1 5-9-15,4 5 49 16,0-1 16-16,3 2 33 16,-2-2 16-16,1 5-36 15,-1-1-6-15,-6 1-22 0,0-3-4 16,-3-10-13-16,-1-10-8 15,-1-16-5-15,-1-10 0 16,0-30 1-16,-1-9-1 16,-2-30-3-16,2-18-9 15,2-28-98-15,-1-22-78 16,5-42 91-16</inkml:trace>
  <inkml:trace contextRef="#ctx0" brushRef="#br0" timeOffset="32930.5">20587 3533 1149 0,'-1'1'20'0,"-3"5"-10"0,-3 17 21 0,2 2-29 16,0 8 5-16,4 2 8 15,1 12 6-15,2 9 2 16,6 26-7-16,0 10-7 0,0 20-9 16,-1 18-3-16,-3 15 1 15,1 14 0-15,3 25-1 16,3 0 1-16,0 20 0 16,2 1 1-16,2 10 4 15,-5 2 0-15,0 6 22 16,0 4 20-16,-2 5 9 15,-3 5 7-15,-2 2 4 16,1-1-11-16,-5-8-9 16,1-8-6-16,-1-16-21 15,1-13 0-15,0-17 7 16,1-10-2-16,0-32-7 16,-2-9-6-16,-4-36-28 15,1-19-31-15,-4-32-144 16,0-21-152-16,-1-46 184 15</inkml:trace>
  <inkml:trace contextRef="#ctx0" brushRef="#br0" timeOffset="33417.35">21997 3607 1265 0,'10'48'16'0,"0"9"-8"16,-4 8 1-16,2 25-6 15,-2 9-1-15,-1 21-2 0,3 16-3 32,0 20 0-32,-3 21 0 0,-2 26 1 15,-6 13 0-15,-7 29 2 16,-6 7 0-16,-6 12 0 0,4 0 2 15,7 0 1-15,8-11 2 16,13 2 29-16,4-9 32 16,2-11 45-16,-4-6 4 15,-3-13-10-15,-5-5-30 0,0-10-41 16,-3-8-7-16,-6-25-82 16,-1-6-104-16,-16-26 92 15</inkml:trace>
  <inkml:trace contextRef="#ctx0" brushRef="#br0" timeOffset="34486.12">22509 4264 710 0,'0'16'104'0,"-1"4"92"16,-3-2-11-1,-7-4-5-15,1 0-35 0,-1-4-36 16,-1-6-18 0,2-4-26-16,1-2-6 0,-1-11-1 0,-2-4 5 15,5-8 2-15,1-9 3 16,8-17-4-16,7-3-5 15,5-19-1 1,3-13-6-16,1-17 5 16,-1-8-7-16,-4-14-6 15,0 3-6 1,0 3-18-16,0 4-3 0,0 7-10 16,3 6-2-16,-1 8-4 15,-1 5-1-15,2 20-3 16,-3 8-1-16,0 22-6 15,-4 10-2-15,-6 14-25 16,-2 7-14-16,-5 9-36 16,-3 1-25-16,-2 4-91 15,1-4-111-15,3 3 180 16</inkml:trace>
  <inkml:trace contextRef="#ctx0" brushRef="#br0" timeOffset="34864.04">22451 2673 815 0,'-21'19'33'16,"-15"2"43"-16,2 3-18 0,5-7 20 16,6-3 1-16,15-4-29 15,5-3-6-15,11-6-6 16,10-2 2-16,9-8 8 15,7-1-4 1,5-6 6-16,-2-2 6 0,-1-6 7 16,-6-2 2-16,1-1 0 15,-2 2 2-15,-1 4 3 16,-1 5-1-16,-6 8-8 16,-4 3-3-16,-7 9-18 15,-3 5-6-15,-2 15-15 16,-2 5-5-16,2 7-4 15,-1 3-2-15,7-7-3 16,8-1-2-16,6-7-5 0,2-1-24 16,4-9-88-16,-5-5-94 15,1-7 107-15</inkml:trace>
  <inkml:trace contextRef="#ctx0" brushRef="#br0" timeOffset="35367.35">22283 1468 541 0,'4'1'99'0,"0"-1"97"16,-2 0 23-16,0 0-15 15,2 0-19-15,-2 2-35 16,-1 2-17-16,-1 4-39 16,0 5-14-16,-2 10-25 15,2 8-11-15,0 16-16 16,0 2-8-16,10 11-13 15,0-3-7-15,9-3 2 16,0 0 1-16,0-12-13 16,-3 0-22-16,-8-13-84 15,-3-6-70-15,-7-13 96 0</inkml:trace>
  <inkml:trace contextRef="#ctx0" brushRef="#br0" timeOffset="36326.42">22079 1561 889 0,'-15'-1'88'0,"0"1"114"0,3 3-90 16,4-1 23-16,6-3-2 16,3-2-13-16,6-7-49 15,-1 0-16-15,10-3-19 16,1-2-7-16,9-2-6 15,5 1-3-15,5-2 3 16,6 1 6-16,6 2-8 16,0 1 0-16,-4 3-3 15,0 1-3-15,-13 5 0 16,-7 2-2-16,-8 5-6 16,-11 6-2-16,-2 8-2 15,-3 6-2-15,0 10 0 16,0 6 0-16,3 2 0 0,2 0 1 15,1-4 0-15,2-5 0 16,3-4 1-16,-1-3 0 16,-1-3 0-16,-1-1-1 15,-2 0 0-15,1-5-1 16,-2-4 0-16,0 0-4 16,2-7-6-16,-4-4-1 0,5-4 2 15,-1-6 5-15,0-7 6 16,-1-3 2-16,-3-3 0 15,-2 0 0-15,-1 4-2 16,-2 5 0-16,0 5-2 16,0 3 1-16,2 5 11 15,-1 0 6-15,0 0 9 16,1 0 4-16,0 0-8 16,-1 0-7-16,1 0-8 15,-1-1-6-15,1 6-1 16,0 3 1-16,0-7 2 15,1 7 1-15,-1 0-2 16,1-6 0-16,1 8-2 16,-2-4 1-16,4 0 5 15,-4 4-1-15,0-2-5 0,0 0-2 16,0 5-4-16,-3 2-1 16,2 0 4-16,0 3 1 15,2-7 1-15,1-1 1 16,1-3 1-16,0-3 1 15,-3-2 3-15,0-1 4 0,0-4 4 16,-1 0 2-16,-2-5-2 16,0 1-3-16,-2-3-5 15,0-4-1-15,1 6-5 16,-1-1-1-16,3-1 0 16,1 6-2-16,2-5 0 31,1-2 1-31,4 5-2 0,1-8 1 0,2 3-2 15,0 3 1-15,0 1 1 16,2 7-1-16,3 4-2 16,3 8 1-16,0 6 0 15,1 2 1-15,-3 6 3 16,-2-3 0-16,0 1 1 16,5 1 0-16,-3-10 5 15,0-5-21-15,-1-5-69 16,-3-7-49-16,4-7-162 0,-1 0-108 15,0-7 225-15</inkml:trace>
  <inkml:trace contextRef="#ctx0" brushRef="#br0" timeOffset="36814.62">22904 1591 1075 0,'3'5'114'16,"-2"4"77"-16,0 2-12 0,1 8-24 15,2 0-24-15,-4 7-37 16,4-3-26-16,0-3-28 15,-3-2-15-15,6-5-16 32,-6 1-1-32,1-1-5 0,5-4 1 0,-7-9 9 15,0 2 3-15,1-10 0 16,-2-3-3-16,1-9-5 16,-3-2-4-16,-3-6-3 15,2-1-1-15,4 3-6 16,4 5-3-16,2 9-3 15,5 6-1-15,1 5 3 16,5 1 2-16,8 1 11 16,5 2 4-16,8-1 10 15,3-2 6-15,2 0-2 16,0-2 2-16,-3-5-4 0,-3-1-3 16,-14-3 3-16,-9-5 2 31,-7-1 1-31,-12-3-2 15,-7-1-9-15,-3 2-5 0,-12 6-10 0,-4 4-5 32,-3 16-9-32,3 6-1 15,9 16 5-15,1 6 3 16,12 6 7-16,5 0 3 0,10-6 0 16,10-5 1-16,17-11-32 15,9-5-23-15,13-12-64 16,-2-8-56-16,-2-2-187 15,-1-4 208-15</inkml:trace>
  <inkml:trace contextRef="#ctx0" brushRef="#br0" timeOffset="37097.69">23614 1577 648 0,'-28'-3'139'0,"-2"7"142"16,-7 8-89-16,-3 9-69 15,3 4-30-15,1 3-40 16,10-3-13-16,14-6-23 15,4-3-11-15,15-8-6 0,3-5 1 16,11-5 0-16,6-4 1 16,3-5-1-16,2 1 1 15,-1-3 5-15,-5-1 19 16,-9 3 25-16,-5 0 3 16,-11 10-1-16,0-2-19 15,-11 6-29-15,-1 11-6 16,-2 0-4-16,5 4-8 15,8-1-66-15,10-4-37 16,18-3-74-16,9-4-35 16,14-7 130-16</inkml:trace>
  <inkml:trace contextRef="#ctx0" brushRef="#br0" timeOffset="37443.73">23973 1673 796 0,'22'-21'166'0,"-11"-2"159"15,-8 2-41-15,-15 5-107 16,-9 4-52-16,-12 11-83 15,-5 6-23-15,2 10-12 16,1 2-5-16,14 5-3 16,5-5-14-16,14-2-23 15,5-6-6-15,11-10-11 16,7 0 14-16,7-7 25 16,1-3 9-16,0-5 13 15,-1-6 6-15,-6-11 11 0,-1-6 12 16,-8-11 19-16,-3-6 8 15,-5-10 6-15,-4-2-8 16,0 5-16-16,-1 8 2 16,0 24-7-16,-2 13-11 15,-7 28-13-15,1 16-14 16,-5 24-14-16,0 10 7 16,5 10 4-16,2 2 2 0,6 6 1 15,4-1-49-15,9-5-82 16,4-1-52-16,2-5 70 15</inkml:trace>
  <inkml:trace contextRef="#ctx0" brushRef="#br0" timeOffset="37899.75">23389 1899 1340 0,'-1'0'69'0,"-2"3"-31"0,2 12 95 0,-6 18-87 15,2 12 15-15,-7 18 5 16,6 2-21-16,1-3-21 15,-3-1-12-15,8-14-6 16,-5-2-2-16,4-10-15 16,2-7-6-16,-2-12-8 15,-1-6-2-15,6-15 14 16,-1-9 3-16,8-14 6 16,5-4 1-16,1 0 0 15,5 7 2-15,8 14 4 16,-4 8 2-16,-1 13 5 0,-1 5 0 15,-8 4 0 1,-2 2 1-16,-9-1-3 16,-3-1-1-16,-12 0 0 0,-6-1-2 15,-11-1-18 1,-2-4-22-16,0-7-104 0,1-6-102 16,8-14 131-16</inkml:trace>
  <inkml:trace contextRef="#ctx0" brushRef="#br0" timeOffset="38354.74">23602 1815 1014 0,'25'30'83'0,"-4"15"47"16,-6 9 5-16,-9 16-9 15,-6 7-32-15,-1-2-40 16,1-8-21-16,5-13-23 15,7-12-4-15,9-13-2 0,0-7 0 16,0-13 5-16,1-5 3 16,-5-10 9-16,-4-5 14 15,1-11 30-15,-4-5 1 16,-1-1-6-16,-4 1-17 16,-4 8-21-16,-1 7-11 15,-3 18-9-15,-2 7-1 16,2 13-9-16,-2 2 3 0,5-4 6 15,0-6 5-15,15-7-2 16,4-4 1-16,9-6 7 16,8-1-1-16,-6-6 20 15,-1-3 17-15,-4-3 23 16,-3-3 12-16,-12-2 6 16,-9-4-15-16,-11-2-36 15,-9 0-20-15,-8 5-32 16,-3 3-21-16,-3 12-58 15,2 4-51-15,9-1-185 16,9 5 184-16</inkml:trace>
  <inkml:trace contextRef="#ctx0" brushRef="#br0" timeOffset="38575.6">24278 2179 1145 0,'-2'2'152'0,"-5"5"167"15,-4 2-202-15,-4 4 17 16,-6 1-40-16,-3 3-29 16,1 1-17-16,1 1-39 15,12 3-12-15,11-3-5 16,5-1-2-16,17-6-1 16,-1-2 0-16,7-6-17 15,3-3-19-15,1-5-64 16,0-5-53-16,-2-9-212 15,3-4 215-15</inkml:trace>
  <inkml:trace contextRef="#ctx0" brushRef="#br0" timeOffset="38764.21">24470 1824 1519 0,'-1'11'321'0,"-1"50"-124"15,-1-2-64-15,-3 15-21 16,-3 4-35 0,-1-4-47-16,-1-5-13 0,2-11-6 15,-1-4-26-15,5-11-86 0,0-5-75 16,5-10 81-16</inkml:trace>
  <inkml:trace contextRef="#ctx0" brushRef="#br0" timeOffset="38984.97">24689 2199 1267 0,'-16'14'102'0,"3"1"11"0,-18 7 41 0,-3-1 22 0,-9-1-56 16,-9 5-19-16,14 0-64 15,4-3-24-15,20-4-16 16,13-2 0-16,20-2-4 15,15-1-3-15,15-1 0 16,6-1-18-16,-2-1-43 16,0-1-38-16,-9-1 53 15</inkml:trace>
  <inkml:trace contextRef="#ctx0" brushRef="#br0" timeOffset="49365.33">3210 5767 914 0,'0'0'100'0,"5"-1"12"0,8 4 79 15,4 7-76 1,0 5-35-16,-1 7-45 0,0 5-7 15,-7 5 19-15,6 5 4 16,-5 17-13-16,3 7-8 0,2 26-20 16,-4 8-7-1,6 25-1 1,-4 15 0-16,-5 16 2 16,2 20 3-16,-4 19-2 15,2 12-4-15,0 17-1 16,4 5-3-16,-8 7 1 15,0 6 2-15,-5 9 2 16,-4 6 26-16,-5 3 18 16,-4-6-3-16,-3-6-1 15,-1-12-24-15,-2-10-16 0,4-7 4 16,2-22-2-16,-2-10 0 16,7-20-1-16,4-11-1 15,5-13 0-15,6-9-2 16,9-18 16-16,-1-8 6 15,5-19 6-15,6-8 5 16,0-14-9-16,-1-12 15 16,5-15-6-16,0-10 0 15,9-15 0-15,10-5-19 0,25-8-5 16,10-5-3 0,15-3-9-16,12 0 0 0,16-2 2 15,7-1-1-15,37 3-1 16,5 1 0-16,23-2 1 15,9 2 0-15,21-1-3 16,6-1 23-16,13-1 28 16,14 1 20-16,2-1 21 15,15-1-14-15,-1-1-27 16,-4 0-12-16,-2-1-14 16,-23 1-7-16,-4 6 1 15,-18 4-3-15,-20 6-9 0,-7 5-28 16,-35 7-25-16,-2 1-27 15,-26-6-2-15,-10-8 28 16,-21-16 24-16,-6-12 18 16,-17-16 33-16,-5-9 19 15,-15-19 34-15,-15-9 21 16,-16-17-17-16,-6-9-11 16,-7-11-34-16,-1-8-15 15,-4-19-8-15,-2-16-8 0,0-26-5 16,0-14-2-16,-4-27-6 15,1-12-4 1,-5-25-5-16,0-7 1 0,-2-15 7 16,0 1 6-16,1 4 5 15,0 0 4 1,0 9 2-16,-2 5 1 0,-2 9 2 16,0 5 0-16,-4 14-1 15,-3 8-1-15,-4 17-7 16,-3 14-1-16,-6 29 0 15,-1 20-3-15,-1 33 2 0,-2 12-1 16,-2 22-2 0,-5 9 0-16,-5 19 1 0,-4 9 3 15,-2 12-1-15,-8 2 1 16,6 8-1-16,-8 3-1 16,-11 4 1-16,-14 7 0 15,-30 3 0-15,-11 6 0 0,-35 11-2 16,-12 3-1-16,-32 8 0 31,-13 5-1-31,-27 4-1 0,-6 4-1 0,-23 4-6 16,-16 4-9-16,-11 4-13 15,-7 4 1 1,-1 9 8-16,4 3 9 0,8 0 19 16,-2-1 1-1,13-6 4-15,17-5-1 0,25-8-1 16,21-4 0-1,42-10-2-15,19-5-1 0,31-11-6 16,21-5-31-16,29-9-93 16,15-5-76-16,39-4 98 15</inkml:trace>
  <inkml:trace contextRef="#ctx0" brushRef="#br0" timeOffset="50146.45">3902 6061 1163 0,'1'0'113'0,"2"1"73"0,2 2-24 15,2 7-53-15,1 6-24 16,-3 11-34-16,0 8-18 15,-4 10-21-15,-1 7-2 16,-3 5 0-16,-2 3 0 16,-1-5-1-16,1-4-1 15,0-12 1-15,1-8-1 0,0-13-3 16,4-8-3-16,4-8-3 16,6-2-2-16,7-6 1 15,6-2 1-15,7 1 2 16,9 2 1-16,17 5-1 15,9 7 1-15,7 3-2 16,-1-2 1-16,-5-1-1 16,-5-4 1-16,1-3-1 15,0-4 1-15,-10-3 3 16,-6-1 1-16,-19-4 2 16,-9-1 4-16,-9-6 4 15,-1 1-2-15,-4-5 2 16,-3-1-5-16,2-6-4 15,-3-3-1-15,1-6 3 16,2-8 3-16,0-14 9 16,6-9 1-16,0-15 1 0,0-1 0 15,-1 4 14-15,-8 5 8 16,-4 20 21-16,-4 8 0 16,-13 16-9-16,-4 10-8 15,-18 11-21-15,-15 3-11 16,-13 11-15-16,-7 5-3 0,-10 11-8 15,-3 1 4 1,-6 10-14-16,3 8-8 0,18-4-30 16,13 4-28-16,31-8-46 15,5-7-36-15,28-7-128 16,14-5-153-16,21-7 255 16</inkml:trace>
  <inkml:trace contextRef="#ctx0" brushRef="#br0" timeOffset="50272.57">5162 5893 405 0,'-3'9'-55'16,"-6"-1"53"-16</inkml:trace>
  <inkml:trace contextRef="#ctx0" brushRef="#br0" timeOffset="50825.02">4930 5840 682 0,'7'-6'193'0,"2"-1"146"15,6 5-97-15,-2 4-42 16,5 15-76-16,2 6-20 0,-7 16-41 31,-5 6-16-31,-5 14-21 0,-10 4-8 0,-8 3-6 16,1 3-2-16,-6-4-17 15,4-2-10-15,6-14-4 16,3-11-2-16,5-18 11 16,4-9 4-16,9-12 0 15,8-2-1-15,12-4 12 16,2-1 8-16,12 1 5 16,-1 3 2-16,9 5-9 15,1 2-4-15,13 6-4 16,8-1 1-16,4 0 0 15,0-2 1-15,-13-4 2 16,-12-3 0-16,-13-7 3 16,-3-2 1-16,-7-7 3 0,-6-2 7 15,-9-10 1-15,-4-7 6 16,-3-17 3-16,-2-7-4 16,-2-18 2-16,0-8-3 15,-4-6 1-15,-1-2 5 0,-3 14 15 16,-1 6 5-16,-11 15 2 15,-6 8-4 1,-12 14-15-16,-8 8-9 0,-7 11-11 16,-9 8-6-16,-23 10-7 31,-8 3-1-31,-11 9-19 0,-1 3-7 0,16 8-35 16,9 3-22-16,20 4-14 15,15 1-16-15,36-3-45 16,20-6-29-16,33-14-198 15,15-4 214-15</inkml:trace>
  <inkml:trace contextRef="#ctx0" brushRef="#br0" timeOffset="51470.76">6187 5692 1248 0,'7'17'134'15,"-2"2"57"-15,2 8-17 16,-1 5-24-16,-5 7-66 15,0 5-26-15,-7 6-40 16,-5 6-6-16,-6 9-3 16,-4 5-9-16,0 0-60 15,3-5-15 1,6-20-2-16,8-10 7 0,8-17 52 16,8-7 14-16,11-3 6 15,6-2 8-15,11-1 18 16,9-2 7-16,11-3-3 15,2 0-5-15,-1 0-15 16,-1 0-5-16,-3 1-3 0,0 1-1 16,-2 4-5-16,-3 0-9 31,-13-1-3-31,-3-2-1 0,-11-6 7 0,-6-5 9 16,-3-9 5-16,-6-7 1 15,4-15 3 1,1-6 3-16,2-19 5 0,-1-10 3 0,4-10 5 15,1 1-1-15,3 3 7 16,0 5 5-16,-4 6 5 16,-7 4-1-16,-10 3 0 15,-10 4-3-15,-14 10-2 16,-7 4 0-16,-15 8-12 31,-9 2-4-31,-22 3-12 16,-11 8-5-16,-10 17-17 15,-4 7-34-15,-11 26-73 16,-1 13-45-16,6 18-11 16,8 10 31-16,42-1 85 15</inkml:trace>
  <inkml:trace contextRef="#ctx0" brushRef="#br0" timeOffset="52226.29">7518 5364 930 0,'11'7'95'0,"4"5"70"16,5 6-6-16,1 11-30 15,3 7-36-15,0 18-51 0,-13 3-19 16,-10 11-12-16,-5 5 2 16,-19 1-48-16,2 1-32 15,-1-3-57-15,-2-2-17 16,12-9 41-16,4-7 30 16,5-14 53-16,3-9 16 15,3-9 29-15,4-3 15 16,6-3 22-16,5-3 7 15,11-5-18-15,5 0-13 16,9-3-23-16,5 3-6 0,0 1-10 16,4 0 0-16,6-1-1 15,6-4 1-15,8-6 0 16,-1-7 2-16,-4-9 3 16,-10-5 4-16,-10-8 10 15,-6-5 8-15,-8-8 18 16,-9-5 6-16,-11-11 23 15,-6-6-2-15,-7-12-17 16,-1-4-7-16,-2-13-30 16,-1-4-6-16,0-2 9 15,-1 6 14-15,-1 13 15 16,0 6 6-16,-7 20 3 16,-3 4-8-16,-12 22-21 15,-8 13-12-15,-24 19-19 16,-20 11-9-16,-24 12-3 0,-7 4-16 15,-12-5-67 1,10-5-40-16,18-10-90 0,13-3-69 16,41-6 171-16</inkml:trace>
  <inkml:trace contextRef="#ctx0" brushRef="#br0" timeOffset="52823.4">8696 5291 1227 0,'-9'4'71'0,"0"6"51"16,0 6-31-16,0 12 21 15,-1 11-25-15,5 14-40 16,-1 11-13-16,-3 17-22 16,1 9 2-16,-7 10-4 0,0 3 9 15,5 2-60 1,0-3-35-16,8-9-52 0,2-8-16 16,10-28 60-16,5-10 19 15,12-25 81-15,4-10 22 16,5-12 27-16,7-5 21 15,9-6-25-15,6-1-12 16,5-1-23-16,-2 0-10 16,-9-3-6-16,-7 2 0 15,-12-1-2-15,-5 1-1 0,-7-2 1 16,-7-3 0-16,-1-5 3 16,-2-4-2-16,1-5 33 15,-1-4 23-15,-1-10 35 16,2-10 16-16,-4-20-12 15,1-12-8-15,-4-22-20 16,-2-7 0-16,-3-1-14 16,-3 6-11-16,-7 16-6 15,-7 12-20-15,-11 25-12 16,-11 17-10-16,-11 31-20 16,-17 14-2-16,-23 27-19 15,-5 7-16-15,-3 10-59 16,12-3-43-16,19-7-85 15,11-8-167-15,20-10 245 0</inkml:trace>
  <inkml:trace contextRef="#ctx0" brushRef="#br0" timeOffset="53578.29">8994 5193 201 0,'2'18'113'0,"1"-2"122"0,-2-2 33 16,3-5-14-1,0-4-29-15,-2-5-34 0,0-6-20 16,-5-11-26-16,0-5-11 16,-7-17-22-1,0-6-18-15,-1-20-20 0,2-10-5 16,1-26-7-16,7-14-1 15,1-14-5-15,2-6-7 0,5 3-5 16,6 12-4-16,3 16-13 16,0 7 0-16,-2 20-16 15,-1 8-5-15,-5 17-5 16,-1 11-2-16,-5 21-2 31,-2 4-19-31,-4 12-57 0,-9 4-39 0,3 6-132 16,-3 2-96-16,0 4 193 15</inkml:trace>
  <inkml:trace contextRef="#ctx0" brushRef="#br0" timeOffset="53913.48">8867 3842 998 0,'-7'18'66'0,"-6"3"67"0,0 2-14 16,-4-1 35-1,0-1-23-15,1-7-53 16,8-4-15-16,4-13-24 0,4-3-2 16,9-13 4-1,6-6-14-15,10-11-10 0,6-10 0 16,14-7 15-16,0 1 13 16,2 11 19-16,-5 3 6 15,-7 19-22-15,-3 9-9 16,-9 17-9-1,-3 13-6-15,-7 20 3 16,-3 7-3-16,0 12-13 16,-2 1-2-16,0-7-1 15,3-7-1-15,1-13-1 16,3-5 2-16,1-12-81 16,1-2-65-16,2-14-425 15,4 0 336-15</inkml:trace>
  <inkml:trace contextRef="#ctx0" brushRef="#br0" timeOffset="54665.62">8823 2467 403 0,'5'-6'132'16,"3"-4"132"-16,0-3-1 16,2-8-51-16,2 0-12 0,-4-1-7 15,-4 0-17-15,-6 2-33 16,-4 3-18-16,-14 2-55 15,-5 4-16-15,-13 7-30 16,-1 4-13-16,2 9-8 16,-2 4-5-16,8 6-5 15,5 2 1-15,11 3-5 16,7 0 0 0,16 0 7-16,5 1 2 0,10-2 10 15,2 0 6-15,5 0 4 16,3 2 0-16,-4-3-2 15,-1 0-3-15,-8 2-1 16,-9 0 3-16,-16 1 9 16,-7 1 1-16,-15 0-1 15,-4 1-6-15,-3-8-6 0,0-4-13 16,3-12-54-16,4-6-42 16,-3-13-231-16,16-4 193 15</inkml:trace>
  <inkml:trace contextRef="#ctx0" brushRef="#br0" timeOffset="54854.52">8993 2327 1000 0,'18'18'185'0,"-2"4"92"0,-4 9-49 15,-8 4-22-15,-1 7-108 16,-3 0-34-1,-5 1-37-15,3-4-9 0,-4-7-4 16,0-3 2-16,-2-9-67 16,5-2-66-16,3-6 64 15</inkml:trace>
  <inkml:trace contextRef="#ctx0" brushRef="#br0" timeOffset="55452.85">9212 2301 1209 0,'2'12'122'15,"0"5"72"-15,-1 5-4 16,-1 6-20 0,-1 2-51-16,0 7-59 0,0 1-16 15,0 3-21-15,0-3-10 16,1-3-5-16,0-4-1 0,0-7 1 15,0-4 3-15,0-6-1 16,-1-2 2-16,-1-11 9 16,-3-3 7-1,2-10 13 1,0-9 7-16,2-14-10 0,1-7-9 0,2-15-13 16,3-4-9-16,3 2-3 15,0 6 0-15,3 12 0 16,2 8 2-16,-4 16 3 15,0 6-3-15,3 12-3 16,1 7-2-16,2 11-1 16,1 6 0-16,-2 8 0 15,-2 0 2-15,4-4 2 0,1-1-1 16,-1-11 2 0,-1-4 1-16,-2-9 4 0,-1-7 1 15,-1-12 3-15,8-10-1 16,-1-13-2-1,3-5-2-15,0-4-2 0,-5 3-2 16,0 6-4-16,-2 10 1 16,-2 15-1-1,-6 12 2-15,-3 22 4 0,-4 8-1 0,-6 19 2 16,0 3-2-16,-2 2-1 16,2 1 0-1,6-3-2-15,0-5 5 0,7-3-76 16,5-4-43-16,5-8-224 15,4-6 177-15</inkml:trace>
  <inkml:trace contextRef="#ctx0" brushRef="#br0" timeOffset="55676.36">9964 2268 1453 0,'1'9'140'0,"-1"5"90"0,0 6-5 15,-1 9-19-15,-7 5-48 16,6 6-65-16,-3 2-27 31,0-2-34-31,-1-5-13 0,-1-5-11 16,5-5-3 0,1-7-58-16,8 3-60 15,-3-13-147-15,1-4-217 0,6-14 272 16</inkml:trace>
  <inkml:trace contextRef="#ctx0" brushRef="#br0" timeOffset="55879.7">9732 2252 991 0,'-12'0'230'16,"1"0"254"-16,15-4-228 15,8 4 14-15,18-8-68 16,10-6-34-16,10 2-60 15,-1-6-32-15,1 5-44 16,-10 2-13-16,-4-4-11 16,5 0-8-16,-2-4-65 15,6-2-56-15,4-4-132 16,5 0 126-16</inkml:trace>
  <inkml:trace contextRef="#ctx0" brushRef="#br0" timeOffset="56460.86">10765 2320 741 0,'-8'-14'88'0,"0"1"174"15,-1 3-31-15,2 3 73 16,2 3-35-16,-5 4-122 16,-2 4-48-16,-12 11-66 15,-8 9-18-15,-6 17-12 16,-1 6-2-16,9 10-1 15,6-2-2-15,17-8-2 16,10-9-1-16,17-15-4 16,7-10 0-16,14-14 8 15,0-5 2-15,4-10 9 0,-1-5 2 16,-11-1 5-16,0 0 4 16,-14 4 4-16,-5 5 0 15,-7 13-3-15,-6 2-6 16,-2 18-5-16,-3 2-2 15,4 5-8-15,0-3 0 0,10-10 0 16,9 0 2-16,9-15 6 16,6 0 5-16,5-8 15 15,4-2 8-15,-6-2 10 16,-1-4 5-16,-20 0 9 16,-7-7-3-16,-25 0-14 15,-13 1-10-15,-12 0-36 16,-8 7-17-16,4 4-53 15,5 5-39-15,10 3-86 16,11 0-113-16,19-4 177 16</inkml:trace>
  <inkml:trace contextRef="#ctx0" brushRef="#br0" timeOffset="56933.12">11128 2381 660 0,'40'19'148'0,"-7"5"156"0,-3 3-83 16,-8 4-52-16,-6 0-27 15,-7-1-33-15,-3-2-16 16,-6-10-28-16,0-5-13 16,-5-9-12-1,1-5-2-15,-3-13 2 0,4-2-2 0,0-10-8 16,2-7-4-16,7 3-7 16,2-2-1-1,4 6 14-15,3 9 3 0,5 12-6 16,2 6-5-1,8 6-17-15,4 2-2 0,9-4 14 16,4-5 9 0,4-6 9-16,-3-3 2 0,-6-6-11 15,-6 0 4-15,-11 0 7 16,-7-1 4-16,-9 3 17 16,-9-2-4-16,-12 1-2 15,-4 0-5-15,-10 2-22 16,1 7-11-16,-7 12-21 15,4 7-6-15,-4 19-3 16,5 3 2-16,14 3 5 0,12 3 3 16,20-10 2-16,5-3 2 15,8-11 2-15,0-9 0 16,0-6-1-16,0-4-19 16,-2-4-92-16,-2-2-55 15,-4-4-528-15,0-3 432 16</inkml:trace>
  <inkml:trace contextRef="#ctx0" brushRef="#br0" timeOffset="59635.97">7480 1176 848 0,'-11'6'94'16,"2"-2"86"-16,-5-1-17 0,3 3-36 15,3-5-20-15,2 1-37 16,4-2-16-16,-1 1-19 16,1-1-8-16,-9 11-15 15,0 4-4-15,-14 8-5 16,-5 7 0-16,0 3-1 15,-3 2 0-15,1-1-2 16,4-1 0-16,1-2-2 16,12-5 5-16,15 2 5 15,12-3 4-15,17-5 10 16,0-1-5-16,14-5-1 16,-2-4-4-16,-5-3-5 15,0-2 0-15,-9-2 0 16,-8 4 0-16,-10 0 5 15,-10 3 2-15,-12 4 1 16,-5-1-2-16,-8 6-9 16,2-3-27-16,-8-5-86 15,8-2-62-15,6-13-259 16,7-3 243-16</inkml:trace>
  <inkml:trace contextRef="#ctx0" brushRef="#br0" timeOffset="59824.53">7560 1351 605 0,'7'-4'191'0,"-2"7"174"16,-5 13-128-16,-4 6-23 0,-4 7-91 15,-5 0-32-15,8 7-55 16,1-2-16-16,8-6-14 16,1-4-3-16,13-8-1 15,2-8 3-15,12-9-59 16,-3-6-58-16,2-14 63 15</inkml:trace>
  <inkml:trace contextRef="#ctx0" brushRef="#br0" timeOffset="59966.34">7511 1220 1226 0,'-1'10'35'0,"1"-6"-8"0,1-6-20 15,6-10 12-15,4-5-67 16,11-2 38-16</inkml:trace>
  <inkml:trace contextRef="#ctx0" brushRef="#br0" timeOffset="60438.78">7786 1372 758 0,'-1'43'93'0,"3"-4"79"16,1-6 4-16,1-13-17 15,0-5-17-15,-8-12-38 16,5-8-18-16,-6-9-25 16,4-6-26-16,5-4-7 15,1 3 4 1,4 7 0-16,-1 4 0 0,1 10-16 16,5 2-7-16,7 6-5 15,3 2 0-15,9-6 0 16,1 0 1-1,7-7-9-15,-1-4 27 0,0-5 11 16,-9-3 3-16,-14-4 24 16,-1-3-21-16,-15-4 17 0,3 6 8 15,-9 5-7-15,-4 9-7 16,-12 17-27-16,-1 3-11 16,2 20-11-16,3 7 0 15,12 10-2-15,2 9 0 16,2 4 0-16,8-3 0 15,-7-3 3 1,3-10 1-16,-5-8 3 0,-11-6 1 0,-6-8 1 16,-5 0 0-16,1-20-9 15,-1-3-6-15,3-14-16 16,2-11-20-16,4-11-61 16,1-10-39-16,9-14-111 15,3-1-72 1,10-4 183-16</inkml:trace>
  <inkml:trace contextRef="#ctx0" brushRef="#br0" timeOffset="60800.64">8200 919 994 0,'-2'-2'161'16,"-1"2"148"-16,0 22-139 0,-5 4 1 15,0 16-70-15,-1 9-30 16,3 7-44-16,8 3-12 16,10-6-11-16,2-3-1 15,2-12 1-15,10-10 0 16,-1-10 2-16,5-5 0 16,8-15 2-16,-9 0 2 15,-1-16 3-15,0-8 2 16,-14-1 3-16,-2-5 1 0,-13 0 2 15,-9 7-4-15,-7 13-4 16,-4 10-3-16,2 18 3 16,0 12 2-16,7 4 0 15,9-1-2-15,10-1-8 16,10-6-2-16,10-9 0 16,5-2 1-16,13-9-18 15,2-3-40-15,-1-3-227 16,-1-1 180-16</inkml:trace>
  <inkml:trace contextRef="#ctx0" brushRef="#br0" timeOffset="61430.95">9012 1090 534 0,'3'6'144'0,"-2"0"206"16,1 6-135-16,3 10-31 15,0 3-50-15,0 10-82 16,1-3-25-16,-5 0-20 16,-1 0-2-16,4-7-13 15,-1-1-42-15,7-11-238 16,-3-3 190-16</inkml:trace>
  <inkml:trace contextRef="#ctx0" brushRef="#br0" timeOffset="61604.27">8993 975 1326 0,'-10'-4'49'16,"0"-4"-11"-16,10-3-14 15,0-5-22-15,2 5-86 16,8 2 52-16</inkml:trace>
  <inkml:trace contextRef="#ctx0" brushRef="#br0" timeOffset="62044.6">9191 1183 949 0,'5'38'91'15,"-5"-6"60"-15,1-8 0 0,-1-11-26 16,-1-1-36-16,1-13-42 16,-1-4-12-16,1-7-11 15,-2-3-7-15,6-6-11 16,3-2-6-16,2-3 26 16,3-1 14-16,1 9 15 15,2 2 6-15,-2 9-29 16,1 4-14-16,-3 9-17 15,1 4 0-15,1 7-1 16,6-4 1-16,-3-1 2 0,4-1 0 16,5-11 1-1,-4 0 0-15,1-11 2 0,-2 0 1 16,-10-2 6-16,-2-2 1 16,-1 0 11-16,-7-1 1 15,2 6-3-15,-2 9-4 16,5-1-15-16,0 12-3 0,7 5-1 15,-2 6 0-15,-1 3 2 16,4 0 1-16,-4-3 1 16,-3-4 1-16,-7-1 1 15,-4-2 3-15,-5-3-39 16,-11-2-45-16,6-12-149 31,-1-10-193-31,4-22 232 0</inkml:trace>
  <inkml:trace contextRef="#ctx0" brushRef="#br0" timeOffset="62217.98">9604 717 1192 0,'6'4'136'0,"0"3"107"16,3 8-40-16,-1 18-36 16,-1 2-29-16,1 16-50 15,-3 6-15-15,-2-11-39 16,2 5-14-16,0-13-7 15,2-6-27-15,3-1-96 0,0-5-140 16,-1-9 130-16</inkml:trace>
  <inkml:trace contextRef="#ctx0" brushRef="#br0" timeOffset="62531.35">9638 977 1173 0,'1'-4'171'0,"2"2"94"0,6 3-71 31,4 2 2-31,5-3-88 0,2-2-30 0,7 3-40 16,3 4-17-16,4 10-17 15,-5 2-3-15,-7 10 1 16,-9 1 1-16,-8 4 2 16,5 0-1-16,-5-9 3 15,-4-7 3-15,-8-9 6 16,-3-6 2-16,-1-12 3 15,5-7-2-15,0-12-6 16,0-7-4-16,18-1-7 16,-3 2-1-16,8-1-4 15,0 5-1-15,3 7-2 0,-1-2 17 16,3 7-92-16,1 4-70 31,2-1 91-31</inkml:trace>
  <inkml:trace contextRef="#ctx0" brushRef="#br0" timeOffset="64245.95">10741 853 697 0,'4'3'140'0,"-5"-3"124"15,0-8-49-15,-2 8-81 16,-2-5-27-16,5 10-36 16,1 0-8-16,0-3-21 15,0-1-13-15,-1-4-13 16,-1 6 3-16,-3-8 7 15,4 5 6-15,0 1 5 16,-1 5-4-16,4 11-9 16,-5-12-6-16,1 13-10 0,1 0-4 15,-7-2-4-15,4 14 1 16,-2 2 0-16,6 1 1 16,-3 1 1-16,2-2 0 15,0-9 1-15,0-7 1 16,0-8 3-16,-5-3 3 15,2-7 6-15,1-6 2 16,2-11-1-16,10-10-3 0,-8-6-5 16,8 1-2-16,0-3-4 15,0-1 2-15,7 7 1 16,-6 3 0-16,8 17 0 16,-4 5-2-16,6 15-5 15,-3 4-2-15,-3 2-1 16,2 12 3-16,-9-3 0 15,-4 0 3-15,-2 0 1 16,-3-3 0-16,-1-4 2 16,-1-3 0-16,2-6 1 15,1-8-2-15,-3-7-2 16,10-7 1-16,4-10-3 16,5-3 0-16,3-4-1 15,0 6-2-15,3 3-1 0,-4 8-1 16,6 22 0-16,-4-2 2 15,-3 22 2-15,3 0 1 16,-17 4 2-16,4 5 0 16,-1-6 1-1,-2-4-1-15,9-10-1 0,-2-5 1 16,7-12-1-16,-4-5 1 16,9-11 1-16,-1-4 1 15,-8-7 1-15,2-1 0 16,-2 4 0-16,-7-4-2 0,3 17-5 15,-5 1-4-15,-3 12-4 16,2 11 1-16,-2 5 2 16,3 11 4-16,0-6 3 15,1-2 2-15,5-9 3 16,0-8 2-16,4-9 4 16,4-7 4-16,-3-8 7 15,2 0 1-15,2-6 7 16,-5-4 0-16,-4-4-1 15,2 5-4 1,-8 11-16-16,1 10-6 0,-6 19-5 16,-6 4-2-16,-3 18 3 0,-1 6 0 15,4 11 0-15,3-2 1 16,11-10 1 0,7-4 0-16,7-13 1 15,3-9 1-15,3-13-7 0,2-5-16 16,-2-16-45-16,5-7-35 15,-9-10-51-15,2-7-20 16,1-14 2-16,-5-5 31 16,-3 0 59-16,-5 1 36 15,-6 2 46-15,-6 7 31 0,-2 16 58 16,-1 6 19-16,-1 25 17 16,-4 11-13-16,5 16-31 15,-8 9-11-15,1 21-10 16,0 10-10-16,0 0-23 15,2 8-8-15,-1-5-11 16,8-9-4-16,-2 2-20 16,5-9-26-1,13-11-79-15,0-9 131 0,7-15-45 16</inkml:trace>
  <inkml:trace contextRef="#ctx0" brushRef="#br0" timeOffset="64434.7">11992 567 1189 0,'0'-3'675'0,"-14"73"-862"0,1-32 366 0,-2 21-20 16,1-4-86-16,-7 7-27 0,1 4-19 0,9-14-19 15,0-8-26-15,9-12-130 16,3-4-212-16,0-10 201 15</inkml:trace>
  <inkml:trace contextRef="#ctx0" brushRef="#br0" timeOffset="64686.54">11780 884 1062 0,'4'-4'265'0,"2"3"-85"0,10-9 13 16,8 14-16-16,7-4-71 15,2-4-19-15,6 14-29 16,-6-7-13-16,-9 9-23 16,-4 3-8-16,2-1-6 15,2 4-2-15,-6 4-2 16,-10 2 1-16,-9-5 1 16,-4-2-9-16,2-6-57 15,11-6-42-15,10-6-176 16,-10-5 154-16</inkml:trace>
  <inkml:trace contextRef="#ctx0" brushRef="#br0" timeOffset="64859.09">12014 646 1199 0,'6'3'27'0,"2"-5"38"0,-12-3-25 16,3-7-21-16,3 5-70 16,-3-3 14-16</inkml:trace>
  <inkml:trace contextRef="#ctx0" brushRef="#br0" timeOffset="65396.52">12674 482 1499 0,'0'-4'118'16,"-1"0"24"-16,2 12-40 15,1 10 23-15,-1 22-58 16,0 13-13-16,-4 21-20 16,-3 1-9-16,0 2-14 15,-1-4-2-15,1-12-53 0,3 2-67 16,3-12-377 0,0-2 301-16</inkml:trace>
  <inkml:trace contextRef="#ctx0" brushRef="#br0" timeOffset="66073.24">12505 887 1461 0,'4'-7'121'0,"4"3"46"16,-4-5 10-16,16 1-11 15,-1-4-60-15,12-9-49 16,3-8-12-16,5-5-19 15,5 1-6-15,-1-8-11 16,2 10-1-16,-3 2-3 16,-10-2-2-16,-4 21-4 15,-7 4-5-15,-15 18-1 16,2 18 2-16,-9 18 2 16,1 14 3-16,-5 9 3 15,-1-2 0-15,-1-16 1 16,1-13 0-16,12-17 2 0,-1-8 1 15,11-9 4-15,0-9 2 16,-5-15 2-16,12 0 0 16,-6-17-5-16,3-1-2 15,5 8-5-15,-3-6-3 16,1 19-5-16,1 16-5 16,-7 0-3-16,1 17 0 15,-3 12 4-15,-3-10 4 16,2 16 5-16,2-10 0 0,2-6 4 15,5-1 0-15,-4-12 5 16,-2-6 1-16,3-5 2 16,-8-6 1-16,6-1-1 15,-4-5-3-15,-8-2-5 16,-1 3-3-16,-2 0-8 16,0 11-5-16,3 14-1 15,-4 2 2-15,1 14 5 16,0-4 5-16,-4-6 4 15,1 1 2-15,0-10 5 16,0-6 5-16,-4 0 3 16,2-8 2-16,-3-14-1 15,4-1 3-15,8-20 5 16,3-13-3-16,12 2-9 0,8-11-10 16,9 16-14-16,1 11-4 15,5 7 11-15,-3 16-38 16,-1 3-104-16,-3 9 14 15,0 4 29-15</inkml:trace>
  <inkml:trace contextRef="#ctx0" brushRef="#br0" timeOffset="77230.31">16972 4283 660 0,'-10'21'102'0,"1"-3"176"0,9-8-147 15,0-3 25-15,3-7-1 16,-2 0-20-16,1 1-33 31,1-1-10-31,-1 3-5 16,-2-3-11-16,1-10-22 0,3-6-10 0,2-13-14 15,5-6 2-15,5-12 8 16,0-3 5 0,4-10 6-16,1-2 1 15,-4-8 1-15,-2-5-4 0,-1-6-7 16,-3-4-8-16,2 1-15 15,3-4-3 1,-8-3-2-16,-5 0 0 0,-4-2-1 0,-6 5 0 16,-5 0-5-1,-1 0-1 1,-6 0-1-16,-6 1-1 0,-3 4 3 0,-2 1-2 16,-6-1 0-16,-2-1 1 15,6 2-4-15,-9 4 1 0,-1 5 0 31,-5 2 0-31,-13 8 2 0,3-1 1 0,-6 7-1 32,4 5 0-32,-5 3 0 0,-4 5-1 0,-15 6-3 15,-4 7-1-15,-8 3-4 32,3 4-2-32,-4 15-3 15,-8-6 0-15,-2 15-1 16,-5 4 1-16,-12 9 0 15,1 15 1-15,-6 2 1 16,-7 4 0-16,6 0 0 16,4 0-1-16,-8 5-1 15,-3 5-1-15,4 5 0 16,0 0-1-16,-7 2-3 0,5 0 1 16,1 1 4-16,-11 2 1 15,13 1 7-15,6 1 2 16,-7 1 0-16,7 0-1 15,6-1 0-15,4 3-1 16,-2-1 0-16,6 2 0 0,4 3 0 16,-2-5-1-1,13 4 0-15,-1-2-1 16,2 2 1-16,2 1 0 0,8-3 1 16,1 1 0-16,1-1 0 15,1-1 0-15,10-2 0 16,7 0 0-16,7-1 1 15,-6 0 0-15,-3-3 1 16,-2-1-1-16,0 1 0 16,7-3 0-16,4 2 0 15,2 1-1-15,-12-9 1 16,-3 2-1-16,-5-3 0 16,0-1 1-16,15 3 0 0,1-1-1 15,-2 2 1-15,-3 2-1 16,-9-3 0-16,-1 4-1 15,10-3 1-15,6-2-1 16,6 3 1 0,1-2-1-16,-8 0 1 15,-2 3-1-15,4 2 1 0,3 0 0 0,9-5 0 16,4 0 0 0,1-10 1-16,2 0-1 15,-4 1 0-15,-3-3 0 16,1 1 0-16,-2-2 0 0,4-3 0 15,7-1-1-15,5 1 0 16,2-3 0-16,5-3 1 16,1-1 0-16,3-3 0 15,2-2 0-15,1 0 1 16,-1-2-1-16,3-2 0 16,0 1 0-16,-1 1-1 15,4-2-2-15,1-4-1 16,3-4 0-16,5-3-7 0,-1-1-21 15,0 1-83-15,4-2-67 16,0-4-295-16,1-2 274 16</inkml:trace>
  <inkml:trace contextRef="#ctx0" brushRef="#br0" timeOffset="77711.25">9450 5068 778 0,'-4'2'136'16,"2"0"88"0,4 4-32-16,4 1-28 0,-7 1-41 0,4 6-18 15,-7 2-38-15,1 4-16 16,-1 9-26 0,-3 1-10-16,-1 8-9 15,-4-3 0-15,-2 1-2 0,0 0 0 0,-4-6-1 31,-1 2 1-31,2-8-1 16,-2-3 1-16,7-10 0 16,3-3-1-16,8-8-3 0,-2 1-5 15,11-4-5 1,8-1 1-16,13 1 6 0,9 3 2 16,2 0 5-1,5 2 1-15,1-1-2 16,3-3-1-16,10-3-29 15,10-2-82-15,7 3 69 16</inkml:trace>
  <inkml:trace contextRef="#ctx0" brushRef="#br0" timeOffset="86584.97">4114 7301 1033 0,'3'-23'108'0,"-3"4"72"16,-2 0-11-16,-3 4-43 16,-2 2-11-1,2 3 5-15,-1 4-7 0,4 8-23 16,-2 6-10-16,2 15-44 15,0 7-14-15,-3 14-11 0,2 6-4 16,-6 11-1-16,-1 4 0 16,-1 1-1-16,-3 1-13 15,4-5-11-15,-1-8 0 32,5-9-4-32,0-9 15 15,5-13 5-15,2-5-1 0,5-8-1 16,6-4-2-16,5-4 2 15,6-2 0-15,11 0 3 16,5-1-1-16,13 0 2 16,4 0-1-16,-1-7 0 15,-1-1 0-15,-9-4 1 16,-2-2 0-16,-2-4 1 16,4-1 2-16,-5-6 1 15,-4-2 2-15,-9-8 2 16,-8-4 2-16,-9-11 12 15,-2-8 2-15,-5-6 5 16,0-1 0-16,-10 6-12 16,-2 9-1-16,-13 13-4 15,-6 7-2-15,-9 12-3 16,-5 5 0-16,-2 12-4 0,-1 3-1 16,0 6 0-16,-4 1 0 15,-8 0-5 1,-2 0-13-16,3 2-28 0,7 0-22 15,20 4-99-15,11 0-96 16,23-5 146-16</inkml:trace>
  <inkml:trace contextRef="#ctx0" brushRef="#br0" timeOffset="87002.72">5146 6873 1055 0,'20'22'174'15,"-5"6"118"-15,-11 15-134 16,-4 3-42-16,-13 6-66 16,-3 2-9-16,-6-3-12 0,-7 3-10 15,-5-1-10-15,1 4-3 16,7 5 7 0,8 3-34-16,15-5-11 0,9-7-2 15,18-16-11-15,7-7 33 16,8-8 9-16,1-1 1 15,5-9 7 1,4-6 3-16,8-13 1 0,6-9 1 16,8-15-1-1,0-5 2-15,-13-17 5 0,-11-6 5 0,-18-13-3 16,-7-5-1 0,-13-1 0-16,-4 2-3 15,-17 2-3-15,-5 5 1 0,-17 10 10 31,-12 10 3-31,-12 22-1 0,-5 10-4 0,3 23-12 16,8 11-39 0,14 15-98-16,6 3-107 0,22 2 111 15</inkml:trace>
  <inkml:trace contextRef="#ctx0" brushRef="#br0" timeOffset="87147.55">6442 7196 963 0,'16'23'27'0,"-4"-5"-122"16,-4-5 73-16</inkml:trace>
  <inkml:trace contextRef="#ctx0" brushRef="#br0" timeOffset="87282.97">7025 7283 660 0,'21'-3'17'16</inkml:trace>
  <inkml:trace contextRef="#ctx0" brushRef="#br0" timeOffset="87533.35">7826 7037 1100 0,'47'-16'49'0,"0"-6"15"0,4-5-45 15,-3 0-2-15,-5 0-74 16,-3 2-27-16,-7 10-29 15,-4 7-21-15,-5 11 60 16,-3 5 24-16,-2 6 97 16,-4 3 64-16,-5 2 78 15,-1-1 18-15,-2-4-62 16,-1-3-44-16,2-16-68 16,-6-8-60-16,-3-15 19 15</inkml:trace>
  <inkml:trace contextRef="#ctx0" brushRef="#br0" timeOffset="88299.19">4328 9022 311 0,'1'-1'17'0,"1"0"-1"16,-1-1-1-16,4-1-12 15,-2 1-2-15,5 0-41 16,3 0 29-16</inkml:trace>
  <inkml:trace contextRef="#ctx0" brushRef="#br0" timeOffset="88553.87">5966 8909 1041 0,'55'7'159'16,"3"2"111"-16,1-3-145 15,-1 1-50-15,8-5-51 16,1-3-36-16,-4-11 12 15</inkml:trace>
  <inkml:trace contextRef="#ctx0" brushRef="#br0" timeOffset="88711.71">7446 8603 1679 0,'64'-9'66'0,"4"1"-367"16,1 1 232-16</inkml:trace>
  <inkml:trace contextRef="#ctx0" brushRef="#br0" timeOffset="88855.47">8204 8466 902 0,'42'10'126'0,"0"0"83"15,-1-2-76-15,-9-1-97 16,-3-3-19-16,-13 0-46 16,-5-1-90-16,-13 3 73 15</inkml:trace>
  <inkml:trace contextRef="#ctx0" brushRef="#br0" timeOffset="90305.03">3372 10485 333 0,'-21'-2'91'0,"5"-4"91"15,0-4-29-15,7 1-15 16,3 0 8-16,-2 3 24 16,4 4-3-16,-3 2-34 0,-1 2-22 15,6 2-51-15,2 1-20 16,9-1-16-16,4 0 2 16,16-1 10-16,3-1 5 15,7-1-2 1,4 0-7-16,2 0-12 0,4 1-5 15,14 0-8 1,8 1-3-16,9-1-3 16,1 0 1-16,-1 1 3 0,-5-2 1 0,14-1 7 31,4 1 4-31,4-1 12 0,2-1 0 16,5-1-1-16,5-2-4 0,0-3-7 15,3-2 1 1,1 0 9-16,-1 0-3 15,3 0-3-15,4-1-2 0,-2 3-7 16,-6 0-1-16,5 1-3 16,-2-1-3-1,-3 1-5-15,-4 0 2 16,1-1 1-16,-1-1-2 16,4-1 2-16,1-2 0 0,3 0-1 0,3-2 4 15,1-1 0-15,-1 2 7 16,-2-2 17-16,3 2 2 31,-9 1 2-31,-3-8-1 0,3 3-15 16,0-2-4-16,-2-5-7 0,2 6-7 0,-1-8 0 31,3 1-2-31,-5 2 3 16,1-1 1-16,-5 2 0 0,-6-1 0 0,6 2 0 31,-1 0 8-31,-3 3 5 15,2 1 4-15,-4-1 12 0,4 2-1 0,-6 0 4 32,-11 0-3-32,-3 1-3 15,1-1-4-15,-13 1-5 16,-7 3 0-16,-22 2-5 16,-17 0 1-16,-9 0-53 15,-1 2-50-15,-15-3-198 0,-1 2-338 16,2 5 366-16</inkml:trace>
  <inkml:trace contextRef="#ctx0" brushRef="#br0" timeOffset="91345.96">7371 10711 612 0,'0'-7'139'0,"2"-2"134"15,-2-1-47-15,-1-1-58 0,-4 1-28 16,-4 4-23-16,-1 0-12 31,-1 5-18-31,-6 1-11 0,-7 2-31 0,-4 7-13 16,-1 5-22-16,1 7-9 0,7 8-5 31,1 3-4-31,8 11-2 0,10 4 1 16,6 6 2-1,11 1 0-15,10-6 5 16,2-7-22-16,5-16-32 15,-3-8-21-15,1-13-89 16,-3-8-76-16,2-10 139 0</inkml:trace>
  <inkml:trace contextRef="#ctx0" brushRef="#br0" timeOffset="91715.27">7677 10866 1148 0,'-3'-4'182'0,"-8"-1"107"16,-7-3-62-16,-3-1-45 16,-7-4-89-16,7 1-35 15,-1 1-38-15,7 4-12 16,3 7-6-16,3 4-4 16,2 14-10-16,2 6-3 0,7 9-3 15,4 2-1-15,7-7 1 16,4-6 1-16,7-14 8 15,1-4 5 1,2-10 5-16,-3-5 4 0,-3-6 15 16,-1-3 10-16,-9-5 19 15,-4 0 4-15,-2 1-5 16,-11 1 0-16,4 10-19 16,-1 7-6-16,0 15-16 15,3 9-9-15,1 12-4 16,0 6-13-16,5-2-45 15,3-4-41-15,9-14-125 16,10-4-101-16,0-12 182 16</inkml:trace>
  <inkml:trace contextRef="#ctx0" brushRef="#br0" timeOffset="92439.23">8178 10724 1020 0,'-3'1'162'0,"-4"3"99"0,-8 4-61 16,-7 1-36-16,-2 7-53 16,-3 1-16-16,1 6-40 15,5 5-17-15,4-1-26 16,9 0-10-16,12-2-9 16,11-4-3-16,8-9-15 15,6-4-11-15,7-10-39 16,-5-8-26-16,2-9-63 15,0-7-40-15,-3-9-35 16,2 0 18-16,-3-8 79 16,1 1 55-16,-9-2 110 15,-2-1 58-15,-11-5 88 16,-7-2 29-16,-6-3 16 0,-4 0-31 16,-1 10-51-16,1 10-13 15,1 15-16-15,2 9-4 16,4 14-30-16,1 10-15 15,2 19-29-15,4 10-12 16,3 18-8 0,2 4-2-16,-1 3-2 0,0 0 0 0,0-6-13 15,2-4-5-15,1-9-36 32,4-8 1-32,-4-17 14 15,2-8 5-15,-2-21 37 0,0-10 2 0,1-11 2 16,3-2 5-1,-1 2 4-15,2 5 0 16,0 14-4-16,-1 7-5 0,5 11-7 16,3 6-1-16,-2 6 0 15,3-2 1-15,2-6-1 16,1-5 1 0,3-11 5-16,1-7 7 0,1-10 19 0,-5-2 11 15,-7-7 18 1,-8 0 4-1,-10-3 0-15,-8-2-3 0,-10 4-12 16,-3 3-5-16,-1 12-14 16,-1 6-9-16,6 18-18 0,2 12-8 15,11 18-10 1,4 7 1-16,18 5 6 0,10-2 1 0,18-10 3 31,7-4 0-31,5-18 2 16,-3-6 4-16,-9-9-53 0,-2-4-58 0,-8-3 63 31</inkml:trace>
  <inkml:trace contextRef="#ctx0" brushRef="#br0" timeOffset="123184.46">16523 4427 405 0,'-3'4'115'0,"-5"0"92"0,-3 3-63 16,-3 1-31 0,-8 1-34-16,-1-1-7 15,0-4-12-15,0-1-1 0,7-4-2 16,8-2-1-16,8 1 6 15,8-2 4-15,3 1 7 16,5 2 4-16,-1-1 7 16,3 1 3-16,4 1-3 15,0-2-4-15,14-1-3 16,6-1-2-16,17-3-9 0,15 2-13 31,6 0-20-31,2 0-6 16,8 0-9-16,0 5-1 15,5 2 2-15,-1 0-5 16,-10 7-3-16,-6-6 3 0,-4 3-8 16,3 1 0-16,-14 0 0 15,-8 2 0-15,-20 0 0 16,-11 1-1-16,-17-1-18 16,-6-2-32-16,-13-4-89 15,-4-1-71-15,1-3 103 16</inkml:trace>
  <inkml:trace contextRef="#ctx0" brushRef="#br0" timeOffset="123620.27">16493 4773 564 0,'-1'7'109'0,"2"1"139"15,4-2-15-15,10 1-14 16,3-3-11-16,11 0-52 16,6 1-22-16,13-2-35 15,7-1-16-15,8-2-16 16,6-3-7-16,7-1-10 16,7-1-12-16,15 0-9 15,0 4-10-15,-1-1 0 16,-1 2 2-16,-4 5-13 15,-2-1 4-15,-17 7-6 16,-13 0 1-16,-32-2-7 16,-13 1-27-16,-20-3-110 15,-10 0-94-15,-23 5 115 16</inkml:trace>
  <inkml:trace contextRef="#ctx0" brushRef="#br0" timeOffset="124054.29">16417 5268 1004 0,'0'0'74'0,"2"0"-36"0,9 1 141 0,-3 0-76 16,3-1 40-16,-2-1 18 16,1-1-51-1,3 0-12-15,2-1-37 16,5-1-14-16,14-2-19 0,13 3-2 16,21-4 0-16,11 7-1 0,9 2 9 31,2-4 4-31,18 5-2 0,-1-3-2 15,3-1-10-15,1 1-8 16,-11 0-4-16,-2 2-2 16,-10-1 0-1,-10 0-1-15,-28 1-1 16,-12-2 0-16,-20 3-17 16,-6 2-26-16,-15-1-69 15,-6 3-55-15,-13 1-163 16,-3 2 178-16</inkml:trace>
  <inkml:trace contextRef="#ctx0" brushRef="#br0" timeOffset="124413.63">16612 5665 1007 0,'9'10'106'0,"4"0"104"16,1 0-34-16,0-5 7 0,2-1-35 15,-1-4-49-15,1-3-22 16,5 2-29-16,3 0-6 16,9-1-21-16,7 2-6 15,7-4-3-15,5 2-3 16,20 0 1-16,3-4 0 15,11 5-5-15,-1-1-1 0,-11 0 1 16,-1 4 1-16,-7-2-1 16,-3-3 0-16,-8 2 0 15,-7-2 0-15,-27 2-46 16,-10 1-52-16,-20 3-189 16,-15 2-188-16,-15 11 255 15</inkml:trace>
  <inkml:trace contextRef="#ctx0" brushRef="#br0" timeOffset="124745.98">16624 6087 617 0,'3'1'32'15,"0"0"122"-15,5 0-28 0,9-1 57 16,8 0 22-16,12 3-47 16,7 2-21-16,7-1-37 15,0-3-12-15,3-1-27 16,2-3-9 0,9-1-18-16,-2-2-6 0,1 0-13 15,-7-2-6-15,-11-1-4 16,-3 2-1-16,-7 1-2 15,-2 3 0-15,-5 3-2 16,-3 3-8-16,-8-1-38 16,-4 1-20-16,-5-3-56 15,-4 0-61-15,-5 0 108 16</inkml:trace>
  <inkml:trace contextRef="#ctx0" brushRef="#br0" timeOffset="125012.43">16930 6593 1119 0,'-6'14'119'0,"5"-9"205"16,2-2-297-16,3-4-17 15,-2-4-10 1,4-2-195-16,-1-3 140 0</inkml:trace>
  <inkml:trace contextRef="#ctx0" brushRef="#br0" timeOffset="125155.04">16845 7085 890 0,'1'9'32'16,"1"-2"-18"-16,3-13-17 0</inkml:trace>
  <inkml:trace contextRef="#ctx0" brushRef="#br0" timeOffset="125313.73">16849 7393 1374 0,'0'25'60'0,"0"-4"34"31,1-9-78-31,2-6-2 0,-3-14-95 16,5-2-79-16,3-3 84 15</inkml:trace>
  <inkml:trace contextRef="#ctx0" brushRef="#br0" timeOffset="125813.56">16568 7524 1085 0,'-4'-1'92'16,"0"1"90"-16,-6 0-44 15,-1 2 6-15,1 3-12 16,1 0-22-16,1 0-7 16,4-2-7-16,3-3-9 0,2 1-10 15,8-1 4 1,14-2-8-16,10-1 2 0,29-2 4 15,5 2-9 1,18 0-14-16,10 2-6 0,13-3-17 16,6-1-9-16,4-3-11 15,3-1-4-15,-3-2-5 16,-2 2-2-16,-17-3 3 16,-12 1-13-16,-29 1-74 15,-10-3-71-15,-16-1-204 16,-8-3 191-16</inkml:trace>
  <inkml:trace contextRef="#ctx0" brushRef="#br0" timeOffset="126763.64">16813 7712 657 0,'2'1'194'16,"-4"2"135"-16,-3 3-48 15,-1 1-33-15,-4 0-82 16,4-1-29-16,-2-2-38 16,-1-1-20-16,-2-2-15 15,-4-1-10-15,0 1-24 16,-4 1-5-16,-10 5-16 16,-5 4-6-1,-5 8-6-15,-4 4-2 0,5 11-1 16,0 8 0-16,-1 8 1 15,0 3 1-15,-10 3-1 16,3 0 0-16,-8 7 0 16,3 6-1-16,7 5 3 0,1 2 1 15,4-5 2 1,3-2 0-16,6-3 1 0,0-1 1 16,3-2-1-1,-4 0 1-15,-12-7-1 0,-2-4 1 0,0-6-1 31,1-7-1-31,13-3-10 16,-1-5-5-16,8-6-30 0,6-3-33 0,6-6-63 31,3-6-34-31,3-6-129 0,3-3 168 0</inkml:trace>
  <inkml:trace contextRef="#ctx0" brushRef="#br0" timeOffset="127223.16">15566 8952 1088 0,'0'4'114'16,"-5"-1"57"-16,2 4-39 15,-4 0-2-15,-2 4-50 16,3 3-22-16,-5 5-33 0,3 4-11 16,-5 5-15-16,-3 3-4 15,-3 4-12-15,1 1-1 16,1 0 2-16,4-5 2 16,11-7 12-16,6-4 0 15,11-5 7-15,7-1 12 16,7-8 19-16,2-2 5 15,8-5-6-15,2-7-11 0,5-5-48 16,2-5-74-16,1-9 59 16</inkml:trace>
  <inkml:trace contextRef="#ctx0" brushRef="#br0" timeOffset="128011.66">14508 9617 817 0,'0'-1'152'15,"1"-2"211"-15,-1 0-134 16,0-1-31-16,0 3-20 0,-2 1-43 31,1 2-25-31,1 11-30 0,-3 5-12 0,4 20-23 16,1 5-12-1,-2 15-17-15,0 2-4 0,-3 9-10 16,1 3-1-16,1-2-28 16,0-2-26-1,3-12-71-15,1-7-58 0,5-16-235 16,3-6 243 0</inkml:trace>
  <inkml:trace contextRef="#ctx0" brushRef="#br0" timeOffset="128473.02">14832 9944 1386 0,'3'8'152'0,"-1"4"83"0,-3 6-102 15,0 7-34-15,-2 9-67 16,2 6-16-16,6-2-12 31,2-4-4-31,9-7-4 0,2-10-2 0,6-5 2 16,3-5 1-16,8-10 5 15,-4 0 9-15,-1-13 23 16,-3 3 11-16,-8-2 17 16,-5-2 5-1,-7 4-23 1,-6 3-14-16,1 10-21 0,2 4-12 15,3 12-1-15,5 0 1 16,1-2 3-16,4-3 1 16,7-3 9-16,-1-5 15 15,5-7 41-15,0-7 21 16,0-7 27-16,-5-8-5 16,-5-5-29-16,-6-1-15 15,-10-9-34-15,-3 0-10 16,-6 0-30-16,1 3-23 0,0 13-69 15,4 6-59-15,4 9-173 16,7 3-176-16,11 11 282 16</inkml:trace>
  <inkml:trace contextRef="#ctx0" brushRef="#br0" timeOffset="129073.12">15740 10046 972 0,'4'-14'207'0,"-1"-3"234"16,-3-3-120-16,-8-3-72 15,-7-1-49-15,-8 3-88 0,-1 5-25 16,-1 9-53-16,3 7-21 16,1 13-20-1,4 7-9-15,5 12-8 0,3 3-10 16,9 0-5-16,0-4 1 15,12-9 8-15,0-9 14 16,4-11 14-16,9-2 3 16,-4-12 5-16,1-2 2 15,-1-9 20-15,-3-3 6 16,-2 5 14-16,-7 2 3 0,-5 11-15 16,-4 5-9-16,-8 12-20 15,-3 9-7-15,-3 9-14 16,3 6-1-16,9-4 0 15,4-5-1-15,17-11 6 16,3-7 1-16,21-7 6 16,3-7 3-16,4-5 3 15,3 0 9-15,-19-1 8 16,0 5 2-16,-7 7-4 16,-7 5-8-16,-2 12-7 15,-4 6-10-15,-10 8-30 0,-4-2-3 16,-7-1-5-16,-5-7 10 15,-2-9 35-15,7 0 8 16,-3-15 25-16,3-4 15 16,5-6 19-1,-3-10 1-15,8-12-25 0,-1-7-16 0,7-8-28 16,8 2-7-16,7 9-3 16,7 7-10-16,3 13-63 15,-1 5-63-15,4 8-224 16,3 3 205-16</inkml:trace>
  <inkml:trace contextRef="#ctx0" brushRef="#br0" timeOffset="129502.58">16463 9962 1750 0,'-13'15'128'0,"5"5"61"15,-4 1-22-15,8 12-67 16,-5 5-20-16,-3 8-35 15,0 4-22-15,-7 1-37 16,4 6-76-16,1 6-51 0,2 3-80 16,7-1-50-16,0-3 66 15,5-18 51-15,-4-11 82 16,1-19 145-16,-1-9 55 16,-1-22 85-16,-3-13 36 15,-6-28-33-15,4-18-34 16,4-16-71-16,6 0-18 0,16 5-13 31,8 11-6-31,5 24-8 16,5 11-17-16,-1 26-34 15,-4 10-8-15,0 12-5 16,1 4 0-16,1 7 1 0,-3 1 0 16,-3-2 2-1,-7 1 1-15,-11-1 4 0,-7 4 2 16,-14-1 2-16,-11-2-2 0,-6-5-10 31,0-5-8-31,-4-2-30 0,-4-10-27 0,-8-8-90 16,-10-7-70-1,-6-9-310-15,5 3 306 16</inkml:trace>
  <inkml:trace contextRef="#ctx0" brushRef="#br0" timeOffset="143843.29">9122 5721 442 0,'2'1'116'0,"0"-2"128"15,2 1-6-15,-3-3-46 0,-1 2-26 16,0 1-65-16,-2 1-22 16,-4 3-21-16,0 0-13 15,2-1-9-15,-2-2-3 16,6-1-11-16,0-1 4 16,6-3 20-16,2 1 9 15,3 1 13-15,0-2 1 16,3 3-9-16,3 1-4 15,4-4-12-15,4 4-7 16,12 0-8 0,11 0-5-16,7 1-6 0,2 3 1 15,-7-4 1 1,-4 3 1-16,-2 0 4 0,-9-1-2 16,-4 3-8-16,-9-1-2 15,-11 1-6-15,-7 1-1 16,-5 3-30-16,-6-1-26 15,-1 2-60-15,-2-3-44 16,6-3-123-16,4-4-191 0,3-6 274 16</inkml:trace>
  <inkml:trace contextRef="#ctx0" brushRef="#br0" timeOffset="144507.71">9760 5601 397 0,'4'-2'35'16,"-4"1"25"-16,-6 2-27 0,-5 5-24 16,-7 1-5-16,1 3-5 15,-2-1-3-15,4-3 2 16,1 0 2-16,6-2 32 15,0 0 39-15,2-1 72 16,3-2 31-16,3-1 17 16,-1 0-16-16,-1 0-38 15,2 0-19-15,-2-2-24 16,3 0-8-16,0 0-16 16,2 2-5-16,6 6-8 15,-1 0-3-15,9 1-3 16,3-1 0-16,8-1-3 0,3 1-6 15,0-1-14-15,0 0-3 16,-7-4-11-16,-4 0-2 16,-9-1-12-16,-10 0-34 15,-1-8-115-15,-1-1-116 0,2-9 137 16</inkml:trace>
  <inkml:trace contextRef="#ctx0" brushRef="#br0" timeOffset="145221.85">9913 5498 409 0,'-9'8'111'0,"-1"0"155"16,2 0-42-16,3 1-7 16,2 0-25-16,3 0-49 15,2 3-16-15,-1 3-24 16,4 3-16-16,-3 6-32 15,-3 3-13-15,-3 8-19 16,-1 0-5-16,-8 5-8 16,-1 2-2-16,2 0-9 15,-2 0-2-15,8-8-1 16,6-3-1-16,0-8 5 0,1-3-1 16,2-6 0-16,1-3 0 15,5-6 0-15,-3-3 0 0,5-6 1 16,3-3 1-16,4-4 0 15,0-1 0-15,7 1-1 16,0 2 0-16,2 4 1 16,5 1 3-16,7 3 3 15,-4 1 0-15,5 0 1 16,-1 0 0-16,-3 0 7 16,2-1 2-16,-13 0 5 15,-6-2 0-15,-9-1-3 16,-6 1 1-1,-5-1-6-15,-1-1-1 0,-2-1-6 16,2-3-4-16,0-4-1 16,-1-4-2-16,3-9 0 15,2-5 0 1,4-9-1-16,1-9 1 16,1-6 0-16,0-5 1 0,0 4-1 15,-1 6 0-15,-1 12-1 16,5 8-1-16,-6 13 0 0,3 4 1 15,-2 8 0-15,-6 0 1 0,0 5 2 16,1-3-1-16,-10 0 2 31,3 3-2-31,-8 1 2 0,-8 0-1 0,-13 4-1 16,-9 1 0 0,-11 3-3-16,-1 3-9 0,1 3-19 15,11 4-12-15,6-1-27 16,7-1-14-16,11-2-59 31,2-2-45-31,10-5-191 0,7-3 209 0</inkml:trace>
  <inkml:trace contextRef="#ctx0" brushRef="#br0" timeOffset="145503.2">9956 5605 261 0,'-3'-4'140'15,"-1"0"142"-15,0 0-19 16,3-1-73-16,-4 2-33 0,1-1 81 16,4 5-146-1,2 1-15-15,4 2-28 16,3 0-3-16,7-2-6 15,2 1-4-15,10-3-15 16,6 0-8-16,4-1-9 16,5 1 0-16,-3-1 0 15,-3 1-10-15,-8 0-70 16,-9 0-67-16,-14 0 73 16</inkml:trace>
  <inkml:trace contextRef="#ctx0" brushRef="#br0" timeOffset="145771.81">9928 5676 660 0,'-2'0'103'15,"0"1"92"-15,2 1-8 16,6-2-14-16,5 0-27 15,8 2-35-15,2 0-18 0,7 2-38 16,2-1-17-16,0-1-25 16,0 1-4-16,0-2-3 15,-5 0-16-15,-5-1-79 16,-5 0-72-16,-10 0 78 16</inkml:trace>
  <inkml:trace contextRef="#ctx0" brushRef="#br0" timeOffset="145961.21">9922 5809 731 0,'14'-6'117'0,"-3"-1"110"0,2 1-50 15,-1-3-36-15,3 2-54 16,3 1-62-16,3-4-4 15,5 4-161 1,4-2 108-16</inkml:trace>
  <inkml:trace contextRef="#ctx0" brushRef="#br0" timeOffset="146561.71">10383 5656 321 0,'-4'-1'92'0,"-1"-2"51"16,-3-2-3-16,5-1-78 16,2 1-26-16,1 0 4 15,3 2 14-15,3 3 44 16,-1 0 21-16,2 4 21 15,0 0 8 1,4 2-16-16,3 1-15 0,3-3-29 16,6-2-9-16,7-3-11 15,5-3-8 1,10-1-18-16,3 1-14 0,1-2-19 16,-3 0-2-16,-14-3-14 15,-5 2-35-15,-11 0-156 16,-5-1-90-16,-4-1 137 0</inkml:trace>
  <inkml:trace contextRef="#ctx0" brushRef="#br0" timeOffset="146771.4">10729 5515 660 0,'9'5'155'0,"7"3"195"16,1 2-100-16,5 1-40 15,-1 1-31-15,-4 2-59 16,0-1-30-16,-7 2-38 15,-3 3-14-15,-7 2-17 16,-2 1-3-16,-11 4-15 16,-2-4-21-16,-9-2-87 31,-3 1-87-31,-6-8 100 0</inkml:trace>
  <inkml:trace contextRef="#ctx0" brushRef="#br0" timeOffset="148334.82">11152 5454 1044 0,'-9'-6'109'16,"0"0"50"-16,2 1-31 15,1 3-26-15,1 2-24 16,0 0-7-16,-1 7-16 15,0 3-9-15,-1 11-20 0,-1 5-8 16,0 7-9-16,3 1 0 16,8 0 6-16,6-4 1 15,11-10 5-15,4-5 1 16,6-9 8-16,2-6 12 16,-1-8 19-16,-2-6 3 15,-6-11-3-15,-2-4-10 0,-5-9-19 16,-4-3-7-1,-3-4-9-15,-5-1-1 0,-5-4-2 16,-5 4 1-16,-5 4-2 16,-2 8-1-16,-3 19-6 15,0 8-3-15,-8 21-5 16,-1 9-2 0,-4 14 2-16,-9 5-2 0,2 3-5 15,1-3 0-15,9-7-4 16,7-3 1-16,13-13 7 15,6-5-3-15,8-9 4 16,4-4-1-16,8-5 2 16,3-2 4-16,3-1 0 15,4 1 0-15,0 4 0 0,1 2 0 16,-1 7 0-16,-1 4 0 16,-4 5 1-16,-3 0 0 15,0 1 1-15,0-3-1 16,2-5 1-16,0-4 0 15,-1-7 0 1,3-4 0-16,0-9 2 0,1-3 3 16,-6-5 9-16,2-2 4 15,-5 2 4 1,-5 1-3-16,-3 8-9 16,-2 5 1-16,-6 10 2 0,-2 6 2 15,0 11-1-15,1 2-4 16,3 3-9-16,4 0-3 15,7-5-4-15,0-3-1 16,4-8 3-16,0-3 2 0,-2-7 5 16,0-4 1-16,-1-7 4 15,-1-2 5-15,-3 0 4 16,-1-1 3-16,-4 4-4 16,-4 4-6-1,0 9 1-15,-1 3 0 0,-1 13 2 0,-1 3-2 16,2 4-8-16,6-2-3 15,10-8-2-15,8-7 4 16,11-10 6-16,9-6 4 16,-1-9 6-16,-6-1 1 15,-5-2 0-15,-9-3-2 16,-7-2-1-16,5 2 0 0,-17-1 0 16,-4 2-1-16,-15 5-5 15,-5 5-3-15,-8 14-7 16,1 10-2-1,-5 15-5-15,3 6 0 16,10 4-2 0,2 3 0-16,19-3 2 0,8-3 0 0,11-7 3 15,6-6 1-15,2-9 1 16,1-5 1-16,2-8 1 16,-4-6-1-16,-3-6 3 15,-3-4 0-15,1-4 1 16,-2 0 1-16,-6 0 0 15,-1 4 0-15,-11 9 2 16,-3 9-1-16,-5 4-3 0,-4 10 1 16,-3 10-5-16,-1 4 0 15,6 1-1-15,2-4-1 32,10-8 1-32,4-7-1 15,8-7 2-15,5-4 0 0,5-8 1 16,-1-4 2-16,-3-4-1 0,7 0 0 0,-13 1-1 15,0 3 1-15,-3 6-1 16,-7 3-1-16,1 9 0 16,-7 6-1-16,0 6 0 31,0-1 1-31,4-3-1 16,8-3 1-16,9-9 0 15,0-2 1-15,5-6 2 16,-3-4 1-16,-2-2 2 15,-2-1 2-15,-6-1 3 16,-5 0 8-16,-5 0 5 16,-4 2 1-16,-8 7-5 15,-4 5-7-15,-7 13-6 16,-1 10-2-16,3 13-3 0,3 5-2 16,5 1-4-16,7-3-1 15,12-7 1-15,5-7-3 16,12-14-32-16,2-5-25 15,8-9-81-15,6-7-76 16,3-2 124-16</inkml:trace>
  <inkml:trace contextRef="#ctx0" brushRef="#br0" timeOffset="148885.76">13183 5508 1685 0,'-15'-1'145'0,"-3"1"57"16,0 3 7-16,0 4-84 15,4 4-42-15,6 4-49 16,7 2-17-16,8-1-17 16,8-1-2-16,7-7 2 15,7-3 1-15,2-5 14 16,3-1 8-16,-3-3 12 15,-6-2 8-15,-12 1 10 16,-10-1 3-16,-12-3 0 16,-10-1-4-16,-15-2-23 0,-4 1-9 15,-5 3-15-15,5 0-6 16,11 3-14-16,7-2-13 16,16-5-57-16,7-1-46 15,21-9-86-15,8-1-39 16,19-4-40-16,6 0-4 15,4-3-18-15,-6 0-4 16,-11 1 81-16,-3-3 54 0,-10 1 204 16,-4 1 131-16,-9-4 142 15,-7 4 54-15,-8 7 15 16,-3 3-26-16,-12 11-78 16,-3 7-40-16,-6 9-77 15,-2 8-29-15,0 11-21 16,2 6-15-16,8 10-35 15,4 2-14-15,8 3-27 16,1-2-2-16,2 0 5 16,0-2-15-16,2-2-56 15,6 0-47-15,-3-3-145 0,0-1-90 16,0-10 189-16</inkml:trace>
  <inkml:trace contextRef="#ctx0" brushRef="#br0" timeOffset="149085.71">13268 5384 1486 0,'18'-11'114'0,"2"-4"75"0,4 5-1 0,10-1-3 16,-2-1-48-16,10 1-76 16,-1-3-16-16,0-5-19 15,2 3-6-15,-3 3-77 16,-1 0-49-16,-11 7-145 15,-4 2 117-15</inkml:trace>
  <inkml:trace contextRef="#ctx0" brushRef="#br0" timeOffset="149818.47">11530 5964 1092 0,'8'-1'125'0,"-8"2"101"15,0 4-11-15,-12 9-62 16,0 6-42 0,-1 13-70-16,0 6-22 0,3 5-15 15,5-1-1-15,6-8-3 16,8-7-2-16,10-15-1 31,6-4 0-31,7-18 8 0,1-5 5 0,-3-8 20 31,-2-5 10-31,-6 3 2 16,-4-1-1-16,-3 10-18 16,-5 6-11-16,-2 10-9 15,0 11-2-15,4 7-1 0,-1 4 1 16,4-2-1-16,1-5 2 15,4-8-2-15,4-3 12 16,-2-7 28-16,-1-4 12 16,-7-6 26-16,-1-3-3 15,-8-7-10-15,-1-3-9 0,-4-7-23 16,-4-3-12-16,0-6-28 16,0 5-24-1,4 5-79-15,5 9-59 0,7 9-258 16,13 3 246-16</inkml:trace>
  <inkml:trace contextRef="#ctx0" brushRef="#br0" timeOffset="150716.72">12272 6153 1264 0,'2'4'209'15,"-3"0"93"-15,-9-11-48 0,-5-6-37 16,-4-7-121-1,-3-3-37-15,-2 3-38 0,0 5-12 16,-1 13-9-16,4 5-5 16,2 15-4-16,8 3-2 15,5 1 0-15,7 0 1 0,10-7 1 32,6-5 2-32,8-5 7 0,-1-4 4 0,0-4 3 15,-2-4 6-15,3-3 3 16,-2 1 2-1,-2 2 4-15,-2 4-4 0,-9 5-4 16,-4 6-3-16,-7 4-3 16,-4 3-2-16,-1 1-4 15,0-1 0-15,5-3-2 16,1-2 3-16,8-7-3 16,1-3 0-16,7-6 0 15,1-5-1-15,6-4 11 16,-1 0 2-16,7 2 3 15,-9-1-1-15,2 9-8 0,-3 1-2 16,-4 7-3 0,5 4 0-16,-8 0-1 0,3 1 1 15,-7-4 1-15,0 0 1 16,-3-2 5 0,-5-2 2-16,-3-1 4 0,-6-3 1 15,-3-4-2-15,0-2 2 0,3-8-2 16,5-2-2-16,3-4-6 31,3-2-5-31,11-2-9 0,3 3 1 0,16 2 8 16,3 1-26-1,4 5-36-15,4 1-14 0,-3 7-15 16,0 3 27 0,-6 6 38-16,-6 5 17 15,-12 10 9-15,-10 6 2 0,-12 10 18 16,-8 4 7-16,-9 9 4 15,0 0 2-15,4 1-15 16,0-2-7 0,6 1-7-16,1-3-2 0,6-4-12 15,0-3-14 1,5-10-10-16,0-6 0 16,-1-8 13-16,2-9 13 0,-1-3 12 15,0-10 5-15,1-13 16 16,0-6 8-16,4-19 12 15,1-6 3-15,8-10-5 0,4 1-6 16,14 19-10-16,6 9-3 0,0 25-10 16,-1 10-3-16,-6 11-2 15,-10 6-4 1,-2 6-1-16,-5-1 2 16,-6 4 0-16,-6 1 1 15,-11-2-7-15,-6 0-13 16,-7-5-44-1,-2-5-30-15,4-9-120 16,3-6-117-16,14-15 184 16</inkml:trace>
  <inkml:trace contextRef="#ctx0" brushRef="#br0" timeOffset="150984.93">13134 5966 861 0,'33'-3'237'0,"-2"1"190"16,-17 2-100-16,-3 0-37 15,-16 4-76-15,-7 0-33 16,-11 4-63-16,-9 2-28 16,-2 6-52-16,2 2-18 15,9 4-20-15,6 1-4 0,15-2-6 16,9-1-1-16,15-1 3 16,8-3 2-16,6 6 6 15,1-3 1-15,-12 5 2 16,-6 0 2-16,-19 0 1 15,-9 3-6-15,-21-4-38 16,-7 0-40-16,-9-3-126 16,0-3-145-16,-18-5 195 15</inkml:trace>
  <inkml:trace contextRef="#ctx0" brushRef="#br0" timeOffset="202069.96">10003 6182 684 0,'-1'0'212'16,"1"-2"-82"-16,-4-3 149 16,-2 1-92-16,-2 5-74 0,-2 3-35 15,4 6-33 1,1 2-4-16,4 6-12 0,1 4-8 16,2 14-12-16,5 6-4 15,1 18-4-15,1 4-1 16,-1 14 0-16,-1 4 2 15,-5-3-1-15,-2-2 1 16,-2-9-2-16,-1-7-1 16,-7-8 1-16,4-2 0 0,-2-18 0 31,1-8 0-31,5-14-1 0,3-3-4 0,5-8-1 31,4 1 0-31,9-4 6 0,3-8 7 0,12 6 4 31,7-5 0-31,25 10-6 16,8 4-4-16,4-1-1 0,1 7-2 16,1-3 1-16,3-1 1 0,1 1 1 15,0-3 2-15,-21-1 3 16,-15 2 0-16,-19-1 5 16,-8-2 3-16,-13 3 30 0,-6-11 5 31,-6-7-1-31,-3-10-4 15,-1-20-33-15,0-11-6 16,1-25-4-16,6-10-1 16,1-16-1-16,7-3 0 0,11 8 18 15,0 10 12-15,2 21 17 16,0 13 3-16,-9 17-13 16,-2 9-7-16,-6 11-8 15,-3 11-1-15,-7 3-2 16,-5 0-1-16,-6 7-5 15,-6-2-4-15,-4 3-2 16,-4 4-1-16,-7 0 0 16,-10 0 0-16,-24 0 0 15,-12-3-1-15,-12 2-1 16,-5 0-9-16,-19 5-30 16,3 7-7-16,-5 9-15 15,-10 1-4-15,29 0-31 0,12-3-36 16,31-13-83-16,31-3-172 15,30-11 230-15</inkml:trace>
  <inkml:trace contextRef="#ctx0" brushRef="#br0" timeOffset="202792.46">11223 6946 1131 0,'-14'-1'176'0,"-1"0"160"0,3 4-187 16,7 4-11-16,1 5-79 16,4 6-24-16,4 10-27 15,-3 0-5-15,0 10-2 16,-1 4-1-16,-2 0-24 15,2 4-29 1,-6-6-58-16,0-4-41 0,4-6-90 16,-5-9-26-1,3-12-29-15,-2-8 32 16,-2-14 150-16,-3-9 80 0,3-16 153 16,0-5 41-1,0-10 52-15,5-2 13 0,10 6-7 16,5 2-12-16,12 8-51 15,3 5-23-15,4 4-32 0,1 3-12 16,-1 8-26 0,5 9-16-16,-6 9-23 0,1 5-6 15,-10 8-5 1,-4 4 2-16,-14 6 6 16,-6 0 2-16,-16 0 2 0,-2 1-1 0,-5-5-5 15,-3-6-4-15,9-8-7 16,-4-2-3-16,10 0-10 31,11 5-6-31,9 8-4 16,8 1-1-16,6 8 6 0,-1 0 4 15,8 2 4-15,5-1 1 16,3-5-102 0,8-1-40-16,3-11-192 15,3-2-134-15,1-9 278 16</inkml:trace>
  <inkml:trace contextRef="#ctx0" brushRef="#br0" timeOffset="203341.32">11673 7104 1155 0,'-7'6'106'15,"-2"4"81"-15,5 4-28 16,-4-1-48-16,9 5-21 16,7-7-33-16,3-4-12 0,10-11 4 15,-2-5 11 1,5-11 15-16,-1-3 0 15,-2-5-3-15,-1-5-8 0,-10 1-14 16,-4-3-7-16,-8 6-12 16,-8 1-4-16,-9 11-15 15,-1 11-9-15,-5 20-14 16,2 14-5-16,8 19 0 16,2 1 2-16,17 1 5 15,5-6 0-15,15-16 3 16,7-8 1-16,11-14 5 15,6-7 4-15,11-11 16 16,-6-5 9-16,-6-10 14 16,-7-1 6-16,-26-4-2 0,-1 6 0 15,-15 11-9 1,0 4-7-16,-9 16-16 16,-8 8-10-16,-9 17-8 0,-8 11-2 15,3 11 1-15,7 3 0 16,16 0-1-16,3-1 1 15,7-6 1-15,0 2 0 16,0-7 3-16,2 4 2 0,-4-9 3 16,-7-6 1-16,-13-8 3 15,-3-8 0-15,-2-7 1 16,-1-4-3-16,1-9-6 16,3-5-6-16,5-16-16 15,2-4-8-15,15-2-13 16,2-1-9-16,14 3-36 15,10 5-29-15,7-1-98 16,8-5-76-16,16-1 160 16</inkml:trace>
  <inkml:trace contextRef="#ctx0" brushRef="#br0" timeOffset="203546.3">12295 6981 1516 0,'-6'11'156'0,"-2"3"104"16,-1 6-132-16,0 5-2 0,2 7-77 16,1 5-21-1,2-1-24-15,1 2 12 16,5-3-110-16,3-3-28 0,7-7-116 16,0-3-119-16,1-15 230 15</inkml:trace>
  <inkml:trace contextRef="#ctx0" brushRef="#br0" timeOffset="203742.58">12279 7129 612 0,'-22'-52'211'16,"5"5"190"-16,9 11-121 15,5 9-7-15,7 10-80 0,5 4-31 16,7 1-53-16,8 3-27 16,8-3-39-16,9-1-19 15,5-1-18-15,-4-4-3 16,-2 2-45-16,-6 0-47 15,-2 4-140 1,-6 1-181-16,-2 11 228 16</inkml:trace>
  <inkml:trace contextRef="#ctx0" brushRef="#br0" timeOffset="204069.03">12254 7130 1344 0,'-17'12'169'15,"2"-3"117"-15,18-12-126 16,8-9-21-16,17-6-78 16,11-8-23-16,13-4-28 15,2-4-6-15,-4 2-32 16,-3 6-39-16,-7 9-89 16,-1 7-41-16,-7 8-39 15,-6 3 27-15,-12 8 92 16,-5 5 57-16,-6 5 146 0,-4 3 50 15,-6 5 55-15,-1-4 3 16,-2 6-35-16,0-1-23 16,4 0-43-16,0 1-17 15,2-6-42-15,3 0-16 16,2-7-18-16,6-5-5 16,5-8-8-16,4-3-16 15,6-12-67-15,3-4-58 16,6-10-297-16,1-6 266 0</inkml:trace>
  <inkml:trace contextRef="#ctx0" brushRef="#br0" timeOffset="204193.86">12784 6768 1149 0,'-25'-7'189'16,"-2"3"126"-16,2 8-131 16,2 3-51-16,7-5-92 15,5-2-35-15,11-15-116 16,6-7-188-16,13-14 174 15</inkml:trace>
  <inkml:trace contextRef="#ctx0" brushRef="#br0" timeOffset="204544.06">13031 6561 1251 0,'-2'54'171'16,"-1"2"101"-16,-5 8-80 0,-7-1-37 15,0 5-78-15,-1 1-25 16,3 2-36-16,2-5-10 15,6-8-20 1,7-7-11-16,12-20-16 0,5-9 0 0,16-18 18 16,0-9 8-16,12-11 34 15,7-6 12-15,1-5 18 16,3-3 8-16,-14-5 5 16,-11-2 4-1,-16 5 12-15,-12 4 14 0,-14 10-1 16,-8 10-8-1,-18 12-28-15,-7 10-20 0,-6 25-25 16,1 8-5 0,12 10-6-16,10 2-3 0,22-12-4 15,12-8-2-15,30-14-1 16,9-13-15-16,20-18-78 0,0-8-63 16,4-9 83-16</inkml:trace>
  <inkml:trace contextRef="#ctx0" brushRef="#br0" timeOffset="-129008.22">14980 12743 1066 0,'0'0'153'16,"-1"0"100"-16,0 3-83 15,-5 1-35-15,2 3-40 16,0-1-7 0,-1 3-15-16,4 3-4 0,-2 8-21 15,1 4-12-15,-1 4-17 16,-1-1-8-16,-1 2-7 0,1-1-1 15,0-4 0-15,0-1-1 16,1-4 0 0,1-1 0-16,-1-4 0 0,1-2 0 15,2-4-1-15,0-2-2 16,3-4 16 0,4-1 8-16,2-1 11 0,3 0 6 15,2 0-17-15,1 1-7 16,5 1-10-16,-2-1-3 0,8 1 0 15,-1 0 0 1,5 0-2-16,3-1-1 0,1-1-2 16,5-1-1-1,6-2 2-15,3 1 1 0,16 0-1 16,1 1 0-16,1 1 0 16,-3 0 0-16,-5 0 1 15,2 0-1-15,9-1 0 16,8 0 0-16,-6-3 1 15,0 0-1-15,-5 0 1 16,-5 0 0-16,14 2 0 16,5 0 0-16,0 3-1 15,-3 2 1-15,-11-2-1 16,-2 0 1-16,0-3 1 16,1 0 0-16,-3-2 1 0,-5 2 0 15,-12-1 2-15,-11 0-1 16,-8 0 1-1,-3 0 1-15,-7-2 4 0,-6 2-3 16,-3-2 2-16,-5 0 1 16,0-2-3-1,-2-2 2-15,-2-4-2 0,1-1 0 16,0-10-4-16,1-5 0 0,3-13-2 16,1-8 0-1,0-7-1-15,2 0 1 0,2 9 0 16,-2 9 3-16,0 13 1 15,-1 7 3-15,-3 9-1 16,-2 4 1-16,-2 4 1 16,-2 2-3-16,-3 0 1 31,-1 1 3-31,-4 0-4 16,1-1 2-16,-5 1 1 15,0 0-1-15,-8-1 3 16,-2 0 2-16,-10-1-3 0,-9-2-2 15,-16 1 1-15,-10-2-2 16,-4 2-1-16,-2 1 0 16,-19 1-5-16,-8 2 0 15,-13 4-2-15,-6 1 1 16,-9 4-1-16,-1 3 1 16,-4 4-1-16,-8 3 2 15,20 0 0-15,3 0 0 16,3-2 0-16,13-3 0 0,11-2-1 15,10-5-2 1,26-4-19-16,10-4-25 0,19-6-89 16,11-3-101-16,20-9 129 15</inkml:trace>
  <inkml:trace contextRef="#ctx0" brushRef="#br0" timeOffset="-128568.02">17853 12672 1342 0,'0'5'125'0,"3"1"109"16,1-1-79-16,4 3-29 15,0 4-20-15,1 9-38 16,2 4-18-16,0 8-35 16,0 4-9-16,-4 0-31 15,-2-1-48-15,1-3-201 16,1-5 168-16</inkml:trace>
  <inkml:trace contextRef="#ctx0" brushRef="#br0" timeOffset="-128138.45">18271 12780 1342 0,'10'-9'125'16,"-2"3"81"-16,-1 6-53 0,-4 10-52 15,-1 4-28-15,2 11-32 16,3 0-20-16,2 0-17 31,4-3-6-31,6-8-3 0,5-2 2 0,7-11 3 16,5-3 2 0,0-7 6-16,-4-4 3 0,-6 0 3 15,-6 0-1-15,-6 5-4 16,0 2-3-16,-3 5-5 15,0 5-2-15,2 8-4 16,0 3 0-16,2 4-1 16,2-5-2-16,3-6 3 15,2-4 2-15,1-8 5 0,-2-2 22 16,-6-7 49 0,-4 0 18-16,-8 1 32 0,-3-4-9 15,-5-2-44-15,-6-5-19 16,-4-15-37-1,0 1-14-15,5-4-44 16,3 6-42-16,7 11-135 0,7 7-146 0,13 6 202 16</inkml:trace>
  <inkml:trace contextRef="#ctx0" brushRef="#br0" timeOffset="-127181.66">19208 12826 1157 0,'-11'-3'137'0,"-1"-2"96"0,2 0-24 16,0 1-72-16,4 0-27 0,1 3-39 16,2 1-22-16,-1 4-24 15,2 7-10-15,-3 3-13 16,-1 4 1-1,0 3-2-15,-1 0-1 0,4 1-3 16,-2-5 0-16,5-6-3 16,4-3-1-16,1-8 2 15,4-3 3-15,4-2 5 16,1-4 5-16,3 1 14 16,0 0 8-16,1-1 11 15,1 3 6-15,-1-1-6 16,0 2-5-16,-4 5-14 15,-2 1-7-15,-2 10-9 16,-1 4-4-16,-1 2-1 16,1-2-1-16,6-4 1 15,-1-4 0-15,3-7 0 16,7-1 0 0,-3-5 5-16,0-3 0 0,-6 0 16 0,-6 0 4 15,-1 1 7-15,-3 3-1 16,1 5-13-16,-3 1-5 15,2 6-7-15,-3 1-3 16,1 4 1-16,-2-2-1 16,-1-1-3-1,3-2 1-15,2-6 0 0,3-1 1 16,2-8 2-16,-1-4 1 0,6-8 0 16,-2-4-3-16,6-5-3 15,3 0-1-15,1 3-36 16,1 0-27-16,0 10-62 15,1 5-25-15,1 8 4 32,-3 3 26-32,-2 10 65 0,-7 4 29 0,-3 8 48 15,-6 2 22-15,-6 1 35 16,-3 3 7-16,-6 1-13 16,0 0-18-16,-2 7-37 15,4 5-10-15,-7 8-10 16,3 7-24-16,2-1-75 15,0-2-50-15,9-11-9 16,1-6 24-16,2-16 110 0,4-8 68 16,1-13 91-16,-1-10 43 31,0-17 26-31,-1-10 7 16,2-25-34-16,-1-10-35 15,9-8-30-15,5 0-13 16,9 16-24-16,4 12-4 15,0 16-26-15,1 11-12 16,-5 15-15-16,-3 7-5 16,-1 12-5-16,-3 3-1 0,-9 10-1 15,-4 0-1-15,-13 3 0 16,-6 2-2-16,-13 1-5 16,-3-2-11-16,-7-5-33 15,1-3-40-15,-18-9-62 16,-4-5-52-16,-7-7-189 15,-5-5 232-15</inkml:trace>
  <inkml:trace contextRef="#ctx0" brushRef="#br0" timeOffset="-126004.04">15197 12747 453 0,'1'-5'95'0,"-1"1"94"0,-1 3-117 15,-4 1-37 1,-1 4-28-16,-3 0-3 0,1 1-3 16,2 1-2-16,-1-3-1 15,6 2-1 1,2-1 3-16,1 1 0 0,5 3 41 16,0 3 25-16,-2 4 36 15,1 2 9-15,-1 2-31 16,-1-2-24-16,-2-2-34 15,-2 1-10-15,0-4-9 16,-2 1-10-16,0-1-121 16,0 0-162-16,2 2 164 15</inkml:trace>
  <inkml:trace contextRef="#ctx0" brushRef="#br0" timeOffset="-125734.71">15457 12641 1300 0,'-4'13'97'16,"-2"0"43"-16,-5 2-42 0,-2 2-49 15,0 4-17-15,-1 5-13 16,5 6-8-16,2 10-8 16,2 3-1-16,4 2 10 15,1-3-48-15,7-9-133 16,6-3-76-16,4-12 95 16</inkml:trace>
  <inkml:trace contextRef="#ctx0" brushRef="#br0" timeOffset="-125501.02">15726 12633 1250 0,'-1'11'96'0,"-2"7"54"0,-4 4-45 15,-1 11-39-15,0 3-15 16,1 4-13-16,1 1-15 15,2 0-16 1,0-2-3-16,4-5-53 0,0-2-46 16,4-5-193-16,1-3 161 0</inkml:trace>
  <inkml:trace contextRef="#ctx0" brushRef="#br0" timeOffset="-125295.54">15996 12602 1080 0,'5'-1'153'0,"-2"5"124"15,0 8-99-15,-3 13-84 16,-3 8-37-16,-3 11-34 16,1 4-8-16,-2 0-9 15,-1-5-3-15,1-6-15 16,2-5-34-16,7-6-154 15,3-3-194-15,9-12 213 0</inkml:trace>
  <inkml:trace contextRef="#ctx0" brushRef="#br0" timeOffset="-125092.12">16390 12561 1069 0,'11'-3'171'0,"-2"3"149"0,-11 13-176 15,-1 6-37-15,-5 14-65 16,-8 5-16-16,4 11-15 16,-6 1-5-16,1-3 3 31,3-6-35-31,8-17-121 0,6-5-95 0,5-11 108 16</inkml:trace>
  <inkml:trace contextRef="#ctx0" brushRef="#br0" timeOffset="-124917.87">16619 12624 1405 0,'2'8'130'0,"-3"7"60"0,-4 6-56 16,-7 12-91-16,-2 9-24 15,-2 4-16-15,0-2-10 16,4-10-84-1,3-7-79-15,9-12 90 0</inkml:trace>
  <inkml:trace contextRef="#ctx0" brushRef="#br0" timeOffset="-124761.42">16866 12650 1296 0,'0'34'117'15,"0"11"71"-15,-4 12-120 16,-4 7-16-16,-5 3-94 16,-3-7-99-16,-4-6 87 15</inkml:trace>
  <inkml:trace contextRef="#ctx0" brushRef="#br0" timeOffset="-119859.14">15821 13265 1005 0,'0'0'119'15,"-5"1"90"-15,2 1-24 0,-3 1-48 16,4 1-23-16,1 0-35 16,2-1-9-16,4 6-12 15,3 1-5-15,9 14-12 16,0 8-10-16,2 14-20 15,-1 9-5-15,-5 14-3 16,-2 6 0-16,-9 2-18 16,-1-5-25-16,-2-15-94 15,0-9-74-15,2-18 108 16</inkml:trace>
  <inkml:trace contextRef="#ctx0" brushRef="#br0" timeOffset="-119576.49">15741 13812 969 0,'9'13'96'0,"1"3"71"0,2 3-59 16,4 1-30-16,0 2-25 15,5-4-7-15,0-4-2 16,0-6 13-16,-1-4 20 0,-1-7 30 15,-3-5 7-15,-1-8 1 16,0-4-15-16,-6-4-41 16,5-2-17-16,-3 2-26 15,-2 1-7-15,-1 2-8 32,0 2-38-32,-1 5-187 0,2 3 152 0</inkml:trace>
  <inkml:trace contextRef="#ctx0" brushRef="#br0" timeOffset="-118760.46">15476 14681 1092 0,'-1'-5'137'16,"1"1"112"-16,1 1-99 16,1 2-23-16,-7 4-32 0,0 0-8 15,-1 4-24-15,5 7-12 16,2 6-19-16,4 8-14 16,1 7-12-16,-1-1-3 15,4 3-2 1,2 0 0-16,-4-1-1 15,4-6 0 1,-6-7-27-16,-1-6-36 16,-1-13-175-16,0-5 143 15</inkml:trace>
  <inkml:trace contextRef="#ctx0" brushRef="#br0" timeOffset="-118602.99">15320 14466 1375 0,'-7'5'139'0,"0"0"133"15,1-3-204 1,0-2-24-16,2-3-92 0,1-4-78 16,8-6 71-16</inkml:trace>
  <inkml:trace contextRef="#ctx0" brushRef="#br0" timeOffset="-118288.11">15652 14727 1071 0,'8'22'49'0,"-1"1"22"16,0-1-52-16,1 3-14 15,-3 0-1-15,2-4-2 16,1-2-12-16,-2-8 36 15,0-5 18-15,-3-6 39 16,-1-4 35-16,1-10 11 16,-3-6 2-16,1-9-10 15,0-4-6-15,6 2-15 16,1 3-9-16,4 6-9 16,1 6-18-16,2 7-32 15,2 5-10-15,3 9-19 0,2 3 1 16,-2 9-19-16,0 1-29 15,-3 4-104-15,2 2-83 16,3 0 120-16</inkml:trace>
  <inkml:trace contextRef="#ctx0" brushRef="#br0" timeOffset="-117063.39">16102 14722 1242 0,'-5'1'139'15,"0"3"98"1,-4 6-135-16,2 3-36 0,1 7-51 16,5 4-10-16,7 3-5 15,4-2-3-15,10-8-4 16,4-5 2-16,5-11 11 16,-2-4 23-16,5-8 46 15,-3-1 5-15,-5-3 6 16,-2-2-18-16,-18-1-35 15,-7-1-3-15,-16 1-12 16,-9 1-1-16,-3 1-8 16,-4 1-6-16,9 7-15 15,6 4-11-15,11 4-29 16,2 2-17-16,10-2-5 0,7-1 7 16,11-5 30-16,6-2 19 15,15 3 18-15,3-4 4 16,5 9 11-16,-2 3 4 15,-9 7 6-15,-7 11-5 16,-10 8-7 0,-5 5-4-16,-7 8-9 0,-6-2 0 15,-3-7-1-15,-2-4 1 0,-5-17 4 16,4-8 8-16,-5-14 17 16,2-10 12-16,0-10 22 15,1-4 3-15,4-2-8 16,0 3-13-16,7 3-26 15,-1 1-8-15,7 5-14 16,2 1-18-16,11 4-85 16,8 2-59-16,9 1-161 15,5 7-90-15,3 5 42 16,-2 4 62-16,-5 6 260 16,-9 1 173-16,-13 5 162 15,-8-1 54-15,-14 1-16 16,0-5-31-16,-16 2-63 15,2-3-31-15,-14-1-69 16,-5 3-34-16,-3-2-57 16,-1 3-24-16,13 3-17 0,5 3-5 15,15 2-10-15,5 0-7 16,16-6-13 0,3-2 1-16,10-9 0 0,-1-3 7 15,3-10 16 1,-7-4 4-16,-2-8 10 0,-1-7 2 0,-3-8 4 15,-6-4 2-15,-5-9 3 16,-4-6 5-16,-8 0 4 16,0 3 0-16,1 17 9 15,1 11 2-15,0 24-1 16,0 11-2-16,-2 21-14 16,2 10-9-16,3 18-7 15,2 7-2-15,4 5-16 16,5-4-7-16,2-14-7 15,6-10-4-15,8-20 12 16,2-7 6-16,10-11 7 16,1-5 5-16,3-10 12 15,-3-5 8-15,-2-8 18 16,-5 0 12-16,-10-2 7 16,-5 2 2-16,-15 6-3 15,-4 7-10-15,-5 11-13 16,2 9-9-16,-4 17-18 0,-2 5-15 15,1 9-21-15,5-2-9 16,7-4-8-16,8-7 8 16,10-11 19-16,0-5 9 15,7-9 16-15,5-2 3 16,-5-3 3-16,2 0 2 16,-6 5 0-16,-7 2 0 0,-7 11-6 31,-5 4-55-31,-6 9-64 0,-5 3-72 0,-4 0-241 15,-1-2 18-15,0-12 254 16,2-7 126-16,4-14 347 16,1-10 86-16,8-15-115 15,4-8-30-15,8-8-60 16,6 0-44-16,11-1-65 16,7 1-25-16,5-2-39 15,0-1-25-15,-4-5-91 16,-1 0 241-16,5 5-140 15</inkml:trace>
  <inkml:trace contextRef="#ctx0" brushRef="#br0" timeOffset="-116464.78">18699 14479 1414 0,'13'7'151'0,"-1"1"86"16,-7-1-66-16,-5 1-12 15,-11 4-30 1,-4 4-9-16,-6 0-38 0,-4 2-22 0,3-2-37 15,3 1-13-15,2-1-9 16,2-1-1-16,9-5-1 16,5-1 0-16,10-1 7 15,6 0 10-15,9 4 6 16,1-1 3 0,8 1-1-16,2 1-5 0,0-2-1 31,0 1-1-31,-16 2 3 0,-8 4 2 0,-19 4 2 31,-11 5-3-31,-17 5-11 0,-5 2-12 0,-5 0-24 16,-1-3-16-16,3-11-48 15,0-7-29-15,0-15-55 16,7-9-34-16,20-10-115 16,14-4-204-16,27-4 309 15</inkml:trace>
  <inkml:trace contextRef="#ctx0" brushRef="#br0" timeOffset="-116260.79">19127 14619 1864 0,'-1'38'99'0,"-8"5"18"15,-5 1-45-15,-2 5-54 16,0-1-12-1,6-7-29 1,2-4-27-16,5-15-112 16,3-9-135-16,11-17 166 15</inkml:trace>
  <inkml:trace contextRef="#ctx0" brushRef="#br0" timeOffset="-115740.62">19307 14589 1162 0,'0'-2'226'0,"2"8"274"16,-2 2-262-16,-2 11-118 0,-4 10-29 15,-5 1-43 1,-3 6-11-16,4 3-18 0,2-3-8 16,2-2-7-16,4-6-4 15,2-10-2-15,2-5-3 16,4-11 2-16,1-4 2 15,-1-10 13-15,1-4 15 16,-1-9 33-16,-2-6 6 16,0-5 1-16,-2-1-9 15,5-2-30-15,1 4-6 0,6 6-7 16,3 2-2-16,-4 12-3 16,2 6-3-16,1 12-5 15,1 5-1-15,1 8 0 16,2 3-1-16,-4 3 1 15,-4-1 0-15,1-3 1 16,-5-7-1-16,1-5-1 16,1-6 2-16,0-10 0 15,2-4 1-15,2-17 5 16,-1-6 3-16,3-4 7 16,1-1 5-16,0 11 9 15,1 6 3-15,-5 16 1 16,0 9-2-16,-6 16-11 0,0 13-7 15,-6 18-12 1,-1 6-9-16,-3 5-24 0,-2-2-17 16,2-3-50-16,2-4-45 15,4-13-138-15,6-7-82 16,5-19 189-16</inkml:trace>
  <inkml:trace contextRef="#ctx0" brushRef="#br0" timeOffset="-115569.29">20067 14468 1700 0,'14'15'205'15,"-1"6"165"-15,-7 18-227 16,-4 6-57-16,-10 11-71 16,-4 1-23-16,-2-2-70 15,2-5-29-15,3-9-130 16,4-7-211-16,5-15 269 15</inkml:trace>
  <inkml:trace contextRef="#ctx0" brushRef="#br0" timeOffset="-115349.46">19866 14480 1682 0,'1'3'213'0,"9"-2"174"0,3 1-148 15,13-4-112-15,1-4-38 16,12-5-37-16,4-6-16 16,17-7-25-1,4-2-9-15,7-2-25 0,-5 0-43 16,-4 0-105-16,-1 1-43 16,-1 8 98-16</inkml:trace>
  <inkml:trace contextRef="#ctx0" brushRef="#br0" timeOffset="-114783.48">21075 14394 1642 0,'-9'-7'192'0,"-6"4"143"0,-2 3-91 16,-9 13-105-16,-3 6-51 16,-4 13-64-16,0 6-16 15,5 13-26-15,0 5-16 16,6 5-26-16,6-3-22 15,13-7-10-15,6-9 11 0,17-14 28 16,6-11 25-16,11-17 37 16,7-8 20-1,5-12 34-15,3-6 15 16,-4 0 11-16,-9-2-8 0,-16 8-20 16,-5 4-11-16,-14 10-23 15,0 8-8-15,-5 10-21 16,-2 7-13-16,0 7-18 15,0-1-3-15,9-3 7 16,4-5 9-16,10-13 20 16,5-5 14-16,6-12 21 15,4-4 11-15,0-6 12 16,0-2 2-16,-10 0 0 16,-8 0-3-16,-17 4-9 15,-9 3-11-15,-16 8-30 16,-10 4-26-16,-6 9-102 15,-1 5-65-15,4 8-185 16,5 6 192-16</inkml:trace>
  <inkml:trace contextRef="#ctx0" brushRef="#br0" timeOffset="-114296.03">21644 14667 1210 0,'15'28'112'15,"-3"4"161"-15,-9 4-276 16,-6 0-13-16,-6 5-43 16,-3-5 2-16,-2-8 75 15,3-5 48-15,0-15 104 16,5-6 23-16,2-12-7 16,8-7-30-16,5-7-55 15,2-3-15-15,11 4-28 16,-2 2-11-16,5 6-19 15,6 1-8-15,8 1-16 16,12-1-2-16,13-4-2 16,2-3 1-16,-5-4 2 15,-7-2-3-15,-13 0 33 16,-9-1 16-16,-7 3 36 0,-5 1 21 16,-14 2-1-16,-7 1-4 15,-19 1-14-15,-6 2-7 16,-6 7-21-16,-3 7-10 15,-8 18-22-15,-6 12-13 16,-1 18-14-16,3 4-8 16,28 1-6-16,19-6-3 0,31-8 0 15,13-5 1-15,15-8 1 16,-3-4-4-16,3-10-33 16,0-5-22-16,3-8-88 15,4-3-41-15,-9-7-109 16,-6-2-425-16,-17-7 473 15</inkml:trace>
  <inkml:trace contextRef="#ctx0" brushRef="#br0" timeOffset="-112913.27">8862 3006 693 0,'3'-14'120'0,"1"-3"141"31,5 2-52-31,9 4-23 16,2 1-29-16,17 1-50 16,16 1-18-16,15 3-25 15,16-2-9-15,38 0-16 16,7 2-11-16,40 1-18 16,0 1-5-16,-12 3-5 15,7 0 2-15,-30 5 3 16,-10 2 1-16,-26 4 5 15,-23 1 0-15,-34 3 5 16,-9 1 7-16,-34 6 17 16,-19-5 6-16,-25 3-2 15,-17-4-6-15,-31-9-18 16,-12 3-6-16,-13-6-4 0,-12 0-3 16,-8-2-2-16,1 0-1 15,-18-6-2-15,-1 0-1 16,21-2-3-16,4-3-4 15,23 1-1-15,15-2-4 16,24 1 1-16,21 0-3 16,40 1-12-16,18 6 8 0,42 1 14 15,18 3 8-15,27 1 23 16,20 4 0-16,25-3-6 16,7-1-3-16,38 5-5 15,-11-8-3-15,-3 3-1 16,-1 0 0-16,-41-3 0 15,1 8 3-15,-28-4 1 16,-17 3 3-16,-25-1 7 16,-22-2 14-16,-42-2 15 15,-28-2 2-15,-39 2-7 16,-13 0-14-16,-33-2-19 16,-10 1-6-16,-17-9-9 15,-15-2-7-15,-5-6-15 16,10-3-4-16,-5-1-3 0,16-2 1 15,35 4 12-15,12 0 1 16,50 4 3-16,14 3-1 16,33 8 3-16,16 3 4 15,30 10 9-15,29 4 6 16,38 2-2-16,13 1-4 16,39-8-5-16,-3-9 1 15,12-3 0-15,1-4 1 0,-27 5 11 16,0 6 1-16,-23 6-480 15,-10 0 350-15</inkml:trace>
  <inkml:trace contextRef="#ctx0" brushRef="#br0" timeOffset="-109394.81">15412 15612 796 0,'-5'1'111'0,"0"-1"91"0,-3-3-40 16,1-1-45 0,1 0-10-16,2 0-3 0,-2 2 5 15,0-2-13-15,2 0-8 16,-4 4-35-16,-1 1-17 16,-6 6-23-16,1 3-10 15,-1 5-2-15,2 2-1 16,0 5-2-16,4 3-1 15,2 4 1-15,3 4-1 16,2 9 1-16,2 3-1 0,2 10 2 16,-1 5-1-16,1 6 2 15,0 3-1-15,-2 3 1 16,0 1-12-16,-3 9-20 16,-4 2-6-16,-4 3-4 15,2 0 11-15,0-2 15 16,1 0 4-16,3-1-15 15,3-6-10-15,2-8-21 16,4-4 0-16,4-15 18 16,5-7 10-16,6-14 24 15,3-7 2-15,7-12 3 16,-1-8 3-16,8-15 15 16,-2-7 9-16,2-16 16 15,-2-10-1-15,-14-16-7 0,-2-12-9 16,-10-11-12-16,2-7-4 15,-8-7 2-15,-2-4 9 16,-6-12 8-16,0-2 10 16,1-2 12-16,4 6 8 15,3 16 13-15,-1 6-4 16,7 19-10 0,-5 7-14-16,4 19-22 0,-1 12-3 0,-6 17-3 15,-2 10-2-15,-21 12-24 16,0 9-24-16,-17 11-57 15,0 2-30-15,3-2-80 16,0-5-73-16,17-15 157 16</inkml:trace>
  <inkml:trace contextRef="#ctx0" brushRef="#br0" timeOffset="-108434.98">15970 15683 740 0,'-5'5'118'0,"0"0"118"16,0 1-21-16,3-3-45 16,-3-1-17-16,5-2-40 15,-4-2-13-15,0 1-20 16,2 1-11-16,-2 1-22 16,0 6-11-16,0 11-22 15,-2 8-5-15,-6 19-5 16,1 7-2-16,2 16-2 15,0 7 0-15,5 11 0 16,-1 6-1-16,-2 10 0 16,3 3-9-16,-3 1-24 15,1-4-3-15,-2-11 0 16,0-7 9-16,5-15 26 0,5-8 1 16,8-15-2-1,5-7-2-15,9-15-3 0,4-5-1 16,6-13 0-1,-2-5 1-15,-2-9 3 0,-3-6 2 16,0-10 2-16,1-4 1 16,-3-14 1-16,-3-7 1 0,-8-17-1 15,-1-6 0-15,-8-15 1 16,-1-8 0-16,-4-17 8 16,-1-6 8-16,-5-3 16 15,1 3 11-15,-4 18 16 16,0 10 1-16,-2 20-6 15,-4 10-7-15,0 25-17 16,-3 10-7-16,-3 18-8 16,1 8-6-1,-3 13-8-15,-2 5-3 0,0 8-8 16,0-1-7 0,3-5-21-16,5-5-17 0,13-8-38 15,11-3-11-15,14-5-57 16,2 0-85-16,13-6 148 15</inkml:trace>
  <inkml:trace contextRef="#ctx0" brushRef="#br0" timeOffset="-107866.92">16803 15698 495 0,'-16'-23'87'0,"-3"0"87"16,0 3-30-16,-3 4 22 15,1 6 6-15,-1 8 26 32,-1 3 4-32,2 13-24 0,-1 3-20 0,0 9-48 15,-1 7-29-15,3 8-50 16,3 8-13-1,1 13-17-15,7 8-2 0,3 17-1 32,2 6-20-32,4 18-72 0,3 6-51 0,4 6-143 31,2 0-35-31,7-5 23 16,0-4 53-16,1-19 162 15,1-11 91-15,-1-27 95 0,1-14 2 16,2-18-14-16,1-10-30 15,5-18-17-15,3-12 11 16,-2-24 15-16,1-13 1 16,-4-25-5-16,-4-15-1 15,0-18-8-15,0-8-2 0,-3-16-1 16,-1-4 2-16,-8-5 16 16,-3-1 9-16,-5 14 3 15,0 13-6-15,-4 25-16 16,-4 20-12-16,-1 30-18 15,-7 15-6-15,-4 25-17 16,1 12-8-16,-13 26-12 16,-3 10-6-16,-5 19-44 15,-2 4-33-15,15 2-143 16,5-8 129-16</inkml:trace>
  <inkml:trace contextRef="#ctx0" brushRef="#br0" timeOffset="-107396.28">17405 15790 2092 0,'7'-6'6'0,"-28"26"0"0,-8 21 5 0,4 11-6 15,-1 5-3-15,8 12-6 16,2 7-3-16,5 16-17 16,5 8-31-1,8 15-93-15,5 4-56 0,9 1-105 16,0-6 30-16,0-20 103 16,2-14 68-16,-2-31 119 15,4-14 31-15,3-22 24 16,0-11 4-16,5-23 46 15,-2-16-12-15,5-33 21 16,4-17 3-16,-2-27-23 16,-2-9-5-16,-8-15-20 15,-6-2 3-15,-12 4 23 16,-7 4 2-16,-16 23-7 16,-11 13-12-16,-11 28-28 15,-5 16-9-15,2 33-20 0,-2 16-12 16,7 27-30-16,-1 13-31 15,1 17-75-15,5 4-50 16,6-1-197-16,16-3 204 16</inkml:trace>
  <inkml:trace contextRef="#ctx0" brushRef="#br0" timeOffset="-106861.93">17936 16243 800 0,'-13'6'131'15,"1"0"114"-15,3-3-87 16,2 1-18-16,7 2-27 16,2 0-4-16,12 5-15 15,8 1-7-15,20-1-12 16,7-2-9-16,9-8-28 15,4-4-12-15,-7-8-13 16,2-3-4-16,-1-2-3 16,-2 0 0-16,1-1-39 15,-11-1-41-15,-11 0-114 0,-10-1-111 16,-17-4 162-16</inkml:trace>
  <inkml:trace contextRef="#ctx0" brushRef="#br0" timeOffset="-106657.6">18410 16068 1103 0,'-5'6'183'0,"5"0"156"0,10 3-120 32,7 1-40-32,8 4-29 0,6 1-8 0,4 0-43 15,0 3-23-15,-2-1-40 16,-10 2-16-16,-4 4-8 16,-9 3 1-16,-4 8 2 15,-4 3-1-15,-8 5-3 16,-5 0-11-16,-13-2-50 15,-7-2-41-15,-15-5-112 16,-9-2-99-16,0-9 168 16</inkml:trace>
  <inkml:trace contextRef="#ctx0" brushRef="#br0" timeOffset="-105526.47">19603 16039 1088 0,'3'-4'120'15,"1"-2"95"1,-3 0-45-16,-2 0-50 0,-3 0-13 0,-2 1-7 15,0 1-9-15,-6 0-7 32,-3-1-9-32,-4 2-26 0,-2 1-8 0,-3 4-25 15,-2 5-2-15,1 8-10 16,3 4-3-16,5 5-3 16,6 1-6-16,12-2-4 15,7-1 1-15,11 1 2 16,5-3 6-16,2-1 12 15,0 0 9-15,5-2 15 16,-5 2 7-16,-3 0 11 16,-1 2 4-16,-10 4 5 15,-9 2-6-15,-11 3-1 16,-8-2-8-16,-8-4-14 16,-1-1-4-16,-8-7-20 15,-1-3-5 1,-2-4-30-16,-6-6-27 0,1-3-79 0,1-6-39 15,11-2-94-15,10-3-156 16,17-11 258-16</inkml:trace>
  <inkml:trace contextRef="#ctx0" brushRef="#br0" timeOffset="-105321.16">19878 16049 1027 0,'8'12'235'16,"-2"2"258"-16,-3 8-282 15,-2 5-46-15,-3 13-81 16,-2 5-27-16,-5 8-33 16,-1 1-10-16,0-7-4 15,3-4-63-15,5-11-67 16,1-10-66-16,5-11 68 15</inkml:trace>
  <inkml:trace contextRef="#ctx0" brushRef="#br0" timeOffset="-104740.55">20148 16118 1698 0,'9'6'142'0,"-4"4"77"16,-1 2-72-16,-8 7-72 16,-4 3-33-16,-5 10-27 15,-2 6-6-15,2 6-9 16,-1 3-2-16,6-2-6 16,0-3-10-16,6-11-5 15,2-6-1-15,3-14 2 16,0-6 8-16,2-13 8 15,0-8 4-15,0-15 17 16,0-10 10-16,4-13 25 16,3-7 6-16,3-1-7 15,4 8-1-15,1 12-4 16,1 9-14-16,-1 17 11 16,-2 5-38-16,-4 17 0 15,0 9-2-15,-3 11-12 16,-4 8-4-16,7 1-1 15,-6-4 1-15,5-6 12 16,2-8 2-16,-4-12 1 16,4-5 0-16,-3-11 14 0,-2-7 4 15,5-16 13-15,-2-4 7 16,7-7 9-16,2-3 8 16,2 9 13-16,-1 4 2 15,-2 12-7-15,-4 8-10 16,-1 16-19-16,1 12-9 15,-8 21-10-15,1 14-9 16,-8 14-17-16,-6 6-23 0,-3 6-63 16,-1 0-30-16,2-12-109 15,4-10-66-15,8-21 171 16</inkml:trace>
  <inkml:trace contextRef="#ctx0" brushRef="#br0" timeOffset="-104568.23">20903 15928 1754 0,'15'40'191'16,"-3"2"127"-16,-6 14-183 16,-4 4-50-16,-11 6-78 15,-5 2-36-15,0-12-146 16,0-7-63-16,6-21 110 0</inkml:trace>
  <inkml:trace contextRef="#ctx0" brushRef="#br0" timeOffset="-104269.59">20922 15817 1649 0,'12'8'193'0,"5"1"131"16,0 2-97-16,13 2-122 15,4 0-40-15,16 5-29 16,1 1 3-16,-9 0 11 16,0 7-1-16,-11 2-9 15,-6 3-9 1,-6 8-14-16,-7 2-4 0,-15 4-7 16,-9 5-6-16,-13 1-19 15,-5 1-12-15,-15-8-23 16,-13-3-3-16,-13-11-36 15,-3-7-2-15,10-12-7 16,14-7-28-16,19-18-30 16,12-5-55-16,17-10 113 15</inkml:trace>
  <inkml:trace contextRef="#ctx0" brushRef="#br0" timeOffset="-103924.45">21831 15624 1888 0,'12'13'148'0,"0"6"76"15,-1 7-41-15,-2 16-75 16,-5 12-25-16,-10 17-37 16,-3 8-15-16,-7 9-22 15,0 2-21-15,2-2-68 16,0-5-47-16,4-16-90 15,8-15 103-15</inkml:trace>
  <inkml:trace contextRef="#ctx0" brushRef="#br0" timeOffset="-102881.66">22146 16103 1861 0,'0'-3'163'0,"0"-5"106"0,-3-3-94 16,-5-5-68-16,-5-2-30 15,-2 4-33-15,2 4-10 16,-4 14-24-16,4 9-9 16,2 21-40-16,2 8-22 15,2 15-49-15,6 5-20 16,1-3 7-16,4-7 17 15,8-20 50-15,-1-12 24 0,6-20 45 16,-2-8 12-16,0-19 27 16,-2-6 21-16,-1-10 29 15,-1-2 10-15,-1 1 4 16,1 3-6-16,-6 10-28 16,-1 9-12-16,-4 20-21 15,-4-1-15 1,-1 26-22-16,-2 11-14 0,1 16-28 15,2 6-8-15,4-5-6 16,2-6 5-16,10-20 15 16,4-10 7-16,9-17 14 15,3-11 9 1,8-16 19-16,7-8 8 0,2-4 13 0,1 2 0 16,-10 10-8-16,-5 10-7 15,-13 13-15-15,-2 9-5 16,-7 17-25-16,-5 6-31 15,-3 13-25 1,-5 3-3-16,-5 0 19 0,3-6 30 16,1-17 21-16,5-16 2 15,-1-1 13 1,4-15 13-16,5-9 21 0,1-8 4 0,1-4-4 16,4 0-8-16,2 7-17 15,3 7-6-15,4 15-8 16,2 6-4-16,8 12-3 15,0-2 0-15,11-3-2 16,4-4 1-16,2-9 1 31,-1-4-2-31,-7-9 19 0,-4-6 14 0,-5-6 21 16,-3-7 14-16,-3 3 5 16,-5-1-3-16,-13-5-4 15,-6 6-7-15,-12 8-11 16,-6 11-8-16,-9 21-24 15,-2 13-12 1,3 18-32-16,4 5-11 0,12 3-6 0,7 0 1 16,16-15 14-16,5-7 7 15,16-15 12-15,0-7 6 32,9-10 6-32,4-8 1 0,-4-9 3 0,0-6 1 15,-12-4 6 1,-5 3 3-16,-4 7 1 0,-10 5 0 15,0 20-2-15,-6 3-2 0,-5 10-9 16,2 8-1 0,-3 6-7-16,3 2-1 0,0 5 5 15,-2 1 3-15,-4-6 1 16,-4-2 4-16,-5-4 0 16,-3-4-2-16,-8-8 0 15,0-3-2-15,-14-10-4 16,-3-5-1-16,-11-10-27 15,-5-8-15-15,0-10-46 16,3-7-34-16,7-8-88 16,-3-7 452-16,-21-14-216 15</inkml:trace>
  <inkml:trace contextRef="#ctx0" brushRef="#br0" timeOffset="-62439.03">16639 4471 370 0,'6'0'97'0,"-3"-3"108"15,0 4-21-15,-7 6-25 16,-4 3-22-16,-2 6-36 15,-3-1-10-15,5 0-35 16,4-2-16-16,7-1-2 16,8 3-2-16,5 3 4 15,2 2 2-15,7 7-21 16,-4 1-8-16,-2 2-10 0,-1 4-3 16,-8-4-45-16,-1-4-37 15,-4-8-237-15,-2-5 192 16</inkml:trace>
  <inkml:trace contextRef="#ctx0" brushRef="#br0" timeOffset="-62129.81">16903 4583 640 0,'-5'5'93'0,"0"-2"96"16,1-3-24-16,4-3-11 16,1-2-24-16,1-3-42 15,4 2-20-15,-3 1-31 16,0 3-13-16,-3 6-17 0,2 5-5 16,-1 9-1-1,-1 2 1-15,1 9-1 0,0 1 0 16,0 5-1-1,5 2 0-15,-2-4-78 0,2-4-84 16,2-8 91-16</inkml:trace>
  <inkml:trace contextRef="#ctx0" brushRef="#br0" timeOffset="-61912.02">17058 4492 1014 0,'4'5'81'0,"-3"3"45"31,0 6 4-31,-1 1-1 16,0 2-34-16,6 4-38 15,-1-1-16-15,3 5-23 16,-1 1-5-16,-1 2-5 0,-2 1-4 15,0-1-60-15,-1-2-51 16,6-9 58-16</inkml:trace>
  <inkml:trace contextRef="#ctx0" brushRef="#br0" timeOffset="-61682.04">17305 4485 1048 0,'4'23'89'0,"-7"0"71"16,3 0-46-16,-4 3 25 15,-5-2-29-15,6 2-35 16,-2-1-24-16,5-3-33 16,1 0-7-16,-2 0-39 15,1 0-37-15,-1-1-208 16,-1 1 163-16</inkml:trace>
  <inkml:trace contextRef="#ctx0" brushRef="#br0" timeOffset="-61471.94">17452 4509 955 0,'2'5'71'0,"-2"4"63"0,0 5 23 0,0 5-14 16,-1 3-24-16,0 3-67 16,-1 1-25-16,1-1-22 15,1 0-22-15,0-1-130 16,1-2-135-16,3-4 147 16</inkml:trace>
  <inkml:trace contextRef="#ctx0" brushRef="#br0" timeOffset="-61298.34">17534 4489 900 0,'1'21'36'0,"-1"8"-5"0,-3 5-4 15,0 11-2-15,0 6-14 16,3 7-169-16,-1 1 116 15</inkml:trace>
  <inkml:trace contextRef="#ctx0" brushRef="#br0" timeOffset="-46789.62">17921 14107 992 0,'-1'2'106'0,"-1"-1"84"15,-1-1-88-15,-3-3-34 16,-2 0-12-16,0-1 10 16,2 0 13-16,1 1 12 15,1-2 2-15,-1-4-1 0,1-1-10 16,-2-1-23-16,-2 4-11 15,-3-2-22-15,-5 5-9 16,-10-1-10-16,-1 0-2 16,-7-1 1-16,-6 0 1 15,-2-3 0-15,-12 1 0 16,1-2-3-16,0-1-2 0,-1 2-2 16,4 0-2-16,3 0-1 15,0 3-1 1,-2 2 1-16,-7-1 0 0,-9 4 2 31,-3 1 0-31,-1 4 1 16,9 5 1-16,0 4 2 0,-1 0-1 15,-7 0-1-15,-3 0-1 16,3-1-1-16,6 0 0 16,6-2-3-16,6 2-1 0,-7 0-3 15,-4-2 0-15,1 6 2 16,-5-5 1-1,8 1 2-15,8 3 1 0,3 0 2 16,5 4 0-16,-3-2 1 16,-2-3 2-16,-4-8 0 15,-5-1-1-15,7-5 1 16,-1 1-1-16,7-2-1 16,2-8 0-16,3 3 0 15,1-3-1-15,-2-3 0 16,-1 9 1-16,-7 1-1 15,-1-7 0-15,-3 10 0 16,1-3 0-16,4 2 0 16,2 8 0-16,1 1 0 15,0 0 1-15,-5 4-1 16,-4-4-1-16,1 2-1 16,-4 3-1-16,6-1 0 15,4 3 1-15,9 2-1 16,-3-1 1-16,7 5 0 15,3 2-1-15,-1 3 0 16,0 2-1-16,4 6-1 16,-1 2-1-16,-1 1-1 0,9 13 0 15,-1-5 1-15,6 2 1 16,6 4 2-16,-1-11 0 16,5 0 1-16,5 1 1 15,5-6 0-15,3-2 1 16,9 2 5-16,2-1 2 0,3-6 3 15,7 0 1-15,4-3-3 16,-4-6 0-16,9-1 0 16,-4-5-2-1,5-5-1-15,8 2-3 0,7-3-2 16,11 8 0-16,3-4-2 16,4 0 1-16,-2 0 0 15,-5-6 1-15,11 0 12 16,-2-6 6-16,4-1 12 15,-6-3 5-15,-6 2-4 16,-1 4 0-16,9 3-12 16,-1 4-5-16,-5-1-9 0,-4 0-2 15,-9 2-2-15,-2 2 0 16,-2-3 1-16,7 2 2 16,-2-4 3-16,0-7 8 15,-6 0 13 1,-2-2-1-16,-5 1 1 0,2 1-7 0,4 2-13 31,0 1-1-31,5 2-2 16,-1 2-2-16,0 1-1 0,-7 2 0 15,-5-4 12-15,-3-3 3 0,-1-3 2 16,6-2 0 0,1-2-10-16,6 1-4 15,1-1-3-15,2 2 0 0,-2 0 1 16,-10 1-1-16,4 1 16 15,-4-2 6-15,2-1 7 16,8-2 0-16,0 2-16 16,5 0-6-16,1-3-7 15,-13 3-1-15,-4-5 0 16,-12-1 1-16,-4-2 0 0,6-2 1 16,-5-5 6-16,3 1 1 15,-1-4 3-15,-1 1-1 16,-3-2-4-16,0 0-2 15,0-5-3-15,-4-4-1 16,-2-1-1-16,-6-6-2 0,-4 2-2 31,-3-1-1-31,-4-2 2 0,2-2 1 0,-5 0 1 16,1-2 0 0,3-7 0-16,-5 7 0 15,3-7 1-15,-1 3 0 16,-2 4 0-16,1-2 0 15,1 2 0-15,1 4 0 0,-2 3-1 16,1-4 0-16,-2 5-2 31,-1 0 0-31,1 6 1 0,-7 6 0 0,-7 6-1 16,-5 2 0 0,-3 2-5-16,-4 4-5 0,-1 4-25 15,0-2-15 1,-3 3-52-16,6-4-42 15,4-7-176-15,8-6 185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6:14:03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23318 16623 523 0,'-44'-15'25'0,"-7"0"31"0,-1 0-5 16,-14 0 49-16,-2-1 18 15,-4-1 9-15,-18-1 2 16,-9-5 3 0,-2 8 2-16,-2 2-13 0,8 4-27 0,0 11-55 31,2-4-19-31,14 5 18 16,13-2 19-16,27 2 33 0,7-1 29 15,20-6 12 1,12 5-13-16,22-6-19 0,22 5-22 0,38 1-33 15,17 0-5-15,27 4-11 16,19-4-6-16,4 2-6 16,6-3-1-16,13 7-3 15,-11 2-4-15,-5 6-4 16,1 6-1 0,-31 4-1-16,-9-1 0 0,-20 4 1 15,-18-3-2-15,-19-1 1 16,-9-3 1-16,-28-5-1 0,-12-4 1 31,-27-3-4-31,-20 0-1 0,-26-8-3 0,-17-2-2 16,-42-12-8-16,-9-5-3 15,-29-4 2-15,-13-1 1 16,15 4 10-16,-11 3 3 0,14 5 0 16,12 6 1-16,-6 2 1 15,19 3 2 1,27 4 0-16,16 2-1 0,41-2-16 15,22 1-16-15,25-5-16 16,12 1-1-16,51 2 15 31,27-1 18-31,48 1 22 0,20 1 7 0,26-3 8 32,6 1 0-32,17 1-2 0,1 2-3 0,-2 2-3 31,-14-1-4-31,-21 1 1 15,-8-1 2-15,-46 0 5 0,-18 0 1 16,-48-1-2-16,-28-2-12 16,-31 0-21-16,-16 0-11 15,-60-3-26-15,-25-1-5 16,-42-3 1-16,-28 0 1 16,3 2 21-16,-12 2 8 15,-1 5-5-15,-2 3-3 16,6 3 4-16,19 2 0 0,16 3 24 15,22 0 8 1,39 1 6-16,18-1 1 0,47-6-8 16,16-2 1-16,36 0 4 15,24 0 9-15,47-1 18 16,24 6 3-16,41-5 6 16,5-7-5-16,17 5-4 15,9 0-2-15,-15-2-9 16,8 4-5-16,-29-1-6 15,-12-2-3-15,-16-1-2 16,-20 1 1-16,-26 3 3 0,-24-5-2 16,-34 6-7-16,-19-4-6 15,-50-5-11-15,-21 4-5 16,-45-5-9-16,-27 1 1 16,-34-2-31-16,-24-7-42 0,-47-6-121 15,-16-1-101-15,-11 4-146 16,11 4 10-16,48 16 148 15,23 6 136-15,55 2 214 16,33 4 82-16,48-5 138 16,31-1 36-16,65 8 82 15,31 2-1-15,51 7-98 16,39 0-60-16,28-4-106 16,20-1-47-16,19-1-59 15,-7-3-38-15,-5-1-154 16,-2 1 123-16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6:15:01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4412 7909 406 0,'-8'-8'27'0,"0"5"13"16,-2 1 1-16,-9 3 26 15,-5 4 27-15,-7 6 36 16,3 2-5-16,-1 4-17 15,3 4-19-15,-1 1-14 16,-1-6 1 0,6 0 13-16,1-1 9 0,8-10 8 15,10 4-4-15,5-8-15 16,6 2-10-16,16-2-20 16,4 0-9-16,16-2-21 0,3-5-6 15,5-5-10-15,6-3-5 16,12-2-3-16,10 0-2 15,10 0-1-15,2-3-1 16,-3 0-1-16,3 2 1 16,11 2 1-16,4 5 0 15,4-1 1-15,6 2 1 0,4 2-2 16,2-5 0-16,11 6-2 16,0 2-1-16,-3 4 3 15,1 2 1-15,2 5 1 31,-7-1 0-31,11 7-1 0,7 1 0 16,-12-3-1 0,7 2 1-16,7-3-3 15,-9-9 18-15,6-2 8 16,8-10 2-16,-13-8 17 0,6 4-16 0,6 0-3 16,-10 2-1-16,-2 1-10 15,1 0-3-15,-17 1-113 16,-6 2-393-16,-24-8 320 15</inkml:trace>
  <inkml:trace contextRef="#ctx0" brushRef="#br0" timeOffset="3235.11">16804 8321 500 0,'0'-3'136'15,"4"-1"107"-15,-4-1-40 16,2 1-18-16,-2-1-20 15,-1 1-8-15,-1-1-32 16,4 4-21-16,-2 1-45 16,-9-6-21-16,2 2-8 15,0-1 4-15,-6-5 12 16,1 2 4-16,0-2-10 16,-14-5-8-16,0 5-14 0,1 3-7 15,-9 3-7 1,7 5-3-16,-5 8 0 0,0 6 1 15,7 12 3-15,0 6 1 16,10 15-1-16,1 5-2 16,4 9-4-16,2 3-1 15,0 7-1 1,4 3 0-16,-2 3 8 0,11 2-49 16,-3-13-60-16,0-7-40 0,6-13-83 15,-10-12-22-15,4-14 142 16</inkml:trace>
  <inkml:trace contextRef="#ctx0" brushRef="#br0" timeOffset="4042.56">16281 8844 1093 0,'0'-24'107'0,"0"0"79"16,9 10-23-16,4 0-9 15,7 2-2-15,6 1-6 16,7-2-17-16,7-2-44 15,-1-4-22-15,12 0-32 16,1-1-11-16,18 3-13 0,0 0-3 16,-8 6 0-16,-11 3-1 15,-30 6 2 1,-10 2 4-16,-10 4 6 0,-15 2 0 16,-10 3-1-16,-4 0-4 15,-20 1-8 1,9 2-2-16,1 6-3 0,0 3-2 15,13 8-1 1,7-2 0-16,9 1-1 0,9-7 0 16,10-10 3-16,8-2 1 0,12-15 3 15,4-5 3-15,5-11 2 16,-2-6 1-16,1-2-1 16,-8 0 1-1,0 9-1-15,-11 4-1 0,-11 8-3 16,4 8-1-16,-10 9 0 15,-2 5-2-15,2 10 1 0,1-1 1 16,-3 0 0-16,9-7 1 16,2-15 3-1,-2-4 0-15,4-13 14 16,0-5 5-16,3-3 5 0,5 1 4 16,-3 1 0-16,0 3 0 15,-2 9-6-15,0 3-5 0,6 8-12 16,-2 6-5-1,9 9-4-15,4 6 0 0,-4 6 0 16,-1 2 0-16,-16 0 4 31,-6 2 0-31,-13-5 3 16,-4 1 1-16,-11-1-7 0,-5-8-16 0,-4-7-48 16,5-7-42-16,4-19-100 31,10-13-39-31,5-25-114 0,7-13-9 0,9-8 56 15,6-6 55-15,11 0 168 32,6 3 83-32,8 8 158 15,-2 12 48-15,0 21 88 16,-5 12 6-16,-5 22-48 16,0 11-13-16,-11 24-56 0,0 8-33 15,-7 18-50 1,-5-1-32-16,-4 1-42 0,-1-3-5 15,0-7-12-15,2 0-10 16,6-6-84-16,-1-5-70 16,0-5-449-16,3 0 370 15</inkml:trace>
  <inkml:trace contextRef="#ctx0" brushRef="#br0" timeOffset="4204.59">17359 8521 1687 0,'7'-4'121'0,"6"-1"63"16,3 2-70-16,12 0-29 16,2-1-25-16,14-4-18 15,6-8-14-15,15-7-22 16,2-6-16-16,1-6-124 16,6 0-157-16,6-4 161 15</inkml:trace>
  <inkml:trace contextRef="#ctx0" brushRef="#br0" timeOffset="5297.37">18887 8418 1274 0,'-4'-14'61'0,"-8"4"13"16,-4 2-30-16,-15 10 12 15,4 6-17-15,-3 6 4 16,-2-1 4-16,4 6-4 16,3 4-4-16,3 8-19 0,6 8-10 15,6 3-10 1,6-1-4-16,2-8-3 0,8-6 0 15,9-14 4-15,4-8 2 16,13-7 16-16,0-5 13 16,8-3 22-16,-3 0 12 15,3-1 10-15,-2 0-4 16,-11 1-16 0,1 4-13-16,-19 5-21 15,2 4-10-15,-1 12-7 0,-9 3-1 0,13 8 2 16,-2-4 1-16,0-8 2 31,5-6-1-31,4-15 5 0,1-3 9 0,2-10 23 16,2-1 12-1,-11-3 13-15,-3 2-3 16,-9-2-17-16,-8 2-11 0,-7 4-19 16,-7 1-8-16,-2 7-11 15,0 3-6-15,-6 7-6 16,7 6-2-16,1 7-10 15,7-1-7 1,9 2-9-16,5-2 1 0,6-6 15 16,3-1 11-16,10-5 16 15,3-1 1-15,11-2 0 0,0 0 1 32,13-2-1-32,-5-1 1 0,1 0 0 15,3 2-1-15,-6 4 0 0,-4 5-1 31,-14 8-3-31,-7 3 9 0,-2 8-63 16,-3-3 1-16,-1-2 4 16,4-6-9-16,-6-7 67 15,4-2-1-15,0-4 0 16,-5-2-3-16,8 0 1 16,1 0 5-16,3 0 18 15,4 1 12-15,0-3 16 16,1-2 0-16,-1-4-7 15,-1-6-4-15,-1-9-9 16,0-3-5-16,1-3 1 16,-3-6 3-16,-7-8 15 15,-4-9 7-15,-8-13 1 16,2 1-8-16,-4 3-26 0,2 9-8 16,0 24-11-16,-8 9-4 15,8 25-3-15,-2 12-2 16,-8 20-2-16,0 11 1 15,0 16 3-15,6 5-12 0,9-4-77 16,14 0-61-16,1-7-215 16,-1-1 198-1</inkml:trace>
  <inkml:trace contextRef="#ctx0" brushRef="#br0" timeOffset="5697.95">19746 8481 1453 0,'8'-3'79'16,"0"7"25"-16,-3 4-9 0,4 7 13 15,-1 0-16-15,12-1 6 16,5-7 1-16,5-7-2 16,1-6 5-16,3-8-19 15,-2-3-14 1,-2-4-33-16,1 2-11 0,-15-5-9 15,-5 0-5-15,-13 5 4 16,-8 1-4-16,-7 11-12 16,-7 8-8-16,-3 15-7 15,-4 10-1-15,6 16 3 16,4 4 3-16,15 2 3 16,9-3 1-16,14-11 5 15,8-8 1-15,14-12 5 16,7-7 3-16,14-10 1 15,5-6 0-15,2-7-1 0,-2-3-1 16,-12-2-1-16,-12 0-2 16,-13 1-17-16,-9-1-34 15,-8 3-111-15,-5-2-88 16,-10 4 123-16</inkml:trace>
  <inkml:trace contextRef="#ctx0" brushRef="#br0" timeOffset="5866.51">20305 8413 1485 0,'12'35'107'16,"-10"-1"46"-16,2 3-31 0,-3 4-32 15,4 1-26-15,6-3-26 16,2-4-17-16,5-13-41 16,0-9-38-16,12-7-149 15,3-9 125-15</inkml:trace>
  <inkml:trace contextRef="#ctx0" brushRef="#br0" timeOffset="6048.68">20746 8231 1671 0,'-5'9'93'16,"-5"15"21"-16,-6 13-21 15,5 22-43-15,-2 1-9 0,10 4-9 31,6 0-8-31,3-7-16 16,2-1-3-16,4-7-57 0,-5-6-77 16,5-7 76-1</inkml:trace>
  <inkml:trace contextRef="#ctx0" brushRef="#br0" timeOffset="6216.27">20558 8493 1642 0,'36'0'81'0,"5"0"2"15,3 1-28-15,-2-1-29 16,3 0-16-16,-3-9-6 16,6 1 0-16,0-10-52 15,8 3-188-15,1-4 152 16</inkml:trace>
  <inkml:trace contextRef="#ctx0" brushRef="#br0" timeOffset="6657.72">21941 8350 1340 0,'-16'-4'52'15,"-3"2"5"-15,-4 4-33 16,-2 5 16-16,-5 0 27 15,1 2 18-15,3 0 18 16,2 2-11-16,9 2-35 16,5 1-18-16,9 7-36 0,2-4-7 15,12 7-3-15,6 2 0 16,10 1 5-16,4 2 1 16,7 0 2-1,-5-2 3-15,-14 0 3 0,-10-4 2 16,-24-3 5-16,-11 1-2 15,-16-7-22-15,-1-7-50 16,-1-9-328-16,5-10 256 16</inkml:trace>
  <inkml:trace contextRef="#ctx0" brushRef="#br0" timeOffset="7197.39">22047 8470 1288 0,'15'22'98'0,"1"4"84"16,-8 1-112-16,0 1 9 16,-6-3-11-16,2-9-3 15,9-3 11-15,5-13 1 16,3-8 3-16,7-7-7 16,1-2-11-16,-1-2-35 15,-2 3-10-15,-4 1-4 0,1 6-1 16,-12 7-7-16,-3 3 0 15,-3 12-1-15,-9 2 1 16,0 6 7-16,4 3-3 16,2-2-4-1,6-5-2-15,18-5 1 0,4-5 0 0,-4-7 3 16,5-3 0-16,-4-4 0 16,-4-3 1-16,-2-1 8 15,-2-2 6-15,-14-5 10 16,-5-1 0-1,-10-6-8 1,-2 0-8-16,-7-4-10 0,4 4-2 0,4 4-4 16,0 3-5-1,11 9-7-15,4 5-1 0,14 7 0 16,6 2 1-16,12 9 11 16,1 0 5-16,8 2 19 15,4 4 8-15,-3 0 10 16,-1 1 1-16,-11 3-14 15,-15-3-7 1,-14 1-12-16,-11 0-4 16,-1-3 0-16,5-2-1 0,3-8-31 0,0-8-34 15,14-2-112-15,0-7-72 16,4-10 126 0</inkml:trace>
  <inkml:trace contextRef="#ctx0" brushRef="#br0" timeOffset="7379.27">22870 8087 1757 0,'-38'-21'160'0,"1"2"63"15,-2 6-78 1,10 7-99-16,5 4-40 0,10 0-33 31,3-2-22-31,8 1-56 16,5-2-38-16,7 1-147 15,4 4 164-15</inkml:trace>
  <inkml:trace contextRef="#ctx0" brushRef="#br0" timeOffset="7558.4">22995 8086 1738 0,'10'18'143'0,"-4"5"56"15,-2 11-68-15,-4 8-41 16,-2 16-37-16,-3 1-2 15,5 4-26-15,2-4-9 16,7-14-10-16,4 1-3 16,-2-9-44-16,3 0-52 15,-2-5-113-15,-1-5-108 16,-6-12 165-16</inkml:trace>
  <inkml:trace contextRef="#ctx0" brushRef="#br0" timeOffset="8513.23">22916 8377 1396 0,'3'-2'120'16,"3"5"64"-16,10 6-74 15,0 1-32-15,9-1-36 16,4-4-12-16,10-4-19 16,2-2-5-16,11 0-4 15,0-2-2-15,1-3-39 16,1 2-26-16,-16-1-45 0,-1 3-30 15,-14-1 25-15,-9 2 28 16,-8 0 69-16,-8-2 45 16,-11 11 35-16,-6-1 2 15,-6 12-20-15,-6 8-17 16,3-1-20-16,7 5-5 16,6-3 13-16,10-5 2 0,8-4 2 15,13-3 2-15,14-6-12 16,5-4-2-16,1-8-1 15,2-4 1-15,-3-8 4 16,2-5 20 0,0-5 41-16,-6-6 19 0,-1-12 34 15,-7-16-8-15,-1-20-23 16,1-6-11-16,-12-4-36 16,6 21-12-16,-4 25-8 15,-5 14-9-15,2 34 3 16,-8 6-2-16,-1 24-12 15,1 9-3-15,-15 17-3 0,2 10 0 16,-11 4 1 0,-3-4 2-16,9-11 1 15,4-12 0-15,5-12 2 0,3-5 2 16,4-13 1-16,3-7 2 16,7-9 6-16,1-5 1 15,10-11-2-15,3-1-4 16,-1-2-8-1,8 3-2-15,-5 10 1 0,-4 2 3 0,0 5 4 16,-9 3 0-16,7 0-1 31,5 0-1-31,12-5-2 0,7-2-1 0,10-4 0 32,2-4 2-32,1-5 6 0,-7-1 6 15,-17-3 7-15,-14-4 7 0,-19-4 3 16,-2 1-5-16,-17 2-16 15,-3 9-10-15,-14 15-13 16,-6 13-3-16,0 7 4 16,8 4 1-16,23 4 0 15,8-5 1-15,22-1 3 16,11-4 1-16,16-6 5 16,2-2 1-16,0-8 2 0,-8-4 5 15,-13-6 8-15,0-5 4 16,-6-4 1-16,3 2-4 15,-2 3-8-15,-2 4-5 16,-3 10-4 0,-2 4-3-16,1 10-2 15,1 5 0-15,3 4 0 0,2 3 1 0,0 0 0 16,-2-1-1-16,-7-1 0 31,-10 0 0-31,-21-8-1 0,-13 1-13 16,-16-9-50-16,-10-9-45 15,-4-7-75-15,-19-4 87 16</inkml:trace>
  <inkml:trace contextRef="#ctx0" brushRef="#br0" timeOffset="8955.15">17730 9434 1383 0,'47'-11'130'0,"17"-2"73"16,28-4-6-16,27-8-60 0,30 5-19 15,45-6-26 1,23 3-16-16,59 5-21 15,14-2-11-15,46 14-12 0,11 3-6 16,23 5-13-16,22 11-2 16,-4 4-4-16,-8 2-1 15,-11 11 6 1,-21-2-10-16,-31 11-113 0,-32 6 81 16</inkml:trace>
  <inkml:trace contextRef="#ctx0" brushRef="#br0" timeOffset="13297.19">23442 3949 1444 0,'18'1'33'0,"-2"11"-29"0,-2 4 13 16,-8 17 22-1,-4 6 16-15,-12 10 27 0,-4 12-9 16,-8 16-19-16,-3 11-19 16,-10 22-24-16,-2 10-8 15,-29 14-3 1,-3 7 0-16,-5 6 0 0,-1-2 0 15,24-16 1-15,4-12-13 0,20-26-47 16,10-20-34 0,9-30-176-16,16-13 157 15</inkml:trace>
  <inkml:trace contextRef="#ctx0" brushRef="#br0" timeOffset="13539.62">24136 3910 1853 0,'-18'-12'48'0,"1"13"-40"0,1 13-24 16,-5 24-3 0,-4 11 0-16,-5 23 25 15,-7 13 7-15,-6 25 6 0,-1 15 1 16,-8 22-9-1,-13 8-4-15,-11 14-16 16,-4 3-39-16,1-9-80 16,18-14-96-16,24-18 112 0</inkml:trace>
  <inkml:trace contextRef="#ctx0" brushRef="#br0" timeOffset="13984.18">23795 6512 593 0,'4'-29'181'15,"1"0"143"-15,2 10-60 16,-7 1-23-16,-2 13-38 15,-3 5-24-15,-10 22-51 16,4 16-28-16,-18 25-51 16,-6 13-14-16,-22 25-17 15,-6 5-6-15,2 21-8 16,-2 3-3-16,8 1-23 16,2 5-94-16,-7-15-62 15,0-3-88-15,5-16-196 16,5-10 290-16</inkml:trace>
  <inkml:trace contextRef="#ctx0" brushRef="#br0" timeOffset="14242.78">23935 6885 2169 0,'-31'64'74'0,"1"8"-32"16,-2 5 1-16,2 13-42 16,-4 6-1-16,-9 4-13 15,1 0-35-15,-2-4-193 16,5-1 156-16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5:50:40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22600 8626 953 0,'-21'22'93'0,"2"-2"75"16,1 1-80-16,-1 1 8 16,3 0-13-16,-11 0 0 15,-6-1 3-15,-11-2-22 16,-7 4-6-16,-4-2-6 16,-3 5-3-16,4-2-7 15,-2 1-4-15,-3 0-10 16,-8-4-6-16,-17-3 0 15,-3-1 7-15,-3-3 12 0,6-2 10 16,-19 0 8-16,-6 1-6 16,-6 1-8-16,-13 2-7 15,0-1-18-15,0 1-3 16,-23-3-10-16,2-3-3 16,6-3-3-16,-13 0-1 15,2-3-2-15,4 1-2 16,-23 3 0-16,12 1 0 0,-10 2 1 15,-9 2 1-15,16 1 2 16,-13-3 1-16,8-2-1 16,-2-5 0-16,-8-7 0 15,14-4-1-15,-14-8 1 16,8-1 0-16,-7-3 0 16,-5-1 0-16,21 1 0 15,-15 0 3-15,14-3 0 16,6-1 0-16,-16-8-2 15,16-3-1-15,-7-8 0 16,2-2 4-16,21-10 5 16,-7-4 1-16,7-9-3 15,5-5-3-15,-2-4-4 0,10 0-2 16,17-7-1 0,6-7 0-16,17-7-1 0,9-7-1 15,4-4 0 1,7-1-1-16,12-2 0 0,7-3-1 0,23-3 1 31,9-1-1-31,12-6-1 16,6 0 0-16,16-3 0 0,11 0-1 15,25 3-1-15,12-1-2 16,14 3-1-16,5 3-1 16,20 4 0-16,12 3 1 15,11 3-2-15,19 3 1 16,14 3 5-16,4 4 1 0,30 9 3 15,-2 3-1-15,19 12-2 16,1 4 1 0,10 8-1-16,8 7 0 15,9 5 0-15,16 5 1 0,0 6 2 0,15 5 2 16,-2 7 1-16,-9 6 1 16,12 10 1-1,-14 5-1-15,10 7 1 16,8 4 0-16,-9 8 1 15,17 5 0-15,-15 8 1 16,-2 4 0-16,1 9 0 0,-21 5-1 0,6 9 1 16,-13 7-1-1,-10 10-1-15,-7 5 2 0,-13 8-2 16,-6 5 2 0,-14 3 1-1,-3 3-1-15,-31 4 3 16,1 1-3-16,-24 6 0 15,-9 1 1-15,-11 8 2 0,-9 3 1 16,-9 1 0-16,-7 0-2 16,-22-1-4-1,-12 1 0-15,-32 0 2 0,-10-2 2 0,-18-2 6 16,-10-4 2 0,-32-6 6-16,-18-5 0 15,-30 2 1-15,-10-1-4 16,-39 10-6-16,-7 10-4 15,-54 16-9-15,-23 13-12 16,-36 29-45-16,-37 10-40 0,-28 39 52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6:15:31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8278 2460 1358 0,'-2'6'41'0,"0"1"-16"16,-2-2-7-16,0 3 28 16,-8-2 22-16,1 0 38 15,-1-1 11-15,3 1-38 16,1 2-24-16,13 12-40 0,4 3-12 15,13 7-5 1,7 4 0-16,20-2-2 16,18-3-1-16,33-5-3 15,12-2-2-15,37-9 12 0,11-3 10 16,29-10 20-16,20-2 8 16,22-8 6-16,14 1 0 15,15 2-8-15,11 2-5 16,-2 10-13-16,13 6-9 15,-3 15 7-15,-11 4-38 16,-9 9-180-16,-12 7 146 0</inkml:trace>
  <inkml:trace contextRef="#ctx0" brushRef="#br0" timeOffset="23035.64">14830 477 401 0,'-4'7'155'0,"-3"-3"145"15,0 1-37-15,0-3-67 16,1-5-52-16,2-1-48 15,2-3-13-15,2-5-16 16,0 6-5-16,2-1-4 16,5 0-2-16,6 0 3 15,4-5-4-15,11-3-2 16,7-2 1-16,11 17-16 16,10-8 0-16,-4 6-17 15,-2-7-6-15,-15-3-6 16,-9 20-4-16,-12 5 1 15,-8 8 0-15,-10 9 3 16,-9 1-1-16,-18 10-1 0,-4 11-3 16,-18 2-2-16,4 0 0 15,6 4-2 1,8-8 1-16,16-6-1 0,7-6-2 16,19-19-1-16,9-4-1 15,14-10 3-15,14-9 6 16,12-10 1-16,3 0-1 15,3-19 1-15,1-3-5 16,5-7 1-16,2-6 1 0,-5 9 0 16,-13 2 1-1,-21 12 3-15,-14 5 0 0,-16 14 11 16,1 7 1-16,-13 9-3 16,2 10-2-16,-7 12-14 15,6 1-1-15,6 5-4 16,4 0 2-16,16 3 0 15,-3-4 0-15,15-10 4 16,-2-6 1-16,2-27 3 16,6 3 1-16,-7-17 11 15,0 3 8-15,-6-8 12 16,-6-9 3-16,-12 0-3 16,-3-10-5-16,-12 3-10 0,-7 3-4 15,-6 5-10 1,0 10-5-16,0 5-7 0,1 7-4 15,4 14-28-15,-1 0-25 16,9 9-89 0,-2 1-70-16,13-7-352 0,10 4 338 15</inkml:trace>
  <inkml:trace contextRef="#ctx0" brushRef="#br0" timeOffset="23224.21">15924 476 1112 0,'12'2'131'0,"-3"5"107"16,2 0-38-16,-6 6-26 15,7 5-57-15,-4 10-74 16,-10 11-15-16,4 9-16 16,-5 2-15-16,2-7-60 15,6 1-46-15,-1-6-243 16,3-8 206-16</inkml:trace>
  <inkml:trace contextRef="#ctx0" brushRef="#br0" timeOffset="23586.46">16151 539 1036 0,'13'-11'132'15,"1"-2"78"-15,3 5-25 16,6 3-30-16,5 4-67 0,7 3-55 16,6-6-6-16,-5 5-12 31,-4 4-2-31,-4 1 0 0,-6 11 1 0,-8 0-2 16,-6 0 0-16,-12 14 1 15,-1 4-1-15,-17 9-1 16,4 2-2-16,-15-6-4 15,-7 3-1-15,8-9-1 16,2-5-2-16,19-3-1 16,17-8-1-16,19-5 1 15,8-1 1-15,15-12 1 16,-5-1 0-16,5-8-5 16,1-1 2-16,-4-3-129 15,6-11-117-15,2 0 139 16</inkml:trace>
  <inkml:trace contextRef="#ctx0" brushRef="#br0" timeOffset="23822.73">16701 688 953 0,'17'-2'122'0,"7"0"63"15,7-3-8-15,5 5-17 16,3-4-52-16,3 0-38 16,1 7-8-16,5-5-25 15,-4 0-14-15,1 2-17 16,-3-1-5 0,-9 1-91-16,-4 2-131 0,-13 2 128 15</inkml:trace>
  <inkml:trace contextRef="#ctx0" brushRef="#br0" timeOffset="27562.26">18249 561 199 0,'3'17'83'16,"-1"10"62"-16,-5 12-20 15,-7 8-40-15,-4 4-47 0,-2 11-37 16,-7-2-8-16,0-10 1 31,5-7 3-31,-1-23 8 16,7-6 35-16,4-11 56 0,-1-6 21 0,3-10 33 16,4-5-16-16,2-12-34 15,4-7-14-15,4-14-25 31,5-11-3-31,2-9 1 0,4 5 3 16,4 4 8 0,1 7 2-16,1 7-7 15,-4 10-6-15,3 11-5 0,2 9-10 16,-1 15-15-16,2-4-5 16,2 14-20-16,0 0-1 15,1 9 6-15,-1 7 5 16,-6 7 7-16,2 8-5 0,-14 14-8 15,-7 3-4-15,-1 2-2 16,3 0 4-16,2-8 2 16,3-5-8-16,-3-10-60 15,-3-7-58-15,-4-10-273 16,3-3 231-16</inkml:trace>
  <inkml:trace contextRef="#ctx0" brushRef="#br0" timeOffset="27740.44">18230 712 1202 0,'-4'0'181'0,"8"-1"35"0,1-4-47 16,14-8 9-16,6-4-59 16,11-3-68-16,6 1-24 15,12 2-24-15,-6 2 0 16,3 5-63-16,-8-2-76 15,-8 0 78-15</inkml:trace>
  <inkml:trace contextRef="#ctx0" brushRef="#br0" timeOffset="27943.51">18774 335 941 0,'-9'11'209'16,"0"6"168"-16,4 8-163 15,2 11 6-15,-2 7-114 16,2 3-34-16,0 6-40 16,0-2-11-16,3 12-13 15,1-5 13-15,7-11-91 16,1-9-67-16,4-14-316 16,4-3 244-16</inkml:trace>
  <inkml:trace contextRef="#ctx0" brushRef="#br0" timeOffset="28387.02">18983 663 950 0,'3'7'152'0,"-1"1"54"0,2 4-32 16,-5 4 11-16,13-6-101 16,1 0-20-1,2-10-24 1,7 0-6-16,-1-14-5 0,3-2 0 15,5-1-10-15,0-7-1 0,-6 2-2 16,-1-4-1 0,-10 0-2-16,-5 1 3 0,-12 0 0 15,-10 3-1-15,-7 10-10 16,-5 7-8-16,-3 17-10 16,2 6-3-16,4 19 4 15,1 4 4 1,12 6 5-16,5 0 1 0,9-2 2 15,10-11 8 1,4-7 13-16,3-9 0 0,7-7 10 0,4 0 0 16,9-6 7-1,1-8 5-15,17-11-4 0,3-6-6 16,-3-5-22 0,7 4-5-16,-20-8-6 15,1 6-1-15,-10-3 2 16,-4 2-8-16,-8 7-61 0,-6-6-53 15,-12 6-199-15,-5 3 179 16</inkml:trace>
  <inkml:trace contextRef="#ctx0" brushRef="#br0" timeOffset="28566.93">19521 674 1616 0,'11'11'81'0,"27"25"-48"0,-1-4-20 15,2 1-6-15,-4-7-13 16,3 0-56-16,-6-4-317 16,4-14 254-16</inkml:trace>
  <inkml:trace contextRef="#ctx0" brushRef="#br0" timeOffset="29112.44">19929 588 1015 0,'-1'9'111'0,"-1"14"118"0,-3 5-78 15,0 13 29-15,2 1-59 16,-5 10-69-16,7-13-19 15,-3-5-22-15,-1-1-3 16,9-13-1-16,-4 6 1 16,-3-14 2-16,3-5 7 15,-1-7 16-15,0-7 12 0,0-11 11 16,0-7-2-16,-1-16-9 16,-2-9-9-1,0-12-14-15,-7-4-1 16,11 7-10-16,-3 8 0 0,6 13 4 15,0 16-3-15,-3 18-7 16,9 4-5-16,-3 19-9 16,6-2-3-16,6 11 4 15,-3 3 3-15,13 10 4 16,2 0 1-16,0 1 2 16,2-5 1-16,-3-10 1 15,1-8 1-15,-5-13-5 16,1 4 28-16,-8-13 37 15,-4-1 14-15,-4-12 24 16,-4-12-22-16,-11-15-25 16,4-3-13-16,-10-13-15 0,-3 1-9 15,4-4-14-15,1 6-5 16,5 13-7-16,4 11-4 16,4 27-15-1,-4-11-31-15,0 15-119 16,4-1-90-16,7 2 133 0</inkml:trace>
  <inkml:trace contextRef="#ctx0" brushRef="#br0" timeOffset="29749.37">20463 664 2003 0,'0'-2'5'0,"7"-8"-1"0,5-6 7 15,-2-2-2-15,-1-1 16 0,-2 4 6 16,-7 0 16-16,-3 2 5 16,-10 4-12-16,-4 0-11 15,-9 10-23-15,-3 6-8 16,4 17-11-1,1 2 2-15,6 12 3 0,8 4 2 16,4 7 3-16,6-7 2 16,10-12 1-16,9-5 1 15,11-19 3-15,7 2 0 0,13-1 1 16,-2-11 0 0,6-4-1-16,0 0 1 0,-6-10-2 15,-5-2 0-15,-6-8-1 31,-12-12 1-31,0-15 1 0,-7 0 2 16,-9-12 2-16,1 3 0 0,-9 9-2 16,0 1-2-1,-4 30 6-15,-1 1 2 0,0 15-1 16,0 6 2-16,0 13-5 0,-3 15-3 16,0 8 0-1,0 11-1-15,-2 5-3 16,6-4-1-16,3 11 0 15,0 4 0 1,4-1 2-16,-2 3 1 0,-2-14 0 0,4-3-8 31,7-18-16-31,3-12-8 0,9-8-18 16,-3-7 0-16,5-17 2 16,2 7-1-16,1-3-11 15,-3-3-17-15,2 5-42 16,-6-7-27-16,-7-13-49 15,-7 5-35-15,-16-9-116 16,-5 0 186-16</inkml:trace>
  <inkml:trace contextRef="#ctx0" brushRef="#br0" timeOffset="29907.02">20744 514 904 0,'-18'2'107'0,"17"-2"104"0,-1-1-24 15,21 0-3-15,14-5-34 16,2-1-58-16,4-3-21 15,0-6-38-15,-7 4-11 16,-8-1-27-16,-7-7-56 16,-18 7-218-16,-12-1 177 15</inkml:trace>
  <inkml:trace contextRef="#ctx0" brushRef="#br0" timeOffset="30303.26">19454 558 721 0,'-7'7'194'16,"2"-3"93"-16,2-3-18 0,-6-3-40 15,12-4-96-15,-3 1-33 16,7 3-48-1,8 3-14-15,-3 11-35 0,-2 8-5 16,3 13-4-16,-4 13 2 16,4 10 4-16,12-7-13 15,9 2-158-15,9-11 121 16</inkml:trace>
  <inkml:trace contextRef="#ctx0" brushRef="#br0" timeOffset="80102.12">14903 1587 249 0,'-9'17'108'0,"0"-1"125"15,-3 1-18-15,1-3-28 16,3-1-26-16,1-6-38 0,0 0-16 15,1 2-33-15,-4-6-13 16,5 2-28-16,-1-5-4 16,6-2-5-16,6 1 0 15,10-4 20-15,3-2 10 16,14-4 25-16,2-1 7 16,18-2-7-16,1 2-7 15,-7 1-27-15,-6 3-11 0,-15 9-19 16,-8 2-6-16,-15 7-3 15,-3 5-1-15,-13 8 1 16,3 10 1-16,-14 2-2 16,-2 6-1-16,-3 4-2 15,-8-4 0-15,17 0-2 16,6-7-1-16,14-11-1 16,6-7-1-16,22-11 1 15,6-6 2-15,5-13 1 16,4-8 3-16,-2-8-1 15,0 0 0-15,1-4 4 16,-4 4 0-16,-4 4 3 0,-6 3-2 16,-18 12-4-1,-5 14 0-15,-11 21-3 0,-4 9-1 16,3 13 0 0,2-4-1-16,14-3-1 15,13-8 2-15,12-14 3 0,8-10 12 16,-4-16 19-16,-1-5 10 15,-4-13 10-15,-8-2-5 0,-2-5-12 16,-5-3-6 0,-8 2-10-16,-7-1-2 0,-11-1-5 15,-6 3-2-15,-7 5-7 16,-2 7-5-16,-3 17-22 16,-4 7-21-16,-7 14-56 15,2 1-29-15,5 2-89 16,12-6-75-1,18-4 168-15</inkml:trace>
  <inkml:trace contextRef="#ctx0" brushRef="#br0" timeOffset="80290.84">15802 1620 1117 0,'15'22'167'0,"0"5"89"15,-15 12-71-15,-2-4-32 16,-9 5-84-1,-4-4-23-15,7-8-26 16,0 4-10-16,2-7-47 16,5-3-66-16,8-5-317 0,1-5 258 15</inkml:trace>
  <inkml:trace contextRef="#ctx0" brushRef="#br0" timeOffset="80611.17">16122 1554 1180 0,'0'13'113'0,"-3"2"62"15,-5-1-12-15,-8 2-11 0,-2 0-57 32,2 1-54-32,0 2-14 0,10 0-21 0,4-2-6 31,2 3-4-31,9-1 2 15,7-7 10-15,6 8 8 16,12-8 18-16,-2 0 5 16,9 6-4-16,0-3-5 15,1 4-9-15,-5 0-6 0,-17 3-2 16,-10 0-1-16,-27 7 0 16,-12 5-1-16,-14 1-25 15,-4-4-29-15,0-3-106 16,7-9-102-16,5-11 135 15</inkml:trace>
  <inkml:trace contextRef="#ctx0" brushRef="#br0" timeOffset="80783.53">16053 1594 1302 0,'3'11'114'16,"4"-2"63"-16,8-4-31 15,16-6-7-15,4-6-55 0,21-9-51 16,-3 0-12-16,14-5-74 16,2 5-81-16,-12 5 78 15</inkml:trace>
  <inkml:trace contextRef="#ctx0" brushRef="#br0" timeOffset="81085.87">16634 1846 1042 0,'1'2'123'0,"7"1"71"16,8 0 7-16,14 4-40 16,9-2-45-16,13 0-48 15,2-1-22-15,3-2-31 16,-1-2-7-16,5-3-19 16,-1-1-60-16,-8 2 46 15</inkml:trace>
  <inkml:trace contextRef="#ctx0" brushRef="#br0" timeOffset="103857.88">18439 1512 363 0,'0'-7'134'0,"1"1"49"16,-6 0 47-16,0 1-29 15,-3 0-51 1,-1-1-11-16,2-2-17 0,0 3-11 0,-3-3-17 16,-2 2-9-16,-3 0-27 15,-2 0-6-15,-6 2-18 16,-3-1-7-16,-6 6-5 16,2 5-2-16,4 12-2 15,-2 9-3 1,4 14-9-16,-3 6-3 15,2 13-5-15,5 5-3 0,9 0 4 32,3 0 0-32,14-12-2 15,6-8 1-15,9-16 0 0,4-6 2 16,1-16 3-16,-1-4 3 0,8-12 1 16,-2-9 0-16,4-11 5 15,-4-2 0 1,-4-1 1-16,-8-1-1 0,-9 4 2 15,-4 5 3 1,-6 11 7-16,-1 6 0 16,-5 15-1-16,2 7-8 15,-3 13-9-15,1 7-3 0,5 6-3 16,2-4 1-16,5-1-1 16,5-3 4-16,-1-5-56 15,-1-1-35-15,-3-7-120 16,-5-18-125-16,0 0 190 15</inkml:trace>
  <inkml:trace contextRef="#ctx0" brushRef="#br0" timeOffset="104274.38">18309 1676 1262 0,'-9'-13'160'0,"1"8"105"15,1 2-29-15,0 6-76 16,3-1-41-16,5-2-48 0,5 0-11 15,14 0-21 1,5-2-12-16,15-1-12 0,12-2-7 16,6-1-8-16,0 2-1 15,-7 7-6-15,-9 1 2 16,-12 8-1 0,-10 3 1-16,-9 5 4 0,-8 7 1 15,-9 6 1-15,0 5 1 0,-4-1 0 16,2-2 0-16,7-7-1 15,2-5-1 1,8-10 1-16,1-5-1 0,5-10 3 16,2-5 3-1,2-9 3-15,-2-4 3 0,-3-5 3 16,-3-6-1-16,-9-1 0 16,-2 1 0-1,-7 2-3-15,-5-1-1 0,-3 9-9 16,1 1-3-16,-4 7-9 15,2 11 0-15,3 5-44 16,3 9-44-16,9-6-134 16,6 9-129-16,13 0 197 0</inkml:trace>
  <inkml:trace contextRef="#ctx0" brushRef="#br0" timeOffset="104624.38">19027 1797 702 0,'9'-1'152'0,"0"-4"160"31,-8 0-66-31,-2-3-16 0,-3-2-57 0,-8 1-74 16,4 3-27-16,-13 9-45 15,2 8-16-15,0 5-13 16,-2 5-2-16,17 3-4 16,7-2 0-16,7-1 2 15,7-4 2-15,2-9 7 16,-5-3 7-16,5-6 10 15,-8-4 12-15,-5-6 11 16,10 0 0 0,-10-2-2-16,-3-4-10 0,-3-1-15 15,-11-5-4-15,8 9-10 16,2 1-3 0,0 12-8-16,-5-7-3 0,-2 7 0 0,5 3 0 15,2 3-32 1,1-4-36-16,7 7-101 15,-2-5-121-15,9-2 166 0</inkml:trace>
  <inkml:trace contextRef="#ctx0" brushRef="#br0" timeOffset="105143.3">19434 1756 1507 0,'4'-1'41'0,"-11"4"39"0,-13-11 48 0,0-3 3 16,-6-8-23-16,-7 4-61 15,7 6-38-15,-2 6-9 16,4 12-10-16,5 5-3 16,6 8-1-16,7 3 3 15,10-5 3-15,10-2 1 16,10-4 4-16,4-5 3 16,-3-7 2-16,1-1 4 0,-6-10 14 15,-1-2 6-15,-2-3 3 16,-9-3 5-16,4 1 0 15,-8 4 2-15,-2 8 0 16,0 3-4-16,-18 16-12 16,10 8-7-16,4 13-5 15,-1 5-3-15,22 1-3 16,-10-1-2-16,-3-2 2 16,8 1 0-16,-16 1 2 15,1-6 3-15,-11-3 2 16,-12-3 1-16,-14-14 2 0,-7 3-14 15,-1-9-58-15,2-7-45 16,8-7-201-16,6-4-205 16,14-28 289-16</inkml:trace>
  <inkml:trace contextRef="#ctx0" brushRef="#br0" timeOffset="105538.84">19534 1457 1110 0,'-1'-3'80'15,"5"13"16"-15,1 22 55 0,-1 2 26 0,-4 19-51 16,-3 6-56-16,-3 4-38 16,1 2-10-16,3-10-13 15,4-5-3-15,8-10 0 16,4-10-3-16,5-11-1 15,4-9 2-15,9-12 4 16,0-8 2-16,7-15 4 0,0-3 2 16,-10-10 3-16,-3 1 5 15,-15 5 23-15,-11 4 8 16,-7 18 4 0,-13 1 4-16,-6 15-20 0,0 14-13 15,-5 5-5-15,8 5-12 16,13 3-1-16,8-5-4 0,17-3-3 15,7-4 3 1,23-7-3-16,0-4 0 0,5-9-4 16,-3-2-8-16,-5-8-78 15,1-4-85-15,2-5 94 16</inkml:trace>
  <inkml:trace contextRef="#ctx0" brushRef="#br0" timeOffset="105840.28">20603 1453 1352 0,'0'0'50'0,"-1"5"46"0,5 1 43 0,-2 9 28 15,4 3 17 1,1 13-74-16,-3 2-21 0,3 11-49 16,-3 1-13-16,0 2-16 15,2-1-9-15,-3-4-21 16,4-2 1 0,-2-9-115-16,0-2-74 0,1-8 120 15</inkml:trace>
  <inkml:trace contextRef="#ctx0" brushRef="#br0" timeOffset="106061.48">20379 1516 1345 0,'-8'-6'152'0,"13"-3"213"16,3-3-202-16,11-3 31 0,10-1-48 15,8 2-66-15,5 2-28 16,0 6-34-16,3 4-9 16,-3 2-9-16,0 3 0 15,2 2-36-15,-4 1-37 0,-3 1-122 16,-4 1-73-16,-6 1 137 16</inkml:trace>
  <inkml:trace contextRef="#ctx0" brushRef="#br0" timeOffset="106490.04">21019 1496 1405 0,'-3'16'158'0,"-2"5"-16"16,5 1 22-16,3 11-83 16,-1 3-22-16,3 9-38 15,-1-9-6-15,-3 5-9 16,2-6-3-16,-4-4 1 15,2 4-4-15,3-10-13 16,-2-4-8-16,4-8-21 16,-6-5-6-16,0-8 7 15,-5-7 7-15,2-13 22 16,-5-7 9-16,1-23 9 0,2-8 0 16,0-13 3-1,7-6 1-15,7 5 4 16,0 8 7-16,7 19 14 0,-2 14 8 15,8 15 8-15,-3 7-2 16,5 10-11 0,1 2-4-16,-7 9-7 15,14 2-3-15,-7 5-6 0,4 3-5 16,-10 4-7-16,-10 0-2 16,-9 2 1-16,-7 1 1 0,-24-5-12 15,0 2-29-15,-14-5-94 16,-4-10-86-16,7-4 109 15</inkml:trace>
  <inkml:trace contextRef="#ctx0" brushRef="#br0" timeOffset="106877.95">21398 1374 1059 0,'-1'13'129'0,"0"2"59"16,0 4 15-16,-2 8-96 15,3 5-28-15,0 10-31 16,3 0-11-16,-2 5-19 0,1 0-6 16,3-7-6-1,4 4-1-15,9-6-3 16,0-7 2-16,11-3 2 15,1-6 7-15,8-9 18 16,-5-3 10-16,2-10 27 16,-3-3 12-16,-9-14 12 0,4-6 2 15,-9-3 1 1,-5-5-3-16,-5-10-14 0,-2-4-17 0,-8-12-35 31,-1 2-20-31,-7 12-29 16,1 14-2-16,-8 17-23 0,-5 6-21 15,11 6-67-15,-5 1-75 16,8 0 115 0</inkml:trace>
  <inkml:trace contextRef="#ctx0" brushRef="#br0" timeOffset="107475.53">20763 1261 227 0,'5'12'106'0,"-2"-2"110"16,5 0 9-16,-7-5-16 15,1 2-22-15,-1-1-16 16,3-1 6-16,-3-5-2 16,1-5-5-16,2-6-31 15,-1-6-27-15,11-10-51 0,3-6-19 16,19-17-26-16,10-5-7 15,28 1-3 1,2-4 0-16,10 13-1 0,8 6 1 16,1-2-3-16,9 8 1 15,-4-3-1-15,-11 4-1 16,-25 8 2-16,-7 7 1 16,-22 4-22-16,-10 2-34 15,-19 8-106-15,-9 0-105 16,-9 2 137-16</inkml:trace>
  <inkml:trace contextRef="#ctx0" brushRef="#br0" timeOffset="107730">21629 629 1079 0,'2'0'103'0,"9"0"50"16,10 2 17-16,4-1-33 15,7 3-40-15,0 2-49 0,2 0-15 16,7 7-21-16,4 0-6 16,-10 0-5-1,-2 5-2-15,-16 8-4 16,-15 9 1-16,-12-4 4 0,-14 5-2 0,-5-7-27 31,-7-9-21-31,12 6-110 0,4-10-165 0,14-7 192 16</inkml:trace>
  <inkml:trace contextRef="#ctx0" brushRef="#br0" timeOffset="107938.19">22344 517 1406 0,'4'13'94'0,"-4"12"22"0,4 8 16 0,-3 14-20 15,3 8-42-15,5-2-39 16,-2-7-13-16,-1-10-6 31,0-8-30-31,-1-9-112 0,0 1-120 0,-5-8 122 32</inkml:trace>
  <inkml:trace contextRef="#ctx0" brushRef="#br0" timeOffset="108157.28">22145 556 900 0,'-3'-3'148'0,"12"-2"313"0,7-1-298 16,17-2 39-16,6 0-28 15,14 0-85-15,5 8-29 16,-2-3-34-16,-4 4-9 15,-5 0-13-15,-6-2-5 16,-6 5-105-16,-2-1-89 0,-7 6 103 16</inkml:trace>
  <inkml:trace contextRef="#ctx0" brushRef="#br0" timeOffset="108760.23">22620 722 614 0,'-1'9'185'0,"-3"-4"127"0,4 0-111 15,-1-2-3-15,2-5-91 16,1 2-18-16,4-1-28 16,7-5-11-16,5 0-27 15,5-3-7-15,-1-5-8 16,0 1-2-16,4 1 0 15,-1 2 2-15,-15-4 5 16,1 2 2-16,-16 1-1 16,-10-2-3-16,1 10-12 15,-14 2-4-15,-4 10-5 0,-1 7 1 16,-1 8 6 0,2 11 2-16,7 0 3 15,7-2 1-15,14-9 5 16,6-10 1-16,17-6 5 0,4 7 3 15,9-8 1-15,3-7 0 16,4 3-3-16,11-6-3 16,-13-10-4-16,6 10-1 0,-12-4-7 15,-10-3 0-15,5 9-4 16,-13 1-1-16,-8 9 2 16,-2 4 0-16,-3-5 3 15,3 6 1-15,-5-9 2 16,-2-6 1-1,-4 7 1-15,-3-6 2 0,11-5 0 16,6 5 1-16,7-7 0 16,-1-9-1-16,14 0-3 15,-11-12-1-15,9 6-3 16,5 3 0-16,-11 7-2 16,5 7-3-16,-8 12-3 15,-1 1-2-15,-6 13 3 16,2 6 2-16,2-3 4 0,2-1 9 15,9-5-84 1,-1-14-82-16,4 9 92 16</inkml:trace>
  <inkml:trace contextRef="#ctx0" brushRef="#br0" timeOffset="109044.89">23430 686 936 0,'-5'3'25'0,"-12"-2"68"0,-4-1 12 15,9 3-3-15,0 3 7 0,-3-6-97 16,13 13-12-16,1 2-3 16,7-5 1-16,11 9 6 15,0-3 8-15,2 5 18 16,0 5 4-16,1-2 1 15,-3 4-1-15,-9-12-13 16,-8 7-2-16,-16-1-1 16,-5-9-1-16,-10 0-75 15,-5-7-111 1,-1-9 99-16</inkml:trace>
  <inkml:trace contextRef="#ctx0" brushRef="#br0" timeOffset="109618.66">23561 711 930 0,'-7'11'81'0,"-1"0"39"32,3-3 7-32,2-4-19 0,2 4-33 15,5-3-37-15,4 2-4 0,4 3 5 16,5 0 3-1,9-2 8-15,3-6-3 16,1-2-5-16,-2-4-3 16,-2-1-7-16,-11 2 1 15,-10-12-8-15,-4-4-6 16,-1-4-6-16,-4-6-5 16,4 11-10-16,-7 7-5 15,-15 0-3-15,-3 10 1 0,-2-3 7 16,7 0 2-16,11 3 2 15,8 1-1-15,7-1-1 16,10 1-1-16,11 2 0 16,9 3 0-16,-3 2 1 15,0 2 0-15,-1 0-1 16,-7 5 0-16,-1 0 1 16,-7 1 1-16,0 14 4 15,-4 5-1-15,-4-4 0 16,-4-1-1-16,-7-14 0 15,-2-8 3-15,-10-1 8 16,-4 0 8-16,1-9 25 0,1-7 12 16,10 3 22-16,4-10 2 15,13-8-27-15,6-7-13 16,14-15-35-16,8 0-13 16,8 12-7-16,13 10-1 15,2 10-5-15,-2 2-36 16,-16 1-127-16,-14 0-270 15,-5 5 257-15</inkml:trace>
  <inkml:trace contextRef="#ctx0" brushRef="#br0" timeOffset="138330.66">19562 2449 494 0,'0'0'87'0,"4"-4"109"15,2-1-30-15,0 0 29 0,-1 0-11 31,0 1-28-31,-1 4-24 0,-2 1-17 0,-2 9-22 16,0 4-13-16,-3 9-31 16,-2 5-15-1,-2 8-23-15,-1-4-7 16,3 4 3-16,1-3-34 16,4-7-76-16,2 0-60 15,3-11-254-15,1-1 243 16</inkml:trace>
  <inkml:trace contextRef="#ctx0" brushRef="#br0" timeOffset="138691.47">19845 2390 646 0,'1'-7'180'16,"3"1"146"-16,-3 3-142 15,3 1 13-15,-4 4-104 16,-5 3-25-16,-6 3-28 16,-7 1-10-16,6 3-12 15,-5-1-6-15,3 2-7 16,7-1 0-16,2 0 6 16,14 3 8-16,7 0 20 15,3 0 4-15,5 2 1 0,-5-2-4 16,1 1-20-16,-2 3-6 15,-1-4-9-15,-4 2-2 16,-8-5 0-16,0 2 2 16,-8-1 4-16,-5-3-22 15,0 6-47 1,-9-7-30-16,1-1-115 0,-4-4-102 0,-5-7 177 16</inkml:trace>
  <inkml:trace contextRef="#ctx0" brushRef="#br0" timeOffset="138882.48">19734 2395 1220 0,'16'-1'134'0,"3"-6"71"16,12-2 11-16,3-7-78 15,-3-1-33-15,3 0-49 16,-6-1-18-16,-1 4-22 0,0 0-42 15,-3 6-183-15,-2 4 147 16</inkml:trace>
  <inkml:trace contextRef="#ctx0" brushRef="#br0" timeOffset="140605.54">20597 2398 550 0,'-5'5'146'0,"3"1"146"15,-3-1-44-15,3 1-46 16,1 1-57-16,1 5-70 15,-3-1-20-15,5 12-28 16,0-1-9-16,-1 6-7 16,5 3-3-16,-9-8-2 15,-2-2 1-15,2-10 2 16,-3-2 2-16,4-5 6 16,2-4 1-16,0-8-1 15,0-5-2-15,4-11-7 16,3-3-3-16,3-3-3 15,9 4-1-15,4 8 1 16,-5 11 0-16,3 10 0 0,-5 8 0 16,-4 10-1-1,2 1 0-15,-6 0 2 0,-2-1 0 16,3-4 0-16,0-4 1 16,6-8 0-16,-4-4 2 15,-6-8 3-15,4 1 2 16,-1-9 4-16,1 1-1 15,7-5-3-15,-4-7 3 0,2 3-5 16,-2-1-6-16,-1 10-3 16,-3 5-3-16,0 12-4 15,-2 7 5-15,-2 5 0 16,2 5 2-16,0-1 2 16,5-4 1-16,2-4 2 15,4-5-2-15,2-4 6 16,-2-1-2-16,1-7 0 15,5-1 3-15,-3-5-2 16,-3-6 2-16,-4 2-1 16,-6 1 0-16,2 8-1 15,-4 7-2-15,-1 6-1 16,10 5-1-16,-12 2 3 16,11 2-2-16,4-2 5 0,-5-1-1 15,7-7-1-15,-4-5 10 16,2-3 7-16,0-1 6 15,-3-3 8-15,2 3 1 16,-6-7 0-16,-4 2-1 16,-4-4-6-16,-1 2-6 15,-7 0-15-15,-4-1-8 0,-4 10-10 16,-10 0-4-16,-8 7 1 16,0 2-17-16,1 2-54 15,9-4-41-15,13-6-146 16,6-5-95-16,14-6 200 15</inkml:trace>
  <inkml:trace contextRef="#ctx0" brushRef="#br0" timeOffset="141071.7">21419 2455 699 0,'6'26'80'0,"-3"1"35"0,-6 0 19 0,-2-5-56 0,-3-3-16 16,7-10 20-1,1-7-20-15,8-10 3 0,1-6 4 16,5-8 1-16,4-3-1 16,0-1 8-16,0 0-3 15,1 2-27-15,-4 4-12 16,-2 10-22-16,-3 6-7 16,-1 10-6-16,-2 6 0 15,0 7 0-15,2 1 0 0,0-2 3 16,6-2 1-16,3-7 3 15,5-3 1-15,2-5 1 16,1-2 1-16,3-6-1 16,-1-4 1-16,0-5 4 15,1-3 4-15,-3-6 16 16,-1-5 5-16,-4-8 5 16,-10-10-1-1,-1-6-18-15,-5-2-5 0,-5-4-10 16,4 4-5-16,-9 16 8 15,5 8 0-15,-12 33-4 16,1 15 0-16,5 17-9 0,-1 10-1 16,8 0 1-1,6 2 0-15,5 5-37 16,0-5-55-16,6 6-252 0,2-3 209 16</inkml:trace>
  <inkml:trace contextRef="#ctx0" brushRef="#br0" timeOffset="141627.51">21835 2296 1438 0,'0'-22'119'0,"4"-2"5"0,6 0 19 15,5-4-7-15,8 0-65 16,4-5-18-16,4 1-30 15,0 5-5-15,2 3-9 16,0 7-5-16,-2 9-3 16,-1 7-1-16,-2 23-3 15,-8 9-1-15,-4 18 0 16,-4 7 0-16,-10-2 4 16,-1-1 2-16,-3-8 2 15,-2-5-4-15,4-11-1 16,0-9 1-16,3-11 3 15,3-7 10-15,1-12 2 16,2-2 1-16,3-4-4 16,1 1-4-16,-1 8-6 15,-1 3-2-15,-5 8-2 0,1 3 1 16,0-2 6-16,5-2 4 16,6-7 6-16,1-4 2 15,6-6-1-15,0-3 0 16,-1-6-10-16,2-1-2 15,-6-4-2-15,-6-2-2 0,6 12-3 16,-12 4 0-16,1 14-4 16,-1 13 1-16,0 9 7 15,2 2 0 1,1 8 5-16,4-4-1 0,-10-4 0 16,0 1 0-16,-7-4 1 15,-12-3 2-15,-7-3 1 16,-3-3-6-16,-15-6-47 15,0-3-55-15,-16-3-163 16,-1-3 144-16</inkml:trace>
  <inkml:trace contextRef="#ctx0" brushRef="#br0" timeOffset="142021.59">19728 2835 1283 0,'59'-3'43'0,"49"-8"4"0,35-5 57 0,9-2 5 16,52-1 21-16,13 0-44 16,25 0-48-1,12 6-20-15,-8 0-16 0,13 6 0 16,-29 1 3-16,-7 3 0 0,-26 1 0 15,-25 0 1-15,-15 4-13 16,-20-5-64-16,-35 5 48 16</inkml:trace>
  <inkml:trace contextRef="#ctx0" brushRef="#br0" timeOffset="-211377.69">9684 2992 630 0,'-3'6'110'0,"-2"0"99"0,1 0-20 0,-1-1-50 16,1-1-15 0,-1-3-30-16,3-1-12 0,-1-5-16 15,3 0-10-15,3 0-7 16,0-2 2-16,4 0 2 16,1-1-1-16,4-3 1 15,2-2-7-15,8 0-5 16,6-1 2-1,6 0-4-15,3 0 3 0,3 2-11 16,-7 4-12-16,-7 8-11 16,-3 3-4-16,-6 11 2 15,-1 5 0-15,-5 8 1 16,-1 4-2-16,-7 6-1 16,-5 1 0-16,-7 10-4 15,-6-1-1-15,-8 7-1 16,-7 0 0-16,-11 3 2 0,-2 3 1 15,-5 2-1-15,6 0 1 16,9-12-1-16,10-7 0 16,18-16-1-16,7-7-2 15,15-13-1-15,12-7 0 16,19-12 2-16,1-7 1 16,7-9 1-16,0-5 0 0,-12-2 1 15,6-3-1-15,-4 1 2 16,-3 0 0-16,-9 5 1 15,-7 5 2-15,-14 8 1 16,-5 6 1-16,-10 8-2 16,-6 4-2-1,-3 9-3-15,-1 8-3 0,-3 12-1 16,4 7 0-16,3 9 1 16,3 3 1-16,13-7 0 15,8-4 0-15,14-19 9 16,7-10 3-16,5-15 14 15,-1-11 1-15,-2-5 6 16,-8-9 4-16,-3-9 1 16,-5 0 4-16,-13-6 1 15,-1 6-2-15,-11 4-8 16,-4 4-6-16,-10 11-15 0,-6 6-8 16,-10 14-7-1,-6 6-14-15,-3 8-40 0,3 2-28 16,7-5-131-1,10-3-114-15,24-5 185 0</inkml:trace>
  <inkml:trace contextRef="#ctx0" brushRef="#br0" timeOffset="-211157.49">10678 3097 1156 0,'10'10'134'0,"-9"7"117"16,-4 6-57-16,-8 8-23 15,-9 9-34 1,0 5-49-16,-2 5-23 0,2 5-43 16,3 1-8-16,2 5-10 15,2-3-2-15,6-3-40 32,2-5-32-32,6-9-98 0,5-7-88 0,5-12 141 15</inkml:trace>
  <inkml:trace contextRef="#ctx0" brushRef="#br0" timeOffset="-210685.72">11278 3183 784 0,'0'-16'172'0,"-3"-1"190"0,-8 2-168 0,-6 1 11 0,-7 3-68 16,-3 0-39-16,-9 6-51 16,-1 4-15-16,-4 12-23 15,-1 8-7-15,8 8-4 16,3 7-1-1,10 5-2-15,9-4 0 16,11-3 1-16,6-8-1 16,9-12 1-16,8-6 1 15,8-12 3-15,3-6 3 16,8-9 2-16,-5-6 1 16,-5 0 2-16,-4-2 6 15,-6 4 9-15,-8 6 6 0,2 12 3 16,-9 7-7-16,-6 19 0 15,-5 10 0 1,-8 16 4-16,-2 9 1 0,-1 6-8 16,2 0-6-16,2-4 4 15,0-4-43-15,7-8-37 16,3-6-48-16,-1-6-165 16,1-5-73-16,-5-5 176 15</inkml:trace>
  <inkml:trace contextRef="#ctx0" brushRef="#br0" timeOffset="-210260.44">9722 3811 974 0,'1'0'80'16,"2"1"62"-16,5 3-38 16,5 0 12-16,14 3-19 15,10 0-22-15,15-3-26 16,7 0 0-16,17-1-5 15,17-3 3-15,22-3-2 0,9-2-7 16,17-10-3 0,1 0-5-16,-4-2-3 15,8 0-1-15,-20 1-2 0,-13 3 0 16,-26 3-7-16,-19 2-2 16,-34 5-1-16,-9 3-28 15,-21 1-59-15,-12 3-44 16,-20 1-171-16,-10 0-196 0,-31 0 280 15</inkml:trace>
  <inkml:trace contextRef="#ctx0" brushRef="#br0" timeOffset="-209915.39">9824 3979 1434 0,'34'-5'80'0,"1"2"21"16,1 2 21-16,3 5-15 16,7 10-18-16,18 4-31 0,15-1-18 15,16-7-20-15,0-8-9 16,23-8-6-16,6-5-4 15,12-4-1-15,11 0 0 16,2-1-2-16,-13 3-16 16,6 9-124-16,-3 5 98 15</inkml:trace>
  <inkml:trace contextRef="#ctx0" brushRef="#br0" timeOffset="-163817.73">19661 9930 432 0,'-1'0'73'0,"-3"0"74"0,0 3-33 0,-3 2-7 16,2-1-7-1,2 0 4-15,2-2 8 16,1-2 2-16,5 1 3 0,1 0-13 15,1 1-16-15,-1 3-35 16,-4 1-18-16,-2 3-14 31,-1 3 5-31,-3 1 24 0,0 1 12 0,0 0 11 16,2 0-3-16,2 3-18 16,3 5-10-16,5 16-15 15,0 8-6-15,3 19-10 16,-2 9-3-16,3 15-5 15,4 9-3-15,6 1 0 16,8 0 6-16,-4-9-64 16,7-5-24-16,-6-6-58 0,-9-9-43 15,1-10-69 1,-8-6-143-16,-7-11 231 0</inkml:trace>
  <inkml:trace contextRef="#ctx0" brushRef="#br0" timeOffset="-163520.36">19669 11093 1099 0,'-23'-8'118'0,"6"5"90"15,-1 3-61-15,9 10-50 16,2 8-18-16,4 8-9 16,5 8 1-1,7 5-14-15,5 2-9 0,14 1-25 16,4-6-12-16,20-4-9 15,-4-7 1-15,6-10 8 16,-4-10 18-16,-14-15 28 16,-1-9 7-16,-10-17 7 15,3-3-13-15,-11-8-24 16,-1 0-8-16,-10 0-14 16,-4 6-8-16,-7 6-33 15,-1 10-38-15,-3 18-136 16,-3 8-136-16,4 26 184 15</inkml:trace>
  <inkml:trace contextRef="#ctx0" brushRef="#br0" timeOffset="-163111.27">19300 12024 1158 0,'4'0'82'0,"0"-1"75"16,8 3-71-16,0-8 4 15,2 4-3-15,7-4-13 16,3-4 2-16,12 6-12 15,-1-9-4-15,4 0-8 16,0-1-5-16,-1-4-9 16,1 12-4-16,-4 13-2 15,-5 4-7-15,-7 21-9 16,-4 6-1-16,-11 12-6 16,-4 6-2-16,-4 12-2 15,-4-3-3-15,1-3-1 0,2-5-14 16,0-10-34-16,1-3-23 15,0-14-95-15,1-3-78 16,6-11 135-16</inkml:trace>
  <inkml:trace contextRef="#ctx0" brushRef="#br0" timeOffset="-162733.08">19978 11999 1454 0,'-11'7'110'0,"2"0"73"31,0-6-68-31,4-2-25 0,5 2-18 0,8-6-9 16,5-2 2-16,12-5-7 16,7-5-6-16,14 1-21 15,14 10-13-15,-1 2-14 16,-2 8-3-16,-18 12 0 31,-13-2 1-31,-15 17 2 0,-8-1 0 16,-13 9 0-16,-10 3-5 15,-13 4-14-15,0 7-1 16,1 4 0-16,6-8 4 16,16-5 8-16,10-8-1 15,19-12-3-15,10-2-1 16,10-19-1-16,1-4-6 15,0-12-50-15,2-11-39 0,2-10-103 16,4-11-144-16,8-12 205 16</inkml:trace>
  <inkml:trace contextRef="#ctx0" brushRef="#br0" timeOffset="-162308.2">20823 11852 1914 0,'5'18'62'16,"-5"-2"-10"-16,5 5-34 15,-5 3-4-15,2 2-6 16,2 6-3-16,2-8 0 16,4-7 14-16,1-2 6 0,2-13 13 15,5-8 5-15,3-10-12 16,1-2-4-16,0-8-13 15,-5 4-6-15,0 2-3 16,1 7-3-16,-4 11-1 16,5 13 0-16,0 16 1 15,-9-3 1-15,17 9-2 16,-4-9-1-16,0-17 0 16,9-3 0-16,-7-10 2 15,0-10 13-15,0-1 28 16,-7-6 10-16,-5-16 25 15,-1 2 4-15,-9-13 4 16,-3-6-7-16,-4 2-23 16,-5 4-18-16,1 13-34 15,-1 11-21-15,-6 13-65 16,3 10-46-16,1 12-151 0,-1 3-142 16,7 18 237-1</inkml:trace>
  <inkml:trace contextRef="#ctx0" brushRef="#br0" timeOffset="-161945.58">19857 12874 863 0,'-19'-4'318'0,"15"1"-200"0,4-4 221 0,11 0-211 15,12-7-36-15,8-5-8 16,18-11-29-16,10-8-8 16,40-11-15-16,11-4-9 15,28-2-13-15,16 0-4 16,-7 3-3-16,6 0 0 0,-7 7-1 15,-17 11 1 1,-25 13-1-16,-16 9 1 0,-36 10-51 16,-16 2-53-1,-23 11-147-15,-14 5-177 0,-28 12 237 16</inkml:trace>
  <inkml:trace contextRef="#ctx0" brushRef="#br0" timeOffset="-161710.23">19970 13003 995 0,'28'-2'115'0,"5"-6"44"15,33-13-26-15,11-14 11 16,22-19-50-1,16-9-12-15,16-16-38 0,5 2-21 16,19 8-19-16,-5 5-1 16,-22 14 9-16,-7 6-57 15,-18 8 35-15</inkml:trace>
  <inkml:trace contextRef="#ctx0" brushRef="#br0" timeOffset="-140442.71">20937 13030 1351 0,'3'0'94'0,"0"0"44"0,-3-1-17 15,0 2-30-15,0 1-3 16,-3 1 1 0,3 4 0-16,3 7-3 0,2 9-9 0,4 20-24 15,2 9-15-15,10 17-23 16,2 6-7-1,8 2-7-15,2 0 0 16,-3-4-5-16,-2-2-10 0,-8-12-18 16,-2-10-13-1,-7-13-44-15,-1-7-25 0,-6-11-104 16,1-2-102-16,-9-13 179 16</inkml:trace>
  <inkml:trace contextRef="#ctx0" brushRef="#br0" timeOffset="-140175.37">21041 13729 667 0,'-19'2'193'0,"3"1"220"16,2 2-168-16,6 7-91 0,2 3-40 15,5 7-46-15,1 4-9 16,8 0-31-16,4 1-10 16,11-7-11-16,7-4-3 15,3-10 16 1,1-4 21-16,-2-8 45 15,-5-6 17-15,-5-10 1 0,-3-4-11 16,0-7-38-16,-4-4-18 0,-2-4-19 16,-5 1-15-1,-5 4-50 1,-2 4-43-16,-1 11-146 0,-1 6-158 16,1 9 220-16</inkml:trace>
  <inkml:trace contextRef="#ctx0" brushRef="#br0" timeOffset="-139479.58">20787 14660 803 0,'-5'-6'148'0,"-1"0"127"16,3 1-97-16,1 0-12 0,2 1-21 15,5-1-2-15,3-1-8 16,4-1-9-16,8 2-27 16,5-1-16-16,9 4-28 15,2 0-10-15,5 4-16 16,-1 5 0-16,-7 7-11 16,-7 4-3-16,-14 8-6 15,-13 0-5-15,-18 6-1 16,-6 3-3-16,-10 0 0 15,-4 3-5-15,4 0-3 16,1 0-1-16,8-1 3 16,2-3 2-16,13-5 3 15,5-4-1-15,13-10 6 16,10 1 7-16,11-5 5 0,7-4 8 16,16-1-5-1,8-6-3-15,4-8-5 0,-5-4-6 16,-11-10-2-16,-14-5-21 15,-7-6-74 1,-6-1-70-16,-5-5-379 0,-1-4 328 16</inkml:trace>
  <inkml:trace contextRef="#ctx0" brushRef="#br0" timeOffset="-139313.72">21368 14294 1933 0,'2'5'181'0,"-2"2"129"15,-5 1-110-15,-4 2-95 16,-4 0-37-16,-3-7-47 16,1-3-33-16,3-15-79 15,5-1-49-15,7-10-180 16,5-8-248-16,12-10 334 16</inkml:trace>
  <inkml:trace contextRef="#ctx0" brushRef="#br0" timeOffset="-139127.08">21645 13847 1620 0,'-3'7'212'0,"-6"1"179"15,-2 5-215 1,4 7-29-16,-7 8-78 0,12 8-20 0,-1 10-31 16,0 7-13-16,4 8-34 15,-3 3-34-15,-5-5-104 16,10-1-98-16,-4-13 142 15</inkml:trace>
  <inkml:trace contextRef="#ctx0" brushRef="#br0" timeOffset="-138938.27">21794 14031 1715 0,'12'6'248'0,"-3"0"260"16,-4 2-344-16,0 0-43 0,-8-2-83 0,-4 0-25 16,-5-6-78-16,-1-5-62 15,6-8-393-15,2-8 318 16</inkml:trace>
  <inkml:trace contextRef="#ctx0" brushRef="#br0" timeOffset="-138116.04">22466 14608 1328 0,'-9'5'131'0,"6"0"109"16,0 0-91-16,7-2-18 0,-2 6-9 15,-1 3-17 1,1 1-7-16,-2 12-46 0,4 7-20 16,2 11-22-16,-3 6-11 15,4 1-28-15,-6-4-11 16,0-12-44-16,2-11-36 15,3-21-137-15,3-9 145 16</inkml:trace>
  <inkml:trace contextRef="#ctx0" brushRef="#br0" timeOffset="-137964.08">22467 14376 1475 0,'-20'-4'177'16,"4"1"128"-16,-1 2-187 15,2 1-46 1,8-2-123-16,5-1-59 16,5-4-195-16,11 2 166 0</inkml:trace>
  <inkml:trace contextRef="#ctx0" brushRef="#br0" timeOffset="-137244">22701 14693 1494 0,'-2'41'100'15,"-2"-5"37"-15,-1-4-61 16,-4-10-46-16,-1-7 0 0,1-13 20 16,1-5 13-1,7-13 18-15,1-7-8 0,11-7-14 16,4-1-9-16,8 4-18 16,2 7 3-16,2 3 5 15,4 7-3-15,-7 5-4 16,-4 0-10-16,-3 13-17 31,-9-2-2-31,0 7-4 0,1 1 1 0,-3-6-2 16,5 1-2-1,3-6 1-15,-3 0-1 16,4-2 2-16,0 0 1 16,2-1 0-16,1 0 2 0,1 0 1 31,-2 1-2-31,1 4 2 0,0 0-2 0,0 5 0 15,2 0-1 1,0 1 0-16,2-2-1 0,-1-5 1 16,2-4 1-1,0-7 1-15,0-4 1 16,-1-9 11-16,-3-3 8 0,-2-1 16 16,-2 4 8-1,-5 5 2-15,0 4-5 0,4 12-11 16,-8 2-8-16,5 24-12 15,-7 6-6-15,-5 18-24 16,2 11-13-16,-4 4-76 16,5 9-1-16,-4-4-52 15,1-3-38-15,3-12 43 16,-3-12-1-16,2-20 74 16,1-11 59-16,-2-28 62 15,4-10 24-15,-3-26 48 16,1-15 16-16,-2-21 21 15,1-8-7-15,5 0-31 16,4 11-19-16,5 26-34 0,0 14-8 16,4 22-12-16,-3 8-8 15,1 15-6-15,-3 6-2 16,-3 11-3-16,-5 5 0 16,-8 3-11-16,-9 3-6 15,-6 2-17-15,-4 2-21 16,-5-4-47-16,1-4-34 0,5-12-101 15,10-11-61-15,6-15 152 16</inkml:trace>
  <inkml:trace contextRef="#ctx0" brushRef="#br0" timeOffset="-136881.16">23700 14582 1224 0,'24'0'259'16,"-6"-3"254"-16,-6-4-269 15,-7-1-49-15,-10-1-80 16,1-1-21-16,-8 3-40 16,-5 2-18-16,-7 8-29 15,-9 7-14-15,5 15-23 16,2 2-16-16,8 7-13 0,10-3 6 16,9-9 12-16,12-4 16 15,12-14 17-15,2-5 8 16,3-15 15-16,0-6 4 15,-6-10 6 1,-3-1 0-16,-6 2-1 0,-6 6 1 16,-5 14 5-16,-6 5-1 15,2 17-7-15,-2 6-6 0,-5 6-15 16,0 2-11 0,1-3-11-16,4-3-16 0,7-5-65 15,5-6-58-15,7-3-147 16,-2-10 159-16</inkml:trace>
  <inkml:trace contextRef="#ctx0" brushRef="#br0" timeOffset="-136546.68">24083 14459 2052 0,'5'-3'128'0,"-8"-1"55"15,1 1-48-15,-15 4-58 16,-5 8-26-16,4 13-35 15,-4 8-9 1,11 7-11-16,3 0-4 0,16-6-5 16,8-6-7-16,14-8-27 15,9-10-20-15,5-15-68 16,-6-7-47-16,-3-22-187 16,-4-5 206-1</inkml:trace>
  <inkml:trace contextRef="#ctx0" brushRef="#br0" timeOffset="-136357.48">24354 13932 1762 0,'9'-18'199'0,"-1"13"125"0,-3 15-41 15,-1 29-102-15,-2 15-46 16,-2 18-48-16,0 6-27 16,-2 5-29-16,-1-2-12 15,1-3-37 1,0-5-33-16,2-14-100 15,2-10-69-15,0-18-192 0,2-1 219 0</inkml:trace>
  <inkml:trace contextRef="#ctx0" brushRef="#br0" timeOffset="-136191.5">24273 14391 1432 0,'7'-26'267'16,"-1"-1"315"-16,13 7-384 15,6 2-48-15,11 5-54 16,9 4-12-16,10 1-29 16,5 1-12-16,-2-2-28 15,-8-1-22-15,-16-6-100 16,-5-4-25-16,-2-10 55 16</inkml:trace>
  <inkml:trace contextRef="#ctx0" brushRef="#br0" timeOffset="-135404.78">21394 15676 1217 0,'0'-3'204'0,"-2"1"212"16,-1 1-177-16,-4 6-97 16,-3 3-33-16,-1 10-39 15,-4 5-5-15,3 11-25 16,2 7-13-16,3 10-20 31,7 7-7-31,8 0-5 0,6-4 2 0,11-16-3 16,8-14 0-16,11-20 6 31,4-13 10-31,5-19 33 0,-11-8 10 16,-9-14 4-16,-8 1-8 15,-14 0-23-15,-6 2-8 0,-6 6-4 16,-11 1-1-16,-12 10-1 16,0 8-3-16,-4 16-14 0,-3 9-10 15,3 15-18-15,5 6-4 16,8 5 4-16,13-1 5 15,22-8 12-15,9-6 2 16,12-9 5 0,3-3 3-16,-1-1 4 0,-4 1 1 0,-1 5 1 31,-6 3 1-31,-5 8-4 16,-1 3-15-16,-11 4-18 15,-5-1-1-15,-9-3 6 16,-1-2 16-16,0-18 22 0,3-4 6 0,5-22 12 15,4-10 7 1,18-10 8 0,6-3 3-16,9 5 3 15,-1 8-4-15,-11 16-9 0,1 13-7 0,-4 24-14 32,-3 12-2-32,3 17-15 15,-4 6-12-15,-5-6-55 0,0-7-62 16,4-13 75-16</inkml:trace>
  <inkml:trace contextRef="#ctx0" brushRef="#br0" timeOffset="-134131.08">23009 15639 1534 0,'4'10'157'0,"-2"3"120"16,2 2-40-16,1 4-77 0,3 2-35 15,2 9-65-15,5 5-22 16,1 8-31-16,0 3-4 31,1-2-12-31,-3-2-5 0,-2-8-2 0,2-5-1 16,-8-10 11-1,0-9 0-15,-7-15 0 0,-4-10 0 0,-3-20 6 16,-1-6 10-16,-1-11 14 16,3-5 3-16,3 3-5 31,3 3-6-31,3 12-13 16,5 6-5-16,9 16-17 15,2 8-23-15,13 7-72 16,4 5-53-16,8 5-120 15,2 0-106-15,1-1 221 16</inkml:trace>
  <inkml:trace contextRef="#ctx0" brushRef="#br0" timeOffset="-133096.84">23599 15729 1409 0,'-14'2'178'16,"-4"-2"172"-16,1-5-127 15,-3-6-82-15,-1-1-31 0,0-1-56 16,1 4-21-16,4 10-28 16,3 10-15-1,4 13-25-15,4 7-20 0,1 6-26 16,3 2 4-16,3-3 24 16,4-5 19-16,2-11 28 15,4-7 5-15,2-12 3 16,-1-6 10-16,-1-9 20 15,0-5 10-15,-1-4 24 16,-2-1 4-16,0 3 5 16,-1 3-1-16,-1 5-15 15,0 4-11-15,-1 8-20 16,-1 4-10-16,2 7-11 16,2 3-4-16,4 6-3 15,4 1-2-15,5-2-2 0,4-2-1 16,0-10 1-16,3-5 1 15,-4-10 2 1,-3-5 1-16,-1-10 3 16,-4-1-1-16,-4-2 1 15,1 1 8-15,-6 7 6 0,-1 5 2 16,-3 9 3-16,0 5-9 0,-1 7-6 16,-1 4-2-16,1 2-4 15,-3 2 0 1,5-3-1-16,3-1 0 0,6-7-2 15,4-2 0-15,3-6 1 16,3-3-1-16,5-4 3 16,6-1 5-1,3 1 7-15,3 1 7 0,-3 4 19 16,-6 1 5-16,-6 1 12 16,-9 1-1-16,-7-2-3 15,-4 0-4-15,-4 0-6 16,-2 0-3-16,-2 0-2 0,1 2 1 15,-4 4-7 1,5 9-4-16,-2 13-12 0,-1 8-7 16,0 16-6-16,0 6-2 15,-8 8-5 1,-1 6-9-16,1 2-18 0,-9-1-8 16,3-4-19-16,0-5 0 0,-7-14 2 31,-1-8 8-31,-1-16 21 0,1-12 7 0,7-20 20 15,-1-14 9 1,15-15 16-16,5-10 2 0,16-4-1 16,11-1-4-16,15 8-7 15,6 2 0-15,5 5-2 16,0 1-2-16,-3-1-4 16,-1 1-1-1,-1 1 2-15,0 0 2 0,-7 1 4 16,-3 1 3-16,-15-1 8 15,-11 2 5-15,-22 1 4 32,-12 5 1-32,-17 12-4 0,-4 6-5 0,8 16-13 15,0 15-5 1,10 18-10-16,10 10-6 0,17 8-4 0,12-4-3 16,23-14-1-16,11-10 0 15,20-15 0 1,-3-8-5-16,0-13-29 0,-4-3-22 15,-16-11-80 1,2-5-60-16,-14-12 119 0</inkml:trace>
  <inkml:trace contextRef="#ctx0" brushRef="#br0" timeOffset="-132045.95">19106 16961 790 0,'-4'1'191'0,"3"-1"228"16,-2-6-206-16,4-2-85 15,1-2-17-15,1 3-28 16,-1-3-2-16,5 5-20 16,1 1-8-16,5 3-3 15,3 3 2-15,6 4-10 0,6 2-9 16,14 4-18-16,-1 0-5 15,0 1-3 1,-1 0 0-16,-15 0 7 16,-7 2 0-16,-8 3 3 15,-13 2-3-15,-17 6-8 16,-5 6-2-16,-21 5-16 0,2 6-3 0,-6 3-1 16,4-1 1-16,8-2 15 31,8-5 1-31,14-9 1 15,6-5-1-15,15-10 5 0,6-6 5 16,12-6 5-16,8-3 2 16,10-6-7-1,9-1-6-15,7-7-19 0,6 4-43 0,-1-6-119 32,-7-3-106-32,-7-6 139 15</inkml:trace>
  <inkml:trace contextRef="#ctx0" brushRef="#br0" timeOffset="-131571.45">19679 16875 1771 0,'-5'0'133'0,"1"-3"66"15,4 0-48-15,6 0-55 16,3-2-4-16,9 3 2 15,8 0-3-15,12 3-16 16,4-1-18-16,-1 6-30 16,-4 4-8-16,-8 0-15 15,-9 2-2-15,-7 2 3 16,-6 4-4-16,-7 4-11 16,-8 3-9-16,-9 3-13 15,-7-4 4-15,-6-2 11 16,4-2 7-16,6-7 10 15,6-4 0-15,14-8 0 16,0 3 0-16,14 0 9 0,7 0 6 16,9 2 13-16,0 1 3 15,2 3-2-15,0 3-2 16,-2 5-3 0,-5 1 0-16,-13 5 6 0,-7 0-1 15,-13 6-3-15,-9 1-6 0,-12 5-11 16,-5-1-6-16,-2-4-17 15,1-3-15 1,-4-9-42-16,3-5-31 0,7-10-74 16,8-4-53-16,24-13-177 15,10-8-175-15,19-13 325 16</inkml:trace>
  <inkml:trace contextRef="#ctx0" brushRef="#br0" timeOffset="-131270.77">20233 16943 1310 0,'8'-8'191'0,"-3"6"145"16,-5 5-81-16,-5 12-135 15,-5 5-47-15,2 9-52 16,4 6-11-16,5 4-5 0,6 4 0 16,10-5-4-1,3-4-1-15,10-14 0 0,0-11 10 16,0-17 35-1,0-12 25-15,0-15 37 0,-1-4 2 16,-11-9-16-16,-4 2-19 16,-20 4-27-16,-11 7-7 15,-13 7-14-15,-5 1-6 0,-7 13-16 16,0 0-20 0,-1 14-51-16,0 6-32 0,7 6-109 15,12 6-66-15,21 8 150 16</inkml:trace>
  <inkml:trace contextRef="#ctx0" brushRef="#br0" timeOffset="-130108.5">20952 16937 646 0,'2'5'166'0,"0"-3"182"0,1 6-163 16,-3-1-21-16,0-2-27 15,1 5-5-15,1 0-20 16,1 3-20-16,1 7-35 15,0 3-17-15,1 6-33 16,1 3-6-16,-3-1-4 16,-2-4-2-16,-1-9 3 15,0-5 1-15,0-13 11 16,0-1 12-16,3-16 18 16,-1-5 17-16,5-10 24 15,1-5 0-15,4 2 3 16,7 2-8-16,2 10-23 15,4 8-12-15,-2 12-18 0,-2 7-10 16,-2 12-29 0,-6 5-20-16,-1 5-29 0,-3 0-1 15,-4-3 19-15,0-1 20 16,1-10 28-16,-5-8 2 16,0-9 3-16,-1-8 1 15,-1-9 4-15,2 1 4 16,7 1 8-16,0 3 1 15,6 8-3-15,-4 4-4 0,3 11-11 16,0 3-3-16,0 2-2 16,-1-1-1-16,1-5 0 15,0-5 0-15,0-7 0 16,-1-5 3-16,0-13 2 16,0-2 5-16,1 3 13 15,-2 4 2-15,1 13-1 16,-3 4-5-16,3 11-25 15,-1 8-29-15,5 11-110 16,5 5-92 0,-4 0 120-16</inkml:trace>
  <inkml:trace contextRef="#ctx0" brushRef="#br0" timeOffset="-129183.48">21721 16781 343 0,'-1'3'37'15,"-2"0"53"-15,1 0-61 32,-3-3 18-32,3 1 48 0,1 0 19 0,-1-1-4 15,2 0-25-15,0 0-50 16,-1-1-21-16,1 0-13 16,-1-7-4-1,2 1-3 1,3 3 0-16,-1 4 3 15,1 0 2-15,-4 0 2 0,1 2 0 16,-1-1-1 0,-5 5 1-16,5 0-1 0,-3-5 0 15,3-1 0-15,0 1 0 16,1 1 1-16,1-2 1 16,-1 0 27-16,0 0 30 15,-1 0 60-15,-1 0 24 0,0 1 3 16,-2 6-13-16,6 9-22 15,2 1-13-15,3 4-11 16,0 2-11-16,1-1-34 16,2 5-11-16,2-1-16 15,-3-3-7-15,-2-5-5 16,-2-4-26-16,-2-8-66 16,-4-5-69-16,2-4 74 15</inkml:trace>
  <inkml:trace contextRef="#ctx0" brushRef="#br0" timeOffset="-129009.66">21705 16490 1824 0,'-6'12'132'16,"0"4"48"-16,3 3-67 15,0-3-83-15,0-3-45 16,2-7-119-16,4-1-151 15,4-9 149-15</inkml:trace>
  <inkml:trace contextRef="#ctx0" brushRef="#br0" timeOffset="-128486.16">21847 16449 1999 0,'14'44'100'0,"2"7"25"0,4 3-68 15,4 15-47-15,-3-1-8 16,3-1-1-16,1-3-2 16,-4-20-2-16,8-5-2 15,-4-21-4-15,6-5 1 16,-5-19 5 0,-2-11 9-16,-3-12 39 0,-3-10 22 0,-4 0 30 15,-9-4 4-15,-7 2-13 16,-5 7-17-16,-4 11-28 15,-3 13-15-15,4 24-26 16,4 14-11-16,7 20-21 16,6 3-1-1,15-3-2-15,3-8 7 16,15-19 15-16,1-12 1 16,3-17 8-16,5-3 2 15,-13-17 4-15,-6-4 9 16,-12-4 15-16,-5-7 6 0,-5 7 7 0,1 7-6 15,2 16-9 1,-3 7-6-16,4 21-8 0,2 8-2 16,6 13-5-1,-1 1-3-15,-2 1 1 16,-1 0-1-16,-8-6 1 16,-3 0-2-16,-6-8-5 15,-11-5-16-15,-10-9-35 0,-3-2-23 0,-12-9-66 16,-5-1-44-16,-9-1-232 31,-13 2 244-31</inkml:trace>
  <inkml:trace contextRef="#ctx0" brushRef="#br0" timeOffset="-127914.64">20294 17698 1001 0,'-11'15'194'16,"6"5"251"-16,-5 0-345 15,4 5-35-15,5 3-55 16,-6 4-5-16,5 7-2 0,-4-1-1 16,8 7-1-16,5-9 0 15,10-6 23-15,6-3 14 16,8-13 35-16,3 0 28 15,16-7 20-15,17-9 1 16,20-8-12-16,4-9-22 16,-5-11-41-16,-11 5-14 0,-17-4-22 15,-7 1 0 1,-11 7-59-16,-3 2-48 0,-19 8-138 16,-5-1-104-1,-13 2 183-15</inkml:trace>
  <inkml:trace contextRef="#ctx0" brushRef="#br0" timeOffset="-127659.43">20902 17633 1237 0,'2'5'205'16,"5"2"191"-16,8 4-167 0,8 3-22 16,8 7-30-16,11 2-8 15,8-4-34-15,1-2-23 16,-1-1-47-16,-9-8-21 15,-8-4-26 1,-4-3-6-16,-8 1-4 0,-6 0-1 16,-14 8-17-16,-7 7-13 0,-13 5-25 15,-6 9-11 1,-14 3-12 0,-1-2-2-16,-6 3-21 0,-9 2-26 15,0-3-87-15,4-4-59 16,11-11 140-16</inkml:trace>
  <inkml:trace contextRef="#ctx0" brushRef="#br0" timeOffset="-126944.73">21860 17670 1017 0,'-1'3'164'0,"1"-2"159"0,2 1-99 16,3 1-50-1,0-1-13 1,0-1-10-16,8 3-7 16,4-5-28-16,7 0-16 15,8 1-27-15,-2-8-15 16,1 3-23-16,-2-5-10 15,-4 2-16-15,0 5-2 0,-5 3-1 16,-5 5 1 0,-9 10-14-16,-6 3-16 0,-8 7-40 15,-8 6-17-15,-8 4-7 16,-3-1 15-16,-8 1 36 16,-2-2 16-16,-1-2 20 15,3-2 2-15,12-7 13 16,8-7 2-16,18-8 8 15,14-4 8-15,11-3 5 16,8-2 1-16,4-3-6 16,-2-1-10-16,1-4-19 15,2-4-11-15,0-4-88 0,4-2-61 16,-5 1 79-16</inkml:trace>
  <inkml:trace contextRef="#ctx0" brushRef="#br0" timeOffset="-125946.78">22436 17481 1032 0,'11'0'149'0,"-3"-4"128"16,3 3-46-16,-5-2-55 15,0-1-22-15,2 2-24 16,-2-3-11-16,4-1-27 16,1 0-9-16,0 0-24 15,7 1-8-15,3 3-17 16,-1 2-9-16,-2 4-10 15,-3 4-5-15,-7 6-19 16,-2 3-14-16,-6 7-35 16,-2 3-25-16,-11 7-39 15,-3 0 2-15,-4 1 35 16,-1-3 23-16,-2-9 60 16,4 3 19-16,10-11 18 15,0-1 9-15,11-1 9 16,7-14 8-16,2 1 7 0,2-4-2 15,13-7-8-15,2 4-14 16,13-10-26-16,10 1-9 16,6-8-5-16,0-6-31 0,-8-5-102 15,-6-2-80-15,-12 0 95 16</inkml:trace>
  <inkml:trace contextRef="#ctx0" brushRef="#br0" timeOffset="-125602.55">23117 17027 1436 0,'-1'16'237'0,"-1"4"240"16,-3 1-204-16,-3 13-135 15,-5 4-47-15,-4 10-55 16,-2 6-20-16,4 6-17 0,4 0-4 15,8-4-10-15,7-8-3 16,9-19-15 0,5-9-3-16,6-19 4 0,2-8 3 15,9-15 20-15,-3-7 14 16,4-3 32-16,-2-2 13 0,-16 2 20 31,-7 4 1-31,-24 7-16 0,-15 8-10 16,-14 15-40-16,-3 11-29 0,-1 15-63 15,10 10-31-15,9-3-71 16,7-3-53-16,20-12 139 16</inkml:trace>
  <inkml:trace contextRef="#ctx0" brushRef="#br0" timeOffset="-124953.49">23648 17188 1906 0,'0'18'141'0,"3"3"87"0,-4-1-153 15,3 5-33-15,-4 4-34 16,-9-6-1-16,3-1-5 15,-6-5-2-15,6-6-3 16,2 0-4-16,3-12 1 16,3-6 3-16,7-12 12 15,3-5 11 1,12-6 12-16,3-4 5 0,0 5 1 16,0 3-5-16,-4 12-10 31,-5 7-5-31,4 14-11 0,-4 6-10 0,-4 8-25 31,-2 2-8-31,-5-1-4 0,-3-1 9 16,2-10 23-16,0-4 7 15,0-9 12-15,0-5 3 16,1-5 1-16,2-2 4 16,-1 4-2-16,5 1 0 15,-1 8 4-15,0 3-2 16,4 11-10-16,-3 4-3 0,2 0-4 15,-3-2-2-15,2-6 0 16,-1-5-2-16,1-6 5 16,1-7 5-16,3-7 11 15,2-3 8-15,7-4 10 16,2 6 1-16,2 5 9 16,-6 3 0-16,-5 14-9 15,-2 7-4-15,-4 11-15 16,-3 6-5-16,-2 0-7 15,2-2-2-15,1-9-6 16,0-1-6-16,-2-13-36 16,-3-9-25-16,-1-15-88 15,5-7-79-15,2-22 131 0</inkml:trace>
  <inkml:trace contextRef="#ctx0" brushRef="#br0" timeOffset="-124804.28">24223 16859 2187 0,'-28'32'227'16,"7"-2"175"-16,3-9-226 0,6-10-195 15,8-6-70-15,2-18-122 16,5-4-7-16,0-28 104 16</inkml:trace>
  <inkml:trace contextRef="#ctx0" brushRef="#br0" timeOffset="-124278.89">24356 16613 1871 0,'-8'48'243'0,"1"1"246"0,3 1-314 16,1 6-152-16,1 5-18 16,3 12-8-16,1 4-5 15,4 4-8-15,2-2-1 16,6-12 0-16,3-12 2 15,3-23-7 1,6-17-5-16,15-20 17 0,-1-12 9 16,2-17 35-16,-3-8 21 15,-15-7 16 1,-2 1 7-16,-13 2 0 0,-1 6-9 16,-8 15-20-1,-1 9-9-15,-8 24-27 16,2 12-12-16,-8 23-32 0,2 6-17 15,8 5 0-15,-1-3 4 16,15-14 11-16,4-11 7 0,9-21 3 16,1-10 4-1,7-19 12-15,-1-8 7 16,7-11 18-16,1-7 10 16,2 0 14-16,3 6 1 15,-5 15-4-15,-2 14-5 16,-11 25-6-16,-4 13-2 0,-7 24-4 15,-4 6 1 1,-6 10-1-16,-5-3-4 0,1-5-4 16,-8-5-4-16,-12-14-8 15,0-5-1 1,-20-12-5-16,-2-5-6 0,-9-9-3 16,-5-5-9-16,-4-6-25 15,-11-8-21-15,-22-11 20 16,-9-3 10-16</inkml:trace>
  <inkml:trace contextRef="#ctx0" brushRef="#br0" timeOffset="-92076.48">18233 6528 225 0,'-6'6'52'0,"-4"4"22"16,3-2 96-1,2-3 36-15,1 0 34 0,3-5 6 16,0 0-29-16,4-1-52 15,-3 1-24-15,0 0-37 0,0 0-21 16,0 0-35 0,-3 3-13-16,1 1-9 0,-3 1 4 15,-1 1 13-15,-4 0 12 16,-2 3 0-16,-7 0-4 16,-3 5-11-16,-2 1-10 15,-14 0-2-15,-6 4-1 16,-13-3 2-1,-2 1-5-15,1 2-3 0,-4-4-1 0,-14-1-4 32,-5-1-2-32,-12 0-3 0,-5-2-4 15,3 0-4-15,0 1-2 0,-11 2 0 32,6 0 0-32,-5 3 0 15,3-2 0-15,-2 3 1 0,-1 1-1 0,0-1 1 31,0 1 1-31,1-5-1 0,-7-3 2 0,7 0-2 16,-6-1 0-16,-1 6-1 16,3 3-1-16,-7 5-1 15,-7 3-1 1,7 8-1-16,0 0 0 0,3 2 3 16,5 2-1-1,5-6 1-15,5 0 0 0,10-4 0 0,16-4 0 16,6-4 0-16,9 2 0 31,1-4-1-31,6-1-2 0,19-5-7 16,6-4-29-1,23-11-110-15,9-8-89 0,33-16 119 16</inkml:trace>
  <inkml:trace contextRef="#ctx0" brushRef="#br0" timeOffset="-90092.57">19183 7826 425 0,'4'8'106'0,"1"-2"116"16,0 0-52-16,-2-4 13 15,-2-1-30-15,2-2-23 16,1-1 1-16,4-2-17 16,-2 1-10-16,1 2-25 15,1 1-15-15,-4 6-19 16,-3 1-1-16,-4 5 11 15,-2 2 8-15,-7 4 2 0,1 2-2 16,-4 6-13 0,-3 2-7-16,-1 6-16 0,-4 2-6 15,2 6-10-15,-2 2-4 16,-1 6-4-16,1 4 0 16,-6 7-2-16,1 5 1 15,-9 0-1-15,-5 0 1 16,-4 5 3-16,-3 4 3 0,4 12 10 15,-4 2 7-15,7 6 9 16,-1 4 2-16,-6 5 1 16,-3 1-3-16,-18 2-2 15,-5 1-3-15,-1 0-7 16,1 4-4-16,3 4-7 16,-7 1-2-16,-7 1-4 15,0 0-1-15,-4 1-1 16,9 0 0-16,-11 0 0 15,-2 0 0-15,1 1-1 16,-3-1 2-16,8-7-1 16,0-4-1-16,-2-8 2 15,1-3-2-15,13-4 0 0,4-2 0 16,-5-4 0-16,0-2 0 16,0-2 0-1,2-1 1-15,15 0-2 0,-1 1 1 16,2-5 1-16,-4-2-1 15,-4-3 0-15,8-4-1 16,5 3 7-16,2-4 4 16,10-2 11-16,2-2 5 0,5-2-2 15,1 4-3-15,-12 2-11 16,-2 1-4-16,-2-1-5 16,0-3-2-16,9 1 0 15,3 0-1 1,6 5 1-16,3 3-1 0,4-4 1 15,-3-2-1-15,1-7 0 16,-3 1-1-16,3 8 0 16,-5 0 0-16,-2 3 1 15,1 0 0-15,-4-1 0 0,1 1 2 16,3 1-1-16,0 2 1 16,5 0 0-1,-1-7-1-15,0 0 0 0,4-1 0 16,-7 2 3-16,1 7 1 15,-3-1 1 1,0 2 0-16,1-2-3 16,3-3-1-16,3 0 0 0,-3-2 0 15,4-3 1-15,0-1 3 0,1-3 3 16,1-1 0-16,0-1 2 16,3 0-1-16,2-1-3 31,-1-2 0-31,3-5-2 0,-5-4-1 0,4-7-3 15,1-1 0-15,-5-7 0 16,5 2 0-16,-1 0 0 16,1-2 1-16,1 2 0 15,-1-6 1 1,1 0 0-16,-3 0 1 0,0 0 0 16,0 2 0-16,-4 1-1 0,-1 3 0 31,1-3-2-31,2 1 0 0,4-6-3 15,-1-4-2 1,11-6-23-16,1-5-22 16,5-7-85-16,4-5-56 0,11-4 99 15</inkml:trace>
  <inkml:trace contextRef="#ctx0" brushRef="#br0" timeOffset="-83774.08">10183 11210 231 0,'18'-19'38'0,"-1"1"36"0,0 3-37 0,-4 6-31 16,-4 1-9-16,-8 3-76 0,-3 4 56 31</inkml:trace>
  <inkml:trace contextRef="#ctx0" brushRef="#br0" timeOffset="-83673.75">10197 11147 281 0,'-6'3'48'0,"1"-1"47"0,2-1-59 16,4-1-19-16,1-4-73 16,2 1 40-16</inkml:trace>
  <inkml:trace contextRef="#ctx0" brushRef="#br0" timeOffset="-80391.63">10158 11306 683 0,'0'13'103'15,"0"-2"81"-15,1-2-84 16,0-2-22-16,-1-5-7 15,-1-2 8-15,-1-3 7 16,-3-4-4-16,-1-1-13 16,0-1-10-16,-2 1-27 15,1 1-10-15,-2 2-15 16,0 3-4-16,-4 2 1 16,-1 0-1-16,-3 1 9 15,-1 0 12-15,0 1 19 16,-3-2 8-16,3 0 3 0,2-2-7 15,-4-1-16-15,1 1-6 16,-3-1-12-16,-7 0-4 16,3-2-4-16,-6-1-2 15,-3 0 1-15,3-2-2 16,-4-1 4-16,3 0 1 16,4-1 1-16,-3 1-1 0,3-1-3 15,-4-1-1-15,0 1 6 16,3 1 1-16,-1 0 3 15,2 2 0-15,-8-2-6 16,-2 0-2 0,-3-1-2-16,1-1 0 0,-1-2 9 15,6 0 5-15,5 2 7 16,-4-1 3-16,3 1 0 16,-3 4-2-16,-4-4-2 15,-5 5-3-15,-11 0-4 16,-1 0-2-16,0 2-1 15,5 1 2-15,4-1 8 0,3 0 5 16,-7-3 2-16,-8 2-1 16,-3 2-7-16,-7 0-4 15,3 4-3-15,1-1-3 16,2-1-2 0,-2 1 0-16,-6-1 1 15,-2 0 0-15,-7-3-1 0,6-2-2 0,6 0-4 16,-1-1 0-1,-7 1-2-15,-5-2 0 0,0-1-2 16,-1 0 1-16,8 0 0 16,-1 1-1-16,-8 1 0 15,-1 3 1-15,2-1-1 16,5 2 1-16,-1-1-1 16,1-2 1-16,-11 0-1 15,4-1 0 1,3-1 1-16,4 1-1 0,-5 0 0 15,-2 1 1-15,-4 3-1 16,1-1 1 0,7 2 0-16,-7 1 0 0,-3 1-1 15,-1 1 0-15,0 0-1 16,3 2 0-16,-11 2 0 16,-1 0 0-16,1 1 0 0,2 0 1 15,4 1-1-15,-4 1 1 0,5-1 0 31,-2 1 0-31,10 0 0 16,-8-1 0-16,-3 3 1 0,1 0-1 0,3 0 1 16,8 2-1-16,-8 1 0 15,-2 0 4-15,6 0 4 32,1 0 1-32,5-1 4 0,-6 0-5 15,-2 4-2 1,-1-4-3-16,10 7 0 15,-2-3-2-15,-6-1 1 0,-1 5-1 16,-2-4 1 0,9 5-1-16,4 0 0 15,-4-2 0-15,-4 2-1 16,2 1 2-16,3 2 5 0,14 2 3 16,-9-1 5-16,-3 0 0 15,0 5-4-15,-6-5-3 16,10 2-5-16,7 0-1 15,-3 1-2-15,0 4 0 16,4 1 0-16,0 2-1 0,13 2-1 16,2 1 0-16,2 3-1 15,-5 2 1-15,-3 5-1 16,1 4 1-16,4 1-1 16,7-2 1-16,7-3-1 15,4-1 0-15,6 3-1 16,-2 5-1-16,5 11 0 15,-2 4-1-15,7 7 1 16,-3-1-1-16,0 3 0 16,4-1 1-16,-1 7-1 15,11 4 2-15,-2-5-2 0,9 1 1 16,6 0 0 0,2 0 0-16,6 12 0 0,-2 1 0 15,5 6 2-15,0 8 0 16,2 2 1-16,2 5-1 15,-3 2 0-15,8-1-1 16,4 0 1-16,0-1 0 16,7-2 0-16,-4-1 0 0,6-3 1 15,9-1-1-15,5-1 1 16,7-1-2-16,3 0-1 16,-3 0 1-1,3-2 1-15,-2 3 0 16,7-2 0-16,9-3 0 0,8-7-2 15,0-7 0 1,1-9-2-16,0-1 0 0,9-6 1 16,6-2 0-1,4-4 1-15,0 1 1 0,12 0 1 16,-1 0 0-16,4-4-1 16,5-3-1-16,0-6-3 15,1-4 1-15,11-4 0 0,3-4 0 16,-5-3 5-16,4-3 2 15,5-6 0-15,-2-3 2 16,3-2-2-16,7 0-2 0,-9-1 2 16,3 1 0-16,11-3 0 31,-12-1 0-31,12-5-4 0,8-3-1 0,-11-7 2 16,12-4-1-16,-3-8 5 31,1-6 3-31,13-10 3 15,-7-2 0-15,9-8-2 0,-1-2-4 0,-8-4-1 16,11-7 0 0,-5-9-1-16,6-7 1 15,4-9-16-15,-4-3-15 0,9-7-17 16,-12-3 0-16,5-8 13 16,-8-3 14-16,-13-3 18 15,0-2-1-15,-15-5 6 16,-11-6-1-16,1-5 2 15,-12 0 1-15,-14-6 1 16,-5-3 1-16,-17-2 3 16,-2-4 2-16,-4-2 3 15,-5 0 1-15,-13-2 4 16,-10-6-1-16,-5-5-4 0,2-2-4 0,3-6-4 31,1 1-1-31,-5 6 9 16,-10-3 6-16,-10 1 8 15,-11 2 6-15,-13 3 4 0,-2 0 4 0,-10 12 10 32,-10 5 0-32,-8-1-1 0,-6 6-7 0,-12 5-11 31,2 1-2-31,-8 13 3 16,-2 4 1-16,-3 3 0 15,4 7-4-15,-15 7-8 16,-5 2-4-16,-14 8-3 15,-9 4 0-15,4 7-3 16,-5 7 0-16,-9 10-1 16,1 4-1-16,-2 6 0 0,0 5 0 15,-2 4-1-15,0 2-1 16,2 4-2-16,4-1-2 16,2 6-9-16,2 1-18 15,0-3-75-15,0-1-61 16,-13-9 79-16</inkml:trace>
  <inkml:trace contextRef="#ctx0" brushRef="#br0" timeOffset="-79179.93">5099 13016 903 0,'3'-9'172'16,"-2"-2"195"-16,-2 1-136 15,-7 1-42-15,-6 2-28 16,-2 2-39-16,3 2-9 15,-2 2-24-15,8 2-10 0,1 1-12 16,2 2-11 0,4 3-24-16,4 5-7 0,4 16-11 15,6 10 0-15,1 20-3 16,-3 7-2-16,9 8-4 16,-12-1-1-16,3-7-1 15,0-8 1 1,-13-12 1-1,1-9 2-15,-5-14 2 0,-4-7 2 16,1-13 1 0,-2-6-4-16,-11-19-7 0,1-11-1 15,-2-20-2-15,2-6 3 16,9-7 9 0,7-2 5-16,12-1 5 0,8 3-1 15,2 3-5-15,2 2-5 16,4 13-6-16,1 5-3 15,3 9 0-15,-3 7-1 16,-3 12-3-16,-3 4 0 16,-1 16 0-16,7 16 1 0,-1 18 4 15,5 8 2-15,-4 13 1 16,-2-2 1-16,-2-14 0 16,0-6 0-16,-7-23-2 15,0-9 1-15,-3-16 0 16,-1-14 3-16,2-20 1 15,0-14 1-15,1-19-3 16,5-11-1-16,4-7 1 16,-3 2 3-16,6 10-1 15,-1 7 0-15,-1 19 7 16,1 13-1-16,-6 20 3 16,-1 16 3-16,-2 29-4 15,-5 11 1-15,-2 34 0 16,-1 19-3-16,-5 34-5 0,0 15-2 15,5 24-5 1,1 1 1-16,5-14-36 0,4-6-19 16,0-31-24-16,3-17-23 0,1-34-24 15,3-15-33-15,1-33-103 16,1-14-48-16,0-28 160 16</inkml:trace>
  <inkml:trace contextRef="#ctx0" brushRef="#br0" timeOffset="-78751.94">6252 12842 1744 0,'-7'37'111'0,"0"7"32"16,-1 6-17-16,-3 15-58 0,3 6-17 15,0 5-19-15,0-5-13 16,7-10-13-16,1-9-3 16,1-17-2-16,3-6 0 15,-3-18 1 1,1-9-1-16,-6-22 9 0,1-12 3 0,-6-35 8 31,-3-17 7-31,0-22 8 0,0-9 10 0,7 3 27 31,5 7 5-31,9 22-3 0,7 15-10 16,5 30-32-16,1 16-12 0,4 23-8 16,3 13-2-1,2 22 4-15,5 12 2 0,-4 13-2 16,-2 3-2-16,-1-4-5 16,-8-5-2-1,-2-9 3-15,-2-1-55 0,-6-10-34 16,6-1-44-16,-7-8-124 15,0-7-41 1,-2-10 149-16</inkml:trace>
  <inkml:trace contextRef="#ctx0" brushRef="#br0" timeOffset="-78578.21">6236 12991 1006 0,'-8'5'234'15,"0"5"283"1,3-4-276-16,5 0-118 0,1-4-39 0,10-6-39 15,1-4-6-15,11-12-17 16,8-2-7-16,11-12-52 16,7-4-57-16,4-6-170 31,1-7-154-31,3 1 217 0</inkml:trace>
  <inkml:trace contextRef="#ctx0" brushRef="#br0" timeOffset="-78392.65">6861 12514 1114 0,'8'3'246'16,"1"11"193"-16,-11 9-143 16,0 13-64-16,-1 19-99 15,-3 4-35-15,4 7-55 0,-1-2-15 16,3-7-20-16,1-4-4 16,8-8-19-16,3-1-76 15,2-11-108-15,5-3-110 16,-2-15 139-16</inkml:trace>
  <inkml:trace contextRef="#ctx0" brushRef="#br0" timeOffset="-78181.16">6625 12619 1563 0,'2'1'107'16,"3"-3"72"-16,2-4-31 15,6-9-28-15,6-6-21 16,10-11-49-16,4-4-19 16,11-2-23-16,-1-5 17 15,6 2-105-15,0 1-71 0,0-2-189 16,3 8 148-16</inkml:trace>
  <inkml:trace contextRef="#ctx0" brushRef="#br0" timeOffset="-77643.27">7321 12321 981 0,'-6'33'117'16,"0"1"110"-16,2 3-86 15,3 1-9-15,-3 5-12 16,5 3-14-16,8 14-49 16,2 10-25-16,2 8-27 15,3 1-5-15,-3-13-1 16,0-11 0-16,-2-18 1 15,-7-10 3-15,-4-15 6 0,-3-6 5 16,-6-18 12-16,-5-9 9 16,-13-22 14-16,-6-17 3 15,-9-29-3 1,1-14-9-16,24-3 6 0,12 4 10 16,29 22 17-16,8 11 8 15,9 15-17-15,0 11-16 0,4 14-24 16,4 9-9-16,0 11-8 15,2 4 0-15,-7 8-1 16,-1 5 1-16,-15 9 6 16,-12 7 4-16,-20 3 2 31,-17 3-6-31,-13-3-18 0,-1-7-6 16,-6-11-3-16,-1-6 5 0,8-11 13 15,2 0 0 1,16 2-1-16,7 4 0 0,9 17 3 15,3 9 6-15,6 17 7 16,6 6 3-16,7 8 0 16,3 5-5-16,8-1-6 15,-1 0-4-15,10-7-5 16,2-8-1-16,6-9-10 16,-5-7-24-16,-3-6-89 15,-8-10-64-15,-3-11-339 16,6-9 307-16</inkml:trace>
  <inkml:trace contextRef="#ctx0" brushRef="#br0" timeOffset="-77425.15">7971 12174 1525 0,'15'9'143'0,"2"11"97"15,0 10-11-15,3 16-37 16,2 12-32-16,-5 7-54 15,2 8-26-15,-7 9-46 16,-7 2-12-16,2 6-12 16,-5 1-26-16,0-13-65 15,1-6-67-15,3-17-247 16,2-14 232-16</inkml:trace>
  <inkml:trace contextRef="#ctx0" brushRef="#br0" timeOffset="-77199.41">8797 12080 1457 0,'36'-2'172'0,"-10"9"150"15,-3 13-46-15,-18 26-62 16,-10 7-30-16,-15 25-67 15,-6 7-28-15,-6 3-49 16,0 3-19-16,6-5-16 16,3-6-12-16,10-13-59 0,2-15-43 15,6-24-127-15,-1-13-83 16,9-15 174-16</inkml:trace>
  <inkml:trace contextRef="#ctx0" brushRef="#br0" timeOffset="-76991.78">8505 12202 1672 0,'30'18'184'16,"5"7"95"-16,9 12-53 16,4 7-27-16,1 4-68 15,1 0-29-15,6-2-50 0,1-4-17 16,-3 1-20-16,0 1-1 15,-8 4-70 1,-5-1-67-16,2 4 71 0</inkml:trace>
  <inkml:trace contextRef="#ctx0" brushRef="#br0" timeOffset="-74151.83">7938 16904 553 0,'1'-8'83'0,"-1"0"67"16,0 3-33-16,-2 2 2 15,-5-1-5-15,1 2-1 0,2-2-12 16,-1 0-6-16,3 1-9 16,-2-2-11-16,4 5 0 15,0 0-1-15,-2-2 8 16,7 9 1-16,-2 5-11 15,2 4-9-15,-2 14-29 16,2 3-9-16,-2 7-15 16,3 5-3-16,-3-2-3 15,2-2 0-15,-1-5-1 16,1-5-1-16,-1-4 0 16,0-4 0-16,-3-7-1 15,1-3 1-15,-2-8-1 16,-1-5-1-16,-1-14 0 0,-1-7 0 15,0-17 0-15,1-9-1 16,0-18 1-16,4-4-1 16,6-5 0-16,2 1 1 15,7 9 11-15,4 7 3 16,5 12 3-16,-1 11-3 16,-4 17-8-16,6 11-2 15,-8 18 0-15,-2 9 1 16,0 18 0-16,-6 3 2 15,0 8-2-15,-3-4-1 16,-3-6-1-16,3-4-1 0,0-13-1 16,5-6-1-16,-5-13 0 15,1-6-1-15,2-14 1 16,-1-6 4-16,1-14 13 16,0-6 4-16,1-10 11 15,-1-2 5-15,4-1 7 16,2 5 2-16,-1 10 0 15,4 7-5-15,-3 16-15 16,1 11-5-16,1 17-6 16,-3 13-2-16,3 25-1 15,0 10 0-15,-5 20-5 16,1 11 1-16,0 7-14 0,-2-2-44 16,6-12-136-1,-1-14-86-15,7-29 125 0</inkml:trace>
  <inkml:trace contextRef="#ctx0" brushRef="#br0" timeOffset="-73003.32">9321 16752 651 0,'1'-6'135'15,"-1"0"106"-15,-3 0-68 16,-6 1-34-16,2 2-41 16,-2 0-13-16,2 3-25 15,2 2-9-15,3 5-14 16,0 2-8-16,4 9-15 15,3 7-6-15,3 12-5 0,1 7 0 16,-1 7-1-16,2 0 0 16,-1-3 0-16,0-9-1 15,0-16 0-15,-2-10-1 16,-4-15 0 0,1-9 0-16,-4-13 1 0,-4-10 1 0,-1-15 10 15,-3-8 13 1,-1-10 27-16,2 1 13 15,7 5 21-15,2 5 0 0,6 15-10 16,1 7-9-16,4 17-27 16,-1 10-11-16,5 20-17 15,0 9-3-15,0 16-2 16,1 4-1-16,-7 1-1 16,3-1 0-16,-3-12-4 15,0-7-1-15,4-18 0 16,-2-6 0-16,2-18 0 15,-4-6 3-15,-1-12 11 0,0-6 5 16,-1-3 13-16,2 2 7 16,0 9 5-16,-1 4-1 15,-3 17-8-15,0 8-8 16,-1 20-13-16,-2 14-2 16,2 18-5-1,0 9-1-15,0 12 2 0,4 1-38 0,5 3-73 31,4-5-64-31,10-18-223 0,4-12 225 0</inkml:trace>
  <inkml:trace contextRef="#ctx0" brushRef="#br0" timeOffset="-72671.96">9916 16749 855 0,'4'0'165'0,"-4"7"144"15,1 9-59-15,2 15-115 16,-3 6-30-16,5 7-48 15,2 3-21-15,-2-7-26 16,3-5-6-16,3-18-6 16,-4-11 8-16,2-18 33 15,-1-14 19-15,-2-16 32 16,1-3 8-16,-3-3 1 0,3 6-2 16,-1 15-11-16,-2 7-14 15,6 27-31-15,-3 12-11 16,2 24-17-1,1 12-3-15,-1 6-35 0,4 2-40 16,3-16-21-16,4-14-27 16,5-27-1-16,0-16 12 15,3-21-53 1,-1-10-24-16,-2-17-176 0,-3-9 199 0</inkml:trace>
  <inkml:trace contextRef="#ctx0" brushRef="#br0" timeOffset="-72481.14">10315 16377 835 0,'3'12'201'0,"0"7"212"15,3 9-86-15,-2 11-90 16,0 7-37-16,0 9-68 0,-5 5-33 16,1 2-55-16,-4 2-19 15,3 2-18-15,0-2-3 16,6-4-36-16,2-5-66 15,9-13-68-15,2-10-69 16,1-18-172-16,0-10 246 16</inkml:trace>
  <inkml:trace contextRef="#ctx0" brushRef="#br0" timeOffset="-72306.39">10599 16403 1477 0,'28'19'181'0,"-3"10"136"16,-7 7-69-16,-6 21-124 16,-3 5-40-16,-5 14-52 15,1 1-19-15,0-2-18 16,-2-5-30-16,5-14-165 16,0-7-217-16,3-19 231 15</inkml:trace>
  <inkml:trace contextRef="#ctx0" brushRef="#br0" timeOffset="-72123.09">10478 16736 1564 0,'25'1'153'0,"2"1"99"0,7-2-104 16,3-4-36-16,3-6-52 15,-1-7-17-15,3-11-28 16,0-5-22-16,-5-14-129 15,1-1-129-15,4-10 137 16</inkml:trace>
  <inkml:trace contextRef="#ctx0" brushRef="#br0" timeOffset="-71196.35">11367 16799 914 0,'-8'11'137'15,"-2"-2"117"-15,2-1-53 16,0-6-66 0,0 1-29-16,3-3-37 0,1-2-10 0,0 2-16 15,1 2-2 1,3 8-6-16,0 6-7 16,4 14-11-16,1 7-8 0,2 12-7 15,4 4 0-15,3-3-1 16,2-4-1-1,0-18 0-15,1-8 0 0,-2-17 10 16,1-7 7-16,-1-14 21 16,5-7 13-16,0-10 13 15,2-3 6 1,2 2 3-16,0 2-5 0,-3 12-13 16,-2 7-10-1,-6 16-19-15,1 10-6 16,-5 13-9-16,6 6-3 15,-5 6-2-15,-3-2-3 16,3-8-3-16,-3-7 0 16,-1-17-3-16,3-6 1 15,-1-16 0-15,1-5 2 16,3-4 2-16,0 0 0 16,4 10 3-16,-4 4 2 0,1 16 0 15,-1 9 0-15,2 15-2 16,2 4-1-16,1 4-2 15,0-1-1-15,-2-11 0 16,1-7-1-16,-1-14 0 16,1-9-1-16,0-14 1 15,3-5 5-15,1-3 13 16,3 1 5-16,-1 6 5 16,-1 5-5-16,-1 16-9 15,-2 8-3-15,1 16-3 16,2 7 0-16,-2 4-3 15,2-1 0-15,0-8-3 16,0-6-2-16,-1-11 1 16,1-5-1-16,-3-9 0 0,-1-4 2 15,-4-10-43-15,-2-4-59 16,-1-9 59 0</inkml:trace>
  <inkml:trace contextRef="#ctx0" brushRef="#br0" timeOffset="-71047.96">12152 16674 1682 0,'-18'25'224'0,"-3"-3"178"15,0-5-202-15,-1-14-159 16,1-4-80-16,7-15-153 16,3-9-86-16,11-11 127 15</inkml:trace>
  <inkml:trace contextRef="#ctx0" brushRef="#br0" timeOffset="-70880.33">12382 16425 1321 0,'24'33'229'0,"-3"7"198"15,-13 15-171-15,1 6-64 16,1 11-87 0,-2-3-36-16,2 3-48 0,-2-1-12 15,1-4-31-15,3 2-47 16,0-11-148-16,10-6-110 0,5-15 162 15</inkml:trace>
  <inkml:trace contextRef="#ctx0" brushRef="#br0" timeOffset="-70696.88">12311 16863 1758 0,'62'-3'137'0,"-3"-6"53"0,4-9-51 16,-3-9-70-16,-6-3-35 0,2-9-13 0,1-4-25 15,-4-6 5-15</inkml:trace>
  <inkml:trace contextRef="#ctx0" brushRef="#br0" timeOffset="-57289.45">23339 1503 240 0,'0'-1'68'15,"-3"1"73"-15,-1-2-3 16,2 2-11-16,-1 0-1 0,4 0 4 16,1 0 0-16,-3 0-3 15,0 0-10-15,0 2-24 16,-3 2-11-16,1 2-20 16,-8 1-8-16,-5 2-17 15,2 4-8-15,-11 10-13 16,0 3-1-16,-5 10-3 15,-1 4-2-15,10 7-3 16,7 0-4-16,11-5 4 16,7-7 5-16,14-8 8 15,8-5 16-15,5-6 5 16,2-3 5-16,-2-11 4 16,-6-2-9-16,-9-7-6 15,3-5-8-15,-7-5-8 16,-5-3-1-16,-2-5-1 15,-11 3-1-15,-12 1-7 0,5 4-3 16,-20 9-8-16,-1 1-1 16,-8 10-2-16,-7 1 0 15,9 2-13-15,11 0-21 16,12-1-74-16,7-1-61 16,13-6-294-16,8 0 276 15</inkml:trace>
  <inkml:trace contextRef="#ctx0" brushRef="#br0" timeOffset="-56927.64">23478 1468 606 0,'-3'5'154'16,"0"3"131"-16,1 3-103 16,0 4-6-16,4 5-45 0,3 1-3 15,0 12-26-15,5 3-16 16,-5 2-25-16,1 3-16 15,-2 0-23-15,-1-3-8 16,-2-2-6-16,0-4-2 16,1-8 0-16,2-3-1 15,-3-6-23-15,1-3-29 16,1-8-89-16,0-5-88 0,0-8 119 16</inkml:trace>
  <inkml:trace contextRef="#ctx0" brushRef="#br0" timeOffset="-56314.91">23522 1899 309 0,'0'-2'93'15,"2"-2"82"-15,0-1-39 16,2-1-2-16,-1-2-14 16,-2 2-6-16,0 1-4 15,-1 4-8-15,-2-3-23 16,1 0-9-16,-2 2-10 16,3 1 3-16,-1-4 13 15,6 2 3-15,8-1-3 16,7-1-7-16,11 0-15 15,4 1-8-15,5 0-17 0,-4-2-7 16,-7 2-12-16,-12-1-2 16,-9-4-45-16,-3 2-46 15,-5-5-197-15,1-2 160 16</inkml:trace>
  <inkml:trace contextRef="#ctx0" brushRef="#br0" timeOffset="-56046.98">23632 1578 734 0,'5'5'116'0,"6"5"122"15,5 2 8-15,2 0-61 0,5 6-16 0,-5-3-65 16,-2 5-28-16,-4 7-34 15,-1-4-16-15,-13 12-15 16,2-3-3 0,-2 0-4-16,-1 4 0 0,7-2-3 15,0 4 2-15,1-4-50 16,3-4-24-16,-2-8-115 0,4-6-186 16,7-13 227-16</inkml:trace>
  <inkml:trace contextRef="#ctx0" brushRef="#br0" timeOffset="-55685.53">24118 1500 762 0,'-14'8'104'16,"2"2"42"-16,-3 5 35 16,1 2-2-16,9 8-23 15,1 2-1-15,4 6-67 16,4 5-20-16,4 5-31 15,1-1-12-15,0-1-13 16,7-3-4-16,-1-8-3 0,-2-2 0 16,3-3-26-16,-7-4-31 15,-4-6-102-15,2-3-106 16,-2-9 142-16</inkml:trace>
  <inkml:trace contextRef="#ctx0" brushRef="#br0" timeOffset="-55370.73">24428 1546 733 0,'-9'6'90'0,"-7"0"28"15,-7 0 6-15,-6-3-53 16,-4 0-19-16,3-2-4 15,-1-2-17-15,5 6-15 16,2 2 5-16,5 11 31 16,-2 2 13-16,16 10 23 15,-1-1 4-15,14 0-3 16,11 8 2-16,5-5-13 16,5-1-10-16,-2-2-27 15,-2-7-14-15,1-2-14 0,0 0-5 16,5 1-38-16,-4-1-30 15,-1 5-168-15,3-1 134 16</inkml:trace>
  <inkml:trace contextRef="#ctx0" brushRef="#br0" timeOffset="-54286.3">23565 2278 720 0,'2'2'130'16,"1"2"110"-16,1 1-2 0,1 1-74 15,1 4-15 1,0 2-43-16,1 7-28 0,-2 4-41 16,-1 4-15-16,-1 2-12 15,3 0-3-15,0-5-2 16,-1-4 1-16,-1-5 3 16,-3-1 1-16,0-8 4 15,6-2 2-15,-4-9 2 16,2-6 2-16,0-7 2 15,-5-6-2-15,11-7-2 16,1-6-2-16,1 6-3 16,5 3 1-16,-8 11 8 15,-1 9-2-15,-5 11-8 16,3 3-4-16,-2 9-11 16,3 2-1-16,2 1 3 0,0 0 1 15,-2-1 0 1,1-2 2-16,-6-4 0 0,3-3 1 15,-2-4 3-15,-4-3 1 16,6-3 4-16,-1-4 0 16,-4-6 2-16,5-3-1 15,-4-1-5-15,2 0 1 16,2 6 0-16,0 3-1 16,-3 10-1-16,3 8-3 15,3 6-3-15,2 3 0 16,4 0 1-16,2-6 1 0,4-4 0 15,-2-5 2-15,4-5 2 16,2 0 1-16,-5-5 4 16,1-4 0-16,-4-3 5 15,-2-5 4-15,2-2 2 16,-7 1 1-16,-3 5 4 16,-6 11-2-16,-3 3-5 15,-1 12-5-15,-4 16-11 16,-3 4-4-16,14 1-1 15,4-3 1-15,11-7 0 16,4-5 3 0,6-10 1-16,-1 1 2 0,-15-10 3 15,7-4 1-15,-12-2 4 16,0-9 0-16,0-3-3 16,-3-5 0-16,1-3-4 15,3 4-4-15,-1 8 3 0,-7 12 0 16,0 2-1-1,-3 15 0-15,-1 8-3 0,3 4-2 16,5-1 0-16,-1-7 0 16,6-1 2-16,4-4 1 15,2-6-1-15,2 2-4 0,4-9-54 16,-1-4-45-16,3-5-159 16,1-6-212-16,5-11 272 15</inkml:trace>
  <inkml:trace contextRef="#ctx0" brushRef="#br0" timeOffset="-53971.02">24428 2161 890 0,'-4'7'135'16,"3"7"104"-16,1 7-59 16,2 7-7-1,3 10-50-15,3 3-34 0,1 2-27 16,7 1-43-16,-1-2-7 15,1-2-20-15,2-1-44 16,-2-3-163 0,-1-2 134-16</inkml:trace>
  <inkml:trace contextRef="#ctx0" brushRef="#br0" timeOffset="-53610.98">24650 2146 1132 0,'4'2'81'0,"2"-2"12"16,-4 8 12-16,0 0 18 0,4 2-13 15,-4 9 13-15,2-1-30 16,-3 13-50-16,-1 3-14 16,4 6-22-16,-2 6-4 15,3 1-1-15,2 3 7 16,6-6 19 0,8 1 9-16,8-4 6 0,4-6-5 15,3-8-14-15,3-7-8 0,0-12-7 16,-3-4-19-16,-6-10-103 15,-5-7-105-15,-7-14 114 16</inkml:trace>
  <inkml:trace contextRef="#ctx0" brushRef="#br0" timeOffset="-53390.44">24601 2349 1186 0,'0'6'147'0,"11"-2"61"15,0 0 9 1,10-4-131-16,10-4-29 0,6-7-26 16,8-4-16-16,17-4-67 0,8-3-109 15,12-3 97-15</inkml:trace>
  <inkml:trace contextRef="#ctx0" brushRef="#br0" timeOffset="-50781.39">13361 17085 803 0,'2'-1'143'0,"-2"-6"121"15,1-2-117-15,-2-4-87 16,-6 0-36-16,0 0-20 15,-3 1 0-15,-7 4 1 16,2 0 1-16,-9 4 6 16,-2 2 1-16,3 6 3 15,-2 3 1 1,8 7-2-16,5 5-2 0,2 10-5 16,4 8-4-16,5 11-5 15,1 2-3-15,11 3 0 16,-1-6 0-16,5-8 1 0,1-6 0 15,2-15 0-15,2-5 0 16,1-14 13 0,0-10 17-16,-2-16 51 0,1-4 21 15,-6-14 23-15,1 0 0 16,-5 4-17-16,0 5-16 0,-2 15-7 16,0 6-8-16,-3 14-8 15,-3 3 1-15,0 14-24 16,-4 4-9-16,0 8-21 31,-3 1-5-31,3 4-5 0,-4 2-1 0,0 4-2 16,5 7-1-16,-4 9-8 15,2 8-6-15,2 4-34 16,-2 0-35-16,3-5-97 16,0-6-57-16,2-12-150 15,5-11 200 1</inkml:trace>
  <inkml:trace contextRef="#ctx0" brushRef="#br0" timeOffset="-50403.95">13597 17233 1368 0,'0'5'191'0,"-1"3"141"16,-4 3-165-16,-2 5-54 15,-5 7-73 1,-2 2-14 0,0 7-18-16,-3 3-4 0,6 6-6 15,6 4-5-15,6 9-18 16,6-1-8-16,9-1-20 16,4-6-6-16,6-12 16 15,7-3 4-15,4-19 24 16,-5 0 8-16,-2-12 7 15,-2-8 18-15,-10-6 21 16,-3-9 12-16,-9-10 21 16,-7-3-5-16,-11 0-10 15,3 6-9-15,-8 7-19 16,-3 11-8-16,-1 12-11 16,-3 7-4-16,0 11-42 15,2 0-34-15,10-3-81 16,4-4-68-16,10-9 120 15</inkml:trace>
  <inkml:trace contextRef="#ctx0" brushRef="#br0" timeOffset="-50152.77">14029 17114 1527 0,'5'0'179'0,"2"3"132"0,-2 9-170 16,-2 5-26-16,-3 14-70 16,-3 11-18-16,-1 8-18 15,-3 4-4-15,2-1-7 16,-1-1-19-16,3-4-88 16,3-1-46-16,4-8-155 15,4-3-125-15,5-12 254 16</inkml:trace>
  <inkml:trace contextRef="#ctx0" brushRef="#br0" timeOffset="-49854.46">14276 17187 889 0,'3'2'207'0,"-4"-1"204"16,-4 6-210-16,-4 1-41 15,-2 5-57-15,-2 2-15 16,-4 9-18-16,-7 0-13 16,-2 10-22-16,0 2-5 15,2 1-16-15,12 3-5 16,5-4-8-16,11 0-2 0,16-4-4 16,2-3-2-16,7-2 0 15,5-6-1-15,-2-6 0 16,-1-5-3-16,2-10-41 15,0-6-57-15,-2-10-292 16,3-1 244-16</inkml:trace>
  <inkml:trace contextRef="#ctx0" brushRef="#br0" timeOffset="-48942.51">14231 18064 1353 0,'-3'14'147'16,"2"-5"97"-16,4 0-134 16,2 1-39-16,-2 5-53 15,1 1-9-15,-4 5-6 16,2-6-2-16,5-2 1 15,-3 9-1-15,0-4 1 16,-4 0 0-16,0-14 1 16,-2-2 11-16,-2-5 19 15,2-1 9-15,-1-17 14 16,5-13-5-16,1 5-2 16,5-9-3-16,2 11-9 15,2 5-4-15,2 5-15 16,-1 7-7-16,2 16-7 15,2 3-2-15,1 10-4 16,2 2-5-16,2 7-1 0,-1 2 1 16,-4-8 4-16,-4-3 5 15,3-20-2-15,1-5 4 16,-4 0 5-16,4-6 1 16,-3 5 5-16,-3 5-7 15,7-4-2-15,-4 9-2 16,4 3-8-16,-2 7-5 15,0-3-3-15,1-1 0 0,-6 7 5 16,0-12 4-16,-3-4 1 16,-6-1 3-16,9-17 11 15,3-4 2-15,-3-6 4 16,3 1-3-16,0 2-7 16,-7 11-1-1,2 17-3-15,3 1-8 0,2 12-33 16,1 10-12-16,-1-1-5 15,2 3 6-15,0-2 32 16,4-19 10-16,-3 0 4 16,0-15 7-16,-2-9 10 15,-5-3 5-15,-1-3 10 16,0 0-1-16,-2 3-4 0,-1 12-3 16,3 1-5-1,-3 15-3-15,5 14-8 0,-1 4-8 16,0 11-12-16,4-10-4 15,0-1-3-15,-2-10 4 16,0-22 0-16,-2-2 1 16,-1-22-38-16,4-12-49 15,1-10-181-15,-6-3-197 16,5-5 259 0</inkml:trace>
  <inkml:trace contextRef="#ctx0" brushRef="#br0" timeOffset="-48753.1">15197 17662 1548 0,'-7'2'230'0,"-3"0"188"16,1 9-177-16,-1 1-54 0,2 7-82 15,2 10-32-15,-5 5-47 16,10 5-15-16,0 13-17 16,1 3-20-16,13 5-59 15,-2 2-37-15,7-6-88 16,4-7-50-16,1-7-248 15,3-9 293-15</inkml:trace>
  <inkml:trace contextRef="#ctx0" brushRef="#br0" timeOffset="-48579.77">15358 17533 1231 0,'11'-14'220'0,"5"12"201"16,2 12-102-16,0 26-123 15,5 14-52-15,-8 14-73 16,-5 7-25-16,0 10-37 16,-5 0-32-16,5 8-96 15,0-14-87 1,4-7 102-16</inkml:trace>
  <inkml:trace contextRef="#ctx0" brushRef="#br0" timeOffset="-48375.54">15316 17940 1411 0,'25'17'155'0,"19"-9"130"0,5-9-136 15,6-15-85-15,2-8-28 16,-12-14-19-16,-3-2-50 15,0-14 25 1</inkml:trace>
  <inkml:trace contextRef="#ctx0" brushRef="#br0" timeOffset="-37443.4">10282 17595 260 0,'0'0'111'16,"3"-1"95"-16,-2 1-19 16,2 0-14-16,-3 2-20 15,-3 0-18-15,-3 1-29 16,-2 0-12-16,2-1-25 16,-5 2-8-16,-4-2-12 15,-2 1-5-15,-3 0-11 0,1 0-6 16,0 4-10-16,2 0-6 15,-5 8-6-15,1-1-1 16,1 7-4 0,1 2 0-16,0 3-2 0,1 7-1 15,6 4-1-15,-1 3-1 16,10 3-1-16,0-1 0 0,6 1 1 16,5-2 0-16,5 5 2 15,3-9 1-15,5-1 0 16,2-6-2-16,2-17-1 15,2-8-1-15,1-13 0 16,1-1 1-16,-1-8 3 16,-5-1 0-16,-2-6 4 15,-7-4 9 1,-6-3 11-16,-2 4 6 0,-6 2 6 16,-2 4-1-16,1 8 14 15,1 12 0-15,-4 1-2 16,4 11-5-16,4 11-24 15,-2 3-8-15,6 3-6 16,0 1-2-16,2-5-5 0,-1-6-27 16,4-2-95-16,-5-12-67 15,0-4-220-15,1-1 220 16</inkml:trace>
  <inkml:trace contextRef="#ctx0" brushRef="#br0" timeOffset="-37049.86">10145 17935 1041 0,'-7'3'125'0,"2"-2"86"31,5 0-46-31,5-3-56 0,6-2-7 0,13-4 0 16,4-2-8-16,11-3-23 16,-2 0-17-16,-1 3-25 15,-5 1-7 1,-11 9-8-16,-5 5-1 0,-7 8 0 15,-1 5 1-15,-3 7-5 16,3 2-2-16,-3 0-5 16,2 2-2-16,2-6-1 15,2-2-2-15,3-3 0 16,1-9 1-16,4-6-2 16,-1-2 1-16,4-11 0 15,-2 2 1-15,-6-10 2 0,-1-4 1 16,-10 0 5-16,-2-4 3 15,-9 6 5-15,-5 0 1 16,-9 10-1-16,-3 5-3 16,3 7-4-16,1 6-26 15,8 5-87-15,1 2-55 16,11-1-225-16,2-6 212 0</inkml:trace>
  <inkml:trace contextRef="#ctx0" brushRef="#br0" timeOffset="-36766.98">10730 17816 910 0,'14'-1'186'16,"-6"5"146"-16,-8 9-109 15,0 6-44 1,-11 9-79-16,3 1-32 0,4 4-43 16,5 1-13-16,10-6-13 15,-1-3-3-15,5-9-4 16,0-6 0-16,3-10 0 15,-1-7 7-15,-1-9 31 16,-6-5 21-16,-3-7 32 0,-1-1 7 31,-6-1-19-31,-3 4-14 0,-1 4-28 0,-5 4-10 16,-1 10-54 0,-1 5-39-16,4 9-119 15,3 5-83-15,8 0-247 0,8-1 283 16</inkml:trace>
  <inkml:trace contextRef="#ctx0" brushRef="#br0" timeOffset="-36420.57">11042 17838 777 0,'40'-7'200'0,"-8"-1"183"15,-5 0-58-15,-16 3-59 16,-8-2-64-16,-11 6-75 31,-11 4-32-31,-9 11-52 0,-2 10-23 0,-3 13-20 16,4 5-10-16,9 6-20 15,7-4-6-15,11-9-2 16,2-8 2-16,11-21 17 16,3-6 6-16,5-16 7 15,3-6 13-15,-4-6 35 16,1-2 18-16,-6 0 39 16,-3 0 5-1,-3 6 0-15,-6 9-10 0,-1 14-26 16,1-1-14-1,2 26-28-15,-3 6-8 16,3 17-12-16,1 4-4 0,-3 3-4 0,4-3-9 16,-5 2-19-1,-2 1-14 1,-1-3-42-16,-5 2-35 16,-5-2-99-16,1 3-76 0,-9-6 157 15</inkml:trace>
  <inkml:trace contextRef="#ctx0" brushRef="#br0" timeOffset="-35993.64">11179 17647 733 0,'35'-53'200'0,"-3"7"248"15,-1 6-187-15,-8 23-72 16,-6 15-31-16,-7 26-43 16,-4 14-19-16,-4 19-41 0,-3 8-20 15,1 7-28 1,0 2-4-16,6-2-5 0,0-6-3 16,8-18-3-16,1-12-3 15,3-19-3-15,3-8 2 16,-1-12 1-16,3-4 3 0,-2-12 5 15,0-4 10 1,-7-9 22-16,-4-7 12 16,-8 2 22-16,-5 7 9 0,-5 9 5 15,-4 13-2-15,1 21-18 16,2 8-17-16,5 22-27 16,6 8-10-16,8 3-8 15,7 0-4 1,11-19-25-16,4-7-19 0,5-22-64 15,-2-11-83-15,0-16-147 16,3-13 185-16</inkml:trace>
  <inkml:trace contextRef="#ctx0" brushRef="#br0" timeOffset="-35596.4">12397 17698 1254 0,'7'9'165'16,"-1"1"124"-16,1 15-158 15,-2 5-32-15,0 13-69 16,2 12-16-16,-2 4-2 15,2 4-48-15,-1-4-181 16,4-2 150-16</inkml:trace>
  <inkml:trace contextRef="#ctx0" brushRef="#br0" timeOffset="-35000.67">12225 17806 1510 0,'9'-13'168'15,"0"1"102"-15,3-2-106 0,0 1-47 16,2-4-58-16,1-1-17 16,5-3-25-16,4-4-4 0,9-3-6 15,7-3-3-15,-2 3-3 16,-2-1 0-16,-4 8-14 15,-8 5-22-15,-1 12-31 16,-5 6-14-16,-2 13-6 16,-4 6 16-1,-1 6 32-15,-3 3 15 0,-3 0 23 16,0 6 2-16,-2 0 0 16,1 1-1-1,1 6 0-15,2-3 16 16,1 4-87-16,2-2-55 0,1-3-152 15,-2 0-102 1,-4-7-4-16,1-3 47 0,-2-12 195 16,-6-7 164-16,-4-10 206 15,-5-7 69-15,-6-14 54 0,-1-8-46 32,-1-18-55-32,-3-8-29 0,5-6-48 0,1-2-17 15,10 8-27-15,6 7-18 16,3 11-28-1,7 6-15-15,1 11-26 0,2 4-12 0,0 7-19 16,2 4-4-16,0 5-4 16,1 3 1-16,0 6 1 15,-2 2 2-15,-6 6 3 16,-4 2-1-16,-7 3-27 31,-3 3-29-31,-4-2-80 16,-6 3-54-16,2 1-122 0,1-2-207 0,6 5 303 15</inkml:trace>
  <inkml:trace contextRef="#ctx0" brushRef="#br0" timeOffset="-34613.85">12927 17726 947 0,'8'14'158'0,"-4"1"135"16,2 2-133-16,1 3-15 15,-4 5-73-15,6 7-26 16,-3 3-28-16,-2 4-11 0,-1-1-5 16,0-3-2-16,2-4-20 15,-5-6-1-15,4-7-1 16,1 0 2-16,-1-5 17 15,3 0 1-15,3-7-2 16,-2-2 7-16,5-10 17 16,4 4 10-16,3-4 36 15,3-4-3-15,-2-4 14 16,-1-6-7-16,-6-10-9 16,-3-4 8-16,-6-3-11 15,-4-2 1-15,-7 1-21 16,-5 0-12-16,-6 2-15 15,0 1-28-15,4 0-96 0,4 3-46 16,9-3 67-16</inkml:trace>
  <inkml:trace contextRef="#ctx0" brushRef="#br0" timeOffset="-31693.63">12914 8893 1733 0,'-18'-14'87'16,"-4"4"14"-16,-8-2-60 0,-6 6 6 15,-15 6 8-15,-3 0 18 16,-5 12 32-16,2 3-2 16,-5 7-21-1,-7 7-21 1,-9 4-35-16,-1 4-14 16,4 17-14-16,7 13-6 0,1 20-1 15,-7 9-1-15,-4 21 4 16,1 6 0-16,10 17 3 15,13 11-1-15,9 13-2 16,1 6-2-16,3 16-2 16,1 6 0-16,5 16 3 15,2 11 3-15,5 20 2 16,-1 4 1-16,8 16 1 16,1 5 2-16,7 3 8 15,5 1 2-15,5-11 1 16,6-4 2-16,11-6-5 15,8-4 1-15,11-9 2 16,12-4 0-16,9-18-1 16,1-5-3-16,5-14-6 15,-3-9-2-15,14-19-3 0,11-16-3 16,11-19 1-16,8-12-1 16,1-24 0-16,8-6 1 15,2-21-3-15,3-16 0 16,6-20-5-16,-1-19-2 15,0-29-3-15,4-16 3 16,1-36 7-16,-6-19 4 16,0-31 7-16,-4-14 2 0,-2-29 1 15,-5-10 2-15,-8-29 0 16,-6-10 0-16,-23-20-1 16,-3-8 2-16,-4-14-2 15,-9-13 0-15,-17-3-2 16,-4-7-1-16,-21 6 0 15,-4 8 1-15,-5 3 2 16,-9 5 1-16,-5 9 2 16,-7 5 0-16,-20 7 1 15,-8 5 0-15,-17 4-1 16,-5 3-2-16,1 3-3 0,2 1-1 16,-6 5-3-16,-4 9 2 15,0 24 1-15,-1 12 2 16,7 28 1-16,8 13 2 15,-8 23 0-15,-6 15 1 16,-11 22-6 0,-2 12-8-16,6 24-28 0,-2 13-27 15,-8 24-66-15,0 11-57 0,0 23-271 16,7 12 270-16</inkml:trace>
  <inkml:trace contextRef="#ctx0" brushRef="#br0" timeOffset="-31047.02">12955 9645 1440 0,'-3'2'71'16,"-5"-10"35"-16,5-27-98 15,0-16-3-15,-6-18-20 16,3-10-2 0,-10-16 5-16,-2-8 6 15,-4-15 20-15,-3-8 12 0,1-17 6 16,2-13 0-16,6-19-16 0,4-8-10 16,7-10-4-16,0 0-1 15,2 12 1-15,-3 5 1 16,-5 24 4-1,-2 7 16-15,-2 18 25 0,-1 14 6 16,2 20-1-16,2 16-16 16,3 18-32-16,3 13-18 15,2 16-46-15,-1 5-28 16,3 14-86 0,-4 5-59-16,2 6 129 0</inkml:trace>
  <inkml:trace contextRef="#ctx0" brushRef="#br0" timeOffset="-30697.89">12549 6767 1545 0,'-14'21'89'0,"4"4"41"16,3 3-83 0,0 10-29-1,-6 7-11-15,-10 13-4 16,-5 6-1-16,-4-5 2 0,2-7-1 15,9-20-3 1,9-13-8-16,11-18-12 0,2-6-2 16,8-23-4-16,15-10 4 15,8-22 11-15,-5-5 3 16,5-10 7-16,-5-2 10 16,5 4 25-16,3 3 11 15,5 9 18-15,-2 6-2 0,0 16-17 16,-3 10-9-16,0 21-19 15,-1 11-7-15,1 20-3 16,-4 7-2-16,0 12 1 16,6 1 0-16,-6-5-2 15,5-2-1-15,1-15-32 16,4-8-51-16,7-13 48 16</inkml:trace>
  <inkml:trace contextRef="#ctx0" brushRef="#br0" timeOffset="-29910.69">11315 5362 1089 0,'1'9'106'15,"-1"1"49"-15,1 6-24 16,1 3 13-16,-1 0-47 16,5 6-25-16,2 5-34 0,1 4-12 15,7 11-19-15,-4 2-1 16,0-1 5-16,3 3-34 16,-6-8-112-16,1-3-100 15,-1-7 108-15</inkml:trace>
  <inkml:trace contextRef="#ctx0" brushRef="#br0" timeOffset="-29547.89">11513 5357 1097 0,'16'-2'103'0,"-4"-8"65"16,13 4 1-16,-10-8 11 15,7-1-48-15,3 4-56 16,-4 1-23 0,9 11-34-16,-9-1-9 0,-3 8-3 15,-8 5 1-15,-11 9 2 16,-2 13 1-16,-7 10-11 16,-1 2-12-16,-4 8-9 15,0-6-1 1,0-8 6-1,-3-6 9-15,24-12 1 0,-1-3-1 0,14-9 2 16,9-2 1-16,-2-9 5 16,4-8 3-16,5-9 0 15,1-9-11-15,8-8-118 0,0-3-152 16,-3-5 152-16</inkml:trace>
  <inkml:trace contextRef="#ctx0" brushRef="#br0" timeOffset="-29406.23">12081 5357 1188 0,'-8'9'88'0,"8"0"82"31,9-1-54-31,17-8-3 0,-8 1-35 0,3-15-51 16,-10-4-14 0,4-6-44-16,5-4-87 0,7-6 72 15</inkml:trace>
  <inkml:trace contextRef="#ctx0" brushRef="#br0" timeOffset="-28514.15">12551 5118 725 0,'-4'3'163'0,"-2"1"61"0,0 8-6 16,-2 3-51-16,-5 7-76 15,-31 28 40 1,24-17-90-16,-4 2-19 16,8 4-9-16,3-6-13 15,9-4-4-15,13-9-5 16,7-7 1-16,12-6 5 16,-4-8 5-16,0-6 10 15,4-4 3-15,-12-9 1 16,4-3-1-16,-2-5-1 15,-2 2-2-15,-3 4 13 16,-3-1 5-16,-7 12 11 16,-3 9 0-16,1 2-15 15,-2 17-8-15,3 14-15 16,2 1-3-16,7-5 0 16,2-3-1-16,5-17 1 0,5-9 3 15,-1-8 9-15,0-4 5 16,-1-6 8-16,-5 0 4 15,-6-4 18-15,-7-4 3 16,-6 5 3-16,-6-1-3 16,-8 0-23-16,-5 1-11 0,-2 5-20 15,-1 7-16-15,6 11-49 16,3 6-42-16,8 0-94 16,4-1-70-16,9-5-174 15,9-7 22-15,9-3 103 16,6-2 82-16,13 1 226 15,6 2 36-15,0 4 94 16,1 5 48-16,-10 9 55 16,-7 5 9-16,-4 8-47 15,-7 6-42-15,-5 4-22 16,-1-2-22-16,-7-7-39 16,-1-3-2-16,-7-16-3 15,2 4 10-15,-5-10 12 16,-5-6 0-16,3-2-29 15,1-11-16-15,5 7-18 0,4 1-4 16,9 2 5 0,4 9 1-16,11-1 5 0,3 1-1 15,10-5-7-15,3-8-1 16,8-7-1 0,-10-5 0-16,0 0 2 0,-12-5 1 0,-14 3 21 15,0 4 6-15,-12 4 25 16,-5 3 13-16,-6 8-2 15,-5 2-3-15,-9 15-25 16,-4 12-16-16,4 20-22 16,-3 11-5-16,7 4-4 15,9 0-3-15,8-12-1 16,11-4-1-16,13-11-4 16,3-6-6-1,0-5-36-15,-4-6-31 0,-2 3-110 16,-6 1-90-16,-8 2 156 15</inkml:trace>
  <inkml:trace contextRef="#ctx0" brushRef="#br0" timeOffset="-27841.38">12213 5874 1169 0,'-5'8'67'0,"-7"4"62"16,1 3-10-16,-7 5 32 15,-3 2-24-15,-3 11-60 16,-2 1-22-16,-3 9-33 15,15 9-9-15,11 0-9 16,4-5-4-16,23-4-2 16,-5-16-1-1,12-15 1-15,4-8 2 0,1-19 9 16,6-6-21 0,5-16-55-16,0-7-41 0,5-9-143 15,-5-3-47-15,-18 1 22 0,-4 7 42 16,-12 10 262-1,-6 10 130-15,-3 16 140 0,-2 8 35 16,-4 18-77-16,-2 9-51 16,2 17-88-16,3 9-31 0,7 6-38 15,-7-5-9-15,5-5-14 16,0-7-7-16,-3-14-5 16,5-1-3-16,-3-11 0 31,-5-9 0-31,0-3 0 0,-3-3 0 0,-3-12 2 15,-5-6 2-15,-2-15-1 16,0-9-1-16,2-12-3 16,11-7 1-16,8 6 12 15,6 6 9-15,9 21 8 16,-3 9-3-16,5 16-11 16,-1 6-7-1,-7 11-3-15,0 1 1 0,-6 3 4 16,-4 2 0-16,-7 3 2 15,-5 4-1-15,-7 2-39 16,-2 1-39 0,-6-4-200-16,-1-9-278 15,9-15 313-15</inkml:trace>
  <inkml:trace contextRef="#ctx0" brushRef="#br0" timeOffset="-27525.49">12804 5822 666 0,'20'9'169'0,"-2"2"-46"15,-1 3 99-15,-6 5-62 0,-11 2 23 16,-3 4-89-16,-3 3-32 16,-5 5-37-16,6 3-10 15,-1-1-13-15,5-4-2 16,11-8-6-16,5-10-2 15,13-3 0-15,-2-5 2 16,1-6 15-16,1-6 9 16,-6-12 24-16,1-4 14 0,0-10 16 15,0-2 11-15,-2-6 3 16,-3-3-8-16,-11-1-23 16,-2-2-15-16,-8-1-17 15,-7-2-33-15,-5 5-80 16,4 5-51-16,5 16 57 15</inkml:trace>
  <inkml:trace contextRef="#ctx0" brushRef="#br0" timeOffset="-8323.89">9590 8107 1566 0,'0'-7'61'0,"1"1"-5"16,0 2-5-16,-4 4 17 15,-7 2 9-15,-8 2 33 16,-3 0-11-16,-10-3-22 15,-8-4-11-15,-14-6-29 16,-10-3-14-16,-5-6-12 0,-3-3-3 16,2 0-3-16,-3-1 0 15,-19 1 14-15,-8-1 14 16,-13 2 21-16,-10 3 7 16,-11-1-4-16,-1 1-9 15,-27 1-19-15,-5-6-7 16,-9 4-12-16,-15-1-5 15,1 5-5-15,-11 3-2 0,-6 5-9 16,-10 4-2-16,-6 7-2 16,-2 6-4-1,-8 8-10-15,4 8-1 16,-5 4 4-16,2 3 3 0,4 4 16 16,0-1 1-16,3 8-7 15,8 0-3-15,-4 0 2 16,5 4 1-16,3 2 7 15,5 6 4-15,13 3 2 16,-4 2 0-16,25-1 2 16,-9-2-1-16,19 8 0 0,11 4 1 15,-3 12 2-15,18 5-2 16,20-5-1 0,6 0-2-16,18-5-4 0,8-2-2 15,12 2-3-15,12-4-3 16,26 0-3-16,9-2 0 0,19 6 1 15,5 3 1-15,14 3 2 16,7-4 1-16,16-6-1 31,13-2 0-31,14-6-1 0,9-1 0 16,9-3 1-16,4-2 2 16,21-11 0-16,5-5 1 15,22-10 2-15,17-5 2 16,12-4 4-16,10-4 0 15,19-3 1-15,-4 0 0 0,19-1-1 16,4 3-2 0,7 1 2-16,6-1 1 0,3 0-2 0,9-2 4 15,-2 1 1-15,9-2 2 16,1-3 6 0,4 2-5-16,-5-1-4 0,-5 1-2 15,-2 3-3-15,-7-3-2 0,5 2 2 31,0-5 2-31,10-10 1 16,-9-4 2-16,6-21 0 16,-7-4-1-16,-7-11-1 0,-3-7 0 0,-13-8-2 31,-1-3 1-31,-17-7 0 0,-2-5 2 0,-23-3 7 31,-1-10 6-31,-18-9 10 16,-16-1 5-16,-17-11 5 15,-10 0 0-15,-22-14 0 16,-4-4-1-16,-21-6-4 16,-23-7-2-16,-18 0-4 15,-6-3-3-15,-13-7-3 0,-11 5-1 16,-16 2 0-16,-12 2 1 16,-24 7 2-16,-10 5 0 15,-18 8-3-15,-17 9-3 16,-25 17-9-16,-9 8-4 15,-36 24 0-15,3 10 2 0,-10 21 2 16,3 11-1-16,6 7-34 16,-1 1-41-16,22-2-89 15,2-4-80 1,6-9 127-16</inkml:trace>
  <inkml:trace contextRef="#ctx0" brushRef="#br0" timeOffset="-7754.86">6128 8350 693 0,'-10'23'16'0,"3"2"18"16,0-3 35-16,2 1 78 15,1-5 32-15,-3-4 23 16,3-2-20-16,0-4-56 15,1-2-29-15,1-3-51 16,2-2-18-16,-1-3-21 16,0-8-2-16,4-11 3 15,0-13 2-15,7-26 7 16,4-12 4-16,3-21 6 16,9-6 8-16,-6-15 14 15,1-7 0-15,-3-12-6 16,-1-5-10-16,1-7-19 15,2 1-3-15,1-2-9 0,5 5 1 16,-2 18-2-16,4 7 0 16,-1 20 1-1,-9 13-2-15,1 22 0 0,-9 11 0 16,-8 22 0-16,0 9 2 16,-1 10-37-16,-6 1-25 15,-3 3-85 1,0-3-57-16,-6-1-300 0,7 1 296 15</inkml:trace>
  <inkml:trace contextRef="#ctx0" brushRef="#br0" timeOffset="-7471.18">6178 6571 798 0,'-29'30'161'16,"0"-4"186"-16,15-10-254 15,8-7-37-15,4-9-21 16,8-3 9-16,5-11 18 15,4-7 6-15,11-7-21 16,1-11-10-16,8-12-16 16,8-2-7-1,5-2-8-15,3 6-3 16,-3 10-2-16,-11 7 4 0,-7 18 7 0,-1 12 4 16,1 21 4-1,1 13-2-15,-4 23-5 0,0 7-1 16,-7 3 1-1,1-1 0-15,-2-20-5 0,0-12-22 16,3-18-110 0,-5-11-185-16,0-37 173 0</inkml:trace>
  <inkml:trace contextRef="#ctx0" brushRef="#br0" timeOffset="-6838.23">6777 5715 931 0,'4'-8'107'16,"1"-3"112"-16,-3-6-153 15,-1 1 7-15,-8 2-8 0,-1 4 1 16,-12 2-9-16,-4 3-27 0,-5 5-22 15,-3 2-7-15,5 14-5 32,2 8-4-32,5 18-3 0,4 6 2 0,2 15 4 31,6 10 1-31,5 2 3 16,4-1 0-16,8-10 1 15,2-12 0-15,4-20 2 16,0-9 1-16,3-18 1 15,4-5 4-15,3-15 5 16,5-11 2-16,1-11 5 16,-1-6 6-16,2-5 18 15,-7 1 9-15,-9 3 14 0,4 6 0 16,-13 15-14-16,4 9-12 16,-4 19-16-16,-2 10-6 15,3 21-6-15,-5 5 1 16,6 1-3-16,-5 0-1 15,6-14 0-15,-2-7-12 0,-2-10-45 16,0-8-41-16,-4-9-137 16,-1-7-175-16,1-13 227 15</inkml:trace>
  <inkml:trace contextRef="#ctx0" brushRef="#br0" timeOffset="-6316.39">6746 5837 1125 0,'-5'-8'90'15,"1"3"70"-15,12 7-79 16,1 3-13-16,3 1 9 16,8-2 9-16,2-4-27 15,9-6-15-15,7-10-22 16,-5-8-6-16,2-10-7 16,-3-2 0-16,0-2-2 0,0 3-1 15,-6 5-1-15,-2 6-2 16,-6 13-4-16,-3 8-3 15,3 17 3-15,-2 8 1 16,2 12 6-16,-3 8 3 16,1 7-1-1,-1 2 0-15,1 8-2 0,1 2 0 16,-8-1-14-16,4 1-8 0,-6-15-9 16,-3-11-11-1,-1-16 6-15,-3-7 8 0,-5-20 8 16,-6-8 11-16,0-21 6 15,-2-11 2-15,2-14 3 16,-1-7 6-16,6-9 11 16,3-4 2-16,11 4 9 15,4 4-1-15,11 21-9 16,-2 11-3-16,0 16-14 16,5 11-8-16,-9 8-3 15,2 6-1-15,-4 8 2 16,-1 5 2-16,-6 9 3 15,-2 6 1-15,-6 9 3 16,-4 9 0-16,-7 3 1 0,0 0-8 16,-1-10-51-16,-2-9-39 15,8-13-190-15,2-5 161 16</inkml:trace>
  <inkml:trace contextRef="#ctx0" brushRef="#br0" timeOffset="-5921.45">7559 5549 896 0,'1'8'90'16,"1"4"53"-16,3 11-34 16,-4 4 17-16,-2 8-21 15,-4 2-9-15,-2 3-41 16,2 4-18-16,1 2-24 15,4 5-5-15,6-4-6 16,3-2 0-16,6-10-1 16,1-5 0-1,9-8-1-15,2-4 0 0,4-9 0 16,-3-6 1-16,-3-14 23 0,-2-10 13 16,0-14 27-1,2-5 11-15,3-5-3 0,1 0-1 16,-1 0-13-16,-3 1-7 15,-10-5-12 1,-5 2-6-16,-15-8-10 0,-9 0-4 16,-10-3-6-1,-2-2-5-15,2-3-8 0,5 3-23 16,12 7-74-16,6 1-69 0,17 9 81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6:15:49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16011 777 564 0,'1'0'97'0,"0"-6"113"15,0-7-28-15,-1-4 5 16,1 0-31-16,-4-3-50 16,2 10-15-16,0 0-16 15,-1 1-10-15,5 4-20 16,-2-1-7-16,-1 2-23 16,1-3-5-16,-1 4-6 0,0 1-1 15,0 1-2-15,-2-4-1 16,2 5-1-16,-1 4 8 15,-5 2-117-15,6 4-145 16,0-2 151-16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5:14:38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15979 769 477 0,'3'0'111'0,"0"7"104"16,-1-5 5-16,-2 7-34 15,-1-5-29-15,-2-7-35 16,-1 1-11-16,-2-7-20 16,1 7-12-16,-11 3-20 0,-11-1-7 15,-19 1-16-15,-9 0-7 32,-13 0-14-32,1 4-7 0,4 2-5 0,3 1 0 15,-2-3-1-15,5 0-1 31,6 3 0-31,8-4 0 0,13 4 6 16,6-1 5-16,11-1 15 16,-1 4 5-16,8 2 1 15,2-2-2-15,1 4-12 16,1 2-4-16,2 8-8 16,-1 6-3-16,0 11-4 15,0 10-1-15,-4 12-3 16,-1 6-1-16,0 13 0 15,-2 7-1-15,0 14 1 16,0 5 2-16,-3 9 2 16,1 0 0-16,-5-1 2 15,-1-5 1-15,-2-12 2 16,2-8 1-16,4-20 0 16,-1-6 0-16,6-13 0 0,1-4-2 15,1-7-1-15,3-4 0 16,3-5-2-1,5-5 2-15,3-5-1 16,-1 1 0-16,0-5 0 0,0 0-1 16,1-4-2-16,4-1 0 15,2-2-1-15,3 1 0 0,-1-5 0 16,2 1-1-16,7-2-1 16,6-2 1-16,16 1-1 15,10-1 2-15,9-2 0 16,1 0 0-16,6-2 2 15,0 0 0-15,22-3 0 16,3-2-1-16,6-6 2 16,0-4-2-16,4-8 2 15,-1-2 0-15,-7-1 1 16,-4 1 1-16,-21-4 1 16,-3 0 1-16,-8-1 3 0,-8-5 2 15,-19-4 2-15,-11-6 0 16,-14-14-8-1,-4-14-10-15,-10-19-22 0,-4-12-2 16,-1-20 0-16,1-5 6 16,5-9 18-16,4-1 1 15,11 10 3-15,-4 3 1 16,9 14 1-16,1 9-1 0,-5 21 0 31,-1 11-1-31,-5 11-1 0,-4 6 0 0,-3 8 1 16,-3 3 0-16,-3 9 2 15,-4 5 1 1,-7 6 4-16,-5 5 2 0,-11 10 2 16,-10 1-2-16,-19 7-4 31,-9 2-2-31,-14 10-8 0,-2 7-7 0,-22 9-3 16,-5 4-1-16,-6 0-10 15,2-2-17-15,22-8-73 16,11-2-32-16,17-10-101 15,12-5-122-15,33 0 229 0</inkml:trace>
  <inkml:trace contextRef="#ctx0" brushRef="#br0" timeOffset="743.59">17920 776 861 0,'-17'-8'116'0,"2"1"32"15,6 5-9-15,3 3-2 16,3 11-72-16,3 8-15 16,0 21-6-16,0 13 0 15,-2 29-9-15,-2 14-9 16,-6 19-15-16,-4 9-2 16,-2 10-5-16,-3 2 0 0,2 0-3 15,3-1 0 1,1-15-1-16,1-15 3 0,5-27 1 15,4-20 1-15,10-25-3 16,5-7-2-16,11-14 6 16,7-3 3-16,20-6 8 15,15-1 2-15,17-2-6 16,2 2-4-16,5 1-5 16,1-1-2-16,8-1 1 15,4-2-23-15,-1-3-15 16,-5-5-1-16,-9-7-1 15,-3-1 24-15,-9-6 16 16,-10-4 5-16,-23-6 13 0,-11-6 6 16,-11-12 12-16,0-7 2 15,-8-14 1 1,-2-9-4-16,-3-20-14 0,-2-11-3 16,0-16-15-16,-1-4-2 15,1-2 1-15,-2 5 0 16,-3 19 11-16,-3 7 8 0,-7 22 15 15,-2 14 12-15,-10 10 8 16,-5 12-6-16,-11 11-16 16,-13 2-14-16,-32 7-36 15,-11 5-8 1,-29 8-27-16,-15 11-4 16,-2 14 0-16,-7 10-14 0,-7 13-7 15,17 2-24-15,28 7-72 16,13 0-65-16,43 2 128 15</inkml:trace>
  <inkml:trace contextRef="#ctx0" brushRef="#br0" timeOffset="1454.71">20320 790 1045 0,'0'5'88'15,"-2"4"43"-15,3 8 6 0,-1 13-23 16,0 10-27-16,0 23-38 16,1 8-18-16,-1 19-22 15,-6 8-5-15,-2 13-2 16,-5 6-1-16,-11 8 0 0,3 1-1 31,-5-7-13-31,5-11-2 0,12-28-12 0,7-17 21 16,18-27 4-1,9-11 2-15,14-12 27 0,9-3 2 16,19-9 7-16,11 2-5 16,24 1-10-1,6 2-5-15,3 3-6 16,3-1-2-16,-3 1-1 16,-5-1-1-16,-4-6 2 15,-11-3 1-15,-4-11 3 16,-3-5 2-16,-14-13 9 15,-8-4 10-15,-26-15 20 16,-9-10 6-16,-14-19-4 16,-5-14-13-16,-4-26-25 15,0-14-12-15,1-20-7 16,0-3-2-16,3 4 1 16,3 6 2-16,-1 26-1 15,2 16 5-15,-2 27 11 16,-5 17 8-16,-7 19 16 15,-7 8-3-15,-9 10-10 0,-12 3-11 16,-20 9-20-16,-23 1-5 16,-36 8-36-16,-14 2-19 15,-51 8-54-15,-6 9-29 16,-37 18-45-16,-2 14-34 16,-2 30 133-16</inkml:trace>
  <inkml:trace contextRef="#ctx0" brushRef="#br0" timeOffset="3017.9">15288 3422 679 0,'2'-2'169'31,"-2"-1"102"-31,-1 0-55 0,-5 0-10 0,-6 2-91 31,-4 1-31-31,-6 5-36 0,2 2-12 0,-1 8-28 16,1 7-11-16,-1 11-10 16,0 4-2-1,6 9 3-15,3-2 3 0,7-5 2 16,8-4 1 0,6-13-1-16,3-6 0 0,8-11-2 0,-1-5 3 15,2-10 8 1,1-5 9-1,-3-4 24-15,0 1 9 16,-3 1 16-16,-4 4-1 0,-9 8-10 16,-2 3-7-1,-4 11-23-15,-2 7-8 0,2 9-11 16,2 1-2-16,7 0-4 16,7-4 0-16,12-8 0 15,7-8 3-15,15-10 12 16,-3-8 11-16,-1-7 15 15,-5-2 5-15,-14-1 2 16,-12 1-1-16,-8 1 1 16,-9 0-3-16,-15 3-11 15,-3 4-10-15,-12 7-18 16,-3 6-6-16,4 5-5 16,6 2-3-16,16-2-18 0,10-3-5 15,16-6-3-15,13-3 2 16,13-8 21-16,2 2 7 15,1-2 7-15,-3 3 0 16,-7 6 3-16,-1 2 0 16,1 8 0-16,-6 4 1 15,-4 8 1-15,-3 2 1 16,-8 3 4-16,-4 0 1 0,-6-3 2 16,-2-4 1-16,0-8 2 15,0-5-1 1,-1-5-1-16,2-8-1 0,5-6-5 15,3-5 0-15,8-5-3 16,7 3-2-16,9 4-1 16,0 4-1-16,3 7 0 15,2 2-1-15,-4 0 1 16,3 0-1-16,3-6 3 16,0-5 2-16,0-1 4 15,-7-2 4-15,-14 0 9 16,-7 2 6-16,-15 1 4 0,-9 2 0 15,-10 6-12-15,-4 3-9 16,-1 11-13-16,1 8-7 16,7 10-5-16,6 2-1 15,13 5 1-15,8-3 3 16,12-4 3-16,7-4 3 16,7-6 6-16,2-4 2 15,5-7 2-15,1-1 5 16,-2-4 4-16,-2-4 1 15,-12-1 2-15,-4-2-2 0,-6 3-5 16,-4 2-2 0,0 7-5-16,-1 4-3 0,-1 8 0 15,1 5 2-15,1 7 1 16,0 1 2-16,-3-1 2 16,-1-3 1-1,-4-1 1-15,-3-4 3 0,-6-3 1 0,-2-1-7 16,-4-6-34-1,-5-5-38-15,-3-6-130 0,-4-4-159 16,-11-5 200-16</inkml:trace>
  <inkml:trace contextRef="#ctx0" brushRef="#br0" timeOffset="4285.47">18111 3235 1103 0,'-7'6'160'16,"1"1"52"-16,-10 3-28 16,0 2-10-16,-7 5-102 15,-4 2-27-15,-5 5-31 16,2 3-6-16,4 8-9 16,4 0-5-16,10 0-3 15,6 0-2-15,13-9-3 16,9-4 1-16,13-9-1 15,9-5 3-15,10-10 6 16,1-9 6-16,-3-6 14 16,-9-5 7-16,-10-3 10 15,-4 1 2-15,-12 5-2 0,-4 5-2 16,-9 12-8-16,-3 7-9 16,-6 15-13-16,1 11-4 15,2 5-6 1,3 1 2-16,10-6 4 0,5-8 0 15,6-12 0-15,2-7 3 16,7-9 3-16,4-6 5 16,0-8 11-16,1-4 5 15,-2-3 12-15,-3-1 2 0,-14-1 1 16,-8-1-2-16,-14 7-14 16,-11 4-9-16,-9 14-25 15,1 6-11-15,0 10-7 16,5 2 4-1,15-2-12-15,6-3 2 0,16-6 0 16,10-3-1-16,16-3 24 16,10-2 6-16,16-1 3 15,-2 2 5-15,-8 4 4 16,-6 6 2-16,-19 7 0 0,-6 5 0 16,-7 7 0-1,-7 1 0-15,-8-1 3 0,-1 0-2 16,-8-7-1-16,1-4 0 15,2-7-1-15,-1-4 0 16,4-7-2-16,1-7-2 16,3-9-1-16,6-5-2 0,10 0-4 15,5 3 0 1,5 5 0 0,2 2 0-16,5 0 2 15,2 2 1-15,5 1 2 16,-4-1 0-16,-2 1 4 0,-9-1 1 0,-12-1 4 15,-3-1 2-15,-9-3 2 16,-2 1 1-16,-4 2 0 16,-2 4-4-1,-4 8-10-15,-4 7-8 16,4 15-10-16,1 5 1 0,8 5 4 16,9-2 3-16,6-9 4 15,3-4 1-15,3-10 5 16,0-3 2-16,0-6 11 15,-1-3 7 1,0-6 14-16,-1-2 4 0,0-4-4 0,1-2-7 16,-2 6-16-1,-1 5-6-15,-1 11-5 16,-4 6 0-16,2 9 3 16,-3 6 1-16,-3 0 2 0,-1 1 1 0,-8 0 5 15,-5-2 5-15,-14 0 4 16,-7-2 2-16,-14-2-9 15,-4-3-18-15,-6-4-101 16,-5-3-58 0,-22-2 78-16</inkml:trace>
  <inkml:trace contextRef="#ctx0" brushRef="#br0" timeOffset="18234.43">15605 1876 490 0,'2'1'47'0,"-5"0"76"0,-2 0 50 15,-3 2 14-15,0 0-9 16,-3-1-66-16,2 1-16 0,0 1-8 0,5 3-3 31,-1 5-21-31,1 3-3 0,0 9-17 0,1 5-8 16,2 4-10-16,2 0-7 31,3-2-10-31,3-5-4 16,4-10 0-16,1-5 9 15,4-11 16-15,-1-5 7 0,1-9 15 16,-3-5-3-16,-3-5-5 15,-4-2-5-15,-5-3-7 16,-1 2-1-16,-7 0-8 16,-1 1-2-16,-5 5-11 15,1 3-5-15,1 5-5 16,0 5-4-16,2 8-15 16,-1 3-27-16,4 5-88 15,-1 0-67-15,9-1-283 16,7-1 275-16</inkml:trace>
  <inkml:trace contextRef="#ctx0" brushRef="#br0" timeOffset="18596.13">15945 1892 748 0,'-3'0'156'0,"-2"-1"60"15,-7-2-3-15,-2-1-31 16,-2 2-71-16,1 2-16 0,1 3-39 16,3 5-16-1,2 5-22-15,0 4-6 16,9 7-5-16,1 2-3 0,9-3-2 16,4-4-1-16,5-7 8 15,6-5 12-15,1-8 22 16,-1-7 8-16,-5-6 6 15,-4-3-4-15,-6-3-12 16,-1 2-3-16,-8-2-7 16,-2 3-6-16,-7 2-9 15,-2 1-7-15,-6 1-26 16,2 2-27-16,-4 3-64 16,3 0-51-16,12 4-136 0,-2-2-123 15,16 2 231 1</inkml:trace>
  <inkml:trace contextRef="#ctx0" brushRef="#br0" timeOffset="18879.14">16126 1869 496 0,'3'10'166'0,"-1"-2"159"0,0 0-27 16,-4-2-90-16,-1 0-50 0,1 2-78 15,-3 2-21-15,2 5-36 16,2 2-11-16,1 1-5 15,2-2-4 1,7-2-3-16,4-3 8 0,4-9 31 16,1-3 6-16,6-9 30 15,0-3 8-15,-2-5-11 16,0-4 3 0,-8-3-11-16,-10 0-13 15,-14 3-13-15,-12 2-11 0,-10 5-23 16,-5 7-13-16,2 11-63 15,-2 8-51-15,10 7 66 16</inkml:trace>
  <inkml:trace contextRef="#ctx0" brushRef="#br0" timeOffset="62941.93">2859 5255 552 0,'5'-3'70'0,"1"1"58"15,0 0-15-15,7 1-30 16,0-2 7-16,0 1 12 16,3 2-1-16,-5 1-11 15,0 2-12-15,5 3-30 16,-1-1-14-16,7-2-14 15,1-1 2-15,-1-4 14 16,6-2 4-16,6-2 3 16,6-2-4-16,15 2-19 15,8-1-6-15,7 0-11 16,0 2-2-16,-3-5-1 16,-2 0 0-16,16-3 0 15,7-1 2-15,3 2 3 16,0 2 1-16,-6 3 1 15,3 4-3-15,2 3 0 16,1 3-1-16,-8 2 3 0,-6-1 6 16,7 1 4-16,2 1 1 15,3-1-4-15,-3 0-5 16,-6-2-4-16,4-1 0 16,10-3-1-16,-1-3 0 15,1-3 0-15,-1-2-1 0,8-2-1 16,3 1-1-16,4 1 2 15,3 2-2 1,-1 2 1-16,0-1 0 0,4-1-1 16,2-1 0-16,1-3-1 15,1-2 19-15,1-2 12 16,1-1 1-16,-4 1 1 16,5 3-19-16,-1 5-11 15,0 0 0-15,-9 7 0 16,1 0 0-16,1 4 2 15,-3 2-1-15,-5 0 0 16,-3 1 0-16,0 1 0 16,-5 0 0-16,1 1 2 15,-5 0 2-15,-11-3-17 16,-7 0-103-16,-15-6 76 16</inkml:trace>
  <inkml:trace contextRef="#ctx0" brushRef="#br0" timeOffset="71443.36">5417 3950 442 0,'0'0'119'0,"-1"0"136"0,0-1-46 0,0-1-21 15,-3 0-18-15,1-5-29 32,-2-3-14-32,-3-3-36 15,-1-1-19-15,-3-3-28 16,-4-2-15-16,2-9-18 15,2-5-4-15,4-5-4 16,2-2 7-16,6 4 10 16,1 1 8-16,2 12 1 15,1 5-7-15,-1 12-10 16,1 6-5-16,-2 4-2 16,1 3 0-16,3 3-5 15,3 0-1-15,7-2-2 16,7-1 0-16,12-3 7 0,6 0 6 15,7-1 5-15,2-2 0 16,-4-1-6-16,1 0-2 16,-2 2-2-16,-1-2 1 15,1 2-7-15,-3 0-29 16,-5-2-130-16,-6-2-144 16,-13-3 160-16</inkml:trace>
  <inkml:trace contextRef="#ctx0" brushRef="#br0" timeOffset="71712.33">5874 3442 1011 0,'-5'16'132'16,"2"0"84"-16,3-1-45 16,0-2-15-16,8-3-56 15,4-1-23-15,10 1-44 16,1 0-9-16,8 3-12 15,-3 3-5-15,-3 3-3 16,-1 3-1-16,-11 2 3 16,-2 1 2-16,-7 1 4 15,-4 0 3-15,-4-2 3 16,-4-2 3-16,-1-7-37 0,-4-8-56 16,2-13-338-16,2-7 261 15</inkml:trace>
  <inkml:trace contextRef="#ctx0" brushRef="#br0" timeOffset="72262.25">6609 3620 978 0,'-3'-1'161'15,"-6"1"122"-15,-3-1-98 16,-1-2-30-16,-5-1-67 0,3 0-22 16,0 4-44-1,-1 2-12-15,1 12-10 0,1 3-4 16,3 7-2-16,1 2-1 15,5-5-1-15,6-4-2 16,6-8 5-16,5-4 7 16,1-6 20-16,0-3 7 15,-1-5 13-15,0-1-1 0,-3 0-2 16,-4-1-2 0,-1 1-9-16,-1 1-9 15,-1 2-12 1,0 6-5-16,2-3-6 0,1 7-1 0,3 9 1 15,1 4 1-15,3 11 4 16,1 6 1-16,2 6-1 16,-3 1 1-16,-4 0 2 15,-3-4 2-15,-5-3 4 16,-8-1 5-16,-11-8 4 16,-4-1 2-16,-7-9-3 15,-2-5-3-15,3-5-6 16,2-4-23-16,5-11-62 15,2-1-56-15,14-11-161 16,6-4-77-16,16-9 192 16</inkml:trace>
  <inkml:trace contextRef="#ctx0" brushRef="#br0" timeOffset="72561.28">6803 3660 786 0,'18'-5'144'0,"-6"1"132"15,-4 2-48-15,-6 2-70 0,-5 2-33 0,-1 5-49 16,-2 5-15 0,0 5-30-16,2 3-9 0,4-1-13 15,3-1-7-15,10-8 8 16,4-6 9-16,7-11 20 16,1-5 11-16,-3-5 9 15,0-1-4-15,-8 3-10 16,-3 1-5-16,-7 2-9 15,-7 2-3-15,-8 3-6 16,-3 2-5-16,-6 3-17 16,-3 2-27-16,-1 6-72 15,1 1-50-15,9-1-210 16,-1-1 204-16</inkml:trace>
  <inkml:trace contextRef="#ctx0" brushRef="#br0" timeOffset="72861.61">7176 3652 684 0,'15'0'160'0,"-7"0"154"0,-6 2-55 15,-11 3-104-15,-1 0-41 16,-8 5-61-16,4 1-14 16,4 3-16-16,2 3-13 0,7 4-12 15,2 0-3-15,10-2-2 16,4-4-1-16,10-7 12 15,3-3 9-15,2-5 19 16,-3-2 11-16,-3-6 8 31,-7-2 0-31,-6-3-8 16,-5-2-3-16,-7 2-12 16,-6-1-5-16,-10 2-11 0,-7 3-16 0,-9 4-47 15,3 3-30-15,0 4-122 16,5 2-84-16,14 0 155 15</inkml:trace>
  <inkml:trace contextRef="#ctx0" brushRef="#br0" timeOffset="73286.61">7559 3750 505 0,'9'0'201'0,"-4"-1"134"0,-6-1-55 0,-4-1-36 0,-10 1-122 16,0 2-46-16,-3 4-54 16,1 4-12-16,3 6-8 15,3 2-2-15,5 1-4 16,4-1-1-16,6-4-1 16,4-4 1-16,6-6 8 31,2-2 9-31,0-9 14 15,0-4 6-15,-4-7 1 16,0-6-7-16,-1-7-10 16,1-2-6-16,-1-8-5 15,0-1-1-15,-4-9 0 16,0-1-1-16,-1 3 24 16,-4 6 15-16,1 22 23 15,-3 12 7-15,-7 26-26 16,2 13-12-16,-10 15-23 15,2 8-7-15,5 6 2 16,3-3-2-16,13-3-3 0,9-4-17 16,15-7-109-16,4-3-93 15,5-14 109-15</inkml:trace>
  <inkml:trace contextRef="#ctx0" brushRef="#br0" timeOffset="73695.25">8554 3329 1011 0,'3'0'137'0,"-6"0"101"16,2-1 1-16,-20-1-65 16,-5-1-42-16,-8 0-59 15,-3 1-23-15,4 1-25 16,4 3-9-16,4 7-15 15,1 4-4-15,7 15-12 16,5 7-2-16,8 13-1 16,1 6 3-16,6 1 9 15,2 0 4-15,6-5-2 16,-2-2-44-16,2-6-184 16,0-2-213-16,-4-8 230 0</inkml:trace>
  <inkml:trace contextRef="#ctx0" brushRef="#br0" timeOffset="74323.49">8184 3707 838 0,'9'-14'139'0,"6"-1"189"16,4-2-137-16,6 3-10 15,2 0-34-15,1 3-57 16,2 4-25-16,-8 7-30 15,-3 5-12-15,-8 11-13 16,-5 2-2-16,-2 6-2 16,0 2-3-16,2 0-3 15,0-1-1-15,4-3-1 16,4-4 2-16,7-8-1 16,4-4 1-16,5-7 2 15,-3-6 3-15,-6-7 5 16,-2-3 2-16,-7-7 4 15,-9-1 4-15,-5-1 1 16,-7 0-2-16,-14 0-10 0,-3 2-9 16,-14 4-23-16,1 4-9 15,5 10-2-15,4 6 1 16,11 4 18-16,6 3 5 16,12-1-2-16,5 0-1 15,14 0-1-15,5-2 2 16,16 2 5-16,5 0 0 0,6 6 4 31,-2 3-1-31,-5 6 3 0,-7 3 1 0,-8 6 1 16,-3 2 3-16,-9 2 2 15,-5-2 1-15,-8-9 5 16,-3-4 0-16,-3-10 3 16,-4-8 0-16,0-12 2 15,1-9 7-15,0-13 13 16,4-5 4-16,4-3 10 15,5 1-4-15,8 3-12 16,2 5-4-16,7 5-16 16,2 3-5-16,7 2-8 15,4 3-2-15,8-4-53 16,1-2-47-16,8-4-402 16,0-6 316-16</inkml:trace>
  <inkml:trace contextRef="#ctx0" brushRef="#br0" timeOffset="74874.42">9669 3563 1173 0,'6'-5'117'0,"0"2"66"16,-3 4 10-16,-1 11-82 15,0 6-33-15,-2 10-52 16,0 7-14-16,0 5-8 16,0 1-1-16,2 0-1 0,2-1 0 15,0-4-7 1,0 0-12-16,-1-11-11 0,-2-6-2 16,-1-18 4-1,-1-3 9-15,-4-25 9 0,2-10 3 16,3-18 5-16,0-6 4 15,4-7 20-15,3-3 10 16,11 6 22-16,5 3 10 0,10 18 4 16,5 12-10-16,-4 14-13 15,0 9-15 1,-9 11-15-16,-3 8 0 0,-13 9-4 16,-8 3 6-16,-10 11-1 15,-13 1 2-15,-14 4-65 16,-6 0-55-16,-7-9-260 15,9-1 204-15</inkml:trace>
  <inkml:trace contextRef="#ctx0" brushRef="#br0" timeOffset="75362.41">10069 3596 974 0,'1'43'70'0,"-4"-2"54"16,-1-3 7-16,-5-6-18 0,2-2-25 16,2-8-55-16,0-6-13 15,3-11 6-15,-2-6 6 16,3-13 9 0,1-9 0-16,6-10-13 0,5-2-10 0,9-3-2 15,6 2 4 1,6 3 9-16,2 8 4 0,0 8-1 15,1 5-6-15,-6 12-9 16,-6 0-5-16,-7 5-6 16,-4 7-2-16,-4 4-1 15,0 4 0-15,-6 5 0 16,-1 2 1-16,2 1-1 31,-1-2-1-31,9-5-1 0,1-2-1 0,4-7 25 16,0-6 16-16,1-8 28 15,0-5 12-15,-6-7-6 16,-1-1-6-16,-7-5-15 16,-3-1-10-16,-7-2-17 15,-5 0-7-15,-7 5-11 16,-6-1-4 0,-1 8-36-16,0 3-30 0,2 6-85 0,7 4-64 15,16 2-175-15,6 1-111 16,21 1 266-16</inkml:trace>
  <inkml:trace contextRef="#ctx0" brushRef="#br0" timeOffset="75817.63">10799 3657 687 0,'20'2'194'0,"-6"-1"208"0,-5 0-28 0,-9-2-85 15,-3 0-47-15,-11-3-84 31,-1 2-53-31,-11 1-66 16,-4 2-18-16,-4 8-23 16,0 3-5-16,10 2-5 15,6-1-4-15,19-3-4 16,8-2 1-16,13-6 5 16,3-2 6-16,0-3 7 15,1-2 3-15,-8-4 4 16,-1 0 3-16,-5-1 5 15,-7 0-1-15,-1 5 0 16,-3 4-4-16,-2 1-7 0,0 9-1 16,-3 9-3-16,1 6-1 15,3 7 1-15,0 3 0 16,7 2 2-16,-4 0 0 16,-1 2 4-16,-3-2 2 15,-9 0 7-15,-3-2 4 16,-11-6 3-16,-8-1 2 15,-18-9-2-15,-4-5-2 0,-6-9-2 16,5-5-2-16,11-11-7 16,4-8-5-16,9-16-37 15,4-8-35-15,-6-8-133 16,11-3 114-16</inkml:trace>
  <inkml:trace contextRef="#ctx0" brushRef="#br0" timeOffset="84413.9">10773 5153 410 0,'10'-1'96'16,"-3"-1"61"-16,3 2 4 15,0 1-5 1,2 5-25-16,0 2-17 0,4 4-46 16,7-2-11-16,17 1-8 15,13-2 0-15,36-3 15 16,9-1-4-16,27-4-21 16,15 0-6-16,9-8-16 0,20-3-4 15,10-10-1 1,-5-3 12-16,3-5 14 0,-13-1 10 15,-16 3 12 1,-3 4-5-16,-30 6-14 0,-15 5-8 16,-27 5-13-1,-19 3-4-15,-23 3 1 16,-7 1 2-16,-23 0 10 0,-10 0-1 0,-19 1-4 16,-14-2-5-16,-22 0-14 31,-17 0-4-31,-22-2-2 0,-9-2-1 0,-19-1 1 15,-2 1-1 1,-8 2-21 0,-11 2-17-16,0 5-25 0,5 1-7 0,-6 1 10 15,10 2 13 1,25-1 25-16,9 1 8 0,29 0 12 16,11 0 1-16,17 0 1 15,10-1-1-15,26-3-1 16,14-3 4-16,30-3 19 15,13-4 6-15,25-3 6 0,11-2 0 32,36-4-17-32,13 0-5 0,21-1-2 15,22 2 0-15,-10 2-1 16,4 0 3-16,4 2 0 16,-15-1 0-16,-2 1-1 15,-11 1 0-15,-25 2-2 0,-15 0 2 0,-34 3 27 31,-17 0 9-31,-29 2 26 16,-11 1 6-16,-29 5-23 16,-16 0-8-16,-48 2-29 15,-19 1-8-15,-31 0-5 16,-20 1-2-16,-6 0-1 16,3 0-3-16,-18 1-12 15,12-1-3-15,-2 0-7 16,4-1-8-16,33-3 8 15,10-4 5-15,41-4 8 16,20-3 11-16,26-1 3 0,19 0-5 16,30 2-3-16,21 1-2 15,24 4-4-15,15 2 3 16,38 5-1-16,6 2 0 16,38-1 3-16,15 0 0 15,23-2 23-15,12-5 9 16,10-4 10-16,-2-5 6 15,-12-3-14-15,-5-1-6 16,-40-1-3-16,-13 2 13 0,-38-2 357 16,-22 0-276-16</inkml:trace>
  <inkml:trace contextRef="#ctx0" brushRef="#br0" timeOffset="108318.4">1912 2638 662 0,'-12'14'72'16,"1"0"60"-16,5 2-83 16,2-2-30-16,-1-4 31 15,2 0 22-15,2-5 31 16,-2-1 9-16,3 3-41 0,0 1-23 16,3 2-33-16,1 0-7 15,8 0-6-15,1 0 0 16,8 0-1-16,2-2-1 15,6 1 0-15,2 0 0 16,4-2 0-16,3 1 0 16,3-2 1-16,2-1 0 15,5-5 1-15,4 0 0 0,13-2 3 16,4 0 0-16,8 0-1 16,0 1 1-16,-5-2-3 15,2 0-1-15,12-3 0 16,4-2 0-16,4-4 1 15,1 1 4-15,1-1 3 16,4 0 2-16,4 2-1 16,1-1-2-16,-1 2-5 15,-1 1-1-15,3-1 1 16,-3-1-1-16,-3-1 0 16,3 0-2-16,3 0 0 15,-4 0 0-15,7 3 0 16,-3-1 1-16,2 4-1 15,1 0 0-15,-6-2 0 0,5 4 0 16,-1-3 0 0,-1 0 0-16,-1 2 0 0,0-1 1 15,1-1 9-15,1 2 2 16,0 0 3-16,3 0 0 16,-3 1-8-16,5-1-3 15,-5 2-1-15,0 3-1 16,0 0 2-16,-6 4 0 0,-2 0 2 15,-6 0 0 1,7 1 5-16,0-2 5 0,-4-2 3 16,-1 1 2-1,4 1-5-15,-1 1-2 0,-4 1-4 16,0 2-1-16,-3-1-2 16,6 2-2-16,-4-1 0 15,-1-3-2-15,-4-3 1 16,2-2 0-16,3-2 0 15,-4 0 2-15,-7-4 5 16,-6-1 1-16,-1-1 0 0,2-2 0 16,-7 1-3-16,-6-3 19 15,-14 1 15-15,-10 2 4 16,-16 1 10 0,-6 1-14-16,-13-1 9 0,-7 0-5 15,-9 0-8-15,-10-2-3 16,-10 1-26-16,-13 0-1 15,-19 1-2-15,-6 1-4 0,-10 1 3 16,1 1-1-16,0-1-1 16,-12 0-1-16,-12 1 3 31,0 1-1-31,-8 2 5 0,-5 0 0 0,-2 2-1 16,-6 0 0-16,-13-1-4 15,5 0 0-15,-3-5-1 16,-1-1-1-16,-3-2 0 15,3-1-1-15,-7 3-1 16,-6 0-1 0,7 4-1-16,-13 1-1 0,-3 4 1 15,3 3 0-15,-17 4 0 16,4 0 1-16,2-1 0 16,-4 0 1-16,15-4 0 15,-1-3 1-15,3-2-1 0,5-4 1 16,-4 0-1-1,1 1 0-15,12 3-1 0,1 1 0 16,3 6-1-16,3 2 0 16,-1 1 0-16,-5 2 1 15,13 2-1-15,2-1 1 16,-3 1 0-16,6 2 0 16,0 1-1-16,1 2-1 15,3 3 0-15,0 2 0 0,7 1-1 16,4-1 2-16,10 0-1 15,3-4 1-15,4 1-2 16,6-3 1-16,15-4 1 16,7 0 0-16,10-3 1 15,5-1-2-15,3-1-1 16,4-1-1 0,13-2-6-16,6 0-3 0,18-1-7 15,6-1-1-15,18-2 3 16,9 1 3-16,9-1 6 15,6 0 1-15,2 0 1 16,5 0 2-16,13-1 1 16,14-1 0-16,13-5 3 15,7-5-1-15,15-4 2 0,2-4 1 16,9-2-1-16,10 0 0 16,4 2-5-16,-2 2-1 15,8 6 0-15,6 0 2 16,-13-1 3-16,9 3 0 15,-3-3 1-15,-6 0 0 0,3 0-1 32,1 3 0-32,-11-2 0 0,1 0 1 0,4 1-1 15,-4-3 0-15,2 5 0 16,8 0 0 0,-13 1 0-16,2 2 1 0,11 0-1 15,-9 2 1-15,3 3-1 16,5 2 0-1,-12 2 1-15,1-2-1 0,13 1 1 32,-9-2 0-32,3-2 0 0,3-2 0 0,-3-5 0 31,-5-4 0-31,11-3 1 16,-5-1 0-16,-8-2 2 0,2 1-1 15,-4 4-1-15,-11 1 1 16,-6 7 0-16,-7 1 0 15,-18 5 1-15,-5 3 1 16,-21 2 2-16,-11 1 0 16,-21-3 3-16,-8 0 1 15,-11-2 2-15,-5-1 3 16,-7-1 2-16,-6-1 0 16,-10-1-2-16,-3 0-4 0,-14 0-5 15,-9-1 0-15,-14 2-2 16,-10-2 1-16,-8 0 0 15,0 1 0-15,-11 0-2 16,-10 0 0-16,-16 2-2 16,-8 2-1-16,-24 2-20 15,-5 2-37-15,-27-1-95 16,-17 2-278-16,-17-9 258 16</inkml:trace>
  <inkml:trace contextRef="#ctx0" brushRef="#br0" timeOffset="112360.97">6985 654 584 0,'3'0'105'0,"-3"-1"111"0,-1 2-34 15,-3 3-32 1,-2 2-20-16,0 0-35 0,2 0-3 16,-4-2-15-1,0 0-13-15,1 1-27 0,-2 1-10 0,0 1-18 16,-3 1-3-16,0 3-2 16,1 2-2-16,-3 2-2 15,-1 1 0-15,5 4-2 16,-5 3-3-16,6 12 0 31,3 3-1-31,4 8 2 0,4-2 1 0,6 3 1 16,1 0 0-16,5-5 1 15,2-6-1-15,5-8-1 32,-1-5-1-32,5-10-1 0,-1-4 0 0,3-10 4 15,4-5 6-15,-1-7 13 16,1-4 5-16,-2-1 11 15,-5 1 2-15,-8-1-1 16,-6 3-3-16,-6 4-11 16,-1 0-7-16,-1 7-12 15,1 2-5-15,5 5-4 0,2 3 0 16,2 4 5-16,2 1 3 16,0-1 4-1,-2-1 0-15,3-5 2 0,-2-1 5 16,1-6 13-16,6-5 6 15,-1-9 18-15,-1-6 8 16,3-5 1-16,-2-1-1 0,-9 3-8 16,-3-1-5-16,-8 8-15 15,-9 3-4 1,-11 9-18-16,-4 7-9 0,-7 12-25 16,-2 5-28-16,-3 9-92 15,4 1-49-15,9-2-154 16,10-3 181-16</inkml:trace>
  <inkml:trace contextRef="#ctx0" brushRef="#br0" timeOffset="112941.77">7746 906 850 0,'0'6'194'0,"-3"2"114"0,0 5-90 0,-4 3-46 15,-2 8-113-15,-4 6-35 16,-3 5-18-16,0 1-2 31,4 1-1-31,1-8-1 0,8-7-2 16,1-7-1-16,6-9 11 15,3-3 10-15,3-11 21 16,1-4 6-16,5-12-5 16,1-6-7-16,6-4-12 15,-1 1-3-15,1 7-6 16,0 5-3-16,0 13-9 16,3 7-2-16,-2 10 0 15,-4 4 0-15,-2 10 3 16,-2 0 2-16,-3-1 0 15,2-1-1-15,5-13 0 16,3-6 0-16,9-12 1 16,0-7 1-16,1-10 0 15,-4-3 0-15,-1-10 0 16,-4-6-1-16,-4-7 2 16,2-1 0-16,-10-6 0 15,-2 0 2-15,-6 6-3 0,-3 5-3 16,-1 17 19-16,0 13 2 15,-5 19 10-15,2 12 3 16,-2 20-20-16,1 8-3 16,8 17-10-16,-1 4 1 15,2-1-2-15,3-3 7 16,6-5-84-16,3-7-45 16,6-2-365-16,2-1 279 15</inkml:trace>
  <inkml:trace contextRef="#ctx0" brushRef="#br0" timeOffset="113350.69">8246 885 921 0,'-2'-7'156'0,"0"-1"163"16,4 8-76-16,3-5-47 15,4-1-50-15,5 4-72 16,5-8-22-16,9 8-22 15,3 5-14-15,6 6-12 16,6 5-2-16,-4 6 1 16,2 1 2-16,-9-1 1 15,-4 3 2-15,-12-3 1 16,-7-1 1-16,-3-3 3 16,-4-6 3-16,-2-10 4 0,-3-2-1 15,0-17-3-15,1-5-4 16,2-10-7-16,-1-4 0 15,1 2-3-15,3 2-1 16,6 0-5-16,2 4-2 16,5 6-4-16,3 2-1 0,2 14 1 15,5 0 1-15,5 6-19 16,3 3-39-16,8-1-105 16,3 1-68-16,7 1-215 15,-1-2 246-15</inkml:trace>
  <inkml:trace contextRef="#ctx0" brushRef="#br0" timeOffset="113618.21">9091 756 899 0,'-10'1'161'0,"-8"-1"141"15,-4-6-47-15,-5 1-113 16,-3 0-52-16,-1 7-73 16,1 9-18-16,1 16-9 15,2 4-1-15,12 3 2 16,7 0 1-16,15-12-3 15,10-2-1-15,15-12 2 16,5-7 3-16,0-9 7 16,-2-2 3-16,-5-7 4 0,-6 0 4 15,-6-1 11-15,-2 5-2 16,-9 6-3-16,-4 7-4 16,0 16-11-16,-3 1 0 15,0 15 1-15,0 1 0 16,6-4-68-16,7-1-104 15,5-11 99-15</inkml:trace>
  <inkml:trace contextRef="#ctx0" brushRef="#br0" timeOffset="114011.33">9466 860 1188 0,'-21'3'155'16,"-1"4"76"-16,-3 6-70 15,4 4-45-15,4 8-74 16,8-3-22-16,6 4-19 16,9 0-2-16,13-4-7 15,5-5 1-15,8-9 1 16,-1-7-4-16,5-10-17 16,0-5-5-16,5-11-5 15,-4-3 5-15,1-5 22 0,-6-7 6 16,-8-4 8-16,-5-6 4 15,-9-10 2-15,-4-7 2 16,-6-5 21 0,-2 13 14-16,2 13 32 15,0 18 12-15,0 27-10 0,-2 2-4 0,0 30-29 16,1 8-13-16,1 18-13 16,1 3-11-16,6 2-6 15,2-6 6-15,2-6-68 16,1-4-47-16,0-7-330 15,-3-1 254-15</inkml:trace>
  <inkml:trace contextRef="#ctx0" brushRef="#br0" timeOffset="114168.14">9618 823 1489 0,'12'0'151'16,"0"-12"47"-16,13 0-47 15,7-2-10-15,16-2-93 16,4 6-34-16,7-8-8 16,1-2-9-16,9-14-123 0,6-1-131 15,28-7 140 1</inkml:trace>
  <inkml:trace contextRef="#ctx0" brushRef="#br0" timeOffset="114718.22">10950 389 1300 0,'8'-19'95'0,"-2"3"58"16,1 3 2-16,-3 7-8 16,1 10-37-16,3 18-46 15,0 10-13-15,0 22-14 16,-1 4-8-16,-5 13-15 15,0 0-3-15,3 4-2 16,3-6-1-16,1-8-20 16,0-5-16-16,-2-17-6 15,-3-7 1-15,-1-16 23 16,-3-14 15-16,-2-9 3 16,2-13-2-16,7-20-6 15,7-3-2-15,10-3-1 16,1 3 1-16,2 22 3 15,-2 7 2-15,-4 16 3 0,-3 8 0 16,-4 6-2-16,-5 6 1 16,-9 8 4-16,-5 2 1 15,-13 4 0-15,-3-2 3 16,-9-3-40-16,-9-2-34 16,4-9-147-16,-1-9-289 15,12-12 299-15</inkml:trace>
  <inkml:trace contextRef="#ctx0" brushRef="#br0" timeOffset="115189.46">11321 833 828 0,'9'20'115'0,"4"-3"106"16,2-2-44-16,3-9-31 15,4-5-40-15,0-6-46 16,2-6-8-16,-2-6-3 15,-2-1-4-15,-8-1 0 16,-4-4 3-16,-9 4 8 16,-7 5-1-16,-9 8-17 15,-5 14-11-15,-2 17-24 0,1 9-6 16,5 12-2 0,2 3 0-16,13 0 3 0,3-2 0 15,14-13 1-15,8-7 1 16,10-15 4-16,6-6 1 15,3-14-4-15,1-8-17 16,0-11-59-16,2-7-53 16,-5-10-26-16,-1-6 9 15,-10-11 54-15,-6-8 55 0,-10-8 42 16,-2 5 33 0,-7 4 52-16,-2 7 28 0,-1 28 42 15,-1 12-12-15,0 22-36 31,-3 15-22-31,1 14-44 0,-3 10-9 0,1 13-12 16,1 10-8-16,2 3-11 16,0-1-2-16,4 1-30 15,2-6-55-15,4-2-237 16,1-3 194-16</inkml:trace>
  <inkml:trace contextRef="#ctx0" brushRef="#br0" timeOffset="115665.38">11664 882 1172 0,'-2'-7'117'32,"2"-2"148"-32,4-5-96 15,10-6 5-15,2 2-38 16,7-6-65-16,5 5-8 15,2 4-11-15,5 0-13 0,3 13-24 16,-3 5-4-16,-2 7-3 16,-1 8-3-16,-12 5-1 15,-3 2-1-15,-4 5 1 16,-5-2 2-16,3-5-1 16,-1-2-1-16,1-11 2 15,5-9 2-15,-3-9 2 16,1-3 1-16,3-10-1 15,-1-1-3-15,0 1-4 16,0-2-3-16,-2 14-3 16,0 5-4-16,-2 7-2 15,0 6 1-15,2 1 3 16,1 3 3-16,2 1 3 0,2-2 1 16,2-8 2-16,1 0 2 15,-2-10 3-15,-1-5 3 16,-6-1 20-16,-5-7 11 15,-12 2-3-15,-5-2-4 16,-8-4-38-16,2-5-41 16,1 2-100-16,2 2 85 15</inkml:trace>
  <inkml:trace contextRef="#ctx0" brushRef="#br0" timeOffset="116723.44">11398 1444 440 0,'4'-12'128'0,"1"0"125"16,-4 3-88-16,-1 3-1 15,-1 3-47-15,-2 1-30 16,-1 4-22-16,0 2 4 16,0 10-8-16,2 7 0 0,-1 16-8 31,0 9-12-31,1 14-21 0,-1 4-8 15,1 2-6-15,2-3 0 0,2-12-2 16,3-6 2-16,3-15-2 16,-1-7 2-16,0-10 1 15,-3-5 2-15,0-10 12 16,-2-5 7-16,2-12 5 16,2-7 0-16,1-8-7 15,4-1-7-15,6 1 4 31,2 3 5-31,4 14 10 16,4 5 3-16,-1 16-9 0,1 7-7 16,-9 13-13-16,-4 4-1 0,-7 4-1 15,-5 2 0 1,2-1-31-16,-3-1-36 16,2-5-154-16,7-5-300 15,2-14 301-15</inkml:trace>
  <inkml:trace contextRef="#ctx0" brushRef="#br0" timeOffset="117082.87">11780 1731 982 0,'-1'12'177'16,"-1"5"136"-16,2 7-166 16,-1 1 10-16,2 0-108 15,3-6-28-15,3-4-16 16,3-5-1-16,9-6 1 15,2-4 2-15,7-4 5 16,-2-4 3-16,0-2 5 16,-1-3 1-16,-5 6-8 15,-1 3-3-15,-6 8-10 16,-4 7-2-16,2 7 3 16,-2 0 1-16,2-2 0 15,4-3 1-15,-1-8 14 0,-1-5 12 16,7-7 25-16,-4-6 21 15,1-7 16-15,-3-3 1 16,-8-6-9-16,-2 1-16 16,-6-5-31-16,-3-1-13 15,0 4-51-15,2 3-37 0,3 7-133 16,8 3-126 0,8 1 175-16</inkml:trace>
  <inkml:trace contextRef="#ctx0" brushRef="#br0" timeOffset="117363.26">12706 1215 1500 0,'-4'2'152'16,"-4"4"13"-16,-2 10-14 16,-4 9-38-16,-1 22-67 15,-1 10-6-15,-4 22-10 0,2 8-11 16,0 6-9 0,3 0 0-16,-1-5-2 0,5-3-13 15,0-4-136 1,2-10-158-16,7-7 164 0</inkml:trace>
  <inkml:trace contextRef="#ctx0" brushRef="#br0" timeOffset="117689">13091 1543 1357 0,'-23'9'139'0,"-3"2"35"0,-5 3 22 15,-3 3-123-15,1 1-30 16,4-1-28-16,10 0-13 16,15-1-16-16,6 3 1 15,15 2 13-15,0 1 6 0,9 1 12 16,0-3-3-1,-4 0-5-15,-2-1-2 0,-10-2 3 16,-7 3 1-16,-8 2 2 31,-7 2-5-31,-16 5-47 16,-6 1-44-16,-15-3-186 16,-7-3 154-16</inkml:trace>
  <inkml:trace contextRef="#ctx0" brushRef="#br0" timeOffset="118130.29">13281 1638 892 0,'2'34'136'31,"-2"2"74"-31,-6 0-5 0,-1 0-104 15,-1-7-34-15,8-10-21 16,4-6-3-16,7-9 11 16,3-5 8-16,4-10 14 15,2-4 12-15,-6-7 7 16,1 0-8-16,-5 1-25 16,-2 3-22-16,3 11-39 15,-2 2-9-15,0 11-8 16,4 6 0-16,7 5 8 15,5-1 5-15,10-4 4 16,2-5 0-16,9-6 2 16,-1-1 8-16,-3-5 36 15,1 0 23-15,-15-6 36 16,-4-1 9-16,-12-5-12 16,-10-3-20-16,-5-7-33 0,-8-6-17 15,-5-7-68-15,0 0-39 16,-4 3-112-16,3 7-75 15,-1 12 142-15</inkml:trace>
  <inkml:trace contextRef="#ctx0" brushRef="#br0" timeOffset="167899.87">9067 10931 897 0,'-27'22'89'0,"2"0"48"0,0-1-53 16,4-3-70-16,6-3-9 16,3-3 28-16,2-2 13 15,5 1 13-15,1-1 3 16,5 3-31-16,4 3-14 16,7 1-14-16,3 1-2 15,2 1-1-15,2 1 0 0,4 0-2 16,3-2-1-1,5-2 0-15,3-2 0 0,9-4 9 16,6-1 13-16,22-2 22 16,7-1 6-16,11 1 4 15,6 0-7-15,13 0-18 16,11 1-4-16,10 0-8 16,14 0-4-16,3 0 3 15,2-1 4-15,27-4 3 16,-5-3 0-16,21-8-5 15,2-5-5-15,-4-3-6 16,8-2 1-16,-24 0-76 16,8 2-262-16,-20 4 216 15</inkml:trace>
  <inkml:trace contextRef="#ctx0" brushRef="#br0" timeOffset="169222.71">18011 11016 1186 0,'-37'-1'99'0,"-1"1"86"0,7 4-141 16,-2 2-22-16,5 0-20 15,3 0-1-15,4-3 16 16,3-2 22-16,5-1 36 15,2-1 10-15,4-2-4 16,4 2-21-16,5-3-40 16,5 3-12-16,9-1-13 15,4 0-1-15,14 2-1 16,9-2 1-16,26 2 3 0,11 1 1 16,9 2 5-16,4 0 3 15,16 1 0-15,7-1-1 16,10-1-5-16,10 0-2 15,0-1-1-15,5 3-3 0,24 1 11 16,1 2 5-16,17 3 15 31,6 1 13-31,2 4 11 0,7 2-1 0,-5-2-9 16,10-1-10-16,-7-4-17 16,5-5-3-16,-11-3 0 15,-10-2 1-15,-1-3 5 16,-19 0 2-1,-1 0-3-15,-12-1-1 16,-35 3-7-16,-10 1-1 0,-36 1 1 16,-13 2 0-16,-21 2 2 15,-11 1 1-15,-27 3 4 16,-15 1-2-16,-20 1-1 16,-11 1-4-16,-25-5-5 15,-18-2-1-15,-15-4-10 16,-10-3 1-16,-20-3 0 0,3-2 2 15,-15 1 6 1,-11 1 1 0,5 5-2-16,-15 1-1 0,-9 4 2 0,1 1 1 15,-21 1 0-15,6 3 2 16,-12-1 1-16,4-1-2 0,-2-2 0 31,8-2-1-31,7-3 0 0,6-1 0 0,22-3 1 16,-5-1 1-16,34-2 0 15,5-1 0-15,16 0-1 16,14-2 1-16,18 1-1 16,10 0 2-16,33-2 7 15,12 2 1-15,20 1-5 16,8 0-3-16,20 4-11 16,13 1-4-16,34-1 1 15,13 0-1-15,17-3 4 16,13-3 0-16,22-3 3 15,10 0 2-15,37 0 5 16,4 1 5-16,23 5 13 16,8 0 7-1,17 2 4-15,5 1-2 0,7 2-8 0,16 3-6 32,-9 5-11-32,10 0-1 15,-7 3-86-15,-6-1-143 16,-22-13 135-16</inkml:trace>
  <inkml:trace contextRef="#ctx0" brushRef="#br0" timeOffset="-124129.96">2939 5400 333 0,'-13'5'49'0,"-1"-1"51"16,1 0-13-16,1-3-13 15,1-2-3-15,3-3 2 0,-1-2 10 16,6-3 12-16,1-1 4 15,-1-2-10-15,1 2-13 16,2-1-22-16,-5-1-7 16,5-2-6-16,0 0-1 15,4 2-10-15,-1-2-1 16,4 3 1-16,2 2 1 0,3-3 2 16,1 2-3-16,9 0-17 15,-1-1-7-15,10-1-5 16,3 1-1-16,6-4-1 15,6 0-1-15,10 2 2 16,9 0-1-16,15 4-3 16,3 1-2-16,5 2-3 15,7 2-1-15,9-1 4 16,4-2 3-16,12 0 1 16,3-2 1-16,6 0-1 15,1 1 2-15,14 2 0 16,-1 2 0-16,-7 3 3 15,10 1-2-15,-8 6-1 16,-3 2 0-16,11 0 0 16,1-1-1-16,-3-3 1 0,13-3 15 15,-3-4 12-15,-2-3 10 16,17 0 20-16,-10 0-10 16,8 4-4-16,0 2-10 15,-15 6-17-15,5 2-7 16,-9 5-4-16,-11-1-1 15,1 2 0-15,-9 0 0 0,-16 0 1 16,-1-1 1-16,-12-3-1 16,0-2 1-16,-4-5-1 15,-8-1 0-15,-12-2 1 16,-10-2 0-16,-12-3 2 16,-7-1 2-16,-9-1 2 15,-10 0 2 1,-17-3 8-16,-8-1-5 0,-25-2-53 15,-15-2-75-15,-27 2 59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5:21:03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2376 2571 861 0,'-17'13'73'0,"6"-2"36"16,8-3-52-16,3 0 6 16,-2 2 10-16,-7 5 43 15,-5 3 14-15,0 5-35 16,-2 0-24-16,10-4-47 0,6-5-17 15,15-10-11 1,12-6-3-16,25-10 2 0,13-4 1 16,16-5-1-16,5 1 1 15,21 3-2-15,1 5 0 16,11 9-4-16,5 3-3 16,15 8-1-16,0-1 0 15,29 1 15-15,3-2 13 0,4-6 28 16,11 5 10-16,-3 1 4 15,11 2-4-15,-9 8-16 16,0 0-6-16,-11 2-14 16,-19 1-4-16,-4 1-5 15,-10-2 0-15,-23-5 5 16,-2-4 1-16,-13-15-46 16,-4-6-81-16,1-17 67 15</inkml:trace>
  <inkml:trace contextRef="#ctx0" brushRef="#br0" timeOffset="996.56">11256 2557 586 0,'-6'8'73'16,"-1"0"70"-16,3 2-100 15,2 1-29-15,4 0-16 0,4 1-1 16,8-1 13-16,0-1 11 15,7-2 19-15,7 0 6 16,9 1-6-16,6-2-8 16,14 0-15-16,8 0-4 15,7 1-3-15,1-3-1 16,2 1-3-16,1-2 0 16,14 0-2-16,7 2-1 0,4-1-1 15,3 0 0-15,3 0-1 16,0 1 0-16,9-1 10 15,6 1 10-15,4-5 5 16,3-1 0-16,15-1-9 16,-3-4-10-16,2-2 10 15,9 0 6-15,-2 1 7 16,2 0 2-16,13 2-12 16,-7 2-7-16,11 2-1 15,3 2 4-15,-3 0 4 16,13 0 0-16,-3-2-2 15,8-1 12-15,8 0-1 16,-4 1 2-16,12 2 5 0,-4 2-9 16,6 3-4-16,-3 1-1 15,-1 4-9-15,-10 2-10 16,4 4 0 0,-12 3-32-16,-7 5 21 15</inkml:trace>
  <inkml:trace contextRef="#ctx0" brushRef="#br0" timeOffset="10333.87">2629 5467 271 0,'-6'0'77'0,"-2"0"82"0,5 0-3 16,-3-1-9-16,2 2-3 16,0 1-15-16,0 2-15 15,4 2-38-15,0 0-14 16,1 0-16 0,2 0-5-16,4 0-6 0,3 0-7 0,10-1-11 15,1-3-6-15,9-1-5 16,5 0-1-1,15 1-3-15,8 1-1 0,11 0-3 16,-1 0 17-16,1-3 13 16,3-1 9-16,16-2 17 31,5-1-7-31,11-2-1 0,-2-1 4 0,9-2-8 16,4 0-7-16,5 1-10 15,9 0-10-15,-2 4-6 16,1 1-3-16,11 0-3 31,0 0 1-31,-6 0 0 16,2 1-1-16,8 1-32 0,-8 1-68 0,18 1 59 15</inkml:trace>
  <inkml:trace contextRef="#ctx0" brushRef="#br0" timeOffset="13133.27">13681 3696 292 0,'-6'-3'112'0,"-2"0"132"31,2 0-26-31,1 0-40 0,1 1-14 0,3 1-34 0,-2-1-11 16,3 4-10-16,3 5-4 31,2 11-11-31,4 12-8 0,4 24-24 16,1 12-15-16,2 26-22 0,0 13-6 31,-5 27-14-31,-2 9-2 16,-4 22-1-16,-4 8 2 15,-4-5-45-15,0-3-34 0,1-26-34 16,1-21-16-16,-2-33-50 16,4-21-87-16,4-35 157 15</inkml:trace>
  <inkml:trace contextRef="#ctx0" brushRef="#br0" timeOffset="13975.07">13705 3718 757 0,'0'-15'81'0,"0"-1"121"16,1 1-117-16,-1-1 19 0,3 5 14 16,0 0-13-1,7 5-22-15,3 3-14 16,5 1-24-16,4 2-7 0,7-1-9 15,5-3-6-15,16-2-3 16,10-5 1-16,30-4 9 16,7-4 3-16,13-2 5 15,11-2 0-15,4-3-12 16,5-2-5-16,4-1-11 16,4-1-4-16,-16 2-2 15,-6 2-2-15,-10 6 1 16,-10 4 0-16,-14 7 4 15,-10 3 1-15,-25 6 2 16,-22 2 1-16,-12 4 1 0,-6 1-1 16,-7 1-1-1,0 1 1-15,-3 2-1 0,-1 2 0 16,0 2-2-16,-1 3-2 16,2 5-3-1,1 3 0-15,-1 11-1 0,3 0 0 16,1 11-2-16,-1 5 0 15,6 17-2-15,-1 13-2 0,3 21 1 16,0 7 2-16,0 18 3 16,0 6 2-16,-3-7-1 15,-1-1-1 1,3-15-2-16,-1-9 0 0,-1-8-5 16,-1-7 1-16,-2-10-1 15,-2-4 3-15,-3-8 4 16,1-6 2-16,-5-11 3 15,0-8 2 1,-6-14 6-16,0-8 2 0,-10-7 7 16,-3-6 4-16,-20-6 2 15,-12-4-2-15,-15-5-6 16,-2 2-6-16,-6-1-9 0,-11 1-3 16,-21 0-4-1,-10-1 0-15,-27 4-2 0,-8 3 0 16,-3 2 1-16,-16 2 1 15,9 6 1 1,-4-2 1-16,6-1-51 0,18 2-40 16,8-4-117-16,18-1-112 15,22 1 178-15</inkml:trace>
  <inkml:trace contextRef="#ctx0" brushRef="#br0" timeOffset="15658.72">14027 4082 412 0,'2'0'78'0,"-1"0"74"0,0 3 26 16,0 1-22-16,0 1-16 15,3 5-27-15,-1 2-12 16,6 12-14-16,3 7-12 16,1 17-29-16,1 11-12 15,-4 13-21-15,1 3-5 16,-6 6-39-16,1-3-21 16,-1-9-10-16,-1-10-4 0,2-17 24 15,-4-10 8-15,2-15-7 16,2-4-4-16,0-11 9 15,3-2 11-15,2-2 19 16,2-2 13-16,6 0 19 16,0-2 7-16,8 1 6 15,0 0 12-15,13-2-2 16,4 0 0-16,12-4-1 16,8 0-13-16,1-3 6 15,0 0-2-15,-16-4 0 16,-11 2-1-16,-10 0-12 15,-10 0-2-15,-3-2 0 16,-4-2-1-16,-7-6-1 0,-1 0 3 16,-4-8 3-16,-3-6-4 15,-1-10-5-15,0-8-8 16,3-6-9-16,2 1-2 16,2 6 2-16,4 8 3 15,2 13 4-15,-3 5 1 0,0 9 2 31,-2 1 3-31,-3 6 11 0,0 1 4 16,-3 2 7-16,-2 2 0 16,-2 2-4-16,-5 0 0 15,-5 2-6-15,-5 0 2 0,-9 2-9 16,-9 4-6-16,-24 6-7 16,-7 4-9-16,-11 11-14 15,4 7-26-15,-1 12-73 16,-5 4-62-16,-5 6 88 15</inkml:trace>
  <inkml:trace contextRef="#ctx0" brushRef="#br0" timeOffset="25078.9">16389 4201 93 0,'-5'0'23'16,"2"0"24"-16,-2 0-3 0,-2-3 7 16,3 0 30-16,2 0 8 15,-1 0 14-15,3 0 2 16,0 3-38-16,-4-3-18 15,-2 2-29-15,3 1 11 16,3 0 54-16,-2 0 33 16,7-1 54-1,1-1-5-15,1 0-27 0,1 1-19 0,0 3-44 16,1 4-12 0,-5 8-29-16,2 7-13 0,-5 16-10 15,-1 4-4-15,0 13-5 16,0 3-1-16,3 2-2 15,-3-1-16-15,3-9-55 16,-1-6-47-16,-2-13-259 16,3-10 227-16</inkml:trace>
  <inkml:trace contextRef="#ctx0" brushRef="#br0" timeOffset="25495.51">16364 4204 999 0,'13'-26'140'15,"2"1"56"-15,8-1 25 16,0 5-14-16,0 5-75 0,3 4-33 0,-5 10-66 31,1 3-17-31,-4 11-10 0,-3 2-2 0,-9 4 2 16,-6 3 1-16,-8 1-7 15,-5 0-15-15,-3-1-31 16,-1 0-17-16,2 0-20 16,0-2 8-16,3 0 28 15,4-2 15-15,5 2 22 16,4-1 4-16,8-1 1 31,3 2 2-31,9 3 3 0,2 2 0 0,4 1 3 16,4-2 1-16,-6-1 4 15,-6 0 4-15,-14 1 4 0,-6 2 1 16,-19 2-4-16,-5 2-4 16,-8 0-17-1,0-2-37-15,6-8-145 16,-3-5-131 0,11-10 164-16</inkml:trace>
  <inkml:trace contextRef="#ctx0" brushRef="#br0" timeOffset="25848.84">16796 4395 714 0,'9'7'134'16,"-1"6"96"-16,-5 10-83 15,-3 3-9-15,-4 7-59 16,0 2-19-16,-1-4-22 15,7-3-18-15,5-9-14 16,5-7-1-16,4-16-1 16,4-8 1-16,5-11 3 15,-1-4-1-15,3-4 0 16,-1-1 6-16,-6 2 23 16,-2 3 14-16,-8 9 27 0,-3 6 4 15,-3 13-6-15,-4 9-8 16,0 17-29-16,-2 8-10 15,-1 9-19-15,1 2-4 16,6-8-5-16,4-5-1 16,9-13-38-16,4-6-36 0,3-13-110 15,3-4-116 1,-1-14 166-16</inkml:trace>
  <inkml:trace contextRef="#ctx0" brushRef="#br0" timeOffset="26063.75">17325 4021 921 0,'0'-3'149'0,"0"6"192"15,0 10-128-15,-2 15-14 0,-1 6-28 16,1 15-62 0,1 4-24-16,-4 11-49 0,2 2-15 15,-1 1-16-15,0-4 1 16,3-10-67-1,2-3-62-15,4-14-216 0,3-7 181 16</inkml:trace>
  <inkml:trace contextRef="#ctx0" brushRef="#br0" timeOffset="26266.88">17542 3961 1216 0,'1'17'140'0,"-4"9"52"0,-10 21-19 16,-4 8 7-16,0 17-73 16,-1 5-18-16,4 5-55 15,2-5-20-15,5-12-11 16,5-5-16-16,5-15-142 16,7-5-321-16,3-20 285 15</inkml:trace>
  <inkml:trace contextRef="#ctx0" brushRef="#br0" timeOffset="26742.09">17730 4448 1112 0,'3'19'109'0,"1"-2"48"0,1-5-62 16,1-7 21-16,4-10-22 15,2-6 13-15,0-10-6 16,0-4-11-16,-4-2-32 15,-5-1-15-15,-6 4-18 16,-2 5-7-16,-9 6-6 31,-3 10-3-31,-3 19-7 16,-2 7-3-16,-1 20-1 0,5 4-2 16,10-3 0-16,7-1 0 0,11-12 1 15,6-4 1-15,7-11 1 16,-1-5-1-16,5-11-21 15,2-7-15-15,6-10-73 16,3-6-36 0,13-11-37-16,4-6 10 0,0-9 73 15,-5-6 39-15,-14-8 65 0,-9-5 9 16,-14 1 27-16,-2 2 19 31,-8 12 43-31,-3 9 18 16,-3 21 15-16,-2 13-5 0,-3 24-35 15,-3 13-18-15,0 19-37 0,-1 11-16 0,2 10-14 32,2 5-3-32,3 2-6 0,4-5-7 0,2-10-110 15,5-1-82-15,1-11 103 16</inkml:trace>
  <inkml:trace contextRef="#ctx0" brushRef="#br0" timeOffset="27010.47">18084 4483 1182 0,'0'-1'75'0,"12"-4"27"0,7-1 65 15,7 0-15-15,0 2-22 16,1 3-41-16,-2 1-17 15,-3 7-23-15,-1 3-10 16,-8 5-18-16,0 3-6 16,-9 8-4-16,-1 1-1 0,-3 3-4 15,1 0-2-15,3-7-5 16,5-6-10 0,6-10-41-16,2-6-53 0,4-10-288 15,3-9 244-15</inkml:trace>
  <inkml:trace contextRef="#ctx0" brushRef="#br0" timeOffset="27136.15">18320 4290 695 0,'-10'9'69'16,"4"-4"34"-16,4-1-266 15,4-4 91-15</inkml:trace>
  <inkml:trace contextRef="#ctx0" brushRef="#br0" timeOffset="27380.03">18546 4591 662 0,'7'33'158'16,"-2"-5"122"-16,-1-17-77 16,1-7-37-16,4-14-38 15,0-9-13-15,1-11-39 16,0-1-14-16,-1 5-20 15,2 6-9-15,-1 16-9 16,-2 6-4-16,2 13-16 16,4 6-3-16,4 4 0 15,5 0 0-15,9-6-1 16,5-8-12-16,16-11-113 16,2-7-130-16,14-15 138 0</inkml:trace>
  <inkml:trace contextRef="#ctx0" brushRef="#br0" timeOffset="27913.91">19882 3946 1287 0,'0'42'40'0,"-6"12"11"0,4 8-30 0,-4 5 10 32,-2 2 0-32,2 0-15 0,-3-3-1 0,1-11-12 15,1-6 2-15,-1-12-60 16,3-7-19-16,-1-14-16 31,5-14-18-31,1-1 53 0,7-14 17 0,10-5 28 31,2-1 37-31,5 8 53 16,-1 5 11-16,1 8-1 16,-1 7-21-16,-2 4-44 15,1 2-10-15,-6 0-2 16,-5-1 12-16,-13 2 22 16,-7 1 2-16,-15 1-10 0,-2 0-30 15,-10-5-97-15,-6-5-75 16,-6-9 82-16</inkml:trace>
  <inkml:trace contextRef="#ctx0" brushRef="#br0" timeOffset="28215.66">20123 4431 516 0,'9'33'82'0,"-3"-1"61"16,-2 1 23-16,0-7-21 16,4-4-13-16,4-10-3 15,9-6-20-15,0-11-6 16,4-7-14-16,2-7-28 16,-5-3-6-16,-2-3-5 15,-8 1 5-15,-8 1 5 16,-4-1-3-16,-12 3-21 15,-3 2-16-15,-12 9-27 0,-4 6-24 16,-5 6-53-16,1 5-46 16,10-1-251-1,9 0 232-15</inkml:trace>
  <inkml:trace contextRef="#ctx0" brushRef="#br0" timeOffset="28787.93">20683 4514 1332 0,'13'-3'119'0,"-7"-1"41"0,-6-2-60 15,-8-1 7-15,-9-2-50 16,-4 1 5 0,-7 3-8-16,0 1-13 0,-2 9-21 15,1 5-14-15,9 7-21 16,1 2 1-16,12-1-1 15,6-3-1-15,11-10 2 16,9-3 1-16,7-7 8 16,3-2 4-1,1-2 2-15,-3 3 2 0,-4 2 0 16,-7 2-1-16,-2 2-1 16,-4 2 0-16,-4 2 0 15,0 3 1-15,-3 1 1 16,-3 0-1-16,1-1-1 15,2-1 0-15,3-5-2 0,3-1-1 16,4-4-1 0,4-1-1-16,3 0 1 0,1 1 0 15,1 5-2 1,1 7 0-16,-3 8 1 0,-3 4-5 16,-1 2-25-1,-2 1-5-15,-2-3-15 16,-1-2 6-16,-3-7 29 0,-2-4 8 15,-6-8 18 1,0-4 0-16,0-6 0 0,0-2-2 16,2-5 7-16,5-4-1 15,8-2-2-15,3 1 0 16,9 6-10 0,5 2-2-16,5 4-10 0,-2 0-40 15,2-1-131-15,-1 2-98 0,-2 0 134 16</inkml:trace>
  <inkml:trace contextRef="#ctx0" brushRef="#br0" timeOffset="29167.49">21480 4518 1268 0,'-32'8'92'0,"-4"1"36"16,-1-1-12-16,1 1-62 0,3 1-7 15,9 2-14-15,7 2-18 16,11 0-25-16,5-1-6 15,9-4-29-15,7-5-4 0,12-5 6 32,6-5 0-32,8-7 21 0,5-2 5 15,3-7 4-15,0-3 19 0,-7-5 37 32,-6-4 23-32,-9-11 17 15,-6-9-10-15,-7-19-15 16,-4-5-15-16,-3-4 1 15,-2 6 7-15,-2 23 19 16,-3 10 6-16,-3 37-10 16,-3 14-12-16,-6 27-31 15,2 20-12-15,-4 22-8 16,2 6 0-16,5 14-2 16,5 0-1-16,5-8-1 0,8-3-2 15,8-11-17-15,3-5-32 16,5-12-104-16,-4-2-149 15,-2-8 167-15</inkml:trace>
  <inkml:trace contextRef="#ctx0" brushRef="#br0" timeOffset="41815.85">14499 9384 333 0,'-1'-3'101'0,"0"1"131"0,-1 1 3 15,1 0 5-15,0 2-14 16,0 4-47 0,0 2-23-16,0 7-56 0,1 4-28 15,-1 16-40-15,-5 11-14 0,3 24-13 32,-2 13-2-32,0 15-3 15,1 5 0-15,4 7-24 16,2-2-43-16,6-13-77 15,0-12-40-15,2-31-221 16,-1-14 241-16</inkml:trace>
  <inkml:trace contextRef="#ctx0" brushRef="#br0" timeOffset="42329.34">14542 9534 1246 0,'4'-8'95'0,"4"-1"76"0,3-1-50 15,7-3 5-15,4 0-18 16,7-4-26-16,6 0-8 16,9-2-23-16,6-2-10 15,22-2-16-15,12-1-8 0,13-1-11 16,-3 2-2-1,0 3-2-15,-9 1 0 0,-3 12 0 16,-7 4 0-16,-21 12 2 16,-12 8 0-16,-24 9 3 15,-3 7 1-15,-10 8 0 16,-2 4-1-16,1 18-4 16,2 7 0-16,5 16-3 15,4 5-1-15,4 1-16 16,0 0-2-16,5-4 1 15,-2-3 2-15,-3-15 19 16,-6-11 4-16,-13-14 4 0,-7-5 2 16,-20-4 3-16,-8-2 1 15,-16-3 1 1,-13-3-1-16,-27-6-1 0,-13-3-2 16,-18-9-2-1,-10-3-2-15,5-7-11 0,-2-4-13 16,14-9-25-16,15-5-15 0,27-10-52 15,21-5-28 1,36-6-44-16,24-5-43 16,46-8 126-16</inkml:trace>
  <inkml:trace contextRef="#ctx0" brushRef="#br0" timeOffset="43074.7">17305 9363 979 0,'-19'-11'119'0,"1"-3"103"0,2-2-30 16,0 1-35-16,7 3-7 0,1 7-17 16,3 5-18-16,9 19-31 15,-1 10-22-15,5 23-33 16,1 13-8-16,-4 20-15 15,-3 7-2-15,-2 6 0 32,0-1 0-32,1-1-11 15,4-3-8-15,-1-9-6 0,4-10-2 16,5-24 7-16,0-12 4 0,9-19-2 0,9-6-1 16,15-7 2-1,18-3 1 1,32-4 5-16,7-4 0 15,21-5 1-15,14-3 8 16,-3-5-23-16,5-3-13 16,6-3-13-16,-17-1-8 15,-13 3 27-15,-12-1 13 0,-35 7 16 16,-8 1 5-16,-23 3 8 16,-9-3 5-16,-22-10 6 15,-10-9 1-15,-14-17 0 16,-4-13 4-16,-1-21-2 15,4-17-1-15,11-23-8 16,6-7-10-16,10-10-2 16,3 7 4-16,-1 29 14 15,-7 16 7-15,-12 37 9 16,-10 12 2-16,-25 20-12 16,-10 10-9-16,-33 20-20 15,-25 11-6-15,-26 17-8 16,-27 5-1-16,-13 10-16 0,-1 4-17 15,-5 7-65-15,26 0-40 16,38-8-121 0,25-4-133-16,61-13 234 0</inkml:trace>
  <inkml:trace contextRef="#ctx0" brushRef="#br0" timeOffset="43817.31">20508 9341 1381 0,'-4'-6'119'0,"1"1"114"15,3 5-171-15,1 2-8 16,-1 12-17-16,0 6-2 16,-1 15-5-16,-2 11-12 15,-4 23-9-15,-2 10-5 16,-5 16-16-16,-2 4-42 15,1 4-86-15,2-1-51 16,5-6-1-16,5-7 14 0,11-24 72 16,9-14 51-16,14-22 20 15,13-6 32 1,19-15 40-16,11-4 11 16,13-4 1-16,3 1-5 15,19 1-24-15,5-1-10 0,9-4-3 16,6-5-3-16,-2-12 3 15,-4-5 2-15,-4-9 35 16,-6-7 18-16,-14-8 25 16,-8-5 14-16,-20-8-18 15,-19-3-7-15,-22-4-1 16,-10 1-2-16,-9-9 7 0,-5-6 4 16,-6-7-14-16,-2 2-12 15,2 9-23-15,2 9-12 16,5 18-14-16,4 6-2 15,0 11-3-15,-1 3-2 16,-1 6 4-16,-4 5 7 16,-5 5 25-1,-8 2 11-15,-14 2 5 16,-9 0-6-16,-18 1-23 16,-19-1-12-16,-37 1-29 0,-14 2-2 0,-47 4-38 15,-6 5-5-15,-23 19 15 16,-4 17-4-1,22 26 17-15,0 9-44 16,41 6-147-16,19-7-205 0,44-19 231 16</inkml:trace>
  <inkml:trace contextRef="#ctx0" brushRef="#br0" timeOffset="44636.26">22839 9232 1132 0,'8'58'37'16,"-7"8"-16"-1,-2 9-2-15,-13 19-11 0,-3 7-3 0,-10 7 0 16,0 0-3 0,-1-4-29-16,0-5-43 15,8-13-29-15,4-12 1 0,13-27 31 16,6-12 41-16,20-16 42 15,12-5 22-15,22-7 48 16,8-1 22 0,12 2 23-16,5-1-2 0,22 2-31 15,6 0-18-15,8-3-27 16,10-2-17-16,-6-5-15 16,1-2 5-16,-3-3 10 15,-6-1 5-15,-12-2 18 16,-8-2 3-16,-23-5 1 15,-18-2 2-15,-24-8-3 16,-8-5-4-16,-10-19-12 16,-6-12-8-16,-6-21-17 15,-2-14-11-15,3-21-10 0,7-10-3 16,9-7-1-16,6-3 4 16,4 9 6-1,3 9 7-15,0 25 10 0,-2 16 4 16,-11 35 9-16,-7 14 12 15,-21 19-5 1,-12 8-3-16,-23 6-4 0,-12 4-15 16,-16 2-4-16,-19-2-2 15,-23-2-23-15,-10-3-21 0,-37-2-53 16,-4 0-50-16,-35 0-127 16,-19 5-264-16,-20 24 309 15</inkml:trace>
  <inkml:trace contextRef="#ctx0" brushRef="#br0" timeOffset="46613.83">14810 9632 785 0,'0'3'99'0,"0"2"88"15,1-2-27-15,-1 1-24 16,1 0-17-16,1 2-21 16,0 1-18-16,0 9-30 15,-1 6-14-15,-1 8-26 16,1 7-5-16,0 5-2 15,0-1-1-15,3 2 1 16,-2-2-1-16,2-4 0 16,0-5 0-16,0-8 1 15,1-5 0-15,1-8-1 16,2-4-2-16,6-4 0 0,5-2-1 16,8-1 1-16,9 0 3 15,9-4 3 1,2-1 2-16,4-4 0 15,-6-2 0-15,1-2 6 0,-2-1 4 16,-2-2 5-16,-2-1 5 0,-3-1 2 16,-6-1 2-1,-10-1 0-15,-5-1-3 0,-10-2-7 16,-6-3-5-16,-2-5-8 16,-3-2-2-1,4-7-5-15,1-1-2 0,8 5-4 16,3 3 0-1,4 11 0-15,0 6 1 16,-4 6 2-16,-1 2 1 0,-4 3 14 16,-4 1 13-16,-2-3 19 0,-1 0 4 31,-4-4-2-31,-1-3-5 0,-10-2-4 0,-8-2 1 16,-15 2-5-1,-8 2-7-15,-8 7-12 16,0 6-10-16,-5 9-10 0,-4 7-2 15,-9 8-21 1,-2 2-22-16,11 1-30 0,7-1-10 16,29-11-43-16,10-4-39 15,19-11-180-15,12-9 195 0</inkml:trace>
  <inkml:trace contextRef="#ctx0" brushRef="#br0" timeOffset="47406.75">17659 9462 1267 0,'7'8'114'0,"3"6"60"0,0 2-10 15,-1 9-68-15,0 4-23 16,-7 7-33-16,-1 0-15 15,-7-1-14-15,-3-2-1 16,-3-7-4-16,0-6 1 16,4-8-5-16,2-4-6 15,7-4-8-15,4 0-1 0,10 3 0 32,7 0 4-32,7 5 5 0,3 2 0 15,6 3 2 1,5 1 1-16,5-4 1 0,8-2 0 0,5-9 0 15,-4-3 0-15,-8-10 2 16,-8-4 1 0,-12-6 3-16,-2-2 0 0,-5-6 4 15,-3-6 0-15,-3-8 4 16,0-6 9-16,-1-7 12 16,-4-2 9-16,-4 9 12 15,-2 4-1-15,-5 14-3 16,-2 9-6-16,-7 9-18 15,-5 5-6-15,-8 7-12 16,-2 5-3-16,-7 4 1 16,-3-1 0-16,-8-2 0 15,-6-1-1-15,-11-5-4 0,-5 0-1 16,5 0-20-16,1 3-37 16,13 9-72-16,3 5-61 15,6 9-132-15,3 3-29 0,25-6 179 31</inkml:trace>
  <inkml:trace contextRef="#ctx0" brushRef="#br0" timeOffset="48187.46">20923 9401 1168 0,'-1'2'88'0,"-1"4"70"16,2 0-27-16,0 9 27 15,0 3-21-15,-2 10-38 16,-2 4-21-16,-1 7-48 16,-2 2-11-16,-1 0-12 0,1 1-3 15,0-4-4-15,4-3-17 16,3-8-15-16,4-5-4 16,11-7-2-16,7-3 15 15,13-1 12-15,9 0 2 16,13 0 4-16,3 0 0 15,-1-2 3-15,-6-2 2 16,-2-4 0-16,-1-2-4 16,2-5 3-16,1-5-16 0,-5-10 0 15,-1-1 5-15,-11-10-5 16,-5-4 16-16,-6-10 1 16,-2-3 2-16,-3-1 2 15,-2 1 1-15,-2 6 11 16,-2 6 3-16,-4 9 9 15,-2 5 7-15,-6 8 11 16,-2 3 7-16,-6 4 4 16,-6 1-4-16,-12 2-9 15,-6 1-3-15,-14-2-5 16,-10-2-2-16,-15-5-13 16,-7-4-8-16,0-4-11 15,1 2-14-15,-5 7-66 16,-3 7-38-16,0 15-22 0,8 11 5 15,27 7-75-15,22 1 144 16</inkml:trace>
  <inkml:trace contextRef="#ctx0" brushRef="#br0" timeOffset="48870.55">23478 9261 1289 0,'-1'17'93'0,"-2"7"39"0,-4 3-5 0,-2 9-25 16,-2 2-21-16,-2 6-23 15,-1 4-18-15,2 4-26 16,-3 3-4-16,6-5-6 15,-3-2-1-15,8-13-3 32,4-3-2-32,8-8-1 15,5-2-1-15,13-3 2 0,5-1 1 16,13-3 6-16,9-4 0 16,13-7 2-16,1-1 0 15,-5-6-3-15,-8-3 0 16,-14-2-1-16,-3-3-11 15,-6-2-7-15,-2-1-6 16,-9-5-2-16,-4-2 14 16,-6-6 7-16,-3-1 7 15,-4-9 10-15,2-6 4 16,0-10 12-16,2-6 13 0,3-4 20 16,0-3 9-16,-1 4 7 15,-3 4-3-15,-9 5-15 16,-8 5-10-16,-18 13-13 15,-11 6-10-15,-12 16-14 16,-9 6-6-16,-21 10-10 16,-5 4-16-16,-6 1-47 15,5-2-33-15,28-4-66 16,12-4-58-16,25-5 126 16</inkml:trace>
  <inkml:trace contextRef="#ctx0" brushRef="#br0" timeOffset="49303.23">23918 9083 814 0,'-10'10'109'15,"0"1"197"-15,-1 1-288 16,-2-2 0-16,2-2 27 16,1-2 15-16,5-5 30 15,4-1 16-15,0 0-15 16,0 0-12-16,-5-3-26 15,6-3-11-15,0-6-18 16,3-5 5-16,3-13 26 16,3-5 5-16,6-15 10 15,4-7-6-15,1-20-21 0,0-9-6 16,0-4-8 0,-2 0-5-16,-2 15-12 0,-3 9-5 15,-7 10-26-15,-6 7-24 16,-7 11-139-16,-4 6-72 0,-4 12 127 15</inkml:trace>
  <inkml:trace contextRef="#ctx0" brushRef="#br0" timeOffset="49633.59">23898 8182 1348 0,'2'2'109'0,"0"4"46"16,-4 4-11-16,-7 8-66 15,-4 5-23-15,-4 6-24 16,1 0-14-16,0-4-10 16,4-2-1-16,7-12-2 0,4-9-1 15,2-3-2 1,7-14-1-16,10-13 0 16,6-5-1-16,11-5 2 0,2 1 2 15,2 9 16 1,3 6 8-16,-4 15 6 0,0 7 0 15,-14 19-12 1,-7 11-9-16,-16 18-5 16,-1 4 0-16,-1-5-36 15,1-7-49-15,9-19-214 0,3-11 174 0</inkml:trace>
  <inkml:trace contextRef="#ctx0" brushRef="#br0" timeOffset="50107.29">23730 7555 1225 0,'-6'2'126'0,"-7"20"-71"0,2-2 85 16,0 13-107-16,2 6-14 15,-2 6-10-15,2 5-7 16,4 1 0-16,0-3 0 16,5-7-2-16,1-6-7 15,-1-13-31-15,1-7-22 16,-1-15-15-16,3-5-3 0,1-20 12 15,2-7 24-15,5-17 30 16,-2-5 32-16,3-8 74 16,-2 1 27-16,-1 1 42 15,1 0-10-15,2 10-39 16,-1 6-15-16,2 17-52 16,-3 11-11-16,-3 13-17 15,1 5-10-15,-2 8-7 16,1 4 2-16,0 6-1 15,-5 2 1-15,-2 1-1 0,-5-1-3 16,-10 2-57-16,-3 2-46 16,-10-3-165-16,-2-1-230 15,-8-4 288-15</inkml:trace>
  <inkml:trace contextRef="#ctx0" brushRef="#br0" timeOffset="50375.27">23888 7587 1371 0,'12'5'98'16,"-1"1"28"-16,-8 5-60 15,-3 3-25-15,0 3-26 16,0 1 5-16,4 1 4 16,1-4 4-16,7-4 4 15,1-3 1-15,6-5 16 16,3-3 0-16,7-6-1 15,3-2-4-15,2-4-16 16,-3 0 4-16,-9-3 4 16,-6-1-1-16,-7-3-7 15,-5-4-17-15,-5-7-56 0,-5-7-36 16,4-7-104-16,2-4-80 16,10-1 147-16</inkml:trace>
  <inkml:trace contextRef="#ctx0" brushRef="#br0" timeOffset="50552.28">24316 7131 1075 0,'9'7'183'16,"0"6"144"-16,-1 10-145 15,0 10-33-15,-4 12-60 16,-2 6-10-16,-2 8-35 16,0 6-16-16,-1-3-12 15,1-5-30-15,0-6-120 16,0-8-116-16,2-2 122 15</inkml:trace>
  <inkml:trace contextRef="#ctx0" brushRef="#br0" timeOffset="50741.89">24220 7458 1703 0,'21'-4'72'0,"-1"1"-16"15,2 1 0-15,4-1-46 0,7-2-2 16,13-4 1-16,6-2 0 16,6-2-2-16,-1 3 1 15,-15 5-97-15,-9 3-163 16,-10 5 151-16</inkml:trace>
  <inkml:trace contextRef="#ctx0" brushRef="#br0" timeOffset="52074.15">24606 8105 768 0,'-5'-5'188'0,"-6"-3"203"0,-3-2-224 16,-5 0-1-1,-6-3-80-15,3 5-13 0,-5 4-38 16,2 7-16 0,4 12-9-16,4 6-4 0,2 9-20 15,3 3-37-15,9-2-56 16,5-5-6-16,10-8 12 16,5-7 35-16,8-11 70 15,6-3 11-15,-1-12 4 16,-1-2 19-16,-2-7 6 15,-5-3 16 1,-10-8 35-16,-3-5-6 0,-7-15 7 16,-2-6-11-16,-3-12-25 15,-1 4-13-15,0 17-10 16,-1 13-2-16,-2 30-15 0,-1 11-7 16,-6 24-17-1,3 12-8-15,-2 21 3 16,9 7 3-16,5 2 3 15,7-3 1-15,13-11-14 0,1-6-10 16,4-8-35 0,-1-7 4-16,1-7-78 0,2-6-10 0,0-12 5 15,3-5-4-15,-1-11 99 32,-3-4 23-32,-3-7 83 0,-2-1 25 0,-12-2 44 15,-6 0 17-15,-8 4-39 16,-9 1-22-1,-6 10-47-15,-2 4-19 16,0 9-15 0,0 5-3-16,3 6-6 0,4 0-1 0,9-2-3 31,5-3 1-31,11-4 3 16,1-4 2-16,4-4 5 15,0-3 2-15,-1-3 2 0,0-1-1 16,-1 1 0-16,-3 2-1 15,-4 3-3-15,-2 2-1 16,-3 11-3-16,-4 3-1 16,-2 7-7-16,2 0-12 0,5-6-7 15,6-4 0 1,9-9 11-16,8-3 14 16,5-9 15-16,1-4 7 0,-3-6 26 15,-5-6 17-15,-7-7 26 16,-4-6 4-16,-6-16 3 15,-3-10-7-15,-7-20-20 16,0-3-5-16,-2 6-27 16,1 12-8-16,0 34-15 15,-1 12-9-15,-3 25-12 16,-4 13-5-16,1 16-4 16,-2 10 4-16,5 17 6 0,4 4 2 15,4 0-32 1,4-2-31-16,-1-10-93 0,0-5-79 15,-3-10-331-15,1-4 334 16</inkml:trace>
  <inkml:trace contextRef="#ctx0" brushRef="#br0" timeOffset="52503.88">24876 8100 1365 0,'1'-33'138'15,"3"0"87"-15,4 4-92 16,5 4-40-16,10 6-35 15,4 4-7-15,6 7-21 16,2 6-5-16,1 8-12 16,-2 1-6-16,-3 4-1 15,-6 0-3-15,-3-1 0 16,-3 3 0-16,-5-3 0 16,-3-1 0-16,-5-2 2 15,-6-3 2-15,-8-2-2 16,-1 0-3-16,-5 2-7 15,-1 1-5-15,-1 5-7 0,0 3-3 16,0 5-1 0,2 0 2-16,6 1-8 15,1-2 0-15,11-6 7 16,4-3 1-16,4-8 18 0,2-4 6 16,-2-7 14-1,0-1 7-15,-1-5 15 16,-2 0 6-16,-1-1 8 0,-1 1-3 0,-3 5-18 15,1 6-7-15,-4 15-14 16,-1 8-4-16,-2 14 1 16,-3 6-1-1,3 7-6-15,3 1-3 0,7 1-38 16,4-2-49-16,8-5 50 16</inkml:trace>
  <inkml:trace contextRef="#ctx0" brushRef="#br0" timeOffset="93475.56">17966 9868 502 0,'-4'5'96'0,"1"0"104"16,-2-1-28-16,3-2-23 15,0 0-10-15,2-2-12 16,-2 0-4-16,2 0-19 16,0 0-14-16,0 0-31 15,-1 0-16 1,-4 1-19-16,1 2-6 0,2 3-8 15,0 3-4-15,2 5 0 16,0 4 2-16,0 7 2 16,3 3 0-1,4 4-2-15,1 2-2 0,3 4-3 16,1 1-1-16,4 3-1 16,2-1 0-16,-3-2 1 0,-4 1-1 15,-2-1 0-15,0 2 1 16,0-1-1-1,0 0 0-15,4-3-1 0,1-2 0 16,-1-4 0-16,4-2-1 16,3-4 0-16,-1-1-1 15,4-4 2 1,1-1-1-16,-1-2 1 16,0-2-1-16,8 4 1 15,2-1 0-15,8 3 0 16,7 1 1-16,2 1 1 0,2 2 0 15,-5 1 0-15,-5 1 0 16,-4 3-1-16,3-2-1 0,4 2 0 31,12 0 0-31,15-1 2 0,-1-2 7 0,0-1 3 16,-1 0 2-16,0-3-3 16,11 2-2-1,11-1-2-15,1 2-2 16,-3-3-2-16,-3 0 0 15,13-3 1-15,1 0 1 16,1-6 2-16,4-3 3 0,2-6 9 16,1-2 5-16,4-3 4 15,6-3 0-15,-3 0-10 16,4-1-4-16,1 0-8 16,2 0-1-16,-4-1-3 15,-5 1 1-15,9-3 1 16,-4-1 1-16,-4-4 3 15,2 0 0-15,-7-1-1 16,-1 0-1-16,-9 0-1 16,-2-1 0-16,-10 0 0 15,-2-1 1-15,4-1-1 16,2 0 1-16,-4-5-1 16,-8-1-2-16,1-2 0 15,4 1-1-15,-2-2 2 16,-7 0 0-16,-15-3 3 0,-10 2 0 15,-6-2 0-15,4-1 1 16,3-2-2-16,1-1 0 16,-4-3 0-1,-6-2 0-15,-11 0 1 0,-7-4 1 16,-5 0-1-16,-3-4-1 0,-4-1-1 16,2 0-2-16,1-3-2 15,-2 1 0-15,5 4-1 16,1-1 0-1,3 2 0-15,0 0 0 0,0 2-1 16,0 1 0-16,4 8-1 16,-2 3 1-16,-5 9 0 15,1 5 0-15,-6 5 0 16,-5 1 0-16,-10 9 1 16,1-1-1-16,0 0 1 0,0 1 1 15,0 0 3-15,0-1 0 16,0 0 1-16,-1 0-2 15,0 0-3-15,0 0-1 16,2 0-3-16,-2 1-2 16,0 0-1-16,1 3-1 15,-2 2 2-15,-2 1 0 0,-2 2 2 16,-3 2 2-16,-6 1-3 16,-2 2-5-1,-10 2-7-15,-5 0-1 0,-4 1 0 16,0 2 3-1,1-2-3-15,3-2 0 16,10-5 1-16,5-1 4 16,7-5 12-16,2-2 3 0,3-1 2 15,3 0 0-15,-4-4-1 16,5-2-1-16,0-2-2 16,2-2 1-16,1 0-1 15,2-2 2 1,2-4 0-16,1 1-1 0,5-3 0 0,1 0-1 15,6-2 0-15,3-2 0 16,4 0 0-16,3 2 4 16,3 1 10-16,3 3 4 15,0 4 8-15,-6-1-1 16,-6 6-1-16,-5 1-3 16,-11 4-7-16,-1 2-1 15,-2 10-6-15,-5 7-1 0,0 17-2 16,0 13 0-16,0 14-4 31,0 3 0-31,3 0 0 16,0-5-1-16,3-5-71 0,0-4-59 15,2-9 71 1</inkml:trace>
  <inkml:trace contextRef="#ctx0" brushRef="#br0" timeOffset="98395.82">22197 11353 1167 0,'3'7'138'0,"-3"2"95"16,-3 1-100-1,-1 5-64-15,-4-2-41 0,-1 1-22 16,1 1-1-16,2-1-2 16,0 0 1-16,2-1-2 15,2-2-1-15,-2-2 0 16,1-3 0-16,2-2-1 16,1-3 5-16,0-2 21 15,2-4 9 1,6-7 27-16,2-5 10 0,4-2 0 15,3-2 2-15,-1 0-19 16,0 4-13 0,-2 8-26-16,0 4-12 0,-2 9-26 0,-2 4-21 15,1 5-32 1,3 1-8-16,4 1 13 16,4-5 20-16,4-7 38 0,3-4 12 15,-2-10 25-15,-5-4 7 16,-2-5 6-16,-6-4-1 0,-3 0-18 15,-2 3-6-15,-2 6 4 16,-3 5-1-16,0 11-3 16,0 9-1-1,1 17-13-15,0 7-3 0,2 7-34 16,1-2-39-16,4-9-197 16,4-8-216-16,2-11 271 15</inkml:trace>
  <inkml:trace contextRef="#ctx0" brushRef="#br0" timeOffset="98720.21">22918 11218 1561 0,'1'0'100'0,"-3"0"29"0,-3 1 4 15,-6 4-67-15,2 1-6 16,0 3-11-16,1 2-14 16,4 2-12-16,2 0-6 15,4 3-14-15,5 0-2 16,2 0-1-16,0 0-1 16,2 0 0-16,-5-1 1 0,-2 1 2 15,-2-3 3-15,-5-2 1 16,-5 2 0-16,-10-2-1 15,-8-1-6-15,-14-1-42 16,-3-1-26-16,-2-6-64 16,4-1-35-16,18-4-197 15,7-2 217-15</inkml:trace>
  <inkml:trace contextRef="#ctx0" brushRef="#br0" timeOffset="99188.31">23256 11358 1595 0,'5'-14'134'0,"-4"0"69"16,-7 0-18-16,-12 2-48 15,-14 0-41-15,-4 3-40 16,-2 3-17-16,5 7-20 15,6 7-5-15,8 9-13 16,6 2-5-16,10 1-7 16,6-1 0-16,9-6 3 15,5-3 1-15,3-9 5 0,4-2 2 16,2-10 2 0,2-2 6-16,0-5 11 15,-3-1 3-15,-8 1 8 0,-8 4 2 16,-8 13-3-16,0-3-4 15,-9 21-9-15,-3 7-7 0,-4 10-8 16,0 3-1-16,4 1-2 16,5 0 0-16,4-3 0 15,2-1 2-15,0-5 1 16,-1-1 2-16,-8-5 2 16,-3-3-1-16,-5-4 1 15,-3-3-3 1,-2-6-30-16,0-3-17 0,1-7-50 15,-1-3-43-15,5-7-132 16,6-1-105-16,10-2 200 16</inkml:trace>
  <inkml:trace contextRef="#ctx0" brushRef="#br0" timeOffset="99496.39">23493 11264 1204 0,'19'-14'174'16,"-9"3"215"-16,-7 2-214 0,-14 9-55 16,-8 2-38-16,-6 8-51 15,-1 2 1-15,7 2 0 16,4 0-1-16,11 0-9 16,7-1-10-16,9 1-6 15,4 3-1-15,7 4 4 16,1 2-2-16,2 2-2 15,-6-1-1 1,-9-1 2-16,-7 1 3 16,-13-3 2-16,-9-1 0 15,-14 0-34-15,-4-5-46 0,-13 0-183 16,-8 1-234-16,-30 3 271 16</inkml:trace>
  <inkml:trace contextRef="#ctx0" brushRef="#br0" timeOffset="160971.6">3158 5540 201 0,'2'-1'67'0,"-8"5"16"0,-3 2 52 16,0 2-51-16,-3-2 39 16,1-1-24-16,3-2 14 0,3-5 36 15,2-1-43-15,4-3 0 16,0 3-16-16,4 2-36 15,3 1-18-15,5 4-26 16,6 2-6-16,9 5-2 16,13 0 2-1,16 1 8-15,9 2 2 0,9-3-1 16,0 0-4-16,14-10-8 16,11-4-2-16,14-12-5 15,8-5 1-15,16-5 6 16,-5-1 5-16,15 5 8 15,6 3 2-15,-16 8-1 16,-1 3-1-16,0 6-2 16,-14 2 1-16,-15 7 1 15,-13 2-2-15,-30 4 1 16,-10 1 2-16,-18-1 4 0,-9-1 4 16,-21-3 12-16,-10-5 1 15,-21-5-1-15,-7-4-4 16,-16-10-13-16,-4-1-5 0,-14-5-6 15,-16 2-3-15,-15-1-13 16,-7 1-9 0,-9 2-18-16,-7 1-3 0,0 1 4 15,-6-1 7-15,-12 0 15 16,10 0 2-16,4 2 7 16,-2 3 0-16,9 2 3 15,6 1 0-15,13 0 1 16,10-2 0-16,27 1 1 15,4 2 3-15,0 5 0 16,9 4-2-16,9 5-4 16,7 3-5-16,18 3-7 15,6-1-4-15,19 0-2 16,13-1 4-16,31-2 13 16,9-2 3-16,21 0 5 15,14-1 0-15,23-1 0 0,5 0 4 16,27-1 5-1,1-4 1-15,-5-4-3 0,16-3-2 16,-14-5-1 0,-6-3 2-16,8-1 3 0,-13-5-77 0,-10-12 48 15</inkml:trace>
  <inkml:trace contextRef="#ctx0" brushRef="#br0" timeOffset="182206.47">2723 10509 280 0,'2'0'94'15,"-4"6"122"-15,-3 3-12 0,-4 10-13 16,-2 3-19-16,1 1-55 15,1 2-20-15,5-2-38 16,0-3-16-16,6-2-12 16,5-2 2-16,10-3 6 15,8 1 2-15,24-5-3 16,14-2-7-16,15-3-16 16,4-2-7-16,8 1-7 15,11 1-3-15,7-1-1 16,1 0 6-16,4-3 17 15,-4-5 8-15,3-4 23 16,4-5 0-16,4-4-10 16,-1 0-7-16,-2 3-17 15,-2 4-7-15,0 7-7 16,-7 4 1-16,-9 5-1 0,-5 4 1 16,-20 0 11-16,-9 0 1 15,-6-1 1-15,-2-1 2 16,-15-2-4-16,-10-1-2 15,-18-3 5-15,-8-1 1 16,-23-6 3-16,-9-5-2 16,-20-6-5-16,-9-2-4 15,-9-5-7 1,-3-2 0-16,-19 1-2 0,-13 2-1 0,-15 7-2 31,-6 6-6-31,-18 10-23 0,4 4-11 16,-10 9-29-16,-7 3-12 0,19 4-7 15,0 1 7-15,1-2 31 16,10-3 16-16,16-3 32 16,10-5 14-16,26-4 31 15,14-2 16-15,12-5 16 16,14 0-3-16,16-2-37 16,10 0-17-1,19 2-24-15,8-1-6 0,13 3 1 16,9 0 2-16,11 0 2 15,11-1 0-15,23-1 3 0,9-4 0 16,11-1 3-16,14-2 0 16,5 1 1-16,4 0 2 15,20 3 19-15,-6 0 5 16,-9 4 5-16,10 1 3 16,-18 2-14-16,-8 5 0 15,-12 3-2-15,-13 4-2 16,-16 4-3-16,-8 1-1 0,-19 3-1 15,-18 1 1-15,-25 4 2 16,-12 1 5 0,-29 1 3-16,-17 0 1 0,-30-1-4 15,-11-5-2-15,-12-7-5 16,-15-5-1-16,-6-9 0 16,-4-3-1-1,-20-4 0-15,8-1-2 0,1 0-14 16,-4 0-16-16,8 0-22 15,8-1-11-15,15-4-25 16,12-3-20-16,20-7-195 16,11-4 183-16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5:25:54.3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3-04-20T15:25:57.136"/>
    </inkml:context>
  </inkml:definitions>
  <inkml:trace contextRef="#ctx0" brushRef="#br0">8615 2088 1248 0,'-3'0'25'0,"12"-1"28"0,4-1 85 0,0-2 22 0,9-4 15 16,6-5-30-1,20-3-48-15,14-2-18 0,24 0-13 16,11 3-6-16,4 2-24 16,9 1-12-16,-1 4-17 15,-2-1-4-15,-4 4 1 16,-11-1 1-16,-11 1-58 16,-2 0-70-16,-23-2 70 15</inkml:trace>
  <inkml:trace contextRef="#ctx0" brushRef="#br0" timeOffset="239.52">10348 1358 1744 0,'17'37'100'15,"-4"3"100"1,-4 7-32-16,-5 11 12 0,0 6-35 0,-2 6-89 15,2 1-28 1,-1-2-20-16,-1 1-1 0,6-3-58 16,0-5-61-16,6-8-128 31,3-12-134-31,2-19 203 16</inkml:trace>
  <inkml:trace contextRef="#ctx0" brushRef="#br0" timeOffset="657.24">10413 1484 1453 0,'-12'-27'139'0,"1"6"117"15,7 4-41-15,2 3-39 0,5 1-39 16,14-6-56 0,0 0-19-16,15-1-13 15,9 5-5-15,10 5-18 0,7 7-6 16,-7 7-10-16,-4 3-3 15,-20 8 1 1,-15 3 1-16,-24 10 2 0,-16 7 2 0,-20 5-2 16,-3 1-3-16,-2-7-7 31,10-8-2-31,19-13-9 16,9-4-6-16,20-8-3 15,10 0 1-15,15 3 4 16,6 4 6-16,14 6 6 15,-2 5 1-15,-2 6 1 16,-4 2 2-16,-15 4-1 16,-6 3 1-16,-16 10 1 15,-9 5 1-15,-23 10 1 16,-15 3-3-16,-21 0-16 16,-6-3-21-16,4-14-57 0,7-11-30 15,19-29-109-15,9-14-97 16,19-40 189-16</inkml:trace>
  <inkml:trace contextRef="#ctx0" brushRef="#br0" timeOffset="1272.66">11214 1849 1159 0,'7'-8'204'16,"-2"-1"91"-16,-5-4-5 16,-7-3-11-16,-8-4-120 15,-4 0-42-15,-14 4-80 16,-5 5-24-16,-3 15-22 16,-1 8-8-16,8 16-4 15,5 5 3-15,11 7 5 16,8 0 2-16,10-8 4 15,7-6 1-15,11-12 2 16,9-7 2-16,4-12 2 16,6-5 3-16,2-13 3 15,-1-2-1-15,-2-5 4 0,-8-3 0 16,-6 9-2-16,-6 5-3 16,-8 19-10-16,0 14-4 15,-10 23 2-15,-2 10 2 16,-2 4 7-16,2-4 0 0,8-16-1 15,8-9 2 1,9-19 4-16,-2-8 7 0,4-15 13 16,0-5 3-1,1-11 6-15,-1-6-4 0,0-5-10 16,1-4-6-16,1 11-14 16,-2 6-4-16,1 22-9 15,-1 12-1-15,1 20 5 16,-2 6 3-16,-1 6 7 15,2-1 1-15,-3 0 1 16,-3-1 0-16,-7-3 0 16,-5 1 1-16,-8 0 4 15,-9 0 2-15,-17-3 0 16,-3-4-22-16,-13-14-70 16,0-8-62-16,11-18-305 0,5-12 270 15</inkml:trace>
  <inkml:trace contextRef="#ctx0" brushRef="#br0" timeOffset="1916.49">11739 1795 1407 0,'14'26'119'0,"1"-2"87"32,-3-5-31-32,6-11-27 0,6-7-32 15,8-11-52-15,6-5-19 0,3-5-24 16,-4 0-7-16,-9 2-2 15,-8 0 2-15,-12 5 21 16,-8 3 8-16,-6 8-7 16,-7 7-4-16,-10 14-28 15,-2 10-9-15,-3 10-2 16,4 4 2-16,13-2 0 16,8-4-1-16,18-10 1 15,8-9-1 1,12-11 1-16,6-6 1 0,0-11 4 0,0-5 0 15,1-11 3 1,-3-7 0-16,6-7 2 0,2-6 1 16,-3-9 4-1,1-8 2-15,-14-15 2 0,-4-8 2 0,-19-7-4 16,-3 3-3-16,-8 24-8 16,2 14-1-16,-5 33-8 31,-3 16 0-31,-9 27 0 0,-3 16 1 0,-7 25 5 15,-5 13 0 1,4 19-1-16,5 3-2 16,15-4 0-1,11-12 0-15,20-24 2 0,10-12 1 0,12-21 3 16,2-9 2-16,1-16 5 31,-2-7 0-31,-7-18 5 0,3-6 10 0,-7-11 17 16,-5-5 3-16,-2 1-2 15,-10 2-11 1,-5 17-24-16,-2 12-7 0,-8 24-2 16,-4 14 2-16,-5 18 4 0,0 2 3 31,6-1-4-31,4-7-2 16,15-14-9-16,6-5-9 15,16-15-63-15,8-4-52 16,0-11-83-16,-5-3-65 15,-4-9 153-15</inkml:trace>
  <inkml:trace contextRef="#ctx0" brushRef="#br0" timeOffset="2057.34">12870 1467 1325 0,'-41'1'115'16,"0"4"107"-16,0 6-152 15,5-4-21-15,14-7-34 16,5-4-38-16,14-10-169 15,8 0-206-15,12 1 216 16</inkml:trace>
  <inkml:trace contextRef="#ctx0" brushRef="#br0" timeOffset="2474.26">12971 1673 1143 0,'10'78'108'16,"-4"-4"101"-16,0-3-41 15,-5-17-23-15,0-9-18 16,1-21-46-16,3-11-8 15,-1-19-20-15,1-8-5 16,4-17-6-16,0-6-16 16,5 0-19-16,5 3-4 0,5 11-6 15,2 11-4-15,2 16-2 16,0 10 0-16,3 10 4 16,1 1 4-16,7-5 1 15,1-4 3-15,6-12-1 16,-1-6 1-16,4-11 17 15,1-5 14-15,-4-7 32 16,-2 2 19-16,-12-8 7 16,-3-5 1-16,-18-3-12 15,-9-2-16-15,-14 15-12 16,-6 11-19-16,-7 25-26 16,-2 15-3-16,6 17-11 15,2 8 3-15,15-2 3 16,10-4 0-16,19-12 0 0,11-4-2 15,19-13 2 1,6-7-3-16,12-8-44 0,3-9-43 16,17-13-189-16,10-5 160 0</inkml:trace>
  <inkml:trace contextRef="#ctx1" brushRef="#br0">19951 6321 0,'0'0'0,"0"0"0,0 0 0,18 36 31,-26-11-15,-17 5-16,0-2 15,0-5-15,2-8 16,5-5-16,6-2 16,-1-3-1,3 0-15,2-3 16,3 1 0,0-1-16,0 1 15</inkml:trace>
  <inkml:trace contextRef="#ctx0" brushRef="#br0" timeOffset="3022.63">16036 1318 1004 0,'-9'3'198'0,"-2"8"247"0,-8 7-247 0,-4 3 16 16,-20 6-81-16,-12-2-43 15,-8 1-54-15,-1-2-16 16,13 0-14 0,9-3-4-16,19-1-13 15,8 0-7-15,20 1-8 0,10 4-2 0,17 4 5 16,11 3 7-1,16 2 9-15,4 0 4 0,-3 2 4 16,-10-2 2-16,-25 2 5 16,-14 3 5-16,-24 4 5 15,-17 2 1-15,-28-2-15 16,-9-2-37-16,-1-17-141 16,6-10-262-16,22-25 250 31</inkml:trace>
  <inkml:trace contextRef="#ctx0" brushRef="#br0" timeOffset="3735.47">16003 1766 1230 0,'17'26'107'0,"-1"-3"72"15,0-5-21-15,8-10 2 0,2-7-37 0,7-10-40 16,3-5-11-16,3-9-21 15,1-3-13 17,-5-1-14-32,-3-2-4 0,-14 3 17 15,-9 0 14-15,-13 4 11 16,-8 6-2-16,-16 12-30 16,-7 9-18-16,-6 22-21 15,-4 12-3-15,8 14 2 16,2 5-1-16,16 0 3 15,12-4 0-15,18-8 3 16,15-6 2-16,14-11 4 16,13-5 4-16,18-16 9 15,4-8 8-15,8-16 14 16,0-8 2-16,6-11 14 16,1-5 6-16,-12-3-3 15,-13-2 0-15,-28 0-9 0,-13 3-2 16,-23 1-13-16,-9 5-7 15,-18 10-22-15,-10 5-12 16,-15 21-5-16,-4 6 0 16,1 16 8-16,1 0 1 15,25-2 0-15,11-4-1 0,23-8 1 16,12-1 4-16,17-7 10 16,13 0 8-16,0-4 14 15,2-2-3-15,-15 5-5 16,-5 5-6-16,-12 13-12 15,-9 10 0-15,-11 18-2 16,-14 11 1-16,-16 20 1 16,-11 7-2-16,-23 16-24 15,0 4-28-15,1-1-32 16,10-7 3-16,22-20 26 16,9-14 29-16,16-25 38 15,5-7 9-15,13-20 25 16,13-7 9-16,22-16 5 15,17-10-9-15,20-15-27 0,2-7-10 16,1-12-12-16,0-3 0 16,-2 1-32-16,3-1-42 15,-8 2-134-15,-5-2-91 16,-11-7 150 0</inkml:trace>
  <inkml:trace contextRef="#ctx0" brushRef="#br0" timeOffset="4369.43">18071 1705 1893 0,'-1'0'-10'0,"1"0"23"0,-2 5 39 0,0 4 17 16,-2 17 26-16,0 9-16 15,-5 21-37-15,-4 13-16 0,-5 14-17 32,-3 4-2-32,1-1-4 0,3-3 4 0,4-10-54 15,3-3-46 1,2-17-48-16,2-12-20 0,1-24 11 15,-4-15 3 1,0-26 2-16,2-16 16 0,8-31 60 16,8-15 67-16,13-24 99 15,3-8 33-15,15-2 28 16,0 6 14-16,8 30-2 16,-1 20-2-16,-8 29-22 15,-2 14-29-15,-8 17-48 0,-4 5-27 31,-7 14-21-31,-3 4-3 0,-15 10 3 0,-9 2 1 16,-16 7-6 0,-10 5-4-16,-12 1-51 15,-5 0-44-15,-3-12-120 16,6-8-103-16,11-20 165 16</inkml:trace>
  <inkml:trace contextRef="#ctx0" brushRef="#br0" timeOffset="4856.33">18512 1619 936 0,'23'53'102'0,"-8"0"71"15,-9 4-27-15,-8-3 25 16,-6-2-52-16,-5-10-43 16,-2-6-9-16,-1-16-16 15,1-8-1-15,0-16 5 16,-1-8-4-16,4-16-14 15,-1-8-8-15,13-9-21 0,9-7-6 32,14 1-9-32,9 1-4 0,6 12 1 31,-1 5 3-31,-1 17 8 0,-6 6 4 16,0 10 4-16,-3 7 0 15,-4 9 1-15,-2 3-1 16,-9 8-3-16,-4 2 1 15,-6 3-2-15,-2 4-1 0,0-3 1 16,1-4 0-16,7-9 1 16,5-6 2-16,11-9 17 15,9-5 6-15,6-9 21 16,7-4 8-16,-4-7 12 16,-9 1 4-16,-7-2-10 15,-10 1-6-15,-10-1-11 16,-7 0-8-16,-14 0-18 15,-10 1-10-15,-14 4-24 16,-10 0-16-16,-3 5-35 16,4 0-22-16,16 3-74 15,12 2-53-15,20 6-214 0,3-1 240 16</inkml:trace>
  <inkml:trace contextRef="#ctx0" brushRef="#br0" timeOffset="5352.13">19431 1872 1156 0,'5'2'222'15,"-2"-1"131"-15,-6-6-107 16,-5-3 4-16,-11-8-136 16,-2 0-36-16,-7 4-44 15,-3 5-20-15,-3 10-19 16,2 7-12-16,8 9-3 0,6 3 2 15,16-2 0-15,9-2 3 16,17-6 4 0,4-5 3-16,9-5 8 15,-1-3 5-15,-4-7-1 0,-4-2 3 16,-7-5 26-16,-6 0 11 16,-7 0 18-16,0 1 3 15,-3 8-17-15,-4 5-16 16,-3 8-23-16,-5 11-5 0,-7 16-12 15,-1 9 3-15,2 11 5 16,5 4 0-16,7-3 2 16,1-2 0-16,-3-4-1 15,0 0-1-15,-4-2 1 16,0 1 0-16,-1-2 2 16,-13-2 2-16,-7-11 5 15,-10-4 7-15,-6-15 14 16,-2-8 4-16,1-18 2 15,-1-11-6-15,7-22-42 16,3-15-25-16,4-19-73 16,2-6-64-16,-4-1-43 0,-9 7 97 15</inkml:trace>
  <inkml:trace contextRef="#ctx0" brushRef="#br0" timeOffset="19563.97">1925 2542 418 0,'-1'11'64'16,"-3"3"53"-16,-1-1-12 15,2-1 9 1,-1-1-9-16,9-5 25 16,7 0 2-16,19-4 0 15,9 2-6-15,20 4-37 16,6 3-19-16,15 12-30 16,16 3-14-16,19-2-15 15,7-2-2-15,23-9-1 16,-3-6 1-16,-3-8 3 15,13-5-7-15,-11-11-128 16,-3-4-254-16,-10-3 224 0</inkml:trace>
  <inkml:trace contextRef="#ctx0" brushRef="#br0" timeOffset="48238.44">17489 6296 419 0,'-5'-3'34'0,"-3"3"34"15,-1 0 13-15,-3 2 18 16,1 1 7-16,2-1-5 16,4 0-7-16,2-2-12 15,3 1-3-15,6 0 0 16,-3 0-7-16,5 1-8 16,0-2-4-16,2-1-10 15,1-2 2-15,1-6-3 16,3-1-3-16,4-4-5 15,6-2-3-15,5-4-5 16,3-1-2-16,7-8 5 16,-3-4 2-16,7-9 10 15,-2-3 6-15,9-5-4 0,7 2-2 16,14 1-4-16,3 6-8 16,-8 5-8-16,-5 4-5 15,-20 9-12 1,-8 0-4-16,-9 6-1 15,-2 4-1-15,-10 4 2 0,-4 0-1 16,-8 3-26-16,-1 2-20 16,-4 3-51-16,-1 2-32 0,0 4-88 15,-3 2-102-15,2 9 180 32</inkml:trace>
  <inkml:trace contextRef="#ctx0" brushRef="#br0" timeOffset="48832.8">17709 5937 406 0,'-5'-10'99'16,"-2"1"61"-16,5 3 21 15,-6 2 10-15,1 1-34 16,0 1-12-16,4 0-25 0,1 2-8 16,1 0-11-16,1 0-8 15,-1 3-25-15,1 5-14 16,-4 8-18-16,-9 5-9 15,-5 11-15-15,-6 4-3 16,-6 5-5-16,1 0 0 16,0-5-1-16,3-4 0 15,8-7-2-15,4-5-1 0,8-6-2 16,5-2-2-16,6-5 0 16,5-2 0-16,5-2 2 15,4-3 2-15,12 0 7 16,9-4 4-16,14-9 4 15,1 0-1-15,2-7-5 16,-3-3 1-16,-2 2-154 16,3 0 107-16</inkml:trace>
  <inkml:trace contextRef="#ctx0" brushRef="#br0" timeOffset="59160.69">12351 11086 357 0,'-4'0'117'0,"-2"1"78"0,2-1-26 16,3 0-20-16,-2-1-22 15,3 1-2-15,-2-1-24 16,0 4-19-16,-3 3-42 16,-2 4-19-16,-1 4-4 15,-2-1 5-15,5-1 10 16,1-2 7-16,8-3 11 16,6 0 9-16,9-3 24 15,6-1 11-15,13-2 17 16,7 1-8-1,7-4-18-15,6-1-16 0,10-4-39 16,8-3-5-16,19 2-18 0,-2 0-3 16,-6 2 3-16,-4 4-7 15,-18 2 0-15,-4 2-2 16,-11 5-4-16,-10 1-15 16,-20 2-58-16,-8-1-45 15,-22-1-149 1,-7-4-190-16,-16-2 268 0</inkml:trace>
  <inkml:trace contextRef="#ctx0" brushRef="#br0" timeOffset="59576.14">12461 10869 625 0,'0'-7'122'0,"1"0"124"0,-1 4-24 15,-1 6-22-15,-1 5-30 16,-6 7-46-16,-1 3-20 0,-9 9-43 15,-4 1-14-15,-8 8-23 16,-2 2-10-16,-3-3-6 16,1-2-4-16,8-4-2 15,2-3-1 1,12-2-2-16,4 0-1 0,8-2-2 31,4 0 6-31,13-1 10 16,6 0 5-16,11-2 8 0,12-2-6 15,5-3-4-15,2-1-4 16,-4-1-13-16,-3-2-54 0,-5 2 36 16</inkml:trace>
  <inkml:trace contextRef="#ctx0" brushRef="#br0" timeOffset="90205.84">3500 10829 173 0,'-1'4'54'0,"-3"0"54"0,3 0-14 16,0 1-20-16,-2-1-2 15,3 1 1-15,0 0 4 16,-3-2 10-16,3 1-1 0,0-3-1 16,0 0 3-16,3 2-11 15,0-2-4-15,2-1-4 16,-1 0-7-16,2 0-6 15,1 0-4 1,3 0-9-16,3-1-4 0,1-2-8 16,6-1-3-16,4-2-8 15,7-1-3-15,11-3-5 16,6-2-1 0,6 0 1-16,-3-4 1 15,-2 3 3-15,-5-1 1 0,0 0 3 16,-2 1 1-16,6 0-2 15,1 1-4 1,6-1-5-16,-2 1-3 0,-2-1-4 0,-4 1 0 16,-6 2 0-1,-3 2-1-15,0 7 0 0,-3 0 1 16,7 3 2 0,5 3 3-16,-3 1 6 15,2-1 1-15,-4 1 0 16,-3-1-2-16,-3-1-1 0,0 1 1 0,-3-3 2 15,2 1-2 1,6-2-2-16,4 1-3 16,9 0-4-16,1-1-1 0,0 2 0 31,-5 1-1-31,-5 0 0 16,-4 2 1-16,1-2 0 0,3 0 0 15,7 0 16 1,4 0 10-16,0 0 6 15,-2-1 2-15,-5-1-16 16,-5 0-8-16,-1 1-6 16,1 1-1-16,9 2-2 0,1 0 0 15,5 0-1-15,-1-2-2 16,-7-1 0-16,-2-2 0 16,1 0 12-16,3 1 2 15,6 0 4-15,5 2 2 16,-4 0-11-16,-4 0 0 0,-8-1-3 15,-11 0 3-15,-4-1-81 16,0-2 142-16,-2-2-74 16</inkml:trace>
  <inkml:trace contextRef="#ctx0" brushRef="#br0" timeOffset="94715.14">6633 12319 241 0,'-2'5'55'15,"-2"7"54"1,-1 0-2-16,-1 2-12 0,1 0-1 0,1-2 2 16,-1 0-7-16,3-2-15 15,1 0-4-15,1-3-7 16,2 0 2-16,4-3 1 31,1-1-9-31,4-1-16 0,3-1-9 0,6-1-7 16,5-2 3-1,12-1 1-15,-1-1 2 0,7-3 6 16,1 0-6-16,-2-1-4 31,1 1-3-31,1 3-12 0,3 1-4 0,7 2-4 16,8 1-2 0,5 2 0-16,1 2-1 0,-11 3 0 15,-6 0 0 1,-5-1-1-16,4 1 0 15,9-1 0-15,7-2 1 0,1-3 8 16,-2 0 1 0,0-5 3-16,1-1-1 15,9-2-6-15,7-1-1 16,7 3-1-16,-6-1-1 0,-1 1 0 16,0 1-3-16,6-2 30 15,5 2 5-15,-8-1 13 16,-4 2 10-16,-8 1-21 15,1 2-1-15,-5-1-10 16,-3 0-5-16,-17-3-40 16,-11-2-95-16,-5-18 73 15</inkml:trace>
  <inkml:trace contextRef="#ctx0" brushRef="#br0" timeOffset="151563.73">12438 6230 818 0,'0'-1'39'0,"-2"-6"14"0,2 2 69 16,0 0 5-16,-2 5 2 15,-6 1-18-15,-9 5-18 16,-6 1-1-16,-7 2 10 16,-1 5 2-16,-5 1-23 15,2 3-16-15,3 3-34 0,-3 2-16 16,8 5-12-16,1 1-2 15,3 8-2 1,4 4-1-16,7 4-1 0,4 4 1 16,9-5 0-1,6-2-1-15,8-10 1 0,2-8-1 0,4-10 2 32,-2-5 1-32,0-9 1 0,2-7 2 15,-2-8 2 1,1-4 5-16,0-5 10 15,-2-2 7-15,-6 4 13 0,-5 3 0 0,-7 18-8 32,1-2-9-32,-5 22-16 0,0 6-4 0,4 8-3 15,3 2 0-15,13-2-1 16,7-4-1 0,12-12 2-16,3-6 0 15,-1-11 23-15,-7-6 17 0,-4-7 29 16,-3-2 21-1,-7-5-9-15,-1-2-9 16,-13-1-22-16,-7 1-17 16,-14 0-14-16,-4 4-7 15,-14 0-22-15,-5 4-22 16,-4 11-41-16,-1 3-29 0,11 11-55 16,9 1-25-16,19-1-96 15,8-1-53-15,17-4-108 16,10-3 15-16,10-1 129 15,4-3 77-15,4-3 185 16</inkml:trace>
  <inkml:trace contextRef="#ctx0" brushRef="#br0" timeOffset="152133.01">12673 6604 641 0,'48'1'142'0,"-5"8"125"16,-3 7-65-16,-13 9-95 16,-7 5-41-16,-13 4-45 15,-3-2-6-15,-5-4-4 0,-5-3 0 16,-1-8-2-16,0-6 19 15,-1-8 32 1,3-4 15-16,-2-9 29 0,2-5-8 16,3-6-5-1,2 0-9-15,10 0-24 0,3 1-12 16,4 5-30-16,-1 4-11 16,4 9-6-16,1 2-3 15,-1 5 1-15,3 0-17 0,3-4-39 16,-1-2-22-16,2-5-40 15,3 0 2-15,0-1 11 16,-2 2 24-16,-7 0 41 16,-2-1 19-16,-11 1 51 15,-2 2 23-15,-6 3 32 16,-2-2 13-16,-2 3 7 16,0 3-10-16,2 2-13 15,1 3-5-15,3 0-15 16,3-1-8-16,6-3-9 15,3-5-3-15,9-3-4 16,3-5 1-16,5-6 6 0,-6-2 2 16,-5-8 6-16,-5-1-1 15,-13-2-8 1,-2 2-3-16,-12 5-8 0,-4 4-1 16,-10 13-5-16,-6 10-7 15,-2 19-9-15,-5 9-5 16,8 11-3-16,7 3-1 0,12 2-1 15,9-4 1-15,14-2-1 16,8-7 1 0,15-9 3-16,6-4-18 0,10-14-57 15,-1-5-40-15,1-11-135 16,-4-7-96 0,3-12 192-16</inkml:trace>
  <inkml:trace contextRef="#ctx0" brushRef="#br0" timeOffset="152467.59">13795 6481 1285 0,'4'6'151'0,"3"-1"79"16,2-2 24-16,3-6-85 0,1-4-37 0,1-9-42 31,2-5-16-31,4-6-27 16,4-2-11-16,3-1-14 15,-1 0-5-15,-3 7-4 16,-4 3-2-16,-4 8 1 16,-2 7 1-16,-7 12 5 15,-2 5 2-15,-2 16-2 16,-2 6-2-16,0 12-5 15,0 8-3-15,0 7-5 16,0 3 0-16,5-2-11 16,-2-4-29-16,2-3-103 15,2-3-101-15,-5-4 123 0</inkml:trace>
  <inkml:trace contextRef="#ctx0" brushRef="#br0" timeOffset="152639.35">13995 6993 1488 0,'17'-1'161'0,"3"-1"60"15,12-7-49-15,4-2-26 0,8-6-90 16,-3-2-21-16,-2-7-119 16,-1-4-104-16,3-2 109 15</inkml:trace>
  <inkml:trace contextRef="#ctx0" brushRef="#br0" timeOffset="155807.35">12376 9335 1117 0,'2'-5'83'0,"-3"4"78"16,-5 1-42-16,-10 6 39 15,-4 3-20-15,-10 2-27 16,-2 3-13-16,1 6-36 16,1 0-20-16,0 6-28 15,3 3-8-15,3 8-6 0,-1 3 0 16,11 5 0-16,7-2-2 16,7-1 0-1,4-7 1-15,7-10-1 0,2-6 0 16,0-10 1-16,2-2-1 15,-1-8 2-15,-1-4 3 16,-2-6 3-16,-1-4 6 0,-2 0 8 16,-1-1 3-1,-2 4 0-15,-1 3 0 0,-2 8-8 16,3 4-4 0,4 11-2-16,3 6-5 0,9 5-1 15,3 0-1-15,10-3-2 16,6-6 2-16,7-8 14 15,-1-6 18-15,-7-8 28 16,-6-6 12-16,-9-6 11 16,-7-4-9-16,-6-4-19 15,-4-2-9 1,-10 0-20-16,-7 1-2 0,-14 6-13 0,-6 5-7 16,-11 14-19-16,-3 7-27 15,-6 16-64 1,4 4-37-16,10 3-91 15,11 0-76-15,20-10 179 0</inkml:trace>
  <inkml:trace contextRef="#ctx0" brushRef="#br0" timeOffset="156222.01">12659 9625 773 0,'47'-2'138'0,"-2"4"117"15,-7 13-128-15,-6 5-46 0,-12 6-52 16,-3 1-14-16,-10-2-5 15,1 1-1-15,-7-7 0 32,0-1-1-32,0-7 0 15,-1-10 0-15,3-4 54 16,-3-9 21-16,8-6 45 16,0-1 17-16,8 0-31 15,4 1-14-15,2 1-38 16,3 0-15-16,-1 0-15 0,0-2-5 15,3-6-5-15,7-4-2 16,4-7-3-16,5-1 4 16,-4 1 11-16,-7 2 6 0,-15 9 17 15,-11 6 7 1,-23 9-4-16,-5 6-5 0,-10 12-9 16,-5 5-13-16,9 13-8 15,6 7-3-15,13 9-21 16,8 5-2-16,16 0-4 15,9-4-1-15,15-9 11 16,10-7-34-16,7-9-85 16,0-9-74-16,7-8-371 15,-4-12 336-15</inkml:trace>
  <inkml:trace contextRef="#ctx0" brushRef="#br0" timeOffset="156514.37">13783 9439 1406 0,'-6'-5'151'16,"3"0"149"-16,6 1-130 16,7-2-29-16,4 2-24 15,4-1-27-15,4 2-13 16,-2 2-29-16,0 1-11 16,-4 8-20-16,-4 4-5 0,-8 10-6 15,-4 5 0-15,-12 13-6 16,0 6 0-1,-4 8-1-15,3 1-1 0,5-5 3 16,4-5 1-16,7-12-2 16,7-7 0-16,14-14 0 15,8-9 0 1,9-13-12-16,8-7-35 0,18-9-121 16,0-8-209-16,12-16 211 15</inkml:trace>
  <inkml:trace contextRef="#ctx0" brushRef="#br0" timeOffset="169052.45">16661 10045 2374 0,'0'24'99'0,"-2"0"-14"16,-3-6-37-16,-2-6-124 0,2-4-67 15,-1-17-234 1,6-8 205-16</inkml:trace>
  <inkml:trace contextRef="#ctx0" brushRef="#br0" timeOffset="169189.76">17477 9892 2360 0,'34'0'89'15,"4"1"-49"-15,2-1-122 0,-3 0 40 16</inkml:trace>
  <inkml:trace contextRef="#ctx0" brushRef="#br0" timeOffset="169363.94">18329 9750 2072 0,'29'4'90'15,"5"-2"-46"-15,14 2-53 0</inkml:trace>
  <inkml:trace contextRef="#ctx0" brushRef="#br0" timeOffset="169523.58">19697 9848 1234 0,'70'14'58'0,"-9"-1"-50"16,-2-2-8-16</inkml:trace>
  <inkml:trace contextRef="#ctx0" brushRef="#br0" timeOffset="169744.69">20813 10085 769 0,'31'15'38'0,"-4"3"8"0,-3-1-27 31,-8 4 29-31,-1 0 55 16,-7 0 108-16,-4 1 32 16,-2-2 24-16,1-3-46 0,-2-2-100 15,1-3-34-15,-2-7-95 16,-1-3-77-16,-10-6 50 16</inkml:trace>
  <inkml:trace contextRef="#ctx0" brushRef="#br0" timeOffset="169950.53">18525 10601 785 0,'-69'8'-142'0,"15"-5"78"0</inkml:trace>
  <inkml:trace contextRef="#ctx0" brushRef="#br0" timeOffset="179723.04">14360 8775 290 0,'0'-5'106'15,"-1"-1"76"-15,1 2-33 16,0-1-22-16,-2 5-41 0,0 5-14 15,-1 2-9-15,0 1 0 16,1 0-1-16,1-1 6 16,2-3 10-16,2 1 2 31,2-2 5-31,1-3-7 0,6-1-18 0,0-1-7 16,5-1-9-16,0 0-2 0,1-1-4 15,2 2-4 1,0-3-7-16,4 1-1 15,3 0-6 1,0-2-1-16,0 2-6 16,1 1-3-16,-6 1-3 15,0 0-3-15,0 1 2 16,-6-1 2-16,4 2 9 16,1-1 3-16,-2 2 6 15,1 4-7-15,-4 1-7 16,-1 1-1-16,1 1-7 15,2-4 11-15,3-2 11 16,0-2 0-16,2-5 3 16,3 0-4-16,4-3-6 0,6 1 0 15,-3-2-9 1,-1-1-2-16,-4 1-6 0,-2-3 2 16,-1 1 3-16,1 3-1 15,-2 1-1-15,2 2-2 16,2 0-2-16,2 0 0 0,1 3-1 15,1-1 0-15,2 3 0 16,0 1 1-16,-1 1 3 16,-2 2 2-16,-6-1-3 15,0 1 1-15,0-2-2 16,0 0 3-16,0-1-1 16,0 1 0-16,2 2-2 15,2 0-3-15,0 1 3 16,4 2-1-16,6-2 0 15,4 1-1-15,5-1-1 16,1-1 1-16,-6 0 0 16,-3-2 0-16,1-1 3 15,-1 0 4-15,5-1 12 16,3 0-2-16,5-1 1 0,1 0-4 16,1 0-10-16,1 0 1 15,-15-1-1 1,-1-1-1-16,-2 0-1 15,-1 1 0-15,6 0 0 16,3 2-1-16,1 1 0 0,2 0 0 16,-3 2-1-16,-2-1 1 0,-4-2 0 15,-2 0 1 1,3-1 9-16,5 0 3 16,4-4 3-16,6 0-1 0,6-1-8 15,-5 0-3-15,-5 4-2 16,-5 2-2-16,-6 1 0 15,0 2 0-15,1 2 0 16,6 0 0-16,5-1-1 16,3 0 1-16,3-1 1 15,-5 0 0-15,-7-1 3 0,-3 0 2 16,3-1 5 0,4 0 2-16,8-1-1 15,4-1-1-15,-3-1-3 16,-2 1-1-16,-13 0-3 15,0 1 0-15,-1 0-1 16,6 1-2-16,12 0 0 0,3-1-1 0,-5-1 1 31,-1 1 0-31,-13-1 0 16,-5 1 1-16,2 0 10 0,0 0 2 0,11 0 1 16,0-1 0-16,4-1-9 15,-3 2-3 1,-9-1-1-1,-8 1-1-15,-1 0 0 0,-2 0 1 16,4 3-2-16,1 0 0 0,4 0 1 16,4 1-2-1,4-3 1-15,1 0 0 16,-5-1 0-16,-2-3 0 16,1 1-1-16,2-2 1 15,9 0 4-15,6 0 3 0,3-1 5 0,-3 0 1 31,-8 1-3-31,-4-1-2 16,-2 1-3-16,7-1-3 16,10 2 0-16,2 2-2 15,-2 2-1-15,-6 2 1 0,-9 3 0 16,-2 2 0-16,3 1 1 16,6 1 2-16,0 0 7 15,-1 0 0-15,-1-1 5 16,-9-1-4-16,-2 0-3 15,-3-2-1-15,2 1-1 16,3-3-1-16,9 0 1 16,2-1 1-16,-4-3 1 15,0 0 1-15,-11-4 0 16,-1 0 0-16,4-3-2 16,0 1 0-16,13-2-3 0,5 1-1 15,-4 1 0-15,-1-1 0 16,-5-1-1-16,-5 1 1 15,5-2-1 1,4 1 0-16,-2 2-1 16,-2-1-1-16,-21 3-38 0,-9-2-53 15,-26-5 52-15</inkml:trace>
  <inkml:trace contextRef="#ctx0" brushRef="#br0" timeOffset="185669.17">23146 8630 962 0,'0'0'73'0,"0"3"9"15,-7 4 78-15,-2 2-8 16,-5 0-15-16,-1 0-13 15,-2 1-15-15,-7-3 4 16,-3 0 0-16,-7 0-14 16,-3 0-14-16,-17-2-36 15,-9 1-13-15,-17-3-23 16,1-2-11-16,7 1-34 16,12-2-16-16,18 2-46 15,6-2-33-15,11 0-143 0,6-2-255 16,11-8 311-1</inkml:trace>
  <inkml:trace contextRef="#ctx0" brushRef="#br0" timeOffset="186020.99">22500 8567 774 0,'5'-2'138'0,"-2"-1"189"15,-4 2-219-15,-4 2-15 16,-3 2-20 0,-6 3-2-16,-2 1 15 15,-9 1-5-15,-3 1-9 0,-4 2-29 0,-2 2-18 16,0 6-21-1,3 2-4-15,3 7 0 0,6 3-3 16,10 3-3 0,7-1 0-16,13 0-1 15,10-2 1-15,17-5 3 0,7-4 1 16,13-5 2 0,-1-6 0-16,1-4-33 15,-10-2-65-15,-2 4 59 0</inkml:trace>
  <inkml:trace contextRef="#ctx0" brushRef="#br0" timeOffset="-199408.19">17277 10366 911 0,'3'-4'156'15,"-1"1"109"-15,-2 5-89 16,-3 2-42-16,0 5-39 0,-2 0-9 0,3 3-7 16,-1 2-3-1,2 4-19-15,1 5-9 0,3 4-24 16,0 3-8-16,-1 1-12 16,2-1 0-16,-3-7-1 15,0-5 0-15,2-8 0 16,-3-9 1-16,0-3 5 15,0-8 6-15,-1-12 11 16,-1-6 3-16,2-10 6 16,-2-2 2-16,-1-1 2 15,2 1 1-15,0 9 1 16,2 5-5 0,3 13-13-16,-3 7-6 15,6 12-13-15,-4 6-3 16,4 8-2-16,0 1-1 0,0 2 2 15,0-1-1-15,0-3 0 16,3-6 1-16,0-6 0 16,-2-6 2-16,1-8 1 15,0-5 0-15,2-7 1 0,1-1-2 16,-1 1 1-16,-1 1-2 16,-2 5-1-16,4 4 0 0,-2 5-4 15,4 5-1-15,0 9-1 16,4 5 2-16,2 7-4 15,7 1 0-15,3-1 2 16,2-5-1-16,0-8 7 16,-8-4 2-16,-5-5 0 15,-3-3 1 1,-5-5 0-16,1-2 1 0,-3-4 0 31,-1-2 0-31,-3 2-1 16,0 0-1-16,-3 5-2 0,2 4-1 15,-1 10-1-15,0 8 0 16,7 15 1-16,-2 6 1 0,2 4 0 16,5-2 1-16,2-13 2 15,0-6 1 1,1-16 13-16,4-6 4 0,-4-10 5 16,1-4 2-16,-6-7-9 15,-5-1-4 1,-5-2-4-16,-3-1-1 15,0 3 2-15,-2 7 9 16,1 9 14-16,1 8 0 16,1 14-5-16,3 6-11 0,3 13-16 15,1 5-1-15,2 4 0 16,1 3-2-16,2 0 2 16,-3-1-1-16,-6 0 0 15,-5-2 2-15,-10 0-3 16,-4 0-13-16,-7 1-38 15,2-3-20-15,-2-5-59 16,1-4-11-16,3-14-33 16,0-8-36-16,3-14-141 15,1-6 195-15</inkml:trace>
  <inkml:trace contextRef="#ctx0" brushRef="#br0" timeOffset="-198753.66">18347 10604 1266 0,'2'-9'147'15,"-4"-1"109"-15,-4 3-6 0,-10-1-66 16,-4 1-36-16,-6 0-58 15,2 1-30-15,2 5-34 16,3 2-7-16,4 8-14 16,1 4-6-16,9 11-8 15,5 6-1-15,2 2-1 16,9-1 0-16,6-9 1 16,0-5 1-16,6-12 3 15,1-5 3-15,1-9 5 16,0-7 1-16,-2-6 4 15,-1-7-1-15,-1-12 1 16,-1-6-1-16,-5-13 0 16,0-3 3-16,-9-6 9 0,0 1 7 15,-5 6 4-15,1 6 4 16,4 21 1 0,-3 11-1-16,1 28-10 0,-4 14-5 15,-8 18-15-15,0 12-5 16,-1 13 1-16,2 6 1 15,9 4 0-15,7-5 0 0,12-14-1 16,6-11 0-16,6-19 1 16,-1-7 0-16,0-15 4 15,-7-6 0-15,-2-16 3 16,-2-4 0-16,1-6 0 16,-3-4 1-16,-4 5-1 15,-5 5-1-15,-6 16 1 16,-4 10-2-16,-6 18-2 15,-2 9 0-15,2 12-3 16,2 0 0 0,4-4-1-16,2-4-4 0,8-10-30 15,3-6-16-15,3-10-70 16,3-3-60-16,-3-10 104 0</inkml:trace>
  <inkml:trace contextRef="#ctx0" brushRef="#br0" timeOffset="-198585.74">18695 10260 1608 0,'-8'15'53'0,"1"-1"-1"16,3-5-42-16,4-6-41 16,6-6-11-16,8-10-114 15,10-5-125-15,18-6 169 16</inkml:trace>
  <inkml:trace contextRef="#ctx0" brushRef="#br0" timeOffset="-198381.07">19237 10162 1285 0,'8'6'238'0,"-4"0"252"16,-16-1-287-16,-9 0-26 0,-11 0-80 15,-5 1-28-15,1 0-27 0,5 3-14 31,8 6-15-31,6 5-7 0,8 6-10 0,2 6-4 16,10 10-4-16,0 4 7 16,7 9-56-1,0 2-55-15,-2 1-125 0,-2-2-142 16,-2-3 212-16</inkml:trace>
  <inkml:trace contextRef="#ctx0" brushRef="#br0" timeOffset="-198215.27">18861 10809 1413 0,'2'-14'160'0,"3"2"136"0,7 3-85 0,6 2-72 15,4-1-48-15,3-5-60 16,2-3-16-16,4-10-7 31,-2-2-21-31,10-7-87 0,2-5-88 0,11-2 92 31</inkml:trace>
  <inkml:trace contextRef="#ctx0" brushRef="#br0" timeOffset="-198015.01">19491 10229 1444 0,'-12'-9'179'0,"-9"4"139"0,-4 5-112 15,-6 11-74-15,4 13-37 16,1 7-24-16,2 3 3 15,8 10-23-15,3 2-10 16,10 6-23-16,4 1-8 0,8-2-55 16,3-5-40-16,5-5-141 15,-4-5-124-15,2-5 192 16</inkml:trace>
  <inkml:trace contextRef="#ctx0" brushRef="#br0" timeOffset="-197859.93">19193 10638 1262 0,'11'-10'162'0,"7"0"179"15,10-1-210-15,12-1-48 16,7-2-39-16,7-10-27 16,1-7-25-16,-2-13-466 15,5-5 346-15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5:30:53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945 13410 308 0,'-2'-2'92'0,"-2"2"97"15,-1 1-10-15,-1 4-35 16,-1 2-19-16,0 2-39 16,-1-1-21-16,2-1-25 15,-2-1-3-15,3-1 8 16,-1-3 3-16,5-2-2 16,0 0-10-16,0-2-20 15,7-2-3-15,3-1-1 16,3-1 0-16,3 2 6 15,3 2 3-15,7 3 3 0,5 1 1 16,12 1-7 0,7 2-5-16,8-2-8 0,4 3-3 15,-2-1-2-15,-4 1 0 16,0-1 0-16,3 0 0 16,1 1 2-1,2 1 1-15,-9 1 4 0,-10 1 2 16,-11 2 4-16,-12 0-17 0,-8-4-200 15,-1-2 147-15</inkml:trace>
  <inkml:trace contextRef="#ctx0" brushRef="#br0" timeOffset="405.67">1637 13125 706 0,'-1'0'76'0,"-2"1"41"0,4 1-5 16,1 5-20-16,1 2-8 15,-1 5 6-15,0 2-18 16,3 5-25-16,0 0-12 16,6-2-19-16,2 1-6 15,3-1-5-15,2-2 9 0,2 0 15 16,-3-2 4-16,2-1 9 15,-2 2-9 1,-3 0-12-16,-3 2-2 0,-4 1-4 16,-3 1 0-1,-9 2 2-15,-3 4-1 16,-9 8-1 0,-1 1-1-16,-12 9-1 0,-4-4-2 0,-17-3-4 15,-5-1 0 1,-4-9-6-16,-1-1-9 15,11-5-34-15,6-3-33 0,6-4-153 16,4-3 136-16</inkml:trace>
  <inkml:trace contextRef="#ctx0" brushRef="#br0" timeOffset="4314.18">926 11829 252 0,'-1'6'61'0,"-4"-1"55"15,0 1-5-15,0-2-17 0,-1 0-8 16,4-1-9-16,1 1-4 16,1-1-17-16,0-3-8 15,4 0-1-15,4-1 10 16,4 0 27-16,2 0 7 0,12 3-4 16,7 1-14-16,17-1-36 15,9-1-12 1,7-3-17-16,1-2-3 0,-10-2 0 15,-8-1 0-15,-9 0 1 16,-4 2 1-16,-6 5 2 16,-3 1-11-1,-11 5-118-15,-3 1-115 0,-9-7 123 16</inkml:trace>
  <inkml:trace contextRef="#ctx0" brushRef="#br0" timeOffset="4645.43">1418 11591 373 0,'-12'11'99'0,"3"-3"82"0,2-3-38 16,6-1-32-16,1-2-7 15,6 2 11-15,4 1-2 16,4 3-28-16,2 3-20 15,3 2-31-15,3 2-13 16,2-1-12-16,1-1-2 16,1-1 0-16,2 0 1 15,-4 2 0-15,-3 2 2 16,-13 4 1-16,-5 1 2 0,-10 5 1 31,-5 4 0-31,-15 5-2 0,-4 1-3 0,-7 2-1 16,-1-1-1-1,2-3-2-15,1-1-25 0,5-8-95 16,-2-3-101 0,9-5 108-16</inkml:trace>
  <inkml:trace contextRef="#ctx0" brushRef="#br0" timeOffset="17353.4">10874 5864 146 0,'-5'7'17'16,"-1"1"14"-16,-4-1-17 15,-1 1-13-15,0-2-1 0,0 0-2 16,1-2 0-16,0-2 1 16,1-1 0-16,1 0-6 15,0 0 5-15</inkml:trace>
  <inkml:trace contextRef="#ctx0" brushRef="#br0" timeOffset="17668.86">10735 5927 295 0,'-3'0'75'0,"-2"1"85"15,2 0-17-15,-5 3-19 16,0 1-10-16,-3 1-9 16,-2 0-5-16,4-1-20 15,1-2-7-15,7-3-25 16,-1 0-8-16,5-3 4 15,5-2 7-15,10 0 13 0,5 0 6 16,1 1-4-16,4 2-2 16,3 3-1-1,-2 4-8-15,11 6-16 0,5 5-10 16,9 1-20-16,10 0-2 16,0-3 0-1,-6-2 3-15,-6-3-3 0,-10 0 1 16,-13-1 1-1,-5-2-6-15,-16-5-61 0,-5-3-60 0,-2-12-283 16,0-7 232-16</inkml:trace>
  <inkml:trace contextRef="#ctx0" brushRef="#br0" timeOffset="17931.36">11251 5799 562 0,'-7'5'119'0,"4"2"106"0,0-1-66 16,3 2 10-16,4 2-43 16,1-2-22-16,9 3-33 0,1 2-13 15,2-2-21-15,3 2-7 16,3 1-11 0,3 0-2-16,-2 4-2 0,-1 1 0 15,-10 3 3-15,-8 3 0 16,-9 5 4-16,-10 3 0 15,-11 1-5-15,-2-2-3 16,-6-2-22-16,1-1-34 16,1-5-117-16,-3-1-118 15,-3 5 144-15</inkml:trace>
  <inkml:trace contextRef="#ctx0" brushRef="#br0" timeOffset="18331.72">10814 6673 659 0,'-7'1'123'0,"-1"1"96"0,1 1-73 0,-1 0-7 0,2 1-31 31,1-1-11-31,5 0-20 16,6 2-9-16,6 2-21 15,4 2-6-15,4 2-12 16,2-3-8-16,10-2-10 15,1-3-3-15,12-3-3 16,11-2-1-16,4-4 2 16,-4-2-1-16,-5-4-7 15,-11 1-23-15,-15 0-69 16,-2-2-46-16,-10-1-114 16,-7-1-55-16,-6 1 170 15</inkml:trace>
  <inkml:trace contextRef="#ctx0" brushRef="#br0" timeOffset="18565.75">11164 6591 434 0,'-21'3'124'0,"5"0"148"0,2-2-27 16,12 1-53-16,4 1-26 15,11 0-53-15,2 4-11 16,8 1-11-16,-1-2-12 16,4 4-22-16,-1 1-7 15,-1 3-12-15,-1 3-4 16,-12-1-3-16,1 6-5 0,-12 4-4 15,-6 3 0 1,-10 10-4-16,-13-3 1 16,-15 1-5-16,-13 2-34 15,-12-1-136-15,-6 1 106 0</inkml:trace>
  <inkml:trace contextRef="#ctx0" brushRef="#br0" timeOffset="21545.32">16586 6385 585 0,'-4'-2'72'0,"-1"0"59"16,-3 1-7-16,2 0-17 15,4-1 0-15,2-3 22 16,4 0 3-16,10-1-7 16,4 1-9-16,12 3-43 15,11 2-14-15,9 7-22 16,5 2-9-1,1 6-13-15,-1 2-8 0,-3 0-2 0,1 0 0 16,-4-6-20 0,0-3-51-16,-12-7 41 15</inkml:trace>
  <inkml:trace contextRef="#ctx0" brushRef="#br0" timeOffset="42461.68">12718 6314 144 0,'-10'6'70'0,"0"2"69"15,1 1-15-15,0-2-31 16,1-2-5-16,4-4 17 0,2-1 14 16,1-4 9-16,1 1-7 15,0 0-32-15,0 3-16 16,-2 0-28-16,-3 4-12 0,2 1-17 16,-3 0-2-16,5-2 6 15,1-2 4 1,0 0 7-16,7-2 2 0,2-2 1 31,2 0-4-31,7-1 3 0,3-1-2 0,6 2-5 16,6-1-2-16,9 1-7 15,0 2-1-15,6 0-5 16,-2 1 2-16,-3 0 9 16,6-1 5-1,9-1 19-15,14 0 1 16,11 0 3-16,-1 0-1 0,7 0-10 15,-6-2-3 1,11 4-8-16,1 2-2 0,-13 8-6 16,-10 5-2-16,-24 6-7 15,-4 1-6-15,-15 3-1 16,-3 0 3-16,-10-3-61 0,-3-4-47 16,0-8-192-1,2-4 154-15</inkml:trace>
  <inkml:trace contextRef="#ctx0" brushRef="#br0" timeOffset="43362.86">12647 7179 324 0,'4'-6'126'0,"2"0"101"0,2-1-44 16,1 1-26-16,2 0-58 15,2 3-27-15,-3 3-30 16,1 1-5-16,2 4-1 16,1-1 2-16,2 0 7 15,4 1 9-15,5-4 10 16,2 1 1-16,9-1-6 0,2 2-5 15,3 2 0-15,4 2 0 16,12 2 9 0,9-1-1-16,23-2-9 0,0-2-5 15,4-4-8 1,-3-1-2-16,-2-2-6 16,5-1-1-16,-10 4-14 0,-8 0-3 15,-22 6-24-15,-9 4-55 16,-10 8 41-16</inkml:trace>
  <inkml:trace contextRef="#ctx0" brushRef="#br0" timeOffset="47656.78">13421 10090 411 0,'-20'-12'50'0,"0"-2"81"16,-5 5-118-16,-1-2-7 0,-6 6-4 15,-2 2-2-15,1 1 0 16,1 1-2-16,9 0-45 15,1 1-106-15,8 0 95 16</inkml:trace>
  <inkml:trace contextRef="#ctx0" brushRef="#br0" timeOffset="47862">13051 10082 381 0,'-5'1'105'0,"1"0"109"16,-1 2-31-16,2 0-58 15,-1-1-23-15,2 1-31 16,1 2-9-16,4 1 4 16,6 2 13-16,16 3 26 0,8 0 6 15,29-1-13-15,12-1-19 16,9-7-42-16,5-2-13 16,0-4-33-16,5-3-81 15,9-6 59-15</inkml:trace>
  <inkml:trace contextRef="#ctx0" brushRef="#br0" timeOffset="48401.25">17970 10075 123 0,'-48'-2'2'0</inkml:trace>
  <inkml:trace contextRef="#ctx0" brushRef="#br0" timeOffset="49052.48">17359 10098 439 0,'-8'2'153'16,"-1"1"111"-16,0-1-63 15,1-1-33-15,4-1-58 16,2 0-14-16,3 0-11 16,1 1-8-16,7 5-16 15,6 4-7-15,13 6-18 16,6 4-4-16,20 4 3 0,16 0-1 15,8-2-1 1,3-1 1-16,6-9 8 16,-2-5 7-16,14-10 18 0,2-1 3 15,-1-7-6-15,-6-4-8 16,-5 5-18-16,-5-4-7 0,-17 3-9 16,-13 4-2-1,-30 1 1-15,-16 3 2 16,-28 3-4-16,-17 1-3 15,-38 2-8-15,-10 3-7 0,-14-1-5 16,-9 0-4-16,-5 2-5 16,1-3 1-16,-5 0 1 15,1-1-3-15,15 0-1 16,4-1-1-16,19 1 4 16,22 1 5-16,23-2 5 15,9 2-1-15,16-1-10 16,8 1-1-16,14 0 1 15,11 0 1-15,23 0 10 0,16-2 3 16,34-2 12-16,6-5 6 16,16-5 16-16,4-2 1 15,-9 1 7-15,-8 0-3 16,-19 2-10 0,-20 2-3-16,-27 2-10 0,-16 4 1 15,-33 5-1 1,-20 2-5-16,-26 10-30 0,-15 0-21 0,-27 2-48 15,-4-2-22-15,5-5-33 16,13 0-7 0,39 0 0-16,14-1 7 0,24-2-23 15,11-2-82-15,26-6 151 16</inkml:trace>
  <inkml:trace contextRef="#ctx0" brushRef="#br0" timeOffset="53985.25">15071 11227 528 0,'2'0'136'16,"-1"-1"109"-16,-1 0-64 15,-5-1-18-15,1-1-32 16,-2 2-19-16,-1 0-18 16,2 0-7-16,0 1-15 15,-4-3 5-15,0-1-1 16,-2 0-5-16,-1-4-15 15,1-1-11-15,-3 1-22 16,-1-2-4-16,-5 0-12 16,0 4-3-16,1 6-6 0,2 6-6 15,3 13-8-15,2 4-1 16,4 10-10 0,3 3-15-16,5 1-15 15,6-3 4-15,4-11 13 0,4-5 19 16,3-13 21-1,0-6 2-15,6-13 8 0,-1-4 7 0,5-9 20 16,-8-4 9-16,4 0 8 31,-7 1-3-31,-8 8-19 0,2 6-9 16,-11 14-12-16,-4 8-5 16,0 16-4-16,-3 7-1 0,2 5-2 15,6 0-1-15,3-5-1 16,4-3-1-16,8-10 1 15,0-7 0-15,2-8 3 16,-1-5 2-16,0-7 1 16,-3-4 1-16,3-5 0 15,-2-2-1-15,-5 0 5 16,0-2-1-16,-4 6 12 0,-2 4 1 16,2 8 3-1,-4 4 4-15,0 11-9 16,-1 5-2-16,2 9-7 15,2 1-3-15,1 1-5 16,3-1-1-16,7-6 0 0,4-3-1 0,5-9 9 16,1-6 12-1,-4-6 12-15,3-2 5 16,-7-4-5-16,-1-1-6 0,-7 0-6 31,-2-1-3-31,-7-2 3 0,-1 2-5 0,-5 0-7 31,1 0-3-31,4 5-6 16,1 1-1-16,5 3-3 16,2 2-1-16,5 4 0 15,2 0 0-15,6 1 3 16,5-1-1-16,-1-4-11 16,4-4-26-16,1-5-72 0,0-1-47 15,1-1-184 1,2 2 192-16</inkml:trace>
  <inkml:trace contextRef="#ctx0" brushRef="#br0" timeOffset="54630.62">15810 11245 765 0,'-5'-6'111'0,"-2"-2"107"0,-1 0-12 16,-1-3-30-16,0-2-10 15,-4-2-29-15,-3 0-20 16,-4 5-44 0,-5 4-20-16,1 9-36 0,1 7-11 0,4 9-12 15,-2 6-2-15,9 4-1 16,3 1 1-16,5-5 0 15,8-5 1-15,4-11 1 16,4-6 1-16,8-8 4 16,0-5 1-16,3-5 6 15,-1-2 6-15,-3 0 13 16,-4 2 4-16,-5 4 1 16,-4 2-4-16,-3 10-9 15,-2 6-4-15,-1 11-6 16,-1 6 0-16,1 12-4 15,0 1-1-15,2 6-2 16,4-3 1-16,1-4 0 16,-2 0 0-16,-2-9 4 0,-6-2 1 15,-6-2 2 1,-5-4 1-16,-7-4 1 0,-5-2-2 16,-2-5-2-16,0-4-15 15,1-7-57-15,-1-6-33 0,8-7-134 16,-2-5-80-16,16 1 174 15</inkml:trace>
  <inkml:trace contextRef="#ctx0" brushRef="#br0" timeOffset="54840.03">15996 11258 1154 0,'2'15'134'15,"-2"5"92"-15,-2 4-114 16,-5 1-36-16,0 0-41 16,3-2-7-16,3-7-12 0,2-6-7 15,7-10-10-15,0-3-37 16,5-12-201 0,1-2 163-16</inkml:trace>
  <inkml:trace contextRef="#ctx0" brushRef="#br0" timeOffset="55454.09">16034 11103 547 0,'0'-2'59'16,"-4"-3"77"-16,4 2-115 31,4 4-4-31,3 6-13 16,4 2-4-16,7 9 17 15,0 1 10-15,3 4 14 0,-3 4 26 0,-3 2 31 16,-3 1 11-16,-5 2 29 31,-2-2-13-31,-5-8-33 16,0-5-7-16,0-10-24 16,0-5-8-16,2-8 2 15,5-2-7-15,2-4-15 0,7 1-3 16,3 3-18-16,6 3-5 15,4 5-5-15,1 1-1 16,0 2-1-16,-2 0 2 16,-3-4 6-16,-3-3 15 15,-4-9 37-15,1-3 6 16,-7-10 8-16,2 0-9 0,-5-6-22 16,-7 2-6-16,0 8 1 15,-2 7-4-15,0 15-6 16,-2 7 0-16,1 19-11 15,-4 8 1-15,5 17-11 16,4 5-3-16,-4 7-4 16,1 4-4-16,-2 1-38 15,-6-2-8-15,-2-7-36 16,-4-3-24-16,-8-12-20 16,-9-6 6-16,-6-16 42 15,-4-9 39-15,-3-14 115 16,7-8 42-16,13-14 12 15,12-7-5-15,27-8-25 16,17-3-24-16,21 1-4 0,4 1-5 16,3-1-29-16,1-2-14 15,1-5-79-15,6-2-9 16,4-1 29-16</inkml:trace>
  <inkml:trace contextRef="#ctx0" brushRef="#br0" timeOffset="61146.08">12624 8595 460 0,'8'-5'109'0,"7"-1"115"15,3 1-19-15,15 2-37 16,7 3-20-16,24 7-48 16,6 4-23-16,3 5-44 0,2 0-15 15,2-6-15-15,6-2 13 16,4-7 28-16,-7-1 12 16,-15-1 14-16,-14 0-9 15,-19 1-23-15,-11 2-4 16,-22 4-3-16,-14 1-1 15,-20 3-5-15,-9 4-6 16,-34 3-6-16,-6 3-3 0,-9 2-5 16,-4-2 0-16,9-6-3 15,1-3 1 1,7-10 0-16,12-3-2 0,30-1-11 16,21-1-5-16,32 6 18 15,17 2 12-15,30 2 14 16,10 1 4-16,15-4-17 15,9-6 5 1,24-8-44-16,10-10 22 0</inkml:trace>
  <inkml:trace contextRef="#ctx0" brushRef="#br0" timeOffset="68265.71">12312 14661 402 0,'4'-9'96'0,"0"1"110"0,-2 1-24 15,1 2-32-15,0 1-18 16,-3 3-31-16,0 0-14 16,0 3-27-16,-1 4-10 15,-2 1-21-15,3 2-2 16,1 0 5-16,2-2 1 15,1-3-3-15,4-3-5 16,9 1-3-16,3-2 2 0,4-1 9 16,1 1 4-1,-1 0 3-15,-3 0-4 0,4 2-11 16,-7 0-6-16,2 0-11 16,-1-2-1-16,6-3 3 15,2 0 4-15,4-3 11 16,3 1 3-16,4-1-1 15,8 0-3-15,6 2-10 16,1 0-4-16,0 4-4 16,-6 1-2-16,-12 3-1 15,-2 2 1-15,-1 1 0 16,3-1 0-16,5-1-1 0,6-2-1 16,5-4-1-1,2-2-1-15,-3-6 0 0,-4 0 0 16,-2 0-1-16,-4 0 1 15,4 2 0-15,6 3 1 16,4 0 1 0,3 2 0-16,-4 3 0 0,-3 1 1 0,-13 2 0 15,-4 0 0-15,-5 0-1 16,-1-3 0-16,2-2 0 16,0-2 0-1,3-1-2-15,3 4 0 0,7 0 0 16,5 2 0-16,-2 2 1 15,-4-1 0-15,-7 2 0 16,-5 2 0-16,-2-1 0 16,2 0 0-16,2-1-1 15,5 1 0 1,5-1 0-16,5-1 0 0,10-1 0 16,-1-1 0-16,2 0 0 15,-3-1-2-15,-10 0 1 16,6-1 0-16,1-2-3 0,12 1 16 15,7-2 4-15,0-1 2 16,0-1 4-16,-5-1-16 16,-1 0-2-16,9 4-1 15,6-1 0-15,-1 1-1 16,-5 1 0-16,-13-3-1 16,-4 3 2-16,1 0 0 15,3 0 2-15,3 1 3 0,-14 0 1 31,-7 0-38-31,-19 1-157 16,-6-3 125-16</inkml:trace>
  <inkml:trace contextRef="#ctx0" brushRef="#br0" timeOffset="83533.89">13308 17029 277 0,'1'-5'23'0,"0"-2"31"16,6-2-47-16,5-2-5 15,-7 0-1-15,4 2 1 0,-4 2 5 16,-2 2 31-16,-3 5 56 16,1 1 29-16,-3 6 58 15,0 2-2-15,1 1-25 16,1-2-22-16,0-3-54 16,5-2-23-16,3-4-30 15,1-2-7-15,5-3-9 16,-1 0-3-16,3 2-3 15,1 0-1-15,3 5-1 16,2 3 0-16,4 4-1 16,2 4 0-16,8-2 21 15,5 0 10-15,17-4 28 16,7-2 15-16,5-6 11 0,2-4 4 16,13-8-5-16,16-2-14 15,10-2-34-15,11 2-13 16,13 4-19-16,-12 2 0 15,7 11-53-15,-2 6-67 16,-16 11-314-16,1 5 254 16</inkml:trace>
  <inkml:trace contextRef="#ctx0" brushRef="#br0" timeOffset="118850.32">19595 8970 278 0,'-7'2'36'0,"1"-1"49"16,1-1 6-16,1-2 25 15,2-1 11-15,2-2 12 0,1 0 0 16,0 0-9-16,-1 0-14 15,0 0-33-15,0 5-15 16,-1-1-29-16,-4-4-6 16,1 5-3-16,4 0 2 0,0 0 11 15,0-1 5-15,7 3 5 16,5 0 3 0,8 2 10-16,6 0-2 0,15 0 5 15,14-2 5-15,13 1-13 16,0-3-2-16,6-4-19 15,1 4-14-15,14-5-10 16,3 5-6-16,-8-1 2 16,-5 0-4-16,-18 1-2 15,-5 0 0-15,-5 4-3 16,-5 0 3-16,-15 0-17 16,-8 0-34-16,-20 0-97 15,-8 0-80-15,-16 0 111 16</inkml:trace>
  <inkml:trace contextRef="#ctx0" brushRef="#br0" timeOffset="119351.63">19738 8690 817 0,'5'5'127'15,"-1"1"93"-15,4-1-84 16,0 1-3-16,-8 0-29 0,0 0 5 16,-7-1-5-1,-5-1-14-15,-5 4-26 0,-7 2-16 16,-10 7-30-16,-6 3-7 16,-7 7-8-16,2 2-1 15,-1 0-2 1,4-2 0-16,8-4 0 0,5-5-3 0,17-1-2 31,8 0 3-31,16 3 11 16,12 3 8-16,6 0 13 0,3 1-1 0,2-1-8 15,0-2-7 1,8-3-8-16,5-3 0 16,10-3-48-16,4-3-41 15,-6-2-209-15,-3 4 167 16</inkml:trace>
  <inkml:trace contextRef="#ctx0" brushRef="#br0" timeOffset="120911.84">19892 15941 858 0,'0'0'140'0,"-2"0"119"15,-2 0-43-15,0 1-92 16,1 0-31-16,3-1-44 15,0-1-13-15,5 1 0 16,2 1 3-16,11 5-2 16,6 1-3-16,19 5-19 15,16 2-9-15,30 2-4 16,6 1 0-16,6-1 3 16,0-3 2-16,2-1 10 15,-2-6 3-15,-6-5 1 0,-12-1-2 16,-23-4-6-16,-8 0-3 15,-15-2-3-15,-11-1-26 16,-20 1-134-16,-10 0-178 16,-17-2 178-16</inkml:trace>
  <inkml:trace contextRef="#ctx0" brushRef="#br0" timeOffset="121278.21">19967 15710 830 0,'6'-12'142'16,"-3"2"163"-16,2 2-146 15,-3 5-46-15,-2 3-13 0,-3 10-7 16,-5 4 7-16,-4 9-21 0,-3 4-12 16,-6 7-30-1,0 1-16-15,-13 0-14 0,-1 0-3 0,-5-2-5 32,2 0-2-32,11-5-4 15,9 1-1-15,17-4-4 16,9 0 1-16,17-4 0 15,9-3 1-15,10-5 1 16,1-5 9-16,4-6-86 16,0-2-75-16,11-4 93 15</inkml:trace>
  <inkml:trace contextRef="#ctx0" brushRef="#br0" timeOffset="121965.24">19956 17344 1214 0,'32'2'112'0,"8"3"53"15,13 3-37-15,20 7-57 0,4 2-13 16,2 4-6-1,0-1 10-15,-2-2-3 16,6-2-9-16,-2-5-12 0,-9-3-11 16,-17-6-18-16,-14-2-3 15,-16-5-63 1,-4-1-58-16,-12 0-272 16,-6-2 221-16</inkml:trace>
  <inkml:trace contextRef="#ctx0" brushRef="#br0" timeOffset="122404.78">20171 17200 1239 0,'-1'-6'111'0,"-2"-2"83"16,-1-2-83-16,-4-2-41 0,0 2-28 16,-3 0-24-16,-2 2-4 15,0 4 1-15,0 2 11 16,0 7 17-16,0 3 5 16,-2 7 8-16,-2 2-7 0,-3 5-12 15,-1 1-5-15,-5 0-13 16,2 2-5-1,-1-2-9-15,-4-1-1 0,0-2-1 16,-7-3-3-16,-6 0 0 16,2 0 0-16,4-2-2 15,5-3 0-15,15-2-1 16,5-1-3-16,10-2 1 16,3 0 2-16,13 0 15 15,9 0 8-15,18 4 6 16,6 2-2-16,7 2-12 15,-1 1-6-15,-1 0-8 16,2-2-32-16,8-6-129 16,5-4-118-16,6-5 140 15</inkml:trace>
  <inkml:trace contextRef="#ctx0" brushRef="#br0" timeOffset="174074.04">15188 8580 427 0,'-8'3'31'0,"-1"1"15"0,-1-1-21 16,4-1-10-16,0-2 15 16,6-4 36-1,7 0 23-15,3 1 26 0,2 2-7 16,6 5-26-16,1 4-16 16,16 7-22-16,6 3-7 15,28 3 4-15,5-1-5 16,14-5-4-16,10-4 5 0,25-11-6 15,5-8 13-15,29-13 2 16,10-4-3-16,-13-7-7 16,10 2-14-16,-15 2-6 15,-11 1-107-15,-15 7 68 16</inkml:trace>
  <inkml:trace contextRef="#ctx0" brushRef="#br0" timeOffset="-112931.71">19090 13890 1301 0,'13'-1'104'0,"-5"0"46"15,-1-1-30-15,-8 2-55 16,-7 1-13-16,-8 4 5 16,-5 2 8-16,-7 5 16 15,-8 2 8-15,-21 5 3 16,-11 5-2-16,-18 6-16 16,-7 5-7-16,-15 7-19 15,-10 2-12-15,-6-2-17 16,-7-3-8-16,-10-6-10 15,5-4-1-15,-4-7-11 16,1-6-7-16,31-8-33 16,7-4-27-16,32-4-74 15,16-4-53-15,17-5-219 16,9-2 239-16</inkml:trace>
  <inkml:trace contextRef="#ctx0" brushRef="#br0" timeOffset="-112504.75">17646 13849 1468 0,'-15'12'96'0,"0"1"62"0,1 3-125 16,-6 3-9-16,-11 8-31 15,-6 5-2-15,-10 6 1 16,-2 4 3-16,1 2 11 16,-2 0 3-16,-4-1 0 15,-4-3-1 1,-1-1-4-16,1-1-3 0,14-3-1 15,13-1 0-15,14-5 8 16,8-1 4-16,13-3 6 16,9-2 3-16,22-2-6 0,19-1 3 15,19-2 10-15,3-2 5 16,15-1 13 0,5-3-3-16,12-3-16 0,1-2-10 15,-4-7-41 1,-5-4-82-16,-11-18 68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5:35:14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1481 9643 392 0,'-9'-1'113'16,"1"-2"96"-16,0 3-33 0,2 0-13 0,-1-1-14 16,2 0-13-16,2 1-29 15,-3 0-19-15,3 1-38 16,3-1-12-1,0 0-16-15,0 0-2 0,1 5-1 16,3-2-1-16,3 2-1 16,5 1-1-16,2 0-4 15,4 2-1-15,3-2 11 16,9-1 6-16,5-5 11 16,5-1 6-16,9-7-5 15,-6 1-4-15,-1 1-9 16,1 1-5-16,1 5-13 15,3 0-3-15,8 2-3 16,2 1 3-16,2 1-6 16,-2 2 1-16,-3-2-1 15,-2 0-2-15,5-1 2 0,8 0-2 16,3-1 0 0,4 2-3-16,0-1 6 0,-12-2 4 15,4-2-1-15,3-3 0 16,8-3-4-16,-1-2-1 15,2 1 0-15,-6 0 1 16,-5 1 4-16,3 1 0 0,12 2 0 16,3 0 0-1,-5 0-4-15,-4 1 1 0,-10-2-1 16,5-2 1-16,7-1 1 16,0-1 0-16,-2 0 0 15,-6 3-1-15,-6 6-1 16,-1 1 0-16,7 6 0 15,3 4 0-15,0 0-2 16,-8 1 0-16,-6 0-1 16,-3-2 3-16,5-1 0 15,4-1 0-15,-1-1 3 16,3-1-2-16,-9-2 5 16,-4 2 0-16,1-1-5 15,-2 0-1-15,12-1 1 16,4 1-1-16,1-3 3 15,0 0 1-15,-4 0-1 0,-2 1 1 16,2 2 0 0,6-1 0-16,2 2 0 0,-5-1 0 15,-6-3 2-15,-3 0 2 16,-3-4 15-16,3-5 6 16,5 2 3-1,-2-1-1-15,-3 3-17 16,-9 1-6-16,-10 2-4 0,-3 0 2 0,-1 3 4 15,0 0-3-15,-2 1-4 16,-1 1-3-16,-4 0-2 16,2-1 2-1,-4-1 2-15,1-1 2 0,-4-1 0 32,-3 2-1-32,-7-1 2 0,1 0 0 0,-7 0 2 15,-3-1 1-15,-4 0 3 16,-2 2 0-16,-5-1 0 15,-3 1-2-15,-2-2-3 16,0-1-1-16,-1-1-1 16,0 0-1-16,-3 1-1 15,0-2 1-15,0 2-1 16,-1 0 0 0,1 2-1-16,-1-2 2 0,-1 2-1 0,-1-2 0 15,-2 0 1-15,-3 0-1 16,-6-2 0-16,2-2 0 15,-1-1 0-15,1-1-2 32,-13-5-21-32,-8-2-39 0,-10-5-230 0,-4-13 185 0</inkml:trace>
  <inkml:trace contextRef="#ctx0" brushRef="#br0" timeOffset="23503.64">1290 12933 389 0,'-1'-10'82'0,"-2"3"95"15,5 5-22-15,0 5-25 0,1 3-6 16,7 5-22-16,1 3-15 16,9 5-32-16,7 3-11 15,14 2-22-15,8 0-9 0,21-3-7 16,9-3-3-16,-5-8-1 15,-2-4-1-15,-14-7 4 16,-7-3 2 0,-1-4-7-16,0-2-40 0,-11-2-267 15,-5-3 207-15</inkml:trace>
  <inkml:trace contextRef="#ctx0" brushRef="#br0" timeOffset="23750.19">1802 12914 1167 0,'0'-1'94'0,"3"0"64"15,4 0-19-15,7 5-33 0,6 3-5 16,10 4-25 0,7 2-18-16,8 2-27 0,2 0-8 15,-8 2-4-15,-5 2 2 16,-16 6 16-16,-9 5 4 15,-10 6 0-15,-3 2-4 0,-18 3-17 32,-5 2-19-32,-14 3-183 15,-4 2 132-15</inkml:trace>
  <inkml:trace contextRef="#ctx0" brushRef="#br0" timeOffset="24273.88">1361 14457 931 0,'-9'11'68'15,"1"-2"22"-15,3-4-33 0,8-3-60 16,7 0 2-16,8 0 25 15,10 1 21-15,12-1 28 16,14-2-4 0,12-4-23-16,3-3-14 0,2-5-18 15,-11 0-2-15,-5 3-10 16,-3 3-25-16,-10 5-155 16,-1 1 117-1</inkml:trace>
  <inkml:trace contextRef="#ctx0" brushRef="#br0" timeOffset="24511.77">1807 14321 1264 0,'7'0'99'0,"5"1"45"0,5 2-9 15,8 1-55-15,2 1-6 16,3 2-2-16,3 3-2 15,-6 5-6-15,-6 4-3 16,-12 13-15-16,-6 8-9 16,-18 11-14-16,-7 6 0 0,-10 9-70 31,-4 3-66-31,1 8 64 16</inkml:trace>
  <inkml:trace contextRef="#ctx0" brushRef="#br0" timeOffset="44141.88">17746 4150 177 0,'-1'1'21'16,"-2"0"59"-16,-1-1 20 15,3-1 24 1,1 0 17-16,-3-1-9 0,3 1-4 16,-1 2-3-16,1 3-11 15,-1 2-14-15,-1-1-1 16,0-1-6-16,2-3 7 16,1-1 1-16,0-6-7 0,6-6-9 15,-4-4-14-15,-1-2-25 16,1-1-11-16,-4 1-16 15,-6-2-6-15,-1 0-6 16,-8 0-1 0,0 1-4-16,1 6-1 0,-3 7-1 15,-3 9-1-15,-1 17-1 16,-5 8 0-16,5 11 1 16,6 2-1-16,8 1 0 15,9-5 0-15,18-12 0 16,4-8 1-16,12-14 1 15,1-4 0-15,-8-10 1 16,3-3 1-16,-7-6 0 16,-3-3 0-16,-4 1 1 0,-1 0 1 15,-8 5 1 1,-3 3 1-16,-4 4 4 16,-2 3 1-16,0 7 0 15,0 3-2-15,-2 6-4 0,3 3-2 16,0 2-2-1,4 0-1-15,1 0 0 16,4-2 1-16,6-8-1 0,4-3 1 0,3-6 1 16,0-2 0-16,1-2 1 31,-3 1 0-31,-7 4 2 0,-1 1 4 0,-8 3 2 16,-3 3 0-1,0 6-2-15,1 5-3 16,9 7 2-16,3 3-1 0,9 3 2 15,2-3 0-15,5-11-5 16,3-6 4-16,-3-14 21 16,-2-5 6-1,-3-10 15-15,-5 0 1 0,-8 0-9 0,-4 0-10 32,-7 1-11-32,-2 4-3 0,-4 2-12 0,-3 2 1 15,1 3-5-15,0 2-2 16,6 8-7-16,-3-2-1 15,6 4 0 1,4 2-1-16,3-1-42 16,5 0-31-16,4-3-73 15,6 1-47-15,7-2-110 0,4 0-125 16,3 5 250-16</inkml:trace>
  <inkml:trace contextRef="#ctx0" brushRef="#br0" timeOffset="44681.51">18690 4151 441 0,'0'6'99'0,"-3"2"77"15,0 1-27-15,-1 0 12 16,0-1 12-16,-1-2 15 16,1-4-21-16,-2-2-20 15,1-3-50-15,-1 0-25 16,-3-3-43-16,2 2-11 0,-9 4-13 16,-2 5-4-16,-5 11-1 15,-4 6 0-15,0 9-1 16,6 0 0-16,9-5-1 15,7-2-2-15,16-12 0 16,3-6 1-16,5-7 1 16,2-5 2-16,-1-7 2 15,2-4 2-15,-6-4 8 16,-5-1 10-16,-5 0 16 16,-2 0 6-16,-3 6-5 15,-1 4-1-15,2 11-12 16,-4 8-3-16,1 19-4 0,1 8-9 15,5 9-5 1,2 4-3-16,2 2-2 0,6-2 0 16,-2-4 6-16,0 0 1 15,-6-6 1-15,-7 0-4 16,-10 0-18-16,-4-1-24 16,-9-5-59-16,-1-4-41 15,-7-16-112-15,1-10-100 16,2-21 196-16</inkml:trace>
  <inkml:trace contextRef="#ctx0" brushRef="#br0" timeOffset="44916.41">18784 4117 870 0,'17'-3'108'0,"-2"3"94"16,-1 4-58-16,-7 11 4 15,-4 7-18-15,-3 10-17 0,-3 4-20 16,0 3-47-16,2-2-18 16,6-11-24-1,5-5-5-15,14-18-48 16,3-6-63-16,10-15-273 16,-2-7 230-16</inkml:trace>
  <inkml:trace contextRef="#ctx0" brushRef="#br0" timeOffset="45461.55">19020 4018 964 0,'-18'19'84'15,"-3"-1"79"-15,3-2-109 0,6-9-16 32,3-3-1-32,9-7 3 0,4-2 0 15,9 1-12-15,2 1-13 0,1 4-15 16,0 4-1-16,-1 5-2 15,-1 2 1-15,-2 4 2 16,-2 2 1-16,-2 3 3 16,-2-2 1-16,0-2 16 31,-2-3 9-31,2-6 25 0,1-2 8 16,4-7-3-16,4-4-7 0,5-6-23 15,1-2-9-15,3-2-13 16,-1 2-3-16,1 6 7 0,-2 3 2 0,-1 4 2 15,-3 3 1-15,-4 0 4 16,-2 0 9-16,-8-1 25 16,2 1 10-16,-11 2 3 31,1 2-12-31,0 10-22 16,-1 4-11-16,5 15-15 0,0 6 0 0,4 11-4 31,3 2-2-31,6 0-1 15,0-2-1-15,-1-3 2 16,1-5 1-16,-13-7 1 16,-6-7 4-16,-17-10-3 15,-7-4-6-15,-10-12-20 16,0-6-10-16,3-17-20 16,5-10-3-16,11-16 11 0,4-5 5 15,12-4 19-15,5 2 6 16,12 11-25-16,6 6-30 15,7 8-118-15,5 4-104 16,13-1 156-16</inkml:trace>
  <inkml:trace contextRef="#ctx0" brushRef="#br0" timeOffset="45773.52">19985 4112 1318 0,'-2'1'104'0,"-5"4"2"0,-9 3 26 16,1 1-23-16,-5-2-40 15,5 0-2-15,12-3-39 16,-4-1-9-16,10 0-9 16,6 3-4-16,3 5-6 15,7 4 0-15,4 8 0 16,0 3 1-16,2 3 1 15,-5 1 1-15,-8-1 2 16,-7 1 1-16,-14-5 2 16,-9 0 1-16,-11-2-2 15,-6-4-8-15,-4-6-66 16,-4-7-63-16,6-13-198 16,1-6 177-16</inkml:trace>
  <inkml:trace contextRef="#ctx0" brushRef="#br0" timeOffset="45963.44">20132 3717 1055 0,'29'6'116'16,"-3"7"64"-16,-10 24-44 0,-3 10-1 16,-8 20-35-16,-3 6-11 15,-1-3-40-15,-1-1-19 16,0-9-21-16,3-4-6 15,-2-9-61-15,2-6-126 16,1-11 112-16</inkml:trace>
  <inkml:trace contextRef="#ctx0" brushRef="#br0" timeOffset="46627.45">20181 4119 1015 0,'22'4'67'0,"-1"0"18"0,3 0 19 0,6-4 20 16,28-12 140-1,-30-1-137-15,1-3-41 16,-3-2-21-16,-4-2-42 16,-5 0-8-16,-12 2 3 15,-8 4 6-15,-13 11-2 16,-6 7-2-16,-6 19-12 15,-4 8-7-15,4 8-2 16,4 3-1-16,15-5-2 16,9-5-2-16,12-12 1 15,10-8 0-15,10-12 3 16,7-8 2 0,6-7 0-16,6-5 1 0,7-4 0 15,-1 2 0-15,-3 2 5 0,-7 4 6 31,-14 11 7-31,-4 5 2 0,-6 12 6 0,-7 8-5 16,-11 13-3 0,-4 6-1-16,-7 7-9 0,-6-1-2 0,-1 0-3 31,-3-7-2-31,-2-5-5 16,3-4-9-16,2-12-25 0,5-3-7 15,5-11-3-15,2-6 7 0,4-13 25 16,5-8 8-16,8-21 7 15,5-11 4-15,8-17 0 16,2-4 6-16,10 0 14 16,1 9 7-16,2 20 7 15,-1 8-2-15,-3 23-14 32,-4 9-8-32,-7 11-9 0,-5 8-3 15,-8 9 13-15,-8 1 10 0,-13 4 11 16,-6 1 3-16,-17 1-10 15,-8-1-8 1,-10-3-11-16,-6-3-3 16,1-4-56-16,2-5-40 15,4-8-147-15,4-3-266 16,-14-6 302-16</inkml:trace>
  <inkml:trace contextRef="#ctx0" brushRef="#br0" timeOffset="72140.14">18675 5725 476 0,'-5'11'145'16,"0"-2"114"-16,-3-2-54 15,4 3-27-15,0 5-44 16,-4 0-13-16,4 11-36 16,0 4-16-16,0 15-32 15,3 11-16-15,-3 13-12 0,0 6-4 16,2 1-15-16,0-7-9 16,0-18-4-1,-1-10 1-15,-3-20 16 0,1-8 6 16,1-13-5-16,-3-8-6 15,1-19-3-15,-2-10 2 16,-1-21 13-16,3-10 11 16,4-13 24-16,-2-2 11 15,4 4 20-15,2 6 0 0,9 19-9 16,5 9-9-16,3 16-14 16,3 10-4-16,-2 10-9 15,3 6-3 1,1 8-6-16,0 3-2 0,-6 6-1 15,-3 0-1-15,-11 2-1 16,-5 4 2-16,-11 1-1 16,-4 0-1-16,-5-1-59 15,2-2-50-15,6-4-139 16,4-5-141-16,9-6 212 16</inkml:trace>
  <inkml:trace contextRef="#ctx0" brushRef="#br0" timeOffset="72328.14">18972 5730 1102 0,'23'8'144'16,"-7"5"115"-16,-4 4-47 31,-7 6-84-31,-4 2-27 0,-1 1-43 0,-2 1-20 16,1-5-21-16,1-2-6 0,4-9-11 15,4-4-24 1,4-10-97-16,3-6-115 0,6-10 123 15</inkml:trace>
  <inkml:trace contextRef="#ctx0" brushRef="#br0" timeOffset="72472.14">19066 5497 1289 0,'-16'9'119'15,"-2"2"63"-15,5 4-102 31,0-2-24-31,5-5-43 16,5-5-4-16,4-7-9 0,7-4-58 0,9-2 39 31</inkml:trace>
  <inkml:trace contextRef="#ctx0" brushRef="#br0" timeOffset="72879.05">19473 5712 1258 0,'2'6'118'16,"-5"-3"54"-16,-5-2-45 0,-9-5-17 16,-4-1-37-16,-4-1-11 15,-2 4-2-15,3 9-29 16,0 8-9-16,4 9-16 16,2 5-7-16,8 1-3 15,6-2-2-15,13-5-1 16,7-5-1-16,8-10 2 15,5-4 3-15,-3-9 3 16,1-5 3-16,-5-11 3 16,-1-2 0-16,-4-8 2 15,-5-6 1-15,-5-11 10 16,-6-5 5-16,-5-7 0 16,-1 2-1-16,-2 9-8 15,3 9-1-15,4 23 0 16,0 11 0-16,1 19-3 15,1 11-4-15,3 20-4 16,-1 6-1-16,7 9 0 16,-2-2 0-16,6-9-11 0,4-7-43 15,4-11-71-15,3-3-70 16,5-9 90-16</inkml:trace>
  <inkml:trace contextRef="#ctx0" brushRef="#br0" timeOffset="73083.53">19825 5695 1069 0,'2'-4'141'0,"2"1"77"0,4 3-37 15,4 1-26-15,5-1-58 16,1-3-18-16,4-8-47 16,-1-4-14-16,4-4-11 15,2-1-1-15,-1 1-72 16,-1 2-57-16,-10 6-227 15,-4 1 189-15</inkml:trace>
  <inkml:trace contextRef="#ctx0" brushRef="#br0" timeOffset="73241.3">19899 5776 1198 0,'-18'27'125'0,"4"-2"63"15,7-5-36-15,7-8-63 16,5-6-20-16,7-13-13 0,5-7-12 15,10-11-64-15,6-5-36 16,11-6-106-16,1-1-70 16,11 3-147-16,3 2 191 15</inkml:trace>
  <inkml:trace contextRef="#ctx0" brushRef="#br0" timeOffset="73508.55">20372 5608 1054 0,'-4'22'128'0,"-2"2"103"16,-4 4-48-16,-2-1-68 15,-1-3-21-15,4-1-41 16,5-4-18-16,8-5-24 16,8-1-6-16,10-9 1 15,6-5 1-15,12-8 2 16,6-5 0-16,13-8 1 16,6 0 3-16,-7-8 34 15,-2 1 20-15,-22-4 39 16,-18 2 18-16,-14 4-22 15,-12 0-23-15,-23 12-47 16,-9 4-27-16,-23 15-14 16,-6 5-1-16,11 3-39 0,11-3-42 15,28-9-172-15,13-5-139 16,32-13 214-16</inkml:trace>
  <inkml:trace contextRef="#ctx0" brushRef="#br0" timeOffset="73886.16">21596 5410 1266 0,'0'4'65'0,"3"12"-55"0,-2 5 50 15,1 8-37-15,0 10 14 16,-1 4 5-16,3 4-23 16,-1-3-1-16,2-9-14 15,4-8-1-15,0-10-134 16,1-6-186-16,7-7 185 16</inkml:trace>
  <inkml:trace contextRef="#ctx0" brushRef="#br0" timeOffset="74043.95">21698 5246 1325 0,'-14'-11'70'15,"0"3"13"1,1 5-39-16,-1 2-41 0,5 0-11 0,9-5-20 16,4-2-35-16,8 1 35 15</inkml:trace>
  <inkml:trace contextRef="#ctx0" brushRef="#br0" timeOffset="74326.74">22014 5335 953 0,'-3'6'191'16,"-4"-2"183"-16,-2 0-225 16,-7-1-2-1,-9 0-78-15,-5 1-10 0,-4 2-27 16,1 0-19-16,10 1-13 15,7 1-5 1,16-1-7-16,8 3-1 0,17 4 3 16,8 2 3-16,10 4 7 0,0 2 0 15,-6 4 6 1,-8 0 4-16,-15 2 6 0,-9 1 4 16,-18-1 1-16,-9-3 0 15,-28-2-5-15,-8-3-17 16,-8-9-100-16,2-4-114 15,17-7 115-15</inkml:trace>
  <inkml:trace contextRef="#ctx0" brushRef="#br0" timeOffset="75348.21">23051 4948 629 0,'0'-11'126'0,"0"3"125"15,0 3-8-15,-1 5-50 0,0 3-27 16,1 10-49-16,0 7-22 16,2 15-26-16,-1 9-13 15,-1 20-22-15,-3 6-8 16,-3 11-17-16,-3 0-2 15,-1-3-21-15,4-3-42 16,6-16-115-16,5-7-72 16,8-22 114-16</inkml:trace>
  <inkml:trace contextRef="#ctx0" brushRef="#br0" timeOffset="76716.03">23296 5386 1022 0,'8'4'80'0,"3"-2"54"16,1-1 11-16,5-5-38 15,0-8 4-15,-1-6-9 16,2-4-10-16,-5-1-22 16,-2 0-13-16,-4 0-29 15,-4 3-10-15,-6 2-2 16,-4 4-1-16,-8 6-6 0,-3 5-4 15,-1 10-10-15,-3 7-4 16,-2 16-2-16,2 7 2 16,5 7 3-16,5 2 3 15,11-3 2-15,6-3 1 16,14-7 0-16,1-4 0 16,8-10-11-16,-1-5-8 15,2-12-31-15,7-6-36 0,6-11-123 16,7-3-74-16,11-3-17 15,0 1 38-15,-7-2 133 16,-10 2 123-16,-20 0 150 16,-8 2 45-16,-13 0 73 15,-1 1 0-15,-7 4-51 16,-4 0-33-16,-4 6-67 16,-5 2-38-16,-2 7-51 15,-2 4-13-15,-9 9-9 16,2 1-2-16,2 5 0 15,5-2-1-15,17-4 0 16,6-2-2-16,12-8 1 16,5-3 2-16,8-5 2 15,5-3 3-15,0-4 1 16,-3-1 2-16,-7 1 10 0,-9 1 13 16,-2 2 4-16,-4 3 3 15,-4 4-18-15,0 5-16 16,-4 8-4-16,-4 3-6 15,0 3 8-15,4-2-14 16,9-6-73-16,5-4-18 16,9-7-32-16,4-5-4 15,6-6 33-15,3-2 12 0,3-2 31 16,-1 1 19-16,-4 2 37 16,-2 3 40-16,-12 1 71 15,-5 0 38-15,-11 1 52 16,-5-2-24-16,-11 3-61 15,-3 1-35-15,-5 6-42 16,-1 5-9-16,4 8-10 16,-1 3-5-1,7 5-7-15,8-1-3 0,6-1-2 16,8-3 1-16,7-4 1 16,4-4 1-16,3-8 3 15,1-2 2-15,1-10 4 16,-1-4 0-16,0-10 1 15,1-6 1-15,-3-12 1 16,-3-8-1-16,-6-17 0 0,-4-5 1 16,-6-4-3-16,-2 2-1 15,0 16-3-15,-1 11-3 16,1 22 1-16,-2 12-3 16,-1 21-6-16,-1 11 0 15,-9 19-3 1,4 10 4-16,-7 19 7 0,-2 9 0 0,4 10 1 15,3-2 1-15,11-14 1 16,9-7 1-16,20-24-1 31,9-7-1-31,7-18 0 0,5-9 1 0,-4-13 3 16,2-9-1-16,1-11 3 16,1-2 1-16,-4-4 1 15,-2-3 11-15,-15 6 12 16,-12 1 2-16,-18 13-6 15,-11 11-11-15,-15 16-17 16,-4 11-5-16,-3 10 2 16,2 1 2-1,13 0 1-15,4-5 1 0,16-9 2 16,12-4 2-16,15-7-3 16,9-4 1-16,18-3-2 0,-1-1-2 15,-1 2 1-15,-9 5 0 16,-11 9 0-16,-4 4-2 15,-7 7-1-15,1 3 1 16,-12-1 1-16,-4 0-2 16,-4-10 4-16,-3-6 3 15,-1-11 4-15,0-8 4 16,1-12-1-16,2-5-3 0,10-9-1 31,5-3 0-31,21-8-3 0,14-1-1 0,13-1-5 16,-3 4-2-16,-5 9 1 15,-14 6-1-15,-12 4-46 16,1 5 36-16</inkml:trace>
  <inkml:trace contextRef="#ctx0" brushRef="#br0" timeOffset="85524.87">14193 7206 109 0,'-4'0'61'0,"5"-2"82"0,1 1 11 16,0-2-4-16,6 0-16 15,-5 0-37-15,2-2-13 16,4 4-13-16,-1 1 5 16,8 6 7-16,0 1 1 15,6 2 0-15,5 1-6 16,7 1-14-16,4 0-9 0,11-2-18 15,6-1-7-15,4-2-11 16,-3-3-3-16,-10-2-7 16,-11-2-3-16,-14-3 0 15,-2 0-32-15,-10-2-175 16,-2-2-176-16,-3-2 193 16</inkml:trace>
  <inkml:trace contextRef="#ctx0" brushRef="#br0" timeOffset="85767.1">14605 7085 632 0,'-3'16'83'0,"3"-3"107"0,6-1-71 16,8-2 23-16,3-3-2 16,7-2-4-16,4-1-10 15,4 0-33-15,0 1-17 16,-1 2-33-16,-5 2-12 15,-10 3-13-15,-7 5-3 0,-14 6-1 16,-9 2 0-16,-14 5-1 16,-8 2-3-16,-7 2-47 31,-12 3-60-31,-16 3 54 0</inkml:trace>
  <inkml:trace contextRef="#ctx0" brushRef="#br0" timeOffset="95198.76">13384 9775 457 0,'-8'-3'100'15,"0"-1"138"-15,-2-5-99 16,0 1 8-16,1-1 25 15,1 0 1-15,6-1-23 0,2 1-10 16,0 3-36-16,3 2-25 16,3 8-26-1,-3 5-18-15,8 15-11 0,-2 8 3 16,2 14-7-16,0 10-3 16,-1 11-11-16,1 11 3 15,-2 8 11-15,0 0-40 16,1-4-103-16,1-5-66 0,0-14 71 15</inkml:trace>
  <inkml:trace contextRef="#ctx0" brushRef="#br0" timeOffset="96533.32">13554 10241 961 0,'8'9'84'0,"1"1"50"0,0-3-29 16,0 0 13-16,3-7-5 15,-1-2-4 1,4-6-5-16,1-6-8 0,-4-5-34 16,1-4-17-16,-5 0-30 15,0 2-5-15,-8 4 2 16,-3 2 2-16,-11 7 1 15,-8 3-1-15,-2 10-9 0,-1 8-5 16,6 13-5-16,0 6-3 16,6 7 2-1,5 2 0-15,9 2 1 16,6-2 0-16,9-6-6 0,2-4-11 16,13-9-56-16,7-7-23 15,11-14-68-15,3-6-15 16,-5-12 40-16,-3-6 25 15,-8-3 77-15,-4 0 29 0,-5 1 45 32,-7 0 27-32,-9 4 58 15,-4 1 28-15,-11 1 17 16,-4 3-8-16,-6 4-39 16,-2 4-26-16,-1 10-44 0,0 5-19 15,2 7-23 1,3 5-5-16,3 3-4 15,5 0-2-15,4-4-6 16,4-6 1-16,7-9 1 16,2-4 2-16,3-7 7 15,3-2 3-15,0-2 4 0,-5-1 3 16,-3 4 12 0,-3 1 3-16,-7 8-1 0,0 1-3 15,-3 8-11-15,-1 5 1 16,-3 6-56-16,1 1-42 15,6-1-109-15,5-4-59 16,12-11-65-16,6-5 15 0,15-9 107 16,5-5 57-16,8 0 161 15,-4-1 66-15,-9 2 104 16,-9 1 49-16,-11 1 42 16,-5 2-2-16,-12-3-33 15,-2 5-38-15,-10 0-81 16,-2 4-36-16,-3 6-69 15,-2 2-10-15,-2 8-12 16,2 5-5-16,6 7-2 16,4 3-2-16,14-2 3 15,4-3 0-15,5-9 2 16,0-5 1-16,0-10 4 16,-3-7 2-16,-2-12 2 0,0-7 0 15,-2-14 0 1,0-4-1-16,-2-9 0 0,0-1 1 15,-4-2 1-15,0 4 1 16,-3 8-2-16,-2 12 0 16,2 21-2-16,0 12-2 15,-1 23-1-15,0 12 0 16,1 16-2-16,0 4 2 16,2 5 2-16,3-2 0 0,5-11 0 15,4-4-1 1,10-18-2-16,4-9 1 0,7-13 0 15,4-7 3-15,2-12 9 16,-3-4 6 0,-2-6 13-16,-9 0 8 15,-14 2 10-15,-1 3 8 0,-15 5-1 16,-1 7-9-16,-9 12-22 16,-4 10-14-16,-2 12-11 15,-5 4-1-15,9 3-2 0,8 0-1 16,13-8-6-1,8-5-1-15,12-9 3 0,1-4 2 16,0-6 7-16,0-2 2 16,-6-3 1-16,-3 1 1 15,-4 4 0-15,-2 3 0 16,-8 5-15 0,1 2-11-16,-4 5-26 0,0-1-8 15,1-1-10-15,-1-2 7 16,2-6 29-1,-3-4 11-15,3-7 41 0,0-7 9 0,4-12 25 32,5-5 9-32,4-7 1 0,5-1-4 15,5 4-25-15,2 5-12 0,2 8-23 16,-2 2-48-16,4 6-291 16,3 0 230-1</inkml:trace>
  <inkml:trace contextRef="#ctx0" brushRef="#br0" timeOffset="97243.94">15774 10624 466 0,'-7'4'118'0,"-1"-1"120"16,1 0-32-16,4 0-62 15,1 0-29-15,2 0-31 16,2 1-2-16,7 0 9 16,2 1 10-16,8 0-1 0,3-2-8 15,14-1-10-15,6 2-6 16,8 1-9-16,5 4-9 16,17 1-10-16,22 1-6 15,29-2-11-15,17-1 0 0,32-8-7 16,-7-10 6-1,29-6 7-15,-2-6-3 16,-4-2-5-16,-4 0-8 0,-37 1-43 16,-8 4 133-16,-53-10-88 31</inkml:trace>
  <inkml:trace contextRef="#ctx0" brushRef="#br0" timeOffset="104162.7">13803 13512 659 0,'-2'-7'137'0,"2"0"157"16,-2 0-124-16,-1 0-60 15,-2-1-29-15,-2 4-28 16,-1 0-2-16,1 3 1 16,-1 1 9-1,-1 5 5-15,2 3-5 0,1 6-18 16,2 4-14-16,5 13-20 15,5 10-4-15,3 13-2 16,1 8 0-16,-2 7 0 16,0 1-1-16,-2 7-1 15,-4 0-1-15,3-4-22 16,-2-8-45-16,3-17-104 16,2-13-112-16,1-12 145 15</inkml:trace>
  <inkml:trace contextRef="#ctx0" brushRef="#br0" timeOffset="104518.04">13972 13968 824 0,'4'11'43'0,"2"-2"2"16,0-3 2-16,2-6-1 15,1-2 16-15,2-8 44 16,2-4 13-16,-2-4 0 16,2-1-18-1,-3 1-47-15,1 0-20 0,-4 1-24 16,-5 3-2-16,-5 0-4 16,-7 4 12-16,-6 2 13 15,-1 2 4-15,-2 5 10 16,0 2-10-16,8 13-15 0,2 8-6 15,4 15-11 1,5 9-2-16,6 14-1 16,2 5-23-16,8-3-83 0,2-4-37 15,9-15-158-15,6-9-70 16,12-19 214 0</inkml:trace>
  <inkml:trace contextRef="#ctx0" brushRef="#br0" timeOffset="104814.25">14350 14170 402 0,'19'-31'118'0,"-6"1"135"15,-3 2-3-15,-15 4-21 16,-4 1-18-16,-9 5-51 16,-4 5-29-16,1 8-62 15,-3 5-26-15,3 12-35 16,4 7-8-16,1 11-8 16,4 4-3-16,7-2 3 31,4 0-1-31,7-13 4 0,5-7 1 15,3-12 4-15,1-5 0 16,2-10 15-16,-1-3 6 0,-2-5 18 16,-1-1 9-1,-5 4-1-15,-1 4-6 16,-4 8-20-16,-1 6-9 16,0 9-17-16,-1 7-23 15,-1 9-56-15,3 3-43 0,10 0-224 16,4-3 210-16</inkml:trace>
  <inkml:trace contextRef="#ctx0" brushRef="#br0" timeOffset="105489.74">14679 14124 786 0,'12'-13'154'0,"-5"1"163"16,-6 3-45-16,-12 3-80 16,-7 1-36-16,-7 2-80 15,-4 3-28-15,3 3-32 16,-1 5-6-16,8 5-10 15,6 5-5-15,9 5-4 16,4 3-2-16,12-3 3 16,3-1 1-16,6-11-1 15,5-4 1-15,-1-8 0 16,-1-6 3-16,-4-11 3 0,0-4 1 16,-4-12 3-16,-3-6 0 15,-4-8 0-15,-2-6 1 16,-4-1 1-16,0 1 3 15,-3 3 14-15,-4 6 4 0,2 14 13 16,-5 5 3-16,3 22-8 16,0 10-4-16,-2 14-15 15,4 9-9-15,2 10-6 16,0 4 0-16,4 6 0 16,1 0-1-1,6-6-1-15,4-4-1 0,4-14 0 16,3-7-1-16,3-14 3 15,2-7 0-15,2-12 12 16,2-4 11-16,-9-7 18 16,-2 1 7-16,-8 2 1 15,-3 4-6-15,-10 8-12 0,-8 5-7 16,-5 9-15-16,0 6-5 16,0 10-8-16,6 3-2 15,8 3-1-15,3-1 0 16,10-5 0-16,6-3 2 15,5-3 2-15,2-3 2 16,-4-3 2-16,-4-2 2 0,-6-4 1 16,-4-1 0-16,-8-1 3 15,0-3-2 1,-1 1-3-16,-6 0-2 0,7 3-6 16,0 0-1-16,-5 1-1 15,10-1 1-15,3-10 0 16,7-7 2-16,4-11 3 15,0-7 2-15,8-2-1 16,1-1 2-16,-2 4-34 16,-2 4-68-16,-1 5 62 0</inkml:trace>
  <inkml:trace contextRef="#ctx0" brushRef="#br0" timeOffset="121278.39">15348 8345 278 0,'-2'-2'119'16,"1"0"94"-16,1 0 9 15,0 1-10-15,1 1-34 16,0 0-28-16,5 4-46 16,3 0-19-16,16 2-21 15,8-1-4-15,16-3-5 16,7-1 0-16,6 0-8 16,11 0-8-16,23 2-13 15,3-1-9-15,8 2-8 16,2 3-2-16,-5-4-2 15,0-1 1-15,-10-2 5 0,-6-5 0 16,-17 1-4-16,-3 1-1 16,-5 1-3-16,-7 1 1 15,-17 1 5-15,-17-1 3 16,-21 1 5-16,-6 2 2 16,-28-2-3-16,-7 0 2 15,-21 1-11-15,-3-1-3 0,-7-1-1 16,-10 3-5-1,-14-4 2-15,-3-2 0 16,-1-3-3-16,11 0-3 0,11 1-2 16,2 2-2-16,11 4 2 15,8 1 2-15,24 3 2 16,13-1-1-16,14 0-3 16,11 2 0-16,17-1 12 15,11 0 7-15,24-4 8 16,8 0 3-16,15-2-9 0,5-2-2 15,18-1-4-15,3-2 0 16,-1-1 0-16,-5-1 0 16,-14 2 0-16,-8-1 2 15,-13 1 8-15,-8 0 4 16,-30 2 5-16,-18 0 2 0,-21 4-6 16,-25 0-4-16,-32 1-11 31,-8 1-8-31,-13-1-9 0,4-3-8 0,-4 0-13 15,11 4-1-15,16 7-1 16,13 6 4-16,37 5 9 16,13 3 2-1,31-6 3-15,14 0-8 0,27-9-82 16,3-7-57-16,11-22 79 16</inkml:trace>
  <inkml:trace contextRef="#ctx0" brushRef="#br0" timeOffset="161273.42">15193 8229 846 0,'-2'-1'109'0,"0"0"83"0,1 1-77 16,1 0-35-16,0 1-9 15,5 0 19-15,4 1 19 16,10 0 20-16,7 1-5 16,13 3-25-16,14 0-19 15,18 4-45-15,6 1-16 16,14 2-15-16,4 2-2 16,17-1-2-16,5-2 10 15,13-5 29-15,9-4 15 0,-6-8 22 16,6-6-3-16,-4-6-19 15,-16-2-12 1,-16-2-13-16,-17 3-4 0,-36 3-1 16,-12 5 0-16,-28 8 1 15,-13 2-2 1,-29 9-9-16,-10 4-4 0,-33 8-8 16,-16 1-2-16,-15 4-1 15,-9-2-7-15,-16 1-13 16,-2-3-8-16,-1-6-29 15,-9-3-4-15,12-9-11 16,10-3 9-16,-3-6 30 16,14-2 12-16,20 0 23 15,6 1 1-15,30 1 0 16,18 4-2-16,24 0-1 16,13-1 0-16,27 1 7 0,13-1 3 15,33 0 3-15,13 0 0 0,18 0-9 31,11-2 10-31,13-3 12 0,6-2 3 0,25-3 9 16,-3-3-6-16,-4 0-1 31,4-1-1-31,-27-1 0 0,-9 0 1 0,-17 2 3 16,-17-2 1-16,-25 5 5 16,-13 1 2-16,-34 2 2 15,-23 1-3-15,-40 1-14 16,-17 0-8-1,-25 2-18-15,-19 0-7 0,-20 3-26 16,-5 2-15-16,-30 1-22 0,8 4 0 16,-1 3 18-1,-7 3 12-15,32 6 23 0,14 2 6 32,25 4 8-32,17-2 2 0,30-3-2 15,9-2-4-15,37-1-2 0,17 0 0 16,31 3 2-16,5-1 6 15,26-1 0 1,14-1 1-16,24-5-1 16,14-2 0-16,33-5 2 15,-8-3 8-15,11-3 10 16,3-3 6-16,-25-1 13 16,-5 1 2-16,-22 1 3 15,-21-1 0-15,-32 2-6 16,-24-1 0-16,-44 2-7 15,-26 0-4-15,-44-2-12 16,-12 4-15-16,-34-4-44 16,-9 2-25-16,-11 3-42 15,-20-2-14-15,-6 4 16 0,11 1 23 16,-13 2 43-16,22 1 22 16,31-1 21-16,8 1 2 15,52 0 12-15,18 0 16 16,35-2 16-16,21-3 15 15,41-2 19-15,31-1-9 16,39-3-12-16,17 2-15 0,32-1-29 16,-6-1-7-16,14 0-4 15,-13-4 1-15,-28 2-71 16,-8 4 205-16,-53-11-120 16</inkml:trace>
  <inkml:trace contextRef="#ctx0" brushRef="#br0" timeOffset="-198641.92">6399 12526 300 0,'-2'3'123'16,"-1"2"93"-16,2-3-30 16,0-1-27-16,1 0-47 0,2-1-17 15,0-2-20-15,-1-1-7 16,3-3-14-16,-2-3-7 15,3 0-5-15,0-2 4 16,4-3 16-16,-2-3 8 16,3-8 5-16,-2-9 2 15,4-8-9-15,4-5 3 16,0-4 2-16,9-1-4 16,-1-3-3-1,5-1-8-15,4 4-27 0,4 1-7 16,-4 10-13-16,0 4-4 0,-8 10 3 15,-5 6-13-15,-11 9-81 16,-6 10-55-16,-3 1-230 16,1 0 200-16</inkml:trace>
  <inkml:trace contextRef="#ctx0" brushRef="#br0" timeOffset="-198058.55">6600 11804 390 0,'6'-1'92'0,"-1"-1"93"15,1-1-49-15,0 1-5 16,1 0-7-1,-2-1 7-15,2 0-7 0,2 0-26 16,3-1-15-16,5 1-29 16,0-1-12-16,6-1-22 15,-3 0-7-15,2-1-6 16,-3 2-1-16,1 2 15 0,-1 2 2 31,-3 0 2-31,0 1-1 0,-3-1-15 0,-1-1-3 16,2 1-2-16,-3-1 1 15,-2 2 0-15,-1 2 2 32,-6 6 2-32,-2 1 1 0,-3 9 0 0,-4 5-2 0,-2 10-5 31,-3 5-2-31,-1 4-10 0,1 0-15 0,2-7-43 31,1-2-40-31,7-8-117 0,2-3-145 0,2-9 209 31</inkml:trace>
  <inkml:trace contextRef="#ctx0" brushRef="#br0" timeOffset="-196814.43">7314 11443 481 0,'-5'2'83'16,"2"2"94"-16,-3 2-26 0,3 0-31 16,3-1-3-16,-5 0-21 15,3-2-5-15,0-2-10 16,2-1-11-16,-7-1-19 15,2 1-10-15,-4 0-18 16,-1 2-7-16,-3 4-8 16,1 1-1-16,-4 4-4 15,-1 0-1-15,4 7-2 16,-1 3-1-16,7 5-1 16,6 4 0-16,3-2 0 15,7-4-1-15,5-5 0 16,2-6 0-16,3-9 0 15,-1-4 1-15,-3-8 1 0,-1-3 1 16,-5-9 1-16,-1-2 15 16,-4-11 7-1,0-9 4-15,-3-12 8 0,-1-8-8 16,-4-4 8-16,0 0 3 16,-5 6 1-16,-6 5-1 15,4 11-7-15,-2 10-3 16,2 15 0-16,3 7 2 0,1 17 1 15,3 10-2 1,6 16-5-16,0 9-4 0,11 17-8 16,0 3-3-16,4 6-5 15,5 1-2-15,-1-3-3 16,-1-7-20-16,5-11-36 16,0-9-27-16,-2-15-64 15,2-5-22-15,0-14-98 16,3-5-113-1,-2-13 223-15</inkml:trace>
  <inkml:trace contextRef="#ctx0" brushRef="#br0" timeOffset="-196293.74">7595 11508 620 0,'-1'-19'126'0,"-1"0"126"16,-4 4-24-16,-3 4-46 16,0 2-19-16,-4 5-42 15,-2 3-26-15,2 3-49 0,0 6-16 16,1 5-23-16,3 3-4 15,2 9-3-15,2-2-1 16,6-1-2-16,3-2 0 16,5-11-1-16,2-3 0 0,3-9 1 15,0-5 1-15,3-6 8 16,0-5 5-16,-4-4 11 16,0-4 9-16,-3 2 8 15,-1 5 2-15,-1 7-6 16,-2 6-6-16,1 9-15 15,2 9-5-15,3 14-4 16,2 7-2-16,2 7-1 16,-2-1 0-1,4-10-2-15,4-8 0 0,-1-16-1 16,1-6 0-16,-6-13 1 16,-3-5 1-16,-3-11 2 15,-5-6 0-15,0-12 1 16,-3-6 1-1,-4-9 8-15,1-1 7 0,-8-1 8 16,-3 1 2-16,1 9-9 0,-2 6-1 16,4 22 1-1,6 9-2-15,3 24-1 16,0 16-6-16,6 16-11 16,-1 9-1-16,2 9 1 0,3 2 1 0,3-2 0 15,3-3-18-15,9-9-61 31,0-5-43-31,3-9-222 16,2-6-162-16,-11-15 278 0</inkml:trace>
  <inkml:trace contextRef="#ctx0" brushRef="#br0" timeOffset="-195742.41">7765 11256 1024 0,'-14'7'94'0,"3"-2"69"15,4-2-20-15,7-3-17 16,3-3 2 0,9-5-4-1,1-3-19-15,3-2-41 0,4-1-21 16,0 3-31-16,6 0-5 16,5 2-4-16,4 5-32 15,6 4-77-15,3 1-39 16,3 7-41-16,0 1 18 15,-5 0 74-15,-7 1 38 16,-8-2 41-16,-7-1 15 16,-6-1 3-16,-5 0 33 15,-10-1 55-15,-6-1 24 0,-9-1 34 16,-1-1-19-16,-7-2-38 16,-1 0-23-16,-3 1-35 15,-2 5-11-15,6 7-22 16,2 5-1-16,8 7-4 15,6 3-1-15,10-2-1 16,9-3 0-16,10-13 0 16,4-7 0-16,0-10 3 15,0-6 1-15,-5-9 4 16,-3-1 6-16,-5-5 16 16,0 0 8-16,-5-5 13 15,-2 3 1-15,-1 4-1 0,-4 5-3 16,3 14-12-1,1 9-6-15,3 20-13 0,0 10-4 16,4 15-4-16,3 6-1 16,6 2-10-16,7-7-23 15,8-11-162-15,5-6 127 16</inkml:trace>
  <inkml:trace contextRef="#ctx0" brushRef="#br0" timeOffset="-194891.13">9139 12735 528 0,'-1'7'116'0,"-2"0"76"0,1-2-65 15,0 0-35-15,2-1-31 16,0-4 4-16,0-3 4 0,0-5 4 15,1-7-7-15,0-4-7 16,4-10-6-16,-2-5-4 16,4-14 5-16,2-5 7 15,6-11 15-15,3-6 6 0,6-4 0 16,6 1-4-16,3 4-25 16,0 7-11-1,0 13-21-15,-4 7-6 0,-7 9-5 16,-3 6-1-16,-9 9-1 15,-2 4-1-15,-5 8-73 16,-3 3-61-16,-6 9-242 16,-5-3 201-16</inkml:trace>
  <inkml:trace contextRef="#ctx0" brushRef="#br0" timeOffset="-194602.26">9244 12090 541 0,'1'-5'95'0,"6"-4"120"16,1-6 7-16,7-7 18 0,4-2-25 15,3-6-63-15,4 1-33 16,0-1-49-16,-2 3-20 16,-3 5-27-16,0 2-9 15,-1 8-9-15,-3 4-1 16,-1 9-1-16,-3 5 1 0,0 15 4 15,-2 4-1-15,-2 10 2 16,-2 3-15 0,-4 0-58-16,0-1-47 0,1-11-212 15,0-8 187-15</inkml:trace>
  <inkml:trace contextRef="#ctx0" brushRef="#br0" timeOffset="-194105.25">9636 11352 1128 0,'0'16'92'16,"3"9"58"-16,-2 4-28 15,1 10-46-15,1 3-22 16,0-3-33-16,1-5-12 16,7-15-8-16,1-6-1 15,6-14-1-15,2-8 1 0,2-9 16 16,3-3 6-16,-1-4 15 16,-4 0 13-16,-4 3 16 15,-8 0 3-15,-5 8-8 31,4 3-13-31,-5 6-23 0,3 5-10 0,0 12-6 16,0 3-1-16,6 7-5 16,-2-2-2-16,6-9-1 15,1-6 0-15,6-8-5 16,-4-4 14-16,1-7 23 16,-2 1 12-16,-6-5 26 15,-3 2-8-15,-6 3-9 16,-3-1-5-16,-7 1-13 15,-2-2-7-15,-5-4-11 16,0 3-9-16,2 2-7 16,2 1-19-16,3 0-77 0,5-1-65 15,6-8-175 1,7 0-118 0,4-7 246-16</inkml:trace>
  <inkml:trace contextRef="#ctx0" brushRef="#br0" timeOffset="-193508.92">10034 11057 518 0,'9'-34'198'0,"-1"1"157"16,-6 9-59-16,-3 5-33 16,-4 8-62-16,0 5-26 15,-2 9-51-15,2 7-25 0,3 9-45 16,2 8-19-16,3 11-24 16,3 1-5-16,5 10-4 15,1 0 0-15,3 3 0 16,0 0 0-16,2-7-1 15,1-6-8-15,0-12-9 16,1-6 0-16,-2-15-1 16,-2-6 8-16,-3-14 7 15,1-7 1-15,-1-6 1 16,-2-2 0-16,0 0 0 16,2 3 1-16,-2 7-1 15,0 5 1-15,0 9-1 16,2 5 0-16,-2 12-1 15,5 4 1-15,-2 4 0 16,4 1-1-16,2-8 1 16,-3-5-1-16,2-7 1 15,-3-4 0-15,-5-7 2 0,-2-4 1 16,-4-3 2-16,-1-1 1 16,-2-1 4-16,-1 2 2 15,0 5 7-15,-1 3 2 16,1 9 0-16,2 4-3 15,4 10-9-15,-1 4-4 0,7 3-4 16,1-2-1-16,7-7 0 16,0-4 0-16,4-8 7 15,1-5 7-15,1-4 21 16,-1-3 12-16,-5-5 4 16,-4-2-3-16,-9-2-13 15,-7-2-7-15,-15 1 4 16,-6 1 3-16,-7 0-4 15,-6 4-3-15,5 8-17 16,-2 6-9-16,6 12-25 16,4 2-32-16,12 3-115 15,3-1 1-15,14-6 69 16</inkml:trace>
  <inkml:trace contextRef="#ctx0" brushRef="#br0" timeOffset="-192645.17">10932 12552 527 0,'3'-4'74'0,"-1"-1"51"0,-1-1-22 16,-2 0-33-16,1-1-8 16,-3-2 9-16,2-3 3 15,2-9 21-15,3-4 5 16,4-14-1-16,2-3-5 0,9-11-16 16,2 1-7-16,8 2-15 15,7 4-10-15,2 6-21 16,-5 6-8-16,-2 6-8 15,-9 6-2-15,-6 6-10 16,-5 4-42-16,-3 8-180 16,-7 3 145-16</inkml:trace>
  <inkml:trace contextRef="#ctx0" brushRef="#br0" timeOffset="-192375.92">11086 11971 613 0,'8'-2'117'16,"1"-2"105"-16,2-3-13 15,5-5-43-15,6 3-26 16,4-2-41-16,-2-1-22 16,2 1-23-16,-4 1-8 15,-1 4-11-15,-3 2-4 16,-6 6-11-16,-3 5-4 0,-4 6-1 15,-3 5-1-15,-4 4-35 16,-4 2-38 0,0 1-125-16,2 0-135 0,2-4 175 15</inkml:trace>
  <inkml:trace contextRef="#ctx0" brushRef="#br0" timeOffset="-191779.07">11704 11380 652 0,'1'0'122'0,"-3"2"118"15,2 2-48-15,-5-2-40 16,-2 0-26-16,1 0-25 16,-6-2-11-16,1 0-20 15,-1 0-14-15,-4 0-29 16,3 3-11-16,-5 3-12 16,-3 4-3-16,3 5-2 15,1 2-2-15,7 1-1 0,6 0-2 16,12-3-1-1,8-1-1-15,7-3 1 0,0-2 10 16,2 0 8 0,1 1 4-16,-8 1 11 0,0 3-2 15,-5 1 1-15,-5-1 0 16,-4 3-3-16,-3 0-4 16,-6 1-4-16,-3 2-2 15,-6-2-6-15,3-2-13 16,-5-4-53-16,-1-4-36 15,3-8-127-15,-1-8-96 0,11-11 178 16</inkml:trace>
  <inkml:trace contextRef="#ctx0" brushRef="#br0" timeOffset="-191606.59">11769 11351 754 0,'11'8'123'0,"-1"5"113"0,-4 14-114 15,-1 7-36-15,1 8-36 16,1 3-12-16,4-8-18 16,2-5-10-16,3-16-6 15,0-7 1-15,2-13-116 16,1-10 82 0</inkml:trace>
  <inkml:trace contextRef="#ctx0" brushRef="#br0" timeOffset="-191449.34">11826 11227 1350 0,'-12'12'50'16,"2"-3"0"0,3-5-29-16,3-7-85 0,3-6-78 0,2-9 80 15</inkml:trace>
  <inkml:trace contextRef="#ctx0" brushRef="#br0" timeOffset="-190930.12">11993 11291 872 0,'5'-3'55'0,"3"-2"31"15,-2-1 15-15,8-1 39 16,1 1-1-16,2-2-4 16,5-1-12-16,-2-2-39 15,4-1-20-15,-1 1-32 0,-3 1-12 16,-5 8-11-16,-1 3 0 16,-6 11 0-16,-4 5 1 15,-4 11-1-15,-3 5 0 16,-3 6-5-16,-1 4-2 15,0 1-3-15,1-4-1 0,6-9-3 16,2-9-1-16,9-13-1 16,2-5 0-16,12-12 2 15,3-5 3-15,9-13 4 16,5-6 3-16,3-9 9 16,1-5 4-16,-7-4 12 15,-5 0 5-15,-10 5 16 16,-6 0 4-16,-9 9 2 15,-3 6 8-15,-14 9 7 16,-2 13-1-16,-5 13-15 16,-1 12-17-16,-7 19-32 15,3 7-10-15,5 16-3 16,9-2 0-16,20-5-3 16,6-8 1-16,10-18 2 15,2-8-1-15,9-14-15 16,5-7-37-16,10-10-117 0,3-10 102 15</inkml:trace>
  <inkml:trace contextRef="#ctx0" brushRef="#br0" timeOffset="-164730.47">7749 13418 304 0,'-6'7'44'0,"2"2"35"16,-2 2-29-16,2 0-26 15,0-1 7-15,4-3 18 16,3-1 16-16,3-6 30 0,6-3 5 15,6-2 20-15,0 0 1 16,5 0-12-16,2 2-18 16,4 0-41-16,3 0-20 15,-1 1-21-15,-1 0-2 16,-11-1 0-16,-6 0 2 16,-11 3 4-16,0-1 0 15,-11 5-1-15,-8 2-2 0,-7 4-6 16,-8 1-1-16,2 3-2 15,1 0-1-15,3-3 1 16,3-2 0-16,8-5-1 16,2-1 1-16,12-3 12 15,-4-4 8-15,9-3 22 16,3-1 8-16,5-4-1 16,1-1-4-16,3-2-19 15,3 3-8-15,4 1-11 16,-1 0-1-16,-4 3-2 15,-2 1 0-15,-9 5-1 0,-6 2 1 16,-1 1-4-16,-7 3-11 16,-2 1-40-1,-1 1-31-15,-3 0-137 0,2 0 127 16</inkml:trace>
  <inkml:trace contextRef="#ctx0" brushRef="#br0" timeOffset="-163261.02">10560 13301 279 0,'0'0'107'0,"0"-1"112"15,0 1-28-15,0 0-62 16,0 1-27-16,0 5-44 16,0 2-15-16,0 3-16 0,0 0 1 15,0 2-1-15,3-2-2 16,3-1-1-16,3 3 6 16,9-4 12-16,4-3 6 15,10 0 8-15,3-2-4 16,9-2-5-16,0 1-5 15,0 0-15-15,2 2-5 0,5 1-12 16,3 1-2-16,14 1 2 16,-2 0-1-16,-5 1 0 15,-7 0 1-15,-18-1-3 16,-5 0 0-16,-12-1 1 16,-5-1 2-1,-7-1 2-15,-6 0 3 0,-5-2 0 16,-4-1 0-16,-11-1-2 15,-5-2-4-15,-13-3-4 16,-10-2-1 0,-19-3-4-16,-1-1-4 15,-1-5-9-15,6 2-2 0,20 2-1 16,0 3 2-16,10 4 0 16,-2 3 0-16,3 2 0 15,5 4 1-15,2-1 7 0,7 2 2 16,5-3-1-16,8 1-1 15,8 0-3 1,9 0 0-16,12 4 1 0,3 2 2 16,8 1 1-1,2 0 3-15,7 0 1 0,5-2 1 0,2 0 2 16,5-3 1-16,1-2 1 16,-4-2 0-16,-8 0 0 15,-10-1 1-15,-19-1 1 16,-2 1 2-16,-14-1 4 15,-1 2 1 1,-9-2-2 0,-10-1 0-16,-16-3-6 0,-12-2-1 0,-13-4-1 15,-5-1-1 1,3-2 0-16,6 3-1 16,8 4-1-16,7 2-1 15,11 8-4-15,9 3-2 0,16 6-6 16,11 2-1-16,13 1 0 15,7 1 2 1,13-3 3-16,6-2-20 0,17-9 21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5:40:57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19413 1039 617 0,'9'-17'84'15,"-3"2"51"-15,-1 2 18 0,-2 5 29 16,-5 4-17-16,-1 1-14 16,3 6-32-16,-4 3-17 15,2 9-12-15,-1 6-4 16,-6 17-8-16,5 11-2 16,-5 20-11-16,1 9-8 15,4 13-13-15,-10 11-11 16,-2 14-16-1,-6 10-5-15,-11 13-8 16,4 3-2-16,1-5 1 16,6-6 0-16,6-25 2 0,5-13 1 15,6-21-2 1,-2-5 1-16,6-11-3 0,1-6-1 0,1-11 1 16,5-8-2-16,2-9-3 15,3-4-1-15,11-7-2 16,7-3 0-16,12-5 2 15,11-3-1 1,7-3 3-16,2-3 0 0,21-1 2 16,17-1 1-1,19 2-2-15,14 1-1 16,26 2-1-16,-8 0-1 16,38 3 1-16,0 1 1 15,9 5-1-15,5 4 0 16,-1 5 2-16,4 2 0 15,-18 1 3-15,6-1 1 0,-32-3 3 16,-9-3 2-16,-13-5 4 16,-25-4 6-16,-23-5 12 15,-17-3 4-15,-40-6 15 16,-10-4 5-16,-20-10 11 16,-8-9 0-16,-11-18-13 15,-3-14-8-15,-2-25-24 16,4-13-7-16,6-25-8 15,6-15-5-15,10-15-4 16,6-5 1-16,11-1-2 16,7 5 2-16,6 6-1 15,6 5-1-15,6 15 1 16,2 13-1-16,2 27 2 16,-5 12 0-16,-12 19 3 0,-19 5 1 15,-9 13 4-15,-8 10-1 16,-18 13-2-16,-2 1-1 15,-24 10-5-15,-10 0-2 16,-11 2-1-16,-3 0 0 0,-12 4-1 16,-15 1 0-16,-18-2-8 15,-9 4-12 1,-39 2-19-16,-2 1-8 0,-41 9-7 16,-13 1 9-16,-21 8 22 15,-6 3 11 1,4 9 17-16,-11 13 3 15,29 5 0-15,1 11-3 16,23 1 1-16,20-5-12 0,18-6-45 16,25-11-50-16,40-11-128 15,19-11-103-15,48-10 181 16</inkml:trace>
  <inkml:trace contextRef="#ctx0" brushRef="#br0" timeOffset="801.69">19738 1138 580 0,'-3'3'95'16,"-4"1"49"-16,-1 1-9 15,-2 2-9-15,-5 2-19 0,5 5 1 16,-4 6-31-16,3 2-16 15,-1 11-33 1,1 7-17-16,4 9-11 0,4 8-2 16,4 4 1-16,7 1 2 15,8-6 0-15,8-9 0 16,16-16 1-16,5-9 4 16,10-17 11-16,-3-8 8 15,-5-22 10-15,-4-9 1 0,-3-13 3 16,-7-6 9-16,-8-5 21 15,-9 0 8-15,-17 3-4 16,-10 1-15-16,-17 3-36 16,-5 8-18-16,-12 13-19 15,1 10-4-15,-9 21-1 16,-8 6 5-16,8 10-10 16,2 4-38-16,24-3-176 15,14-1 148-15</inkml:trace>
  <inkml:trace contextRef="#ctx0" brushRef="#br0" timeOffset="1216.08">20519 1168 741 0,'-14'1'104'15,"-4"2"53"-15,-6 5-32 0,2 6 7 0,0 4-56 16,3 1-9-16,6 9-30 16,2 6-14-16,4 8-7 15,5 6-7-15,5 8-9 16,7 1-1-16,11-3-2 16,8-6 1-16,16-15 0 15,11-11 2 1,11-15 4-16,1-5 10 15,-4-17 22-15,-7-7 8 0,-16-14 14 16,-3-9 1-16,-7-7 19 16,-6-6 13-16,-13-7 12 0,-7 0 2 15,-18-6-34-15,-10 1-19 16,-9 16-36-16,-7 8-16 16,-9 33-16-1,-7 12-7-15,-16 21 4 0,2 4 7 16,12 4-51-16,10-1-43 15,31-5-166 1,10-2-179-16,22-4 255 0</inkml:trace>
  <inkml:trace contextRef="#ctx0" brushRef="#br0" timeOffset="1725.76">21594 1018 571 0,'-18'12'81'0,"-6"4"39"15,-10 8-4-15,-2 7 20 16,-2 9-35-16,-2 7-9 16,11 10-46-16,5 2-20 15,11 3-19-15,4 1-2 0,12-4-2 16,10-6-1-1,12-13 2-15,10-9 2 0,15-18 5 16,5-5 8-16,3-14 19 16,-6-11 16-16,-11-7 34 15,-9-9 17-15,-12-5 21 16,-6-2 0-16,-14-5-16 16,-6-6-18-16,-17-7-44 15,-4 2-22-15,-13 9-36 16,-3 8-11-16,-13 20-5 15,-3 5-10-15,11 11-54 16,6 3-50-16,29 3-367 16,10 1 310-16</inkml:trace>
  <inkml:trace contextRef="#ctx0" brushRef="#br0" timeOffset="2064.78">22078 1073 1373 0,'-1'-1'34'0,"4"3"-18"0,2 6 35 0,-9 4-51 0,-6 12 4 16,-7 8 19-16,-10 17 17 15,-2 4 4-15,1 7-3 16,7-2-17-16,18-8-19 16,11-8-5-16,21-14-1 15,7-7 0-15,6-16 1 16,-1-6 4-16,5-12 10 15,7-5 10-15,0-9 35 16,3-3 21-16,-14-5 36 16,-3 0 12-16,-24-10-7 15,-15-3-20-15,-21-11-53 16,-16-5-41-16,-9 6-59 16,-4 9-19-16,8 16-50 15,8 4-38-15,19 10-271 16,13-2 261-16</inkml:trace>
  <inkml:trace contextRef="#ctx0" brushRef="#br0" timeOffset="2541.58">22188 1343 513 0,'12'0'133'15,"2"3"107"-15,14 6-23 16,15 3-26-16,20 1-42 15,7-1-25-15,9-5-46 16,3-2-14-16,9-6-23 16,0 0-10-16,-5-4-12 15,-13-5-4-15,-22-3-1 16,-9-4 0-16,-12 0-74 0,-5-2-75 16,-17-1-222-1,-6-1 188-15</inkml:trace>
  <inkml:trace contextRef="#ctx0" brushRef="#br0" timeOffset="2719.39">22884 1172 679 0,'17'13'120'0,"6"3"94"15,4 4 12-15,7 0-39 16,7-3-38-16,5 3-49 16,2-3-33-16,-4 1-38 15,-5 0-8-15,-14 1-6 16,-14 0 1-16,-21 3 1 0,-18 1-11 15,-10 1-75-15,-7-1-63 16,4 0 64 0</inkml:trace>
  <inkml:trace contextRef="#ctx0" brushRef="#br0" timeOffset="3245.95">23573 1201 997 0,'-2'0'84'0,"-3"-1"7"16,-7 5 37-16,-7 2 20 15,-4 4-42-15,-5 5-32 16,3 2-3-16,1 7-36 15,4 3-12-15,6 3-19 16,5 1-5-16,9 0-6 0,2-4-2 16,8-8 1-16,4-4 3 15,10-9 4-15,4-3 3 16,7-5 3-16,6-4 2 16,-4-2 0-16,3 0 3 15,-12-2 4-15,-5 3 4 0,-15 1 15 16,-10 1 0-16,-14 5-9 15,-9 5-8-15,-8 12-19 16,0 7-4-16,11 7 0 16,8 0 0-16,17-9-2 15,10-3-1-15,18-8 3 16,8-7 3-16,5-5 5 16,0-4 2-16,-8-1 2 15,-10-2 1-15,-3-2 5 16,-13-2 5-16,-9-6 7 15,4-4-1-15,-13-4-9 16,0-1-13-16,-6 2-23 16,-6 5-13-16,4 8-72 15,-1-5-64-15,3 5 95 0</inkml:trace>
  <inkml:trace contextRef="#ctx0" brushRef="#br0" timeOffset="3682.81">23948 1336 611 0,'23'28'93'16,"-1"1"66"0,-11 0-36-16,-3 0-22 0,-9-6-1 15,-3-2 11-15,-2-8-24 16,0-6-6-16,0-6-19 16,2-4-10-16,-2-5-24 15,3-2-12-15,4-2-14 16,6-1-3-16,4 4-5 15,4 0 2-15,6 4 3 16,6 3 3-16,3 2 5 16,4 2 0-16,1 0-2 15,-4 0-2-15,4-4 21 16,-3-4 4-16,2-2 4 16,2-3 2-16,-4-2-17 0,1 2-1 15,-11-3 9 1,-8 1 11-16,-12 0 29 15,-7 3 4-15,-11 1-3 16,-6 5-14-16,-5 8-36 0,0 5-8 16,5 8-14-16,5 1-2 0,13 4-2 15,2 1 3-15,13 3 6 16,7 1 2-16,14-5 5 16,9-4 1-16,21-9-1 15,8-4-1-15,-4-6-25 16,-2-2-41-16,-20-4 37 15</inkml:trace>
  <inkml:trace contextRef="#ctx0" brushRef="#br0" timeOffset="24336.4">22233 1370 314 0,'0'-7'87'16,"0"0"77"-16,1 2-46 15,-2 2-14-15,-5 5-13 16,-3 3-1-16,-4 4-5 16,-3 5-2-16,0-2-11 15,3 0-10-15,7-4-16 16,3-1 3-16,5-3 10 15,4 0 6-15,3 2 4 16,4 2-8-16,2 6-24 16,1 3-12-16,1 6-15 15,3 0-3-15,3 4-6 16,5 3 0-16,6 2-1 16,7 3 0-16,3 3-1 15,1 5 0-15,-5 5 1 0,-3 2-2 16,4 9 0-16,2 0 1 15,10 5-1-15,7 4 1 16,5-2 0-16,-1 2 0 16,-8-3-1-1,-5-3 0-15,-1 2 2 0,3-1 0 16,5 0 0-16,2 1 0 0,-5-6 1 16,-3-4 1-16,-15-6 0 15,-8-6-1-15,-12-5 1 16,-2-4-1-16,-6-9-33 15,-1-4-62-15,-5-9 56 16</inkml:trace>
  <inkml:trace contextRef="#ctx0" brushRef="#br0" timeOffset="24721.99">23397 2720 697 0,'6'-3'68'0,"1"0"12"16,1 2 43-1,-3 1-13-15,-1 3-9 0,0 2 7 16,0 6-35-16,0 2-8 0,-1 6-21 15,1 1-12-15,0 3-21 16,1 2-6-16,3-2-2 16,0-1-1-16,-1-1 1 15,-2 0 1-15,-4-1 0 16,-2-2 2-16,-10 0 1 16,-3 0 2-16,-2-3 0 15,-4 0 0-15,-1-7-3 16,-2-6-18-16,-8-7-70 15,2-7-47-15,-11-9-246 16,0 1 216 0</inkml:trace>
  <inkml:trace contextRef="#ctx0" brushRef="#br0" timeOffset="25404.77">23298 3613 421 0,'6'-3'136'15,"-4"2"115"-15,-2 0-63 0,-4 0-16 16,-2 1-42-16,0-2-13 16,-1 1-19-1,2-1-6-15,-6-2-13 0,1 0-12 16,-8 1-27-16,-7 0-12 16,-2 5-17-16,-5 2-4 15,1 6-6-15,3 4-1 0,1 6-1 16,0 4-2-16,4 11-2 15,5 3 0 1,6 10-1-16,2 1 1 0,7-2-1 16,3-4-2-16,8-5-11 15,5-6-20-15,4-6-62 16,2-4-47-16,5-6-210 16,3-4 207-16</inkml:trace>
  <inkml:trace contextRef="#ctx0" brushRef="#br0" timeOffset="26025.63">23460 3884 1024 0,'1'-15'153'16,"-2"1"91"-16,-5 2-58 0,-4 3-33 16,-4 5-73-16,1 1-18 15,-8 3-52-15,3 5-6 16,-3 3-3-16,0 5-1 15,-2 8-4-15,3 4-2 16,4 8-1-16,0-1-3 16,16 0-12-16,0-7-1 15,12-9 1-15,8-3 3 0,0-11 16 16,10-3 2 0,-5-9 2-16,-4-3 1 0,2-5 17 15,-4-1 9-15,1-1 8 16,-2-1 3-16,-3 6-14 15,-1 5-7-15,-11 7-6 16,-1 3-2-16,-3 8-3 16,-2 5-1-16,-3 4-5 15,1 3 0-15,3 0-1 16,2-5 0-16,7-4-1 16,3-7 0-16,11-7 1 15,3-4 2-15,11-7 2 16,8-2 0-16,0 1 8 15,-1 0 2-15,-12 2 2 16,-8 5-2-16,-9 7-9 0,-3 6-3 16,-8 11-2-16,-2 2 0 15,-1 8 1-15,0 0-1 16,-2-1 1-16,3-3 1 16,1-12-1-16,2-5-1 15,3-7 1-15,0-5 0 16,7-7 3-16,-1-5 3 15,9-6 9-15,3 2 7 0,6 2 7 16,1 6-3 0,4 15-14-16,1 10-7 0,-3 19-9 15,-1 6 2-15,-5 14-91 16,-4-1-57-16,1 1 79 16</inkml:trace>
  <inkml:trace contextRef="#ctx0" brushRef="#br0" timeOffset="26983.36">22861 4707 613 0,'3'-7'117'15,"0"-1"53"-15,-1-1 18 16,3 0-10-16,-5 1-36 16,1-1-3-16,-6 3-44 15,-2 2-19-15,-10 2-31 0,-5 2-15 16,-9 3-18-16,-6 3-4 15,0 4-7-15,4 2-1 16,6 5-3-16,7 1-2 16,13-2-4-16,6 0 0 15,14-1 0-15,5 1 1 16,6 2 7 0,5 2 3-16,5 4 3 0,-1 0 2 15,-9 2 2-15,-6 1-1 0,-24-3 3 31,-12 2-1-31,-15 0-10 0,-6 1-29 0,0-4-155 16,5-2-235-16,11-11 234 31</inkml:trace>
  <inkml:trace contextRef="#ctx0" brushRef="#br0" timeOffset="27611.68">22975 4800 1141 0,'6'25'84'16,"-2"2"11"-16,-4 4-8 15,-1 1 1-15,-1-7-33 0,1-4 1 16,3-8-28-16,5-7-7 16,3-6-6-16,4-4-5 15,5-6-4-15,5 0-3 16,3-2-1-16,2-1 0 15,1 4 1-15,-2 1-1 16,-2 4 19-16,-4 1 3 0,-8 3 7 16,-5 1 5-16,-7 7-13 15,-2 4-3-15,-7 7-7 16,2 3-5-16,6 1-6 16,6-2-1-16,9-7-1 15,5-5 0-15,3-7 0 16,2-4 2-16,0-7 0 15,0-3 1-15,1-5 22 16,3 2 13-16,-3 3 11 16,0 3 2-16,-9 10-12 15,-6 6-9-15,-10 16-6 16,-4 8-1-16,-8 13-8 16,-6 10-8-16,-2 9 0 15,0 5-33-15,2 0-23 16,0-6-18-16,8-14-33 15,-1-12 30-15,5-17 19 0,4-17 17 16,-1-5 27-16,5-20 3 16,2-24 6-16,3-15 8 15,9-26 17-15,2-10 6 16,12 1 20-16,4 9 9 16,3 30 4-16,2 15-3 15,-7 28-25-15,-8 9-17 16,-11 18-19-16,-8 8-3 0,-16 8 3 15,-7 3 4-15,-17 4 2 16,-5 2-2-16,-1 1-43 16,0 0-30-16,9-10-101 15,7-7-117-15,15-16 164 16</inkml:trace>
  <inkml:trace contextRef="#ctx0" brushRef="#br0" timeOffset="27958.55">23755 4961 636 0,'24'16'94'0,"-5"11"77"16,-3 9-24-16,-6 13-67 16,-4 5-2-16,-5 5 0 15,-1 0-16-15,-6-8 3 16,-1-5-7-16,0-11-20 0,-4-9-2 16,0-14-31-16,3-7-1 15,1-15 0-15,0-8 5 16,6-19 9-16,2-10 5 15,7-25 4-15,4-7 14 16,6-1 37-16,0 8 12 16,4 23 20-16,2 12-14 0,1 20-45 15,-1 9-19 1,-3 9-26-16,0 6-5 0,-4 7 0 16,-1 1 2-16,-12 4 1 15,-3 1 2-15,-10 4-7 16,-8 0-25-16,-6 1-57 15,-2-1-34-15,4-7-225 16,3-6 207-16</inkml:trace>
  <inkml:trace contextRef="#ctx0" brushRef="#br0" timeOffset="28541.27">24143 4946 1222 0,'-9'33'79'0,"-9"3"15"0,-2-2 7 16,-4-2-40-16,5-2 5 16,16-14 15-16,5-7-8 15,18-12 3-15,7-7-6 16,6-6-16-16,-1-3-17 16,-6-1-29-16,-4 2-3 0,-7 3-1 15,-2 3 0 1,-6 7 2-16,-5 4 1 0,-7 4 0 15,-1 5 0-15,-4 1-4 16,0 1-2-16,3-2-2 16,3-3-5-16,4-7-8 15,3-6-3-15,9-6-1 16,-1-2 3-16,6-2 6 16,3 2 3-16,0 2 2 15,3 5 1-15,2 5-3 16,1 5-1-16,-1 12-2 15,-1 4 2-15,3 5-5 16,4-3-9-16,5-4-33 16,0-4-3-16,-1-8 10 15,-4-3 12-15,-7-10 38 0,-4-4 8 16,-5-7 22 0,-3-4 6-16,-3-5 32 15,-4-11 18-15,2-13 17 0,-5-7 7 16,-2-6-27-16,5 10-20 15,-5 21-42-15,-3 17-13 16,-2 31-8-16,0 17 0 16,2 28 1-16,3 3 1 0,4 9-2 15,-3-6-1 1,5-16-12-16,2-2-23 0,2-15-74 16,3-3-46-16,-1-9 74 31</inkml:trace>
  <inkml:trace contextRef="#ctx0" brushRef="#br0" timeOffset="28735.39">24619 4883 1618 0,'33'2'79'0,"7"1"-9"15,9-3-20-15,8-5 14 16,9-2-24-16,1-5-1 15,-5-1-3-15,-10 3-25 16,-19-4-19-16,-22 6-193 16,-12 7 144-16</inkml:trace>
  <inkml:trace contextRef="#ctx0" brushRef="#br0" timeOffset="29202.76">22941 5744 1213 0,'5'-2'136'0,"7"-3"95"0,3-1-74 0,10 1-13 15,2 0-52 1,8 5-27-16,2 1-11 0,-4 3-20 16,-8 4-7-16,-14 5-11 15,-9 2-1 1,-20 10-2-16,-11 1-3 0,-12 6-4 0,-5 4-2 15,5-3 0-15,7-3-1 16,16-3-3-16,6-4-2 16,14-4-5-16,9-3 4 15,15-6 12-15,9 1 5 0,19-8 5 32,9-1-5-32,9-5-10 0,-1-4-1 0,-12-1-42 15,-12 1-48-15,-26 4-151 16,-7 3-204-16,-18 12 248 15</inkml:trace>
  <inkml:trace contextRef="#ctx0" brushRef="#br0" timeOffset="29438.53">22584 6353 1695 0,'0'15'102'0,"0"8"14"0,-1 11 15 16,-3 20-26-16,-3 8-24 16,-1 10-26-16,1 1-25 15,0-4-24-15,4-4-6 16,2-11-78-16,1-3-83 15,4-6 90-15</inkml:trace>
  <inkml:trace contextRef="#ctx0" brushRef="#br0" timeOffset="30258.03">22331 6768 1602 0,'8'-16'83'0,"5"-5"-2"16,5-5 16-16,7-5 21 16,4-7-11-16,2-10 14 15,-1-4-19-15,6-6-38 16,1 2-15-16,9 10-26 16,5 9-8-16,3 21-9 0,-2 14-1 15,-10 25-2-15,-7 13 0 16,-12 21 1-1,-12 6 1-15,-7 8-4 0,-3-2-8 16,-6-10-16-16,3-5-4 16,-2-15-2-16,2-8 3 15,2-16 8-15,2-6 1 16,2-12 6-16,4-8 5 0,7-13 6 16,0-4 1-16,4-2 10 15,-2 0 5-15,-1 7 4 16,1 9-1-16,-3 12-8 15,0 9-5-15,-5 11-2 16,-1 5-1-16,0 0 0 16,1-3-2-16,2-6-1 15,4-4 0-15,2-5 0 16,1-2 0-16,-1-4 2 16,3 0-1-16,-3-1 0 15,0 0 1-15,-1 1-1 16,-2 1 0-16,-4 3-1 15,-4 2-2-15,-6 5-4 16,-6 0-4-16,-5 0-9 16,-2-3-4-16,5-6-2 0,1-4 3 15,8-11 10-15,5-8 4 16,9-7 5-16,3-6 1 16,12-5 0-16,5 0 0 15,-5 5 3 1,4 6 7-16,-7 13 8 0,-7 6 3 0,-3 7-2 15,-3 1-3-15,-4-1-6 16,0 0-1-16,-3-3 3 16,-1-2-1-16,-3 0 1 15,-3-3 0-15,-4-4 4 16,-3 1 3-16,-2 3 8 16,0 6 0-16,1 13-8 15,0 11-4-15,-1 15-13 16,3 4-1-16,5 4-1 15,0-5-1-15,9-5 1 16,0-3-2-16,5-11-2 16,4-4-2-16,6-11-36 15,5-2-20-15,11-8-159 16,5-3-134-16,10-6 199 16</inkml:trace>
  <inkml:trace contextRef="#ctx0" brushRef="#br0" timeOffset="30872.86">23823 6615 1128 0,'-11'6'140'0,"-4"1"89"0,-2 1-58 15,-6 0-38-15,4-1-40 0,-5-1-14 16,-2 0-3-16,2 1-19 16,3 3-10-16,7 7-19 15,7 2-13-15,9 2-16 16,7 0-2-16,14-3-3 15,3-3 1-15,7-5-1 16,-2-3 0-16,-3-6 1 16,2-4 1-16,-5-5 4 15,2-2 1-15,-8 0 3 16,0-2 1-16,-13 5 1 16,-6 0-1-16,-6 4-2 15,-8 3-3-15,-1 0-9 16,2 3-13-16,2-2-48 15,10 0-19-15,-1-1-17 16,1 0 3-16,-3-1 39 16,7-4 14-16,0 1 23 15,2-1 9-15,-1 2 13 0,2 2 5 16,0 0 7-16,-5 1 4 16,0-7 21-16,-1 0 9 15,1-2 24-15,1 0 2 16,2-1-7-16,-2 1-3 15,-2-4-21-15,1 0-7 0,0 3-10 16,-1-2-4-16,4 2 10 16,-2-2 5-16,1 2 9 31,0 1 2-31,-3 5-3 0,0 3-4 0,-2 8-9 16,0 4-5-16,0 11-11 15,0 1-4-15,0 7-4 16,2 1-1-16,0 1 0 15,4 0-1-15,0-6-6 16,4-1-22 0,3-8-53-16,0-4-33 0,5-8-96 15,1-4-71-15,6-7 160 16</inkml:trace>
  <inkml:trace contextRef="#ctx0" brushRef="#br0" timeOffset="31486.19">24256 6751 1459 0,'-7'-7'143'16,"-1"1"74"-16,-10 2-71 0,-5 4-65 15,-10 10-41-15,-1 3-12 32,-3 7-18-32,4 1-3 0,13-2-4 0,8-3-5 15,20-6-9 1,11-5-1-16,15-6 0 0,1-5 2 0,5-6 4 15,0-2 2-15,-12-6 4 16,0-1 3-16,-6-6 15 16,-4-3 17-16,1-7 37 15,-6-5 16-15,-2-15 2 16,-4-5-15-16,-5-1-39 16,-2 7-9-16,-2 24 9 15,-5 15-1-15,-7 26-2 16,-1 12-11-16,0 23-26 15,1 11-5-15,3 14 0 16,6 4 1-16,5-10-8 16,6-6-4-16,15-19-2 15,5-11 1 1,11-14 13-16,5-7 7 16,4-11 5-16,2-7 3 15,-3-5 1-15,-7-6 2 16,-10-6 1-16,-3 0 0 15,-9 2 3-15,-7 5-1 16,-1 15-4-16,-3 9-1 16,0 15-5-16,1 9-2 0,-1 6-1 15,-2-2-2-15,5 0-3 16,0-1 1-16,-5-3 2 16,6 2 2-16,-12-3 1 15,2 1 0-15,-15-4-15 16,-3 2-10-16,-6-8-29 15,-10-5-26-15,-9-8-53 16,-13-12-39-16,-14-8-49 16,-1-6 104-16</inkml:trace>
  <inkml:trace contextRef="#ctx0" brushRef="#br0" timeOffset="31755.55">22201 7336 1137 0,'78'14'117'0,"21"-5"68"15,28-5 22-15,50-13-39 16,20-6-27-16,49-7-51 15,24-2-21-15,22 4-26 16,-11 5-9-16,-2 9-2 16,-21 6-6-16,-21 12-12 15,-20 9-32-15,-58 11 16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5:42:04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4996 11234 1092 0,'-7'14'86'0,"0"2"49"15,-1 1-14-15,3 7-31 16,1 3-6-16,5 8-8 15,4 9-6-15,4 11-25 0,-1 6-10 16,4 9-19-16,-1 5-11 16,-5 4-5-1,4 6-28-15,-7-5-67 16,2-6-43-16,-1-18-127 0,2-9-116 0,0-18 221 16</inkml:trace>
  <inkml:trace contextRef="#ctx0" brushRef="#br0" timeOffset="313.81">4777 11919 1352 0,'-9'21'112'0,"5"7"71"15,3 1-66-15,6 4-38 16,5 2-23-16,9-1-22 15,6 0-14-15,5-3-16 16,8-2-1-16,9-8-3 16,1-5 1-16,0-10 15 15,-4-6 12-15,-8-12 31 16,-9-7 13-16,-4-11 8 16,-2-7-4-16,-10-5-30 0,-1-4-13 15,-6 0-19-15,-1 3-16 16,2 7-86-16,0 8-65 15,1 15-310-15,4 9 259 16</inkml:trace>
  <inkml:trace contextRef="#ctx0" brushRef="#br0" timeOffset="707.24">5241 12470 1021 0,'-6'-10'132'0,"-3"8"90"16,0 6-80-16,-5 16-40 15,-1 7-33-15,1 12-17 16,0 6-13-16,8 9-30 15,3 2-6-15,5-3-4 16,8-8-2-16,8-15-2 0,3-13-2 16,4-18 37-16,-1-10 27 15,-1-17 48-15,-3-7 24 16,-7-8-10-16,-5-1-14 16,-8 4-31-16,-8 4-17 15,-13 8-23-15,-6 1-9 16,-8 6-13-16,-4 4-27 0,1 10-57 15,4 7-41 1,7 8-144-16,6 4-115 0,16 1 209 16</inkml:trace>
  <inkml:trace contextRef="#ctx0" brushRef="#br0" timeOffset="1005.48">5427 12542 1329 0,'-5'10'98'0,"-2"5"42"16,0 1-22-16,2 8-57 15,4 3-14-15,8 4-20 16,10 1-11-16,14-4-15 16,8-6-4-16,4-13 32 15,0-7 24-15,-5-13 59 16,-2-6 34-16,-5-8-4 0,-5-2-10 15,-9 1-44-15,-9 1-22 16,-19 2-22 0,-7 3-12-16,-14 4-12 0,-7 1-13 15,0 8-54-15,-4 4-44 16,-3 8-101-16,7 6-64 16,9-1 137-16</inkml:trace>
  <inkml:trace contextRef="#ctx0" brushRef="#br0" timeOffset="1336.87">6038 12470 1300 0,'1'19'148'0,"-4"2"118"15,-6 5-75-15,-2 5-86 16,2 3-28-16,3 9-39 15,4-1-13-15,10 2-16 16,6-5-3-16,11-14-7 16,4-9-3-16,11-17 18 15,6-11 22 1,4-15 53-16,1-7 19 0,-6-8 12 0,-5 0-10 16,-16 3-33-1,-11 2-11-15,-28 6-20 0,-14 0-7 16,-26 5-15-16,-10 6-9 15,-1 13-35-15,3 10-41 0,11 27-115 32,3 7-117-32,-8 13 156 0</inkml:trace>
  <inkml:trace contextRef="#ctx0" brushRef="#br0" timeOffset="43542.65">1309 5429 187 0,'-17'7'93'0,"0"-1"111"16,4-1-10-16,-3-2-18 16,8-1-10-16,-1-1-22 15,2-1-10-15,6 1-32 16,-1-1-20-16,1 0-21 16,1 0-5-16,3 2 2 15,0 1 4-15,11 2-6 16,2 2-8-16,16 4-14 15,4-1-11-15,11 1-13 16,10 0-3-16,11-2-5 16,4-2-1-16,3-4 2 15,-8-2 0-15,-16-1 1 0,-1 0 0 16,-11 0 2-16,1 4 0 16,-9 1-30-1,-6 0-44-15,-12 0-138 0,-5-2-104 16,-8-3 158-16</inkml:trace>
  <inkml:trace contextRef="#ctx0" brushRef="#br0" timeOffset="43851.25">1835 5409 470 0,'-5'-9'109'0,"-1"4"110"15,2 2-24-15,-3 3-47 16,0 3-18-16,2-1-31 15,2 0-21-15,5 1-13 16,3-2-4 0,5 3-8-16,4 2 1 0,5 3-19 0,6 3-9 15,2 4-8-15,1 0-2 16,5 1 1-16,-4-1 4 16,-1-1 6-16,-4-1 2 15,-12 1 4-15,-6 2-1 16,-14 5-2-16,-9 2-2 15,-20 8-7 1,-8 4-5-16,-13 0-16 16,-3 3-33-16,-7 3-173 0,-6 2 135 15</inkml:trace>
  <inkml:trace contextRef="#ctx0" brushRef="#br0" timeOffset="58581.32">2635 7966 637 0,'1'-14'59'0,"2"0"50"16,-1-2 0-16,0 1 1 16,-4-3 20-16,-1 2 2 15,-3 0-16-15,-3 7-46 16,-3 4-22-16,-5 7-28 15,-4 6-9-15,-3 8-7 16,-1 2-3-16,-2 6 0 0,5 1-1 16,3 5 0-16,2 0 0 15,5 0 0 1,3 0-1-16,7-6 1 0,2-1 0 16,6-4-1-16,2-1 1 15,4 0-1-15,3 0 0 0,2 1 0 16,-2 1 0-16,-1 1 0 15,-2 2 1-15,-1 4 1 16,0 1 0 0,-8 6 1-16,-5 0-1 0,-4 3 0 31,-3 1 0-31,0-4-1 0,7-3 0 16,5-7 0-16,6-5-1 0,6-4-1 15,-1-2 0-15,3 0 2 16,-2 4 0-1,-10 6 3-15,-1 4 0 0,-13 11 0 16,-5 7 0 0,-9 6-1-16,-5 2-1 15,4 0 0-15,2-6-1 0,6-4 0 16,6-3 0 0,9-3 11-16,1 0 6 15,3 3 4-15,1 2 3 0,-3 8 0 16,-1 4-4-1,0 8-3-15,4 6-3 0,7 5-9 16,1 1 2-16,4-2-149 16,6 1 107-16</inkml:trace>
  <inkml:trace contextRef="#ctx0" brushRef="#br0" timeOffset="81278.98">1580 11637 247 0,'-1'-4'64'0,"1"1"81"0,-1-1-7 0,-1 2-4 15,1 1 2-15,-7 1-5 16,4 3-3-16,0-1-3 16,0 2-1-16,2 1 3 15,2 2-6-15,2 6-13 0,3 4-12 16,1 9-28-16,3 5-12 15,-5 13-21 1,0 4-10 0,-4 5-8-16,-2 3-6 15,-1-4 1-15,-4-5-2 16,7-4-5-16,-3-7 5 16,4-6-55-16,5-2-37 0,-2-11-102 15,3-6-95-15,6-9 154 16</inkml:trace>
  <inkml:trace contextRef="#ctx0" brushRef="#br0" timeOffset="81484.81">1815 11897 1492 0,'-2'11'128'0,"-1"-4"81"0,1-3-104 16,-1-6-64-16,0-4-26 16,0-9-80-16,2-4-79 15,2-10 78-15</inkml:trace>
  <inkml:trace contextRef="#ctx0" brushRef="#br0" timeOffset="81962.85">2136 11441 610 0,'-6'12'139'0,"-2"3"109"16,-5 6-69-16,1 1-43 0,-3 3-55 16,0 2-23-1,-1-1-31-15,-1 0-7 0,10-3-9 16,7-5 5-16,4-2 18 15,5-5 14-15,7-3 32 32,-3 0 7-32,11 0 5 0,0 1-6 0,6 1-16 31,-2 0-4-31,-6 1-22 0,0 1-8 16,-8 0-8-16,2 2-8 15,-8 5-2-15,-6 3 4 0,-6 12-7 16,-5 2-1-1,-6 5-31-15,-1 3-39 0,-5-2-91 16,2 0-61-16,-9-10-240 16,6-5 256-16</inkml:trace>
  <inkml:trace contextRef="#ctx0" brushRef="#br0" timeOffset="82190.59">2117 11512 1043 0,'2'3'147'16,"4"-2"102"-16,4-2-83 16,10-2-17-16,8-10-22 15,2-2 1-15,16-13-35 16,5-7-23-16,16-6-38 15,5-3-11-15,-1-2-67 16,-5 2-84-16,-3 3 76 16</inkml:trace>
  <inkml:trace contextRef="#ctx0" brushRef="#br0" timeOffset="99123.66">15633 12149 480 0,'-23'15'68'0,"3"0"66"0,-2 0-43 16,2 1 15-16,-6 0 27 15,2 2 28-15,2-2 2 16,-1-2-14-16,6-2-29 16,5-1-23-16,6-2-42 15,6-2-8-15,13 3 9 16,7 1 7-16,12 0 22 15,6 0 4-15,15-6-18 16,8-3-10-16,36-3-23 16,9-7-13-16,25-6-12 15,21-3-6-15,5-3-12 16,19 3 0-16,15 3 0 16,-4 3 1-16,11 6 5 15,-5 0 2-15,0 3 3 16,-13 1 10-16,-22 1 10 0,-2 4 9 15,-41-1 19-15,-11 0-6 16,-31-1 3-16,-24-2-7 16,-22 0-10-1,-13 0 3-15,-26-1-8 0,-12 0-4 0,-29 0-26 16,-27 1-17-16,-31 5-23 16,-11 2-8-1,-31 3 6-15,-3 2 8 0,-14 3 16 16,-13 3 8-16,2 11 7 15,-9 1-1-15,3 9-2 16,-8 1 1-16,10-2 3 16,14-2 2-1,-1-8 2-15,23-6 1 16,25-7 0-16,4-5 0 0,33-7-1 16,9-2-1-1,21-5 3-15,21-2 3 0,30-4 10 16,13-1 5-16,33-4 5 0,18-1-4 31,28 4-10-31,16 0-5 0,34 3-9 0,9 3-1 16,37-3 3-1,5 2 0-15,2-5 2 16,7 0 1-16,-21-1 0 16,10-1 1-16,-27 4 3 15,-14-2 0-15,-15 8 1 16,-22 2 1-16,-23 5 4 15,-14 2 4-15,-40 0 8 16,-17 2 7-16,-34-2-2 16,-25 3-14-16,-45 4-62 15,-20-2-27-15,-51 2-105 16,-9 0-37-16,-34-2 44 16,-7 3 24-16,7 3 136 15,7-1 70-15,49 0 51 16,18-1 24-16,48-4-12 0,26-4 1 15,46-4-33-15,27-4-17 16,57-7-11-16,30-6-22 16,53-12-8-16,27-6-14 15,50-10-56-15,29-3-51 16,27-5-174-16,3-4 147 16</inkml:trace>
  <inkml:trace contextRef="#ctx0" brushRef="#br0" timeOffset="128983.11">4517 8182 428 0,'-16'-3'110'0,"2"1"90"16,5 5-25-16,0 2-10 0,3 3-20 15,1 1-10-15,5 0-26 16,3-2-15-16,7-3-27 15,5-2-17-15,19-6-24 16,5-5-6-16,11-6-11 16,7-2-4-16,-3-5-29 15,-2-1-64-15,2 0 53 16</inkml:trace>
  <inkml:trace contextRef="#ctx0" brushRef="#br0" timeOffset="129142.56">5208 8138 1205 0,'0'27'110'0,"1"-5"56"16,2-4-62-16,4-10-82 0,1-7-11 15,6-11-5 1,3-6-40-16,8-7-157 0,7-1-180 16,12 6 191-16</inkml:trace>
  <inkml:trace contextRef="#ctx0" brushRef="#br0" timeOffset="129248.01">5940 8186 821 0,'41'3'87'0,"-5"-3"54"15,-3-2-51-15,-9-3-71 16</inkml:trace>
  <inkml:trace contextRef="#ctx0" brushRef="#br0" timeOffset="129362.07">5956 8433 840 0,'-71'13'34'0,"2"0"-8"16</inkml:trace>
  <inkml:trace contextRef="#ctx0" brushRef="#br0" timeOffset="129554.37">4116 8989 1613 0,'-48'21'83'0,"13"-9"22"0,14-1-62 0,12-7-53 16,3-2-55-16,3-4-82 15,3-5-25-15,3-11-46 16,5-6-28-16,11-6 153 15</inkml:trace>
  <inkml:trace contextRef="#ctx0" brushRef="#br0" timeOffset="129700.45">4684 8788 1378 0,'40'20'185'15,"-1"1"126"-15,0-3-171 16,2-4-58-16,3-4-66 15,7-5-16-15,13-12-133 0,4-10-154 16,13-21 156 0</inkml:trace>
  <inkml:trace contextRef="#ctx0" brushRef="#br0" timeOffset="129852.46">6299 8787 1820 0,'58'13'106'0,"-4"-4"20"16,1-2-42-16,-8-6-176 16,-2-2-149-16,-1-6 134 31</inkml:trace>
  <inkml:trace contextRef="#ctx0" brushRef="#br0" timeOffset="130009.95">6596 9290 2142 0,'-53'53'98'0,"4"-3"51"16,8-12-250-16,-4-8 80 16</inkml:trace>
  <inkml:trace contextRef="#ctx0" brushRef="#br0" timeOffset="160875.87">19962 11477 457 0,'-11'9'48'0,"0"-3"53"0,2-1 23 16,1-4 23-16,2-1 40 0,5-2 15 15,2-6-16-15,2 2-14 31,5-5-34-31,1 1-26 0,5 0-51 0,3 1-15 16,5 3-20 0,3 5-4-16,1 6-7 15,0 4-1-15,-2 6-4 0,-3 5-1 0,-11 0-4 32,-3 1 0-32,-14 1 0 15,-6 0 0-15,-11 3-9 16,-4-1-11-16,-3 0-6 0,0-2-1 0,5-5 8 31,6-4 11-31,11-5 2 16,2-2-1-16,11-1 5 0,8 0 5 0,8 3 15 31,6 3 7-31,2 6 12 16,1 4 3-16,-4 2 7 15,-1 1 0-15,-10 4-8 16,-6 2-2-16,-13-2-14 15,-8 1-5-15,-13-1-6 16,-6-2-4-16,-6-2-7 0,-2-2-2 16,2-5-12-16,-2-5-22 15,0-9-68-15,1-3-50 16,6-10-190-16,9-4-237 16,25-7 333-16</inkml:trace>
  <inkml:trace contextRef="#ctx0" brushRef="#br0" timeOffset="161050.79">20326 11716 1977 0,'3'12'118'0,"-3"-1"26"16,-2-5-51-16,-3-6-123 15,1-6-51-15,-1-10-85 16,5-5-55-16,4-6 119 15</inkml:trace>
  <inkml:trace contextRef="#ctx0" brushRef="#br0" timeOffset="161528.9">20828 11476 1105 0,'3'-4'208'0,"-3"2"192"15,-1-3-70-15,-10 0-104 16,-5-2-64-16,-9-3-88 16,-7 2-26-16,-8 6-34 15,-5 5-9-15,-8 14-8 16,4 7-5-16,11 12-3 15,9 0-1-15,17-2-3 16,8-3 0-16,13-11 3 16,8-7 2-16,13-10 9 15,4-5 2-15,7-10 19 0,-1-5 5 16,-4-5 17 0,-6-10 7-16,-12-1 2 0,-3 3 0 15,-5 2-8 1,-4 10 0-16,-9 16-9 15,-2 10-8-15,-9 25-9 16,2 9-10-16,-8 16-8 16,0 3-1-16,0 5-11 15,4 2-22-15,11-8-51 0,5-1-38 16,8-10-58-16,1-6-28 0,3-6-143 16,0-4-180-1,-1 1 303 1</inkml:trace>
  <inkml:trace contextRef="#ctx0" brushRef="#br0" timeOffset="161829.34">19635 12555 1041 0,'-3'1'167'0,"9"2"178"0,11-1-67 0,29 1-24 16,13 0-36-16,23-4-58 16,13-3-39-16,30-4-50 15,1-3-18-15,18-4-16 32,7-4 3-32,-19-3-7 15,-3 0-4-15,-10 2-12 16,-13 2-4-16,-25 6-35 15,-15 2-26-15,-42 5-68 16,-27 1-64-16,-43 4-135 16,-18 3-139-16,-27 1 250 15</inkml:trace>
  <inkml:trace contextRef="#ctx0" brushRef="#br0" timeOffset="162029.85">19496 12834 2137 0,'124'-11'126'15,"4"-8"19"-15,7-7-31 16,16-7-88-16,-15-2-13 16,3 0-5-16,5 0-2 0,-15 3-68 15,-7 4-66-15,-20 11 71 16</inkml:trace>
  <inkml:trace contextRef="#ctx0" brushRef="#br0" timeOffset="172659.27">17313 755 464 0,'1'-3'144'0,"2"-5"152"16,1 0-49-16,2 2-38 15,4-7-53-15,-5 4-60 16,-4 1-10-16,-1 3-13 0,3 2-12 15,1 6-16-15,-3 5-7 16,-2 4-15-16,-6 3-6 16,-3 6-11-16,-1 0-1 15,-2 14-2-15,-4 5 0 16,-6 6-2-16,-2 6 1 16,-9-5-1-16,2-1 0 0,2-9 1 31,7-5 1-31,10-11 0 0,5-5-2 15,8-7-1-15,7-2 0 16,14-5 3 0,9 0 3-16,10-4 1 0,-4 0-2 15,5-5-1-15,-9-2-2 0,0-2-48 16,1-5-58-16,-9 0-269 16,1-3 221-1</inkml:trace>
  <inkml:trace contextRef="#ctx0" brushRef="#br0" timeOffset="172807.29">17410 981 1067 0,'-14'9'177'0,"1"3"127"0,-1-1-34 15,7 4-81-15,3 0-55 0,6 5-56 16,6 5-20-16,4 4-27 31,-1 4-13-31,-1 0-12 0,2 0-4 0,1-2-71 16,4 0-79-16,1-6 82 15</inkml:trace>
  <inkml:trace contextRef="#ctx0" brushRef="#br0" timeOffset="173140.76">18544 877 1440 0,'3'6'164'0,"3"-2"11"15,3 5-1-15,0 12-30 16,1 7-89-16,-3 9-11 16,-3 12-20-16,-1 1-11 0,2 9-9 15,-2 4-11-15,2-8-87 16,-5 1-74-16,0-10-255 16,3-6 229-16</inkml:trace>
  <inkml:trace contextRef="#ctx0" brushRef="#br0" timeOffset="173396.96">18448 976 1402 0,'9'-46'152'0,"3"9"71"16,4 10-13-16,8 13-95 0,-4 4-39 15,7 7-38 1,4 7-13-16,1 4-18 0,6 2-4 15,1 5-2-15,0-3 0 16,-7 12-1-16,-6-1 0 16,-17 4 2-16,-9 1 3 0,-18 0-11 15,-10 0-17 1,-10-5-70-16,0-4-61 16,4-13-276-1,1-6 253-15</inkml:trace>
  <inkml:trace contextRef="#ctx0" brushRef="#br0" timeOffset="173693.63">19114 831 948 0,'12'-7'205'0,"-5"5"82"0,-14-8-23 16,-5 5-50-16,-9 10-96 15,-4 7-24-15,-3 9-28 16,2 9-16-16,-2 12-31 16,4-1-10-16,3 20-9 15,8 1-4-15,14 6-1 16,11-6 0-16,13-11 1 16,4-3 3-16,4-16 0 0,4-3 1 15,1-9-1 1,4-9-16-16,-1-7-88 0,7-3-67 15,-5-7 84 1</inkml:trace>
  <inkml:trace contextRef="#ctx0" brushRef="#br0" timeOffset="174040.78">19734 1107 943 0,'4'-2'64'0,"-5"1"101"0,1-1 85 0,-11 2-8 15,-3-1 20-15,-11 2-119 16,-6 3-41 0,-1 4-43-16,-3 4-19 0,7 3-31 15,4 4-6-15,11-1-9 16,6 2-3-16,11-1-3 15,7 0 3-15,7 0 6 16,5-1 3-16,7 3 4 16,-3-4 1-1,-4 2 1-15,-5-2 0 16,-12-1 3-16,-9 0 1 0,-14 0-1 16,-5-1-12-16,-13-2-59 15,-2 0-75-15,0-4-202 16,-5-1 188-1</inkml:trace>
  <inkml:trace contextRef="#ctx0" brushRef="#br0" timeOffset="174494.22">17244 1903 1290 0,'127'-20'116'0,"20"-2"12"0,64-5-26 15,16 1-27-15,30 4-59 16,4 7-8-16,-4 7-4 16,4 4-5-16,-32 5 11 15,-15 3-18 1,-32 4-158-16,-24 6 126 0</inkml:trace>
  <inkml:trace contextRef="#ctx0" brushRef="#br0" timeOffset="203885.89">17667 1919 916 0,'-1'3'96'0,"1"-1"72"16,0-1-27-16,-1 1 20 16,1-1-54-16,-2 4-38 15,2-1 7-15,0 3 14 16,0 0 3-16,1 5-7 15,-2 0-2-15,1 7-25 16,-6 4-11-16,-11 9-20 16,0 4-15-16,-13 4-7 15,0 1-2-15,2-7 0 16,1-6-1-16,10-7 1 16,2-5-1-16,8-6-2 15,4-1-1-15,3-2-3 16,7 0-3-16,6 1 7 15,8 0 1-15,19-3 5 16,2-2 0-16,8-7-3 16,-5-3 4-1,-11-5-55-15,-2 0-50 0,-12-3-162 0,-3-2-198 16,-5-3 258 0</inkml:trace>
  <inkml:trace contextRef="#ctx0" brushRef="#br0" timeOffset="204064.97">17777 2073 1253 0,'-7'-5'173'0,"0"2"110"16,5 3-13-16,-1 8-85 15,3 7-37-15,3 13-44 16,-5 7-22-16,-2 10-42 16,0 3-16-16,-1 3-16 15,3 2-4-15,3-6-21 16,3-1-38-16,6-6-99 15,3-3-63-15,1-6-295 16,3-8 294-16</inkml:trace>
  <inkml:trace contextRef="#ctx0" brushRef="#br0" timeOffset="204385.33">18625 1981 1096 0,'0'1'155'0,"2"4"124"15,0 3-39-15,2 8-31 0,-3 6-62 16,0 9-73 0,1 4-17-16,-1 3-28 0,1 1-9 15,-2-3-14-15,0-2-9 16,0-3-100-16,-2-1-59 16,4-7 81-16</inkml:trace>
  <inkml:trace contextRef="#ctx0" brushRef="#br0" timeOffset="204788.25">18915 2017 1185 0,'16'17'164'16,"2"6"26"-16,-5 10 5 15,-5 4-49 1,-4 6-99-16,-2-1-19 0,-2-5-19 15,6-2-6-15,0-6-4 16,1-2-1-16,1-7-1 16,-6-5 2-16,1-9 4 15,0-4 4-15,-2-8 6 16,-2-7 2-16,-11-12 3 0,5-7-6 16,1-13-3-1,-4-8 0-15,6-6-3 0,-2 0 13 16,3 7 12-1,3 10 5-15,8 15 7 0,-1 7-5 16,1 11-3-16,8 4-3 16,2 1-6-16,6 0-6 15,5-3-10 1,2 0-2-16,8 0-7 16,2 1 1-16,2 1-10 15,-2 2-29-15,-11 1-102 0,-6 2-99 16,-21 1 122-16</inkml:trace>
  <inkml:trace contextRef="#ctx0" brushRef="#br0" timeOffset="204964.79">18991 2131 1347 0,'-5'21'152'15,"6"-8"45"-15,9-12-41 16,5-4-3-16,11-12-87 15,5-4-21-15,2-6-22 16,4 2-23-16,0 2-75 31,-2 2-63-31,6 5 70 0</inkml:trace>
  <inkml:trace contextRef="#ctx0" brushRef="#br0" timeOffset="205583.94">19538 2079 1283 0,'-8'-2'173'0,"-5"-2"99"15,1-2-14-15,-1 4-115 16,0 2-44-16,-2 6-46 15,-3 6-18-15,-1 11-30 16,-2 4-5-16,4 14-5 16,8 3-2-16,10-1-3 15,10-4-1-15,10-12-1 16,6-7 4-16,4-14 8 16,1-5 8-16,3-7 16 15,-1-5 10-15,-1-9 12 16,-1-2 3-16,-3-6-3 15,0-4-5-15,-8-6-7 0,-2-3-3 16,-18-10-6-16,-8-1-7 16,-4 8-11-16,-6 9-8 15,0 23-18-15,-1 15-2 0,-5 23-1 16,-3 13 4-16,-4 17 10 16,4 6 2-16,4-2 5 15,-2-5 1-15,10-14 4 16,5-9 2-16,0-16 5 15,6-8 3-15,3-12 0 16,2-7-2-16,7-13-6 16,4-5-3-16,4-3-3 15,-1 1-2-15,6 10-2 16,4 6 0 0,3 14-1-16,1 6 1 0,4 13 1 15,1 2 2-15,5 1 6 0,2-3-23 16,-1-8-82-16,-4-4-7 15,-3-4-241 1,-6-2-260-16,6-2 378 0</inkml:trace>
  <inkml:trace contextRef="#ctx0" brushRef="#br0" timeOffset="205825.36">20237 2102 908 0,'-18'-1'227'31,"-6"0"253"-31,-9 3-311 0,0 2 3 0,2 4-97 16,5 4-24-16,11 3-18 31,6 2-10-31,12-1-13 0,6-1-2 0,10 1-1 16,6-1 2-16,2 1 2 16,-1 1-1-16,-4 0-3 15,-5 0 0 1,-17-1-2-16,-8 0-7 15,-18-2-56-15,-10 1-51 0,-8-3-196 16,-5 0 172-16</inkml:trace>
  <inkml:trace contextRef="#ctx0" brushRef="#br0" timeOffset="206267.32">18049 2874 404 0,'0'3'144'0,"0"-1"93"0,1-2-34 16,3-1-33-16,7-1-30 16,1 0 4-16,4 0-12 15,5-1-18-15,1-1-41 16,5-1-18-16,16-5-31 15,16-2-6-15,50-5-10 16,19-1-5-16,53 0-5 16,8-1-2-16,24-2 4 15,4-2 3-15,-4-2 1 16,-6-1 2-16,-27 3 0 16,-3 1 0-16,-40 2-6 15,-10 3-62-15,-30-2 43 0</inkml:trace>
  <inkml:trace contextRef="#ctx0" brushRef="#br0" timeOffset="213484.82">20836 2532 466 0,'0'-6'145'0,"0"-1"133"0,2 1-10 15,-2-1-77-15,1 2-28 16,-2-1-29-16,0 3-14 15,0 3-22-15,0 4-14 16,-4 4-23-16,-1 1-13 16,-3 8-21-16,-3 2-8 15,-1 5-15-15,2 4-4 16,-5 3 2-16,1 1-1 16,1-2 0-16,3-2 0 15,9-4-1-15,2-3-1 0,11-3 0 16,2-3 1-16,8-3 6 15,3-2 2-15,2-2 2 16,2-3-2-16,-3-4-2 16,-1-1-22-16,-5-6-98 15,-1-3-83-15,-5-3 95 16</inkml:trace>
  <inkml:trace contextRef="#ctx0" brushRef="#br0" timeOffset="213658.48">20947 2639 1041 0,'5'5'176'0,"-2"3"127"0,2 6-28 16,-5 8-72-1,1 4-64-15,-1 10-63 0,-2 3-18 16,-4 8-32-16,0 2-8 16,2 1-7-16,4-4-6 15,3-5-65-15,5-7-71 0,7-2 69 16</inkml:trace>
  <inkml:trace contextRef="#ctx0" brushRef="#br0" timeOffset="214275.21">21839 2394 705 0,'7'10'133'0,"-1"6"98"0,2 6 16 16,-2 11-94-16,2 5-36 0,-1 7-59 15,0 3-17-15,-2-1-26 16,-5-1-5-16,-3 0-8 16,-3-3-39-16,-2-4-176 15,-1-3 141 1</inkml:trace>
  <inkml:trace contextRef="#ctx0" brushRef="#br0" timeOffset="214631.43">21767 2566 1084 0,'1'-45'133'0,"4"6"107"0,2 5-29 16,8 9-32-16,5 4-41 15,8 6-47-15,8 4-18 16,4 8-23-16,2 3-11 16,-5 7-27-16,-7 4-3 0,-10 6-8 15,-3 2-5-15,-10 5 4 16,-2-1 2-16,-13-1 7 16,-5-1 3-16,-10-4 3 15,-2-5-3-15,-5-6-8 16,2-3-3-16,10 0-7 15,3-1-5-15,16 6-3 16,7 1-2-16,11 7 4 16,0 5 4-16,6 6 5 15,-2-2 3-15,-2-3-53 16,1-3-59-16,-1-7-206 16,0-4 176-16</inkml:trace>
  <inkml:trace contextRef="#ctx0" brushRef="#br0" timeOffset="-214330.93">22192 2622 1076 0,'1'10'138'15,"0"0"72"-15,3-2 10 16,4-2-93-16,5-3-32 16,4-10-34-16,5 1-14 15,-1-5-24-15,0 1-4 0,-5 1-1 16,-4-3 4-16,-8 3 3 15,-8-1 3-15,-8 2-3 16,-7 3-6-16,-6 6-13 16,-4 7-9-1,3 15-10-15,2 5 1 0,6 4 4 16,7 1 3-16,14-7 4 16,9-4 2-16,12-9 6 15,6-4-1-15,13-9 7 16,4-2 2-16,3-9 3 15,-3-1 3-15,-8-5-1 16,-7-5 1-16,-13-1 1 16,-6-3 1-16,-7 1 1 15,-5 1-1-15,-5 10-4 0,-4 6-6 16,-5 12-9-16,1 9-3 16,-5 14-3-1,4 4 1-15,1 8 0 0,3 4 0 16,8 5-2-16,2 7 0 15,-1 5 3-15,0 5 0 0,0-1 3 16,-10-8 1-16,2-8 2 16,-5-9 0-1,-8-14 4-15,1-6 0 16,-8-14-15-16,2-5-15 0,1-13-30 16,2-9-25-16,7-11-58 15,3-6-42-15,7-16-142 16,6-4 172-16</inkml:trace>
  <inkml:trace contextRef="#ctx0" brushRef="#br0" timeOffset="-213570.73">23069 2376 392 0,'3'0'125'16,"-2"2"107"-16,0 2-10 16,-2 2-34-16,0 3-40 15,-3 8-28-15,0 7-13 16,0 13-24-16,0 5-18 16,0 9-28-16,2 1-13 0,1-5-12 15,1-3-2-15,0-6-6 16,1-4-34-16,-1-5-167 15,0-3 131-15</inkml:trace>
  <inkml:trace contextRef="#ctx0" brushRef="#br0" timeOffset="-213204.69">22985 2428 863 0,'12'-22'166'0,"1"1"77"0,10 4-25 16,2 3-30-16,2 5-77 16,2 5-23-1,3 7-39-15,-2 5-22 0,-2 8-23 16,0 2-3-16,-15 5-1 16,-5 1 5-16,-17 0 3 15,-13 0 1-15,-10-2-1 16,-3 0-3-16,-2-8-8 15,7-3-4-15,8-4-4 16,5 1-1-16,11 3-2 16,5 5 1-16,7 6 2 15,5 3 5-15,8 3 7 16,1-2 3-16,6-3 3 0,4-3 1 31,3-5-20-31,2-4-59 0,1-4-294 16,-1-2 235-16</inkml:trace>
  <inkml:trace contextRef="#ctx0" brushRef="#br0" timeOffset="-212603.55">23392 2636 891 0,'0'9'150'15,"0"1"39"-15,4-3-7 0,1-3 25 16,2-6-102-1,3-3-27-15,5-6-31 16,2-1-14-16,0-1-17 0,-1-4 2 16,-7 2 12-1,-2-1 5-15,-11-1 5 16,-4 2-6-16,-10 5-19 16,-3 4-10-16,-2 14-13 15,-4 9-7-15,5 14 3 16,-1 6 3-16,7 2 4 15,6-3 5-15,14-6 0 16,4-6 0-16,12-8 3 16,2-3 3-16,6-10 6 15,5-2 0-15,3-9 1 16,5-4-2-16,2-4-1 16,2-2 1-16,-5-1-2 0,-7 3-3 15,-7 8-6-15,-8 5-2 16,-11 10-2-16,-1 5 1 15,-9 7 3-15,-1 0 2 16,-2 0 3-16,1-1 1 0,1-4 0 16,-1-3 2-16,5-6 1 15,0-4 3-15,-2-1 6 16,8-5 5-16,-1-7 17 16,1-4 1-16,6-9-4 15,-1-6-8-15,5-6-22 16,6 2-5-16,0 6-6 15,-1 8 0-15,2 17 1 16,-3 4-2-16,0 14 1 16,-1 7-2-16,-7 5 0 15,-1 1 3-15,-5 2 3 16,0 0-4-16,0-4-70 0,2 0-46 16,5-6-190-1,6-3-260-15,3-8 335 16</inkml:trace>
  <inkml:trace contextRef="#ctx0" brushRef="#br0" timeOffset="-211764.83">24277 2599 1231 0,'-7'-17'135'0,"-5"3"60"0,1 4-5 0,-9 7-70 15,-1 4-47-15,-7 10-40 16,-6 3-10-16,3 7-19 15,2 3-2-15,8 0-4 16,11 0 0-16,14-3 0 16,8-2-1-16,13-6 2 15,5-4 1-15,3-4 2 16,-2-4 2-16,-1-5 3 16,-4-3 2-16,-3-3 3 15,-2-6 4-15,-4 1-3 16,-1-1-1-16,-5 2-6 15,-1 6-6 1,-6 8-6-16,-4 8-1 0,-8 6 1 16,-1 4 3-16,-4 1 4 0,2 1 1 15,6-5 1-15,3-4 0 16,5-4 2-16,3-3 0 16,6-5 3-16,1-2 1 15,4-6 0-15,2-3-1 16,4-2-2-1,2-2-1-15,4 2-3 16,4 1-1-16,-7 6-3 0,-2 4-4 0,-12 6-2 16,-7 6 1-16,-7 2 3 31,-6 0 3-31,1-2 4 0,1-4 2 16,10-4 2-16,-2-1 2 0,8-5 0 15,1-2 0-15,0-5-1 16,1 0-1-16,2-4-3 15,1 0-3 1,-1 4-2-16,2 4-3 16,-4 7-4-16,-1 4-1 0,1 7 0 0,-5 1 2 31,3 4 4-31,4 0 3 16,4-2 0-16,3-2 0 0,4-2 2 0,-2-4 1 15,0-3 1 1,0-2 0-16,-2-1-1 0,-2 1 0 0,-1-1-1 31,-1 1 1-31,-1-2 3 0,1-2-1 0,0-7 2 31,-1 0 1-31,0-3-1 0,-4-1 6 0,-4-2 18 32,-3 3 9-32,-6 2 11 15,-6 6-3-15,-10 11-8 16,-7 8-8-16,-3 10-13 15,3 3-4-15,9 3-10 16,15-1-3-16,16 1-3 16,10-1-1-16,12 0-32 15,2-1-25-15,-3 0-87 16,-5 0-74-16,-14-1 120 16</inkml:trace>
  <inkml:trace contextRef="#ctx0" brushRef="#br0" timeOffset="-211479.89">23203 3383 1430 0,'0'-4'106'0,"-3"20"12"16,1 21 41-16,2 4 5 15,0 1-78-15,0-2-61 16,2 1-12-16,1-8 0 16,0-1-25-16,0-6-89 15,1-5-72-15,0-5 77 16</inkml:trace>
  <inkml:trace contextRef="#ctx0" brushRef="#br0" timeOffset="-211274.6">22931 3466 1327 0,'-13'-30'154'0,"8"4"130"16,7 5-65-16,12 1-46 15,7-1-47-15,13 1-58 16,6 2-17-16,11 6-26 15,6 5-13-15,5 7-27 16,-1 6-42-16,-5 7-139 16,-7 5 120-16</inkml:trace>
  <inkml:trace contextRef="#ctx0" brushRef="#br0" timeOffset="-210589.35">23575 3579 1733 0,'-7'-20'170'0,"-2"-2"59"16,-1-2-6-16,-2 1-129 15,-1 3-44-15,-7 9-38 16,-1 7-12-16,-6 10-13 16,1 9-2-16,5 9 1 15,6 0 1-15,11-3-3 0,4-5-3 16,10-6 1-1,5-3 3-15,7-6 13 0,2-1 4 16,1-6 18 0,1-2 4-16,-5 1 1 15,-3-1-1-15,-3 4-16 16,1 2-10-16,-8 6-9 16,-4 8-4-16,-4 11 4 0,-4 2 4 0,3 2 7 31,2-2 1-31,8-7 1 15,9-5 1-15,4-7 3 16,3-4 2-16,-1-7 5 16,-1-5 0-16,-1-9 3 0,-4-4 2 0,-2-10 4 31,1-6 2-31,-2-13-1 0,-1-10-3 0,2 0-10 16,0 3-9-1,-3 24-14-15,0 15-9 0,-3 28-5 31,-2 11 2-31,-3 21 10 0,-2 10 6 0,-3 4 9 16,0 1 1 0,0-9 2-16,-2-4 0 0,-2-8-6 15,0-5-2 1,-1-8 0-16,3-5 1 16,2-8 6-16,5-4 4 15,7-5 0-15,2-3-1 16,6 0-2-16,2 1-2 0,4 3-1 15,4 3-1-15,2 5 0 16,-2 2-1-16,-4 3 2 16,-3 0-1-16,-13 2 0 15,-7 1-1-15,-15-1 0 16,-10 0-4-16,-18-2-19 16,-2-4-19-16,0-8-64 15,2-5-43-15,13-13-137 16,6-6-96-16,17-14 209 15</inkml:trace>
  <inkml:trace contextRef="#ctx0" brushRef="#br0" timeOffset="-210053.81">24158 3192 1211 0,'26'6'138'0,"-4"8"73"0,-6 7-12 15,-6 14-64-15,-2 11-22 16,-8 15-29-16,-2 6-10 15,-11 0-41-15,0-5-10 16,4-13-10-16,8-9-3 16,13-11-3-16,4-8 1 0,7-10 6 15,8-5 5-15,7-8 20 16,5-4 12-16,6-8 17 16,2-4 7-16,-5-8-4 15,-10-2-4-15,-11-3-16 16,-12 0-11-16,-14 11-22 15,-6 9-14-15,-26 22-16 16,-5 11-1-16,-6 17-1 16,-2 5 3-16,22 1-15 15,12-4-5-15,23-9-1 16,13-8 0-16,22-11 21 16,4-4 9-16,1-9 7 15,-4-2 4-15,-10-9 14 16,-7-3 6-16,-1-6 7 0,-2-2-1 15,-4 5-17-15,-2 2-8 16,-6 12-18-16,-3 4-4 16,0 12-1-1,-2 5 1-15,4 6 8 0,-2 2 0 16,-2 2 2-16,-1 0 0 16,-6 1-1-16,-7-1 2 15,-12-4 1-15,-6-1-2 16,-13-6-24-16,-3-3-28 15,-4-4-82-15,-2-2-3 16,-26-1 62-16</inkml:trace>
  <inkml:trace contextRef="#ctx0" brushRef="#br0" timeOffset="-195621.83">21642 4124 360 0,'3'-1'131'0,"2"0"151"15,-4 1-6 1,0-1-40-16,-1 0-29 0,0-1-57 16,2 1-29-16,-1 1-40 15,1 1-11-15,-1 4-22 16,-1 4-9-16,-5 10-14 0,1 4-9 31,-7 10-9-31,-1 6-2 0,-4 4-3 16,-2 0-1-1,2-2-1-15,-1-5-2 16,4-4-5-16,1-4-7 0,5-5-1 16,3-1 1-16,8-5 4 15,7-3 6-15,8-6 1 16,4-4 0-16,8-4-9 15,-3-4-10-15,0-5-41 16,-1-1-32-16,-5-6-65 16,-4-2-37-16,-6-2-82 15,-1-2-21-15,-9-1 52 16,-3 0 51-16,-8 1 196 16,0 1 98-16,-4 5 110 15,4 2 39-15,1 8 3 16,1 4-24-16,4 9-40 15,2 5-20-15,6 6-55 16,2 3-18-16,1 4-43 0,1 2-21 16,0 2-19-1,0-1-3-15,2 2-14 0,2 0-38 16,2-1-133-16,7-1-154 16,2-3 175-16</inkml:trace>
  <inkml:trace contextRef="#ctx0" brushRef="#br0" timeOffset="-195396.11">22521 4241 960 0,'8'8'169'15,"-3"4"154"-15,-1 17-146 16,-3 1 4-16,-1 18-90 0,-2 1-36 15,2 0-41 1,0 1-8-16,0-8-18 16,0-5-30-16,1-4-112 15,3-2-124-15,2-5 148 0</inkml:trace>
  <inkml:trace contextRef="#ctx0" brushRef="#br0" timeOffset="-195020.62">22481 4391 1042 0,'16'-24'134'0,"-4"0"122"15,8 1-35-15,-2 5-26 16,5 5-46-16,2 8-66 16,-1 1-24-16,3 7-31 0,-1 5-12 15,-4 6-14 1,-6 2-1-16,-13 3 1 0,-3 1 1 15,-12-1-11-15,-10-1-11 16,-4-3-11-16,-6-2-3 16,3-4 12-1,4-3 9-15,6-3 8 0,6-1 2 16,9 3-6-16,4 3 0 0,10 10 13 16,3 4 5-16,8 7 10 15,0-1 5-15,2-2-15 16,1-2-1-1,3-6-8-15,4-5-18 0,4-11-75 16,2-5-52-16,2-10-178 16,0-5-105-16,-7-5 234 15</inkml:trace>
  <inkml:trace contextRef="#ctx0" brushRef="#br0" timeOffset="-194768.02">22949 4473 621 0,'0'-23'163'0,"-4"7"147"15,0 7-61-15,0 18-104 16,-2 5-36-16,0 12-40 0,2 2-17 15,3 2-26-15,2-3-11 16,7-5-11-16,6-5 1 16,5-7 22-16,4-6 16 15,1-8 39-15,2-4 15 16,-4-5 8-16,-3 0-3 31,-9-3-14-31,-5 0-11 0,-13-5-21 16,-7-1-14-16,-9-3-27 0,-5-3-9 0,1 4-37 31,3 3-24-31,4 9-68 0,5 5-54 0,8 1-148 31,2 1-157-31,13 0 270 16</inkml:trace>
  <inkml:trace contextRef="#ctx0" brushRef="#br0" timeOffset="-194260.33">23155 4321 846 0,'35'8'137'0,"0"10"111"16,-7 5-51-16,-10 9-72 16,-3 6-31-16,-8-4-39 0,-2 0-14 15,-1-4-27-15,-4-3-7 16,1-4-2-16,3-4-1 16,-4-5 2-16,3-7 5 15,-3-6 7-15,-5-4 2 16,1-11 4-16,-6-3-2 15,1-10 1-15,-4-5 6 16,5-14 2-16,2-3 3 0,8-6-6 16,8 2-3-1,9 17 3-15,6 8 1 0,4 18 10 16,-1 7-6-16,-6 7-9 16,1 6-4-16,-2 3-11 15,-5 2 0-15,-4 2-2 16,-6 4-1-16,-13 1-10 15,-6 2-2-15,-7 4-5 16,-7-2-1-16,2-5 8 16,1-3 0-16,10-10-1 15,12-3-1-15,11-4 0 16,8-1 1-16,5 2 2 16,3 2 3-16,3 5 6 15,-1 2 4-15,-3 3 2 0,-4 0-1 16,-15 0-1-16,-6 1 0 15,-18 1 1-15,-6-1 0 16,-9 0-20 0,-5-1-21-16,0-5-53 15,2-3-36-15,-2-6-100 0,9-5-104 16,18-7 183-16</inkml:trace>
  <inkml:trace contextRef="#ctx0" brushRef="#br0" timeOffset="-193994.09">23852 4415 832 0,'16'3'147'0,"-11"3"139"15,-10 3-34-15,-14 4-85 16,-7-2-33-16,-1 1-68 16,-1 0-19-16,1-3-30 15,8-2-11-15,10-1-11 16,7 0 3-16,20 1 8 15,1-1 9-15,5 4 13 16,4 1 0-16,-10 1-7 0,-3 2-5 16,-11 1-3-16,-8 0-2 15,-14 1-17-15,-9-1-24 16,-23-3-96-16,-12-1-105 16,-17-4 125-16</inkml:trace>
  <inkml:trace contextRef="#ctx0" brushRef="#br0" timeOffset="-193677.96">21267 4988 955 0,'-27'17'91'0,"9"-3"54"0,9-3 28 16,21-3 29 0,21-3-26-16,56-7-29 0,21-4-22 15,56-7-57-15,25 0-21 16,30 1-33-16,10 3-5 16,15 6-7-16,-15 1 0 0,-12 4 3 15,-16 2 0 1,-46 4 2-16,-11 3-1 0,-46 1-37 15,-19 3 1-15,-51 3 10 16</inkml:trace>
  <inkml:trace contextRef="#ctx0" brushRef="#br0" timeOffset="-162754.98">16871 621 405 0,'-10'7'13'0,"-6"4"-1"0,3 1-9 15,-4 2 63-15,-3-2 20 16,5-3 27-16,1-4 8 16,0 2-60-16,6 0-21 15,-2 6-28-15,-1 3-7 16,-6 12-5-16,-5 9 0 15,-7 11 0-15,0 5 0 16,-5 4 0-16,0 7 0 0,4 5-1 16,-1 9 0-16,5 6-1 15,2 1 0-15,1 6 1 16,4-1 0-16,0 5-1 16,0-1 1-16,15-1-2 15,1-4 0-15,12-5 0 16,11 1 0-16,4-7 0 15,1-2 0-15,7-5 0 16,2-3 0-16,6 1 0 16,3 4 1-16,7 6 0 15,5 0 0-15,-5-1 2 16,2-2-1-16,-4-5 1 16,0-1-1-16,1-8-1 0,6-4 1 15,13-10-1-15,5-6 0 16,4-10 1-16,1-4 0 15,1-8-1-15,6-1 1 16,14-3 0-16,3 0 2 16,-2-1 16-16,1-1 2 15,2-1 16 1,-1-1-1-16,4 0-7 0,-2-3-2 16,7-4 0-16,-2-3 2 15,1-2-3-15,-1 0-2 0,-5 0-11 16,-3 3-5-16,-8 2-1 15,-7 4 0-15,-15 4-1 16,5 5-1-16,-9 8 0 16,-5 7-1-16,-11 13-1 15,-9 2 1-15,-10 5 0 16,0-2 1-16,2-4 1 16,1-3 0-16,17-7-2 15,5-4 1-15,11-7-1 16,-2-5 0-16,-4-4 15 15,-6-1 11 1,-2 1 15-16,-1 2 7 0,4 9-4 16,0 3-9-16,-8 5-14 15,-12 2-6-15,-7 5-9 16,-12 5-1-16,-4 6-2 0,2 4-1 16,-6 1 1-16,5-6-1 15,5-2-2 1,7-5-1-16,10-6-1 0,11 0-2 15,11-3 1-15,5 2-2 16,-2 1 0-16,-4 0 0 16,-5-2 1-16,-3-4 10 0,22-10 36 15,9-7 16-15,16-14 14 16,6-4 0-16,15-11-24 16,3-1-9-16,6-2-9 15,9 3-6-15,2 8-10 16,-11 4-8-16,5 13-6 15,4 5 0-15,-16 6 0 16,7 3 1-16,8-5 0 16,-6-2-7-16,5-16-67 15,11-7-68-15,4-31 73 16</inkml:trace>
  <inkml:trace contextRef="#ctx0" brushRef="#br0" timeOffset="-161261.58">11671 2690 648 0,'6'-2'195'0,"-3"-2"119"16,3 1-50-16,-5 0-29 16,-1 4-88-16,0 5-29 15,-1 6-39-15,1 4-14 0,0 7-34 16,0-1-10-16,-3 1-9 15,3-1-4-15,4-4-3 16,4-4-3-16,2-7 4 16,1-4-22-16,0-7-96 15,-2-5-82-15,0-9 92 16</inkml:trace>
  <inkml:trace contextRef="#ctx0" brushRef="#br0" timeOffset="-161120.59">11538 2543 1184 0,'2'-4'83'0,"-2"0"36"0,4-2-41 15,1-5-19 1,8-3-47-16,5-4-275 0,7-2 188 16</inkml:trace>
  <inkml:trace contextRef="#ctx0" brushRef="#br0" timeOffset="-160806.16">11912 2593 807 0,'8'56'102'0,"-2"-7"105"15,1-2-59-15,-3-8-25 16,0-2-44-16,2-4-62 16,-2-5-7-16,0-6-2 15,-1-3 1-15,-3-10 0 16,0-3 1-16,0-6 3 15,-5-7 7-15,4-10 13 16,-1-7 5-16,4-8 9 16,6-1 0-16,7 1-1 15,2 6-1-15,6 7-1 16,-1 7-7-16,0 10-15 16,1 3-7-16,-3 7-10 15,-2 2-2-15,0 3 2 16,-1 1 0-16,-1-2-55 15,2-1-65-15,2-3-217 16,3-2 182-16</inkml:trace>
  <inkml:trace contextRef="#ctx0" brushRef="#br0" timeOffset="-159753.28">12495 2652 1097 0,'-10'-13'151'0,"1"4"106"16,-8 2-18-16,-6 7-100 15,-3 5-42-15,-10 9-63 16,5 4-13-16,2 9-15 16,6 4-4-16,13-1-3 15,9-2-2-15,12-6 1 16,10-4 0-16,16-10 2 16,1-5 0-16,7-8-22 15,0-3-33-15,-8-7-19 16,2 0-7-16,-4-2 21 15,-2 1 33-15,-6 4 18 16,-6 4 7-16,-5 8 0 16,-3 6 2-16,-6 8 6 15,-2 5 3-15,-2 4 3 16,-3 2 0-16,-2-4-6 0,0-5 1 16,0-7 2-16,1-3 2 15,-3-7 6-15,0-3 4 16,1-8-1-16,2-2-4 15,2-6-7-15,5-2-7 16,6 4-4-16,1 1-2 16,5 7 0-16,2 3 0 0,6 2 1 15,5 0 1-15,2-2 1 16,4-3 1-16,1-4 0 31,-3-1 2-31,-3-5 4 16,-7 0 7-16,-9 0 21 0,-5 0 6 15,-8 4 12-15,-6 0 0 0,-7 7-15 16,-5 4-9 0,-3 9-15-16,-1 7-5 0,-3 11-5 15,4 6 0-15,3 5-4 16,7 2-5-16,6-3 0 16,4-3 0-16,14-5 5 15,0-4 1-15,10-5-27 16,-1-5-21-16,3-7-49 0,6-3-44 15,4-9-14-15,6-5 8 16,4-6 47 0,-5-3 45-1,-6-1 45-15,-4-3 14 16,-19 1 60-16,-7 0 27 0,-10 3 48 16,-9 3 8-16,-7 13-53 15,-5 4-28-15,-7 11-54 16,2 9-13-16,2 7-5 15,6 5 0-15,8-1 1 16,9-3 1-16,13-11 2 16,8-6 0-16,10-8 3 15,6-5 1-15,5-6 3 16,-5-2-1-16,-6-1 0 16,-4-3-2-16,-4 8-1 15,-6 2-1-15,-5 8-2 16,-3 8-2-16,-5 9 2 15,3 4 2-15,-3-1 1 0,0-1 1 16,0-7 0-16,1-4 0 16,4-8 2-16,5-4 1 15,2-7 0-15,2-1 9 16,2-4 11-16,-4-1 6 0,0 1 3 16,-2-1-7-1,1 6-15-15,2 4-5 0,2 5-6 16,4 3-1-16,4 4-1 15,2 1 0-15,-1 2 0 16,-1-1 1-16,-8 1 4 16,-8 0 2-16,-19 3 6 15,-11 1-12-15,-11 1-72 16,-5 0-76-16,11-6 74 16</inkml:trace>
  <inkml:trace contextRef="#ctx0" brushRef="#br0" timeOffset="-159426.24">13833 2695 744 0,'5'10'99'0,"3"-4"122"16,2-6-67-16,4-8 23 0,4-6-47 15,4-6-68-15,4-2 6 16,-4 0 1-16,-4 0 5 15,-11 5 27 1,-7 2-8-16,-11 9-19 0,-8 6-17 16,-8 13-36-1,-2 7-10-15,1 10-10 0,4 2 0 16,5 1-4 0,5 3-1-16,10-4-1 0,6-3 1 15,13-3 3-15,3-5 1 16,12-9 3-16,3-4 1 15,8-8-58-15,2-5-60 0,12-9 64 16</inkml:trace>
  <inkml:trace contextRef="#ctx0" brushRef="#br0" timeOffset="-158581.67">14961 2588 644 0,'0'-7'153'0,"-3"-2"228"16,-3 0-122-16,-5-2-25 0,-5 0-48 15,-1-1-98-15,-6-2-30 16,-2 5-33-16,1 4-13 16,-1 9-17-16,1 9-2 15,-1 19-4-15,1 5 0 16,5 7 3-16,1 0 2 16,8-10 4-16,7-4-1 15,7-10-1-15,4-7 1 16,8-10 3-16,4-3 2 15,-1-11 7-15,5-4 1 0,3-7 3 16,1-4 2-16,-1 0 5 16,4 0 0-16,-9 9-4 15,0 3-4 1,-8 11-8-16,-2 3-2 0,-7 11 0 16,-3 3 2-16,-3 3 1 15,0 2-1-15,5-5-1 16,1-4-1-16,13-7 1 15,4-3 0-15,1-5 1 16,3-3-1-16,0-2 1 0,-1-2 3 16,1 4 5-16,0 4 0 15,-8 4-1-15,0 6-4 16,-9 7-6-16,-1 2 1 16,-4 5 0-1,0 1 1-15,-3-1 1 16,-1-2 1-16,-1-4 2 0,-3-2 1 0,0-8 5 15,0-3 3 1,2-9 0-16,1-4-2 0,2-9-3 16,5-4-3-1,7-7-6-15,7 0-1 16,8 1-4-16,6 2-2 0,8 6 8 16,-4 6-32-1,2 2-134-15,1-1-120 0,-4-2 134 16</inkml:trace>
  <inkml:trace contextRef="#ctx0" brushRef="#br0" timeOffset="-157965.39">15558 2590 1175 0,'3'11'123'0,"-2"-8"72"16,9-1-29-16,-3-12 4 15,7-3-62-15,5-2-56 31,2-5-13-31,3-1-25 0,-5-2-6 0,-2 1-1 16,-3 4 2-16,-7 3 7 16,-7 3 8-16,-12 5 2 15,-6 2-1-15,-8 11-15 16,-2 4-10 0,1 15-7-16,-5 7-3 15,8 9 1-15,6 1 2 16,6 3 1-16,12-4 2 15,8-6 0-15,11-3-3 16,9-12-12-16,7-5-19 16,15-10-27-16,-4-3-14 15,17-8-36-15,3-3 3 16,-4-7-3-16,-7 0 16 16,-15-6 53-16,-10-1 16 0,-12 1 76 15,-3-1 32-15,-15 0 55 16,-6 4 18-16,-10 8-31 15,-6 5-29-15,-6 14-52 16,-6 8-20-16,-16 12-12 16,2 3-2-16,6-2-5 15,11-5-1-15,28-12 1 16,10-7 2-16,18-9 4 16,9-4 2-16,7-7 3 15,-3-2-2-15,-5-3 2 16,-6-2 2-16,-8 1 0 15,-2 1-2-15,-10 8 3 16,-6 11 2-16,1 6-1 0,-6 12-1 16,-4 17-5-16,-1 3-2 15,5 0-1-15,4-5-1 16,13-13-1-16,6-7 0 16,18-12-3-16,8-4-18 15,9-9-84-15,7-2-70 0,-1-1 86 16</inkml:trace>
  <inkml:trace contextRef="#ctx0" brushRef="#br0" timeOffset="-157380.24">13585 3248 1268 0,'10'-21'122'0,"-3"5"78"15,-2 7 7-15,-5 12-52 0,-4 8-45 16,-4 18-64-16,-2 9-19 16,-1 21-14-16,-1 5-4 15,2-1-4-15,-2-1 1 16,4-9-1-16,5-8 0 15,3-10 2-15,2-8-2 0,2-15 5 16,0-7 3-16,1-11-3 16,-1-7 0-16,8-12-7 15,1-3-3 1,13-1-4-16,4 2-1 16,9 10-2-16,1 5 0 0,-3 11 1 15,-3 4 1 1,-7 6 3-16,-5 4 2 0,-10 3 2 15,-6 1 3-15,-11 5 1 16,-8 2 2-16,-19 4-1 16,-7-1-9-16,-19-1-58 15,-1-5-40-15,8-10-128 0,9-11-204 16,25-20 256-16</inkml:trace>
  <inkml:trace contextRef="#ctx0" brushRef="#br0" timeOffset="-156982.55">13941 3354 1005 0,'6'37'125'0,"-5"3"96"0,-2 2-55 0,-4 2-45 32,1-4-44-32,1-9-44 0,4-6-14 0,9-12-8 15,0-7 11-15,7-13 16 16,2-3 4-16,7-14 9 31,2-1-1-31,4-6-2 0,2-4 7 0,-8 2 7 31,-3-1-1-31,-13 12-2 16,-4 6-4-16,-6 16-17 16,-5 7-8-16,-1 18-15 15,-2 8-1-15,4 10-3 0,2 3-1 16,-1 0-1-16,3-1-2 15,-2 0-3-15,-3-2 1 16,-4 3 2-16,-7-1 1 16,-10 0 4-16,-1-5 1 15,-5-9 0-15,0-5 0 16,4-10-20-16,-1-7-25 16,9-9-79-16,3-5-76 0,11-22 98 15</inkml:trace>
  <inkml:trace contextRef="#ctx0" brushRef="#br0" timeOffset="-156712.89">14873 3524 1729 0,'-5'21'144'16,"-4"1"22"-16,-4-1 19 0,2-2-111 16,-1-1-37-16,4-1-23 15,4 0-5-15,3 2-8 32,1-1-9-32,0-1-56 0,3 0-53 0,5-5-179 15,6-6 163-15</inkml:trace>
  <inkml:trace contextRef="#ctx0" brushRef="#br0" timeOffset="-156379.14">15143 3512 1365 0,'-9'16'97'0,"-3"4"38"15,0 5-29-15,1 4 2 0,2 1-57 16,6-3-47-16,6 0-3 16,6-9-1-16,6-4 0 15,7-9 3-15,3-4 15 16,2-6 22-16,-3-5 18 0,-5-4 38 16,2-1 1-16,-8-4 3 31,-3 0-7-31,-11-1-22 0,-9-3-10 15,-8 2-27-15,-7 3-14 16,-6 7-24-16,0 7-7 16,-3 6-31-1,2 2-25-15,8 2-87 0,7-2-81 0,17 1 128 16</inkml:trace>
  <inkml:trace contextRef="#ctx0" brushRef="#br0" timeOffset="-156205.7">15484 3552 2159 0,'3'-2'66'0,"-13"7"-13"0,2-6 51 0,-2-5-56 15,-2-5-31-15,1-10-108 0,5-3-93 0,10-7 95 31</inkml:trace>
  <inkml:trace contextRef="#ctx0" brushRef="#br0" timeOffset="-155982.93">15755 3266 1700 0,'-7'16'100'0,"-2"9"113"16,-1 2-73-16,-5 3 25 16,-1 6-36-16,-1 5-85 0,-3 5-18 15,-1 1-17-15,4 1-3 16,-1-6-37-16,9-2-4 16,5-3-186-16,-2-8-375 15,19-9 376-15</inkml:trace>
  <inkml:trace contextRef="#ctx0" brushRef="#br0" timeOffset="-155793.77">15914 3612 2300 0,'-1'1'108'0,"-6"5"-26"0,-7-1 72 0,2-1-54 15,-1-8-48-15,3-5-40 16,-1-10-96-16,2-2 39 16,-6-4-3-16</inkml:trace>
  <inkml:trace contextRef="#ctx0" brushRef="#br0" timeOffset="-118888.43">3062 12061 861 0,'-7'-7'115'32,"-1"4"68"-32,-4 6-90 0,-1 6-42 0,-3 8-42 15,-2-1-4-15,3 4-3 16,2-1-2-16,5 1-3 0,4-1-2 31,7 2-4-31,6 2 1 16,12 5 1-16,5 2-1 15,5 5-2-15,2 4-1 16,8 2 12-16,4 3 9 16,18 2 16-16,5 2 8 15,5 0-7-15,0 3-6 16,-7 6-10-16,6 5-5 15,11 3-5-15,8-3-1 0,6-4 0 16,-1-2 0-16,10 0-1 16,3 1 1-16,4-1-3 15,9 0-2-15,7-9 32 16,-4-4 3-16,18-9 22 16,7-4 9-16,-12-2-32 15,13 0-3-15,5 0-17 16,-7 0-6-16,22-3 0 15,-9-1 1-15,4-6 1 16,13-4-1-16,-11-5-3 16,14-2 0-16,-2-2-1 15,-8-1 0-15,12 1 2 16,-11 2 2-16,15 1 4 0,-6 1 6 16,6 0 4-1,2-3 0-15,-5-3-5 0,14-3-4 16,-12-7-3-16,11-4-2 15,-8-6-1-15,7-3-1 16,0-3-1-16,4 0-1 16,5 2-1-16,-1-1 1 15,10 1 6-15,-1 3-1 16,3-1 2-16,1 0-1 16,-1 3-6-16,0-3 0 0,3 4 2 15,0 2 1-15,4-4 3 16,4-1 0-16,-4 2-2 15,5 0 0-15,-7 3-2 16,2 3-1-16,-6 2-1 16,1-1-1-16,-3 2 12 15,0 1 3-15,-4-1 3 16,4 2 1-16,-5-3-4 16,1 0 5-16,0-5-1 15,-5-1-1-15,-3-1-11 16,-5 1-6-16,-5 3 3 15,-14 1-4-15,5 2 14 16,-15 0 12-16,2-1 5 16,-2-2 6-16,-23-1-8 15,8 0-8-15,-18 0-3 0,-6 0-2 16,-2 1-2-16,-3 0-2 16,-9-1-4-16,-7-1 1 15,-5-1-4-15,-4 0 0 16,-4-3-1-16,-2 0-1 15,-13 0 11-15,-9-1 4 16,2-1 5-16,1 0 2 0,-7-2-6 16,-7-2-4-1,-21 0-2-15,-3 1-2 0,-7 1-3 16,1 4-1-16,1 4-2 16,4 1-1-16,-1 6-2 15,3 1 0-15,-2 4-1 16,-1 1 2-16,-6 3-1 15,-3 1 1-15,-6 1 0 16,-2 0 1-16,-6-1 2 16,0-1 0-16,-4-3-1 15,0 0-26-15,-3-8-131 16,-2-3-167-16,6-9 169 16</inkml:trace>
  <inkml:trace contextRef="#ctx0" brushRef="#br0" timeOffset="-118321.15">18652 12479 384 0,'-4'9'158'15,"0"-1"127"-15,3-7-27 16,1-2-39-16,5-4-61 15,-1 0-31-15,4-1-52 16,3 3-7-16,2 5-30 16,2 3-16-16,5 10-14 15,4 2-1-15,7 5 10 16,8-3 11-16,11-2 25 16,4-2 11-16,-5-5 21 0,-4-2 11 15,0-1-9-15,-6-3 0 16,5 2-32-16,-5-2-18 15,-16-2-13-15,-7 3-3 16,-14 0-2-16,-5 2 0 16,-12 5-6-16,-6 5-7 0,-6 7-3 15,-4 6-2-15,2 2 0 16,-1 2-1-16,-1 2 0 16,-5 2-2-16,-11 3-6 15,-4 1-7-15,-6 8-30 16,4-1-33-16,1 8-188 15,7 10 165-15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0T15:47:26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9419 10721 1485 0,'-38'-15'363'16,"12"12"-242"-1,-2 0-17-15,20 24-34 0,2 5-15 0,6 13-28 16,3 6-8-16,5 11-14 16,2 4-2-16,-1 2-1 15,0-1-24 1,0-2-71-16,0-3-42 0,-6-5-157 15,0-4 159-15</inkml:trace>
  <inkml:trace contextRef="#ctx0" brushRef="#br0" timeOffset="358.35">9239 10745 1178 0,'11'-60'135'0,"8"4"108"0,5-1-43 15,11 15-51-15,6 6-16 16,3 18-35-16,1 8-22 16,-9 12-39-1,1 6-12-15,-8 8-11 0,-5 6 1 16,-10 7 2 0,-9 1 1-16,-10 0-1 0,-3-1-3 15,-7-9-13-15,-2-5-3 16,-1-7-4-1,-2-5 0-15,-3-4 6 16,3 0 3-16,2 2-2 16,2 4 3-16,10 9 3 0,3 4 1 0,7 9 4 31,4 3-2-31,8 9-2 0,1 4-1 0,6 3-5 31,2 2 2-31,8-5-52 0,1-5-42 0,7-11-151 31,5-8-222-31,4-9 269 0</inkml:trace>
  <inkml:trace contextRef="#ctx0" brushRef="#br0" timeOffset="1167.5">9899 10950 702 0,'-9'13'127'0,"5"1"185"0,1 2-151 15,6 1-29-15,4-1-8 31,2-8-29-31,4-6-17 0,4-11-6 0,-1-9 2 32,1-7 8-32,-2-2 7 0,-5-1-2 15,-3 0-4-15,-6 2-13 16,-3 2-13-16,-8 3-22 16,-4 0-8-16,-10 9-14 15,-2 7-11 1,-2 17-13-16,0 13-6 0,7 22-2 15,1 10 2-15,18 10 7 16,7 6 0-16,22-4-14 16,5-5 0-16,9-15 1 15,-1-9 2-15,3-18 17 16,4-7 1-16,4-15 2 16,5-8 1-16,2-16 4 15,-6-6 2-15,-13-7 3 16,-9-1 2-16,-19 0 7 0,-11 1 2 15,-12 3 3-15,-8 2-1 16,-12 6-8 0,0 9-8-16,-3 16-12 0,3 9-6 15,9 17-1-15,4 3 1 16,12 3 3-16,5-5 0 0,11-11 1 16,7-6 2-16,7-9 3 15,3-6 8-15,-1-4 13 16,-6-4 4-16,-6 1 5 15,-4 0-5-15,-4 6-8 16,-2 4-7-16,0 8-10 16,1 11-3-16,2 14-3 15,5 9 3-15,0 11 0 16,4-5 0-16,3-11-1 16,3-10 0-16,2-21 12 15,2-10 17-15,-2-17 32 16,1-7 16-16,1-11 8 0,1-6-8 15,-4-7-18-15,-4-12-11 16,-6-12-8-16,-8-7-4 16,-7-8-6-1,-6 4-3-15,-7 7-2 16,-3 7-4-16,2 25-3 16,0 13 1-16,6 33-10 15,3 17-2-15,6 33-7 0,2 16-1 0,9 25 0 31,6 12 2-31,2 14 4 0,4-1 2 0,6-12-10 16,4-13-28-16,7-29-94 16,2-12 18-16,8-15 36 15</inkml:trace>
  <inkml:trace contextRef="#ctx0" brushRef="#br0" timeOffset="1660.66">11817 10875 970 0,'1'-14'172'0,"-2"0"136"0,-5 2-94 16,-4 2-8-16,-5 6-64 15,-5 2-27-15,-6 9-50 16,-4 5-25-16,-2 10-27 31,2 5-8-31,6 8-14 16,7 0-4-16,13-1-5 0,7-1 10 15,15-8 20-15,9-4 16 16,7-4 33 0,0 1 2-16,-1 0 1 0,-1 1-7 15,-5 4-16-15,-3-1-9 16,-14 6-5-16,-9 1 0 15,-15 6-8-15,-11 5-22 16,-9 3-73-16,-3 1-45 0,-5-8-136 16,-3-4-119-16,1-13 216 15</inkml:trace>
  <inkml:trace contextRef="#ctx0" brushRef="#br0" timeOffset="1882.66">11817 10491 1384 0,'21'-41'131'0,"-5"12"100"15,-6 9-26-15,-4 18-74 0,-1 12-28 16,4 26-49-16,-1 15-22 16,5 26-14-16,1 9-5 15,4 13-7-15,-1 3-3 16,2 1-9-16,-1-2-39 15,-2-14-133-15,1-8 110 16</inkml:trace>
  <inkml:trace contextRef="#ctx0" brushRef="#br0" timeOffset="3048.5">11805 11150 1338 0,'0'2'92'0,"2"-11"14"16,9-12 92-16,6-8-33 16,3-3-11-16,11-8-32 15,4-4-18-15,10 3-38 16,-3 1-10-16,2 13-17 16,-6 5-8-16,-6 14-13 0,-3 7-7 15,-7 12-8 1,-2 10 0-16,-6 13 3 15,-3 8 1-15,-7 2 2 16,0-2-3-16,0-11-3 0,3-7-1 16,2-12-1-1,3-8 1-15,2-12 1 0,2-6 13 0,4-14 20 16,-4-4 10-16,-2-9 23 16,-3 2-3-16,-6 8-4 15,1 6-9-15,-5 14-22 16,-1 9-13-16,0 16-21 15,1 12-6 1,5 13 0-16,-1 5-8 16,8-1-39-16,7-8-36 15,6-8-93-15,4-6-42 0,2-13-36 16,-1-4-6 0,2-14 57-16,2-4 50 15,-1-9 83-15,-1-1 42 0,-8-4 60 16,-2 0 26-1,-9-3 64-15,-6 4 33 0,-8 5 36 16,-7 3 7 0,-7 9-35-16,-3 7-28 0,-3 9-60 0,-2 9-33 15,3 10-34 1,0 6-6-16,7 4-2 16,6-1 1-16,6-8 0 15,7-6 0-15,7-11 0 16,0-5 2-16,5-7 5 15,-1-3 1-15,1-7 6 16,-1-4 4-16,-3-10 8 16,-1-9 12-16,-2-12 10 15,-1-9-1-15,-10-15 7 16,-2-6-7-16,-7-11-1 16,-3 0-2-16,5 12-4 15,1 11 0-15,5 32-8 16,0 13-5-16,0 25-21 15,-1 15-9-15,0 31-4 16,1 16 3-16,2 23 8 0,3 4 2 16,6-3 1-16,5-11-1 15,14-20 1-15,3-15-1 16,2-18 2-16,4-7 3 16,-10-14 2-16,-4-5 4 15,-2-11 2-15,-6-4 2 0,-4-5 4 16,-4-3-1-1,-4 3-3-15,-2 2-4 16,-3 9-7-16,0 7-4 0,2 11-7 16,0 9 0-16,3 9 1 15,2 0 3-15,6-6 2 16,5-6 1-16,6-15 2 16,4-9 8-16,-1-10 20 15,1-5 10-15,-6-6 16 16,-2-3 0-16,-7 2-7 15,-5 3-6-15,-4 9-12 16,-4 4-8-16,-2 16-15 16,2 12-7-16,4 18-9 15,-1 11 0-15,10 18 2 0,-1 6 3 16,3 2 4-16,2 1 1 16,-8 0 5-16,-5 3 0 15,-11 2 2 1,-11 2-1-16,-14-10-4 15,-5-7-7-15,-6-14-16 16,-1-10-11-16,0-12-31 0,-3-11-25 0,-8-16-105 16,-7-10-97-16,-18-24 159 15</inkml:trace>
  <inkml:trace contextRef="#ctx0" brushRef="#br0" timeOffset="10145.79">12987 12137 879 0,'-1'4'139'0,"0"2"110"15,-1 4-70-15,6 4 0 16,-3 11-53-16,1 7-24 16,1 17-54-16,-3 4-19 0,0 10-19 15,0-1-2 1,-2-6-50-16,0-3-53 0,-2-9-159 15,-2-3-167-15,4-10 231 16</inkml:trace>
  <inkml:trace contextRef="#ctx0" brushRef="#br0" timeOffset="11384.21">12651 12191 1219 0,'-3'-14'122'0,"3"-2"104"0,1-1-71 16,6-3-19-16,1-1-22 15,11-5-29-15,5-3-16 0,16-1-29 16,10-3-13-16,8-3-16 16,2 3-5-16,-6 1-3 15,-5 5-3-15,-7 10 1 16,-1 7-1-1,-7 10 1-15,-3 5 0 0,-12 10 2 16,-3 6 3-16,-9 9 2 16,-1 4 2-1,-8 10-1-15,-3 2-3 0,-2 10-3 16,0 2 0-16,5 8-2 16,2 2 0-16,3-8-1 15,6-7-2-15,6-20-2 16,7-10 1-16,-2-14 1 15,1-4 0-15,-3-7 2 0,-3-6-1 16,0-12 4-16,-2-8-2 16,1-11 1-1,1-4 1-15,-1 3 0 0,3 6 3 16,1 15 1-16,-1 11 1 16,4 20-4-16,0 13 0 0,-3 18-1 15,0 9 0 1,-3 1 1-16,0-5 1 0,-6-15 2 31,-1-10-2-31,-4-14 0 16,-1-7-1-16,-1-10-2 15,1-9 1-15,0-17-1 0,0-6-1 0,5-11-1 32,2-3 0-32,7 5 2 0,3 6 2 0,5 18-1 15,0 8 0-15,0 15 0 16,-1 4-1-16,-7 9 1 15,-3 4 2-15,-4 5-1 16,-2 6 2-16,-4 1-2 16,2 2 0-1,-1-4-3-15,4 0-1 0,7-7-1 0,-1-6-1 16,7-11 5 0,2-7 2-16,1-12 3 0,2-3 3 15,-4-8-6 1,-2 0 3-16,-5 0 8 15,-6 1 3-15,-3 6 10 16,-6 3 4 0,-1 9-12-16,0 9-4 0,-6 3-13 15,3 14-6-15,2 14 0 16,1 5-1-16,1 0 3 16,7-6 0-16,4-12-1 15,4-8 0-15,10-16 3 16,4-7 2-16,5-9 2 15,-3-4 3-15,-3-1 4 16,-3 0 0-16,-10 6 0 16,0 6-2-16,-4 11-5 15,-2 6-1-15,-2 17 0 16,-4 7 0-16,0 16 1 16,-1 4-1-16,-3 4 1 0,0-4-1 15,-1-8-1-15,-2-8 2 16,4-11-4-16,2-4 0 15,-2-7 1-15,3-2-1 16,0-1-1-16,0 0 0 0,2 4-1 16,0 2-2-16,0 3-23 15,0 2-16-15,-1 2-31 16,-1-1-3-16,-1-5 26 16,-3-2 19-16,-4-9 32 15,1-4 5-15,-2-12 0 16,1-9 0-16,-2-18 9 15,-1-14 4-15,4-20-3 16,3-2-1-16,8 9-3 16,4 11 0-16,8 27 4 15,-1 11-2-15,0 15-8 0,2 7-3 16,-11 11 4-16,-3 5 1 16,-8 8 4-1,-6 3-1-15,-8 7-9 0,-3 0-22 16,1-5-70-16,4-5-66 15,9-16-220-15,5-8-238 16,15-21 339 0</inkml:trace>
  <inkml:trace contextRef="#ctx0" brushRef="#br0" timeOffset="11812.69">14602 12130 896 0,'11'2'151'0,"-2"4"125"15,0 5-65-15,-2 4-92 16,1 1-25-16,-6 0-30 15,4-2-12-15,-3-5-24 16,-1-5-9-16,9-5-7 16,-2-5 8-16,0-6 11 15,4-1 4-15,-1-2-3 16,0 1-5-16,1 4-6 16,-1 4-6-16,2 6-2 15,1 7-4-15,0 9-7 16,0 4 0-16,0 3 0 15,5 0-2-15,3-8-4 16,0-7 0-16,6-14-1 16,2-12 15-16,2-12 35 0,-5-7 29 15,-5-9 47-15,0-2 0 0,-9-10-8 32,-2-6-16-32,-5-10-28 0,-7-1-7 0,0 14-9 15,-1 15-6-15,2 31-22 16,1 17-7-16,3 28-15 15,3 13-6-15,0 22 1 16,1 4 2 0,0 1-10-1,-2-5-29-15,6-10-127 0,0-8-76 0,3-12-284 32,1-8 278-32</inkml:trace>
  <inkml:trace contextRef="#ctx0" brushRef="#br0" timeOffset="11987.56">15021 11931 1512 0,'5'-25'160'15,"8"4"146"-15,6 4-97 16,10 2-53-16,6 3-35 16,6-2-55-16,3-2-28 0,8-2-44 15,3-2-41-15,13 1-143 16,-2 3-146-16,-4 9 175 15</inkml:trace>
  <inkml:trace contextRef="#ctx0" brushRef="#br0" timeOffset="12429.07">14649 13047 1807 0,'5'14'124'0,"-5"7"45"15,1 9-14-15,1 16-51 16,-2 8-24-16,1 9-32 15,-2 3-12-15,-2 2-21 16,-2 0-7 0,2 1-11-16,2-1-21 0,1-9-76 15,-2-8-50-15,7-14-162 16,1-5 165-16</inkml:trace>
  <inkml:trace contextRef="#ctx0" brushRef="#br0" timeOffset="13015.62">15252 13300 1218 0,'-9'3'103'0,"0"2"66"15,1-2-23-15,4-1-41 16,-1 0-12-16,5-3-28 16,1 0-1-16,10-2 6 15,8-1 3-15,20 0 17 16,18-1 4-16,20-1-10 15,11 0-4 1,18 4-11-16,18-1-7 0,0 1-22 16,8 2-8-1,14-2-16-15,-14 2-4 0,-2-2-3 16,-3 0 0-16,-14 0 4 16,-11-3 4-16,-5 1 1 15,-9 1 1-15,-21-1-3 0,-5 3 0 16,-14 1-49-1,-10-1-45-15,-17 2-154 16,-9-2-152-16,-19-10 209 16</inkml:trace>
  <inkml:trace contextRef="#ctx0" brushRef="#br0" timeOffset="13294.89">16976 12926 1585 0,'-1'-1'147'16,"0"1"108"-16,8 5-103 16,2 3-5-16,14 8-16 15,4 2-10-15,16 0-22 16,7 1-9-16,0 0-27 16,-3 2-13-16,-9 5-19 0,-11 5-8 15,-11 7-9-15,-4 6 0 16,-12 7-2-16,-9 1-3 15,-12-1-24-15,-7-1-21 16,-18-4-46-16,-4 1-62 16,-10-7-71-16,5-6-61 0,9-10-300 15,12-8 350-15</inkml:trace>
  <inkml:trace contextRef="#ctx0" brushRef="#br0" timeOffset="13652.84">18633 12721 1381 0,'-4'13'229'0,"4"10"246"16,3 9-169-16,-1 12-104 16,5 5-54-16,-4 3-84 15,1-1-23 1,-2 4-27-16,1 3-5 0,-2 1-5 15,2-1-13 1,0-6-70-16,2-5-68 0,4-6-208 16,3-2 194-16</inkml:trace>
  <inkml:trace contextRef="#ctx0" brushRef="#br0" timeOffset="13809.36">19038 13095 2124 0,'7'5'147'0,"-4"0"60"16,-1-1-86-16,-6-3-114 15,-1-2-74-15,-1-8-135 16,2-7-168-16,11-4 202 16</inkml:trace>
  <inkml:trace contextRef="#ctx0" brushRef="#br0" timeOffset="14235.65">19388 12789 1757 0,'10'-29'184'0,"2"2"106"16,4 4-119-16,-3 5-19 15,0 6-76-15,3 3-19 0,4 4-31 16,0 3-8-16,9 7-4 16,3 6-1-16,2 10-7 15,1 6-5-15,-5 10-6 16,-6 5-13-16,-14 7-38 16,-8 4-28-16,-13 5-81 31,-11 4-29-31,-10 9 3 0,-4 0 14 15,-2-5 77-15,3-5 43 16,6-17 37 0,9-6 31-16,11-12 65 15,8-6 49-15,15-10 64 0,7-6 14 16,24-7-14-16,11-4-36 16,29-7-56-16,3-2-31 0,1-4-39 31,-2 1-11-31,-12 2-53 0,0 1-76 15,-4 7 69-15</inkml:trace>
  <inkml:trace contextRef="#ctx0" brushRef="#br0" timeOffset="22774.19">18370 14383 61 0,'-14'0'5'0,"-1"1"6"15,-1 1-12 1,3 1-1-16,-2 0 0 0,3-2 4 16,2 1 6-16,2 0 74 15,4 1 45-15,-1 1 83 16,2 0 34-16,2 1-3 15,-2 2-12-15,1 5-45 0,-1-1-24 16,-3 3-61 0,1 2-30-16,-5 4-42 0,-1 3-13 15,0 6-13 1,1 2-2-16,5 4-3 0,3 2 0 16,8-2-1-16,4 1-1 15,5-8 2 1,5-2-3-16,6-9 0 15,3-5-1-15,5-10 1 0,2-7 13 0,0-11 27 32,-4-5 10-32,-7-9 8 0,-4-4-10 0,-13-6-20 31,-7-4-6-31,-8 1 10 16,-6 2 6-16,-7 7 8 15,-1 5 6-15,-1 6-12 16,-2 2-7-16,1 9-13 15,5 5-7-15,1 8-10 16,-1 4-18-16,4 6-73 0,1 1-72 16,9-3 86-16</inkml:trace>
  <inkml:trace contextRef="#ctx0" brushRef="#br0" timeOffset="22958.13">18687 14552 1617 0,'-7'20'133'0,"-4"-3"60"16,-1-3-78-16,0-8-70 15,0-3-49-15,4-5-96 16,2-6-63-16,5-5-305 16,5-3 267-16</inkml:trace>
  <inkml:trace contextRef="#ctx0" brushRef="#br0" timeOffset="23338.12">19039 14327 1158 0,'1'-9'155'0,"-3"0"110"16,-2 4-82-16,-3 3-32 15,-4 5-49-15,-2 7-20 0,-7 9-43 16,-4 10-10-16,-9 15-20 16,2 11-8-16,-1 12-4 15,7 3-3-15,17 1-17 16,8-2-7-16,17-15-13 16,9-6-3-16,9-21 16 15,3-9 8-15,-3-18 15 16,-3-5 10-16,-8-13 20 15,-3-6 8-15,-6-3 21 16,-3-2 6-16,-12 6 10 16,-4 2 1-16,-11 3-15 15,-6 1-11-15,-11 7-30 0,-1 2-23 16,-10 8-50 0,1 6-29-16,6 5-124 15,6 0-117-15,17 7 189 16</inkml:trace>
  <inkml:trace contextRef="#ctx0" brushRef="#br0" timeOffset="23831.12">19905 14312 1415 0,'4'3'132'0,"0"4"72"15,1 5-45-15,0 10-74 16,-1 6-33-16,1 12-29 16,-3 5-10-16,1 4-8 15,0 1 0-15,2-6-75 16,0-4-52-16,-2-10-313 16,1-6 251-16</inkml:trace>
  <inkml:trace contextRef="#ctx0" brushRef="#br0" timeOffset="24039.33">19696 14538 1148 0,'6'8'138'0,"11"-3"136"15,7-1-93-15,10-4-22 16,6 0-34-16,-2 0-53 15,-2 0-20-15,1-2-38 16,0-1-7-16,3-1-77 16,-1-2-68-16,4-2 76 0</inkml:trace>
  <inkml:trace contextRef="#ctx0" brushRef="#br0" timeOffset="24418.69">20494 14357 1312 0,'-3'-2'144'0,"-3"1"113"15,-2 1-56-15,-4 7-53 16,-2 2-35-16,0 9-50 16,2 5-17-16,3 9-28 15,2 3-9-15,7 2-9 16,3 0-3-16,10-6-4 15,4-6-1-15,6-7 3 16,3-4 0-16,1-9 4 16,0-3 1-16,4-6 1 15,-1-4 3-15,-6-8 2 0,1-1-4 16,-9-10 27-16,-6-4 2 16,-9-4 8-16,-7-1 13 15,-21-1-22 1,-8 1-3-16,-9 7-12 15,-2 5-9-15,5 10-12 0,2 7-16 16,12 7-32-16,6 3-26 0,11 2-91 16,7 1-61-16,8-1 126 31</inkml:trace>
  <inkml:trace contextRef="#ctx0" brushRef="#br0" timeOffset="24592.51">20885 14485 1325 0,'1'5'112'0,"-1"-3"88"0,0-5-139 0,-1-4-14 16,-2-7-51-16,3-3-56 16,3-2-249-16,6-3 204 15</inkml:trace>
  <inkml:trace contextRef="#ctx0" brushRef="#br0" timeOffset="24988.54">21338 14090 1274 0,'-7'-5'171'0,"-6"2"182"31,-1 1-150-31,-2 7-42 0,-4 4-19 0,1 9-37 15,1 2-12-15,-4 11-34 16,4 3-22-16,-3 12-22 16,2 6-8-16,4 13-7 31,0 3-5-31,14 6-3 0,4-2-1 16,15-12-5-1,3-9 1-15,7-21-4 16,3-9 4-16,1-14 6 15,0-7 4-15,0-6 8 16,0-5 11-16,-9-6 12 0,-6 1 7 16,-12-4 16-16,-8 0 1 15,-15 1-4-15,-8 0-8 16,-7 8-22-16,-2 4-14 16,1 10-35-16,3 8-20 15,6 6-65-15,9 6-46 0,0-5-161 16,10-4 178-1</inkml:trace>
  <inkml:trace contextRef="#ctx0" brushRef="#br0" timeOffset="30403.8">10831 13401 701 0,'-4'-3'142'15,"0"1"118"-15,-4 3-75 16,-1 4-32 0,-4 3-15-16,1 2-2 0,0 2-11 15,4 1-15-15,4 5-37 16,-1 6-18-16,5 11-28 16,1 8-8-16,3 13-6 15,3 5-2-15,-3-5-7 16,2-4 3-16,4-10-16 0,-2-7-35 15,3-7-117-15,1-5-122 16,5-11 145-16</inkml:trace>
  <inkml:trace contextRef="#ctx0" brushRef="#br0" timeOffset="30794.27">11160 13464 1291 0,'1'4'112'0,"-2"10"61"0,-3 8-79 16,0 18-67-16,-5 10-16 0,3 9-6 15,0-1 1-15,2-4-3 16,4-7 0-16,7-12-27 16,2-5-18-16,7-13-3 15,1-8-1-15,-8-10 26 16,0-5 17-16,-4-13 3 0,-3-8 1 31,-4-14 4-31,-1-12 1 0,-4-15 10 16,-2-6 12-16,3 0 12 0,4 6 6 15,6 16 7-15,6 9-7 16,8 17-12 0,0 8-7-16,6 15-16 0,3 4-5 15,-1 10-3-15,-1 3 1 16,-3 6 2-1,-2 3 4-15,-12 7 8 16,-6 6 4-16,-16 12 1 16,-7 6 0-16,-7 4-94 15,-1-3-105-15,1-21 100 16</inkml:trace>
  <inkml:trace contextRef="#ctx0" brushRef="#br0" timeOffset="31085.51">11726 13283 635 0,'23'-6'162'16,"-8"4"163"-16,-5 6-51 16,-14 13-91-16,-8 5-36 15,-10 12-55-15,-11 4-28 0,-8 4-34 16,-4 1-9-16,1 2-12 15,5 0-4-15,19 0-5 16,12-4 0-16,24-5-6 16,10-4 0-16,15-10 2 15,4-3 1-15,3-6 5 16,-2-8-8-16,5-8-119 16,5-12-243-16,13-17 218 15</inkml:trace>
  <inkml:trace contextRef="#ctx0" brushRef="#br0" timeOffset="31259.66">12513 13314 1525 0,'4'9'190'16,"-3"-1"133"-16,1 3-112 16,-3 2-110-16,-6-4-51 15,3-3-53-15,-4-6-32 0,0-10-88 16,9-2-74-1,1-5-287 1,6 1 282-16</inkml:trace>
  <inkml:trace contextRef="#ctx0" brushRef="#br0" timeOffset="31390.82">12549 13615 1915 0,'-3'17'106'0,"-1"-1"27"16,3-4-52-16,1-5-67 15,1 0-27-15,6-7 84 16,5-8-58-16</inkml:trace>
  <inkml:trace contextRef="#ctx0" brushRef="#br0" timeOffset="33657.83">13823 14670 568 0,'-4'2'110'0,"2"0"111"0,-3-1-110 15,0-1-8-15,0-2 15 16,1-1 15-16,-2-2 5 16,0 1-12-16,-2 1-36 15,-1 1-24-15,-2 1-34 16,-4 0-14-16,-4 2-14 16,-3 1 5-16,-5 5 2 15,-2 3 0 1,3 3-3-16,4 3-4 0,10 0-5 15,5-1-1-15,8-4-3 16,5-1 0-16,12 2 7 16,6-2 5-16,11 1 18 0,4 2 5 15,0 1 1-15,-8 0-2 16,-10 4-8 0,-6 2 1-16,-13 4 7 15,-5 4 3-15,-10 3-4 16,-6 1-5-16,-13 0-14 15,-3-2-4-15,-9-6-38 0,3-3-36 0,11-8-80 32,2-7-52-32,11-10-212 15,2-8 238-15</inkml:trace>
  <inkml:trace contextRef="#ctx0" brushRef="#br0" timeOffset="33893.07">13890 14763 943 0,'7'3'134'15,"-3"4"91"-15,1 4-79 16,-5 9-88-16,0 8-32 16,0 9-18-16,4 4-4 15,9-1-4-15,0-6 0 16,6-8-4-16,1-7 0 15,2-12-1-15,2-4-26 0,-2-13-66 16,0-8-87-16,-7-14 93 16</inkml:trace>
  <inkml:trace contextRef="#ctx0" brushRef="#br0" timeOffset="34018.67">13926 14625 839 0,'-1'6'92'0,"0"-1"61"16,3-2-79-16,8-3-198 16,4-3 89-16</inkml:trace>
  <inkml:trace contextRef="#ctx0" brushRef="#br0" timeOffset="34461.14">14238 14963 931 0,'-7'15'148'0,"0"-4"135"0,-1-6-91 16,3-7-68-16,2-3-31 16,5-4-33-16,3 0-19 15,7 3-27-15,-1 1-5 16,6 4-7-16,1-2-1 16,3-4 10-16,3-4 17 0,0-10 41 15,1-5 19-15,-1-4 25 16,-4 0-1-16,-8 4-24 15,-7 6-9-15,-7 12-25 16,-5 10-18-16,-4 24-20 16,2 12-10-16,2 24-11 15,6 6-1-15,7 3-3 16,7-1-16-16,6-8-24 16,3-2-12-16,2-7-10 15,0-3 16-15,-7-6 28 16,-6-5 15-16,-14-8 18 15,-9-5 5-15,-11-8 3 16,-8-6 0-16,-4-13-9 16,-5-8-5-16,3-17-33 0,2-5-17 15,12-6-7-15,11-1 0 16,8 5-4-16,8 0-14 16,9 1-73-16,6-3-59 15,7-7 111-15</inkml:trace>
  <inkml:trace contextRef="#ctx0" brushRef="#br0" timeOffset="34856.12">14639 14368 1477 0,'-2'2'118'15,"-2"13"59"-15,4 10-47 0,1 23-60 16,-1 8-22-16,5 11-23 15,1 5-9-15,2-1-13 16,5-3-2-16,4-10-3 16,1-9 0-16,9-14-27 15,-3-11 0-15,2-15 5 16,1-8-4-16,-2-14 43 0,0-6 9 16,1-8 25-1,-3-2 13-15,-9-2 6 0,-2 1 11 16,-14 1 14-16,-8 5 5 15,-7 14-3-15,-8 7-19 16,1 24-41 0,3 12-20-16,8 20-18 0,4 7-3 15,9-4 1 1,5-7-2-16,11-18-21 0,5-9-19 16,4-14-64-16,2-1-41 0,-3-5-93 15,-2 1-87 1,-13 4 190-16</inkml:trace>
  <inkml:trace contextRef="#ctx0" brushRef="#br0" timeOffset="35141.75">13919 15561 1283 0,'-6'-12'164'0,"-1"2"142"0,-2 0-83 15,1 7-63 1,-1 3-35-16,2 9-35 0,2 7-17 16,4 14-16-16,2 10-10 15,5 18-20-15,2 6-9 16,2 11-13-16,1 4-6 0,0-2-83 15,-1-2-69 1,-1-7-130-16,1-9 128 16</inkml:trace>
  <inkml:trace contextRef="#ctx0" brushRef="#br0" timeOffset="35787.17">13716 16027 1183 0,'0'-2'141'0,"8"-3"137"15,-4-7-70-15,11-10-11 0,7-3-27 0,-3-11-33 16,12-1-21 0,-5-4-32-16,-2-1-15 15,8 7-24-15,-2 5-10 16,0 14-18-16,0 10-5 15,-4 18-5-15,-1 9-1 16,2 18 1-16,-1 5-15 16,-2 14-55-16,-4 2-28 0,-6 7-26 15,-1-4 17-15,-5-16 51 16,1-9 28-16,-2-25 20 16,0-9-1-16,4-14 13 15,-1-6 12-15,3-8 18 16,2-2 10-16,-1 4-1 15,0 7-7-15,1 13-13 16,0 7-8-16,-4 12-13 16,1 2-2-16,-1 2-3 15,0-2-3-15,2-5-1 16,0-3 0-16,3-9-3 16,4-3 1-16,-3-13 1 0,2-8 1 15,7-9 9-15,3-2 7 16,12 8 16-16,-3 4 4 15,2 20-3-15,-3 8-7 16,-10 14-12-16,-3 3-4 16,-7 4-12-16,-3 0 0 15,-9-1 0-15,-2-3 0 16,-4-7 11-16,-5-5 0 0,-3-9 9 16,-4-4 12-16,-1-12 19 15,4-8 8 1,3-13 2-16,7-5-8 15,9-2-19-15,3 2-9 16,8 6-13-16,4 1-3 0,6 0-48 16,0-4 11-16,-3-11 9 15</inkml:trace>
  <inkml:trace contextRef="#ctx0" brushRef="#br0" timeOffset="38966.16">18838 11572 682 0,'1'-15'123'0,"-2"3"93"16,-5 2-54-16,-2 5-62 16,-2 0-13-1,2-1 13-15,3 2 9 0,3-2 1 16,2-2-4-16,4 4-25 15,0-2-8-15,3 4-23 16,0 5-8-16,-4 5-11 16,-2 1-10-16,-2 11-8 15,-2 5-7-15,-5 13-4 16,1 7-2-16,-2 6-2 16,2-1-3-16,3 0-31 0,2-2-8 15,3-6-12 1,3-6 0-16,-1-12 32 15,2-6 7-15,1-15 16 0,-1-6 2 0,1-18 4 32,-2-7 4-32,2-14 7 15,-1-7 3-15,0-8 10 0,1 1 2 0,0-3 5 32,0 4 2-32,3 3-7 0,1 5-4 0,2 11-10 15,3 7-3 1,0 18-6-16,-2 8-1 0,-2 14-4 15,-2 7 1 1,1 10-2-16,3 6 0 16,-2-1 1-16,-1 0-1 0,2-8-1 31,-2-7 0-31,2-10 0 0,4-5 0 16,1-9 15-1,2-8 2-15,-2-13 18 0,1-1 8 16,-1-7 7-16,0 2 12 15,-4 9-14-15,-6 4-5 16,-2 20-18-16,-4 10-13 16,-5 21-5-16,-1 9-2 15,-3 11-6-15,1 3 0 16,3 0-4-16,4-4-59 0,10-11-32 16,6-7-20-16,7-19-5 15,3-12 58-15,3-13 34 16,-1-7 22-16,-1-8 10 15,-3 1 1-15,-2 3 21 16,-6 4 5-16,-10 9 4 16,2 7 2-16,-5 10-21 15,-3 6-5-15,1 11-7 16,1 2-2-16,3 2-2 16,3-2 0-16,8-11 0 15,-1-6-1-15,1-13 13 16,3-6 6-16,-7-10 11 15,1-1 9-15,-6-4 1 0,-1 2-1 16,-2 5-9-16,-1 3-6 16,1 10-12-1,0 5-2-15,0 14-1 0,-3 6 0 16,1 8-4-16,-1 0-1 16,2-3-2-16,2-4-1 0,4-8 0 15,4-5-1-15,2-7 0 16,2-5 1-1,0-9 1-15,3-2 3 0,0-6-42 16,-2-2-30-16,0-4-65 16,-2-3-54-16,1-6-49 15,-1-5-14-15,3-6-16 16,0-7 28-16,-2-9 55 16,0 1 42-16,-5 0 105 15,2 5 57-15,4 16 126 16,-2 8 44-16,-3 17 58 0,-4 10 7 15,-8 20-35 1,-2 12-17-16,-4 21-55 16,-5 12-41-16,-5 18-48 0,-1 4-25 15,-7 1-26-15,6-1-2 16,7-12-7-16,3-8-9 16,16-14-92-16,2-9-84 15,9-18 100 1</inkml:trace>
  <inkml:trace contextRef="#ctx0" brushRef="#br0" timeOffset="39156.89">20079 11251 1151 0,'12'-24'151'0,"-5"13"131"16,0 16-72-16,-7 30-54 15,0 17-21-15,-4 22-37 16,0 9-19-16,-6-1-45 15,4-6-15-15,2-16-61 16,3-10-80-16,6-16-211 0,5-7 184 31</inkml:trace>
  <inkml:trace contextRef="#ctx0" brushRef="#br0" timeOffset="39415.12">20087 11582 873 0,'23'-14'184'0,"1"2"205"0,12 0-222 16,5 2-8-16,-6 2-31 15,2-1 3-15,-10 10-9 32,-6 4-14-32,-8 9-31 15,-3 7-18-15,-8 6-33 0,-2 3-10 16,-2 5-10-1,-4 2-4-15,4-3-15 16,1-4-21-16,7-11-86 16,3-10-65-16,10-17-280 15,5-8 264-15</inkml:trace>
  <inkml:trace contextRef="#ctx0" brushRef="#br0" timeOffset="39552.12">20406 11292 1126 0,'-21'-6'211'0,"0"5"216"0,5 8-286 16,2-2-55-16,6-4-88 16,4-3-24-16,8-9-80 15,8 0-96-15,11 0 116 16</inkml:trace>
  <inkml:trace contextRef="#ctx0" brushRef="#br0" timeOffset="39693.73">20611 11491 1490 0,'0'26'104'0,"0"-7"36"16,3-9-45-16,11-13-63 15,7-4-11-15,11-9-6 16,1-2-5-16,1-4-35 16,1-5-94-16,-2-6 76 15</inkml:trace>
  <inkml:trace contextRef="#ctx0" brushRef="#br0" timeOffset="39882.79">21174 11018 1464 0,'5'20'141'0,"-3"10"134"16,0 10-139-16,-2 12-21 15,-2 9-28-15,-3 16-37 16,2 1-13-16,-2 1-45 15,2-6-29-15,3-16-154 16,0-7-134-16,2-10 175 16</inkml:trace>
  <inkml:trace contextRef="#ctx0" brushRef="#br0" timeOffset="40514.56">21032 11454 1568 0,'38'-32'98'0,"-1"-1"41"15,-3-2-25-15,-3 0-38 16,-4-1 17-16,0 0 20 16,-1 0-1-16,2 6-13 15,-1 4-20-15,1 11-39 16,-1 9-14-16,-10 13-20 0,-4 13-4 15,-9 16 0 1,-3 9 0-16,-4 15 2 16,-4 3-1-16,-1 1-1 15,0-5-3-15,7-13-3 0,1-6-3 16,9-15-1-16,3-8 2 16,11-8 4-16,2-8 2 15,4-1 2-15,2 1 1 16,-4 0-2-16,-2 3 2 15,-3-2-2-15,-4 0-1 0,3-5-1 16,0-3-2-16,4-10-1 16,2-3 2-16,6-7 2 15,2-1 2-15,10 1 0 16,5 2 0-16,7 8 0 16,-5 7 1-16,-6 16 2 15,-11 12 0-15,-15 8 1 16,-2 3-3-1,-6 4-1-15,-5-6 0 0,0-3 0 16,-3-4 1-16,-3-7 3 16,-1-2 3-16,0-7 6 15,-3-4-3-15,1-6 31 0,2-6 14 16,4-10 10-16,5-3 8 16,5-5-22-1,4 2-16-15,6 3-15 16,6 0-9-16,4 4-10 15,5-7-23-15,4-2-90 0,4-2 7 0,8-9 30 16</inkml:trace>
  <inkml:trace contextRef="#ctx0" brushRef="#br0" timeOffset="64759.38">16594 16497 390 0,'-3'4'93'0,"1"0"110"16,0-3-24-16,1-1-12 0,0 0 2 16,1 0-9-16,-2 1-8 15,2 0-21-15,0-1-10 16,0 1-22-16,0 0-11 15,0 4-22-15,0-1-3 16,2 5 10-16,-1 0 5 16,1 4 7-16,1 6-3 15,0 8-23-15,0 9-15 0,-2 15-21 16,-1 6-8-16,-4 10-6 16,-4 2-1-16,-3 0-3 15,-1-3-16-15,2-8-59 16,1-7-27-16,3-16-60 15,4-10-23 1,2-18-60-16,1-9-59 0,2-21 167 16</inkml:trace>
  <inkml:trace contextRef="#ctx0" brushRef="#br0" timeOffset="66575.82">16213 16590 607 0,'7'-8'194'15,"9"-5"226"-15,6-3-117 16,14-7-56-16,0-1-27 16,6-2-48-16,2 0-22 0,-1-3-54 15,6 1-30 1,0 0-37-16,5-3-12 0,7 2-10 31,-4 2-3-31,-3 5-1 0,-11 4-1 16,-9 6-12-16,-5 4-12 15,-11 6-27-15,-3 2-4 16,-9 3 11-16,1 3 13 0,-4 3 26 16,-2 5 4-16,-2 7 5 15,-3 3-1-15,-3 9 0 16,0 1-1-16,1 5-4 15,-1 3 0-15,6 6-4 16,-1 7-1-16,4 9-17 0,0 7-27 16,5 2-33-16,0-2 1 15,-3-14 19-15,2-7 28 16,1-19 37-16,-3-7 0 16,2-15 12-16,2-8 8 15,-1-16 7 1,2-8 3-16,1-13 1 0,4-4 1 0,1-2 6 31,2 0 0-31,2 6-5 16,4 8-8-16,-3 14-14 0,1 7-5 0,-1 18-9 15,2 8 0-15,-4 15-2 16,-3 6-4-16,-2 2-9 31,-2-3-6-31,4-8-31 0,-4-5-10 0,4-10-17 31,1-4-12-31,1-9 9 16,2-5-4-16,0-12 17 16,1-4 16-16,0-7 23 15,1-2 19-15,-1-2 11 16,-1-1 4-16,-6 4-2 16,-2-1 3-16,-6 10 0 0,-3 3-1 15,-4 7-1-15,-1 5-1 16,-2 3-3-16,2 5 0 15,-2 1 1-15,3-1 1 16,1 1 4-16,-2-1 4 0,1-3 14 16,2-2 8-1,0 0 9-15,-1 0-1 16,-2-1-4-16,2-4-7 0,-2-1-9 16,2-1 0-16,-1-1-5 15,1 1-1-15,1 0-1 16,0-1 0-16,0 1 6 15,0-2 5-15,0 3 10 16,0 0 1-16,0 1 5 16,0 3 5-16,0 0 8 15,0 0 5-15,0-1 0 16,0 1-3-16,0 1-9 16,0 0-8-16,1 4-12 15,-1 2-7-15,2 6-11 16,3 4-1-16,3 8-4 0,0 3-1 15,3 3-1-15,0 0 0 16,0-1-9-16,-3-1-6 16,-5-4-23-16,0-2-12 15,-1-8-11-15,-2-4 1 16,-3-10 16-16,0-6 12 0,-1-12 19 16,-1-3 4-1,-2-8 8-15,0-5 1 16,2 0 0-16,2-1 1 0,4 2-1 15,4 4 1-15,3 3 3 16,0 1 0-16,7 4 0 16,0 1-2-16,9 1-2 15,4 1-1-15,4 0 0 16,2 2 1-16,-8 4-1 16,-2 3 0-16,-7 7 1 15,-2 3-8-15,-7 10-1 16,-5 3 0-16,-3 6 2 15,-4 2 6-15,-1 0 1 16,3 0 2-16,2-3-2 16,0-1 1-16,4 1-2 15,5 1-1-15,3 3 2 0,-2 1-2 16,4 1 2 0,-2-5 0-16,1-6-1 0,-1-5 0 15,2-6 1-15,1-5-3 16,1-10 16-16,-3-5 7 0,-1-11 17 15,-2-6 12-15,-2-2 8 16,-2-2 4-16,-2 9 3 16,0 4-3-16,-3 12-16 15,-1 12-10-15,0 5-20 16,0 14-8-16,2 14-7 16,3 8 0-16,5 2-8 15,0-6-10-15,9-9-7 16,4-11 1-16,10-15 6 15,0-6 12-15,1-12 7 16,-3-8 3-16,-6-5 12 16,-6 0 6-16,-7 0 14 15,-1 5 3-15,-7 9 0 16,3 6-2-16,-6 11-12 0,-4 11-6 16,5 20-11-1,-4 11-5-15,1 15-11 0,1 8-14 16,-3 5-41-16,4 5-6 15,-1-2-53-15,1-4 7 16,5-15 30-16,-3-12 7 16,5-22 62-16,-2-9 7 0,-5-21 40 31,-1-13 21-31,-8-19 23 16,-1-14 8-16,-1-17-18 0,2-7-15 0,8 3-4 15,2 6-3-15,12 12-6 16,2 8-6-16,4 11-18 31,2 7-7-31,2 19-5 0,-2 8 1 0,1 13 2 16,-5 8-3-1,-6 13-20-15,-7 4-19 0,-8 10-56 16,-6 3-35-16,-5-2-91 16,-1-2-208-16,3-10 262 15</inkml:trace>
  <inkml:trace contextRef="#ctx0" brushRef="#br0" timeOffset="67052.46">18476 16760 1005 0,'8'18'179'0,"-4"0"199"16,-1 5-227-1,-3-2-33-15,-3-5-50 0,5-2-20 16,1-14-8-16,6-4-2 15,-1-14 17-15,-1-6 24 0,7-2 15 16,-1 0 1-16,1 4-11 16,3 6-19-16,-11 6-28 15,2 6-12-15,2 12-13 16,0 7-5-16,1 11-23 16,3 3-20-1,2 1-65-15,4-2-2 0,6-11 18 16,2-7 19-16,3-12 78 15,-3-8 23-15,-4-7 43 16,-1-4 18-16,-7-11 23 16,-2-3-4-16,-9-16-12 15,-5-7-2-15,-14-11 0 16,-6-5-3-16,0 4-22 16,4 6-12-1,15 24-27-15,6 15-12 0,12 32-6 0,6 15-4 31,6 19-9-31,1 10-3 16,1 10-8-16,-6 4-10 16,-1 5-48-16,-2-2-37 15,-2-7-58-15,1-8-367 16,4-21 343-16</inkml:trace>
  <inkml:trace contextRef="#ctx0" brushRef="#br0" timeOffset="67221.71">18807 16531 2080 0,'26'-10'135'0,"8"2"65"16,5-4-86-16,5 2-72 16,-6-5-14-16,-2-3-55 15,4-5-66-15,10-13-147 16,13-5 129-16</inkml:trace>
  <inkml:trace contextRef="#ctx0" brushRef="#br0" timeOffset="67789.45">20023 16414 1023 0,'-1'5'210'15,"-1"2"226"-15,0 5-238 16,1 2-20-16,1 7-60 15,1 2-22-15,8 6-41 16,4 7-21-16,7 7-28 16,5 5-3-16,8 0-2 15,4-3-5-15,3-15-1 16,1-6 12-16,-9-21 56 0,-5-6 17 16,-7-18 47-16,-9-11 6 15,2-15-28-15,-5-6-8 16,-3-8-37-1,-3 0-17-15,-2 3-26 0,0 4-22 16,-2 12-70-16,2 8-57 16,4 14-166-16,1 7-84 0,12 7 201 15</inkml:trace>
  <inkml:trace contextRef="#ctx0" brushRef="#br0" timeOffset="68120.88">20837 16319 1420 0,'-2'-3'177'0,"-13"0"157"15,0-1-104-15,-10 4-75 16,-4 4-40-16,-1 7-58 16,-2 4-17-16,4 3-31 0,5 1-8 15,17 0-6-15,9 0-4 16,20-5 4-16,3-1 2 15,8-6 9-15,3-2 8 16,0 0 17-16,-1 1 7 16,-8 3 7-1,-4 4 0-15,-13 6-12 0,-8 1-4 16,-12 7-10 0,-8 1-3-16,-15 4-16 0,-6 0-5 0,-12-3-41 15,-6-4-38-15,-10-12-113 16,5-6-93-16,9-12 154 15</inkml:trace>
  <inkml:trace contextRef="#ctx0" brushRef="#br0" timeOffset="68797.97">21818 15796 1688 0,'7'0'174'16,"-1"1"100"-1,2 3-104-15,-5 3-29 0,-1 9-65 16,-2 8-20-16,-4 13-32 0,-5 5-12 15,-7 15-8-15,-6 3-1 16,-2 10-11-16,-2 5-9 16,0 3-9-16,-1-1-1 15,-1-7 12-15,3-7 8 16,6-16 12-16,1-10 8 16,12-15 7-16,4-5 4 0,10-7 4 15,11 0-2-15,9-1-6 31,7-1-3-31,8-4-10 16,5-2-4-16,18-5-15 16,2-4-37-16,-3-6-147 15,2-2-101-15,-10-1 145 16</inkml:trace>
  <inkml:trace contextRef="#ctx0" brushRef="#br0" timeOffset="69383.08">22477 16337 2090 0,'-5'-32'149'0,"-11"1"52"0,-7-1-57 16,-12 7-93-16,-2 9-26 16,0 19-22-16,1 12-13 15,8 25-46-15,5 7-24 16,12 8-45-16,6-2-3 15,14-12 36-15,7-10 24 16,14-18 53-16,5-8 16 0,6-14 33 16,-2-7 16-16,-7-8 33 15,-7-4 11-15,-10-2-7 16,-4 0-6-16,-8 7-17 16,1 6-4-16,-5 17-16 15,-6 10-10-15,-1 17-20 16,-3 6-18-16,4 8-28 15,3-3-7-15,12-5-5 16,6-4 6-16,10-13 7 16,4-7 5-16,9-13 5 15,7-9 4-15,7-13 14 16,10-5 3-16,2-10 10 16,-6-4 14-16,-10-11 26 15,-12-3 13-15,-14-7 13 0,-5-2 2 16,-10-6 3-16,-4-8 2 15,-9-9 1-15,-2-3-5 16,-4 3-22-16,2 11-12 16,7 31-16-16,0 14-6 15,4 28-1-15,1 12-4 0,0 23-7 16,4 14-5-16,-1 26-6 16,2 9 0-16,0 14-15 15,0 1-17-15,-4 7-47 16,-1-1-32-16,-2-4-105 15,1-1-9-15,3-17 114 16</inkml:trace>
  <inkml:trace contextRef="#ctx0" brushRef="#br0" timeOffset="70084.39">22706 16117 1295 0,'-5'-7'259'0,"0"3"254"15,11 9-313 1,5 4-48-16,18 5-93 0,9 0-8 16,8-4-11-16,-1-2-6 15,-5-6-14-15,-2-2-9 16,-1-6-11-16,2-3-12 16,1-6-62-16,-1-2-36 0,-4-3-40 15,0 0 6 1,-4-1 60-16,-5-2 19 0,-12 6 35 15,-10 4 9-15,-9 10 33 32,-8 4 40-32,-5 10 44 0,2 3 16 0,6 3-19 15,4 1-21-15,13-6-39 16,13-3-17 0,9-9 3-16,3-2 15 0,1-8 40 15,-6-4 12-15,-4-5 4 16,-7 0-11-16,-6-2-28 15,-4 2-7-15,-10 2-9 16,-7 1 0-16,-11 8-6 16,-7 6-4-16,-16 15-13 0,-2 12-5 15,-4 18-15 1,6 6-14-16,12 6-24 0,10 1-10 16,17-11-2-16,7-4 10 15,15-17 21-15,7-8 9 16,17-16 10-16,7-8 3 15,5-12 14-15,-1-3 8 0,-12-3 13 16,-8 1 7 0,-12 6-6-16,-4 3-4 0,-5 9-9 15,-4 6-4-15,-6 9-10 32,-3 7-8-32,-6 6-12 0,3 2-7 0,-2 0-4 15,1-3 5-15,6-8 5 16,1-5 3-16,6-12 11 15,5-8 7-15,3-12 15 16,6-5 4-16,7-3-3 31,2 2-6-31,6 8-10 0,0 8-4 16,2 13-65-16,-1 4-64 0,-2 12-175 16,0 3 159-16</inkml:trace>
  <inkml:trace contextRef="#ctx0" brushRef="#br0" timeOffset="70621.95">23932 15850 1652 0,'-9'10'130'0,"-4"5"69"16,-3 7-106-16,-7 15-146 15,5 9-49-15,4 9-55 16,4 3 2-16,10-9 68 16,5-7 30-16,13-21 50 15,5-13 5-15,9-16 29 16,1-8 22-16,3-10 60 16,-1-5 28-16,1 1 27 15,0-2 4-15,-11 5-33 16,-8 5-24-16,-12 11-49 15,-3 7-24-15,-13 12-42 16,-3 8-37-16,-6 11-80 16,1 3-29-16,14 3 15 0,8-1 29 15,18-12 102-15,7-9 49 16,7-18 67-16,3-9 31 16,-6-12 27-16,-3-4 0 15,-5-6-27-15,-5 1-16 16,-5 5-45-16,-1 7-18 15,-7 16-12-15,-4 10-7 16,-7 19-11-16,-4 11-5 0,1 20-54 16,-1 6-25-16,2 15-34 15,1 4-5-15,0 3 4 16,1-2 16-16,-3-4 34 16,-5-5 7-16,-6-6-12 15,-6-4-46-15,-32-1-120 16,-9-6-42-16,-26-2 118 15</inkml:trace>
  <inkml:trace contextRef="#ctx0" brushRef="#br0" timeOffset="116498.75">19156 941 636 0,'0'0'182'0,"2"-1"86"16,2-1-16-16,4-1-41 15,6-2-63 1,3 0-13-16,11-3-14 0,8 2-6 16,8-3-33-16,6-3-9 15,1 8-25-15,2-9-17 0,-7 6-16 16,2 6-6 0,-6-7-5-1,-5 6-3-15,-10-1-77 0,-6-5-72 0,-17 2 81 16</inkml:trace>
  <inkml:trace contextRef="#ctx0" brushRef="#br0" timeOffset="116735.42">19448 912 1212 0,'2'4'137'16,"-3"3"66"-16,1 1-1 15,0 7-63-15,-2 1-52 0,2 7-45 0,-3 11-14 16,-2 5-18-16,1 2-4 31,0 3 11-31,-2 3-37 16,0 0-73-16,-5-4-48 16,-1 4-145-16,-6-6-42 15,-6-5-71-15,1-5 187 16</inkml:trace>
  <inkml:trace contextRef="#ctx0" brushRef="#br0" timeOffset="117244.96">19241 1459 495 0,'-15'-3'188'0,"1"0"148"0,4 3-77 16,1 2-37-16,5 1-73 15,3 1-31-15,6-2-23 16,3-1-3-16,10-2-14 16,10-3-5-16,12-4-16 15,10-4-9-15,5-4-13 16,0-1-6-16,-4-3-7 15,-3-1-6-15,-3 3-6 16,0 2-3-16,-11 5-2 16,-3 5 0-16,-16 5-1 15,-8 3 2-15,-9-2 1 16,-5 2 0-16,-4 0 0 16,2 0-3-16,3 3-2 15,3 0-2-15,7 3-1 0,5-2-2 16,11 3 1-16,7-2-1 15,6 0 2-15,-1 2 0 16,-3 2 1-16,-2 2 0 16,-7-4 2-16,4-2 1 15,-2-7 0-15,-6-4 0 0,6-4 1 16,-2-4 0 0,4-8 2-16,1-2 0 0,0-14 1 15,3-8-1-15,0-15 2 16,-3-6-1-16,-7-5 8 15,-3 2 11-15,-9 15 16 16,-3 2 7-16,-3 25-3 16,0-1-8-16,-1 16-19 15,-3 14-10-15,-1 12-3 16,-2 23-6-16,1 19 3 16,3 9 2-16,0 13-2 15,3-3-1-15,8-1-49 16,3-7-37-16,7-10-156 15,-2-5-115-15,-6-10 193 16</inkml:trace>
  <inkml:trace contextRef="#ctx0" brushRef="#br0" timeOffset="117774.75">20057 1262 1082 0,'6'0'181'15,"2"2"49"-15,8 4 7 0,6-1-14 16,10 1-104-16,5 1-30 0,8-5-35 16,0-2-19-1,-3-7-19-15,-1-2-4 0,-3-1-3 16,-3-4 0-16,-8 2 7 16,-4 0 8-16,-20-5 19 15,-5 3-1-15,-15 1-10 16,-4 6-11-16,-2 15-25 15,1 10-5-15,2 17 0 16,4 8 3-16,10 9 2 16,2-4 1-16,16-6 2 15,6-11 1-15,15-17 4 16,5-5 0-16,10-13 4 16,2-7 1-16,3-13 3 15,-2-10 2-15,-4-15 1 16,-9-10-1-16,-5-18 1 0,-5-6-1 15,-8-11 14-15,1 2 5 16,-9 11 1-16,-2 20 3 16,-6 28-12-16,-5 18-10 15,-10 43-5-15,-6 3-5 16,-8 30-4-16,-1 11 2 16,6 10-1-16,3 9-2 0,17-4-2 15,10-6-7-15,14-17-45 16,8-9-23-16,10-12-64 15,1-3-108-15,12-11-161 16,6-3 222-16</inkml:trace>
  <inkml:trace contextRef="#ctx0" brushRef="#br0" timeOffset="118200.91">19040 2012 1168 0,'-2'-11'176'0,"-2"0"77"15,4 5-36-15,0 3-14 0,1 10-92 16,5 8-32-16,-2 15-24 15,3 9-9-15,-5 13-20 16,-1 4-7-16,-1 4-10 31,0 1-3-31,-1 1-2 0,0 1-9 0,-3-2-57 16,0-1-43-16,3-11-113 16,-4-4-80-1,4-16 163-15</inkml:trace>
  <inkml:trace contextRef="#ctx0" brushRef="#br0" timeOffset="118421.49">19247 1907 1347 0,'16'-20'192'0,"-3"5"75"16,-5 15-54-16,-4 8-39 15,-2 18-88-15,-4 9-16 16,-3 18-21-1,-2 8-5-15,-2 3-21 0,0-2-8 16,3-6-4 0,1-3-33-16,2-5-117 0,0-1-101 0,-6 0 112 15</inkml:trace>
  <inkml:trace contextRef="#ctx0" brushRef="#br0" timeOffset="118895.15">19008 2351 1539 0,'3'0'167'15,"-1"0"61"-15,8-1-61 16,3-4 21-16,7-7-102 16,5 0-29-16,5-7-31 31,10-1-10-31,9 0-11 0,10 2-4 0,2 7-2 31,-1 3 0-31,-13 8-2 0,-12 4-2 16,-17 10-3-16,-2 4-1 15,-14 12-2-15,-4 2 0 16,-4 7 5-16,-4-1 2 16,6-7 5-16,1-6 1 15,6-12 0-15,2-7 1 16,4-12 4-16,2-6 2 15,2-13 2-15,2-6 0 0,-1-1 2 16,1 1 1-16,-3 8 7 16,-2 8 2-16,-4 13 5 15,-3 8-1-15,-3 18-7 16,-2 9-2-16,0 12-11 16,-2 6-1-16,2 1-4 15,1 2 1-15,-5-1-3 16,-3 1 2-16,-8 0-22 15,-3-1-17-15,-3-2-64 16,-6-2-55-16,4-8-325 16,-5-10 294-16</inkml:trace>
  <inkml:trace contextRef="#ctx0" brushRef="#br0" timeOffset="119259.76">19781 2425 1564 0,'2'49'114'0,"-5"2"17"16,-4-3-3-16,-7 1-12 15,-2-4-65-15,-3-6-39 16,5-2-4 0,-3-6-33-16,0-2-36 0,3-8-37 15,2-7 3-15,7-15 37 16,3-13 40-16,2-23 57 15,2-13 8-15,7-25 22 16,3-9 5-16,11-3-13 16,9 8 0-16,6 26-11 15,-1 11-7-15,-6 24-8 16,-6 8-9-16,-3 13-18 0,-5 8-4 16,0 8 1-16,-8 7 1 15,-6 4-2-15,-2 2 0 16,-7 5-25-16,-7-3-28 15,-7-3-73-15,3-5-111 16,-3-20 132-16</inkml:trace>
  <inkml:trace contextRef="#ctx0" brushRef="#br0" timeOffset="119748.56">20048 2348 1443 0,'9'16'114'0,"0"-4"29"16,4-4 6-16,6-8-36 16,4-5-39-16,10-9-32 0,2-2-6 15,-2-6-12-15,-1 0-5 16,-13 1 5-16,-2 1 3 16,-11 5 18-16,-4 0 6 15,-11 8-12-15,-6 5-10 16,-14 14-26-16,-5 9-12 15,-6 12-2-15,2 4 3 16,15 1 1-16,10-3 0 16,16-10-1-16,12-5 1 0,21-14 2 15,8-5 4-15,4-8 2 32,2-3 3-32,-8-2-1 0,1 2-1 0,0 7-2 15,-3 3 0-15,-6 9-2 16,-5 5-1-16,-17 5-14 15,-7 3-36 1,-12 4 2-16,-7 0 5 16,-6-6 24-16,0-7 37 0,5-12 51 15,3-5 16-15,10-15 29 16,6-8 7 0,13-7-45-16,7-3-20 0,13 1-36 0,7 4-12 15,3 5-7-15,1 4-6 16,-8 8-91-16,-5 0-73 15,2 7 92-15</inkml:trace>
  <inkml:trace contextRef="#ctx0" brushRef="#br0" timeOffset="119921.74">20904 2499 1552 0,'0'4'155'0,"7"8"-46"0,7-4 189 15,5-2-161-15,12-13 11 0,5-4-57 16,11-10-68-16,1-2-31 0,-1-4-134 16,0-3-69-16,10 2 96 15</inkml:trace>
  <inkml:trace contextRef="#ctx0" brushRef="#br0" timeOffset="120221.37">21934 2154 881 0,'0'1'234'0,"7"-6"-40"0,-1 1 255 16,1 2-224-16,-3 4-19 16,-1 12-84-16,-5 7-64 15,-2 13-36-15,-3 8-7 16,-8 8-8-16,0 6-2 16,-6 2-6-16,-2 2-25 0,4-7-110 15,2-5-95 1,5-4 115-16</inkml:trace>
  <inkml:trace contextRef="#ctx0" brushRef="#br0" timeOffset="121026.47">21564 2354 1727 0,'6'-5'122'0,"7"-7"49"0,4-6-21 15,11-5 0-15,2-6-60 16,7-6-52-16,4-1-14 16,13-5-13-16,9-1-6 15,10-2-5-15,0 0-2 16,-8 7-1-16,-6 4-1 0,-6 12-1 16,-2 9-3-16,-8 14-4 15,-6 7-3 1,-19 18 0-16,-7 7 1 0,-22 21 6 15,-10 8 5-15,-17 14 3 16,-8 6 2-16,2 1 1 16,4-6 0-16,17-16-3 15,8-14-4-15,14-25-1 16,6-8 1-16,6-16 10 16,3-7 4-16,6-12 10 15,1-8 3-15,7-7 2 16,1-1-2-16,1 3-8 15,1 7-6-15,-7 14-10 16,-5 8-5-16,-8 16-2 16,-7 7 2-16,-2 12 4 15,-2 0 2-15,2-2 4 0,7-4-1 16,8-10 1-16,7-5 0 16,-2-10 2-16,4-4 2 15,0-9 2-15,-4-4-1 16,7-4-2-16,1 0-1 15,-2 3-3-15,3 4-2 16,-4 12-2 0,-3 8-3-16,-7 17 0 0,-4 5 0 0,-11 9 4 15,-2-2 2-15,-1-4-2 16,1-3-1-16,0-11-3 16,0-3-2-16,1-11 6 15,3-4 4-15,3-8 5 16,5-6 2-16,9-11 7 15,5-5 5-15,9-14 5 16,3-7-1-16,-2 5-12 16,-2 5-6-16,-10 24-9 15,-7 14-3-15,-5 17 0 16,-3 6 0-16,0 7 1 16,-1-1 3-16,-2-4 2 0,1 0-1 15,-2-7-1-15,-2-3-2 16,0-5-5-16,0-6-7 15,2-10-44-15,3-5-37 16,8-15-336-16,6-8 273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3342732-DFB9-43DF-B9D7-02C2A27DA5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B1102FFF-A40B-4F9E-A5E5-043334B35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B639959-13B6-4922-9188-D0EF1E04A1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68BF9045-2010-42B6-BE2E-4B43DAA8F9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13BEAB0-756C-41F2-8111-7A71585DEB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98BD5AA1-5BF7-4FB1-B77D-4EB98A40D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0FE81EE0-2875-4391-AFA6-D8873D57CD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9005AF5-2FD9-4D98-89CD-FA5BC9D9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082F8C-3887-430F-9B6B-CB06994E3314}" type="slidenum">
              <a:rPr lang="en-US" altLang="en-US" sz="1200" u="none"/>
              <a:pPr/>
              <a:t>1</a:t>
            </a:fld>
            <a:endParaRPr lang="en-US" altLang="en-US" sz="1200" u="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3AE049-6884-4FBD-AC1F-FFE02B786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75406B4-C798-4DDC-BE34-900D91662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FB8755E-CA56-4FA3-82DC-17C18B297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F181E1-35D9-4E25-A395-E0B19F5C59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8F0F079-A087-41EF-92FC-D7D3A31BE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3AC6D4-30A5-4878-A9C5-03B0D166B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22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CBC1C1C-6FAB-4C0E-A6A1-995C6287D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C24D87-6A54-4B56-9E3E-15CC4452BDF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5B24FF4-7572-4BD5-AF3C-8D0751E26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DE32DCD-7196-4FA0-9471-641793587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21BA293-03D2-40BD-A00E-50B96F9B4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5DDDDE-C8C5-4F65-B588-710827FB8B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8F0DC7-907A-40E6-932C-B21A80722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D134490-8819-40A8-BD08-97DED976D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5FC15DA-9D2B-424A-9F46-B8DAB3936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FFA041-AEAE-4A4A-94B7-CE0FA516D8E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C42ADD-9E93-4D90-8A53-A2A79C8FF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000B746-0262-4135-9E59-CD3901B62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287180B-9BD7-45E8-B742-82FB8E7E8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246BED-B7C7-483F-815B-FF75C034B5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4E81AE-23C3-47C8-84D0-25262A795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52DADE-C4D7-48C1-973E-CDFFCE063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01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328A2B1-4CFE-4004-BD21-208FA1608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008F8-04AD-489B-923F-3CBDD77EBDC3}" type="slidenum">
              <a:rPr lang="en-US" altLang="en-US" sz="1200" u="none"/>
              <a:pPr/>
              <a:t>18</a:t>
            </a:fld>
            <a:endParaRPr lang="en-US" altLang="en-US" sz="1200" u="none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0CA4E42-3C1A-4E2A-BD96-30A247F32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47F297E-FA6D-46B1-9212-5A5ED759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EEF62F5-AC23-4214-B64B-CC69775C4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D4AE7-FA34-4F21-8C6A-B863F2ECCA94}" type="slidenum">
              <a:rPr lang="en-US" altLang="en-US" sz="1200" u="none"/>
              <a:pPr/>
              <a:t>19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4EF7C1-AE9B-44A2-A1AC-74B997F1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3EF5D1-64CA-4E7B-BB93-691402D6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1542B55-56DE-4D95-A2C4-2CE63ACAF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5B356-2FB9-4ABC-899D-29A4B8833985}" type="slidenum">
              <a:rPr lang="en-US" altLang="en-US" sz="1200" u="none"/>
              <a:pPr/>
              <a:t>2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085D1A3-13DB-401F-BB8F-DBC54D8E5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E2617CC-39E1-413C-B3EE-7A2D6D5DF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50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9FB4F53-7A28-4753-9D7A-617E8CBCD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F442D0-FE30-4C77-B288-BD2DCD515C08}" type="slidenum">
              <a:rPr lang="en-US" altLang="en-US" sz="1200" u="none"/>
              <a:pPr/>
              <a:t>20</a:t>
            </a:fld>
            <a:endParaRPr lang="en-US" altLang="en-US" sz="1200" u="non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269748-A9D3-4E30-B5F6-15D2D288B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E951750-4052-4ECA-B1FF-AA34B71F2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1B5594D-4CF3-4847-B065-4A96208C9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71090-20FD-4AB0-82CC-1A709D9A312B}" type="slidenum">
              <a:rPr lang="en-US" altLang="en-US" sz="1200" u="none"/>
              <a:pPr/>
              <a:t>21</a:t>
            </a:fld>
            <a:endParaRPr lang="en-US" altLang="en-US" sz="1200" u="non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B1461E5-7D48-41CE-8808-5843385CA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53178B-C0EE-4D42-B55A-078C70D14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CCF2C22-1EBB-43F3-BF80-4F59B1F89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BD1A4-360A-43C3-AA5B-71D27DE590E6}" type="slidenum">
              <a:rPr lang="en-US" altLang="en-US" sz="1200" u="none"/>
              <a:pPr/>
              <a:t>22</a:t>
            </a:fld>
            <a:endParaRPr lang="en-US" altLang="en-US" sz="1200" u="non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7CD8E8F-F7F4-41C3-8473-5B2C18733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BFE163E-3CDD-4E36-99AE-5E20D7613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D744D1F-9C31-46B8-A2BC-B1E789270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E8495-AD0F-4D1D-B6F8-FF05ABFA8B22}" type="slidenum">
              <a:rPr lang="en-US" altLang="en-US" sz="1200" u="none"/>
              <a:pPr/>
              <a:t>23</a:t>
            </a:fld>
            <a:endParaRPr lang="en-US" altLang="en-US" sz="1200" u="none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F839598-EC01-4C79-BAC3-AE7EFF2F9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044FEEE-0BEB-4B52-8342-526E4E216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44E14FB-2A60-4166-80EE-7813EF375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A3BD5-DA4E-4F93-BB4F-FCCB0C1F5900}" type="slidenum">
              <a:rPr lang="en-US" altLang="en-US" sz="1200" u="none"/>
              <a:pPr/>
              <a:t>24</a:t>
            </a:fld>
            <a:endParaRPr lang="en-US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3F565D4-92DF-49A6-95F8-A05173EDC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139105B-B938-428D-B4C2-08C2F3566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53AF9E5-BD37-4F01-A702-2F9209901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11C68-4479-4D22-8469-A65DA10D9E16}" type="slidenum">
              <a:rPr lang="en-US" altLang="en-US" sz="1200" u="none"/>
              <a:pPr/>
              <a:t>25</a:t>
            </a:fld>
            <a:endParaRPr lang="en-US" altLang="en-US" sz="1200" u="none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3186328-FFEB-495B-8BC5-E5E7CB1BD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4CAF9A4-BE36-4859-B16E-488741D5A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218AFE4-2D05-45A8-854B-3407A95D7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D87F7-85C8-4A20-B134-449F68A650F8}" type="slidenum">
              <a:rPr lang="en-US" altLang="en-US" sz="1200" u="none"/>
              <a:pPr/>
              <a:t>26</a:t>
            </a:fld>
            <a:endParaRPr lang="en-US" altLang="en-US" sz="1200" u="none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BF6CFF-AC23-4A62-8FF9-F434800CF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F45527E-2474-4388-9903-A8E08E312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BE33E89-C405-498C-8B46-A946C1BA6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42C03-B3F0-4F83-AA70-4219B2368BA2}" type="slidenum">
              <a:rPr lang="en-US" altLang="en-US" sz="1200" u="none"/>
              <a:pPr/>
              <a:t>27</a:t>
            </a:fld>
            <a:endParaRPr lang="en-US" altLang="en-US" sz="1200" u="non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0851183-EAA4-4EC3-AD1E-372B4145C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300CC26-AB1C-4CF4-898C-5BA27572B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6BFD41D-1638-4FA2-9BB2-E18B7D302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44B8F-B303-4A46-BF9C-B771776560FF}" type="slidenum">
              <a:rPr lang="en-US" altLang="en-US" sz="1200" u="none"/>
              <a:pPr/>
              <a:t>28</a:t>
            </a:fld>
            <a:endParaRPr lang="en-US" altLang="en-US" sz="1200" u="none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26EF154-BD99-4976-A656-561CCF99C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E60AF9-DA8D-46DF-98B3-90F4820A3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77F4A4D-FB97-4D54-93E5-6523BCB6F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BDA03-B75C-4996-B609-E69C1811B539}" type="slidenum">
              <a:rPr lang="en-US" altLang="en-US" sz="1200" u="none"/>
              <a:pPr/>
              <a:t>29</a:t>
            </a:fld>
            <a:endParaRPr lang="en-US" altLang="en-US" sz="1200" u="none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486453B-878A-4F94-A2DB-517CB9429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EE6D426-5A29-4811-8032-70333320C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C5A0EB9-F9F7-421D-A0E9-9A8FCA803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D94A2-B9BC-4E0A-9C9D-C31889D51F8A}" type="slidenum">
              <a:rPr lang="en-US" altLang="en-US" sz="1200" u="none"/>
              <a:pPr/>
              <a:t>3</a:t>
            </a:fld>
            <a:endParaRPr lang="en-US" altLang="en-US" sz="1200" u="non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81C5E41-27D5-407B-A554-3146FF4F4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2681E4-7523-4033-AA3C-F752E256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0249A2F-8346-4C7D-86E5-686620D51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A7789-F7E0-4F8A-B598-C76B583C61D2}" type="slidenum">
              <a:rPr lang="en-US" altLang="en-US" sz="1200" u="none"/>
              <a:pPr/>
              <a:t>30</a:t>
            </a:fld>
            <a:endParaRPr lang="en-US" altLang="en-US" sz="1200" u="none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2B05467-007C-4AC2-85FF-0EFFECD01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8F2C051-4047-460C-B7F3-3A2F175C5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DE774F-E0BA-4879-9079-B2A51D06B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CA6DC-5B47-4462-8F0F-820A614173C7}" type="slidenum">
              <a:rPr lang="en-US" altLang="en-US" sz="1200" u="none"/>
              <a:pPr/>
              <a:t>4</a:t>
            </a:fld>
            <a:endParaRPr lang="en-US" altLang="en-US" sz="1200" u="non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0CD69F-316B-4B4D-B1A2-0511BF143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702FB7-9964-4CEE-B086-50301B4CD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FB3198-0AD3-49FC-8599-D21F0DC07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96E7B-3A11-4BFB-BCA7-E78591244F00}" type="slidenum">
              <a:rPr lang="en-US" altLang="en-US" sz="1200" u="none"/>
              <a:pPr/>
              <a:t>5</a:t>
            </a:fld>
            <a:endParaRPr lang="en-US" altLang="en-US" sz="1200" u="non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C4995C4-D288-40E9-B1A6-0F7814D0B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C1DAFAE-9421-4021-B958-4434CA70B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9F8DA3C-32F2-441C-8514-8CD3DEED8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BD99DD-C2C7-47C1-836F-3398C814D38A}" type="slidenum">
              <a:rPr lang="en-US" altLang="en-US" sz="1200" u="none"/>
              <a:pPr/>
              <a:t>6</a:t>
            </a:fld>
            <a:endParaRPr lang="en-US" altLang="en-US" sz="1200" u="non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AC69B75-61A6-404A-AD73-50CC64E01F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C6FD77D-6320-4794-ACD3-193E1F57F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EFC3D1E-8A92-430B-B4EE-EC5AB88CA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98450-9CF2-4995-BF34-8C54436AD85F}" type="slidenum">
              <a:rPr lang="en-US" altLang="en-US" sz="1200" u="none"/>
              <a:pPr/>
              <a:t>7</a:t>
            </a:fld>
            <a:endParaRPr lang="en-US" altLang="en-US" sz="1200" u="non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E829D0F-6681-4D71-B609-FE30A2C1A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3D85893-1F79-42B3-AF9A-0E474EB50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42C9129-FF34-4AFD-A3AD-E4210FD22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2A168-E2C3-4AFD-835E-9D8BD4D92648}" type="slidenum">
              <a:rPr lang="en-US" altLang="en-US" sz="1200" u="none"/>
              <a:pPr/>
              <a:t>8</a:t>
            </a:fld>
            <a:endParaRPr lang="en-US" altLang="en-US" sz="1200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459D36-0B56-4E86-BBA2-485FD7E3B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268553-ACFE-4FA2-B2B1-0F76E2768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22DC28B-040C-4FDB-B5F9-B31580754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DB744-D9F7-454D-8F15-B80F801EAABC}" type="slidenum">
              <a:rPr lang="en-US" altLang="en-US" sz="1200" u="none"/>
              <a:pPr/>
              <a:t>9</a:t>
            </a:fld>
            <a:endParaRPr lang="en-US" altLang="en-US" sz="1200" u="non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0B3ADFC-7B21-4C7F-8E0D-8C47CFB56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577A125-7E90-490A-80D5-D3E7BE625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BD53C-817B-4646-B61C-68A92D81C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7765E-ECD0-4615-BAA5-9E4EAB0C3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FAA47-631D-4D97-82B0-81327BBF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0FD2-4C59-4D8D-9BA0-38BE350DF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749B4-B117-4F11-9A3D-D65CF67E9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FFFA8-4790-4AF4-B629-464F6DD2A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50CD3-A516-4A8B-ACE5-4C06D5C59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B2BF8-AF6C-4DE0-92AE-DCCC53C27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6655A-E357-49A9-90A9-3082D5AEC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745AA-74AF-43D0-9AFC-10A5BF215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8D3DE-A45E-41BD-B99B-19A7CCAF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9C57B-51DE-4DE3-B8B3-22710FDFD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A68B-D583-40AA-AD54-18CA3CB98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395ED-DF13-4AF4-9239-46D8ACA1F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199D0-4CE6-4123-8CDD-73A75EDD0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CC7F-F68A-4CE1-80AB-4F4E5E786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5DB58-3AF7-4158-A25A-303D10950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37E66-6CEE-48CE-A4FE-C9B51C97F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999C3-E262-4AC1-995D-569BA4ADD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260F9-EE0D-4645-8511-021A716A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26F3B-9226-4B22-998D-47FFABF9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CE80B-F985-4CE6-AE9A-077EA411E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E4E90-C328-4306-A53E-5CBE5CA0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8024-EDDF-46BF-8D79-CBA6B89F4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B24DDB-9688-4741-9E49-695FDD8A1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5F316-AD8C-4458-88EE-129639B61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9F93A7-5B2F-49E7-BBB8-4C624CF91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773C8-DACC-43B5-A39A-E79DB3BB6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67B81-42DB-42BB-8D58-7E2B182BC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62FB8-BCB0-434E-8022-5969EF77E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4C870-B735-404F-8970-21A6EE97A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C38F2-D435-459E-93EB-9B083D2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0C3E25-5807-49AC-8EAA-562E8DF4A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7459E8-C466-462D-8B5E-B28718913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80ECC-DE9D-4CD2-B7F4-A64B12500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A50A1-ED24-4F74-91F9-CB9254E5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2380F-A7CE-4AAB-8328-AD5632355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6C32-9142-4A13-9309-E756295CC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4083-8FCA-44B4-A77F-96AFB04E2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C5D2A-5944-4E45-8D2E-92F36AD0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50569-3354-4139-889D-E8485AA31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8FF31-C77E-4C5D-86FC-BA87303CB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996B0-E6AE-4746-8464-8B6CA02EA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A5EE-217A-4024-A46F-E493D149C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3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61DDDD-A29F-48CC-A3C1-9451AFF9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7EAB60-965E-461C-A38C-F36945DB2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B7EE20-332B-4AF2-819A-E5D35F210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A855F1-FABC-41DB-9E6D-00FB15B3F0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4DB13E-6B39-48F4-9F2D-2B1C52A43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Times New Roman" panose="02020603050405020304" pitchFamily="18" charset="0"/>
              </a:defRPr>
            </a:lvl1pPr>
          </a:lstStyle>
          <a:p>
            <a:fld id="{815E506E-0716-4C5A-A036-4096CD894D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1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ustomXml" Target="../ink/ink1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FDCB8A-498C-4BF2-8AA9-5951C135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AF219-6454-404C-9B38-709116EEF8B3}" type="slidenum">
              <a:rPr lang="en-US" altLang="en-US" sz="1400" u="none">
                <a:latin typeface="Times New Roman" panose="02020603050405020304" pitchFamily="18" charset="0"/>
              </a:rPr>
              <a:pPr/>
              <a:t>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7B4F821-2F76-4D48-82DB-DA831905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38417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27: Pot-Pourri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815B73ED-7FE4-477A-8296-7B81EF826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A0117170-4778-4371-B3D7-7F2B0EBD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38339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Consistency Models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Shared memory vs message-passing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multi-threading (SMT)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GPUs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Accelerators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Disks and reliability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73F31B-5218-32BD-5D3B-73C2BD84052C}"/>
                  </a:ext>
                </a:extLst>
              </p14:cNvPr>
              <p14:cNvContentPartPr/>
              <p14:nvPr/>
            </p14:nvContentPartPr>
            <p14:xfrm>
              <a:off x="594720" y="1970280"/>
              <a:ext cx="6243840" cy="2037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73F31B-5218-32BD-5D3B-73C2BD8405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360" y="1960920"/>
                <a:ext cx="6262560" cy="205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F5DD0B9-B0CA-4CB6-82FA-EECADDD0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D07F0-B181-4A3F-9DDB-09BB4DBCDB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28A8D0CB-3690-4958-B8C3-BAE4A94BA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49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Processors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258914CA-C5C9-4919-9011-B79B666E5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E2119887-ECB1-4C38-BED2-2B0BD8C43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663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instruction, multiple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processors offer energy efficiency because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instruction fetch can trigger many data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data parallelism may be useful for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image/sound and numerical applications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DF091E-9A80-7F7F-C613-528B6E7BFC91}"/>
                  </a:ext>
                </a:extLst>
              </p14:cNvPr>
              <p14:cNvContentPartPr/>
              <p14:nvPr/>
            </p14:nvContentPartPr>
            <p14:xfrm>
              <a:off x="519480" y="150480"/>
              <a:ext cx="8569080" cy="610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DF091E-9A80-7F7F-C613-528B6E7BFC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120" y="141120"/>
                <a:ext cx="8587800" cy="612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D0266A17-77D3-4744-A031-09F5C70C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59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Initially developed as graphics accelerators; now viewed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as one of the densest compute engines available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on-going efforts to run non-graphics workloads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GPUs, i.e., use them as general-purpose GPUs or GPGPUs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C/C++ based programming platforms enable wider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GPGPUs – CUDA from NVidia and OpenCL from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industry consortium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heterogeneous system has a regular host CPU and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 that handles (say) CUDA code (they can both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the same chip)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B68D94-0701-A9B1-3CF8-380962384E7B}"/>
                  </a:ext>
                </a:extLst>
              </p14:cNvPr>
              <p14:cNvContentPartPr/>
              <p14:nvPr/>
            </p14:nvContentPartPr>
            <p14:xfrm>
              <a:off x="3654360" y="1926360"/>
              <a:ext cx="955800" cy="90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B68D94-0701-A9B1-3CF8-380962384E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5000" y="1917000"/>
                <a:ext cx="974520" cy="10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507D06-998C-9476-E93A-964B3EE2EA32}"/>
                  </a:ext>
                </a:extLst>
              </p14:cNvPr>
              <p14:cNvContentPartPr/>
              <p14:nvPr/>
            </p14:nvContentPartPr>
            <p14:xfrm>
              <a:off x="1155600" y="170640"/>
              <a:ext cx="7743960" cy="602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507D06-998C-9476-E93A-964B3EE2EA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240" y="161280"/>
                <a:ext cx="7762680" cy="604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02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D052A01F-5107-4CCD-BFD0-D461DF4A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553D8-6242-4861-AB6A-BA39786479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45AE5C78-237D-4292-AE89-D75B9F64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C73B5FFF-B576-4F73-AA91-DEFC083C6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9B71D373-56A0-429F-A67B-606A74F9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43038"/>
            <a:ext cx="743197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SIMT – single instruction, multiple thread; a GPU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SIMT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data-parallel operation is partitioned into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 blocks (one per SIMT core); a thread block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partitioned into many warps (one warp running at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time in the SIMT core); a warp is partitioned across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in-order pipelines (each is called a SIMD lane)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SIMT core can have multiple active warps at a time,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i.e., the SIMT core stores the registers for each warp;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can be context-switched at low cost; a warp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scheduler keeps track of runnable warps and schedules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 new warp if the currently running warp stalls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6A9BE9D-ED05-421E-BBD5-4800139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0FF5F-3EFD-4DF9-B7FF-7750E3E3E2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86A7144-0CC1-4998-8A37-C75F3D2D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903779E-CC5E-4774-8D04-2A7A8E5B6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4FD98562-70AF-462E-B954-66FE34D7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0375"/>
            <a:ext cx="8986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08F0FE-3D8A-68CC-593E-62492F331092}"/>
                  </a:ext>
                </a:extLst>
              </p14:cNvPr>
              <p14:cNvContentPartPr/>
              <p14:nvPr/>
            </p14:nvContentPartPr>
            <p14:xfrm>
              <a:off x="7831080" y="5922720"/>
              <a:ext cx="910080" cy="26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08F0FE-3D8A-68CC-593E-62492F3310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1720" y="5913360"/>
                <a:ext cx="928800" cy="28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A2EC20C0-7CD3-4373-B572-F5C23AB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5E8FC-18B9-4339-ABC1-6F0EEF9D5B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918C58-7084-4A8C-B02B-9BAB8934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76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Features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A17C8E2-B505-4265-BC9F-704C0AED1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51CB59F3-DBC0-4337-9B47-C494C0C8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138"/>
            <a:ext cx="8054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Simple in-order pipelines that rely on thread-level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to hide long latencies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registers (~1K) per in-order pipeline (lane) to support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active warps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branch is encountered, some of the lanes proceed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along the “then” case depending on their data values;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later, the other lanes evaluate the “else” case; a branch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cuts the data-level parallelism by half (branch divergence)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load/store is encountered, the requests from 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lanes are coalesced into a few 128B cache line requests;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request may return at a different time (mem divergence)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A54EEF-359A-607C-BEA4-4A0A9637C68C}"/>
                  </a:ext>
                </a:extLst>
              </p14:cNvPr>
              <p14:cNvContentPartPr/>
              <p14:nvPr/>
            </p14:nvContentPartPr>
            <p14:xfrm>
              <a:off x="1481400" y="1403280"/>
              <a:ext cx="7352640" cy="199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A54EEF-359A-607C-BEA4-4A0A9637C6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040" y="1393920"/>
                <a:ext cx="7371360" cy="20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58852AF6-3448-4004-93FD-44F15C3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751E8-3A0C-48F7-8936-0D6EAF1F13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D9AC89F-F89E-41E2-852C-BDCFA9F5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2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 Hierarchy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068D9F8D-4EAF-42D0-AF3C-9D0D17BED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5AAAE17-6F19-42CF-A03E-ED8989FD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04925"/>
            <a:ext cx="777591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SIMT core has a private L1 cache (shared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on that core)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L2 is shared by all SIMT cores; each L2 bank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services a subset of all addresses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L2 partition is connected to its own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controller and memory channel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GDDR5 memory system runs at higher frequencies,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uses chips with more banks, wide IO, and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power delivery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portion of GDDR5 memory is private to the GPU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 is accessible to the host CPU (the GPU performs copies)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61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Utah Shakeout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F8B2D1-4410-AEAA-193A-AF496EF15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17" y="1304351"/>
            <a:ext cx="4800600" cy="2685528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3F5973-9569-4E23-8C37-3AE46E6C6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4790940" cy="2706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BB8C57-0E72-96DA-D805-13D7764FBA0F}"/>
              </a:ext>
            </a:extLst>
          </p:cNvPr>
          <p:cNvSpPr txBox="1"/>
          <p:nvPr/>
        </p:nvSpPr>
        <p:spPr>
          <a:xfrm>
            <a:off x="5410200" y="2438400"/>
            <a:ext cx="3136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Evals!!!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F7FF6DB-7010-FB93-2FA1-7B2FDD6F2F57}"/>
                  </a:ext>
                </a:extLst>
              </p14:cNvPr>
              <p14:cNvContentPartPr/>
              <p14:nvPr/>
            </p14:nvContentPartPr>
            <p14:xfrm>
              <a:off x="5326920" y="1852200"/>
              <a:ext cx="3405240" cy="1471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F7FF6DB-7010-FB93-2FA1-7B2FDD6F2F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7560" y="1842840"/>
                <a:ext cx="3423960" cy="14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352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0C5D7C-84A9-4B73-B609-20EA54E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690B1-73C9-466E-BD1B-0FB0AE2E37F8}" type="slidenum">
              <a:rPr lang="en-US" altLang="en-US" sz="1400" u="none">
                <a:latin typeface="Times New Roman" panose="02020603050405020304" pitchFamily="18" charset="0"/>
              </a:rPr>
              <a:pPr/>
              <a:t>18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2367FA3D-0F51-4244-BBCC-84B62B19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92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 - Tesla FSD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D1C1CAF1-EF87-49F2-9828-D2C83168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6" descr="Image result for tesla self driving fsd chip">
            <a:extLst>
              <a:ext uri="{FF2B5EF4-FFF2-40B4-BE49-F238E27FC236}">
                <a16:creationId xmlns:a16="http://schemas.microsoft.com/office/drawing/2014/main" id="{60A84189-EFB5-4932-A6EC-8072B22C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4351"/>
            <a:ext cx="3850940" cy="25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esla self driving fsd chip">
            <a:extLst>
              <a:ext uri="{FF2B5EF4-FFF2-40B4-BE49-F238E27FC236}">
                <a16:creationId xmlns:a16="http://schemas.microsoft.com/office/drawing/2014/main" id="{0B98E552-B820-47CB-8E44-BAB4863F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" y="2666999"/>
            <a:ext cx="5120591" cy="32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e4pFootnotes">
            <a:extLst>
              <a:ext uri="{FF2B5EF4-FFF2-40B4-BE49-F238E27FC236}">
                <a16:creationId xmlns:a16="http://schemas.microsoft.com/office/drawing/2014/main" id="{A900B636-3A49-4F9D-91E5-3070801B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705600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E87C0E-1C37-84DD-0D69-7D1B96851176}"/>
                  </a:ext>
                </a:extLst>
              </p14:cNvPr>
              <p14:cNvContentPartPr/>
              <p14:nvPr/>
            </p14:nvContentPartPr>
            <p14:xfrm>
              <a:off x="398520" y="111600"/>
              <a:ext cx="8607600" cy="6550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E87C0E-1C37-84DD-0D69-7D1B968511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160" y="102240"/>
                <a:ext cx="8626320" cy="65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375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A41F46-6746-40BC-8E53-B2CAF4D2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57EF-4CFA-48A9-9334-28A93242FDD8}" type="slidenum">
              <a:rPr lang="en-US" altLang="en-US" sz="1400" u="none">
                <a:latin typeface="Times New Roman" panose="02020603050405020304" pitchFamily="18" charset="0"/>
              </a:rPr>
              <a:pPr/>
              <a:t>19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1026">
            <a:extLst>
              <a:ext uri="{FF2B5EF4-FFF2-40B4-BE49-F238E27FC236}">
                <a16:creationId xmlns:a16="http://schemas.microsoft.com/office/drawing/2014/main" id="{95B180D9-D6D2-4B29-AE49-49C69D90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91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Disks</a:t>
            </a:r>
          </a:p>
        </p:txBody>
      </p:sp>
      <p:sp>
        <p:nvSpPr>
          <p:cNvPr id="32772" name="Line 1027">
            <a:extLst>
              <a:ext uri="{FF2B5EF4-FFF2-40B4-BE49-F238E27FC236}">
                <a16:creationId xmlns:a16="http://schemas.microsoft.com/office/drawing/2014/main" id="{744761A6-BC7B-450C-8CD2-AFDCC3A5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1028">
            <a:extLst>
              <a:ext uri="{FF2B5EF4-FFF2-40B4-BE49-F238E27FC236}">
                <a16:creationId xmlns:a16="http://schemas.microsoft.com/office/drawing/2014/main" id="{BF1AA191-A65B-4980-ADF0-13480364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9404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Activities external to the CPU/memory are typically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orders of magnitude slower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Example: while CPU performance has improved by 50%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 year, disk latencies have improved by 10% every year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Typical strategy on I/O: switch contexts and work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something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Other metrics, such as bandwidth, reliability, availability,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capacity, often receive more attention than performance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1CBAF2-E6B6-C6B8-2F1D-F3CB5C1069CC}"/>
                  </a:ext>
                </a:extLst>
              </p14:cNvPr>
              <p14:cNvContentPartPr/>
              <p14:nvPr/>
            </p14:nvContentPartPr>
            <p14:xfrm>
              <a:off x="5761440" y="231120"/>
              <a:ext cx="4320" cy="4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1CBAF2-E6B6-C6B8-2F1D-F3CB5C1069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2080" y="221760"/>
                <a:ext cx="23040" cy="6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93A1AD-C3CB-475E-B68E-77C07D59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51852-73B2-4BBC-88DE-5B669F92599B}" type="slidenum">
              <a:rPr lang="en-US" altLang="en-US" sz="1400" u="none">
                <a:latin typeface="Times New Roman" panose="02020603050405020304" pitchFamily="18" charset="0"/>
              </a:rPr>
              <a:pPr/>
              <a:t>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E5E77CAB-F043-45F1-BDF8-8DB898F4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Relaxed Consistency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1FD2048-9E3F-4A69-97AA-5843BE272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E7EC100-1080-49B1-9F18-D00ABE339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65224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Sequential consistency is very slow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programming complications/surprises are caused when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program has race conditions (two threads dealing with same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and at least one of the threads is modifying the data)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programmers are disciplined and enforce mutual exclusion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when dealing with shared data, we can allow some re-orderings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higher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This is effective at balancing performance &amp; programming effort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8CCEEF-39B0-A4D7-C6A5-AFED39D77A06}"/>
                  </a:ext>
                </a:extLst>
              </p14:cNvPr>
              <p14:cNvContentPartPr/>
              <p14:nvPr/>
            </p14:nvContentPartPr>
            <p14:xfrm>
              <a:off x="547200" y="120600"/>
              <a:ext cx="7462800" cy="3961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8CCEEF-39B0-A4D7-C6A5-AFED39D77A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840" y="111240"/>
                <a:ext cx="7481520" cy="39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86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413A5-F423-446E-B6C9-0B69708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FDB7A-3468-4043-BBC0-7AE7383F27A3}" type="slidenum">
              <a:rPr lang="en-US" altLang="en-US" sz="1400" u="none">
                <a:latin typeface="Times New Roman" panose="02020603050405020304" pitchFamily="18" charset="0"/>
              </a:rPr>
              <a:pPr/>
              <a:t>20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286CAB26-2136-41AF-8C46-12E366EB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93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Disks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A16ED9D0-FDE3-4371-9FF2-C67DD5D90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5DF64242-7EC7-4A07-B496-030661F3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7194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magnetic disk consists of 1-12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platters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(metal or glass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covered with magnetic recording material on both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sides), with diameters between 1-3.5 inches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platter is comprised of concentric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(5-30K)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track is divided into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(100 – 500 per track,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about 512 bytes)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movable arm holds the read/write heads for each disk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surface and moves them all in tandem – a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cylinder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of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is accessible at a time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88F2604-9B14-44A8-902F-66541B93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8456E-87C0-48EF-A0E7-3B30213B68A8}" type="slidenum">
              <a:rPr lang="en-US" altLang="en-US" sz="1400" u="none">
                <a:latin typeface="Times New Roman" panose="02020603050405020304" pitchFamily="18" charset="0"/>
              </a:rPr>
              <a:pPr/>
              <a:t>21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CE70BB8E-2892-4378-8CCD-F60DEBE9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50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 Latency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70488FD5-3F65-4F1B-8C2B-C5C34A9E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41924DEF-16C7-40A4-9556-50D79697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42459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 read/write data, the arm has to be placed on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track – this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usually takes 5 to 12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average – can take less if there is 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Rotational latency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rotate the correct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sector under the head – average is typically more than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(15,000 RPM)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transfer a block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out of the disk and is typically 3 – 65 MB/second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disk controller maintains a disk cache (spatial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exploited) and sets up the transfer on the bus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 overhead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DC0E1E-8686-4CDD-A7A0-9EF0C3D8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CA45B-DD04-43C2-9DCC-CDD1E2BEAE52}" type="slidenum">
              <a:rPr lang="en-US" altLang="en-US" sz="1400" u="none">
                <a:latin typeface="Times New Roman" panose="02020603050405020304" pitchFamily="18" charset="0"/>
              </a:rPr>
              <a:pPr/>
              <a:t>22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49E85FF-932A-4E07-AA65-06A0FAAB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34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Reliability and Availability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DDDB296D-0E28-449D-8FB0-5E8AE3D00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55FADBBF-22A5-4D76-9D20-D04E3AB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89773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system toggles between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accomplishment: service matches specifications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interruption: service deviates from specs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toggle is caused by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failures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restorations 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measures continuous service accomplishment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and is usually expressed as mean time to failure (MTTF)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Availability measures fraction of time that service matches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specifications, expressed as  MTTF / (MTTF + MTTR)</a:t>
            </a:r>
            <a:endParaRPr lang="en-US" altLang="en-US" sz="2400" i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CADB60-2CCF-4DDD-B02E-D7FE0A36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0091E-0355-42D6-B763-374B93023A71}" type="slidenum">
              <a:rPr lang="en-US" altLang="en-US" sz="1400" u="none">
                <a:latin typeface="Times New Roman" panose="02020603050405020304" pitchFamily="18" charset="0"/>
              </a:rPr>
              <a:pPr/>
              <a:t>23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D672C5FB-41BD-4B22-843E-BA9E1D98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02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F15221E4-83F2-437C-AD98-B3C08B249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9AF32BE2-59F1-40E0-A879-9DD2E37D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567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and availability are important metrics for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RAID: redundant array of inexpensive (independent)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Redundancy can deal with one or more failures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sector of a disk records check information that allows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it to determine if the disk has an error or not (in other words,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already exists within a disk)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the disk read flags an error, we turn elsewhere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data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DE19C5-5468-4624-8E0B-7C1806FE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95AF01-1890-49E1-8735-44531ABC3483}" type="slidenum">
              <a:rPr lang="en-US" altLang="en-US" sz="1400" u="none">
                <a:latin typeface="Times New Roman" panose="02020603050405020304" pitchFamily="18" charset="0"/>
              </a:rPr>
              <a:pPr/>
              <a:t>24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629994E-1240-41DA-A4CC-875CA3A4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0 and RAID 1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81B1C4C9-7DCB-48F5-A126-5B59D4D53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536832F6-9AC8-470B-A113-C96C8549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533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0 has no additional redundancy (misnomer) – 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uses an array of disks and stripes (interleaves)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across the arrays to improve parallelism and throughput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 mirrors or shadows every disk – every 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happens to two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Reads to the mirror may happen only when the primary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fails – or, you may try to read both together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quicker response is accepted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Expensive solution: high reliability at twice the cost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860F71-E088-44BF-979B-16AE70C4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4B95C-C84E-41FF-B8C5-2303DC2C3C15}" type="slidenum">
              <a:rPr lang="en-US" altLang="en-US" sz="1400" u="none">
                <a:latin typeface="Times New Roman" panose="02020603050405020304" pitchFamily="18" charset="0"/>
              </a:rPr>
              <a:pPr/>
              <a:t>25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738DEDC5-D191-4855-91FF-A6462B98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3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832C3B1B-B742-45D4-A3CC-786D35CC8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861924CA-496A-4AE8-9418-26343285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783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bit-interleaved across several disks and a separate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maintains parity information for a set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example: with 8 disks, bit 0 is in disk-0, bit 1 is in disk-1,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…, bit 7 is in disk-7; disk-8 maintains parity for all 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any read, 8 disks must be accessed (as we usually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more than a byte at a time) and for any write,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must be accessed as parity has to be re-calculated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High throughput for a single request, low cost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(overhead: 12.5%), low task-level parallelism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7E31E9-9248-47F5-972E-37CD5EC9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306611-5E1C-40F8-BFB7-9FC630EE7C74}" type="slidenum">
              <a:rPr lang="en-US" altLang="en-US" sz="1400" u="none">
                <a:latin typeface="Times New Roman" panose="02020603050405020304" pitchFamily="18" charset="0"/>
              </a:rPr>
              <a:pPr/>
              <a:t>26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6CC4A1E5-85EE-4B2B-9772-CE923298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4 and RAID 5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F4B93FB3-E973-4431-841F-C219B49FC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7DC9F5E0-2D5B-4BD8-BFF8-7FC5C833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862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block interleaved – this allows us to get all our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from a single disk on a read – in case of a disk error,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all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Block interleaving reduces thruput for a single request (as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only a single disk drive is servicing the request), but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improves task-level parallelism as other disk drives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free to service other requests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On a write, we access the disk that stores the data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parity disk – parity information can be updated simply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checking if the new data differs from the old data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18BFC7-818B-4912-8A56-27952D1E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2043A-5765-45F6-83E3-E7442B7AB538}" type="slidenum">
              <a:rPr lang="en-US" altLang="en-US" sz="1400" u="none">
                <a:latin typeface="Times New Roman" panose="02020603050405020304" pitchFamily="18" charset="0"/>
              </a:rPr>
              <a:pPr/>
              <a:t>27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239E5F09-126D-477C-9582-0E32317B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5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8823176F-6E2A-410B-94C9-44453F1EC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125243AC-F6EB-4FEA-92CB-FEEEB7A1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764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we have a single disk for parity, multiple writes can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 in parallel (as all writes must update parity info)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5 distributes the parity block to allow simultaneous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writes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FA1993-7648-4A01-8578-8FDE685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EC724-46C0-444B-BED5-456AC421E09A}" type="slidenum">
              <a:rPr lang="en-US" altLang="en-US" sz="1400" u="none">
                <a:latin typeface="Times New Roman" panose="02020603050405020304" pitchFamily="18" charset="0"/>
              </a:rPr>
              <a:pPr/>
              <a:t>28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5F2971E6-C5C2-463A-A656-E4BDCE34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85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Summary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5D28D7EA-8516-4BDB-B603-7D0E73DC2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E14881B1-D09E-40D7-BA45-7EFB7666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2693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1-5 can tolerate a single fault – mirroring (RAID 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has a 100% overhead, while parity (RAID 3, 4, 5) has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modest overhead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Can tolerate multiple faults by having multiple check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functions – each additional check can cost an additional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(RAID 6)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6 and RAID 2 (memory-style ECC) are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commercially employed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D2A4A2-1B7D-4DF6-983E-94EC622C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29BE1-1573-4F63-85CB-DF76255C013E}" type="slidenum">
              <a:rPr lang="en-US" altLang="en-US" sz="1400" u="none">
                <a:latin typeface="Times New Roman" panose="02020603050405020304" pitchFamily="18" charset="0"/>
              </a:rPr>
              <a:pPr/>
              <a:t>29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E099B037-480A-4C83-9C12-55FFD4C1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7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Protection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id="{A4462064-CBCC-44EB-839A-561681210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CB3F594C-225D-4737-99A1-2DC643CE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970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common approach: SECDED – single error correction,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double error detection – an 8-bit code for every 64-bit word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-- can correct a single error in any 64-bit word – also used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 caches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Extends a 64-bit memory channel to a 72-bit channel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requires ECC DIMMs (e.g., a word is fetched from 9 chips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instead of 8)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Chipkill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a form of error protection where failures in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entire memory chip can be corrected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D8018B-AFE0-4C80-833E-62BB1A12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9D18C3-F6E5-4169-B853-1A17BCA3FDA3}" type="slidenum">
              <a:rPr lang="en-US" altLang="en-US" sz="1400" u="none">
                <a:latin typeface="Times New Roman" panose="02020603050405020304" pitchFamily="18" charset="0"/>
              </a:rPr>
              <a:pPr/>
              <a:t>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8882ABB1-A981-41B1-80D5-D263FA7F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381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 Vs. Message-Passing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727E9A70-BB04-49D3-8B5F-18415813C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686EB34-C82E-49DC-8D70-C8091651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632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Well-understood programming model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Communication is implicit and hardware handles protection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Hardware-controlled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Message-passing: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cache coherence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simpler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Explicit communication  easier for the programmer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restructure 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Software-controlled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Sender can initiate data transfer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8048B9-540B-5338-7298-62E1283B36A7}"/>
                  </a:ext>
                </a:extLst>
              </p14:cNvPr>
              <p14:cNvContentPartPr/>
              <p14:nvPr/>
            </p14:nvContentPartPr>
            <p14:xfrm>
              <a:off x="822240" y="920520"/>
              <a:ext cx="8262360" cy="328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8048B9-540B-5338-7298-62E1283B36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80" y="911160"/>
                <a:ext cx="8281080" cy="330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2C41FA-EBFB-4C36-9781-BDFB69B4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411A7-CB3D-4630-A38B-4A263426336C}" type="slidenum">
              <a:rPr lang="en-US" altLang="en-US" sz="1400" u="none">
                <a:latin typeface="Times New Roman" panose="02020603050405020304" pitchFamily="18" charset="0"/>
              </a:rPr>
              <a:pPr/>
              <a:t>30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578906CA-282A-4E12-8105-5136A30D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234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Errors – TMR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E5FEA0A2-68FA-4C7B-8D00-25F153F10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00CE53AD-D51B-4067-AB4B-0F63E065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17273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Errors in ALUs and cores are typically handled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performing the computation n times and voting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answer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n=3 is common and is referred to as triple modular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1E71730-7060-4227-8615-C0BD79B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A04982-5CD6-4A3F-A231-6B9088E3E2FD}" type="slidenum">
              <a:rPr lang="en-US" altLang="en-US" sz="1400" u="none">
                <a:latin typeface="Times New Roman" panose="02020603050405020304" pitchFamily="18" charset="0"/>
              </a:rPr>
              <a:pPr/>
              <a:t>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66BD6595-BBB0-4D5F-BF2C-4098EFA2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07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Kernel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86C8EE29-E798-4AE3-BB99-3B1651BBE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DDD01EF3-5D24-41AA-A222-A06A9A39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89805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diff = done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for i </a:t>
            </a: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temp = A[i,j];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A[i,j]  0.2 * (A[i,j] + neighbors);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diff += abs(A[i,j] – temp);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end while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end procedure </a:t>
            </a:r>
            <a:endParaRPr lang="en-US" altLang="en-US" sz="18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B4059EF-1050-4A4A-9A77-F4B908A0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AAE26890-4A85-485D-BE73-6FD2B90B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3AF1EB6-BCC0-47FF-910F-18BBC51A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568B0171-9268-4295-A2BF-5B7CC3F9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71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38F676E0-4EB6-49C1-A1EF-48C221FB2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13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3" name="Line 10">
            <a:extLst>
              <a:ext uri="{FF2B5EF4-FFF2-40B4-BE49-F238E27FC236}">
                <a16:creationId xmlns:a16="http://schemas.microsoft.com/office/drawing/2014/main" id="{5946D40D-24F7-4131-8B51-054FF5D0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438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4" name="Line 11">
            <a:extLst>
              <a:ext uri="{FF2B5EF4-FFF2-40B4-BE49-F238E27FC236}">
                <a16:creationId xmlns:a16="http://schemas.microsoft.com/office/drawing/2014/main" id="{AE2E496D-5CCE-4FF2-9EF8-778345D3A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B2153A18-1B70-470F-8F17-2C263DE066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6" name="Line 21">
            <a:extLst>
              <a:ext uri="{FF2B5EF4-FFF2-40B4-BE49-F238E27FC236}">
                <a16:creationId xmlns:a16="http://schemas.microsoft.com/office/drawing/2014/main" id="{DC329E1B-41F2-4FAE-A6AC-E739ACB0C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895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7" name="Line 22">
            <a:extLst>
              <a:ext uri="{FF2B5EF4-FFF2-40B4-BE49-F238E27FC236}">
                <a16:creationId xmlns:a16="http://schemas.microsoft.com/office/drawing/2014/main" id="{84F448BA-2104-471C-B0AC-BDA240DFD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200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8" name="Line 23">
            <a:extLst>
              <a:ext uri="{FF2B5EF4-FFF2-40B4-BE49-F238E27FC236}">
                <a16:creationId xmlns:a16="http://schemas.microsoft.com/office/drawing/2014/main" id="{973FC4E3-CF13-4456-9909-19047337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9" name="Line 24">
            <a:extLst>
              <a:ext uri="{FF2B5EF4-FFF2-40B4-BE49-F238E27FC236}">
                <a16:creationId xmlns:a16="http://schemas.microsoft.com/office/drawing/2014/main" id="{6FE98593-D6C8-42AD-B499-0EE3ED830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10" name="Text Box 25">
            <a:extLst>
              <a:ext uri="{FF2B5EF4-FFF2-40B4-BE49-F238E27FC236}">
                <a16:creationId xmlns:a16="http://schemas.microsoft.com/office/drawing/2014/main" id="{649167AB-DE50-4A8C-979A-0AF07B0A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11" name="Text Box 26">
            <a:extLst>
              <a:ext uri="{FF2B5EF4-FFF2-40B4-BE49-F238E27FC236}">
                <a16:creationId xmlns:a16="http://schemas.microsoft.com/office/drawing/2014/main" id="{A88DB0D3-1C9D-4D07-BE76-CC0E7488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39913"/>
            <a:ext cx="8227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1</a:t>
            </a:r>
          </a:p>
        </p:txBody>
      </p:sp>
      <p:sp>
        <p:nvSpPr>
          <p:cNvPr id="8212" name="Text Box 27">
            <a:extLst>
              <a:ext uri="{FF2B5EF4-FFF2-40B4-BE49-F238E27FC236}">
                <a16:creationId xmlns:a16="http://schemas.microsoft.com/office/drawing/2014/main" id="{B040E6F2-D037-4082-9B2B-E9F13AF1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809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k</a:t>
            </a:r>
          </a:p>
        </p:txBody>
      </p:sp>
      <p:sp>
        <p:nvSpPr>
          <p:cNvPr id="8213" name="Text Box 28">
            <a:extLst>
              <a:ext uri="{FF2B5EF4-FFF2-40B4-BE49-F238E27FC236}">
                <a16:creationId xmlns:a16="http://schemas.microsoft.com/office/drawing/2014/main" id="{67E344C6-5C10-4B72-B018-9848EF0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0"/>
            <a:ext cx="939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2k</a:t>
            </a:r>
          </a:p>
        </p:txBody>
      </p:sp>
      <p:sp>
        <p:nvSpPr>
          <p:cNvPr id="8214" name="Text Box 29">
            <a:extLst>
              <a:ext uri="{FF2B5EF4-FFF2-40B4-BE49-F238E27FC236}">
                <a16:creationId xmlns:a16="http://schemas.microsoft.com/office/drawing/2014/main" id="{DD583A5C-7F64-41F6-9133-E4EAEA66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953000"/>
            <a:ext cx="9398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3k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587423-684C-B457-15E2-02A7E644DA07}"/>
                  </a:ext>
                </a:extLst>
              </p14:cNvPr>
              <p14:cNvContentPartPr/>
              <p14:nvPr/>
            </p14:nvContentPartPr>
            <p14:xfrm>
              <a:off x="686880" y="445680"/>
              <a:ext cx="7646040" cy="4034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587423-684C-B457-15E2-02A7E644DA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520" y="436320"/>
                <a:ext cx="7664760" cy="405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C71DB3-2748-4025-A886-3D7CBFD9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F74ADD-0197-4EBC-8F93-BA20606F5813}" type="slidenum">
              <a:rPr lang="en-US" altLang="en-US" sz="1400" u="none">
                <a:latin typeface="Times New Roman" panose="02020603050405020304" pitchFamily="18" charset="0"/>
              </a:rPr>
              <a:pPr/>
              <a:t>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9793B48-EA27-4065-8F10-71863CEF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5016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Address Space Model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FA90B3D1-0D42-4C59-BBFC-F6E335431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63FB69F7-A293-4D19-9D02-4FFC0D96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130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int  n, nprocs;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float  **A, 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LOCKDEC(diff_lock);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BARDEC(bar1);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G_MALLOC();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 (A);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CREATE (nprocs,Solve,A);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end main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84374F6A-4128-4961-8CD3-731B2109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38798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i, j, pid,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float temp, mydiff=0;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mymin = 1 + (pid * n/procs);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mymax = mymin + n/nprocs -1;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BARRIER(bar1,nprocs);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mymin to mymax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diff += mydiff;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UNLOCK(diff_lock);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1C9B8D-9113-34D0-8C95-FF8D75DB35BA}"/>
                  </a:ext>
                </a:extLst>
              </p14:cNvPr>
              <p14:cNvContentPartPr/>
              <p14:nvPr/>
            </p14:nvContentPartPr>
            <p14:xfrm>
              <a:off x="316080" y="2087640"/>
              <a:ext cx="7238520" cy="4232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1C9B8D-9113-34D0-8C95-FF8D75DB35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720" y="2078280"/>
                <a:ext cx="7257240" cy="425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8DE0C0-1EB2-426C-9187-F923C406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566BA-F982-4FAD-94F3-7900428DDDD0}" type="slidenum">
              <a:rPr lang="en-US" altLang="en-US" sz="1400" u="none">
                <a:latin typeface="Times New Roman" panose="02020603050405020304" pitchFamily="18" charset="0"/>
              </a:rPr>
              <a:pPr/>
              <a:t>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3EFF9BFA-0564-40AD-B155-5331F7E8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13"/>
            <a:ext cx="3150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Passing Model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DFDB7034-E72C-4568-8616-728955EF8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FF79ACE1-B3DD-44BB-BC6F-BC2CAF74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50482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CREATE (nprocs-1, Solve);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Solve();</a:t>
            </a: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(nprocs-1);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procedure Solve()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int i, j, pid, nn = n/nprocs,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float temp, tempdiff, mydiff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myA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malloc(…)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initialize(myA);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while (!done)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SEND(&amp;myA[1,0],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SEND(&amp;myA[nn,0], n, pid+1,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RECEIVE(&amp;myA[0,0],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RECEIVE(&amp;myA[nn+1,0], n, pid+1, ROW);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90B6C48B-D20E-43B7-9096-C4E79019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40830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1 to nn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SEND(mydiff, 1, 0,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RECEIVE(done, 1, 0,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RECEIVE(tempdiff, 1, *,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mydiff += tempdiff;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if  (mydiff &lt; TOL) 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SEND(done, 1, I,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endif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2181E3-F0DA-6279-14C9-8DEFC2B5E9B2}"/>
                  </a:ext>
                </a:extLst>
              </p14:cNvPr>
              <p14:cNvContentPartPr/>
              <p14:nvPr/>
            </p14:nvContentPartPr>
            <p14:xfrm>
              <a:off x="462960" y="1338120"/>
              <a:ext cx="8601840" cy="398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2181E3-F0DA-6279-14C9-8DEFC2B5E9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600" y="1328760"/>
                <a:ext cx="8620560" cy="400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AF80BA-B104-4820-A873-1182208B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6F3E1-657E-4055-81B2-3FFF9921E4B0}" type="slidenum">
              <a:rPr lang="en-US" altLang="en-US" sz="1400" u="none">
                <a:latin typeface="Times New Roman" panose="02020603050405020304" pitchFamily="18" charset="0"/>
              </a:rPr>
              <a:pPr/>
              <a:t>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DE0A8CCE-E594-4B7F-9477-89414B03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14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 Within a Processor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6598E983-5094-4E51-864B-0B596A224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06ABE6BE-2B77-4D89-9A96-46529F24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82028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Until now, we have executed multiple threads of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application on different processors – can multiple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threads execute concurrently on the same processor?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is this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desireable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inexpensive – one CPU, no external interconnects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remote or coherence misses (more capacity misses)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does this make sense?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processors can’t find enough work – peak IPC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is 6, average IPC is 1.5!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threads can share resources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we can increase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threads without a corresponding linear increase in area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BA2D61-0A66-A0F1-6E1A-47BE9D65FEBB}"/>
                  </a:ext>
                </a:extLst>
              </p14:cNvPr>
              <p14:cNvContentPartPr/>
              <p14:nvPr/>
            </p14:nvContentPartPr>
            <p14:xfrm>
              <a:off x="6892560" y="178560"/>
              <a:ext cx="2150280" cy="2472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BA2D61-0A66-A0F1-6E1A-47BE9D65F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3200" y="169200"/>
                <a:ext cx="2169000" cy="249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>
            <a:extLst>
              <a:ext uri="{FF2B5EF4-FFF2-40B4-BE49-F238E27FC236}">
                <a16:creationId xmlns:a16="http://schemas.microsoft.com/office/drawing/2014/main" id="{2500D96E-91D8-413B-B5F2-95CB6064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12A0A7-D168-413E-AF01-BBA174C0F4DD}" type="slidenum">
              <a:rPr lang="en-US" altLang="en-US" sz="1400" u="none">
                <a:latin typeface="Times New Roman" panose="02020603050405020304" pitchFamily="18" charset="0"/>
              </a:rPr>
              <a:pPr/>
              <a:t>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A8D0642-F351-4770-8717-06004582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802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Resources Shared?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D3E86B97-0889-4686-BFD1-AA63FF723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BF9442CE-0293-49A8-A9A4-2C1295E3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20E2759A-A4FA-4668-93FF-26364309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285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Each box represents an issue slot for a functional unit. Peak thruput is 4 IPC.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B7B1F238-1F59-4F19-94A6-7F9A377E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6C81AE39-7F99-4281-B67D-E3431C41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022A5B8B-9296-4061-BEE1-CFBAAF14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Rectangle 9">
            <a:extLst>
              <a:ext uri="{FF2B5EF4-FFF2-40B4-BE49-F238E27FC236}">
                <a16:creationId xmlns:a16="http://schemas.microsoft.com/office/drawing/2014/main" id="{8740BECB-CF1A-4E6E-A58D-0BA6C678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5" name="Rectangle 10">
            <a:extLst>
              <a:ext uri="{FF2B5EF4-FFF2-40B4-BE49-F238E27FC236}">
                <a16:creationId xmlns:a16="http://schemas.microsoft.com/office/drawing/2014/main" id="{582C76B5-7D54-4615-BF91-6778B948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6" name="Rectangle 11">
            <a:extLst>
              <a:ext uri="{FF2B5EF4-FFF2-40B4-BE49-F238E27FC236}">
                <a16:creationId xmlns:a16="http://schemas.microsoft.com/office/drawing/2014/main" id="{9B07AC00-31F8-48CC-82CB-3BC6861C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7" name="Rectangle 12">
            <a:extLst>
              <a:ext uri="{FF2B5EF4-FFF2-40B4-BE49-F238E27FC236}">
                <a16:creationId xmlns:a16="http://schemas.microsoft.com/office/drawing/2014/main" id="{9354DBCE-8A4E-440F-B1E7-7C157BE2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8" name="Rectangle 13">
            <a:extLst>
              <a:ext uri="{FF2B5EF4-FFF2-40B4-BE49-F238E27FC236}">
                <a16:creationId xmlns:a16="http://schemas.microsoft.com/office/drawing/2014/main" id="{84208279-7BFB-4D3B-8A25-951BADBA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9" name="Rectangle 14">
            <a:extLst>
              <a:ext uri="{FF2B5EF4-FFF2-40B4-BE49-F238E27FC236}">
                <a16:creationId xmlns:a16="http://schemas.microsoft.com/office/drawing/2014/main" id="{B93B75DB-3267-4031-B9FD-D6E1A1E3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0" name="Rectangle 15">
            <a:extLst>
              <a:ext uri="{FF2B5EF4-FFF2-40B4-BE49-F238E27FC236}">
                <a16:creationId xmlns:a16="http://schemas.microsoft.com/office/drawing/2014/main" id="{926279E3-0DB2-4CB7-B064-D82C822E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1" name="Rectangle 16">
            <a:extLst>
              <a:ext uri="{FF2B5EF4-FFF2-40B4-BE49-F238E27FC236}">
                <a16:creationId xmlns:a16="http://schemas.microsoft.com/office/drawing/2014/main" id="{FD3658AF-31F2-43CE-91EB-A4F88F58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2" name="Rectangle 17">
            <a:extLst>
              <a:ext uri="{FF2B5EF4-FFF2-40B4-BE49-F238E27FC236}">
                <a16:creationId xmlns:a16="http://schemas.microsoft.com/office/drawing/2014/main" id="{A49BBDBA-9F9F-44A4-B6EE-705BBDC5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3" name="Rectangle 18">
            <a:extLst>
              <a:ext uri="{FF2B5EF4-FFF2-40B4-BE49-F238E27FC236}">
                <a16:creationId xmlns:a16="http://schemas.microsoft.com/office/drawing/2014/main" id="{D6F72941-4F06-44EB-BC5F-C94E5C9F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4" name="Rectangle 19">
            <a:extLst>
              <a:ext uri="{FF2B5EF4-FFF2-40B4-BE49-F238E27FC236}">
                <a16:creationId xmlns:a16="http://schemas.microsoft.com/office/drawing/2014/main" id="{5E5B20B5-F105-411D-A6F4-685D024D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5" name="Rectangle 20">
            <a:extLst>
              <a:ext uri="{FF2B5EF4-FFF2-40B4-BE49-F238E27FC236}">
                <a16:creationId xmlns:a16="http://schemas.microsoft.com/office/drawing/2014/main" id="{D0FA4E2D-6DB6-40B1-AF7A-D6491C15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6" name="Rectangle 21">
            <a:extLst>
              <a:ext uri="{FF2B5EF4-FFF2-40B4-BE49-F238E27FC236}">
                <a16:creationId xmlns:a16="http://schemas.microsoft.com/office/drawing/2014/main" id="{E2ACAF16-D7E8-47DB-915E-B6FFD531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7" name="Rectangle 22">
            <a:extLst>
              <a:ext uri="{FF2B5EF4-FFF2-40B4-BE49-F238E27FC236}">
                <a16:creationId xmlns:a16="http://schemas.microsoft.com/office/drawing/2014/main" id="{175B2101-CE1A-46CC-816C-8D91C9B7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8" name="Rectangle 23">
            <a:extLst>
              <a:ext uri="{FF2B5EF4-FFF2-40B4-BE49-F238E27FC236}">
                <a16:creationId xmlns:a16="http://schemas.microsoft.com/office/drawing/2014/main" id="{197488D7-73A4-4F7C-B567-C3524A30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9" name="Rectangle 24">
            <a:extLst>
              <a:ext uri="{FF2B5EF4-FFF2-40B4-BE49-F238E27FC236}">
                <a16:creationId xmlns:a16="http://schemas.microsoft.com/office/drawing/2014/main" id="{55C800B0-0F2D-42CB-8BB3-282BEBA6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0" name="Rectangle 25">
            <a:extLst>
              <a:ext uri="{FF2B5EF4-FFF2-40B4-BE49-F238E27FC236}">
                <a16:creationId xmlns:a16="http://schemas.microsoft.com/office/drawing/2014/main" id="{5654E8D6-0B13-4929-A9D4-643F0EAF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1" name="Rectangle 26">
            <a:extLst>
              <a:ext uri="{FF2B5EF4-FFF2-40B4-BE49-F238E27FC236}">
                <a16:creationId xmlns:a16="http://schemas.microsoft.com/office/drawing/2014/main" id="{4E063E72-04E8-49C0-99E8-B3863731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2" name="Rectangle 27">
            <a:extLst>
              <a:ext uri="{FF2B5EF4-FFF2-40B4-BE49-F238E27FC236}">
                <a16:creationId xmlns:a16="http://schemas.microsoft.com/office/drawing/2014/main" id="{202071C5-D4DD-4056-82B0-45FD84A7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3" name="Rectangle 28">
            <a:extLst>
              <a:ext uri="{FF2B5EF4-FFF2-40B4-BE49-F238E27FC236}">
                <a16:creationId xmlns:a16="http://schemas.microsoft.com/office/drawing/2014/main" id="{92161145-8870-463A-A088-9FD910C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4" name="Rectangle 29">
            <a:extLst>
              <a:ext uri="{FF2B5EF4-FFF2-40B4-BE49-F238E27FC236}">
                <a16:creationId xmlns:a16="http://schemas.microsoft.com/office/drawing/2014/main" id="{EF23D57D-764B-4673-B7B7-7562679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5" name="Rectangle 30">
            <a:extLst>
              <a:ext uri="{FF2B5EF4-FFF2-40B4-BE49-F238E27FC236}">
                <a16:creationId xmlns:a16="http://schemas.microsoft.com/office/drawing/2014/main" id="{8784BAE8-CFC2-41AD-9048-5E7DF07E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6" name="Rectangle 31">
            <a:extLst>
              <a:ext uri="{FF2B5EF4-FFF2-40B4-BE49-F238E27FC236}">
                <a16:creationId xmlns:a16="http://schemas.microsoft.com/office/drawing/2014/main" id="{CD2601EC-467D-4E42-AA42-8F9C7872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7" name="Rectangle 32">
            <a:extLst>
              <a:ext uri="{FF2B5EF4-FFF2-40B4-BE49-F238E27FC236}">
                <a16:creationId xmlns:a16="http://schemas.microsoft.com/office/drawing/2014/main" id="{38127D2A-9D0D-4E20-B21F-5377C12F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8" name="Rectangle 33">
            <a:extLst>
              <a:ext uri="{FF2B5EF4-FFF2-40B4-BE49-F238E27FC236}">
                <a16:creationId xmlns:a16="http://schemas.microsoft.com/office/drawing/2014/main" id="{A0B36BDD-A60C-40A7-9C76-B9A6A1D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9" name="Rectangle 34">
            <a:extLst>
              <a:ext uri="{FF2B5EF4-FFF2-40B4-BE49-F238E27FC236}">
                <a16:creationId xmlns:a16="http://schemas.microsoft.com/office/drawing/2014/main" id="{C0726FB5-1B33-49FB-9A90-CE9A4375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0" name="Rectangle 35">
            <a:extLst>
              <a:ext uri="{FF2B5EF4-FFF2-40B4-BE49-F238E27FC236}">
                <a16:creationId xmlns:a16="http://schemas.microsoft.com/office/drawing/2014/main" id="{6B058699-46EE-4744-98A5-5A7F70AD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1" name="Rectangle 36">
            <a:extLst>
              <a:ext uri="{FF2B5EF4-FFF2-40B4-BE49-F238E27FC236}">
                <a16:creationId xmlns:a16="http://schemas.microsoft.com/office/drawing/2014/main" id="{C20CC3A9-F302-42B8-B878-EA7A0E8D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2" name="Line 37">
            <a:extLst>
              <a:ext uri="{FF2B5EF4-FFF2-40B4-BE49-F238E27FC236}">
                <a16:creationId xmlns:a16="http://schemas.microsoft.com/office/drawing/2014/main" id="{BEAAB32C-5ACF-4AC0-BD3E-9984C54B1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3" name="Text Box 38">
            <a:extLst>
              <a:ext uri="{FF2B5EF4-FFF2-40B4-BE49-F238E27FC236}">
                <a16:creationId xmlns:a16="http://schemas.microsoft.com/office/drawing/2014/main" id="{4C79F6EA-0F06-46DE-88A5-D875EC20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765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</a:p>
        </p:txBody>
      </p:sp>
      <p:sp>
        <p:nvSpPr>
          <p:cNvPr id="16424" name="Rectangle 39">
            <a:extLst>
              <a:ext uri="{FF2B5EF4-FFF2-40B4-BE49-F238E27FC236}">
                <a16:creationId xmlns:a16="http://schemas.microsoft.com/office/drawing/2014/main" id="{7D234E3D-D990-4A40-8275-263DAA0A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" name="Rectangle 40">
            <a:extLst>
              <a:ext uri="{FF2B5EF4-FFF2-40B4-BE49-F238E27FC236}">
                <a16:creationId xmlns:a16="http://schemas.microsoft.com/office/drawing/2014/main" id="{0F48FBE6-BBC3-4087-B4D1-A88BBA8B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6" name="Rectangle 41">
            <a:extLst>
              <a:ext uri="{FF2B5EF4-FFF2-40B4-BE49-F238E27FC236}">
                <a16:creationId xmlns:a16="http://schemas.microsoft.com/office/drawing/2014/main" id="{A1E65417-C4E6-499C-B577-CF5F2098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7" name="Rectangle 42">
            <a:extLst>
              <a:ext uri="{FF2B5EF4-FFF2-40B4-BE49-F238E27FC236}">
                <a16:creationId xmlns:a16="http://schemas.microsoft.com/office/drawing/2014/main" id="{2DA23188-0E9C-444E-B73C-B3DF5374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8" name="Rectangle 43">
            <a:extLst>
              <a:ext uri="{FF2B5EF4-FFF2-40B4-BE49-F238E27FC236}">
                <a16:creationId xmlns:a16="http://schemas.microsoft.com/office/drawing/2014/main" id="{6A04D935-E3DC-4428-95BB-FAB38CE2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9" name="Rectangle 44">
            <a:extLst>
              <a:ext uri="{FF2B5EF4-FFF2-40B4-BE49-F238E27FC236}">
                <a16:creationId xmlns:a16="http://schemas.microsoft.com/office/drawing/2014/main" id="{FF46909E-B02D-4030-9A92-2651D8FA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0" name="Rectangle 45">
            <a:extLst>
              <a:ext uri="{FF2B5EF4-FFF2-40B4-BE49-F238E27FC236}">
                <a16:creationId xmlns:a16="http://schemas.microsoft.com/office/drawing/2014/main" id="{DC7BB5A1-423C-46A4-8210-AFAE616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1" name="Rectangle 46">
            <a:extLst>
              <a:ext uri="{FF2B5EF4-FFF2-40B4-BE49-F238E27FC236}">
                <a16:creationId xmlns:a16="http://schemas.microsoft.com/office/drawing/2014/main" id="{D555BAF6-6A2F-4F9E-A3A4-DEA9670E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2" name="Rectangle 47">
            <a:extLst>
              <a:ext uri="{FF2B5EF4-FFF2-40B4-BE49-F238E27FC236}">
                <a16:creationId xmlns:a16="http://schemas.microsoft.com/office/drawing/2014/main" id="{DC772917-E743-4AD1-8A06-2FD7E37E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3" name="Rectangle 48">
            <a:extLst>
              <a:ext uri="{FF2B5EF4-FFF2-40B4-BE49-F238E27FC236}">
                <a16:creationId xmlns:a16="http://schemas.microsoft.com/office/drawing/2014/main" id="{386CF7D3-F808-47A0-AF22-275D9753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4" name="Rectangle 49">
            <a:extLst>
              <a:ext uri="{FF2B5EF4-FFF2-40B4-BE49-F238E27FC236}">
                <a16:creationId xmlns:a16="http://schemas.microsoft.com/office/drawing/2014/main" id="{26EFC2C2-B4BF-4663-B4C1-89C0E563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5" name="Rectangle 50">
            <a:extLst>
              <a:ext uri="{FF2B5EF4-FFF2-40B4-BE49-F238E27FC236}">
                <a16:creationId xmlns:a16="http://schemas.microsoft.com/office/drawing/2014/main" id="{1698F5F4-DEB2-46ED-8420-49DA630E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6" name="Rectangle 51">
            <a:extLst>
              <a:ext uri="{FF2B5EF4-FFF2-40B4-BE49-F238E27FC236}">
                <a16:creationId xmlns:a16="http://schemas.microsoft.com/office/drawing/2014/main" id="{AF667C83-01C5-426D-9F69-2582C1DF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7" name="Rectangle 52">
            <a:extLst>
              <a:ext uri="{FF2B5EF4-FFF2-40B4-BE49-F238E27FC236}">
                <a16:creationId xmlns:a16="http://schemas.microsoft.com/office/drawing/2014/main" id="{2818F854-A791-4229-A56C-C50E3667A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8" name="Rectangle 53">
            <a:extLst>
              <a:ext uri="{FF2B5EF4-FFF2-40B4-BE49-F238E27FC236}">
                <a16:creationId xmlns:a16="http://schemas.microsoft.com/office/drawing/2014/main" id="{C930CD3E-C516-4094-AEE9-E99D216B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9" name="Rectangle 54">
            <a:extLst>
              <a:ext uri="{FF2B5EF4-FFF2-40B4-BE49-F238E27FC236}">
                <a16:creationId xmlns:a16="http://schemas.microsoft.com/office/drawing/2014/main" id="{84F1AB82-F083-4878-A597-EB183E75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0" name="Rectangle 55">
            <a:extLst>
              <a:ext uri="{FF2B5EF4-FFF2-40B4-BE49-F238E27FC236}">
                <a16:creationId xmlns:a16="http://schemas.microsoft.com/office/drawing/2014/main" id="{F5CA8F68-346C-4427-8D7A-6A8D19E1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1" name="Rectangle 56">
            <a:extLst>
              <a:ext uri="{FF2B5EF4-FFF2-40B4-BE49-F238E27FC236}">
                <a16:creationId xmlns:a16="http://schemas.microsoft.com/office/drawing/2014/main" id="{896D84DB-5A5C-40F6-9D99-E71B67BB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2" name="Rectangle 57">
            <a:extLst>
              <a:ext uri="{FF2B5EF4-FFF2-40B4-BE49-F238E27FC236}">
                <a16:creationId xmlns:a16="http://schemas.microsoft.com/office/drawing/2014/main" id="{21C34751-0A05-4A6B-B606-B631B0CE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3" name="Rectangle 58">
            <a:extLst>
              <a:ext uri="{FF2B5EF4-FFF2-40B4-BE49-F238E27FC236}">
                <a16:creationId xmlns:a16="http://schemas.microsoft.com/office/drawing/2014/main" id="{D74C1D31-309F-477C-B644-A2A16BED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4" name="Rectangle 59">
            <a:extLst>
              <a:ext uri="{FF2B5EF4-FFF2-40B4-BE49-F238E27FC236}">
                <a16:creationId xmlns:a16="http://schemas.microsoft.com/office/drawing/2014/main" id="{512C0DD5-892B-424D-B5B8-B58F591B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5" name="Rectangle 60">
            <a:extLst>
              <a:ext uri="{FF2B5EF4-FFF2-40B4-BE49-F238E27FC236}">
                <a16:creationId xmlns:a16="http://schemas.microsoft.com/office/drawing/2014/main" id="{2660E8BE-EF92-4A0A-AF5F-4AA7E738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6" name="Rectangle 61">
            <a:extLst>
              <a:ext uri="{FF2B5EF4-FFF2-40B4-BE49-F238E27FC236}">
                <a16:creationId xmlns:a16="http://schemas.microsoft.com/office/drawing/2014/main" id="{ED4D6C80-2705-4E04-B51E-DCC9BB344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7" name="Rectangle 62">
            <a:extLst>
              <a:ext uri="{FF2B5EF4-FFF2-40B4-BE49-F238E27FC236}">
                <a16:creationId xmlns:a16="http://schemas.microsoft.com/office/drawing/2014/main" id="{6D630D31-9E60-4D4D-B0D1-92B434EE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8" name="Rectangle 63">
            <a:extLst>
              <a:ext uri="{FF2B5EF4-FFF2-40B4-BE49-F238E27FC236}">
                <a16:creationId xmlns:a16="http://schemas.microsoft.com/office/drawing/2014/main" id="{5D23670D-3E2D-46B7-B7CA-9C8A96B6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9" name="Rectangle 64">
            <a:extLst>
              <a:ext uri="{FF2B5EF4-FFF2-40B4-BE49-F238E27FC236}">
                <a16:creationId xmlns:a16="http://schemas.microsoft.com/office/drawing/2014/main" id="{64AD41EE-810B-452B-A2AE-C6AA5842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0" name="Rectangle 65">
            <a:extLst>
              <a:ext uri="{FF2B5EF4-FFF2-40B4-BE49-F238E27FC236}">
                <a16:creationId xmlns:a16="http://schemas.microsoft.com/office/drawing/2014/main" id="{D3EC10FD-F480-4749-8AD0-46C1CB75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1" name="Rectangle 66">
            <a:extLst>
              <a:ext uri="{FF2B5EF4-FFF2-40B4-BE49-F238E27FC236}">
                <a16:creationId xmlns:a16="http://schemas.microsoft.com/office/drawing/2014/main" id="{ABD40F79-DBAF-4496-A47D-71798EF5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2" name="Rectangle 67">
            <a:extLst>
              <a:ext uri="{FF2B5EF4-FFF2-40B4-BE49-F238E27FC236}">
                <a16:creationId xmlns:a16="http://schemas.microsoft.com/office/drawing/2014/main" id="{3D5F0086-CD5B-4044-811A-DA37CC03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3" name="Rectangle 68">
            <a:extLst>
              <a:ext uri="{FF2B5EF4-FFF2-40B4-BE49-F238E27FC236}">
                <a16:creationId xmlns:a16="http://schemas.microsoft.com/office/drawing/2014/main" id="{33878520-D72F-4EF6-81F4-9B07BCFE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4" name="Rectangle 69">
            <a:extLst>
              <a:ext uri="{FF2B5EF4-FFF2-40B4-BE49-F238E27FC236}">
                <a16:creationId xmlns:a16="http://schemas.microsoft.com/office/drawing/2014/main" id="{05B6A392-5AAD-48D5-BABD-4CE4D3CE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5" name="Rectangle 70">
            <a:extLst>
              <a:ext uri="{FF2B5EF4-FFF2-40B4-BE49-F238E27FC236}">
                <a16:creationId xmlns:a16="http://schemas.microsoft.com/office/drawing/2014/main" id="{E98BD315-A6BA-48FF-9E9C-EA97CA62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6" name="Rectangle 71">
            <a:extLst>
              <a:ext uri="{FF2B5EF4-FFF2-40B4-BE49-F238E27FC236}">
                <a16:creationId xmlns:a16="http://schemas.microsoft.com/office/drawing/2014/main" id="{1CB5582B-3560-4A45-A99A-ABB100B7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7" name="Rectangle 72">
            <a:extLst>
              <a:ext uri="{FF2B5EF4-FFF2-40B4-BE49-F238E27FC236}">
                <a16:creationId xmlns:a16="http://schemas.microsoft.com/office/drawing/2014/main" id="{DD5CD9BF-E205-4BB3-8808-EA892FEB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8" name="Rectangle 73">
            <a:extLst>
              <a:ext uri="{FF2B5EF4-FFF2-40B4-BE49-F238E27FC236}">
                <a16:creationId xmlns:a16="http://schemas.microsoft.com/office/drawing/2014/main" id="{974CEF7E-967A-4BBB-921E-A3A7775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9" name="Rectangle 74">
            <a:extLst>
              <a:ext uri="{FF2B5EF4-FFF2-40B4-BE49-F238E27FC236}">
                <a16:creationId xmlns:a16="http://schemas.microsoft.com/office/drawing/2014/main" id="{0A204EED-20FA-444C-9D9F-C11E1428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0" name="Rectangle 75">
            <a:extLst>
              <a:ext uri="{FF2B5EF4-FFF2-40B4-BE49-F238E27FC236}">
                <a16:creationId xmlns:a16="http://schemas.microsoft.com/office/drawing/2014/main" id="{52DA9FA6-60A2-40E7-ABD5-716D08AC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1" name="Rectangle 76">
            <a:extLst>
              <a:ext uri="{FF2B5EF4-FFF2-40B4-BE49-F238E27FC236}">
                <a16:creationId xmlns:a16="http://schemas.microsoft.com/office/drawing/2014/main" id="{955B26A7-2417-49D8-B18C-C1B55744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2" name="Rectangle 77">
            <a:extLst>
              <a:ext uri="{FF2B5EF4-FFF2-40B4-BE49-F238E27FC236}">
                <a16:creationId xmlns:a16="http://schemas.microsoft.com/office/drawing/2014/main" id="{61431534-8E34-4629-BE1C-1181A5FF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3" name="Rectangle 78">
            <a:extLst>
              <a:ext uri="{FF2B5EF4-FFF2-40B4-BE49-F238E27FC236}">
                <a16:creationId xmlns:a16="http://schemas.microsoft.com/office/drawing/2014/main" id="{40697393-9C94-45CE-B428-6123C472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1336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4" name="Rectangle 79">
            <a:extLst>
              <a:ext uri="{FF2B5EF4-FFF2-40B4-BE49-F238E27FC236}">
                <a16:creationId xmlns:a16="http://schemas.microsoft.com/office/drawing/2014/main" id="{1C7AA8E0-BF2F-496D-BBD8-881E6A4E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5" name="Rectangle 80">
            <a:extLst>
              <a:ext uri="{FF2B5EF4-FFF2-40B4-BE49-F238E27FC236}">
                <a16:creationId xmlns:a16="http://schemas.microsoft.com/office/drawing/2014/main" id="{2C1E928B-91EB-4500-A7E8-AE27F5C1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362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6" name="Rectangle 81">
            <a:extLst>
              <a:ext uri="{FF2B5EF4-FFF2-40B4-BE49-F238E27FC236}">
                <a16:creationId xmlns:a16="http://schemas.microsoft.com/office/drawing/2014/main" id="{31A47DD0-AC6A-42B5-BB2D-9044434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7" name="Rectangle 82">
            <a:extLst>
              <a:ext uri="{FF2B5EF4-FFF2-40B4-BE49-F238E27FC236}">
                <a16:creationId xmlns:a16="http://schemas.microsoft.com/office/drawing/2014/main" id="{1E96A011-31D3-495D-9B09-0883F751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8" name="Rectangle 83">
            <a:extLst>
              <a:ext uri="{FF2B5EF4-FFF2-40B4-BE49-F238E27FC236}">
                <a16:creationId xmlns:a16="http://schemas.microsoft.com/office/drawing/2014/main" id="{C72DAF5A-C2F4-420E-8EE2-D736DCB3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9" name="Rectangle 84">
            <a:extLst>
              <a:ext uri="{FF2B5EF4-FFF2-40B4-BE49-F238E27FC236}">
                <a16:creationId xmlns:a16="http://schemas.microsoft.com/office/drawing/2014/main" id="{D667ACA4-7FB9-4D35-93DF-22D9E29F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0" name="Rectangle 85">
            <a:extLst>
              <a:ext uri="{FF2B5EF4-FFF2-40B4-BE49-F238E27FC236}">
                <a16:creationId xmlns:a16="http://schemas.microsoft.com/office/drawing/2014/main" id="{AC30276B-E6BA-4D36-BDAF-951D4C2A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1" name="Rectangle 86">
            <a:extLst>
              <a:ext uri="{FF2B5EF4-FFF2-40B4-BE49-F238E27FC236}">
                <a16:creationId xmlns:a16="http://schemas.microsoft.com/office/drawing/2014/main" id="{3FDC1E73-CC7F-4419-94E8-FA3E799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2" name="Rectangle 87">
            <a:extLst>
              <a:ext uri="{FF2B5EF4-FFF2-40B4-BE49-F238E27FC236}">
                <a16:creationId xmlns:a16="http://schemas.microsoft.com/office/drawing/2014/main" id="{708B14A6-9304-4221-9DC9-8923DD70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3" name="Rectangle 88">
            <a:extLst>
              <a:ext uri="{FF2B5EF4-FFF2-40B4-BE49-F238E27FC236}">
                <a16:creationId xmlns:a16="http://schemas.microsoft.com/office/drawing/2014/main" id="{CC819CB3-0535-461E-A078-AE001E75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4" name="Rectangle 89">
            <a:extLst>
              <a:ext uri="{FF2B5EF4-FFF2-40B4-BE49-F238E27FC236}">
                <a16:creationId xmlns:a16="http://schemas.microsoft.com/office/drawing/2014/main" id="{70FD6644-3BD4-4D9E-B462-0E692D9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5" name="Rectangle 90">
            <a:extLst>
              <a:ext uri="{FF2B5EF4-FFF2-40B4-BE49-F238E27FC236}">
                <a16:creationId xmlns:a16="http://schemas.microsoft.com/office/drawing/2014/main" id="{686A172C-49AD-4D9D-8359-A7FD6DB7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6" name="Rectangle 91">
            <a:extLst>
              <a:ext uri="{FF2B5EF4-FFF2-40B4-BE49-F238E27FC236}">
                <a16:creationId xmlns:a16="http://schemas.microsoft.com/office/drawing/2014/main" id="{29BC9533-9038-4242-8BD5-282F13A2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7" name="Rectangle 92">
            <a:extLst>
              <a:ext uri="{FF2B5EF4-FFF2-40B4-BE49-F238E27FC236}">
                <a16:creationId xmlns:a16="http://schemas.microsoft.com/office/drawing/2014/main" id="{5D2B348F-71B2-4902-8A51-2B169ACC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8" name="Rectangle 93">
            <a:extLst>
              <a:ext uri="{FF2B5EF4-FFF2-40B4-BE49-F238E27FC236}">
                <a16:creationId xmlns:a16="http://schemas.microsoft.com/office/drawing/2014/main" id="{37376198-66CF-4848-A5E7-70CD90E2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480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9" name="Rectangle 94">
            <a:extLst>
              <a:ext uri="{FF2B5EF4-FFF2-40B4-BE49-F238E27FC236}">
                <a16:creationId xmlns:a16="http://schemas.microsoft.com/office/drawing/2014/main" id="{A8D3D804-A7DA-4C5C-96F7-672006F4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0" name="Rectangle 95">
            <a:extLst>
              <a:ext uri="{FF2B5EF4-FFF2-40B4-BE49-F238E27FC236}">
                <a16:creationId xmlns:a16="http://schemas.microsoft.com/office/drawing/2014/main" id="{74CD62B0-3634-4CB7-842A-D6E39907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1" name="Rectangle 96">
            <a:extLst>
              <a:ext uri="{FF2B5EF4-FFF2-40B4-BE49-F238E27FC236}">
                <a16:creationId xmlns:a16="http://schemas.microsoft.com/office/drawing/2014/main" id="{2D11F76C-A715-4318-8AC7-6B0D7DEC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2" name="Rectangle 97">
            <a:extLst>
              <a:ext uri="{FF2B5EF4-FFF2-40B4-BE49-F238E27FC236}">
                <a16:creationId xmlns:a16="http://schemas.microsoft.com/office/drawing/2014/main" id="{737E92AE-D4A4-4D28-9EEF-7ECBF57D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3" name="Rectangle 98">
            <a:extLst>
              <a:ext uri="{FF2B5EF4-FFF2-40B4-BE49-F238E27FC236}">
                <a16:creationId xmlns:a16="http://schemas.microsoft.com/office/drawing/2014/main" id="{B3CA710B-E7F8-413B-9B1F-86532684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76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4" name="Rectangle 99">
            <a:extLst>
              <a:ext uri="{FF2B5EF4-FFF2-40B4-BE49-F238E27FC236}">
                <a16:creationId xmlns:a16="http://schemas.microsoft.com/office/drawing/2014/main" id="{28392004-3EDE-4B78-9356-50C00FD6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5" name="Rectangle 100">
            <a:extLst>
              <a:ext uri="{FF2B5EF4-FFF2-40B4-BE49-F238E27FC236}">
                <a16:creationId xmlns:a16="http://schemas.microsoft.com/office/drawing/2014/main" id="{FBF17EA4-B280-445A-B1C4-FCDE7FE1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6" name="Rectangle 101">
            <a:extLst>
              <a:ext uri="{FF2B5EF4-FFF2-40B4-BE49-F238E27FC236}">
                <a16:creationId xmlns:a16="http://schemas.microsoft.com/office/drawing/2014/main" id="{E3D9BC9C-F841-4732-8B4B-4C9C75CB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7" name="Rectangle 102">
            <a:extLst>
              <a:ext uri="{FF2B5EF4-FFF2-40B4-BE49-F238E27FC236}">
                <a16:creationId xmlns:a16="http://schemas.microsoft.com/office/drawing/2014/main" id="{C44C1CEA-D69E-4FBA-AF21-63DE6F67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8" name="Text Box 103">
            <a:extLst>
              <a:ext uri="{FF2B5EF4-FFF2-40B4-BE49-F238E27FC236}">
                <a16:creationId xmlns:a16="http://schemas.microsoft.com/office/drawing/2014/main" id="{1057B853-5AEE-448B-9FA5-1E1D84FD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78300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Superscalar processor has high under-utilization – not enough work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cycle, especially when there is a cache miss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Fine-grained multithreading can only issue instructions from a single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in a cycle – can not find max work every cycle, but cache misses can be tolerated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multithreading can issue instructions from any thread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 – has the highest probability of finding work for every issue slot</a:t>
            </a:r>
          </a:p>
        </p:txBody>
      </p:sp>
      <p:sp>
        <p:nvSpPr>
          <p:cNvPr id="16489" name="Text Box 104">
            <a:extLst>
              <a:ext uri="{FF2B5EF4-FFF2-40B4-BE49-F238E27FC236}">
                <a16:creationId xmlns:a16="http://schemas.microsoft.com/office/drawing/2014/main" id="{0117AB98-7BEE-4D6D-A014-20E90222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1265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Superscalar</a:t>
            </a:r>
          </a:p>
        </p:txBody>
      </p:sp>
      <p:sp>
        <p:nvSpPr>
          <p:cNvPr id="16490" name="Text Box 105">
            <a:extLst>
              <a:ext uri="{FF2B5EF4-FFF2-40B4-BE49-F238E27FC236}">
                <a16:creationId xmlns:a16="http://schemas.microsoft.com/office/drawing/2014/main" id="{3FCB5261-FEE0-4C29-AAE3-BE7926D4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Fine-Grained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1" name="Text Box 106">
            <a:extLst>
              <a:ext uri="{FF2B5EF4-FFF2-40B4-BE49-F238E27FC236}">
                <a16:creationId xmlns:a16="http://schemas.microsoft.com/office/drawing/2014/main" id="{2CBA9C4D-8FCF-49AC-8D03-3FCB58AD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2" name="Rectangle 107">
            <a:extLst>
              <a:ext uri="{FF2B5EF4-FFF2-40B4-BE49-F238E27FC236}">
                <a16:creationId xmlns:a16="http://schemas.microsoft.com/office/drawing/2014/main" id="{82282095-E81A-4D62-941E-7E5054A4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81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3" name="Rectangle 108">
            <a:extLst>
              <a:ext uri="{FF2B5EF4-FFF2-40B4-BE49-F238E27FC236}">
                <a16:creationId xmlns:a16="http://schemas.microsoft.com/office/drawing/2014/main" id="{E80C005C-40F1-44ED-A3B9-3F540E9B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4" name="Rectangle 109">
            <a:extLst>
              <a:ext uri="{FF2B5EF4-FFF2-40B4-BE49-F238E27FC236}">
                <a16:creationId xmlns:a16="http://schemas.microsoft.com/office/drawing/2014/main" id="{C331B48B-F033-422C-B024-E46AD5F7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5" name="Rectangle 110">
            <a:extLst>
              <a:ext uri="{FF2B5EF4-FFF2-40B4-BE49-F238E27FC236}">
                <a16:creationId xmlns:a16="http://schemas.microsoft.com/office/drawing/2014/main" id="{31B0784E-42A1-4240-9A88-9FA768DD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6" name="Rectangle 111">
            <a:extLst>
              <a:ext uri="{FF2B5EF4-FFF2-40B4-BE49-F238E27FC236}">
                <a16:creationId xmlns:a16="http://schemas.microsoft.com/office/drawing/2014/main" id="{345DAE80-D3EC-4497-AC46-98E865B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7" name="Text Box 112">
            <a:extLst>
              <a:ext uri="{FF2B5EF4-FFF2-40B4-BE49-F238E27FC236}">
                <a16:creationId xmlns:a16="http://schemas.microsoft.com/office/drawing/2014/main" id="{9FEBA5BC-3823-447C-9097-E611456F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65313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1</a:t>
            </a:r>
          </a:p>
        </p:txBody>
      </p:sp>
      <p:sp>
        <p:nvSpPr>
          <p:cNvPr id="16498" name="Text Box 113">
            <a:extLst>
              <a:ext uri="{FF2B5EF4-FFF2-40B4-BE49-F238E27FC236}">
                <a16:creationId xmlns:a16="http://schemas.microsoft.com/office/drawing/2014/main" id="{B21E5234-9F64-4DDF-905F-462E39A4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2</a:t>
            </a:r>
          </a:p>
        </p:txBody>
      </p:sp>
      <p:sp>
        <p:nvSpPr>
          <p:cNvPr id="16499" name="Text Box 114">
            <a:extLst>
              <a:ext uri="{FF2B5EF4-FFF2-40B4-BE49-F238E27FC236}">
                <a16:creationId xmlns:a16="http://schemas.microsoft.com/office/drawing/2014/main" id="{3DC1D513-9F63-4F0C-A06A-55296752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3</a:t>
            </a:r>
          </a:p>
        </p:txBody>
      </p:sp>
      <p:sp>
        <p:nvSpPr>
          <p:cNvPr id="16500" name="Text Box 115">
            <a:extLst>
              <a:ext uri="{FF2B5EF4-FFF2-40B4-BE49-F238E27FC236}">
                <a16:creationId xmlns:a16="http://schemas.microsoft.com/office/drawing/2014/main" id="{572C2905-B8DA-4CDF-B097-3EC3B9CB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4</a:t>
            </a:r>
          </a:p>
        </p:txBody>
      </p:sp>
      <p:sp>
        <p:nvSpPr>
          <p:cNvPr id="16501" name="Text Box 116">
            <a:extLst>
              <a:ext uri="{FF2B5EF4-FFF2-40B4-BE49-F238E27FC236}">
                <a16:creationId xmlns:a16="http://schemas.microsoft.com/office/drawing/2014/main" id="{0836BD29-722E-4B3A-97CD-6F7320A1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29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Idle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7D910C-9EC2-DD00-36D7-107C2096AFC3}"/>
                  </a:ext>
                </a:extLst>
              </p14:cNvPr>
              <p14:cNvContentPartPr/>
              <p14:nvPr/>
            </p14:nvContentPartPr>
            <p14:xfrm>
              <a:off x="438480" y="223560"/>
              <a:ext cx="8599320" cy="468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7D910C-9EC2-DD00-36D7-107C2096A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120" y="214200"/>
                <a:ext cx="8618040" cy="470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8BFB6-6E9E-4A15-B10D-DEAD006D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B44A15-CB46-409A-A2A3-5B9B9852890D}" type="slidenum">
              <a:rPr lang="en-US" altLang="en-US" sz="1400" u="none">
                <a:latin typeface="Times New Roman" panose="02020603050405020304" pitchFamily="18" charset="0"/>
              </a:rPr>
              <a:pPr/>
              <a:t>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671D5BBE-F113-4704-B26B-7325C385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71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Implications of SMT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70893842-A1C5-470F-8FAC-F6D163D22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AAFBE060-1C3C-4A06-ACD6-38C67715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3509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thread performance is likely to go down (caches,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branch predictors, registers, etc. are shared) – this effect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mitigated by trying to prioritize one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With eight threads in a processor with many resources,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SMT yields throughput improvements of roughly 2-4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420308-66B7-7DBE-A00A-2E4E0B652FCB}"/>
                  </a:ext>
                </a:extLst>
              </p14:cNvPr>
              <p14:cNvContentPartPr/>
              <p14:nvPr/>
            </p14:nvContentPartPr>
            <p14:xfrm>
              <a:off x="3326040" y="272880"/>
              <a:ext cx="5432040" cy="595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420308-66B7-7DBE-A00A-2E4E0B652F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6680" y="263520"/>
                <a:ext cx="5450760" cy="597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47556</TotalTime>
  <Words>2670</Words>
  <Application>Microsoft Office PowerPoint</Application>
  <PresentationFormat>On-screen Show (4:3)</PresentationFormat>
  <Paragraphs>444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289</cp:revision>
  <dcterms:created xsi:type="dcterms:W3CDTF">2002-09-20T18:19:18Z</dcterms:created>
  <dcterms:modified xsi:type="dcterms:W3CDTF">2023-04-20T16:42:51Z</dcterms:modified>
</cp:coreProperties>
</file>