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notesSlides/notesSlide2.xml" ContentType="application/vnd.openxmlformats-officedocument.presentationml.notesSlide+xml"/>
  <Override PartName="/ppt/ink/ink2.xml" ContentType="application/inkml+xml"/>
  <Override PartName="/ppt/notesSlides/notesSlide3.xml" ContentType="application/vnd.openxmlformats-officedocument.presentationml.notesSlide+xml"/>
  <Override PartName="/ppt/ink/ink3.xml" ContentType="application/inkml+xml"/>
  <Override PartName="/ppt/notesSlides/notesSlide4.xml" ContentType="application/vnd.openxmlformats-officedocument.presentationml.notesSlide+xml"/>
  <Override PartName="/ppt/ink/ink4.xml" ContentType="application/inkml+xml"/>
  <Override PartName="/ppt/notesSlides/notesSlide5.xml" ContentType="application/vnd.openxmlformats-officedocument.presentationml.notesSlide+xml"/>
  <Override PartName="/ppt/ink/ink5.xml" ContentType="application/inkml+xml"/>
  <Override PartName="/ppt/notesSlides/notesSlide6.xml" ContentType="application/vnd.openxmlformats-officedocument.presentationml.notesSlide+xml"/>
  <Override PartName="/ppt/ink/ink6.xml" ContentType="application/inkml+xml"/>
  <Override PartName="/ppt/notesSlides/notesSlide7.xml" ContentType="application/vnd.openxmlformats-officedocument.presentationml.notesSlide+xml"/>
  <Override PartName="/ppt/ink/ink7.xml" ContentType="application/inkml+xml"/>
  <Override PartName="/ppt/notesSlides/notesSlide8.xml" ContentType="application/vnd.openxmlformats-officedocument.presentationml.notesSlide+xml"/>
  <Override PartName="/ppt/ink/ink8.xml" ContentType="application/inkml+xml"/>
  <Override PartName="/ppt/notesSlides/notesSlide9.xml" ContentType="application/vnd.openxmlformats-officedocument.presentationml.notesSlide+xml"/>
  <Override PartName="/ppt/ink/ink9.xml" ContentType="application/inkml+xml"/>
  <Override PartName="/ppt/notesSlides/notesSlide10.xml" ContentType="application/vnd.openxmlformats-officedocument.presentationml.notesSlide+xml"/>
  <Override PartName="/ppt/ink/ink10.xml" ContentType="application/inkml+xml"/>
  <Override PartName="/ppt/notesSlides/notesSlide11.xml" ContentType="application/vnd.openxmlformats-officedocument.presentationml.notesSlide+xml"/>
  <Override PartName="/ppt/ink/ink1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626" r:id="rId2"/>
    <p:sldId id="466" r:id="rId3"/>
    <p:sldId id="467" r:id="rId4"/>
    <p:sldId id="680" r:id="rId5"/>
    <p:sldId id="663" r:id="rId6"/>
    <p:sldId id="664" r:id="rId7"/>
    <p:sldId id="665" r:id="rId8"/>
    <p:sldId id="666" r:id="rId9"/>
    <p:sldId id="669" r:id="rId10"/>
    <p:sldId id="667" r:id="rId11"/>
    <p:sldId id="681" r:id="rId12"/>
  </p:sldIdLst>
  <p:sldSz cx="9144000" cy="6858000" type="screen4x3"/>
  <p:notesSz cx="6845300" cy="93964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u="sng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74" d="100"/>
          <a:sy n="74" d="100"/>
        </p:scale>
        <p:origin x="1060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994" name="Rectangle 2">
            <a:extLst>
              <a:ext uri="{FF2B5EF4-FFF2-40B4-BE49-F238E27FC236}">
                <a16:creationId xmlns:a16="http://schemas.microsoft.com/office/drawing/2014/main" id="{CC85627E-F720-43BF-8D0D-28A40225037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u="none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5" name="Rectangle 3">
            <a:extLst>
              <a:ext uri="{FF2B5EF4-FFF2-40B4-BE49-F238E27FC236}">
                <a16:creationId xmlns:a16="http://schemas.microsoft.com/office/drawing/2014/main" id="{51F982EF-CC28-4E3D-9A4C-03C62580043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6" name="Rectangle 4">
            <a:extLst>
              <a:ext uri="{FF2B5EF4-FFF2-40B4-BE49-F238E27FC236}">
                <a16:creationId xmlns:a16="http://schemas.microsoft.com/office/drawing/2014/main" id="{6F8554FA-44EE-4200-9FD0-2B79594FB3F0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52997" name="Rectangle 5">
            <a:extLst>
              <a:ext uri="{FF2B5EF4-FFF2-40B4-BE49-F238E27FC236}">
                <a16:creationId xmlns:a16="http://schemas.microsoft.com/office/drawing/2014/main" id="{D493FE2E-8D17-4460-A5C1-E69923C8A52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fld id="{E1B7932F-32D0-43F9-BA22-BFFD365B05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4-18T15:09:23.79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14412 4342 408 0,'0'-5'91'16,"0"0"100"-1,0 1-8-15,-1 2-24 0,-2 1-15 0,-1 0-20 16,1-1-11-16,-2-1-24 16,3 2-9-16,0-3-20 15,-2 3-6-15,4 1-2 16,0-1-1-16,0 0-16 16,0 1-9-16,0 0-8 15,0 4 6-15,3 5 7 16,-3 7 4-16,1 7-2 15,2 4-10-15,1 9-7 16,0 3-2-16,1 1-7 16,0 2 0-16,-1-2-6 15,2 1-1-15,-4-1 1 16,0-2-1-16,-2-1 4 16,-1-3-1-16,-1-3 2 15,-1-7-1-15,1-8 4 16,0-5-10-16,2-11-39 0,-1-2-52 15,1-13-208-15,3-9 181 16</inkml:trace>
  <inkml:trace contextRef="#ctx0" brushRef="#br0" timeOffset="342.65">14676 4301 737 0,'-6'-9'113'0,"-1"-2"141"16,1-1-37-16,4-3-14 0,-2 1-26 15,4 0-61 1,2 4-18-16,-1 6-27 0,4 4-16 15,-1 13-16 1,0 11-12-16,-1 17-10 0,0 9-3 16,-3 5-7-16,0 0-1 15,0-5-2-15,-2-2-1 16,3-1-19-16,-1-2-24 0,1-3-70 31,0-3-56-31,-2-14-224 16,2-5 224-16</inkml:trace>
  <inkml:trace contextRef="#ctx0" brushRef="#br0" timeOffset="532.5">14374 4600 1185 0,'6'7'90'0,"7"-5"73"16,6-4 1-16,9-11-9 15,6-4-39-15,6-1-71 0,1 0-20 16,-2 3-139-16,-4-1-178 16,2-1 169-1</inkml:trace>
  <inkml:trace contextRef="#ctx0" brushRef="#br0" timeOffset="1002.15">14845 4396 760 0,'3'-2'154'0,"0"-1"160"0,1 1-164 16,1 4 9-16,3 8-74 16,-4 8-32-16,1 12-31 15,0 3-8-15,2 3-9 16,2 0-2-16,7-6 1 15,3-3-1-15,3-8 0 16,3-6 1-16,-3-8 3 16,-1-5 2-16,-7-7 5 15,-2-4 1-15,-1-7 1 16,-1 1-2-16,-6 1-5 16,4 2-5-16,-4 8-11 0,2 4-4 15,3 11 0-15,0 5 2 16,6 5 6-16,2 0 3 15,5-2 0-15,-3-6 0 16,3-7 14-16,-1-3 14 16,1-9 39-16,0-4 22 0,-4-10 21 15,-1-2 3-15,-5-5-20 16,-2-8-15-16,-8-4-29 16,-2-7-17-16,-8-10-17 15,-1 1-12 1,1 7-23-16,0 7-22 0,4 19-73 15,2 9-68-15,4 10-299 16,7 3 284-16</inkml:trace>
  <inkml:trace contextRef="#ctx0" brushRef="#br0" timeOffset="1533.03">16127 4219 871 0,'-4'1'66'0,"1"2"17"0,1 2 66 0,2 5 4 15,0 5 10-15,2 8-43 16,3 6-26-16,-1 9-44 31,1 4-12-31,-2 0-27 0,-1-1-5 0,0-7-35 16,-2-4-49-1,1-6-188-15,1-3 159 16</inkml:trace>
  <inkml:trace contextRef="#ctx0" brushRef="#br0" timeOffset="1883.06">16419 4272 1265 0,'-4'5'106'0,"-1"1"24"16,-4 10-17-16,0 5 6 15,-3 12-61-15,1 5-20 0,9 1-26 16,-1-1-4-16,6-7-6 15,7-5 1-15,9-12 1 16,7-5 4-16,2-10 2 16,2-6 3-16,6-11 7 15,0-4-1-15,1-10 29 16,1-5 13-16,-14-6 10 16,-11-4 13-16,-22-6-23 15,-12 5-18-15,-21 10-26 16,-5 15-18-16,-3 24-13 15,-3 12-1-15,4 10-53 16,3 3-52-16,16-6-325 0,16-5 267 16</inkml:trace>
  <inkml:trace contextRef="#ctx0" brushRef="#br0" timeOffset="3201.26">17906 4297 841 0,'-5'4'144'0,"-4"3"97"16,-3-3-7-16,-4 2-89 31,-1 1-51-31,-2 0-55 0,-2 6-19 0,1 5-14 16,-1 3-3-16,1 10-6 15,3 2-3 1,1 0-2-16,11-1-2 16,9-6-4-16,6-6 0 0,10-7 5 15,0-4 4-15,6-9 7 16,5-6 4-16,-1-10 3 16,5-6 2-16,-5-9 3 15,2-5 5 1,-9-12 8-16,-5-6 3 15,-10-13 1-15,-7-3-1 0,-9-1-5 0,-4 4 0 32,-2 6-1-32,3 5 2 0,4 11-4 15,5 10 4-15,3 18-9 16,2 11-9-16,3 20-10 16,2 12-9-16,2 22 0 15,3 9 4-15,1 15 4 16,1 5 1-16,5 2 2 15,1-3 0-15,5-9 0 16,2-10 0-16,0-16-2 16,0-7 1-16,-3-14 2 15,1-7 3-15,-2-13 2 16,-2-8 3-16,3-15 4 0,0-5-1 16,-5-10 6-16,-1-6-4 15,-7-2-5-15,-3 5 2 16,-4 13-7-1,-2 10 3-15,-6 23 0 0,-5 11-4 16,-4 16-2-16,2 8-1 16,2 1-1-16,8 0 1 0,8-9 1 15,8-5 0-15,10-6 2 16,6-6 0-16,8-7 1 16,3-5 1-1,-2-7 1-15,-3-7 1 0,-6-9 3 16,-4-5-1-16,2-8 3 15,-2-2 10-15,-5-5 6 16,-6 0 5-16,-8 11-4 16,-7 8-9-16,-5 18-9 15,-5 9-7-15,-4 13-3 16,0 7-1-16,5 4-1 16,6 4-1-16,9-2 2 0,6-4 0 15,13-5 1-15,6-5 3 16,11-6 0-16,5-5 2 15,2-7 2-15,0-6 0 16,-11-10 2 0,-1-3 1-16,-7-8 1 15,-2-1 1-15,-9-5 11 0,-8 0 5 16,-16 4 8-16,-9-2 2 16,-14 14-11-16,1 9-11 0,-5 18-17 15,4 11-6-15,8 11-3 16,2 1 2-16,13 2 6 15,3 1 1-15,15-7 1 16,5-3 1 0,11-7 1-16,8-6 2 0,12-7-31 15,9-3-27-15,8-4-101 16,0-6-58-16,5-5-400 0,-2-2 368 16</inkml:trace>
  <inkml:trace contextRef="#ctx0" brushRef="#br0" timeOffset="3919.71">20701 4039 716 0,'5'14'104'0,"2"5"156"0,0 4-126 15,-1 13 5-15,-3 9-24 16,0 11-57-16,2 7-15 15,-3-3-29-15,4-5-7 16,-5-10-5-16,0-8-20 16,2-13-38-16,-3-5-24 15,1-11-83-15,-1-7-86 0,-3-6 144 16</inkml:trace>
  <inkml:trace contextRef="#ctx0" brushRef="#br0" timeOffset="4115.67">20732 4217 608 0,'-1'-52'169'15,"0"3"135"-15,3 14-49 16,0 6-30-16,3 4-63 16,1 2-19-16,5 3-50 15,1-1-16-15,7 0-12 16,2 0-16-16,3 1-26 16,6 1-8-16,5 3-13 0,5 2-2 15,12 3 0 1,2 3-23-16,-6 3-102 0,-6 2-79 15,-11 3 95-15</inkml:trace>
  <inkml:trace contextRef="#ctx0" brushRef="#br0" timeOffset="4302.97">20762 4173 1287 0,'9'7'124'0,"7"-2"101"16,9-7-105-16,7-6 10 0,9-7-41 16,1-4-20-16,6 0-39 0,-2 2-31 15,-5-2-106-15,-4 3-77 16,-10 2 89-16</inkml:trace>
  <inkml:trace contextRef="#ctx0" brushRef="#br0" timeOffset="4766.6">21231 4312 1079 0,'8'25'63'0,"0"-1"13"0,-4 0-18 15,1 1 3-15,-4 0-22 0,1-2-2 16,-1-5-25-16,-1-4-4 31,0-4-1-31,-1-1-1 0,-2-4 0 0,0 0 2 16,-3-5 7-1,2-3 2-15,0-7 12 0,-1-5 1 16,4-11-3-16,1-7-2 16,6-9-9-1,3 0 0-15,6 4 9 0,1 6 3 0,1 13 3 31,3 4-4-31,3 7-13 0,1 5-4 0,2 3-10 16,5 1-1-16,-2 7-1 16,1 1-1-16,-6 5 0 15,-5 2 1-15,-12 3 1 16,-5 1 1-16,-6 2 0 16,-1 1 0-16,-4 0 0 15,-1 2 1-15,8-2-1 16,-2-2 0-1,11-5-2 1,5-3 3-16,6-7-48 16,2-2-38-16,6-9-209 0,3-4 167 0</inkml:trace>
  <inkml:trace contextRef="#ctx0" brushRef="#br0" timeOffset="4940.54">21497 4011 1426 0,'-20'-6'99'0,"3"3"37"15,10-4-57-15,7 0-14 16,8-2-36-16,3-3-17 16,5 7-159-16,2 2-210 15,10 11 203-15</inkml:trace>
  <inkml:trace contextRef="#ctx0" brushRef="#br0" timeOffset="5448.46">22024 4378 957 0,'-15'-16'89'0,"-1"-2"57"15,-4-3-50-15,-6 3-10 16,0 3-26-16,-6 7-22 16,2 6-9-16,1 12-23 15,-1 6-7-15,5 14-6 0,3 2 0 16,10 2 1-16,4 0 0 16,9-8 0-16,3-3-17 15,10-8 0-15,3-4 3 16,12-9 3-16,5-2 18 15,7-11 6 1,-1-3 1-16,-3-13 5 0,-8-6 5 0,-10-15 18 16,-4-9 9-16,-8-11 16 15,-5-2 4-15,-4 0-10 16,-1 2-10-16,-2 12-6 16,2 5 7-16,0 21 23 15,1 11 4-15,-2 19-19 16,0 10-20-16,4 19-35 15,-4 12-5-15,3 10 2 16,3 5 2-16,3 8 1 16,3 3 1-16,3 4-13 15,0-1-7-15,3-11-70 16,2-8-38-16,5-15-92 16,4-6-60-16,2-17 160 15</inkml:trace>
  <inkml:trace contextRef="#ctx0" brushRef="#br0" timeOffset="6181.12">22443 4308 1005 0,'-9'-14'153'15,"-9"4"77"-15,-8 8-44 0,-12 9-103 16,-3 5-46 0,-3 9-17-16,5 4-6 0,11 0-8 15,4 0-3-15,17-3-7 16,6 0 0-16,11-7 1 15,5-3 3 1,8-8 3-16,3-1 2 0,8-7-1 16,5-2 1-16,-1-8 2 15,-1-4 0-15,-4-5 5 16,-8-4 2-16,-6-2 1 16,-5 2-2-16,-9 8 5 15,-2 6 2-15,-4 13-4 16,-5 5-1-16,-6 14-11 15,-3 7-5-15,-2 9-2 16,1 1 2-16,8-2 1 16,5-4 1-16,9-7 0 0,8-5 2 15,5-6 3-15,3-6 1 16,7-7 2 0,2-6 1-16,4-10-2 0,3-3 1 0,1-8 1 31,-1-2 1-31,-4-5 10 15,-3 2 1-15,-13 8-3 0,-7 6 1 0,-14 16-11 16,-10 6-4-16,-10 15 0 16,-2 3-5-1,6 4 0-15,3-1 0 0,11-3 1 32,7-4 3-32,15-6 2 0,8-3 3 15,13-8-1-15,6-1 0 16,2-9-1-16,1-2 0 15,-12-9 2 1,-2-1-1-16,-3-3 23 0,-6-1 11 16,-4-1 16-16,-5 3 10 15,-10 7-8-15,-3 5-8 16,-7 12-21-16,-4 8-10 16,-5 16-19-16,1 8-5 15,1 9-1-15,4 7 1 16,6 6 2-16,3 5 0 0,4 5 1 15,-4 5 1-15,-1-1 1 16,-1-7 1-16,-8-6 0 16,-5-10 0-16,-8-10 1 15,-4-5-13-15,-10-13-55 16,-10-8-47-16,-15-12-228 16,-5-7 200-16</inkml:trace>
  <inkml:trace contextRef="#ctx0" brushRef="#br0" timeOffset="6779.58">21193 4263 408 0,'-4'-1'50'0,"-3"-1"102"15,6-1-46-15,1 1 29 16,0 0-2-16,8-1-24 16,-2 1-26-16,2 2-10 15,-1 0-8 1,-3 7-22-16,-2 3-8 0,-2 8-20 15,1 4-3-15,-1 5-4 16,1 4-4 0,3 1-11-16,0-1-73 0,8 2 55 15</inkml:trace>
  <inkml:trace contextRef="#ctx0" brushRef="#br0" timeOffset="14843.08">14613 5954 222 0,'0'0'37'0,"-3"-2"28"15,0 2-16-15,1-1-21 0,2 1 8 16,-4-1 9-1,4 1-3-15,0-2 12 0,0 2 5 16,4-4 23-16,-4 2 10 16,2 1-5-16,-1 1-14 15,4-6-20-15,-3 2-5 16,4-1 4-16,-2-2 5 16,8-1 7-16,0-1 8 15,0-1 3-15,6 1 0 0,-4 1-4 16,2 0-7-16,5 3-17 15,-4-1-8 1,4 3-20-16,0 2-8 0,-4 1-8 16,3 1-2-1,-6 6-1-15,-2-1 0 16,-8 5 2-16,-8 2 1 16,-11 6 2-16,-4 6-1 15,-12 9-2-15,-1 4-10 0,-3 3-21 16,-9 3-5-16,0-5 1 15,5-5 10 1,1-9 20-16,11-6 3 16,14-6 0-16,4-1-2 0,17-5 2 0,9-4 4 15,16-6 8 1,10-9 4-16,4-3-1 16,6-2-3-16,1-1-8 15,3 1-3-15,10-4-51 0,0 0-87 16,6-2 82-1</inkml:trace>
  <inkml:trace contextRef="#ctx0" brushRef="#br0" timeOffset="15375.26">15886 5487 932 0,'0'-6'87'16,"1"-2"119"-16,4 4-94 16,-1 1 8-16,0 6 6 15,-1 9-14-15,-3 14-42 16,0 11-10-16,-3 21-28 16,-2 6-18-16,-2 8-8 15,1 2-2-15,-1-5 2 0,4-1-19 16,3-3-66-1,-1-6-40-15,2-13-163 0,5-5 153 16</inkml:trace>
  <inkml:trace contextRef="#ctx0" brushRef="#br0" timeOffset="15716.97">16086 5975 769 0,'15'1'83'0,"-1"-1"50"16,0-1 9-16,1-6-5 15,0-1-39-15,2-7-42 16,2 0-17-16,-1-3-23 16,2 0-5-16,-4 1-3 15,-3-1 2-15,-9 2 19 16,-5 2 4-16,-12 4 3 15,-1 4-5-15,-8 7-23 16,-3 6-7-16,-2 10-4 0,-1 6 0 16,3 6 3-1,2 2 1-15,12 4 2 0,5 0 0 16,12-2-1 0,8 0-1-16,7-6 2 15,4-5 0-15,5-9-24 0,10-7-34 0,7-10-171 16,1-9 137-1</inkml:trace>
  <inkml:trace contextRef="#ctx0" brushRef="#br0" timeOffset="15968.41">16710 5846 1146 0,'-13'3'110'0,"-7"2"93"16,-9 2-21-1,-6 4-12-15,-3 1-37 0,1 4-60 16,5 0-29-16,9 3-28 16,5 1-6-16,15 2-10 0,2 0-1 15,10-1-4-15,5-1 0 16,9-4 4-16,6-4 1 16,7-4-19-1,8-3-35-15,4-5-99 16,5-7-79-16,-3-9 116 0</inkml:trace>
  <inkml:trace contextRef="#ctx0" brushRef="#br0" timeOffset="16192.09">16994 5553 1294 0,'0'-15'142'0,"0"3"114"15,0 5-57-15,-3 6-52 16,1 2-42-16,-1 9-45 15,-1 7-4-15,2 17-14 16,-2 7-12-16,0 14-16 16,-3 0-12-1,2 2-3-15,1-3 14 0,-1 0-60 16,5 0-48 0,0 2-140-16,0-3-130 0,2-9 201 15</inkml:trace>
  <inkml:trace contextRef="#ctx0" brushRef="#br0" timeOffset="17172.68">16823 5915 1032 0,'-2'-5'98'15,"2"-1"116"-15,11 0-79 16,6-1 13-16,4-3-17 15,4 0-29-15,7-1-42 0,1 1-14 16,4 3-20-16,0 3-7 16,-1 4-17-16,-5 3-2 15,-3 8-3 1,-10 5 1-16,-10 8 2 0,-2 3 0 16,-12 9 2-16,0 1 1 15,5 0-1-15,0 0 0 0,10-12 0 16,7-5 0-1,5-10 2-15,1-6 1 0,8-9 3 16,-5-7 0-16,5-11 2 16,-4-5-1-16,0-7 1 15,0 1 3-15,-4 3 6 16,-6 4-1-16,-6 12 0 16,-2 6-5-16,-8 11-8 15,-1 9-2-15,-7 10-2 16,-1 8-1-16,3 2 0 15,3-1 0-15,4-4 1 16,8-6 0-16,8-8 2 16,3-2 1-16,4-11 2 15,6-4 1-15,9-11 1 0,3-5-1 16,3-4-3-16,-5 0 0 16,-8 5-4-16,-6 5-2 15,-8 13-5 1,-2 6 0-16,-5 12 0 0,-2 4 3 15,-5 5 3-15,0 1 1 0,-2-6 0 32,-1-2 1-32,-1-6 1 0,0-5 2 0,0-7 3 15,-3 0 0-15,2-10 1 16,-1-4-1-16,5-11-3 16,1-8-1-16,5-8-3 15,6-3-4-15,2 5-6 16,4 3-16-16,3 10-47 15,1 7-37-15,0 4-97 16,4 6-47-16,0 3-70 16,1 3-24-16,-3 6 23 15,-8 3 62-15,-6 4 174 16,-5 3 118-16,-8 1 183 16,0 3 39-16,-7-3-1 15,4-2-43-15,6-4-79 0,2-3-24 16,15-5-31-1,-2-3-8-15,5-7-20 0,3-3-12 16,1-4-22-16,1 0-4 0,-7 1-2 31,-1 0 1-31,-11 2 6 16,-4 1 6-16,-11 3 13 16,-8 5 4-16,-9 7 1 0,-4 9-7 0,-7 11-13 15,1 2-4-15,1 6-5 31,6 3 0-31,10 1-2 0,8 3-1 0,16-4-2 16,5-2 0-16,12-10-6 16,4-3-15-16,3-13-53 15,3-7-57 1,9-10-201-16,6-5 191 16</inkml:trace>
  <inkml:trace contextRef="#ctx0" brushRef="#br0" timeOffset="17459.5">18669 5844 1080 0,'-16'5'112'0,"-4"1"95"0,-2 4-31 15,-8 0-18 1,1 1-42-16,5 0-56 0,5-3-22 0,12 0-23 16,7-1-5-16,11 3-5 15,9 1-3-15,8 5-1 31,4 1 0-31,1 4 0 0,0 0-1 0,-4 2 3 16,-6-1 1-16,-11-2 6 31,-8 0 6-31,-16-5 5 16,-8-3 2-16,-9-5-6 16,-9-6-20-16,-4-6-93 15,-6-5-64-15,1-5-310 16,1-6 268-16</inkml:trace>
  <inkml:trace contextRef="#ctx0" brushRef="#br0" timeOffset="17868.16">19986 5456 985 0,'-2'-3'111'15,"-1"2"148"-15,-3 8-158 16,1 8 20-16,-4 17-11 16,1 10-16-16,-2 18-44 15,0 5-23-15,0 3-18 16,-1-2-1-16,0-7-13 15,0-3-49-15,3-7-162 16,-4-7-170-16,8-15 195 16</inkml:trace>
  <inkml:trace contextRef="#ctx0" brushRef="#br0" timeOffset="18490.71">19629 5847 988 0,'-2'0'71'0,"2"0"51"16,10-5 3-16,8-1 15 15,16-6-23-15,9-6-24 0,8-6-42 16,3-7-7 0,-1-5 2-16,-2-2 6 0,2-5-6 15,3 5 0-15,4 6-4 16,0 5-7-16,-8 13-12 31,-9 6-7-31,-17 15-12 0,-7 12-4 0,-14 23-3 16,-2 11 3-16,-7 12 1 0,-5 0 2 15,-2-7 0-15,3-4-1 16,8-9-14 0,2-2-2-16,9-12 1 15,0-6 2-15,0-14 12 0,0-5 4 16,3-12 3-16,-1-7 2 0,6-11 3 31,0-4 0-31,3-3-5 16,1 4-3-16,-3 9-5 15,-2 6 0-15,-7 10-8 16,-3 5-1-16,-2 11 0 0,-2 5 1 16,2 4 6-1,2 2 2-15,5-7 3 0,7-2 1 0,8-7 4 16,2-5 1-1,3-8 6-15,-4-5 2 0,-3-7 6 16,-3-4 3 0,0-3 12-16,0 1 2 0,-4 6-5 15,-2 4-4-15,-5 9-22 16,-4 6-7-16,-3 11-4 16,0 3-3-1,4 5 3-15,1-1-10 0,4-3-53 0,2-4-44 16,5-7-170-1,1-4 156-15</inkml:trace>
  <inkml:trace contextRef="#ctx0" brushRef="#br0" timeOffset="18644.59">20850 5670 1641 0,'-12'-7'65'15,"3"-1"13"-15,3-3-60 16,6-1-16-16,0-3-22 0,8-1-126 16,4 1 99-16</inkml:trace>
  <inkml:trace contextRef="#ctx0" brushRef="#br0" timeOffset="18947.02">21219 5801 1260 0,'-2'9'57'0,"-9"0"23"16,-6-1 26-16,-14 0 9 15,-8 1-18-15,-8 0-40 16,3 2-28-16,12-2-27 16,12-2-7-16,20 1-8 15,10 1 0-15,21 4 4 16,4 4 10-16,9 6 13 15,1 5 4-15,-7 1 6 16,-2 1-2-16,-12 0-7 16,-7-4-2-16,-14-5 6 15,-7-4 2-15,-17-2 0 16,-7-4-5-16,-14-5-73 0,-8-2-71 16,-6-11 70-16</inkml:trace>
  <inkml:trace contextRef="#ctx0" brushRef="#br0" timeOffset="19989.63">22021 5857 1058 0,'1'9'35'0,"-1"8"17"15,-1 7-29-15,0 8 31 0,1 3 0 16,4-2-7 0,7-3-17-16,1-9-19 15,5-5 9-15,6-11 12 16,1-4 4-16,3-6 3 15,-1-4 4-15,3-6 18 16,-2-2 5-16,-5 0-2 16,-2 2-14-16,-4 8-28 15,-3 5-10-15,-5 9-9 16,0 6 0-16,0 5 0 16,4 1-1-16,11-4 1 15,6-4 1-15,4-3 2 16,-2-5 1-16,0-4 0 15,-5-4 1-15,-5-5 1 0,0-3 2 16,-3-7 5-16,-5-2 3 16,-5-7 5-16,-5-4-1 15,-4-4-7-15,-2 5-5 16,-1 10-4-16,-1 5 2 16,4 13-5-16,-2 4-3 0,7 4-4 15,5 3-2-15,8 1 9 16,7-2 5-16,10-3 8 15,6-2 2 1,14-2 0-16,-2-4-2 0,-2-4-2 16,-6 0-2-16,-14-2 0 15,-6-1 1-15,-12 0 17 16,-7 0 5-16,-8-1 1 16,-5 2-3-16,-6 5-28 15,-8 5-8-15,-3 10-11 16,-2 7 0-16,-2 9 6 15,8 1 0-15,13 5 3 0,8-2 1 16,21-3 3 0,10-2 1-16,7-8 3 15,7-4 0-15,6-9 1 0,2-5 1 16,8-7 0-16,4-5 0 16,-8-6 3-16,-3-1 2 15,-20-4 5-15,-14-2 2 0,-13-1-3 16,-10 3-5-16,-13 7-7 15,-5 8-4-15,-16 15-5 32,-3 10 3-32,-1 13-1 0,2 4 2 0,22 3 2 15,14 0 2 1,20-1 2-16,13-3 0 0,23-8-1 16,0-4-2-16,3-8-62 15,-2-8-8 1,-7-8-98-16,1-8-38 0,5-6-171 15,-3-3 195-15</inkml:trace>
  <inkml:trace contextRef="#ctx0" brushRef="#br0" timeOffset="20191.56">23689 5485 1379 0,'-18'0'70'0,"2"6"48"0,2 5 12 0,7 15-4 16,1 10 4-16,6 18-38 15,0 7-24-15,3 3-36 16,2-2-10-16,-1-5-9 16,-2-5-3-16,0-5-3 31,-1-1-11-31,-1-8-75 0,-1-1-116 0,-3-12 109 31</inkml:trace>
  <inkml:trace contextRef="#ctx0" brushRef="#br0" timeOffset="20474.31">23929 5869 1101 0,'-10'-1'78'0,"-7"-1"47"15,-8 0 35-15,-4-1 0 16,-3-1-15-16,3 2-36 15,-1 1-38-15,8 3-47 16,9 4-16-16,7 7-6 16,8 5 8-16,11 10 21 15,4 3 7-15,9 6-6 16,6-2-8-16,7-1-14 16,7-2-3-16,8-6-14 15,4-5-28-15,3-3-102 16,-1-6-90-16,-14-1 116 0</inkml:trace>
  <inkml:trace contextRef="#ctx0" brushRef="#br0" timeOffset="21972.33">13350 7336 408 0,'2'-13'121'0,"3"2"131"0,-3-2-15 16,-1 4-41-16,3-1-22 15,-4 4-50-15,0 2-28 16,1 3-57-16,-1 3-17 0,-1 13-21 16,1 7-4-1,0 14 2-15,3 8 1 0,2 6 0 16,-1 1 1-1,3-7 1-15,-1-6 0 0,1-14 1 16,1-7 0 0,-6-8 1-16,0-5 6 0,-1-6 6 15,-3-6 2-15,-1-12 5 16,-3-7 9-16,-1-11 6 16,1-5 1-16,0-8-4 15,-1-2-13-15,0-1-3 16,6 3 3-16,1 8 1 15,5 3 0-15,2 12-10 16,-3 5-7-16,1 14-8 0,0 9-4 16,7 14-3-1,7 9 0-15,8 11 5 16,5 6 0-16,7 6 3 16,4 4 1-16,7-1 1 0,3-4 1 15,0-8 0-15,-5-9 2 0,-16-14 0 16,-7-6 15-16,-13-15 28 31,-3-1 12-31,-4-15 31 0,-4-6-2 0,-8-8-7 16,-1-7-4-16,-4-3-19 15,-3 0-20-15,1 1-21 16,-2 0-11-16,6 8-13 16,-3 0 1-1,12 13-5-15,1 6-38 0,4 11-103 16,7 7-68-16,2 5 100 15</inkml:trace>
  <inkml:trace contextRef="#ctx0" brushRef="#br0" timeOffset="22411.8">14032 7328 911 0,'8'11'67'16,"-1"-1"36"-16,2-2 13 15,5-3 13-15,2-2-33 0,10-4-23 16,0-5-4-16,5-7-6 16,-1-3-12-16,-7-3-24 31,-2-1-3-31,-9-1 2 0,-5 2 11 0,-5 1 12 16,-4 0-4-16,-10 3-12 31,-6 3-14-31,-9 10-22 15,-8 6-6-15,-5 16-2 16,-3 5 1-16,9 10 3 16,4 6 1-16,15 7 0 15,10 1 1-15,9-1 1 16,10-5 0-16,13-8 3 0,7-7 1 16,13-11 3-16,2-4 9 15,-1-14 10-15,-3-6 7 16,1-12 12-16,3-5-3 15,4-9-3-15,1-4-8 16,-1-1-12-16,-8-1-5 16,-9 6-7-16,-8 4-2 0,-13 8-49 15,-1 6-64-15,-14 9 64 16</inkml:trace>
  <inkml:trace contextRef="#ctx0" brushRef="#br0" timeOffset="22632.52">14462 7319 1226 0,'18'11'59'0,"2"5"39"0,0 4 13 16,8 9 27-16,0 1-33 15,1 3-64-15,-1 1-18 16,1 0-16-16,-4-4-3 15,5-3-54-15,2-6-42 16,-3-10-211-16,3-1 172 16</inkml:trace>
  <inkml:trace contextRef="#ctx0" brushRef="#br0" timeOffset="23110.09">14991 6978 645 0,'8'-12'124'0,"-2"1"113"16,0 4-7-16,-5 5-61 15,2 3-27-15,-3 9-48 16,-2 5-22-16,1 15-29 15,-3 3-14-15,0 11-14 16,-1 9-6 0,3 8-1-16,2 6 0 0,2 9-2 15,2 3-1-15,6-9-1 16,3-8 0-16,6-22 0 31,7-13 0-31,1-16 1 0,3-7 3 0,2-12-49 16,-6-8-49-16,-3-11-210 15,-3-8 169-15</inkml:trace>
  <inkml:trace contextRef="#ctx0" brushRef="#br0" timeOffset="23268.46">14863 7245 1334 0,'6'4'82'0,"5"-3"41"15,5 0 12-15,14-6-10 16,6-5-36-16,10-5-57 16,0-5-18-16,5-5-63 15,-1-1-92-15,3-2 84 16</inkml:trace>
  <inkml:trace contextRef="#ctx0" brushRef="#br0" timeOffset="23709.68">16480 7033 1149 0,'0'0'51'15,"0"2"76"-15,0 2-36 16,2 5 34-16,3 7 0 16,-1 9-45-16,1 9-24 15,-2 10-28-15,-1 4-8 0,1 3-12 16,-3 0-2-16,0-2-13 16,-1-4-43-16,-1-7-147 15,4-6-172-15,-1-10 193 16</inkml:trace>
  <inkml:trace contextRef="#ctx0" brushRef="#br0" timeOffset="24004.71">16208 7123 1362 0,'0'-6'76'0,"0"0"54"16,1 0 14-16,3-1-2 0,1-4-23 16,7 0-57-16,8-2-19 15,13-5-9-15,8-1-9 16,8-5-11-16,0 0-6 16,-1 2-5-16,5 1-3 15,9 4 0-15,5 2 3 16,2 2-52-1,-6 3-37-15,-11 2-127 0,-9 2-234 16,-12 5 269-16</inkml:trace>
  <inkml:trace contextRef="#ctx0" brushRef="#br0" timeOffset="24409.84">16895 7222 1063 0,'1'2'70'0,"-5"2"103"0,-4 10-144 0,-2 5 5 16,1 13-3-16,4 3-10 15,7 2-17-15,7 2-4 16,5-9 1-16,3-4 1 0,4-10 3 15,0-9 2-15,7-11 4 16,-2-8 2-16,3-11 0 16,2-3 15-16,-2-5 28 15,-4-4 19-15,-9 1 32 32,-7 0-4-32,-5 6-23 0,-4 6-14 0,-1 13-30 15,1 7-13 1,1 12-13-1,-1 6-7-15,13 12-6 16,-3 7-1-16,6 5 2 16,6 2 0-16,-1-1-30 15,4-4-27-15,4-6-127 16,3-5-125-16,9-11 172 16</inkml:trace>
  <inkml:trace contextRef="#ctx0" brushRef="#br0" timeOffset="25011.77">17436 7326 1030 0,'-3'5'57'0,"3"1"48"16,0 0 20-16,8 0 15 16,2-1-24-16,5-4-46 15,4-1-7-15,3-7-9 16,5-2-2-16,7-4-15 15,-2-2-10-15,-2-1 1 16,-9-2 2-16,-7 3 8 0,0 1 11 16,-13 2 4-16,-2 1-1 15,-10 5-18-15,-10 3-16 16,-5 9-20-16,-5 6-7 16,-2 12-1-16,4 4 1 15,7 10 2-15,9 0 2 0,12 1 1 16,8-3 1-16,14-7 3 15,9-4 0-15,9-11 4 16,-1-7 2 0,1-10 1-16,-1-8-1 15,-6-9 2-15,-3-6-1 0,-5-4 3 16,-6 0 1-16,-2 1 5 16,-3 5-2-16,-8 8-3 15,0 4-3-15,-4 11-15 16,1-1-3-16,4 10-3 15,2 4-1-15,9 8 7 16,4 4 2-16,6 5 3 16,4 1-1-16,-3-2 2 15,-1 2 0-15,-8-8 0 0,-7-3 1 16,-14-4-1-16,-4-3-2 16,-20-5-7-1,-3 0-7-15,-6-7-15 0,-2-5-14 16,3-6-38-16,1-6-21 0,7-5-120 15,3-2-50-15,10 2-140 32,6 3 194-32</inkml:trace>
  <inkml:trace contextRef="#ctx0" brushRef="#br0" timeOffset="25187.66">18295 7202 1576 0,'3'3'110'0,"-3"-1"20"15,0-1-12-15,-3-4-55 16,-3-1-36-16,5-2-28 16,-2-3-51-16,2 6 34 15</inkml:trace>
  <inkml:trace contextRef="#ctx0" brushRef="#br0" timeOffset="25362.16">18304 7494 1291 0,'4'16'166'0,"0"-8"212"31,0-2-270-31,-2-6-24 0,0-4-28 16,-2-8-32-16,-2-5-16 15,1-7-130 1,2-3 86-16</inkml:trace>
  <inkml:trace contextRef="#ctx0" brushRef="#br0" timeOffset="26206.39">19107 7153 796 0,'5'0'110'0,"-2"2"45"0,1 5-10 16,0 6-22-16,1 12-62 15,2 4-21-15,1 8-29 16,-1 2-6-16,-1 1-2 15,1-1-1-15,1-8 1 16,0-4-1 0,-3-10 3-16,0-5 1 15,-3-5 7-15,-2-6 8 16,0-8 9-16,-3-5 10 0,-2-12 1 16,-6-4 2-1,-1-7 6-15,-2-1-7 0,-3-4 1 16,3 0-7-16,4 4-14 15,6 4-3-15,7 11-4 16,5 2 0 0,6 5 0-16,5 0-2 15,6 1-6-15,4 0-3 16,9 4-4-16,5 2 0 16,6 1-5-16,3 4 17 0,-3 0-129 15,-7 1-174-15,-7 5 179 16</inkml:trace>
  <inkml:trace contextRef="#ctx0" brushRef="#br0" timeOffset="26712.43">19546 7267 836 0,'0'4'100'16,"-3"2"86"-16,-1 2-7 15,2 2-12-15,-3-1-38 16,4 0-50-16,2 1-19 15,6-3-28-15,4 1-5 0,6-3-11 16,3-3-5 0,4-3-1-16,2-2-1 0,0-6 1 15,3-2 0-15,-5-4 1 16,-1-1 3-16,-10-2 2 16,-10 1 6-16,-13 1 5 15,-8 0-3-15,-12 4-9 16,-3 4-9-16,-3 10-12 15,-4 8-3-15,6 10 2 16,2 5 0-16,8 4 4 16,8 0 4-16,16 1 5 15,6-1 2-15,14-1 1 16,7-3-3-16,7-8-2 16,4-3 0-16,12-7 1 0,2-5-18 15,-2-4-88-15,1-5-86 16,-10-6 92-16</inkml:trace>
  <inkml:trace contextRef="#ctx0" brushRef="#br0" timeOffset="27148.62">19991 7216 1152 0,'-3'0'104'0,"-2"-1"53"15,3 1 9-15,-1-1-31 16,3 1-27-16,3 2-29 16,0 2-16-16,2 7-32 15,1 5-6-15,1 13-17 0,0 6-5 16,3 5 0-1,2 1-1-15,0-7 0 0,4-1 0 16,1-8 1 0,4-4 2-16,-5-9 2 0,2-9 4 15,-3-3 5-15,1-5 4 16,-1-9 17 0,-3-3 7-16,3-12 14 0,-3-5 12 15,2-8-2-15,1-1-8 16,-6 2-22-16,0 2-18 0,-4 14-20 15,-2 6-6-15,-3 8-41 16,0 4-43-16,0 3-105 31,0 4-78-31,1-2 142 0</inkml:trace>
  <inkml:trace contextRef="#ctx0" brushRef="#br0" timeOffset="27356.05">20521 7193 1454 0,'3'9'97'15,"-1"3"34"-15,-1 3 23 0,-1 4-60 16,-1 2-14-16,2 2-33 16,3 1-23-16,1-2-14 15,1-1-5-15,4-4-5 16,2-2-24-16,0-5-73 15,4-4-59-15,3-7 73 16</inkml:trace>
  <inkml:trace contextRef="#ctx0" brushRef="#br0" timeOffset="27520.81">20527 6968 1325 0,'-14'-2'127'15,"0"-2"86"-15,7 0-141 0,0 0-25 16,7-3-43-16,1 0-26 16,6 1-206-16,2 1 159 15</inkml:trace>
  <inkml:trace contextRef="#ctx0" brushRef="#br0" timeOffset="28237.3">20778 7240 1140 0,'1'16'34'16,"2"-4"9"-16,4-3 15 15,7-8 33-15,2-3 3 16,5-7-15-16,3-5-25 16,1-1-32-16,3 0-7 15,-9-1 1-15,0 1 12 0,-12-2 32 16,-6 0 10-16,-10-1-5 15,-8 0-15 1,-6 10-40-16,-3 6-11 0,-4 16-9 16,0 8 1-16,4 10 2 15,0 3-1 1,15 2 0-16,8 1 1 0,11-3-5 16,6-2-9-16,9-6-36 15,3-5-13-15,5-8 1 16,6-5 10-16,5-8 40 15,2-5 15-15,5-7 9 0,0-4 16 16,-9-6 39-16,-7-2 18 16,-12-1 10-16,-5 0-2 15,-11 7-21-15,1 4-11 16,-6 10-12 0,-3 4-14-16,0 12-20 0,-3 3-9 15,2 6-4 1,1 0 1-16,9 1 2 15,6-2 1-15,5-6 1 16,2-2 2-16,1-9 1 0,2-3 0 16,5-5 3-16,3-6 1 15,0-5 3-15,-1-3 2 0,1-3-2 16,-5 1-2-16,-3 7-7 16,-7 2-5-1,-7 11-6-15,-1 6-1 0,0 6 0 16,1 5 5-16,8 1 3 15,2 0 1-15,8-3 3 16,5-3 2-16,-1-6 3 0,-1-2 8 16,-1-7 23-1,-3-1 15-15,-4-8 37 16,-1-2 12-16,-8-9-2 0,-3-4-15 31,-7-7-42-31,-7-2-24 0,-5 1-36 16,-6 4-23-16,-4 7-84 0,1 5-82 0,6 9 112 31</inkml:trace>
  <inkml:trace contextRef="#ctx0" brushRef="#br0" timeOffset="28853.13">22842 7078 864 0,'5'-3'105'0,"0"-1"82"16,-4 0 18-16,-10-4-28 15,-2 2-47-15,-21-4-63 16,-9 3-28 0,-9 9-17-16,-3 2-4 0,5 9-10 15,5 0-6-15,12 0-4 16,9 0-4-16,15 4-2 15,6-2 0-15,14 3 1 16,6-1 4-16,9-2 3 16,10 3 0-16,4-2 0 15,1 2 1-15,-5 1 1 16,-11-1 1-16,-21-1 6 16,-13 1 0-16,-27-2 2 0,-4-1-2 15,-10-1-28-15,0-5-35 16,10-3-128-16,5-6-132 15,11-9 169-15</inkml:trace>
  <inkml:trace contextRef="#ctx0" brushRef="#br0" timeOffset="29203.96">22952 7209 846 0,'14'9'87'0,"-2"-4"87"15,2-1-32-15,1-6 40 16,0-5-37-16,5-4-48 16,-1-4-27-1,-2-5-39-15,1 2-3 16,-9 1 6-16,-1 1 4 0,-8 2 12 16,-5 0-2-16,-10 5-14 0,-5 4-11 15,-9 10-22 1,-5 9-1-16,5 9-1 0,1 3 0 15,12 5 3 1,3-1 4-16,13-1 1 0,5-1 1 16,15-1 0-1,2-2-3-15,10-9-2 0,9-3 0 16,8-8-48 0,13-4-51-16,0-7-204 0,-1-6 171 0</inkml:trace>
  <inkml:trace contextRef="#ctx0" brushRef="#br0" timeOffset="29473.29">23714 7073 1013 0,'-24'0'131'0,"-9"-4"167"16,-5-5-155-16,-8 9 9 0,0-1-26 15,4 5-41-15,3 7-27 16,15 0-45-16,7 3-9 15,15 2-5-15,5 2-3 16,12 2 1-16,6 0 3 16,5 6 0-16,4 2 1 15,-3-2 1-15,-3 1 0 16,-11-2 2-16,-8-3 0 0,-15-5 2 16,-9-3 0-16,-16-5-28 15,-4-4-33-15,-2-6-61 16,1-4-62-16,5-12 96 15</inkml:trace>
  <inkml:trace contextRef="#ctx0" brushRef="#br0" timeOffset="29786.57">23962 7062 809 0,'-3'4'143'0,"-11"0"195"0,-4 1-212 16,-14 1 7-16,-3-1-32 16,1 4-23-16,3 1-13 15,8 0-38-15,9 2-6 16,10 2-14-16,6 2-6 16,12 4 4-16,2 4 6 15,5 1 5-15,2 2 1 0,2 1 1 16,-1 0-1-1,-6-5-5-15,-4-1-1 16,-19-6 2-16,-9-1-1 0,-12-5-3 16,-4-2-20-16,-9-4-68 15,-1-3-46-15,-10-7 60 16</inkml:trace>
  <inkml:trace contextRef="#ctx0" brushRef="#br0" timeOffset="30003.27">24128 7159 918 0,'12'27'82'0,"-2"1"78"16,-3-1-71-16,-2-2 14 15,2-1-19-15,1-3 0 16,0-7-60-16,0-3-22 15,-1-7-151-15,0-4 108 0</inkml:trace>
  <inkml:trace contextRef="#ctx0" brushRef="#br0" timeOffset="30139.13">24091 6967 1336 0,'-13'4'41'0,"-1"-4"-7"0,7-1-77 16,0-2-21-16,8-1-146 16,5-1 115-16</inkml:trace>
  <inkml:trace contextRef="#ctx0" brushRef="#br0" timeOffset="30745.6">24322 7171 802 0,'-9'24'39'16,"-4"-1"19"-16,5 2 19 16,1-2 19-16,3 0-12 15,5-4-21 1,5-3-27-16,7-4-2 16,7-4 9-16,5-6 14 0,5-2 13 0,2-5 27 15,4-3 8-15,-3-4 28 16,-10-1-1-1,-10-5-13-15,-10-4-17 0,-16-2-46 32,-8-3-20-32,-12-2-36 0,-1 5-9 0,2 8-6 15,0 4-4-15,12 7-22 32,6 2-10-32,14 0-2 15,8 3 5-15,13 3 27 0,5 0 12 16,14 4 7-16,6 1 0 15,9 3 3-15,-2 2 3 16,-8 3 2-16,-5 2 0 16,-16 0-2-16,-3 2-2 15,-9 1 0-15,-8-1-1 16,-8 0 1-16,-3-3 1 0,-2-5 2 16,2-2 1-16,3-7 3 15,2-3 0-15,2-8 0 16,0-5 0-16,8-7 0 15,4-6 5-15,9-5 15 16,5-1-1-16,5-2 7 16,0 8-4-16,1 10-13 15,-5 8 0-15,-4 14-11 16,0 5-2-16,-10 8-1 16,3 4-3-16,-3 5 0 15,-5 1 0-15,1 3-3 16,0 0 5-16,3-4-57 0,7 0-49 15,1-4-176 1,2-4 145-16</inkml:trace>
  <inkml:trace contextRef="#ctx0" brushRef="#br0" timeOffset="34591.07">13454 8472 592 0,'1'-6'124'0,"1"2"96"16,-2-3-35-16,-1 2-68 15,0 0-19-15,0 2-16 16,0 3-11-16,-2 2-28 15,2 6-15-15,-1 6-19 16,0 7-1-16,0 11 2 16,-3 7-1-16,5 14-1 15,-1 11 1 1,1 15-6-16,3-1 0 0,0-15 0 16,3-8 0-16,0-25-1 15,0-5-13-15,-1-12-84 0,1-7-120 16,2-7 118-1</inkml:trace>
  <inkml:trace contextRef="#ctx0" brushRef="#br0" timeOffset="34842.12">13428 8480 642 0,'0'-7'134'0,"0"-2"154"0,1-1-115 16,2-4 7-16,8-4-17 16,3 1-15-16,9-5-35 15,3-1-14-15,5-1-39 16,1-3-19-16,2 3-29 16,8 2-9-16,0 6-3 0,-4 1-25 15,-3 7-101-15,-11 4-70 16,-8 8 89-1</inkml:trace>
  <inkml:trace contextRef="#ctx0" brushRef="#br0" timeOffset="35064.44">13492 8671 1327 0,'-1'0'90'0,"-1"0"55"31,2-3-17-31,5-6-20 16,3-4-33-16,6-6-55 15,5-2-9-15,7 3 11 0,2 2-58 0,12 4-144 16,2 3 127-16</inkml:trace>
  <inkml:trace contextRef="#ctx0" brushRef="#br0" timeOffset="35474.57">13932 8703 586 0,'0'1'56'15,"0"0"60"-15,-2 4-9 16,-1 8 17-16,-2 9-10 16,-2 7-25-16,6 12-51 15,0 0-17-15,2 0-14 16,3-3-3-16,1-11-1 16,-2-3 0-16,4-5 0 15,-1-5 1-15,-4-7-1 16,-1-6 0-16,4 1-3 15,-3-6-1-15,0-4 1 16,2-2 0-16,-4-4 4 16,0 0 3-16,-4-3 1 15,0 0-1-15,-4-5-2 0,2-1-3 16,3-1-4-16,0-2-2 16,7 9-3-16,-1 0 0 15,2 3-9-15,0 5-4 16,0 2-57-16,1 1-80 15,2-2 93-15</inkml:trace>
  <inkml:trace contextRef="#ctx0" brushRef="#br0" timeOffset="36016.3">13997 8770 656 0,'-1'-7'53'0,"1"0"77"16,0-2-9-16,4-3 5 0,4 2-2 16,2-4-23-16,2 0-10 15,4 1-18 1,1 0-14-16,6 2-36 0,2-1-14 15,4 2-8 1,0 0-1-16,-3-2-65 0,-3 3-98 0,-6 2 96 31</inkml:trace>
  <inkml:trace contextRef="#ctx0" brushRef="#br0" timeOffset="36380.37">14323 8835 726 0,'2'-8'116'0,"-1"-1"147"15,-1 1-80-15,-1 3-31 16,-2 1-25-16,2 7-60 16,-1 3-23-16,2 12-23 15,1 6-9-15,-3 6-7 16,2 5-2-16,1-3-1 15,0-3-1-15,7-5-2 16,1-5-5-16,4-8-56 16,5-5-68-16,5-9 72 15</inkml:trace>
  <inkml:trace contextRef="#ctx0" brushRef="#br0" timeOffset="36575.76">14445 8561 1303 0,'-6'-2'86'0,"-1"-2"77"15,3 1-138-15,4-1-12 16,4-2-12-16,1 1-36 16,7 4-237-16,3 5 190 15</inkml:trace>
  <inkml:trace contextRef="#ctx0" brushRef="#br0" timeOffset="37049.83">14793 8827 813 0,'0'-6'137'16,"-2"-3"114"-16,-4-6-79 15,-6-2-4-15,-6 1-62 16,-4 2-34-16,-2 14-46 15,-5 4-13-15,-5 17-16 16,6 14-2-16,0 3-1 16,11 6 0-16,15-8 2 15,0-9-1-15,22-4-1 16,-4-7 0-16,5-4-5 16,8-6 0-16,-5-10 0 15,3-2-1-15,-5-10 8 0,-7-3 2 16,-3-5 4-16,-5-7 2 15,2-13 1 1,-5-9 0-16,-6-14-1 16,-2-4-1-16,-2 2 0 15,-1 7-1-15,4 9 0 0,0 9 0 0,0 10 18 32,1 13 5-32,-2 12 2 0,-1 5-3 0,5 22-16 15,-1 3-8-15,4 20-3 16,2 4 1-16,-4 9 1 15,7 5 0 1,-3 11 2-16,7 6 0 0,-2-4 1 16,2-2-22-16,2-15-89 15,2-8-54-15,6-14-133 16,3-9 144-16</inkml:trace>
  <inkml:trace contextRef="#ctx0" brushRef="#br0" timeOffset="37831.58">15140 8784 1167 0,'-17'-15'101'0,"-4"3"54"15,2 6-42-15,-2 6-65 16,-4 5-19-16,1 8-19 31,-2 5-3-31,6 10-4 16,-1-1-2-16,12 5-4 0,3-3-2 0,13-5 0 15,8-3 0-15,15-11 2 32,-4-7 3-32,5-4 0 0,-2-6 3 0,-8-10 3 15,4-3 1-15,-7-12 1 32,2-1 1-32,-7-3-1 15,-4 0 0-15,-3 8-2 16,-6 5-1-16,-1 12-6 15,-2 6-4-15,2 19-2 16,-4 8-1-16,1 16 2 16,4 9 3-16,0-5 2 0,10-1-1 15,4-14 2-15,0-8 2 16,7-9 2-16,2-6 2 16,6-7 7-16,-2-6 1 15,0-8 5-15,3-4 8 16,-5-7 21-16,-1-1 9 0,-6-3 3 15,-2 4-9-15,-7 8-24 16,-4 6-7-16,-2 14-8 16,-2 9 0-16,-1 13-6 15,1 8-3-15,3 2-2 16,4-5 0-16,8-6 1 16,2-7 0-16,6-9 2 15,0-2 1-15,1-6 3 16,2-3-4-16,-1-9 4 15,-2-5 7-15,-3-8 17 0,-3-4 11 16,-4-2 14 0,-4 1-1-16,-8 12-13 0,-2 5-9 15,-2 16-31-15,-4 13-5 16,3 15-10-16,0 6 1 16,6 14 9-16,0-1 0 15,4 2 2-15,2 2-1 16,-2 1 1-16,-2 3 1 15,-2 1 0-15,-3-1 1 16,-4-5-1-16,-7-8 2 0,-7-6 0 16,-4-7 3-16,-2-8 2 15,-2-5 0-15,-1-11 2 16,2-4 0-16,-6-11-25 16,-2-6-39-16,-8-11-115 15,-4-2-131-15,-6-3 160 16</inkml:trace>
  <inkml:trace contextRef="#ctx0" brushRef="#br0" timeOffset="39094.3">16909 8594 714 0,'10'-6'129'0,"1"-1"83"16,-2-2-61-16,0 1-12 15,-5-2-55-15,0 1-14 16,-7 0-7-16,-3 0 0 16,-6 0-16-16,-6-2-13 15,-7 2-18-15,-6 0-3 0,-6 5-3 16,-1 6-1-16,-1 8-2 16,5 1-1-16,11 7-5 15,5-1-1 1,14 2-3-16,7 4 0 15,14 2 2-15,6 5 0 16,9-1 1-16,5 3 0 0,1 4 0 16,5 1 0-16,-2 4-1 15,-3-3 1-15,-10-4 0 16,-10 1 0-16,-19-8 2 0,-9 0 1 16,-14-5-3-1,-8-4-2-15,-4-8 1 0,-6-5 1 16,-2-14 6-16,5-6 2 15,-1-16 4 1,9-5 11-16,12-15 16 16,8-8 10-16,21-3 21 15,10 1-4-15,16 10-13 0,4 10-12 0,5 11-23 32,-4 6-7-32,-7 8-1 15,-2 3-41-15,-1 2-141 16,-4 2-367-16,-7 7 310 15</inkml:trace>
  <inkml:trace contextRef="#ctx0" brushRef="#br0" timeOffset="39397.37">17206 8687 996 0,'9'0'108'16,"2"0"77"-16,-6 1-7 0,8-1-47 15,3 0-43-15,2 0-57 16,1-4-15-16,-7-1-17 16,6 0-55-16,-3-2 39 15</inkml:trace>
  <inkml:trace contextRef="#ctx0" brushRef="#br0" timeOffset="39617.75">17688 8511 1589 0,'0'1'58'0,"5"-1"-15"16,-2 8 50-16,-4 2-24 0,-8 9-22 15,5 8-13-15,-6 12-21 16,6 11-5-16,4 12-4 15,-2 0-21-15,7-2-95 16,2-9-92-16,6-12 101 16</inkml:trace>
  <inkml:trace contextRef="#ctx0" brushRef="#br0" timeOffset="39966.89">17909 8624 1296 0,'0'1'42'0,"-6"9"-7"0,-1 20 35 16,1 6-25-16,2 15-17 0,3-2-13 0,9-4-10 15,6-6-2-15,13-17 9 16,5-2 15-16,10-15 26 15,0-9 10-15,-2-10 10 16,-2-7-4-16,-14-12-9 16,-2-1-4-16,-13-10-5 15,-4-4-2-15,-13 0-18 16,-6 1-10 0,-12 8-21-16,-7 7-14 0,-17 17-19 15,-4 9-19-15,3 13-61 16,5 6-56-16,21 9 89 15</inkml:trace>
  <inkml:trace contextRef="#ctx0" brushRef="#br0" timeOffset="41005.08">18630 8835 881 0,'5'-4'122'0,"-2"-4"113"15,-3 0-1-15,-2-8-45 16,1 2-20-16,-4-7-54 15,0-3-30-15,-7 0-44 16,-4 1-19-16,-6 9-22 0,-2 6-6 16,-1 13-6-16,-2 6 1 31,5 14 0-31,-3 5 1 16,14 7 3-16,3-2-1 0,11-8-1 15,7-1 0-15,7-12 0 0,5-4 1 16,-4-5 2-16,-2-4 2 15,-1-7 3-15,-2-3 2 16,4-4 4-16,-2-5 1 0,-2-3 1 31,-8-2 2-31,1 0-2 0,-1 2-1 0,-7 10-2 16,6 5-3-16,-6 8-3 16,2 6-3-16,-5 9-2 31,-1 6 0-31,3 4 4 15,0-4 1-15,12-1 1 16,2-3 1-16,5-7 1 16,3 0 2-16,3-8 2 15,1-7 1-15,0-8 9 16,-1 0 3-16,1-11 11 16,0 1 4-16,0-10-3 15,-2-2-2-15,-1 1-2 16,-3 3-2-16,-7 15-4 15,-3 7-6-15,-7 17-14 0,0 9-5 16,-6 10-3-16,-1 4 2 16,-3-1 6-16,0-2 0 15,6-7 1-15,3-4-1 16,5-6 2-16,5-3 0 16,-1-8 3-16,1-6 1 15,8-3 3-15,2-9 0 0,-5-6 0 16,3-1-2-16,-5-11-3 15,0 0-2-15,4 6-3 16,2 9-3-16,-7 11-4 16,-3 6-1-16,3 12-1 15,-10 3 1-15,6 11-16 16,-2-1-2-16,1 1-6 16,0-3 0-16,-2-5 16 15,1-1 5-15,-3-7 8 16,4 0 2-16,-6-8 6 15,3-3 2-15,-2-9 1 16,3-8 1-16,4-9-3 16,2-6-2-16,12 3-2 15,1 2-1-15,6 11 1 16,-1 5 4-16,-1 14 7 0,-1 6 1 16,-7 14 0-1,0 6-3-15,-6 6-5 0,-2 4-2 16,0-4-1-16,0 1-1 15,-2-9-38-15,5-2-58 16,2-8-211 0,-4-5 179-16</inkml:trace>
  <inkml:trace contextRef="#ctx0" brushRef="#br0" timeOffset="41429.97">20203 8541 1353 0,'4'-1'66'0,"4"-3"72"15,-1-1-141-15,3 0 11 16,1 0-93-16,-5 2-154 16,1 8 147-16</inkml:trace>
  <inkml:trace contextRef="#ctx0" brushRef="#br0" timeOffset="41571.83">20249 8807 1588 0,'0'0'5'0,"-2"-2"0"16,3-2 5-16,0-4-49 15,3 0-63-15,0-2 58 16</inkml:trace>
  <inkml:trace contextRef="#ctx0" brushRef="#br0" timeOffset="41838.58">20879 8365 1380 0,'6'1'52'16,"0"7"15"-16,0 9 9 16,0 16 9-16,-2 11-8 15,-1 12-31-15,-3 6-19 16,-3 8-16-16,-1 2-4 16,2-8-19-16,-2-4-35 15,4-15-102-15,0-8-96 0,1-13 126 16</inkml:trace>
  <inkml:trace contextRef="#ctx0" brushRef="#br0" timeOffset="42058.46">20836 8397 1166 0,'16'-22'69'0,"3"1"60"15,6 3-5-15,6 1 25 16,9 3-16 0,1 3-47-16,5 3-28 0,-1 4-40 15,-6 1-8-15,-4 3-8 16,-6-2 0-16,0 2-70 16,-7-1-51-16,-3 2 63 15</inkml:trace>
  <inkml:trace contextRef="#ctx0" brushRef="#br0" timeOffset="42247.12">20844 8580 958 0,'0'7'126'15,"1"-1"242"-15,12-5-310 16,3-3 13-16,7-6 0 0,6-1-3 15,6-1-60 1,1 2-62-16,-1 4 31 16</inkml:trace>
  <inkml:trace contextRef="#ctx0" brushRef="#br0" timeOffset="42466.91">21346 8609 1189 0,'5'0'94'16,"2"3"151"-16,1 8-226 15,-1 2 19-15,-1 10 14 16,-3 2 6-16,1 7-17 16,-3-2-16-16,2 0-17 15,2-4-19-15,3-6-91 16,3-3-105-16,3-9 110 0</inkml:trace>
  <inkml:trace contextRef="#ctx0" brushRef="#br0" timeOffset="42592.88">21370 8431 1101 0,'-8'-14'-38'16,"1"3"-53"-16,5 5 16 15</inkml:trace>
  <inkml:trace contextRef="#ctx0" brushRef="#br0" timeOffset="42970.92">21569 8618 1183 0,'3'34'33'0,"-3"-1"-13"15,4 2-12 1,-8-5-2-16,1-1-1 0,2-7 0 16,-5-5-1-16,9-5 0 15,1-5 0-15,-1-5 4 16,1-4 2 0,0-10 3-1,-1-7 1-15,-2-12 26 16,7 0 9-16,-7-11 13 15,6 3 2-15,7 6-13 16,0 5-8-16,3 15-12 16,-4 7-6-16,-3 9-17 0,-3 6-5 15,4 11-2-15,6 7 1 16,0 8 4-16,3 1 0 16,1 5-1-16,0-2-1 15,4-3-2-15,-4-3-1 16,-1-7-24-16,-3-5-42 15,-2-8-305-15,2 0 241 0</inkml:trace>
  <inkml:trace contextRef="#ctx0" brushRef="#br0" timeOffset="43599.04">22102 8865 1638 0,'-5'-9'124'16,"-1"-2"50"-16,-5-5-82 15,-1-4-32-15,-2 3-43 16,-1-2-7-16,1 9-13 16,0 6-5-16,2 14-4 15,-1 9-3-15,8 14-17 16,4-1-7-16,7-8-6 16,5 0 1-16,4-8 23 15,3-1 10-15,-4-4 13 16,-1-6 5-16,-2-5 5 15,-3-8 1-15,-1-4 1 0,-1-1-1 16,-2-3-4-16,-3 1-2 16,1 5-4-16,-2 2-3 15,-2 8-7-15,3 7-2 16,-1 7-2-16,3 0 3 16,6 7 3-16,-1-5 0 0,6-4 3 15,3-1 1 1,1-8 3-16,3-3 2 0,-4-3 4 15,3-3 4-15,-5-9 4 16,1-7 1-16,-3-15 6 16,-1-10 3-16,1-20 5 15,-7-7 1-15,0-10-8 16,-1 2-7-16,-5-3-10 16,0 7-3-16,-1 19 24 15,-3 13 10-15,2 31 3 16,-2 11-3-16,0 20-28 15,2 16-12-15,0 17-2 16,4 9 1-16,4 6 5 16,0-2 2-16,4 6 2 15,-2 0-2-15,3 3 0 16,6 0-1-16,3-12-2 16,9-3 2-16,-3-17-3 0,0-8-7 15,5-5-32-15,-8-11-24 16,10-8-93-16,-2-5-55 15,5-7 113-15</inkml:trace>
  <inkml:trace contextRef="#ctx0" brushRef="#br0" timeOffset="44841.1">23035 8714 772 0,'0'-3'36'0,"0"14"-15"0,0 3 31 0,2 1-18 15,2-4 28-15,11-4 36 16,3-3 4-16,9-11-10 16,7-3-27-16,7-8-26 15,-3-2 0-15,2-2-10 16,-7 1-8-16,-14-1-12 15,-1 1-3-15,-11 0-1 16,-5 2-2-16,-8 5-2 16,-2 1-3-16,-10 9-8 0,-5 4-2 15,-5 13 0-15,-8 6 3 16,-5 17 4-16,1 6 2 16,0 15 1-16,5 0 0 15,11-3 2 1,7-8 0-16,17-18 1 0,8-4 1 0,18-16 20 15,7-4 19 1,29-10 29-16,5-15 11 0,10-12 0 16,8-4-10-16,-10-14-23 15,4 6-11-15,0 2-21 16,-8 1-9-16,-23 10-23 16,-11 4-25-16,-17 10-86 15,-14 5-110-15,0 9 132 16</inkml:trace>
  <inkml:trace contextRef="#ctx0" brushRef="#br0" timeOffset="45068.47">23512 8564 1309 0,'4'1'84'0,"0"1"53"0,4 4-13 15,4 7-9-15,1 7-25 16,0 12-41 0,4 6-23-16,-5 5-19 0,3 1-2 15,6 0 13-15,-1-4-45 16,10-6-89-16,-5-1-68 16,0-15 69-16</inkml:trace>
  <inkml:trace contextRef="#ctx0" brushRef="#br0" timeOffset="45916.89">24154 8770 900 0,'11'-13'99'0,"-2"-3"114"16,-9-3-75-16,-5-1 1 31,-7-2-22-31,-12 3-37 0,0 5-16 0,-7 10-29 15,-5 7-8 1,3 17-18-16,0 11-8 0,2 12-4 16,4 6-1-1,11 3 0-15,2-9 0 0,17-7 0 16,8-11 2 0,10-13 3-1,5-5 2-15,5-9 5 16,9-6 0-16,-1-10 0 15,10-6-1-15,-9-12 0 16,-6 3 1-16,-8-8 1 16,-17 4 0-16,-1 10-1 0,-5 5 0 15,-4 20-5-15,-1 0-2 16,-8 20-1-16,1 4-3 16,-1 14 3-16,-3 5 0 15,6-6 2-15,1 0 1 16,4-9 2-16,16-9 1 0,2-4 10 15,2-5 7-15,11-9 9 16,-8-3 1-16,10-10-7 16,3-5 1-16,1-9 14 15,2 1 6-15,-6 3 8 16,2 6-4-16,-13 8-26 16,-7-3-10-16,-9 14-16 15,-10 1-4-15,-2 16-3 16,0 5 1-16,-2 2 6 15,1 1 0-15,5-6 1 16,1-2 0-16,8-8 2 16,5-3 0-16,6-5 3 0,2-2 2 15,11-10 0-15,-8-3 1 16,3-8-2-16,3-1-2 16,-13 0-3-16,3 0-1 15,-3 7-3-15,-5 5-4 16,6 16-3-16,-7 3-1 15,3 11-11-15,-6 2-3 16,-4-3 0-16,0 1 3 0,-1-6 14 16,-1-6 7-16,3-4 6 15,-1-4 4-15,6-5 2 16,4-3 0-16,0-13-1 16,7 0-1-16,-2-7 9 15,2-1 2-15,7 6 4 16,3 5-2-16,4 13-17 15,-2 4-1-15,3 18-11 16,0 9 0-16,-6 5 4 16,-2 4-3-16,-5-5-9 15,-2-3-43-15,4-4-104 16,-3-3-118-16,15-1 141 0</inkml:trace>
  <inkml:trace contextRef="#ctx0" brushRef="#br0" timeOffset="47130.88">12134 10284 623 0,'6'-9'77'0,"-3"1"98"15,1 2 23-15,-3 5 3 16,-2 0-18-16,0 7-62 16,-2 5-25-16,-1 14-29 15,1 6-12-15,5 17-22 16,-6 3-9-16,4 14-14 16,-2 0-4-16,1 1-2 31,1-5-1-31,3-14 0 0,3-4-23 0,-2-14-78 31,4-3-63-31,-4-11 75 0</inkml:trace>
  <inkml:trace contextRef="#ctx0" brushRef="#br0" timeOffset="47398.16">12048 10293 1250 0,'0'-18'126'0,"4"-1"85"16,13 8-64-16,-2-4-12 0,8 5-39 15,1 3-22-15,0 1-42 16,8 6-14-16,9 4-12 16,3 3-2-16,6 3-2 15,0 0 0-15,-11 4-1 16,-7-4 0-16,-23 5 2 15,-9 5 2-15,-24-1-12 16,-12 5-24-16,-12-1-62 16,-9 0-30-16,7 1-64 15,1 2-73-15,11-2 159 16</inkml:trace>
  <inkml:trace contextRef="#ctx0" brushRef="#br0" timeOffset="47749.88">12474 10606 1120 0,'22'20'68'0,"-1"2"41"16,-5 1-71-16,-9-2-30 16,-1 4-1-16,-6-3 1 15,1 0 1-15,-5-5 0 16,-5-2 1-16,0-6 2 15,1-2 1-15,-1-7 34 16,2-3 29-16,1-12 56 16,-1-7 18-16,7-9 7 15,5-7-24-15,0-5-48 16,5-3-22-16,4 4-38 16,2 2-10-16,7 9-10 15,-1 5-2-15,4 8-26 16,-1 5-28-16,4 10-112 15,0 4-70-15,6 11 116 0</inkml:trace>
  <inkml:trace contextRef="#ctx0" brushRef="#br0" timeOffset="48106.55">13106 10663 1370 0,'-9'-2'99'0,"-4"-2"42"15,-3 0-32-15,-4-6-45 16,2-1-27-16,2 3-19 31,-2-2-2-31,0 14-7 0,-5 9-2 0,3 11-12 16,2 10-3 0,0 3 0-16,11 0 1 0,10-5 0 15,0-7-2-15,15-11 2 16,-3-7 3-16,6-11 6 15,7-5 6-15,-5-9 11 16,0-4 8 0,-6-3 17-16,-5-3 9 0,-3 1 2 15,-3 4-6-15,-6 6-20 0,0 7-16 16,-3 10-15-16,-2 7-7 16,-1 12-4-16,3 4 5 15,5 6-52 1,6-2-47-16,6-1-150 0,6-5-119 15,8-3 203 1</inkml:trace>
  <inkml:trace contextRef="#ctx0" brushRef="#br0" timeOffset="48343.78">13482 10638 1332 0,'-14'-13'131'0,"0"8"91"16,-7-1-47-16,-8 9-51 15,5 13-28-15,-4 5-40 16,-1 6-20-16,17 7-29 16,2 3-8-16,12-2-8 15,10 1 3-15,7-5 1 16,-1-4 0-16,3-8-11 16,6-3-5-1,6-13-48-15,5-8-38 0,4-14-184 16,0-6 168-16</inkml:trace>
  <inkml:trace contextRef="#ctx0" brushRef="#br0" timeOffset="48532.99">13794 10318 1097 0,'0'-12'177'0,"1"6"157"0,-2 4-99 0,2 13-97 15,0 3-41-15,-3 16-38 16,2 7-16-16,-4 13-20 15,-2 6-3-15,5 8-11 16,-5 0-3 0,4-4-2-16,2-1-33 0,-1-6-159 15,1 0-248 1,2-11 239 0</inkml:trace>
  <inkml:trace contextRef="#ctx0" brushRef="#br0" timeOffset="48828.21">13618 10694 1307 0,'16'-8'96'0,"-2"-4"74"0,10 3-4 16,1-6-9-16,3 3-23 15,5 4-58-15,-1 3-18 16,2 6-27-16,-2 0-13 0,0 6-14 15,-5-1-2-15,1 6-1 16,0 5-1-16,-11 1 0 16,-6 3 0-16,-5 5 1 15,-3 0 0-15,-3 2-4 16,1-2-13-16,2-6-39 16,-2-4-36-16,4-8-93 15,0-6-124-15,2-6 176 16</inkml:trace>
  <inkml:trace contextRef="#ctx0" brushRef="#br0" timeOffset="48975.54">14013 10483 1496 0,'-7'-7'56'0,"0"-1"1"0,3 2-39 15,1-1-43-15,1 0-42 16,9 4-167-16,5 3 141 15</inkml:trace>
  <inkml:trace contextRef="#ctx0" brushRef="#br0" timeOffset="49386">14374 10610 1311 0,'-13'4'70'0,"-6"2"30"16,-2 4-12-16,-2 10-24 15,-3 2-17-15,7 14-23 16,5 5-2-16,10 2-1 16,4 1-1-16,12-7-8 15,8-2-3-15,6-15 5 16,15-4 2-16,3-14 4 16,7-7-1-16,14-10-2 15,-9-9 0-15,-2-8-2 16,-1-1 2-16,-15-2 7 15,-6-1 4-15,-13 5 24 0,-16-2 12 16,-13 11 9-16,-4 9-3 16,-12 14-27-16,5 14-16 15,-7 15-20-15,8 8-1 16,5 6 4-16,9-1 2 16,18-4-2-1,-3-5-1-15,23-7-4 16,-7-8-2-16,8-9-8 0,9-2-13 0,8-8-67 15,14-2-77-15,10-10-365 16,1-4 318-16</inkml:trace>
  <inkml:trace contextRef="#ctx0" brushRef="#br0" timeOffset="49970.17">16256 10457 1035 0,'-3'0'106'16,"3"5"129"-16,-1 2-72 0,5 10-33 15,-3 5-18-15,0 12-56 0,6 10-25 16,-6 10-22-16,1 2-3 15,4 5-2-15,-6-8-1 16,5-2-21-16,1-4-18 16,-1-15-16-16,6-7-15 15,-3-18-21-15,-2-9-3 16,2-18-31-16,-4-10-5 16,0-13 24-1,-4-6 19-15,-6-8 49 0,-11 0 24 0,-6-5 42 16,-2 0 18-16,0 9 49 15,9 1 21-15,7 20 15 16,9 5-4-16,8 10-30 16,7 2-15-16,14 3-18 15,1-1-9-15,9 1-15 16,6 1-9-16,-3-3-20 31,4 4-7-31,-2-5-20 16,-5 0-47-16,1 3-192 15,-5 0 160-15</inkml:trace>
  <inkml:trace contextRef="#ctx0" brushRef="#br0" timeOffset="50175.23">16273 10597 1223 0,'1'11'90'15,"9"-4"134"-15,5-3-135 16,4-8-5-16,10 2 3 0,-5-10-32 16,5 0-28-16,4 2-25 15,-5-4-21-15,7 3-135 16,1 3-276-16,0-8 251 16</inkml:trace>
  <inkml:trace contextRef="#ctx0" brushRef="#br0" timeOffset="50348.49">16824 10571 1297 0,'0'33'135'15,"-8"0"65"-15,1 2-49 16,2 1-20-16,-4-4-69 16,8-3-29-16,1-8-32 15,9-6-5-15,7-6-71 0,2-5-52 16,11-7 66-16</inkml:trace>
  <inkml:trace contextRef="#ctx0" brushRef="#br0" timeOffset="50474.75">16817 10354 1609 0,'-4'-4'46'0,"-2"-4"-48"16,-1 3-64-16,7-4-174 15,3 1 140-15</inkml:trace>
  <inkml:trace contextRef="#ctx0" brushRef="#br0" timeOffset="50760.48">17047 10590 1120 0,'8'37'46'0,"-8"-4"18"16,-4-5-27-16,-7-6 9 15,2 0 4-15,0-9 1 16,3-3-9-16,3-7 17 0,0-7 22 16,3-9 16-1,3-6 6-15,7-16-17 0,5-2-17 16,10-1-2 0,4 6 1-16,8 14-10 0,3 7-11 15,-7 13-28 1,-4 7-12-16,-12 10-9 0,-3 5-1 0,-3 10 2 15,-4-3-16-15,6 1-65 16,0 2-61 0,3-13-210-16,4 0 198 0</inkml:trace>
  <inkml:trace contextRef="#ctx0" brushRef="#br0" timeOffset="51361">17680 10694 1144 0,'0'-14'197'15,"0"-1"147"-15,-4-2-124 16,-4 1-52-16,-11-4-83 16,0 3-33-16,-10 6-33 15,9 6-6-15,-2 9-12 16,-3 7-3-16,5 12-8 0,1 5 0 16,9 7 0-16,7 0-10 15,5-7-6-15,11-6-1 16,5-14 5-16,8-4 14 15,5-8 10 1,-2-5 3-16,-4-6 4 16,1-4 3-16,-11-6 10 15,-3 4 6-15,-5-2 8 0,-10 7-1 0,1 12-19 16,-4 3-12 0,4 20-14-1,0 5-4-15,2 12 6 0,5-2 2 0,11-5-16 16,4-4-2-16,4-10 2 15,1-3 1-15,0-11 18 16,2-4 3-16,3-10 2 16,-1-6 2-16,2-6 0 15,1-4 2 1,2-18 3-16,1-5 0 16,-9-20 2-16,-1-9-2 15,-18-3 0-15,-4 0 0 0,-9 8-2 0,0 8 3 31,5 25 13-31,-6 14 4 0,3 28-4 0,-9 15-6 32,-3 23-15-32,4 11-6 0,-2 18 3 0,6 4 1 15,5 5 1-15,7-1 1 0,9-3 0 16,7-8-1-16,3-14 0 31,3-8 10-31,3-18-38 16,1-5-16-16,13-15-88 15,1-3-62-15,11-9 110 16</inkml:trace>
  <inkml:trace contextRef="#ctx0" brushRef="#br0" timeOffset="51848.32">19094 10357 1281 0,'7'-4'167'0,"-6"0"106"0,1 9-100 16,-3 4-25-16,1 15-76 15,0 8-22-15,0 18-34 16,0-1-9-16,-2 8-4 16,2 0-1-16,0-9-11 15,-3 0-30-15,3-12-92 16,-4-7-71-16,0-7 99 15</inkml:trace>
  <inkml:trace contextRef="#ctx0" brushRef="#br0" timeOffset="52057.41">18837 10511 1302 0,'-4'4'124'16,"13"5"157"-16,4-2-125 15,15 1-15-15,13 1-10 16,-3-9-52-16,8 0-20 16,8-2-36-16,-7-5-8 15,9 5-9-15,0-2-22 16,3 3-107-16,-6-2-50 16,2-7 76-16</inkml:trace>
  <inkml:trace contextRef="#ctx0" brushRef="#br0" timeOffset="52512.45">20796 10249 1091 0,'-16'-14'161'0,"-5"2"209"16,-14 2-274-16,-16 0-11 0,-15 9-43 15,-1 4-13-15,2 13-18 16,7 1-5-16,17 5-7 15,10 2-3-15,18-2-5 16,9 3-1-16,10 3 4 16,10 1 4-16,10 3 9 15,8 2 2-15,10 1-1 16,1-3-2 0,-3 1-2-16,-9-6 0 0,-17-5 4 15,-14 1 3-15,-24-6 1 16,-8 6-1-16,-19 0-5 15,-2-3-14-15,-1 2-64 16,-2-8-51-16,-2-9-274 16,-2-1 234-16</inkml:trace>
  <inkml:trace contextRef="#ctx0" brushRef="#br0" timeOffset="52827.14">20776 10527 1574 0,'4'22'70'16,"-4"0"37"-16,-7 10-82 15,4 6-1-15,-5-10-2 16,8 2-1-16,8-12-3 16,4-5 4-16,8-6 17 15,5-4 6-15,5-2 6 16,2-6 1-1,-1-3 20-15,0-1 9 0,-14-10 25 16,-6 3 6-16,-14-5-32 16,-10-5-18-16,-13 3-49 0,-4 0-28 15,-7 7-31-15,0 6-26 16,6 10-57-16,2 8-40 16,21-4-262-16,7 1 259 15</inkml:trace>
  <inkml:trace contextRef="#ctx0" brushRef="#br0" timeOffset="53348.89">21285 10197 1671 0,'7'-22'150'0,"-2"4"89"0,0 13-66 0,-5 8-84 15,-2 9-33-15,-3 15-28 16,-2 5-6-16,0 19 1 15,-1 6-2-15,0 16-7 16,-2 3-1 0,0 1-9-16,4-7 0 0,8-18-4 15,6-9 0-15,11-20 0 16,4-7 3 0,7-14 5-16,4-8 0 0,0-11 0 0,2-5 2 15,-1-7 6 1,-4-1 11-1,-4 0 5-15,-13 1-4 16,-4 13-10-16,-9 5-14 16,-6 15-14-16,5 10 1 0,-6 15-5 15,2 4 3 1,2-1-2-16,5-1-3 16,10-13-4-16,13-4-1 0,2-7 7 15,3-4 5-15,0-8 6 16,-6-5 3-16,5-3 4 15,-5-6 2-15,-3-5 8 16,-1-2 2-16,-4-4 14 16,-8-1 1-16,-6 14-6 15,-4 6-3-15,-10 18-22 16,-2 8-1-16,0 13-6 16,-1 1 0-16,10 4 1 15,6-2 0-15,12-7-36 16,10-2-35-16,18-9-111 0,10-3-85 15,8-10 145-15</inkml:trace>
  <inkml:trace contextRef="#ctx0" brushRef="#br0" timeOffset="53553.21">22309 10141 1267 0,'-1'8'163'15,"1"4"323"-15,-3 17-417 16,2 9 15-16,-2 13 25 16,3 7-10-16,-5 3-46 15,2 9-21-15,-4-6-28 16,-1-3 2-16,0-7-81 16,-2-8-75-16,4-4 83 0</inkml:trace>
  <inkml:trace contextRef="#ctx0" brushRef="#br0" timeOffset="53854.32">22042 10604 1668 0,'19'-9'96'0,"5"-4"73"15,6-4-98-15,10 0 14 16,7 0 11-16,11 3 4 15,0 5-14-15,1 9-33 0,-5 4-16 16,-16 10-14-16,-1 9-11 16,-16 1-8-16,-1 4-1 15,-8 5-1 1,-6-2 1-16,0 1 1 0,-6-6 0 16,2-6-17-16,4-7-26 15,-4-8-61-15,10 1-53 16,-1-10-447-16,0-1 388 0</inkml:trace>
  <inkml:trace contextRef="#ctx0" brushRef="#br0" timeOffset="53979.82">22639 10379 1995 0,'-7'-1'67'0,"0"-2"-42"0,1-1-88 16,-1 0-159-16,4 0-216 15,5 3 241-15</inkml:trace>
  <inkml:trace contextRef="#ctx0" brushRef="#br0" timeOffset="54534.16">22817 10552 1389 0,'-17'28'488'0,"-6"2"-421"0,-1-1-54 15,0-3-4-15,11-8-9 16,8-6-2 0,16-2 0-16,7-5 1 0,15-5 4 15,5 0 3-15,2-7 5 16,-5 0 17-16,-8-3 35 0,-5-4 18 16,-9-2 9-1,-11-7-20-15,-8-9-34 0,-1 1-22 16,-12-1-47-1,-6 6-19-15,-7 15-22 16,-5 5 0-16,5 9 22 0,18 7 7 0,20-2 15 16,10 2 2-1,26 3 10 1,-9-6 12-16,12 5 8 0,3 3 7 16,-2 3 10-16,4 1 3 0,-8 5 5 31,1-6-4-31,-13-2-10 0,-6 2-5 0,-18-8-7 31,-8 2 0-31,-7-7-3 0,-1-4 0 0,10 0 1 16,7-5 1-1,4-7 6-15,12-4 8 0,1-5 14 32,3 2 12-32,7 7 38 0,-10 2 12 0,-1 9-8 0,-7 2-12 15,-8 4-48-15,3 11-20 16,-6 3-6-16,-3-1-2 15,5 3-25 1,0-4-27-16,6-4-69 16,7 0-54-1,7-10-245-15,7-4 254 16</inkml:trace>
  <inkml:trace contextRef="#ctx0" brushRef="#br0" timeOffset="54787.97">23957 10521 1525 0,'-4'-8'156'16,"-5"1"98"-16,-12 7-147 16,-6 2-55-16,-3 8-47 15,4 1-2-15,8 2 0 16,8 3-2-16,10 1 12 16,4 3 12-16,11 1 17 15,3 0 4-15,6 1-4 16,2 0-9-16,-6 0-14 15,-3-1-2-15,-14-5-7 0,-5-2-2 16,-16-3 4-16,-9-2-14 16,-7-4-46-16,-1-1-27 15,-7-3-90-15,-6-1-33 16,-13 1 111-16</inkml:trace>
  <inkml:trace contextRef="#ctx0" brushRef="#br0" timeOffset="55473.93">12719 11663 927 0,'3'1'95'0,"1"-2"87"15,-2 0-6-15,0 2-13 16,-1 0-9-16,1 7-20 16,1 4-20-16,2 16-34 15,0 9-17-15,-5 24-40 16,-4 8-10-16,-6 10-13 31,-1 1 0-31,-3 0-30 0,4 0-43 0,3-3-139 16,1-8-136-16,4-11 182 15</inkml:trace>
  <inkml:trace contextRef="#ctx0" brushRef="#br0" timeOffset="55715.54">12672 11946 934 0,'23'-62'164'15,"7"6"187"-15,8 6-102 16,3 15-47-16,0 12-30 0,-3 12-63 15,-8 6-31-15,-4 9-52 32,-6 5-14-32,-10 9-10 0,-7 3 1 0,-13 11 5 15,-7 4 2-15,-15 7-6 16,-5 4-13 0,-10-4-41-16,-2-6-43 0,7-13-197 15,10-10 177-15</inkml:trace>
  <inkml:trace contextRef="#ctx0" brushRef="#br0" timeOffset="55972.62">13126 11861 1373 0,'12'26'108'15,"-2"2"117"-15,-9 9-187 0,-2-2-12 16,-5-6-16-16,5-2-3 15,9-14-1-15,4-5 7 16,13-9 19-16,4-12 11 16,4-12 15-16,5-5-3 0,-7-6 2 15,-1 5 3-15,-17-2 10 16,-7 3 3-16,-12 2-21 16,-10 0-14-16,-10 14-54 15,-9 6-36-15,-4 16-76 16,2 6-57-16,12 5-200 15,9 2 217-15</inkml:trace>
  <inkml:trace contextRef="#ctx0" brushRef="#br0" timeOffset="56225.65">13610 11687 993 0,'50'-17'177'0,"-16"5"166"15,-12 3-80-15,-29 9-103 16,-15 7-43-16,-18 14-55 15,-5 8-38-15,-3 11-19 16,5 4-2-16,19 0-5 16,9-4-4-16,22-4-6 0,9-4 0 15,12-5 5-15,6-3 2 16,3-4 5-16,4-2 2 16,-14 5 2-16,-4-4 0 15,-22 2 3-15,-15 4-4 16,-22-3-50-16,-9 3-45 0,-4-6-137 15,2-3 120-15</inkml:trace>
  <inkml:trace contextRef="#ctx0" brushRef="#br0" timeOffset="56463.85">13873 11375 1712 0,'33'-9'165'15,"1"7"119"-15,-6 20-165 16,-6 14-17-16,-13 18-54 16,-5 10-9-16,-10 14-24 0,-4 5-6 15,-3 4-5 1,0 5 11-16,8-3-103 0,2-7-68 16,5-15-148-16,1-13-212 15,2-16 305-15</inkml:trace>
  <inkml:trace contextRef="#ctx0" brushRef="#br0" timeOffset="56747.58">13918 11909 1366 0,'7'-3'116'0,"7"4"134"0,6-1-171 16,6 1-9-16,10 1 5 15,1-5 0-15,13-2-10 16,2-5-2-16,-5-10-21 15,-3-4-7-15,-11-6-16 16,-1-1-6-16,-9 1 0 16,-3 2 4-16,-13 4 25 15,-7 4 6-15,-15 9-4 16,-6 4-11-16,-8 15-32 0,-3 8-11 16,-1 16-5-1,3 9 1-15,3 8 1 0,8 2-12 16,16-2-45-16,10-2-40 15,19-11-130-15,7-5-132 16,11-10 208-16</inkml:trace>
  <inkml:trace contextRef="#ctx0" brushRef="#br0" timeOffset="57126.3">14764 11833 1374 0,'-11'-12'158'0,"-6"5"117"0,-3 6-125 0,-9 11-103 15,-2 9-28-15,-1 11-21 16,5 5-7-16,7 1-13 16,8-2-30-16,18-8-51 15,8-7-12-15,11-8-7 16,4-7 13-16,3-8 38 16,2-7 13-16,-1-11 22 15,0-6 19-15,0-14 28 16,-1-6 18-1,-4-12 41-15,0-4 19 0,-11-8 5 16,-4-5 7 0,-8-9-2-16,-2 2-5 0,-2 20 29 0,1 17 1 15,0 35-39 1,-2 15-19-16,-5 30-45 0,0 15-22 16,1 27-1-16,0 6 3 15,-4 12 3-15,-6 2 0 0,-2-1 1 16,-2-4 12-1,16-14-106-15,5-15-77 0,27-25 95 32</inkml:trace>
  <inkml:trace contextRef="#ctx0" brushRef="#br0" timeOffset="57900.23">16344 11724 1097 0,'-19'5'125'0,"-4"4"120"15,-2 4-125-15,-3 8-68 16,3 2-17-16,3 9-21 15,4 4-7-15,13-3-7 0,5 0-2 16,20-7 10-16,7-10 7 16,16-15 9-16,10-3 13 15,1-21 3-15,-6-5 1 16,-2-3 5-16,-7-9-8 16,-9 1 5-16,-5 6 6 0,-19 2 6 15,-12 4-4 1,-20 8-35-16,-9 3-22 0,-12 16-45 15,-2 11-7-15,-2 13 16 16,6 3 10-16,16-1 19 16,16-5 3-1,35-10 1-15,15-1 1 16,18-4 7-16,1-2 3 0,12 2 2 16,0-5-1-16,8 4-1 15,4 1 0-15,-19-2 0 16,-12 2-1-16,-22-2 0 15,-12 4 1-15,-9-4 9 16,-5-3 4-16,-1-7 1 16,0-9 2-16,1-8 10 0,4-3 1 15,13-1 3-15,-6-2 12 16,15 9 2-16,-2 5 1 16,9 14 13-16,2 6-11 15,7 15-26-15,-3 6-2 16,-9 10-21-16,-3 5-2 15,-14-5 8-15,3 3-22 16,0-13-67-16,0-5-66 0,13-9-444 16,-2-9 370-16</inkml:trace>
  <inkml:trace contextRef="#ctx0" brushRef="#br0" timeOffset="58104.35">18921 11710 416 0,'9'6'6'0</inkml:trace>
  <inkml:trace contextRef="#ctx0" brushRef="#br0" timeOffset="58497.72">18837 11474 1182 0,'10'-6'69'0,"-7"-5"85"0,-1 1-95 15,-2 2 25 1,-11 2 27-16,0 5 2 0,-9 2-15 15,-7 0-15-15,-12 8-19 16,-1 6-5-16,-4 16-23 16,1 14-8-16,-8 10-14 15,-2 6-6-15,0 4-6 16,8-5-1-16,24-2-3 16,11 1-2-16,21-17-3 15,13-2 5-15,14-9-37 16,3-13-41-16,9-4-100 15,-4-13-155-15,9-6 190 16</inkml:trace>
  <inkml:trace contextRef="#ctx0" brushRef="#br0" timeOffset="59146.94">19069 11747 1723 0,'-15'-2'93'16,"-9"3"38"-16,-3 3-47 15,-12 7-30-15,0 5-12 0,-7 7-19 16,1 6-11 0,8 10-12-16,-4-2-4 0,19 4-4 15,7-2 0-15,15-10-4 16,6-2-8-16,12-13 0 16,6-5 0-16,7-11 6 15,9-7 10-15,10-10 5 16,-5-6 3-1,-2-4 14 1,-15-7 8-16,-13-3 19 0,1 4 6 16,-14 5-5-16,5 13-6 15,-12 16-25 1,-7 8-10-16,-8 13-12 0,-3 8-5 0,2 5 5 16,4 2 3-16,17 4 3 31,13-6 0-31,7-11 0 0,1-4 1 15,6-19 3-15,0-5 0 16,13-11 2-16,8-7-2 16,2-6 18-16,5 0 9 15,-11-3 9-15,-1 7 3 16,-12 11-15-16,-15 3-13 0,-8 16-11 16,-8 4-3-16,-8 12-6 15,0 7 2-15,-8 4 1 16,0 3 0-16,4-3 3 15,-1-8-1-15,9-8-5 16,3-5-4-16,5-10 0 16,4-4 0-16,8-11 9 15,2-6 2-15,1-11 2 16,5-3-1-16,4-6-2 16,-1 0 0-16,2 8-1 15,-2 6-1-15,-4 15 2 16,0 8 0-16,-5 14 0 15,-1 8 0-15,-6 9 0 16,0 5-2-16,-1-1-21 0,2 1-29 16,4-3-87-16,3-7-43 15,5 0 87-15</inkml:trace>
  <inkml:trace contextRef="#ctx0" brushRef="#br0" timeOffset="59487.46">19828 11780 1697 0,'13'10'42'0,"-3"8"-14"16,-3 6-33-16,5 8 7 16,1 2 1-16,6 1-2 15,3-2 1-15,2-4 0 16,2-9 0-16,3-8 9 15,1-3 6-15,-1-11 52 16,0 2 27-16,-4-6 34 16,0-5 6-16,-4-10-26 0,-6-4-13 15,-4-6-17 1,-4-6-5-16,-1-1-24 16,-1-4-16-16,-4 5-32 0,3 8-4 15,-4 13-41 1,3 5-34-16,3 8-125 0,3 3-83 15,6 5 147-15</inkml:trace>
  <inkml:trace contextRef="#ctx0" brushRef="#br0" timeOffset="59853.81">20725 11841 1539 0,'15'-5'124'0,"-7"-4"78"16,3 2-43-16,-15-7-26 15,-6 1-31-15,-7 3-44 16,-7 2-23-16,-8 11-40 16,-6 7-6-1,-5 15-3-15,2 5 3 0,11 6 2 0,9-1-5 16,18-9-11-16,7-6 1 16,13-12 2-16,6-7 8 15,11-9 14-15,0-6 2 16,0-5 5-16,-1 2 6 15,-11-3 25 1,-5 2 10-16,-5 6 21 16,-8 1 3-16,-4 11-25 15,2 6-18-15,-5 13-24 0,-1 5-5 16,3 6-3-16,-3-1-5 16,7-5-40-1,7-6-28-15,12-6-58 16,4-7-49-16,12-9-315 15,7-5 310-15</inkml:trace>
  <inkml:trace contextRef="#ctx0" brushRef="#br0" timeOffset="60161.94">21453 11695 1793 0,'-22'2'127'0,"-6"3"76"16,-10 5-92-16,-3 5-18 15,0 3-36-15,3 3-14 0,14-1-33 16,4-1-6-16,16-3-8 16,5 2 3-16,8 3 0 15,7 0 1-15,8 2 4 16,1-3-3-16,5 1-1 16,1 0 1-16,-3-4 2 15,-7 1 1-15,-13-3 5 16,-7-3 3-16,-16-1 3 15,-7 1-1-15,-17-4-8 16,-4-2-3-16,-3 0-8 16,-7-7-18-16,-10-4-62 15,5-2-60-15,3-13-150 16,14 8 155-16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4-18T16:27:55.01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2344 2771 394 0,'-8'-2'110'15,"-2"1"88"-15,4 4-55 0,0 2-22 16,-2 4-25-16,4 1 4 16,3-1-24-16,5 2-10 0,8-2-17 15,14 0-8-15,14-4-18 16,12-1-6 0,10-4-8-16,2-3-4 0,11-2-3 15,11 0-2-15,21 1-1 16,3-2-1-16,16 1 0 15,5-2 1-15,4 1 5 16,16-1 4-16,9 1 4 16,1 0 0-16,20 0-1 15,-1-4-2-15,10 1-2 16,3-1-2-16,4 1-2 16,0 2-2-16,-2 0 8 15,9 4 7 1,-3 2 10-16,9 4 4 15,7-1-6-15,1 0-6 0,5-2-8 16,7 0-2-16,9-2-2 16,-4-3 0-16,7-5 15 0,-1 0 2 15,-4 3-1-15,4-1 3 16,-4 1-15-16,0 1-2 16,-5-1-2-16,6 3-2 15,-7-3 2-15,3-2-1 0,-11-4 2 31,-1 1-1-31,-14 5-1 0,-7 3 0 16,-13 3 0-16,-19-3-1 0,-10 6 0 31,-8-1 2-31,-34 0 1 16,-4 5 2-16,-32-7 2 16,-14-1 0-16,-19 1 3 0,-11-6 0 0,-23 4 5 31,-13-1-1-31,-26 2-6 0,-17 2-3 0,-28-3-7 31,-12 3-2-31,-29 1 1 0,-9 1 0 16,-21 2-1-16,-16-3-2 0,-5 7 1 0,-15-1-1 15,-12 2 1-15,-8 3 1 16,-17-4 0 0,-8-3 2-16,-8 3 2 0,-5-2-2 15,-7-1 0 1,1 4-1-1,-14 1-2-15,9 2 1 16,-18 3-3-16,2-2 1 0,-11 1-1 16,-9 0 1-16,2 2 1 15,-10 1 1-15,6 2 0 16,7 0 0-16,0 0 0 16,5-2-1-16,-2 1 1 15,-8 1 1-15,10-2 1 16,4 0 1-16,10-1 0 15,13-1-1-15,3-4 0 16,13 2 0-16,-2-7 0 0,9 2 0 16,5-4-1-16,-2 1 0 15,14 3-1-15,4 1 0 16,13 3-21-16,10 8-10 16,15 0-14-16,10 1 0 15,26 4 22-15,15-7 8 16,38 1 14-16,13-3 0 15,36-5-12-15,9-3-5 16,30-2-5-16,18 0-2 0,44 1 10 16,21 0 9-16,41 0 5 15,20 0 3 1,34-1-1-16,23-1 0 0,49-6 1 16,20-7 1-16,50-7 1 15,17-7 1-15,34-7 1 16,20-3 2-16,22-3-37 15,19 2-158-15,19-9 123 16</inkml:trace>
  <inkml:trace contextRef="#ctx0" brushRef="#br0" timeOffset="6085.55">14149 6197 562 0,'6'-9'117'15,"7"2"97"-15,4 6-109 16,1 2-34-16,11 5-40 16,0 0-7-16,19-6 3 0,9-2 4 15,23-5 4 1,7-1 0-16,13 5-13 0,6 0-9 15,23 8-10 1,-2 0-4-16,13-1 0 16,15 3-1-16,-6-4-1 0,17 1 1 15,17-1 8-15,-2-3 10 16,21-1 19-16,2-2 7 16,20 1 6-1,13 2-1-15,11 0-14 0,18-3-6 0,17-4-12 31,-6-5-5-31,22-10 2 0,7-5 16 0,4-7 43 16,9 1 14-16,-5 5 12 16,-16 11-7-1,-24 17-43-15,-14 6-15 16,-35 13-17-16,-20 7-9 16,-37 1-9-16,-23 0-75 15,-58-1 54-15</inkml:trace>
  <inkml:trace contextRef="#ctx0" brushRef="#br0" timeOffset="7032.54">2791 7297 740 0,'29'0'50'0,"8"-2"23"16,13-1-34-1,2 0-31-15,0-1-5 0,-3 1-3 16,0-1 0-16,10-2-2 16,9-2 18-16,15-1 16 15,5-1 3-15,12-2 3 16,9-1-17-16,13 1-17 16,8-2-2-16,14 3-2 15,0 0-2-15,4 3 16 16,11 2 14-16,-5 1 18 15,1 5 7-15,14-1-4 16,-4 2-9-16,22 4 0 0,0-7 1 16,10 3-1-16,6-2 11 15,10-6-5-15,7 3-7 16,15-7 0-16,7 2-4 16,6-1-5-1,15 8-1-15,-9 4-10 16,10 4-9-16,-3 8-4 0,-4 0 0 0,5 6 4 15,-16 1 2-15,-6 14-121 16,-13 10 83 0</inkml:trace>
  <inkml:trace contextRef="#ctx0" brushRef="#br0" timeOffset="11983.46">12623 7162 1060 0,'-8'12'76'0,"4"3"41"16,2 3-60-16,3 0-44 16,4 3-8-16,1-6-2 15,2-4-1-15,3-4 0 16,5-3-1-16,8-4 0 15,7 0-1-15,25-1-1 16,14-2-2-16,8 0-3 16,9-1-3-16,11 0-1 15,5-2-1-15,16-1 1 16,6-2 1-16,10-5 8 16,0-2 2-16,17-2 6 15,8-2 0-15,-10 2-3 16,7 1-2-16,-3 6 1 15,-17 2 0-15,4 4 1 0,-8 4 0 16,-21 0 0-16,-6 1 0 16,-23-2 0-16,-13-3 0 15,-18 1 32-15,-3-1 10 16,-26 4 30-16,-14 1 4 16,-36-1-30-16,-24 0-17 15,-39 1-105-15,-29 2-108 0,-54 14 101 16</inkml:trace>
  <inkml:trace contextRef="#ctx0" brushRef="#br0" timeOffset="18860.66">16867 8826 632 0,'-9'-8'102'0,"9"-1"85"16,0 3-41-16,8-4 5 15,-8-2-30-15,-1-2-23 16,2 1-30-16,-1 4-7 0,0 8-11 15,0 4-4-15,-5 15-17 16,5 10-12-16,2 16-10 16,-3 1-1-16,12-4-3 15,-3-7 0-15,9-13 0 16,1-6 0-16,2-10 30 16,2-5 5-16,-2-6 3 15,-1-6 1-15,-1-3-29 16,-2 0-5-16,1-1-4 15,3 3-2-15,-3 2-1 16,1 5 0-16,-2 5-1 16,1 8 2-16,3 12-1 15,-6-3 0-15,2 4 1 16,-7-1 0-16,6-7 1 16,3-3 0-16,-2-5 22 15,4-4 3-15,-8-2 6 16,-3-5 0-16,-2-2-18 0,-4-2 0 15,2-5-6-15,-4-4 2 16,-1-5-4-16,-7-8-1 16,7 1-5-16,1 0-2 15,4 5 3-15,4 8 7 16,-2 5 1-16,2 4 2 0,8 3-5 16,0 3-7-16,4 0 10 31,4 2 5-31,4 2 14 0,-1 0 4 0,0 8-5 15,-2 3-2-15,-7 9-11 16,-4 7-1-16,-6 9-5 16,-10 0-3-16,-4-1-1 15,4-4-1-15,2-12 0 16,11-4-1-16,16-8-22 16,-6-5-30-16,5-7-103 15,-3-4-79-15,-2-8 118 16</inkml:trace>
  <inkml:trace contextRef="#ctx0" brushRef="#br0" timeOffset="19034.36">17565 8477 1559 0,'-26'-2'86'16,"1"2"20"-1,8-5-35-15,6-4-65 16,7-1-44-16,6-7-166 0,5-8-193 15,19 1 205-15</inkml:trace>
  <inkml:trace contextRef="#ctx0" brushRef="#br0" timeOffset="19175.63">17816 8360 1299 0,'7'43'122'0,"-1"3"118"15,0 3-116-15,-4 5-35 16,-3 6-25-16,0 6-31 15,-2 3-7-15,7-1-41 16,1-3-67-16,3-11 49 16</inkml:trace>
  <inkml:trace contextRef="#ctx0" brushRef="#br0" timeOffset="19567.99">17729 8844 1233 0,'3'-26'53'15,"4"-3"58"-15,4-4 1 0,0-9 48 0,5 2 3 16,1-6-33-16,8 1-23 16,3 2-26-16,6 2-3 15,0 14-14-15,2 9-13 0,-4 22-28 16,-3 15-12-16,-4 23-11 15,-7 10 0 1,-10 16 3-16,3 2 0 0,-9-1 2 16,1-7 0-16,8-16 1 31,-2-9 1-31,-1-18 0 0,0-6 1 0,0-16 3 16,1-7 1-16,4-10 0 15,3-6-3-15,3-2-5 16,-2 5-4-16,0 14-2 15,-2 9 1-15,-4 18 1 16,3 6 4-16,-4 5 0 16,2-3 0-16,7-5-78 15,3-5-65-15,16-6-296 16,12-1 243-16</inkml:trace>
  <inkml:trace contextRef="#ctx0" brushRef="#br0" timeOffset="19946.38">19074 8653 1476 0,'-19'8'98'0,"-1"7"36"31,4 6-8-31,-3 15-29 16,5 6-15-16,1 5-23 15,6-2-15-15,11-9-25 0,10-6-1 16,9-16 3-16,5-7-2 16,17-12 14-16,1-5 3 15,7-9 0-15,7-2-1 16,-17-4 8-16,-10-4 3 15,-13-3 7-15,-20-6 1 16,-17-2-26-16,-11 2-13 16,-20 9-15-16,-2 6-8 15,-5 12-16-15,10 6-30 0,6 6-104 16,9 1-94-16,20 3 129 16</inkml:trace>
  <inkml:trace contextRef="#ctx0" brushRef="#br0" timeOffset="20276.71">19554 8580 1595 0,'-15'7'50'16,"1"5"1"-16,-8 8-49 15,-5 9 5-15,-3 5 30 16,-2 7 14-16,17 0 15 15,4-3-2-15,25-5-30 16,6-9-12-16,13-10-11 16,8-5-2-16,5-10-1 15,6 0-1-15,1-8-2 16,1 0 1-16,-7-4 24 16,-8-8 7-16,-16-2 22 15,-11-6 3-15,-21-6-21 16,-12-2-9-16,-18 0-27 0,-8 4-5 15,-3 12-19-15,2 7-31 16,9 9-121-16,10 5-149 16,22 2 172-16</inkml:trace>
  <inkml:trace contextRef="#ctx0" brushRef="#br0" timeOffset="20622.75">20175 8628 1385 0,'-11'4'70'16,"-7"4"21"-16,-7 8 10 0,-7 4 30 16,7 8-7-16,7 7-12 15,10-1-43-15,6 0-23 16,13-1-18-16,9-7-5 15,17-4-12-15,6-3-2 16,10-9-4-16,1-5 2 16,-5-7-1-16,-7-1 15 15,-4-10 17-15,-9-1 8 16,-6-1 22-16,-8-11-11 0,-16-2-14 16,-14-4-13-16,-18-1-26 15,-8 11-9-15,-26 14-61 16,-14 11-46-16,-14 23 62 15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4-18T16:28:57.88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1830 9867 1248 0,'1'-13'98'0,"3"0"40"0,3 4-44 16,0 1-30-16,-1-1-16 16,-3-3-5-16,-2-1-1 15,-1-1-24-15,-5-2-4 16,-4-1-4-16,-7-1-3 15,-8 6-2-15,-3 2-1 0,-20 12-3 16,-8 4 0-16,-14 8-2 16,-11 4-3-16,5 7 0 15,0-1 1-15,2 1 2 16,6 1 1-16,3 2 0 16,2 2-1-16,16 6-5 15,2 6-2-15,14 11-1 16,7 9 0-16,6 12 0 15,3 6 1-15,0 15 0 16,1 12 2-16,-2 12 1 16,-2 4 3-16,1-1 14 15,1-11 9-15,7-18 22 16,4-13 6-16,11-23-7 16,11-4-6-16,13-12-18 15,13 2-7-15,31-2-5 0,13-1-2 16,21 2-20-16,15 2-65 15,31 12 52-15</inkml:trace>
  <inkml:trace contextRef="#ctx0" brushRef="#br0" timeOffset="1022.56">10447 12219 1324 0,'0'-2'72'0,"5"-3"29"0,0-1-53 15,9-1-31-15,3-1-8 16,6 3-7-16,-2 1-1 16,0 4-1-16,1 1 0 15,-1 2 27-15,0 1 20 16,4-2 30-16,4 0 13 16,8-4-9-16,7-2-15 15,3-3-25-15,2-1-11 0,1-1-16 16,2 3-4-16,5 3-2 15,-3 3 1-15,-3 8-2 32,-10 4-1-32,-13 10-4 0,-8 7-1 0,-8 14 0 15,-5 7-1-15,-1 13 0 16,1 3 0-16,-4 5-2 16,3 7 0-16,-1 10 1 15,0 3 1-15,3-6 0 16,1-7 0-16,2-13 2 15,1-7 0-15,-2-2 2 16,-1-4 1-16,-2-10 3 16,-1-4 4-16,-6-17 43 0,-4-1 24 15,-4-9 41-15,-8-8 14 16,-12 0-20-16,-7-4-19 16,-29-2-35-16,-11 1-16 15,-21 0-25-15,-7 3-8 16,-22 2-41-16,-9 3-46 15,-35 15-528-15,-18 14 407 16</inkml:trace>
  <inkml:trace contextRef="#ctx0" brushRef="#br0" timeOffset="10100.04">14715 11131 483 0,'-4'-11'41'15,"1"1"33"-15,3 2-51 16,-1 0-25-16,1 3-3 0,-6-2 2 16,0 0 5-16,-1 1 44 15,2-1 22-15,3 5 27 16,-1 0-1 0,3 3-36-16,1 4-21 0,8-1-19 15,6 1 6-15,4-4 18 16,7 0 5-16,11 0 4 15,4-1-5-15,14 1-16 16,9-2-7-16,7 1-12 16,6 0-5-16,1 2-5 15,-2 0-1-15,19 1-1 16,-3 1-1-16,7-2 1 16,-2 3 0-16,5 1 1 15,-1-4 1-15,8 1 1 16,2 0-1-16,5 1-1 15,6-1 0-15,2 0 0 0,6 0 1 16,-2-2 1 0,-1 3 1-16,13-1 1 0,-1-1 3 15,1-1 4-15,9-1 1 16,3 4 3-16,-4-2 1 16,12 5-5-16,0-2 5 15,-5-2-5-15,17 2-2 0,-8-4-3 16,-1 1-7-16,12-1-1 15,-9-2-3-15,12 0 2 16,-2-4 1-16,12 1 6 16,0 0-8-16,7-1 45 15,1 1 9-15,-11 1 15 16,9 3 12-16,-25 0-45 16,3 5-7-16,-16 8-23 15,-21 1-29-15,-14 15 18 16</inkml:trace>
  <inkml:trace contextRef="#ctx0" brushRef="#br0" timeOffset="11521.83">20664 9879 1169 0,'-4'-2'95'0,"3"1"38"15,-3-1-18-15,4 2-30 16,3 0-12-16,3 1-5 16,-1 3-18-16,6 6-26 15,1 4-10-15,0 8-11 16,0 2 0-16,3 2-1 15,5-3-1-15,8-7-1 16,1-7 0-16,4-10 3 16,1-8 2-16,0-11 11 0,0-2 6 15,-9-4 19-15,-5 3 11 16,-14 6 10-16,-6 4-2 16,-8 13-23-16,-3 5-14 15,-3 12-20-15,2 1-4 16,9 0-1-16,5-3 1 15,17-12 1-15,8-3 1 16,12-11 2-16,4-4-1 0,-5-3 0 16,-10-2 0-16,-11 0 1 15,-3-1 0-15,-12-1 1 16,0 2-2-16,-1-1-1 16,0 1-1-16,3 5 0 15,2 0-2-15,5 9-2 16,3-1 1-16,8 5-1 15,0 1 0-15,10 1 1 16,5 4-1-16,3 1 2 16,4 3 0-16,-6 2 2 15,-3 2 0-15,-10 4-1 16,-6-1 1-16,-8 5-2 16,-4 1 0-16,-1 1 2 15,1-2 0-15,4-3 2 16,0-2 1-16,3-8 0 15,2-4-14-15,0-8-90 0,1-7-96 16,2-5 102-16</inkml:trace>
  <inkml:trace contextRef="#ctx0" brushRef="#br0" timeOffset="11670.63">21330 9511 1605 0,'-25'1'60'0,"9"-1"-8"15,7-1-43-15,12-6-260 16,6-3 177-16</inkml:trace>
  <inkml:trace contextRef="#ctx0" brushRef="#br0" timeOffset="11832.91">21698 9395 1398 0,'-5'24'207'15,"-2"1"195"-15,0 14-274 16,4 6-32-16,-3 16-78 0,2 3-8 16,3 3-6-16,-3-1-2 15,9 0-114-15,0 2-89 16,8-1 106 0</inkml:trace>
  <inkml:trace contextRef="#ctx0" brushRef="#br0" timeOffset="12254.43">21732 9934 1327 0,'-25'-32'150'0,"0"4"102"15,2 4-111-15,8 8-97 16,5 1-27-16,7-1-7 16,6-4 12-16,7-9 31 15,8-4 13-15,8-6 9 16,5-3-6-16,7 1-24 15,3 1-10-15,8 12-17 16,1 7-7-16,-9 19-11 16,-5 9-4-16,-14 25-1 15,-12 13 3-15,-8 13 3 16,-6 2 2-16,-1-2 2 0,4-9 0 16,3-13 0-1,6-6 0-15,4-16 1 16,-1-6 2-16,2-9 2 0,1-6 2 15,2-10-2-15,-1-5-1 16,3-1-5-16,-1 4-3 16,-1 10 7-16,-1 11 9 0,-7 17 6 31,-3 7 2-31,3 10-6 0,1-1-8 16,9-5-3-16,10-3-51 0,25-11-100 15,8-7-72-15,10-10-309 16,2-9 305-16</inkml:trace>
  <inkml:trace contextRef="#ctx0" brushRef="#br0" timeOffset="12715.95">23171 9269 1544 0,'-25'0'84'0,"0"4"14"0,1 6-49 15,3 9 18-15,1 6-3 16,0 9 32 0,3 8 11-16,4 14-24 0,0 9-21 15,6 12-36-15,3 3-11 16,6-7-9-16,6-8 0 16,8-18-1-1,8-8 0-15,4-11 0 0,5-5 2 16,9-16 2-16,3-7 2 15,-1-16 3 1,-5-5 0-16,-11-5 0 0,-8 1-1 16,-12 7-5-16,-7 8-1 0,-15 16-3 15,-4 8-2-15,-7 13-1 16,0 3-1-16,16 1-1 16,8-3-1-16,20-9 1 31,8-6 2-31,6-12 4 0,1-6 1 0,-7-8 11 15,-2-5 7-15,-9-4 12 16,-3-2 4-16,-9-1-7 16,-4 0-7-16,-9-1-18 15,-7 4-6-15,-9 5-26 16,1 5-28-16,0 10-101 31,5 1-97-31,19 6 134 0</inkml:trace>
  <inkml:trace contextRef="#ctx0" brushRef="#br0" timeOffset="12951.6">23774 9792 1092 0,'8'-7'259'16,"-2"1"276"-16,-6 2-355 16,-9 4-54-16,-18 3-100 15,-11 6-13-15,-15 7-10 16,0 5 2-16,10 6 0 15,11 2 2-15,24 2 0 16,8-1-3-16,17 1-2 16,14-4-1-16,16-6 3 15,7-5-17-15,1-13-65 16,-6-4-43-16,-9-15-171 16,-3-5-130-16,2-9 236 15</inkml:trace>
  <inkml:trace contextRef="#ctx0" brushRef="#br0" timeOffset="13171.87">24074 9366 1505 0,'-10'2'133'16,"3"7"72"-16,1 8-90 16,1 12-45-16,1 10-28 15,-4 17-9-15,0 9-2 16,0 2-15-16,1-1-3 0,5-8-4 15,-1-8-2-15,4-5 0 16,2-3-21-16,1-2-148 16,2 1-34-16,3-14 79 15</inkml:trace>
  <inkml:trace contextRef="#ctx0" brushRef="#br0" timeOffset="13394.16">24412 9647 1342 0,'-31'8'100'0,"-4"3"38"15,-3 4-21-15,-4 4-38 0,3 3-6 16,3 2-3-16,3 3-9 16,17-1-26-16,11-2-13 15,17-2-12-15,8-1-1 16,14-7-30-16,-3-2-53 15,10-8-206-15,1-3 169 16</inkml:trace>
  <inkml:trace contextRef="#ctx0" brushRef="#br0" timeOffset="13694.52">24753 9610 1487 0,'-17'2'90'16,"-3"1"20"-16,-4 6-49 16,-5 1-37-16,-5 3-19 15,3 2 2-15,6 5 15 16,7-1 11-16,15 4 21 16,8 0 6-16,15 4-9 15,5 1-6-15,3 0-16 16,-3 3-6-16,-5-5-1 15,-6-1 7-15,-9-5 25 16,-7-2 6-16,-15-3 0 16,-8-5-9-16,-24-3-30 0,-14-5-15 15,-8-3-104 1,-3-2-83-16,13-2 95 0</inkml:trace>
  <inkml:trace contextRef="#ctx0" brushRef="#br0" timeOffset="14146.01">22025 10441 674 0,'11'8'172'0,"6"1"183"16,23-2-98-16,19-2-12 15,59-6 0-15,27-6-5 16,68-6-57-16,34 0-41 16,38-2-63-16,13 4-32 15,9 3-31-15,-20 1-4 16,-17 2-6-16,-13-1 1 0,-32 3-42 15,-13 1-63-15,-27 6 59 16</inkml:trace>
  <inkml:trace contextRef="#ctx0" brushRef="#br0" timeOffset="20067.32">14236 6876 817 0,'-51'5'58'0,"-2"2"33"0,1 2-50 16,6 4-35-16,2-3-2 15,10-2-1-15,2-2 0 16,6-2 28-16,3 1 12 16,10 3 12-1,3 3 3-15,9 6-3 16,4 3-1-16,19 4 21 16,12 0 20-16,44-7 22 15,20-5 9-15,38-9-2 16,29-6-18-16,34-12-48 15,20-5-17-15,30-10-32 16,-4-5-4-16,7-1 0 16,-22 1 0-16,-15 10 3 15,-12 8-11-15,-58 16-159 16,-16 8 118-16</inkml:trace>
  <inkml:trace contextRef="#ctx0" brushRef="#br0" timeOffset="20775.73">16242 6819 573 0,'-29'-5'92'15,"0"2"98"-15,9 5-109 0,1 2-11 0,5 0 12 32,4 1 19-32,7-4 8 0,3-1-8 0,11-1-24 15,5-2-23-15,15 2-29 16,15 1-9-16,16 6-15 16,7 2-2-16,9 4-3 15,3 1 0-15,19 2 1 16,7 1-2-16,23-3 32 15,13 1 9-15,10-6 6 16,6-3 4 0,24-4-16-16,-2-2 5 15,27-7 17-15,15 0 16 0,17-4 6 16,21 2-5-16,0 5-13 16,3 4-20-16,-21 10-20 15,-16 6-6-15,-35 7-9 0,-18 4 4 16,-27 5 20-1,-27 0-44-15,-38-1-219 16,-26 1 176-16</inkml:trace>
  <inkml:trace contextRef="#ctx0" brushRef="#br0" timeOffset="21874.06">7017 8267 911 0,'9'-1'88'0,"11"-5"65"15,12 0-30-15,22-3-35 0,6 1-23 16,15 6-35-16,5 2-13 16,14 8-14-16,16 3-3 15,14 4 0-15,8 0-1 16,20-4 0 0,-1-6-1-16,30-10 15 15,3-7 10-15,10-8 12 16,7-3 7-16,1-4-7 15,4 2-8-15,-6 4-9 16,0 3-6-16,-21 5-10 0,0 5 13 16,-28 5 14-16,-16 1 3 0,-26 3 4 15,-18 2-11-15,-31 3-9 16,-8 1 1-16,-31 0 12 16,-16-2 17-16,-28-3 6 15,-15-2-1-15,-25 0-12 16,-12 0-20-16,-29 2-10 15,-13 0-4-15,-20 2-3 16,-18 1-2 0,-7 0 0-16,-8 0 0 0,-18 1-9 15,10 1-2-15,-14-3 0 16,6-1 2-16,5-3 9 16,1-4 1-16,25-2 3 15,-7-2 0-15,21-1 0 16,12 0 2-16,16-2 6 15,14-1 3-15,24 2 0 16,13 1-2-16,22 4-12 0,19 0-10 0,34 3-13 31,27-1-3-31,39-7 11 16,32-5 13-16,56-11 14 16,19-7 7-16,53-9-2 15,19-3-6-15,21-2-2 16,8 2 0-16,9 18 479 15,-8 14-357-15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4-18T15:15:29.67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374 7871 474 0,'-2'-15'133'0,"0"0"107"0,3 3-27 16,-1 0-1-16,-1 7-31 16,-3 0-18-16,-1 6-48 15,8 3-10-15,-3 8-20 16,11 5-4-16,-3 11-4 16,0 6-15-16,5 4-24 15,-3 1-16-15,-1 0-16 16,-1-2-3-16,-1-4 0 15,-2-2 3-15,-5-6-13 16,1-2-37-16,-4-6-123 16,-1-6-121-16,3-10 147 15</inkml:trace>
  <inkml:trace contextRef="#ctx0" brushRef="#br0" timeOffset="233.66">226 7833 809 0,'-1'-13'151'0,"-1"-3"154"0,5-1-38 16,2 0-78-16,1 0-52 0,3 2-81 15,-1 0-28-15,1-2-17 16,6-2-3 0,7-3-5-16,0-2-1 0,12-2-24 15,1-1-30-15,1-5-95 16,6 8-58-16,-6 1-97 15,-2 7-67 1,-6 15 213-16</inkml:trace>
  <inkml:trace contextRef="#ctx0" brushRef="#br0" timeOffset="540.9">632 7652 489 0,'13'33'111'15,"-2"3"116"-15,-2 8-29 0,2 12-69 0,-4 4-31 16,-3 0-56-1,1-1-13-15,-5-18-10 0,4-5 1 16,3-14 4-16,-5-7 9 16,4-9 2-16,-5-5 2 15,0-10-3-15,6-5-8 0,-3-14-10 16,4-4 15 0,10 0 19-1,3-4 4-15,4 6 8 0,2 9-19 0,-7 12-23 16,-3 9-8-16,-2 18-3 31,-4 6 0-31,-4 9 2 16,0 3-1-16,-3-5-40 15,4-3-73-15,1-12-366 0,4-5 295 16</inkml:trace>
  <inkml:trace contextRef="#ctx0" brushRef="#br0" timeOffset="799.58">1051 7932 1110 0,'6'9'131'0,"1"4"70"16,-5 0-27-16,2 4-43 15,0 0-47-15,0 2-25 16,3 1-39-16,-2-3-9 0,-1-6-8 16,0-5 2-16,-4-6 1 15,1 0 2-15,1-6 1 16,0-4-2-16,-2-9-1 15,3 1-1-15,-1-9-3 16,2-3 0 0,7-1-1-16,-2-4 2 0,6 6 0 15,1 5-2-15,1 7-25 16,2 3-63-16,3 5 54 16</inkml:trace>
  <inkml:trace contextRef="#ctx0" brushRef="#br0" timeOffset="1192.86">1423 8003 470 0,'0'9'169'0,"1"-2"140"16,2 0-59-16,1-2-34 16,3 0-71-1,3-1-37-15,2 0-59 0,3-4-21 16,0-2-18-16,3 0-10 16,0-6-159-16,7 2 116 15</inkml:trace>
  <inkml:trace contextRef="#ctx0" brushRef="#br0" timeOffset="1513.5">1770 8002 756 0,'-2'6'113'0,"0"-2"59"0,5-9-22 15,4-6-28-15,6-12-59 16,4-9-18 0,6-8-41-16,2-2-4 0,7 0 0 15,-1 6 0 1,0 11 1-16,-1 7-5 16,-5 13 24-16,-2 8 10 15,-9 16 14-15,-2 10 11 16,-4 13-16-16,-4 4-8 15,0 2-12-15,0 0-5 16,1-9-6-16,0-4-21 0,2-4-276 16,0-4 208-16</inkml:trace>
  <inkml:trace contextRef="#ctx0" brushRef="#br0" timeOffset="1668.2">1965 8193 1518 0,'20'1'139'16,"3"-2"44"-16,12-8 2 15,0-2-46-15,7-6-62 0,4-4-27 16,1 0-87-16,7-1-104 16,1 7 87-16</inkml:trace>
  <inkml:trace contextRef="#ctx0" brushRef="#br0" timeOffset="2550.67">9286 8050 1368 0,'2'-5'118'0,"-2"0"75"15,0 2-13-15,-2 4-49 16,2 5-12-16,0 14-26 15,0 4-12-15,0 12-22 0,0 5-20 16,-3 9-24 0,-1 3-1-16,-1-3-9 0,0-2-7 15,-3-14-81-15,1-8-74 16,0-3-419-16,0-3 348 16</inkml:trace>
  <inkml:trace contextRef="#ctx0" brushRef="#br0" timeOffset="3222.18">9049 8135 969 0,'-6'0'131'0,"2"-1"208"16,4-1-170-16,5-4 5 16,8-2-14-16,11-5-50 15,3-5-23-15,5-5-32 16,5-7-12-16,7-3-22 15,10-1-4-15,6 1-4 16,0 5-5-16,-10 11-5 16,-7 8 6-16,-16 14-4 15,-7 10 5-15,-10 21 1 16,-6 6-6-16,-13 10-2 0,0 3-1 16,-6 0 5-16,0 2-2 15,7-6 1 1,-1-9 5-16,8-15-2 0,3-8 0 15,8-18 0-15,2-6-4 16,5-18 2-16,4-7 0 16,8-9-2-16,0-1-1 15,1 9-3-15,0 5-1 0,-11 17-2 16,-3 7-2-16,-9 16-1 16,-6 8 2-1,-2 10 3-15,-4 2 3 16,3-3-1-16,4-4 1 0,10-11-3 15,5-9 0-15,12-12 2 16,2-8-1-16,8-10 0 16,0-2 0-16,-1-1 0 15,1 1-1-15,-7 8 0 16,-5 5 0-16,-4 12-4 16,-9 6 2-16,-4 10 1 0,-5 5 1 15,-5 1 2-15,0 1 2 16,-3-8 3-16,-2-3 1 15,0-8 4-15,-1-4 0 16,0-6-1-16,1-5 8 16,-1-9-1-1,7-3 0-15,11-2 0 16,7-2-10-16,9 4-5 0,3 1 3 16,9 5-3-1,1 4-1-15,3 1-27 0,1 3-43 0,-8 3-127 16,-6-2-146-16,3 8 185 15</inkml:trace>
  <inkml:trace contextRef="#ctx0" brushRef="#br0" timeOffset="3397.21">10408 8243 1930 0,'-4'8'93'0,"4"-2"9"15,0-5-18-15,9-4-13 16,6-5-27 0,9-7-27-16,4 1-28 0,6-1-139 15,0 1-249-15,-3 3 227 0</inkml:trace>
  <inkml:trace contextRef="#ctx0" brushRef="#br0" timeOffset="3752.76">10839 8054 1176 0,'4'-7'40'0,"4"0"54"0,6-3 80 15,7-4 3-15,2 3 9 16,5 3-40-16,0 0-31 15,5 9-38-15,-2 5-10 16,-6 7-33-16,-7 4-13 0,-16 5-12 16,-7 5-3-16,-20 4 1 15,-4 3-2-15,-5 8 0 16,-1-2-1-16,11 1-2 16,7-4-1-16,18-12-2 15,12-3-1-15,22-12 9 16,15-6 1-16,18-5 4 15,5-4-2-15,1-7-9 16,0-1-35-16,-2-3-207 16,-7-2 165-16</inkml:trace>
  <inkml:trace contextRef="#ctx0" brushRef="#br0" timeOffset="19866.8">138 8852 553 0,'8'-8'106'0,"2"1"111"0,-1 5-14 0,-2 7-9 16,-2 7-34-16,-3 12-41 15,-2 4-28-15,-2 7-33 16,-2 3-12 0,0 7-21-16,-2 2-8 0,3 8-10 31,0 0-7-31,2-1-99 15,1-5-34-15,2-11-111 0,1-9-56 0,-1-17 186 32</inkml:trace>
  <inkml:trace contextRef="#ctx0" brushRef="#br0" timeOffset="20193.18">112 8975 612 0,'-8'-36'137'16,"4"4"136"-16,4 1-23 15,8 6-49-15,5 3-29 16,9 3-50-16,4 5-23 0,3 8-42 16,4 2-17-16,4 11-21 15,-7 4-8-15,-11 8-1 16,-3 6-1-16,-24 0 2 16,-8 1 1-16,-13 3-1 15,-6-4 2-15,-1-2-5 16,2 0-1-16,7-6-4 15,6-3-3-15,13-1-5 16,8 0-2-16,9 2-2 16,8 3 2-16,9 4 4 15,5 2 3-15,3 1 2 16,-2-1 7-16,0 0-80 16,2-1-66-16,-4-4-273 15,0 1 220-15</inkml:trace>
  <inkml:trace contextRef="#ctx0" brushRef="#br0" timeOffset="20581.16">539 9101 1024 0,'-1'-3'129'16,"-5"-1"72"-16,-3 6-34 0,0 4-46 0,-3 4-57 15,-1 5-26-15,1 9-36 16,3 6-2-16,6 9-4 15,3 0 0-15,8-5 2 16,2-3 0-16,6-7 1 16,1-7 0-16,1-10 1 15,-1-7 2-15,-2-14 4 16,0-4 0-16,-4-15 1 16,-3-10-1-16,-4-11-1 15,-1-9 0-15,-4-2 1 16,-3 1-1-16,-2 5-2 15,-2 3 5-15,4 13 22 16,2 11 12-16,2 22 11 16,2 13 0-16,1 24-28 15,0 10-10-15,2 15-13 16,4 4-2-16,4 12 3 0,8 3 1 16,7 2-27-16,-2-9-24 0,6-14-143 15,0-16-92 1,6-18 147-16</inkml:trace>
  <inkml:trace contextRef="#ctx0" brushRef="#br0" timeOffset="20962.89">1030 8919 964 0,'-2'34'135'0,"-2"5"71"0,-2 10-55 15,0 4-31-15,2 7-68 16,-3-2-20-16,5-8-22 0,-2-7-3 16,3-13-2-16,1-8-1 15,0-21-3 1,0 1-1-16,2-23-1 0,1-9-1 16,-2-20 2-16,4-9 1 15,-3-14 1 1,-1-1 1-16,4 9-3 0,1 5 9 15,3 19 28-15,4 11 16 16,0 19 21-16,2 11-2 16,1 16-23-16,-3 7-17 15,5 11-20 1,1 4-6-16,1 3-4 16,2 2 5-16,-3-3 5 15,1 3-3-15,-2-8-19 16,-4-1-36-16,2-6-220 15,-10-7 172-15</inkml:trace>
  <inkml:trace contextRef="#ctx0" brushRef="#br0" timeOffset="21144.9">1033 9138 1173 0,'-3'11'120'0,"3"0"66"15,7-4-40-15,6-1-21 16,4-10-53-16,5-2-20 0,7-7-104 16,4-2-342-16,6-6 262 15</inkml:trace>
  <inkml:trace contextRef="#ctx0" brushRef="#br0" timeOffset="26237.78">6466 16058 970 0,'0'-12'132'0,"2"2"101"16,-1 6-83-16,1 3-26 15,-3 11-40-15,-3 7-16 16,-2 12-33-16,-1 6-14 16,-2 8-16-16,-1 3-3 15,-2 1-4-15,6 0-3 0,-5-8 2 16,6-4-1-16,-1-11 3 16,-2-7 1-16,6-7 0 15,2-8 1-15,0 2-1 16,0-4 0-16,5-2-3 15,6 1 7-15,0-6 12 16,12 2 7-16,-2-3 13 16,7 1-5-16,12 5-9 15,2 4-5-15,18 6-13 16,8 0-2-16,9 2-1 16,-2-5-1-16,1-4 0 15,-2-1 0-15,1-6 13 16,7 3 4-16,-8-1 4 15,-7 0 1-15,-19 5-12 0,-10-2-1 16,-12 5-1-16,-4 3-1 16,-5 0 1-16,-4 1 0 15,-4-5 1-15,-8-3 1 16,1-5 0-16,-7-4-1 16,-5-13-4-16,0-6-1 0,2-16-2 15,-3-10-2 1,5-13 0-16,-1-8-1 0,2-2 2 15,3 0 1-15,3 10-1 16,4 9 1-16,5 13-2 16,0 8 0-16,0 8 1 15,1 6 1 1,-3 8 1-16,-5 4 0 0,-3 4-1 16,-1 3-1-16,-6 2 5 15,-1 1 0-15,-1 1 11 16,-2 0 4-16,-4 0 3 15,-3 2 2-15,-14 0-6 16,-2 3-9-16,-21 3-9 0,-11 2-3 16,-17 7-6-16,-8 3-6 15,-15 6-14-15,-6 2-4 16,2 2-3 0,1 2 10-16,15 0 12 0,10-1 3 15,17-3-4-15,9-6-11 0,20-4-50 31,15-6-37-31,18-2-119 16,5-4-208-16,9-2 261 0</inkml:trace>
  <inkml:trace contextRef="#ctx0" brushRef="#br0" timeOffset="26875.83">6871 15960 785 0,'-1'0'108'0,"0"1"116"16,0 5-73-16,-4 4-25 0,-1 6-22 15,-1 3-43 1,3 3-18-16,1 9-27 0,-2 2-10 15,2 8-6 1,-1 2-13-16,1 0-76 0,-2-2-18 16,3-10-1-16,-5-5 10 15,5-16 72-15,-3-6 19 0,2-17 6 16,5-8 4-16,1-15 8 16,5-7 1-16,4-9 2 15,-1-3 6-15,4 2 18 16,-1 0 16-16,2 12 28 15,-2 3 8-15,0 11 3 16,1 7-5-16,-6 7-23 16,0 6-14-16,-3 7-22 15,0 7-7-15,-1 6 4 16,4 6 4-16,4 11 12 16,-2 5 5-16,5 9-10 15,0 4-7-15,-1 4-18 16,0 1-4-16,-3-6-3 15,0-4-11-15,-3-11-55 16,-3-5-59-16,-3-13-260 0,-2-3 223 16</inkml:trace>
  <inkml:trace contextRef="#ctx0" brushRef="#br0" timeOffset="27071.76">6839 16153 831 0,'0'-3'239'0,"6"-3"-130"15,-2-1 80-15,7 1-57 16,1 0-18-16,9 2-65 16,-1 2-18-16,3-2-23 15,2 2-55-15,6-1 32 16</inkml:trace>
  <inkml:trace contextRef="#ctx0" brushRef="#br0" timeOffset="32156.26">9286 9125 394 0,'7'-6'97'15,"-2"1"57"-15,0 6 9 16,-1 3-13-16,-1 11-28 0,-2 7-18 15,0 13-42-15,-3 6-16 16,-1 7-30 0,-4 1-7-16,0-1-6 0,-3 1 0 15,-1-3-80-15,1 0-119 16,1-7 114-16</inkml:trace>
  <inkml:trace contextRef="#ctx0" brushRef="#br0" timeOffset="32518.76">9247 9207 868 0,'14'-28'91'0,"2"4"78"16,1 3 7-16,5 6-25 16,1 4-30-16,1 7-63 15,-5 3-22-15,-6 6-23 16,-5 2-4-16,-2 1-3 15,-1 1 0-15,-2-1 1 16,-2 0-3-16,-6 0-1 16,0 2-1-16,-6 0-2 15,-1-3 4-15,0-2-2 0,2 0-2 16,7 3-1-16,3 2-1 16,8 8 6-1,0 4 3-15,1 9 6 16,2 3 0-16,-5-1-6 15,5 3-2-15,1-7-3 16,-1 2-1-16,8-1 1 16,-4-4-1-16,1-3-27 0,-2-3-62 0,-1-8 54 15</inkml:trace>
  <inkml:trace contextRef="#ctx0" brushRef="#br0" timeOffset="32977.9">9707 9478 790 0,'-2'-4'78'15,"-5"-2"81"-15,-2-2-36 16,-6-2-14-16,-1 2-19 16,2 4-40-16,1 4-14 15,5 8-19-15,-1 3-6 0,4 8-10 16,3 4-1-1,3-1-1 1,5 0 0-16,2-7 0 0,1-6 0 0,-1-5 1 16,2-3 0-16,-2-4 1 31,1-3 0-31,-2-7 0 16,3-3 0-16,-2-7 2 0,0-1 0 15,-2-5 5 1,-2-6 7-16,-3-8 13 0,-1-3 4 15,-2-12 6 1,-1 3-1-16,3 10 9 0,0 8 3 16,2 21-7-16,3 13-8 15,-4 16-24-15,4 12-8 16,4 25-4-16,1 1 1 16,2 6 1-16,2 0-11 15,7-11-103-15,1-2-85 16,10-7-238-16,-4-10 223 0</inkml:trace>
  <inkml:trace contextRef="#ctx0" brushRef="#br0" timeOffset="33310.46">10025 9372 662 0,'1'-17'145'16,"-1"1"105"-16,0 15-83 15,-4 7-33-15,1 17-75 16,0 6-31-16,-2 6-16 15,-1 3-4-15,-1-1-4 0,2 1 0 16,4-7-2 0,1-7-1-16,2-12-1 15,0-10 0-15,0-14 0 16,3-8 0-16,-4-17 2 0,4-2 0 16,-1-12 0-16,0 0 0 15,1-1 11-15,1 1 20 16,4 12 30-16,2 12 10 15,0 21 3-15,2 12-13 16,1 21-31-16,1 8-8 0,-1 5-13 16,0-1-6-1,2-4 1-15,2-7-1 0,-1-2-13 16,1-1-33-16,0-7-192 16,-7-3 152-16</inkml:trace>
  <inkml:trace contextRef="#ctx0" brushRef="#br0" timeOffset="33472.31">10034 9427 1260 0,'0'10'70'0,"0"-1"14"16,0-1-36-1,0-3-1-15,8-5-30 0,4-4-12 16,13-9-36-16,9-6-85 15,13-7 73-15</inkml:trace>
  <inkml:trace contextRef="#ctx0" brushRef="#br0" timeOffset="34122.64">9369 9970 910 0,'-1'-2'85'0,"-2"2"135"31,4 2-116-31,-10 9-18 0,4 6 1 16,-1 13-39-16,-5 2-10 16,10 7-17-16,1-2-3 15,1-11-10-15,11-2-3 16,1-16 1-16,0-4 4 16,7-7 12-16,-8-7 3 0,3-5-2 15,2 3-2-15,0 7-8 16,0 6 1-16,-5 11 1 15,-2 4 1-15,-2 8-5 16,-1-2-2-16,1 2-3 16,-3-6 0-16,3-11 7 15,0-6 12-15,4-7 30 16,1-2 11-16,0-11 6 16,2-4-8-16,-5-17-30 15,2-2-11-15,-2-4-14 16,-2-2-2-16,-2 11-7 15,0 4-8-15,0 18-78 16,-1 9-54-16,0 16-223 16,0 4 196-16</inkml:trace>
  <inkml:trace contextRef="#ctx0" brushRef="#br0" timeOffset="34392.87">9765 10153 986 0,'6'8'123'0,"4"3"81"15,-5-2-22-15,2 5-88 16,-1 2-32-16,-1-1-42 16,4 6-10-16,-3-7-5 15,-2-4 1-15,-4-10 21 16,0 1 15-16,-2-9 35 16,1 2 15-16,-3-8-5 15,-3-9-11-15,4-1-35 16,0-7-16-16,4 0-21 15,7 7-5-15,7 2-7 16,4 4 3-16,5 4-74 16,-5-2-50-16,8 5-214 0,-4 0 180 15</inkml:trace>
  <inkml:trace contextRef="#ctx0" brushRef="#br0" timeOffset="34758.44">10133 10072 855 0,'8'12'120'0,"-5"1"104"16,2 6-44-16,-5 7-60 16,-6 5-38-16,-4 4-51 15,-1 5-15-15,-3-2-11 16,1-1-1-16,4-4-1 16,1-12 0-1,5-13 1-15,-1-7 2 0,1-16 2 16,2-7 1-1,0-15-2-15,1-3-1 16,1-9-4-16,2 0-2 0,4 4 1 16,1 2-2-1,7 15 9-15,3 6 8 0,0 14 15 0,5 8 9 32,0 14-2-32,3 12-4 0,2 9-12 15,-6 3-4-15,-2 5-8 0,-5-4-1 16,-4-2-2-1,-1-2-1-15,-1-5-18 16,-1-2-34-16,2-7-177 16,-3-7 141-16</inkml:trace>
  <inkml:trace contextRef="#ctx0" brushRef="#br0" timeOffset="34917.74">10116 10209 1360 0,'-6'7'69'16,"4"2"60"-16,7 1-78 15,7 2 3-15,9-8-8 16,9-4-10-16,15-3-43 16,3-11-94-16,12 1 68 0</inkml:trace>
  <inkml:trace contextRef="#ctx0" brushRef="#br0" timeOffset="38303.91">3784 11441 445 0,'0'1'164'0,"0"3"107"15,-6 3-53-15,-1 4-39 0,0 2-79 16,-4 0-22-1,4 7-38-15,-6 0-13 0,-1 9-13 16,-1 6-3-16,-5 2-5 31,3 3-2-31,3-1-2 0,2-4 0 0,6-6 0 16,3-7-1 0,5-9-1-16,3-4-2 15,10-6 1 1,8-1 1-16,11-4 4 0,5-1 2 0,13 0 2 31,-2-2-1-31,5 1-1 0,4 1-1 16,2-1-2-16,10 2-1 15,-7 1 2-15,-7 1 0 16,-18 0 3-16,-13 1 0 16,-14 0 3-16,-4 0 2 15,-7-3 2-15,0-2 0 16,-6-8-4-16,2-3-3 0,-3-8-4 15,-2-3-3 1,8-4 0-16,1-2-2 0,9-3-1 16,1-1 2-16,3-1 0 15,-2-2 0-15,1 3 1 16,-3 4 0-16,0 7 0 16,-1 6 0-16,-3 7 1 15,0 3 3-15,-6 8 19 16,-1-1 11-16,-6 4 20 15,-8 4 4-15,-11 1-10 16,-4 0-9-16,-19 0-16 16,-8 0-5-16,-12 4-8 15,-4 0-3-15,0 1-7 16,4 3-7-16,4-2-65 16,-1 1-52-16,4-3-233 0,12-5 200 15</inkml:trace>
  <inkml:trace contextRef="#ctx0" brushRef="#br0" timeOffset="39362.55">8329 11449 934 0,'4'12'65'0,"-5"8"11"15,-3 6 2 1,-3 13-30-16,-5 2-22 0,2 4-14 15,-4 2-4-15,1-3-2 16,3-1-1-16,0-9 0 16,2-7-1-16,6-12-3 15,1-6 2-15,6-7 23 16,8-2 13-16,11-4 31 0,9-2 11 16,11 0-19-16,13-1-13 15,8 0-29-15,7 0-11 16,-4-1-4-16,-9 0-1 15,-8 0 2 1,-7 1 1-16,-11 1 2 0,-6-1 1 16,-8-5 1-16,-5-2 0 15,-3-6-2-15,1-3-1 16,-7-6-1-16,1-3 0 0,0-3-3 16,-3 0-1-16,10 1-3 15,2 3 0-15,-2 1 0 16,-1 2 0-16,-3 5 0 15,-4 2 1-15,-1 7 1 16,2 1 0-16,-6 7 5 16,-4 2 4-16,-8 2 11 15,-5 1 6-15,-10 3 12 16,-8 0 3-16,-9 3 1 0,-4-2-10 16,-6-1-12-1,0 0-8-15,-11 2-13 16,-9 0 3-16,-6 6-9 15,2 7-26-15,8 16-113 16,9 7-140-16,6 15 151 16</inkml:trace>
  <inkml:trace contextRef="#ctx0" brushRef="#br0" timeOffset="78575.88">4180 4573 840 0,'1'-1'3'0,"7"-1"38"0,11-2 81 0,9 1-4 0,7-3 20 15,10 2-25-15,9-7-42 16,3-3-18-16,17-6-36 16,3 0-4-16,0 0-7 15,-8-1 0-15,-29 7 6 16,-15 1 1-16,-29 11 2 15,-11 9-1-15,-37 15-7 16,-25 3-3-16,-29 11-2 16,-10 7-1-16,-26 5 0 15,8 7 0-15,8 0 0 16,6-4 0-16,38-11-1 16,15-8 0-16,31-17-7 15,22-7-3-15,44-15-234 16,20-8 174-16</inkml:trace>
  <inkml:trace contextRef="#ctx0" brushRef="#br0" timeOffset="80397.45">204 9868 567 0,'0'-6'109'0,"0"-1"119"0,-1 0-9 31,1-1-48-31,-1-1-19 0,1 2-38 0,1 2-24 16,1 8-28-16,2 5-12 16,-1 13-32-16,3 11-4 0,-2 16-7 15,0 8-3-15,2 12 0 16,-3-2 0-1,0-2-49-15,2-7-36 16,-8-15-86-16,3-5-98 0,-2-15 152 31</inkml:trace>
  <inkml:trace contextRef="#ctx0" brushRef="#br0" timeOffset="80691.48">155 9941 851 0,'2'-33'153'16,"4"1"150"-16,8 5-148 16,3 2-18-16,8 1-57 0,7 4-20 15,1 4-37 1,1 7-12-16,-3 9-8 0,-11 2 0 16,-6 8 3-16,-6 1 2 15,-12 2 4-15,0 6 1 16,-13 4 0-16,-3 0-1 15,-10 2-3-15,-6-5-1 16,5-1-4-16,2-1-3 0,15 0-3 16,3 0-4-16,11 2 1 15,7 1 4-15,11 4 3 16,9 3 3-16,5-1 2 16,7 2-2-16,1-2-57 15,-6-8-93-15,2-4 87 16</inkml:trace>
  <inkml:trace contextRef="#ctx0" brushRef="#br0" timeOffset="81100.8">575 9961 1266 0,'-12'1'67'0,"-3"7"13"0,-2 3-17 16,-1 9-24-16,0 5-13 15,5 9-6-15,3-2-14 16,5 1-7-16,5-4-2 16,5-11-2-16,4-3 1 15,3-11 1-15,1-5 3 16,3-11 6-16,1-5 2 0,0-16 6 16,-2-6 2-1,-5-10 3-15,0-5-1 16,-5-4-4-16,-2 6-2 15,-3 0-3-15,-2 4-3 0,0 10 13 16,0 3 7-16,2 19 10 16,2 5-1-16,2 24-18 15,2 10-10-15,1 13-9 16,4 13-3-16,4 5 5 16,0 8 1-16,4 10 3 15,0-4-22-15,0-14-28 16,4-8-36-16,5-20-139 15,0-9-85-15,2-19 158 0</inkml:trace>
  <inkml:trace contextRef="#ctx0" brushRef="#br0" timeOffset="81301.97">1068 9741 1010 0,'2'0'146'0,"-5"2"102"0,-7 19-77 16,-7 6-39-16,-4 14-51 15,-4 10-21 1,2 7-34-16,1 2-14 0,0-1-7 16,4-3-17-1,5-11-71-15,2-10-59 0,9-10-272 16,-3-13 241-16</inkml:trace>
  <inkml:trace contextRef="#ctx0" brushRef="#br0" timeOffset="81458.75">863 9783 1119 0,'5'15'136'0,"-1"3"106"15,9 9-97-15,5 8-19 0,8 3-52 16,5 4-16-16,7-1-39 16,6 2-21-16,6-1-151 15,11 0 111-15</inkml:trace>
  <inkml:trace contextRef="#ctx0" brushRef="#br0" timeOffset="82950.07">6523 17650 1172 0,'4'-1'136'0,"1"2"109"15,2 0-105-15,-4 10-52 16,1 9-31-16,-1 6-25 16,-3 8-8-16,-1 12-18 15,-2 1-3 1,-1 13-3-16,0-2-1 0,0-3-12 16,3-3 1-16,-2-13 2 15,0-2 3-15,3-19 9 16,1-3 0-16,5-15 10 15,5-2 9-15,3-3 18 16,4 1 6-16,12-3-4 16,6-5-7-16,19 5-18 15,9-5-6-15,13 9-7 0,7 5-3 16,14 5 0-16,10 5-2 16,2-1 2-16,-3-3 2 15,-11-6 1-15,-3-7 0 16,-10-3 2-1,-9-3 0-15,-22 0 1 0,-13 3 2 16,-22-1 1-16,-3-1 1 16,-13-3-3-1,-1-5-5-15,-8-11 1 0,-3-7-1 16,-2-16 1 0,-3-7 3-16,1-13-8 0,-4-5 0 0,7-4 2 31,7 2 6-31,7 0 15 0,7 8-3 15,5 11 1-15,-1 5-5 0,1 16-6 16,-3 2 0 0,-5 11 0-16,-1 6 2 0,-8 9 6 15,3 10 6-15,-7-3 4 16,-4 9 0-16,-9 7-1 16,-11 2-1-1,-17 5-12-15,-8 2-3 0,-14 1-8 0,-4-1-3 16,-8-1 3-16,-13-2-1 15,-15 2-19 1,-5 0-19-16,-10 10-26 16,0 2-3-16,14 8 19 15,5 3 18-15,30-5 24 16,11-5 1-16,24-16-55 16,4-8-41-16,15-13-209 15,11-6 175-15</inkml:trace>
  <inkml:trace contextRef="#ctx0" brushRef="#br0" timeOffset="83265.78">7391 17420 1593 0,'0'6'122'0,"-5"5"76"15,-2 2-39-15,-10 15-44 16,-8 7-30-16,-8 13-52 15,-5 8-12-15,-10 2-19 16,-2 1-4-16,2-6-63 16,2-5-50-16,10-4-141 15,4-9-159-15,11-11 235 16</inkml:trace>
  <inkml:trace contextRef="#ctx0" brushRef="#br0" timeOffset="83468.74">6940 17481 1870 0,'3'9'120'0,"5"6"61"0,5 4-55 16,13 10-50-16,1 6-24 16,14 5-36-16,10 6-8 15,12 3-37-15,4 6-82 16,2 5-373-16,2 1 306 15</inkml:trace>
  <inkml:trace contextRef="#ctx0" brushRef="#br0" timeOffset="94812.11">4078 11467 386 0,'0'1'129'16,"1"1"108"-16,2-1-26 0,-1 3-5 16,-2 0-26-16,0-2-20 15,-2 5-30-15,-2-1-22 16,-4 2-36-16,-1 4-13 15,-2 1-33-15,-7 3-6 16,-1 9-12-16,-3 4-3 16,-6 7-5-16,0 4 0 15,2 1 0-15,4 0-3 16,1-5-23-16,7-4-17 16,1-10-51-16,2-5-46 0,10-10-237 15,1-7 230-15</inkml:trace>
  <inkml:trace contextRef="#ctx0" brushRef="#br0" timeOffset="95080.24">3917 11531 753 0,'-7'-8'104'0,"-1"3"112"0,1 4-26 15,1 3 4 1,1 7-13-16,3 7-36 16,0 0-19-16,3 5-40 0,4-2-21 15,10 2-37-15,10 5-9 16,8 3-16-16,7 3-4 0,2 2-10 16,3 2-32-1,-5-1-218-15,8 8 173 16</inkml:trace>
  <inkml:trace contextRef="#ctx0" brushRef="#br0" timeOffset="102581.15">4273 11643 330 0,'-1'2'56'0,"-3"2"82"16,-1-3-8-16,-3-1-12 15,2 1 1 1,1-2-25-16,2 0-9 0,3-2-16 16,-7 0-11-16,2 1-21 15,5 2-5-15,3-3 17 16,5 1 8-16,14 1 15 15,-3 1 3-15,8-3-14 16,10 4-7-16,-4-5-6 16,7 1-4-16,5-2-14 15,3-1-6-15,0 6-12 16,-2 1-5-16,-5 6-1 16,-12-2-1-16,-7 1 1 15,-4 0-4-15,-14-3-77 0,3 3-76 16,-2-6 81-1</inkml:trace>
  <inkml:trace contextRef="#ctx0" brushRef="#br0" timeOffset="103513.57">5164 11440 449 0,'0'-1'141'0,"-3"-2"114"15,2 0-53-15,-1-1-21 16,-5-3-36-16,1 1-15 16,-3 0-28-16,-4 0-20 0,-4 1-39 15,-1 5-16-15,-18 0-19 16,-2 4-3-16,-2 8-4 16,3 2-1-16,13 5-2 15,7 4-2-15,9-4-1 16,7-1 0-16,10-2 8 15,3-2 3-15,11 2 5 16,4 1 2-16,10-1-6 16,3 1-2-16,1-1-1 15,-3-2 0-15,-8 4 0 16,-7 1 2-16,-19-1 2 16,-1 3 1-16,-11 3 4 15,-12-2-1-15,-11 2-2 16,-6 0-2-16,-13-7-5 0,2 0-4 15,7-9-32-15,0-8-17 16,14-6-41-16,7-5-26 16,10-4-77-16,7 1-74 15,11 0 148-15</inkml:trace>
  <inkml:trace contextRef="#ctx0" brushRef="#br0" timeOffset="104052.63">5274 11345 877 0,'-4'1'81'15,"1"0"85"-15,1-1-48 16,-1 0-7-16,1 0-9 16,2 7-29-16,1 6-18 15,1 19-25-15,0 5-11 16,-2 17-10-16,-2 4-3 0,-2 3-3 31,2 2-2-31,-2-5-2 16,4-4 0-16,1-14 0 15,2-6 1-15,1-15 1 0,-2-11 1 0,2-12-1 32,-1-8 1-32,3-12 0 0,0-1 0 0,-3-3-1 15,3 1 0-15,1 2-1 16,-1 4 0-16,5 6-2 15,5 6 2 1,2 7 3-16,5 4 1 0,0 10 4 0,-3 6-1 16,0 10-2-1,-6 5 0 1,-6 6 0-16,3 2-13 0,-7-6-182 16,3-2 137-16</inkml:trace>
  <inkml:trace contextRef="#ctx0" brushRef="#br0" timeOffset="165425.46">8691 11458 316 0,'0'-2'93'0,"3"-1"74"15,-3 2-48-15,0-1-12 16,2-1 3-16,-2-2 6 16,0 1 8-16,1 3 0 15,-1 0-17-15,1 0-2 16,0 0 10-16,3 0-3 16,-3 6-13-16,-1 4-12 15,-1 5-29-15,-4 4-13 16,-7 5-13-16,0 3-4 15,-8 4-14-15,-1 4-5 16,-8 0-5-16,-1 0-1 0,2-3-2 16,-2-3-1-16,6-4-42 15,4-3-25-15,6-6-67 16,6-5-62-16,7-10 115 16</inkml:trace>
  <inkml:trace contextRef="#ctx0" brushRef="#br0" timeOffset="165817.35">8472 11482 792 0,'-6'0'125'0,"1"0"131"16,0 0-64-16,5 0-37 15,-4-8-21 1,5-1-29-16,4-1-17 0,9 6-21 15,3 5 0-15,7 14-15 0,1 9-9 16,-1 12-20 0,0 6-13-16,2 7-9 15,-5 0 0-15,0-3-9 0,2 0-20 16,-1-7-90 0,1-4-108-16,2-11 124 0</inkml:trace>
  <inkml:trace contextRef="#ctx0" brushRef="#br0" timeOffset="167963.11">8979 11496 394 0,'0'-1'114'0,"0"-2"83"16,3 1-36-16,2 2-28 16,4 3-52-16,2 2-20 0,2 2-17 15,6 2-7-15,2 2-7 16,5-3-5-16,2-1-16 16,-3-1-4-16,2-4 0 15,0 3-1-15,0-2-157 16,0-1 113-16</inkml:trace>
  <inkml:trace contextRef="#ctx0" brushRef="#br0" timeOffset="168629.91">9606 11320 382 0,'0'-2'117'15,"0"0"79"-15,-6 2-27 16,-4 1-17-16,-2 5-50 16,1 2-22-16,-5 3-34 15,-2 2-11-15,3 4-19 16,-6 3-3-16,7 1-6 15,5 2-3-15,-4-7-4 16,12-2-1-16,8-1 7 0,2-7 10 16,11 5 12-16,0-4 3 15,4-2-6-15,2 1-8 16,1-1-9-16,-3 2-2 16,-5 3 3-16,-5 5 2 15,-12 3 5 1,-4 3 0-16,-13 6-2 0,-4 1-4 15,-7 5-5 1,-3 2-8-16,0-4-76 0,-1-3-72 16,3-9 80-16</inkml:trace>
  <inkml:trace contextRef="#ctx0" brushRef="#br0" timeOffset="169039.58">9830 11161 746 0,'7'0'104'16,"-4"3"116"-1,1 6-77-15,2 11-23 0,-5 3-28 0,1 12-45 16,0 6-18-16,-1 13-19 15,1 8-6-15,-2 9-1 32,-2 0-2-32,-7-7-11 15,4-9-1-15,5-16 1 16,-2-8 0-16,10-15 11 16,-8-14 0-16,2-3 3 15,2-12 0-15,3-13 5 16,2-2 2-16,4-5 11 15,0 3 6-15,3 6 5 16,2 4-1-16,0 7-12 16,-2 3-9-16,2 12-9 15,-3 1-1-15,5 14-1 0,1 3 0 16,-1 6-40-16,-1 6-64 16,-2 7 61-16</inkml:trace>
  <inkml:trace contextRef="#ctx0" brushRef="#br0" timeOffset="194615.06">10883 9461 267 0,'-1'-1'70'0,"0"0"68"15,1 1-12-15,-3 0-38 16,3 3-18-16,-2 0-33 15,0 1-11 1,1 1-15-16,0 1-3 0,-3 1 12 0,1 0 16 16,2 0 26-16,-2 1 11 15,3-3 4-15,3 0-6 16,-2-2-10 0,2-3-2-16,3-2-4 0,2-2-4 15,3-1-15-15,3-1-9 16,4-3-11-16,3 2-4 15,6-2-3-15,5 1-1 16,13 2-6-16,7-1 0 0,3 1-2 16,-2 1 1-1,-7 0-1-15,1 2 5 0,-1-3 10 16,7 0 6-16,15 0 13 16,1-1-2-16,3 4-1 15,-4 1-2-15,-8-4-6 16,2 5-4-16,13 0-6 15,6 0-4 1,-3 4-5-16,0-1 2 0,-7 1 4 16,10-3 2-16,13-3 3 15,2-1 0-15,6-3-2 16,-1 1 0-16,9 3-3 16,2-2-6-1,1 4 0-15,3-2-1 0,-1 3-1 0,-1 0 0 16,1 0 22-1,1 7-81-15,-1 4 49 0</inkml:trace>
  <inkml:trace contextRef="#ctx0" brushRef="#br0" timeOffset="213475.47">3912 13827 135 0,'-5'1'77'0,"0"1"97"15,0 1 10-15,1-2-1 16,-3 0 4-16,0-1-17 16,2 2-21-16,-3 4-50 15,2 4-34-15,0 8-44 16,-8 4-3-16,8 12 7 16,-7 5 1-1,5 7 0-15,3 4-7 0,2-1-5 16,9 3 0-1,3-1 5-15,5 2 2 0,0 0-4 0,7 0-4 16,3-4-8 0,1-5-4-16,9-12-4 15,0-5-1-15,12-13 0 0,13-5 1 16,14-13 2-16,2-7 0 16,0-11 1-1,-3-3 0-15,-6 2-13 0,0 1-32 16,-7 4-149-16,-3 3-182 0,-19 6 205 15</inkml:trace>
  <inkml:trace contextRef="#ctx0" brushRef="#br0" timeOffset="213751.17">4489 14365 810 0,'4'-1'111'0,"4"-3"132"16,4-3-96-16,12-3-35 16,5 0-28-16,2 5-49 0,2 2-14 15,-2 5-14-15,-5 3-1 16,-2 5 23-16,-4 2 7 16,-9 5 22-16,-1 3 7 15,-12 6-18-15,-4 5-5 16,-12 5-21-16,-10 3-8 15,-4 3-10-15,-7-2-34 0,-7-4-145 16,7-8-147-16,3-13 164 16</inkml:trace>
  <inkml:trace contextRef="#ctx0" brushRef="#br0" timeOffset="214290.47">4892 14031 588 0,'1'-2'121'0,"-1"2"133"15,0 3-130-15,-2 3 0 0,-1 6-15 16,-1 3-7-16,1 5-27 16,1 6-15-16,4 9-39 15,4 1-10-15,5 9-9 32,3 0-2-32,5-5-1 0,5-2-2 0,10-17 0 15,5-8 0-15,-8-17 18 16,0-7 18-16,-10-13 20 15,-10-7 5-15,3-7-11 16,-7-5-14 0,-7-3-18-16,1-2-5 15,-11 0-3-15,2 2-2 0,1 10 1 16,6 8 1 0,6 15 2-16,-2 7 0 0,3 14-1 15,0 8-3-15,3 17-1 16,2 12 1-16,-2 12-2 15,0 3 0-15,4 4-2 0,0-9-1 16,2-10-22-16,6-11-23 16,-1-20-103-16,4-12-132 15,3-19 159-15</inkml:trace>
  <inkml:trace contextRef="#ctx0" brushRef="#br0" timeOffset="214697.06">5454 14188 589 0,'0'4'134'16,"1"5"146"-1,1 3-90-15,-2 10-66 0,-1 7-40 0,-3 10-53 16,1 5-15-16,2 4-12 15,1 2-2-15,3-6-2 16,1-3-1-16,-2-14 0 16,3-7-1-1,-5-18 2-15,-2 0 0 16,-3-20 7 0,-3-8 3-16,1-21 5 0,-1-8 1 0,6-12-2 31,4 0 6-31,10 10 25 15,6 5 8-15,8 16 6 16,-1 8-7-16,0 14-26 16,-6 7-9-16,-6 13-5 15,-5 6 0-15,-10 11 1 16,5 4-2-16,-10 6-3 16,-7 3-1-16,-5-2-85 0,-8-1-84 15,3-8 90-15</inkml:trace>
  <inkml:trace contextRef="#ctx0" brushRef="#br0" timeOffset="-214372.14">5923 14177 973 0,'-1'-10'140'0,"-5"-2"121"15,-3-1-81-15,-7 3-77 16,-3 2-35-16,-4 10-38 16,-1 4-13-16,5 11-12 15,5 4-2-15,11 5-6 0,3 3-1 16,10-2-2-16,3-3 0 16,8-13 0-16,3-6 1 15,1-8 1-15,-1-7 2 16,-4-8 3-16,0-2 1 15,-7-5 1-15,-3 0 0 16,1 9 4 0,-7 3 3-16,2 11 6 0,1 8 1 0,-7 9-4 15,0 6-3-15,0 11-5 16,-5 2-1 0,1 4-1-16,-4 3 1 0,-14 3-1 15,-4 4 0-15,-10 1-1 16,-3 2-2-16,4-9-62 15,5-5-59-15,10-13-180 16,5-8-152 0,9-11 243-16</inkml:trace>
  <inkml:trace contextRef="#ctx0" brushRef="#br0" timeOffset="-214076.97">6067 14196 750 0,'8'3'100'0,"-2"4"77"16,1 10-70-16,-2 6-28 0,-1 8-36 31,-2 1-16-31,-3 2-16 0,0-1-3 0,-3-8-3 16,2-3 0-16,-1-10 42 15,0-6 30-15,-2-12 41 16,-1-8 9-1,1-10-32-15,2-4-27 0,4-4-42 16,3-2-11-16,5 1-13 16,6-1-2-16,7 4-47 15,7 2-56-15,3 4-168 16,-2 3-179-16,6 6 243 16</inkml:trace>
  <inkml:trace contextRef="#ctx0" brushRef="#br0" timeOffset="-213800.75">6486 14156 845 0,'-4'8'147'16,"-5"0"136"-16,-3 0-63 15,-7 4-88-15,-6-1-39 0,-7 7-56 16,-2-1-17-16,3 8-16 16,1 3-3-16,13 3-1 15,7 2-2-15,11-10-3 16,5-7-2-16,13-14-3 15,4-7 1-15,4-12 3 16,1-4 4-16,-1-5 2 16,-3-1 3-16,0 6 4 15,-7 3 1-15,-5 7 0 16,0 6 0-16,-5 12-3 16,2 7-1-16,-7 8-93 15,4 4-115-15,3-4 117 16</inkml:trace>
  <inkml:trace contextRef="#ctx0" brushRef="#br0" timeOffset="-213261.79">6742 14265 1000 0,'5'-6'168'16,"-5"0"144"-16,-1 4-79 16,-16 3-108-16,0 4-43 15,-5 6-53-15,1 5-15 16,7 5-12-16,2 6-2 0,7 4-4 15,5-1-9-15,8-7-23 16,4-5-3-16,9-16 2 16,2-8 6-16,5-12 27 15,-3-4 4-15,0-8 3 16,1-5 3-16,-7-7 13 16,2-6 16-16,-3-10 4 15,-6-6-1-15,-2-4-3 16,-3 5-15-16,-6 16 18 15,1 15 14-15,-4 26 0 16,-6 14-4-16,0 26-23 16,-1 10-15-16,3 17-10 15,1 7 0-15,2 1 0 16,4-3 0-16,4-12-1 16,6-8-1-16,7-19-3 0,2-6-1 15,1-18 1 1,4-5 1-16,4-14 3 0,-4-7 1 15,-1-7 4-15,-1-2 1 16,-12 6 5-16,-3 3 11 16,-10 9 19-1,-4 7 2-15,-8 13-5 0,-1 13-12 0,0 15-22 16,0 10-3-16,7 8-3 16,7-4-1-16,10-8-3 15,8-9-2-15,11-16-1 16,6-10-22-16,11-14-116 15,11-8-438-15,3-13 365 16</inkml:trace>
  <inkml:trace contextRef="#ctx0" brushRef="#br0" timeOffset="-211490.82">8183 13996 629 0,'-6'4'106'15,"-1"7"98"-15,-2 3-44 16,-7 14-53 0,-2 4-25-16,-14 5-37 15,1 9-16-15,-8 1-18 16,-2 4-3-16,-2 3-2 0,-4 1-1 15,9-1-2 1,3-1-5-16,12-5-110 16,2-14-93-16,5-19 109 0</inkml:trace>
  <inkml:trace contextRef="#ctx0" brushRef="#br0" timeOffset="-211263.85">7797 14070 1118 0,'1'-11'105'0,"6"2"81"31,1 4-17-31,6 11-31 16,9 8-14-16,7 18-37 15,10 3-21-15,6 15-37 0,5-1-11 16,4 2-8-16,-1 5-9 15,-7 1-105-15,1 4-117 16,-3-1 120-16</inkml:trace>
  <inkml:trace contextRef="#ctx0" brushRef="#br0" timeOffset="-193388.32">10174 11476 261 0,'2'1'74'16,"-2"1"70"-1,0-4-47-15,0 1-2 0,-1-1 0 16,1 0-3 0,0 0-6-16,0 2-14 0,0 0-36 15,0 0-12 1,0 0-18-16,7 0-3 16,0-1 25-16,2 0 16 15,8 0 35-15,-1-4 17 16,1 5-9-16,3 0-11 0,-3 4-26 15,-1 5-13-15,1 1-14 16,-9 2-5-16,4 0-7 16,-3 1-5-16,-1 4-2 15,0 1-2-15,-6 12 12 16,3 3 1-16,-5 5 1 16,-2 7 1-16,-2-1-12 15,-1 3-1-15,0-2 0 16,-5-2 0-16,1-7-2 15,0-5 3-15,2-9-67 16,3-6-63-16,2-9 70 16</inkml:trace>
  <inkml:trace contextRef="#ctx0" brushRef="#br0" timeOffset="-192889.66">10243 11911 505 0,'-3'1'127'0,"-2"-1"124"0,3 1-90 16,-2 0-24-16,4 3-31 15,3 5-15-15,0 7-14 16,7 4-5-16,0 6-27 15,-1-3-15-15,3-1-20 16,-4-2-3-16,6-8-4 16,-2 0-1-1,0-9 11-15,-1-5 9 0,-2-7 11 16,0-7 1 0,3-9-10-16,-2-4-9 0,4-7-10 15,4-1-2 1,-2 5-2-16,0 4-18 0,-3 11-188 15,-2 4 145-15</inkml:trace>
  <inkml:trace contextRef="#ctx0" brushRef="#br0" timeOffset="-192211.72">9626 12232 445 0,'0'-2'113'0,"2"1"118"16,2 0-13-16,3 1-43 15,2 2-31-15,6 2-50 16,3 0-18-16,5 0-32 15,2-2-9-15,9-1-18 0,-2-1-5 16,1 0-6-16,0-2 0 16,-12 0 0-16,0-2-24 15,-8 2-113-15,2 0-100 16,-5 2 113-16</inkml:trace>
  <inkml:trace contextRef="#ctx0" brushRef="#br0" timeOffset="-191940.05">9759 12238 987 0,'4'-4'143'16,"-1"1"99"-1,-3 3-63-15,0 4-33 0,-2 10-58 16,0 1-25-16,2 8-42 15,-3 1-10-15,6 3-7 16,0 0-1-16,3-2-1 16,1 0 0-16,1 0-19 15,-4-3-28-15,2-2-90 0,-2-1-71 16,-7-3 106 0</inkml:trace>
  <inkml:trace contextRef="#ctx0" brushRef="#br0" timeOffset="-191738.34">9601 12559 1248 0,'-1'3'113'0,"1"0"86"16,1 2-44 0,4-2-67-16,0 0-20 0,4-1-42 15,3-2-13 1,4-3-9-16,3-3 0 0,5-3 1 15,6-2-23-15,8-3-79 16,2-1-50-16,0 0-110 16,-4 0-44-16,-7 3 168 31</inkml:trace>
  <inkml:trace contextRef="#ctx0" brushRef="#br0" timeOffset="-191371.9">9967 12445 763 0,'-4'3'117'0,"2"1"109"0,-3 4-30 16,3 2-63 0,0 1-29-16,-3 1-53 0,3-1-16 15,-2-1-17 1,3-1-3-16,-1-3-3 0,1-2-6 16,1-2-3-16,0-2-1 0,2 1-2 31,3-2 0-31,-1-5-1 0,1 0 1 15,6-5 29-15,1 0 15 0,-1-6 26 32,3-1 7-32,-1 2-10 15,1 1-10-15,-2 6-19 16,-1 3-10-16,-3 9-17 16,-1 2-4-16,-3 13-4 15,0 0 3-15,-1 8-3 0,2 3 0 16,-2-1-14-1,3 0-19-15,2-6-54 0,0-4-36 16,1-6-77-16,3-4-90 16,3-9 166-16</inkml:trace>
  <inkml:trace contextRef="#ctx0" brushRef="#br0" timeOffset="-190973.99">10218 12383 513 0,'0'-11'159'16,"-1"1"113"-16,1 6-39 15,1 2-32-15,-1 4-47 16,-1 4-19-16,3 6-44 15,2 7-19-15,4 1-37 16,3 4-13-16,3 1-15 0,2-1-3 16,1-2-1-1,0-2-1-15,0-5 0 16,-2-2 1-16,-5-4 1 0,1-2 0 16,-5-4 0-16,2-2 1 0,-3-4 2 15,-4-3-2-15,2-6 27 16,-3-4 6-16,0-6 6 15,1-4 3-15,3-1-27 16,4-1-7-16,1-5-9 16,1 5-2-16,2-1-44 15,-1-2-69-15,5 5 65 16</inkml:trace>
  <inkml:trace contextRef="#ctx0" brushRef="#br0" timeOffset="-186842.7">5548 11538 288 0,'-2'3'97'15,"0"1"71"-15,-1 3-37 16,-5-5-20-16,4 6-34 16,-2 0-11-16,-1-6 0 15,6 0-2-15,-1 1-11 16,5-6-8-16,2 0-22 0,3 3-7 15,-3 0-1-15,-1 8 9 16,3 0 21 0,1 0 8-16,1-2 12 15,1-6-3-15,5 1-19 0,-2-4-8 16,6 3-18-16,-3-4-8 16,-3 1-5-1,2 0-2-15,4-2 0 0,0 1 0 0,2-2 0 31,0-3 0-31,-4-2 1 16,-1-5 1-16,-8-7 22 0,0-4 8 0,-5-8 19 31,-2-3 9-31,-3-5-9 16,-4-2-2-16,-1-3-19 16,-3 4-7-16,-1 2-12 15,-4 3-6-15,0 5-3 16,0 5-1-16,3 12-3 15,3 5 0-15,4 4-1 0,3 2-3 16,2 2-1-16,0 2 0 16,6 5 5-16,2 1-34 15,2 0-113-15,0-6-106 16,3 4 118-16</inkml:trace>
  <inkml:trace contextRef="#ctx0" brushRef="#br0" timeOffset="-186398.61">5678 11126 207 0,'-1'-2'90'0,"1"4"107"15,-1 0-15-15,1 8-55 16,-2 4-33-16,-1 5-61 15,1 8-17-15,-2 3-10 0,-1 0-2 16,-3-2-1 0,-1-2 0-16,4-10-1 0,-1-5 0 15,6-11 13-15,4-7 9 16,0-12 15 0,4-3 6-16,1-7 5 0,-2-2 6 15,3 3 12-15,-1-2 7 16,4 1 5-16,1 5-6 0,1-4-10 31,-3 5 0-31,-1 4-8 0,0 2-5 0,-5 10-14 16,0 1-10-1,-1 6-13-15,-2 5-2 0,2 3-3 16,-2 2-1-16,2 1-3 16,3 3-1-16,1-1-2 15,4 2 0-15,2 3-1 16,6-5-1-16,4 3-56 15,-1-5-66-15,1-1 70 16</inkml:trace>
  <inkml:trace contextRef="#ctx0" brushRef="#br0" timeOffset="-183542.12">5321 10493 322 0,'2'-11'104'15,"-1"2"89"-15,2 3-52 16,-2 2-14-16,-1 3-21 16,0 1-7-16,-2 4-17 15,1 3-13-15,-1 3-27 16,0 1-12-16,1 8-16 0,0 5-5 15,1 3-6 1,2 6-1-16,0 0 0 0,-1-1 1 16,-2 3 0-16,1-2-1 15,-4-2 1-15,1-2 0 16,2-5-1-16,-2-6 1 16,2-7 0-16,0-3-1 0,1-9 0 15,0-6-2-15,0-8 1 16,2-4 0-16,1-6-1 15,0-3 1-15,3-7 0 16,1-2 0-16,-4-7 0 16,2 0 0-16,-2 5-1 15,3 0 5-15,-1 12 17 16,0 3 5-16,0 9 6 16,-2 3-1-16,-1 8-7 15,3 4-1-15,-3 5-2 16,1 3-2-16,2 6-8 15,-1 1-3-15,0 0-5 16,2 0 0-16,0 0-1 16,4 0-1-16,1 0-1 15,2-1 0-15,0-3 7 0,3 2 5 16,-2-3 4-16,-3-2 1 16,-3 1-5-16,-3-5-5 15,1 1-4-15,1-1 0 16,-2-4-1-16,3 0 0 15,-1-5 0-15,2-4 0 16,0-2 1-16,2 1-2 16,-3-4 0-16,-2-2 0 0,2-1 0 15,1-3 3-15,0 0 10 16,3 1 4-16,-3 0 11 16,-4 2 3-1,4 4-1-15,-1 0-2 16,-1 7-6-16,-1 1-4 0,-5 5-6 15,-1 0-1-15,1 4-5 16,-1 1 0-16,1 7-1 16,0 1-2-16,-1 7-2 15,2 4-1-15,-1 10 0 16,-1 7-1-16,3 5 1 16,-1 1 0-16,1 0-1 15,0-3-17-15,2-6-85 16,1-2-82-16,8-10 91 15</inkml:trace>
  <inkml:trace contextRef="#ctx0" brushRef="#br0" timeOffset="-160069.59">10783 13780 157 0,'0'-26'44'0,"8"7"79"0,-1-5 25 16,3 2 31-16,2 6 0 16,-5-6-26-16,-1 7-13 15,0 9-25-15,-1 2-13 0,0 8-32 16,1 2-15-16,-1 1-19 15,1 1 1-15,6-4 13 16,3 1 3-16,7-2-4 16,2-5-4-16,12 2-20 15,6 0-6 1,12 2-10-16,6 5-6 0,6 0-1 16,-1 2-1-16,9-3 0 15,15 0 0-15,16 2-1 16,3-5 0-16,14 4-1 15,-2-2-1-15,2-4 0 16,11 3 0-16,5 3-1 16,-4-1 1-16,9 3 1 0,5 5-21 15,-13-3-90-15,6 4-104 16,1 4 110-16</inkml:trace>
  <inkml:trace contextRef="#ctx0" brushRef="#br0" timeOffset="-105504.86">10620 12094 255 0,'-1'-1'84'0,"-1"1"92"16,-1 0-16-16,-1 4-30 15,-2 0-5-15,3 0-13 16,-3 0-8-16,5-1-25 0,1-3-15 16,0 4-23-16,3-2-9 15,1 2-13-15,0 1-6 16,5-1-6-16,2-2 0 15,5-1 6 1,3-1 5-16,4-6 15 16,2 0 4-16,1-4-3 15,1-3-3-15,0 2-13 0,-6-5-2 0,-1-1-3 16,-2-4 1-16,-1-5-3 16,5 0-3-16,0-10 10 15,2 0 2-15,0-7 1 16,3-2 10-16,2-3 8 15,4-1 3 1,1-1 9-16,0-2-8 16,-4 1-14-16,-1 1-7 0,-7 3-12 15,-3 4-4 1,-3 12-6-16,-3 3 0 16,-3 11 2-16,-3 7-1 15,-7 9 1-15,0 0-14 0,2 0-59 16,-2 6-43-16,2 2-143 15,0 0-133-15,2-2 221 0</inkml:trace>
  <inkml:trace contextRef="#ctx0" brushRef="#br0" timeOffset="-105077.95">11129 11316 455 0,'5'12'124'0,"-5"2"149"0,-3 1-71 15,-1-2-49-15,-4-3-25 16,7-5-41-16,1-5-10 16,4-5-6-16,9-2-5 15,1-6-15-15,5-2-13 16,1-3-23-16,-1-3-5 16,8-1 3-16,-2 1 9 0,0 2 9 15,-4 4 4 1,-2 4 5-16,-5 5-5 0,-4 6 1 15,-4 3-4-15,-6 10-9 16,-3 4-6-16,-3 8-10 16,-1 7-4-16,2 8-2 15,-1 3-1-15,3 2-25 16,0-4-33-16,3-10-88 16,3-3-90-16,7-23 126 15</inkml:trace>
  <inkml:trace contextRef="#ctx0" brushRef="#br0" timeOffset="-104545.71">11778 10982 566 0,'-5'-4'138'16,"-2"0"99"-16,-4 4-42 16,1 2-34-16,-5 7-58 15,-1 6-22-15,-4 1-23 0,-1 2-6 16,4 2-10 0,4-2-11-16,9 0-19 0,-1-3-6 15,12-2 0 1,5 1 2-16,2-4 7 0,6 3 2 15,-3-6-5 1,0 1-3-16,0 3-2 0,-3-3-1 16,-4 5 2-16,-3 0 1 0,-8 0 1 15,-7 6-1-15,-8 3-4 16,-7 4-19 0,-4 1-73-16,3 2-58 15,-8-5-208-15,1-2 195 16</inkml:trace>
  <inkml:trace contextRef="#ctx0" brushRef="#br0" timeOffset="-104175.7">11925 10914 933 0,'9'-10'120'0,"-4"4"90"0,-3 6-26 15,-8 12-65-15,0 3-23 32,-6 11-34-32,3 4-7 0,1 6-21 15,1 1-13-15,6 1-16 16,0 0-3-16,2-1-1 0,-1-3-1 0,3-3 1 16,2-4-1-16,-5-10 0 15,5-3 0-15,-1-9-3 16,6-5 1-16,5-11-2 15,-3-3 2-15,3-10 1 16,-1 0 1-16,5 3 1 16,-5 0-1-1,5 11 0-15,-4 2-2 0,-3 10 0 32,8 4 0-32,-4 5-1 0,7 7 1 0,-3-3-69 31,-1 1-67-31,5 2 78 15</inkml:trace>
  <inkml:trace contextRef="#ctx0" brushRef="#br0" timeOffset="-100564.95">10856 13645 381 0,'0'-8'76'0,"0"4"76"15,0 3 0-15,0 2-8 16,1 1 2-16,3 0 8 0,3 1-4 16,6-1-11-16,3-1-12 15,9-2-27-15,8-2-18 16,29-5-29-16,8 1-9 16,17-5-19-16,6 0-5 15,22 5-7 1,8 2-4-16,14 9-4 0,13 2-2 0,-6 0 0 15,-6-2-2-15,12-9-2 32,-15-2 8-32,-13-6 21 15,1-3 9-15,-20 3 5 16,2 0-7-16,-28 6-16 0,-15 2-7 16,-33 4 6-1,-19 4 2-15,-22 5 1 16,-13 4 1-16,-36 5-10 15,-17 3-11-15,-17 0-10 0,-6-2-7 16,-5-6 3-16,-4-5 3 0,-2-10 4 16,-5-3-3-1,-2-4 1-15,4 2 0 0,-4 7-3 16,2 5 3-16,1 13 0 0,2 1 2 31,7 8 2-31,11 0 1 16,11-8 1-16,7 1 0 15,13-6 0-15,10-10 0 16,24 1-3-16,13-3-5 0,18 1-8 16,11 10-3-16,38 6 3 15,16 4 8-15,32 4 10 16,20-3 2-16,26-4-1 16,5-3-58-16,34 0 40 15</inkml:trace>
  <inkml:trace contextRef="#ctx0" brushRef="#br0" timeOffset="-95836.8">5916 10718 354 0,'-9'-6'67'15,"1"3"67"1,2 0-10-16,4 0-29 0,-4-2-11 16,4-6-19-16,2 4-8 0,4 0-10 31,5-2-4-31,2 1-4 0,-3-4 5 0,4 2 11 15,1-2 5 1,4 2 8-16,4-1-1 16,2 0-10-16,-1 1-6 0,-2 0-17 15,-3 3-9 1,3 5-12 0,-1 2-3-16,2 5-6 15,2 7-1-15,-7 1 2 16,1 1 1-16,-4 4-2 15,0-2-1-15,-4 7 1 0,-1 2-3 16,1 6 1-16,-4-1 4 16,0 5-6-16,1 4 1 15,-3 5 6-15,0 6-3 16,-1 5 4-16,-1 4-2 16,0 0-2-16,0-1-1 15,0 0-2-15,-1 0 2 16,0 3 0-16,-1 0 1 15,-1-8 1-15,2-5-1 0,0-12-1 16,2-6 0-16,0-7 0 16,1-5-1-16,-2-5-18 15,-1-3-18-15,0-2-57 16,0-2-58-16,-1-2 81 16</inkml:trace>
  <inkml:trace contextRef="#ctx0" brushRef="#br0" timeOffset="-95399.98">6133 11520 377 0,'0'0'104'16,"0"0"122"-16,5 1-22 15,-3 1-44-15,1 2-28 0,3 7-61 16,-1 3-22-16,-1 11-31 31,1 2-7-31,-2 1-5 0,1 0-1 16,0-5-1-16,1-5-1 15,3-9 18-15,1-5 13 0,2-9 21 16,2-5 10-16,7-8-12 16,2-9-10-16,8-5-21 15,1-5-9-15,0-1-7 16,-1 6-3-16,-6 3-59 15,-5 5-66-15,-1 7 69 16</inkml:trace>
  <inkml:trace contextRef="#ctx0" brushRef="#br0" timeOffset="-94715.41">6065 11879 367 0,'-4'-2'67'0,"-2"0"54"16,-5-1 1-16,-1 3-27 15,5 4-12-15,-5-2-16 16,-4 3-10-16,-6 1-27 16,-4 1-5-16,2 12-14 15,0-3-6-15,1 9-1 16,2-5 2-16,1 2 11 15,7 2 5-15,5-10 6 16,6 1 2-16,7-9 7 16,5-4 7-16,10 2 12 15,1-4 5-15,8 3-2 16,-1 1-8-16,-4-1-16 16,-3 4-7-16,-12 4 1 15,-1 5 6-15,-11 6 4 0,-5 3 0 16,-13 1-16-16,-12 2-7 15,-6 3-8-15,-3 0-1 0,7-4-3 16,-2-4-15-16,8-6-69 16,2-7-68-16,9-11-244 15,4-6 222 1</inkml:trace>
  <inkml:trace contextRef="#ctx0" brushRef="#br0" timeOffset="-94288.1">6117 11721 1006 0,'5'-2'96'0,"-3"4"74"0,-3 7-29 16,-4 13-46-16,-1 8-17 15,0 13-36 1,0 4-18-16,-2 7-14 0,3 2-3 16,-2-6-2-16,4 0-1 15,3-7 0-15,-2-6-1 0,2-9 0 16,0-5-1-16,-1-13 0 16,1-8-1-16,3-1 0 15,-3-12 1 1,3-8 0-16,4-2 0 0,1-8-1 15,4 1 0-15,2 1 0 16,2 4 0-16,-2 8 0 16,-2 4 4-1,0 21 4-15,-1 5 0 0,0 15 5 16,0 3-4 0,1 3-4-16,4-3 0 0,5-6 0 15,2-3-44-15,9-9-178 16,4-2 147-1</inkml:trace>
  <inkml:trace contextRef="#ctx0" brushRef="#br0" timeOffset="-64956.35">15465 17741 530 0,'-13'-5'90'0,"-3"0"70"16,-2 3-60-16,-1 4-73 15,-1 5-20-15,2 8-83 16,-4 1-88-16,3-2 92 16</inkml:trace>
  <inkml:trace contextRef="#ctx0" brushRef="#br0" timeOffset="-63004.39">15247 17855 471 0,'0'3'135'0,"3"2"138"15,2-4-85-15,2 0-94 16,1 0-32-16,-2 2-38 16,1 0-10-16,-1 1-7 0,1-1 7 15,3-3 15-15,0 0 7 16,3-5 10-16,5 0-5 15,4-4-2-15,3 0 2 16,3 3 2-16,3 1-1 16,-1 5-9-16,-4-2-8 15,-1 4-11-15,-6-2-5 0,3-1-3 16,2 2-2-16,4-1-1 16,4-2-1-16,2 1-1 15,4-2 0-15,6 3-1 16,2 2 0-16,4 0 0 15,-1 3 0-15,-11-1 0 16,3 0 0-16,-4 3 0 16,-1 0 0-16,5 1 0 15,-1-2 1-15,7-3 0 16,2 0 0-16,5 2-1 16,2 0 0-16,-6 2 0 15,-3 2 0-15,0-4 0 16,-1 2 0-16,13-1 0 0,5-2-1 15,2 2 1-15,-1-1 0 16,-11 1 0-16,0 1-1 16,0 0 1-1,5 0 0-15,15-1 0 0,1-1 0 16,-4-3 0-16,-2-1 0 16,-7-1 0-1,1 1 1-15,13 3-1 0,6 0 1 0,-2 1-1 16,-5 1 0-16,-6 3 0 15,1-1 0-15,7 3 0 16,0 0 0-16,-2-2 1 16,-8 0 0-16,-3-5 1 15,4-6 0-15,12-1 19 16,4-3 9 0,-8 3 13-16,0 3 3 0,-10 1-12 15,10 6-7-15,7 3-12 16,-5 0-2-16,-2 2-7 15,-8-1-3-15,-1-2-2 16,9 4-1-16,6-4 1 0,1-3 0 16,-6-6-1-1,-2 0 0-15,3-5 0 0,5 0 0 16,2-4 1 0,-4-3 1-16,-8 0 1 0,-7-2 0 15,11 4 0-15,2 0 0 16,-4 2-1-16,-3-3 0 15,-10 3-2-15,1 1 0 16,7 4 0 0,6 0-1-16,-8 4 0 0,0 1 0 0,-10-2-1 15,-5-2-1-15,-2-4-1 16,1-6 1-16,4-1 2 16,1-1 2-16,-8 0 5 15,-6 0 2-15,-15 3 4 16,-7 0 2-1,-7 3 4-15,-3-1 0 0,-5 0 0 16,-5 2-1-16,-5 0-5 16,-4 0-3-1,-11 0-5-15,-2-2-3 0,-11-1 1 0,-10 3 1 16,-11 4 1-16,-5 2 6 16,-4 2 4-16,1 2 1 15,-9 3 3-15,-9 3-3 31,-13 1-5-31,-5 2-1 16,3 2-9-16,-3 0-1 0,-8 1-6 16,-2 0-2-16,-2 1 3 15,-6 0 1-15,-2 0-1 16,2 3 1-16,-13-1 2 16,2-2 1-16,7 2 2 15,3-8 2-15,1-2-2 16,1-3 1-16,5-5-1 15,0 0 0-15,-1-1 2 16,1-2 1-16,2-1 3 16,-1-1 1-16,8-3 2 0,-3-1-1 15,3-3-1-15,0 1-2 16,7-1-5-16,3-1 2 16,-4-1 0-16,1 2 0 15,6 1 2-15,3 2-3 16,1 1-1-16,-2 2 0 15,-6 2-1-15,4 1 0 16,12 1 0-16,3 0-4 16,3 2-2-16,-6 0 1 15,-2 2 1-15,7 0 4 0,11 3 1 16,1 0 1-16,-3 3-1 16,-3 0-1-1,-6 4-3-15,3 1 0 0,5 1 0 16,9 1 1-16,9-4 2 15,5 1 0-15,1-2 1 16,-1-3 3-16,-3-2 0 16,1-2 0-16,7-1-1 15,7 0-2-15,11 0-6 0,4 0-2 16,8-1-6-16,3-1-3 16,1 0-19-1,1 2-6-15,6-1-11 0,-1 2 3 16,5 0 24-16,0 0 7 15,6-3 17-15,1 0 0 16,10-2 2-16,0 2 0 0,2-2 0 16,2-4 1-16,-6 3-1 15,-2-4 0-15,2 5 0 16,0 2 0 0,6-3 0-16,-1 1-1 0,7-2 0 15,2-1 1 1,13 0-1-16,4-1 0 15,11-1 0 1,-3-1 0-16,-4-2 0 0,3-2-1 16,8 0 0-16,7-1 0 15,10 2 0-15,1 3 0 0,6 3 1 16,10 1 1-16,1 5 1 0,0 4-1 16,2 2 0-16,5 1 0 31,0 0 1-31,2-3 0 0,9-6 0 0,-9-5 2 15,3-6 10 1,7 2 0-16,2-1 4 16,-4 4 0-16,3 4-11 15,3 3-2-15,-12 8-2 16,2 4-1-16,2 3-1 16,2 2 2-16,-8-3-1 15,0-1 0-15,-2-11 2 0,1-2 0 0,-1-4-2 31,2-6-1-31,4 1-17 16,-3 0-66-16,6 4 53 16</inkml:trace>
  <inkml:trace contextRef="#ctx0" brushRef="#br0" timeOffset="-59234.63">23100 14279 1402 0,'6'-1'160'16,"1"0"103"-16,-5 2-114 15,0 0-30-15,-3 0-45 16,-2 4-7-16,0 4-2 16,-2 7 2-16,-3 15-14 15,-4 5-7-15,-2 14-20 16,-2 6-14-16,1 6-13 15,1-4-2-15,3-10 0 16,2-5-2-16,1-18 8 0,2-4 2 16,4-13 1-16,2-8 1 15,0-11-1-15,4-13 0 16,5-18-5 0,3-13-2-16,7-16-2 0,2-5 1 15,-3 4 1-15,1 4 1 0,-5 14 1 16,1 4 0-16,3 17-1 15,1 10-2 1,4 15-2 0,-1 8 0-16,3 11 0 0,-4 5 1 15,-1 13 1-15,0 6-1 0,-4 1 1 16,-1 2 0-16,-2-3 0 16,-1-5 1-16,0-8 1 15,-1-8 1-15,0-11 2 16,0-6 0-1,1-14 2-15,4-8 0 0,4-10 0 0,0-8-1 16,5-2 0 0,0-5 1-16,-7 1 0 15,1 4 0-15,-3 13 11 0,-4 13 2 16,-3 24 11-16,-8 15 3 16,-5 21-8-1,-2 7-3-15,-2 10-10 16,0 4-3-16,0 4-5 0,2 2-4 15,4-2 1-15,-1-2-31 16,3-13-81-16,2-7-75 0,1-19-307 31,4-2 286-31</inkml:trace>
  <inkml:trace contextRef="#ctx0" brushRef="#br0" timeOffset="-58877.27">23820 14358 1278 0,'0'1'124'0,"2"-1"104"0,0-1-113 16,0-4-15-16,1 2-22 15,0-1 4-15,3 0 13 16,4 4-10-16,4 5-1 31,7 6-26-31,6 7-12 0,6 12-22 0,3 7-10 0,14 11-8 31,2 8-9-31,-1 4 0 16,-7 3 3-16,-13-1 1 16,-7-7 2-16,-14 2 2 15,-3-2 0-15,-13 2 3 16,-4-1 0-16,-10-4-34 15,-4-2-30-15,-6-10-81 16,-2 0-53-16,5-13-175 16,-1-4 204-16</inkml:trace>
  <inkml:trace contextRef="#ctx0" brushRef="#br0" timeOffset="-58585.49">23992 15049 1331 0,'-3'0'215'0,"2"3"275"0,2 5-401 15,3 6-21-15,1 15-66 16,1-1-2-16,5 6-2 16,2 0 0-16,9-2 2 15,6 2 2-15,3-4-1 16,1-7 6-16,1-9 31 15,0-8 12-15,0-15 12 16,8-8-6-16,7-14-34 16,-1-3-31-16,5-6-72 15,1 0-69-15,-20 3-307 16,-7 3 274-16</inkml:trace>
  <inkml:trace contextRef="#ctx0" brushRef="#br0" timeOffset="-58020.14">24450 15693 1287 0,'4'-8'152'0,"-4"-6"123"16,-4-2-30-16,-9-4-63 0,-4-1-32 15,-12 1-41-15,-3 3-18 16,0 14-35-16,1 3-1 16,2 9-35-16,6 10-9 15,7 3-9 1,5 6-5-16,10 5 5 0,4-2 1 16,11 2 0-1,6-1-3-15,11 0-2 16,4 0 1-16,10 1 2 0,3 1-1 15,2 1 2 1,-2 0 1-16,-22-5 1 0,-6-3 6 16,-34-2 7-16,-20-6 4 15,-17-5 4-15,-13-2-7 0,0-7-8 16,-1-3-1-16,-9-6-24 31,-5-8-11-31,-1-4-53 0,3 0-32 16,26 1-73-16,10 7-70 15,16-3 146 1</inkml:trace>
  <inkml:trace contextRef="#ctx0" brushRef="#br0" timeOffset="-56844.58">23205 15266 985 0,'3'2'135'0,"4"-1"135"16,1 2-104-16,-1 2-34 16,1 4-15-16,-5 8-3 15,3 5-11-15,-3 12-14 16,0 7-15-16,4 15-27 15,-1 6-11-15,5 14-22 16,3 8-3-16,-1 19-10 16,3 8-1-16,-16 4 0 15,-10-2-2-15,-19-2 3 16,-14-5 2-16,-12-10 4 16,-7-2 1-16,-2-11 3 15,-1 4 1-15,-10 2 18 16,-6-2 8-16,-3-5-1 0,1-5-2 15,15-10-21-15,16-6-9 16,18-16-2-16,9-10-1 16,13-17-9-16,10-16-24 15,-2-9-73-15,10-21-62 16,9-28 83-16</inkml:trace>
  <inkml:trace contextRef="#ctx0" brushRef="#br0" timeOffset="-56350.46">23448 15347 1553 0,'-1'-3'174'15,"0"1"167"-15,0 4-236 16,0 6-22-16,-1 9-38 0,-2 2 4 15,4 6 23-15,3 2 4 16,6 4 0-16,5 8-17 16,4 9-24-1,0 8-9-15,1 14-13 0,-3 4 2 16,-6 9-4-16,-5 3-4 16,-11-3-1-16,-6 1 0 15,-12 2-3-15,-6 3 1 16,-1 0 5-16,-2 0 0 15,-4-4-2-15,-2-2 1 0,-22 5-5 16,-7 1 1-16,-10-3 4 16,-1-3 4-16,11-6-1 15,-8-4 0 1,-7-12 3-16,-2-4-4 16,1-15 3-16,11-6-3 15,20-10-7-15,8-3-3 0,4 0-10 16,3 1-8-16,5-4-17 15,1-1-11-15,14-3-14 16,5-2-9-16,7-3-28 16,9-4-31-16,2-8-91 15,8-5-40-15,12-17 133 0</inkml:trace>
  <inkml:trace contextRef="#ctx0" brushRef="#br0" timeOffset="-55938.68">22440 16805 1182 0,'-20'12'210'16,"3"-1"303"-16,6-5-418 15,3 1-19-15,-2-3-35 31,-3 1-3-31,-2 2 18 0,1 3 17 0,-2 5 14 0,0 11 5 32,-6 10-21-17,-2 8-23-15,0 20-29 0,-5 6-12 16,1 7-5 0,3-1 0-16,5-9 0 0,4-10 0 15,6-17 2-15,-2-6 1 16,1-9-1-16,4-4 1 0,0-7-3 15,3-3-1-15,4-4-6 16,2-2-1-16,11-1 6 16,5-1 3-16,18 0 8 15,15 0-1-15,35 4-7 16,11-2-3-16,12-1-22 16,5-4-40-16,0-7-115 15,1-8 102-15</inkml:trace>
  <inkml:trace contextRef="#ctx0" brushRef="#br0" timeOffset="-10682.49">13803 1018 288 0,'-2'5'108'0,"1"4"123"15,-1 0 16-15,0 3-26 16,4-1-26-16,-1-3-44 15,0 0-13-15,2-3-16 16,-3 0-12-16,1-3-12 16,-1-1-2-16,-2 0-3 15,-1-1-8-15,-13 0-23 16,-2 0-10-16,-12-2-26 16,-8 0-9-16,-3 2-11 15,-3 4-7-15,1 12-4 0,-1 7-3 16,7 18-3-1,3 4-1-15,5 10 2 0,3 4 1 16,11-1 2-16,5 1 1 16,11-3 3-1,12-4 1-15,3-5 2 16,6-8 1-16,10-8-21 0,1-5-28 0,14-13-103 16,2-4-73-16,9-10 114 15</inkml:trace>
  <inkml:trace contextRef="#ctx0" brushRef="#br0" timeOffset="-10350.53">13938 1471 899 0,'-6'-13'153'0,"-3"2"144"16,-4 2-36-16,-3 9-76 16,-3 6-52-16,-4 13-80 15,-3 8-20-15,-1 9-18 16,-1 5-8-16,8-2-8 0,7-2-2 15,16-11-1 1,10-8 2-16,12-9 3 16,-1-5 3-16,1-12 4 15,-7-2 1-15,5-14 0 0,2-4-1 16,5-6-2-16,3-6 1 0,-7 7-2 16,-2 4 1-16,-9 13-2 15,-7 8-2-15,-7 18-1 16,-1 6-1-1,-4 11 1-15,2 2 1 0,6 0-16 32,2-4-41-32,14-7-117 0,12-8-131 0,9-4 159 15</inkml:trace>
  <inkml:trace contextRef="#ctx0" brushRef="#br0" timeOffset="-9721.2">14416 1470 1097 0,'-25'-5'127'0,"-3"6"58"16,-1 8-9-16,4 10-50 15,0 1-48-15,5 11-40 16,8 0-13-16,5 5-25 0,2 2-5 16,15-9-1-16,1 1 3 15,13-13 3-15,10-9 1 16,5-11 3-16,5-8 1 15,0-10 3-15,5-4-1 16,-5-14 2-16,-1-6 1 16,-4-13 0-16,-11-5 1 15,-7-5 0-15,-4-4 1 16,-11 3 9 0,-1 8 7-16,1 21 16 15,-5 16 0-15,-2 31-15 16,-10 17-8-16,-6 23-21 15,-2 8 0-15,7 11 0 16,8-1 1-16,4-2 3 16,5-2 3-16,-3-10 1 15,1-11 1-15,7-18 0 16,-5-5 0-16,8-17 3 16,-2-7 0-16,4-8-2 15,8-7-3-15,1 3-7 16,-2 3-2-16,6 11-5 15,-4 5 1-15,1 12 1 0,0 3 2 16,8-5 4-16,2 0 3 16,4-12 1-16,-1-7 3 15,-7-7 0-15,-5-4 1 16,-5-3 2-16,-7-1 1 16,-9 2 1-16,-1 2 4 15,-12 10 0-15,-5 9-3 16,-2 16 1-16,-4 12-4 0,1 10-4 15,6 7 0-15,12-1-5 16,7-3-2-16,20-9-15 16,9-11-37-16,17-15-120 15,15-10-173-15,19-5 187 16</inkml:trace>
  <inkml:trace contextRef="#ctx0" brushRef="#br0" timeOffset="-9108.15">16784 1032 1285 0,'-17'-8'86'0,"-20"5"29"16,-14 3-4-16,-10 21-6 15,0 12-47-15,8 29-43 16,0 13-10-16,9 12-8 15,9 2 0-15,15-11 1 16,8-7 1-16,29-20 1 16,3-13 2-16,16-19 3 15,5-10 2-15,-2-13 6 16,6-8 1-16,3-10 6 16,-3-2 7-16,-6-6 4 15,-4 4 1-15,-14 6-6 16,-11 7-8-16,-4 17-12 15,-13 12-3-15,-2 13 0 16,3 7-1-16,1 1 2 16,9-6 0-16,14-8-1 15,-3-7 1-15,16-14 5 0,-2-7 3 16,1-9 15-16,3-4 9 16,-9-1 16-16,-8-2 10 15,-8 0-1 1,-8-1-5-16,-14 1-26 0,0 6-16 15,-16 10-21-15,-5 4-20 16,-3 5-105-16,-1 0-124 0,12-5 138 16</inkml:trace>
  <inkml:trace contextRef="#ctx0" brushRef="#br0" timeOffset="-8825.6">17247 1161 1440 0,'10'24'96'0,"-5"9"31"16,-7 10 4-16,-10 10-40 15,-6 1-32-15,-7 3-33 16,2-4-8-16,4-4-6 16,3-2-1-16,9-13-3 15,6-7-2-15,3-15-8 16,5-5-2-16,11-16 0 15,3-7 1-15,15-9 5 0,2-4 5 16,-4 10 16 0,1 6 3-16,1 19 5 0,-6 12-5 15,-1 15-16-15,-1 7-2 16,-8 3 1-16,-1-5-38 16,11-1 22-16</inkml:trace>
  <inkml:trace contextRef="#ctx0" brushRef="#br0" timeOffset="-7930.41">16685 2331 217 0,'10'-5'104'0,"-4"-1"127"15,-3 0-7-15,-3-1 7 16,1 0-38-16,7 2-51 16,1 2-12-16,-5 1-24 15,-4 2-9-15,5 6-23 16,-5 5-8-16,2 11-17 15,-1 9-8-15,-2 9-11 16,2 8-9-16,-1 2-9 16,3 2-2-16,2-4-1 15,-11-6 0-15,5-9 9 16,-6-7-30-16,2-8-76 16,1-5-59-16,0-6-283 15,0-2 253-15</inkml:trace>
  <inkml:trace contextRef="#ctx0" brushRef="#br0" timeOffset="-7695.02">16702 2338 1047 0,'-9'-10'133'16,"1"6"93"-16,1 3-35 16,5 7-49-16,2 7-27 15,9 3-19-15,4 4-6 0,15 3-20 16,4 0-15-1,1 3-23-15,-4-1-11 0,-6-4-9 16,0 3-2-16,1-4 0 16,-4-1-1-16,-4-8-27 15,-3-3-41-15,-1-8-130 16,3-7-135 0,2-11 172-16</inkml:trace>
  <inkml:trace contextRef="#ctx0" brushRef="#br0" timeOffset="-7489.35">17202 2275 983 0,'10'3'113'0,"-4"4"104"16,-4 0-36-16,-15 9 3 16,2 4-47-16,-18 9-61 15,-3 4-22-15,-6 10-28 16,-5 4-9-16,4 2-10 15,6-3-2-15,11-10-13 0,5-4-25 16,10-16-111-16,7-5-70 16,11-13 105-16</inkml:trace>
  <inkml:trace contextRef="#ctx0" brushRef="#br0" timeOffset="-7269.51">17235 2356 861 0,'1'10'165'16,"3"1"89"-1,0 6-20-15,-8 4-23 0,11 9-78 16,-7 2-32-16,-2 4-47 16,2 2-12-16,-7 3-23 15,-1 2-6-15,5-1-6 16,2 0-2-16,1-9-51 15,9-4-60-15,-7-7-221 16,10-5 185-16</inkml:trace>
  <inkml:trace contextRef="#ctx0" brushRef="#br0" timeOffset="-6814.01">17794 2290 916 0,'3'-4'183'0,"-2"-1"63"0,2-1 5 16,-6-3-31-16,-5 1-93 15,-2 1-27-15,-6 2-39 16,-3 5-18-16,-8 7-21 15,-9 2-4-15,-4 13-11 16,-1 1-2-16,5 2-6 16,13 4-2-16,18-4-3 15,10 0 0-15,19 1 1 16,7 1 1-16,5 0 2 16,-1 3 2-16,-7 0 1 15,1 0 2-15,-10-1 2 16,0 2 1-16,-11-4 4 15,-9-3 2-15,-11-4 4 0,-8-2 2 16,-18-6 0-16,1-1-2 16,-16-8-5-16,0-3-10 15,7-5-51-15,1-5-42 16,19-1-96-16,2-3-54 0,16 0 127 16</inkml:trace>
  <inkml:trace contextRef="#ctx0" brushRef="#br0" timeOffset="-6467.22">18188 2273 735 0,'0'2'186'16,"0"-3"105"-16,0-2-34 16,3-1-51-16,4 1-77 0,6 1-27 15,3-4-26-15,6 1-10 16,10-2-25-16,4 0-12 15,13 3-16-15,5 0-4 16,-3-3-5-16,-1-1 0 16,-17-1-33-16,-4-1-41 15,-10 7-170-15,-5 0 140 16</inkml:trace>
  <inkml:trace contextRef="#ctx0" brushRef="#br0" timeOffset="-6200.46">18427 2302 1029 0,'1'0'121'0,"0"2"68"15,5 1 9-15,-5 7-44 16,3 4-41-16,-8 12-48 15,-9 7-13-15,-3 8-23 0,-3 1-13 16,4 2-9-16,5-3-1 16,2-5-1-16,2 0-1 15,4-8-36-15,0-2-46 16,2-5-221-16,0-1 180 16</inkml:trace>
  <inkml:trace contextRef="#ctx0" brushRef="#br0" timeOffset="-6011.2">18159 2760 1172 0,'-8'10'112'0,"5"-2"75"16,8-1 12-16,11-5-21 16,16-1-26-16,14-1-49 0,4-4-21 15,18 1-40-15,4 1-17 16,-5-1-19-16,0 0-47 15,-19-3-453-15,5 5 347 16</inkml:trace>
  <inkml:trace contextRef="#ctx0" brushRef="#br0" timeOffset="58886.28">3349 14466 728 0,'-2'-5'152'0,"1"-1"138"16,-1 0-123-16,1 0-26 16,-4 3-33-16,0 2-2 0,-6 1-21 15,-4 5-2 1,-7 5-5-16,-8 0 1 0,-4 2-4 15,-5 0-7-15,-1-2-10 16,-6 1-9-16,-11-3-11 16,-10-3-3-16,-22 3-8 15,-6-2 1-15,-7 6-2 16,9 1 1-16,-2 6-13 16,6 5-6-16,12 2-8 15,4 0-5-15,22 1 2 16,5-3 0-16,9-2 0 15,0-2-1-15,11-6-47 16,3-4-68-16,7-5 70 16</inkml:trace>
  <inkml:trace contextRef="#ctx0" brushRef="#br0" timeOffset="59592.95">983 14891 473 0,'0'-15'135'0,"0"1"113"0,-1 1-14 16,-3 4-10-16,0 5-49 15,-1 3-30-15,-1 1-40 16,1 4-17-16,-2 10-29 16,1 8-18-16,2 16-30 15,-2 7-8-15,4 7-1 16,-3 5-1-16,3-2 0 15,1 0-1-15,-2-8-3 16,0-11 0-16,1-11 2 16,-3-8-1-16,5-16-11 15,-1-4-3-15,0-24-4 16,0-6 1-16,1-24 11 16,0-8 3-16,2-12 5 0,2-4 0 15,-2 4 17 1,-1 7 12-16,0 13 14 0,1 5 10 15,2 19-7-15,0 7-10 16,1 12-16-16,3 10-8 0,1 12-10 16,2 12-2-16,7 13 0 15,3 8 0 1,10 7 2-16,2 1 0 0,0 4 2 16,0-2-8-16,-1-9-55 15,-4-1-29-15,-4-12-120 16,-2-3-157-16,-17-2 219 15</inkml:trace>
  <inkml:trace contextRef="#ctx0" brushRef="#br0" timeOffset="59781.77">906 14996 1610 0,'11'-12'75'0,"1"-5"4"15,4-4-12-15,5-7-31 0,3 0-16 16,6 2-31-16,4 1-50 16,6 3-200-16,2 1 165 0</inkml:trace>
  <inkml:trace contextRef="#ctx0" brushRef="#br0" timeOffset="60011.13">1356 14776 838 0,'12'28'105'15,"-1"2"88"-15,5 1-118 16,-1-3-30-16,1-4-6 16,-3-6 11-16,-1-9 37 15,-3-6 20 1,-6-8 3-16,-4-3-13 0,-8-8-36 16,-4-6-20-16,-4-5-14 0,-1-3 5 31,0-2-1-31,3 2-2 0,7-3-15 15,0 1-9-15,7 9-8 16,3-1 0-16,6 11-105 0,4-6-122 16,8 1 132-16</inkml:trace>
  <inkml:trace contextRef="#ctx0" brushRef="#br0" timeOffset="60390.4">1609 14376 1106 0,'-14'0'133'0,"-3"2"114"32,0 5-75-32,5 11-48 15,2 8-27-15,10 16-36 0,5 8-19 0,11 11-32 16,3-1-7-16,4-4 0 31,3-3 0-31,-5-10 6 16,-2-2 1-16,-8-11-1 0,-5-6 1 15,-5-12-2-15,-2-8 0 16,0-16-3-16,1-10-1 16,0-10-4-16,7-5 0 15,-4 6-1-15,4 5 1 16,9 6 3-16,-2 9 2 16,5 9 2-16,-1 9 1 0,-6 7-1 15,0 2 1-15,-6 6 3 16,-2-1 2-16,-9 7 2 15,-4 3 2-15,-5 4-2 16,-5 2-1-16,-5 0-58 16,-8 0-56-16,-10-6-289 15,-5-6 229-15</inkml:trace>
  <inkml:trace contextRef="#ctx0" brushRef="#br0" timeOffset="60963.1">955 15311 1059 0,'6'6'94'0,"5"0"57"15,8-4-7-15,19-1-27 16,14-1-20-16,17-3-25 15,6-3-14-15,8-5-26 16,3-1-8-16,12-5-14 16,1-1-4-16,2-7 1 15,-3-4 1-15,-10-12 3 16,-5-2 3-16,-9-8 6 16,-16-7 10-16,-21-9 12 15,-8-5 6-15,-21-6 1 16,-4-3-9-16,-14-8-13 0,-8-6-6 15,-15-3-6-15,-9 8-2 0,-12 12 1 16,-7 6 1 0,-9 19-2-1,3 8-1-15,-15 22-7 16,-7 14-3-16,-14 11-2 16,-3 7-1-16,0 7 0 0,0 2 0 15,4 10-7-15,-3 6-2 16,15 11-6-16,7 9-3 15,3 23 0-15,5 15-2 0,12 18 3 16,9 6 0 0,30 11 1-16,11 2 1 15,25 5 6-15,14 4 3 0,38-11-16 16,9-15-10 0,18-34-6-16,5-24-2 0,18-44 18 0,10-17 9 15,15-33-20-15,13-18-35 16,-9-20 42-1</inkml:trace>
  <inkml:trace contextRef="#ctx0" brushRef="#br0" timeOffset="144097.48">15025 3424 315 0,'-7'-3'108'0,"5"3"67"15,-6 15-16 1,1 7-22-16,-3 11-57 16,-4 4-19-16,4-1-33 15,2 2-10-15,4-5-8 16,4-4-2-16,0-9 17 16,3-10 17-16,1-10 13 15,-4-6 4-15,0-10-18 16,5-6-16-16,-5-7-14 15,0-3-3-15,-1-5-4 16,-8 4-2-16,3 1 0 16,6 0 6-16,3 12 11 0,1 9 0 15,-3 13 2 1,4 11-6-16,5 11-10 16,2 1 1-16,4 7-2 0,-7-3 0 15,3-11-2-15,-4-5 2 16,14-17 17-16,1-5 3 0,-1-8 2 15,5-4 0-15,-10-7-17 16,9-4-2-16,-4 0-2 16,-7 4 4-16,0 8 2 15,-5 7 0-15,-2 17 10 16,0 21-4-16,-6 12 1 16,-3 8-1-16,1 6-10 15,-1-9 0-15,4-6-3 16,5-5-12-16,1-12-55 15,4-2-79-15,3-8 76 16</inkml:trace>
  <inkml:trace contextRef="#ctx0" brushRef="#br0" timeOffset="144404.45">15436 3585 756 0,'-4'5'52'16,"-2"1"108"-16,2 6-47 15,-4 4 14 1,1 3-4-16,4 4-66 16,2-1-24-16,11-7-24 0,6-4-1 0,11-11 8 15,3-6 5-15,0-11 5 16,-1-4-2 0,-7-10-6-16,-6 0-6 0,-4-2 22 15,-6 3 8-15,-5 11 3 16,-9 0 0-1,-10 9-31-15,-4 8-11 0,-11 12-8 16,5 11-10-16,-5 10-71 16,2 0-76-1,12-5 88-15</inkml:trace>
  <inkml:trace contextRef="#ctx0" brushRef="#br0" timeOffset="144936.24">15896 3646 782 0,'-9'-3'82'0,"-8"2"49"0,-8 1 12 16,-7 4-32-16,-1 5-28 0,1 9-36 31,3 2-24-31,12 8-20 0,1-4-2 16,13-2-2-16,4-6 0 0,10-12 1 15,5-5 0-15,6-12 3 16,1-6 1-16,3-9 1 31,5-3 0-31,2-9 11 0,-3-3 14 0,1-7 20 32,-8-6 6-32,-8-4-1 0,-6 2-10 0,-5 8-10 15,1 15 4-15,-3 24-5 16,-6 13-3-16,-11 27-16 15,-3 13-11 1,-5 23-6-16,-3 4-1 16,11-3 3-16,9-6 2 15,10-23 0-15,18-7 2 16,7-18 3-16,-1-5-1 16,1-9 2-16,-5-6-2 15,0-7-4-15,-2-7 2 16,1-8-3-16,0 2 0 0,-3 3 1 15,-5-1-2-15,-6 19-2 16,-5 3-2-16,-5 19-1 16,-3 9 2-16,1 7 5 15,0 3-2-15,3-6 0 16,6-2 0-16,8-8-2 16,3-7-8-16,3-5-89 15,5-5-77-15,-4-7 91 16</inkml:trace>
  <inkml:trace contextRef="#ctx0" brushRef="#br0" timeOffset="145096.56">16158 3378 916 0,'-6'12'25'15,"1"-6"-46"-15,3-5-79 16,6-9 58-16</inkml:trace>
  <inkml:trace contextRef="#ctx0" brushRef="#br0" timeOffset="145335.92">16506 3303 905 0,'-3'0'82'0,"-7"7"34"15,-1 5 7-15,-13 13-23 16,4 10-28-16,-10 7-23 16,5 4-11-16,3 3-17 15,5-6-5-15,17 1-8 16,-4-2-5-16,12 1-2 0,-4 0-1 16,7 2-55-1,3 1-140-15,0-1 121 16</inkml:trace>
  <inkml:trace contextRef="#ctx0" brushRef="#br0" timeOffset="145554.7">16389 3669 724 0,'17'-15'104'0,"1"0"82"16,-3 5-19-1,-3 4-58-15,-1 0-21 16,-2 6-35-16,2 4-15 15,-3 6-20-15,1 8-5 0,-4 4-5 16,-1 3-1-16,2 3-1 16,0-1 0-1,2-3-1-15,4-4-1 0,4-13-4 16,6-4-34-16,2-9-181 16,3-7 145-16</inkml:trace>
  <inkml:trace contextRef="#ctx0" brushRef="#br0" timeOffset="145681.19">16532 3498 785 0,'-11'6'24'0,"2"-4"-37"16,4-4-83-16,9-2 57 16</inkml:trace>
  <inkml:trace contextRef="#ctx0" brushRef="#br0" timeOffset="145981.57">16734 3631 788 0,'15'20'78'0,"-6"-5"38"15,5-3 13-15,-11-11-37 16,7-2-16-16,8-12-24 15,-4-2-14-15,-2-4-16 0,-3-1-7 16,-5 0-7-16,-25 5-3 16,4 6-4-16,-6 5-1 15,-8 12-2-15,11 6-2 16,0 11 0-16,2 6 0 16,5 8 0-16,13 0 1 0,6-6 1 15,12-5-1-15,12-12-36 16,4-6-43-16,12-13-141 15,-7-7-112-15,3-10 176 16</inkml:trace>
  <inkml:trace contextRef="#ctx0" brushRef="#br0" timeOffset="146276.39">17054 3649 634 0,'-7'-3'107'0,"-2"7"105"16,-6 8-50-16,-7 15-100 15,1 2-11-15,0 3-38 16,1 0-6-16,14-12-5 15,4-5 0-15,9-13 2 16,5-4 1-16,2-9 1 0,5-4-1 16,2-6-2-16,0-4 0 15,2-2 1-15,0-5 3 16,-7-8 8-16,-4-7 9 16,-6-17 4-16,-3-3-2 15,0 13 32-15,-3 12 5 0,-5 37 1 16,-5 22 4-16,-7 26-41 15,-3 13-15 1,0 10-8-16,6-1-2 16,14-6-1-16,5-8 0 15,20-14-37-15,8-6-71 0,24-16 64 16</inkml:trace>
  <inkml:trace contextRef="#ctx0" brushRef="#br0" timeOffset="146807.08">18654 3313 793 0,'-10'9'30'0,"-8"1"50"16,-5 2-6-1,-8 1 34-15,-7 1 1 0,-8 6-40 16,-2-3-26-16,5 9-34 0,6-1-5 16,14-1-3-16,8 0-1 15,15-5-3-15,8 0-1 31,11 1 3-31,4-1 3 0,16 1 4 0,1 2 1 32,2-2 0-32,-4 2 0 0,-11-3 2 0,-8-1 3 0,-12 3 5 15,-7 3 4-15,-26 3-4 32,-7 3-6-32,-21 2-85 0,-3-1-123 15,1 3 114-15</inkml:trace>
  <inkml:trace contextRef="#ctx0" brushRef="#br0" timeOffset="147695.45">18799 3291 746 0,'18'12'77'16,"-6"7"126"-16,-3 9-79 15,-10 17 16-15,-6 5-15 16,-2 8-62-16,-6 2-21 16,1-1-29-16,0-1-5 15,5-2-3-15,5-8 0 16,4-16-1-16,4-9 1 0,3-19 1 16,1-5 0-16,5-12 1 15,4-7 0-15,7-7-1 16,10-1-2-16,-2 4 3 15,-2 7 4-15,-1 12 5 16,-6 8 1-16,-12 16-2 16,2 6-5-16,-5 6-3 15,-4-4 1-15,13-12-1 16,2-6 1-16,9-13 0 16,4-4-10-16,4-11-51 15,3-3-26-15,4-5-24 16,-1-1 7-16,-5 1 48 15,4-1 27-15,-13-2 27 0,-14 2 20 16,1 3 48 0,-19 8 13-16,-15 14 6 0,4 7-16 15,-24 16-50-15,2 4-15 0,-4 11-10 16,-1 4 1-16,13-3 3 16,10-6 1-1,13-8 0-15,6-9 1 16,14-13 3-16,2-6 0 15,9-12 0-15,9-3-3 0,-1 2-4 16,2-1-1-16,7 3-1 16,-7 1 0-16,-13 3 0 15,-1 4-1-15,-17 8-2 16,-3 4-1-16,2 11 1 16,-3 4 1-16,-8 7 2 15,0 0 0-15,3-4 1 16,11-4 0-16,2-11 0 15,11-4 0-15,-2-3 1 16,-2-4-1-16,8-1-1 16,-2 1-2-16,-1 5-2 15,-4 7 0-15,-4 8-1 16,-3 2 2-16,-3 3 1 0,-2-2 2 16,-3-7 3-1,-1-8 5-15,0-1 4 0,0-3 2 0,-4-13-3 16,2-5-2-16,1-8-4 15,0-4 1-15,4-4 11 16,5 0 0-16,7 2 0 16,4 5-6-1,1 10-13-15,-1 4-2 0,2 5-4 16,0 1 5 0,8 1-86-16,0 2-57 0,3 3-340 15,0 4 273-15</inkml:trace>
  <inkml:trace contextRef="#ctx0" brushRef="#br0" timeOffset="148011.63">19919 3713 562 0,'0'0'139'16,"-2"0"62"-1,3-1 9-15,-1-2-19 0,2 1-78 31,3-3-18-31,1-2-47 0,-1 0-11 0,4-4-15 16,2-2-8-16,-2 0-9 16,-1 1 1-16,-4-1 5 15,-5 2 7-15,-7-1 6 16,-4 5 1-16,-10 7-10 31,-1 5-10-31,-3 15-9 0,-1 4-3 0,-1 9 0 16,7 1 2-1,8-1 1-15,9-1 1 16,18-9 1-16,7-7 2 16,10-14-50-16,5-4-67 15,3-9 68-15</inkml:trace>
  <inkml:trace contextRef="#ctx0" brushRef="#br0" timeOffset="148411.7">20269 3710 703 0,'-17'-4'154'16,"0"1"130"-16,-9 2-148 15,-3 1 5-15,0 5-71 16,0 2-10-16,12 3-36 16,4 2-16-16,11 2-11 15,4 1-4-15,10-4 3 16,6 0 2-16,9-7 2 0,3-3 1 15,5-4 3-15,-5-5 0 16,-6-5 2-16,-2-3 0 16,-5-4 0-16,-3-3 2 15,-1-3 1-15,-5-9 1 16,-5-10 1-16,-2-14-1 16,0-15 2-16,-2 5 8 15,1 15 27-15,1 19 9 16,-4 34-7-16,-3 15-8 15,-5 31-31-15,-1 9-7 0,4 15 0 16,3-5 1-16,6-13 1 16,7-3 0-16,5-16 0 15,6-2 2-15,5-10-93 16,7-5-136-16,8-9 131 16</inkml:trace>
  <inkml:trace contextRef="#ctx0" brushRef="#br0" timeOffset="148878.15">21350 3378 433 0,'-4'0'70'0,"1"0"141"0,5 0-98 0,6-1 52 16,4-2-3-16,15 2-34 16,13 0-28-16,9-1-52 15,7 3-14-15,-4 1-20 16,-7 2-4-1,-5 1-4-15,-6-2 0 0,-4-3-47 0,-3-2-94 16,-8-1 82-16</inkml:trace>
  <inkml:trace contextRef="#ctx0" brushRef="#br0" timeOffset="149066.39">21629 3447 611 0,'-3'0'96'0,"0"2"188"16,-3 6-185-16,6 8 26 16,0 0-5-16,0 7-44 15,1 1-22-15,-1 1-42 16,2 1-4-16,-5 2 0 16,0-4-38-16,-3-2-280 15,-11 6 217-15</inkml:trace>
  <inkml:trace contextRef="#ctx0" brushRef="#br0" timeOffset="149496.37">21323 3766 698 0,'31'-3'110'0,"5"-2"100"16,19 1-90-16,-1-3 24 15,6-2-41-15,-7-2-3 16,-8-3-55-16,-3 0-21 0,-1 0-13 15,-1 1-1-15,-2 0-3 16,-4 4-1 0,-10 5-4-16,-3 4-2 0,-8 7-8 15,-1 4-1-15,-2 9 1 16,-2 1 3-16,-8 7 6 16,1 3 3-16,-3-4 6 15,0-2 3-15,6-10 12 16,-5-4 4-16,2-10 12 15,9-8-2-15,-2-10-8 16,6-7-5-16,6-6-15 16,-1 0-4-16,-1 3-4 15,0 5-2-15,-1 9 3 16,-5 4 0-16,0 9-1 16,-5 7-1-16,-1 8-2 15,-1 2 0-15,3 3 3 0,3-2 1 16,2-4-24-16,3-1-34 15,4-9-117-15,1-2-133 16,3-8 165-16</inkml:trace>
  <inkml:trace contextRef="#ctx0" brushRef="#br0" timeOffset="149758.65">22409 3657 958 0,'9'-3'100'15,"-8"2"62"1,-1 4-46-16,-3 5 1 0,3 5-40 15,8 2-8-15,0 4-34 16,1 1-8-16,6-3-1 16,-1 1-2-16,1-7-5 15,2-3 3-15,1-6 12 16,3-3 10-16,-3-6 16 0,2-2 3 31,-9-5-2-31,0-1-7 0,-6-4-18 0,0-3-10 16,-4-3-17-16,1-3-6 15,0 4-54-15,1 3-39 16,-1 9-120-16,5 4-115 16,8 10 182-1</inkml:trace>
  <inkml:trace contextRef="#ctx0" brushRef="#br0" timeOffset="150428.79">22894 3683 783 0,'3'3'124'15,"1"-3"105"1,-5-1 0-16,-2-5-79 0,-2 1-34 0,-8 0-51 16,-4 1-23-16,-1 5-24 15,-12 6-5-15,6 5-13 16,2 1-4 0,6-1 0-16,15-4-1 15,10-6 1-15,13-3 2 16,13-5 2-16,-8-3 4 15,4-2-1-15,-9 3-2 16,-7 4-1-16,1 2-3 16,-12 10-4-16,-4 4 0 15,-5 11 1-15,2 2 3 16,5 1 3-16,-4-1 0 16,7-12 3-16,1-6 0 0,4-8 3 15,7-11 1-15,-4-4 1 16,2-3 0-16,0-5 2 15,-6 0 2-15,3-7 7 16,2-7 2-16,3-12-1 16,3-6-3-16,-1-6-11 15,-2 1 2-15,-6 19 10 16,-1 11 2-16,-10 25-8 16,-3 12-7-16,-10 23-16 15,0 13-4-15,-4 17 7 16,1 4 5-16,3 0 2 15,5-6 1-15,12-8 4 0,4-7 0 16,9-8 4-16,5-10-1 16,8-12 3-1,9-7 1-15,-1-13 0 0,-1-4 2 16,0-7-2-16,-15-3 2 16,0-3 2-16,-6 0 1 15,-13 7-7-15,3 5-3 0,-9 9-15 16,3 7-3-16,-3 14 2 15,-3 6 2-15,3 11 8 16,1 1 3-16,4-6 1 16,4-5 1-16,8-9 0 15,0-5 2-15,2-7-43 16,5-5-52-16,-3-10-316 16,7-9 250-16</inkml:trace>
  <inkml:trace contextRef="#ctx0" brushRef="#br0" timeOffset="150567.31">23421 3583 1093 0,'-11'8'28'0,"5"-6"-22"16,2 0 0 0,4-6-25-16,3 0-42 0,9 2 37 15</inkml:trace>
  <inkml:trace contextRef="#ctx0" brushRef="#br0" timeOffset="150984.69">23666 3731 835 0,'2'12'111'0,"-3"-2"76"0,-6-5-2 16,-4 0-49-16,-5 2-33 0,-3 2-30 15,-5 8-47 1,1 4-10-1,5 4-12-15,3-1-3 0,10-4-4 0,5-6-1 16,12-6 3 0,4 1 2-16,8-11 7 0,3-6 3 15,4-8 2-15,-3-3 0 16,-6-7 9 0,-3 2 8-16,-11-5 10 15,-1-9 1-15,-7-6-10 0,-1-10-8 0,1-10-14 31,0-3-4-31,2 4-3 16,1 11 10-16,-1 25 5 0,-2 10-4 0,-4 22-11 31,-2 12-12-31,-2 17-11 0,3 8 5 0,-3 15 15 16,3 0 4 0,9 1 4-16,1 2 1 15,10-2-4-15,3-4 1 16,4 3-1-16,1-10-11 15,1-8-141-15,-3 2 105 16</inkml:trace>
  <inkml:trace contextRef="#ctx0" brushRef="#br0" timeOffset="154547.55">9771 12856 373 0,'-16'0'73'15,"-2"0"105"-15,2 0 16 16,5 0 18-16,-1-6-11 16,5 0-57-16,1-1-23 15,5 0-46-15,1-1-19 16,4 6-17-16,1-1 4 16,7 6 15-16,6 4 17 0,16 1 26 15,6-2-2-15,16-8-9 16,-3-2-10-16,3-13-26 31,1-1-12-31,3 1-16 16,5 1-10-16,-1 2-5 15,-6 1-3-15,-13 4-6 16,-15 3 1-16,-16 7-3 16,-13 4 0-16,-13 9 1 15,-7 4-3-15,-18 3-1 0,-7 0-6 16,-14-3-10-16,-3-6-2 15,-3-10-11-15,1-7 4 16,-2-8 7-16,-2-3 2 16,4 5 13-16,3 4 0 15,17 10 0-15,11 4 0 16,16 3-2-16,8 1-2 16,12-5 1-16,8 0 1 0,19-6 5 15,15-2 6-15,22-6 13 16,4-5 4-16,7 1 6 15,0-1-2-15,5-2-10 16,2 2-3-16,-14 2-6 16,-10 2-2-16,-27 7-1 15,-13 2-2-15,-17 9-6 16,-5 4-9-16,-20 5-6 16,-6 4-9-16,-24-2-28 15,-10-2-7-15,-12-6-23 16,-6-7 10-16,9-6 34 15,5-4 14-15,11-1 30 16,7 4 1-16,17 6 0 0,9 3 1 16,26 7-1-1,14 0-1-15,18-1 0 0,8-5 2 16,22-8-410 0,4-19 301-16</inkml:trace>
  <inkml:trace contextRef="#ctx0" brushRef="#br0" timeOffset="184659.87">20014 1358 561 0,'0'-7'145'16,"1"0"84"-16,-1 1-17 16,1 2-43-16,-1 4-42 15,1-3-9-15,1 4-29 16,-1 5-9-16,1 2-18 16,-2 6-7-16,0 6-2 15,-4 7-6-15,0 10-15 16,-2 7-7-16,3 4-19 15,-2 1-2-15,4-7-4 16,2-1 0-16,1-16 2 0,1-7-1 16,-2-7 8-16,-1-11 5 15,2-4 17-15,-1-3 3 16,-1-18-1-16,0-2-6 16,0-12-19-16,2-5-2 15,2-5-4-15,1 0 0 16,3 5-1-16,-1 2-1 15,2 11 5-15,-1 7 2 0,-2 11 6 16,0 7 3-16,1 7-5 16,-1 2-1-16,4 6-5 15,2 10-4-15,2 7 0 16,-1 6-1-16,4 5 0 16,1-1 2-16,-1-5 0 15,3 0 0-15,-5-14 2 16,4-1 1-16,-2-15 6 15,2-7 1-15,-1-10 4 16,-2-8 0-16,2-6-5 16,-4-5 3-16,2 2-3 15,-5-1-3-15,-3 9 4 16,2 6-1-16,-4 11 4 16,-1 8 2-16,-3 12-7 0,-2 7-5 15,0 16-5-15,0 6 0 16,0 10 1-16,2 4 1 15,2-1 1-15,1 2 1 16,5-10 4-16,2-8-19 16,4-7-63-16,-2-13-54 0,5-10-184 15,-2-8 174-15</inkml:trace>
  <inkml:trace contextRef="#ctx0" brushRef="#br0" timeOffset="185130.05">21039 1390 751 0,'13'0'220'0,"-4"-1"129"15,-9-2-72-15,-6 0-19 0,-5-2-120 16,-5-3-27-16,-4-2-41 16,0 0-14-16,-11-2-17 15,0 0-11-15,-5 3-14 16,0 1-4-16,1 6-11 16,3 4-3-16,7 8-2 15,2 4 4-15,10 6 3 16,5-1 4-16,7 4 3 15,2 0 0-15,5 1 2 16,-1 4 1-16,-1 7-2 16,0 2-1-16,-2 5-4 15,1 0 1-15,0-2-2 16,0-1 0-16,6-6-1 16,1-4 0-16,9-7 0 0,1-3-4 15,4-9 6-15,2-3-1 16,1-7-53-16,0-1-33 15,-1-6-139-15,-2-1-168 16,-6 0 227 0</inkml:trace>
  <inkml:trace contextRef="#ctx0" brushRef="#br0" timeOffset="185306.37">20782 1702 1217 0,'5'-2'142'0,"7"-4"73"16,5 1 13 0,3-7-124-16,12 8-26 0,-3-7-44 0,4 1-13 31,5 1-29-31,-1-1-60 0,8-2 44 0</inkml:trace>
  <inkml:trace contextRef="#ctx0" brushRef="#br0" timeOffset="185684.7">21452 1423 1807 0,'-2'-1'37'0,"-8"-5"-5"0,-10 0 27 16,-5 1-19-16,-2 2-16 16,7 8-15-16,-2 3-8 15,6 7-1-15,5 4 2 0,7 3 1 16,4 5 3-16,7 5-4 16,3-2 0-16,7 6-1 15,3 4 0-15,1-5 1 16,4 1 0-16,0-6 2 15,0-8 0-15,-6 0 2 16,-7-9 2-16,-15-4 5 16,-8 0 2-16,-15-5 0 15,-4 6-2-15,-10-4-5 16,0-2-6-16,2-3-52 16,8-6-45-16,11-7-109 15,5-4-152-15,10-2 205 16</inkml:trace>
  <inkml:trace contextRef="#ctx0" brushRef="#br0" timeOffset="185935.94">21781 1536 781 0,'0'2'171'16,"-3"-1"89"-16,6-1-48 15,4 1-9-15,8-1-100 16,7-4-25-16,17-1-46 16,5-3-11-16,-2-1-15 15,8 2-3-15,-13 2 2 16,-6 1-41-16,5 3-145 16,-13 0-163-16,0 1 170 15</inkml:trace>
  <inkml:trace contextRef="#ctx0" brushRef="#br0" timeOffset="186156.08">22017 1541 1542 0,'0'2'16'0,"0"3"89"0,4 9 97 0,0 1-51 0,-4 5-65 16,2 4-31-16,-4 4-32 15,5 3-9-15,-2-8-7 16,5 2 4-16,-4-3-80 16,-6-3-51-16,4 3-231 15,-1-1 184-15</inkml:trace>
  <inkml:trace contextRef="#ctx0" brushRef="#br0" timeOffset="186312.93">21800 1877 943 0,'0'5'145'0,"6"-2"132"16,7 2-32-16,14-1-30 16,7-2-46-16,7-2-73 15,3-1-20-15,-1-5-42 16,-2-1-16-16,-1-5-84 16,-2-2-77-16,7 3 82 15</inkml:trace>
  <inkml:trace contextRef="#ctx0" brushRef="#br0" timeOffset="187086.69">20477 801 871 0,'0'15'69'0,"-2"-12"30"0,-2 0 10 16,-5-11 15-16,0 2-34 16,2 6-13-16,-1-3 3 15,2 12 4-15,-1-11 4 16,1 3-6-16,6 1-7 16,-2 3-19-16,-1 12-13 15,-1 1-19-15,-1 6-8 0,1 5-7 16,0-6-1-16,4-7-1 31,0-5 2-31,0-11 2 0,1 1 2 16,-1-5 4-16,2-2-2 0,3-5-2 15,2-4-4-15,9-11-4 16,0-10-3-16,2-5 1 16,3-4-1-16,-1 2-2 15,1 8-1 1,4 12-4-16,-4 4-2 15,-2 19-3-15,-6 10 1 0,-7 6 3 16,5 10 1-16,1-2 5 16,5 1 0-16,4 6 2 15,-6-3 0-15,1-3 2 0,-8-8 0 16,5-21 1-16,6-1 2 16,3-4 1-16,5-8 0 15,-3-4 1 1,1-10-1-16,-2-7 1 0,-2-1-1 15,-4 11 2-15,-2 7 1 16,-8 15-5-16,-2 10-1 16,-8 21-2-16,-3 5 0 0,-2 14 2 15,0 3 0-15,6 0-3 16,5-3 9 0,10-8-72-16,3-9-61 0,8-4-210 15,7-4 171-15</inkml:trace>
  <inkml:trace contextRef="#ctx0" brushRef="#br0" timeOffset="187370.69">21266 843 903 0,'-16'10'127'16,"4"11"148"-16,-4 6-101 15,4 5 14-15,2 4-63 16,4-8-62-16,4-3-22 0,3-8-18 15,11-5 13-15,5-12-4 32,6-7-1-32,11-10 3 0,3-3-13 0,3-3-5 15,0-1-1-15,-7-2 13 32,-9-9 3-32,-16 8 0 15,-14 0-3-15,-18 7-22 16,-9 2-7-16,-12 0-9 15,0 14-1-15,1 11-29 16,2-2-32-16,19 9-137 16,5 1-200-16,26-14 231 15</inkml:trace>
  <inkml:trace contextRef="#ctx0" brushRef="#br0" timeOffset="187701.41">22138 647 927 0,'-4'-4'173'16,"-8"-1"80"-16,-6 4-14 16,-10-1-37-16,-4 3-80 15,-8 2-28-15,-8 4-49 16,-1 3-16-16,-3 9-22 15,7 5-5-15,10 8-3 16,9-7-2-16,9 12 1 16,0 3 1-16,2 4 4 15,8 4 1-15,7-8 4 0,8-7 0 16,15-3-3-16,2-1 0 16,12-7 5-16,8-1-15 15,13-12-68-15,2-5-44 16,-8-9-357-16,-8-5 291 15</inkml:trace>
  <inkml:trace contextRef="#ctx0" brushRef="#br0" timeOffset="187876.75">21776 906 1294 0,'-3'8'136'15,"3"-1"73"-15,12-4-14 16,17-8-47-16,8-2-64 15,17-14-56-15,3 1-11 16,1-2-91-16,-2-4-86 0,7 8 91 16</inkml:trace>
  <inkml:trace contextRef="#ctx0" brushRef="#br0" timeOffset="188173.62">22466 713 1833 0,'-2'0'1'15,"-14"0"12"-15,-8 8 0 0,-1-3-4 0,9 14-9 16,16-1 0-16,7 5 3 16,19 8 1-16,12-11 3 15,-12 6-4-15,11-1-1 16,-5 7 1-16,-7 1 2 15,2 1 0-15,-21-1 3 0,-14-3 1 16,-20-1 1-16,-6 0 1 16,-17-6-3-16,6-4-10 15,-7-9-56-15,-6-7-53 16,13-12-221-16,-2-7 192 0</inkml:trace>
  <inkml:trace contextRef="#ctx0" brushRef="#br0" timeOffset="188377.79">22899 806 621 0,'5'2'177'0,"7"-1"155"15,-3-9-155-15,7-5-5 0,13 3-106 16,6 1-30-16,17 9-31 15,9 1-3-15,0 0-50 16,4-2-94-16,-15-4 85 16</inkml:trace>
  <inkml:trace contextRef="#ctx0" brushRef="#br0" timeOffset="188613.71">23088 853 1230 0,'3'4'139'0,"2"3"38"15,-2 6 33-15,2 5-56 16,-4 5-56-16,-5 0-36 16,-4 0-31-16,-1 1-9 15,-1 2-14-15,2-1-13 0,3-3-89 16,2-1-70-16,2-3 82 15</inkml:trace>
  <inkml:trace contextRef="#ctx0" brushRef="#br0" timeOffset="188776.43">22846 1126 825 0,'-14'5'198'15,"9"0"191"-15,33-3-145 16,0-2-34-16,13-3-87 15,9 1-46-15,2 1-39 16,18 1-8-16,-1 3-17 16,-1 2-13-1,-2 0-117-15,-12 2-405 0,-3-4 334 16</inkml:trace>
  <inkml:trace contextRef="#ctx0" brushRef="#br0" timeOffset="206976.06">16605 2887 295 0,'-16'8'77'16,"-1"5"71"-16,0-2-19 0,0 1-38 31,2-5-2-31,5-4 6 0,3-3 9 0,5-3 0 15,2 3-9-15,0 0-33 16,0-2-15 0,4 7-15-16,2-3-5 0,4 6 3 15,5-1 4-15,14-1-3 16,14-1-4 0,27-9-3-1,11-4-2-15,14-6-1 16,12 1-1-16,9-1-4 0,6 0-2 15,19 4-6 1,6 2-2-16,-12 6-6 0,2 2 0 16,-4 5 0-16,-11 2 1 15,-8 2 2-15,-8 0 1 16,-26-5 2-16,-2 1 2 16,-25-5 3-16,-7 1 3 15,-26-3 4-15,-16-3 0 16,-20-2-7-16,-19-5-4 15,-21 3-8-15,-14 0-3 0,-9 3-3 16,-7 1-11-16,-12 5-31 16,-5 2-16-16,-9 7-36 15,-17 2-4-15,-6 4-21 16,1 1-6-16,-23-3 17 16,10 1 14-16,0-7 25 15,1-4 1-15,17-4 20 16,14-5-2-16,23-4 18 15,25 4 22-15,27-2 28 16,14 0 28-16,26 4 52 16,6-4 20-16,28 2 10 15,16 2-6-15,38-1-14 16,17 4-9-16,23-4-18 0,18 1-7 16,3-1-13-16,3 1-3 15,15 3-7 1,-3 2-5-16,-11 3-15 0,-5 1-6 15,-23 3-4-15,-15-1 0 16,-20 3 2-16,-19-1 0 0,-27-2 0 16,-12 1 0-16,-27-3 6 15,-16 0-1 1,-32 0-6-16,-19-3-4 16,-35 2-29-16,-18-3-25 0,-16 2-36 15,-22-1-5-15,-4-2 21 16,1 0 23-16,-8-3 38 15,19 1 6-15,18 1 5 16,14 0 0-16,46 1 0 16,14 2-2-16,47 2 5 15,15 4 10-15,35 2 22 16,22 2 11-16,38 6 5 16,20-8-7-16,24 0-24 15,16-3-11-15,0-2-11 0,-4 2-2 16,0-1-9-1,-27-3-65-15,-23-4 47 16</inkml:trace>
  <inkml:trace contextRef="#ctx0" brushRef="#br0" timeOffset="-110404.57">19768 1074 531 0,'0'-3'140'0,"3"0"145"0,-3 0-41 0,4 0-57 16,-3 0-21-16,3-5-30 15,4 1-14-15,-7-2-30 16,7 1-17-16,-5 5-28 16,-2 3-8-16,2 0-9 15,-5 8 0 1,-1 9 2-16,-4 6-1 0,-2 9-3 15,1 0-5 1,5 2-17-16,-2-3 1 0,2-7-6 16,5-6-1-16,-5-7 5 15,6 1 2-15,-2-5 1 0,-4-1 1 16,1-1-2 0,-1-4-1-16,-2-1-3 15,2 0-14-15,-4-2-89 16,-2 0-78-16,1-1 90 15</inkml:trace>
  <inkml:trace contextRef="#ctx0" brushRef="#br0" timeOffset="115180.2">2798 10017 296 0,'4'-7'95'16,"4"-2"107"-16,-2 0-22 16,-4 2-36-16,2 1-17 0,-2 2-22 15,-4 2-2-15,2 3-8 16,-1 2-4-16,1 6-19 15,3 4-13-15,-2 8-22 16,-1 4-10-16,-4 9-14 16,-1 0-3-16,-1 3-6 15,-1-3-1-15,3-4-1 16,-2-1 0-16,4-6 0 16,-2-3 0-16,2-4-1 15,0-1-1-15,2-3 0 16,1 1 0-16,6-5 0 15,4 0-1-15,12-5-1 16,3-2 1-16,9-2 0 0,2-1 1 16,4 2-1-16,-2 0 1 15,3 6-1-15,5 0-1 16,6 2 1-16,12-1 0 16,3-4 1-16,3-3 0 15,-10-6 0-15,-11-2 1 16,-9-1 1-16,-7 0 0 15,-8 1 1-15,-2 0-1 16,-9-1 1-16,-2 3 0 16,-7 0 0-16,-2-1 0 0,-2 2 0 15,-1-2-1-15,-1-3 0 16,1-2-1-16,2-9-1 16,1-2 1-16,2-9-1 15,0-6 1-15,2-14-1 16,1-5 0-16,1-4 0 15,0 3 0-15,3 13 0 16,0 5 0-16,0 14 0 16,1 7 0-16,-8 9 2 15,-3 5 9-15,-7 4 11 16,-4 2 5-16,-16 4 5 16,-5 0-3-16,-13 2-7 15,-6 0-5-15,-6 3-8 0,-4 2-3 16,-24 2-5-16,-7 2 0 15,-7 1-2-15,-3 2-2 16,10 5-20-16,-3 3-24 16,10 4-50-16,8 0-33 15,24-2-206-15,14-2 204 16</inkml:trace>
  <inkml:trace contextRef="#ctx0" brushRef="#br0" timeOffset="116143.16">7557 9931 509 0,'0'-4'149'0,"4"0"126"16,2 4-66-16,0 2-22 15,5 9-39-15,-2 6-24 16,1 13-48-16,-4 5-24 15,-6 13-34-15,-6 3-7 16,-5 5-6-16,0-3-2 0,-1-7-2 16,2-7-1-16,2-12 0 15,5-6-1-15,6-10-2 16,6-4 0-16,8-8-1 16,14-3 1-16,11-2 1 15,6 2 1-15,3 3 0 31,-2 3 0-31,9 7 0 0,3 1 1 0,17 4 0 16,-3 0 0-16,-6-1 0 16,-8 1 0-16,-19-4 2 15,-5-1-1-15,-7-6 1 16,-3-3 0 0,-6-7 3-16,-5-8 1 0,-3-13 4 15,1-7 6-15,3-18 3 16,2-7 0-16,4-23-2 15,0-6-5-15,1-2-6 0,-1 3-1 16,-5 19-2-16,2 11-2 16,-5 15 5-16,-6 11 8 15,-5 16 16-15,-8 7 6 16,-19 12 1-16,-10 6-4 16,-25 9-16-16,-13 3-5 0,-9 7-6 15,-5 3-4 1,-25 3-11-16,-6 4-21 0,-6 5-59 15,-5 4-49-15,11 7-150 16,10 1-120-16,23-6 224 31</inkml:trace>
  <inkml:trace contextRef="#ctx0" brushRef="#br0" timeOffset="117110.02">3917 9969 595 0,'2'2'93'0,"0"1"58"16,-2 3-20-16,0 3-9 15,-2 1-30-15,0 2-4 0,2 3-26 16,1 1-9-1,3 11-10-15,1 5-11 16,-3 7-15-16,2 4-6 0,-3-2-8 16,2 0 1-16,2-12-3 31,-4-6 1-31,1-12 0 16,-2-9 1-16,-1-1 2 15,-2-10 0-15,-8-11 1 16,1-6-1-16,-1-8-1 15,-2-8 0-15,2-9 3 16,3-5 0-16,7-2 2 16,4 5 5-16,11 11 16 15,3 9 6-15,4 13 1 16,3 7-6-16,0 9-18 16,1 5-5-16,-4 8-2 15,-1 3 1-15,-12 7 2 0,-6 3 2 16,-12 6 0-16,-7-1-1 15,-3 0-3-15,-3-4-1 16,5-7-3-16,3-5-1 16,6-4-2-16,5 1-3 15,9 3-1-15,6 4-1 16,4 9 2-16,4 2 1 16,3 3 1-16,4-1 1 0,7-6-1 15,4-2-31-15,4-12-103 16,0-4-103-16,-4-8 116 15</inkml:trace>
  <inkml:trace contextRef="#ctx0" brushRef="#br0" timeOffset="117486.69">4312 9905 933 0,'-9'0'95'15,"-2"6"56"-15,6 11-28 16,-1 8-17-16,6 12-29 15,3 2-16-15,3 2-38 16,7-3-10-16,-4-10-8 16,0-2 0-16,2-9-1 15,-4-5 0-15,0-7 1 16,0-4 0-16,-4-6 1 0,-1-7 2 16,-2-9-1-16,-3-4 0 15,-3-12 0-15,0-4 2 16,-1-7 2-16,0-1-1 15,2 2-2-15,5 4-4 16,4 8-3-16,0 5-1 16,7 7 0-16,2 1-1 15,4 5 0-15,0-2 0 16,3-2 0-16,3 0-1 0,2 1-25 16,3 2-42-16,-1 4-234 15,-1 5 190-15</inkml:trace>
  <inkml:trace contextRef="#ctx0" brushRef="#br0" timeOffset="117647.07">4328 9987 967 0,'11'3'91'15,"4"-3"42"-15,8-8-7 16,3-5-25-16,6-6-40 15,2-1-24-15,9 1-82 16,3 1-298-16,1 6 228 16</inkml:trace>
  <inkml:trace contextRef="#ctx0" brushRef="#br0" timeOffset="118549.76">8665 10066 663 0,'-3'12'138'0,"2"0"100"0,-3 7-96 15,0 2-26-15,0 4-71 16,2 1-20 0,1-2-17-16,0-1-4 15,1 0-2-15,-4-3-1 0,2-4 0 16,2-1-1-16,0-5 0 16,1-4-2-16,4-5 1 0,-2-4 0 15,2-10 4-15,0-6 6 16,-1-15 8-1,0-9 0-15,1-11-3 16,0-4-5-16,3 3-7 0,2 7 0 16,1 14-2-16,4 7-1 15,0 15 0-15,-1 3 0 16,0 8 0 0,-1 3 0-16,-5 6 1 0,0 4 3 0,-8 6 2 15,-5 5 0-15,-4 7 0 16,-1 3-2-16,1 7-1 15,-1 1-2-15,7 2 0 16,2-5-2-16,7-9-1 16,4-2-29-16,5-14-91 15,2-5-100-15,5-8 111 16</inkml:trace>
  <inkml:trace contextRef="#ctx0" brushRef="#br0" timeOffset="118933.31">8946 10090 506 0,'4'22'29'16,"0"1"39"-16,3 4 3 16,1 0 9-16,2-2-8 0,1-1-35 15,0 0-20-15,-1-7-13 16,1 1-2-16,-2-9 0 15,-4-3 1-15,-2-6 10 16,-2-5 9-16,-3-7 4 16,-5-4 23-16,-2-6 40 15,-4-4 14-15,-3-6 12 16,-4-4-20-16,1-7-45 16,3 0-19-16,10 3-14 15,6 4 3-15,10 7 2 16,5 1-1-16,4 4-3 15,4 3-5-15,1 1-8 16,3 1-3-16,3 0-1 16,-6 1-1-16,-1 3 0 0,-4 4-41 15,-6 6-238-15,0 4 191 16</inkml:trace>
  <inkml:trace contextRef="#ctx0" brushRef="#br0" timeOffset="119082.93">9031 10090 980 0,'3'5'76'0,"4"-2"61"15,2-4-43-15,6-9-38 16,5-5-12-16,3-9-36 16,2-1-112-16,4-1 71 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4-18T15:27:20.35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4224 15406 448 0,'-1'0'12'0,"-12"6"127"0,-16 2 103 0,-3-2-36 0,0 1-66 0,5-1-40 16,3 2-19-1,1 4 4-15,4-2 29 0,2 2 7 0,6-8-8 32,4-1-13-32,7-4-33 0,7-2-5 0,13 1-20 15,14-1 4 1,24 0 7-16,16 3-11 0,16-1-16 15,12 1-8-15,25-4-17 16,1-6 2-16,17-8-3 16,4-4-1-16,-27-3 4 15,-5 1-3-15,-18 7 5 16,-12 4 8-16,-13 7-89 16,-7 2-96-16,-17 4 99 15</inkml:trace>
  <inkml:trace contextRef="#ctx0" brushRef="#br0" timeOffset="951.85">4740 7667 236 0,'0'-6'69'16,"-3"-4"60"-16,-1 2-22 0,0 1-1 0,1 1-1 31,3 4-7-31,1 1-19 16,7 1-6-16,5 4-9 15,6 1 0-15,11 2 4 0,7 0-2 16,15-4-17-1,13 0-7-15,15-5-18 0,2-4-9 16,-1-2-5-16,-6-2 0 16,8 6-5-16</inkml:trace>
  <inkml:trace contextRef="#ctx0" brushRef="#br0" timeOffset="34666.75">10733 16284 309 0,'-23'3'66'0,"-3"2"55"16,2-1-46-16,1-1-6 0,1-2 7 15,4 1 13-15,1-2 19 32,5 1-2-32,-2 2-9 0,3 1-12 0,-2 3-28 15,3 1-12-15,2 0-12 16,2 0-6-16,7 0 1 16,4-1 5-16,11 0 10 15,8 1 6 1,13-3 2-16,10-1-7 0,14-2-20 15,2 1-6 1,8-3-7-16,5 5-1 16,15-9 0-16,8-6 5 0,6-6-1 15,2-10 4 1,15 4 11-16,-5 1 5 0,-1 4 13 0,2 3-4 16,-16 7-11-1,1 5-7-15,-2 5-15 16,-7 3-1-16,1 3 17 15,-6 0 6-15,-8 0 2 0,-3 2 10 0,-15-2-7 32,-1 1 0-32,2-3 3 15,-1 1-8-15,-8-2-13 0,-7-2-5 0,-14-3-6 32,-9-1 0-32,-12-3-1 0,-4-1 1 0,-10-1 1 31,-7 0-2-31,-13-1-2 15,-7 0-2-15,-22 0-2 16,-7 0-1-16,-17 2 1 16,-3-1-1-16,-2 3-3 15,-11 2 3-15,-8 2-4 16,-5 3 0-16,-7 3-22 0,-2 5-17 16,-4 6-19-1,1 3 0-15,-8 1 25 0,4-3 13 16,8-5 23-16,1 0 2 15,18-4 2-15,-1 1 0 16,6-5 2-16,4-2 0 16,9-2-1-16,9-2 0 0,12 2-1 15,2-3-2-15,-2 3 0 16,0-1-1-16,5 0 0 16,3 1 0-16,16-4 0 15,7 1 4-15,14-4 1 16,5 1 0-16,11 3-3 15,8-2-3-15,20 3-1 16,10-1 1-16,17-5 4 16,8 3 1-16,9-6-1 15,6 4 0-15,15 2-2 16,6 0 1-16,5 3 2 0,0-1 1 16,7 3 11-1,-1 0 2-15,4 0 15 0,7 2-2 16,-11-2 3-16,0 0 2 15,-1-2-7-15,-7-2 3 16,-2-2-10-16,-3-2-4 16,-9-1-10-16,-8 1-3 15,-6 0 6-15,-8 3-12 16,-13 1 5-16,-11 3 1 16,-14 1-6-16,-7-1 12 0,-13 2-3 15,-6-1 3-15,-10 0 2 16,-4-2 2-16,-10 3-1 15,-9-2-2-15,-19-1-6 16,-12 0-2-16,-24-1-3 16,-10-3 0-16,-11 0-6 15,-7-4-14-15,-12-4-12 16,-3 0-7-16,-6-1 8 16,-8 0 13-16,8 6 12 0,3 4 5 15,-11 0 0-15,10 7 0 16,10 1 5-16,3-1-5 15,13 2-3-15,5 2 0 16,4-2-6 0,6-2 5-16,18 2-7 15,6-6-4-15,0 3-1 0,1 0 0 0,8-3 11 16,3 1 4-16,22-2 1 16,10-1 0-16,13 1-6 15,10 2-1-15,21-2-2 16,11 5 1-1,23 3 8 1,7-4 5-16,16 3 11 0,17-4 7 16,18-7 4-16,11-1 1 15,26-4-6 1,-1-2-5-16,9-5-4 0,11 0-2 0,-10-4 0 16,4 4-2-1,-14 3-9-15,-15 1-5 16,-14 10-83-16,-14 3-94 15,-22 11 103-15</inkml:trace>
  <inkml:trace contextRef="#ctx0" brushRef="#br0" timeOffset="40463.51">21317 13733 511 0,'-5'-3'77'0,"-3"0"81"16,-1 3-22-16,2 0-25 0,0-1-17 15,7 0-35-15,3 0 0 16,8-4 1-16,1 6 2 16,8-2 3-16,3 2-5 15,10 11-12-15,12-2-5 16,7 4-11 0,10 5-12-1,-4-5-14-15,-4 6-6 0,-5 0 28 16,-10-1 22-16,-1 6 31 15,-3 1 15-15,-1 9-25 16,-3 5-17-16,-14 11-31 16,-13 9-11-16,-26 9-9 15,-14 4-1-15,-19 8 1 16,-6 4 5-16,-6 6 0 16,-5-3 1-16,0-9-1 15,1-8-5-15,5-16-1 16,12-2 0-16,13-8-1 15,9-2-5-15,12-11-1 16,5-5-1-16,12-12-38 0,-1-4-41 16,12-14-185-16,6-7 157 15</inkml:trace>
  <inkml:trace contextRef="#ctx0" brushRef="#br0" timeOffset="40813.93">21257 14711 870 0,'-5'-2'89'0,"2"-2"51"0,-1 0-32 15,3 1-57-15,-2 5-13 16,0 6 14-16,0 3 5 16,-4 8 2-16,1 2-4 15,-2 10-21-15,0 7-4 16,3 6 3-16,-1 1 4 16,6-1 10-1,5-6-4-15,4-10 2 0,6-8 5 16,16-14-5-1,7-8-5-15,27-14-4 0,13-5-58 16,6-12-228-16,1-1 175 0</inkml:trace>
  <inkml:trace contextRef="#ctx0" brushRef="#br0" timeOffset="44911.36">21988 14743 1446 0,'-12'-6'114'15,"6"0"74"-15,6 0-131 16,2-1-19-16,6 0-34 15,1 1-3-15,5 3-1 16,-5 0-2-16,2 10 0 16,-1 7 0-16,4 16 0 15,0 9 0-15,-1 20 9 16,6 12 4-16,-2 8 5 16,7 5 1-16,3-3-7 15,5-5-1-15,-4 5 6 16,1 2 1-16,-14 2-2 0,-8-1-2 15,-13-8-8-15,-11 2 0 16,-18 10 4-16,-8 5 0 16,-13 5 0-16,-9 0 0 15,-23-1-5 1,-5-3 0-16,-10-4-1 0,-5-6 2 16,-7-17 2-16,-4-8 1 15,-6-16 1-15,-6-7 0 0,13-12-3 16,-2-6-1-16,-4-7-2 15,3-4-1 1,1 0 0-16,-4-2 1 16,-11 4 1-16,2 0 0 0,-1-3 3 15,-12 0 1-15,6-7-1 16,7-6-1 0,-16-5-1-16,9-4 0 0,2-4 3 15,-10-2 9-15,4-1 19 16,7 0 6-16,-17 0 7 0,5 1-8 15,9 5-19-15,-17 0-7 16,9 4-12 0,0-1-2-16,-22 0-1 0,11 1-1 15,-18-2 0 1,-4 3 1-16,9-2 0 0,-5 4 1 0,15-5 2 16,-2-7-2-1,-2 4 2-15,13-6 0 16,-5 6 0-16,4 4 1 15,27-3 0-15,-8-2-1 16,14 0-2 0,6 1 0-16,6 2 0 0,14 5-1 15,12 1 0-15,4-2-1 16,3 1 0-16,-3 0 0 16,14 1 1-1,-2 0 1-15,-9 1 0 16,-6 0 1-16,-9 0 0 0,0 1 0 15,13 2-1-15,-1-3 0 16,1 4 0-16,3-2-1 16,6 1-1-16,11 4-1 15,14 0-2-15,6 0-1 16,10 2-1-16,7 1-1 16,9 1-4-16,2 0-5 0,8 1-39 15,2-3-31-15,3 0-120 16,8 0-158-16,10-2 210 15</inkml:trace>
  <inkml:trace contextRef="#ctx0" brushRef="#br0" timeOffset="45355.68">13985 15910 813 0,'3'-3'85'0,"-1"-3"54"16,-2 3-77-16,0 1-14 16,-3 3-31-1,-4 4-3-15,-5 6 5 0,0-1 8 16,-2 1 26-16,3-1 10 15,-3-7 8-15,0 2-3 16,1 3-23-16,-3 0-12 0,-2 0-18 16,-2 2-6-16,-5-3-5 15,4 4-2-15,-1 0-1 16,0-1-1-16,9 0 0 16,1-5-2-16,7 1-1 15,2 1-2-15,6 0 0 16,-2 2-1-16,9 2 13 15,2 0 13-15,7 5 22 16,3 1 9-16,7 7-5 16,4 4-9-16,6 13-20 15,3 6-8-15,6 9-6 0,6 6-25 16,11 3-235 0,8 1 181-16</inkml:trace>
  <inkml:trace contextRef="#ctx0" brushRef="#br0" timeOffset="66109.64">14750 6722 550 0,'4'1'36'0,"-1"2"18"16,0 1-26-16,-2 1-22 16,1 1-1-16,4-4 23 15,3-1 14-15,3-2 30 16,2-4 10-16,9 1-20 16,5 1-12-16,11-2-28 15,3 4-5-15,7 0 2 16,1 0 4-16,8 1 11 15,-3 0 0-15,9-1-2 0,2-3-2 16,8-1-10-16,8 1-4 16,3-1-6-16,3 0-3 15,3 1-2-15,2 0-1 16,2 4-2-16,-1 4 0 16,-6 2-2-16,-1 2 0 15,10-3 0-15,-1 2 2 16,2-4 0-16,1 0 0 15,-1-4 0-15,4 1-2 16,-2 0-3-16,1 3 1 0,1 7-2 16,-1 0 3-16,-1 3 1 15,-4-1 0-15,-1 0 3 16,5-1-1-16,2-4 1 16,2-5-1-16,5-5 2 15,0-2 0-15,1-2 10 16,-2 0 1-16,-1 4-1 15,1 2 1-15,-4 2-10 16,-4 1-3-16,-2-2 0 16,4 0 12-16,2-3 10 15,3 0 3-15,0-2 3 16,-4 1-12-16,9-1-13 16,-4 0-1-16,1 1-4 15,6 0 1-15,-6 0 0 0,-2 1 0 16,0 2-1-16,-6-2-1 15,5-1 1-15,2 0 0 16,2-1 12-16,0 0 2 16,-3 2 1-16,0 1-1 15,-6-1-9-15,4 2-2 16,1 2-2-16,-4 0 0 16,3 1 0-16,1 0 0 0,2-2 1 15,1-2-1 1,1-6 1-16,-1 4 1 0,-1-1-2 15,-1-1 1-15,0 4-1 16,0-1 0-16,2 2 2 16,1 1 0-16,5 4 1 15,0 0 0-15,-8 2 5 16,0 0 12-16,-8-3 9 16,-3-2 2-16,1-3-4 15,1-3-10-15,-6-1-9 16,-10-2-2-16,4 2-1 0,-2-2-2 15,-7 2 2 1,-7 0-1-16,-13 0-1 0,-7 4-1 16,-3 2-3-1,-3 0-21-15,-5 5-94 0,-6 1-112 16,-9 4 120-16</inkml:trace>
  <inkml:trace contextRef="#ctx0" brushRef="#br0" timeOffset="160392.84">891 12629 940 0,'-23'-7'115'0,"4"-3"84"0,2 3-54 16,4-2-77-16,3 2-22 15,2 1-26-15,2 0-8 16,4 4-8-16,4 1-3 16,10-1-1-16,1-3-2 15,11 0 0-15,3-5 1 16,13-4-1-16,10 0-1 15,24-1-2-15,6 0-2 16,10 4-3-16,4 3 1 0,4 8 0 16,13 3 0-16,-3 7 5 15,1 1 0-15,-3-4 4 16,-1 2 0-16,7-2 1 16,-4-1 0-16,1-5 0 15,-7 2 1-15,-6-3 0 16,-6-1 0-16,-25-2-15 15,-13-2 43-15,-20-1 35 16,-6 1 21-16,-15 0 66 16,-8-2-34-16,-14 0-27 15,-8-6-17-15,-15-2-50 0,-9 1-11 16,-19 1-24-16,-16 2-16 16,-18 7-19-16,-8 2-4 15,-15 6 12-15,-3 6 10 16,-4 7 20-16,-5 1 3 15,-5 3 5 1,4-1 0-16,2-2 0 0,1-1 2 0,11-1 0 16,6-1 0-16,8 1-1 15,7 0-1-15,11-1-1 16,7-2-1-16,17-2-1 16,13-2-1-16,22-1-5 15,5-1-6-15,17 3-9 16,6 2-2-16,15 6 1 15,11 6 4-15,21 1 8 16,16-1 2 0,18-6 2-16,5-5 1 15,9-9 1-15,7-4 1 0,6-4 3 16,4-4 9-16,2-3 12 0,3 2 3 16,-5 3 4-1,0 2-7-15,-11 8-9 16,1 4-2-16,-11 3 2 15,-2 2 0-15,-19-2 3 0,-16-4 0 0,-12-6 0 32,-8-4 1-32,-10-8 1 0,-4-3 0 0,-12-7-1 15,-5-1 2 1,-13-5 1 0,-12-4 1-16,-13 4-1 0,-8 0-3 0,-17 4-4 15,-15 2-2 1,-22 8-6-16,-10 3-9 15,-8 10-9-15,-9 3-1 0,-3 7 2 32,1 4 9-32,-2 2 7 0,7-1 1 15,12 0 1-15,7-2 0 16,17-1 0-16,9-3 5 16,16-5 11-16,3-2 4 15,22-2-2-15,13 0-12 0,25 4-20 0,16 1-9 16,29 4-3-16,13 1 5 15,21-5 8 1,17-4 3 0,20-11 3-16,7-8 0 15,23-11 14-15,2-3 9 16,6-8 21-16,14 0 7 0,-6-1-8 16,4 1-8-16,3 14-22 15,-12 7-70-15,15 31 43 16</inkml:trace>
  <inkml:trace contextRef="#ctx0" brushRef="#br0" timeOffset="171685.97">920 9865 196 0,'-3'1'53'0,"-2"-1"67"16,-2-1-14-16,4 3-4 15,1-3-6-15,1 0-10 16,-3 1 2-16,1-2-11 16,-2 3-12-16,-2 3-27 15,4 2-12-15,-2 3 19 16,-3-3 11-16,4 2 17 15,-2-1 8-15,3-3-30 0,0 0-12 16,4-4-18-16,-1 0-7 16,0-1-5-16,3-2-2 15,2-3-1-15,2 1-1 16,5-1-2-16,1 1-1 16,0 2 0-16,5 0 1 0,3 2 11 15,0 1 7-15,11 2 11 16,7 0 6-1,9 2-4-15,10 3-3 0,5 2-9 16,-1 2-7-16,10 0-6 16,0-1-3-16,26-5 11 15,6-3 5 1,5-8 18-16,9-4 3 0,0-7-10 16,-3-4-3-16,8-1-17 15,0-3-2-15,-7-1-3 16,0 7 0-16,-9 2-1 15,-4 3 0-15,-16 5 1 16,-4 3-2-16,-21 3 3 16,-15 3 0-16,-18 6 2 0,-6-2 1 15,-11 5-1-15,-4-2 4 16,-10-1 3-16,-6 3 2 16,-16-4 3-16,-9 0-1 15,-24-2-5 1,-14-3-4-16,-18-1-16 0,-3-3-5 15,-10 1-11-15,-4-1-5 0,-6 4-3 16,-1 0 3-16,-7 5 7 16,3 2-5-1,1 2-7-15,1 2-7 0,-2 1-18 32,3-1 6-32,6-1 13 0,3-1 8 0,16-4 17 15,5-3 5-15,8-6 1 16,7-4 1-16,20-4 2 15,10 0-1-15,17-1-1 16,11 3-1-16,6 0-1 16,5 0 0-1,10 3-3-15,2-4-1 0,16 7-5 16,12 3-2-16,17 1 2 16,8 7 3-16,11 0 1 0,4-3 1 15,5 6 2-15,15-4 2 16,4-5 7-16,2 4 5 15,8-9 9 1,-3-1 2-16,-1 1 6 0,-6-1 2 16,-9 2 1-1,-11-3-3-15,-4 4-7 0,-14-6-5 0,-17 2-2 16,-8 6 1 0,-20-5 2-1,-5 5 6-15,-12 1 3 0,-12-1 0 0,-25-5-3 31,-3 5-5-31,-32-4-6 0,-9 4-3 0,-11 3-5 32,-16-3 0-32,-12 5-2 15,-3 1 0-15,-8 8 0 16,-5 3 1-16,4 1 0 0,8 5 0 16,-2-7 1-16,8 0-10 15,16-2-7-15,2-6 0 16,31-2 0-16,16-2 10 15,25-5 4-15,11-1 0 16,12-3-7-16,8 0-3 0,13 2-2 16,4-2 0-1,29 4 6-15,14-1 3 0,33 2 0 16,12 2-2-16,24 2-1 16,7 1 2-16,6-3 4 15,18 2 6-15,-12-4 4 16,-1-1 1-16,-4 1 0 15,-22 0-4-15,-20 1 7 16,-10 4-37-16,-35 7 21 16</inkml:trace>
  <inkml:trace contextRef="#ctx0" brushRef="#br0" timeOffset="176453.75">18435 8809 372 0,'9'-8'35'0,"-1"-4"44"0,1-2 11 16,0-1 39-16,-2 0 23 15,-3 1 18-15,0 0-11 16,-9 1-48-16,1 1-30 15,-15 1-42-15,-2 1-4 0,-4 1 4 16,-4 1 8 0,0 3 17-16,1 1-1 0,-4 2-7 15,-1 2-6-15,-3 3-21 16,-3 3-7-16,-4 5-5 16,-7 0-1-16,-6 7-2 15,-3 1 0-15,3 9-3 16,4 2-3-16,11 4-2 15,0 7-1 1,5-2-4-16,-3 3-1 0,-9 2 0 16,-3 0 0-16,-2 4 0 15,1 4 1-15,13-1-1 16,6 2 0-16,5-9 0 0,5 2-2 16,10-4 1-16,1 0-1 15,14 5 1 1,3 1-1-16,9 9 0 0,5 3-1 15,8 2 1 1,5-2 0-16,12-6 1 16,11-2 1-16,5-8 0 0,5-2-2 15,-3-6 1 1,-4-5-1-16,11-9 0 0,6-7 1 0,4-14 1 16,-2-4 0-1,-13-12 1-15,-4-5 1 0,-2-8-1 16,2-4 1-16,7-5 0 15,-3-3 1-15,-11-3 0 16,-7-6 1-16,-19-9 0 31,-2-8 1-31,-11-11 2 0,-5-6-1 16,-5-8-1-16,-2-8 0 16,-1-7-2-16,0 3-2 15,1 9 2-15,3 11 0 0,-4 16 2 16,-5 6 1-16,-6 15-1 15,-10 5 0 1,-18 12-4-16,-12 3-19 16,-22 4-150-16,-6 3 117 15</inkml:trace>
  <inkml:trace contextRef="#ctx0" brushRef="#br0" timeOffset="181379.92">1049 8726 199 0,'-1'0'81'0,"-2"2"83"15,-2 0-17-15,-1 3-44 16,1 2-26-16,2-1-35 15,1-2-17-15,2 1 13 16,2 1 15-16,18 5 44 16,9 5 15-16,21 4-5 15,10 5-12-15,13-4-41 16,11-2-15-16,22-6-27 16,7-3-6-16,15-6-21 0,4 3-106 15,11-5 81 1</inkml:trace>
  <inkml:trace contextRef="#ctx0" brushRef="#br0" timeOffset="182712.54">17640 8665 744 0,'15'-9'58'16,"-2"0"44"-16,1 4-23 15,0 0 11-15,8 4 12 16,1 0 4-16,8 1-11 15,2 2-12-15,16 3-29 16,15 3-16-16,15 5-27 16,1 2-6-16,-1 3-3 15,-5-1 0-15,-9-2-1 16,0-3 1-16,-5-5 4 0,-3 1 1 31,-22-4 2-31,-10-1 1 16,-20-3 2-16,-13-1 0 0,-20-2-2 0,-13 0-3 31,-14 0-7-31,-11-3-7 0,-10-3-32 0,0-3-8 16,-17-4-1-16,-6 0 7 15,1 0 31-15,9 4 10 16,22 0 2 0,12 3 1-16,19 1-1 0,9 2 1 0,27 1 9 15,11 1 9 1,24 1 6-16,9 2-2 0,16 5-10 31,14 3-9-31,22 3-5 0,6 0 0 16,4-3 1-1,1-1 0-15,-8-3 2 16,-1-1-1-16,-21-2 3 16,-13 0 1-16,-31 1 3 15,-11 2 1-15,-24 3 2 0,-11-1-2 16,-28 3-9-16,-18 1-7 15,-35-1-16-15,-6 2-11 16,-10-5-16-16,-9-2 2 16,7-2 10-16,6 0 7 15,8-1 21-15,24-3 0 0,20-1-3 16,16-2-3-16,32 0-5 16,17 0 4-1,35-3 21-15,8 1 16 0,35 2 23 16,14 0 2-16,13 3-10 15,7 0-2-15,2 2-10 16,-11 0-3-16,-20 2-5 16,-16 1-6-16,-42 3-34 15,-12 0-54-15,-27 6 46 16</inkml:trace>
  <inkml:trace contextRef="#ctx0" brushRef="#br0" timeOffset="188181.44">4291 10486 269 0,'-9'3'88'0,"0"0"82"16,2-1-53-16,4-2-15 0,-1 0-14 31,0-1-2-31,-1-2-1 16,3 0-1-16,1 3-7 16,1 0-6-16,-1 0-19 15,-6 3-9-15,7 2-9 16,1-1 2-16,6 2 14 0,4 1 9 15,7 0 9-15,9 5 2 16,7-1-13 0,-1 1-8-16,16 2-20 0,16 2-10 15,12-3-11-15,11-2-2 16,4-5-5-16,-6-3 1 0,10-2-1 16,-7-3 1-16,-12 0 2 15,-7 0 24-15,-34 2 16 16,-10 1 7-16,-15-1 5 15,-11 0-16-15,-14 2-11 16,-11 0-6-16,-23 4-4 16,-18-2-7-16,-24 1-4 15,0 1-1-15,-10-2-3 16,-5-6-3-16,-2-7-3 16,4-3-3-16,5-2-1 15,17 1 2-15,14 4 0 16,5 3 0-16,20 6-6 15,12 1-5-15,21 6-9 0,9 0-2 16,17 6 16-16,12-1 4 16,18 3 11-1,6-3 4-15,12-3-9 16,6 0-1-16,15-7 1 0,9-2 0 16,1-4 3-16,-3-5 1 0,-16 1 2 15,-4-2 3-15,-7-1 2 31,-5 3 1-31,-22-3-75 0,-9 7-142 0,-34-6 124 16</inkml:trace>
  <inkml:trace contextRef="#ctx0" brushRef="#br0" timeOffset="189422.4">6927 9964 262 0,'-1'-1'86'0,"-4"-1"102"15,0 0-2-15,3 1-22 16,0 0-11-16,1 0-37 15,1 1-26-15,-1 0-25 16,2 0-8-16,2 2-10 16,2-1-3-16,3 2-4 15,0-2 4-15,0 0 6 16,4 1 2-16,6-2-3 16,6 0-10-16,5-1-12 15,4 1-4-15,7 0-7 16,5 0-1-16,9 0 0 0,-4 0-3 15,3-2 25-15,-6-1 5 16,1-4 11-16,1 2 10 0,5-1-29 16,6 1-5-1,0 1-10-15,3 2-7 16,-11 0 2 0,-2-1 1-16,-1 1 2 15,5-1 0-15,11 1 8 0,11 0 1 16,-2 1-2-16,0 1-4 15,1 0-8-15,-2 2-4 16,13 2 13-16,2 0 5 0,-3-2 7 16,0-1 10-16,-11-4-6 15,1-1 0-15,1-3-2 16,-3 0-10-16,-9-1-8 0,-14 1-4 16,-17 2 0-1,-11 1 0-15,-10 5-25 16,-5 0-42-16,-10 5-33 0,-2 7 35 15</inkml:trace>
  <inkml:trace contextRef="#ctx0" brushRef="#br0" timeOffset="193523.64">10489 9750 531 0,'-3'0'102'16,"-1"1"91"-16,3-1-91 15,2 0 0-15,4-5-6 16,4-1 10-16,3-7 5 0,1 0-13 16,1 4-29-16,-1 2-18 15,4 10-30 1,2 7-8-16,10 10-3 0,5 5 0 15,12 2 4-15,5-3 2 16,7-3 10-16,7-6 4 16,28-6 2-16,9-3-3 0,20-9-13 15,6-3-4 1,10-6-5-16,0-2-3 16,5 5 1-16,1 3-1 0,-19 1 2 15,-7 8-4-15,-15 6-217 16,-11 6 158-16</inkml:trace>
  <inkml:trace contextRef="#ctx0" brushRef="#br0" timeOffset="198690.57">15755 8279 262 0,'1'-6'63'0,"-1"3"69"16,-3 1-10-16,-2 2-20 16,-2 2-10-1,1-1-22-15,2 0-11 0,2-2-21 16,2-2-6-16,5-1 1 15,2-1 5-15,4 3 18 16,4 2-1-16,6 5-12 16,-1 4-7-16,10 7-20 15,-4 2-7-15,4 6-5 16,-2 1-1-16,-3 2-2 16,-2 3-1-16,-4 3 0 15,0 0 0-15,-4 1 0 16,-1 2 0-16,1 2 1 0,1 3 0 15,0 4 1-15,-2 1-1 16,0-2 1-16,-1 0 0 16,-8-3-1-16,-1-3 0 15,-4-4 1-15,-5-1 0 0,-7-3 1 16,-4 1 0-16,-8-1 1 16,1 1-1-16,-2 0 1 31,2 0-2-31,-2-5 1 0,5-2-27 0,-2-9-70 15,3-5-45-15,4-8 59 16</inkml:trace>
  <inkml:trace contextRef="#ctx0" brushRef="#br0" timeOffset="199071.46">15847 9050 471 0,'12'12'71'0,"-5"3"57"16,-2 3-28-16,-6 6-28 31,-5 2-9-31,-1 3-10 16,-2 0-9-16,2-4-22 0,3-3-4 15,4-7-3-15,2-2-2 0,10-2 1 16,3-1-1-16,8-4-3 15,5 0-1-15,0-5-4 16,1 1 0-16,-1-3-4 31</inkml:trace>
  <inkml:trace contextRef="#ctx0" brushRef="#br0" timeOffset="200806.61">17821 9799 346 0,'0'-5'127'0,"0"0"131"0,0 0-31 16,0 4-74-16,1 0-26 16,2 1-27-16,4 4-6 15,5 2 2-15,4 2-7 16,10 3-23-16,7-1-14 16,16-2-20-16,3-4-5 15,4-7-5-15,1-3 0 16,-10-7-4-16,-1-1-4 15,-8 1-6-15,-3 1-2 0,-11 6-2 16,-7 4-2 0,-16 0 1-16,-8 4-1 15,-15 5 0-15,-9-1 3 0,-10 5-3 16,-4 3-1-16,-18-4-5 16,-8-4-4-16,-3-3-4 15,4-3-2-15,20-5 3 16,11 0 3-1,24 5 1-15,13-1-1 0,3-4-2 16,20 1 0-16,14-2 3 16,16 4 1-16,21 1 5 15,2 2 3-15,2-6 8 0,-4 1 3 16,-12-7 3-16,-4-3-2 16,-11 6-3-1,-8 1-2-15,-25 4-1 16,-11 9-1-16,-25 6-17 15,-14-1-25-15,-11 12-177 16,-9-4 136-16</inkml:trace>
  <inkml:trace contextRef="#ctx0" brushRef="#br0" timeOffset="207036.69">832 12448 173 0,'-12'10'44'16,"2"-3"76"-16,-5 3 8 0,-1-3 8 0,2-5 5 16,-2 0-19-16,6-5-8 15,7-2-13-15,-2 1-7 16,3-3-13-16,2 2-9 16,0 4-9-1,0-1-2-15,0-3-7 0,-8 5-1 16,3 1-4-16,2 3-2 15,5-3 4 1,5 3 1-16,0-5-3 0,5-1-1 0,8-1-6 16,4-2-1-16,10 1-7 15,-1-2-6 1,2-2-10-16,1 1-1 0,7 3-12 31,10 3-2-31,10 3-2 0,4 0-4 0,5 2 2 31,-7-4 1-31,6 0 0 16,2-4 1-16,14 1 0 16,1-2 0-16,4 4 0 15,1 1 0-15,4 5 0 16,-6 4 0-16,-1 3 2 0,-7 0-1 16,-22 3 1-16,1 1 1 15,-9-5 0-15,1-1 0 16,-3-9 1-16,-5-1 1 15,-7-3-1-15,-2-3 1 16,-5-1-1-16,1 3 0 16,-13 1 0-16,-5-1 0 0,-6 5 0 15,-9-1 0-15,-6 3 0 16,-7 6 3-16,-21 2-4 16,-4 2 0-16,-15 0-7 15,-15-5-19-15,-11-5-66 16,-7-3-68-16,-30-1 82 15</inkml:trace>
  <inkml:trace contextRef="#ctx0" brushRef="#br0" timeOffset="-213895.76">3869 12530 223 0,'0'0'82'0,"0"1"106"15,-3 0-12-15,1-1-14 16,-1 1-16-16,2-3-36 16,1-1-15-16,0 2-22 15,4 0-6-15,1 2-6 16,-3 1-2-16,5 1 2 15,1-2-1-15,7-1-7 16,1 0-2-16,5-1-11 0,4 1-6 16,6 0-10-16,8 1-1 15,14 4-10 1,8 1 0-16,7 1-8 0,2 2-6 16,1-3 1-1,3 0-2-15,13-1 2 0,-1 1 0 0,4-1 0 16,-3-2 1-1,-10-2 0-15,10 0 1 16,-4-2 1-16,0-1 2 0,-10 0 8 16,-13-1 4-16,-2 1 6 15,-3 1 3-15,3-1-2 32,-5 0 0-32,-10 0-2 0,0 0-3 15,-17-2-3-15,-5 0 0 0,-9-1 0 16,-9 0-1-16,-3 1 2 15,0-2 17 1,-4 1 1-16,-4 0 0 16,-6 0-3-16,-10 1-19 0,-17 3-8 0,-8-2-2 15,-13 1-1 1,-3 1-1-16,2-1-2 16,-3-1-2-16,-11 0 1 15,-6-5 0-15,-11 1 1 0,2 0 1 16,3-3-1-1,-5 1 1-15,-4-4 0 0,0 0 0 16,4 3-8 0,3-1-7-16,5 7-6 15,3 3-2-15,9 5 6 16,8 6 7-16,21 0 6 0,5-2 1 16,13-3 0-16,7-4 0 0,8-1-7 31,5-2-3-31,14-4-11 15,6 0-2-15,15 0 1 16,11 1 4-16,22 5 11 16,15 0 4-16,17 3-24 15,5 3-67-15,3 4 60 0</inkml:trace>
  <inkml:trace contextRef="#ctx0" brushRef="#br0" timeOffset="-200637.95">10250 12280 347 0,'-5'-2'75'0,"-1"0"75"16,1 2-59-16,0 0-11 15,-1 0 15-15,-2 1 9 16,-1 2 5 0,-2 2-11-16,-1 1-38 0,0 2-21 0,3 2-29 15,1-1-5-15,5 2 17 32,1-4 17-32,7 0 30 0,2-4 17 15,8-5 4-15,6-2-6 0,9-4-21 16,6 3-1-1,10-1-15-15,3 1-8 0,16-4-7 16,12-1-15-16,21 0-12 16,6 0-1-16,4 1-1 15,1 3 0-15,-5 6-38 0,-5 4-78 32,-6 14 68-32</inkml:trace>
  <inkml:trace contextRef="#ctx0" brushRef="#br0" timeOffset="-195392.74">17918 9847 220 0,'-15'-8'32'0,"-3"1"41"0,-6 4-32 16,-4 2 8-16,-3 3 39 31,-4 2 16-31,-4 0 38 0,-8-1 6 0,-1 1-23 16,3 0-12-1,7-3-26-15,11 1-10 0,16-1-10 32,5-1 1-32,17 0 7 0,16 0 6 0,22-4-6 31,10 2-4-31,14-6-27 15,5 1-12-15,22-3-1 16,8-9-6-16,1 1 0 0,0-7-2 16,-17 7-9-16,-5 4-3 15,-18 3-1-15,-16 8-1 16,-36-1 7-16,-19 3 1 16,-38 11-1-16,-18 0 0 0,-25 6-8 15,-7 1-1-15,-12-3-3 16,-5-1 0-16,-3-6-1 15,7 5-1-15,8-6-1 16,11 0 0-16,18-2-1 16,9-2-1-16,29 0-4 15,15 0-1-15,36-1-2 16,17-3 2-16,23-2 9 16,10-8 6-16,16 1 10 15,11-1 6-15,8-1-5 16,-4 3-3-16,-16 0-6 15,-19 2-4-15,-26 6 0 16,-15 1 1-16,-31 6 2 16,-19 4 0-16,-28 9-1 0,-14 1-4 15,-28 2-9-15,-11-1-1 16,1-4 0-16,5-1 0 16,30-6 4-16,16-1 0 15,23-5-5-15,17 0-1 16,27-3 9-16,13-1 5 15,29-3 3-15,9-2 2 0,26-1-9 16,8 0-3 0,2-3 1-16,-3 2 2 0,-19 0 3 15,-9 5-26 1,-14 9-120-16,-12 10-146 0,-43 14 147 16</inkml:trace>
  <inkml:trace contextRef="#ctx0" brushRef="#br0" timeOffset="-179739.94">18543 9467 197 0,'-9'0'74'0,"1"2"90"31,7 1-13-31,1 0-30 0,-4-3-20 0,6 0-22 16,-3-1-5-16,1-1-3 16,1 2 0-16,6-1-11 15,-7-2-8-15,6 0-2 16,1 1 0-16,0-4-5 15,2 2-4-15,1 0-15 16,0 2 1-16,2 1 3 16,0 0 4-1,2 3 9-15,-1-2-9 0,1 3-13 16,2 2-5-16,6 0-10 0,-2 2 0 16,6 2 0-16,1 2 3 15,2 3 5-15,2 1 7 16,1 1 7-16,1 1 0 15,2 4-4 1,-4 2-8-16,-1 2-7 16,-3 3-3-16,-9-2-2 15,1 4 1-15,1 4 0 16,-3 1 2-16,-1 2 4 0,1 1 0 16,-1 0 5-1,-2 0 2-15,2 7 12 0,-4-4 5 0,1 5 8 16,1-1 3-16,-5 1-13 15,2 1-3-15,-7-2-15 16,-1 1-4-16,-1-1-8 16,-5 1 0-16,-1-1-2 0,2 2 0 15,-4 0 3 1,2-3-1 0,-2-2 1-16,-1 0 0 15,-4-5 1-15,0 2 1 16,1-3-1-16,-5-2-1 15,0 2-1-15,0 0 1 16,-1 0-1-16,3 1 0 16,1-3 1-16,2 2-1 15,-1-3 3-15,2-3-1 0,0 0-1 16,0-2 0-16,-1-1-2 16,0-2 0-16,-2 1 0 15,-2-2 1-15,-2 1-1 16,-2 1 1-16,-2 1-2 15,-2 0-2-15,-3 1-1 16,-3 4 1-16,3-1 0 16,0-1 2-16,5 2 0 15,-2-3 1-15,-2 2-1 16,4 6 0-16,-3-1 1 16,1 0 0-16,1-1-2 0,6-3 1 15,-1-3 0-15,3-1 0 16,1-8 2-16,-1-2-1 15,0 0-1-15,0-5 0 16,2 4-1-16,1-6-1 16,0-2 1-16,-1 4-2 15,8-1 1-15,-7 1-2 0,2-2-28 16,3-3-25-16,-4-7-92 16,6 2-71-1,1-2 117-15</inkml:trace>
  <inkml:trace contextRef="#ctx0" brushRef="#br0" timeOffset="-179364.38">18444 11610 952 0,'3'-3'117'16,"-1"-1"76"-1,2 6-48-15,0 4-52 0,-1 4-22 16,1 9-12-16,0-2-4 16,5 10-15-16,-2 0-12 0,6 4-15 15,3 2-4-15,-1-5-5 16,2-2-1-16,-3-8 8 15,0 0 10-15,0-7 38 16,2-8 20-16,1-5 17 16,1-12 7-16,4-9-35 15,5 3-11-15,3-5-28 16,5 2-15-16,4-2-21 16,-4 0-51-1,5 3 36-15</inkml:trace>
  <inkml:trace contextRef="#ctx0" brushRef="#br0" timeOffset="-169824.06">21313 12401 455 0,'-7'10'56'0,"0"-2"65"15,0-4-83-15,-2-1-27 16,-5-3 2-16,-6-2 42 16,-7-1 25-16,-14-8 43 15,-4 6 11-15,-23-5-30 16,-3 5-23-16,-4 7-43 0,-3-1-15 15,-9-1-8 1,-10-5 9-16,-6-8 24 0,4-9 5 16,11-10-4-16,12-4-11 15,2-10-25-15,2 0-5 16,13-1-3-16,4-3-1 16,16-6-1-1,4-3-1-15,15-9-2 0,8-1 0 16,16 5-2-16,9 5 0 15,17 5 5-15,9 4 4 16,20-1 4 0,13-1 0-16,11-1-3 0,2 1-2 0,7 8 7 15,7 7-1 1,6 16 0-16,6 6-1 0,1 11-9 16,3 2 0-16,0 9 0 15,-2 2-1-15,0 7 1 16,-2 4-1-16,-5 9-1 15,-2 7 2-15,-20 15 0 16,-12 8-1-16,-7 9 1 16,-7 5 0-16,-15 9 0 15,-15 7 0-15,-25 6-4 16,-16-4-6-16,-29-13-3 16,-10-8 2-16,-15-8 4 0,-5 0 5 15,-14-4-51 1,-10-6-84-16,-17-8 79 15</inkml:trace>
  <inkml:trace contextRef="#ctx0" brushRef="#br0" timeOffset="-153728.5">20516 12393 255 0,'-15'0'81'0,"2"-2"86"15,1 0-10-15,1-2-18 16,-3 0-10-16,3-2-15 16,-2-2-11-16,2 2-28 0,0-2-9 15,0 3-6-15,2 2 0 16,3-2-3-16,-1 5-2 16,7 0-6-1,8-1-5-15,13 2 7 16,11-1-4-16,26-2-16 15,11-4-4-15,21-4-13 16,2 0-3-16,4 1 1 0,3 0-3 0,-2 6-4 16,-5 3-3-1,-10 3-1 1,-13 6 0-16,-19 5-1 0,-3 0 0 0,-16 5 0 16,-6-5 1-16,-19-2-1 15,-14-1 2-15,-24-5 0 16,-10 1 2-16,-14-4 1 15,-9-2 0-15,-17-1 1 16,-5-3 0-16,-4-4 0 16,5 0 0-1,7-3-3-15,2 1 0 16,-7 1-3-16,-2 1 0 0,11-1-2 16,5 1-1-1,25-2 1-15,9 3-1 0,25 3-1 0,8 0-1 31,11 4-1-31,8 2 0 0,15 2 3 16,10 2 2-16,29-1 3 16,14-2 2-16,12 0-2 15,-1-3 0-15,-3-1-1 16,-2-5-1-16,-4-2 1 16,1-3 0-16,-21 0 1 15,-14 4 0-15,-22-2 3 16,-14 2 2-16,-15 3 8 15,-10-1 1-15,-17 3 0 16,-11-1-2-16,-31 2-9 16,-12 2 0-16,-15 5-1 15,-9 0-1-15,1 2-3 16,-5 1 1-16,0 1-2 0,5 0 1 16,16 0 0-16,16-2 0 15,15-2 0-15,9 0-1 16,28-3-2-1,9 1-1-15,32 0 5 0,16-1 1 16,19-1 6-16,9 0-1 16,25-4-2-16,15-1-2 0,9-1-2 15,2-1-1-15,0 1 1 16,-10-1-1-16,-11 1 1 16,-4 3 0-16,-28 0 5 15,-13 4-3-15,-17 4 1 16,-12-4 11-16,-23 0 7 15,-15-1 5-15,-30 0 3 16,-6 2-13-16,-34 1-11 16,-9-1-2-16,-7-3-4 15,-8 0 3-15,0-2-2 16,-1 2 0-16,5 2 0 16,15-2-1-16,30 2-3 0,17-2-1 15,18 0-6-15,9 1-5 16,24 3-3-16,3-4 0 15,24 4 6-15,13 0 5 16,24-1 6-16,24 6 1 16,17-2 1-16,2-2 0 0,6-1 6 15,-8-5 1-15,-6-1 0 16,-7-1 3-16,-23-2 1 16,-12 0 1-16,-20 0 3 15,-11 0 2-15,-29 1-3 16,-14 2-7-16,-32 3-5 15,-14 1-4 1,-24 2-4-16,-17-3 4 0,-10-1 1 16,-2 1 1-16,1-1 1 15,-2 2 0-15,7 0-2 16,4 2 1-16,25-1-1 16,15 0 0-16,27 1-3 0,9-2-2 15,14 1-6 1,18 1-2-16,18-3 0 0,21 0 4 15,28-2 4-15,14-1 3 16,23-1 1-16,3-3 0 16,10-1 1-16,-7 0 2 0,-5 0 2 15,-10 0 1-15,-23 2 7 16,-9-2 0-16,-20 2 2 16,-17 0 1-16,-35 1-5 15,-23 2-3 1,-36 8-15-16,-14 1-16 0,-40 4-29 15,-13 3-12-15,-12 0 8 16,-10 1 12-16,12 0 31 31,12 1 14-31,30-4 5 0,22-1 0 16,36-3 1-16,15-2 0 0,27-3-2 31,12-3-1-31,34-3-28 0,17-4-65 16,38-4 55-16</inkml:trace>
  <inkml:trace contextRef="#ctx0" brushRef="#br0" timeOffset="-130390.91">9921 12587 771 0,'5'-8'135'0,"-5"-1"141"0,2-1-8 16,-2-1-29-16,-6 1-17 15,6 2-47-15,-4-2-29 16,-7 6-64-16,-6 2-20 16,-8 6-34-16,-3 9-13 15,-12 11-3-15,6 11-8 0,-4 20-1 16,6 8-2-16,16 6-3 15,7-4-1-15,16-16-1 16,7-8 1-16,11-16 2 16,8-5 0-16,6-12-34 15,-2-6-46-15,9-10-135 16,-9-2-159-16,1-8 203 16</inkml:trace>
  <inkml:trace contextRef="#ctx0" brushRef="#br0" timeOffset="-129838.28">10071 12655 997 0,'6'-3'114'31,"-3"4"90"-31,0 5-14 0,-3 5-53 0,-4 5-29 16,-1 4-48-16,-2 5-15 15,1 4-22-15,0-1-5 16,2-3-11-16,-1-6-3 0,4-9-2 16,-1 1 0-16,2-5 1 15,0-1-1-15,0-4 4 16,-1-2 1-16,1-6 5 16,0-2 1-16,2-9-2 15,4-8-1-15,2-7-5 16,1-4 0-16,4-2 2 15,1 5-1-15,-1 11 16 16,-1 7 3-16,-2 10-8 16,-1 6-1-16,2 9-16 15,1 2-3-15,3 6 3 16,2 3 0-16,6 6 0 16,0 4 0-16,-1 2 1 15,0-2 0-15,-1-3 1 0,-3-8-1 16,-3-11 20-1,-5-4 16-15,-2-13 28 0,2-5 12 16,-10-13 4 0,3-6-7-16,1-9-17 0,-5-4-11 15,3 3-23 1,-4 0-8-16,-6 7-13 16,9 4-2-16,-1 10-5 0,7 5-3 0,1 7-43 15,-4 3-42-15,8 7-131 31,1 7-128-31,2 5 193 16</inkml:trace>
  <inkml:trace contextRef="#ctx0" brushRef="#br0" timeOffset="-129398.25">10560 12700 463 0,'0'7'122'0,"-3"1"106"16,1 1-8-16,0 5-59 15,0-1-35-15,-1 5-45 16,1 3-14-16,1 2-24 16,1 0-1-16,4-2 6 15,4-4 0-15,4-6-4 16,4-5-4-16,4-6 16 16,1-3 10-16,5-9 7 15,-4-5-1-15,-10-8-23 16,-3-2-8-16,-12-3 2 15,-6 2-1-15,-7 5-13 16,-3 1-5-16,-8 11-14 0,0 5-8 16,3 10-26-16,-1 7-42 15,10 12-178-15,3-1 150 16</inkml:trace>
  <inkml:trace contextRef="#ctx0" brushRef="#br0" timeOffset="-128325.45">11210 12612 892 0,'-1'-3'106'0,"2"1"106"15,-1 2-62-15,2 3-30 16,-3 5-25-16,1 5-37 0,-1 3-10 15,-2 3-16-15,2 2-8 16,-4 3-11-16,2-2-5 16,-1-3-6-16,2-2 2 15,-2-5-2-15,0-4 0 0,-1-8 11 16,2-3 7 0,4-8 11-16,3-3 4 0,8-8-6 31,1-4-7-31,1-4-10 0,3 1-2 0,5 8 5 15,-5 2-1-15,-1 11-1 16,0 5-4-16,-7 8-9 16,-1 7 0-16,-3 8-1 15,-2 2 1 1,-3 3 0 0,-1 0 1-16,-4-2 2 0,2-5 2 0,-2-7 2 15,1-6 1 1,0-6 0-16,3-6 0 0,3-9-5 15,4-4 4-15,9-6 10 16,2 1 6-16,7 1 19 0,3 2 2 16,0 8-8-16,1 5-8 15,-6 10-19 1,5 6-6-16,-10 10-3 0,1 3 0 16,-1 3-48-16,-6 0-43 15,-6-2-196-15,9-1-230 16,3-8 290-16</inkml:trace>
  <inkml:trace contextRef="#ctx0" brushRef="#br0" timeOffset="-127677.08">11681 12713 778 0,'-1'8'107'0,"1"-1"150"0,-2 4-118 0,6-4-23 15,2-2-16 1,8-5-31-16,3-6 2 0,0-7 15 15,1-2 2-15,-1-5-8 16,-1 0-10 0,-7 0-18-16,-2 2-4 0,-8 4-4 15,-4 1-4-15,-5 4-11 16,-3 4-8-16,-3 7-13 0,1 6-4 31,-2 14-5-31,2 8-2 16,4 13-1-16,5 0 0 15,2-2 1-15,4-4 1 16,12-14 2-16,0-4 0 16,12-12 10-16,-2-9 4 0,0-10 4 15,2-2 1-15,5-11-7 16,2 1-3-16,3-1-4 16,-3 2-1-16,-5 9-2 15,-2 7-1-15,-16 9-1 16,-3 6 0-16,-6 10 0 15,-2 4-1-15,-5 2 1 16,2 1 1-16,1-8 0 16,0-5-1-16,6-4 0 15,1-6 0-15,6-4 1 16,2-3 0-16,5-4 0 16,-2-3 0-16,4 2-1 15,-2 2 0-15,0 4 0 16,4 4-1-16,-4 3-1 0,-2 2 0 15,-5 1-2-15,3 5 0 16,-5-1-4-16,0-2-2 16,-2-5 0-16,1-5 3 15,1-9 7-15,2-6 0 16,3-7 3-16,2 2 1 16,0 3 2-16,1 4 4 0,1 12 1 15,1 5-1-15,3 11-3 16,2 7-5-16,-1 7-1 15,-2-3-3-15,2-4-116 16,-1-6-179-16,-4-13 173 16</inkml:trace>
  <inkml:trace contextRef="#ctx0" brushRef="#br0" timeOffset="-126684.37">12788 12738 1071 0,'-3'-8'111'0,"3"2"80"0,-1 3-8 15,0 5-48-15,-2 3-30 16,-4 10-42-16,2 5-19 16,2 12-17-16,2 3-9 15,2 0-14-15,4-2-4 16,9-11 0-16,-1-5 0 0,11-11 6 15,-3-6 10-15,1-8 10 16,9-4 3 0,-3 0-2-16,-2-7-3 0,-3 5-9 15,-12 0 1-15,-7 6-5 16,-1 8-4-16,1 13-2 16,0 4-3-16,0 3-2 15,4 1 0-15,0-8 0 16,2-2 0-16,7-6 2 15,-2-5 0-15,4-2 2 16,0-4-1-16,-4-4-1 16,1-4 2-16,-7-4-1 15,-1 3 0-15,-9-4 0 16,-3 3-1-16,-4-2-1 16,-4 1-1-16,7 6 0 15,-1 2 0-15,6 5-1 16,3 1 1-16,6 1-1 15,4 2 0-15,6 3 0 0,3-1 0 16,8 4 1-16,-1-1-1 0,5 0 1 16,-2 4 0-1,-8-6 0 1,2 5-1-16,-8 3-1 0,1 2 1 0,-5 7-1 16,-7-2 2-16,-3-1 0 15,-2-4 0-15,-3-6 3 16,-3-3 1-16,3-5 2 15,0-2-1-15,-3-6 1 16,1-2 10-16,-2-7 6 16,-1-4 0-1,6-7-1-15,-1 0-8 0,3-5-1 16,3 3 6-16,0 5 0 16,6 1 0-16,2 10-10 15,1 3-6-15,4 6-4 16,1 1-1-16,0 3-37 15,-1 1-44 1,-1-1-182-16,1-2 154 0</inkml:trace>
  <inkml:trace contextRef="#ctx0" brushRef="#br0" timeOffset="-126463.78">13562 12354 1394 0,'-4'5'142'16,"0"6"47"-16,4 7-11 16,3 8-16-16,3 15-71 15,2 2-32-15,-1 9-35 16,0 3-7-16,-5 0-12 16,2 2-17-16,0-4-127 31,0-4-137-31,2-13 146 15</inkml:trace>
  <inkml:trace contextRef="#ctx0" brushRef="#br0" timeOffset="-125990.3">13516 12723 1191 0,'6'-23'76'0,"2"0"40"16,7-2-60-16,2 0-5 15,8-2-25-15,6 1-10 16,8 1-9-16,-1-1 4 16,1 3 22-16,-8 2 14 0,-14 7 33 15,-5 5 11-15,-11 8-1 16,3 1-3-16,-4 14-21 16,-1 6-8-16,2 15-17 15,1 3-9-15,1 6-15 16,5 2-7-16,-5-1-9 15,2 1-1-15,-1-5-21 16,-2-2-11-16,-2-12-11 16,-2-4 0-16,1-10 21 15,-5-8 10-15,3-11 12 16,4-6 2-16,2-10 1 16,4-2 0-16,5-3 7 15,-3 1 4-15,4 10 9 16,1 4 0-16,1 14-7 15,-2 5-4-15,-1 6-9 0,-2 0-2 16,-5 4-1-16,-2 1 0 16,-8-1-1-16,-1 2-14 15,-8-4-41-15,-1-4-37 16,1-1-105-16,1-8-81 16,5-3 152-16</inkml:trace>
  <inkml:trace contextRef="#ctx0" brushRef="#br0" timeOffset="-125801.68">14023 12348 1059 0,'14'30'152'16,"-4"3"93"-16,-3 12-58 15,-4 2-36-15,-5 1-70 16,0 3-29-16,-6 1-34 15,1-2-9-15,-2 1-29 16,1-7-44-16,4-8-181 16,2-9 151-16</inkml:trace>
  <inkml:trace contextRef="#ctx0" brushRef="#br0" timeOffset="-125581.71">14255 12601 724 0,'-10'11'143'16,"-4"3"197"-16,-1 4-144 15,-6 6-33-15,-2 1-35 0,11 6-65 16,0 0-19-16,13-4-27 16,14-3-8-16,2-5-7 15,7-7-12-15,6-4-85 16,-3-2-107-16,5-9 111 15</inkml:trace>
  <inkml:trace contextRef="#ctx0" brushRef="#br0" timeOffset="-125283.14">14262 12296 1484 0,'21'6'116'16,"8"10"73"-16,3 9 16 15,10 15-35 1,4 2-16-16,-1 8-62 0,0-1-20 16,-12 2-29-16,-6 4-17 15,-17 7-4-15,-9 6-6 16,-26 3-9-16,-8 0-2 15,-20 1-32-15,-9 3-28 0,0 10-71 16,-7 5-41-16,-21 5-76 16,-6 3-222-16,-33 10 290 15</inkml:trace>
  <inkml:trace contextRef="#ctx0" brushRef="#br0" timeOffset="-89417.65">12994 1743 377 0,'5'-7'135'0,"-2"0"131"15,0 1 9 1,-6-1-49-16,-1 2-17 0,0-1-22 0,4 0-22 16,-1 9-56-16,-6 1-23 15,-2 4-44-15,-12 1-15 16,9 11-15-16,-5 7-4 16,-6 15-6-16,7 12-2 15,6 1-1 1,10 4-2-16,17-11 0 15,3-8 0-15,10-20 3 0,3-10 0 16,0-17 16-16,6-6 8 0,-9-12 8 16,-1-5 4-16,-9-5-4 15,-6-5-9-15,-11-1-9 16,-5 2-3-16,-9-1-5 31,-8 2 1-31,-3 6-5 0,-1 5-7 0,1 15-24 16,2 8-19-1,3 15-59-15,0 4-51 16,6 3-241 0,10 1 233-16</inkml:trace>
  <inkml:trace contextRef="#ctx0" brushRef="#br0" timeOffset="-89197">13413 1433 1461 0,'-3'-4'153'32,"3"4"33"-32,-5 3 15 0,1 12-97 15,-1 9-41 1,0 18-15-16,2 6-13 16,2 17-30-16,-1 1 2 0,-4 7-7 15,4 1-6-15,-3-1-55 16,0-1-33-16,4-11-87 15,-2-8-73-15,5-16 151 16</inkml:trace>
  <inkml:trace contextRef="#ctx0" brushRef="#br0" timeOffset="-88881.47">13632 1862 1185 0,'-3'-6'201'0,"0"2"56"16,-9 2-40-16,0 2-31 15,-8 4-125-15,0 3-23 16,-1 4-19-16,1 1-10 16,7 5-13-16,7-2-3 15,7 1-2-15,4-2 1 16,9 0 3-16,5 0 3 15,0 2 2-15,-1 1 1 0,-6 2 2 16,-3-1 1-16,-9 2 2 16,-5-1 0-16,-10-1-2 15,-3-2-12-15,-8-4-42 16,2-3-35-16,1-9-138 16,3-8-219-16,19-16 261 15</inkml:trace>
  <inkml:trace contextRef="#ctx0" brushRef="#br0" timeOffset="-88295.67">13795 2041 867 0,'4'15'180'0,"1"-5"37"16,2-4-41-16,1-6 1 15,6-5-130-15,-1-5-14 16,3-10-5-1,-2 0-6-15,-5-3-9 0,-1 3 0 0,-7 0 1 16,-2 0 6-16,-8 6 16 16,-1 4 3-16,-4 9-5 15,-3 5-10 1,1 13-19-16,-4 7-6 0,6 9-2 16,3 2 3-16,5 5 5 15,7-3 1-15,6-5 1 16,8-6 0-16,3-10-2 15,3-8 0 1,6-9 3-16,2-3-1 0,5-16 0 16,1-2 0-16,3-5-3 15,1 1 0-15,-6 8-1 16,-7 4-1-16,-8 7-1 16,-8 7-1-1,-9 10 0-15,-2 1 0 0,-7 5 5 16,0-2 1-16,-6-2 3 15,1-1-4-15,2 1-4 0,2-4 0 16,4-5-3 0,5-2 3-16,4 1 2 15,7-5 1-15,10-9 2 0,7-4 0 0,9-12-1 32,-2-2-1-32,5 2-2 15,-6 4 0-15,-2 10-1 0,-5 7 0 0,-5 9-1 16,-2 9-1-16,-7 9-1 15,-2 7-7-15,-5 6-56 16,-5-3-69-16,6-2 72 16</inkml:trace>
  <inkml:trace contextRef="#ctx0" brushRef="#br0" timeOffset="-88103.63">14618 2186 1364 0,'11'8'187'0,"0"-2"76"0,4-3-110 0,2-3-10 0,4-3-114 16,2-1-10-16,5-3-54 16,2-1-86-16,5 1 73 15</inkml:trace>
  <inkml:trace contextRef="#ctx0" brushRef="#br0" timeOffset="-87357.57">15403 2002 1236 0,'-9'-5'141'0,"-6"-1"48"15,-3 1 6-15,-10 3-98 16,1 1-43-16,-3 8-28 16,2 4 4-16,5 10-17 0,4 6 0 15,9 1-4 1,3 1-9-16,7-3 0 16,7-5-1-16,7-6 3 0,8-5 2 15,10-7 1-15,5-3 1 16,7-5-1-1,0-5 1-15,-3 0 1 0,-4-5 0 16,-15 4 2-16,-6 1-3 16,-11 8-4-16,-2 6-3 15,-5 11-3-15,-4 7 2 0,3 0 2 16,5 0 2 0,5-10 1-16,7-6 2 0,3-6 6 15,0-7 4-15,4-6 10 16,0-2 1-16,1-7 0 15,-2-1-1-15,-5-5-5 16,-2 0-3-16,-11 3-2 16,-6 1-9-16,-13 14-10 0,-3 8-5 15,-9 12-30 1,-2 3-26-16,4 4-141 16,0-3-221-16,18-9 244 0</inkml:trace>
  <inkml:trace contextRef="#ctx0" brushRef="#br0" timeOffset="-86722.04">15903 2064 1048 0,'-9'22'109'0,"-7"2"24"15,2 1 5-15,1-4-41 31,2-3-43-31,12-7-10 0,4-5 0 0,11-6-11 32,4-5-8-32,9-6-13 0,-2-4-5 0,1-3-4 0,-1 2-2 31,-2 2 2-31,-6 2-1 16,1 4 2-16,-2 2-1 15,-7 6 8-15,-2 2 4 16,-3 6 5-16,-6 2 0 15,0 1-6-15,0 0-5 16,0-3-2-16,2-3-1 16,2 0 0-16,0-2 1 0,3-3 2 15,-2-1 2-15,3-6 0 16,3 0 0-16,2-3-4 16,3-1-3-16,4 1-3 15,0 2-1-15,1 4-3 16,-2 4-1-16,-1 10-1 15,-1 4 1-15,-1 6 1 16,-1 4 0-16,4-4 3 16,1-2 0-16,4-7 1 15,-1-5 3-15,-2-9 2 16,0-5 2-16,-5-10 34 16,-2-5 10-16,2-11 11 15,-2-5 2-15,1-11-4 0,-4-5 3 16,-4-6-1-16,-1-2 0 15,-6 2-33-15,-3 6-1 16,-2 18 3-16,-1 10 0 16,-2 25 2-16,0 7-13 15,2 23-18-15,2 11-7 16,3 13 0-16,2 10 0 0,3 5 4 16,3 6-23-16,6-4-91 15,0-8 14-15,6-13-247 16,2-9 201-16</inkml:trace>
  <inkml:trace contextRef="#ctx0" brushRef="#br0" timeOffset="-86213.1">16500 1919 1541 0,'-15'2'110'16,"3"5"49"-1,2-1-9-15,9-1 7 0,1-3-58 0,10-2-55 16,10-2-16-16,18-2-16 16,10-3-4-16,8-1-6 15,-1-2 0-15,1 1 2 16,-5-1 2-16,-9 1 14 16,-5 0 12-16,-31 2 35 15,-1 0 0-15,-20 3-6 16,-7 4-13-16,-4 6-39 15,-12 5-3 1,-4 7-12-16,2 3 1 16,8 5 0-16,7 3-1 0,18-2 4 15,11-2 1 1,21-6 3-16,13-3 3 0,9-7-2 16,5-2 1-16,-5-3-1 15,-3 2-2-15,-2 2 0 16,-7 1 0-16,-4 4-9 15,-9-1-15-15,-11-4-14 0,-9-1-2 0,-11-4 12 16,-4-3 15 0,-4-2 21-1,1-4 9-15,6-5 13 0,6 0 11 0,10-5 3 16,9-1-9-16,16-1-14 16,9-1-15-16,17 3-9 15,4 2-1 1,-6 0-47-1,-1 0-60-15,-7-2 63 16</inkml:trace>
  <inkml:trace contextRef="#ctx0" brushRef="#br0" timeOffset="-83248.7">7006 423 572 0,'2'-8'147'15,"-4"-3"130"-15,-2-6-29 16,0 12-95-16,3 7-34 15,-1 3-31-15,2 11-7 16,1 2-22-16,-1 8-11 0,1 11-32 16,-1-4-8-1,0 6-5-15,3-2 0 0,-2 1-13 16,4-7-30-16,-2-15-167 16,-1-4 133-1</inkml:trace>
  <inkml:trace contextRef="#ctx0" brushRef="#br0" timeOffset="-82666.97">6787 372 918 0,'5'3'87'0,"-2"-18"109"16,6-1-34-16,6-7 18 15,3 0-38-15,16 8-80 0,5 0-25 16,7-5-25-1,2 4-8-15,1 9-4 0,5 8 0 16,-7 15 0-16,1 5 0 16,-10 10 1-16,-7-1-1 15,-14 6 0-15,-8 1 1 16,-8 4 1-16,-2 2 1 0,-8-2-1 16,-1 2 2-16,-3-7 1 15,3-4-1-15,5-14 1 16,4-8 1-16,10-15-1 15,7-5 0-15,4-9-2 16,3-5 0-16,2 1-3 16,-2 1 1-16,3 3-1 15,2 2 0-15,-3 9-3 16,2 5-2 0,-5 11 1-16,-5 7 0 0,-6 5 4 15,-2 2 0-15,-5 0 1 16,0 0 2-16,-3-6-1 15,2-5 2-15,-2-7 4 16,-1-4 0-16,2-5 1 16,1-4-2-16,5-11-6 15,4 6-1-15,4 3-2 16,2 2-1-16,7 5 3 0,1-4 0 16,-4-3 3-1,-4 1 3-15,-7 2 0 0,-5 2 0 16,4 3-3-16,-5 2-1 15,2 1-2-15,2 2 0 16,1 1-39 0,3 1-30-1,1-3-214-15,3-1 171 16</inkml:trace>
  <inkml:trace contextRef="#ctx0" brushRef="#br0" timeOffset="-81788.72">7988 433 386 0,'-1'5'137'16,"1"-5"108"-16,3-5-6 0,7-8-65 16,3-3-40-1,10-7-38-15,2-1-14 0,3 4-28 16,1-6-11-16,-6 2 1 16,-3 7-2-16,-10 0-7 15,-3 12-4-15,-4 22-16 16,-4 1-4-16,-3 10-4 15,-1 7 0-15,-1-1-5 16,1 1 0-16,2 10-21 16,1-7-37-16,0-3-151 15,2 1 125-15</inkml:trace>
  <inkml:trace contextRef="#ctx0" brushRef="#br0" timeOffset="-81584.43">8003 682 871 0,'4'4'175'16,"6"1"75"-16,14-6-41 16,4-4-41-16,6-5-104 0,4-4-26 15,-3-2-28-15,0-4-18 16,-1-1-190-16,-3 3 142 16</inkml:trace>
  <inkml:trace contextRef="#ctx0" brushRef="#br0" timeOffset="-81175.9">8739 248 939 0,'-8'4'89'0,"-4"7"30"16,-3-4 1-16,-2 16-53 16,-5-9-35-16,5 5-29 0,6 7-3 15,7-16-3-15,9 0-1 16,4-1 13-16,5-2 5 15,4 8 5-15,0-3 4 16,0-2-3-16,-6-5-1 16,-7 2 4-16,-2 16 2 15,-11 0 2 1,-6 2 1-16,-4 2-6 0,-3-5-5 0,0 5-7 16,8 3-2-16,6 2 5 15,10 2 3-15,8 1 5 16,0-4-1-16,3-4-6 15,0-2-2-15,4-4-6 16,4 5-18-16,-2-1-215 16,-1 4 162-1</inkml:trace>
  <inkml:trace contextRef="#ctx0" brushRef="#br0" timeOffset="-80375.83">7078 2610 1282 0,'2'0'19'0,"9"-1"-3"0,17-1 28 0,3 2-10 0,9-3 2 16,-8-1-5-16,-7 5-12 15,-7 3-3-15,-11 8 2 16,-7 7 3-16,-26 4 1 0,-7 3-1 15,-13 6-9-15,3-2-4 16,14 0-5 0,8-6-1-16,13-4-1 0,8-5 2 15,18-4 9-15,8 1 4 16,11 1 4-16,1 1-3 16,3 3-6-16,1 4 0 15,-8 4-1-15,-5-1 1 16,-11 1 14-16,-12-1 11 0,-7 1 10 15,-13-3 3-15,-12 0-11 16,0 6-10-16,-23-9-11 16,1 1-4-16,-8-7-4 15,-3-3-3-15,10-3 3 16,3-3-29-16,10-4-94 16,5-4-52-16,5-2 69 15</inkml:trace>
  <inkml:trace contextRef="#ctx0" brushRef="#br0" timeOffset="-77957.26">7897 1199 450 0,'-16'-6'135'0,"0"-3"104"15,-1 1-74-15,-1 3-34 0,3 7-56 16,-2 3-19-16,-2 14-28 15,-1 2-11-15,3 6-10 16,3 2-3-16,10-4-2 16,6-5 3-16,12-10 15 15,3-4 5-15,2-7 16 16,2-5-1-16,-8-5-9 16,2-3-1-16,-6-2-3 15,0-1 3-15,-5 3 4 16,-4 3-2-16,-4 8-15 15,-3 7-8-15,1 14-10 16,-1 9-3-16,3 12 1 16,2 5 1-16,1 7 2 15,1 2-1-15,1-5 3 16,0 0 1-16,-3-13 3 16,0-4 2-16,-11-7 2 0,2-9 2 15,-5-8 3-15,7-7-2 16,2-18-14-16,-3-2-13 15,11-14-26-15,4-6-10 16,8-7-3-16,10-5 9 16,-2 2 18-16,6 1 10 0,7 7 12 15,1 6 3-15,-1 11 17 16,-9 3 10-16,-5 14 6 16,-9 4 1-16,-5 11-12 15,-3 10-6-15,-4 8-4 16,-1 3-3-16,6-3-6 15,0-6 0-15,10-8 13 16,9-6 6-16,-2-7 12 16,5-3 4-16,-3-6-4 15,-9-3 2-15,-5-5 2 16,-3 0 0-16,-9-3 3 16,-4 2-8-16,-10 4-18 15,-6-1-5-15,-4 4-48 16,1 3-32-16,-1 2-142 15,12 3-220-15,9-3 253 16</inkml:trace>
  <inkml:trace contextRef="#ctx0" brushRef="#br0" timeOffset="-77690.82">8480 988 543 0,'-3'-4'110'0,"-2"-1"72"16,4 3 3-16,-6 7-46 15,2 4-37-15,-1 12-36 16,-2 6-7-16,2 8-23 16,1 4-16-16,2 3-14 15,-1 2-3-15,3-2 0 16,0-2-19-16,-1-2-229 15,2-4 174-15</inkml:trace>
  <inkml:trace contextRef="#ctx0" brushRef="#br0" timeOffset="-76936.57">8341 1323 495 0,'0'-14'83'0,"1"-3"157"0,6-4-88 16,5-3 31-16,3-3-26 16,7-5-62-16,2 1-14 15,5-1-22-15,4 0-8 16,-4 8-5-16,-8 3-1 16,-5 12-9-1,-8 8-1-15,-2 14-16 0,2 8-8 0,-6 18-3 16,-4 3 0-1,1 9-3-15,-3 0 1 0,-1-4-1 16,2-7 1-16,5-11-1 16,0-9 0-16,3-13 7 15,-3-6 1-15,6-11-2 16,1-4 0-16,8-13-6 16,4 0-1-16,-5-3-2 15,3-2 0-15,-6 14-1 16,-1 1-1-16,-3 10-1 15,-5 9-2-15,0 5-1 16,-1 8 1-16,3 1 2 16,-2 1 1-16,7 2 0 15,-1-9 1-15,5-2 1 16,2-5 0-16,2-7 1 16,4 1 0-16,1-4 0 0,1-4-1 15,-5 5 0-15,0 0-1 16,-9 4-1-16,-3 2 1 15,-6 8-1-15,-3 0 2 16,-5 1 2-16,-3 0 1 16,2-7 2-1,6-1-2-15,1-2-5 0,6-2-1 16,10-5-4-16,2-3 1 0,6-2 3 16,0-1 1-16,-2 0 0 15,-5 5 0-15,-5 2 0 31,2 4 0-31,-3 8 0 0,-3 5 0 0,0 4 0 16,-3 2 2-16,-1-3 0 16,2-6 0-16,0-2 2 15,3-5 1-15,1 0-1 16,3-2 1-16,-2-10-2 16,2 4 0-16,-4-5 2 15,0 2 0-15,-4 8-2 16,-2 1-1-16,-2 8-1 15,-1 5-1-15,-1 11-6 16,1-4-36-16,3 2 27 16</inkml:trace>
  <inkml:trace contextRef="#ctx0" brushRef="#br0" timeOffset="-75992.73">9710 1097 248 0,'-2'0'91'0,"0"2"95"16,1 0-30-16,-2 5-26 16,1 6-11-16,-1 11-12 0,0 7-13 15,-1 13-37-15,-2 3-8 16,-1 8-22-16,-1-2-7 15,-1 2-12-15,0-1-3 16,3-11 1-16,0-6 1 16,-1-11-1-16,0-7 2 15,2-14 3-15,-1-8-2 0,-1-16 5 16,3-15 2-16,4-10 2 16,3-8 4-16,6-9-3 15,3-5-4-15,6 2 0 16,5 6 8-16,5 15 22 15,-1 12 9-15,5 16-1 16,-4 7-11-16,-3 8-25 16,4 5-8-16,-16 6-3 15,-6 2 1-15,-15 6 3 16,-16 4-4-16,-13 7-66 16,-4-2-57-16,-1-1 60 15</inkml:trace>
  <inkml:trace contextRef="#ctx0" brushRef="#br0" timeOffset="-75096.38">9990 817 923 0,'8'9'110'0,"-3"10"19"15,-6 11-12-15,-5 7-2 16,-6 5-76-16,0-1-16 15,1 4-13-15,3-1-2 0,7-6-3 16,3-7-1-16,7-12 2 16,4-6-1-16,-1-11 1 15,-2-4-1-15,4-9-2 16,0-4 1-16,2-3-1 16,1-1 0-16,-4 5-1 15,0 6-1-15,-4 10 0 16,-2 7-1-16,0 8 1 15,-3 4 1-15,3 0-1 16,1-2 2-16,6-4 4 16,4-5 8-16,13-9 7 15,2-4 5-15,-3-11 12 16,-3-4 3-16,-10-3 5 0,-8-1 2 16,3 1 5-16,-8-2-1 15,-7 6-5-15,-1-1-6 16,-10 7-21-16,3 4-10 15,-1 2-11-15,-1 5-3 16,7 4-5-16,-1 1 1 16,3 4-1-16,3 1 1 15,-10 1 4-15,7 2-20 0,-4 0-46 16,2-2-37-16,12-6-66 16,2-5-4-16,19-6 32 15,-5-5 37-15,12-4 66 16,-7 2 26-1,-6 3 19-15,3 3 11 0,-15 6 12 16,4 1 2-16,-5 3 8 16,-4 3-6-16,1 2-9 15,-2 1-3-15,-3 1-7 16,1 0-3-16,0-3-2 16,-1-2 0-16,0-5-3 15,1 1 1-15,4-2 1 16,-2-4 0-16,3-2 4 15,1-1 2-15,1 1 1 16,3 4-1-16,3 3 7 0,-1 4 5 16,-1 10 2-16,-2 3 1 15,0 5-12-15,3 0-7 16,2-2-5-16,4-3 9 16,8-9 6-16,3-4-2 15,2-10 9-15,0-2-8 16,-10-7-2-16,-3 1 1 15,-10-1 1-15,0-2 6 16,-2 4 9-16,-4 1 8 0,-3 7 5 16,-1 6-8-1,-2 10-10-15,1 5-8 0,2 6-9 16,-1 0-1-16,11-2 0 16,2-7-1-16,8-5-1 15,6-6-18-15,-2-7-129 16,11-7-192-16,-1-12 185 15</inkml:trace>
  <inkml:trace contextRef="#ctx0" brushRef="#br0" timeOffset="-74687.56">11196 724 917 0,'-6'5'41'0,"-2"16"40"0,2 5 48 15,-2 12 15-15,-7 2 6 16,3 7-70-16,1-2-34 16,1-2-31-16,9 0-4 15,-7-7-3-15,0 0-2 16,0-4-1-16,-1-6-1 0,7-7-2 15,0-7-12-15,9-15-11 16,6-4-2-16,7-8-1 16,3 1 11-16,8 3 13 15,-6 2 3-15,-9 5 10 16,1 4 5 0,-12 3 5-16,-2 2 3 0,-1 4-1 15,-8 0-3 1,-9 2-6-16,-6 0-3 0,-11 0-24 15,-3-2-41-15,-1-6-208 16,3-6 166-16</inkml:trace>
  <inkml:trace contextRef="#ctx0" brushRef="#br0" timeOffset="-74499">11348 656 1035 0,'-2'29'82'0,"0"7"48"16,-1 4 18-16,-3 11-1 16,0-6-44-16,1 5-58 15,-1-4-16-15,1-4-19 16,0 1-2-16,4-8-27 16,1-1-65-16,4-11 53 15</inkml:trace>
  <inkml:trace contextRef="#ctx0" brushRef="#br0" timeOffset="-74310.08">11510 985 984 0,'-22'17'113'0,"-6"3"60"16,-1 4 5-16,8 2-46 31,5 0-54-31,16-4-51 0,8-3-15 0,15-8-12 15,10-1 1-15,9-8-121 16,9-3 89-16</inkml:trace>
  <inkml:trace contextRef="#ctx0" brushRef="#br0" timeOffset="-71056.14">8086 2111 696 0,'-4'2'99'0,"-3"-2"73"15,1 1-19-15,-3 1-45 16,-2 4-41-16,3 5-45 15,1 4-4-15,5 3-4 16,7-4 7-16,8-2 26 16,6-2 16-16,5-10 28 15,-6 0 2-15,7-9-14 16,-12-6-16-16,0-2-8 16,2-5 1-16,-14 3 1 0,6 3-5 15,-11 3-18 1,-9 2-14-16,-7 6-18 0,-6 1-2 15,0 2-28-15,1 2-32 16,8-6-115-16,5-2-117 16,10-12 157-16</inkml:trace>
  <inkml:trace contextRef="#ctx0" brushRef="#br0" timeOffset="-70866.43">8374 1715 989 0,'2'15'139'16,"-4"2"33"-16,-7 14-19 16,-3 4-13-16,-3 12-95 15,1 2-23-15,1 3-13 16,5-3-1-16,6 0-2 16,3-2 3-16,8-14-57 15,4-3-51-15,3-20 56 16</inkml:trace>
  <inkml:trace contextRef="#ctx0" brushRef="#br0" timeOffset="-70597.01">8611 1914 731 0,'-25'10'121'0,"-3"4"191"0,-5 4-139 15,-4 5-15-15,5-2-37 16,7 0-80-16,10-5-16 15,14-4-16-15,3-3-3 16,11-1-3-16,5 0 0 0,6 4 2 16,-3 2 1-16,2-1 0 15,-15 5 1 1,-6-2 5-16,-12 4 0 0,-13-1-8 16,4-2-23-16,-4-5-105 15,11-12-107-15,6-12 120 16</inkml:trace>
  <inkml:trace contextRef="#ctx0" brushRef="#br0" timeOffset="-70127.23">8623 2041 388 0,'14'8'126'0,"1"-2"171"16,-4-1-55-16,4-2-23 16,-3-4-33-16,6-7-70 15,-2-3-24-15,-3-5-37 0,-1-2-11 16,-7-1-10-16,-5-1-3 15,-6 4-6-15,-6 1-6 16,-2 10-16-16,-3 6-6 16,1 10-6-16,3 6-1 15,-2 6 3-15,9 1-1 16,5-1 2-16,1 2 0 16,8-3 3-16,-1-5 3 0,3 1 2 15,7-7 2 1,2-3 2-16,3 0 1 0,0-8-2 15,-3 5 0-15,0 1-3 16,-5-2 0-16,-5 7 0 16,-3 0 0-16,-5 0-2 15,-1 1 0-15,0-8 0 16,1-1-2 0,6-14 0-16,1-1 0 0,8-9-1 15,5-8 1-15,3 7 0 16,1-3 1-16,-5 13 1 15,-4 3-2-15,1 9-1 16,-1 3 0-16,-4 7 0 0,0 2 1 16,-3 2 2-1,-1 3 0-15,3-4-50 16,8 3-80-16,3-2 76 0</inkml:trace>
  <inkml:trace contextRef="#ctx0" brushRef="#br0" timeOffset="-69876.82">9236 2281 608 0,'2'1'141'16,"4"-1"67"-16,7 0-47 16,4-1 12-16,5 1-104 15,3 0-29-15,1 3-26 16,6-1-7-16,0-5-105 16,-4 1 73-16</inkml:trace>
  <inkml:trace contextRef="#ctx0" brushRef="#br0" timeOffset="-69405.31">9702 2004 1132 0,'-21'9'58'0,"-5"7"59"0,-6 9-37 16,2 1-1-1,4 0-18-15,5 2-49 0,11-6-6 0,11-8-1 16,4 0 2-16,19-11-1 16,0-2 1-16,4-4 3 15,3-5-2 1,-5 2-1-16,-1-2 0 0,-5 2-1 16,-1 2-1-16,-10 4-1 15,-2 7-1-15,-4 8-1 16,-3 3 0-16,2 1 1 15,1 1-1-15,9-5 0 16,2-3 5-16,9-7 13 16,6-6 4-16,-5-5 17 15,5-7 6-15,-7-2 4 16,-2-1 6-16,-5-4 6 16,-9 1 5-16,-6-4-1 0,-3-3-9 15,-14 2-25 1,-5 3-12-16,-10 7-34 0,-6 6-16 15,-4 8-47 1,4 6-33-16,10 4-58 0,12 2-56 16,20-3-141-16,11-5 199 15</inkml:trace>
  <inkml:trace contextRef="#ctx0" brushRef="#br0" timeOffset="-68981.25">10120 2093 529 0,'5'18'144'15,"-4"-5"70"-15,-3 1-44 16,-2-5 7-16,-1-5-71 16,2-1-16-16,3-9-18 15,4-4-14-15,6-6-36 32,2 0-6-32,1 2 7 0,1 2 3 0,0 3 0 15,-2 6-6-15,-1 6-17 16,4 1-3-16,-8 13-1 15,4 1 1-15,2-1 0 16,-5 3 2-16,13-12 0 16,-1-3 1-16,2-5 2 0,1-9 3 15,-2-3 27 1,-5-4 12-16,1-7 23 0,-1-1 6 16,-6-9-11-16,5-3-3 15,-7-8-5-15,0-4 8 16,1-2-6-16,-2 2 9 15,-2 15-2-15,-1 12-17 16,-4 19-16-16,0 2-22 16,-7 21-18-16,1 2-2 0,4 11 4 15,2 2 3-15,10-1-20 16,2 0-41-16,5-2-101 16,0-4-73-16,-4-6 114 15</inkml:trace>
  <inkml:trace contextRef="#ctx0" brushRef="#br0" timeOffset="-68510.55">10424 2017 1056 0,'-3'-5'151'0,"2"-3"152"0,-2 1-85 0,7-1-45 16,4 0-45-16,5-1-60 15,8-2-16-15,10-2-18 16,2 1-11-16,9 0-15 0,4-1-2 15,-6 2-1 1,0-1 0 0,-16 4 2-16,-6 2 0 0,-6 1 7 0,-12 5 4 31,0 0-3-31,-8 5-1 0,-6 7-8 0,0 3-5 16,-5 3-1-16,4 0-2 15,10-3 0-15,7 0-1 16,7-7 3-16,2-1 1 15,9-4 2-15,-6-2 1 0,4-1 0 16,-2-2 0-16,-5 2-3 16,1 0-1-16,0 5-3 31,-4 1-1-31,-4 5 1 0,0-1 2 0,-2-2 2 16,-4 1 3-16,2-8 5 15,2-4 1-15,1-7 5 16,6-4 3-16,1-7 0 15,6 1 0-15,3-3-7 16,4 2-7-16,1 4-13 31,-2 2-36-31,-3 4-112 16,3 2-98-16,3 4 124 16</inkml:trace>
  <inkml:trace contextRef="#ctx0" brushRef="#br0" timeOffset="-68290.12">11338 1798 1636 0,'3'-13'129'0,"-3"4"32"15,0 2 7-15,-1 6-71 0,-5 6-49 16,1 8-39-16,0 5-7 15,-4 7-3-15,2 1 1 16,-1 1-18-16,2-2-25 16,3-2-79-16,-3-3-74 15,4-3 102-15</inkml:trace>
  <inkml:trace contextRef="#ctx0" brushRef="#br0" timeOffset="-68101.65">11178 1907 1248 0,'2'-10'182'16,"0"0"77"-16,5 0-61 16,2 0-45-16,5 2-82 15,2 1-14-15,3 4-29 16,2-1-17-16,2 2-28 16,2-1-51-16,8-1-150 15,2 0-36-15,4-2 105 16</inkml:trace>
  <inkml:trace contextRef="#ctx0" brushRef="#br0" timeOffset="-67937.77">11654 1780 1230 0,'4'-2'167'0,"-1"-1"89"0,-5 4-26 16,-2 4-92-16,-4 1-62 16,0 8-48-16,0 1-10 15,-3 4-12-15,4 0-4 16,0 1-1-16,0-1-15 0,5-1-91 15,-3-3-72-15,-3-1 87 16</inkml:trace>
  <inkml:trace contextRef="#ctx0" brushRef="#br0" timeOffset="-67785.57">11473 1896 1051 0,'-1'0'120'15,"1"2"170"-15,9 2-199 16,10-1 6-16,15-3-35 16,5-3-31-16,9-3-51 15,0-1-51-15,-1 2 43 16</inkml:trace>
  <inkml:trace contextRef="#ctx0" brushRef="#br0" timeOffset="-63744.54">2079 7707 537 0,'-8'3'65'15,"-4"1"40"-15,0 0-38 16,-4 1-19-16,3-1 3 0,0-1 30 16,2-1 15-16,6-2-3 15,4 0 0-15,0 0-22 31,0-2-13-31,9 1-17 0,5 0-3 0,14-1 13 16,4-1 13-16,13-1 11 16,6 0 1-16,15 2-17 15,11 1-12-15,14 1-20 16,3-1-11-16,3-4-6 16,-6-2-3-16,0-5-1 15,0-1-1-15,-19-1 2 16,-9 3 1-16,-29 4 4 15,-18 1 5-15,-19 4 2 16,-9 3-1-16,-26 5-4 0,-11 2-5 16,-20 3-4-16,-9-2 0 15,-10-6-2-15,2-2-1 32,-8-5-13-32,-1-3-6 0,3-3-1 0,4 2-1 15,17 2 14-15,2 4 1 16,6 3 1-16,8 3-1 15,12 3-2-15,12 0-1 16,20 2-2-16,7 1-2 0,15-1 2 31,12 0 2-31,23 2 7 0,10-2 4 0,23-2 3 16,8-1-1-16,12-5-2 16,9-1-1-16,-1-3-1 15,-3-2 2-15,-12 1 0 16,-3 2 0-16,-16 3 2 15,-15 3-1-15,-23 4 5 16,-25 0 4-16,-25 1 6 16,-16 0 0-16,-23 0-2 15,-8 0-6-15,-14-6-4 16,-2-2-2-16,-17-4-1 16,-4-3-1-16,-6-1-1 15,3 0-2-15,8-1-1 0,12 0-2 31,26 0-3-31,11 0-2 16,42 2-6-16,12 1 0 16,31 4 4-16,21 2 3 15,26 5 7-15,17 1 3 16,16-2-1-16,0-3 1 16,-1-1-39-16,-2 2-84 15,-13 9 73-15</inkml:trace>
  <inkml:trace contextRef="#ctx0" brushRef="#br0" timeOffset="7033.58">18447 9669 574 0,'-6'-8'86'0,"1"0"82"16,6 4-74-16,1 0-16 16,-1 1-9-16,-1-2 2 15,0 1-1-15,-3-2 5 16,-1 0 3-16,0 2-6 0,5-1-21 16,2-2-14-16,9 1-25 15,10-4-5-15,4 1-5 16,6-2 0-16,1 1-2 15,0 0 10-15,4 0 9 16,9 1 3-16,7 0 12 16,12 2-5-16,12 2-5 15,-4 0-1-15,-1 5-10 16,-5 3-5-16,-6 5-5 16,1 4-1-16,5 6 0 15,1 3 1-15,-8 8 0 16,-4 5-1-16,-12 1-1 15,-3 7 1-15,-7-1-2 16,2-3 0-16,-2 4 1 0,-4-1-2 16,2 5 17-1,-1 5 7-15,-12 6 7 16,0 6 5-16,-13 3-16 0,-4 0-3 16,-2-6-5-16,-6-3 1 15,-2 0 0-15,0 0-1 16,2 3-2-16,-2 0-2 0,3-4-3 15,-2-3 0 1,1-7-1-16,4-3-1 0,3-3-1 16,2 1 0-16,8 3-1 15,2-1 0-15,2 0 1 16,6 0 0-16,-6-7 0 16,3-2 0-1,0-1 0-15,-1-4 1 0,8-2 1 16,-1 1 0-16,4-6 5 15,4-1 5-15,6-2 6 16,0-2-1-16,7-2-2 16,3-2-4-1,2-3-5-15,-2-2 0 16,-5-4-2-16,-9-1-1 0,-6-3-1 16,-6 0-3-16,-5 0-38 15,-6-1-31-15,-4 0-103 0,-2 1-110 16,1-1 159-16</inkml:trace>
  <inkml:trace contextRef="#ctx0" brushRef="#br0" timeOffset="7558.5">20310 11162 352 0,'-8'-4'125'16,"0"1"147"-16,-4-4-27 15,-1 5-45-15,-1 2-26 0,3 4-54 16,-1 1-29-16,5 4-49 16,5-3-15-16,2 2-21 15,6 4-3-15,9 1-2 16,0 1 0-16,4 3 1 15,-3 0 0-15,1 3-1 16,2 3 1-16,2-1-1 16,-4 1 0-16,-4 2 1 15,-2 1 0-15,-6-4 0 16,-2-2 1-16,-3-5 3 16,-4-3-7-16,-2-5 32 15,0-1 5-15,-10-5 0 16,-4-1 8-16,-17-5-36 15,-19-1-6-15,-21-1-46 16,-7 3-51-16,-11 10 53 0</inkml:trace>
  <inkml:trace contextRef="#ctx0" brushRef="#br0" timeOffset="40782.59">19742 1013 211 0,'2'-3'45'16,"5"-1"41"-16,-4 0 68 0,-3-4 19 0,1-1 19 0,-5 0-22 0,-4 0-12 15,4-2-13-15,0 7-8 16,4 3-18-16,0-3-9 15,1 12-22-15,2-2-10 16,3 11-12-16,0 4-9 16,-3 15-20-16,-3 9-3 31,-1 8-13-31,1 2-5 0,-1-6-10 16,5-6-6-16,0-12 0 0,3-4 0 0,1-10 3 15,-2-4 5 1,2-6 1-1,-1-5 1-15,5-4-4 16,-3-2-5-16,0 1-1 0,6-4-3 16,2 4 3-1,2 0-1-15,11 2-1 16,2 5-1-16,10-1 2 16,8 3 0-16,20-2-1 15,6-1 1-15,3 1-2 16,3 3 1-16,-3-1 0 15,7 1 0-15,9 2-1 16,3 0 0-16,-3 1 1 16,0-3 1-16,6-1 0 0,-2-1 0 15,2-4 1-15,1-1-1 16,4-2 1-16,4-3-1 16,0 1 1-16,3 0-2 15,-2 4 1-15,-8 4 0 16,-4 5 1-16,-10 1 1 0,-13 0 1 15,-2-3 1 1,-10 1 3-16,-2-4 1 0,-25-3 2 16,-6-2 1-16,-13-3 5 15,-9-3 1-15,-5 0 1 16,-3 0-1-16,-8 0-6 16,1 1-4-16,-3 0-2 15,3 1-2-15,3 0 2 16,0-2 1-16,0-3 1 15,-1-1 1-15,5-6-1 16,-2-6 4-16,0-10 1 16,-9-11-2-16,3-12-4 15,2-8-5-15,2-7 0 16,4 5-5-16,3 5 2 0,-1 12-1 16,0 17-5-16,-5-7 4 15,0 18 0-15,-1-2 1 16,4 8 0-16,3 11 0 15,-3 0-1-15,-1 0 0 0,-11-2 2 16,6 6 1-16,-12-4 3 16,-7-6 3-1,-7 6-1-15,-13-8 0 0,-11 0 1 16,-3 4-2-16,-9-8-2 16,-16 0-2-16,-25-3-4 15,-10 4-1-15,-26 1-1 16,-5 7 1-16,1 7 0 15,-13 3-1-15,1 2 1 16,4 5-2-16,-16 2-25 16,10 0 1-16,4 3 3 15,0 2 3-15,29-1 28 0,13 3 1 16,25-9-1-16,14 9-1 16,17-13-6-16,13-3-16 15,25 7-86-15,17-10-91 16,38 3 106-16</inkml:trace>
  <inkml:trace contextRef="#ctx0" brushRef="#br0" timeOffset="41642.62">22949 573 838 0,'-1'0'79'0,"1"3"48"0,7-2 24 15,-1 8-6-15,-4 2-26 0,-2 14-39 16,-1 16-20-16,-2 8-27 16,2 13-13-16,1-2-11 15,-1-16-1-15,2-2 0 16,-4-14-1-16,-3-3-44 16,6-1-46-16,-4-9-189 15,8-4 156-15</inkml:trace>
  <inkml:trace contextRef="#ctx0" brushRef="#br0" timeOffset="42041.39">22934 600 760 0,'9'-12'136'0,"0"4"165"15,6-2-96-15,5 6-10 16,0 4-50-16,12-1-63 0,0 0-30 15,-2 4-36-15,3 4-4 16,-13 4-12-16,-6 3 0 16,-10 5 1-1,-8 1 2-15,-13-1 4 0,-5-3 1 16,-9-1 0-16,4-4-1 16,5 1-3-1,5-3 0-15,11-3-5 0,5-2-2 16,10 0-2-16,7 9 1 0,8 1 6 15,6-1 1 1,7 3 2-16,3 1 0 16,-5 3-2-1,-6 6 0-15,-21-1 3 16,-15-3 2-16,-28-4 4 16,-5 0 1-16,-14-3-3 15,2 0-1-15,11-2-27 16,7-5-34-16,14-11-100 15,3-4-113-15,14-10 143 16</inkml:trace>
  <inkml:trace contextRef="#ctx0" brushRef="#br0" timeOffset="42237.5">23356 485 963 0,'6'-9'172'0,"-1"3"90"0,0 9-35 16,0 7-58-16,-7 13-65 15,2 3-29-15,-6 18-34 16,-3 17-7-16,6 1-20 16,-2 2-5-16,6 35-95 15,2-61-140 1,3-5-198-16,11-6 228 16</inkml:trace>
  <inkml:trace contextRef="#ctx0" brushRef="#br0" timeOffset="42515.06">23575 741 998 0,'-13'33'89'0,"0"-1"52"16,-1 0-25-16,5-8 16 16,5 5-56-16,8-10-38 15,8-3-16-15,10-8-1 0,7-5 3 16,9-5 4-16,2-6-1 15,-7-4 9-15,-7-8 3 16,-14 1 5-16,-10 5-1 16,-7-10-18-16,-5 9-8 15,-17-9-19 1,-4-4-10-16,-5 14-33 0,0 5-32 0,14 10-125 31,1 4-123-31,18 1 177 0</inkml:trace>
  <inkml:trace contextRef="#ctx0" brushRef="#br0" timeOffset="42742.03">23904 776 696 0,'8'-3'156'0,"-5"3"126"16,-4-2-22-16,-10 2-67 16,-9 10-53-16,-2 9-58 15,2 2-26-15,3 10-33 16,5-11-13-16,11-5-9 15,1 7-1-15,9-13 0 16,7 1 0 0,9-1-14-16,5-6-27 0,8-3-59 15,0-1-39-15,1-10-111 16,-3-5-116-16,1-11 211 16</inkml:trace>
  <inkml:trace contextRef="#ctx0" brushRef="#br0" timeOffset="42918.69">24179 434 1147 0,'1'0'117'0,"-1"9"80"16,-2 15 13-16,-6 11-73 15,0 13-32 1,6 8-65 0,-4-2-16-16,4 5-13 0,2-2-1 15,-4-12-22-15,4-4-37 0,0-9-126 31,2-8-142-31,13-13 169 0</inkml:trace>
  <inkml:trace contextRef="#ctx0" brushRef="#br0" timeOffset="43118.33">24342 646 1080 0,'-29'17'138'0,"4"5"91"15,1-2 19-15,7 8-127 16,3-6-28-16,11 4-64 0,3 5-13 16,10-10-4-16,7 5-2 15,10-5-61-15,3-6-53 16,3 5-119-16,1 2 104 16</inkml:trace>
  <inkml:trace contextRef="#ctx0" brushRef="#br0" timeOffset="43497.77">23784 1269 1119 0,'-5'3'100'0,"-7"5"32"0,-8 12-11 16,-13 4 12-16,-9 15-64 15,1 5-21-15,2 8-40 16,12 3-4-16,20-8-2 16,10-3 1-1,18-18 6-15,5-4 3 0,8-16 6 16,-1-4 1-16,-5-4 4 15,-7-9 5-15,-15 2 27 16,-6-6 1-16,-13-6-6 16,-10-1-9-16,-10-4-38 15,-3 4-8-15,-3 9-20 16,6 7-23-16,9 6-71 16,8 5-74-16,11-1 102 15</inkml:trace>
  <inkml:trace contextRef="#ctx0" brushRef="#br0" timeOffset="43862.8">23968 1299 1194 0,'4'1'117'0,"0"4"77"16,-5 3 8-16,-5 8-96 15,-1 1-18-15,-3 5-53 16,-4 3-12-16,-1 1-10 15,-2 2-3-15,3-2-7 16,1 0-3-16,8-8 0 16,5 0-1-16,9-9 1 15,6-6-1-15,8-7-3 16,4-8-2 0,3-5 0-16,5 2 3 0,-3-1 3 15,-2 4 1 1,-12 9-2-16,-3 5-3 0,-15 16 5 15,-4 6 2-15,-8 14 4 0,-3 5 1 16,4-1-4-16,3-1 0 16,10-8-1-1,4-5-16-15,8-7-143 0,5-4 109 16</inkml:trace>
  <inkml:trace contextRef="#ctx0" brushRef="#br0" timeOffset="44069.34">24430 1346 1397 0,'0'-3'-3'0,"0"14"19"0,3 12 67 0,2 2 37 0,2 7 45 15,0 4-18 1,-5 6-62-16,0 1-36 0,-5 0-38 15,-3-3-9-15,0-5-131 32,1-3-211-32,-2-1 195 0</inkml:trace>
  <inkml:trace contextRef="#ctx0" brushRef="#br0" timeOffset="44479.18">24420 1282 1540 0,'1'-12'103'0,"6"2"10"0,12 1 26 15,9 2-37 1,12 1-43-16,5 6-31 0,-8 8-25 16,-1 0-3-16,-11 17-2 15,-8-1-3-15,-9 3 1 16,-8 2 3-16,-13-2 3 15,-3-3 6-15,-18-4 5 16,-6-1 1-16,-3-9-4 16,3-1-3-16,17-6-8 15,21-2-4-15,4 2-2 16,18 0 1-16,13 4 4 16,8 1 3-16,-1 5 8 0,-5 4 5 15,-1 6 5-15,-7-1-1 16,-7 0-6-16,-6 1-4 15,-16-4 2-15,-6 3 0 16,-13 2 6-16,-9-4 0 16,-6 0-20-16,-10-3-28 15,-13-3-123-15,-3 1-105 16,-3-5 135-16</inkml:trace>
  <inkml:trace contextRef="#ctx0" brushRef="#br0" timeOffset="44780.74">23261 1998 1072 0,'12'6'77'0,"17"-3"83"16,16-3 31-1,49-5-26-15,22-1-5 0,29 2-64 16,17 0-18-16,0 4-27 16,-10 2-9-16,3 5-17 15,-13 1-11-15,-28 1-8 16,-12-1 1-16,-43-1-40 16,-15-2-31-16,-29 1-135 15,-16-1-78 1,-34 1 145-16</inkml:trace>
  <inkml:trace contextRef="#ctx0" brushRef="#br0" timeOffset="44986.15">23220 2200 1334 0,'68'-4'58'0,"8"1"42"15,15 0 26-15,24-2-4 0,12 7-22 16,22-4-65 0,6 2-20-16,-15 1-8 0,4-2-2 15,-9 4-12 1,-18-3-31-16,-8 4-139 0,-14 3 113 16</inkml:trace>
  <inkml:trace contextRef="#ctx0" brushRef="#br0" timeOffset="56254.04">772 9390 811 0,'5'-4'83'16,"-2"-5"47"-16,-9 2-29 15,0 0 12-15,-17 0-24 16,-2 3-5-16,-8-5-27 16,-5-1-9-16,-1-7-7 0,0-1-4 15,-1-4-10-15,-4-2-11 16,1-2-8-16,-2-4-1 15,-4-10-3-15,2-4 0 16,12-10 0 0,6-4 0-16,20-12 4 0,8-7 8 15,7-10 8-15,2-3 5 16,3 3-2-16,3-1-5 16,6-3-9-16,3-3-5 0,8-1-3 15,-2-2-2-15,-1-10-1 16,2-3 0-16,5-3-2 15,-2-4 0-15,6 4 0 16,1 2 0-16,8 2 1 16,-1 2 0-16,1 4-1 15,1 3 8-15,-8-1 12 16,-1 4 3-16,-1-2 6 16,-2-2-9-16,-2-2-11 15,8 0-2-15,6 2-5 16,-3-3 1-16,6 1-2 15,4 1 0-15,-4 1-1 16,6 4-1-16,-1-5 0 16,4-1 0-16,7 1 0 0,14 4 0 15,-1 2 0-15,-4 0-1 16,8 3-1-16,0 3-2 16,13 12-1-16,1 4-1 15,12 0-2-15,6-2 2 16,6 4 1-16,4 4 1 15,17 12 1-15,-7-5 1 0,14 2-1 16,9-4 1-16,-5-4-1 16,15 6-1-16,3 9 1 15,-6 6-2-15,12 10 3 16,-11 2 1-16,11 6 1 16,-6-1 0-16,-5 3 1 15,17 2-1-15,-20-10 0 16,18 7 0-16,3 0-2 15,-10 0 0-15,18 8-1 16,-6 2 1-16,8 2 2 16,0 0 1-16,6 5 0 15,-1-3 1-15,2 4 1 16,1 2-2-16,1-1 2 16,-3 4-2-16,2 0 0 15,1 2 0-15,3 2 0 16,5 1 1-16,4 3 1 0,-2 1-1 15,-2 1 1-15,3 2-1 16,1-2 0-16,0-1 1 16,6-1-1-16,-1-2 1 15,6-3 0-15,-3-3-1 16,3-5 0-16,2 1 0 16,-6 0-1-16,4 2 0 15,2 2 0-15,-4 1 0 16,1-2 1-16,2-1 0 15,-6-2 0-15,8-2-1 0,-2-1 1 32,1-3 0-32,-4-2 0 0,1 2-1 0,0 0 1 15,6 1 1-15,-9-2-2 16,3 3 0-16,-11-7 4 16,-4-3 1-16,-3 3 0 15,-6-7 0-15,-4-2-3 16,-8 1-1-16,2-2 0 15,-13 2 1-15,-9 0 4 16,0 2-2-16,-16 0 1 16,11-1-1-16,-15 1-2 15,-3 0-1-15,3-1 1 0,-14-3-1 16,-2 4 0-16,2-2 0 16,-14-3 1-16,-6-2 0 15,-3 0 1-15,-7-1-1 16,-9 0 1-16,3 3 0 15,-12-3-1-15,-4 3 1 16,4 3-2-16,0 0-1 16,0 2 0-16,0 3 0 15,-13 2 2-15,3-1-1 16,-2-6 3-16,5-1 0 16,-15-4 1-16,-7-4 0 0,-3-1 1 15,-4-2-2-15,14-4 0 16,3 4-1-16,-4 0-2 15,-3 4 0-15,-9 4 0 16,-3 0 0-16,-2 5 0 16,1 0 1-16,2 1-1 15,-3 0 1-15,-7-2 1 16,4-4-1 0,-12-1 1-16,-2 3 0 0,-8-1-1 15,-3 5 1-15,-9 1 5 16,-2 1 3-16,1 4 3 15,-7-2 0-15,4 3-4 16,1-1-4-16,3-2-3 16,2-1 0-16,1-2-1 0,1 2 1 15,-6-5 0-15,1 2 0 16,-6 3 0-16,-1 0-2 16,0 6 0-16,-2 2-1 15,3-1 0-15,-2 2 0 0,2-2 0 16,0 0 0-1,1 1-1-15,0-1 0 0,1 4 1 16,-1-2 0-16,-3 3-2 16,1-1 0-16,-3 3-4 15,-3 3-4-15,-4 4-4 16,-5 4 0-16,-5 7 3 16,-1 6 3-16,-4 5 5 31,-1 3 2-31,0 1 1 0,3-1 0 0,-3-1 2 15,5-9 0-15,6 0 2 16,3-4 1-16,8-8 3 16,-6-2 0-16,0-13 2 15,6 1-1-15,0-15-3 16,9-1-2-16,3-3-2 16,-1-4-1-16,4 7-1 15,-4 4 0-15,-3 7-2 0,-2 4-1 16,2 9-6-16,2 3-3 15,4 8-1-15,3 4 1 16,1 6 5-16,6 6 2 16,3 2 4-16,7-1 0 15,-4-5 0-15,0 0-29 16,-5-6-116-16,-9-4-115 0,0-16 130 16</inkml:trace>
  <inkml:trace contextRef="#ctx0" brushRef="#br0" timeOffset="56836.19">20347 793 375 0,'4'1'107'16,"-3"7"53"-16,1 10 23 15,0-4-6-15,2 6-48 16,-2 6-17-16,3 0-35 16,-3 8-12-16,-4 4-21 15,2-3-11-15,0 8-19 16,-1 1-4-16,3 0 0 15,2-4 0-15,8-7 2 0,-4-7-2 16,0-6-15-16,1-7-31 16,-5-11-107-16,1 1-162 15,3-16 169-15</inkml:trace>
  <inkml:trace contextRef="#ctx0" brushRef="#br0" timeOffset="57213.92">20676 665 376 0,'6'-4'113'0,"-7"4"107"16,1-2-12-16,-5 2-39 16,-3 5-35-16,0 9-39 15,0 0-22-15,6 5-28 16,-1 13-4-16,8-2-5 0,4 2-1 16,-1 16-5-16,4-7-2 15,3 6-11-15,-1 5-4 16,-3 2-6-16,0 7-1 15,-4 0 1-15,-6-2 2 16,1-12 2-16,-2-6 2 16,0-8-36-16,2-6-62 15,3-6 51-15</inkml:trace>
  <inkml:trace contextRef="#ctx0" brushRef="#br0" timeOffset="62709.79">721 12021 622 0,'-13'-1'160'16,"0"1"162"-16,5 0-203 15,-4 0-39-15,1 2-64 16,1-1-6-16,-5-4 8 0,5-5 7 15,-1 1 7-15,0-7 1 16,4 2-11-16,-2 0-7 16,-1 0-10-16,0-2-1 15,-2 7 0-15,0-5-1 16,-1-4 21-16,1 4 11 16,-3-10 33-16,0 0 15 15,-1 2 10-15,-2-4 1 0,1-2-15 16,-9-2-9-16,-1-2-20 15,-3-1-12-15,-10-3-18 16,3 0-5-16,-6-6-11 16,6-6-1-16,1-14-3 15,6-3-3-15,8-10 0 16,4-1-1-16,9-6 1 16,2-6 0-16,-1-7 2 15,3-2 1-15,-2 2 6 16,2 4 5-16,-3-4 6 15,1-2 1-15,5 0 0 16,-5-7 0-16,6 1-10 16,0-5-3-16,2-6-5 15,7 3-4-15,3-7 4 0,3 1 0 16,-1-1 0-16,1 2 1 16,0 0-1-1,-1 3 1-15,1 2-1 0,0 1 1 16,-2 2-1-16,1 0 0 15,0 3 0-15,-1 1 1 16,1 4-1-16,-1-2 1 0,3-1-1 16,5-1 0-16,3-1 0 15,1-1 0-15,-1-1 0 16,-3 2 0-16,-1 7 0 31,0 3 0-31,-1 1 1 0,-1 1-1 0,0-2 0 16,0 6-1-16,5-1-1 15,-1-1 1-15,3-1 1 16,2 1-1-16,-3 10 1 16,-1 2 1-1,-2 2 0-15,-3 1 0 0,-1-2 0 16,-3 3 0-16,-5 5-1 16,-5 1 1-16,-5 0-1 15,0-1 1-15,-6-4 0 16,1 0-1-16,-1 4 1 15,-1 3-1-15,2 2 1 16,-1-3-1-16,2-8 0 0,4-1 0 16,1-3 0-16,3 3 0 15,5 0-2-15,4-1 1 16,6-5-2-16,5-1 0 16,8 6 0-16,1 1 0 15,4 1-1-15,0-1 1 16,6-3 0-16,-2 0 1 15,-2 10 0-15,1 5 1 16,-1 3 0-16,7 1 0 0,0-1-1 16,0 0 0-16,4 1 1 15,-2 2-2-15,-2 5 1 16,5 5 0-16,-6-3 0 16,3-2 0-16,1-7 1 15,11-1 0-15,4 2 0 16,-7 2 1-16,5 9 0 15,-14 0-1-15,0-1 0 16,9-5 0-16,1-5 0 16,7-4 1-16,9 3-1 15,1 4 0-15,-3 6 0 16,-3 3 0-16,5 1-1 16,5 4 0-16,6-3 0 15,1 0-1-15,-2 3 0 0,-1-2 0 16,13 8-1-16,0 2 1 15,2 5 0-15,2 1 0 16,6 1 1-16,0-1 0 16,9 0 1-1,1 0 0-15,2 1-1 0,7 2 0 16,-2-1-1-16,5 4 1 0,-2-1 0 16,1-2 0-16,12 6 0 15,-4-1 0-15,-3 1 2 16,3 3-1-16,0-2 1 15,4 1 0-15,3 0 0 16,7 1 0-16,-6 0 0 16,-2 2-1-16,9 1 0 15,-16 3 1-15,14 2-1 16,8 0 1-16,-9 0 0 16,7 0 0-16,7-1 0 15,-9-1 0-15,22 2 0 16,-6 2 0-16,4 2 0 15,4 1 0-15,-8 3-1 16,14 1 1-16,-6 2 0 16,-1 1 0-16,12 0 1 15,-12-1-1-15,12 3 1 0,0-1-1 16,-2 3 1-16,6 1-1 16,-5-1 0-1,12 2 1-15,-6-2 0 0,12-1-1 16,2-3 0-16,5 0 1 15,9-1-1-15,5 0 1 16,10-1-1-16,-2-1 1 16,6-2 0-16,1-4-1 15,5-1 1-15,-3-3-1 0,9-2 0 16,-9-1 1-16,0 0-1 16,1 0 0-16,-8 3 1 15,2 2-1-15,-9 3 0 16,1 2 0-16,-6 1 0 15,5 0 1-15,0-1 0 16,0 0 0-16,1-4 0 16,0 1 0-1,-1 0-1-15,3-1 1 0,-6 1-1 16,7 0 0-16,-15-2 0 16,1 2 0-16,-5-3 0 15,-8 3 0-15,4-3 0 16,-16-1 0-16,4 2 0 15,-14-1 0-15,4 4 0 16,-7 3 0-16,-4 4 0 16,-3 0 0-1,-14 3 0-15,6-1 1 0,-14 0-1 0,-2 0 1 16,4-3-1-16,-11 0 1 16,-8-1-12-16,3 0-7 15,-12 0-2-15,-5 1-2 16,0-1 13-16,-3 1 4 0,-9-1 4 15,-1 2 0-15,-13-2 1 32,-5 1 0-32,-5-2 2 0,-1 0-2 0,-5-1 1 15,-9-3 1-15,-13 0 0 16,-3-2 0-16,-6-2 1 16,4-1 0-1,4-3-1 1,-1-2 0-16,-2-2 1 0,-3-3 0 0,-6 0 0 15,-4-1-1-15,-1-1 1 16,-3-1 0-16,-2-4 1 16,4-4 1-16,-4-3 0 15,1 0 2-15,-1-6 2 16,1-2 0-16,-2-3-2 16,-9 0-2-16,-1 0-2 15,-8 4-1-15,2-2-2 0,-4 1 0 16,4 1-1-16,-3 0 0 15,-4 8-1-15,8 3 0 16,-7 4 1-16,2 2-1 16,0 3 5-1,-3 2 5 1,-6 6 3-16,-2 0 1 0,2 4-4 16,-1 1-2-1,1 2-6-15,0 4-3 16,1 0-6-16,-2 0-2 0,-4 0 3 15,1 1 3-15,3 3 5 16,-5-2 1-16,5-1 1 16,0 0 1-16,-1 0-1 15,-2 3 0-15,-3-2-1 16,-3 1-1-16,2 2 0 16,-1-1 0-16,1 0 0 15,2-2 2-15,-2 0 1 16,-1-1-1-16,-5-1-5 15,2 2-2-15,-5-1-2 16,6 3-1-16,7-1 1 16,2-2 1-16,16-3 3 15,4-3 1-15,8-3 2 0,0-5 1 16,-1 0 0-16,1 0 1 16,-7 0 2-16,-4 2 1 15,-8 3 0-15,-8 7-3 16,3-2-11-16,-3 8-6 15,0 14-5-15,0 5 2 16,0 13 10-16,4 10 5 16,2-7-42-16,2 0-42 15,7-13-146-15,3-11 124 0</inkml:trace>
  <inkml:trace contextRef="#ctx0" brushRef="#br0" timeOffset="63748.3">21991 764 303 0,'-13'-15'25'0,"9"0"52"0,-1 7 29 16,0-8 46-16,5 1 4 0,0 5-25 16,0-8-22-16,1 2-25 15,-1 6-8-15,0-1-15 16,0 11-18-16,-1 0-30 16,-1 1-11-16,-1 12-8 15,5 7-1-15,2 12 3 16,2 17 2-16,5 15 2 15,3-3 0-15,-1 8 4 16,-2-6-1-16,-7-1 1 16,0 5 0-16,-4-1-14 15,8-6-26-15,-5-12-54 16,2-9-34-16,0-13-114 16,-5-6 132-16</inkml:trace>
  <inkml:trace contextRef="#ctx0" brushRef="#br0" timeOffset="64077.99">22203 777 545 0,'0'1'76'0,"0"-8"70"16,0 2-18-16,-1-3 36 16,0 6-42-16,1 4-39 15,0-1-16-15,0 3-29 16,0 10-1-16,-5 10-5 16,-2 11-8-16,-2 10-12 15,1 1-6-15,4 10-3 0,4 5-1 16,7 3 3-1,3 0 1-15,6-6 2 0,2-6 8 16,-1-7-94-16,0-8-122 16,-4 1 118-16</inkml:trace>
  <inkml:trace contextRef="#ctx0" brushRef="#br0" timeOffset="138799.14">15353 3634 190 0,'-7'-2'66'15,"-1"0"58"-15,5-2 26 0,-2-1 14 16,3-1 17-16,-1 2-5 15,2 1-14 1,0 3-12-16,0 3-21 0,-1 3-10 16,2 8-35-1,-1 2-19-15,1 7-29 0,0 1-10 16,1 4-18-16,1 2-3 0,-2 2-5 16,-1 0 0-1,-4-2 3-15,-2 0-2 0,-3-6-1 16,0-3 0-16,0-9 0 15,2-6 0-15,0-12-1 16,0-10 1-16,-1-17 0 16,2-10 3-16,1-9 3 15,1-4 0-15,2-1 0 32,3 0-1-32,11 3 11 0,5 5 5 15,11 12 23-15,3 4 11 16,6 12-7-16,4 5-2 0,1 9-22 15,0 6-9-15,-7 8-8 0,-4 6-3 16,-11 7-1 0,-6 3-1-16,-13 6 2 15,-7 1 1 1,-14 3 0-16,-5 1 0 0,-12-4-16 16,3-3-21-16,1-9-57 15,4-5-49-15,14-8-160 16,7-5-156-16,10-3 252 15</inkml:trace>
  <inkml:trace contextRef="#ctx0" brushRef="#br0" timeOffset="139027.43">15637 3533 911 0,'0'-2'135'0,"0"3"163"15,-1 4-90-15,0 7-16 16,-1 6-37-16,2 8-64 16,0 4-27-16,0 1-39 15,0 2-7-15,4-3-12 0,1-1 1 16,3 2-73-16,-1 0-91 16,2-2 89-1</inkml:trace>
  <inkml:trace contextRef="#ctx0" brushRef="#br0" timeOffset="139711.64">17991 3567 985 0,'1'0'43'0,"1"-2"35"0,5 4 68 0,0 4 20 0,2 8-6 16,0 5-51-16,0 10-52 16,-2 6-22-16,-5 10-24 15,-2 5-4 1,-3 4-4-16,0 4-2 0,-5-9-55 15,2-5-43-15,-5-18-148 16,1-8-168-16,0-13 235 16</inkml:trace>
  <inkml:trace contextRef="#ctx0" brushRef="#br0" timeOffset="139934.74">17959 3547 747 0,'27'-37'152'0,"3"3"124"0,-1 9-9 15,1 12-80-15,1 4-42 0,-5 9-56 16,-2 2-26-16,-4 5-35 31,-4 4-9-31,-6 6-12 0,-3 5 1 0,-8 4-2 16,-5 1 2 0,-13 3 0-1,-1 2-12-15,-8-4-52 16,0-2-43-16,-1-6-139 15,4-5-90-15,8-7 176 16</inkml:trace>
  <inkml:trace contextRef="#ctx0" brushRef="#br0" timeOffset="140277.56">18329 3554 942 0,'17'0'124'15,"0"-1"126"-15,4 1-53 16,0-1-8-16,2-2-40 0,2 0-57 16,1 0-25-16,-2 1-32 15,-2 2-14-15,-5 4-16 16,-5 2-2-16,-2 3-1 16,-5 2 1-16,-11 5 2 15,-5 1 0-15,-11 3 1 16,-3 1-1-16,-1 0-2 15,3 0-1-15,12-1-3 16,9 2-1-16,8-1 3 16,8 2 3-16,12-5 2 15,4-2 2-15,4-7-3 16,4-4-1-16,-1-6-66 16,5-4-111-16,7-6 103 15</inkml:trace>
  <inkml:trace contextRef="#ctx0" brushRef="#br0" timeOffset="140939.37">20738 3551 974 0,'1'-9'113'0,"-1"5"106"0,1 7-69 16,-1 10-3-1,0 8-36-15,2 10-48 0,0 3-9 16,1 6-31-16,1 2-8 16,1 2-11-1,-2 0 0 1,-3 1-103-16,-4-1-71 0,-3-6 92 15</inkml:trace>
  <inkml:trace contextRef="#ctx0" brushRef="#br0" timeOffset="141160.78">20651 3653 922 0,'21'-34'129'0,"1"1"119"16,4 1-44-16,2 5-24 15,3 3-34-15,-3 8-50 16,1 3-25-16,-7 13-42 16,0 7-15-16,-4 9-14 0,1 2 0 15,-9 4 1 1,-3 3 4-16,-14 3-28 0,-6 1-22 16,-6-2-88-16,-3-2-65 15,5-7 107-15</inkml:trace>
  <inkml:trace contextRef="#ctx0" brushRef="#br0" timeOffset="141511.2">21098 3570 1040 0,'23'-2'135'0,"2"-2"47"0,5-2-8 16,-1-1-17-16,-3 0-75 15,0 3-20-15,-3 1-42 16,-6 0-10-16,-8 9-9 16,-5 2 0-16,-13 7 2 15,-4 6 1-15,-8-3 2 16,1 1 0-16,-2-3-3 0,6 0-2 16,10-3-2-16,6 1-3 15,11-1-1 1,3 0 1-16,7 2 7 15,4 2 1-15,2 1 7 16,1 0 1-16,-11-3 5 0,-9-3 6 16,-16-2 2-16,-12 0 0 15,-10-2-11-15,-3-1-6 16,-6-3-74-16,0-3-73 16,3-6 80-16</inkml:trace>
  <inkml:trace contextRef="#ctx0" brushRef="#br0" timeOffset="142020.47">23540 3629 1415 0,'0'0'3'0,"1"1"11"0,0 2 34 0,1 2 22 0,-1 8 31 16,-1 6-11-16,-3 13-29 16,-2 6-24-16,1 12-29 15,-4 1-1-15,4-1 10 16,0-3-68-16,3-8-86 16,-1-6-121-16,1-8 107 15</inkml:trace>
  <inkml:trace contextRef="#ctx0" brushRef="#br0" timeOffset="142243.16">23491 3666 901 0,'8'-29'133'16,"6"2"117"-16,3 4-49 16,5 6-24-16,5 2-38 15,8 10-40-15,-1 2-24 16,-2 8-41-16,-4 5-15 0,-7 7-16 15,-7 2-3-15,-9 3 1 16,-5 1-2-16,-10 4-34 16,-9-2-23-16,-13 1-87 15,-4-1-77 1,4-3 125-16</inkml:trace>
  <inkml:trace contextRef="#ctx0" brushRef="#br0" timeOffset="142607.12">23968 3483 1028 0,'1'18'85'16,"-8"4"51"-16,-4 5 14 0,-10 4-66 16,-1 3-13-16,4-3-41 15,2-1-16-15,12-8-11 16,5-3 1-16,13-10 2 15,4-4 2-15,8-7 2 16,5-5 0 0,3-5-3-16,1 0-1 0,2 1 1 15,-7 5 6-15,-8 7 8 16,-7 9 3-16,-15 16 8 16,-5 11-4-16,-7 16-7 0,-2 5-3 15,1-1-10 1,4 0-16-16,-1-5-193 15,-1 2 144-15</inkml:trace>
  <inkml:trace contextRef="#ctx0" brushRef="#br0" timeOffset="211226.54">15434 4074 354 0,'9'-10'66'0,"0"-1"52"15,-9-2-23-15,0 3-12 16,1 0-2-16,1 1 11 16,4 1-1-16,-4 1-15 15,3 0-9-15,-5 7-11 16,1 0-5-16,1 14-11 0,-3 10-8 16,-4 11-14-1,0 6-5-15,-1 9-7 0,4 2-3 16,-1-2 1-16,1-5-1 15,2-12-1 1,2-8-1-16,5-12-78 16,-3-9-88-16,12-15 93 0</inkml:trace>
  <inkml:trace contextRef="#ctx0" brushRef="#br0" timeOffset="211486.62">15670 3952 963 0,'-1'31'128'15,"-3"6"98"-15,-5 17-106 16,-4 7-31-16,0 8-52 16,-1 3-18-16,9 0-63 15,1-6-92-15,12-7 82 16</inkml:trace>
  <inkml:trace contextRef="#ctx0" brushRef="#br0" timeOffset="212197.98">18322 4121 59 0,'6'-4'77'0,"-4"0"45"16,-2 0 49-16,-1 0-4 15,0-1-13-15,-4 1-11 16,3 0-22-16,-3 1-14 16,5 2-30-16,-1 0-14 0,0 1-14 15,-3 1-3-15,2 10-5 16,0 5-8-16,0 11-15 16,-2 7-5-16,2 8-7 15,0 4-2-15,2-3 0 16,0-3-1-16,4-10-36 15,0-6-42-15,2-7-196 16,0-3 160 0</inkml:trace>
  <inkml:trace contextRef="#ctx0" brushRef="#br0" timeOffset="212402.76">18520 4089 895 0,'5'8'98'15,"-4"5"78"-15,-1 10-65 16,-5 15-13-16,-4 8-32 16,-2 13-32-1,-2 1-7-15,7-3-19 0,4-4-11 16,12-11-245-16,10 1 180 0</inkml:trace>
  <inkml:trace contextRef="#ctx0" brushRef="#br0" timeOffset="212969.7">21050 4027 219 0,'0'-4'85'16,"0"1"69"-16,0 5-21 16,-4 6-8-16,3 11-24 0,-2 5-7 15,2 9-42-15,1 9-17 16,-3 8-21-1,6 6-6-15,0-2-3 16,3-6 0-16,2-9-46 0,-2-8-75 16,4-9 69-1</inkml:trace>
  <inkml:trace contextRef="#ctx0" brushRef="#br0" timeOffset="213177.03">21320 4008 642 0,'-3'13'90'0,"-2"8"121"16,0 11-133-16,-4 9 4 16,1 3-25-16,1 3-29 15,4 1-5-15,4-4-37 16,2-1-86-16,10 0 64 15</inkml:trace>
  <inkml:trace contextRef="#ctx0" brushRef="#br0" timeOffset="213569.79">23650 3964 528 0,'25'6'46'0,"-3"6"16"16,-5 2 11-16,-7 12 29 16,-3 6-14-16,-3 8-10 15,0 3-15-15,-3 5-43 16,1 2-9-1,1 0-17-15,1-3-61 0,5-10 44 16</inkml:trace>
  <inkml:trace contextRef="#ctx0" brushRef="#br0" timeOffset="213735.14">23962 4059 560 0,'-9'40'15'0,"1"5"-6"16,1 2-4-16,5 2 1 15,1-1-33-15,2 0 19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4-18T15:37:31.36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2630 5557 99 0,'-1'0'45'0,"-7"-3"51"16,-4-1 13-16,-1-3 35 15,3-1-9-15,1 2 6 0,5-1-2 16,-4 4-19-16,1 1-16 15,3 2-38-15,0 3-8 16,4 3-13-16,-1 0 2 16,5 1-1-16,-2 0-1 15,8-1 2-15,3 0-3 16,4-2-5-16,6 0-6 16,0-2-14-16,6 0-6 15,6 1-8 1,10-3-2-16,14 0-1 0,3-4 0 0,8-1 3 15,-1-2-5-15,-5-2 0 16,7 0 0-16,10 0-5 16,4 1 2-16,1 3 2 15,-4-1 0 1,-5 2 0-16,7 1 3 16,7 0 10-16,-3 0 0 0,-3 2 12 15,-5 0 0-15,4 1 0 16,4 2-6-16,0 2-5 0,-6-1-5 15,-6 2-9-15,10-1 4 16,2 0-1-16,2 0 0 16,1-1 1-1,-4 1 0-15,11 0-3 0,4 1 0 16,0 1 1-16,4 0 0 16,5 0-5-16,1-1 0 15,7-3-2-15,2-2-12 0,0-5 40 16,4-2 6-16,7-2 8 15,11 2 15-15,-10 1-32 16,1 0-3-16,7 3-3 16,-15 0-2-16,3 3-1 31,5 3-2-31,-14 1-1 0,-6 3 0 0,-10 0 2 16,-14 1 4-16,-9 3-89 15,1 2 60-15</inkml:trace>
  <inkml:trace contextRef="#ctx0" brushRef="#br0" timeOffset="48025.06">2956 13585 1020 0,'5'-5'91'0,"6"3"46"16,-2 1-35-16,-1 3-62 16,0 3-15-16,-4-2-10 15,3 2-5-15,-1-3-6 16,-1 0 0-16,1 0-2 16,-2-1-1-16,2 2 1 15,4 0-1-15,-1 3-1 16,3 1 0-16,1 2 0 15,3 1 0-15,1 0 21 16,1-1 9-16,7 1 20 16,5-3 11-16,12 0-5 0,2-3-4 15,14-2-18-15,0 2-11 16,-3-4-16-16,2-2-3 0,2-4-4 16,10-2 0-1,15-5-1-15,2 0 0 16,2 0-1-16,-5 0 1 15,8 4-1-15,1 4-1 0,4 5 1 32,-5 3 0-32,0 5 0 0,3 0 1 0,2 1-1 31,0 0 1-31,-6-1-2 0,2 1 2 0,9 4-1 16,-1-1 0-16,0 2 1 15,1-2-1-15,-1 1 2 16,5-1 1-16,3 3 3 15,5-2 1-15,0-6-1 16,3 0-2-16,9-7-2 16,7 2-1-1,-9-7 0-15,2-3 1 0,-1-8 0 0,-5 0 0 16,-2 2 2 0,-2 0 1-16,-6 2 2 15,-3-1 9-15,-5 5-275 0,-1-4 196 16</inkml:trace>
  <inkml:trace contextRef="#ctx0" brushRef="#br0" timeOffset="51382.4">6580 12275 1113 0,'-4'2'77'0,"1"4"42"15,-4 2-5-15,0 10-36 16,0 5-15-16,3 8-30 15,0 5-14-15,4-4-11 16,4-2-2-16,5-11-3 16,2-8 2-16,9-9 27 15,-1-5 12-15,4-12 15 16,-1 0 1-16,1-6-20 0,0-2-10 16,-3 4-1-1,-1-1-2-15,-3 8-7 0,1 9-2 16,0 15-15-16,1 8-3 15,-2 8 0-15,-1 0 1 16,9-6-2-16,-2-7 14 16,6-11 28-16,-2-3 19 15,-10-13 33-15,0 0-3 16,-9-1-6-16,-5-5-11 0,-6 5-24 16,-6-1-12-16,-6-7-23 15,1 1-7-15,-5-9-43 16,1-5-48-16,8-4-75 15,6-4-35-15,15 1-40 16,7-2 17-16,8 7 64 16,4-1 35-16,0 7 80 15,2 6 28-15,-7 3 60 16,-1 7 22-16,-10 8 46 16,0 6 15-16,-3 12-26 15,-3 5-9-15,0 10-29 0,-4 6-10 16,2 10-19-1,-1 4-12-15,1 6-16 0,0 3-5 16,5 2-2-16,2-2 0 16,2-14-1-1,0-9 0-15,-3-20 2 16,-3-7 1-16,1-14 2 0,-2-5-2 0,2-14-2 16,1-2 0-16,4-1-5 15,3 3-1 1,4 13-2-16,1 8-2 0,3 18 1 15,1 10-13 1,0 9-31-16,3 2-19 0,5-7-9 16,4-8 13-16,4-18 34 15,4-9 22-15,-5-13 10 16,-1-2 5-16,-12-5 3 16,-11 0 6-1,-16 3 17-15,-5 1 0 0,-17 7-3 16,-4 5-6-16,-5 10-21 0,3 6-4 15,4 13-1 1,8 8-1-16,7 4 0 0,4 1 1 16,6-3 0-1,4-8 1-15,7-9 1 0,3-5 1 16,8-11 2-16,4-4 0 0,-1-7-1 31,-2-3 0-31,-4 1-1 0,-2 2-2 0,-2 11-2 31,-2 8-2-31,-3 22-1 0,-2 8 1 0,-1 9 3 32,-1 0 0-32,0-10 3 0,0-6 1 15,3-11 31-15,1-9 16 16,-1-12 23 0,2-9 6-16,-3-14-18 15,-1-11-7-15,-3-15-16 16,-3-8-4-16,-3-14-9 15,-3 0-8-15,1 6-4 0,2 2 3 16,3 25 12-16,1 10 5 16,-1 28-1-16,-1 16-7 15,2 21-15-15,-2 11-5 16,4 15-5-16,2 5 0 16,5 7-23-16,2 2-43 15,4 1-126-15,2-2-89 16,1-4 138-16</inkml:trace>
  <inkml:trace contextRef="#ctx0" brushRef="#br0" timeOffset="51549.01">7922 12272 1467 0,'0'-26'119'0,"4"1"69"15,5 3-90-15,7 1-67 16,11 1-17-16,7-3-11 15,12 2-3-15,6 0-119 16,5 4 87-16</inkml:trace>
  <inkml:trace contextRef="#ctx0" brushRef="#br0" timeOffset="52269.3">8920 12267 1167 0,'4'15'117'0,"-5"8"178"16,2 8-252-16,-1 10-26 15,6 1 0-15,2-3-5 16,7-3-6-16,5-15-6 31,0-6 0-31,6-11 3 0,-5-9 3 0,2-10 3 16,-2-5 10-1,-4-6 23-15,3 1 7 16,-6 0 9-16,-1 8-9 0,-4 10-24 16,-1 6-8-16,1 16-13 15,0 5-1-15,4 3-1 16,3 2 0-16,2-12 0 16,6-3 0-16,3-8 2 0,2-8 1 15,3-6 1 1,-3-1 2-16,-5-9 1 0,-5 0 1 15,-6 1 0-15,-6-2-2 16,0 12-5-16,-4 5-3 16,2 8-4-16,2 4 1 15,4 0 1-15,0 1 1 0,6-6 1 16,3-5 1-16,6-10 9 31,7-6 7-31,-1-10 20 0,-3 0 13 0,-8 2 19 31,-10 1 7-31,-11 10 11 0,-8 4-3 0,-10 11-16 16,-4 7-13-16,0 19-30 31,0 10-11-31,9 10-10 0,9 3-3 16,13-11-1 0,9-6-1-16,19-14-1 15,6-6 0-15,18-11-49 16,13-7-63-16,4-10-418 0,4-7 333 15</inkml:trace>
  <inkml:trace contextRef="#ctx0" brushRef="#br0" timeOffset="52654.69">10801 12135 1516 0,'-14'-2'145'0,"3"2"104"16,8 0-114-16,0 7-61 15,0 5-23-15,1 8-16 16,-4 6-3-16,12 15-19 16,2 7-7-16,6 7-6 15,1-1 1-15,0-2 1 16,-5-5 0-16,-4-2 1 16,-4 0 3-16,-9-3 3 15,-4-2 1-15,-5-6 1 16,0-6-9-16,-12-14-81 0,-1-11-74 15,-8-25 79-15</inkml:trace>
  <inkml:trace contextRef="#ctx0" brushRef="#br0" timeOffset="52807.53">10568 11893 1647 0,'8'-6'110'0,"-3"-1"91"0,1 7-166 16,1 2-13-16,1 5-19 15,0 2-37-15,12-3-178 16,6-3 142-16</inkml:trace>
  <inkml:trace contextRef="#ctx0" brushRef="#br0" timeOffset="53100.42">11139 12100 1541 0,'5'37'58'0,"-6"2"23"15,-1 2-35-15,0-3 10 16,0-8 2-16,6-13-4 0,7-7-7 16,5-15 8-16,-3-7 5 15,7-11-2-15,-6-7-9 16,0-3-11-16,2 3 6 16,-5 3 17-16,-3 3 7 15,-3 13-7-15,-1 10-11 16,-1 18-21-16,-1 11-10 15,3 17-9-15,-2 4-4 16,6-4-4 0,5-4 1-16,10-20-56 0,9-8-32 0,13-15-223 31,12-14-212-31,10-19 295 0</inkml:trace>
  <inkml:trace contextRef="#ctx0" brushRef="#br0" timeOffset="53314.54">11794 12036 1384 0,'-25'6'134'0,"-7"6"106"16,-2 7-66-16,-4 4-58 16,-2 5-15-16,11 3-30 15,5-2-13-15,23-1-26 16,3-4-11-16,21-1-9 0,2 1-3 16,5-1 2-1,5 4 0-15,-8 2-2 0,-3 3-2 16,-9 6 2-1,-13-1-2-15,-10 1-26 0,-7-1-34 16,-10-8-108-16,-1-6-107 16,-4-15 143-16</inkml:trace>
  <inkml:trace contextRef="#ctx0" brushRef="#br0" timeOffset="53493.84">11703 11890 1386 0,'26'-37'135'0,"3"16"92"31,3 14-59-31,-2 25-36 16,0 15-26-16,-8 18-26 0,-3 6-13 15,-6 11-35 1,-1-1-9-16,1 1-42 16,3 2-67-16,0-14-226 15,1-2 188-15</inkml:trace>
  <inkml:trace contextRef="#ctx0" brushRef="#br0" timeOffset="53629.64">11941 12095 1597 0,'25'-13'129'0,"8"0"111"16,0 6-181-16,-3-3-15 0,10-2-49 15,-4 0-74-15,13-3 50 16</inkml:trace>
  <inkml:trace contextRef="#ctx0" brushRef="#br0" timeOffset="54497.84">13330 12142 1896 0,'-21'0'85'0,"-10"4"29"15,-8 1-83 1,-8 8-25-16,1 4-6 0,6 13-6 16,9 10-3-16,9 7-1 15,9 4 0-15,11-11 3 16,6-12-1-16,13-20 0 16,8-8 2-16,11-18 4 15,7-7 4-15,2-20 24 16,-1-10 9-16,-5-11 13 15,-5-3 7-15,-11-6-11 16,-3-6-7-16,-15-10-12 0,-2-1-5 16,-7 13-4-1,-4 12 3-15,-3 34 1 0,-1 15-4 16,-3 29-16 0,-3 20-7-16,3 33-8 15,-2 16 2-15,16 21 9 0,7 0 1 16,11-14 3-1,10-12 3-15,6-23 1 16,1-9 3-16,11-20 14 0,-1-8 7 16,2-19 13-1,4-9 1-15,-7-16-9 0,1-7-6 16,-13-6-3-16,-10 0-5 0,-21 8 0 16,-11 8-3-16,-13 18-16 15,-5 11 0-15,0 24-11 16,4 9 1-16,12 17 4 15,5 4 1-15,12-4 1 16,10-8 1-16,23-18 2 16,8-12 1-16,9-19 2 15,0-8-2-15,-7-15 1 16,-7-4 0 0,-6-4 2-16,-2-2 4 15,-10 8 0-15,-1 5-1 0,-6 11-3 0,1 8-3 31,-2 8-3-31,3 6-1 0,1 8 2 16,-1 3 2-16,-9 7 1 16,-8 3 3-16,-13 3 0 15,-6 2-1-15,-9-3-8 16,-2-4-23-16,1-10-76 0,3-10-43 0,10-15-185 16,9-11-188-1,16-26 301 1</inkml:trace>
  <inkml:trace contextRef="#ctx0" brushRef="#br0" timeOffset="54998.69">14279 12032 944 0,'21'-1'194'0,"-10"1"194"16,-5 3-62-16,-14 6-114 16,-4 5-38-16,-9 6-77 15,-4 6-26-15,-2 8-32 0,1 5-15 16,14 6-17-16,8 0-6 15,15-11-7-15,7-7-2 16,11-13 1-16,4-11 2 16,11-11 5-1,4-9 0-15,4-8 3 0,4-2 2 16,-6 1 0-16,-4 2 1 16,-9 12-1-16,-14 5-1 0,-10 13-1 15,-5 11 1-15,-12 12-1 16,-4 4 2-16,-9 3-2 15,-4 1 2-15,-2-13 0 16,5-3 1-16,8-12 2 16,0-11-1-16,13-12-2 15,5-9-2-15,9-17-3 16,12 0 0-16,5-1 0 16,3 2 2-16,3 12 3 15,-3 5 2-15,-3 13-2 16,-3 6-1-16,-8 11 0 15,-4 5-1-15,-8 7 1 16,-5 6 2-16,-6 7-2 0,-9 3 1 16,3 1-3-16,3-3-1 15,5-10-2-15,9-5-4 16,11-13-28-16,6-6-29 16,11-14-92-16,1-10-47 15,0-15 101-15</inkml:trace>
  <inkml:trace contextRef="#ctx0" brushRef="#br0" timeOffset="55120.78">14848 11855 1352 0,'-20'2'-43'0,"2"-2"-96"0,15-8 9 15</inkml:trace>
  <inkml:trace contextRef="#ctx0" brushRef="#br0" timeOffset="55447.56">15224 11666 1758 0,'15'56'78'0,"-7"13"7"0,-5 10-29 16,-12 6-24-16,-3-1-1 15,-2-5-3-15,1-5-4 16,4-3-17-1,-1-3-5-15,7-13 1 0,-5-14 2 16,5-19 4-16,2-15 5 16,4-16 5-1,8-7 1-15,1-9 12 0,7-3 4 0,5-1 0 16,3 1 0-16,4 6-14 16,1 6-7-16,-4 12-8 31,-3 7-6-31,-11 11 1 0,-6 6 2 0,-16 9 2 15,-8 2 1-15,-13-3-15 16,-4-1-30 0,-1-10-109-16,2-4-78 0,11-8 112 15</inkml:trace>
  <inkml:trace contextRef="#ctx0" brushRef="#br0" timeOffset="55713.72">15527 12170 1477 0,'24'13'134'16,"-5"-2"99"-16,-3-2-102 0,-3-3-50 16,-2-5-11-16,0-4 6 15,0-4 7-15,-7-5 0 16,1 0-11 0,-6-2-27-1,-3 2-12-15,-6 5-18 0,-4 4-7 0,-3 12-11 31,4 7-4-31,-2 13-5 16,4 6 2-16,9 4-1 16,1-3-27-16,15-9-65 15,10-6-60-15,13-13-242 16,8-7 238-16</inkml:trace>
  <inkml:trace contextRef="#ctx0" brushRef="#br0" timeOffset="56040.17">16037 12263 941 0,'14'-13'190'0,"-9"-1"179"0,-8 4-57 16,-11 7-123-16,-5 6-56 16,-7 17-88-16,3 6-28 15,-6 12-18-15,3-1-5 16,10-7-23-16,8-5-6 16,23-14-2-16,8-3 1 0,8-14 25 15,2-9 9-15,3-10 24 16,2-8 11-16,0-7 11 15,-2-3 6-15,-8-12-5 16,-2-6-5-16,-14-13-8 16,-4-13-5-16,-9-4-14 15,-5 8 0-15,1 28 14 16,2 25 0-16,-3 37-5 16,-4 19-5-16,0 34-18 15,-4 14-3-15,2 15 3 16,-1 5-1-16,4 1-46 15,4-5-43-15,8-3-102 16,1 2 94-16</inkml:trace>
  <inkml:trace contextRef="#ctx0" brushRef="#br0" timeOffset="79120.67">14958 16546 616 0,'-4'0'175'15,"-3"-2"213"-15,1 0-110 16,1 1-70-16,2 1-36 0,3 3-66 16,-2 3-27-16,-1 7-45 15,0 6-13-15,2 16-14 16,-3 10-4-16,1 15-2 16,0 4-1-16,-2 0-1 15,4-2 1-15,-1-19 3 16,0-10 3-16,0-21 23 15,-2-12 10-15,-2-19 13 16,-1-8 4-16,-2-16-21 16,1-11-9-16,-1-8-14 15,-2-1-6-15,3 0 4 16,3 6 1-16,5 15 6 16,7 8 4-16,2 15-6 15,3 8-3-15,2 12-9 16,2 4-3-16,5 7 0 0,7 6 0 15,5 2 0 1,0 2 0-16,2 5-1 16,0 1 1-16,-6-5 1 0,0-3 1 15,-4-14 1-15,-4-7 3 16,1-14 7-16,-2-7 4 0,2-11 3 16,2-5 2-1,0-7 6-15,-3-2 0 16,0 0 5-16,-1 0-2 15,-1 14-10 1,1 7-3-16,-3 26-8 0,-3 19-3 0,-3 30-3 16,-4 15 0-16,-6 24 0 15,2 8-3-15,-2 2 0 16,2-1 1-16,2-20-45 16,2-15-34-16,10-22-95 15,2-13-84-15,-2-22 142 16</inkml:trace>
  <inkml:trace contextRef="#ctx0" brushRef="#br0" timeOffset="79445.98">15767 16549 1635 0,'-7'18'103'15,"-3"9"56"-15,2 10-66 0,0 15-22 16,5 5-21-16,6 2-27 31,8-5-6-31,16-17-18 0,10-10 10 16,12-25 15-16,0-8 16 15,-4-21 30-15,-11-6-5 0,-9-12 5 16,-7-5-8-16,-9-4-9 16,-4 3-5-16,-13 6-9 15,-8 5-6-15,-14 13-16 16,-10 3-17-16,-23 14-55 15,-1 10-31-15,-2 15-72 16,8 8-47-16,28 6-245 16,16 3 266-16</inkml:trace>
  <inkml:trace contextRef="#ctx0" brushRef="#br0" timeOffset="79864.16">16604 16321 1247 0,'7'-4'148'15,"-6"-1"138"-15,-1-1-53 0,-6 4-28 16,-8 2-44-16,-10 2-64 31,-4 4-21-31,0 11-35 0,-4 3-11 16,0 6-19-16,6 6-7 15,0 3-6 1,2 4-2-16,12 9-3 16,3 2 0-16,10 12 2 15,6 3 0-15,5 4 5 16,1 2-1-16,1-7 2 15,-1-4 1-15,1-10-1 16,-1-7 1-16,2-12-3 16,2-7-4-16,-3-12-1 0,6-8-12 15,2-11-43-15,2-8-35 16,5-12-122-16,-2-3-93 16,-5-5 171-16</inkml:trace>
  <inkml:trace contextRef="#ctx0" brushRef="#br0" timeOffset="80034.25">16488 16848 1315 0,'-25'7'220'0,"3"1"186"0,11-4-161 15,2-4-37-15,13-8-87 16,10-6-38-16,9-12-51 16,7-5-15-16,12-9-43 15,6-4-61-15,14 0-190 16,2 0 164-16</inkml:trace>
  <inkml:trace contextRef="#ctx0" brushRef="#br0" timeOffset="80546.44">17266 16456 1395 0,'0'-3'118'0,"-4"0"67"0,-4-3-24 16,-12 4-45-1,-12-2-21-15,-9 4-25 0,-9 2-10 16,-2 9-20-16,6 7-9 16,9 6-16-16,8 2-6 15,13 1-11-15,8-1-2 0,16 0 8 16,9 2 10-16,17 0 22 15,3-1 8 1,17-1-1-16,3 0-7 0,-1-1-14 16,-12-2-6-16,-19 2-6 15,-16 6 1-15,-19 1 2 32,-7 8 0-32,-29 2 1 15,-9-3-4-15,-14-5-4 0,-2-9-11 0,11-14-43 16,7-9-29-16,10-13-74 15,3-10-56 1,15-10-183-16,11 3 220 0</inkml:trace>
  <inkml:trace contextRef="#ctx0" brushRef="#br0" timeOffset="80966.91">17584 16466 857 0,'0'7'126'0,"7"-2"142"16,7-1-40-16,13-2-8 16,4-3-22-16,10-6-51 15,3-1-26-15,2-3-49 16,4-2-20-16,-1 1-28 15,0-3-11-15,-6 1-28 16,-3 4-32-16,-16 0-123 16,-8 6-131-16,-26 6 160 31</inkml:trace>
  <inkml:trace contextRef="#ctx0" brushRef="#br0" timeOffset="81144.74">17794 16469 1266 0,'-8'7'174'16,"2"0"191"-16,4 3-111 16,2 5-53-16,1 4-29 15,0 10-69-15,1 3-35 16,-1 15-49-16,-1 3-11 0,3 8 0 16,-2-1-31-16,6-8-86 15,1-4-70-15,1-10-365 16,2-4 325-16</inkml:trace>
  <inkml:trace contextRef="#ctx0" brushRef="#br0" timeOffset="81318.81">17564 17004 1863 0,'24'5'132'0,"12"-3"81"16,5-4-69-16,14-6-26 15,-2-4-21-15,10-6-30 16,11-2-22-16,3-5-47 0,1 3-45 16,-15-1-133-1,-9-2 109-15</inkml:trace>
  <inkml:trace contextRef="#ctx0" brushRef="#br0" timeOffset="82006.36">14716 17795 1162 0,'20'-2'185'15,"0"0"205"-15,-2 1-244 0,2 1-11 0,5 4-65 16,7 0-24-16,22 3-28 15,16 0-9-15,26 6-15 16,19 6 0-16,45 12-6 16,23 3-1-16,57 4 4 15,31-5-1-15,30-14 33 32,9-10 16-32,17-15 14 0,1-7 2 15,5-11-26-15,-4-6-17 0,-9-1-10 31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4-18T15:42:37.30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2677 16314 377 0,'-4'-9'107'0,"0"-3"143"0,-1 1-49 0,0 0-14 16,-3 2-21-16,0 4-46 15,-2 2-24-15,-1 5-33 16,3 3-2-16,1 6-1 16,2 3 4-16,8 2 8 15,4-1 10 1,16 0 12-16,10-3-3 0,17-7-14 16,11-3-19-16,16-7-31 15,-4-5-10-15,-4-1-11 16,-12 2-1-16,-12 0 0 15,-1 2-1-15,-11 1-33 16,0 2-37-16,-15 4-130 16,-8 1-156-16,-15-1 196 15</inkml:trace>
  <inkml:trace contextRef="#ctx0" brushRef="#br0" timeOffset="332.27">2682 16151 1032 0,'-4'-3'161'0,"-1"-2"131"0,3 1-138 16,-2 2-24-16,-7 4-63 15,0 7-19 1,-6 7-23-16,-4 4-10 0,-8 7-7 15,-7 4-3 1,-5 3-2-16,3 4-3 0,9 1 3 16,9-2 9-1,23 2 8-15,4-8 4 0,18-7-1 32,5-5-8-32,11-16-5 0,8 2-2 15,4-8-2 1,5 0-11-16,-2-4-128 15,-1-3-238-15,-3 6 217 0</inkml:trace>
  <inkml:trace contextRef="#ctx0" brushRef="#br0" timeOffset="905.35">1303 16149 1083 0,'-3'5'122'0,"-2"3"142"0,2 8-195 0,3 7-5 16,0 12-33-1,7 11-10-15,0 13-16 0,-1 3-3 16,2 7-31-16,-5-2-35 16,5-4-80-16,-3-2-39 15,0-16-11 1,1-6 1-16,-6-23 120 16</inkml:trace>
  <inkml:trace contextRef="#ctx0" brushRef="#br0" timeOffset="1251.49">1272 16486 455 0,'-24'-64'162'0,"-1"4"156"0,12 9-72 16,8 6-7-16,5 8-34 16,8 3-20-1,9 4-56-15,1-1-30 0,5 5-49 16,4 6-23-16,-3 7-16 16,-2 5-4-16,-3 12 6 15,-5 5 4-15,-6 12 1 16,-7 5 4-16,-8 7-9 15,-1 1-1-15,-7-3-4 0,-1 2 0 16,-1-9-1-16,-1-3-2 16,5-6 1-16,3-4-2 15,9 0-10-15,2-1 3 16,13 7-3 0,-3-1 1-16,10 10 9 0,3 3-2 15,1-1 0-15,5 7 0 16,-2-7-23-16,0-5-32 0,-1-6-57 15,-4-6-36 1,-2-7-134 0,0-8-176-16,-10-15 266 0</inkml:trace>
  <inkml:trace contextRef="#ctx0" brushRef="#br0" timeOffset="1409.43">1600 15967 1224 0,'-3'-16'193'0,"7"7"154"0,3 17-163 15,2 20-37-15,2 22-59 16,-5 12-18-16,2 24-34 16,-4 0-6-16,3 6-19 0,1 0 7 31,7-6-127-31,15-1 86 0</inkml:trace>
  <inkml:trace contextRef="#ctx0" brushRef="#br0" timeOffset="21619.09">12500 16499 1101 0,'4'3'38'15,"8"2"138"1,-3-3-52-16,8-2 11 0,6-2-22 0,5-6-9 31,8-1-10-31,7 2-42 0,9 3-16 0,8 5-31 31,1 3-6-31,-7 0-73 0,-8 1-44 0,-13-1-167 0,-6 1-190 32,-6-4 277-32</inkml:trace>
  <inkml:trace contextRef="#ctx0" brushRef="#br0" timeOffset="21914.9">12596 16337 1327 0,'-1'-9'67'0,"-2"6"13"16,-7 5-31-16,-6 11-32 0,0 3-2 15,-9 6 5-15,-3 1-2 16,-13 5-4-16,-2 3-2 15,1-6-9-15,7 0-2 16,16-4 7-16,10-2 14 16,17 3 35-16,12-1 5 15,22 1-6-15,6 1-15 16,4-3-22-16,3-1-57 16,-9-7 31-16</inkml:trace>
  <inkml:trace contextRef="#ctx0" brushRef="#br0" timeOffset="22439.83">11552 16241 1192 0,'-1'-2'87'0,"4"2"48"16,-5 2-40-16,2 9-22 0,3 8-14 16,-1 12-19-16,3 7-8 15,4 4-19-15,2 2-6 16,-6-3-4 0,-4-3-41-16,4-2-142 0,-5-7-93 15,3-1 124 1</inkml:trace>
  <inkml:trace contextRef="#ctx0" brushRef="#br0" timeOffset="22788.82">11540 16365 656 0,'6'-53'158'0,"5"3"164"0,5 1-42 0,9 8-79 16,-2 2-37-1,2 9-61-15,0 7-30 0,-6 9-41 16,1 7-10-16,-9 8-16 15,-2 6 0-15,-3 6 1 16,-4 4 2 0,-4 8 1-16,-6 2-1 0,-8 1-3 15,-1-2-1 1,-6-6-3-16,-1-5 2 16,6-5-3-16,7-5 0 0,8-3 10 0,7-1 4 15,7 3 20 1,4 1 3-16,6 8-8 15,4 4-4 1,-1 8-19-16,4 5 10 0,-7 1-87 16,-1 1-52-1,-3-1-133-15,0-4-117 0,-1-6 214 16</inkml:trace>
  <inkml:trace contextRef="#ctx0" brushRef="#br0" timeOffset="22948.86">11966 15951 1677 0,'13'-6'106'0,"-5"12"48"16,1 13-49-16,-3 23-52 16,-7 6-16-16,-4 11-22 0,3 3-26 15,1-10-137 1,2-1-225-16,-1-13 212 0</inkml:trace>
  <inkml:trace contextRef="#ctx0" brushRef="#br0" timeOffset="89565.73">18692 15501 367 0,'0'-5'100'0,"0"-2"107"16,0 1-26-16,0-5-44 15,-1 4-13-15,0-1-15 16,-1-2-9-16,0 3 1 15,0 0 4-15,1 2-6 16,-2-2-3-16,2 4-24 16,1 2-8-16,0 0 3 0,0 3 3 31,0 7 19-31,3 8 1 0,-2 4-9 16,-1 7-8-16,3 7-24 0,-3-1-3 15,-1 9-18 1,-1 5-7-16,-3 6-12 15,1 5-8-15,-2 3-3 16,-4 3-1-16,3-1 3 0,-3-7-16 16,-4-4-33-1,7-6-21-15,-2-8-20 16,2-6 2-16,4-16-19 16,2-15-30-16,0-3-139 0,3-19-187 0,10-14 260 15</inkml:trace>
  <inkml:trace contextRef="#ctx0" brushRef="#br0" timeOffset="89979.76">18616 15507 953 0,'-4'-19'170'0,"0"-4"158"16,4 1-142-16,5-1-18 15,-2-1-40-15,2-1-12 16,7-2-25-16,0 1-12 15,17-1-18-15,6 0-8 16,17 7-22-16,11 3-10 16,4 10-12-16,-4 6-5 15,-17 7-2-15,-14 7 0 0,-18 9 4 16,-6 4 4-16,-14 11 4 16,-8 3 0-16,-17 7-6 15,-15-2-13-15,-16 0-27 16,-8-6-5-16,1-8 2 15,7-4 8-15,14-13 25 16,10-3 2-16,14-8 0 16,4-2 1-16,20-1 17 15,-1 2 10-15,18 4 14 16,5 2 5-16,8 4-8 16,4 2-8-16,7 7-14 15,2 5-3-15,13 13-11 16,-2 9-9-16,-2 12-91 15,-5 0-67-15,-17-2-131 0,-6-7-96 16,-6-13 217-16</inkml:trace>
  <inkml:trace contextRef="#ctx0" brushRef="#br0" timeOffset="90407.52">19410 15823 1315 0,'-4'-13'128'0,"4"-6"77"15,0-4-58-15,-3-4-21 16,-3 0-29-16,-8 4-12 16,-4 3-5-16,-6 8-25 15,-2 10-14-15,-3 17-22 0,1 11-10 16,5 19-13-16,1 8-2 15,10 9-22-15,5-4-9 16,9-9-4 0,4-12 1-16,8-18 24 0,4-6 13 15,2-16 9-15,5-7 3 16,4-20 1-16,5-9-1 16,-2-9-4-16,-6-3 13 15,0 7 22-15,-14 6 16 0,1 15 23 16,-1 9-8-1,-8 16-22-15,5 11-14 0,-9 15-23 32,-2 6-6-32,0 11-13 0,-1 2-31 15,3-6-95-15,6-4-70 0,7-14 97 16</inkml:trace>
  <inkml:trace contextRef="#ctx0" brushRef="#br0" timeOffset="90677.4">19933 15680 1898 0,'-9'-3'161'16,"-4"-1"78"-16,-5 3-112 0,-1 1-27 0,-12 11-55 15,0 5-10-15,-6 12-15 31,0 6-9-31,11 12-8 0,6 3-3 0,16 1-5 16,14 0 1-16,15-13 0 31,10-3-30-31,7-9-91 16,-1-10-58-16,-1-8-144 16,-3-7-104-16,3-10 247 15</inkml:trace>
  <inkml:trace contextRef="#ctx0" brushRef="#br0" timeOffset="90995.95">20092 15945 1254 0,'-5'16'142'0,"0"-1"127"16,6-4-157-16,7-5-16 16,7-7-24-16,8-9 4 15,12-6 15-15,4-8-3 16,1-6 11-16,-3-1-11 0,-8-2-13 15,-8 4-4-15,-8 6-19 16,-8 2 7-16,-9 5-15 16,-5 8-10-16,-14 14-12 15,-15 12-7-15,-13 20-11 16,-5 10 0-16,5 12-4 16,14 1 0-16,18-6-2 15,10-4-2 1,17-16-2-16,9-4-1 0,20-13-30 15,11-7-33-15,6-11-114 16,4-6-78-16,0-7 135 16</inkml:trace>
  <inkml:trace contextRef="#ctx0" brushRef="#br0" timeOffset="91616.01">21334 15731 2178 0,'-10'7'79'0,"-7"0"-12"16,0 2-33-16,-6 8-20 0,-4 4-10 16,-6 17-5-16,-1 10-3 15,-1 13-3-15,0 3 0 16,16-5-3-16,10-8-4 15,22-17-24-15,14-8-5 0,10-14 4 16,0-8 7 0,2-14 31-16,1-6 17 0,1-11 23 15,0-1 7-15,-5 3 14 32,-6 3-6-32,-10 8-21 15,-6 8-10-15,-11 16-22 16,-7 8-4-16,1 11-1 0,2 3 1 15,17-3 1 1,12-6 1-16,11-12 1 0,3-8 2 16,1-12 12-16,1-6 9 15,-5-9 15 1,-1-4 6-16,-11 1-2 16,-7 3-5-16,-18 3-8 0,-11 4-8 15,-19 5-18-15,-9 3-15 16,-14 9-38-16,-3 6-21 15,-11 9-40-15,3 3-13 16,13-1-61-16,7-6-82 16,30-6 159-16</inkml:trace>
  <inkml:trace contextRef="#ctx0" brushRef="#br0" timeOffset="91900.59">21844 15967 808 0,'19'34'94'15,"-6"1"89"-15,-10 0-122 16,-6-1-25-16,-2-5 31 16,-2-3 23-16,6-13 43 15,1-7 17-15,9-14-8 16,3-9-5-16,16-13 3 16,-2-3-9-16,11-5-15 15,-4-2-7-15,-5 8-32 16,-2 5-9-16,-11 14-23 0,2 8-12 15,-5 12-20 1,-2 8-7-16,1 5-19 0,0 3-25 16,2 2-89-16,4-2-66 15,11-2-245-15,5-5 244 16</inkml:trace>
  <inkml:trace contextRef="#ctx0" brushRef="#br0" timeOffset="92416.54">22627 15895 1886 0,'-12'-19'146'0,"-6"5"75"15,-4 2-54-15,-6 15-93 16,2 7-31-16,-4 14-38 16,5 7-6-16,3 9-6 15,4 0-1-15,18-6-25 16,7-4-9-16,11-15-7 0,11-4 1 15,-1-11 27-15,1-9 8 16,5-6 12 0,-2-9 1-16,3-9 3 0,2-7 2 15,-2-17 2-15,-6-8 2 16,-11-9 20 0,-6-6 13-16,-7 6 3 15,0 7 6-15,-4 26 3 16,-1 18-7-16,-8 28 2 0,-5 15-6 15,-3 24-25 1,2 12-7-16,4 14-7 16,3 3-3-16,9-1-1 0,6-4 0 15,18-22 0-15,10-7 0 0,1-14 1 16,4-10 4-16,-6-7 8 16,-7-9 2-16,-1-15 5 15,-5-5-2-15,-2-7 5 16,0-2 0-16,-7 8 5 15,0 5 1-15,-11 15-8 0,-2 10-3 16,-6 13-10-16,0 5-5 31,0 4-18-31,4-3-28 0,8-4-95 0,6-3-58 16,8-8-157 0,2-7 179-16</inkml:trace>
  <inkml:trace contextRef="#ctx0" brushRef="#br0" timeOffset="92546.13">23045 15571 1599 0,'-25'-1'29'0,"5"3"1"16</inkml:trace>
  <inkml:trace contextRef="#ctx0" brushRef="#br0" timeOffset="92743.99">23362 15542 2148 0,'5'47'100'0,"-5"3"10"0,-5 16-66 16,-3 5-23-16,-6 8-55 15,-2 0-57-15,2-7-208 16,6-6 176-16</inkml:trace>
  <inkml:trace contextRef="#ctx0" brushRef="#br0" timeOffset="93014.39">23222 15862 1606 0,'32'-23'203'0,"3"0"216"16,5-2-286-16,-4 4-76 15,0 1-26-15,4 10 7 0,-1 3 13 16,9 7 21-16,-1 4 4 16,-3 8-13-16,-10 5-14 15,-14 9-27 1,-10 5-10-16,-11 14-7 0,-7 3-2 15,-2 2-10-15,6-5-21 16,4-12-67-16,7-8-44 0,10-19-110 16,0-3-93-16,6-15 195 15</inkml:trace>
  <inkml:trace contextRef="#ctx0" brushRef="#br0" timeOffset="93156.57">23607 15596 1488 0,'-1'3'7'0,"-1"-1"-169"15,5 3 106 1</inkml:trace>
  <inkml:trace contextRef="#ctx0" brushRef="#br0" timeOffset="93646.16">23871 15751 1775 0,'-2'39'101'0,"2"-2"25"0,0 2-48 0,6-3-45 15,2-5-17-15,9-5-10 16,3-7 8-16,6-8 25 16,4-4 17-16,4-7 38 15,1-7 1-15,1-11-11 16,-6-8-15-16,-11-8-32 15,-13 1-9-15,-23-6-14 16,-10 3-5-16,-14 6-9 16,3 2-3-16,3 17-4 15,8 8-2-15,10 8 0 16,6 5 0-16,17 1 0 16,12 2 2-1,24-5 2-15,11-2 1 0,12-1 3 16,-4 1 1-16,-10 3 1 15,-11 3 1-15,-7 3 0 16,-6 2 0-16,-11 5-49 16,-4-3 1-16,-13 2-19 0,-7 0 0 15,-7-9 51 1,3-3-1-16,6-14 22 16,3-9 4-16,11-11 12 0,7-7 10 15,13-11 9 1,6 1 6-16,16 4 15 15,7 8 4-15,-2 20 16 16,-3 10 3-16,-22 20-11 16,-5 10-12-16,-14 14-30 15,-3 4-18-15,-2 0-110 16,-4-5-38-16,9-6 61 16</inkml:trace>
  <inkml:trace contextRef="#ctx0" brushRef="#br0" timeOffset="190238.2">1961 14889 649 0,'0'-15'107'0,"0"1"92"15,0 0-32-15,0 3-26 0,0 2-17 16,0 3-9-16,0 2-13 15,0 2-25 1,-5 3-11 0,2 8-22-16,-1 4-10 15,3 17-9-15,1 8 0 16,1 17 2-16,0 5 1 16,2 9-9-16,-2 2-4 15,4 4-9-15,-2-1-2 0,2-13-1 16,-2-5 1-1,5-17-36-15,2-11-44 0,4-15-146 16,2-8-161-16,4-16 207 16</inkml:trace>
  <inkml:trace contextRef="#ctx0" brushRef="#br0" timeOffset="190513.62">2175 15208 1017 0,'-4'1'115'0,"0"3"78"15,3 4-47-15,-3 11-73 16,2 4-21-16,2 13-6 16,-1 1-5-16,3-2-7 0,4-4-1 15,9-16-15 1,2-9-3-16,2-18 20 16,4-10 15-16,-5-14 16 0,-2-2 4 15,-1-7-18-15,-6 1-11 16,-8 4-16-16,-3 4-5 15,-12 12-7-15,-3 3-3 16,-1 10-19-16,-5 11-24 16,9 14-85-16,2 7-79 15,7 14 104-15</inkml:trace>
  <inkml:trace contextRef="#ctx0" brushRef="#br0" timeOffset="190794.46">2603 15115 787 0,'-4'-3'180'15,"-1"1"178"-15,-11 3-185 16,-4 6-31-16,-6 3-48 16,1 1-16-16,4 7-18 0,3 2-12 15,9 6-26-15,5 1-8 16,9-2-12-1,7-1-2-15,7-5-2 0,3-4 0 16,9-8 1-16,-6-4 1 16,5-7-47-16,0-2-35 15,-6-5-153-15,3-1-174 16,-5-7 233-16</inkml:trace>
  <inkml:trace contextRef="#ctx0" brushRef="#br0" timeOffset="190981.69">2761 14634 1101 0,'0'-18'176'15,"0"5"179"-15,0 11-154 0,0 11-67 16,-2 8-34 0,1 23-30-16,-2 6-11 0,1 22-37 15,0 7-6-15,1 6-15 0,1-1-1 16,0-3-7-1,2-5-33-15,6-8-131 16,1-5-41-16,5-17 90 0</inkml:trace>
  <inkml:trace contextRef="#ctx0" brushRef="#br0" timeOffset="191218.47">3038 14919 1369 0,'-12'12'111'0,"-1"7"68"31,-12 3-20-31,-7 3-63 0,-5 2-18 0,-3-7-36 16,7 0-15-16,15-2-23 16,9-1-5-16,23 5-9 15,10-2-1-15,12 1 5 16,3 0 4-16,1-4-24 15,-2-1-55-15,-2 0 49 16</inkml:trace>
  <inkml:trace contextRef="#ctx0" brushRef="#br0" timeOffset="191438.76">3206 15329 1243 0,'13'8'172'0,"4"1"179"0,15-2-207 16,1 0-15-1,0-2-63-15,0-2-22 0,-4-3-30 32,3-2-26-32,-1-7-233 0,2-3 175 0</inkml:trace>
  <inkml:trace contextRef="#ctx0" brushRef="#br0" timeOffset="192062.75">3889 15018 1069 0,'3'-8'112'0,"-2"1"108"15,-4-1-91-15,-2 2-4 16,-6 1-25-16,-2 0-30 16,-5 1-10-16,-4-1-20 15,-3 0-6-15,-4 5-11 16,-1 2-9-16,5 17-21 31,2 9-4-31,8 16-2 16,5 7 1-16,5 3 7 0,9-4 1 0,5-16-1 31,6-9-1-31,4-18-1 16,3-9 0-16,-3-14 23 0,3-9 11 15,-4-10 19-15,-2-4 7 16,-3 0-3-16,-5 2-6 15,-4 10-5-15,-2 7 6 16,-2 19-12-16,1 1-2 16,2 21-10-16,-2 11-16 15,6 8-5-15,-2 1 6 0,8-2-78 16,1-6-59-16,4-8-176 16,-1-5-165-16,8-13 264 15</inkml:trace>
  <inkml:trace contextRef="#ctx0" brushRef="#br0" timeOffset="192263.72">4248 15043 1160 0,'-4'-9'157'0,"-8"2"138"16,-5 6-55-16,-10 4-75 16,-7 9-24-16,-3 5-43 15,2 5-20-15,8 5-43 16,5-6-15-16,13 6-23 0,5-5-5 15,14-1-7-15,7-2 6 16,15-8-60-16,7-3-43 16,10-6-116-16,3-3-109 15,3-9 190-15</inkml:trace>
  <inkml:trace contextRef="#ctx0" brushRef="#br0" timeOffset="192685.41">4488 15118 753 0,'5'-19'186'0,"-5"0"187"16,-4 3-63-16,-7 1-88 15,-3 2-38-15,-4 5-56 16,0 8-22-16,-2 7-53 16,1 6-18-1,2 11-29-15,1 0-9 0,5 9-3 16,0 0-1-16,10-6-4 16,1 0-2-16,12-14-1 15,6-8 0-15,5-12 21 16,2-6 13-16,1-2 18 15,-1-4 7-15,0-1-3 0,-2 4-4 16,-7 3-7-16,-6 6-3 16,-9 16-6-16,-3 5-6 15,-10 21-6-15,-2 10-3 16,-3 18-3-16,-3 8-2 16,1 8-4-16,1-1-1 15,2-11 1-15,2-10 0 16,7-18 3-16,3-13 0 15,4-15-3-15,2-9 6 0,9-14 21 16,7-6 8-16,8-14 12 16,5-2-9-16,13-5-19 15,5-2-9-15,1 0-17 16,-2-3-47-16,-5 1-124 16,-3-1 109-16</inkml:trace>
  <inkml:trace contextRef="#ctx0" brushRef="#br0" timeOffset="193223.17">5114 14692 933 0,'0'6'174'16,"1"-2"127"-16,1 2-75 15,-7-5-9-15,-10 9-63 16,-9 5-20-16,-5 5-49 0,-2 9-23 15,0 18-32-15,8 9-15 32,6 25-18-32,8 3-3 0,13 2 0 0,6-6 2 15,14-20-1-15,8-7 0 16,2-19-3-16,6-7-9 16,1-19-57-16,-8-8-50 15,0-13-302 1,-4-12 255-16</inkml:trace>
  <inkml:trace contextRef="#ctx0" brushRef="#br0" timeOffset="193497.58">5359 14739 1562 0,'0'3'119'0,"2"4"49"15,-2 14-28-15,-1 3-7 16,-9 15-44-16,-3 2-25 16,-3 10-37-16,-1 1-12 15,4-4-11-15,2-4-2 0,4-9-3 16,4-7-2-16,6-4-5 16,4-3-4-16,8-9 6 15,5 1 4-15,10-7 12 16,9-3 5-16,8-7-1 15,1-2-3-15,-6-3-3 16,-7 4-8-16,-7 1-84 16,-6 4-75-16,-1 1 83 15</inkml:trace>
  <inkml:trace contextRef="#ctx0" brushRef="#br0" timeOffset="193729.67">5792 14740 1604 0,'-3'0'164'0,"1"6"147"16,0 3-106-16,-2 11-57 16,-1 6-24-16,-1 11-48 15,1 4-21-15,1 5-33 16,2 2-11-16,0-7-37 0,2-2-43 15,5-7-136-15,2 0-148 16,0-3 188-16</inkml:trace>
  <inkml:trace contextRef="#ctx0" brushRef="#br0" timeOffset="193997.21">5940 14450 1690 0,'25'24'103'0,"0"7"51"16,-1 1-9-16,3 10-15 16,5 2-21-16,7 3-39 0,2 6-17 15,-8 5-24-15,-8 9-6 16,-16 13-7-16,-8 3-1 15,-12 8-48-15,-13 2-47 16,-21 11-167-16,-15 13 135 16</inkml:trace>
  <inkml:trace contextRef="#ctx0" brushRef="#br0" timeOffset="200446.22">7861 18136 1039 0,'3'-6'123'0,"4"3"102"16,2 10-115-16,-1 11-63 15,2 10-27-15,-1 7-17 16,-2 5-2-16,0-1 0 16,-5-6 0-16,-2-4 0 15,-2-8 2-15,-5-9 1 16,1-4 2-16,-4-9-1 15,0-9 0-15,-5-14 0 16,2-3-19-16,3-9 43 0,2-7 13 16,8 6 25-1,1-5 32-15,9 6-31 0,4 6-11 16,7 5-25-16,0 8-15 16,5 8-24-16,1 4-50 15,6 5-214-15,2 1 176 16</inkml:trace>
  <inkml:trace contextRef="#ctx0" brushRef="#br0" timeOffset="201172.58">8204 18155 1156 0,'-2'8'100'0,"1"4"63"15,2 5-35-15,6 0-57 16,-6-1-17-16,8-7-23 15,0-8-7-15,2-9 10 16,2-9 7-16,-2-4 11 16,1-5-2-16,-4 1-19 15,-4 2-8-15,-3-2-11 16,-2 5-1-16,-6 7-2 0,-2 4 1 16,-8 25 3-16,2 6 0 15,-3 25 1-15,-1 10-2 16,6 6-5-1,0 5-4-15,9-4-3 0,4 3-2 16,13-10 0-16,5-12-1 16,7-19-1-16,0-17 0 15,7-30 1-15,4-9-8 0,1-20-21 16,3-6-11-16,0-4-13 16,-4-2 4-16,-1 0 17 15,-7-4 10-15,-15-2 16 16,0 5 5-16,-13 2 7 15,-6 8 3-15,0 12 0 16,-7 7 18-16,-1 11 27 16,5 8 12-16,-6 13 17 15,5 6-12-15,1 16-20 16,1 9-9-16,4 16-11 16,-1 11-6-16,5 13-5 15,2 8-4-15,8-4-7 16,5 2-3-16,9-10-3 15,2-8 0-15,-2-7-2 0,6-2 0 16,-3-19 0-16,-1-1-1 16,3-23 2-16,-4-17 0 15,-5-14 3-15,1-6 2 16,-2-4 2-16,-2-2 1 16,-2 4 3-16,-5 0 1 15,-9 6 7-15,-2 3 3 0,-9 10 0 16,-4-1 3-16,1 16-3 15,-1 6-4-15,4 18-6 16,2 12-5-16,5 6-6 31,5 7-1-31,8 10-3 0,5-6-1 0,10-12-73 16,6-4-56-16,5-32-134 16,6-5-95-16,5-3 198 15</inkml:trace>
  <inkml:trace contextRef="#ctx0" brushRef="#br0" timeOffset="201644.43">9181 18381 684 0,'2'-23'182'0,"-3"5"190"15,-2-2-70-15,-6 6-90 16,-6 0-25-16,1 12-51 0,-4 6-27 16,0 9-49-16,1 10-25 15,-3 3-28-15,7 1-6 16,-1 6-3-1,6 3 0-15,5-11-1 0,-1-2 0 0,8-18-3 16,-1-10 2-16,3-8 7 16,4-6 12-16,1-5 13 15,4-4 5-15,-1 1 2 16,1 5-5-16,-4 9-8 16,1 7-6-1,0 8-9-15,-2 6-4 0,2 7-1 16,-2 3 0-16,1 0 1 15,3-3-1-15,-1-11 0 16,2-4 0-16,0-6 1 16,-1-6 2-16,2-5 4 15,-2-6 3-15,3-5 3 16,-1-5 0-16,-2 7-4 31,0 6-4-31,-1 14-3 0,2 9-1 0,3 19 1 16,-4 5 0-16,-4 9 0 15,-3 4-1-15,-6 4-15 0,2 3-8 16,-5-8-50-16,-4-9-43 16,-3-22-100-1,-4-8-115 1,3-24 183-16</inkml:trace>
  <inkml:trace contextRef="#ctx0" brushRef="#br0" timeOffset="201917.27">9479 18346 709 0,'14'-2'126'0,"1"5"138"16,0-3-30-16,1 3-29 16,0-4-5-16,3-8-13 15,-6-2-12-15,0-8-21 16,-3 2-12-16,-6-3-39 16,-3 0-19-16,-6 9-26 15,-3-5-11-15,-4 14-13 16,-4 6-5-16,1 4-17 15,1 12-9-15,8 4-9 16,-1 8-2-16,9 5 0 16,1-4 0-16,11 0-53 15,9-6-58-15,2-7-132 16,7-6-82-16,4-13-197 16,4-6 279-16</inkml:trace>
  <inkml:trace contextRef="#ctx0" brushRef="#br0" timeOffset="202052.86">9943 18407 1186 0,'1'18'151'16,"0"3"124"-16,1 0-62 15,6-2-83-15,2-1-35 16,6-13-60-16,4-5-14 16,8-11-104-16,4-7-84 0,-1-3 93 15</inkml:trace>
  <inkml:trace contextRef="#ctx0" brushRef="#br0" timeOffset="202555.66">10605 17857 988 0,'-4'-4'163'0,"-3"4"128"0,1 5-91 16,-1 19-97-16,-2 11-45 15,2 31-38-15,2 8-9 16,2 16-7-16,5 5-2 15,6-10-2-15,4 1 0 16,7-20-1-16,1-14-1 16,-3-34-1-16,6-10 8 15,-5-31 16-15,2-10 6 0,0-3 5 16,-8-8-6-16,1 17 2 16,-4 5 0-16,-3 12 1 15,-3 11 0-15,-2 19-17 16,0 9-4-16,3 32-5 15,2-4-2-15,6-6 0 16,-3 0-1-16,6-37 0 16,-2-10 0-16,0-9 21 15,-1-16 12-15,-1-14 9 16,-4 4 0-16,-3-20-19 16,1 3-9-16,-5 7-69 15,0 6-67-15,-3 16 69 16</inkml:trace>
  <inkml:trace contextRef="#ctx0" brushRef="#br0" timeOffset="202806.34">11170 18363 1442 0,'4'-1'181'15,"-4"-1"146"-15,-5-2-135 16,-16 8-104-16,-4 5-44 0,-12 11-40 15,-4 10-7-15,10 16-3 16,8 4-2-16,15 1-1 16,10-7 1-16,14-22-3 15,11-4 0-15,14-7-13 16,0-8-30-16,4-4-92 16,-6-15-76-16,-6-23 111 15</inkml:trace>
  <inkml:trace contextRef="#ctx0" brushRef="#br0" timeOffset="202979.71">11297 18067 1155 0,'-5'-9'231'0,"-1"5"177"16,0 6-77-16,1 20-164 16,-2 9-65-16,0 19-66 15,-2 8-18-15,1 11-16 0,0 5-2 16,3 8-24-16,3-4-47 15,7-12-186-15,2-20 156 16</inkml:trace>
  <inkml:trace contextRef="#ctx0" brushRef="#br0" timeOffset="203152.2">11519 18288 1191 0,'-4'14'130'0,"-8"7"95"15,-5 10-94-15,-9 12-63 16,0 19-21-16,7-2-10 16,3 0-5-16,10-13-16 15,7-20-9-15,13-12-36 16,6-13-50-16,13-14 46 16</inkml:trace>
  <inkml:trace contextRef="#ctx0" brushRef="#br0" timeOffset="203529.37">11844 18142 1222 0,'-24'18'176'16,"4"-3"136"-16,1 14-145 16,2 1-48-16,2 5-71 15,2 9-23-15,-1 6-21 16,7 11-5-16,5 11-4 15,7 1-1-15,10-15-1 16,2-8-1-16,4-17-30 16,4-1-21-16,2-5-86 15,2-15-54-15,4-8-136 16,-2-17 170-16</inkml:trace>
  <inkml:trace contextRef="#ctx0" brushRef="#br0" timeOffset="203844.52">12012 18333 1332 0,'3'7'160'0,"1"-3"140"0,-4 0-101 16,0-1-73-16,-3 1-31 16,-1 8-43-16,4 5-18 15,-9 10-20-15,0 9-5 0,-3 5-5 31,-4 8-1-31,7-12 0 0,2-6-1 0,4-11-2 16,7-7 3-16,4-8 5 16,7 1 1-16,4-11 1 15,3-1-4-15,3 6-5 16,-4-4-2-16,7 5-23 16,-3-4-28-16,-1-4-77 15,0 0-50-15,-10 2-177 16,2-4 195-1</inkml:trace>
  <inkml:trace contextRef="#ctx0" brushRef="#br0" timeOffset="204032.7">12270 18351 1336 0,'-1'4'240'0,"-5"1"250"15,1 3-284-15,-2 5-44 16,-1 9-79-16,2 5-24 15,-1 10-33-15,5 6-11 16,0 4-15-16,5-8-16 16,2-6-74-16,3-6-56 0,4-24-170 15,0-1 164-15</inkml:trace>
  <inkml:trace contextRef="#ctx0" brushRef="#br0" timeOffset="204284.26">12440 18071 2005 0,'3'-1'110'0,"8"6"47"15,-1 0-31-15,18 12-17 16,-3 5-8-16,9 1-24 15,6 8-10-15,1 8-22 16,-1 2-8-16,-6 17-5 16,-6 7-6-1,-15 20-6-15,-9 14-1 16,-17 6-9-16,-12 10-12 0,-40 155-61 0</inkml:trace>
  <inkml:trace contextRef="#ctx0" brushRef="#br0" timeOffset="207999.16">16224 15250 1148 0,'12'-15'98'0,"1"4"53"0,-3 3-13 16,-5 4-39-16,-3 6-12 16,-2 4-12-16,-4 8-10 15,4 15-23 1,-2 7-6-16,1 19-15 0,0 8-8 15,0 9-12-15,-2-2-33 16,2-6-128-16,2-8-111 16,6-17 130-16</inkml:trace>
  <inkml:trace contextRef="#ctx0" brushRef="#br0" timeOffset="208255.14">16471 15497 839 0,'0'1'155'0,"0"9"177"16,-1 7-203-16,1 16-88 16,-3 3-22-16,4 0-17 15,2-6-2-15,0-13 0 16,3-6 0-16,-2-11 16 0,-1-4 19 16,-1-6 30-1,-1-5 11-15,-3-5-2 0,2 0-10 16,-6-4-27-16,0-1-10 15,0 5-14-15,-1 2-8 16,1 8-21 0,3 10-56-16,0 4 45 15</inkml:trace>
  <inkml:trace contextRef="#ctx0" brushRef="#br0" timeOffset="208505.09">16792 15526 1786 0,'3'-17'85'15,"-6"3"7"-15,-11 2-25 16,-7 13-42-16,-5 4-11 16,-4 16-11-16,0 8-3 15,2 9-1-15,7 3-1 16,13-3-1-16,7-2-2 0,11-11-2 15,7-4-2-15,16-9 0 16,0-3-22-16,3-8-115 16,5-1-66-16,-14-11 98 15</inkml:trace>
  <inkml:trace contextRef="#ctx0" brushRef="#br0" timeOffset="208711.04">16943 15137 1402 0,'5'15'154'0,"3"6"129"15,-4 4-131-15,-2 10-71 0,3 16-32 16,-5 17-30-16,0 7-7 16,-5 5-8-16,-1 0-3 15,-2-11-36-15,7-4-94 16,1-19-151-16,6-9-197 15,5-23 241-15</inkml:trace>
  <inkml:trace contextRef="#ctx0" brushRef="#br0" timeOffset="208927.65">17219 15381 1104 0,'1'0'147'0,"-2"3"120"16,-2 3-115-16,-11 11-73 15,-7 4-29-15,-9 8-19 16,-4 3-2-16,4 2-6 16,5 1-7-16,9 2-10 15,7 0-4-15,10-3-6 16,7 0-1-16,13-8-105 16,8-4-137-16,4-8 145 15</inkml:trace>
  <inkml:trace contextRef="#ctx0" brushRef="#br0" timeOffset="209104.8">17305 15871 1527 0,'9'3'63'0,"2"-3"-12"0,0-2-10 0,4-2-19 16,3 1-55-1,2 0-252-15,3 1 199 16</inkml:trace>
  <inkml:trace contextRef="#ctx0" brushRef="#br0" timeOffset="209469.28">17765 15516 1432 0,'-4'-4'119'16,"-10"-7"104"-16,-8 8-161 16,-2 1 4-16,-13 11-34 15,3 10-11-15,-2 8-11 16,0 8-10-16,9 4-3 16,4-1-1-16,16-7-1 15,8-5-3-15,16-11-5 16,11-6 0-16,7-9-6 15,5-6-1-15,0-9 5 16,-13-3 1-16,-4-2 14 0,-3-1 5 16,-7 3 30-16,-4 5 11 15,-5 4 22-15,0 7 1 16,-9 9-27-16,4 5-11 16,1 15-28-16,-6 3-3 15,9 1-18 1,-3-1-27-16,4-6-119 0,2-8-112 0,2-12 145 15</inkml:trace>
  <inkml:trace contextRef="#ctx0" brushRef="#br0" timeOffset="209723.29">18038 15604 1757 0,'-10'-8'109'0,"-7"1"45"0,0-2-54 15,-5 12-40-15,1 2-24 16,1 15-22-16,2 4-1 16,6 2-12-16,5 2 5 15,9-6-80-15,7-1-61 16,6-4-330-16,4-2 264 15</inkml:trace>
  <inkml:trace contextRef="#ctx0" brushRef="#br0" timeOffset="210132.63">18216 15602 1391 0,'-5'1'153'15,"-3"-1"115"-15,0 3-164 16,-4 3-20-16,0 7-60 16,-7 6-13-16,1 5-10 15,2 5-1-15,5-4-3 16,7-5-4-16,8-8-5 16,3-6 1-16,8-8 2 15,3-4 4-15,-1-7 5 16,4-2 0-16,0-1 10 0,-4 0 12 15,-2 7 41-15,-7 5 11 16,-4 10 11-16,-4 6-10 16,-4 12-37-16,-3 6-13 15,-6 18-40-15,0 7-36 16,-6 12-65-16,-2 4-14 16,4-4 23-16,3-7 33 15,6-16 79-15,6-12 31 16,7-20 47-16,8-12 19 0,9-17 0 15,5-11-17-15,5-13-43 16,4-3-21-16,10-8-35 16,4 1-51-16,10-2 40 15</inkml:trace>
  <inkml:trace contextRef="#ctx0" brushRef="#br0" timeOffset="211093.07">18723 16036 1431 0,'-9'-13'135'15,"-5"2"86"-15,-2 4-80 16,-1 14-62-16,-5 10-26 16,-3 18-21-16,1 10-6 15,-6 18-10-15,6 10-7 0,2 10-6 16,7 0 0-16,12-10-4 16,0-8-2-1,22-17-2-15,0-3-1 16,10-14-28-16,2-6-38 0,-3-15-124 31,1-7-114-31,8-11 163 0</inkml:trace>
  <inkml:trace contextRef="#ctx0" brushRef="#br0" timeOffset="211361.56">18984 16213 1092 0,'-1'-10'195'0,"2"5"200"0,3 5-111 15,-6 10-105-15,-6 6-46 16,-15 13-72 0,-9 6-20-16,-6 11-22 0,-2 2-7 15,5-2-8-15,7-3-3 16,10-9-1-16,5 2-4 16,12-7-2-16,6-3-2 0,13-5-2 15,6-3 3 1,18-8 0-1,9-2 0-15,0-8-19 16,0-3-30-16,-9-5-29 0,-5-3-171 0,-3-4 158 16</inkml:trace>
  <inkml:trace contextRef="#ctx0" brushRef="#br0" timeOffset="211586.88">19237 16322 1558 0,'1'-9'188'16,"3"2"136"-16,-2 8-135 16,1 8-33-1,-3 15-65-15,-3 5-22 0,-2 11-41 0,-5 3-12 16,0 0-14 0,1 2-20-1,3-7-75-15,3-2-53 16,6-5-228-16,2-5 210 15</inkml:trace>
  <inkml:trace contextRef="#ctx0" brushRef="#br0" timeOffset="211804.15">19451 16200 1966 0,'20'18'80'0,"-2"5"4"16,5 4-25-16,3 7 0 16,2 6 1-16,2 1 0 15,1 3-8-15,-12 1-19 16,-7 1-12-16,-18 7-8 16,-13 5-17-16,-16 13-93 15,-9 5-79-15,-14 11 88 0</inkml:trace>
  <inkml:trace contextRef="#ctx0" brushRef="#br0" timeOffset="-214451.01">16778 18141 844 0,'0'-2'143'16,"-3"-12"157"-16,0 2-131 0,-3-5-57 15,-5 2-5-15,6 12 3 16,-7-2 7-16,7 8 1 16,-2 2-13-16,1 3-30 15,3 6-14-15,-2 7-33 16,4 12-9-16,1 14-13 15,1 5-3-15,0 8 1 16,1 7-3-16,0 14-2 16,0-3-17-16,0-7-58 15,2-11-33-15,-3-34-75 16,-1 2-39-16,0-23-202 16,-4-5 248-16</inkml:trace>
  <inkml:trace contextRef="#ctx0" brushRef="#br0" timeOffset="-214341.41">16882 18395 305 0,'-3'-3'9'16</inkml:trace>
  <inkml:trace contextRef="#ctx0" brushRef="#br0" timeOffset="-213262.15">16775 18286 551 0,'-8'-4'148'0,"1"3"154"0,-1-8-145 15,6 9-14-15,2-12-37 16,0 0-7-16,9 4 0 16,3-2 3-16,6 2 5 15,0-10-8-15,0-6-32 16,2 1-20-16,0 9-35 15,-1 9 2-15,3 5-87 16,-3 5-90-16,0 16 96 16</inkml:trace>
  <inkml:trace contextRef="#ctx0" brushRef="#br0" timeOffset="-212063.67">16939 18419 973 0,'0'4'91'0,"1"3"72"16,2-2-65-16,7 4-12 16,3-3-19-16,2-2-21 15,3 1-12-15,-2-6-24 16,0 0 13-1,-1-3 24-15,-1-4 10 0,-3 0 16 16,-5-5-16-16,-4 4-15 16,-4-2-4-16,-8 4 1 15,-2 2-2-15,-8 4-14 16,2 5-5-16,-1 14-16 16,1 6-2-16,3 21-3 15,6 6-3-15,9 3-1 16,3-3-1-16,11-19-3 15,4-4-6-15,5-19-10 0,4-5-1 16,8-13-19 0,4-4 9-16,5-2 14 15,-1-6 2-15,-5-14 24 0,-7-14 2 0,-7-12 16 16,-2-4 12-16,-6 4 25 31,-1 3 14-31,-7 1 11 0,-4-8 2 0,-6-4-8 16,-4 2-6-16,-3 6-16 15,3 17-2-15,-3 21 13 16,3 14-4-16,2 21-10 16,-4 15-12-1,7 22-35-15,1 13-5 16,0 10-2-16,3 0-1 0,3 6-14 16,-2-1-16-1,4 6-18-15,5-7-46 0,3-27 12 16,3-4 16-16,3-27 17 15,2-11 48-15,2-9 3 16,-1-9 2-16,6-14 6 0,-5 1 14 16,6-15 20-1,-10-6 12-15,-9 1 22 0,-4 2-5 16,-17 17-1-16,-6 7-7 16,-8 18-22-1,-3 5-12-15,-2 27-23 0,6 13-7 16,8 12-18-1,8 11-16-15,5-16-53 0,6-10-46 0,15-15-123 16,12-23-80-16,18 7-109 16,7-12 46-16,-1-18 186 15,-2 9 112-15,-8-18 256 16,-1 0 57-16,-3-5 50 31,-4-10 26-31,-14 2-25 16,-10 1-25-16,-17 11-65 15,-12 11-34-15,-13 7-62 16,-6 6-26-16,-4 15-37 16,4 6-9-16,6 11-19 15,8 13-13-15,5-4-8 16,2-4-3-16,10-11 5 0,3-13 10 16,12-8 10-16,4-3 5 15,6-6 10-15,4-10 1 16,3-5 3-16,-1-1 1 15,-4 0 5-15,-2 16 1 0,-8 23 1 16,-4 13 0-16,-10 5-4 16,-3 7-16-16,-6-5-25 15,0-7-5-15,6-5-5 16,3-5 13-16,8-14 21 16,4-6 5-16,4-9 15 15,5-13 12-15,0-5 17 16,2 1 8-16,1-2-4 15,-3 6-7-15,2 7-13 16,-6 9-10-16,0 18-9 16,1 8 0-16,-5 4-2 15,0 2-22-15,-6-5-3 16,-7 1-6-16,-2 1-34 0,-8-13-15 16,-3 4-149-1,-1-3-116-15,-3-20 180 0</inkml:trace>
  <inkml:trace contextRef="#ctx0" brushRef="#br0" timeOffset="-211824.8">18259 18616 1013 0,'21'-1'133'0,"3"-6"112"16,0-6-52-16,1-11-61 16,-4-12-3-16,-3-2-10 15,-7 1-10-15,-9 7-13 16,-4 8-6-1,-13 12-18-15,-3 7-7 16,-3 13-30-16,1 13-16 0,3 28-18 16,2 0-6-16,9 5-27 15,5-7-23-15,12-17-97 16,6-3-119-16,10-19 153 16</inkml:trace>
  <inkml:trace contextRef="#ctx0" brushRef="#br0" timeOffset="-211684.02">18612 18682 1236 0,'14'-22'137'0,"6"6"122"16,6 1-163-16,6-11-204 15,5 0 81-15</inkml:trace>
  <inkml:trace contextRef="#ctx0" brushRef="#br0" timeOffset="-211113.56">19056 18064 1066 0,'-8'-2'234'0,"-1"-1"308"0,5 0-301 0,4 9-124 15,0 0-36-15,2 19-59 32,5 11-12-32,-2 16-22 0,0 9-12 0,2 10-13 31,-2 3-6-31,6 1 9 16,5-6 9-16,3-24 11 15,2-17 8-15,2-23 6 16,-1-10 2-16,-1-17 9 15,-1-2 3-15,-5-12 14 16,-5 8 2-16,-7 14 5 16,-1 11-2-16,-6 19-17 0,-4 12-8 15,1 13-28-15,2 3-6 16,6 0 1-16,7-18-1 16,8-8 16-16,3-13 3 15,6-10 15-15,4-11 16 0,-3-7 21 16,-1-4 6-16,-8-13-8 15,-6 13-11-15,-8-9-28 16,-6 6-27-16,-6 18-115 16,-2 5-145-16,-5 9 153 15</inkml:trace>
  <inkml:trace contextRef="#ctx0" brushRef="#br0" timeOffset="-210907.43">19649 18404 1849 0,'3'-6'153'0,"-6"3"78"16,-9 0-60-16,-10 6-101 15,-6 5-32-15,2 15-34 16,2 11-4-16,8 13-6 0,7 3-3 16,10-7-4-16,7-2-2 15,6-21-21-15,5-13-38 16,8-16-133-1,3-5-98-15,3-15 153 16</inkml:trace>
  <inkml:trace contextRef="#ctx0" brushRef="#br0" timeOffset="-210680.16">19850 17959 2085 0,'-4'20'120'0,"-1"6"38"16,2 7-60-16,-2 22-58 16,-3 0-17-16,-5 14-16 15,-2 5-4-15,2-1-5 16,2 10-14-16,7-14-63 16,4-8-63-16,8-21-229 15,3-19 209-15</inkml:trace>
  <inkml:trace contextRef="#ctx0" brushRef="#br0" timeOffset="-210482.45">20036 18252 1588 0,'-14'1'152'0,"-3"7"119"0,-10 10-164 16,0 1-34-16,0 18-33 15,2 1-7-15,7 9-14 16,6 18-8-1,13-11-16-15,7-7-5 0,13-13-18 16,0-15-28-16,9-9-123 16,4 1-370-16,5-17 334 15</inkml:trace>
  <inkml:trace contextRef="#ctx0" brushRef="#br0" timeOffset="-210163.26">20528 18037 1696 0,'-9'-6'114'15,"1"0"67"-15,1 0-19 16,2 1-25-16,-3 3-14 0,-5 5-28 15,-2 6-16-15,-4 13-33 16,-3 6-10-16,1 20-21 16,3 9-8-1,1 9-9 1,7 6-4-16,9 10-5 0,4-3-2 0,10-12-2 31,5-11-4-31,10-28-18 0,4-5-17 16,4-14-79-16,6 1-56 0,4-21 101 31</inkml:trace>
  <inkml:trace contextRef="#ctx0" brushRef="#br0" timeOffset="-209841.04">20841 18218 2133 0,'0'0'105'0,"2"5"19"16,-1 9-40-16,-6 4-43 15,1 7-16-15,-8 5-13 16,-5-2-4-16,2 11-4 16,3-1-1-16,0 1-2 15,8-4-1-15,5-7-2 16,0-4-1-16,10-5-1 15,2-4 0-15,8-6 0 16,2 1-2-16,6-8 2 16,3-3-24-16,1 3-78 15,4-14-50-15,2-4-177 16,-6-4 177-16</inkml:trace>
  <inkml:trace contextRef="#ctx0" brushRef="#br0" timeOffset="-209644.01">21187 18236 1981 0,'-2'-3'182'0,"1"5"128"16,1 9-133-16,1 3-80 16,0 0-35-16,0 12-33 15,-3-1-12-15,2 10-31 16,0 3-31-16,-1-4-93 15,6-7-69-15,1-11 104 16</inkml:trace>
  <inkml:trace contextRef="#ctx0" brushRef="#br0" timeOffset="-209394.44">21307 17849 1984 0,'25'21'145'0,"5"1"66"16,10 8-111-16,5 6-9 15,1 8-47-15,3 7-2 16,-12-4-7-16,-4 4-7 16,-4-5-6-16,-11 0-9 15,-3 4-14-15,-6 1-27 16,-13 24-122-1,-3-1-92-15,-18 6 120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4-18T15:48:03.011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158">
        <inkml:traceFormat>
          <inkml:channel name="X" type="integer" max="12064" units="cm"/>
          <inkml:channel name="Y" type="integer" max="7540" units="cm"/>
          <inkml:channel name="T" type="integer" max="2.14748E9" units="dev"/>
        </inkml:traceFormat>
        <inkml:channelProperties>
          <inkml:channelProperty channel="X" name="resolution" value="400" units="1/cm"/>
          <inkml:channelProperty channel="Y" name="resolution" value="400" units="1/cm"/>
          <inkml:channelProperty channel="T" name="resolution" value="1" units="1/dev"/>
        </inkml:channelProperties>
      </inkml:inkSource>
      <inkml:timestamp xml:id="ts1" timeString="2023-04-18T15:55:00.817"/>
    </inkml:context>
  </inkml:definitions>
  <inkml:trace contextRef="#ctx0" brushRef="#br0">14309 6544 213 0,'-12'-2'41'0,"2"-3"43"0,6-2 29 31,-2 0 13-31,5 2 37 0,0 2 4 0,4 1-12 31,6 1-5-31,10 5-23 16,6 0-9-16,18 7-16 16,11 0-11-16,27-2-8 15,10 3-5-15,16-6-8 16,12-2-12-16,5-4-22 16,2-3-14-16,3-3-15 15,-3 1 1-15,-10-3-3 16,-4-1-50-16,-11 3-438 15,-1-8 339-15</inkml:trace>
  <inkml:trace contextRef="#ctx0" brushRef="#br0" timeOffset="486.92">16528 6431 422 0,'-2'10'136'15,"4"-1"110"-15,8-3-43 16,7-2-21-16,22-1-34 16,15-1-14-16,21 3-41 0,10 2-20 15,15 0-25-15,16 0-11 16,17-7 0-16,11-4-19 16,21-8-4-16,-15-1 0 15,13-1-2-15,-3 2-42 16,-24 4 25-16</inkml:trace>
  <inkml:trace contextRef="#ctx0" brushRef="#br0" timeOffset="9294.24">12715 2671 858 0,'15'-1'63'0,"-5"0"48"0,-1-3 19 32,-3 4 35-32,-4 0-16 0,4 0-27 0,1 0-18 15,6 0-36-15,2-1-21 16,9-2-29-16,7 0-9 15,4-2-4 1,10 5-1-16,-1-3-46 0,0-2-110 16,16-1 94-1</inkml:trace>
  <inkml:trace contextRef="#ctx0" brushRef="#br0" timeOffset="9467.32">13990 2636 1314 0,'49'11'51'0,"1"-1"18"16,1-2-62-16,-6-8-3 31,-4-5 0-31,-5-8 0 16,7 2 0-16,7-2 0 0,8 0-44 15,12-5 29-15</inkml:trace>
  <inkml:trace contextRef="#ctx0" brushRef="#br0" timeOffset="9640.15">15274 2518 1485 0,'14'-3'77'16,"36"6"-61"-16,3-2 33 0,4 1-43 15,-3-8 0-15,-4-7-1 0,5-9-36 16,4-6-40-16,14-3-111 15,2 2-104 1,7 8 153-16</inkml:trace>
  <inkml:trace contextRef="#ctx0" brushRef="#br0" timeOffset="9766.79">16602 2425 1151 0,'93'9'115'15,"-8"-2"99"-15,1-5-147 16,-9-2-30-16,-1-3-47 15,9-4-52-15,4-6 38 16</inkml:trace>
  <inkml:trace contextRef="#ctx0" brushRef="#br0" timeOffset="9923.86">18490 2395 1418 0,'95'-1'117'0,"0"0"193"15,10 1-302-15,-5 0 1 0,-5-7-18 16,-5-4-16-16,-1-9-53 16,3-2-158-16,14-1 148 15</inkml:trace>
  <inkml:trace contextRef="#ctx0" brushRef="#br0" timeOffset="10616.97">12686 827 498 0,'-12'5'45'16,"2"2"74"-16,-2 12-12 15,0 3 21-15,-1 13 24 16,1 14-21-16,2 26-54 16,4 23-21-16,3 29-37 15,5 10-9-15,7 5-45 16,7-11-18-16,11-37-4 16,9-23 0-16,13-39 43 15,7-16 20-15,7-20 17 0,-6-16 4 16,-14-25 7-16,-6-18 4 15,-18-22 20-15,-4-8-1 16,-13-21-6-16,-3-6-27 0,-14-5 21 16,-3-1-4-16,-15 11-6 15,1 13 17-15,-21 27-69 16,-2 18-34-16,-6 38-35 16,3 13-13-16,22 24-80 15,14 14 110-15</inkml:trace>
  <inkml:trace contextRef="#ctx0" brushRef="#br0" timeOffset="11075.59">15086 703 790 0,'-10'7'26'0,"-9"4"2"16,-6 11-21-16,-8-5 88 15,-7 19 25 1,6 19 33-16,9 1 2 0,3 46-82 15,2 17-25-15,6 20-32 16,5 9-10-16,17-8-32 16,18-15-3-16,26-35-3 15,11-18 0-15,14-38 29 16,-7-18 5-16,-13-29 9 16,-4-17 4-1,-12-31 3-15,-1-13 17 0,-8-25 15 16,-7-9 11-1,-18-11 15-15,-10-10-15 0,-22 6-21 0,-10 4-14 16,-9 32-25-16,-12 16-27 16,-12 44-41-16,-5 9-12 15,-10 28-56 1,14 11-99-16,34 6 148 0</inkml:trace>
  <inkml:trace contextRef="#ctx0" brushRef="#br0" timeOffset="11501.07">16660 752 1021 0,'-21'9'27'0,"1"18"1"31,-4 23-40-31,-3 28 2 16,4 8 2-16,6 22 2 16,9 4 0-16,20-2 1 15,11-7-2-15,28-24 2 0,16-18 10 16,13-27 33-16,0-14 18 15,-12-26 20-15,-9-8-4 16,-9-26-17-16,0-11-14 16,-1-23 22-16,-10-9 0 15,-14-23-3-15,-12-7 11 16,-33 2-31-16,-9 1-8 16,-21 24-15-16,-12 18-27 0,4 30-51 15,-17 15-27-15,-1 32-66 16,11 8-15-16,9 19-177 15,34 8 201-15</inkml:trace>
  <inkml:trace contextRef="#ctx0" brushRef="#br0" timeOffset="11941.45">19006 620 470 0,'-27'39'6'0,"-7"8"-13"16,-3 27 35-16,-3 11 12 0,3 22 4 15,7 13 4-15,22 10-35 16,13 1-9-16,30-25 5 16,21-15 29-16,9-33 52 15,-4-12 20-15,-2-29 25 16,-13-17-19-16,6-27-17 16,3-21-13-16,0-19-24 15,3-14-6-15,-17-22-1 16,-8-8 0-16,-30-12 10 15,-11 2-6-15,-20 6-32 16,-9 16-11-16,-15 33-56 16,-8 13-11-16,-3 43-55 15,-3 10-23-15,23 22-82 16,6 11 111-16</inkml:trace>
  <inkml:trace contextRef="#ctx0" brushRef="#br0" timeOffset="12273.23">20344 786 807 0,'7'0'85'0,"-3"-14"-54"0,-4 10 73 0,-15 0-71 16,-7 18 17-16,-27 25 44 15,-6 4-6-15,-8 22-6 16,4 13-23-16,15 20-47 15,11 13-6-15,21 7-4 16,12-11 1 0,27-25 0-16,17-14-1 0,27-29 2 15,0-16 5-15,6-20 13 16,-6-15 3-16,-7-19 28 16,0-7 9-16,-8-14 15 15,1-11 10-15,-23-8-23 16,-6-13-10-16,-22-18-29 15,-20 3-13-15,-28 3-54 16,-11 9-68-16,-25 19 63 0</inkml:trace>
  <inkml:trace contextRef="#ctx0" brushRef="#br0" timeOffset="17378.93">15698 2385 438 0,'21'-12'7'0</inkml:trace>
  <inkml:trace contextRef="#ctx0" brushRef="#br0" timeOffset="18474.18">15628 2475 631 0,'-2'0'70'0,"2"2"63"15,1 0-17-15,0 1-18 16,4 1-9-16,-4 1-9 15,-1-1-6-15,4 5-6 16,-1 2-9-16,-3 9-22 16,3 6-6-16,-5 8-12 15,1 10-2-15,-4 9-2 16,1 3-3-16,0 12-3 0,-1 3-2 16,-8 6-2-1,1 4-1-15,-11-2-1 0,-5-3 0 16,-10 2 1-1,-11 5 1-15,-15 2 2 0,-5-1 1 16,-6-7 0-16,0-8 0 16,-13-7 1-16,-8 0-1 15,-4-3 1 1,-10-6-1-16,-14 2-2 0,-1-4 0 0,-9-6-2 16,-18-2 1-16,10-3-1 15,0-4 0-15,-18-2 2 16,11-4-1-16,-3-5 1 15,-16-6 0-15,17-8 0 16,-2 1 0-16,-12-10 0 16,13-2-1-16,-19-5 0 15,6-6-1-15,9-4 2 16,-10-2 0-16,18-8-3 16,-5-5-2-16,-5-4-3 15,18 0 0-15,-16-10 3 16,7 0 1-16,21-16 1 15,1-11-2-15,4-7-2 16,8-3 1-16,8-4 1 0,3 0 2 16,16-10 2-1,1-3 1-15,6 2-2 0,7-4 2 16,20 2-1 0,9-3 0-16,14-7-1 0,3 4-1 0,4-3 0 31,1-1 1-31,1 2 0 0,1-2 1 0,1 7-3 15,4 4-1-15,5 3-1 16,7 2-1-16,5 5-2 31,7 4 0-31,9 1-1 16,3-2-1-16,6 6-2 0,-1 3 0 0,5 3 0 16,0 4 1-16,4 1 0 15,8-2 0 1,9 5 1-16,12 1-1 15,7 8 2-15,0 2-1 16,-4-2 0-16,-6 6 1 16,2 1 0-16,8-4 1 15,9 11 0-15,-2-4 1 16,-1 4 1-16,-8 4 0 16,5 3 0-16,4 4-1 15,12-1-1-15,-3 8-1 16,1 0 1-16,-1-4 0 15,17 0 2-15,0 5 0 16,-5-2-2-16,-1 16 1 0,-18 4 2 16,-11-16 2-16,1 22 4 15,-11-10 2-15,-17 11 1 16,-5 5-4-16,-17-7-17 16,-3 1-24-16,-8-15-141 15,-2 10-183-15,2-16 203 16</inkml:trace>
  <inkml:trace contextRef="#ctx0" brushRef="#br0" timeOffset="18739.34">11891 280 257 0,'17'8'48'0,"1"-5"48"16,14-6 24-16,-7-8 15 16,11 9 2-16,-2 3-11 0,-1 8-70 15,3 7-24 1,-15 0-22-16,-6 2-3 0,-11 1 4 16,-4 17 3-16,-19 4 3 15,-10 7 2-15,-31 11-101 16,-16-1 65-16</inkml:trace>
  <inkml:trace contextRef="#ctx0" brushRef="#br0" timeOffset="31555.78">14112 6529 1037 0,'-8'15'29'0,"7"1"-11"16,1-3 5-16,12-6 49 15,9-2 25 1,11-9 41-16,6 0-7 0,10-1-38 16,3 1-21-16,15 5-39 15,15 4-13-15,13 4-12 16,0-3-2-16,3 7-2 16,-7-6-1-16,0 0 0 15,1 0-1 1,-9-6-5-16,-8-1 30 15,-12-2 11-15,-9-7 4 0,-20-4 12 0,-8-5-24 16,-24-1 0-16,-12 2-3 16,-28 1-10-1,-15 0-5-15,-27-1-11 0,-10 3-1 16,-14 1 0-16,1 3 0 0,-3 5-4 31,-6-2 0-31,5 5 0 0,-1-2 0 16,23 3 2-16,13 1 0 0,22 1 1 31,14 3-1-31,14-2-8 16,16 1-1-16,23-2 0 15,14-1-1-15,22-1 6 16,13-3 1-16,26-2 2 16,14-1 0-16,11-1 1 15,6 2 1-15,3-1 1 16,-11 1 0-16,-7 0 0 0,-5 3 0 15,-29 0 2-15,-2 3 1 16,-24 1 1-16,-17 2 1 16,-25 1 2-1,-18 2 0-15,-36 4 0 0,-12 4-1 16,-29 2-6-16,-17 3-12 16,-16-1-27-16,-7 2-5 15,-15-5-9-15,7-1 7 0,20 1 24 16,8-4 4-16,39 4 10 15,12-2 5-15,26-4 2 16,12-7-2-16,31-6-3 16,17 2 6-16,23-13 11 15,19 7 4-15,32-2 6 16,10-5-6-16,20 5-10 16,14 3-2-16,-11-4-1 15,-3 5 1-15,-10 4 1 16,-19 0 1-16,-19 11 1 15,-19-2 0-15,-31 6-2 16,-19 1 3-16,-44-3 1 0,-15 4 1 16,-31 2 0-1,-7-5-5-15,-28-8-13 0,-11-1-13 16,-11-6-17-16,-14 2 0 16,14 3 11-16,10-1 11 0,29 6 16 15,25-1-2-15,40 2-9 16,24 5 3-16,37-3 18 15,20-4 10-15,53 2 12 16,13-8-1-16,34-7-17 16,14 3-5-16,6-6-36 15,17 3 21-15</inkml:trace>
  <inkml:trace contextRef="#ctx0" brushRef="#br0" timeOffset="39487.71">2606 9698 934 0,'1'-1'41'0,"5"-3"8"16,4-1 29-16,2 3-10 15,0 2-17-15,1 2-22 0,0 5-4 16,3 0 1-16,3-1 2 16,3-1 6-16,7 5 8 15,7-7 6-15,11 1 1 0,5-4 1 16,2-5-8 0,-3-1-15-1,-4-4-8-15,3 4-13 16,4 1-2-16,17 2-4 0,6 1 1 0,0-3-1 15,-3-1 0-15,-8 0-1 16,3-1 0-16,10-4 0 31,3 2 1-31,3-1-2 0,-5 1 1 16,-3 2 0-16,3 1-1 16,6 1 2-16,2-1 0 0,-6-1 0 15,-3 0 0 1,4-2-1-16,-1 2 1 0,4 3 0 15,-5 0 0 1,-13 3 1-16,1 1-1 16,7 0 1-16,6 0-1 0,-1 2-1 15,-6-2 1-15,-9 2 0 16,0 2 0-16,6-1 0 16,5 2 2-16,-6 0-1 15,-5 1 1-15,-6 1-1 16,0 0 1-16,8 2 0 15,3 1 0-15,-2 2-1 16,-3 0 0-16,-4 0-1 16,-5 1 0-16,5-2 0 15,1-1-1-15,7-3 1 16,0 4 0-16,-5-5 1 16,-3-2-1-16,-5 3 0 15,4-4 1-15,8 1 0 16,-2-2 1-16,4-3-1 15,-3 0 1-15,-6-6-2 16,4 0 1-16,5-5 0 16,2-4 0-16,1 2 0 0,-3 4 0 15,-6 1 0 1,-4 4-1-16,4 0 1 0,-1-1 0 16,5 6 0-16,-7 0 0 15,-12 0 2-15,-9-2 0 0,-13-1 2 16,4 0 0-16,-7 3 1 15,0 2 0 1,-8-1 2-16,-1 1 0 16,-9-3-7-16,-3 2 40 0,-3-6 13 15,-1 0 3-15,-2 0 15 16,-3-3-38-16,-8 1-12 16,-3 1-4-16,-9 0-7 15,-4 3-2-15,-5 2-2 16,-2 0-1-16,-9 1 1 15,-10 0-3-15,-13 2-3 16,-3 2-1-16,-1 2-2 0,4-1 2 16,-6 4 0-1,-8-3 1-15,-9 2 0 16,-2-3 1-16,3-3 0 0,6 3-1 16,-9-7 1-16,-1-1 0 15,6-4 0 1,-1-4-1-16,-3 1 0 0,-1 4 0 0,-10 4-1 31,3 1 0-31,2 5 0 0,-7 3-1 0,-1-2 0 31,-2 4 1-31,-2-1 0 16,-2 2-1-16,0 0 0 0,-2-2 0 16,-2 0 1-16,4 0 0 0,0 1 0 15,2 2-1-15,-5-1 1 16,1 4 0-16,3-1 0 15,-5-2 0-15,5 5 0 16,1-7 0-16,1-1 1 16,3-2 0-16,10-6 0 0,-1-6-1 15,6-1 0 1,6 0 0-16,12 0-1 0,2 2 1 16,-5 6-1-1,-4-1-1-15,5 9 1 16,3-2 0-16,8 1 1 15,5 4 0-15,-11-3 0 0,-2 2 0 0,5 1 0 32,0-6 0-32,16 2-1 15,6-1 0-15,6-4 0 16,4 1 0-16,4-4 0 16,4 0-1-16,8-1-3 15,8-1-3-15,9 0-66 16,5-1-26-16,10 9 47 15</inkml:trace>
  <inkml:trace contextRef="#ctx0" brushRef="#br0" timeOffset="45712.83">23203 6137 640 0,'12'-2'106'0,"-7"0"95"0,-6 3 7 15,-15 0-54-15,-8 2-17 16,-9-3-28-16,-8-3-13 16,-7 2-24-16,-4 0-13 15,-13 2-31-15,-15 0-13 16,-11 3-9-16,-3-2-1 15,7 6-3-15,14 3-1 16,6 1 0 0,6 5 5-16,6 1 17 0,3 2 11 15,18 5 21-15,9-1 4 16,8 8-2-16,6 3-6 16,2 13-12-16,1 10-10 0,1 24-10 15,-1 3-7 1,0 20-7-16,1 13-1 0,-2 12 0 15,2 14 1-15,-1 23 1 16,-3-4-2 0,2 9 0-16,2 8-1 0,2-15 1 15,5 9 1-15,1-11 0 16,-1-15 1-16,6-10-4 16,-1-14 0-16,6-12-2 15,3-11 1-15,7-21 2 16,12-10 0-16,12-22 1 15,16-9-1-15,21-13 3 0,5-10 2 16,27-15 0 0,10-6-1-16,3-16-4 15,11-2-3-15,8-6-23 0,-18-7-44 16,-5 1-142-16,-11-4-169 16,-29 0 201-1</inkml:trace>
  <inkml:trace contextRef="#ctx0" brushRef="#br0" timeOffset="46616.37">23172 5474 912 0,'3'10'67'0,"1"6"36"15,-5 4 25-15,-4 14 10 16,0 5-13-16,-4 10-24 16,1 2-19-16,-2-2-32 15,-1 0-14-15,-2-11-18 16,3-1-4-16,0-13-2 0,2-1 1 16,0-10 10-1,2-4 4-15,3-11 25 0,0-6 1 16,7-15-9-16,4-9-3 15,5-17-28-15,1-8-4 16,3-18-3-16,2-4-2 16,2 2 5-16,2 6 1 15,-4 19 5-15,7 15 6 16,-14 17 3-16,-8 4-2 0,0 17-8 16,-5 7-7-16,3 16-9 15,2 11-1-15,4 10 3 16,-3 4 0-16,4 1 2 15,5 0 0-15,1-12 2 16,7-6 1-16,2-14 7 16,-3-9 4-16,0-13 10 15,0-11 8-15,-2-20-4 16,8-10 0-16,1-8-2 16,1-3-5-16,-4 0 2 15,-1 2-3-15,0 14-5 0,0 10-3 16,-3 17-4-16,-5 10-1 15,-5 16-1-15,-5 9-3 16,-6 14-1-16,2 11 1 16,-7 11-3-16,8 8-1 15,-3 9 3-15,0-3-4 16,4-3-43-16,1-7-41 16,11-12-89-16,-2-5-40 0,6-17-101 15,-3-7-78-15,0-14 231 16</inkml:trace>
  <inkml:trace contextRef="#ctx0" brushRef="#br0" timeOffset="47236.82">23848 5737 1072 0,'0'4'124'16,"0"1"78"-16,-1 5-42 16,2 7-3-16,3-6-34 15,5-1-15-15,11-7-21 16,4-6-9-16,3-4-20 0,2-1-12 15,-5-7-19 1,-6-2-5-16,-8-2-5 0,-9-2 0 16,-12-1-4-16,-7-1-3 15,-7 6-5 1,-1 6-3-16,-5 17-1 16,-2 8-2-16,2 17-2 0,4 5 1 15,12 4 0 1,8 1 1-16,13-8 1 0,3-5 2 0,8-14 3 15,8-2 2-15,13-11 0 16,7-2 1-16,15-8-1 16,-1-5-1-16,2-1 2 15,-3 3 3-15,-15 5 1 16,-6 6-1-16,-21 4-4 31,-7 4-5-31,-8 8 0 0,-7 2-1 16,-5 1 3-16,1 0 3 0,-3-6 2 15,5-5 3-15,7-5 6 16,1-3 3-16,6-6-2 16,-3-5-1-16,8-7-11 0,8 1-4 15,2-1-5 1,8 6-4-16,2 7-2 0,-3 3-1 16,-4 9 0-16,-1 6 0 15,-10 6 3-15,1 1 2 16,0-3 4-16,-4-4 1 15,8-5 3 1,-5-7-2-16,3-6-4 0,5-4-5 0,0-6-5 31,1-2-1-31,5 6 3 16,-6 2-2-16,-1 11-3 16,3 13-2-16,-7 10 3 15,-1 8 4-15,5 7-64 0,-6-2-66 0,6 5 79 31</inkml:trace>
  <inkml:trace contextRef="#ctx0" brushRef="#br0" timeOffset="49229.34">16846 7082 180 0,'8'-2'43'0,"0"2"64"15,-5-1 15-15,6 2 23 0,-4-1-1 16,-2-5-22-16,5 2-20 16,-3 2-31-16,-2-2-18 15,2 2-19-15,-4 2-1 16,1-1 6-16,-1 0 6 16,0-4 11-1,-1-4 8-15,-1 0 15 0,4 2 0 16,2 2-4-16,-3-1-5 15,4 2-12-15,-3 1-6 16,-3 0-20-16,6 5-6 0,-2 5-10 16,-5 0-2-16,5 11-2 15,-4 4 0-15,-1 10-7 16,-1 8-2-16,1 10-1 16,-1 1-1-16,1 8 1 15,4-4 0-15,0-3 0 16,-1-6 0-16,1-13 1 15,5-1 0-15,-2-11-1 16,4 2 0-16,1-8-2 16,-5-7-5-16,2-3-6 0,-1-5-3 15,3-1-2-15,0-2 4 16,4-1 6 0,4 0 2-16,2-5 3 15,9 7-1-15,7 0 0 16,3-3 0-16,7 5-1 15,2 2 2-15,8 3-1 16,3 1 2-16,20 4 0 16,6-2-1-16,6 0 1 15,2 2 0-15,2-2 1 0,6 0 0 16,0 0 3-16,-4-1-1 0,-7-1 2 16,-13-2 0-1,8 0-2-15,-8 0 1 0,-5-2-1 16,-10-1 1-16,-13-4 1 15,0-2 3 1,-7-1 12-16,1-3 5 16,-12 0 5-16,-2 0 1 0,-6 1-8 15,-3 1-1-15,-5-1 3 16,-5 1 4-16,-6-2 0 0,-4 0-2 16,-5 1-8-16,6 0-3 15,-1 0-5 1,-4-4-1-16,-2-5-1 0,-4-2-1 15,3-11 7 1,-2-5 1-16,0-14 0 16,-5-11-3-16,3-11-9 15,3-7-2-15,4-5-2 16,1 2 0-16,6 4 0 0,3 6 0 16,2 14 0-1,1 9 1-15,-1 16-1 0,0 5 0 16,-2 10-3-16,-6 2-1 0,-2 2-1 15,-2 4-1-15,-7 1 3 16,8 7-2-16,-5 1 3 16,-2 1-1-16,-1 5 4 15,-9-2 3-15,-1 2 3 16,-4-2 2-16,-6-3 5 31,2 0 1-31,-5-3-8 0,1-3-2 0,-3 0-5 16,-13-1-2-16,-16-7 3 15,-6 5 0 1,-9-2-1-16,2 2 0 0,0 7 0 16,-9-1 1-1,-7 3 1-15,-2 1-1 16,0 1 0-16,0 1-2 0,-2 2-2 16,-1 0 0-16,6 6 0 15,6 1 1-15,-3 3-1 16,2 4 0-16,0 0 1 15,10 2 0-15,20-1 0 16,11-2 1-16,16-3-1 16,3-5-2-16,18-4-5 15,3-2-2-15,9-1-1 16,10 0 0-16,2-3-17 16,5-2-23-16,1-4-71 15,-4-2-82-15,9 1 111 0</inkml:trace>
  <inkml:trace contextRef="#ctx0" brushRef="#br0" timeOffset="50215.78">15928 7537 1050 0,'-4'-3'146'16,"0"3"106"-16,1-3-83 0,3 2-22 15,5 7-51-15,1-1-25 16,-2 16-31-16,1 6-11 16,-5 5-17-16,1 8-6 15,-9 5-3-15,1 3 0 16,7 6-2-16,-9-5 0 15,9-5-3 1,-2-8-3-16,-8-14 2 0,6-9 2 0,-3-15 7 16,-5-7 2-16,3-17-1 15,-1-8-1-15,4-21-3 16,6-6 1-16,11-6 0 16,5 3 3-16,10 9 13 15,4 11 15-15,-6 17 13 16,-2 5 1-16,-6 17-14 15,0 5-18-15,-2 7-13 16,0 5-4-16,-5 3 0 16,-5 2 1-16,-8 8-14 15,-2 3-21-15,-8 5-64 16,-7 0-48-16,-2-3-190 0,-2-1 191 16</inkml:trace>
  <inkml:trace contextRef="#ctx0" brushRef="#br0" timeOffset="50669.61">16127 7669 1082 0,'12'22'35'0,"-4"2"-2"32,-2 4-6-32,-5 3 1 0,-2-3-5 0,-3-3-12 15,-2-6-1-15,0-6 0 16,3-4 4-1,-1-11 13-15,3-4 17 0,3-13 20 16,2-5 3 0,7-8-5-16,3-6-14 0,8 1-7 15,4 4 4-15,7 8 9 16,0 7 1-16,-4 7-9 16,-4 1-11-16,-14 9-28 15,3 1-6-15,-2 12-5 0,-12 4-2 16,0 8 6-16,-2 5 1 15,-4 4-1-15,10-1 1 16,7 0-1 0,3-6 2-16,3-9 1 0,6-5 7 15,1-13 16 1,-3-7 7-16,-5-9 24 16,-8-3 10-16,-7-4 3 15,-5 0-3-15,-5 0-26 0,1 1-15 0,-9 2-20 31,4 1-6-31,-2 8-22 16,-9 1-22-16,10 10-93 0,2 1-75 0,4 5-286 16,15 6 281-1</inkml:trace>
  <inkml:trace contextRef="#ctx0" brushRef="#br0" timeOffset="50882.57">16785 7729 1129 0,'16'-3'130'0,"-10"-1"88"16,-6 1-21-16,-28 3-39 0,-1 1-41 31,-10 9-48-31,-8 4-15 0,10 13-26 0,7 2-9 16,12 4-11 0,9-2-7-16,17-6-3 0,4-5-4 0,16-4-32 31,5 1-20-31,10-1-179 15,5-1 143-15</inkml:trace>
  <inkml:trace contextRef="#ctx0" brushRef="#br0" timeOffset="52412.81">17770 6974 403 0,'2'-5'145'0,"-3"0"111"15,1 3-47-15,-2-5-28 16,2 2-47-16,0-1-19 15,0 1-30-15,1 2-13 16,-4-1-16-16,3 3-7 0,-2 3 3 16,2 7 6-16,4 11-2 15,-4 5-1-15,-6 15-20 16,4 4-10 0,-2 8-16-16,4 0-3 0,0-2-4 15,-2-5 1-15,0-8-22 16,-1-3-23-16,3-5-61 15,0-2-51-15,-1-5-122 16,2-3-106 0,-4-6 209-16</inkml:trace>
  <inkml:trace contextRef="#ctx0" brushRef="#br0" timeOffset="53090.56">17758 6930 379 0,'-1'-2'77'16,"1"-2"115"0,4 1-50-16,1-2 17 0,0-1-12 15,4-3-29-15,1 1-12 16,2 0-15-16,6 1-9 0,3 2-9 31,2-1-6-31,8 1-18 0,8-1-10 0,10 1-21 16,2-1-8-16,5 2-7 15,-5 0 0-15,-10 1-2 16,-2 3-1-16,-14 1 0 16,0 3 0-16,-12 1 0 15,-1 1 0-15,-7 1 1 16,-2-1 1-16,-5-1 1 15,-1 1 1-15,-3-2-1 16,1-1-1 0,4 2-1-16,-1-1-1 15,2 0 0-15,3 2-1 0,-1 2-1 16,3 3 1-16,0 10-1 16,-1 5-1-16,-2 15 5 0,-2 6 3 15,-2 9 1-15,-3 4 2 16,-1 3-4-1,2-1 0-15,3-9 0 0,1-4 0 16,0-13 0-16,1-5-1 16,0-4 2-16,0-4 1 15,-2-10 3-15,-1-7 3 16,-2-5 4-16,-6-7 2 16,-4-4-3-16,-4-5-3 0,-7-6-5 15,-4 1-3-15,-20-3-2 16,-13 1-1-16,-11 5-1 15,-5 0-1-15,11 8 0 16,2 4 0-16,13 1 0 31,5 1-1-31,16 0 0 0,6 2-15 0,12 1-53 16,13 0-31 0,7-1-133-16,17 2 128 0</inkml:trace>
  <inkml:trace contextRef="#ctx0" brushRef="#br0" timeOffset="53529.7">17854 7691 724 0,'6'-2'138'0,"-1"1"123"15,-3 0-15-15,-4 4-78 16,-2 4-51-16,-1 10-70 0,-3 7-18 16,3 15-13-1,-2 5-3-15,-2 5-5 16,4 4-2-16,-1-3-19 0,3-5-23 15,1-6-95-15,2-8-53 16,0-12 91-16</inkml:trace>
  <inkml:trace contextRef="#ctx0" brushRef="#br0" timeOffset="53876.52">17807 7780 1025 0,'10'-18'97'0,"4"3"99"16,2 2-20-16,7 6 10 15,2 2-35-15,5 7-67 16,-4 4-29-16,5 7-37 16,-3 3-8-16,-13 3-6 15,-7 0 0-15,-17 0 4 16,-9-1 2-16,-9-5 2 15,1 0 1-15,-1-7-2 16,-3-1-1-16,11 1-3 16,3 0-3-16,9 6-1 15,5-2 2-15,2 4 7 16,8 6 3-16,1 1 1 0,3 8-3 16,3-1-8-16,0-5-2 15,0 0-28-15,-1-7-27 16,0-2-74-16,8-1-89 15,-1-7 120-15</inkml:trace>
  <inkml:trace contextRef="#ctx0" brushRef="#br0" timeOffset="54457.58">18128 8033 643 0,'1'3'139'0,"-2"3"216"15,1 0-187-15,7-1-17 16,0 0-23-16,9-4-51 15,-2-6-17-15,-3-6-28 16,4-4-6-16,0-1-8 16,-6 1-1-16,-2 0 26 15,-3 6 15-15,-8-1 17 16,-3 3 3-16,-10 7-30 16,-8 1-17-16,-4 9-25 15,1 4-5-15,3 11-5 16,3 5-1-16,9 5-2 15,12-1 0-15,8-7 1 16,11-4 3-16,14-7 1 16,-4-6 2-16,10-6 0 15,4-4 0-15,2-8 2 0,6-1 0 16,-4-6 3-16,-2-3 2 16,-12-1 2-16,-10-1 4 15,-18 0 2-15,-5 3-2 16,-16 6-2-16,-9 3-3 15,-1 18-8-15,-2 4 0 0,1 11-2 16,8 6-2-16,4 5 1 16,7 4-1-16,3 7 1 15,3 2 0-15,-2-2 1 16,2-1 0-16,-3-5-25 16,-1-5 0-16,-2-4 3 15,-2-7 1-15,-5-11 25 16,0-6 2-16,-5-8 2 15,1-6 2-15,6-8 5 16,2-7-1-16,-1-13-6 16,4-7-5-16,7-6-8 15,7 4-5-15,9 7-1 16,8 9-18-16,0 13-64 16,-2 1-59-16,1 11 75 15</inkml:trace>
  <inkml:trace contextRef="#ctx0" brushRef="#br0" timeOffset="54977.58">18722 7901 1098 0,'0'-9'129'0,"-4"1"72"0,0 0 17 15,-11-3-73-15,-1 5-42 16,-7-3-53-16,0 7-16 15,-1 10-17-15,0 5-9 16,4 14-9-16,-1 8-3 16,7 8-3-16,7 2 2 0,6 3 1 15,1-3 1-15,8 2-19 16,-3-1-39-16,-2-1-174 16,2-4-168-16,-2-4 210 15</inkml:trace>
  <inkml:trace contextRef="#ctx0" brushRef="#br0" timeOffset="55227.89">18517 8187 902 0,'9'-7'129'0,"0"1"84"16,-1 2-22-16,4 3-70 15,0 1-22-15,5 2-20 0,-4 2-11 16,-2 1-23-16,0 2-13 15,-5 5-18-15,-2 2-2 16,-1 4-4-16,-3 1-1 16,1 1-3-16,3 0-1 15,2-5-1 1,1-2-2-16,0-7-30 0,-2-7-44 16,7-4-303-16,0-1 241 15</inkml:trace>
  <inkml:trace contextRef="#ctx0" brushRef="#br0" timeOffset="55346.6">18662 8003 808 0,'3'-8'-111'0,"-2"-1"42"15</inkml:trace>
  <inkml:trace contextRef="#ctx0" brushRef="#br0" timeOffset="55683.77">18841 7929 897 0,'1'36'141'0,"-3"2"92"16,-1 7-77-16,-8 1-22 16,0 2-55-16,2 0-18 15,1-2-28 1,7-4-10-16,9-7-16 0,6-6-3 15,17-12 0-15,7-5 2 16,-1-15 5-16,5-3 2 16,-15-12 4-16,-2-1 3 15,-5-4 18-15,-10-4 16 0,2 4 37 16,-12-1 13-16,-4 11-2 16,-4 4-11-16,-10 15-36 15,-5 7-17-15,-5 15-22 16,7 9-6-16,-1-1-2 15,13 3-3-15,13-6 1 16,1-10-1-16,21-3-5 16,8-2 2-16,4-9-54 15,9-2-68 1,1-1 69-16</inkml:trace>
  <inkml:trace contextRef="#ctx0" brushRef="#br0" timeOffset="61726.95">18075 7140 342 0,'9'2'104'15,"5"-1"87"-15,-14-2-20 16,5 1-6-16,-5 1-19 16,-4-1-21-16,1 1-40 15,0-1-23-15,0 1-22 16,6-1-4-16,2-2 0 16,4-1 0-16,1 0-7 0,6-1-4 15,7 0 1-15,-6 2 0 16,4 2 1-16,-1 5-1 15,5 0-4-15,4-1-3 16,4 2-1-16,0-6-1 16,5 0-3-16,6 1-1 15,0-2-6-15,6 1-2 16,-7 0-3-16,-7-2 0 0,-1 0 0 16,-6-2-1-16,8 4 0 15,1-3 1-15,9 3-1 16,0-3-1-16,6 2 1 15,1 1-1-15,-5 1 0 16,-1 3 0-16,-5 0 1 16,1 1 2-16,7-2 3 15,5 3 0-15,7-3-2 16,3 1 2-16,-5 0 1 16,-2-2-1-16,-6-1 1 15,-2 2-1-15,6-3-4 16,10 2-1-16,3 3-1 15,-3-2 0-15,-6 0 0 0,-7 0 0 16,4-1 1-16,8 3 0 16,10-2 1-16,-1 0 0 15,-5 1 0-15,-10-2-1 16,-1 1-1-16,7 1 0 16,11 0 0-16,6 2 0 15,-5-1 1-15,-7-1 0 0,-6-1 1 16,0 1 0-16,9 3-2 15,-2 1 1-15,-2 1 0 16,-6-1 1-16,-10-3 0 16,3 0 1-16,7-3-1 15,8-1 0-15,-7-1 0 16,6 0 0-16,-13 1 1 16,-6-1 1-16,8 2 3 15,-2-2 0-15,12-2-1 16,-1 1-1-16,-5 2 0 15,-6 3-1-15,-9 0 3 16,-5-2 5-16,-2-2 9 16,-1 0 2-16,-4 0 5 15,0 0 1-15,-8-1-2 16,0 0-2-16,-13 0-7 0,-2 1-6 16,-5 0-7-16,-4 0-2 15,11 2-1-15,-5 1 1 16,4-2 4-16,2 1 3 15,-7-1 4-15,4-1 1 16,-3 1-3-16,-1-1-1 0,6-2-4 16,-4 1-1-16,-1-2-2 15,-1 1-1-15,-9-1-6 32,1-4-20-32,-5 2-66 0,-4-3-47 0,1 1-160 15,-1-1 162-15</inkml:trace>
  <inkml:trace contextRef="#ctx0" brushRef="#br0" timeOffset="62088.55">22507 7135 643 0,'8'-9'112'0,"-2"5"97"32,-3 5 2-32,2 3-68 15,-4 2-22-15,6 2-36 0,-1 3-9 16,-1 5-7-16,6 2-7 0,4-1-16 16,-1 0-6-16,6-3-4 15,4 0 1-15,1 2-3 16,0-3-5-1,-5 1-11-15,-8-1-5 0,-11 1-3 16,-6-2-2-16,-18 8 0 16,-3-2-1-16,-8 3-4 15,0 2-14-15,4-8-57 16,4 0-45-16,12-9-287 16,3-1 243-16</inkml:trace>
  <inkml:trace contextRef="#ctx0" brushRef="#br0" timeOffset="63061.96">22907 7164 709 0,'-3'2'95'16,"-1"1"39"-16,7-1 44 15,-4 2 9-15,6 4-27 32,-2 2-22-32,-2 6-53 0,0 4-24 0,0 6-31 15,-4 4-9-15,1 3-9 16,-1-1-3-16,1-3-2 16,2 3-1-16,0-9-1 15,0-5 0-15,1 1 0 16,3-9 1-1,0-1 1-15,-1 0 2 0,-2-9-1 0,7-7 1 16,-6 0-3-16,7-2-2 16,5 1-3-16,0 3-1 15,16-5 0-15,3 5-2 16,13 2 1-16,5 1-2 31,13 7 2-31,2 0-1 0,-1 3 0 0,-6 1 2 16,-2-4 0-16,-7 0 2 15,7-2 1-15,-4-3 1 16,-8 1 2-16,-2 3 3 0,-14-1 2 16,-2 6-1-16,-11-1-3 15,-10-5-1-15,-4-2-5 32,-2 0 2-32,0-1 3 15,0 1-1-15,0-1 3 16,0 1-2-16,0-3-1 15,0-3 0-15,-7-4 4 16,3-1 1-16,0-1 1 16,-5-6 0-16,-2-8-9 15,2-4 0-15,1-10-2 16,3-3-2-16,0-7 2 16,-4 2-1-16,9-3 0 15,0 6-1-15,6 10 0 16,-1 2-1-16,-1 20-3 15,0 2-2-15,-3 10-1 16,-2 4 1-16,-3 0 4 0,-4 1 4 16,-2-2 2-16,-2 0 1 15,-4 1 1-15,0 0 0 16,-5 5 0-16,-4-2-1 16,-6 2 0-16,-7-2 1 15,-8-1 0-15,-3-3 0 16,-15 2-1-16,-12 0-2 15,-14-2-1-15,-2 1 0 0,4 0 0 16,12 1 0-16,3 1-34 16,7 0-20-16,14-1-87 15,10-2-89-15,25 1 132 16</inkml:trace>
  <inkml:trace contextRef="#ctx0" brushRef="#br0" timeOffset="64570.37">17898 7083 264 0,'4'-9'81'0,"4"2"56"0,-6 2 5 15,1 4-13-15,0 1-43 16,-3 0-19-16,0 5-30 16,0-3-3-16,0 7 15 15,0 1 5-15,0 1-3 16,-1 3-7-16,1-4-16 15,1 3-4-15,0-1-5 16,0-2-1-16,-2-1-5 16,-3-3-4-16,-2 0-3 15,-2 0-1-15,2 0-2 16,1 1-1-16,2-4 0 16,3-2 0-16,0 0 1 0,3-1 3 15,5-4 7 1,3 0 4-16,-2-3 5 0,3 3 1 15,0 0-3-15,0-1-3 16,2 5-7-16,1-3-5 16,-1 2-4-16,2 1 0 15,1-1 0-15,2 0 0 16,3 3 0-16,-2 0 2 16,-1-1 6-16,-6-1 2 15,-9 0 1-15,-2 0 0 0,1 0-3 16,-3 0 0-16,1-2-1 15,-2 2-1-15,1 0-2 16,-1-1-1-16,-6-4-1 16,3-2 0-16,1-1-1 15,3 0 0-15,-2-4-1 16,3 2 1-16,3-1-1 16,-5-3 0-16,8-1 0 15,-6 1 0-15,-1-1-1 16,-3 3 0-16,0 7 0 15,2 2-2-15,-2 3-2 16,3 3 1-16,1-1 0 16,-1-2 0-16,1 5 3 0,1-2 0 15,0 0 0-15,6 1 2 16,-4-2 1-16,1 0 0 16,-5-5 0-16,-3 2 1 15,-2 0-2-15,-2-1 0 16,-3 2-2-16,2 0 0 15,-9-2 0-15,0 2-1 16,-12 6 1-16,-4-4-2 16,-2 3-16-16,1-3-31 0,7 1-108 15,4 4-88-15,4 3 125 16</inkml:trace>
  <inkml:trace contextRef="#ctx0" brushRef="#br0" timeOffset="108603.19">4783 15722 373 0,'-3'-5'121'0,"-3"-1"129"15,-1 0-23-15,0 2-62 16,2 1-29-16,-5 2-38 0,7 1-12 16,-3-1-6-16,-1 0-2 15,6 0-10 1,1 1-5-16,4-4-3 0,8 1 0 15,10-1 7-15,8 0 6 16,13-1-11-16,19 2-11 16,23 3-26-16,5 0-15 15,1 3-9-15,-4-3 0 16,-6-1 1-16,1 0 0 16,-8-4 2-16,-11 4 0 0,-20-1 3 15,-13 0 2-15,-17 2 4 16,-2 0 6-16,-14 3 4 15,-7 2 2-15,-15 0-2 16,-13 0-6-16,-28-1-6 16,-9-3-3-16,-12-5-7 15,1-6-5-15,-9-6-16 16,-1-4-3-16,6 0-5 16,1 0 6-16,33-1 12 15,6 5 1-15,22 7 3 16,7 2-1-16,13 7-13 15,12 5 13-15,13 6 8 16,8 8 3-16,17 2 13 16,12 1-13-16,29-5-4 0,9-7 4 15,10-10 6-15,8-6 2 16,-3-8 0-16,0 1-4 16,-8 1-7-16,-8-1-50 15,-24 6 35-15</inkml:trace>
  <inkml:trace contextRef="#ctx0" brushRef="#br0" timeOffset="110000.27">13028 9631 291 0,'-1'-7'113'0,"0"-1"119"0,0-1-15 16,-1 1-40-16,2 1-15 16,0 4-23-16,2 1-4 15,-1 2-19-15,0 1-6 16,1 6-11-16,0 2-12 16,1 6-22-16,-1 7-13 15,-2 10-26-15,-2 2-9 0,-5 9-9 16,5 4-3-1,-5-1-2-15,1 6 3 0,1-3 0 16,1 0 0-16,3-2-1 16,3-2-6-16,4-10-4 15,2-3 1-15,5-7-2 16,6-7 6-16,4-10 0 16,4-6 0-16,-1-8 3 15,-1-10-1-15,-1-4-26 16,-6-4-39-16,-4-10-136 15,-4 2-190-15,-4-7 217 16</inkml:trace>
  <inkml:trace contextRef="#ctx0" brushRef="#br0" timeOffset="110207.81">12815 9816 1262 0,'-13'5'132'0,"4"1"113"0,8-4-44 15,14-4-35-15,5-10-29 16,14-6-59-16,12-3-26 16,1-10-34-16,4 4-10 15,3-2-13-15,1 0-36 0,11 13-121 16,0 3-125-16,3 13 148 16</inkml:trace>
  <inkml:trace contextRef="#ctx0" brushRef="#br0" timeOffset="110852.18">13972 9963 627 0,'0'10'122'15,"-1"2"132"-15,-4 1-53 16,-3 0-34-1,-2-2-25-15,-3-4-37 0,-2-3-7 0,-2-4-27 16,-3 0-17-16,-3-4-29 16,-5-1-15-16,-16-5-5 15,-3-1-1-15,-16-8 0 16,3-5 1-16,6-5 0 16,6-3-2-16,21 2 2 15,10-1 4-15,15-1 16 16,4 2 5-16,12-3 5 15,2 3-1-15,5 5-5 16,2 2-6-16,-4 5-6 16,-3 6-3-16,-9 9-11 15,-2 6 3-15,-11 15-4 16,-4 8-1-16,-12 18-1 0,-4 7-3 16,-3 13-2-16,2 6 0 15,8-2 2 1,3-2 1-16,15-11 2 0,3-14 1 15,12-20 1-15,1-8 4 16,4-21 22-16,5-3 8 16,4-18 6-16,2-10-4 0,10-10-20 15,0-6-7-15,3 4-7 16,-2 4 0-16,-9 8-62 16,-5 8-46-16,-4 9-158 15,-1 10 134-15</inkml:trace>
  <inkml:trace contextRef="#ctx0" brushRef="#br0" timeOffset="111215.78">14339 9775 917 0,'-3'-16'202'15,"1"3"246"-15,-6 4-248 16,-1-1-4-16,-7 9-66 16,-5 1-36-16,-3 8-46 0,-3 8-11 15,-3 6-26 1,2-1-5-16,10 2-5 0,4-3-3 16,16-2-1-16,11 3 0 0,12-3 2 15,3 2 2 1,2-1 3-16,-5-1 1 0,-3 1 1 15,-5-4 5-15,-13 0 1 16,-3 0 3-16,-15-2 3 16,-6 1-4-16,-18-2 0 15,-16-6-4-15,-10-6-38 32,-5-4-58-32,4-10-223 0,9 0 184 0</inkml:trace>
  <inkml:trace contextRef="#ctx0" brushRef="#br0" timeOffset="112556.35">16046 9781 800 0,'5'4'114'0,"-1"3"60"15,0 3 0-15,0 8-77 16,1 2-30-16,0 8-31 16,0 3-11-16,-4 7-13 15,-1 5-4-15,-4 4-29 16,-3 2-39-16,-4-6-64 16,-1-3-32-16,2-14-39 15,-2-9 34-15,5-12 81 0,2-8 59 16,0-15 137-16,1-11 35 15,1-19 39-15,-2-7 1 16,5-5-19-16,0-2-5 16,3 5-29-16,4 5-16 15,10 10-27-15,2-2-8 16,9 8-6-16,6 4-11 0,0 9-20 16,5 12-20-16,2 13-22 15,0 9-3-15,-11 7-3 16,1 9-1-16,-15 5 5 15,-10-2 0-15,-12 2 1 16,-11-4-1-16,-18-9-5 16,-2-3-1-16,1-4-1 15,2-6-2-15,11-4 3 16,5-1-2-16,10-3-2 16,7-2-2-16,6 6-5 15,6 2 1-15,6 9 1 16,1 5 3-16,8 6 3 15,1 3 3-15,4 1 0 16,2-2 0-16,1-4-37 0,4 1-57 16,-6-8-115-16,0-3-116 15,-4-8 168-15</inkml:trace>
  <inkml:trace contextRef="#ctx0" brushRef="#br0" timeOffset="112745.49">16592 9658 1588 0,'-4'5'120'0,"1"11"65"16,-2 6-11-16,3 11-44 15,2 2-34-15,0 1-50 16,2-1-21-16,4-2-18 16,3 4-23-16,7 1-112 15,3 3-125-15,10 4 133 16</inkml:trace>
  <inkml:trace contextRef="#ctx0" brushRef="#br0" timeOffset="112950.11">16947 10102 1326 0,'17'15'118'15,"-4"4"116"-15,-1 1-84 0,-11 2-16 0,-3 4-42 16,-13 3-65-16,-6 3-27 16,-8 5-165-16,-2 3 117 15</inkml:trace>
  <inkml:trace contextRef="#ctx0" brushRef="#br0" timeOffset="117472.8">12746 9885 1210 0,'24'-1'65'0,"13"3"3"15,3 0-17-15,17 4-18 16,-1-1-4-16,11 0 10 15,17 0 1 1,21-2-16-16,16 0-8 0,36 2-11 16,3-1-2-16,30-2 1 15,11 1-1-15,10-5-3 16,13 0-2-16,5 0-1 16,3 0 16-16,7 4 18 15,-9 2 4-15,-2 8 12 31,-4 4-12-31,-13 5-8 16,-10 2 1-16,-21-2-2 0,-7 0-5 16,-38-5 0-1,-3-4 1-15,-26-6-4 0,-10-2 3 16,-28-6 1-16,-18-1 2 16,-36-5 28-16,-21-2 0 15,-41-5-7-15,-20-2-7 16,-32-1-34-16,-16-1-1 15,-28-2-1-15,-2-4 1 16,-34 0 0-16,-5-2-1 0,-19 0-1 16,-10 3 0-16,-9 6-1 15,-12 2 0-15,-1 8 0 16,-12 1 1-16,5 1 2 16,-2 1 0-16,15 2-1 15,1-1 0-15,19-6-1 16,22 6 1-16,12-6 1 15,23 0-2-15,29 2-1 16,8-3 0-16,35 4-1 16,11 0 1-16,28 5-2 15,16 0-6-15,34 3-8 16,18 4 0-16,35 2 3 16,13 3 4-16,28-1 5 15,21 0 0-15,24 0 0 16,22-1 0-16,24 2 12 0,8-1 3 15,23-4 5-15,9-1 3 16,5 0-3-16,7-3 5 16,3 2 1-16,-10-5 5 15,-7 3-13-15,-8 1-5 0,-33-2-4 16,-4 8-5 0,-39-7 8-16,-27 3 2 0,-41-1-1 15,-29 1-2-15,-42 4-8 16,-16 2-18-16,-50 5-18 15,-31-1-4-15,-39 4 6 16,-31-2 13-16,-25 0 15 16,-13 1 4-16,-28-6 2 15,-16-2 1-15,-8-6 3 16,-10-2 1-16,-9-2-2 16,12 0 0-16,-6 2-2 15,16 3 0-15,20-1 1 16,19-1 1-16,52-2 0 15,11-2-2-15,47-1 1 16,21-1 2-16,38 1-3 16,31 1 0-16,61-1-2 15,22-3-4-15,64-4 6 0,30-7 0 16,53-8-1-16,28-1 2 16,47-7-54-16,20 1-62 15,28-8 67-15</inkml:trace>
  <inkml:trace contextRef="#ctx0" brushRef="#br0" timeOffset="118432.64">15123 12757 796 0,'4'1'117'0,"-4"0"106"15,-4-1-8-15,4 1-24 16,0-2-9-16,1 1-19 15,6 10-22-15,0 8-54 16,-5 10-24-16,4 16-41 16,-6 0-4-16,-12 10-11 0,6 8-4 15,-3 11-2-15,-3 9-2 16,11 0 0-16,-3-5 2 16,7-21 0-16,3-10-1 15,3-14-1-15,-1-8-1 16,8-16-3-16,4-8 1 15,1-18-18-15,6-8-23 0,-2-12-66 16,4-6-52 0,-1-5-122-16,-7-3-77 15,-12 3 197-15</inkml:trace>
  <inkml:trace contextRef="#ctx0" brushRef="#br0" timeOffset="118588.76">14901 13039 1500 0,'-14'0'151'0,"6"0"96"16,8-1-54-16,17-6-89 16,12-4-36-16,15-6-35 15,10-2-14-15,6-1-5 16,-4-1-20-16,5 3-120 16,1 6-93-16,6 4 107 15</inkml:trace>
  <inkml:trace contextRef="#ctx0" brushRef="#br0" timeOffset="119202.41">16029 13338 1158 0,'-7'-2'93'0,"-3"-2"66"16,0-2-39-16,-3-3-12 15,-2-1-11-15,-9-11-14 16,-4 0-13-16,-16-13-19 16,-5-8-10-16,-5-5-15 15,4-2-11-15,10 5-5 16,9 5 4 0,12 6 9-16,4 4 9 0,13 7-9 15,2 1-2-15,8 7-9 16,1 3-6-16,4 8-2 0,-3 6-4 15,1 12-1-15,-3 4 0 16,-7 10 1 0,-2 8 0-16,-8 12 1 15,-1 11-1-15,0 9 2 0,-1 0-1 0,7-13 1 16,3-12 0-16,3-21 0 16,5-8 1-16,4-15 16 15,3-3 10 1,5-14 15-16,2-13 4 0,4-15-13 31,-3-6-9-31,1-6-17 16,0 3-5-16,0 9-19 15,0 10-23-15,-4 14-77 16,6 9-57-16,-1 8-303 16,1 6 280-16</inkml:trace>
  <inkml:trace contextRef="#ctx0" brushRef="#br0" timeOffset="119517.64">16413 12962 1086 0,'-3'-6'164'0,"-8"4"131"0,-11 2-97 16,-16 7-70-16,-8 3-33 15,-6 3-26-15,7 2-13 16,11 0-31-16,10-1-16 15,17 0-17-15,6 1 3 0,14 1 3 16,10 4 4-16,12 1 10 16,10 0 0-16,7 2 1 15,-7-1 2-15,-8 1 20 16,-11-3 11-16,-15 3 13 16,-9-5 2-16,-21 2-16 15,-14 0-11-15,-20-11-23 16,-7 5-7-16,-4-9-61 15,1-4-43-15,12-9-154 16,11-5 139-16</inkml:trace>
  <inkml:trace contextRef="#ctx0" brushRef="#br0" timeOffset="120381.21">17955 12991 1249 0,'-1'-6'118'0,"-2"-2"82"15,-3 0-29-15,-5-3-49 16,-5-3-29-16,-9 3-42 15,0 0-20-15,0 9-21 16,1 2-4-16,-1 9-4 16,3 4-1-16,4 2-5 15,4 4 0-15,6-2 1 16,7 1-1-16,4-4 3 16,7 0 3-16,7 0 6 15,2 0 2-15,13 0 2 16,5 1-1-16,7 0-1 0,3 1 1 15,-5 2 3-15,-10 1 9 16,-22 2 22-16,-14 4 7 16,-24-2-3-16,-10 4-8 15,-5-3-26-15,-4-5-8 16,4-3-11-16,-1-9-16 16,3-7-38-16,-2-4-23 15,5-16-65-15,6-7-55 0,8-13-228 16,8 2 246-16</inkml:trace>
  <inkml:trace contextRef="#ctx0" brushRef="#br0" timeOffset="120601.5">17804 12724 1164 0,'9'-16'198'15,"-2"4"150"-15,1 12-132 16,0 6-25-16,-5 22-64 15,1 9-20-15,-4 14-23 16,-2 2-18-16,2 5-31 16,2 0-9-16,-1 7-19 15,2 6-10-15,1 3-64 16,0-5-41-16,1-7-99 16,0-8-74-16,-1-12 159 0</inkml:trace>
  <inkml:trace contextRef="#ctx0" brushRef="#br0" timeOffset="120832.15">18263 12886 1968 0,'8'7'121'0,"-3"11"57"15,-1 4-28-15,-6 13-48 16,-8 6-26-16,-1 5-43 16,0 4-15-16,-2 2-20 15,3 3-30-15,2-7-108 16,1-6-81-16,10-3 107 16</inkml:trace>
  <inkml:trace contextRef="#ctx0" brushRef="#br0" timeOffset="121198.75">18939 13397 1721 0,'0'6'87'0,"1"3"41"15,5 2-29-15,-1 5-25 16,-6 2-13 0,-3 9-37-16,-4 1-29 0,-12 7-87 15,-3 4-74-15,-14 2 85 16</inkml:trace>
  <inkml:trace contextRef="#ctx0" brushRef="#br0" timeOffset="121988.93">19972 12966 872 0,'-2'-16'152'0,"-2"-3"162"16,2 1-104-16,-8-1-54 16,-4 1-29-16,-5 6-40 15,-6 0-15-15,-8 8-30 16,-5 5-14-16,-8 13-19 15,1 7-4-15,6 8-11 16,10 0-2-16,19 2-3 16,10 0-1-16,23 2 1 15,16 1 1-15,15 5 2 16,0-1 3-16,-4 2 3 16,-10-1 2-16,-16-3 1 15,-5 0 1-15,-17-4 2 16,-7-3-2-16,-15-5-10 0,-8-5-9 15,-13-12-4-15,-9-7 2 16,-5-14 15-16,3-9 15 16,10-11 21-16,13-6 6 15,21-9 12-15,10 2 6 0,19-1 2 16,10 5 0-16,19 4-15 16,1 4-13-16,6 7-20 15,-1 2-20-15,-11 1-118 16,0-1 89-16</inkml:trace>
  <inkml:trace contextRef="#ctx0" brushRef="#br0" timeOffset="122646.12">20779 12755 348 0,'-4'1'25'16,"-6"2"30"-16,1 0-66 15,1 0-78-15,5-1 57 16</inkml:trace>
  <inkml:trace contextRef="#ctx0" brushRef="#br0" timeOffset="123500.77">20634 12640 739 0,'-4'-2'147'16,"0"0"154"-16,-8 3-116 15,-1 3 1-15,-11 6-18 16,-5 3-12-16,-2 10-34 16,-7 9-11-16,-3 16-23 15,3 6-11-15,-3 8-26 0,9 4-9 16,10 6-32-16,2 10-10 16,15 1-6-16,3-1-31 15,14-13-45-15,11-17-21 16,6-16-86-16,8-9-52 15,8-16 143-15</inkml:trace>
  <inkml:trace contextRef="#ctx0" brushRef="#br0" timeOffset="123816.69">20981 13009 1435 0,'-1'-17'151'15,"-4"1"102"-15,-13 7-104 16,-5 0-23-16,-7 4-39 16,-1 5-8-16,2 5-30 15,4 4-17-15,6 2-23 16,8 1-12-16,12 2-4 0,7-1-2 16,11 4 1-16,4 0 3 15,9 2 2-15,3 0 3 16,1 3 1-16,-6 0 1 15,-14 2 4-15,-11 0 0 16,-20 4-3-16,-10-5-12 0,-12-4-54 16,-3 0-32-16,-4-14-87 15,7 4-79-15,-1-14 151 16</inkml:trace>
  <inkml:trace contextRef="#ctx0" brushRef="#br0" timeOffset="124005.16">20883 12708 1292 0,'2'5'184'15,"1"6"142"-15,-2 21-138 16,0 9-41-16,-2 13-61 16,-2 4-24-16,-1-2-36 15,1 5-7-15,1 6-18 16,2 4-36-16,0-1-154 15,2-6-8-15,4-8 68 0</inkml:trace>
  <inkml:trace contextRef="#ctx0" brushRef="#br0" timeOffset="124496.74">21267 12739 661 0,'2'-1'67'0,"1"-1"84"16,1 1-2-16,0-2 49 15,-1 2-1-15,1 1-21 16,-2 0-15-16,-1 10-28 16,-1 2-6-16,-1 10-17 0,0 5-17 15,-4 1-40 1,2 3-19-16,0 6-20 0,1 3-6 15,2 12-4 1,1 8-3-16,0 7-3 0,1 0-1 16,0-13 0-1,2-8-14-15,2-23-1 0,4-9-5 0,3-7-22 16,3-10-8-16,2-6-55 16,2-5-42-16,4-15-190 15,4 1 199-15</inkml:trace>
  <inkml:trace contextRef="#ctx0" brushRef="#br0" timeOffset="124669.85">21224 12986 1195 0,'4'0'111'0,"2"0"108"0,5-3-79 16,4-4-21-16,6-1-26 15,7-5-46-15,4-3-19 16,5-1-66 0,-3-1-92-16,1 0 77 0</inkml:trace>
  <inkml:trace contextRef="#ctx0" brushRef="#br0" timeOffset="126812.78">21075 12830 568 0,'-14'-7'120'0,"8"3"146"0,-5-5-96 16,9 3-13-16,5 6 12 15,-1-2 11-15,5-1-11 16,2-2-30-16,-2-3-13 15,11-2-27-15,4-1-11 16,12-1-24-16,-2-1-6 16,1 3-6-16,0 7-13 0,-3 7-13 15,-2 6-11-15,-4 13-13 16,-5 3 3-16,-16 5 2 16,-4 5-1-1,-18-3 2-15,-3 0-2 0,-3-3-2 16,-5-3-1-16,4-6-3 15,2-3 1-15,4-9 0 16,6-4-1-16,3-8-1 16,7-2-3-16,7-5-1 15,9 0 0-15,7-3 2 16,3 2 2-16,5 1 4 16,-1 2 4-16,7 3 7 15,2 0 1-15,0 9-5 16,-2 3-3-16,-12 7-3 15,-4 9 0-15,-14 4 1 16,-7 4 0-16,-12 10 0 16,-4 2-1-16,-6 7-1 15,-5-1-1-15,-1-2-1 0,1-6-1 16,2-14 2-16,1-3-2 0,1-13 1 16,3-5 0-16,5-7-1 15,-2-4-2-15,12-2-2 16,5-4-1-16,7 4-2 15,6-2 0-15,5 0 1 16,-1-2 1-16,5 4 3 16,-1 0 0-16,7 1 1 15,-1 3 1-15,4-2 0 16,-1-2 1-16,3-4 1 16,2 1 0-1,-4-4 1-15,0-1 0 0,-9-3 2 16,-2-4-1-16,-8-3 2 15,-6 1 1-15,-8-1-2 16,-9-1 0-16,-9-2-2 16,-4-1 0-16,-4 3-10 15,2 3-4-15,2 5-3 16,3 6 0-16,9 8 6 16,-2 0 2-16,7 4 2 15,3 0-1-15,7 0-1 0,-4 0 0 16,11 2 1-16,-3-1-1 0,4 0 4 15,1-1 0-15,0-1 2 16,2-1 0-16,1-3 0 16,0-1 1-16,4 0-1 15,1-1 0-15,1-2 0 16,3 3 1-16,-2-1 0 16,-3 0 1-16,-2 2 1 15,-5-7 0-15,-6 0 2 16,-1 5 0-16,-3-6 0 15,-4 0 0 1,-7-1-2-16,-2-1 0 0,-9 1-3 16,-3 1 0-16,-1 4-1 15,-4 1-2-15,-1 0-1 16,3 8-3 0,0 0-4-16,5 5-2 15,7 3 3-15,2-2 0 0,11-2 5 16,3-2 2-16,9-2-1 0,2 0 1 15,2-5 1-15,5-3 1 16,6-4 1-16,-4-3-1 16,6-1 1-16,-1 2-1 15,-2 7 0-15,-2 4-1 0,-5 9 2 16,-4 8-1-16,1 10 0 31,1-1 1-31,0 5 0 0,1-4 0 0,-1-6 1 16,-3 3 1-16,-7-8 0 31,-2 2 2-31,-8-3-1 0,-3-2 0 0,-12 2-1 16,4 2-1-16,-4 2 0 15,-2-3-1 1,4 0 0-16,1-5 0 0,9-6-1 16,8-1-1-16,6-4-1 15,8-2 0-15,5-1 0 16,4-1 2-16,2-2 2 15,3 3 3-15,6 1 2 32,2 4 0-32,-4 9-3 0,-4 3-1 15,-9 10 0-15,-2 6 0 16,-11 8 0-16,-4 5 0 16,-8 10 0-16,-6 0 1 15,-4-7 2-15,-4-3 1 16,-4-17 1-16,-4-4 0 15,1-8 0-15,1-5-1 16,3-6-8-16,3-5-11 16,6-10-43-16,0-2-34 0,13-10-112 15,9 2-53-15,18-8 134 16</inkml:trace>
  <inkml:trace contextRef="#ctx0" brushRef="#br0" timeOffset="127191.41">21535 12396 1606 0,'11'9'95'16,"2"1"47"-16,5 7-8 15,5 5-3-15,0 2-17 16,12 10-23-16,6 2-14 0,16 6-24 16,14 8-6-16,9 11-16 15,-5 7-4 1,-17 8-2-16,-21 4-3 0,-27 8-7 15,-11 13-3-15,-24 8-6 16,-13 3-4-16,-38-3-13 16,-11-5-4-16,-20-9-14 15,-12-2-17-15,-10-8-71 16,-4-6-45-16,-34-2 81 16</inkml:trace>
  <inkml:trace contextRef="#ctx0" brushRef="#br0" timeOffset="142865.01">15071 13811 632 0,'-14'-1'82'0,"4"-3"100"15,13 0-17-15,1-8 31 0,13 6-4 16,2-3-25-16,-6-7-25 15,18 4-50-15,3 1-15 16,21 8-23-16,22 4-12 16,24 8-20-16,8-2-7 0,26-6-14 15,2-4-2 1,-4-10-1-16,-1 2 1 16,-13-9 9-16,-12 5-33 15,-14 3-150-15,-6-2 124 16</inkml:trace>
  <inkml:trace contextRef="#ctx0" brushRef="#br0" timeOffset="185394.23">14812 13815 1106 0,'-13'1'84'0,"-3"3"50"16,-1 1-67-16,-1 1-44 16,0 0-11-16,2-4-7 15,3-3-1-15,8-6-1 16,2-3-1-16,5-2-2 16,2 0 10-16,9 2 14 15,2 3 9-15,7 4 12 16,4 0-10-16,9 5-10 15,5 0-7-15,16-1-2 0,7 2 2 16,9-5 4-16,3-4 6 16,8-6 6-16,12-3-1 15,12 0-8-15,5 2-7 16,5 2-12-16,6 8-6 16,-5 7-2-16,0 2 0 15,12 13 0-15,-11-2 1 16,-1 3 1-16,0-1-1 15,-1-7 3-15,1-3 8 16,6-9 7-16,9-4 1 0,-1-7 1 16,5 0-6-16,11 4-7 15,-2 1 1-15,-4 4 4 16,4 3 3-16,-2 2 2 16,-6 2-2-16,10 7-6 15,1-2-4-15,-11 2-1 16,8 2 1-16,-9-7 1 15,-4 4 1-15,14-5-3 16,-2-4 0-16,-6-4-1 16,7 0-2-16,1-4 0 15,4 3 10-15,16 3 20 16,0-1 9-16,3 6 3 16,5 3-7-16,-18 3-25 15,5 5-3-15,-10-1-2 0,-17 2-5 16,-9-1 6-16,-14-2-34 15,-19 4-154-15,-8-1 126 16</inkml:trace>
  <inkml:trace contextRef="#ctx0" brushRef="#br0" timeOffset="194807.05">23063 7672 821 0,'1'-7'113'0,"-1"1"59"0,-1 1-16 15,-5 0-11-15,-1 4-23 16,0 2-3-16,-3 8-16 16,0 8-5-16,3 11-21 15,-2 9-13-15,8 15-32 16,-3 7-12-16,4 6-16 15,4-3 1-15,3-11 1 16,2-7-2-16,2-17-59 16,1-3-44-16,-1-11-129 15,-1-4-200-15,2-8 256 16</inkml:trace>
  <inkml:trace contextRef="#ctx0" brushRef="#br0" timeOffset="195111.41">23208 7905 1023 0,'-1'-3'125'0,"-3"2"83"0,-3 0-27 15,-3 5-46-15,-2 8-38 16,1 5-34-16,0 5-16 16,7 3-21-16,4-3-8 15,16-3-10-15,6-6 1 16,11-5 13-16,5-6 7 15,-2-3 7-15,-9-5 0 16,-9-8-12-16,-4 1-5 16,-11-6-6-16,4 0-1 0,-13 1-3 15,-2-3-4-15,-16 2-5 16,-11 1-2-16,-2 12 1 16,-8 5-33-16,16 10-88 15,8 2-81-15,19-3 93 16</inkml:trace>
  <inkml:trace contextRef="#ctx0" brushRef="#br0" timeOffset="195379.37">23619 7888 1013 0,'20'-8'158'15,"-8"0"78"-15,-15 1-31 16,-12 2-13-16,-11 5-70 15,-4 2-25-15,-3 10-46 0,-1 2-19 16,2 9-22-16,6 3-5 16,8 0-5-16,10 5 0 15,8-8 0-15,7-2 1 16,10-6 2-16,4-7 2 16,11 0-2-16,2-5 0 15,10-2-54-15,-2-2-54 0,-1-8-213 16,1-3 179-16</inkml:trace>
  <inkml:trace contextRef="#ctx0" brushRef="#br0" timeOffset="195583.54">23837 7597 1359 0,'-5'5'107'0,"-2"4"69"16,0 4 1-16,3 10-35 15,3 7-21-15,0 8-48 16,1 6-24-16,-1 4-34 16,-2 4-6-16,3-4-6 15,3-3-11-15,1-5-67 16,1-9-36-16,4-7-130 0,-5-10-121 16,10-5 212-1</inkml:trace>
  <inkml:trace contextRef="#ctx0" brushRef="#br0" timeOffset="195819.77">24101 7747 806 0,'-22'8'142'0,"-6"3"192"16,-3 4-146-16,-3 6 7 16,-4 1-37-16,3 5-59 15,2-1-33 1,11 1-46-16,8 0-8 0,16 0-3 15,10 0 0-15,13-10 0 16,8 0-1-16,6-5-18 16,4 0-38-16,4 2-139 15,0-2-325-15,-13 5 302 16</inkml:trace>
  <inkml:trace contextRef="#ctx0" brushRef="#br0" timeOffset="196228.19">23137 8399 1071 0,'-5'10'147'16,"3"2"95"-16,7 6-61 16,8 6-4-16,9 1-58 15,3 0-20-15,8 0-39 16,-6-6-17-16,0-1-14 16,0-2-10-16,-9-4 5 15,-1-3 7-15,-9-7 28 16,-5-3 14-16,-2-7 3 0,2-3-4 15,1-9-21-15,4-3-12 16,4-10-19-16,-1-4-5 16,0-15-12-16,4 2-2 15,-1 2-5 1,-1 9-1-16,-2 20-70 0,0 9-49 16,-3 12-170-16,-1 6-245 0,8 12 315 15</inkml:trace>
  <inkml:trace contextRef="#ctx0" brushRef="#br0" timeOffset="196950.53">23764 8497 1252 0,'2'-12'136'0,"2"-1"70"16,-7-5-6-16,-4-2-83 15,-5 1-41-15,-17-1-39 16,1 11-16-16,-7 12-9 15,5 8-7-15,4 13-6 16,-1 5-2-16,10-2 2 16,3 1-1-16,14-5 0 15,6-7 0-15,11-9 2 16,5-3 1-16,10-6 1 16,2-3 0-16,1-2 1 0,-1-6-2 15,-2 0 1-15,-12-4 1 16,-7 0-1-16,-2 8 1 15,-13 3-2-15,6 10-1 16,-14 7 0-16,-5 4-2 16,-4 6 2-16,-2-2 0 15,11-2 0-15,7-5 1 0,10-7 2 16,3-5 0-16,10-8 1 16,2 0 1-16,9-5-2 15,-2 1-1-15,7-3 2 16,1-1-2-16,-2 7 10 15,0 2 0-15,-12 13-2 16,-7 5 0-16,-12 6-8 16,-4 4 0-16,-9 0 0 15,0 1 0-15,-1-4 3 16,1-3 1-16,3-7 5 16,-2-5 2-16,3-8 21 15,3-6 11-15,2-6 5 16,2-3-3-16,7-6-22 15,5-4-14-15,11-1-14 0,10-1-9 16,0 5-26-16,3 5-21 16,-6 4-65-16,-9 5-40 15,-1 4-119-15,-2 4-41 16,-3 6 25-16,2 4 48 16,-5 2 147-16,-7 4 100 15,-4 3 128-15,-4-2 34 16,-1 4 51-16,2 3-15 15,-6-2-36-15,1 4-16 0,5 1-39 16,-4-5-22-16,6 0-47 16,6-4-16-16,-3-10-18 15,8 0-26-15,6-6-95 32,1-2-107-32,6 1 117 0</inkml:trace>
  <inkml:trace contextRef="#ctx0" brushRef="#br0" timeOffset="197101.44">24297 8266 1296 0,'-14'0'49'0,"5"0"3"16,3-2-37 0,5-2-100-16,7-2-96 0,10 2 99 31</inkml:trace>
  <inkml:trace contextRef="#ctx0" brushRef="#br0" timeOffset="197752.42">24658 8436 1394 0,'-16'1'110'0,"-4"-1"41"15,-1 3-28-15,-7-3 2 0,-2 5-50 16,3 5-28-16,5 2-17 15,3 6-27-15,5-4-2 16,14 1-3-16,2-5-1 16,15-2 1-16,8-3 2 15,1-6 4-15,1-2 0 16,-3-2 1-16,-4-2-1 16,-5 1-1-16,-1 4-1 15,-8 2-2-15,-2 3-1 16,-6 8-1-16,-1 0 1 0,3 2 1 15,-1-3 0-15,3-6 0 16,5-3 0-16,5-5 1 16,5-1 2-16,4-4-1 15,1-2 2-15,-2-6 0 16,-2-3 3-16,-2-8 2 16,-2-8 5-16,1-19-4 15,0-9-1-15,-4-6-4 16,1 5-8-16,-4 25 18 15,-4 16 5-15,-2 24 1 16,-2 12 5-16,-3 16-19 16,-1 6-4-16,0 14-2 0,-2 3 0 15,4 0 1 1,1-3 0-16,1-10 0 0,-1-6 1 16,-1-6-1-16,-1-6-2 15,1-5-2-15,-1-4 0 16,3-9 0-16,3-2 2 15,5-4 2-15,4-2 1 16,3 2-2-16,3 0-1 16,8 6-1-16,-4 0-2 0,4 6 1 15,-3 0-1-15,-6 2 1 16,-6 1 1-16,-8 1-1 16,-3 1 0-16,-16 0-9 15,-1 1-11-15,-14-2-48 16,-3-4-50-16,8-6-213 15,3-5 197-15</inkml:trace>
  <inkml:trace contextRef="#ctx0" brushRef="#br0" timeOffset="198082.16">25132 8083 1202 0,'5'10'110'16,"1"7"65"-16,-6 13-11 0,-4 7-16 15,-4 13-19-15,-4 3-17 16,-2 5-59 0,3-4-18-16,2-13-21 0,2-7-4 15,14-11-4-15,3-5-1 16,10-7 1-16,5-3 1 16,6-11 2-16,4-4 1 15,4-4 4-15,1-1 12 16,-1-1 24-16,-11-3 18 0,-14-1 15 15,-14 4-7-15,-25 6-21 16,-12 12-18-16,-11 10-22 16,0 7-7-16,12 5-8 15,8-1-2-15,21 0-17 16,9-5-45-16,18-4-91 16,11 1 87-16</inkml:trace>
  <inkml:trace contextRef="#ctx0" brushRef="#br0" timeOffset="208629.79">20302 3575 766 0,'3'6'131'0,"-3"-1"104"15,2-1 7-15,-5 0-56 0,4 3-34 16,4 3-40-16,-8 6-18 16,10 8-34-16,-2 3-7 15,4 10-31-15,1 7-8 16,-5 12-9-16,-5 4-5 16,2 1 0-16,-4-7 2 15,4-11-45-15,0-8-51 16,-1-15-274-16,12-2 221 0</inkml:trace>
  <inkml:trace contextRef="#ctx0" brushRef="#br0" timeOffset="209155.11">20796 3727 350 0,'0'0'112'0,"0"0"124"0,0 1-11 0,2 1-45 16,-2 1-6-16,5 0-19 15,3 0-7-15,4-2-21 16,9-1-15 0,9-3-29-16,6-2-12 0,14-3-26 15,3 0-9-15,2 0-18 16,-8 0-9-1,-13 2-6-15,-5 1-11 0,-16 4-88 16,2 2-65 0,-10 4 81-16</inkml:trace>
  <inkml:trace contextRef="#ctx0" brushRef="#br0" timeOffset="209355.7">20741 3954 506 0,'-4'6'102'16,"5"-3"127"-16,12-6 10 0,22-5-22 16,7 0-37-16,21-10-82 15,14 2-40-15,-2-7-38 16,2-2-5-16,-16 9-18 16,-12-4-25-16,-18 4-214 15,-8 0 165-15</inkml:trace>
  <inkml:trace contextRef="#ctx0" brushRef="#br0" timeOffset="209615.25">21174 3526 983 0,'1'8'128'16,"5"2"39"-16,7 3 22 15,9-1-8-15,6 3-74 16,3 1-24-16,8-1-39 0,3 6-9 16,9 3-11-16,-4 3-11 15,-15 5-6-15,-8 0 0 16,-32 4 4-16,-15-3 1 16,-15 2 1-16,-9 3-15 15,-2-5-99-15,5-1-111 16,1-5 111-1</inkml:trace>
  <inkml:trace contextRef="#ctx0" brushRef="#br0" timeOffset="210755.43">22025 3144 430 0,'-5'-3'133'0,"1"-3"132"15,0 3-3-15,5 1-67 16,5 0-37-16,-1-1-55 16,-1 2-24-16,1 10-15 15,-1 9-4-15,-4 23-20 0,3 10-6 16,1 16-20-16,-7 13-7 16,2 1-3-16,-3-3 1 15,7-17 1 1,2-15 2-16,11-16 1 0,1-7-1 15,-4-13 4-15,4-6 2 16,-5-10 4-16,0-7 2 0,1-9-3 16,-5-4-2-16,0-2-5 15,-1-2-3-15,-4 6-6 16,3 6-6-16,-3 14-12 16,2 11-1-16,-1 14 3 15,2-1 6 1,5 0 9-16,3-4 3 0,9-6 6 15,3-3 4-15,6-9 3 16,0-3 2-16,-3-5 0 16,-1-3 8-16,-14 1 11 15,-5 0 3-15,-12-1 0 16,-9-7-13-16,-10 0-13 16,-5-3-7-16,-5 3-10 15,7 6-4-15,4 6-53 0,9 5-62 16,5 1-242-1,6 5 208-15</inkml:trace>
  <inkml:trace contextRef="#ctx0" brushRef="#br0" timeOffset="211004.14">22623 3501 1030 0,'4'0'128'0,"-7"-1"79"16,-1 1 2-16,-11 3-86 15,-1-2-30-15,2 9-43 16,1 0-26-16,6 5-26 0,5 1-5 16,7 0-1-16,3 0 0 15,7-5 6-15,5-1 2 16,2-4 4-16,5-3 1 16,0-4-23-16,-1-2-30 31,-3-8-105-31,-4-1-101 0,1-11 136 15</inkml:trace>
  <inkml:trace contextRef="#ctx0" brushRef="#br0" timeOffset="211179.2">22822 3186 1067 0,'-2'4'80'0,"2"6"54"16,5 3 5-16,2 13-8 15,-4 8-22-15,6 12-46 16,-7 3-22-16,8 4-24 15,0-4-4-15,-9-4 3 16,4-8-34-16,-5-6-87 0,5-7-83 31,3-10 84-31</inkml:trace>
  <inkml:trace contextRef="#ctx0" brushRef="#br0" timeOffset="211384.26">23015 3364 970 0,'-20'12'102'0,"0"8"71"15,2-1 8-15,1 8-80 16,9-3-26-16,7 2-53 16,11-4-13-16,9-5-2 15,-1 2 0-15,9-9-6 0,0 5-35 16,1-8-179-16,0 2 141 15</inkml:trace>
  <inkml:trace contextRef="#ctx0" brushRef="#br0" timeOffset="211724.81">22480 3937 1138 0,'4'1'102'0,"1"4"59"15,-5 6 8-15,-6 11-85 16,4-2-21-16,-7 5-46 16,9-1-11-16,5-11-2 15,7-2 2-15,8-7 6 16,2-5 2-16,4-3 3 15,0-3 8-15,-8-8 17 0,-4 0 7 16,-13-2 5-16,-8 1-8 16,-14-6-25-16,-4 0-12 15,-9-3-22 1,-1 7-19-16,5 7-59 16,-9 9-51-16,17 7-348 0,13-4 304 15</inkml:trace>
  <inkml:trace contextRef="#ctx0" brushRef="#br0" timeOffset="212785.85">22938 3893 1156 0,'-1'-4'127'16,"-2"2"58"-16,-19 6-20 16,3-4-43-16,-23 13-42 15,-8 1-18-15,12-1-42 16,-3 11-12-16,25-5-16 15,11-1-4-15,14 4 0 16,11-3 2-16,18-5 9 16,11-4 3-16,1-8-43 15,-1-3-27-15,-5-2-49 0,-9-5-29 16,2-4 19 0,-4-5 26-16,-9-7 51 0,-3-3 28 15,-10-1 57 1,-5 8 25-16,-8 4 36 15,-2 12 10-15,-7 4-12 0,-3 7-19 16,-5 15-31-16,0 1-9 16,5 5-6-1,5-6-5-15,9-8-7 0,5-2-3 0,8-4-3 32,6-2 0-32,8-4 1 0,7-4-2 0,4-5-2 15,4 0-1-15,-6-7 0 16,-4 3 2-16,-6 1 0 15,-10-7 1-15,-4 9 1 16,-10-1-3 0,-6-1-5-16,-2 11-1 0,-7 8 1 15,1 4 0 1,-7 7 3-16,3 3-1 16,6-8-1-16,10 2 2 0,16-7 7 15,6-7 2-15,10-4 3 0,-4-8-4 31,-5-7-2-31,0 4-2 0,-2-11-1 0,-1 2 2 16,1 5-2 0,-4-8 0-16,-6 12 0 0,-6 4 2 15,-9 2 0-15,-5 11 1 16,-7 10-4 0,-3 6-1-16,5 7-4 0,1-5-1 15,11-5-1 1,3-8 1-16,13-3 2 15,3-3 1-15,10-4 1 16,4 1 0-16,3-7-2 16,0-1 0-16,0 1-1 15,0 1 1-15,-6-4-2 16,1-4 1-16,-7-3 0 16,-4 0 0-16,-3 1-1 15,-6 11-1-15,-1 4-3 16,-7-2-2-16,-2 8-3 15,-1 1-1-15,-4 8 1 16,-1 4 2-16,-3 7 2 0,-1 1 1 16,-10 1 1-16,1 6 0 15,-9 4-4-15,0 4 1 16,2 2-3-16,1-1 1 16,7-14 4-16,6-5 1 0,5-11 4 15,2-9 2 1,4-7 4-16,2-7 0 0,4-11 1 15,3-4 0-15,3-14-3 16,4-8-2-16,5-10-3 16,6 0-2-16,9 0-6 15,0 5-2-15,-2 14-3 16,-4 8-1-16,-8 23-1 16,-1 3 2-16,-4 18 2 15,-1 3 3-15,-5-1 5 16,0 4 0-16,-1-9 1 15,-2 1 0-15,-4-7-26 0,-4 5-29 16,-14-7-90-16,0 1-85 16,-5 0 124-1</inkml:trace>
  <inkml:trace contextRef="#ctx0" brushRef="#br0" timeOffset="212971.14">23963 3897 1225 0,'-1'-4'69'0,"3"17"3"0,-2 18 59 0,1-2-50 15,2-5-23-15,5-10-36 16,3 0-23-16,6-6-98 16,4-2-102-16,5-2 108 15</inkml:trace>
  <inkml:trace contextRef="#ctx0" brushRef="#br0" timeOffset="213107.87">23962 3769 1307 0,'-19'-4'81'0,"3"-5"19"0,2-1-26 16,13-3-103-16,3-1-56 15,12-1 47-15</inkml:trace>
  <inkml:trace contextRef="#ctx0" brushRef="#br0" timeOffset="213705.84">24230 3822 860 0,'5'19'84'0,"1"-6"76"0,-4-1 13 0,2-7-45 15,1-7-7-15,7-4-46 16,0-5-17-16,2-5-23 15,-1 2-11-15,-3-1-4 16,-2-2 11-16,-8 6 17 16,-7 0 0-16,-7 8-11 15,-2 6-16-15,-4 13-21 16,0 4-4-16,-1 9-1 16,6 4 0-16,7-10-2 15,10 1 0-15,15-6-31 0,5-3-30 16,18-5-45-1,2-5-23-15,11-8-24 16,4-6 10-16,0 1 46 0,-1 1 28 16,-13-2 91-1,-11-8 56-15,-19-2 69 16,-9 1 27-16,-8 1 6 16,-7 8-26-16,-8 13-58 15,-8 4-27-15,-11 16-40 16,3 1-7-16,9-1-12 0,6-7-3 0,24-6-2 15,7-7 2 1,11-7 5-16,7 3 3 16,1-9 3-16,0 7 1 0,-5-10 1 31,-1-5 4-31,-11-9 7 16,-3-16 6-16,-3-8 0 15,0-9-1-15,1-10-11 16,-3 2-8-16,1 16 11 15,-4 9 4-15,-10 31-1 0,0 14 0 16,-12 22-21-16,-1 10-6 16,4 15-1-16,1 1 2 15,8 1 2-15,8 1-10 16,8-6-92-16,1 6-83 16,9 2 96-16</inkml:trace>
  <inkml:trace contextRef="#ctx0" brushRef="#br0" timeOffset="214344.93">21104 4547 983 0,'-9'6'93'0,"-2"4"31"16,5 10-21-16,6 2 20 15,4 7-42-15,6-3-3 16,5 0-13-16,2 1-2 16,5-7-8-16,0-2-1 15,5-13-8-15,-6-5-6 16,7-4-6 0,-1-7-6-16,-6-5-7 0,2-5 6 15,-9-4 14-15,-10 0 0 16,-14 1 0-16,-7-3-9 15,-9 2-21-15,-2 4-9 16,-9 7-8-16,1 6-3 0,1 10-2 16,-6 0 0-16,15 7-23 15,3-1-22-15,11 2-67 16,9 1-53-16,15-1-210 16,9 0 218-16</inkml:trace>
  <inkml:trace contextRef="#ctx0" brushRef="#br0" timeOffset="214592.04">21713 4522 1020 0,'-5'1'118'0,"0"1"95"16,2 0-52-16,3-1 4 0,0-1-51 15,8 1-41-15,1-1-21 16,6-1-25-16,6 1-6 16,9 0-13-16,3 2-4 15,3-1-35 1,0 0-47-16,-5 1-194 0,-7 0 162 16</inkml:trace>
  <inkml:trace contextRef="#ctx0" brushRef="#br0" timeOffset="-214742.52">21653 4654 813 0,'12'6'95'0,"0"-5"68"16,12-1 13-16,7-6-63 15,6-3-32-15,14-2-55 16,4-2-15-16,3-4-96 15,-7 1-174-15,-8 1 156 16</inkml:trace>
  <inkml:trace contextRef="#ctx0" brushRef="#br0" timeOffset="-214521.09">21847 4392 834 0,'18'7'108'0,"10"6"72"15,8 7 26-15,4 4-39 16,-2-1-42-16,-8 0-51 16,-4 3-26-16,-6 0-22 15,-6 3-7-15,-9 3-5 16,-7 0-1-16,-12 6-12 16,-11 0-23-16,-15-3-140 15,-6 2 105-15</inkml:trace>
  <inkml:trace contextRef="#ctx0" brushRef="#br0" timeOffset="-213810.5">22586 4286 1242 0,'1'12'80'0,"-8"8"27"15,-2 7 18 1,-3 14-37-16,2 4-16 0,7 0-32 16,2 0-17-16,7-3-15 15,-2-9-2-15,15-5 0 16,0-6 1-16,5-13 6 0,6-4 1 16,0-9 1-16,-3-6 0 15,4-6-1 1,-6-6-1-16,-6 3-2 15,-3 0-1-15,-15 9-10 0,-2 5-6 16,1 12-7-16,-5 8 1 16,0 5 4-16,5 4 6 15,-3-8 4-15,5-3 1 0,12-8 10 16,4-2 2-16,5-7 10 31,-1-2 7-31,4-3 11 16,-5-2 8-16,-10-4 2 0,1 1-4 0,-16-3-21 31,-5 0-11-31,-9 1-32 16,-5 0-28-16,-3 8-94 15,-1 2-85-15,17 2 120 0</inkml:trace>
  <inkml:trace contextRef="#ctx0" brushRef="#br0" timeOffset="-213611.18">23041 4508 651 0,'14'4'194'0,"-5"0"143"16,-9-1-73-16,-4 3-51 16,-8-3-86-16,-2 3-21 15,-5 4-65-15,2 3-16 16,4 5-20-16,3 2-7 16,10 0-7-16,7 0-1 15,6-3 4-15,8-2 3 16,7-2-3-16,3-2-37 0,2-4-137 15,3-4-203 1,-9-9 207-16</inkml:trace>
  <inkml:trace contextRef="#ctx0" brushRef="#br0" timeOffset="-213335.37">23330 4577 709 0,'0'-2'218'0,"-7"-4"-51"16,6-2 227-16,-11-3-219 16,0 0-5-16,3 7-66 0,-11 0-40 15,7 7-37-15,-9 4-17 16,-4 5-11-16,9 8-3 16,9 5-1-1,12 3 0-15,7-4 1 0,10-1 0 16,-1-9-9-16,8-2-18 15,1-7-59-15,-6-5-57 16,-5-7-289-16,0-4 262 0</inkml:trace>
  <inkml:trace contextRef="#ctx0" brushRef="#br0" timeOffset="-212986.05">23239 4281 421 0,'0'9'115'0,"5"-3"63"15,1 2 62 1,6 5-18-16,3 1-37 0,-4 12-29 0,-5 8-51 16,-1 2-12-16,-7 10-23 15,-2-4-14-15,-4 3-22 16,-2-1-8-16,4 5-14 31,2 0-1-31,0-6-3 16,3-7 1-16,1-12-2 0,2-8-32 0,6-10-117 15,-3-7-152-15,1-16 152 16</inkml:trace>
  <inkml:trace contextRef="#ctx0" brushRef="#br0" timeOffset="-212611.28">23417 4493 360 0,'1'-6'16'0,"0"2"18"16,1-3 20-16,-1 3 29 0,-3-4 9 31,0 6 19-31,-8 0-30 0,-3 4-13 0,-3 9-4 16,-7-3-26-16,6 6-9 15,1-4-19-15,-1 1-6 16,7 0-4 0,3 0-2-16,4 6 2 15,0 0 1-15,7 6 8 16,2-1 20-16,3 2 21 16,1-4 8-16,5-5 12 15,-2-1-16-15,10-4-19 16,2-1-10-16,13 2-80 15,0 2-114-15,-3-2 100 16</inkml:trace>
  <inkml:trace contextRef="#ctx0" brushRef="#br0" timeOffset="-211745.87">22492 4972 1005 0,'-3'-5'107'0,"-4"4"39"15,7 3-25-15,-10 8-50 0,-11 4-33 0,9 8-10 16,-2 2-8-16,7 1-12 16,7-3-1-16,10-4 9 15,-3-5 8-15,10-7 15 16,8-2 3-16,-6-9-4 15,2-4-6-15,1-6-11 16,1-3-5-16,-4 0 9 16,-1 0 0-16,0 6 2 15,-8 3 0-15,-9 9-12 16,1 3-3 0,-5 10-3-16,-3 3-2 15,2 5-2-15,0-1 0 0,3-5-1 0,1-3 0 31,3-7 3-31,2-3 2 0,7-5 3 16,5-5 0-16,9-5-3 0,3-4-2 16,3-4-1-16,11 2 1 15,-4 1-2 1,-6 1 0-16,-7 6-2 0,-15 3-3 16,-11 6-2-1,11 5-3-15,-15 9 1 16,-4 0 1-16,8 4 3 15,-2-1 3-15,4-5 2 16,4-2 2-16,8-7 7 16,-13-3 7-16,3-6 6 0,8 0 1 0,-7-5-6 15,7 1-9-15,4 4-10 32,-6 3-3-32,7 5-6 15,0 3-1-15,-7 6-12 16,3 3-22-16,-2 4-98 15,-2 1-122-15,8 0 142 16</inkml:trace>
  <inkml:trace contextRef="#ctx0" brushRef="#br0" timeOffset="-211271.81">23289 4946 920 0,'-12'-2'107'0,"2"5"41"16,-2 9-15-16,-6 4-26 15,6 6-30-15,-10 1-12 16,13-2-23-16,9-1-7 16,5-7-14-16,9-4 6 15,13-9 12-15,-6-3 3 16,1-8-2-16,6-2-9 15,-15-5-11-15,3 1 4 16,-4-1 16-16,-9-1 1 0,-1 7-2 16,-10-2-11-1,-11 9-28-15,-10 1-8 0,-5 7-5 16,4 6 0-16,4 3-82 16,11 2-68-16,17-4 88 15</inkml:trace>
  <inkml:trace contextRef="#ctx0" brushRef="#br0" timeOffset="-210693.22">23620 4986 1280 0,'-5'-6'125'0,"-6"-2"68"0,-6 0-9 15,-4 1-92-15,1 4-20 16,-2 7-35-16,-3 6-13 15,1 9-14-15,-3 2-7 16,13 5-8-16,3-1-3 16,14-2-3-16,7 1 1 0,12-8 2 15,4-5-2-15,14-7-10 16,2-4-10-16,12-7-12 16,-1-2 1-1,-7-6 16 1,-8-3 11-16,-16-3 16 15,-1 2 5-15,-9 5 2 0,-7 1 1 0,-8 9 8 16,-6 4 2 0,-4 5-1-16,8 7-2 0,-7 4-10 15,4 2-3-15,4 1-2 16,1 0-1-16,11-6 0 16,-3-5 1-16,9-3 3 15,-5-5 2-15,8-6 0 0,7 2-1 16,0-6-1-1,4 0 1-15,-6-4 4 16,-6-1 12 0,-4-3 17-16,0 0 5 0,-7 3 1 0,-1 0-10 15,-3 5-13 1,-1 4 0-16,-2 4-1 16,-4 5-3-16,-1 9-3 15,-1 2-7-15,5 7-6 16,3-1-1-16,3 0-1 15,6 0 1-15,1-4-1 16,5 0 1-16,5-4-22 16,-3-3-36-16,7-6-106 15,1-3-94-15,4 0 132 16</inkml:trace>
  <inkml:trace contextRef="#ctx0" brushRef="#br0" timeOffset="-209602.15">24093 5010 378 0,'7'0'118'0,"-3"0"89"16,0 0-18-16,0 0-12 0,-6 2-27 15,2-1-19-15,-3 0-38 16,3 0-16-16,-2-1-26 16,1 0-7-16,0 1-11 15,-5 3-3-15,3 3-10 16,3 2-4-16,1 8-8 16,3 4-3-16,1 4-5 15,3 1 2-15,-3-3-1 16,2 0-1-16,-1-1 15 15,-1-6-45-15,1 0-96 16,-3-4-111-16,5-10 103 16</inkml:trace>
  <inkml:trace contextRef="#ctx0" brushRef="#br0" timeOffset="-209095.97">24273 5036 897 0,'2'-5'145'0,"-1"0"136"16,3 3-60-16,-3 2-24 15,-5 4-52-15,3 6-46 16,-1 5-26-16,1 11-27 15,-2 4-9-15,-3 9-20 16,2 7-7-16,0-7-6 16,1 3-2-16,3-4 4 15,-1-9-4-15,2 1-1 16,2-3-4 0,-3-7-35-16,0-4-16 0,1-6-24 15,0-7-4-15,4-8 23 0,-2-6 19 16,4-11 24-16,-2-2 10 15,1-11 11 1,1-7 2-16,-1-17 2 0,2-4-1 16,2 0 12-1,1 10 6-15,1 25 4 16,-1 10-1-16,3 16-13 0,-2 4-9 0,1 7-4 16,-1 3-1-16,0 3-1 15,-4 0-1-15,-4 3-1 16,-2 2-1-16,-8 0-12 15,-5 1-19-15,-7-3-71 16,-2 1-56-16,-3-11 81 16</inkml:trace>
  <inkml:trace contextRef="#ctx0" brushRef="#br0" timeOffset="-208912.28">24508 5003 1135 0,'8'25'118'16,"2"1"60"-16,-6 2-36 16,2-3-19-16,2-3-51 15,0-4-13-15,9-4-71 16,2-4-60-16,7-6 43 16</inkml:trace>
  <inkml:trace contextRef="#ctx0" brushRef="#br0" timeOffset="-208787.9">24481 4934 956 0,'-8'-8'-100'0,"5"-2"47"0</inkml:trace>
  <inkml:trace contextRef="#ctx0" brushRef="#br0" timeOffset="-208477.52">24681 5066 488 0,'-6'11'74'0,"9"0"142"0,-2-4-113 31,13-7 51-31,4-3 10 0,-2-10-6 0,9 1-35 16,-10-5-35-16,0 3-11 15,-10-1-2-15,-2 1 2 32,-8 3-8-32,-5 3-6 0,-8 7-26 15,-11 1-12-15,4 9-18 16,-6 5-4-16,10 6-4 16,11 6-3-16,-1-1-2 15,15 6 1-15,9-4 2 16,-2-4 1-16,12-3-31 15,0-9-39-15,7-8-134 16,9-3-165-16,0-10 206 16</inkml:trace>
  <inkml:trace contextRef="#ctx0" brushRef="#br0" timeOffset="-208109.52">25069 5051 1149 0,'-20'5'95'0,"-8"3"59"15,-4 3-3-15,-6 5-51 0,5 2-17 16,8-2-40-16,15 2-22 16,13-4-19-16,8-2-2 15,14-4 3-15,3-5 2 16,6-3 3-16,-4-5 1 16,-6-3 2-16,-1-3 3 0,-13-7 4 15,1-2 12-15,3-6 18 16,-7-5 7-16,0-6 5 15,-5-8-9-15,-12-15-18 16,7-2-8-16,-2 6 14 16,5 18 5-16,-4 27 0 15,1 11-3-15,-6 26-27 16,-3 5-10-16,3 12-4 16,-5 8-1-16,12-3 2 15,1-1-1-15,12 9 1 16,3-2 5-16,1 1-72 15,-1-4-68-15,-3-2 76 16</inkml:trace>
  <inkml:trace contextRef="#ctx0" brushRef="#br0" timeOffset="-195820">23337 7207 292 0,'-1'-1'44'0,"9"1"45"15,-5-1-6-15,4 0-10 16,-1-1-12-16,-6-4-26 16,2-1-8-16,1 1-15 15,-3 0-2-15,0 6 20 16,-5-2 12-16,-3 3 22 16,0 1 11-16,-9 0-3 0,8 4-4 15,-7 1-12-15,1-1-8 16,14 0-15-16,-3-3-7 15,4-2-2-15,1 0-2 16,2 3 2-16,-1-1 8 16,-3 2 7-16,0-1 4 15,-6 2 0-15,3 2-6 16,4 0-12-16,2 1-4 16,2 0-1-16,9 2-2 15,-1 1-3-15,1 0-2 16,3-1-7-16,-7-2-2 0,1-3 0 15,-1-4 1-15,-3-4 2 16,1-4 6-16,0-2 6 16,2-2 2-16,-4-3 3 15,0-1-2-15,-5 0-2 16,-1-1 0-16,1 0-4 16,0 0-7-16,-5-2-5 15,1 2-3-15,-4 1-2 16,-6 3-1-16,-3 6-2 15,5 1-3-15,-8 8-42 16,5 3-32-16,-2 2-170 16,0 1 142-16</inkml:trace>
  <inkml:trace contextRef="#ctx0" brushRef="#br0" timeOffset="-108520.93">14736 13924 646 0,'-16'0'106'0,"7"1"143"0,-3-1-184 0,9 2-57 31,-3-1-3-31,-1-1-2 16,2-2 19-16,-3 0 38 16,8 2 22-16,0-4 37 15,1 3-1-15,8-1-22 16,3 2-15-16,10-2-33 16,12 0-12-16,14-3-20 15,8-3 0-15,19-2-10 16,9 0 2-16,8-3 7 0,7-1 0 15,16 0 4 1,-1-2-7-16,10 6-9 0,3 2 0 16,-5 7-7-16,3 4 1 15,-2 6 0-15,0 2-4 16,-3 0 6-16,-1 3 7 16,8-1 20-16,-6-3 6 15,8-1 15-15,4-4 1 0,9-3-7 16,-1 0-3-16,11 1-14 15,0 0-5 1,-13 4-11-16,1 0-2 0,-3 1-1 16,-9 2-2-16,8-2-2 15,5 0 0-15,-5-2 2 16,6-2-1-16,5-1 1 16,-8-1 1-16,9 1-3 15,1 3-1-15,-8 1 0 16,1 2 0-16,5 2 1 15,-12-1 0-15,3 0 1 0,7-1 1 16,-16-5-2-16,5-1 3 16,2-3-1-16,-10-1 1 15,-8 0-2-15,-7 1 0 16,-25 6-17-16,-6 3-50 16,-25 7 42-16</inkml:trace>
  <inkml:trace contextRef="#ctx0" brushRef="#br0" timeOffset="-60095.64">4296 16039 976 0,'0'1'157'0,"0"0"112"15,0 2-96-15,-1-1-33 16,-5 6-73-16,0 0-23 16,-5 1-29-16,-2 3-6 0,-6 1-2 15,-6-1-3-15,-5 4 0 16,-3 0 0-16,-9 7 1 16,2 1 1-16,-6 2 2 15,1 2 1-15,-8-3 9 16,-3-2 7-16,-20-2 7 15,-7-3 2-15,-7-6-10 16,-1-5-10-16,-6-9-10 16,-7-7-3-16,-3-7-5 15,-2-3 1-15,4-1 0 16,0 0 1-16,1 1 1 16,2-1 0-16,8-5-1 15,2-5 1-15,-4-9-1 16,5-4 0-16,12-10 0 15,8-4 0-15,7-7 2 0,1-5 1 16,9-2 0-16,1-1 0 16,17-2-2-16,10 0-1 15,10-1-1-15,4 2-2 16,15-1-2-16,7-1-1 16,9 0 1-16,11-2 4 0,13-4 4 15,8 2 2 1,11 4 3-16,3 7-1 0,3 11-1 15,9 2 0-15,10 2-1 16,5-2 10-16,6-4 6 16,-2-1 2-16,11 7 0 15,1 5-6 1,5 10-3-16,-2 9-1 0,-2 12-1 16,-3 6 0-16,-9 9-6 15,-6 4 1-15,-20 9 1 16,-1 0 0-16,-6 5-2 15,-8-3-15-15,-13-4-208 0,-5 3 155 16</inkml:trace>
  <inkml:trace contextRef="#ctx0" brushRef="#br0" timeOffset="-59796.71">3762 14112 1332 0,'-3'-2'1'0,"8"7"14"0,13 16 15 0,-2-1 8 0,7 0 6 16,0-1-14-16,9-7-9 16,1-3-2-16,5 0-3 15,1-1 2 1,-4 8 18-16,-3 5 6 0,-15 9 9 15,-9 9 4-15,-15 11-18 32,-10 6-7-32,-14 1-10 0,-7 0-1 0,-10-7-92 15,-4-2-355-15,-26-3 279 16</inkml:trace>
  <inkml:trace contextRef="#ctx0" brushRef="#br0" timeOffset="-59081.5">539 14473 1306 0,'0'-4'111'0,"0"0"84"16,2 0-93-16,0 6-15 16,2 8-27-16,1 10-22 15,3 5-9-15,3 10-20 16,-1 0-3-16,-1-6-2 15,-2 1 0-15,-2-8-38 16,-2-1-43-16,1-1-173 16,-4-4 143-16</inkml:trace>
  <inkml:trace contextRef="#ctx0" brushRef="#br0" timeOffset="-58942.42">461 14128 1581 0,'-4'-7'71'0,"0"2"4"16,2 2-28-16,2 1-78 16,5 0-81-16,5-5 67 15</inkml:trace>
  <inkml:trace contextRef="#ctx0" brushRef="#br0" timeOffset="-58686.01">889 14039 1334 0,'-12'-8'106'0,"-2"2"49"0,-1 0-21 0,-9 7-18 16,2 6-32-16,-7 12-28 16,9 9-19-16,5 11-26 31,3 8-7-31,12 10-6 0,3 6-2 0,17 9 2 15,0 1-1-15,12 2-26 16,-3-1-62-16,-2-7-70 16,0-4-75-16,-9-12 112 15</inkml:trace>
  <inkml:trace contextRef="#ctx0" brushRef="#br0" timeOffset="-58531.92">746 14499 1439 0,'-5'0'130'16,"1"-2"89"-16,12-3-134 0,1-4-18 15,8-8-40-15,7-4-5 16,9-12-20-16,-1-4-61 16,8-5 39-16</inkml:trace>
  <inkml:trace contextRef="#ctx0" brushRef="#br0" timeOffset="-58036.33">284 15396 1026 0,'0'-1'88'0,"0"4"60"16,8 7-43-16,-4 11-35 15,4 8-24-15,8 18-30 16,-4-2-6-16,5 5-7 16,1-4 0-16,-6-14 1 15,-1-8 15-15,-3-13 44 16,-6-6 24-16,-3-10 36 15,-4-7-5-15,-6-12-31 16,-2-9-22-16,-1-8-36 16,-1-5-11-16,-1-4-16 0,8 0-4 15,8 7-30-15,3 3-37 16,18 14-102-16,0 5-101 16,5 9 144-16</inkml:trace>
  <inkml:trace contextRef="#ctx0" brushRef="#br0" timeOffset="-57484.58">579 15395 779 0,'8'12'100'16,"0"-3"78"-16,-2-4-66 15,2-4-18-15,-1-6-23 16,3-2-2-16,-2-8 3 16,3-5 0-16,-6-3-11 15,1-1-13-15,-6 1-23 16,-3 2-2-16,-7 9 18 15,-2 6 10-15,-3 14-2 16,1 10-7-16,3 13-29 16,4 7-13-16,8 6-6 0,6 2 0 15,10-10-1-15,8-6 0 16,12-15 2-16,-1-11 1 16,9-10 3-16,-8-11 2 15,-6-14 14-15,-2-3 3 16,-9-8 23-16,-4-1 6 15,-8 4 10-15,-1 1 14 16,-11 13 2-16,-1 10 2 0,-9 19-22 16,1 14-19-16,1 26-32 15,3 9-9 1,3 15-1-16,4 7 3 16,7 9 0-16,2 5-7 0,6 1-12 15,0 3-11-15,-6-6 3 16,-2-1 11-16,-9-9 15 15,-5-9 14-15,-10-19 7 16,1-13 1-16,-11-24-3 16,0-12-2-16,-1-22-11 15,-4-14-3-15,15-22-5 16,5-8 1-16,20-12 3 16,11-1 3-16,16 5 1 15,0 1 0-15,8 3 16 0,0 3-54 16,2 7-246-16,5-1 202 15</inkml:trace>
  <inkml:trace contextRef="#ctx0" brushRef="#br0" timeOffset="-56869.11">1134 15134 712 0,'-7'1'72'0,"4"-1"80"16,5-1-55-16,3-5 13 0,3-5-12 15,2-5-23 1,1-4-19-16,5 3-30 0,1 0-11 16,-3 9-9-16,-4 0-31 15,-1 5-148-15,-4 0-181 16,2 7 186-16</inkml:trace>
  <inkml:trace contextRef="#ctx0" brushRef="#br0" timeOffset="-56711.74">1167 15241 702 0,'2'2'134'0,"4"-1"150"0,2-4-170 15,9-3 6-15,0-6-49 16,-2-3-17-16,7-2-27 15,-10-1-7-15,4-1-115 16,1 0-137-16,-4 3 136 16</inkml:trace>
  <inkml:trace contextRef="#ctx0" brushRef="#br0" timeOffset="-56505.94">1386 14722 1094 0,'8'11'130'0,"1"4"165"15,3 9-161-15,0 14-3 16,-4 1-34-16,0 10-49 16,0-1-20-16,3-5-73 15,6-2-82-15,0 7 75 16</inkml:trace>
  <inkml:trace contextRef="#ctx0" brushRef="#br0" timeOffset="-54017.39">440 16157 835 0,'-7'-4'91'16,"-1"3"82"-1,1 1-51-15,4 10-14 0,-2 5-16 16,6 12-10-16,3 7-20 16,5 18-24-1,4 2-9-15,3 3-20 0,1 0-2 0,2-11-71 16,-2-2-47-16,-7-12-125 16,0-5-158-1,-2-9 231-15</inkml:trace>
  <inkml:trace contextRef="#ctx0" brushRef="#br0" timeOffset="-53224.51">303 16428 1201 0,'-10'-4'93'0,"2"-3"68"16,7 2-26-16,5-2-17 15,3-4-17-15,7-5-33 16,1-5-13-1,6-8-25-15,1-1-10 0,4-2-13 0,4-3-2 32,-3 6-4-32,1 4-1 0,-1 11-2 15,1 8-1 1,2 11 0-16,-1 8 2 0,2 9 1 16,0 5 3-16,-2 11 1 15,-1 5 1-15,-11 6 0 16,-6-1 0-16,-2-3 0 15,-10-8 0-15,1-11-2 16,3-5-1-16,-3-15-1 16,5-7-1-16,1-13 0 15,-3-4 0-15,7-7 0 16,1-3-1-16,1 2 0 16,1 3 0-16,4 11 0 15,-2 9 0-15,2 9 1 16,1 3 0-16,1 1 0 15,0-1 1-15,0-7-1 16,-1-3 1-16,1-9 0 0,1-7 2 16,-2-11 4-1,0-2 2-15,-4-8 1 0,1 2 0 16,-6 3-2-16,-4 4 1 16,-6 10 2-16,-4 5-2 15,-2 13-4-15,-1 5-2 0,3 13-5 16,5 5-1-16,5 9 1 15,5 0 0-15,6-2 1 16,2-3 1-16,4-9-1 16,-2-7 1-16,2-9 0 15,1-6 2-15,-6-8 0 16,1-6 0-16,-6-6 0 16,-1-1-1-16,5-3 0 15,-7 4-1-15,4 5 1 16,-3 5-1-16,0 11-3 15,2 7 0-15,2 10-2 16,0 1-1-16,-4-1 2 16,-2-3 2-16,-2-8 2 0,-3-2 2 15,0-6 2-15,1-3-1 16,-1-7-2 0,3-4 0-16,9-2 1 0,1-2-1 15,17 9-2 1,3 5-1-16,13 13 0 0,6 9 5 15,-5 7-81-15,-1 2 59 16</inkml:trace>
  <inkml:trace contextRef="#ctx0" brushRef="#br0" timeOffset="-51919.44">387 16851 926 0,'-3'1'82'15,"-2"7"48"1,3 4-34-16,8 12-24 0,-1 6-15 0,11 11-6 15,3 5-6 1,0 11-15-16,4 1-8 0,-1 2-11 16,1-5-28-16,2-15-113 15,-4-6-77-15,-2-19 94 32</inkml:trace>
  <inkml:trace contextRef="#ctx0" brushRef="#br0" timeOffset="-51681.78">665 17050 791 0,'-2'3'106'0,"2"6"93"15,7 11-126 1,2 7-33-16,6-1-32 0,-1-1-4 16,0-13 30-16,0-7 26 15,-3-12 46-15,-2-7 19 16,4-6-4-16,-6-3-8 15,-7 0-28-15,0 3-12 16,-12 5-23-16,1 5-16 0,-12 5-19 16,-1 2-17-16,-3 4-87 15,6 2-66-15,14 2 77 16</inkml:trace>
  <inkml:trace contextRef="#ctx0" brushRef="#br0" timeOffset="-51460.64">966 16870 1048 0,'-6'10'114'15,"-3"4"93"-15,-4 9-94 0,1 3-13 16,1 8-29-16,2-1-12 16,9-1-32-16,4-2-16 15,7-9-11-15,3-4 0 16,6-11 0-16,2-5 0 15,5-7-11-15,2-6-31 16,0-7-135-16,-2-4-137 16,-1-7 164-16</inkml:trace>
  <inkml:trace contextRef="#ctx0" brushRef="#br0" timeOffset="-51289.53">1083 16562 1254 0,'-6'6'131'0,"2"6"109"0,5 17-141 16,1 10-33-16,6 18-37 16,0 8-8-16,4 4-12 15,0-4-1-15,5-10-103 16,0-10-150-16,12-17 144 16</inkml:trace>
  <inkml:trace contextRef="#ctx0" brushRef="#br0" timeOffset="-51118.77">1296 16673 823 0,'-18'9'117'15,"-6"10"118"-15,2 8-66 0,-1 12-30 16,2 3-15-16,17 4-36 16,5-9-29-16,14-10-46 15,11-6-9-15,6-21-113 16,6-4-301-16,6-17 259 31</inkml:trace>
  <inkml:trace contextRef="#ctx0" brushRef="#br0" timeOffset="-50597.72">1800 16468 1047 0,'-4'3'126'16,"-1"8"91"-16,4 9-81 15,1 11-66-15,3 4-25 0,4 1-16 16,2-3-11 0,6-9-15-16,1-6-1 0,3-14 2 15,1-4 1-15,-2-12 6 16,-1-6 1-16,-3-5-1 16,-1-3-3-16,1 4-3 15,0 3 0-15,4 12 5 16,2 7 3-16,2 14 3 15,2 8-1-15,-4 4-6 16,1 2-3-16,-4-10-2 16,0-7 2-16,1-12 33 15,-5-7 22-15,-3-8 34 16,-2-3 8-16,-6-7-18 0,-1 0-18 16,-3-2-31-1,-2-2-13-15,-4 1-6 16,2 3-43-16,2 2-139 0,6 5-126 15,11 7 135-15</inkml:trace>
  <inkml:trace contextRef="#ctx0" brushRef="#br0" timeOffset="-50084.71">2483 16323 988 0,'-2'-5'175'0,"-5"-2"185"15,-9 1-163-15,-7 4-89 16,-7 2-41-16,-3 10-47 15,4 6-16-15,4 8-12 16,6 5-2-16,11 4 1 16,3-1 2-16,9-9 0 15,4-10 0-15,5-12 2 16,4-6 1-16,3-12 6 16,1-2 2-16,-4-10 2 15,2 1-1-15,-9-2-2 16,4 3 0-16,-5 9-3 15,-3 4 2-15,4 18 3 0,-5 11-1 16,4 20 2-16,2 5-2 16,-1 1-2-16,-1-3 0 15,4-13-1 1,-1-6 1-16,1-15 11 0,-2-7 5 0,-3-15 6 31,0-4 1-31,-2-6-10 0,-2-3-6 16,1-2-5-16,-1-1-2 15,5 4 4-15,2 3 3 0,6 11 3 16,-3 6-1-16,4 12 1 31,-1 6 0-31,2 10 3 0,0 4 3 0,-2 5 15 32,-4-3 4-32,-8 0 8 0,-4 1 1 0,-9 1-15 15,-4 1-7-15,-7-2-13 16,0-3-19-16,-1-6-58 15,2-4-42-15,4-9-199 0,2-4 180 16</inkml:trace>
  <inkml:trace contextRef="#ctx0" brushRef="#br0" timeOffset="-49118.15">752 17540 1015 0,'-2'-1'89'0,"-1"1"59"0,1 0-27 15,3 2-48-15,1 4-18 16,11 8-34-16,0 8-6 15,7 15-9-15,1 6-4 16,7 12 1-16,-3 0 1 16,-2-9 1-16,-2-5 1 0,-8-20 1 15,-8-6 1-15,-5-10 48 16,-3-6 8-16,-6-10 4 16,-4-5-1-16,-5-12-39 15,-1-1-4-15,-5-15-6 16,2-8 0-16,2-7-11 15,5-5-7-15,13 8 12 16,4 5 11-16,8 14 13 16,8 8 2-16,-1 11-13 15,0 4-12-15,2 7-10 16,-6 9 2-16,-2 14 2 16,-7 8-6-16,-4 12-39 15,0 3-46-15,-4 3-190 16,1-2 162-16</inkml:trace>
  <inkml:trace contextRef="#ctx0" brushRef="#br0" timeOffset="-48694.08">994 17455 710 0,'11'-1'134'16,"0"2"117"-16,0 4-92 0,-2 8-84 15,0 5-31-15,2 3-24 16,-6 0-5-16,0-5-2 15,-5-3-3-15,-4-8 40 16,-1-3 7-16,-3-7 13 16,-1-5 3-16,1-7-41 15,2-3-9-15,6 0-3 16,6 0 5-16,6 5 2 16,6 4 1-16,5 5-16 15,3 2-8-15,7 2-3 16,-6-1-1-16,3-5 11 15,-5-1 9-15,-5-7 25 16,4-3 13-16,-11-3 19 16,4 0 0-16,-13-1-7 15,-4 1-7-15,-1 0-10 0,-6 4-2 16,-5 9-3-16,-2 8-5 16,-2 13-21-16,-3 11-7 15,11 14-16-15,5 1-4 16,4 2 1-16,7-5 0 15,7-10 1-15,2-6-17 16,7-10-55-16,-1-6-31 16,3-8-112-16,2-8-62 15,3-5 157-15</inkml:trace>
  <inkml:trace contextRef="#ctx0" brushRef="#br0" timeOffset="-48552.6">1534 17289 1302 0,'0'5'138'16,"-3"-2"93"-16,6-6-122 16,-2-4-40-16,13-6-45 15,-1-2-7-15,10-3-88 16,1-3-64-16,0 0 73 16</inkml:trace>
  <inkml:trace contextRef="#ctx0" brushRef="#br0" timeOffset="-48285.6">1794 17036 1159 0,'-8'9'96'0,"-2"8"54"0,3 5-49 15,2 11-68-15,1 2-15 16,11 0-17-16,0-3 3 16,7-13 7-16,-1-9 12 15,3-14 41-15,1-10 16 16,0-11 18-16,-1-3 2 15,-5-4-20-15,-5 1-11 0,-6 2-14 16,-6 4-7-16,-7 8-16 16,-6 4-8-16,-2 8-14 15,1 5-22-15,4 5-68 16,3 3-62-16,11 3 70 16</inkml:trace>
  <inkml:trace contextRef="#ctx0" brushRef="#br0" timeOffset="-48074.09">2120 16962 952 0,'-9'-2'153'0,"-1"0"163"16,-3 0-140-16,3 3-76 0,-6 6-39 15,1 7-52 1,5 7-9-16,8 10-6 0,7 2-1 15,10 3 4-15,0-4-26 16,4-7-105-16,3-7-106 16,5-7 119-16</inkml:trace>
  <inkml:trace contextRef="#ctx0" brushRef="#br0" timeOffset="-47275.34">2309 16933 1343 0,'-9'9'88'0,"-1"6"23"15,-4 4-19-15,4 5-54 32,1 7-19-32,6 0-18 0,3-1-1 0,8-4-2 15,4-7-1-15,4-11-1 16,3-6 0-16,8-10-3 15,3-7-1-15,-3-8 0 16,1-2 0 0,-8-3 4-16,-5-1 3 0,-7 0 3 15,-2 3 3-15,-5 7 7 0,-4 2 20 16,-1 8 29 0,3 6 4-16,-5 4-3 0,6 9-23 15,2 8-31-15,1 3-6 0,2 1-2 16,0-2-1-16,3-10 1 15,6-4 2-15,-3-11 10 16,3-5 6-16,0-9 7 16,-6-4-3-16,5 0-7 15,-2-1-7-15,1 4-6 16,-3 6 0 0,-7 8-1-16,3 7 1 0,-5 13 0 15,3 6 0-15,3 6 1 16,-4-2-1-16,7-4-1 15,-1-7 0-15,2-8 0 16,0-8 3-16,1-9 4 31,1-8 8-31,3-5 32 16,1-5 8-16,2-3 10 16,-1 5-1-16,-1 11-30 0,-1 7-10 15,0 16-11-15,0 7-5 16,-1 13-4-16,3 12 2 15,-4 8-1-15,0 4-1 16,-2 0-2-16,-5-4 1 16,-1-12 1-16,-4-8 0 15,-1-14 10-15,-3-8 0 0,-3-12 2 16,-7-8-1-16,-8-19-10 16,-3-11-1-16,-1-16-7 15,6-7-3-15,13 0-3 16,6 5-1-16,17 14 1 15,10 9 2-15,7 16-1 16,-1 9 0-16,-4 15 3 16,-6 7 1-16,-9 14 3 15,-4 7-2-15,-3 12-41 16,-2 1-34-16,-2-1-115 16,-6-6-331-16,-1-10 327 15</inkml:trace>
  <inkml:trace contextRef="#ctx0" brushRef="#br0" timeOffset="-47117.6">3062 16645 1274 0,'0'7'197'0,"0"6"218"16,3 6-286-16,-3 2-31 16,5 4-67-16,-3-4-18 15,5-6-27-15,1-4-19 0,6-10-73 16,1-4-58-16,3-9 88 15</inkml:trace>
  <inkml:trace contextRef="#ctx0" brushRef="#br0" timeOffset="-46469.61">3168 16597 1216 0,'2'0'73'0,"1"-4"18"0,1-1-3 15,-1-4-25-15,2-3-7 16,0 0 17-16,0 0 8 15,-4 4 17-15,-1 7-4 0,1 1-40 16,-3 8-17 0,-4 11-31-16,2 7-8 0,2 7 0 15,2 0 1-15,6-8-1 16,3-7-1-16,7-16-1 16,5-6 1-16,6-12 3 31,4-5 1-31,1-5 3 0,-5-2-1 0,-7-1 1 15,0-1 1-15,-9 1 0 16,-6 0 1-16,-3 9 12 16,1 3 10-16,-1 8 4 15,1 9-2-15,-1 9-15 16,-2 6-10-16,-3 6-5 16,2-4 1-16,0-6 0 15,2-3-1-15,3-7 0 0,0-1 1 16,5-5 4-16,-6-6 1 15,2-5 0-15,2-4 1 16,-6-9 7 0,2-5 4-16,-1-9 4 0,-2-4 4 15,-6-2 1 1,0 3 12-16,-3 12 41 0,8 11 11 0,-2 19-2 16,-2 11-20-16,5 21-46 15,-2 10-17-15,5 15-7 16,5-3 1-16,0-7-63 15,7-10-43-15,6-12-119 16,4-6-68 0,5-2 160-16</inkml:trace>
  <inkml:trace contextRef="#ctx0" brushRef="#br0" timeOffset="-45289.59">2070 17448 558 0,'0'-7'174'16,"0"2"199"-16,0 1-58 15,2 2-72-15,-3 2-43 16,4 0-83-16,-3 4-31 0,5 8-32 15,6 4-11-15,0 13-10 16,2 3-9-16,4 7-15 16,3 2-3-16,-1-2-1 15,4-2-9-15,-4-7-55 16,-3-1-50-16,-3-9-140 16,-2-1-290-16,-2-7 322 15</inkml:trace>
  <inkml:trace contextRef="#ctx0" brushRef="#br0" timeOffset="-44661.24">2106 17700 891 0,'4'-17'118'0,"3"-5"116"0,3-2-65 15,6-4-26-15,1 1-33 16,6 2-52-16,-3 6-20 15,1 11-32-15,0 7-4 16,0 9-2-16,0 6 1 16,-1 7 4-16,-1 3 1 15,2-2 2 1,-5 1 0-16,-4-7 1 0,-2-1 0 0,-7-8 9 16,-3-7 4-16,-4-7 8 15,-4-6 2-15,-2-9-7 16,0-4-7-16,-1-6-11 15,6-3-4-15,5 3-5 16,0 1-1-16,8 6 3 16,4 4 2-16,4 8 0 15,5 5 0-15,2 8-3 16,-3 4 0-16,-5 8 1 16,1 2 3-16,-4 2 0 15,2 1 0-15,0-2-2 16,-2-6 1-16,-2-7-1 15,4-5 1-15,1-9 4 16,0-5 1-16,1-5 7 16,-4-3 3-16,1 1 5 15,-4 1 3-15,-1 12 7 0,-5 0 8 16,-1 9 11-16,-2 2-4 16,-1 9-10-16,0 9-7 15,4 11-19 1,3 5 1-16,4 5-5 0,2 2-3 15,3-2-2-15,1-2 1 16,-1-5 0-16,-4-4 3 0,-6-4 5 16,-5-1 3-16,-8-5 6 15,-5 1-1-15,-7-6-24 16,-2 2-37-16,-6-9-112 16,-2-6 89-16</inkml:trace>
  <inkml:trace contextRef="#ctx0" brushRef="#br0" timeOffset="-43907.19">3108 17099 1430 0,'-7'-9'191'0,"-2"3"164"16,-2 1-155-16,0 5-102 15,-5 5-46-15,0 9-42 16,3 3-10-16,-1 9-12 16,4 3-1-16,7 7 0 15,5-5 1-15,9-4 1 16,1-9 0-16,5-14 2 16,-2-4 1-16,2-17 6 15,3-6 2-15,-6-11 3 16,-2-2 2-16,-4 2 1 15,-3 6 2-15,-2 13 0 16,-3 12-2-16,3 7-8 16,-3 14-3-16,8 14-5 15,3 4 2-15,5-2 4 16,7-7-1-16,4-15 0 0,7-12 5 16,6-15 16-16,-6-7 9 15,-4-14 16-15,-4-2 0 16,-9-3-2-16,1-2-4 15,-10 6-7-15,-4 4-2 16,-4 17-7-16,-1 9-8 16,-3 19-11-16,3 13-5 15,2 21-6 1,-1 12 5-16,9 11 4 0,-4 4 0 0,3-1 1 16,3-3 1-16,-4-5 1 15,2-2 2-15,-6-7 4 16,-4-4 1-16,-4-7 6 15,-7-10 2-15,-9-14 2 16,-3-9-3-16,-8-20-17 16,0-13-18-16,-2-21-56 15,3-8-34-15,6-9-92 16,6 3-46-16,18-1-209 16,10 3 252-16</inkml:trace>
  <inkml:trace contextRef="#ctx0" brushRef="#br0" timeOffset="-43450.82">3803 16953 1438 0,'-13'-10'128'16,"-2"3"93"-16,-7 1-108 15,-2 6-29 1,-1 6-28-16,0 2-28 0,2 7-13 0,8 6-18 15,5 6-8-15,9 2 2 16,1-5 3-16,7-9 0 16,2-7 0-16,3-11 2 15,5-6 4-15,-2-11 7 16,1-5-2-16,-2-6 1 16,0 1 0-16,-3 3 4 15,-2 3 8-15,-4 10 12 16,-3 12 2-16,1 1-8 15,-2 12-5-15,6 12-14 16,3 3-2-16,2 0-2 16,1-1 0-16,0-12-1 15,-4-6 1 1,5-10 5-16,1-9 3 0,0-8 8 16,1-2 2-16,-5-5-3 15,-1 2-3-15,1 2-5 16,-2 6-4-16,2 11-4 0,-2 5-2 15,-1 7-13-15,-2 4-27 16,1 0-98 0,-1 3-85-1,4-10 114-15</inkml:trace>
  <inkml:trace contextRef="#ctx0" brushRef="#br0" timeOffset="-43293.79">3835 16698 1729 0,'-8'3'55'16,"1"-1"-95"-16,-2-2-160 0,8-3 120 16</inkml:trace>
  <inkml:trace contextRef="#ctx0" brushRef="#br0" timeOffset="-43042.74">4079 16738 1069 0,'11'30'83'0,"-3"-5"60"16,1-2-23-16,-2-10-18 16,-5-5-16-16,2-4 25 15,-2-10 1-15,-1-9 8 16,0-7 2-16,-1-10-30 15,6 3 1-15,4 1 11 16,-1 5 2-16,7 8-24 0,3 3-20 16,5 9-37-16,4 3-13 15,2 8-21 1,-4 1-52-16,10-1 40 0</inkml:trace>
  <inkml:trace contextRef="#ctx0" brushRef="#br0" timeOffset="-25910">7443 17052 623 0,'0'-4'133'0,"-4"0"163"15,4 1-97-15,-2 1-22 16,1 2-22-16,-3-2-27 16,1 0-15-16,-2-3-15 15,1 0-4-15,-2 0-13 16,0 0-9-16,-3 2-21 16,-2 2-11-16,-5 4-15 15,-5 7-5-15,-1 10-11 16,5 6-4-16,-5 10-5 15,7-1 0-15,13 1-3 0,5-3 0 16,12-6-1-16,2-2 0 16,5-9 2-16,-1 0 0 15,4-6 2-15,4-2-1 16,2-3-110-16,2-4-89 16,0-9 106-1</inkml:trace>
  <inkml:trace contextRef="#ctx0" brushRef="#br0" timeOffset="-25481.65">7733 17075 1178 0,'0'5'184'0,"-1"5"161"15,1 3-121-15,-1 4-120 16,1 2-40-16,1 2-43 16,1-1-13-16,-1-2 0 15,1-4-8-15,1-4-2 16,-1-4 0-1,5-6 0-15,-6-4 4 0,0-8 2 0,-2-3-1 16,1-5 1-16,-1 0-2 16,1-2-2-16,7 0 0 15,-1-1-1-15,7 3 2 16,1 2 2 0,-2 3 0-16,4 3 0 0,-3 1-3 15,5 5 1-15,-1 1-1 16,-1 2 1-16,0 3-1 0,-3 3 3 31,-2 2 7-31,-3 1 1 0,0 2 3 0,-5 2-2 16,-1 3-5-16,2 10 0 15,0 4-2-15,0 5-2 16,4 0-1-16,4-6-1 16,5-3-2-16,6-13 0 15,7-6-2-15,-1-12-5 16,-1-6-25-16,-5-9-95 15,-4-3-102-15,-6-5 120 16</inkml:trace>
  <inkml:trace contextRef="#ctx0" brushRef="#br0" timeOffset="-25373.25">7980 16861 975 0,'-12'-5'82'0,"3"-5"58"0,6-3-215 16,5-9 36-1</inkml:trace>
  <inkml:trace contextRef="#ctx0" brushRef="#br0" timeOffset="-25199.54">8191 16666 1366 0,'4'24'159'0,"1"9"119"16,-2 5-81-16,-2 10-98 31,0 5-38-31,4 6-43 0,2 2-6 0,6 2-23 15,4-1-51-15,2-9-254 32,6-3 207-32</inkml:trace>
  <inkml:trace contextRef="#ctx0" brushRef="#br0" timeOffset="-24963.07">8219 17039 1436 0,'2'-7'119'0,"3"0"81"0,5-1-31 16,5-1-46-16,5-3-26 15,10-1-43-15,2 0-20 16,3 5-19-16,4 4 3 16,-3 10-3-16,-4 7-5 15,-7 14-1-15,-12 5 1 0,-4 12-6 16,-6 0 3-16,-1-3-5 15,9-7-20-15,-6-15-43 16,11-8-41-16,-5-15-155 16,3-9 146-16</inkml:trace>
  <inkml:trace contextRef="#ctx0" brushRef="#br0" timeOffset="-24821.78">8389 16872 1054 0,'-4'-6'43'16,"2"1"36"-16,8-1-314 16,7 0 174-16</inkml:trace>
  <inkml:trace contextRef="#ctx0" brushRef="#br0" timeOffset="-24646.49">8911 16969 1425 0,'-3'6'166'15,"-8"-1"136"-15,-7-1-92 0,-8 0-69 16,-5 2-43-16,-1 7-56 16,-1 2-21-1,10 14-21-15,-1 5-7 0,9 11 2 16,6 3-1-16,8 2-53 16,6-4-50-1,12-8-171-15,5-9-193 0,14-20 263 16</inkml:trace>
  <inkml:trace contextRef="#ctx0" brushRef="#br0" timeOffset="-24168.57">9086 17198 539 0,'19'-32'190'0,"-7"1"219"15,-5 3-59-15,-14 5-82 16,0 5-46-16,-9 11-92 16,-4 7-25-16,2 15-60 15,-2 7-16-15,6 10-19 16,2 1-7-16,5-3-4 0,7-6-2 15,7-10-2-15,5-11 0 16,5-14 2 0,2-6 4-16,0-14 9 0,0 0 2 15,-7 0 13-15,-3 3 7 16,0 14-1-16,-5 8 0 16,-4 19-14-16,3 11-9 15,1 13-8 1,-1 5-3-16,4 2-3 0,1-6-1 0,7-14 1 15,0-8 1 1,6-18 3-16,2-12 2 0,1-14 8 16,2-8 6-16,0-13 13 15,-4-3 8-15,-2-6 9 16,-3-3 5-16,-7-2-1 16,-2 0-7-16,-5 9-3 15,-3 8-1-15,-3 26-1 16,-1 14 0-16,2 26-12 15,-1 13-10-15,1 21-12 16,3 9-1-16,6 11-1 0,2 3-2 16,9-5-17-1,3-11-25-15,2-23-96 16,5-13-69 0,4-19 106-16</inkml:trace>
  <inkml:trace contextRef="#ctx0" brushRef="#br0" timeOffset="-23699.04">10362 16863 1582 0,'3'1'140'0,"-3"0"106"15,-6 8-173-15,-5 4-9 16,-15 14-43-16,-2 7-7 16,-6 5-6-16,3 6-3 15,10-7-8-15,8-3-5 16,23-10-3-16,6-5 4 16,16-5 26-16,1-1 15 0,2-3 17 15,-2 1 3 1,-9-3-15-16,-4 1-5 15,-14 5-6-15,-6 3-6 0,-17 7-8 16,-10 7-23-16,-8 0-80 16,-10-3-61-16,1-9 70 15</inkml:trace>
  <inkml:trace contextRef="#ctx0" brushRef="#br0" timeOffset="-23385.67">10584 16942 1178 0,'21'23'159'0,"-3"2"158"16,-6 5-189-16,1-2-23 15,-2-6-26-15,1-5 0 16,9-17 5-16,-2-8-12 16,6-13-8-16,-2-8 2 0,-6-7-30 15,2 1-6-15,-14 3-10 16,-4 2-7-16,-8 14 19 15,-13 9 0 1,-2 12-3-16,-5 15-4 0,-5 18-22 16,-2 5-3-16,4 17-5 15,6 4-3-15,17 2-41 16,12-1-28-16,21-14-90 16,9-5-59-1,17-34-109-15,-3-16-114 16,6-27 258-16</inkml:trace>
  <inkml:trace contextRef="#ctx0" brushRef="#br0" timeOffset="-23170.44">11202 16872 1068 0,'-31'20'228'0,"-1"7"259"16,-8 10-280-16,-3 4-32 15,9 15-61 1,4 1-24-16,13-3-42 0,9 0-16 0,9-13-28 15,10-8-4-15,10-15-7 16,10-10-2-16,17-15-48 31,-1-7-30-31,1-17-91 0,-2-5-75 0,-12-11 144 32</inkml:trace>
  <inkml:trace contextRef="#ctx0" brushRef="#br0" timeOffset="-22994.17">11394 16574 1165 0,'-7'-5'227'0,"-2"4"203"0,2 7-117 15,2 16-120-15,2 9-40 16,3 19-50-16,2 9-17 16,-2 13-43-16,0 4-20 15,1 5-15-15,0 0-25 0,6-5-103 16,1-3-85-1,4-10 98-15</inkml:trace>
  <inkml:trace contextRef="#ctx0" brushRef="#br0" timeOffset="-22694.26">11477 17156 1925 0,'-5'4'56'0,"23"-18"16"16,29-15 51-16,-7-3-9 15,2 2-14-15,-4 3-29 16,-5 3-15-16,3 6-16 0,-4 7-10 16,-5 10-12-16,1 7-4 15,-4 18-3-15,-3 5 0 16,-9 15 0-16,-4 6 0 15,-3-1-5-15,-4-2-2 16,2-13-26-16,5-10-32 16,5-12-89-16,3-11-55 15,2-16 100-15</inkml:trace>
  <inkml:trace contextRef="#ctx0" brushRef="#br0" timeOffset="-22567.01">11896 16871 1316 0,'-11'5'55'0,"1"2"-153"16,2-1 67-16</inkml:trace>
  <inkml:trace contextRef="#ctx0" brushRef="#br0" timeOffset="-22039.81">12200 16970 1466 0,'3'19'157'16,"-5"6"121"-16,-1 3-68 16,-2 9-78-16,-1 4-41 15,1-1-61-15,4-1-14 0,4-9-15 16,5-4-5-16,4-13-3 31,6-6 7-31,2-12 11 0,3-9 7 0,0-7 8 31,-2-6-2-31,-6-7-4 0,-3-1 0 0,-12-1-2 16,-5 1 0 0,-9 4-5-16,-6 3-2 0,2 9-5 15,2 7-4-15,7 12-7 16,4 4-2-16,10 8-3 16,8 2 0-16,16-3 3 15,8-3 0-15,12-4 5 16,-2-2 2-16,-4 2 1 15,-3 2 1 1,-10 5 0-16,-1 5 0 0,-8 4 0 16,-3 5 1-16,-10-1 3 15,-6 0 1 1,-6-5 0-16,-3-6 0 0,0-10-3 0,4-10-2 16,3-12 1-1,0-8-1-15,14-9 9 0,4-2 12 0,11 3 23 16,9 3 12-16,12 10 12 15,8 6-6 1,-2 11-24-16,-3 8-12 0,-11 14-27 16,-8 9-13-16,-5 14-72 15,-1 4-5-15,-4 6 37 16</inkml:trace>
  <inkml:trace contextRef="#ctx0" brushRef="#br0" timeOffset="-12403.86">12423 14735 95 0,'-5'4'18'0,"-3"-1"16"16,3 3-17-16,-1-4-9 15,2-2 0-15,6-2 2 16,-6-4-1-16,4-1 0 16,-1-1-1-16,-1-1 40 15,4 1 19-15,1 5 50 16,0 1 37-16,-3 2 34 16,1 2 10-16,-7 0-11 15,2-2-33-15,0 0-71 16,0-2-28-16,3-2-27 15,1-2 1-15,7-2 12 0,-1-1 6 16,13-2 1-16,1-1-1 16,2-1-8-16,7 2-6 15,-4 3-12-15,-3-1-5 0,3 8-10 16,-3 1-2 0,-1 9-1-16,-7 3 1 15,-8 5 6-15,-4 4 3 0,-6 7 2 16,-4 4 0-1,-1 8-6 1,-2 3-3-16,4 8-3 0,2 4-2 0,-2 2 0 16,5 0 0-16,0-8 1 15,-3-3-1-15,7-9 0 16,2-2 0 0,1-9 0-16,5-5 0 15,0-6 3-15,-2-2 9 0,0-2 8 0,-4-1 3 16,-4 1 5-16,-4 3-3 15,-10 10-4 1,-2 3-2-16,-3 8-5 0,1 1-4 31,7 0-3-31,3-1-2 0,8-5-5 16,4 0 1-16,6 0 3 16,4-1 2-16,5 1 14 15,4 2 4-15,-3 0 18 0,1-1 6 16,-5 4 4-16,-6 1 3 0,-8 5-4 31,-6 1-4-31,-13 4-11 0,-10 3-6 16,-11 6-15-16,-11 0-3 0,-18 1-7 15,-10-7-8-15,-1-15-89 32,1-11-72-32,0-23 84 15</inkml:trace>
  <inkml:trace contextRef="#ctx1" brushRef="#br0">18958 15654 0,'0'0'0,"0"0"0,0 0 16,0 0-16,0 0 16,0 0-1,-30-5-15,23-5 16,-4-5-1,1-3-15,0 6 16,0 7-16,-3 5 16</inkml:trace>
  <inkml:trace contextRef="#ctx0" brushRef="#br0" timeOffset="-11085.58">12906 14677 364 0,'1'-10'138'0,"-3"2"175"16,2-4-40-16,-2 6-25 15,3 2-21-15,-2 3-52 16,3 4-32-16,-3 7-54 16,0 6-21-16,1 13-22 15,-6 9-7-15,7 13-14 16,-1 10-11-16,4 10-14 16,0 4-1-16,6-2 1 15,4-4 1-15,0-15-25 0,2-11-23 16,-5-18-69-1,-5-9-48-15,3-17-162 0,-1-8-116 16,0-20 243-16</inkml:trace>
  <inkml:trace contextRef="#ctx0" brushRef="#br0" timeOffset="-10846.37">13039 15035 515 0,'4'-18'190'0,"-1"2"158"0,-2 11-101 16,-2 6-51-16,0 9-89 15,1 5-32-15,5 3-39 16,-1 8 3-16,10-3-2 15,2-3 0-15,0-7 16 16,4-9 2 0,-2-5 5-16,2-4 5 0,-6-7-6 15,-3-9-5-15,-3-1 9 16,-6-4-1-16,-5 2-1 16,-5 0-7-1,-5 1-24-15,-3 3-11 0,4 6-14 16,-1 5-31-16,5 9-95 15,5 3-72-15,8 3-424 0,8 1 371 16</inkml:trace>
  <inkml:trace contextRef="#ctx0" brushRef="#br0" timeOffset="-10609.89">13430 14898 1039 0,'0'3'130'0,"0"2"100"16,-7 4-43-16,-2 1-63 15,-4 2-26-15,0 0-34 16,5 1-15-16,0 4-26 31,4 2-6-31,4 4-7 0,0 1-4 16,6-2-4-16,1-2 0 0,5-1-2 16,1-6 0-16,2-5-1 15,0-2 0-15,4-3-38 0,0-2-18 16,-1-4-92-16,1-2-82 15,-3-13 133 1</inkml:trace>
  <inkml:trace contextRef="#ctx0" brushRef="#br0" timeOffset="-10375.03">13589 14638 1267 0,'-3'3'167'15,"1"3"166"-15,-2 12-200 0,2 0-18 0,0 12-53 32,-1 5-18-32,3 6-25 0,1 5-7 0,2 1-6 15,1 3-2-15,2-4-2 32,2-4-15-32,1-9-75 15,5-6-51-15,0-20-151 16,2-6-164-16,4-18 261 15</inkml:trace>
  <inkml:trace contextRef="#ctx0" brushRef="#br0" timeOffset="-10175.83">13801 14854 362 0,'15'-23'117'0,"-4"5"163"0,-5 4 8 16,-7 11-19-16,-3 3-16 16,-5 5-64-16,-3 4-35 15,-8 4-35-15,-1 3-12 16,-3 2-18-16,1 0-16 0,12 2-28 15,9 1-15-15,9-1-20 16,10 2-4-16,7-3-4 16,0-2-14-16,5-3-53 15,-4-5-49-15,0-2-193 16,-1-5 179-16</inkml:trace>
  <inkml:trace contextRef="#ctx0" brushRef="#br0" timeOffset="-9577.62">13026 15656 918 0,'-4'-9'136'0,"-3"-4"125"16,1-4-84-16,-1-2-66 16,-2 3-21-16,-6 3-17 15,-3 4-5-15,-4 6-4 16,3 1-19-16,6 11-33 16,2 7-9-16,-1 19-12 0,7 4 1 15,1 10 4 1,8-2 1-16,8-12 1 15,-3-8-1-15,4-20 1 16,3-7 2-16,-1-16 11 0,-1-5 9 16,-2-12 14-1,1-1 5-15,-7 0 1 0,-1 2-7 0,-2 11 5 16,-4 7 5 0,1 14-9-16,-1 6-1 0,1 17-19 15,0 6-10-15,2 7 0 16,3 1 0-1,-1-8-34-15,1-6-22 0,6-13-71 16,2-8-51-16,4-11-224 16,5-6 233-16</inkml:trace>
  <inkml:trace contextRef="#ctx0" brushRef="#br0" timeOffset="-9371.03">13342 15553 688 0,'0'-10'205'16,"0"5"173"-16,-5 0-96 0,-14 5-44 31,-2 9-64-31,-10-2-25 0,2 8-46 16,2 6-20-16,5-1-37 15,5 4-17-15,8-1-25 16,5-1-7-16,10-1-5 16,5 1-1-16,16-5-46 15,3-3-43-15,6-5-119 16,3-4-85-16,-4-5 160 15</inkml:trace>
  <inkml:trace contextRef="#ctx0" brushRef="#br0" timeOffset="-8682.46">13584 15612 1093 0,'-6'-17'204'15,"0"0"170"-15,-4 3-156 16,-3 2-50-16,-5 6-82 15,0 3-26-15,0 8-40 0,-1 7-7 16,5 11-7-16,-2 3-4 16,9 3-3-16,1 1-2 15,7-7 0-15,7-6 0 16,1-10 3-16,6-7 6 16,0-11 9-16,1-1 2 0,0-5 4 15,-1 1-5 1,-1 5-5-16,-3 4-3 15,-4 16-2-15,-4 5-2 0,-5 20-1 16,-4 6-8-16,-4 8-19 16,-4 2-4-16,3 1-1 15,1-3 9 1,0-14 17-16,5-6 3 0,4-16-1 16,2-12 0-16,9-8-2 15,1-13 2-15,8-9 9 16,-1 1 8-16,2-10 11 0,4 2 1 15,-3 3 3 1,3 2-3-16,-4 8 2 16,-4 5 1-16,-2 11-8 15,-4 6-4-15,-1 11-11 0,-4 5-3 16,-5 9-1-16,6 1-1 16,-3 2 0-16,6-1-2 0,1-4 0 15,-4-7-1-15,2-10 0 16,2-5 1-16,0-12 1 31,3-5 1-31,2-6 1 0,-6 0-1 0,1 2 11 16,-1 1 3-16,-3 10 9 15,-2 4 0-15,1 9-4 16,-3 6-2-16,-2 10-8 16,-1 3-3-16,0 2-6 15,1 0 0 1,1-2-1-16,5-4 2 0,-1-7 2 15,3-3 1-15,5-8-1 16,-1-5-2-16,3-7 5 16,0-4-28-1,0-2-118-15,-2-2-52 0,0-1 77 16</inkml:trace>
  <inkml:trace contextRef="#ctx0" brushRef="#br0" timeOffset="-8529.63">13913 15703 1596 0,'-12'8'159'16,"1"-2"114"-16,5-7-177 16,2-4-42-16,4-7-107 15,3-1-54-15,7-7-138 32,5-2-150-32,10 6 222 0</inkml:trace>
  <inkml:trace contextRef="#ctx0" brushRef="#br0" timeOffset="-8151.53">14069 15623 860 0,'4'28'167'0,"1"1"162"16,-2-1-84-16,-3 0-109 15,-1 3-39-15,-4-5-57 0,2-2-18 16,2-9-13-16,0-6-1 16,1-8 0-16,0-1 12 15,0-10 26-15,1-5 12 16,3-5 24-16,-1-2-2 15,5 0-13-15,1 4-8 16,5 7-24-16,5 2-1 0,6 5-13 16,2 1-5-16,3-4-4 15,-5 0-8-15,-1-6-2 16,2-4 0-16,0-5 1 16,-2-5 2-16,-4 0 5 15,-4-1 16-15,-8 6 30 16,-5 6 13-16,-11 5 14 15,-6 6-7-15,-4 8-14 16,1 7-11-16,0 12-17 16,2 7-11-16,8 10-18 15,5 3-5-15,10-2-3 16,9-3-2-16,9-11-1 16,6-5-15-16,9-12-69 15,0-5-52-15,8-6 69 16</inkml:trace>
  <inkml:trace contextRef="#ctx0" brushRef="#br0" timeOffset="1389.26">11976 17838 822 0,'-7'-10'120'16,"-3"-1"92"-16,9 4-97 16,-5 0-26-16,3-5-27 15,3 5 5-15,-3-4 32 0,7 3 14 16,4 10 13-1,-3 4-6-15,5 20-35 0,-4 13-19 16,5 20-34-16,-3 9-13 16,-2 11-11-16,0 8-3 15,-6-11-3-15,2-6-2 16,2-17-33-16,3-12-7 0,1-13-19 16,4-6-27-16,2-17-57 15,-2-5-51 1,2-17-157-16,0-5-31 0,3-9 80 31,3 4 64-31,2-4 252 16,-5-6 96-16,-1 9 85 0,-4 0 29 0,0 6-14 15,-3 13-13-15,0 3-37 16,-2 0-19-16,0 23-38 16,-1 2-17-16,-3 16-28 15,1 2-13-15,1-8-25 16,2-3 9-16,3-14 16 15,1-7 11-15,4-12 20 16,1-7-10-16,3-3-20 16,0-5-12-16,-5-7-14 15,1 6-4-15,-9-2-2 16,-3 1 0-16,-8 6-1 16,-9 3 0-16,-5-3-3 0,3 12-4 15,-1 6-13-15,1 0-36 16,8 18-105-16,2-5-87 15,15-3 114-15</inkml:trace>
  <inkml:trace contextRef="#ctx0" brushRef="#br0" timeOffset="1625.74">12680 18053 1008 0,'-5'8'144'0,"-2"0"158"16,-3 0-124-16,-6 1-51 15,-3 5-32-15,-2 5-46 16,0 9-15-16,2 1-21 16,7 6-4-16,4-7-5 15,6-1-4-15,6-3-3 16,5-5 0-16,8 2 0 16,5-8 1-16,1-10-21 15,2-2-47-15,3-15-182 16,3 5 154-16</inkml:trace>
  <inkml:trace contextRef="#ctx0" brushRef="#br0" timeOffset="1847.14">12894 17677 1525 0,'-3'9'119'0,"1"10"75"31,1 11-71-31,-7 19-56 0,3 9-21 0,3 13-24 32,2 1-11-32,1 11-8 15,6-9-11-15,0-4-93 16,2-7-77-16,8-23-264 16,0-3 237-16</inkml:trace>
  <inkml:trace contextRef="#ctx0" brushRef="#br0" timeOffset="2051.41">13039 18066 1279 0,'-8'12'106'0,"-1"8"79"0,-3-3-28 15,-4 7-39-15,1 7-20 16,4-6-46-16,6 1-16 15,13 7-26-15,6-12-3 16,5 4-6-16,6-4 9 0,10-10-122 16,1-4 86-1</inkml:trace>
  <inkml:trace contextRef="#ctx0" brushRef="#br0" timeOffset="2585.32">13796 18130 754 0,'0'9'109'0,"2"10"139"0,-1-6-143 16,2 11-33-16,2 6-20 16,3 1-29-16,-4 6-8 15,5-8-10-15,0-3-1 16,-3-9-1-16,0-7 2 16,-5-9 20-16,0 0 14 0,-2-9 35 15,-1-7 10-15,-4-19-10 16,1-2-7-16,0-1-22 15,1-1-11-15,6 17-10 16,2 0-8-16,10 5-16 16,0 4-4-16,7-2 3 15,5 5-42-15,6 11-92 16,2 2-83-16,4 3 94 16</inkml:trace>
  <inkml:trace contextRef="#ctx0" brushRef="#br0" timeOffset="3433.21">14207 18099 1012 0,'3'0'129'0,"-6"2"93"16,0 0-41-16,6 6-67 15,-2-1-25-15,9-3-31 16,3 9-10-16,1-9-21 16,0-3-8-16,0-8-8 0,-3-11 2 15,-6 1 16-15,2 0 10 16,-6 9 15-16,-1 1-1 15,-12 3-7-15,0 0-5 16,-6 4-9-16,1 7 2 16,2 13-7-16,2 4-7 15,2 11-9-15,9 4-7 16,8-7-4-16,10 8-4 0,5-10-1 16,3-2-1-16,5-4-13 15,-3-12-10 1,2-10-23-16,0-9-19 0,0-9-51 15,1-9-26-15,-5-12-77 16,-3-7-44-16,0-18 5 16,-5 2 35-16,-6-10 106 15,-3 1 69-15,-8-2 88 16,-5-2 44-16,2 11 101 16,0 8 41-16,0 16 57 15,1 11-8-15,-2 16-44 16,0 7-30-16,1 18-74 15,-2 12-30-15,0 20-53 16,3 8-13-16,3 17-7 16,2 6-5-16,8 7-6 0,2-7-4 15,11-8-4-15,2-5-11 16,6-15-56-16,1-5-6 16,-4-16-43-16,-1-10-6 15,-2-22-49-15,-6 0-25 16,3-19-12-16,-3 5 7 15,0-9 103-15,-3-8 31 16,-4 13 61-16,-5-12 11 16,-5 18 56-16,-1 6 37 15,-3-3 63-15,-3 15 22 0,2 4-17 16,-1 4-19-16,2 0-35 16,2 1-15-16,3 6-31 15,2-8-15-15,9-7-25 16,2-7-4-16,1-13 1 15,3-6 16-15,-2 2 4 16,-1-3 2-16,-4-7 5 16,-3 6-11-16,-10 0 1 15,-5 7 2-15,-13 9-3 16,-4 6-3-16,-7 16-14 16,3 9-8-16,4 26-13 15,4-8-3-15,9 15-3 16,2-8-3-16,12-7-19 15,4 6-24-15,11-18-51 0,8 4-22 16,5-16-64-16,3-8-28 16,6-10-123-16,8-5-157 15,2-9 286-15</inkml:trace>
  <inkml:trace contextRef="#ctx0" brushRef="#br0" timeOffset="3889.45">15267 18147 1060 0,'-5'-25'200'0,"-5"0"195"0,0 4-145 32,-1 1-28-32,1 8-47 15,-3 5-30-15,-1 5-67 0,0 10-28 0,-1 11-40 16,3 6-8-16,5 9-8 16,1 3-2-16,10-6-7 15,4-14-3-15,4-10-1 16,1-5 3-16,1-11 10 15,-1 7 3-15,-3-8 3 16,-2-16 1-16,0 15 3 16,-2-14 0-16,-3 11 0 0,0 18 0 15,-3-6-2-15,0 21-1 16,-1 5-1-16,-1-7 0 16,3 13-2-16,5-14 1 15,0-9-1-15,5-3 0 16,4-18 5-16,2-2 4 15,1-8 11-15,5-7 7 16,3-5 4-16,2 2 0 16,5 5-8-16,-2 8-7 15,-5 14-9-15,-1 5-3 16,-11 15-1-16,2 3-1 0,-10 8-5 16,-2 6-6-16,-5 1-21 31,-4 7-12-31,-6-5-33 15,-4-8-23-15,-5-7-76 0,-3-5-56 0,6-4 127 16</inkml:trace>
  <inkml:trace contextRef="#ctx0" brushRef="#br0" timeOffset="4202.65">15656 18092 1206 0,'17'1'113'0,"1"-1"82"16,0-3-16 0,-1-4-33-16,-1-3-13 0,-5-4-10 0,0-1-6 15,-9 2-5-15,-3 2-2 16,-4 4-14-16,-5 1-8 16,-6 5-20-16,-2 5-12 15,-1 16-24-15,0 14-8 16,9 7-14-16,2-2-6 15,14-1-5-15,7-9-3 0,16-7-2 32,11-2 1-32,16-13-1 0,5-9 6 0,-5-7-101 15,-7-11-69-15,-5-2 93 16</inkml:trace>
  <inkml:trace contextRef="#ctx0" brushRef="#br0" timeOffset="196498.63">22304 9307 815 0,'-58'2'57'0,"6"3"57"15,11 4-94-15,9 4-7 0,9 0 13 16,-2-4 18-16,14-2 29 16,6 0 13-16,17-4 19 15,14 0 4-15,34-1 5 16,26-3-2-16,38-9-26 15,31-3-19-15,32-13-19 16,9-5-4-16,18-11 4 16,-1-2 4-16,-17 0-3 15,-19 3-3-15,-44 14-14 16,-28 4-10-16,-50 12-11 16,-26 4-7-16,-53 9-64 15,-28 7-51-15,-48 11-207 16,-26 7 173-16</inkml:trace>
  <inkml:trace contextRef="#ctx0" brushRef="#br0" timeOffset="197174.25">17763 8711 574 0,'8'11'135'0,"0"-3"136"0,6-3-124 15,13 2-29 1,18-6-49-1,24 3-20-15,21-2-30 16,2-2-9-16,13 0-123 16,7 6 84-16</inkml:trace>
  <inkml:trace contextRef="#ctx0" brushRef="#br0" timeOffset="-145577.09">17638 8699 1063 0,'-28'11'54'15,"7"3"39"-15,13-2-80 0,9 4-8 16,0-9-2-16,4-4 0 16,13-3 0-16,6-2 1 15,8-2-1-15,9-3 0 16,7-2-2-16,5-2-1 15,29 1-1-15,7-1 0 16,9 1 1-16,1-1 1 0,-4-2 31 16,9 1 17-16,-5 1 21 15,-5 1 7-15,-15 2-15 16,-15 2-12-16,-15 4-19 16,-6 1-6-16,-20 4-14 15,-12 4-4-15,-25 3-3 16,-14 5-1-16,-24 6-1 15,-11 4-2-15,-22 3-5 16,-12-1-1-16,-8-4-6 16,-2-3-2-16,0-3-5 15,1-3-4-15,3-3-6 16,-2-2-1-16,10-6 0 16,8 0 8-16,5-5 11 15,11 1 6-15,22 0 6 0,15-1-1 16,24 2-4-1,9-1-2-15,18 1-3 0,15 2 0 16,34 1 3-16,13-1 0 16,24-2 2-16,9 0 1 15,14-3 1-15,6 0 0 16,12-2 1-16,0-1 1 0,-16 0 0 16,0-1 3-16,-11 0 6 15,-11 2 2-15,-22-1 6 16,-15 1 2-16,-38 5-3 15,-13-3 1-15,-23 3-5 16,-10 2-4-16,-39 2-10 16,-23 4-8-16,-26-1-13 15,-10 2-7-15,-21-3-3 16,2 0 2-16,-2 0 12 16,-10-1 8-16,22 2 11 15,13-2 2-15,16 0 2 16,24-1-1-16,26 0-2 15,10 1 0-15,23-1-2 16,8 0-1-16,27 0 2 16,11-2 0-16,23-2 3 0,18 0 1 15,25-6-1-15,5-2 0 16,17 0 0-16,3-2 0 16,-9-2 1-16,-6-3 4 15,-15-2 8-15,-18-3 3 16,-16 4 3-16,-10 2-1 15,-29 4-7-15,-21 3-4 16,-39 8-38-16,-21 6-33 0,-31 6-95 16,-20 0-72-16,-25-1-78 15,-6-1 29-15,-16-10 233 16,15-1 148-16,32-12 201 16,18 2 24-16,44 2-122 15,17 4-74-15,29 6-73 16,13 2-18-16,35 2-14 15,22 0-1-15,36 4-16 16,11 4-10-16,23 5-254 16,4 10 184-16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4-18T16:09:27.916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context xml:id="ctx1">
      <inkml:inkSource xml:id="inkSrc18">
        <inkml:traceFormat>
          <inkml:channel name="X" type="integer" max="12064" units="cm"/>
          <inkml:channel name="Y" type="integer" max="7540" units="cm"/>
          <inkml:channel name="T" type="integer" max="2.14748E9" units="dev"/>
        </inkml:traceFormat>
        <inkml:channelProperties>
          <inkml:channelProperty channel="X" name="resolution" value="400" units="1/cm"/>
          <inkml:channelProperty channel="Y" name="resolution" value="400" units="1/cm"/>
          <inkml:channelProperty channel="T" name="resolution" value="1" units="1/dev"/>
        </inkml:channelProperties>
      </inkml:inkSource>
      <inkml:timestamp xml:id="ts1" timeString="2023-04-18T16:10:32.740"/>
    </inkml:context>
  </inkml:definitions>
  <inkml:trace contextRef="#ctx0" brushRef="#br0">8998 2759 636 0,'-14'-1'61'0,"3"-1"35"0,5 4-30 16,4 2 5-16,-2 1 6 15,3 0 12-15,6 0-6 16,3 0-14-16,9 0-20 16,5 1-12-16,7 0-20 15,7 2-7-15,8 0-8 16,7-1-1-16,25-3-2 16,13-2-3-16,16-2-4 15,10-2 0-15,14-2-1 0,0-1 0 16,18 1 3-1,9 2-1-15,-7 0 2 16,14 2 0-16,3 4 0 0,-5-2 2 16,19 0 2-1,-12-2-1-15,12-4 1 0,1-3 1 16,-18-3 0 0,13-1 0-16,-19-3 0 15,-2 1 1-15,-2 0 0 0,-13 1 1 0,-13 5 0 16,-1 3 1-16,-17 3 1 15,-7 2 0-15,-24 3 3 16,-19-1 0-16,-25 1 3 16,-7 0 3-1,-14-2 7-15,-11-2 1 0,0-2-3 16,-15-3-1 0,-12-3-8-16,-6-3-2 0,-17 0 8 15,-16 0 6-15,-23-2-1 16,-12 0 19-16,-8-2 20 15,-4-2 3-15,-5 1 5 16,0 0-16-16,-17 1-24 16,-7 0-7-16,2 1-8 0,-10 0-3 15,-3 5-5 1,0 0-2-16,-23 5-2 0,3 3 0 16,-10 7-1-16,-5 4-1 15,1 6 0-15,-10 5 2 16,12 4 0-16,-9 2 0 0,10 1 3 31,6-1-1-31,1-1 0 0,19 1 1 16,-2-6-2-16,7-2 1 0,31-4 9 31,5-4 1-31,32-4 1 0,8-2-3 0,15-3-9 31,12 0-2-31,25-2-11 0,15 0-5 16,25 1-5-16,16-1-2 0,28-1 8 15,11-2 4-15,22-5 8 16,24-1 4-16,14-4 0 16,18 0-6-16,29 1-3 15,-4 1-6-15,32 3 1 16,8 1 3-16,17 2 2 16,15 1 4-1,10-4 11-15,15-1 6 0,16-2 3 16,-12-3 1-16,15-1-9 0,-6 4-2 15,-13 5 16-15,12 6-41 0,-35 18 19 32</inkml:trace>
  <inkml:trace contextRef="#ctx0" brushRef="#br0" timeOffset="29591.72">3027 5436 727 0,'-3'0'72'0,"2"1"47"0,1 1-40 16,6 1-33-16,-2-1-1 16,8-2 8-16,-3-2 2 15,7-4-8-15,2 0-6 16,12 1-15-16,8 3-7 15,29 7-15-15,11 6-3 16,13 9-1-16,7 5-3 16,18 6 0-16,8 0 0 0,26-1-3 15,23-7-6-15,18-13 0 16,20-9-3-16,32-10 1 16,-1-8 6-16,27-6 3 15,4 1 1-15,14 2 4 16,16 5 1-16,11 11-1 15</inkml:trace>
  <inkml:trace contextRef="#ctx0" brushRef="#br0" timeOffset="42411.45">3967 7637 346 0,'-3'2'31'0,"0"3"23"0,2 2-27 0,1 2-22 15,-1 0-2-15,1-1-2 16,0-2 0-16,4-3 38 31,3-1 3-31,7-1 2 0,2 0 2 0,4 0-40 31,7 1-1-31,5-1-3 16,6-1 0-16,9-2-20 16,2-2 66-16,4-4 14 15,1-1 14-15,0-1 37 16,2 1-64-16,14 3-12 15,2 3-15-15,14 4-16 16,-4 0-4-16,-3 4-2 16,7-1 0-16,11-1-1 0,3 0-2 15,6-4-2-15,6-3 0 16,5-3 0-16,7-3 1 16,16 1 2-16,-1-2 1 15,4 2 0-15,15 0 1 16,-6 6-1-16,0 2 1 15,6 8-1-15,-8-1 1 0,-7 0 1 16,7-1 2-16,-13-4 2 16,-2 1 5-16,4 0-6 15</inkml:trace>
  <inkml:trace contextRef="#ctx0" brushRef="#br0" timeOffset="58633.57">16076 7887 498 0,'5'-2'106'16,"-2"2"84"-16,2 1-27 15,-1 4 22-15,-1 11-35 0,2 4-13 16,-3 13-45-16,0 3-19 16,-3 10-31-16,-2 5-16 15,-6 10-14-15,2 7-6 16,2 2-3-16,2-3-1 15,3-13-55-15,0-9-57 16,1-15-285-16,2-5 234 16</inkml:trace>
  <inkml:trace contextRef="#ctx0" brushRef="#br0" timeOffset="58903.48">16023 8016 1013 0,'9'-27'105'0,"6"-1"94"16,3-7-14-16,5 1-6 15,2 1-29-15,-1 3-49 16,2 10-28 0,-2 9-35-16,5 4-15 0,5 7-18 15,-3 5-3-15,8 7-1 0,-12 4 1 16,-7 6 0-16,-7 2 1 15,-14 3-10-15,-6 3-16 16,-22 1-71 0,-4 0-57-16,-13-3-223 0,0-2 211 15</inkml:trace>
  <inkml:trace contextRef="#ctx0" brushRef="#br0" timeOffset="59474.22">16501 8021 797 0,'-1'4'90'0,"1"0"40"0,0-3-3 15,1-2 9-15,10-8-42 16,0-5-13-1,8-9-24-15,5-2-6 0,1-2-14 16,-2 1-8-16,-6 3-11 0,-5 1-4 16,-12 6 18-16,-5 4 2 15,-13 8-2 1,-6 4-2-16,-7 15-23 0,2 7-4 16,-2 16-4-1,0 6 0 1,7 4-1-16,1-1 0 15,11-10-1-15,11-9 1 0,13-14 2 16,9-6 1-16,15-11 5 16,3-4 2-16,11-7-1 15,10 1-3-15,8 1-3 16,-1 2 0-16,-11 8 0 16,-9 1 2-16,-18 5 2 15,-8 4 0-15,-14 1 4 16,-3 1 3-16,-15-3 4 15,-2-2 1-15,-4-5 0 16,-2-2-3-16,5-7-1 16,-1-3 8-16,8-4 9 15,5-1-1-15,9-5 2 0,7 1-9 16,13 0-12-16,-1 0-2 16,10 0-5-16,6 3-2 15,4-2-43-15,3 1-55 16,4-3-403-16,-4-5 320 15</inkml:trace>
  <inkml:trace contextRef="#ctx0" brushRef="#br0" timeOffset="59686.18">17319 7609 840 0,'0'-7'104'0,"0"4"139"15,3 5-79-15,-4 11 20 16,5 7-32-16,-4 12-66 16,0 6-28-16,0 10-40 15,2 6-7-15,-2 6-7 16,4 0-1-16,1-1-94 0,-1-4-80 16,1-8 92-16</inkml:trace>
  <inkml:trace contextRef="#ctx0" brushRef="#br0" timeOffset="59902.93">17226 7893 1318 0,'-7'-6'113'0,"7"-2"68"0,12-2-60 15,5-4-2-15,7-3-21 16,-2-2-11-16,7 2-41 15,4 2-20-15,6 6-9 16,7 3-55-16,10 8-138 16,6 3-120-16,3 7 128 15</inkml:trace>
  <inkml:trace contextRef="#ctx0" brushRef="#br0" timeOffset="60375.21">17825 7944 1081 0,'-10'-4'170'0,"-3"0"103"31,-7-5-80-31,-1-2-36 0,-8 5-79 16,-2 2-26-16,-10 10-36 15,-7 8-8-15,0 14-8 0,2 3-2 16,18 1-2-16,12-3-2 0,15-9-1 31,5-4 0-31,23-11 1 16,9-5 4-16,13-6 2 15,5-7 3-15,-7-3-1 0,-3-3 2 0,-15 1 0 16,-5 5 0-16,-10 5-2 31,-4 8 1-31,-10 10 0 0,-4 6-1 16,-4 8 3-16,-1 1-1 16,2-3-3-1,6-3 1-15,7-10 1 16,7-5 0-16,8-8 3 0,3-5 1 15,4-4 0-15,5-5 0 16,2-5-1-16,-1-3-2 16,0-2 24-16,-4 3 6 0,-11 7 14 15,-3 5 6-15,-10 16-14 16,-6 10 0-16,-2 14-12 16,-3 3-4-1,6-1-13-15,6 0-5 0,10-11-3 16,2-4-1-16,7-7 2 15,2-3-4-15,-2-6-75 16,0-2-109-16,-3-6 105 16</inkml:trace>
  <inkml:trace contextRef="#ctx0" brushRef="#br0" timeOffset="60540.52">18192 7742 1334 0,'-19'5'53'16,"-1"-1"21"-16,4-3-71 16,6-2-58-16,1-4-81 0,11-4 78 15</inkml:trace>
  <inkml:trace contextRef="#ctx0" brushRef="#br0" timeOffset="60819.69">18380 7887 904 0,'7'38'88'0,"-4"-1"69"16,-1-3-16-16,-5-6-19 15,-4-4-31-15,-1-6-47 16,3-6 0-16,0-7 14 16,2-5 6-16,3-4 12 0,1-6-9 15,6-9-12-15,2-5 0 16,8-6-11-16,2 0-8 15,11 5-14 1,0 6-4-16,1 16-2 16,-2 5-1-16,-9 14-10 15,-3 4-3-15,-4 3-2 0,-4-1 2 16,0-3-22-16,0 0-36 16,-1-3-128-16,-1-5-101 15,4-4 145-15</inkml:trace>
  <inkml:trace contextRef="#ctx0" brushRef="#br0" timeOffset="61119.77">19041 7801 925 0,'-13'0'165'0,"0"0"146"15,-14 7-131-15,-6 3 2 0,-13 9-68 16,-4 5-22-16,8-1-47 15,11 0-17-15,23-6-20 32,11-3-6-32,21-1-4 0,6 3 0 15,12-1 3-15,2 3 1 16,-8 0 0-16,-7-1 0 16,-13 3 2-1,-14-2 0-15,-10 0 3 0,-10 1 0 16,-23-3-8-16,-6-1-28 15,-8-6-178-15,5-4 138 0</inkml:trace>
  <inkml:trace contextRef="#ctx0" brushRef="#br0" timeOffset="61504.63">20044 7458 1417 0,'-4'28'105'0,"3"6"103"15,1 10-153-15,3 6 10 16,1 10-21-16,-3 1-7 15,4 12-19-15,0 0-8 16,3-3-26-16,1-4-55 16,1-12-252-16,2-8 204 15</inkml:trace>
  <inkml:trace contextRef="#ctx0" brushRef="#br0" timeOffset="61887.53">19924 7865 1211 0,'18'-17'61'0,"2"2"47"15,2 2 27-15,8 4 11 16,3 2-10-16,12 5-56 0,4 3-30 16,4 6-31-16,-10 4-10 15,-12 7-7-15,-9 5 0 16,-15 8 1-16,-3 1 0 15,-3 5 2-15,-2-4-1 16,2-9 0-16,7-2-2 16,6-10 1-1,7-5 2-15,6-11 14 16,3-8 5-16,3-7 10 0,-2-4 10 16,-6-6 3-16,-12-3 0 0,-17-2-10 15,-13 0-9-15,-17 8-20 16,-3 7-6-16,-5 12-5 15,4 6-4-15,4 6-33 16,-2 2-47-16,13 0-240 16,4-4 200-1</inkml:trace>
  <inkml:trace contextRef="#ctx0" brushRef="#br0" timeOffset="62905.13">21593 7585 189 0,'0'-1'116'16,"0"-1"86"-16,0 1 28 16,7-3-4-16,-5 0-10 15,4-2-14-15,-3 1-30 16,-2 4-12-16,4 5-35 16,-3 7-11-16,0 9-22 15,-2 7-13-15,0 12-20 0,-1 8-14 16,1 10-20-1,0 1-8-15,-1 2-8 0,0-3-3 16,1-6-1 0,1-5-13-16,-1-8-80 15,4-4-71-15,4-8 80 0</inkml:trace>
  <inkml:trace contextRef="#ctx0" brushRef="#br0" timeOffset="63367.41">22122 7775 1048 0,'6'-10'64'15,"1"1"38"-15,0 2 20 16,-3 3 35-16,1 3-31 0,-2 1-39 31,2 5-29-31,0 7-29 0,0 6-3 0,4 13-8 16,1 6-7-16,3 7-5 16,3 0-1-1,1-4 3 1,4-5 7-16,3-9 23 15,0-4 3-15,1-10 20 16,-1-5 0-16,-6-7 1 16,-3-4 4-16,-5-9-12 15,2-6-4-15,-3-12-12 16,3-6-3-16,0-13-5 16,-3-2-5-16,2 2-13 15,-3 6-8-15,-3 14-8 0,-2 8-3 16,-2 11-49-16,0 3-46 15,2 4-119-15,1 2-94 16,9 5 169-16</inkml:trace>
  <inkml:trace contextRef="#ctx0" brushRef="#br0" timeOffset="64554.54">22702 7896 467 0,'-1'-9'122'0,"-2"-1"83"16,4 0-23-16,2-2-16 0,4 1-10 16,-3-2 5-16,1 1-30 31,-4 0-21-31,-2 2-41 0,-5 3-20 0,-5 7-27 16,-9 3-10-16,-4 15-12 15,-3 8-2-15,1 10-1 16,1 6 0-1,9 0 0-15,2-5 1 0,13-8 1 16,3-10 0 0,11-6 2-1,3-5 1-15,0-8 3 16,4-2 1-16,1-11 2 0,0-1 0 0,-1-5 14 31,-3-3 9-31,-7-4 5 0,-2-1 0 0,-6 6-9 16,-2 5-7-16,-5 13-7 15,-3 4-3 1,-4 14-7-16,1 2-4 16,3 5-1-16,3-2 0 15,13-6 1-15,5-3 1 16,14-7 4-16,7-4-1 16,9-9 2-16,2-2 0 0,-4-5-2 15,-2 0 0-15,-13 2-2 16,-5 3 0-16,-5 11-3 15,-4 4-2-15,-7 12 1 16,-1 5 0-16,-4 1 3 16,0-2 1-16,-1-4 2 15,-2-4 2-15,0-7 3 16,1-2 2-16,-2-5 3 16,0-5-1-16,-1-4-1 15,2-4 7-15,-1-9 11 16,3-5 6-16,5-12 0 15,2-1-10-15,12-5-17 16,2 2-8-16,11 9-7 0,1 6 0 16,3 12-2-16,5 5 1 15,-3 8-1 1,2 3 0-16,-9 6 0 0,-6 4-14 16,-12 4-8-16,-2 3 0 0,-7 3 2 15,-1 2 16 1,-5 5 11-16,-4 1 1 0,2 5 2 15,2 1 0-15,3-4 1 16,0-3-1-16,8-7 0 16,0-3 0-16,10-5 0 15,-1-1-4-15,0-9-108 16,1-2-76-16,-3-11 97 16</inkml:trace>
  <inkml:trace contextRef="#ctx0" brushRef="#br0" timeOffset="64715.82">23232 7527 1161 0,'-10'1'33'0,"1"-1"-15"16,9-1-31-16,13 1-2 15,5 4 1-15,15 7-191 16,0 4 150-16</inkml:trace>
  <inkml:trace contextRef="#ctx1" brushRef="#br0">24542 13262 0,'0'0'0,"0"0"0,0 0 15</inkml:trace>
  <inkml:trace contextRef="#ctx0" brushRef="#br0" timeOffset="67148.75">23789 7859 696 0,'11'-14'82'0,"-5"2"94"16,0-2-15-16,-6 0-17 15,-5-1 4-15,-3-3-30 16,-4 0-28-16,-8 2-32 16,-6 2-16-16,-14 10-19 0,-8 5-3 15,-7 17-18 1,5 9-2-16,4 16-4 0,10 7-1 15,13 0 0 1,7-2 1-16,16-13-1 0,7-7 1 16,10-12 4-16,6-7 1 15,4-11 7-15,2-6 2 16,-1-8 1-16,0-5 0 16,-2-5 0-16,-1-1 2 15,-6 2 5-15,-8 7 6 16,-9 17 5-16,2-2-4 0,-5 21-8 15,1 6-9-15,5 8-8 16,6 1-2-16,7-5 1 16,5 2-1-16,2-8 1 15,4-3 1-15,8-8 2 16,-4-6 2-16,3-9 2 16,-1-7 1-16,-3-12 0 15,0-8-1-15,3-20-16 16,5-11-10-16,4-14-4 15,-1-7 0-15,-6 0 16 16,-9 2 9-16,-7 2 3 16,-8 4-1-16,-4 21 22 15,-3 13 0-15,-10 34 3 16,-3 16 3-16,-7 29-18 16,0 10-3-16,-2 16-4 0,1 1-3 15,7 2-3-15,-2-3 0 16,8 0 3-16,3-3 0 15,1-11 2-15,1-10 1 16,1-18 1-16,2-6-1 16,4-16 1-1,4-8-1-15,3-15-3 0,4-4 0 0,4 0-2 16,0 4-1-16,0 13-3 16,-1 9-2-16,0 17-1 15,0 8 0-15,-1 11 1 16,0 5 2-16,-4-2 2 15,-6-1-1-15,-16-8-4 16,-10-7-20-16,-20-6-64 16,-7-3-52-16,-5-8-176 15,3-5 176-15</inkml:trace>
  <inkml:trace contextRef="#ctx0" brushRef="#br0" timeOffset="67510.8">24759 7350 1418 0,'-17'72'60'0,"-5"2"-8"16,-1 1-10-16,3-1-32 15,4-3-5-15,15-5 9 0,4-5 14 16,13-9 18-16,5-7 3 15,4-16-6-15,7-10-13 16,1-15-14-16,0-7-4 16,8-18-3-16,-5-9-2 0,-3-12 1 15,-3-5 11-15,-26 3 50 16,-9 7 19-16,-25 17 5 16,-11 14-10-16,-2 23-51 15,1 14-21-15,12 15-10 16,7 6-1-16,22-5-1 15,11-2 1-15,26-9-1 16,19-5 3-16,24-3-110 16,4-4-112-16,-3-3 124 15</inkml:trace>
  <inkml:trace contextRef="#ctx0" brushRef="#br0" timeOffset="67950.87">23823 8502 1395 0,'0'5'177'15,"-1"3"136"-15,-6 8-149 16,-4 5-9-16,-15 10-61 16,-17 5-12-16,-26 14-35 15,-8 5-14-15,-12 4-17 0,7 3-7 16,-7-4-48-16,2-1-61 16,1-2-194-16,2-4-195 15,28-10 260-15</inkml:trace>
  <inkml:trace contextRef="#ctx0" brushRef="#br0" timeOffset="68156.02">23080 8496 1813 0,'30'16'119'0,"20"10"40"16,14 8-7-16,9 19-42 15,9 7-21-15,21 13-28 16,6 3-22 0,18-3-24-16,8-2-3 0,0-5-90 15,-8-3 385-15,-15-18-246 16</inkml:trace>
  <inkml:trace contextRef="#ctx0" brushRef="#br0" timeOffset="76544.28">11832 14443 1047 0,'5'-16'108'0,"-2"0"84"15,-1-1-60-15,-4 2-19 16,0 5-32-16,0 4-22 0,3 6-7 16,2 15-5-1,2 10-4-15,3 22-18 0,1 9-4 16,2 12-13-16,0 2-4 15,0-4-3-15,-1-5-9 16,0-4-44-16,-1-3-28 16,-3-4-101-1,-1-4-74-15,-1-12 142 16</inkml:trace>
  <inkml:trace contextRef="#ctx0" brushRef="#br0" timeOffset="76793.82">11851 14394 1581 0,'15'-18'121'0,"2"1"79"16,7 2-37-16,5 3-45 16,1 2-24-16,2 4-39 0,-4 1-21 15,-4 3-19-15,-5 1-5 16,-7 2-3-16,-4 3-1 15,-9 4 1-15,-6 2 0 16,-10 6-1-16,-7 0 0 16,-7 3-48-16,-1 1-38 0,2 0-103 15,3 0-80-15,10-3 144 16</inkml:trace>
  <inkml:trace contextRef="#ctx0" brushRef="#br0" timeOffset="77412.37">12196 14524 1287 0,'9'-5'92'0,"-1"1"37"16,-1-1-27-16,-3-1-36 16,4 0-14-16,2-7-7 0,5-1 9 15,3-4 15-15,2-2 6 16,1-2 5-16,-1 2-13 15,-8 2-24-15,-3 3-8 16,-12 6-14-16,-8 3-5 16,-15 9-9-16,-5 5-4 15,0 11-3-15,2 5 0 0,7 4-2 16,7 1 0 0,11-5-1-16,4-4 0 0,11-6 0 15,6-5 1-15,13-7 2 16,6-2 0-1,15-2 1-15,0-2 0 0,-1 1 0 16,-6-1 0-16,-16 0 1 16,-7-2 2-1,-15 2 1-15,-3-1 0 0,-6 3-1 16,-1 1-3-16,4 4-2 16,0 4-2-16,6 4 1 15,2-1 0-15,6-1 1 0,5-6 1 16,7-14 1-1,0-6 1-15,5-14 1 16,0-7 1-16,-1-7-1 16,2-3 0-16,-1-5-1 0,-4-4 0 15,-5-9-1-15,-5-3 0 16,-2-1-1-16,-2 8 1 0,-5 18-1 16,-1 12 0-16,-6 20 0 31,-1 11 4-31,-2 5 7 15,1 13 3-15,2 16 0 0,6 10-3 0,3 10-7 32,5 5-2-32,5-3-16 15,4 2-75-15,-2-5-156 0,-3-4 145 16</inkml:trace>
  <inkml:trace contextRef="#ctx0" brushRef="#br0" timeOffset="77963.31">12812 14311 1657 0,'34'-26'86'15,"1"0"21"-15,1-1-27 16,1 1-33-16,2 0-13 0,8-1-13 16,7-2-11-16,11 7-9 15,3 2-3-15,-5 10-6 16,-9 6-7-16,-21 9-4 15,-10 8 1-15,-18 8 8 16,-11 4 6-16,-17 7 8 16,-6-1 1-16,-20 4-2 15,0 1-1-15,7 0 0 16,6 1-2-16,17-6 0 16,9-4 0-16,16-13 1 15,8-7 4-15,15-15 1 16,4-8 2-16,8-10-1 15,-4-5 0-15,-7-3 16 0,-1 2 17 16,-10 6 27-16,-3 6 12 16,-10 9-5-16,-4 10-11 15,-2 4-28-15,0 12-11 16,-6 10-15-16,4 2-5 16,2-1-2-1,0-5 0-15,13-5-2 0,1-6 0 0,9-10 2 16,1-3 2-1,0-9 3-15,-3-5 0 0,-1 1 7 16,-2 2 7-16,-2 7 9 16,0 4 2-1,-3 8-9-15,0 5-7 0,3 6-11 16,2 2-3-16,-1-2-51 16,1-5-54-16,2-10-152 15,-2-5-242-15,7-6 284 16</inkml:trace>
  <inkml:trace contextRef="#ctx0" brushRef="#br0" timeOffset="78092.84">13639 14026 1185 0,'-13'-10'67'0,"5"-1"62"0,9-4-175 16,7 2-81-16,14 6-141 15,6 6-74-15,11 11 165 31</inkml:trace>
  <inkml:trace contextRef="#ctx0" brushRef="#br0" timeOffset="78406.75">13857 14103 479 0,'13'50'192'0,"-2"-3"219"0,-6 2-100 15,-3-8-83-15,-2-5-51 0,-3-11-79 16,0-10 26 0,1-12-32-16,2-8 1 0,6-11-13 15,8-5-15 1,11 0-35-16,2 3-10 0,1 5-12 31,-1 3-2-31,1 2-4 0,-1 2 0 0,0-2-2 16,1-1 0-16,-4 2-1 0,-3 0 0 31,-2 6 0-31,-2 2 0 0,0 9-1 0,-2 7 0 16,1 9 0-16,-3 3 2 31,0 3 0-31,0-1 1 0,-6-4 3 15,-7-2 1-15,-7-5 3 16,-8-3 0-16,-9-9-23 16,-6-6-47-16,-9-12-508 15,-5-10 389-15</inkml:trace>
  <inkml:trace contextRef="#ctx0" brushRef="#br0" timeOffset="78743.75">15122 13776 1266 0,'-13'18'131'0,"2"8"108"16,-4 6-15-16,2 18-53 16,3 8-28-16,-2 16-63 15,5 5-33-15,-2 4-35 16,3-3-4-16,-1-5-39 15,0-3-72-15,7-5 63 16</inkml:trace>
  <inkml:trace contextRef="#ctx0" brushRef="#br0" timeOffset="79076.23">14884 14330 1404 0,'12'-27'106'0,"9"1"64"0,9 1-70 16,13 2 1-16,-1 4-14 16,8 5 3-16,-4 5-13 15,-1 8-35-15,0 5-11 0,-5 11-21 16,-6 4-5 0,-10 14 0-16,-8 5 0 0,-11 8 1 15,2 2-1 1,-1-7 0-16,8-5-1 0,9-17-1 15,5-10 1-15,3-17 16 16,-1-10 9-16,-11-15 15 16,-8-6 4-16,-12-3-7 15,-7-1-7-15,-18 7-13 16,-7 3-8-16,-11 15-13 16,-6 12-17-16,1 18-105 15,9 13-76-15,2 11 102 16</inkml:trace>
  <inkml:trace contextRef="#ctx0" brushRef="#br0" timeOffset="80073.08">17285 14147 1056 0,'3'-1'174'0,"2"-2"212"0,2 3-162 0,-5 10-48 16,0 5-29-16,-5 16-62 16,-13 8-21-16,-13 17-39 15,-12 7-12-15,-18 13-32 32,-1 0-34-32,2-3-99 0,9-9-86 0,13-18 123 15</inkml:trace>
  <inkml:trace contextRef="#ctx0" brushRef="#br0" timeOffset="80283.27">16858 14287 1638 0,'4'-6'147'0,"7"6"106"0,0 0-104 15,11 10-48 1,5 4-29-16,13 7-31 0,8 9-9 15,16 7-20-15,5 5-4 16,4 0-2 0,0-3-20-16,-5-5-154 15,5-7-158-15,14-9 170 16</inkml:trace>
  <inkml:trace contextRef="#ctx0" brushRef="#br0" timeOffset="81308.11">18954 14457 813 0,'1'-6'97'0,"0"-1"138"16,-1-2-123-16,-1-2 30 0,-5 0 49 16,2-2 18-16,-10-5-26 15,-5-1-27-15,-5-4-63 16,-7-3-32-16,4 4-40 15,2 1-11-15,0 11-11 16,-3 9-4-16,0 14-6 16,-1 12-2-16,3 14 0 15,1 4-9-15,13-2-7 16,5-3 0-16,9-16 1 16,6-9 13-16,9-10 12 15,6-4 3-15,6-11 3 16,3-2 1-16,5-4-2 15,1 0 0-15,-1 3 3 16,-1 4 5-16,-12 7 0 16,-6 6 0-16,-15 12-4 0,-3 6-3 15,-7 6-2-15,-3 0 1 16,5-6-1 0,1-3-1-16,9-11 1 0,5-4 0 15,6-5 0-15,6-4 2 0,-5-3 7 16,1 1 0-16,2 4-1 15,-4 3 0-15,3 4-9 16,0 5 0-16,-2 5-3 16,3 2-2-16,4 4-22 15,1 0-17-15,0 0-86 16,3-4-4-16,12-5-20 16,4-3-1-16,8-9 70 15,5-1 7-15,-2-6 44 16,-2-3 20-16,1 2 49 15,-2-2 21-15,2 3 42 16,-5 0 27-16,-12 2 28 16,-13 2 6-16,-23-1-1 15,-8 0-13-15,-19-4-41 0,-6 0-22 16,-6 4-40 0,2 3-17-16,3 13-22 0,2 7-5 15,7 9-5-15,4-1-2 16,12-7-23-16,3-6-8 0,14-11-6 15,6-6 2-15,10-12 27 16,5-6 10-16,6-13 9 16,2-3 3-16,7-7 5 31,-1-4 6-31,-6-7 12 0,0-6 8 16,-14-16 7-16,0-3 1 15,-12 9 6-15,-1 12 6 0,-8 36 8 16,-4 17-5-1,-6 32-23-15,-6 16-15 0,-3 28-21 16,-3 9-1 0,1 1 1-16,4-6-22 0,16-20-85 15,9-6-43-15,13-15-129 16,3-4 380-16,14-9-118 16</inkml:trace>
  <inkml:trace contextRef="#ctx0" brushRef="#br0" timeOffset="81578.42">20436 13865 1197 0,'-6'-2'251'0,"5"1"315"15,5 2-343-15,7 11-104 16,4 7-33-16,6 13-23 16,0 5-9-16,5 3-22 15,5-2-10-15,8-7-14 32,-3-6-3-32,2-12-33 0,-5-4-44 15,-6-12-150-15,2-10-220 16,6-14 248-16</inkml:trace>
  <inkml:trace contextRef="#ctx0" brushRef="#br0" timeOffset="81910.25">21075 13790 1786 0,'-8'6'156'0,"-4"4"105"15,-19 9-157-15,-9 4-42 0,-10 6-46 16,-6 2-9-16,1 2-7 15,5 1-1-15,3-5-5 16,10-4-2-16,14-10-7 16,8-5 0-16,23-9 4 15,7-1 4-15,10-4 8 16,4-2 5-16,-3 2 2 16,-5 3 0-16,-4 3 1 15,-6 3 2-15,-6 8 18 16,-5 3 10-16,-5 11 20 15,-2 11 3-15,-2 13-13 16,0 6-11-16,-4 14-22 16,-1 7-10-16,-1 14-12 0,0 2-38 15,-2-6-84-15,0-6 79 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4-18T16:11:58.36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8776 11096 383 0,'-11'-1'35'0,"-1"0"24"15,2-1 31-15,1-1 12 0,2 0 29 16,2-2 18-16,4 0-13 16,0 1-5-16,1 4-27 15,2-2-22-15,3 2-19 16,4 1-5-16,7-2 8 16,5 0 4-16,13 0-10 15,3 0 1-15,12 1-14 16,4 2-6-16,3 0-15 15,1 1-10-15,2 1-8 16,4 2-4-16,18 3-2 16,3 3 0-16,8-1 1 15,2-1 0-15,2-3 1 16,7-4 0-16,2-4-2 0,-6-4-1 16,-8 1-1-1,-6-1 2-15,-2 5-1 16,-3 5 2-16,-17 1 1 0,-17 3 1 15,-17 0 2-15,-11 1 1 16,-14-1 8-16,-5 1 1 16,-17-3 3-16,-13 0-2 15,-24-2-6-15,-18 0-3 16,-15 1-18-16,-5-1-19 16,-13-2-41-1,-5 0-21-15,-10 0 0 0,-4-2 17 0,-9 0 39 16,6 0 21-16,6-4 13 31,2-1 1-31,18-5 1 0,4 0-1 0,18-2-1 16,11 3 1-16,29 2 0 15,10 1 2-15,17 1 7 16,6-1 4-16,11 0 6 16,8 1 2-16,14 0-8 15,9 1-3-15,28 3-3 16,15 1 1-16,19 1 4 15,9 2 3-15,24-1 11 16,3-4 9 0,15-4 6-16,16-3-2 0,-20-6-9 15,1 1-2-15,-8-6 3 0,-21 4-1 16,-17 2-5-16,-17 2-8 16,-33 5-53-16,-14 4-83 15,-20-1 71-15</inkml:trace>
  <inkml:trace contextRef="#ctx0" brushRef="#br0" timeOffset="895.37">13515 10994 407 0,'-8'-11'93'0,"0"-1"90"0,0-1-67 16,-2 0-48-16,-1 3-14 15,-1 3-12-15,-4 2 1 16,0 4-3-16,0 1 7 16,-4 4 24-16,4 2 2 15,3 0 1 1,4 1-2-16,9 0-7 0,1-1-1 0,13 6 10 16,6 1 2-16,17 6-9 15,13 1-6 1,26-4-24-16,17-1-10 0,11-9-8 15,10-5-1-15,12-8-3 16,-4-5 0 0,-3-1-6-1,-5 1-2-15,-17 4 1 16,-8 2-1-16,-20 4 4 16,-18 1 8-16,-36 8 30 15,-19 1-1-15,-42 6 2 16,-16 4-6-16,-29-3-30 15,-9-1-1-15,-21-6-5 16,-4-3 0-16,4-3 3 16,-2-4-2-16,16-5-5 15,15-5-3-15,26-3-11 16,22 1-6-16,43-1-6 16,18 4-2-16,41 1 0 0,15 5 6 15,26 5 7-15,12 1 4 16,20 5-37-16,7-5-83 15,32-6 78-15</inkml:trace>
  <inkml:trace contextRef="#ctx0" brushRef="#br0" timeOffset="37887.01">8192 8839 178 0,'0'-3'54'0,"-1"0"39"16,-2 0-17-16,3-1-15 16,-2 3-22-16,2 0-8 15,0 2-19-15,-3 4-5 16,1 0 26-16,0 2 10 0,-1-3 10 15,2-1 3-15,1-3-11 16,3 1-5-16,5-1-3 16,-1-2-2-16,2 1-16 15,0-1-2-15,3 2 7 16,4 1 4-16,-2 1 3 16,2 2 3-16,1 0-7 15,4 2-3-15,6 0-3 16,4 2-3-16,5 1-1 15,7-3-1-15,9 0-2 16,2-4 2-16,3-4-3 0,-3-3 0 16,-1-6 15-1,2 0-2-15,7 3 0 0,3 2-2 16,-7 4-14-16,-2 3-2 16,-15 2-4-16,-6 2 0 0,-8-1-1 15,-7-4 0-15,-5 0 1 16,-4-4 0-16,-5 1 0 15,-5 2 1 1,-2-2 0-16,-7 1 0 0,-12 1 0 16,-12 2-1-16,-16 1-3 15,-9 1 0-15,-16 1-1 16,-1 0 0-16,-1-1-4 16,2 3-14-16,-7 2-31 15,-3 1-29-15,4 2-92 16,2-1-83-1,28-1 140-15</inkml:trace>
  <inkml:trace contextRef="#ctx0" brushRef="#br0" timeOffset="47522.86">12258 8849 368 0,'0'2'49'0,"0"-4"66"16,0-1 5-16,3 0 9 15,3 0 9 1,6 0-14-16,3-2-8 0,11 2-23 31,-1 2-10-31,9 4-25 0,7 4-12 16,-1 1-11-16,1-2-5 16,8 1-5-16,5-1 11 15,18-1-3-15,18 0-3 16,2-5-1-16,-3-5-11 15,1 0-8-15,-2-1 0 16,2 3-3-16,0 1-2 16,-13 2 0-16,-9 0 0 0,-18 0 2 15,-5 1 1-15,-14-1 1 16,-10 0 0-16,-16-1 2 16,-5 1 1-16,-15-3-12 15,-11 2-19-15,-20 0-44 16,-11-1-26-16,-30-2-109 15,-10 0-102-15,-2-7 170 16</inkml:trace>
  <inkml:trace contextRef="#ctx0" brushRef="#br0" timeOffset="58227.51">8247 10229 153 0,'-13'11'56'0,"1"0"71"15,-1 0-15-15,2-2 8 0,5-2 4 16,1-4-8-1,5-2-14-15,6-3-38 0,2-3-18 16,4 0-21-16,2 2-3 16,3 2-9-16,0 1-5 15,8 4-6-15,5-3 1 0,6 4 1 16,11-1 4-16,18-1 24 16,5 1 5-1,9-4 30-15,3 0 18 0,10 0-11 16,8 0 2-16,5 1-20 15,0 1-19-15,-10 0-10 16,2 1-6-16,-9 0-11 16,-9 1-1-16,-17 0-4 15,-10 1-23-15,-13 2 14 16</inkml:trace>
  <inkml:trace contextRef="#ctx0" brushRef="#br0" timeOffset="58910.41">12446 10405 705 0,'16'-5'53'0,"3"-2"37"15,0-1-1 1,2-1 25 0,7 0-4-16,10-1-10 15,10 0-17-15,23 3-25 16,10 0-8-16,10 6-6 16,3 0-5-16,20 1-15 15,1 0-7-15,13-2-11 16,5-1-3-16,-2-1-1 15,-6-1 1-15,-7 2-3 16,-7 3-40-16,-16 11 28 16</inkml:trace>
  <inkml:trace contextRef="#ctx0" brushRef="#br0" timeOffset="65064.14">7931 11709 822 0,'0'-4'63'0,"-3"1"31"0,-4 2-16 16,-8 2-10-16,-3 4 4 16,-3 0 10-1,-1 1-4-15,2 0-23 16,1 0-13-16,-6 1-19 0,-5 1-7 16,-14-1-5-1,-8 0 6-15,-9-4 15 0,-2-1 7 16,4-7 13-16,1-4 1 15,-5-6-8-15,-5-6-3 16,-8-7-17-16,0-6-6 0,4-11-10 16,7-5-4-16,2-11-1 15,-3-4-1-15,-7-3-1 16,2 1-2-16,4 0 1 16,4-2 0-16,17-4-1 15,2-5-1-15,5-6-1 16,2-2 0-16,-5-3 1 15,2-2 1-15,3-2-1 16,7-2 1-16,7 1-1 16,6 2 0-16,8-3 1 15,-2 0 0-15,3-1 0 16,0 0 0-16,2 6 0 0,-2-1 0 16,3 0 0-16,0 1 0 15,5 1-2 1,2 2 1-16,6-3-2 0,1 0 1 15,6 5 1-15,0 4-1 16,4 11 1-16,3 1-1 16,6 3 0-16,1 0-1 15,1 5 0-15,-3 6 0 16,2 8-1 0,0 2 0-16,2 0-1 0,1 0 1 0,6-7-1 15,1-3 0-15,9-3 0 16,6 2 0-16,5 9 19 15,2 3 1-15,-1 9 1 16,-7 3 0-16,-2 3-18 16,2 4-1-16,4 7-1 15,8 3 1 1,1 6 2-16,-4 4 0 0,-7 1 1 16,-6 2 1-16,-9 3 2 15,-4 1 2-15,-8 4 2 16,-2 2 1-16,-12 0 3 15,-3-1-15-15,-3-2-54 0,1-2-42 16,-2-2-129 0,2-1-130-16,-4 1 203 0</inkml:trace>
  <inkml:trace contextRef="#ctx0" brushRef="#br0" timeOffset="65476.67">7469 7688 651 0,'-5'2'31'15,"-3"1"10"-15,-1 5-17 32,0 0 11-32,3 1 28 15,2-1 13-15,4-2 4 16,8 1-9-16,5 1-22 0,7 3-13 16,6 5-14-16,1 1-5 15,10 5-9-15,-1-1-1 16,2 4-3-16,-3-3 1 15,-12 0 43-15,-7 2 5 16,-12 1 6-16,-8 2 3 16,-12 3-42-16,-13 2-5 15,-16 5-8-15,-5 1-4 0,-13 8-37 16,3 4-70-16,-10 9 62 16</inkml:trace>
  <inkml:trace contextRef="#ctx0" brushRef="#br0" timeOffset="67207.88">12263 11666 622 0,'0'-2'73'15,"2"-1"92"-15,3-3-9 16,-1 0 25-16,1 0-17 16,-4-1-46-16,0 1-16 15,-3 0-39-15,-4-1-13 16,-5 4-23-16,-6 0-8 0,-2 6-10 15,-4 3-2 1,-9 0 1-16,-4 0 2 0,-10-7 3 31,-3-5 2-31,-9-11-2 16,-5-7-2-16,5-18-5 16,2-10-2-16,13-15-1 0,3-6-1 0,1-5 1 15,4 1-1-15,-8-1 0 16,1-1-1-16,2-2-1 15,0 0 0-15,11-3-2 16,3 1 1-16,6-3 0 16,2-3 1-16,2 1 0 0,0-1 0 15,1 1 0-15,4-4 0 16,3-6-1-16,1 2 0 16,3 1 1-1,-1 1 0-15,0 2 0 0,-1 1 0 16,3 2 0-16,1 4 0 15,3 1-1-15,1-2 1 16,0-2 0 0,1 3 0-16,1 7 0 15,0 2 0-15,-4 4-1 0,1-1 0 16,-1 1 1-16,0 1-1 0,3 4 0 16,1 3-1-16,4 1-1 15,3-2 1-15,8-1-1 16,3 2 0-16,6 4 1 15,4 5 0-15,6 6 9 16,4 2 3-16,4 4 0 16,-4 3-1-16,0 2-9 15,-7 6-2-15,2 7-1 16,-2 5 0-16,0 9 1 16,2 5 0-16,-3 8 1 0,2 4 0 15,-4 4 1-15,-4 1 0 16,-8-1 0-16,-2 0 1 15,-5-2 1 1,-4 1-1 0,-3-5 6-16,-1 1-29 15,-3-2-116-15,-2-3-121 16,-10-5 127-16</inkml:trace>
  <inkml:trace contextRef="#ctx0" brushRef="#br0" timeOffset="67476.1">11893 7759 479 0,'31'-22'13'0,"-5"4"50"15,5 2 8-15,-8 9 14 16,4 5 7-16,-5 9-48 15,-1 5-6-15,1 7-10 16,-3 2-4-16,-3 4-11 16,-7 0-1-16,-3 2-3 0,-6 3 2 15,-10 4 2 1,-6 1-1-16,-11 4-22 0,-7 0-69 16,-18 1 50-16</inkml:trace>
  <inkml:trace contextRef="#ctx0" brushRef="#br0" timeOffset="103060.9">8770 11218 643 0,'-15'-2'112'0,"2"-3"95"16,-2 0-82-16,4-3-54 16,1-4-4-16,7-5 29 15,6-1 23-15,14-7 16 16,9 0 0-16,21 9-26 16,11 5-17-16,21 17-45 0,4 7-20 15,11 4-23 1,11 0-6-16,15-7 2 0,11-4 1 15,21-8 2 1,-2-2 1-16,-2-2-53 0,12 0-89 0,-9 7 82 31</inkml:trace>
  <inkml:trace contextRef="#ctx0" brushRef="#br0" timeOffset="103613.05">13754 11033 1011 0,'8'0'70'15,"5"1"37"-15,5 2-22 16,14 7-24-16,8 2-13 16,23 0-22-16,18-1-12 15,23-7-12-15</inkml:trace>
  <inkml:trace contextRef="#ctx0" brushRef="#br0" timeOffset="-193020.45">14412 1226 806 0,'9'0'129'15,"-3"0"103"-15,-1-1 5 0,-8-4-58 0,-1 1-23 16,-5-3-31 0,-5 0-19-16,-2-2-40 0,0-3-16 15,0 5-24 1,0 4-9-16,-2 14-5 0,-2 10-2 15,-4 15-9 1,3 5 0-16,5 6-1 16,5 0-1-16,9-7 0 15,5-5-2-15,10-13 0 16,2-6 1-16,5-13 2 16,1-8 3-16,2-14 3 15,1-7 1-15,5-13 0 16,-1-9-1-16,-3-12-2 15,0-6-1-15,-4-10 2 16,-4-2-1-16,-7 3-1 16,-2 4 0-16,-6 19-3 15,-1 14-7-15,-4 20 18 16,-4 14 7-16,-3 20 4 16,-4 11 7-16,5 25-18 15,3 9-2-15,9 18-3 0,6 2-1 16,15-7 0-16,4-8-2 15,11-18-1-15,2-8 1 16,-1-11 0-16,-3-9 0 16,-4-16 4-16,-2-7 0 15,-4-17 4-15,-2-9-1 16,-6-6 2-16,-8-5 1 0,-11-1-3 16,-5 6 0-16,-9 11-9 15,-2 13-2-15,-9 25-1 16,0 14 2-16,1 11 2 15,2 5 2-15,14-2-3 16,5-5-1-16,13-8 0 16,7-7 0-16,9-11-7 15,9-4-43-15,8-7-143 16,9-3-135-16,11-5 163 16</inkml:trace>
  <inkml:trace contextRef="#ctx0" brushRef="#br0" timeOffset="-192721.98">15274 1233 1182 0,'-25'-2'144'0,"-3"6"124"15,-5 4-74-15,-3 10-37 16,-2 4-56-16,1 6-64 16,4-1-13-16,13-3-19 0,8-3-5 15,16-9-4-15,9-4 1 16,11-7 3-1,2-4 0-15,4-6 3 0,0-3 1 16,-3-1-2-16,-4 0 0 16,-6 5-2-16,-6 5-1 0,-7 10-2 15,-4 8 0-15,-1 9 1 16,-4 1 2-16,4-1-15 16,2-4-31-16,12-9-89 15,7-6-70-15,13-11-260 16,9-6 263-16</inkml:trace>
  <inkml:trace contextRef="#ctx0" brushRef="#br0" timeOffset="-191952.24">15628 1251 908 0,'-9'-5'214'16,"-3"4"131"-16,-11 7-95 16,-1 7-55-16,-2 10-103 15,-2 0-32-15,6 5-31 16,6-3-15-16,13-6-14 15,8-4-3-15,12-8 3 0,4-4 0 16,2-7 2-16,-1-5 1 16,0-9 1-1,2-3-1-15,-2-10 0 0,3-10 0 16,2-14 2-16,-2-9 1 16,-6-15 1-16,1 5 0 15,-9 4-4-15,-3 12 0 0,-6 29 0 16,-5 10 8-1,-12 25 10-15,-6 10 2 16,-4 22-2-16,-2 12-6 0,3 24-9 16,2 11-2-16,8 6-4 15,10-1 1-15,10-17-1 16,11-12-1-16,13-22-1 16,3-8-2-16,9-21-1 15,3-11-2 1,9-22-1-16,-2-9 0 15,-4-18 5-15,-8-10 2 0,-14-18 7 16,-6-9 2-16,-8-3-2 16,-1 6-2-16,-6 27-4 15,-3 17-1-15,-5 29 0 16,-6 13 2-16,-6 22 3 0,-3 12 2 16,-2 24 1-1,0 9-2-15,3 8-2 0,7-1 0 16,12-12-1-16,9-12 0 15,11-15 2-15,-1-9 0 16,5-14 4-16,-1-7 2 16,5-12 4-16,2-8 0 15,-1-12-4-15,-5-5-2 16,-7 2-4-16,-2 2-1 0,-12 13-2 16,-5 9-2-16,-10 13-3 15,-5 11-1-15,-1 11 4 16,0 3 1-16,11-5 0 15,5-2 0-15,16-11 0 16,4-6 3-16,13-8 4 16,5-5 3-16,-5-8 1 15,0-1 2-15,-10-4 5 16,-11-1 7-16,-11-3 0 16,-8-3-2-16,-20 1-16 15,-6-1-16-15,-6 8-51 16,0 4-37-16,7 10-79 15,8 1-73-15,23 0 138 16</inkml:trace>
  <inkml:trace contextRef="#ctx0" brushRef="#br0" timeOffset="-191716.49">16597 1218 988 0,'3'1'230'0,"-5"2"105"16,-15 7-30-1,-8 2-68-15,-2 11-119 0,-1 5-28 0,2 3-45 16,5 3-16-16,10-2-17 16,7-5-8-16,13-5-4 15,7-5-1-15,9-9 1 16,5-4 2-16,5-7-36 16,5-6-33-16,5-8-82 15,1-4-44-15,-8-7-96 16,-4-8-59-16,-3-12 201 15</inkml:trace>
  <inkml:trace contextRef="#ctx0" brushRef="#br0" timeOffset="-191543.37">16857 868 1414 0,'-8'19'124'0,"-1"7"65"0,-3 6 10 0,4 12-30 15,-2 8-42 1,8 9-56-16,-1 0-26 0,0-4-29 15,3-9-7-15,3-7-26 16,-3-6-37-16,6-10-160 16,6-2-33-16,2-18 109 15</inkml:trace>
  <inkml:trace contextRef="#ctx0" brushRef="#br0" timeOffset="-191370.64">17119 1134 1092 0,'-16'5'146'0,"-7"6"98"15,-2 7-3-15,-4 10-82 16,1 2-23 0,7 2-40-16,6-1-25 0,11-5-40 15,7-2-16-15,13-6-12 16,6-4-16-16,14-5-106 16,8-4-130-16,18-3 132 15</inkml:trace>
  <inkml:trace contextRef="#ctx0" brushRef="#br0" timeOffset="-190914.99">17992 1404 538 0,'-1'0'129'0,"-3"1"108"15,0 2-3-15,4 3-77 16,0 3-31-16,7 8-35 15,-1 4-10-15,0 10-14 16,-7 3-11-16,-15 2-22 16,-6 2-8-16,-8-4-27 0,-6-2-42 15,6-7-252-15,1-5 195 16</inkml:trace>
  <inkml:trace contextRef="#ctx0" brushRef="#br0" timeOffset="-190396.4">18581 743 969 0,'-3'-4'96'0,"-4"4"-32"0,-1 5 114 0,0 10-46 15,-1 6 16-15,-3 15-14 16,-2 8-47-16,-1 15-49 16,-5 7-17-16,4 12-16 15,7 1-1-15,13-7-3 16,14-7 2-16,13-20 2 16,2-13 1-16,0-13 6 15,-4-8 2-15,-5-13 4 16,-3-9 3-16,-2-9 3 0,-1-5-1 15,-6-4-4-15,-2 1-4 16,-7 10 6-16,-6 7 2 16,-10 18 1-16,-4 11 0 15,-5 12-13-15,4 4-5 16,6-2 1-16,7-5-1 16,10-9 3-16,6-7 2 15,15-11 3-15,6-6 2 0,6-7 1 16,6-8 0-16,-1-2 0 15,0 1 0 1,-14-3 7-16,-9 4-2 16,-27 1-5-16,-12 1-6 0,-16 7-15 15,-5 2-3-15,3 7-52 16,3 3-45-16,13-1-219 16,20 1 186-16</inkml:trace>
  <inkml:trace contextRef="#ctx0" brushRef="#br0" timeOffset="-190160.05">19226 1129 1272 0,'-18'-1'115'0,"-6"3"56"0,-9 5-32 16,-9 10-14-16,2 5-48 15,5 13-26-15,5 1-18 16,16 1-22-16,11-2-4 15,13-9-5-15,12-4 2 16,14-5 2-16,4-6-4 16,12-6-57-16,1-3-50 15,6-7-225-15,-1-4 187 0</inkml:trace>
  <inkml:trace contextRef="#ctx0" brushRef="#br0" timeOffset="-189954.74">19512 738 1215 0,'0'-5'20'0,"0"28"55"16,-6 17 68-16,-4 8 9 16,2 2 15-16,0 4-57 15,2 3-41-15,5 1-45 0,-3 1-8 16,0-1-5-16,3-2-14 15,2-10-101-15,5-2-193 16,6-15 171 0</inkml:trace>
  <inkml:trace contextRef="#ctx0" brushRef="#br0" timeOffset="-189750.15">19676 1065 1026 0,'-32'11'118'16,"-9"15"93"-16,4 3-52 0,9 6 18 16,7 3-64-16,15-2-46 15,4-3-17-15,10-3-24 16,7-4-3-16,12-7-18 16,5-2-37-16,15-9-138 15,4-4-216-15,14-4 210 16</inkml:trace>
  <inkml:trace contextRef="#ctx0" brushRef="#br0" timeOffset="-189295.24">19932 772 1284 0,'-14'0'79'0,"1"10"-20"0,-5 11 86 0,8 10-2 16,-5 13 25-16,10 8-22 15,3 3-38-15,-1 19-54 16,2 0-19-16,8-5-15 16,4-8-2-16,11-17-4 15,6-8 0-15,0-11-1 16,-3-7 1-16,3-8 0 16,-4-5 0-16,-2-8 2 15,-2-5 0-15,-5-7 1 16,1-1-2-16,-9 3-8 15,-3 3-7-15,-7 12-11 16,-6 8 1 0,-11 11 5-16,1 6 5 0,5 0 7 0,5-3 0 15,14-7 0-15,7-4 1 16,11-10 3-16,8-3 0 16,4-8 0-16,3-3 0 15,-3-2-3-15,-2-1 1 16,-11-2 0-16,-5-1 3 15,-11 1-3-15,-6-1-5 16,-8 6-15-16,-7 5-19 0,-12 9-72 16,-5 5-61-16,2 2-217 15,7 5 209-15</inkml:trace>
  <inkml:trace contextRef="#ctx0" brushRef="#br0" timeOffset="-189059.05">20508 1317 1085 0,'-6'-3'137'15,"-6"1"131"-15,-8 5-128 16,-7 4 35 0,-2 6-61-16,3 7-37 0,5 4-31 15,13 4-37-15,5-1-5 16,14-1-1-16,6 0 0 15,11-6 1-15,4-5-11 0,3-7-70 16,1-6-59-16,-4-9-228 16,-2-4 204-16</inkml:trace>
  <inkml:trace contextRef="#ctx0" brushRef="#br0" timeOffset="-188854.36">20750 848 1370 0,'-1'2'100'0,"-2"13"65"0,5 4 6 0,-8 19 12 15,6 6-47-15,-5 13-63 16,-2 5-25-16,7 2-27 0,-2-1-5 16,0-13-15-16,2-1-43 15,3-14-143 1,4-5-120-16,13-10 147 15</inkml:trace>
  <inkml:trace contextRef="#ctx0" brushRef="#br0" timeOffset="-188650.33">20883 1219 907 0,'-30'21'165'0,"-2"1"220"0,-2 4-195 16,5 0 24-16,5-2-71 15,13-1-72-15,11-1-31 16,9-5-23-16,6-2-1 16,17-5-12-16,2-1-37 15,8-4-128-15,5-3-119 0,3 1 139 32</inkml:trace>
  <inkml:trace contextRef="#ctx0" brushRef="#br0" timeOffset="-188493.5">21192 1533 1015 0,'6'20'154'0,"2"3"48"0,-8-2-4 16,-3 2-67-16,-13-1-80 16,-6 0-29-16,-16-1-170 15,-6-2 110-15</inkml:trace>
  <inkml:trace contextRef="#ctx0" brushRef="#br0" timeOffset="-188007.48">22003 1214 936 0,'8'-4'189'16,"-2"-1"4"-16,-2-4 72 15,-6-3-15-15,-16 1-107 16,-12 0-51-16,-20 7-74 16,-8 5-14-16,-6 12-4 15,6 5 0-15,17 4 0 16,11 1-3-16,18-3 2 15,6-3 1-15,16 1 2 0,8-3 1 16,10 2 0-16,2 2-1 16,2 1 0-1,-2 2 1-15,-11-5-2 0,-7 1-9 16,-23-1-35-16,-10-1-43 16,-13 1-158-16,-4-3-182 15,3-4 235-15</inkml:trace>
  <inkml:trace contextRef="#ctx0" brushRef="#br0" timeOffset="-187819">22056 865 1412 0,'8'30'117'15,"1"7"5"-15,-10 21 33 16,-1 8-14-16,0 9-68 15,-2 2-24-15,9-9-32 16,-2-4 4-16,-1-10-93 16,4-3-95-16,0-2 97 15</inkml:trace>
  <inkml:trace contextRef="#ctx0" brushRef="#br0" timeOffset="-187614.66">21916 1324 1434 0,'15'-7'96'16,"7"-3"80"-16,13 0-124 15,4-2 7-15,0-5-25 16,2 4-3-16,5 0-27 16,5 3 2-16,3 6-96 0,1 3-77 15,-4 10-186-15,-3 3 165 16</inkml:trace>
  <inkml:trace contextRef="#ctx0" brushRef="#br0" timeOffset="-187142.84">22521 1355 615 0,'-6'6'184'0,"0"1"157"15,-3-1-91-15,-7-1-39 0,-5 4-75 16,-8-1-35-16,-6 1-51 16,-2 4-12-16,-1 3-18 15,1 1-6-15,16-1-9 16,8-1-4-16,18-6-1 15,9-3 4-15,13-5 5 16,-1-2 3-16,9-6-1 16,2-3-2-16,-11-4-1 15,-1 1 1-15,-9 0-2 16,-3 0-1-16,-4 6-5 16,-2 3-4-16,-1 5-5 15,-6 5-1-15,1 5 3 16,3 1 3-16,-3 3 3 15,7 1 0-15,1-2 0 16,0-1 0-16,6-3 1 16,2-1 1-16,3-4 0 0,0-3 0 15,-4-2-6-15,-2-2-4 16,-4-2-1-16,0 1-1 16,-7-2 2-16,-2 0 0 15,1 0-3 1,0 1 1-16,3 1 0 0,4-1 1 0,4-1 4 15,3-1 0-15,6-1 0 16,8-1 0-16,-1 4-2 16,6 0 1-16,-1 2 2 15,-10 2-20-15,10 1-73 16,-12 0-62-16,15 2 75 16</inkml:trace>
  <inkml:trace contextRef="#ctx0" brushRef="#br0" timeOffset="-186310.32">23043 1419 938 0,'-3'-4'225'0,"-2"-2"-94"0,0-1 233 16,1 2-236-16,3 0 14 15,2 3-39-15,1 5-29 16,2 8-55-16,-3 4-18 0,3 6 1 15,4 3 0-15,10 1 0 16,4-2 0 0,14-3 1-16,8-4 1 0,0-6 3 15,-4-4 0 1,-2-7 6-16,-11-4 1 0,-10-7 8 16,-1-3 3-16,-17-7 0 15,-1-3-2-15,-13-3-10 16,-8 3-8-16,-11 4-8 15,-4 5-2-15,4 6-14 16,10 1-22-16,26 4-58 16,18-1-34-16,23 2-64 15,7 2-16-15,12 2 30 16,3 4 32-16,1 5 80 16,6 2 40-16,-12 2 34 15,-7-1 26-15,-17-2 66 16,-19-2 47-16,-18-3 34 0,-14 0-17 15,-23 1-43-15,-2 2-36 16,-7 4-27-16,1 5-5 16,14 0-24-16,8-1-14 0,17-2-11 15,7-3-1 1,16-7 4-16,7-2 4 0,10-6 3 16,5-5-1-16,5-3-2 15,0-3 1-15,-8-1 1 16,-4-2 1-16,-13 2-1 15,-5 5-2-15,-7 4-10 16,-6 5-3-16,-6 9-2 16,-3 4 0-16,0 7 6 15,4 3 0 1,9 1 0-16,4 0 1 0,9-3 2 16,0-1 1-16,6-4 3 15,0-4 1-15,3-8 4 16,-3-5 2-16,1-10 5 15,-1-7 1-15,-1-10 1 16,1-5-1-16,7-15-1 16,-1-8-3-16,4-18-2 0,3-6-3 15,-11 8-4-15,-4 9 3 16,-16 31 9-16,-9 16-2 16,-11 20 0-16,-4 14-5 15,0 17-14-15,-3 16 1 16,5 12 0-16,1 3 1 15,4 5-5-15,8-4-36 16,-3-2-149-16,2-1-203 0,0-3 213 16</inkml:trace>
  <inkml:trace contextRef="#ctx0" brushRef="#br0" timeOffset="-186090.34">23960 1510 1127 0,'18'-25'113'16,"9"1"77"-16,1 6-1 0,6 6-20 16,-1 4-42-16,-5 5-46 15,2 3-27-15,-8 5-22 16,1 4-11-16,-3 6-15 16,-1 5-3-16,-9 8-2 0,-1 2 0 15,-4 2-12-15,-5 1-37 16,0-7-144-1,-2-5-216-15,8-3 226 0</inkml:trace>
  <inkml:trace contextRef="#ctx0" brushRef="#br0" timeOffset="-185445.47">24452 1412 790 0,'-2'32'119'0,"-3"3"117"16,1-1-16-16,-1 0-81 15,3-3-27-15,9-6-64 16,10-5-18-16,11-9-4 16,2-3-1-16,6-8-2 15,-4-3 0-15,-13-6-2 16,-2-2 2-16,-12-6 0 16,-10-4-2-16,-12-8-9 15,-7 1-6 1,-12 3-7-16,-3 4-3 0,4 9 8 15,3 5 9-15,15 4 7 16,14 3 3-16,6 4-5 16,15 2-6-16,21 3-3 15,7 4 0-15,2 2 0 0,-7 2 0 16,-9 6-2 0,-7 2-1-16,-6 3-1 0,-3-2-2 15,-9-4 4-15,-3-3 0 16,-11-6 5-16,0-5 1 15,-1-8 0-15,1-2-1 16,4-9-2 0,3-4-2-16,9-6-6 0,7-1-2 0,10 2-1 31,5 4 8-31,-1 12 28 16,-2 5 10-16,-1 11 8 15,-3 5-5-15,-6 6-22 16,-2 0-7-16,-5 2-9 15,1-4-3-15,-3-2-42 16,0 2-45-16,-3-2-160 16,1 5 134-16</inkml:trace>
  <inkml:trace contextRef="#ctx0" brushRef="#br0" timeOffset="-184722.82">14166 2030 1012 0,'-63'-9'62'16,"14"1"94"-16,7 3-74 0,14 3 28 15,7 0 14-15,8 3-33 16,6 1-31-16,14 6-46 15,8-1-14-15,21 1-4 16,22 1 3-16,24-4 1 16,12 0-4-16,40-5-2 15,9 0-1-15,48-4-1 16,16 4 1-16,31-1 0 16,18 0 0-16,32 0 3 15,27-4 1-15,25 1 8 16,26-2 8-16,22 0 9 15,1 0 2-15,33 2 10 16,-5 1-2-16,21 4-2 16,8 5 0-16,1 8 3 15,11 7 3-15,-8 8 0 16,2 4 0-16,-4 5-12 0,-6 0 1 16,-8 3 1-16,-8 0 0 15,-26-2-4-15,-28 1-6 16,-42-1-5-16,-22-1-47 15,-60-3 27-15</inkml:trace>
  <inkml:trace contextRef="#ctx0" brushRef="#br0" timeOffset="-130995.6">8506 11945 276 0,'10'-6'91'0,"-2"3"-69"0,-3-2 43 0,-4 3-56 16,-4 1-3-16,-6 1 38 16,0 0 23-1,-4 1 44-15,0-1 20 0,3-4-23 16,1 1-21 0,4 0-44-16,4 3-2 0,-5-5 33 15,2 3 28-15,-1-1 44 31,-3 2-1-31,1 4-33 0,-3 5-26 16,-1 9-46-16,2 3-16 0,0 12-18 16,2 1-3-16,4 9-3 15,3 0 1 1,8-8-2-16,6-1 0 0,10-16-1 16,4-8 3-1,9-11 28-15,2-11 13 16,-6-10 18-16,-6-5 2 15,-12-1-8-15,-7 0-6 16,-11 3-8-16,-5 2-4 16,-15 3-13-16,-7 1-6 0,-10 3-10 15,-3 4-2-15,8 10-4 16,3 3 4-16,15 10-64 16,5-1-46-16,15 1-152 15,7 3-157-15,23-2 235 16</inkml:trace>
  <inkml:trace contextRef="#ctx0" brushRef="#br0" timeOffset="-130682.23">8749 12016 624 0,'13'-4'149'0,"-2"0"115"16,-6-1-46-16,-5 0-28 16,0 5-46-16,-3-1-27 15,-1 7-50-15,1 3-19 16,-1 9-30-16,4 8-8 15,3-1-7-15,5 1 2 16,9-7 17-16,6-5 0 16,12-10 43-16,7-5 9 15,-1-13 12-15,-1-5 7 16,-13-3-31-16,-7-5-8 16,-16 1-21-16,-4 1-3 0,-14-1-12 15,-6 6-3 1,-14 1-9-16,-4 9-1 0,-3 8-4 15,6 4 0-15,11 14-37 16,7 2-35-16,16 0-103 16,6-2-103-16,19-3 152 15</inkml:trace>
  <inkml:trace contextRef="#ctx0" brushRef="#br0" timeOffset="-130387.95">9288 11989 849 0,'10'-11'195'0,"-6"2"181"0,-9 1-81 16,-14 5-114-16,-6 4-43 16,-4 8-59-16,1 4-19 0,4 10-29 15,6 5-9 1,12 6-11-16,8-3-6 0,18-6-7 16,6-8-1-16,19-14 5 15,11-6 14 1,7-13 40-16,-3-5 7 0,-14-5 15 15,-17 0-11-15,-16 0-28 16,-8 0-4-16,-16 2-15 16,-8 2-2-16,-29 9-9 15,-10 9-18-15,-13 20-78 16,1 10-61-16,16 12-513 16,12 4 418-16</inkml:trace>
  <inkml:trace contextRef="#ctx0" brushRef="#br0" timeOffset="-129594">13763 11888 1103 0,'-8'-5'129'15,"6"1"79"-15,-9-7-60 16,-7-3-15-16,-6 2-28 0,-12-4-10 16,1 6-20-16,5 5-11 15,1 10-32 1,3 10-9-16,0 21-14 0,0 10-5 16,9 12 1-16,4 0-2 15,13-7-4-15,8-8-1 16,12-16-1-16,9-9 6 0,13-18 42 15,2-10 17-15,15-15 22 16,-3-4 1-16,-7-11-32 16,-7-5-13-16,-20-3-16 15,-6-2-5 1,-14 2-3-16,-7 6-1 0,-17 11-5 16,-11 7-2-16,-8 17-9 15,-4 8-14 1,3 13-44-16,9 8-36 0,17 3-102 15,9 0-76-15,26 3 149 16</inkml:trace>
  <inkml:trace contextRef="#ctx0" brushRef="#br0" timeOffset="-129223.3">14242 11888 867 0,'9'-15'167'0,"-7"-2"169"0,-1 4-97 15,-12 1-92-15,-6 4-36 16,-10 7-45-16,-2 4-17 16,-5 14-8-16,-5 10-8 0,5 14-12 15,6 8-5-15,14 4-12 16,10 0-4-16,21-7-4 31,12-8 1-31,22-14 11 16,4-8 17-16,-3-15 28 15,-2-4 10-15,-9-11-1 0,-3-2-10 16,-12-5-18-16,-6-1-5 0,-19-6-4 16,-10 1-2-16,-10-4-8 15,-7-4-3 1,-4 2-8-16,2-1-10 0,-2 13-35 16,5 9-22-16,0 11-70 0,7 9-43 15,16 1-132 1,5 2-120-16,21-1 238 15</inkml:trace>
  <inkml:trace contextRef="#ctx0" brushRef="#br0" timeOffset="-128849.16">14925 11814 1309 0,'-16'-17'122'0,"-7"7"73"16,-7 5-14-16,-4 16-52 16,-1 8-24-16,-6 19-33 15,7 14-14-15,0 14-26 16,2 4-10-16,19 1-13 15,13-4-6-15,17-12-4 0,17-6-2 16,12-24 11-16,6-12 7 16,17-19 8-16,2-13 20 15,-2-11 1-15,-9-6-1 16,-17-8 0-16,-17-4-17 16,-15-1-3-16,-8-2 0 0,-22-6-7 15,-12-2-1 1,-30 13-63-16,-16 8-60 15,-9 46 60-15</inkml:trace>
  <inkml:trace contextRef="#ctx0" brushRef="#br0" timeOffset="-99014.78">8165 8755 441 0,'2'-6'76'0,"-1"2"78"32,0 3-19-32,-1 0-30 15,-2 1-11-15,0 0-21 0,-3 0-9 16,4 1-12-16,-1-1-5 15,1 0-8-15,1 0 3 16,8-1 13-16,3 0 7 16,10-2 6-16,5 1-1 0,8 0-6 15,10 2-3 1,13 2-9-16,12 1-8 0,14-1-15 16,0-2-7-16,5-1-10 15,0-2 0-15,10 1 2 16,2 3 0-16,-1 3 2 15,-2 0-1-15,-6 1-5 16,-7-2 1-16,-5 0-1 16,-12 1 2-16,-19-2 6 15,-11 3 11-15,-18-1 13 16,-9 0 6-16,-23 3-1 16,-6 0-9-16,-22-1-13 15,-9-2-7-15,-27-2-6 16,-10-2-1-16,-12-2-4 15,-4 0-1-15,-14-2 2 16,-2 4-22-16,-8 1-39 0,-7 2-10 16,13-1-16-16,4-1 22 15,21-4 37-15,12-4 8 16,26-1 11 0,11-5-1-16,22 0-5 0,17 0-4 15,23-1-1-15,10 1 5 0,23 4 12 16,4 3 9-16,19 5 5 15,15 4-1-15,18 3-2 16,3 2 0-16,3 2 9 16,-5-2 0-16,-3 2-1 15,-3-2-1-15,-15-1-7 16,-9 1-2-16,-18-2 6 16,-8 0 2-16,-15-1 2 15,-7-1-1-15,-25-4 3 16,-2 2-1-16,-21-1 0 15,-13-1 0-15,-13 0-9 16,-12-1-3-16,-24-1-6 16,-12-1-5-16,-15 1-6 15,-3 1-3-15,-6-2-6 16,6 0-2-16,5-2 0 0,6 1 1 16,29-3 3-16,10 1 6 15,23 1-3-15,10 2-6 16,29 10-4-1,12 6 0-15,25 10 15 0,10 3 9 16,27-4 12-16,19-3 2 16,29-10-8-16,9-6-2 0,20-11-1 15,-3-5 1-15,-16-6 3 16,-1 0-13-16,-21 8-227 16,-5 2 167-16</inkml:trace>
  <inkml:trace contextRef="#ctx0" brushRef="#br0" timeOffset="-97915.53">8098 10338 304 0,'-13'-6'80'15,"-1"3"73"-15,6 3-9 16,1 2-3-16,8-1 9 16,6-1 1-16,8-6-17 15,8 0-8-15,11-3-18 16,5-2-8-16,9 3-28 16,9 0-7-16,25 5-3 0,14 0-1 15,11 1 3 1,6-1 0-16,12-2-11 0,-4 1-7 15,4 3-13-15,3 2-7 16,-10 6-13 0,-4 3-5-16,-12-4 36 0,-7-2 3 15,-11-5 5-15,-2-5 1 0,-13-1-35 16,-11 1-3-16,-24 2-1 16,-11 0 1-16,-17-1 5 15,-8-1 0 1,-17-2-3-16,-10 0-2 0,-34 1-8 15,-13-1-3-15,-17 2-2 16,-11 1-2-16,-6 3 0 16,-6 2 0-16,-3-2-10 15,-4-1-11-15,1-2-14 16,5 0-2-16,3 0 10 16,3-2 9-16,13 4 12 15,1-1 1-15,14 3-5 16,12 4-1-16,17-2-3 15,6 0 0-15,17-1 4 0,9 0 0 16,19 1-9 0,9 4-3-16,19 5-3 15,11 0 4-15,27 8 14 16,21-2 6-16,30-2 9 16,8-2 1-16,23-10 11 15,1-5 4-15,-9-9 1 16,2-3 0-16,-15-1-6 15,-17 0-5-15,-22 2 0 0,-14-1 1 16,-35 2 0-16,-12 5 5 16,-24 5 0-16,-14 3-4 0,-22 3-65 31,-16 3-73-31,-38 18 65 0</inkml:trace>
  <inkml:trace contextRef="#ctx0" brushRef="#br0" timeOffset="-73842.89">12253 8872 692 0,'-2'1'20'0,"2"-2"3"0,-3-1 81 16,0-2 22 0,3-1 49-16,-3-1 6 0,0 4-30 15,1 0-23-15,1 2-37 0,1 4-13 16,9 0-20-16,10 1-2 15,25 0 20-15,14-3 4 16,22-1-8 0,9-1-8-16,27 1-41 15,7 4-8-15,10 1-9 16,6 0-7-16,-9 3 2 0,-8-3 0 0,-12 0 0 16,-13 2 2-16,-24-3 2 15,-7 0 1-15,-29-1 3 16,-16 1 3-16,-26-1 3 15,-23-3 0 1,-23-1 0-16,-5-4-3 0,-16-5-4 31,-1-3-1-31,-22-5-4 0,-11-4-2 0,-7 2 0 16,-5-3-2-16,-4 8-3 31,2-2-1-31,11 3 1 16,8 3 0-16,19 1 3 15,11 0-1-15,16 4-3 16,12 6 0-16,23 1-4 0,12 3-2 16,21 0 1-16,14-4 0 15,34-1 3-15,10-2 2 16,25-8 2-16,19-2 0 16,15-4 2-16,11 0 1 15,19 5 1-15,-14-1 0 16,-21 5 2-16,-6 1 1 0,-44 4 2 15,-12 2 4-15,-38 5 4 16,-20 1 2-16,-36 5-1 16,-24 3-2-16,-31-1-4 15,-18-1-7-15,-22-5-16 16,-7-5-16-16,-23-3-23 16,4 1-2-16,0 0 13 15,0 5 14-15,28 5 21 16,10 1 4-16,27 7 0 15,15-5 0-15,30 3-3 16,16 0-3-16,30-2 3 16,13-1 6-16,30-1 12 15,10-4 7-15,40-7 3 16,20-2-2-16,39-8-4 0,21-7 0 16,6-7-6-1,6-3-1-15,-15-5-5 0,-18 6-3 16,-24 3-120-16,-16 6-423 15,-27-1 348-15</inkml:trace>
  <inkml:trace contextRef="#ctx0" brushRef="#br0" timeOffset="-72910.01">12278 10333 664 0,'-4'0'113'0,"0"3"106"16,4-3-40-1,0 2-56-15,5 2-18 16,9-1-26-16,10 1-10 0,23-2-13 16,10-1-6-16,18-1-19 15,7 2-8-15,29 3-15 16,9 3-5-16,19 2-3 16,13-1-1-16,-4-4 2 15,0-4 2-15,8-3 10 16,-16-1 10-1,-14-4 9-15,-8 1 1 16,-26 1-5-16,-5-1-5 16,-26 2-4-16,-14 1 2 15,-32 1 5-15,-17 0-1 0,-36 2-6 16,-16 0-4 0,-24 2-9-16,-12 0-2 0,-10-2-3 15,-9-1-5 1,-8-5-27-16,-6-2-7 15,-15-1 0-15,-2-1 6 0,5 4 25 16,-6 2 7-16,12 3 0 16,12 1 0-16,13 0-1 15,22 0-2-15,22 1-1 16,15 0 0-16,25 0-7 16,10 0-4-16,34-1 24 15,14 1 12-15,28-2 23 16,22-3 10-16,38-3-18 15,13-4-10-15,37-2-15 16,4-1-5-16,1-3-4 16,1 1 3-16,-33 2 3 15,-11 2 16-15,-29 7-125 0,-15 3-342 16,-24 1 286-16</inkml:trace>
  <inkml:trace contextRef="#ctx0" brushRef="#br0" timeOffset="34324.99">12968 13586 1186 0,'1'-15'192'0,"2"1"179"32,7-1-115-32,2 2-95 0,-3 2-35 0,3 6-42 15,-6 6-13-15,-1 13-24 16,0 11-6-16,-4 22-12 16,-1 9-5-16,-1 15-12 15,-1-1-4-15,2 1-5 16,1-3 0-1,3-6-2 1,2-5-6-16,4-18-34 0,-1-9-23 16,4-22-91-1,-1-7-74-15,5-26 128 16</inkml:trace>
  <inkml:trace contextRef="#ctx0" brushRef="#br0" timeOffset="34510.73">13323 13403 1823 0,'12'20'127'0,"0"9"75"16,-3 9-66-16,-2 18-55 15,-5 8-22 1,4 5-31-16,-5-4-9 0,6-9-13 16,1-8-11-16,1-3-123 15,0-3-102-15,1-1 119 16</inkml:trace>
  <inkml:trace contextRef="#ctx0" brushRef="#br0" timeOffset="35033.43">13040 13893 1345 0,'8'-7'204'0,"6"-4"353"0,11-9-448 16,6-4 1-16,9-7-17 15,5-2-16-15,8-7-43 16,-3-2-17-16,-3 0-31 16,-1 2-41-16,-6 8-85 15,3 8-33-15,-4 16-3 16,-3 8 37-16,-8 17 84 16,-3 11 33-16,-8 12 23 15,1 4 6-15,-4 5 35 16,-4-6 19-16,-2-5 28 15,1-7 6-15,4-12-17 16,2-3-14-16,5-13-20 16,-1-4-2-16,-1-10-10 15,-4-4-5-15,0-7-7 16,-5-1-8-16,0 5-9 0,1 6-4 16,0 13 1-1,2 10 0-15,0 15 4 16,3 3 3-16,2 2-3 0,4-4 7 15,4-11 13-15,1-5 18 16,2-12 39-16,0-9 12 16,2-10 13-16,-1-10-10 15,2-12-26-15,-3-6-15 16,-10-21-21-16,-6-4-8 0,-7-3-15 16,-3 8-8-16,1 19-20 15,0 13-33-15,5 13-140 16,4 9 78-16,7 2 19 15</inkml:trace>
  <inkml:trace contextRef="#ctx0" brushRef="#br0" timeOffset="35960.42">15646 13794 1250 0,'0'-2'133'16,"0"1"94"-16,-3-4-78 16,-2-1-7-16,-6-4-29 15,-4-4-6 1,2 1-22-16,-1-1-15 0,-2 8-20 15,3 2-14-15,-7 14-23 16,0 7-7-16,1 16-7 16,0 5-3-16,6 0 0 0,13 1-1 15,11-10-2-15,7-6 1 16,8-13 1 0,-4-10 4-16,0-13 4 0,-1-8 4 15,-1-10 2-15,-1-7 2 16,-2-13 8-16,-1-13 2 0,-4-16-1 15,1-6-1 1,-3 3-10-16,1 7-3 16,-1 19 1-16,0 13 6 0,-6 26 5 31,-2 12-1-31,-3 27-7 0,-4 14-8 0,-4 24-4 16,1 15 0-16,7 21 2 15,4-1-1-15,17-10 1 16,8-17 0-16,20-31 1 15,3-9 2-15,0-17 4 16,-2-8 6 0,-18-12 6-16,-4-7 2 0,-6-13 1 15,-3-3-3-15,-6-8-3 16,-4 1-1-16,-8 6-5 16,-3 9-1-16,-6 24-9 15,-3 15-1-15,1 25-3 16,3 5-3-16,8 9 3 15,10-2 1 1,14-10 1-16,7-3 1 16,14-14 6-16,8-7 12 15,9-17 21-15,1-7 10 16,-7-13 4-16,-8-6-6 16,-23-3-14-16,-9 1-5 15,-17-5-8-15,-13 2-3 16,-14-1-9-16,-9 1-6 0,-17 9-8 15,0 4-6-15,2 9-17 16,6 3-18-16,22 5-61 16,8 2-54-16,16 1-147 15,10 0-107-15,18-2 224 16</inkml:trace>
  <inkml:trace contextRef="#ctx0" brushRef="#br0" timeOffset="36463.85">16484 13633 691 0,'21'3'171'0,"-4"3"184"15,-6 8-27-15,-6 8-87 16,-1 0-44-16,-2 2-79 16,-1-3-25-16,4-6-27 15,3-4-10-15,12-10-1 0,1-4 3 16,6-13 10-16,2-1 2 16,0-6-14-16,-7-2-11 15,-5 1-17-15,-10 1 3 16,-15 4 2-1,-10 5-1-15,-9 14-8 0,-4 10-13 16,0 21-13-16,5 15-6 16,5 10 0-16,6 1 2 15,18-8 2-15,12-6 1 16,20-15 3-16,10-8 1 0,15-13 2 16,0-10 2-16,-3-13 7 15,0-4 7-15,-8-8 8 16,-1-7 1-16,-4-4-4 15,-5 0-7 1,-12 3-9-16,-4 10-3 0,-13 11-5 16,-2 9-2-16,-2 15-2 15,-4 4-2-15,10 11 2 16,1-1 2-16,0-1 2 16,2 2 0-16,-3-3 0 15,-14-3 3-15,-12 0 3 16,-10-5 3-16,-21-3 1 15,-1-1-3-15,-10-5-7 16,1-2-14-16,-6-6-58 0,3-6-39 16,-1-10-135-1,-2-7-150-15,9-16 228 0</inkml:trace>
  <inkml:trace contextRef="#ctx0" brushRef="#br0" timeOffset="38934.1">18510 13630 1269 0,'1'1'50'0,"6"9"-23"0,6 13 69 16,1 3-51-16,-1 6-8 15,-4-3-2-15,-3-2-29 16,-2-5-2-16,-3-9 19 16,-2-4 19-16,-6-5 25 15,-2-3 10-15,0-1 9 0,-1-6 0 16,-5-8 5-16,-2-8 4 16,2-12 0-16,4-2-8 15,11-11-27-15,7 2-13 16,4 1-31-16,7 6-10 0,-2 13-8 15,-2 7 2-15,7 9-92 16,-3 3-85-16,1 7 100 16</inkml:trace>
  <inkml:trace contextRef="#ctx0" brushRef="#br0" timeOffset="39237.65">18816 13651 1381 0,'21'4'113'15,"1"-2"68"-15,3-9-120 16,3-1-26-16,-3-3-31 16,0-1 11-16,-7-4 19 15,-8-2 8-15,2-4 22 16,-3 1-8-16,0 3-16 0,1 1-6 16,-10 4-13-1,-7 3-1-15,-13 8 3 0,-7 6 5 16,-16 16 9-16,-5 11 0 15,1 24-4-15,6 5-7 0,16 8-17 32,9-5-3-32,17-14-3 15,11-5-2-15,19-12 3 0,9-6-27 16,10-13-101 0,4-8-94-16,-3-11 104 0</inkml:trace>
  <inkml:trace contextRef="#ctx0" brushRef="#br0" timeOffset="39395.8">19219 13756 1716 0,'6'5'138'0,"6"-4"78"16,8-6-102 0,9-6-52-16,5-5-37 0,11-4-98 15,-5-2-51-15,-1-6-197 16,-2 3 164-16</inkml:trace>
  <inkml:trace contextRef="#ctx0" brushRef="#br0" timeOffset="40657.01">19671 13647 1341 0,'-16'27'167'0,"-1"1"157"0,-1 2-143 0,1 4-65 31,-3-1-42-31,10 0-45 0,4-4-12 0,12-12-16 31,9-5 0-31,17-13 2 16,5-8 4-16,19-7 16 16,-2-4 14-16,-5-6 24 15,-8-2 7-15,-24-4 3 16,-6-2-9-16,-14-2-23 16,-10 2-12-16,-14 4-21 15,-7 7-7-15,-11 15-5 0,8 7-1 16,11 7-13-16,12 2-16 15,29 0-14-15,13 1-2 16,20 4 13-16,5-2 17 16,1 7 16-16,-4 4 3 15,-3 6 3-15,0 4 2 0,-8 3 0 16,-5-1 2-16,-22-9 6 16,-7-2 2-16,-15-11 4 15,-6-7 0-15,-3-5 5 16,-3-6 2-16,5-9-2 15,3-6 0-15,9-12-9 16,7-7-5-16,16-11-5 16,11 1-1-16,23 3-7 15,3 7-1-15,5 7-53 16,0 6-42-16,-6 11-86 16,5 6-52-16,5 8-22 15,1 2 37-15,-3 4 92 16,-8 1 70-16,-14 2 172 15,-13 0 47-15,-18-2 71 16,-9 0 13-16,-12-4-43 0,-9-1-25 16,-20 0-55-16,-4 0-26 15,-11 7-48-15,1 5-17 16,11 15-19-16,4 7-5 16,14 5-6-16,8 4-3 15,18-10-2 1,5-5-1-16,20-6 4 0,8-11 3 15,11-7 3-15,5-5 2 16,2-16 0-16,-3-7 1 0,-5-16-1 16,-11-12-1-16,-16-13-3 15,-3-6-1-15,-9-8-3 16,-3-7 0-16,-6 0-2 16,3 5 2-16,-1 24-1 15,-3 20 2-15,4 35 1 16,-4 15 0-16,-3 28 0 15,1 8-1-15,-6 15 4 16,3 4-1-16,5-4 2 16,8 1 0-16,13-1 0 15,3-1 0-15,10-8-1 16,-1-7-1-16,11-14 0 0,-1-11 0 16,7-12 5-16,1-7 0 15,9-13 14 1,-2-4 6-16,-1-15 17 15,-10-6 10-15,-19-8 3 0,-14 0-1 16,-20 6-19 0,-2 11-10-16,-19 22-20 15,-5 13-3-15,-6 20-5 16,-2 8 0-16,19 3 1 0,12-1 0 0,24-11-1 16,15-1 1-16,25-8 3 15,9-6 1-15,1-5 3 16,2-3 0-1,-19 1 1-15,-4 4-1 0,-14 3-1 16,-9-2 1-16,-15-1 0 16,-3 0 2-1,-9-1-1-15,0-4 0 0,4-6-1 0,0-3 2 16,8-13-1-16,3-2-1 16,9-4-3-1,4-2 0-15,9 3-3 0,6 0 1 16,4 9 0-16,1 7 0 15,-3 3 2-15,-1 5 0 16,-4 2 2 0,0 1 3-16,-4 1-2 0,-4-2 0 0,3-4-3 15,3 2 0 1,-2-6-2 0,1 3-3-16,-3 3-1 15,-1 0-10-15,-6 8-46 16,-1-3-41-16,-2 0-151 15,0 3 142-15</inkml:trace>
  <inkml:trace contextRef="#ctx0" brushRef="#br0" timeOffset="41083.19">21789 13431 1824 0,'-3'2'181'15,"-1"2"117"-15,-1 9-135 0,1 6-15 16,-4 10-65-1,0 6-20-15,4 6-34 0,2-2-12 16,4-3-14-16,3 1-3 16,2-14-69-16,0 1-68 15,1-5 76-15</inkml:trace>
  <inkml:trace contextRef="#ctx0" brushRef="#br0" timeOffset="41217.47">21768 13271 2048 0,'-3'-23'89'15,"-4"0"50"-15,3 1-270 16,1 0-161-16,3 4 160 0</inkml:trace>
  <inkml:trace contextRef="#ctx0" brushRef="#br0" timeOffset="41901.31">22000 13357 1157 0,'23'62'162'16,"-2"5"130"-16,-10 0-68 0,-8-3-84 16,2-7-26-1,-5-23-16-15,-2-9-1 0,3-22 13 16,-2-6-5-16,2-16-26 16,2-8-16-16,1-11-41 15,4 2-12-15,2 10-9 16,1 7-4-1,7 18-5-15,1 6 1 0,2 9 3 16,4 2 1 0,3-3 3-16,4-3 2 15,4-10 2-15,3-4 1 16,2-9 1-16,-7-5 0 0,-9-5-1 16,-8-2 1-1,-12 0 5-15,-4 3 5 0,-8 12 8 16,0 7 2-16,-7 20 13 15,2 15-3-15,-1 25-6 0,1 11-5 16,-9 10-19-16,2 3-3 16,-8 2-7-16,-5 2-15 0,-7 2-35 31,1-3-20-31,-1-13-54 0,3-13 15 0,6-24 40 16,-1-15 21-16,13-27 73 31,2-13 4-31,16-24 15 0,10-15 2 15,13-21-5 1,14-7-4-16,18-4-20 0,17 7-3 16,14 11-10-1,5 6 0-15,-2 7 4 16,-2 8 4-16,-7 12 12 16,-4 9 6-16,-18 15 7 15,-14 6-1-15,-26 11-5 0,-16 5-4 16,-15 9-7-16,-8 4-3 15,1 6-5-15,6 0-2 16,18-2-4-16,6-1-1 16,21-1-1-16,3-2 2 15,1 0 8-15,-3-1 6 16,-12-4 10-16,-9 1 4 0,-22 0-2 16,-16 0-5-1,-41 0-14-15,-21-2-21 0,-32-1-71 16,-23 0 254-16,-37 10-154 15</inkml:trace>
  <inkml:trace contextRef="#ctx0" brushRef="#br0" timeOffset="43532.81">15295 14545 584 0,'2'-5'126'15,"-3"-1"143"-15,-7 1-26 16,-12 1 6-16,-2 8-10 15,-12 7-23-15,-4 5-19 16,-8 11-51-16,0 8-22 0,-15 8-37 16,-1 4-15-16,4 13-26 15,3 7-13-15,22 26-18 16,14 6-8-16,19 6-7 16,7 0-10-16,21-18-56 15,11-5-49-15,18-26-89 16,10-14-50-16,9-30-117 15,-5-16 201-15</inkml:trace>
  <inkml:trace contextRef="#ctx0" brushRef="#br0" timeOffset="43782.98">15714 14828 1028 0,'8'-71'202'15,"-2"4"192"-15,-3 13-174 0,-5 4-20 16,-13 17-50-16,-5 8-16 15,-8 16-37-15,-3 13-19 16,-5 19-20-16,1 8-9 16,-2 14-13-16,8 4-9 15,2 10-18-15,3 3-6 16,9 13-3-16,3 4-1 0,11-1-16 31,3-3-35-31,6-14-112 0,-3-7-60 0,1-15-166 16,-5-7-114-16,-8-15 292 15</inkml:trace>
  <inkml:trace contextRef="#ctx0" brushRef="#br0" timeOffset="44312.53">15353 15209 644 0,'-11'-44'222'15,"2"0"202"-15,14-4-139 16,10 3-31-16,19 2-52 16,5 4-19-16,11 7-40 15,-1 1-27-15,-8 10-51 16,-5 5-21-16,-6 12-25 15,-10 6-10-15,-8 18-5 0,-8 11-1 16,-7 13 1-16,-4 6 1 16,3-3-2-16,3-7 0 15,9-13-3-15,7-13 0 16,7-14 1-16,7-6 3 16,4-20 3-16,3-7 0 15,-3-16 1 1,-6-6-1-16,-12 2 0 0,-10 4 1 15,-18 10-1-15,-9 7-3 16,-11 14-15-16,-1 9-7 0,2 17-7 31,0 7 0-31,15 6 10 16,6 1 3-16,20-6 3 0,10-2 1 16,26-7 4-16,13 0 3 0,11-2 2 15,-2 2 2-15,-6 7-2 31,-11 1 1-31,-12 7 0 0,-1 3 0 16,-18-1 2-16,-10 1 2 0,-13-3 3 16,-5-7 1-1,-7-9 2-15,0-7 0 16,0-14 2-16,-2-7 6 16,10-12 11-16,4-4 3 15,16-5-2-15,8-2-6 0,10 4-18 16,6 2-5-16,13 7-5 15,5 4-34-15,3 7-129 16,2 0-28-16,-5 2 76 16</inkml:trace>
  <inkml:trace contextRef="#ctx0" brushRef="#br0" timeOffset="44678.13">17403 14821 1894 0,'5'35'113'0,"-1"11"19"16,1 12-34-16,-4 15-71 15,-2 3-16 1,-1 4-8-16,-4 0-9 15,4 0-80-15,-2 2-64 0,3-11-310 16,2-11 263-16</inkml:trace>
  <inkml:trace contextRef="#ctx0" brushRef="#br0" timeOffset="44897.83">17461 14943 1247 0,'21'-55'196'0,"1"8"154"15,11 23-157-15,2 7-46 0,7 17-70 32,3 4-22-32,-5 11-22 0,1 3-6 0,-12 6-11 15,-7 2-3-15,-8 7-1 16,-8 2 0-16,-13 0-8 16,-9 0-14-1,-14-3-62-15,1-7-45 0,-18-8-175 16,-5-7 162-1</inkml:trace>
  <inkml:trace contextRef="#ctx0" brushRef="#br0" timeOffset="45416.86">17810 14972 1294 0,'46'23'170'0,"9"-2"122"16,5-12-133-16,3-2-38 15,-6-11-39-15,-6-8-4 0,-13-8-2 16,-4-7 1-16,-13-4-14 31,-6 2-7-31,-11 0-15 0,-7 3-10 0,-11 7-11 32,-6 5-6-32,-9 13-10 0,0 8-2 0,-9 19-6 15,-1 12-1-15,-3 16-1 31,-2 4-1-31,20-3 2 0,7-7-1 0,22-14 2 16,13-7 1-16,21-10 0 31,3-3 4-31,7-11 8 16,1-5 5-16,-2-6 4 16,-2 0-3-16,-3 0-4 15,-6 3-4-15,-13 3-3 16,-6 2 1-16,-15 9-1 15,-10 1-10-15,-7 6-5 0,-4-6 1 16,2-8 1-16,3-4 10 16,10-15 11-16,4-7 6 15,15-11 11-15,8-6 5 16,20-3 8-16,2-2-1 0,8 8-12 16,-6 4-6-16,-9 12-17 15,-4 7-11-15,-7 7-78 16,5 4-68-1,1 3-190-15,7 1 175 0</inkml:trace>
  <inkml:trace contextRef="#ctx0" brushRef="#br0" timeOffset="45678.27">19343 14350 1887 0,'-26'-6'155'0,"2"2"72"0,1 7-92 16,2 7-29-16,-3 16-42 16,0 12-10-16,1 25-23 15,1 9-11-15,1 9-15 16,3 0-3-16,3 0-22 15,5 0-40 1,4 0-114-16,2-1-95 0,4-11 135 16</inkml:trace>
  <inkml:trace contextRef="#ctx0" brushRef="#br0" timeOffset="46243.3">18856 14905 1247 0,'16'-19'194'15,"7"3"170"-15,7 4-143 0,11 1-105 16,0 1-46 0,9 3-38-16,4 0-8 0,10 4-11 15,3 2-3-15,-3 5-2 16,-8 5 1 0,-21 9 13-1,-8 7 5-15,-25 15 3 0,-4 4 0 0,-11 3-11 16,0-2-6-1,3-15-5-15,2-5-4 0,11-12-1 16,3-9 10 0,12-11 17-16,6-9 5 0,2-15 6 15,1-4-9-15,-5-6-13 0,-1 0-2 16,-11 3-1 0,-9 3 0-16,-7 10-5 0,-10 6-4 31,-8 12-11-31,0 7-5 0,-6 10-2 15,2 4 1-15,12 2 2 0,7-1 0 0,20-2 1 32,7-3-1-32,17 2 4 0,3 0 1 0,6 2 1 31,3 2 0-31,6 3 0 16,2 1 1-16,-4 1 1 15,-8 0 0-15,-23-4 1 16,-6-2 3-16,-18-5 5 15,-5-6 3-15,-1-10 2 16,-6-10 0-16,8-17 4 16,3-11-1-16,11-7-5 15,10 0-1-15,9 8-12 16,2 7-3-16,-2 9-42 16,-2 5-46-16,1 9-185 15,-1 6 158-15</inkml:trace>
  <inkml:trace contextRef="#ctx0" brushRef="#br0" timeOffset="46751.53">20196 14891 818 0,'0'-17'118'0,"-2"2"130"15,-1 0-107-15,2 4-10 16,1 5-5-16,5 6 33 15,-2 5 6-15,2 14 2 16,-1 5-5-16,-4 11-50 16,0 4-29-16,-2-1-50 15,-2 0-14-15,3-10-12 16,-5-8-3-16,4-8-1 16,1-10 0-16,-3-4 0 15,7-9 0-15,2-15 0 16,11-7 0-16,8-5-3 15,2 4 0-15,3 9 0 16,-5 6-1-16,-4 19-3 0,-1 7-1 16,-4 17-2-16,0 6-9 15,-5 4-17-15,-1 3 0 16,-2-10 1-16,-2-5 13 0,-2-7 20 16,-1-8 8-1,5-15 12-15,3-7 11 16,6-15 22-16,4-9 8 15,6-3 5-15,-1 1-2 0,8 8-9 16,2 9-10-16,-4 19-18 16,1 10-11-16,-14 20-15 15,-7 9-3-15,0 4-64 16,-5 0-47-16,8-7-185 16,9-8-230-16,12-11 303 15</inkml:trace>
  <inkml:trace contextRef="#ctx0" brushRef="#br0" timeOffset="47323.16">21301 14852 1087 0,'-6'-13'54'0,"-4"3"4"15,2 1-21-15,-3 3-35 16,-2-2 20-16,-1 5 74 15,-6 1 36-15,1 3 61 16,0 4-8-16,-10 5-51 16,-4 0-32-16,-10 4-53 15,-4 4-18-15,3 8-24 16,4 6-7-16,13 6-3 31,5-1-1-31,14-4-1 0,9-9-3 16,16-11 23-16,7-3 7 0,18-17 13 15,7-5 7-15,5-12-16 16,-2-6-2-16,-6 1 1 16,-6 2-1-1,-11 7-1-15,-5 3-3 0,-9 14-10 16,-7 5-2-16,-8 14-4 16,-4 4-1-16,-4 6 0 15,0-2-1-15,2-4 1 0,2-4-1 16,6-12 2-1,4-5 0-15,11-10 2 16,3-4 2-16,8-7 0 16,3 2 2-16,0 7 3 15,-1 3-1-15,-9 14-2 16,-1 6-3-16,-11 8-5 16,1 3 0-16,0 2-2 15,-2-4 0-15,8-6-1 16,-2-3-1-16,6-8 2 15,3-2-1-15,2-1-16 16,1 0-17-16,-2 5-56 16,3 3-42-16,-3-1-194 15,7 4 190-15</inkml:trace>
  <inkml:trace contextRef="#ctx0" brushRef="#br0" timeOffset="47718.34">22126 14817 2163 0,'-13'-2'126'0,"2"2"63"15,-4 4-127-15,-3 10-63 16,-3 7-8-16,-5 12-1 16,3 6 2-16,12 2 4 15,6 0 0-15,19-9-2 16,9-6 1-16,11-12 1 15,9-9 3-15,12-8 4 16,11-7 10-16,12-10 9 16,-1-5 9-16,-19-9 25 0,-7-1 6 15,-29-1 16-15,-13 2 0 16,-12 5-19-16,-13 6-12 16,-15 15-23-16,-8 10-12 15,-11 19-9-15,2 8-3 16,16 10-5-16,13 2-2 0,31-2-2 15,20-2 0 1,20-11-9-16,7-6-14 16,7-11-45-16,-4-9-40 0,5-10-119 15,5-2-115 1,7-13 194-16</inkml:trace>
  <inkml:trace contextRef="#ctx0" brushRef="#br0" timeOffset="47963.92">22856 14271 2302 0,'36'50'117'0,"6"6"21"16,7 3-48-16,16 5-48 15,11 3-13-15,13-3 5 16,0-4 12-16,-7-3 16 15,-14-2-3-15,-22 7-15 0,-14 5-14 16,-44 15-35-16,-22 4-44 16,-66 18-113-16,-35 19-508 15,-73 20 423-15</inkml:trace>
  <inkml:trace contextRef="#ctx0" brushRef="#br0" timeOffset="122937.71">17555 5659 538 0,'0'-6'64'0,"0"-5"177"16,0-1-137-16,0-2 38 15,0-1 23-15,6 7-2 16,5 5-7-16,1 13-21 0,1 11-19 15,-5 15-55-15,1 8-22 16,4 8-23-16,2 1-6 16,8-6-5-16,5-4-2 15,3-16 0-15,-5-8 1 16,-5-14 24-16,-4-8 14 16,-2-14 20-16,1-8 11 15,-7-12-7-15,-1-6-9 0,-3 0-19 16,-2-1-13-16,0 11-22 15,-1 10 3-15,1 24 2 16,-3 13 0-16,7 17 5 16,2 3-7-1,9-4-4-15,8-3-1 0,13-7 14 16,4-4 14-16,0-11 30 16,-3-8 14-16,-7-9 3 15,-3-7-10-15,-7-9-28 16,-2-3-11-16,-6-17-17 15,-1-7-26-15,-6 0-77 16,-7 1-54-16,0 20-170 16,-2 11-253-16,5 16 338 15</inkml:trace>
  <inkml:trace contextRef="#ctx0" brushRef="#br0" timeOffset="123227.73">18266 5686 1216 0,'7'25'71'0,"4"-3"41"0,5-6 9 16,4-11-4-16,4-2-3 0,7-9-27 16,2-7-8-16,5-3-23 15,0-1-5-15,-17-5 0 16,0 4 11-16,-17 0 25 16,-11 2 9-1,-17 8 4-15,-12 8-9 0,-16 12-20 16,-3 14-12-16,8 12-17 15,5-1-8-15,22 1-17 16,11-5-6-16,21-8-7 16,14-6-2-16,27-9 1 15,21-5-10-15,11-8-91 16,0-5-84-16,8-2 94 16</inkml:trace>
  <inkml:trace contextRef="#ctx0" brushRef="#br0" timeOffset="123725.99">19637 5785 1524 0,'13'4'62'15,"-5"0"-6"-15,-5-7 6 0,-6-10 0 16,-3-3-24-16,-2-5 3 15,1 2 5 1,-1 10 24-16,-1 3 11 0,-5 14-3 16,2 10-5-16,-2 19-19 15,0 5-9-15,3 13-19 16,4 1-10-16,4 7-9 16,3 1-1-16,3-10-1 15,0-11 1-15,0-25 3 31,-1-10 2-31,-4-21 0 0,-2-11 0 0,0-18-5 16,-1-15-2-16,6-20-3 16,6-7-1-16,10-9 0 15,9 3-3 1,10 17-1-16,5 11 1 0,13 32 7 0,-8 13 2 16,-5 19 3-1,-8 8-1 1,-26 11-6-16,-4 2 2 0,-14 9 0 0,-6 4 1 15,-25 1 0-15,-10 4-13 16,-6-5-65 0,0-1-70-1,23-13-397-15,17-4 331 16</inkml:trace>
  <inkml:trace contextRef="#ctx0" brushRef="#br0" timeOffset="124750.46">20091 5598 1289 0,'29'20'138'16,"-12"-2"68"-16,-17 4-48 16,-8 1 27-16,-14 0-67 15,-1 1-18-15,1-1-48 16,-1-3-15-16,6-7-17 16,2-3-6-16,5-17-3 15,3-1-1-15,8-16 4 16,8-8-2-16,14-2-5 0,6-8-1 15,18 3 0 1,8 7 1-16,4 7 6 0,-1 7 4 16,-16 14-5-16,-15 4-2 15,-15 14-5-15,-6 6-3 16,-10 12 0-16,-5 5 1 16,-4 2 0-16,5 4-1 0,5-6 0 15,4-8-1-15,13-9 11 16,4-12 9-1,14-11 16-15,9-4 6 0,4-10 5 16,1-6-3-16,-8-5-5 16,-8-2-2-16,-24-7-8 15,-13 1-5-15,-25 3-12 16,-9 2-7-16,-8 13-9 16,2 4-3-16,9 13-32 15,10 2-31-15,21 7-96 16,8 3-42-16,19 0-10 15,12 2 27-15,14-3 96 16,12 1 43-16,12-3 45 16,-2-1 4-16,0-2 44 15,-9-5 27-15,-17-5 59 0,-10-3 23 16,-19-5-1 0,-12-2-15-16,-19 1-46 0,-6 2-19 15,-11 6-41-15,-1 8-14 16,-3 13-13-16,-6 5-3 15,12 6-3-15,8-1 0 16,21-8 0-16,18-2 0 0,22-7 3 16,2-8 1-16,1-7 3 15,-4-3 0-15,-4-6 2 16,-6 5 4-16,-1 4 6 16,-5 5 1-16,-13 16 5 15,-6 8-5-15,-6 16-4 16,-1 1-1-16,2 3-6 15,-2-6-1-15,-1-1 0 16,-1 1 0-16,-8-5 3 16,-2-2 0-16,-9-10 2 15,-5-5 1-15,-15-13-17 16,2-7-16-16,4-15-65 16,9-8-45-16,30-17-78 15,13-5-52-15,32-11-93 16,10-4 11-16,14 3 90 15,0 5 68-15,0 17 245 0,0 15 91 16,3 21 102-16,-3 6 33 16,-12 17-41-16,-10 8-44 15,-28 9-85-15,-7 3-29 16,-10 0-42-16,-12-4-10 16,-1-11-4-16,-5 1 4 15,-2-12 11-15,5-3 4 16,1-6 3-16,4-11 0 0,5-10-6 15,6-10-4-15,11-16-13 16,13-5-11-16,8-7-14 16,6 5-3-16,0 10-5 15,-7 6 0-15,-5 12-46 16,2 8-40 0,-2 6-117-16,5 5-84 0,0 10-219 15,-3 1 273-15</inkml:trace>
  <inkml:trace contextRef="#ctx0" brushRef="#br0" timeOffset="125284.34">21564 5495 915 0,'12'8'224'16,"-4"-1"167"-16,-12-6-67 15,7-1-44-15,-8-4-93 16,0-1-43-16,-11 0-79 0,-15 2-28 16,-17 8-23-16,-2 6-5 15,-7 11-7-15,15 4-2 16,13 1-1-16,11-4-1 15,18-10-1-15,10-6 1 16,14-7 2-16,9-4 2 16,13-7 2-16,4-3 0 15,-5-6-1-15,4-2 1 0,-13 5-2 16,-9 5 0-16,-10 9-2 16,-15 4-1-16,-4 12 0 15,-4 4-1-15,-4 6 2 16,-2 2 0-1,-4-2 1-15,1-3 0 0,11-4 0 16,13-1 0-16,6-11 1 16,5-3 1-16,-3-9 0 15,-1-7 0-15,2 2-2 16,2 1-1-16,-1 3-1 16,-1 2-1-16,-6 7-1 15,1 3 0-15,-2 10-1 16,-1 2 2-16,0-3 1 15,-4 1 1-15,0-9 3 16,0 0 1-16,1-7 2 16,3-5-1-16,3-3 0 0,2-3-3 15,5 7-2-15,2 4 0 16,7 8 6 0,2 10 3-1,2 10 2-15,1 0-1 0,-1-2-6 0,1-8-25 16,-1-7-122-16,1-7 98 0</inkml:trace>
  <inkml:trace contextRef="#ctx0" brushRef="#br0" timeOffset="125960.45">22833 5407 1566 0,'10'4'44'0,"-7"4"-13"0,-1 3 60 0,-3 2 7 16,-10 5 28-16,0 6-25 15,-2 9-44-15,-2-1-21 16,11 4-16-16,4-5-8 0,15-10-7 31,10 0 1-31,11-9 6 0,-1-5 3 0,6-10 2 16,-5-2 1-1,-3-9-2-15,4-1-1 0,-12 8-1 16,-5-3 3-16,-12 11 3 16,-7 7-1-16,-8 4-2 31,0 3-7-31,4 3-7 16,1-6 0-16,12-3 0 15,6-3 1-15,13-6 1 16,3-3 1-16,6-8 1 15,-3-3 2-15,-1-5 2 16,-9-2 1-16,-10-4 4 16,-3 1 0-16,-16-6-3 15,-4 7-4-15,-2 5-4 16,-4 3-1-16,4 7 0 16,9 4 1-16,4 3 1 0,6 2-1 15,16 8 3-15,5 3 4 16,3 4 2-16,8 6 2 15,-4 2 0-15,-1 3-2 16,-8-4-2-16,-9-4-2 16,-9-6-10-16,-7-6-31 0,-3-7-127 15,-2-4-110-15,1-14 134 16</inkml:trace>
  <inkml:trace contextRef="#ctx0" brushRef="#br0" timeOffset="126102.13">23466 5179 1528 0,'-16'-16'86'0,"-4"-2"68"0,5 4-135 15,0 1-57-15,4-1 24 16</inkml:trace>
  <inkml:trace contextRef="#ctx0" brushRef="#br0" timeOffset="126274.74">23774 5047 1611 0,'13'32'139'0,"-4"11"74"15,-9 11 27-15,-6 8-105 16,-2 2-32-16,-1-3-67 16,2-6-17-16,3 1-19 15,-2-2-42-15,1-3-147 16,6 1-126-16,4-7 153 15</inkml:trace>
  <inkml:trace contextRef="#ctx0" brushRef="#br0" timeOffset="126636.71">23631 5463 1603 0,'6'-20'132'0,"1"5"51"0,14-3-20 0,4-3 7 15,9-4-67 1,-8-6-31-16,4-8-42 16,5 4-6-16,3 5-5 0,7 9-5 15,-5 18-8-15,-7 9-1 16,-9 27-7-16,-10 10-3 16,-14 16 4-16,-5 2 1 15,-6-3 3-15,3 1 1 0,-1-9 2 16,1-12 0-16,5-14 3 15,3-8 2-15,4-21 3 16,6-5 1-16,12-19-4 16,8-5-3-16,14 3-8 15,1 4-2-15,-6 16-4 16,0 11 1-16,-14 15 3 16,-7 6 1-16,2 6 13 15,-4 0-30-15,4-4-139 16,4-2 114-16</inkml:trace>
  <inkml:trace contextRef="#ctx0" brushRef="#br0" timeOffset="127362.14">18000 6601 1146 0,'-4'2'111'0,"3"-3"146"15,6 2-63-15,-3-5 43 16,-4-1-36-16,-6-2-76 16,-1-5-27-16,-6-5-47 15,-1-1-16-15,-7-2-24 16,-3 3-7-16,-1 16-11 15,-4 8-4-15,-3 32-4 0,8 10 2 16,3 7 5 0,8-1 2-16,18-18 0 0,2-10 1 15,15-14 1-15,4-8 4 16,7-10 13-16,1-8 7 16,2-9 8-16,0-5 2 0,-3-6 1 15,0 0 2-15,-6 2 4 31,-8 3 4-31,-8 13-1 0,-7 13-3 0,-1 19-9 16,-9 8-6 0,-5 15-10-16,-3 1-5 15,4 1-4-15,15 1-1 0,13-10-33 16,16-7-34 0,12-14-145-16,12-7-97 0,17-14 160 15</inkml:trace>
  <inkml:trace contextRef="#ctx0" brushRef="#br0" timeOffset="127774.74">19384 6373 974 0,'-30'7'76'0,"-1"-3"222"0,1-1-319 0,7-6 92 16,6-3 20-1,8 0 32-15,7 2-6 0,2 11-5 16,0 11 3-16,-4 26-28 16,-4 10-16-1,-3 15-28-15,-3 4-9 16,1-8-17-16,0-4-6 0,5-11-2 31,4-8-1-31,5-15-2 16,6-9 0-16,2-16 3 15,6-6 2-15,3-14-1 16,7-6 1-16,8-4-6 0,4-2-2 16,4 11 9-16,-2 7 5 15,-12 15 4-15,-4 10 3 16,-11 13-10-16,-10 4-4 16,1 2-4-16,1-1-6 15,7-8-64-15,3-5-94 16,3-12-170-16,3-6 167 15</inkml:trace>
  <inkml:trace contextRef="#ctx0" brushRef="#br0" timeOffset="128171.36">19804 6707 1576 0,'5'3'135'0,"-5"8"65"16,-3 5-19-16,-3 8-95 15,-3 4-26-15,9 0-35 16,4-3-9-16,7-11-6 15,12-6 0-15,0-9 4 16,1-6 1-16,7-8-1 16,-7-4-2-16,5-4-4 15,-3 2-2-15,2 6-3 16,-1 4-2-16,-6 11-3 16,-4 7 1-16,-6 13 1 0,0 8 0 15,1 6 4-15,7 0-2 16,11-7 0-16,3-5-2 15,12-11 33-15,-6-8 17 16,-8-10 35-16,1-5 15 0,-13-15-8 16,1-2-8-1,-3-7-22-15,-2-4-13 0,-7-2-23 16,-2-2-11-16,-4 9-20 16,-3 2-28-16,-5 6-81 15,1 6 135 1,7-7-54-16</inkml:trace>
  <inkml:trace contextRef="#ctx0" brushRef="#br0" timeOffset="128933.08">21432 6606 1603 0,'-21'-20'149'16,"-3"-1"59"-16,0 3-35 15,-2 5-77-15,-4 6-40 0,3 16-20 16,-3 9-4-16,2 14-12 15,0 8-9-15,2 3-12 16,11-2-1 0,10-3-1-16,11-8 1 0,21-11 2 15,-7-9 1-15,14-11 6 16,-1-7 1 0,5-10 3-16,2-3 4 0,-3-3 1 15,-5 0-2-15,-11 3-4 16,-7 8-3-1,-19 7-5-15,-10 8-1 0,-16 16-1 16,-3 4-1-16,4 13-1 16,3-1 2-16,17-1-1 0,9-5 0 15,19-8 2-15,12-8 4 16,17-13 8 0,11-7 3-16,7-14 7 0,5-4 4 0,-6-13-2 31,-5-7-2-31,1-10-6 0,-2-14-5 0,-10-15-3 31,-3-2-1-31,-27-3-2 16,-9 13-2-16,-15 30-6 15,-11 15-4-15,-4 33 2 16,-8 13 1-16,-5 22 3 16,3 9 3-16,7 17-2 15,5 6-1-15,7 8 0 16,5-2 0-16,7-11 2 15,3-10 0-15,7-20 2 16,4-7 0-16,8-19 2 0,7-7-2 16,8-11-3-16,14 0 0 15,-8-3-2 1,-1 6-1-16,-8 10 0 0,-10 4 0 16,-10 14-1-16,-6 2 0 15,-9 4 2-15,-11 1 1 0,-8 2-1 16,-12-2 1-1,-26-3-6-15,-8-3-13 0,1-11-55 16,7-6-52-16,28-17-161 16,15-10-273-16,27-11 328 15</inkml:trace>
  <inkml:trace contextRef="#ctx0" brushRef="#br0" timeOffset="129208.75">22454 6513 1200 0,'9'15'115'0,"-16"1"115"0,-11 3-45 16,-23 1 12-16,-12-1-37 16,1 0-54-16,2-5-23 15,24-3-34 1,11 2-14-16,28 1-15 0,11 3-4 16,23 3 3-16,-3-1 2 15,-2 1-7-15,-3 1-3 16,-26-1-6-16,-4 4-1 15,-23-3 1-15,-18 0-9 0,-18-5-45 16,-6-3-35-16,-2-10-147 16,5-6-167-16,19-11 227 15</inkml:trace>
  <inkml:trace contextRef="#ctx0" brushRef="#br0" timeOffset="129914.14">22664 6180 1707 0,'19'27'143'0,"-4"7"27"16,-16 13 13-16,-10 7-10 15,-9 9-82 1,-1 5-34-16,6 0-42 0,5-5-4 16,10-9-57-16,0-7-39 15,0-10-70 1,2-4-40-16,-3-14-34 0,-1-6 31 0,-4-13 26 15,0-8 36-15,2-10 104 16,-2-7 30 0,7-14 82-16,5-3 19 0,11-8 31 15,6 1 0 1,11 16-1-16,4 3 5 16,1 20-23-16,6 12-18 0,-12 12-34 15,1 8-21 1,-10 5-23-16,0 2-6 0,-4 3-4 15,-6 0-1 1,-1-3 0-16,-13-5-1 0,0-6 1 0,-3-7 3 16,-4-9 5-1,4-2 2-15,-1-11 0 0,3-10-2 16,9-15-6-16,7-10-3 16,16-7-4-16,7 4-1 0,8 7-1 31,5 12-1-31,-1 12 2 15,-5 4-1-15,-12 13 1 16,-8 3-1-16,-23 7 3 16,1 4 0-16,-24 3 2 15,-12 2 2-15,-9 6 3 16,-10 4 1-16,9 3-3 16,7-1 0-16,12-7-3 15,6-4-2-15,18-5 0 16,4-3 0-16,18-7 0 15,2-2 2-15,8-9 1 16,4-4 1-16,6-1 0 0,-5-8 1 16,-2 5-1-16,-11-3 0 15,-13 6 11-15,1 11 0 16,-22 1 1-16,7 14-2 16,-19 3-9-16,1 2-4 15,14 3-11-15,6-5-26 0,20-4-83 16,11 0-64-16,8-7-295 15,2 0 277 1</inkml:trace>
  <inkml:trace contextRef="#ctx0" brushRef="#br0" timeOffset="130113.78">23685 6570 1076 0,'-38'5'170'0,"-2"7"185"16,-2 6-168-16,3 11-6 0,3 1-57 15,16-1-52 1,13 2-27-16,22-10-32 0,15-2-5 16,18-7-29-16,8-6-28 15,3-9-87-15,0-4-66 16,-15-10-209-16,-5-2 227 0</inkml:trace>
  <inkml:trace contextRef="#ctx0" brushRef="#br0" timeOffset="130274.03">23993 6204 1371 0,'-17'29'203'15,"0"6"191"1,1 11-203-16,2 7-17 0,4 10-92 16,2 2-36-16,4 0-36 15,0-3-18 1,1-13-91-16,-2-3-85 0,-2-10 94 15</inkml:trace>
  <inkml:trace contextRef="#ctx0" brushRef="#br0" timeOffset="130475">23877 6739 1105 0,'33'-32'186'0,"0"3"109"16,4 3-50-16,1 0-50 15,5 9-47-15,-1 5-19 16,-12 8-30-16,-5 8-22 15,-18 8-37-15,-7 6-11 0,-8 7-17 16,-1 2-3-16,-1 1-21 16,2-1-35-16,8-8-139 15,-1-3-122-15,13-4 159 16</inkml:trace>
  <inkml:trace contextRef="#ctx0" brushRef="#br0" timeOffset="130966.45">24220 6512 1446 0,'-21'-30'111'16,"0"2"26"-16,-3 10-55 15,4 1-65-15,14 8-117 0,5 3-28 16,18 7-53 0,12 6 8-16,-1 14 71 0,4 5 26 31,1 12 75-31,-1 6 54 15,0 1 94-15,1-3 45 16,-12-6 43-16,-4-4-19 16,-10-8-66-16,-4-3-40 0,-2-8-62 15,2-6-16-15,5-6-18 16,2-3-3-16,7-4-5 16,8 0-2-16,3 0-2 15,-2-2-1-15,-7 0 3 16,-5-2 3-16,-15-3 2 15,-5 3-1-15,-14 0-1 16,-4 6-1-16,-5 4-2 16,-1 0 2-16,9 4-2 15,7-4-1-15,14 0-2 16,11-1-1-16,20-2 1 16,5-2 0-16,13 3-1 0,0-2 2 15,-11 2 8 1,-1 2 9-16,-18-3 17 0,3 7 11 15,-12 5 4-15,0 6-9 16,-5 12-16-16,-5-3-9 16,7 5-17-16,-3-2-26 15,10-1-90-15,6-1-71 16,11-4 89-16</inkml:trace>
  <inkml:trace contextRef="#ctx0" brushRef="#br0" timeOffset="131536.12">17659 7800 1354 0,'-3'13'91'0,"-2"-3"67"15,6-2-2-15,5-5 9 16,7 0-19-16,11-3-35 15,2-3-13-15,7-2-15 16,4-1-16-16,11 3-31 16,6-2-12-16,14 5-17 15,1 0-2-15,-7 0-2 16,-5 5-8-16,-22 1-51 16,-9 3-44-16,-21 3-118 15,-9 2-87 1,-29 6-200-16,-14-2 268 0</inkml:trace>
  <inkml:trace contextRef="#ctx0" brushRef="#br0" timeOffset="131663.89">17803 8001 631 0,'-42'19'224'0,"2"-1"202"16,16-10-138-16,22-2-41 15,16-6-66-15,17-6-31 16,18-3-47-16,9-4-24 16,21-4-47-16,4 0-13 0,-7-5-73 15,-4-2-77 1,-27-4-235-16,-9-3 201 0</inkml:trace>
  <inkml:trace contextRef="#ctx0" brushRef="#br0" timeOffset="131883.08">18059 7616 1488 0,'24'5'138'16,"-1"1"40"-16,16 7 4 15,-3 1-3-15,15 13-68 16,8 3-30-16,3 10-43 16,4 5-8-16,-20 3-3 15,-13 0 3-15,-38-1 4 16,-26-2 1-16,-29-4-10 0,-10 0-4 16,-6-7-66-1,-3-4-62-15,-11-8-251 0,3-7 202 16</inkml:trace>
  <inkml:trace contextRef="#ctx0" brushRef="#br0" timeOffset="132360.38">19204 7791 1261 0,'6'4'122'15,"0"-2"109"-15,-5-1 2 0,-8-5-6 16,-6 0-61-16,-14 1-92 16,-6 1-36-16,-3 6-24 15,1 3-6-15,6 5-4 16,3 4-1-16,15 1-1 16,9 4 2-1,12 2 5-15,10-2 2 0,13 0 2 16,0-1-2-16,7-1-5 15,-1-2-1-15,-12 2 5 16,-11-1 2-16,-21-1 10 16,-11 2 1-16,-19-2-3 15,-10 0-4-15,-1-4-18 16,0-3-28 0,5-7-82-16,12-3-70 0,17-11 90 15</inkml:trace>
  <inkml:trace contextRef="#ctx0" brushRef="#br0" timeOffset="133056.06">19449 7994 1312 0,'8'25'79'16,"-2"-1"37"-16,-1-4 8 0,2-9 13 16,3-6-28-16,9-12-31 15,4-4-7-15,3-12-1 16,1-1-1-1,-4-5 7 1,-5-1 4-16,-14-2 6 0,-7 2-4 0,-16 7-25 31,-10 3-13-31,-10 21-27 0,-5 14-7 16,0 17-7-16,-5 3-2 0,8 7-3 16,13-2-1-16,14-7-2 15,23 4 0-15,31-10-2 16,3-6-5-16,19-7-28 15,7-5-45-15,20-8-9 16,3-2 1 0,3-8 28-16,-4-5 47 0,-23-7 14 15,-7-3 6-15,-16-5 10 16,-11-4 27-16,-26-3 41 0,-11-2 14 16,-21 4 12-1,-6 5-21-15,-3 11-38 0,-4 10-12 16,0 12-18-16,3 8-5 0,3 13-8 15,7-2-4-15,13 1-4 32,9 0 0-32,16-4 4 15,4-2 6-15,8-7 9 0,1-1 3 0,-2-7 4 32,4 0 3-32,-6 2 2 0,-6 2-1 0,-12 7-5 15,-10 6-5-15,-16 15-9 31,-12 11-3-31,-7 19-4 16,-5 8-1-16,-14 8 1 0,-2-4 2 16,-3-17 5-16,6-4 1 15,27-19 0-15,12-5 6 16,21-17 21-16,13-9 9 16,25-15 12-16,20-8-5 15,9-14-21-15,5-5-10 16,3-6-14-16,-3-2-1 0,6-7-31 15,-2-5-30-15,-11-5-101 16,-9 1 76-16,-8 8 13 16</inkml:trace>
  <inkml:trace contextRef="#ctx0" brushRef="#br0" timeOffset="134405.23">20582 7841 694 0,'8'-10'154'0,"-4"0"145"15,0 7-48-15,-8 8-87 16,-4 4-33-16,-1 13-43 16,-2 7-15-16,4 5-25 15,5 6-14-15,4-2-20 16,9-5-7-16,4-3-5 15,3-7 1-15,14-6-1 16,-2-5 6-16,1-8 12 16,-6-5 4-16,-7-11 5 15,3-2-2-15,-3-6-9 16,-4-2-1-16,-2-1-4 16,-5 2-3-16,-2 9 1 15,-2 6-4-15,-5 13 4 16,-4 6 3-16,-2 8-1 15,3 5 0-15,10 0-5 0,5-2-4 16,13-7-1 0,7-4 2-16,11-10 2 15,17-2 2-15,10-10 5 0,-2-3 2 16,-7-7 4-16,-16-5 1 0,-14-3 2 16,-9-1 0-1,-14 1-6 1,-6 5-4-16,-12 7-11 0,-6 12-5 15,-10 13-7-15,-2 7 1 0,2 10 3 32,-2-3 1-32,18 2 1 0,12-4 1 15,12-7 2-15,12-3 2 16,3-7 5-16,-3-4 2 16,-1-5 1-16,0-5-1 0,3-4-2 31,4 0-1-31,3 1-3 0,1 2-4 15,-6 10 8-15,-4 5 1 16,-2 12 0-16,-5 5 5 16,3 3-9-16,4 1 0 0,6-6 1 15,-1-5 1-15,7-9 3 16,-3-6 1-16,-4-9 13 16,5-5 4-16,-7-10 11 15,-2-3 4-15,0-11-6 16,0-7 5-16,5-19 15 15,0-12 3-15,-6-12 16 16,-3 1-6-16,-8 15-21 16,-7 15-3-16,-6 26-9 15,-4 12-6-15,-13 26-13 16,-2 8-7-16,0 20-16 16,2 9-2-16,9 15 4 15,6 12 1-15,5 12-36 16,4 1-42-16,1-5-127 0,1-4 155 15,1-12-21-15</inkml:trace>
  <inkml:trace contextRef="#ctx0" brushRef="#br0" timeOffset="134634.79">21760 7984 1634 0,'20'-14'152'16,"2"-2"33"-16,15 1 22 15,6 5-28-15,4 3-56 16,-2 6-27-16,-7 9-45 16,-9 4-14-16,-6 15-26 15,-6 2-7-15,-7 0-2 16,-4 3 0-16,-1-4-25 16,1-3-42-16,5-4-150 15,-2-5-95-15,9-9 153 16</inkml:trace>
  <inkml:trace contextRef="#ctx0" brushRef="#br0" timeOffset="134749.51">22105 7724 1528 0,'-10'0'12'0,"2"1"-162"15,2 2 98-15</inkml:trace>
  <inkml:trace contextRef="#ctx0" brushRef="#br0" timeOffset="135235.94">22500 7960 1532 0,'0'-10'133'0,"-11"0"75"16,2-3-21-16,-24 10-101 0,-8 3-25 0,-5 9-45 15,-2 8-12-15,14 0-6 16,13 0-3-16,17-3-3 15,9-5 0-15,17-6 3 16,7-1 4-16,8-7 3 16,1-2 3-1,-5-9 2-15,-3 0 4 0,-9-3 2 16,-8 6 1-16,-2 9-1 16,-9 4-4-16,-8 17-5 15,-4 2-2-15,4 12-3 16,1-1 0-16,8-6 1 15,11 0 1-15,8-12 17 16,6-4 10 0,10-8 18-16,3-8 13 0,2-9 0 15,2-10 1-15,5-11-1 16,-8-8-2-16,-3-21 1 0,-7-6-3 16,-17-11-7-1,-3 0-7-15,-12 12-7 0,-8 12-2 0,-5 27-5 31,-5 18-6-31,-15 33-11 0,2 15-5 16,-3 18-7 0,6 6-1-16,22 7 1 15,7 0 0-15,27 5-17 16,7-2-36-16,17-7-90 16,4-4-5-16,9-6 59 15</inkml:trace>
  <inkml:trace contextRef="#ctx0" brushRef="#br0" timeOffset="136258.81">18863 8991 1516 0,'-3'0'21'0,"9"-2"30"0,0-5 66 0,-3 1 21 16,-6 3 4-16,-8 3-36 15,-13 10-55-15,-7 11-20 0,-5 20-17 16,-3 14-6-16,8 15-4 16,8-2 0-16,18-11-1 15,13-12 0-15,19-21 0 16,11-7 2-16,27-14 6 15,-1-10 6-15,9-12 7 16,-5-5 4-16,-11-11 4 16,1-3-1-16,-18 4-6 15,-6 9-5-15,-31 23-8 16,-1 0-3-16,-22 25-5 16,-5 11 1-16,0 7 2 15,5 0 2-15,19-7 1 16,10-11 6-16,23-10 19 15,9-9 11-15,17-8 18 0,-1-6 0 16,1-13-8 0,-6 0-8-16,-23-8-12 0,-12-3-4 15,-21-1-9 1,-15-3-5-16,-18 1-10 16,-10 5-6-16,-17 11-10 0,3 8-9 15,2 14-35-15,16 6-20 0,26 4-58 16,15-1-10-1,27-2 27-15,11-2 23 0,29 2 63 16,6 3 17-16,3 5 10 16,-3 3-1-16,-16 1 14 15,-1 0 3-15,-13 3 1 16,-6-4 4-16,-17 1-12 16,-11 0 0-1,-11-9 3-15,-6-2 2 16,3-9 0-16,3-5-1 0,11-7 13 15,7 0 10-15,13-5 6 0,11 0 0 16,8 8-15 0,-1 2-7-16,-7 12-4 15,-8 6 0-15,-3 6-3 0,0-2-4 16,5-5-3 0,1-4-1-16,2-7 1 15,0-3 1-15,-6-8 2 16,-5-5 0-16,-6-5 1 15,-5 0-1-15,1 0-5 16,0 7-3-16,0 10 1 16,9 8 3-16,0 16 7 15,-4 5 4-15,0 7-4 16,-7-3-2-16,-12-1-6 16,-4-2 0-16,-14 1-25 15,-2-2-23-15,-15-5-66 16,-2-3-64-16,0-8 95 15</inkml:trace>
  <inkml:trace contextRef="#ctx0" brushRef="#br0" timeOffset="136438.17">20441 9146 2163 0,'22'38'48'0,"-3"-2"-4"16,-2-2 3-16,-3-9 0 15,5-1 2-15,2-10-66 16,5-4-55-16,2-10-530 16,1 0 406-16</inkml:trace>
  <inkml:trace contextRef="#ctx0" brushRef="#br0" timeOffset="136557.27">20412 8889 1132 0,'-23'-17'98'0,"1"-3"177"0,16 7-435 16,5 2 125 0</inkml:trace>
  <inkml:trace contextRef="#ctx0" brushRef="#br0" timeOffset="136862.09">20962 9027 1690 0,'0'1'134'0,"-2"-7"-60"0,-5 0 154 0,-8 1-122 16,-3 4-7-16,-8 6 0 16,-6 7-33-16,0 8-43 15,4 5-7-15,8 6-8 16,16 0-3-1,10 5-5-15,12 2 0 0,5-1 1 16,-2-5 0-16,2-5 3 16,-9-3 1-1,-9-10-1-15,-6 1 0 0,-13-6-53 16,-4-4-44 0,-4-9-171-16,1-4 143 0</inkml:trace>
  <inkml:trace contextRef="#ctx0" brushRef="#br0" timeOffset="137053.76">21036 8613 2091 0,'34'27'168'0,"-5"6"77"16,-4 24-85-16,-5 5-19 16,-8 9-61-16,-2 2-24 15,-8 1-31-15,3 3-7 16,-2-1-49-16,2-1-39 15,1-11-165 1,0-11-143-16,12-8 205 16</inkml:trace>
  <inkml:trace contextRef="#ctx0" brushRef="#br0" timeOffset="137747.2">21059 9065 1821 0,'5'0'132'0,"3"1"110"0,11 2-113 16,7-1 19-16,7 1-32 16,6 1-26-16,15 2-34 15,4 1-7-15,16 2-12 16,5-2-6-16,-9-6-4 16,-7-1-1-16,-22-6-3 31,-15-4-2-31,-12-2-4 0,-12-2-1 0,-6 1-5 15,-9 1-4-15,-14 6-7 16,4 6-3-16,-24 10-4 16,-2 6 1-16,6 9 2 15,0 4 0-15,27-2 1 16,13-1 1 0,23-7 1-16,5-7 1 0,15-8 2 15,8-4 0-15,-10-10 1 16,7-4-1-1,-5-2-1-15,-7-3 1 0,0 5-1 0,-7 6-1 32,-8 6 0-32,-3 5-3 0,-8 15-2 15,-2 6 1 1,0 9-7-16,-1 1 0 0,9-1-1 16,5-4-3-16,15-8 7 15,7-2 2-15,2-13 4 16,-3-5 3-16,-3-9 3 15,-8-10 1-15,5-11 2 16,1-3 1-16,-4-17 2 16,2-10 3-16,-4-12 9 15,1-10 0-15,-9-17 13 16,1-6 4-16,-9 9 11 16,-8 12 8-16,-4 43-5 15,-7 21-8-15,-10 33-20 16,-1 16-9-16,0 30-9 15,4 10-1-15,9 13-2 0,7-1-2 16,12-5-1-16,4 1 0 16,7-7-24-16,6-1-15 15,4-9-41-15,-9-10-26 16,3-15-58-16,-10-12-45 16,-15-12-158-16,4-6 198 15</inkml:trace>
  <inkml:trace contextRef="#ctx0" brushRef="#br0" timeOffset="137922.87">22005 8884 1743 0,'3'-6'288'16,"19"9"-172"-16,13 0 279 0,15 4-309 16,17-4 18-16,8-3-10 15,5-4-33 1,-1-6-29-16,-6-3-55 0,-13 2-41 15,-5-1-128-15,-2 6-253 0,-14-5 261 16</inkml:trace>
  <inkml:trace contextRef="#ctx0" brushRef="#br0" timeOffset="140322.03">19878 9887 1647 0,'0'0'60'0,"-2"-3"-7"0,0-3 57 0,-4 1-28 15,-2 0-13-15,-7 3-12 16,-16 5-15 0,-8 5-4-16,-15 16-16 0,-3 9-10 15,8 19-9-15,7 5-3 16,15-2 0-16,10-7 0 0,14-15-2 15,6-10 2 1,13-12 10-16,1 0 5 16,7-11 6-16,0-2-1 0,-2-3-7 15,-2-3-3-15,-8 2-2 16,-2 3-2-16,-7-2-1 31,-1 2-2-31,-4-2-1 0,-2 0 0 0,0 1-1 16,0 1-1-16,4 2 0 31,-1 0 0-31,-3-7 0 0,4 3 1 16,-3-4 1-1,1-4-1-15,-1-3 2 0,-1-6 1 16,-3-5 2-16,-2-4 0 16,0 2-2-1,-2 1 1-15,4 8-4 0,4 3 5 16,-1 10 4-16,4 7 0 15,-4 5 0-15,1 10-3 16,0 16-1-16,-2 7 1 0,0 16 1 16,-1 1-2-16,4-3-3 15,2-6 1-15,0-13 0 16,3-9 3-16,2-8 1 16,-1-6 3-16,0-9 6 15,-1-6 1-15,2-13 3 16,3-6-3-16,4-14-6 15,3-7-5-15,6-16-4 16,6-3-2-16,12 0-2 16,6 7-3-16,-1 20 1 15,-2 12 2-15,-11 22 2 16,-5 7 3-16,-10 21 0 0,-7 7-2 16,-4 13-1-16,0 2 0 15,-4 3 1-15,2-7 1 16,-3-8 1-16,-1-11 1 15,3-11 3-15,1-6 2 16,2-16 3-16,4-8 0 16,6-17-2-1,6-9-1-15,4-8-7 16,3 0-1-16,9 8-4 0,-1 8-2 0,3 22-4 16,2 11 3-16,-14 19 5 15,2 12 0 1,-15 18 5-16,-7 3-3 0,-1 4 1 15,-2-3 27 1,4-9-75-16,11-2-37 0,0-12-100 16,8-7-69-16,8-16 9 15,0-9 10-15,6-10 83 16,-4-8 42-16,1-11 67 16,0 0 30-16,-11-6 64 15,-9 4 36-15,-14 14 70 0,-6 6 12 16,-10 18-41-1,-7 12-27-15,-2 13-64 16,-1 8-13-16,14-1-4 0,8-3-3 16,22-6 7-16,6-8 6 15,16-7 21-15,6-6 1 0,-6-12 12 32,6-5 4-32,-8-12-5 0,-4-2 0 0,-7-6-16 31,-12-2-9-31,-17-5-19 0,-10-2-10 0,-19 3-41 31,-7 6-30-31,-12 12-68 0,1 7-58 0,5 13-232 16,11 5 245-16</inkml:trace>
  <inkml:trace contextRef="#ctx0" brushRef="#br0" timeOffset="141112.88">21189 10112 975 0,'9'-8'184'0,"-2"-1"236"16,-14 3-293-16,-9 0-11 16,-7 11-73-16,-8 8-26 31,1 6-15-31,1 11-2 0,-1 1 0 0,10-2-2 0,18 3-1 16,2-9 1-16,25-4 3 15,-1-3 1-15,6-11 5 31,-2-3 2-31,-4-11 1 16,2-6 4-16,-6-11-1 16,-3-3 1-16,-6-13-2 15,-9-10-1-15,-1-8-2 16,2-7-1-16,-3-1-2 16,2 6-3-16,0 8-3 15,-3 8 5-15,2 15 37 16,2 10 6-16,0 19 8 15,3 13-8-15,-3 26-35 16,-3 7-7-16,-4 20-3 0,2 6-2 16,1 8 2-16,3-2 0 15,8-6 1 1,1-12 0-16,13-12-1 16,9-6 1-16,18-15 4 0,14-8 1 0,-2-19 4 15,3-9 0-15,-10-15 1 16,-11-9 2-16,-12-6 0 15,-13-4 1-15,-16-2-5 16,-6 5-2-16,-14 12-6 16,-3 8-2-16,-4 23-2 15,-3 15-1 1,0 16-1-16,-1 3-1 0,12 8 3 16,11-2-1-16,12-6 2 15,6-1 1-15,16-10 1 16,-3-2 1-16,12-9 2 15,4-3 1-15,5-11 1 16,5-6 1-16,3-12 1 0,4-5 1 16,-13-11 2-16,-6-8 1 15,-14-22 1 1,-8-13-1-16,-10-10-3 0,-6-1 2 16,-7 19 4-16,-9 15 7 15,-1 22 10 1,-5 15-1-16,1 26-10 15,-2 13-7-15,-1 18-11 0,2 11 0 0,0 15 3 16,15 5 0 0,13 3 1-16,7-2-1 0,13-9-3 15,-1-10-6-15,-1-13-49 16,3-7-32 0,5-5-139-16,-1-7-106 0,5-8 183 15</inkml:trace>
  <inkml:trace contextRef="#ctx0" brushRef="#br0" timeOffset="142684.43">22478 8810 633 0,'0'-4'126'0,"5"0"135"31,1 0-19-31,-4-2-24 0,8 0-12 0,-11-5-41 16,0-4-19-16,6-2-44 16,-4-3-17-16,3-1-20 15,0 0-10-15,-4 0-12 16,-6 3-2-16,-8 3-3 15,1 2-3-15,-17 10-5 16,3 6-2-16,-15 18-6 16,-8 7-6-16,-2 18-6 15,-2 10-2-15,16 5-1 16,10 1 1-16,17 0-1 16,9-4-1-16,15 1-2 15,7 1 1-15,18-4 0 16,13-3 1-16,13-16 2 15,2-6 0-15,0-15 2 16,-12-5-1-16,-6-9 2 0,-7-3 1 16,-12-8 1-16,-6-1 1 15,-16-2-4-15,-7 1-3 16,-13 5-7 0,-8 2-1-16,-7 7-1 0,-4 7 0 0,-5 0 2 15,6 2 0-15,-3-5 1 16,5-1 1-1,-6-6 2 1,-6-1-1-16,5-7 2 0,-2-8 3 16,8-12-1-16,6-9 0 0,9-16-2 31,5-4-2-31,15-5-3 0,4 4 0 0,15 4-3 16,6 5-1-16,7 7-1 0,4 4-1 15,0 6 1 1,-4 5 0-16,-3 12 1 0,-5 4-1 15,-3 10 2-15,-4 2 1 16,-5 2-1-16,-6 2 1 16,-7 2 0-16,-5 1 2 15,-12 0 0-15,-3 3 2 16,-8-7 0 0,4 2 0-16,-17 0-2 15,-6 8 0-15,-7 8-1 16,-6 2-2-16,11 9 0 15,0 0 3-15,17 4 2 16,3 6 1-16,16 1 2 16,9 0-2-16,13-1 0 15,8-3-1-15,14-5 1 16,6-2 0-16,14-5 1 16,-5-7-2-16,-9 0-1 15,0 0 1-15,-27-5-2 16,-6 3 1-16,-9 0-1 15,-8-6 1-15,-16-1 2 16,-4-2-1-16,-17-10 3 0,-6-5 1 16,8-9 0-16,5-9 1 15,15-10 1 1,8-12-2-16,17-21-2 16,13-8-2-16,19-1-4 0,9 5-2 15,7 16-3-15,9 14 1 16,-12 12-2-16,-2 10 8 15,-15 11-59-15,-12 5-52 16,-6 6-175-16,3 4 146 0</inkml:trace>
  <inkml:trace contextRef="#ctx0" brushRef="#br0" timeOffset="143304">22822 8995 1372 0,'2'0'0'0,"3"-1"22"0,11-4 75 0,-3 0 22 0,-7 0 25 0,0 5-9 16,-4 9-50-16,-2 8-27 16,0 12-12-1,-2 3-10-15,7 7-16 16,10-2-6-16,4-8 10 0,3-4 9 16,2-14 19-16,3-8 7 15,-2-13 4-15,4-8 1 0,-4-13-4 16,-4-2 0-1,-5-7-8-15,-4 1-3 0,-8 8-5 16,-4 3-2-16,-7 14-8 16,-3 7-10-16,-6 13-9 15,2 10-5 1,5 18-3 0,6 10 1-16,9 20 1 0,6 4 1 15,6 7 4-15,1-5 1 0,1-5 2 16,-6-4 0-16,-11-4 1 15,-3 1 1 1,-16-10 11-16,-9-9 1 0,-8-14 3 0,-5-13-2 16,-5-12-10-16,0-3-3 15,-15-15-10-15,-7-5-18 16,-7-10-62-16,1-6-47 16,12 1-244-1,13 3 215-15</inkml:trace>
  <inkml:trace contextRef="#ctx0" brushRef="#br0" timeOffset="153779.14">23790 7342 960 0,'6'-14'68'16,"-4"3"25"-16,-1 3-33 15,-5 2-34 1,-4 2-7-16,-19 2-1 0,-3 2 8 0,-26-1 1 16,-9 0 5-1,-6 0-1-15,0-1-10 16,-4 2-13-16,-12 0-2 0,-12-1-5 16,-9 1 2-1,-12 2-1-15,1-1-2 0,-9 3 2 16,-3 0-2-16,-14 2 0 15,0 2 1-15,-9 0 1 16,-7 1 2-16,5 2-2 16,-12 1 0-16,0 2-1 15,3 1 0-15,-13-4-1 16,12-2 0-16,-3-2-1 16,2 1 0-16,13 2-1 15,-11 2 2-15,7 4 1 16,1 1 10-16,-17 7 5 15,10 0-1-15,-9 0 0 16,6-2-8-16,21-8-5 16,1 0-3-16,12-9-29 0,9-2-10 15,5-5-13 1,-2-6-1 0,12 0 27-16,5 0 10 0,14 4 14 0,8 2 3 0,0-2 2 15,3-1 2 1,4 2 3-1,6-2 6-15,23 3 22 16,6 2 8-16,4-3 7 16,3 3-1-16,1 0-21 15,6 3-10-15,3 3-12 16,4 4-3-16,8 3-3 16,-9-5-1-16,10 2 0 15,-6-1 0-15,3-2-1 16,6 2-1-16,2 3 0 15,6 3 0-15,0 14 3 16,1 5 4-16,-1 18 5 16,-1 12 1-16,-1 15-1 15,-3 5-3-15,-5 8-6 16,-3 10-1-16,1 12 0 16,-2 3 0-16,-3 17 0 0,-1 0 0 15,-2 4-1-15,1 12 1 16,1 4 4-16,1-8 4 15,3-3 1-15,3-8-3 16,9-24-5-16,1-7 0 16,12-22 0-16,4-12 2 15,10-9 0-15,7-3 0 16,11-6-1-16,7-6-1 16,16-4 0-16,4-5 0 15,5-7 0-15,6 2 1 16,15-7-1-16,6 3 1 0,12 2 0 15,7-2 0-15,8 0 1 16,1-1 1-16,21-7 0 16,-2 0 1-16,4-5-1 15,15 0-1-15,-5 2 0 16,10 1-1-16,5 2-1 16,-6 7 1-16,8-2-1 15,-3 0 0-15,8 0 0 16,-2-11 1-16,3 1 0 15,9-3 1-15,-10-10 0 16,13 2-1-16,-10-4 0 16,5-7 0-16,-3 0 0 0,-7-7 2 15,7-4 3-15,-6-2 1 16,6-8 2-16,-5-3-1 16,-2-5 0-16,-12-2 0 15,-9 2 1-15,-3 2 2 16,-36 3 0-16,-3 3 1 15,-29 4-4-15,-14 3-2 16,-10 1-2-16,-9 2 0 0,-18-1 2 16,-17-5 2-16,-11-3 0 15,-9-4-1-15,-9-13-7 16,-1-7 0-16,-11-16-3 16,-12-6 2-16,-7-12 3 15,-3-10 1-15,-2-17 1 16,4-8-1-16,-1-14 0 15,2-6 0-15,7 3-2 16,1-7-1-16,5-4 0 16,-9 10 0-16,0 5 2 15,1 1-1-15,0 11-1 16,13 3-2-16,6-4-31 0,7 6-8 16,11 12-5-16,-4 9-5 15,2 29-55-15,-1 18-173 16,-20 30 170-16</inkml:trace>
  <inkml:trace contextRef="#ctx0" brushRef="#br0" timeOffset="177941.91">19939 10521 1025 0,'-38'14'58'15,"-9"1"24"-15,-3 0-47 0,-9 2-29 16,2 0-3-16,8-6 1 16,5-3-1-16,13-7 2 15,4-2-1 1,7 1 24-16,7-2 9 0,12 2 26 15,-2 3 18-15,18-2 4 16,12 6-1-16,26-5-12 16,21-1-12-16,27 0-10 15,15-6-5-15,29-2-5 16,1-1-3-16,21-3-16 16,9 2-4-16,-6 3-11 15,11-1-1-15,-14 6 6 0,-7 3 2 16,-1 5-3-16,-22 5 1 15,-21 2-1-15,-17 1-2 16,-41-4 4-16,-11-3 1 16,-30-3 8-16,-18-5 5 15,-31 1-1-15,-12 0 0 16,-35-1-17-16,-20 0-6 16,-25 0-4-16,-24-4-4 0,-32 6-2 15,1 1 1-15,-32 2 5 16,8 6 1-16,-9 3 2 15,5 0 3 1,5 5-2-16,1-2 1 16,16 2 1-16,3 0-1 15,35-2 0-15,17 0 1 0,35-4-1 16,21-4 0-16,37-4-3 16,24-3 0-1,59-2-2-15,19-2 0 16,54-1 0-16,24 0 0 0,35 0-1 15,28 0-1 1,29 1 2-16,-2-1 2 0,19-4 14 16,-10-2 12-16,-7-3 11 15,-15-2 3-15,-23 1-8 16,-11 0-5-16,-53-4-9 0,-19 1 1 16,-56 0-1-1,-25 4-1-15,-37 1-13 0,-25 1-4 16,-59 2-7-16,-33-2-3 15,-49 6 4-15,-25 1 0 0,-24-1-2 32,-9 1 1-32,-12 3 3 0,6 5 2 15,1 6 2-15,9 3 1 0,22 3 0 32,9-2 1-32,48 4-1 15,27 1 0-15,48-3-4 0,25-2-8 0,45-1-6 31,17-1-1-31,49-2 3 16,37 3 6-16,50-5 4 16,37 0 0-16,40-3 1 0,9-2 1 15,34-3 5-15,-3-1 11 16,13-4 10-16,-5-1 4 16,-23-3 7-16,-11-2-2 15,-35-1-5-15,-26-1-1 16,-48 0-8-16,-28 2-4 0,-62 0-6 15,-24 0-8-15,-61 2-19 16,-24-2-11-16,-62 2-6 16,-27-2 5-16,-40 0 16 15,-24 2 8-15,-17 2 4 16,-6 5-1-16,-17 1 1 16,-3 0 0-16,19 4 3 15,4-1 3-15,42 3-1 16,24 6 0-16,44-4-2 15,29 3 1-15,48 0-5 16,26-1-3-16,40-1-2 16,27-1 0-16,53-1 2 15,33-3 2-15,55 0 2 0,25 0 0 16,44-1 3-16,0-2 1 16,19-1 7-16,-2 0 5 15,-20-4 17-15,2 2 7 16,-37-4 2-1,-22-1-3-15,-42 1-13 0,-31-2-6 16,-52 3-8-16,-25 1-9 16,-63 1-31-16,-33 0-15 0,-46 3-12 15,-39-2 2-15,-29 4 24 16,-20 3 9 0,-22 3 10-16,-9 5-1 0,-11 2 4 15,-8 2 0 1,1 3 2-16,8-2-1 0,26-1 2 15,24-2 2-15,41-5 5 16,33-1 3-16,49-3 0 16,28 1-2-16,66-4 0 15,26-2 0-15,50-5 9 16,36-5 9-16,41-3 22 16,24 0 7-16,44 1 2 15,4 3-6-15,7 2-17 0,-8 2-6 16,-22 4-7-16,-29 1-1 15,-55 5-4-15,-26 5-37 16,-92 13-306 0,-40 9 234-16</inkml:trace>
  <inkml:trace contextRef="#ctx0" brushRef="#br0" timeOffset="-156166.44">2117 14326 263 0,'-3'0'61'0,"-2"2"85"16,-2 2 4-16,-7-3 21 15,7 4-12 1,-4-5-25-16,4 0-9 0,1-1-16 16,-3 0-3-16,-2 1-22 15,-5 2-11-15,-7 6-11 16,-1 3-5-16,-9 11-8 15,3 5-7-15,1 15-19 16,1 7-13-16,7 15-8 16,8 3-2-16,9 2-1 15,8-1 0-15,11-13-2 16,8-9-1-16,11-20-1 16,9-8-1-16,8-18 1 0,0-7 4 0,-1-10 7 31,-7-6 15-31,-9-8 11 15,-7-2-1-15,-10 2 0 0,-8 5-13 0,-5 12-5 16,-4 5-1 0,-2 13-5-16,-2 5-3 0,4 13-5 15,1 4-3-15,7-1-2 32,8-1 2-32,6-18 4 0,10-7 34 15,13-16 33-15,-2-8 12 0,0-10 25 16,-5-1-27-1,-17 1-21-15,-8 4-9 16,-16 12-18-16,-12 3-5 16,-24 15-7-16,-8 11-3 0,-7 11-40 15,0 9-16-15,20 3-48 16,7-3-32 0,21-12-38-16,6-12-16 15,20-18 17-15,8-11 26 0,21-13 68 16,10-4 28-16,10-3 27 15,0 5 15-15,-7 9 28 16,-4 10 8-16,-13 21 12 16,-3 16-8-16,-13 21-18 15,-5 10-4-15,-10 7-5 16,-6-2-3-16,-6-11 15 16,-3-7 18-16,-7-18 29 15,0-8 15-15,-2-19-3 16,0-9-12-16,-1-21-25 0,1-9-17 15,6-18-16-15,1-7-9 16,8-1-9 0,7 7-1-16,7 18-2 15,4 14-1-15,11 19 0 0,4 6-15 16,7 12-69 0,-4 5-38-16,-5 11-69 0,-2 5 3 15,-5 11 65-15,0 4 40 0,-1 7 69 16,-6 0 13-16,-3-5 5 15,-4-5 7 1,-6-9 24-16,-4-7 20 0,-2-7 22 16,-3-3 2-16,0-6 1 15,-4 0-12-15,-3-3 6 16,-1-1-1-16,-3-7-12 16,1-1-1-16,-2-9-8 15,1-6-7-15,5-11-11 16,3-7-10-16,7-5-20 15,7-1-3-15,10 9-4 0,4 2 1 16,12 10 30 0,5 4-77-16,17 4-153 0,0 3-215 15,5 9 189 1</inkml:trace>
  <inkml:trace contextRef="#ctx0" brushRef="#br0" timeOffset="-155883.18">3589 14448 555 0,'-3'21'155'15,"-1"-5"152"-15,3-5-79 0,1-7-77 32,0-3-34-32,2-9-43 0,5-5-17 0,5-11-23 15,1-5-2 1,2 0 14-16,-3 2 14 0,-8 7 30 16,-4 5 8-16,-11 9-4 15,-6 6-13-15,-7 17-36 0,-5 9-20 16,3 19-22-1,1 7-3-15,7 12 0 16,7-2-2 0,11-6-51-16,8-10-55 15,11-17-102-15,8-10-40 16,8-17-23-16,8-7-2 16,14-15 172-16</inkml:trace>
  <inkml:trace contextRef="#ctx0" brushRef="#br0" timeOffset="-155666.62">4007 14319 976 0,'-14'4'154'16,"-4"4"143"-16,-3 21-139 15,-4 7-38-15,5 21-45 16,5 3-20-16,6-3-34 16,5-3-9-16,5-21-11 15,4-8-2-15,12-17-2 16,4-8 0-16,10-12 5 15,5-8 2-15,4-9-25 0,7-11-46 16,4-13-151 0,1-4-188-16,0-6 221 0</inkml:trace>
  <inkml:trace contextRef="#ctx0" brushRef="#br0" timeOffset="-155474.28">4251 13708 1133 0,'-3'8'141'16,"1"4"86"0,-5 17-53-16,4 6-21 0,-2 14-45 15,0 14-15-15,10 17-36 16,-1 9-15-16,8 5-16 16,5-3-7-16,3-7-58 15,5-2-76-15,3-2-186 16,-6-8 162-16</inkml:trace>
  <inkml:trace contextRef="#ctx0" brushRef="#br0" timeOffset="-154692.24">4152 14405 1286 0,'-1'3'68'15,"6"-2"49"-15,5-4-29 16,9-9 9-16,3-3-15 16,7-7-35-16,5-3-18 0,0 5-22 15,2 3-1-15,-3 14 1 16,-3 6 0 0,-3 17 3-16,-4 11 1 15,-4 15-1-15,-3 7 2 0,-7 3 1 16,-2-1 1-16,-3-13-2 15,-3-8 1-15,-1-17 15 16,0-8 12 0,-3-13 7-16,1-9-3 0,2-17-17 15,1-6-15 1,12-7-12-16,4 0-5 0,8 13 4 16,3 10 3-16,-3 19 6 15,-5 10 4-15,1 18-1 0,-1 3-4 16,0 3-1-1,1-5-1-15,1-14-1 16,0-8-1-16,3-12 14 16,1-9 10-16,-2-9 21 0,-2-6 10 15,-4-5 0-15,-3-1-4 16,-8-1-4-16,-6 4-3 16,-5 8-8-16,0 8-7 15,1 18-25-15,-2 11-7 0,5 23-10 16,0 9 1-1,6 14 6 1,5-1 2-16,7-16 0 0,6-11 0 0,10-20 2 31,5-8 6-31,0-13 14 16,-4-9 4-16,-7-13 7 0,-8-5-3 0,1-3-10 16,-2 0-6-16,-2 6-10 15,0 8-3-15,0 13-5 16,3 7-2-1,1 8 1-15,2 4 2 0,-3 6 2 16,1 3 1 0,-3 5 1-16,0 2 0 15,-7 8 1-15,-5-1 1 0,-8 2 5 0,-4 0 0 16,-6-4 2 0,-1-5-2-1,-1-2-3-15,2 0-3 0,3-6-19 16,1-3-7-16,2-7-19 15,0-7-25-15,1-7-96 16,-1-5-70-16,4-18 118 16</inkml:trace>
  <inkml:trace contextRef="#ctx0" brushRef="#br0" timeOffset="-154176.31">5592 14511 1032 0,'-11'10'74'0,"2"1"30"0,-1 1-37 0,1-3-10 16,0-4-17-1,2-6 8-15,7-6 6 16,3-11-3-16,7-7 1 0,2-9 9 15,-1-4-7-15,0 0-11 16,-3 5-9-16,5 13-15 16,-5 6 0-1,-2 14-4-15,2 9 1 0,0 10-13 16,1 6-1 0,5 8-1-16,-1 0 1 0,4-4 1 15,2-2-2-15,-3-5 23 16,-3-1 7-16,-11 0 11 15,-6-1 6-15,-17 3-17 16,-6 0-6-16,-8-1-24 16,-11 1-51-16,-14 4 31 15</inkml:trace>
  <inkml:trace contextRef="#ctx0" brushRef="#br0" timeOffset="-145756.56">2850 16032 1018 0,'-1'8'115'16,"-5"4"87"-16,3-4-31 16,-1 2-53-16,1-3-21 0,10-2-35 15,2 4-17 1,3 5-25-16,9 4-8 0,-4 9-5 15,1 2-2-15,0-3-3 32,-4 0 1-32,-4-6 2 0,-2-4 0 0,-11-4 2 15,-8-4 1-15,-8-3 0 16,-4-4 1-16,-13-4 11 16,2-3 3-16,-2-4 4 15,5-2 5-15,12-2 11 16,7-1 8-1,12 0 18-15,5-1 5 0,15-4-14 16,8-3-9-16,17-3-22 16,5 0-10-16,6-4 2 0,-1-3-44 15,-2 3-113-15,3 2-123 16,-1 2 116-16</inkml:trace>
  <inkml:trace contextRef="#ctx0" brushRef="#br0" timeOffset="-144653.58">3741 15826 658 0,'-4'7'80'0,"4"-2"66"15,1-2-42-15,6 0-37 16,1-2-8-16,9-1 3 16,-4-1-3-16,6-7-3 15,-2-1-2-15,-1-9-8 16,4-4 1-16,-5-6 9 0,1-1 0 15,-9 3-4-15,-5 3 5 16,-8 12-8-16,-6 4-4 16,-16 15-9-16,-5 5-19 15,-8 13-16-15,-4 7-2 16,7 11-3-16,8 3-1 16,11 9 0-16,13-1-1 0,15-3-1 15,10-3 1-15,15-13 1 16,3-11 2-16,10-16 6 15,1-8 5-15,-2-16 8 16,2-11 7-16,-2-14 9 16,0-4 4-16,2-14 6 15,-1 3-3-15,-9-1-9 16,-8 5-2-16,-21 13-2 16,-9 8 0-16,-19 19 0 15,-7 11-4-15,-7 25-11 16,-3 13-5-16,7 17-6 15,3 4 0-15,14-6-3 16,4-8 0-16,10-19-2 16,6-9 0-16,8-20 2 15,4-8 3-15,2-12 6 0,3-5 2 16,-3-4 3-16,0 1-1 16,-8 4 0-16,-3 4-1 15,-8 12 3-15,-3 7 4 16,-4 12-1-16,-1 5-1 15,-3 8-6-15,3-1-5 0,5-8-4 16,5-4-1-16,8-10 1 16,3-5 4-16,4-8 17 15,-1 0 8-15,6-3 13 16,-3 1 0-16,2 5-4 16,-2 3-7-16,-1 7-10 15,-2 3-5-15,-7 9-3 16,-6 5-1-16,-4 7 4 15,-8 5-2-15,-3 3-2 16,-5 2-2-16,-6-4-28 16,5-4-29-16,-3-12-89 15,6-7-66-15,10-19-239 16,2-6 249-16</inkml:trace>
  <inkml:trace contextRef="#ctx0" brushRef="#br0" timeOffset="-144326.25">4407 15684 642 0,'11'-11'167'0,"-4"5"167"16,0 9-51-16,-3 8-98 0,-1 4-38 16,1 7-53-16,-2 0-18 15,4-1-25-15,0-5-13 16,5-12-20-16,1-7-5 0,6-15 1 16,5-6 1-16,6-9 2 15,-3-4 8-15,-1 3 25 16,-7 5 11-16,-5 12 16 15,-3 8-1-15,-5 17-19 16,2 10-10-16,-3 15-17 16,3 8-8-16,2 6-14 15,-1 0-2-15,2 1-3 16,-1 0 0-16,-7-5 2 16,4 0 2-16,-15-1 7 15,-1-3 10-15,-14-1 7 16,-6-4-1-16,-10-11-4 15,-3-6-9-15,0-17-75 16,4-10-84-16,13-14 81 16</inkml:trace>
  <inkml:trace contextRef="#ctx0" brushRef="#br0" timeOffset="-143824.17">5279 15609 1128 0,'8'1'95'16,"-1"10"30"-16,1 7-11 0,-2 17-57 31,3 3-28-31,0 7-20 0,0 2-3 0,-2 4-3 16,-1-2-1-16,-5 4-10 15,-1-5-1-15,-7-13 3 16,-3-4 3-16,-5-24 30 15,-2-9 19-15,0-28 35 16,-1-12 6-16,2-24-16 16,4-10-18-16,9-9-19 15,6 0 13-15,17 12 25 16,2 10 4-16,13 22-19 16,4 11-23-16,5 13-28 15,0 9-5-15,-5 11 4 16,-11 9-3-16,-10 14-5 15,-12 3-12-15,-10 11-52 16,-11 3-46-16,-2-9 60 0</inkml:trace>
  <inkml:trace contextRef="#ctx0" brushRef="#br0" timeOffset="-143415.45">5676 15486 964 0,'22'21'156'0,"0"-2"185"0,0 4-206 0,-7-1-54 15,-4-2-6-15,-11-3 12 16,0-5 2-16,-6-8-13 16,-2-3-10-16,-3-10-27 15,-1-5-13-15,1-12-20 16,5-4-5-16,9-2-3 16,5 0 0-16,5 4 5 15,6 5 1-15,4 9 0 16,3 5-1-16,5 7-2 15,3 2 1-15,-4 9 0 16,0 2 1 0,-5 5 1-16,-4 1-1 0,-1-1-2 15,-2-1 6 1,-2-6 12-16,-3-7 17 0,-4-3 31 16,1-6 10-16,-7-9 12 15,2-2-10-15,-5-6-18 0,-6 0-15 16,-4 3-21-16,-2 0-7 15,-4 10-12-15,2 5-11 16,0 8-66 0,3 6-51-16,7 5-161 0,9 1-197 15,16-6 273 1</inkml:trace>
  <inkml:trace contextRef="#ctx0" brushRef="#br0" timeOffset="-143070.19">6425 15356 1149 0,'12'-8'195'16,"-4"0"151"-16,-9 3-112 0,-9 3-46 0,-12 8-89 16,-3 7-45-16,-10 10-41 15,1 6-10 1,9 1-8-16,9-4-3 0,13-7-9 16,7-7 0-16,12-13 3 15,2-7 3 1,7-11 10-16,-1-5 1 0,-2-8 9 15,-2 1 7-15,-4 2 11 0,-5 6 8 16,-4 13 10 0,-2 9-2-16,-2 24-8 0,-1 13-7 15,-4 26-15-15,-1 9-4 16,-8 9-4 0,0 1-2-16,-2 0-25 0,-7-3-3 15,-6 2 1-15,-8-4 1 16,-13-2 24-16,-2-3 1 15,-8-14-46-15,6-3-52 16,-5-17-181-16,0-9 156 16</inkml:trace>
  <inkml:trace contextRef="#ctx0" brushRef="#br0" timeOffset="-142248.35">5178 16310 1513 0,'1'1'139'0,"12"2"-99"16,-3 5 99-16,5 13-135 16,-8 9 0-16,-1 12 4 15,-2 5-1-15,-2-3-3 16,0-4 0-16,-3-15-1 15,-1-6 0-15,0-14-2 16,1-7-1-16,1-18-4 16,3-8 0-16,5-13 3 0,4 1 5 15,7 4 16-15,3 2 1 16,5 16 0-16,1 5-5 16,3 12-12-16,0 8 0 15,-4 9-7 1,-1 3-1-16,-12 5 0 0,-6 1 0 0,-8-3 9 15,-1-3 3-15,-3-9-2 32,4-9-1-32,2-6-1 0,1-7 0 0,9-10-1 15,1 1 0-15,6-1-1 16,2 4-1-16,-1 7-1 31,2 1-1-31,-2 10 1 16,0-3 0-16,-1 3 0 15,0-1 2-15,-3-8 1 16,2 2 0-16,-4-6 23 16,-2-1 12-16,-6-2 20 15,-3 2 6-15,-1 5-16 16,-1 8-13-16,2 2-22 16,3 16-5-16,3 11-8 15,5 8 0-15,6-1-5 16,7-2-17-16,8-6-22 0,5-12-6 15,4-11-37-15,-7-11 18 16,-9-11 4-16,-4-3 6 16,-7 0 41-16,-3 4 1 15,-6 2 20-15,-4 4 4 16,-4 0 34-16,-2 3 20 16,-4 2 25-16,-2 2 7 0,-4 0-20 15,1 1-19-15,-1-3-24 16,3-1-11-16,5 6-15 15,0 1-5-15,5 7-8 16,0 2-2-16,4 3-19 16,-2-1-16-16,6-2-18 15,4 0-3-15,3-3-11 16,1-5 8-16,0-1-10 16,0 1-48-16,-2-6 83 15</inkml:trace>
  <inkml:trace contextRef="#ctx0" brushRef="#br0" timeOffset="-141812.99">6072 16267 971 0,'-7'-6'127'0,"2"1"110"16,-2 1-35-16,-2 3-69 16,-3 3-39-16,-3 8-63 15,4 7-14-15,-2 10-13 16,6 6-1-16,4-3 4 15,9-1-4-15,13-8 3 16,2-9-1-16,10-12 3 16,1-8 14-16,0-15 25 15,2 0 5-15,-8-3 4 16,-8-1-4-16,-12 6-2 16,-6 2 8-16,-13 7 0 15,-8 4-5-15,-13 8-23 16,-2 7-15-16,3 10-15 15,4 6-1-15,10 6-18 16,2-2-30-16,14-2-102 0,3-5-102 16,16-9 131-16</inkml:trace>
  <inkml:trace contextRef="#ctx0" brushRef="#br0" timeOffset="-141011.4">6476 16290 957 0,'-6'-15'219'16,"-2"1"198"-16,-2 2-167 15,2 4-52-15,-7 8-90 16,-5 7-37-16,2 14-50 15,0 5-8-15,6 4-14 16,11 5-6-16,6-10-27 16,5-5-7-16,7-10 0 15,0-10 3-15,7-6 28 16,-6-11 8-16,0-5 6 16,-4-6 2-16,-5-13 2 0,0-2 11 15,-7-13 13-15,2-9 15 16,-4-7 3-16,-3-6-16 15,1 12 19-15,-1 14 4 16,3 23 20-16,0 15 10 16,0 22-37-16,0 12-17 15,0 24-29-15,0 8-2 16,5 17-2-16,3 4-1 0,7-8-6 16,6-6-3-16,4-22 0 15,4-11-19-15,5-18 6 16,1-9 3-16,-1-14 3 15,-2-9 20 1,-8-11 3-16,-6-3 0 0,-10-5 3 16,-5 3 2-16,-10 6 2 15,-3 6 0-15,-7 20-4 16,0 13-4-16,1 28-5 16,1 12-1-16,8 13-3 15,6-3 0-15,14-6-3 16,6-11-2-16,16-19-2 15,4-11 2-15,5-20 5 16,-4-10 2-16,-3-12 3 16,-4-9 2-16,-1-12 2 15,-3-7 2-15,-4-9 6 0,-3-2 6 16,-7-7 15-16,-5-3 9 16,-4-2-3-1,-4 7 2-15,-3 27 26 0,-2 16 2 16,-4 36 1-16,-3 15-9 15,-1 29-43-15,0 14-14 0,3 23-5 16,1 10 0 0,7 7-3-16,8-1-11 0,12-8-37 15,9-11-2 1,12-25-35-16,8-15-17 0,4-23-53 16,1-11-56-16,-2-20 113 15</inkml:trace>
  <inkml:trace contextRef="#ctx0" brushRef="#br0" timeOffset="-76432.86">942 6171 681 0,'-6'-4'133'0,"1"1"137"15,0-2-20-15,0 0-52 16,1-3-21-16,-1 1-52 15,-1 1-23-15,-4 0-41 16,-3 1-18-16,-11 1-22 16,-5 4-6-16,-3 9-7 15,0 6-3-15,3 10-3 16,3 3-2 0,6 3-2-16,10 0-1 0,15-3-1 15,12-3 0 1,13-8 11-16,6-1 5 15,6-3 0-15,-2 0 1 0,0 1-10 16,-4 0-1-16,-6 2 3 16,-5 3-3-16,-16 2 30 15,-9 3 7-15,-19 7 7 16,-12 5 4-16,-11 6-27 16,-6 1-7-16,-8-8-7 0,2-8-2 15,3-16-16-15,12-7-31 16,23-13-90-16,14-10-61 15,20-14-152-15,14-5-80 16,13-8 234-16</inkml:trace>
  <inkml:trace contextRef="#ctx0" brushRef="#br0" timeOffset="-75993.32">943 6408 500 0,'31'-1'207'0,"-1"3"149"0,-5 8-75 16,-4 6-46-16,-5 4-85 15,-1 3-26-15,-5 1-40 31,2-3-15-31,0-1-25 0,-2-2-8 0,5-12-6 16,3-3-2-16,5-8-6 16,1-8 1-16,-2-6-6 15,1-2-4-15,-3-3 1 16,-1 0-3-16,-4 6-3 16,-5 2 3-16,-4 12 2 15,-4 6 2-15,0 18 4 16,-7 3-4-16,1 8-3 0,3-1-3 15,1-11-5-15,14-3 0 16,2-12 0-16,3-4 4 16,8-12 3-16,-1-6 0 15,3-10 0-15,2 1-4 16,3 3-2 0,-3 2-2-16,-12 9-3 0,0 6-2 15,-7 12-1-15,-7 7 0 16,3 7 3-16,-1 1 2 0,-11-1 3 15,4-1 0-15,-5-7 7 16,-6-4 0-16,7-8 4 16,-2-7-1-1,-4-11-7-15,14-4-2 0,-3-9-6 16,9-5-12-16,6-1-97 16,5 0-78-16,9 6 96 15</inkml:trace>
  <inkml:trace contextRef="#ctx0" brushRef="#br0" timeOffset="-75583.68">1807 6403 1257 0,'5'7'133'16,"-4"-1"79"-16,0 3 6 0,-1 9-96 15,-1 5-31-15,0 16-48 16,-1 7-18-16,-1 9-16 0,2 4-2 16,0-1-4-16,0-6 1 15,-2-13 8-15,2-10 2 0,-2-18 29 16,0-10 7-16,-2-17 6 16,-1-11-3-1,3-23-31-15,-4-12-10 0,6-20-11 16,3-4-2-16,8 6-6 15,7 11-1-15,5 31-3 16,4 12-2-16,3 20 1 16,-3 7 1-16,-3 9 5 15,-6 5 2-15,-6 4 4 32,-4 3 0-32,-11 7 1 0,-8 5-1 0,-13 6-48 31,-7 4-35-31,-1-7-121 15,6-9-125-15,11-14 187 16</inkml:trace>
  <inkml:trace contextRef="#ctx0" brushRef="#br0" timeOffset="-75236.7">2008 6384 930 0,'24'6'172'15,"4"3"110"-15,-7 5-59 0,0 5-30 16,-6 0-74-16,-1 2-20 15,-3-2-40-15,-6-2-9 16,4-5-7-16,-11-5-7 0,2-7-8 16,0-7-5-16,-4-8-7 15,5-6-5-15,1-7-5 16,3-3-5-16,8 5-4 16,0 4-1-16,3 8-3 15,1 3 1-15,-2 6 0 16,3 5 2-16,-3 4 0 15,-1 6 0-15,-6 8 3 16,-3 5 1-16,-5 10 2 16,0 1 0-16,2 4 0 15,2-3-2-15,7-9 1 16,5-5-1-16,10-14 2 16,3-6 1-16,0-12-33 15,1-10-41-15,-2-6-129 0,-9-7-161 16,-11-2 199-16</inkml:trace>
  <inkml:trace contextRef="#ctx0" brushRef="#br0" timeOffset="-75108.83">2215 6221 853 0,'-10'8'34'0,"9"-2"15"16,6-3-37-16,11-6-4 15,10-1-28-15,14-2 12 16</inkml:trace>
  <inkml:trace contextRef="#ctx0" brushRef="#br0" timeOffset="-74874.3">2635 6226 1074 0,'-6'15'151'0,"-9"-1"133"16,-9-2-60-16,-4 3-88 16,-2 0-23-16,4 2-45 15,15-2-20-15,2-4-28 16,10-2-8-16,12-4-5 15,7 0 1-15,10 1 0 16,-2-1-3-16,-4 3-2 16,-6 2-1-16,-8 7 1 0,-3 3 0 15,-15 8 2 1,-8 3 0-16,-10 2-52 0,-7-2-43 16,1-5-235-16,4-8 189 15</inkml:trace>
  <inkml:trace contextRef="#ctx0" brushRef="#br0" timeOffset="-74386.75">2746 6279 1154 0,'5'12'146'16,"-2"4"69"-16,-6 7-58 16,-3 3-27-16,-1 3-71 15,2-3-18-15,5-4-29 16,2-5-9-16,8-9-33 15,4-5-38-15,10-7-101 16,4-5-49-16,2-7-52 16,4-3 5-16,-7-2 98 15,-6 2 67-15,0 5 179 16,-8 4 79-16,-4 5 71 16,1 4 16-16,-10 6-53 15,-2 2-30-15,0 6-43 16,1 0-21-16,-1 0-31 0,1 0-13 15,5-6-20-15,-5-2-10 16,9-5-5-16,6 0-5 16,2-2-2-16,4 1 0 15,-3 2-3-15,-1 1 3 16,-2 3 12-16,3 1 6 0,-5-1 15 16,-1-1 8-16,1 3 1 15,-3 2-3-15,-1 5-4 16,0 3-6-16,-1 8-14 15,-1 3-3-15,0 2-14 16,-1 0-4 0,-5 1-2-16,-3-4-1 0,-8-1 4 15,-4-1-21-15,-4-6-66 16,-1-4-60-16,-2-13-227 16,-2-6 210-16</inkml:trace>
  <inkml:trace contextRef="#ctx0" brushRef="#br0" timeOffset="-74226.99">2769 6106 1882 0,'-6'-5'117'15,"1"1"69"-15,1 5-136 0,0-1-17 16,7 0-125 0,5-2-90-16,6-17 104 0</inkml:trace>
  <inkml:trace contextRef="#ctx0" brushRef="#br0" timeOffset="-73693.08">3663 5899 1484 0,'0'-9'71'0,"0"3"22"0,-4 5 16 16,7 14 3-16,1 9-25 0,6 20-43 0,4 9-22 15,-1 10-17 1,0 2-2-16,-1 1 0 0,-3-6 1 16,0-10 4-16,-2-6 1 15,1-17 7-15,-8-8 4 16,-3-13 10-1,3-7 0-15,-5-15-6 0,5-7-7 16,9-4-17 0,4-1-3-16,8 7-1 0,2 6 2 0,-3 6 2 15,2 9 0-15,-1 11 0 16,-1 4 0-16,-9 9 0 16,-13 1 1-16,-13 5 1 31,-5 4 0-31,-11-1-43 15,5-2-49-15,-3-10-227 16,4-8 186-16</inkml:trace>
  <inkml:trace contextRef="#ctx0" brushRef="#br0" timeOffset="-73141.82">4091 6201 862 0,'13'14'149'0,"0"-1"165"15,0-4-155-15,1-5 21 16,-2-9-53 0,4-2-28-16,1-8-40 15,1-1-15-15,-10-2-11 0,-7-4 0 16,-5 9-5-16,-14-1-7 16,-2 12-9-16,0 13-3 15,-7 10-8-15,4 10-2 16,2 6-1-16,6-1 0 15,13-1 1-15,9-5 1 0,11-11 6 16,13-7 4-16,7-12 7 16,-1-6 3-16,5-11 0 15,-9-8-1-15,-1-13-5 16,5-4-2-16,-3-11-1 16,-4-9-1-16,-3-4 1 15,-6-1 11-15,-8 15 16 16,-5 15 10-16,-8 35 0 15,-1-1-13-15,-11 30-17 16,-3 13-13-16,-2 16-3 16,-1 3 0-16,7 4 0 15,1-6-1-15,7-14 2 16,2-6 1-16,1-20 2 16,4-3 2-16,1-14 2 15,4-4 0-15,5-13 0 16,4-8-3-16,7-5-6 0,8 2-1 15,5 14-5-15,1 8-1 16,-3 16-1-16,-10 9 1 16,-5 6 4-16,-1 3-1 15,5-5-44-15,8-5-62 16,-1-5-223-16,7-4 189 16</inkml:trace>
  <inkml:trace contextRef="#ctx0" brushRef="#br0" timeOffset="-72339.05">1149 7319 704 0,'-5'1'151'16,"-6"2"142"-16,-2 7-145 15,0 3-6-15,-5 9-66 16,7 6-11 0,5 10-30-16,-1-3-8 0,15 4-1 15,2-8 4-15,8-12 8 16,5-1 14-16,-1-16 24 0,4-6 6 15,6-16 6-15,1-5-15 16,-3-11-14 0,-5-3-10-16,-12-3-13 0,-12 0 0 15,-4 7-11-15,-9 4-6 16,-9 6-8-16,-7 7-8 16,-15 10-14-16,-5 7-9 0,-2 13-41 15,3 4-19-15,14 5-71 16,10-3-61-16,18-8-129 15,11-4-100-15,20-9 237 16</inkml:trace>
  <inkml:trace contextRef="#ctx0" brushRef="#br0" timeOffset="-71191.02">1363 7317 484 0,'14'22'136'0,"-1"3"139"15,-1 2-60 1,-1 2-66-16,3 3-25 0,-1-9-18 0,4-3-4 15,-1-13-5 1,0-8 4-16,4-6-10 0,-4-4-11 16,5-8-15-16,0-1-6 15,-4-5-14-15,-1 1-3 16,-16-2-8 0,3 2-7-16,-7 4-10 0,-4 3-6 15,5 6-3-15,-6 4-1 16,1 2-2-16,5 4-1 0,2 1-7 15,0 1-2-15,6 5 0 16,2 1 1-16,-6 3 1 31,-1 2 1-31,0 5 0 16,-3 2 0-16,2 5 1 0,5 5 1 0,-8-5 0 16,6 1 1-16,-5-5 1 15,-6-5 1-15,9-2-1 16,-4-2 2-16,4-3 0 15,5 1 2-15,-11-7 1 16,1-2 1 0,5-2 1-16,-5-6-1 0,5-6-2 15,3-2-1-15,-3-10 3 16,0-2 5-16,13-1 5 16,-2-4 1-16,0 4 1 0,0 2-3 15,1 6-5-15,-4 2 0 16,6 9-7-16,1 3-4 15,7 8-1-15,-2 4-3 16,1 7 3-16,6 5 0 16,-15 4 0-16,6 2 0 15,-5 4 0-15,-3 2 1 16,1 2 2-16,-4 2-1 0,2-6 0 16,2 1-1-16,0-10 1 31,2-8 1-31,5-4 3 0,-1-12 2 0,1-7 5 15,5-8 2-15,3-20 1 16,0-4-2-16,-3-19-3 16,-7-1-2-16,-9-5-3 15,-5 0-1-15,-2 9-3 32,2 6-1-32,-5 19-4 0,4 15-5 0,2 24-1 15,-7 12 0-15,3 22 2 16,-6 10 4-16,3 10 2 31,7 9-1-31,10 1 1 16,3-3 0-16,8-7 1 0,-1-10 1 15,-1-22 3-15,3-3 0 16,-1-21 4-16,1-8 3 16,0-16 1-16,2-8-1 15,-5-9-2-15,-3 0-3 16,-4 9-3-16,-5 6-2 15,-5 18-7-15,-2 10-2 16,-6 20-3-16,-3 6 2 16,3 11 7-16,-2-2 2 0,6-8 1 15,5-8 3-15,3-16 6 16,2-6 4-16,3-13 6 16,4 0 1-16,-3-11-2 15,-1-3-4-15,-1-5 1 16,-8-2 1-16,4 13 3 15,-1 6-3-15,3 18-4 16,-1 10-1-16,-2 17-7 16,2 10 0-16,-4 8-2 15,5 3-2-15,-1 0 1 16,0-3 0-16,-8-5 2 16,-6 1 3-16,-11-5 2 15,-1 3 0-15,-15-3 0 16,0-7-7-16,-5-9-71 15,-2-6-77-15,13-19-441 16,10-17 358-16</inkml:trace>
  <inkml:trace contextRef="#ctx0" brushRef="#br0" timeOffset="-69522.27">3323 7084 734 0,'-11'-15'207'0,"1"1"213"16,7 6-50-16,-1 4-82 16,-6 1-66-16,-7 5-100 15,-7-1-42-15,-4 10-55 0,1 7-12 16,0 16-8-16,5 5-5 16,8 14-4-16,8 1-2 15,15 0 1-15,9-5-1 16,16-13 1-16,13-9 1 15,9-22 1-15,5-7 1 16,6-16 4-16,-9-10 2 0,2-5 4 16,-10-3 1-16,-17-2 7 15,-3 5 1-15,-24 5 1 16,-9 5-4-16,-16 13-13 16,-9 7-6-16,-7 16-7 15,-3 9 1-15,7 9 5 16,1 0 4-16,14-2 2 15,11-6 0-15,5-13 1 16,5-6 0-16,11-9 2 16,-3-7 1-16,10-7 0 15,2-3-1-15,-2 0-1 16,0 3-1-16,-9 8-3 16,-3 6-1-16,-5 13-2 15,-4 8-1-15,-4 14 3 0,-1 6 1 16,0 3 2-1,3 1 1-15,5-12 2 0,9-3 1 16,12-15 6-16,8-7 2 16,3-13 6-16,3-12-1 15,-7-9-1 1,0-6-4-16,-6 2-4 0,-5-2-1 16,-2 11-1-16,-7 5-2 0,-9 13-3 15,-4 8-2-15,-8 14-3 16,-3 7 1-16,-3 14 3 15,2 4 0-15,6-3 4 16,4 0 2-16,10-10 2 16,6-10 6-16,5-6 11 15,0-11 4-15,3-12 1 16,3-2-2-16,0-8-12 16,0-1-5-16,0-2-4 15,-1 2 0-15,-8 7-2 16,-7 6 0-16,-8 11-2 15,-1 1-1 1,-5 10-2-16,1 4 0 0,0 3-1 16,3 3 1-16,5-1 0 15,1-5 2-15,8-7 5 0,4-4 2 16,7-8 5-16,3-4 3 16,2-8 1-16,-4-5-1 15,-4-2-1 1,-4 4-2-16,1 7-6 0,-1 6-2 15,-8 10-6-15,2 6-1 16,-3 10-2-16,-1 4 2 0,3 4 1 16,-9 1 0-16,-4 5 0 15,-7-3 1-15,-6 1 2 16,-1-3-7-16,-10-11-43 16,-2-3-32-16,-1-14-97 31,9-2-60-31,10-16-70 0,10-10 19 0,22-6 80 15,-3-9 59-15,16 6 112 16,4 11 13-16,-5 9 35 16,3 7 41-16,-10 9 60 15,0 2 26-15,2 5 35 16,-1-2-7-16,6-1-13 16,5-3-10-16,-9-6-35 15,0-1-18-15,-12-5-25 16,-5-1-4-16,-8 1-7 15,-4-1-2-15,-13 1-17 0,-4 4-13 16,-11 7-20 0,-3 6-7-16,-1 17-8 0,1 6 0 15,11 11 2-15,4 0 0 16,15-1-42-16,8-6-35 16,16-15-74-16,20-6-32 15,15-19-54-15,2-9 0 16,8-11 25-16,-6-3 32 0,-3-4 102 31,-4 5 48-31,-16 2 149 0,-7 1 51 0,-21 8 84 31,-8 2 14-31,-15 10-82 0,-12 4-46 0,-10 12-82 16,-2 8-24-16,2 9-15 16,1 5-4-16,11 3-5 15,4-8-4-15,17-3-5 16,7-8 1-16,13-12 3 15,6-4 3-15,2-16 5 16,3-4 4-16,0-11 0 16,-1-3 2-16,0-5 13 15,0-4 5-15,-9-16 5 16,-2-6 0-16,-8-19-11 0,-4-5-5 16,-2 9 10-16,-3 11 21 15,-2 37 13-15,-3 20-6 16,-8 37-23-16,-3 17-23 15,-6 27-16-15,2 9 3 16,8 4 3-16,6-2 8 16,13-11-73-16,9-7-53 15,23-17-145 1,3-10 120-16</inkml:trace>
  <inkml:trace contextRef="#ctx0" brushRef="#br0" timeOffset="-69128.41">1102 8375 1317 0,'-9'14'117'16,"-3"7"44"-16,4 19-41 15,-3 4-32-15,11 12-49 16,6 0-11-16,7-4-22 16,10-6-2-16,-4-15-10 15,7-10-39-15,-3-21 30 0</inkml:trace>
  <inkml:trace contextRef="#ctx0" brushRef="#br0" timeOffset="-68971.18">910 8157 1348 0,'-21'0'108'0,"3"1"118"16,4 0-192-16,16-1-78 15,1-1-58-15,21-5-323 16,18-3 265-16</inkml:trace>
  <inkml:trace contextRef="#ctx0" brushRef="#br0" timeOffset="-68798.9">1435 8012 1046 0,'18'-15'192'0,"-10"7"162"16,-10 2-72-16,-21 16-93 16,-7 8-46-16,-5 15-57 15,0 10-19-15,3 17-43 16,12 11-12-16,12 12-12 15,10 1-1-15,15-7-56 16,1-7-51-16,5-12-121 16,3-2-63-16,0-14 150 15</inkml:trace>
  <inkml:trace contextRef="#ctx0" brushRef="#br0" timeOffset="-68657.64">1289 8596 1244 0,'-14'-31'175'0,"14"6"146"0,3-1-69 15,9 0-108-15,10-1-45 16,6-2-64-16,9-2-20 16,17 0-22-16,9 0-59 15,13-1-264-15,3 4 218 16</inkml:trace>
  <inkml:trace contextRef="#ctx0" brushRef="#br0" timeOffset="-68296.7">2175 8280 1511 0,'-7'16'103'16,"2"4"27"-16,-5 1 0 15,10 3-2-15,-3-5-46 16,4-3-21-16,14-4-49 16,-1-10-5-16,13-2 3 15,-5-7 6-15,1-9 13 16,-1 1 2-16,-5-8 4 15,-1-1-3-15,-6 3-3 16,-4 2 8-16,-5 11 4 16,-1 12-1-16,-2 20-9 15,0 8-13-15,4 13-15 0,2 2-2 16,9 0 0-16,0-2-1 16,2 1 1-16,3-2 0 15,-11 0 0-15,-5 0 2 16,-13-4 2-16,-12-3 1 15,-2-6-6-15,-4-8-13 16,4-15-50-16,1-10-53 0,4-24-157 16,7-5-146-16,13-23 226 15</inkml:trace>
  <inkml:trace contextRef="#ctx0" brushRef="#br0" timeOffset="-68026.78">2582 8273 1086 0,'3'15'168'16,"-3"5"184"-16,-7 8-228 16,0 4 5-16,-3-2-49 15,10-1-11-15,9-6-32 16,7-10-18-16,12-13 6 16,-3-11 6-16,6-12 13 15,2 3 6-15,-2-6-1 16,-6 0 0-16,-9-2 1 0,-7-2-2 15,-15 3-9-15,-8 2-8 16,-15 5-22-16,-6 4-22 16,-9 13-58-16,2 5-35 15,8 13-136 1,3 2-173-16,18-2 241 0</inkml:trace>
  <inkml:trace contextRef="#ctx0" brushRef="#br0" timeOffset="-67542.74">2919 8221 1124 0,'34'11'130'0,"-15"3"94"16,-3 5-37-16,-16 7-83 15,-11 2-24-15,1 6-30 16,-5-8-11-16,11-9-1 16,4-3 12-16,12-15 27 15,8-6 8-15,0-13 6 16,2-8-8-16,2-6-12 15,-3 1 0-15,1 1-3 16,1 3 0-16,-6 10-25 16,-1 5-17-16,-6 10-24 15,-2 5-7-15,-1 11-5 16,0 5 1-16,1 5 3 0,3-2-5 16,3-3-7-16,3-2 0 15,3-6-3-15,9 0 7 16,-1-3 10-16,-6-5 3 15,-3 0 6-15,-4-1 0 16,-7 1-2-16,4 4-2 0,-14 5-2 16,-12-2-1-1,-1 5 1-15,-3 6 1 0,0-6 7 16,8-3 4-16,0-10 3 16,2-4 12-1,9-11 25-15,3-6 9 0,16-6 14 16,-1-7-2-16,10-3-23 15,2 0-13-15,-3 3-20 16,-2 2-9-16,5 7-73 16,-2 4-61-16,2 5 71 15</inkml:trace>
  <inkml:trace contextRef="#ctx0" brushRef="#br0" timeOffset="-66881.23">4232 8107 1550 0,'-1'5'109'0,"-11"3"79"0,-2 2-61 16,-9 5 3-16,-9 3-39 16,-7 10-49-16,3 7-18 15,2 12-19-15,5-1-2 16,17-1-5-16,5-11-2 0,16-13 0 31,12-7 3-31,15-15 10 0,9-6 5 0,10-17 7 16,0-4-1-16,-5-12-7 15,-3 0-1-15,-13 10 2 32,-9 5 9-32,-14 18 2 0,-7 12-2 0,-11 22-8 15,-5 6-8-15,2 10-5 16,-1-6 1-16,7-14 0 16,11-4 5-16,10-15 8 15,11 0 5-15,8-10 17 16,3-6 3-16,5-6 7 15,3-4 0-15,-13 1-10 16,-7-3-3-16,-19 4-8 16,-11-1-3-1,-22 4-11-15,-8 3-22 0,-11 5-61 0,0 4-46 16,13 5-119-16,11 1-106 16,19 2 189-16</inkml:trace>
  <inkml:trace contextRef="#ctx0" brushRef="#br0" timeOffset="-66364.3">4951 8223 1174 0,'35'-1'218'0,"-6"1"183"0,-24 0-135 15,-21 3-63-15,-19 9-98 16,-10 8-52-16,-7 7-41 16,2 4-6-16,12 7-6 15,2-4-1-15,16-4-6 16,12-2-2-16,12-13-1 15,12-4 0-15,5-13 6 16,7-5 3-16,6-12 6 16,5-8 2-16,1-8 9 15,-1-9 9-15,-6-17 18 16,-4-4 7-16,-11-10 1 16,-11 0-8-1,-4 3-23-15,-3 8-1 0,-9 21 8 16,6 17-3-16,-10 29-9 15,2 14-9-15,-2 26-19 16,1 10-1-16,13 9 9 16,5-2 1-16,20-7 3 0,4-9 2 15,16-11 4 17,9-3 3-32,-10-16 10 0,4-7 4 15,-12-11 6-15,-3-10 1 16,-9-8 0-16,-7-1 0 15,-12-2 0-15,-13 2 0 16,-9 12-11-16,-7 9-8 16,-3 19-9-16,2 11-4 15,5 14-3-15,7 6 0 0,18-6 0 16,10-4 0-16,24-14-9 16,8-11-18-16,26-10-59 15,2-3-54-15,-3-8-120 16,-4-2 138-16</inkml:trace>
  <inkml:trace contextRef="#ctx0" brushRef="#br0" timeOffset="-65358.8">1188 9105 1234 0,'2'64'70'16,"-1"10"45"-16,2 6-93 16,-8 4-3-16,0 8-12 0,0-3-2 15,7-3 2 1,0-11 3-16,-5-24 4 0,5-13 0 15,-4-19 33-15,-3-6 26 16,7-14 19-16,-5-10 9 16,11-18-30-16,1-10-24 15,21-15-9-15,-8-4 1 16,6 2 8-16,9 10 3 16,-9 19-13-16,10 16-11 0,-7 28-17 15,-2 16-5-15,0 18-1 16,1 1 2-16,11-4 1 15,5-10 2-15,-2-21 6 16,1-9 7-16,-8-18 20 16,-2-7 6-16,4-15 3 15,-5-4-4-15,-9-12-9 16,-1 0-2-16,-19-4 4 16,-3 4-4-16,-13 9-7 15,-6 10-6-15,-3 19-20 16,-3 10-6-16,-1 20-9 15,-4 9-2-15,11 10 8 16,4 1 4-16,6-8 3 16,9-7-1-16,9-14 2 15,-1-8 3-15,12-9 4 16,0-7 1-16,-2-11 0 0,4-3-1 16,-3 1-4-16,5 2-2 15,-4 11-4-15,-3 8-2 16,-8 18 0-16,-4 9 1 15,-6 13 3-15,-1 1 2 16,3-6 5-16,1-8 4 16,6-13 15-16,6-7 5 0,6-12 3 15,0-8-4-15,5-13-12 16,-4-4-6-16,-6-2-6 16,4 4-2-16,-4 10-4 15,1 7-3-15,2 12-4 16,-5 5 3-16,-1 12 2 15,4 7 2-15,-1 6 4 16,5 1-1-16,-2 0 0 16,1-1-1-16,-5-5 5 15,-6-2 2-15,-10-3 9 16,-9-3 3-16,-12-1 0 16,-6 0-2-16,-9-6-8 15,-5-1-15-15,1-5-88 16,6-3-68-16,-3-8 80 15</inkml:trace>
  <inkml:trace contextRef="#ctx0" brushRef="#br0" timeOffset="-64950.1">3183 9301 568 0,'2'-28'206'0,"-2"13"194"16,2 7-95-16,-2 23-131 15,0 12-65-15,-2 14-61 16,-3 4-9-16,3 0-5 15,1-4 0-15,1-7 24 16,-2-6 13-16,0-9 10 16,-2-7 5-16,-1-12 8 15,2-8-8-15,0-16-7 16,5-9-5-16,8-11-29 16,3-5-7-16,12-6-17 0,7-1-6 15,6 2-15-15,5 5-4 16,-5 16-4-16,-1 8-19 15,-3 13-127-15,2 8-88 16,7 9 119-16</inkml:trace>
  <inkml:trace contextRef="#ctx0" brushRef="#br0" timeOffset="-64635.37">3862 9298 1704 0,'-15'-15'142'0,"-2"0"67"16,-8-3-20-16,-16-2-88 15,0 6-38-15,-7 8-52 16,-1 7-8-16,15 20-8 16,0 7-2-16,15 12-4 15,4 1-1-15,13-5 2 16,6-5-1-16,14-15 2 16,6-9 3-16,13-11 7 15,3-8 5-15,3-9 11 16,6-6 4-16,-8-3 8 15,-6-1 1-15,-14 8-1 16,-8 6-6-16,-6 16-13 0,-12 12-6 16,4 15-5-16,-4 6-2 15,0 4-18-15,6-1-33 16,12-7-123-16,5-6-75 16,12-11 124-16</inkml:trace>
  <inkml:trace contextRef="#ctx0" brushRef="#br0" timeOffset="-64256.73">4250 9219 1473 0,'-10'-11'149'0,"-7"11"88"15,-13 6-48-15,-6 16-89 32,1 7-20-32,-2 10-18 0,11 4-7 0,12-1-14 15,10-2-4-15,17-10-13 16,15-6-5-16,13-13-1 15,9-9 4 1,13-15 9-16,-1-10 1 0,1-9-4 16,-5-4 4-16,-11-8 7 15,-4 1 5-15,-14 0 15 16,-12 2 7-16,-26 7-1 16,-13 7-4-16,-21 23-20 15,-3 13-14-15,-4 25-15 16,-1 11-4-1,16 9-6-15,11-1-2 0,20-5-6 0,16-8-1 16,21-11 2-16,8-5 0 16,21-12-28-16,7-4-34 15,4-7-163-15,3-1 320 16,-10-2-130-16</inkml:trace>
  <inkml:trace contextRef="#ctx0" brushRef="#br0" timeOffset="-63643.37">1685 10424 1543 0,'1'-4'145'16,"-3"1"142"-16,2 0-161 15,-16 3-8-15,-3 0-37 16,-4 4-31-16,-4 3-2 15,-9 9-24-15,4 5-10 16,1 16-14-16,-2 8-7 16,10 5-1-16,8 3-1 0,12-12 2 15,7-6-2-15,21-13-1 16,7-11 0-16,15-12 3 16,4-9 5-16,-4-15 7 15,3-1 4-15,-13-7 4 16,-6 0 0-16,-5 3 14 15,-14 5 6-15,-9 15 11 16,-3 10-3-16,-13 25-20 16,-5 6-8-16,6 16-16 15,-1 1 0-15,17-6 0 16,9-2 0-16,12-16 10 16,6-12 9-16,12-17 27 15,6-9 13-15,4-18 9 16,-1-1-3-16,-8-7-15 15,-14-5-7-15,-16 5-7 0,-9 0-2 16,-22 6-9-16,-4 9-12 16,-23 12-44-16,-11 5-28 15,6 18-82-15,0 9-54 16,15 6-114-16,13 0-137 16,18-5 255-16</inkml:trace>
  <inkml:trace contextRef="#ctx0" brushRef="#br0" timeOffset="-62951.15">2030 10581 888 0,'58'2'117'0,"-7"7"94"16,-7 5-48-16,-15 10-82 16,-7 0-24-16,-7 8-35 15,-11 2-7-15,-5-5 18 16,0-2 27-16,-1-15 49 16,-2-9 14-16,3-14-8 15,0-9-20-15,7-14-35 16,6-2-3-16,9 1-9 15,3-2-7-15,7 11-22 16,0 9-15-16,-1 10-13 16,2 12 1-16,-4 13-71 15,1 2-51-15,10 6-152 16,4-1-32-16,9-11 63 0,3-7 54 16,0-13 167-16,0-5 73 15,-4-7 105-15,-10-2 44 16,-15-2 102-16,-14-2-8 15,-25-1-31-15,-11 4-25 16,-19 1-103 0,-2 7-36-16,-1 14-67 0,3 9-21 15,10 14-17-15,8 5-2 0,12 6-2 16,7-2 0-16,16-9 2 16,3-8 1-16,12-14 6 15,4-5 3-15,8-10 6 16,0-8 4-16,6-8 2 15,-5-8 3-15,-6-13 12 16,-2-4 6-16,-16-15 12 16,1-1 4-16,-7 3-8 15,0 6 3-15,-8 23-4 16,5 16-6-16,-7 32-13 16,-4 13-10-16,5 26-15 15,-12 6-2-15,13 16 5 16,1 1-5-16,3-8-3 15,15-5-1-15,4-27 1 16,5-11 7-16,5-19 6 0,-1-4 3 16,1-15 7-16,0-7 1 15,-3-10 1-15,2-3 1 16,-11 6 11-16,-5 7 0 16,-7 17-7-16,-6 13-2 15,-8 19-16-15,-6 6-3 16,-2 10-25-1,-1-5-26-15,13-9-106 0,9-5-75 0,12-16 127 16</inkml:trace>
  <inkml:trace contextRef="#ctx0" brushRef="#br0" timeOffset="-62803.21">3248 10092 1913 0,'-27'1'46'16,"1"0"-18"-16,11 0-244 16,4-1 131-16</inkml:trace>
  <inkml:trace contextRef="#ctx0" brushRef="#br0" timeOffset="-62652.25">3581 9944 1885 0,'4'33'83'16,"-3"12"31"0,-1 11-93-16,-6 12 8 0,-4 3-11 0,-3 2-5 15,1-2-9-15,6-3-190 16,3 3 134 0</inkml:trace>
  <inkml:trace contextRef="#ctx0" brushRef="#br0" timeOffset="-62353.31">3451 10353 2055 0,'-6'-12'119'16,"4"-1"48"-1,8-1-103-15,5 1-16 0,19-2-15 16,3-3 3-16,13 2 3 15,8 1-6-15,6 8-13 0,-2 8-6 16,-9 9-11-16,-13 2-2 16,-18 8 2-16,-4 4 2 15,-7 7 2-15,-3 5 1 16,-4 0-2-16,-3-4-15 16,-2-10-71-16,10-5-60 15,6-16-206-15,2-7 191 16</inkml:trace>
  <inkml:trace contextRef="#ctx0" brushRef="#br0" timeOffset="-61598.26">4037 10276 1846 0,'4'-8'1'0,"-12"25"16"0,-5 23 9 0,2-4 1 16,6 1 0-16,3-3-15 31,11-14-7-31,8-7 4 0,8-12 30 0,5-2 17 16,1-11 38-16,0-3 13 0,-2-5-5 15,-10-1-5-15,-3-1-16 32,-6-1-7-32,-14-4-17 0,2 4-13 0,-14 2-27 15,-7 3-10-15,1 14-13 16,-2 2-3-16,5 6-3 15,6 2-2-15,13 2-1 16,4-1 2-16,16 0 4 16,7-2 4-16,-1-4 5 15,8 0 0-15,-1-3 1 16,-8-3 2-16,0 1 1 16,-9-2 0-16,-2 4 0 15,2 2-2-15,-7 1-2 16,1 6-2-16,-3 0-1 15,-3 2 1-15,7 3 0 16,-3-4 2 0,1-3 0-1,5-3 2-15,6-8 7 0,1-4 9 16,7-5 18-16,4-5 8 16,-2-1 13-16,-2-2 0 15,-7-1-8-15,-4 3-5 16,-5 7-17-16,-5 2-13 15,1 18-14-15,2 5-8 16,2 10-5-16,5 8 4 16,-3 3 5-16,4 2 1 0,3 0 3 15,-2 1-1-15,1 1 2 16,-8-1 2-16,-6-2 3 16,-7-3 2-16,-15-6-17 15,-8 2-34-15,-14-5-81 16,-6-2-62-16,-25-1-395 15,-2 3 360-15</inkml:trace>
  <inkml:trace contextRef="#ctx0" brushRef="#br0" timeOffset="-61315.59">1435 11421 2540 0,'-23'15'152'0,"0"5"-141"0,21-6 67 0,41-10-105 15,32-10 23-15,66-18 46 16,41-14 10-16,75-22-6 16,31-7-25-16,67-8-19 15,12-3 0-15,22 2-18 16,2 3-5-16,-28 10-14 15,-19 9-25-15,-57 20-16 0,-41 8-21 16,-75 16-52-16,-36 5-13 16,-82 14 87-16</inkml:trace>
  <inkml:trace contextRef="#ctx0" brushRef="#br0" timeOffset="-61017.5">1249 11801 2173 0,'18'16'187'0,"49"-10"270"16,26-6-431-16,58-19 4 15,34-15-7-15,55-23-8 16,22-14 1-16,67-17-12 16,24-6-1-16,47-5 0 15,27 8 0-15,13 14 0 16,3 7 4-16,-21 18-52 16,-14 9 279-16,-69 19-182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0159" units="cm"/>
          <inkml:channel name="Y" type="integer" max="18850" units="cm"/>
          <inkml:channel name="F" type="integer" max="4095" units="dev"/>
          <inkml:channel name="T" type="integer" max="2.14748E9" units="dev"/>
        </inkml:traceFormat>
        <inkml:channelProperties>
          <inkml:channelProperty channel="X" name="resolution" value="999.96686" units="1/cm"/>
          <inkml:channelProperty channel="Y" name="resolution" value="1000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3-04-18T16:27:26.57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3680 13870 712 0,'0'-2'91'0,"-1"4"85"0,-7 1-9 15,0 6-10-15,-6 1 15 16,0 2 17-16,0 1-7 16,-1 6-49-16,2 5-36 15,5 10-64-15,1 7-20 0,9 15-10 31,1 7-2-31,11 16 0 0,10 2-1 0,13-10-12 16,6-7-36-16,9-26-132 16,-2-8-107-16,-4-17 142 15</inkml:trace>
  <inkml:trace contextRef="#ctx0" brushRef="#br0" timeOffset="706.49">4052 14086 1028 0,'0'-17'200'16,"1"3"230"-16,3 12-301 15,-2 9-30-15,1 17-70 32,1 3-11-32,-2 6-9 0,1 2-3 0,1-12-1 15,0-3-1-15,0-15 7 0,0-6 10 16,-1-11 10-16,-3-6 3 15,1-11-6-15,0-8-10 16,3-1-11 0,1 1-3-16,6 7-2 15,4 9 0 1,6 13 4-16,3 8 0 16,0 14 1-16,-2 5-1 15,-1 6-2-15,-4 0-1 16,-2-7 0-16,-4-5 0 0,3-9-1 15,-4-7 1-15,4-9 2 16,-4-4 0-16,2-5 0 16,1 1-1-16,-1 7-4 15,4 3-1-15,-4 14-2 16,3 7 1-16,-2 14 1 16,0 5 1-16,-1-1 2 15,0-1 0-15,0-10-1 16,1-10 2-16,-3-8 0 15,4-8 1-15,4-9 0 16,0-1-1-16,4-1-1 16,-2 4-2-16,-2 10 1 15,2 4 0-15,-4 9 1 16,0 4 1-16,-3 0 1 16,-1-2 0-16,0-6 4 0,1-3 0 15,-7-7 18-15,0-7 4 16,-5-7 6-16,-3-8 2 15,1-7-13-15,0 2 2 16,1 2 0-16,4 3 3 16,1 14 16-16,-5 12 1 15,8 9 2-15,2 13-4 0,4 12-20 16,6 0-8-16,0-6-13 16,1-4-2-16,2-14-2 15,0-3 0-15,-1-12-21 16,-2-4-34-16,-3-8-164 15,-3-2-214-15,-9-3 242 16</inkml:trace>
  <inkml:trace contextRef="#ctx0" brushRef="#br0" timeOffset="879.35">4878 13421 1823 0,'3'-1'158'15,"3"1"66"-15,0 11-79 0,2 8-34 16,4 26-59-16,-1 11-12 16,7 16-27-16,1 3-18 15,5 1-121-15,10-4-125 16,2 0 134-16</inkml:trace>
  <inkml:trace contextRef="#ctx0" brushRef="#br0" timeOffset="1272.97">5019 13953 1621 0,'1'-21'130'0,"8"-1"84"16,6 0-43-16,6 1-67 16,0-2-32-16,-3 5-51 15,4 0-14-15,-10 7-8 16,2 5-3-16,1 9-2 15,-1 8 0-15,2 11 2 16,-4 3 3-16,-1 8 1 16,-6 0 2-16,4-1-1 15,2-2-1-15,2-10-1 16,5-6-1-16,-3-11 0 16,0-4 1-16,-4-11 3 15,-1-4 1-15,-1-8 2 16,-3-1-1-16,-7-1 1 0,-4 2 0 15,-4 1-1-15,0 3-2 16,3 8-2-16,2 8-4 16,4 12-3-16,2 8-1 15,5 10 5-15,4 0-26 0,3 2-101 16,2-3-97-16,5-10 109 16</inkml:trace>
  <inkml:trace contextRef="#ctx0" brushRef="#br0" timeOffset="1492.64">5572 13863 1589 0,'-9'3'124'0,"-6"0"56"16,-2 3-35-16,-1 5-64 16,-2 4-10-16,9 7-5 15,5 3-9-15,10 0-25 16,-1-4-9-16,9-6-21 15,-3-4-1-15,2-4-1 16,4-3-3-16,0-1 2 16,1-1-26-16,3 0-81 0,-2 0-72 15,4-2-348-15,-1-2 312 16</inkml:trace>
  <inkml:trace contextRef="#ctx0" brushRef="#br0" timeOffset="2058.42">5719 13854 1490 0,'-15'-11'135'0,"-2"3"67"15,3 6-30 1,1 8-91-16,-2 6-30 16,6 14-30-16,1 5-12 0,7 3-7 15,-2 0-1-15,11-12-4 16,3-7-1-16,6-14 2 15,3-5 2-15,2-10 1 16,-2-4 3-16,-1-7-1 16,-4 0 1-16,-6 0 3 15,-2-1 1-15,-3 3 25 16,-4 3 14-16,0 6 23 16,-4 4 6-16,0 8-19 15,1 2-15-15,1 7-25 16,2 4-10-16,1 4-7 0,3 0-1 15,4-3-2-15,1-7-1 16,6-5 1 0,-1-6 2-16,2-9 1 0,3-2 2 15,-5-8 1-15,1-6 0 16,-2-9 2-16,-3-5 1 16,0-15 0-16,-4-3 0 15,-6-7 4-15,-7-1 1 0,-11 9 4 16,1 6 14-1,3 20 25-15,3 14 9 0,3 22 1 16,3 14-13-16,-2 24-27 16,2 9-10-16,1 28-2 15,0 9-2-15,9 14-4 16,7 5-6-16,12-8-66 16,2-10-31-16,9-29-56 15,0-12-8-15,0-31-141 16,-2-11 185-16</inkml:trace>
  <inkml:trace contextRef="#ctx0" brushRef="#br0" timeOffset="2766.83">5020 14639 955 0,'8'9'135'0,"0"1"123"16,0 0-37-16,7-11-58 31,-1-10-24-31,7-14-45 0,-5-6-19 0,-1-4-33 16,-2 1-12-1,-1 1-17-15,-2 4-2 0,-10 9 1 16,-5 5 0-16,-8 11-1 15,-9 8-4-15,-3 16-8 0,-2 8-3 16,-4 17-2-16,4 9 0 16,3 12 4-16,7 2-1 15,12-3 4-15,10-10 3 16,13-16 5 0,9-11 3-16,11-14 3 0,3-8 3 0,0-11 3 15,1-11 6-15,0-12 3 16,2-9 3-16,9-14 2 15,0-2-2-15,2-2-8 16,-2 2-4-16,-16 12-10 16,-9 10-5-1,-14 11-3 1,-2 7-10-16,-8 10-84 0,-1 1-84 0,-7 3 92 31</inkml:trace>
  <inkml:trace contextRef="#ctx0" brushRef="#br0" timeOffset="2971.7">5355 14533 1561 0,'1'2'136'0,"6"3"117"16,4 2-93-16,9 9-45 0,8 0-33 15,2 8-45-15,6 3-21 16,-1-4-13-16,-2 6-18 15,3-11-85-15,-3 2-62 16,6-3-232-16,-2-7 214 16</inkml:trace>
  <inkml:trace contextRef="#ctx0" brushRef="#br0" timeOffset="3662.06">5946 14403 1523 0,'-14'8'106'0,"-11"8"55"16,-3 10-4-16,-7 11-38 15,4 8-8-15,14 2-24 16,8 1-23-16,14-4-32 16,11-6-14-16,12-6-17 15,7-8-2-15,5-14-19 16,1-7-11-16,-2-11-40 15,-4-8-29-15,2-10-62 16,-4-12-26-16,-3-6-15 16,2-2 13-16,-12-12 78 0,-6 3 39 15,-14-12 63-15,-6-2 32 16,-10 3 67-16,-5 4 43 16,2 14 77-16,-2 9 18 15,11 20-14-15,2 9-36 16,5 18-67-16,3 11-27 15,5 17-46-15,3 7-10 16,7 17-14-16,6 8-6 0,0 1-5 16,5 0-3-16,2-19-5 15,4-11-4-15,1-19-6 16,2-12 2-16,1-9-1 16,-5-8 7-16,-7-12 2 15,-5-2 0-15,-7-10 5 16,-4 1 1-16,-6 2 5 15,1 2 2-15,-3 13 3 16,0 13 6-16,0 4-4 16,-3 15-1-16,3 10-6 15,0-1-5-15,2-5-4 16,6-4-2-16,4-15 1 16,0-3 0-16,3-11 4 15,-2-5 3-15,0-5 2 16,-1-3 0-16,-3-2 1 0,-1 3-1 15,-3 9-1-15,0 9-1 16,-1 15 5-16,-1 10 0 16,2 14-1-16,1 4 1 15,3-5-8-15,3-3-25 16,5-11-66-16,1-8-40 16,1-14-184-16,2-5 179 15</inkml:trace>
  <inkml:trace contextRef="#ctx0" brushRef="#br0" timeOffset="3933.8">6836 14255 1705 0,'-11'4'83'0,"-3"5"3"16,-2 6-16-16,-1 11-26 15,3 4-15-15,9 4-6 16,5-1-2-16,12-7-14 16,8-6-2-16,8-8-5 15,-3-3 0-15,-1 2-20 0,-7 1-20 16,-5 10-75 0,-4 8-45-16,-12 0-64 0,-3 11-57 15,-10-3 48-15,-2-4 100 16</inkml:trace>
  <inkml:trace contextRef="#ctx0" brushRef="#br0" timeOffset="4400.5">6964 14368 1255 0,'7'16'148'15,"-1"4"175"1,-3 12-214-16,0 2-13 0,-3 0-46 15,-3 2-24-15,4-10-29 16,6-8-40-16,5-13-81 16,4-6-50-16,1-17-52 15,4 0 36 1,1-6 82-16,3-5 80 0,-5 10 128 16,-2 5 28-16,-8 9 58 15,-6 8-4-15,-7 10-43 16,-5 2-23-16,-2 5-43 15,-1 1-18-15,6-6-22 16,1-5-5-16,8-8-15 16,4-6-8-16,5-8-3 15,4-1 1-15,5-9 0 0,0 2 0 16,0-1 11-16,-1 0 3 16,-3 8 23-16,-3 0 19 15,-7 13 20-15,-1 3 2 16,-6 10-15-16,2 3-16 15,1 0-26-15,4 1-8 16,4-5-9-16,3-4-5 16,4-4-2-16,0-4-18 0,-2-5-48 15,1-5-41-15,2-8-133 16,0-4-62-16,0-7-289 16,-3 2 325-16</inkml:trace>
  <inkml:trace contextRef="#ctx0" brushRef="#br0" timeOffset="4604.43">7324 13999 2165 0,'2'3'141'0,"6"4"66"16,5 2-34-16,11 4-50 16,8 0-17-16,11 3-33 15,5 1-20-15,5 7-34 16,1 4-9-16,-19 16-10 0,-8 10-18 15,-15 29-44-15,-20 15-33 16,-26 38-111-16,-9 15-419 16,-26 44 398-16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08DDAE74-62B6-4685-B4A4-09B778479AA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u="none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5CAF05F6-9A99-49E1-BA00-2896D5595C5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78263" y="0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C5E2849-9C5F-46BF-A385-944A3790FF9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73150" y="704850"/>
            <a:ext cx="4699000" cy="3524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7E0FEAB4-2C41-44B3-BCB6-F2A7996A291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2813" y="4464050"/>
            <a:ext cx="5019675" cy="4227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89B72E5D-7898-4407-9545-BBFDCFDC7C2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26513"/>
            <a:ext cx="29670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u="none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48EDC376-CF59-4712-9299-D4D8706D59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8263" y="8926513"/>
            <a:ext cx="29670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u="none"/>
            </a:lvl1pPr>
          </a:lstStyle>
          <a:p>
            <a:fld id="{381CBDFA-9DEF-443A-882A-F213CFAB288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460EB16A-A1FB-4AEB-A93D-3CD3F148A9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CCDC53-CEDB-4C91-8C7A-DC9FB924C3EF}" type="slidenum">
              <a:rPr lang="en-US" altLang="en-US" sz="1200" u="none"/>
              <a:pPr/>
              <a:t>1</a:t>
            </a:fld>
            <a:endParaRPr lang="en-US" altLang="en-US" sz="1200" u="none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F4B92466-BD3B-4D35-97D8-2089FA8CCC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AEBE9223-E463-4186-8636-D1C6FAC335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11542B55-56DE-4D95-A2C4-2CE63ACAF7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95B356-2FB9-4ABC-899D-29A4B8833985}" type="slidenum">
              <a:rPr lang="en-US" altLang="en-US" sz="1200" u="none"/>
              <a:pPr/>
              <a:t>10</a:t>
            </a:fld>
            <a:endParaRPr lang="en-US" altLang="en-US" sz="1200" u="none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1085D1A3-13DB-401F-BB8F-DBC54D8E54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9E2617CC-39E1-413C-B3EE-7A2D6D5DFE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11542B55-56DE-4D95-A2C4-2CE63ACAF7C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A95B356-2FB9-4ABC-899D-29A4B8833985}" type="slidenum">
              <a:rPr lang="en-US" altLang="en-US" sz="1200" u="none"/>
              <a:pPr/>
              <a:t>11</a:t>
            </a:fld>
            <a:endParaRPr lang="en-US" altLang="en-US" sz="1200" u="none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1085D1A3-13DB-401F-BB8F-DBC54D8E54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9E2617CC-39E1-413C-B3EE-7A2D6D5DFE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3507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CA9E2DD5-CFEE-4D73-BB0F-5BEB9B7D61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2F38B49-2937-4A91-A88C-4202538AC710}" type="slidenum">
              <a:rPr lang="en-US" altLang="en-US" sz="1200" u="none"/>
              <a:pPr/>
              <a:t>2</a:t>
            </a:fld>
            <a:endParaRPr lang="en-US" altLang="en-US" sz="1200" u="none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5850339D-4848-4F8E-9AF8-F73EFA6D29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EBF5B5E-724C-4CCC-A808-81371D513A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AF7C6120-EEE0-4C5B-B955-1405C5DEBC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7DD4160-4EB4-4D21-87EE-B76BE696B4C9}" type="slidenum">
              <a:rPr lang="en-US" altLang="en-US" sz="1200" u="none"/>
              <a:pPr/>
              <a:t>3</a:t>
            </a:fld>
            <a:endParaRPr lang="en-US" altLang="en-US" sz="1200" u="none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F4D3533-8D6B-4A48-9E49-B2D05768271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35CE3BC8-CDF9-455B-B543-9E69AE04DF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2BFF606E-EDC3-4BE0-BE83-2354AA813B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3C14B42-8E5E-4BCD-AC80-451EC25FE45F}" type="slidenum">
              <a:rPr lang="en-US" altLang="en-US" sz="1200" u="none"/>
              <a:pPr/>
              <a:t>4</a:t>
            </a:fld>
            <a:endParaRPr lang="en-US" altLang="en-US" sz="1200" u="none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6BEA0073-9203-4EAE-A813-6C59F0ACBD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125FF2F1-2F73-449A-8B2F-3DB3302BFC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226915F4-70BD-42F1-9EC0-C6C049FC4D9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6099B9C-61F7-456A-A745-CF3D6F51962D}" type="slidenum">
              <a:rPr lang="en-US" altLang="en-US" sz="1200" u="none"/>
              <a:pPr/>
              <a:t>5</a:t>
            </a:fld>
            <a:endParaRPr lang="en-US" altLang="en-US" sz="1200" u="none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53E1CE39-B5A1-46A4-9C93-BB19A7ED31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740D5066-D01B-428C-ABDF-AA1DDECE43D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0DC6892F-3CB7-4362-AD67-44852DE764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A6FF0A1-D4E6-45FB-A74F-08847D34C993}" type="slidenum">
              <a:rPr lang="en-US" altLang="en-US" sz="1200" u="none"/>
              <a:pPr/>
              <a:t>6</a:t>
            </a:fld>
            <a:endParaRPr lang="en-US" altLang="en-US" sz="1200" u="none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6EF379D6-0F51-4DB4-A78B-4706F04DB4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BF353633-4AE7-4CAF-8D48-1BA710DFAE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DE3B32A2-B390-4915-ACC1-552EE7368E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12C0577-205E-4CDB-8A75-23771345773F}" type="slidenum">
              <a:rPr lang="en-US" altLang="en-US" sz="1200" u="none"/>
              <a:pPr/>
              <a:t>7</a:t>
            </a:fld>
            <a:endParaRPr lang="en-US" altLang="en-US" sz="1200" u="none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621E8729-D6A2-4BBC-9378-1FEE3292C4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E7B72846-30C1-4EFD-B6F6-1F55499B3A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446ADCA6-ADA4-4112-A249-26FB0CAB8B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BCBCE9-18DC-4A69-9BEF-7AC437DD5C75}" type="slidenum">
              <a:rPr lang="en-US" altLang="en-US" sz="1200" u="none"/>
              <a:pPr/>
              <a:t>8</a:t>
            </a:fld>
            <a:endParaRPr lang="en-US" altLang="en-US" sz="1200" u="none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E5CDF8AB-09F2-465C-B8AC-9140200245F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C2DA2B21-85C2-4DAC-9B17-CE2B782B07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C2540E73-C1C1-40A7-B7E7-F9520D46BF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4C8484-EFD4-4271-AF7E-15D7EBF94E7C}" type="slidenum">
              <a:rPr lang="en-US" altLang="en-US" sz="1200" u="none"/>
              <a:pPr/>
              <a:t>9</a:t>
            </a:fld>
            <a:endParaRPr lang="en-US" altLang="en-US" sz="1200" u="none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915B66A4-6C54-4D2F-B7C0-6E51E827BB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48FCE2CC-054B-4392-B4B1-AF9680A69A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662C043-D659-4A37-BE2B-264E60AD75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8F924C-DD8B-4D6D-BDB5-A77C7712E2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8AEFF6-35E6-4C3D-910D-B8D8420728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302464-8612-4549-AE9C-714EDC958A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1934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B4916B-8DBC-4673-AAEA-0BF4C81439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0D243E-8432-4941-8058-356788BDCA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B1A3374-8BB5-4850-ACD9-BCDB608A4A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D904B8-D2D7-4D9B-B5FF-DE2610165A2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70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81586AE-AD9B-4E0B-9D70-2E4B89F663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22D414B-67E9-4F12-8A55-3F5071901E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AC57CA-5D6F-4D05-8F3C-C48A881F92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BE9795-C1E1-4716-A8A5-CD4CB97AC2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0139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D7E771-CAD3-4F11-8919-D9AEF06DAD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F54261-8217-4E88-9DA4-14EF7DBC2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06449F-369B-462C-9981-00348DFF16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FB7867-87F6-487C-9F8A-C485EE1C3A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7154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498B5E-943A-45DE-83B2-22C37D3C17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F49B8E-334F-410C-8BD4-A9F46D8A12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2213E23-8426-4176-8C33-14E6AADD93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B883EA-DC22-4C65-8ACA-EFB951C398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9578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4A9A65-2F94-4C01-B381-0FB4472396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70DCD51-F888-40B1-94B5-852FDCC3DD0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FC6532-6A7F-4B8F-9FC9-3994B71333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21A4C1-5D4B-4CE9-9DE5-FA670D4BCF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250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4C15A3C-4301-4A52-A2E8-ECF2C1C4DA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D612AF3-D495-463E-97CE-EB08888D55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5CAD193-A727-4F7E-B777-0FCA675D9F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55E81C2-F1E2-4472-BB11-09D8604CDD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864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230917D-8327-4ADA-B4B8-0F40CF02EE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BE90BC1-B801-45CE-998B-081EB874FDB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1042D10-11F6-4CE5-9431-0DB40E0B15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0DD5EF-1BCE-4314-9C80-6EB509232C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1536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9E4076B-187A-4C43-97BD-FD23E5DEAC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657A454-6C28-4A13-B41F-D600762396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DFC0A15-9FD9-4A55-B882-1D0567E8F1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585093-6EAE-4F46-9FEF-F093D11EC9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729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F93D3F-71F4-479C-BF54-4EB865D0280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B33F880-CAE2-4050-BA0F-747DF103AF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1BC176-05C8-4035-B07F-D8C0B2EC51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68FFEB-EBD3-4971-AB74-9762B76D77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0430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ADF9C0E-FE8F-45E6-B80A-58EF099A3C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E7B4A03-5DB3-40D2-9EE2-224A14AEDC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61A393-8571-482D-8C77-453EDA65BD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F48DC7-9A1F-4ADB-87D9-6A2E1B0284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8367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6765C78-98C6-433B-B5C5-36B29EBBE9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2D1B580-7C6F-4079-88D6-12A30FA804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11E6A6D-8C34-45BD-B136-6E6C9D69F67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u="none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F904A08A-A5DD-434A-BDB7-203208896C4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u="none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F7BD42B-E4EC-4A7C-A3CD-C87903FD928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u="none">
                <a:latin typeface="Times New Roman" panose="02020603050405020304" pitchFamily="18" charset="0"/>
              </a:defRPr>
            </a:lvl1pPr>
          </a:lstStyle>
          <a:p>
            <a:fld id="{1F89048F-0DE0-477C-8DB6-7B834A9C090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86305AF-B8DE-4163-AE70-6738BDE9C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578B3E3-7BE0-46E5-9B76-6B3B954EF595}" type="slidenum">
              <a:rPr lang="en-US" altLang="en-US" sz="1400" u="none">
                <a:latin typeface="Times New Roman" panose="02020603050405020304" pitchFamily="18" charset="0"/>
              </a:rPr>
              <a:pPr/>
              <a:t>1</a:t>
            </a:fld>
            <a:endParaRPr lang="en-US" altLang="en-US" sz="1400" u="none">
              <a:latin typeface="Times New Roman" panose="02020603050405020304" pitchFamily="18" charset="0"/>
            </a:endParaRPr>
          </a:p>
        </p:txBody>
      </p:sp>
      <p:sp>
        <p:nvSpPr>
          <p:cNvPr id="4099" name="Text Box 2">
            <a:extLst>
              <a:ext uri="{FF2B5EF4-FFF2-40B4-BE49-F238E27FC236}">
                <a16:creationId xmlns:a16="http://schemas.microsoft.com/office/drawing/2014/main" id="{E8BF64D3-0307-42A0-A91F-014107150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381000"/>
            <a:ext cx="48159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u="none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26: Multiprocessors</a:t>
            </a:r>
          </a:p>
        </p:txBody>
      </p:sp>
      <p:sp>
        <p:nvSpPr>
          <p:cNvPr id="4100" name="Line 3">
            <a:extLst>
              <a:ext uri="{FF2B5EF4-FFF2-40B4-BE49-F238E27FC236}">
                <a16:creationId xmlns:a16="http://schemas.microsoft.com/office/drawing/2014/main" id="{72FC952C-DC1E-4094-9CE1-83FAAF6D2F4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1" name="Text Box 4">
            <a:extLst>
              <a:ext uri="{FF2B5EF4-FFF2-40B4-BE49-F238E27FC236}">
                <a16:creationId xmlns:a16="http://schemas.microsoft.com/office/drawing/2014/main" id="{364962DB-9322-446B-B65E-3AF09CFA2D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4238468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Snooping-based coherence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Synchronization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Consistency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u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C1784511-CB92-97FE-EE5E-0009FA01CEC9}"/>
                  </a:ext>
                </a:extLst>
              </p14:cNvPr>
              <p14:cNvContentPartPr/>
              <p14:nvPr/>
            </p14:nvContentPartPr>
            <p14:xfrm>
              <a:off x="4337280" y="1377000"/>
              <a:ext cx="4709880" cy="30880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C1784511-CB92-97FE-EE5E-0009FA01CEC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327920" y="1367640"/>
                <a:ext cx="4728600" cy="31068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B93A1AD-C3CB-475E-B68E-77C07D598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B51852-73B2-4BBC-88DE-5B669F92599B}" type="slidenum">
              <a:rPr lang="en-US" altLang="en-US" sz="1400" u="none">
                <a:latin typeface="Times New Roman" panose="02020603050405020304" pitchFamily="18" charset="0"/>
              </a:rPr>
              <a:pPr/>
              <a:t>10</a:t>
            </a:fld>
            <a:endParaRPr lang="en-US" altLang="en-US" sz="1400" u="none">
              <a:latin typeface="Times New Roman" panose="02020603050405020304" pitchFamily="18" charset="0"/>
            </a:endParaRPr>
          </a:p>
        </p:txBody>
      </p:sp>
      <p:sp>
        <p:nvSpPr>
          <p:cNvPr id="32771" name="Text Box 2">
            <a:extLst>
              <a:ext uri="{FF2B5EF4-FFF2-40B4-BE49-F238E27FC236}">
                <a16:creationId xmlns:a16="http://schemas.microsoft.com/office/drawing/2014/main" id="{E5E77CAB-F043-45F1-BDF8-8DB898F46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01904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u="none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Sequential Consistency</a:t>
            </a:r>
          </a:p>
        </p:txBody>
      </p:sp>
      <p:sp>
        <p:nvSpPr>
          <p:cNvPr id="32772" name="Line 3">
            <a:extLst>
              <a:ext uri="{FF2B5EF4-FFF2-40B4-BE49-F238E27FC236}">
                <a16:creationId xmlns:a16="http://schemas.microsoft.com/office/drawing/2014/main" id="{81FD2048-9E3F-4A69-97AA-5843BE272E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Text Box 4">
            <a:extLst>
              <a:ext uri="{FF2B5EF4-FFF2-40B4-BE49-F238E27FC236}">
                <a16:creationId xmlns:a16="http://schemas.microsoft.com/office/drawing/2014/main" id="{7E7EC100-1080-49B1-9F18-D00ABE339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7590283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A multiprocessor is sequentially consistent if the result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of the execution is </a:t>
            </a:r>
            <a:r>
              <a:rPr lang="en-US" altLang="en-US" sz="2400" u="none" dirty="0" err="1">
                <a:latin typeface="Calibri" panose="020F0502020204030204" pitchFamily="34" charset="0"/>
                <a:cs typeface="Calibri" panose="020F0502020204030204" pitchFamily="34" charset="0"/>
              </a:rPr>
              <a:t>achieveable</a:t>
            </a: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by maintaining program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order within a processor and interleaving accesses by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different processors in an arbitrary fashion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u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The multiprocessor in the previous example is not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sequentially consistent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u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Can implement sequential consistency by requiring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following: program order, write serialization, everyone has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seen an update before a value is read – very intuitive for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the programmer, but extremely slow 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BE1B8468-5ADA-FB77-6762-F3CFC2987C82}"/>
                  </a:ext>
                </a:extLst>
              </p14:cNvPr>
              <p14:cNvContentPartPr/>
              <p14:nvPr/>
            </p14:nvContentPartPr>
            <p14:xfrm>
              <a:off x="324360" y="932760"/>
              <a:ext cx="7279200" cy="23108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BE1B8468-5ADA-FB77-6762-F3CFC2987C8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5000" y="923400"/>
                <a:ext cx="7297920" cy="2329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7B93A1AD-C3CB-475E-B68E-77C07D5983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AB51852-73B2-4BBC-88DE-5B669F92599B}" type="slidenum">
              <a:rPr lang="en-US" altLang="en-US" sz="1400" u="none">
                <a:latin typeface="Times New Roman" panose="02020603050405020304" pitchFamily="18" charset="0"/>
              </a:rPr>
              <a:pPr/>
              <a:t>11</a:t>
            </a:fld>
            <a:endParaRPr lang="en-US" altLang="en-US" sz="1400" u="none">
              <a:latin typeface="Times New Roman" panose="02020603050405020304" pitchFamily="18" charset="0"/>
            </a:endParaRPr>
          </a:p>
        </p:txBody>
      </p:sp>
      <p:sp>
        <p:nvSpPr>
          <p:cNvPr id="32771" name="Text Box 2">
            <a:extLst>
              <a:ext uri="{FF2B5EF4-FFF2-40B4-BE49-F238E27FC236}">
                <a16:creationId xmlns:a16="http://schemas.microsoft.com/office/drawing/2014/main" id="{E5E77CAB-F043-45F1-BDF8-8DB898F46A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54731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u="none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Relaxed Consistency</a:t>
            </a:r>
          </a:p>
        </p:txBody>
      </p:sp>
      <p:sp>
        <p:nvSpPr>
          <p:cNvPr id="32772" name="Line 3">
            <a:extLst>
              <a:ext uri="{FF2B5EF4-FFF2-40B4-BE49-F238E27FC236}">
                <a16:creationId xmlns:a16="http://schemas.microsoft.com/office/drawing/2014/main" id="{81FD2048-9E3F-4A69-97AA-5843BE272E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73" name="Text Box 4">
            <a:extLst>
              <a:ext uri="{FF2B5EF4-FFF2-40B4-BE49-F238E27FC236}">
                <a16:creationId xmlns:a16="http://schemas.microsoft.com/office/drawing/2014/main" id="{7E7EC100-1080-49B1-9F18-D00ABE3395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371600"/>
            <a:ext cx="8652240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Sequential consistency is very slow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u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The programming complications/surprises are caused when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program has race conditions (two threads dealing with same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data and at least one of the threads is modifying the data)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u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If programmers are disciplined and enforce mutual exclusion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when dealing with shared data, we can allow some re-orderings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and higher performance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u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This is effective at balancing performance &amp; programming effort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DF7159D-CB91-E5C4-713E-2C5FA4C41B31}"/>
                  </a:ext>
                </a:extLst>
              </p14:cNvPr>
              <p14:cNvContentPartPr/>
              <p14:nvPr/>
            </p14:nvContentPartPr>
            <p14:xfrm>
              <a:off x="300600" y="2451960"/>
              <a:ext cx="8772120" cy="23601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DF7159D-CB91-E5C4-713E-2C5FA4C41B3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1240" y="2442600"/>
                <a:ext cx="8790840" cy="2378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86865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84445931-4BE6-4D5B-85B6-970E44FC9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CCD16FB-4185-4036-B564-1000A3D43C0A}" type="slidenum">
              <a:rPr lang="en-US" altLang="en-US" sz="1400" u="none">
                <a:latin typeface="Times New Roman" panose="02020603050405020304" pitchFamily="18" charset="0"/>
              </a:rPr>
              <a:pPr/>
              <a:t>2</a:t>
            </a:fld>
            <a:endParaRPr lang="en-US" altLang="en-US" sz="1400" u="none">
              <a:latin typeface="Times New Roman" panose="02020603050405020304" pitchFamily="18" charset="0"/>
            </a:endParaRPr>
          </a:p>
        </p:txBody>
      </p:sp>
      <p:sp>
        <p:nvSpPr>
          <p:cNvPr id="12291" name="Text Box 2">
            <a:extLst>
              <a:ext uri="{FF2B5EF4-FFF2-40B4-BE49-F238E27FC236}">
                <a16:creationId xmlns:a16="http://schemas.microsoft.com/office/drawing/2014/main" id="{810E5A15-C7DA-413A-992A-5DDEB5BAA8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u="none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12292" name="Line 3">
            <a:extLst>
              <a:ext uri="{FF2B5EF4-FFF2-40B4-BE49-F238E27FC236}">
                <a16:creationId xmlns:a16="http://schemas.microsoft.com/office/drawing/2014/main" id="{F9984FC6-A260-4135-B047-FDF02BA0D6D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93" name="Text Box 4">
            <a:extLst>
              <a:ext uri="{FF2B5EF4-FFF2-40B4-BE49-F238E27FC236}">
                <a16:creationId xmlns:a16="http://schemas.microsoft.com/office/drawing/2014/main" id="{7FA13E83-0470-4743-955F-10A4A60CC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295400"/>
            <a:ext cx="7985648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u="none" dirty="0">
                <a:latin typeface="Calibri" panose="020F0502020204030204" pitchFamily="34" charset="0"/>
                <a:cs typeface="Calibri" panose="020F0502020204030204" pitchFamily="34" charset="0"/>
              </a:rPr>
              <a:t> P1 reads X: not found in cache-1, request sent on bus, memory responds,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u="none" dirty="0">
                <a:latin typeface="Calibri" panose="020F0502020204030204" pitchFamily="34" charset="0"/>
                <a:cs typeface="Calibri" panose="020F0502020204030204" pitchFamily="34" charset="0"/>
              </a:rPr>
              <a:t>   X is placed in cache-1 in shared state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u="none" dirty="0">
                <a:latin typeface="Calibri" panose="020F0502020204030204" pitchFamily="34" charset="0"/>
                <a:cs typeface="Calibri" panose="020F0502020204030204" pitchFamily="34" charset="0"/>
              </a:rPr>
              <a:t> P2 reads X: not found in cache-2, request sent on bus, everyone snoops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u="none" dirty="0">
                <a:latin typeface="Calibri" panose="020F0502020204030204" pitchFamily="34" charset="0"/>
                <a:cs typeface="Calibri" panose="020F0502020204030204" pitchFamily="34" charset="0"/>
              </a:rPr>
              <a:t>   this request, cache-1does nothing because this is just a read request,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000" u="none" dirty="0">
                <a:latin typeface="Calibri" panose="020F0502020204030204" pitchFamily="34" charset="0"/>
                <a:cs typeface="Calibri" panose="020F0502020204030204" pitchFamily="34" charset="0"/>
              </a:rPr>
              <a:t>   memory responds, X is placed in cache-2 in shared state</a:t>
            </a:r>
          </a:p>
        </p:txBody>
      </p:sp>
      <p:sp>
        <p:nvSpPr>
          <p:cNvPr id="12294" name="Rectangle 5">
            <a:extLst>
              <a:ext uri="{FF2B5EF4-FFF2-40B4-BE49-F238E27FC236}">
                <a16:creationId xmlns:a16="http://schemas.microsoft.com/office/drawing/2014/main" id="{8FF1151A-7199-4F2B-9B35-301B9E57D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2971800"/>
            <a:ext cx="1143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latin typeface="Calibri" panose="020F0502020204030204" pitchFamily="34" charset="0"/>
                <a:cs typeface="Calibri" panose="020F0502020204030204" pitchFamily="34" charset="0"/>
              </a:rPr>
              <a:t>P1</a:t>
            </a:r>
          </a:p>
        </p:txBody>
      </p:sp>
      <p:sp>
        <p:nvSpPr>
          <p:cNvPr id="12295" name="Rectangle 6">
            <a:extLst>
              <a:ext uri="{FF2B5EF4-FFF2-40B4-BE49-F238E27FC236}">
                <a16:creationId xmlns:a16="http://schemas.microsoft.com/office/drawing/2014/main" id="{05647E6C-AF1F-4092-A54C-FA3FDEA211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4038600"/>
            <a:ext cx="1143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latin typeface="Calibri" panose="020F0502020204030204" pitchFamily="34" charset="0"/>
                <a:cs typeface="Calibri" panose="020F0502020204030204" pitchFamily="34" charset="0"/>
              </a:rPr>
              <a:t>Cache-1</a:t>
            </a:r>
          </a:p>
        </p:txBody>
      </p:sp>
      <p:sp>
        <p:nvSpPr>
          <p:cNvPr id="12296" name="Line 7">
            <a:extLst>
              <a:ext uri="{FF2B5EF4-FFF2-40B4-BE49-F238E27FC236}">
                <a16:creationId xmlns:a16="http://schemas.microsoft.com/office/drawing/2014/main" id="{CF95FB63-93A9-4EAE-B4D1-72747C318389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3000" y="38100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297" name="Rectangle 8">
            <a:extLst>
              <a:ext uri="{FF2B5EF4-FFF2-40B4-BE49-F238E27FC236}">
                <a16:creationId xmlns:a16="http://schemas.microsoft.com/office/drawing/2014/main" id="{0CB65F54-81C4-4B7C-95B6-6B61D262D3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2971800"/>
            <a:ext cx="1143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latin typeface="Calibri" panose="020F0502020204030204" pitchFamily="34" charset="0"/>
                <a:cs typeface="Calibri" panose="020F0502020204030204" pitchFamily="34" charset="0"/>
              </a:rPr>
              <a:t>P2</a:t>
            </a:r>
          </a:p>
        </p:txBody>
      </p:sp>
      <p:sp>
        <p:nvSpPr>
          <p:cNvPr id="12298" name="Rectangle 9">
            <a:extLst>
              <a:ext uri="{FF2B5EF4-FFF2-40B4-BE49-F238E27FC236}">
                <a16:creationId xmlns:a16="http://schemas.microsoft.com/office/drawing/2014/main" id="{C87DE5B4-4B03-4C2D-960A-2190EACB3D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038600"/>
            <a:ext cx="11430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latin typeface="Calibri" panose="020F0502020204030204" pitchFamily="34" charset="0"/>
                <a:cs typeface="Calibri" panose="020F0502020204030204" pitchFamily="34" charset="0"/>
              </a:rPr>
              <a:t>Cache-2</a:t>
            </a:r>
          </a:p>
        </p:txBody>
      </p:sp>
      <p:sp>
        <p:nvSpPr>
          <p:cNvPr id="12299" name="Line 10">
            <a:extLst>
              <a:ext uri="{FF2B5EF4-FFF2-40B4-BE49-F238E27FC236}">
                <a16:creationId xmlns:a16="http://schemas.microsoft.com/office/drawing/2014/main" id="{50DF8005-7E65-4D62-BA5B-64DBAFE7284A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3810000"/>
            <a:ext cx="1588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00" name="Line 17">
            <a:extLst>
              <a:ext uri="{FF2B5EF4-FFF2-40B4-BE49-F238E27FC236}">
                <a16:creationId xmlns:a16="http://schemas.microsoft.com/office/drawing/2014/main" id="{3DC0B277-2824-47FD-BEBD-9435E0E9C4B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5334000"/>
            <a:ext cx="152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01" name="Line 18">
            <a:extLst>
              <a:ext uri="{FF2B5EF4-FFF2-40B4-BE49-F238E27FC236}">
                <a16:creationId xmlns:a16="http://schemas.microsoft.com/office/drawing/2014/main" id="{C1AF7CA4-18F4-4FC5-88E4-E7C00D4CCEB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4876800"/>
            <a:ext cx="1588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02" name="Line 21">
            <a:extLst>
              <a:ext uri="{FF2B5EF4-FFF2-40B4-BE49-F238E27FC236}">
                <a16:creationId xmlns:a16="http://schemas.microsoft.com/office/drawing/2014/main" id="{6A150D8D-0E95-4F62-BA63-008E7D2CE884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3200" y="4876800"/>
            <a:ext cx="1588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03" name="Rectangle 22">
            <a:extLst>
              <a:ext uri="{FF2B5EF4-FFF2-40B4-BE49-F238E27FC236}">
                <a16:creationId xmlns:a16="http://schemas.microsoft.com/office/drawing/2014/main" id="{17EEE8AA-F6B8-46EF-B481-48B160A9F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0600" y="5638800"/>
            <a:ext cx="1981200" cy="990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latin typeface="Calibri" panose="020F0502020204030204" pitchFamily="34" charset="0"/>
                <a:cs typeface="Calibri" panose="020F0502020204030204" pitchFamily="34" charset="0"/>
              </a:rPr>
              <a:t>Main Memory</a:t>
            </a:r>
          </a:p>
        </p:txBody>
      </p:sp>
      <p:sp>
        <p:nvSpPr>
          <p:cNvPr id="12304" name="Line 24">
            <a:extLst>
              <a:ext uri="{FF2B5EF4-FFF2-40B4-BE49-F238E27FC236}">
                <a16:creationId xmlns:a16="http://schemas.microsoft.com/office/drawing/2014/main" id="{39B111D9-A766-4BC1-9E9C-EF30259D5CC1}"/>
              </a:ext>
            </a:extLst>
          </p:cNvPr>
          <p:cNvSpPr>
            <a:spLocks noChangeShapeType="1"/>
          </p:cNvSpPr>
          <p:nvPr/>
        </p:nvSpPr>
        <p:spPr bwMode="auto">
          <a:xfrm>
            <a:off x="2057400" y="53340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305" name="Text Box 26">
            <a:extLst>
              <a:ext uri="{FF2B5EF4-FFF2-40B4-BE49-F238E27FC236}">
                <a16:creationId xmlns:a16="http://schemas.microsoft.com/office/drawing/2014/main" id="{8277398E-3CFB-40E6-9E72-D3FE89BEC0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05200" y="3048000"/>
            <a:ext cx="4781309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990000"/>
              </a:buClr>
            </a:pPr>
            <a:r>
              <a:rPr lang="en-US" altLang="en-US" sz="2000" u="none" dirty="0">
                <a:latin typeface="Calibri" panose="020F0502020204030204" pitchFamily="34" charset="0"/>
                <a:cs typeface="Calibri" panose="020F0502020204030204" pitchFamily="34" charset="0"/>
              </a:rPr>
              <a:t> P1 writes X: cache-1 has data in shared</a:t>
            </a:r>
          </a:p>
          <a:p>
            <a:pPr eaLnBrk="1" hangingPunct="1">
              <a:spcBef>
                <a:spcPct val="0"/>
              </a:spcBef>
              <a:buClr>
                <a:srgbClr val="990000"/>
              </a:buClr>
              <a:buFontTx/>
              <a:buNone/>
            </a:pPr>
            <a:r>
              <a:rPr lang="en-US" altLang="en-US" sz="2000" u="none" dirty="0">
                <a:latin typeface="Calibri" panose="020F0502020204030204" pitchFamily="34" charset="0"/>
                <a:cs typeface="Calibri" panose="020F0502020204030204" pitchFamily="34" charset="0"/>
              </a:rPr>
              <a:t>   state (shared only provides read perms),</a:t>
            </a:r>
          </a:p>
          <a:p>
            <a:pPr eaLnBrk="1" hangingPunct="1">
              <a:spcBef>
                <a:spcPct val="0"/>
              </a:spcBef>
              <a:buClr>
                <a:srgbClr val="990000"/>
              </a:buClr>
              <a:buFontTx/>
              <a:buNone/>
            </a:pPr>
            <a:r>
              <a:rPr lang="en-US" altLang="en-US" sz="2000" u="none" dirty="0">
                <a:latin typeface="Calibri" panose="020F0502020204030204" pitchFamily="34" charset="0"/>
                <a:cs typeface="Calibri" panose="020F0502020204030204" pitchFamily="34" charset="0"/>
              </a:rPr>
              <a:t>   request sent on bus, cache-2 snoops and</a:t>
            </a:r>
          </a:p>
          <a:p>
            <a:pPr eaLnBrk="1" hangingPunct="1">
              <a:spcBef>
                <a:spcPct val="0"/>
              </a:spcBef>
              <a:buClr>
                <a:srgbClr val="990000"/>
              </a:buClr>
              <a:buFontTx/>
              <a:buNone/>
            </a:pPr>
            <a:r>
              <a:rPr lang="en-US" altLang="en-US" sz="2000" u="none" dirty="0">
                <a:latin typeface="Calibri" panose="020F0502020204030204" pitchFamily="34" charset="0"/>
                <a:cs typeface="Calibri" panose="020F0502020204030204" pitchFamily="34" charset="0"/>
              </a:rPr>
              <a:t>   then invalidates its copy of X, cache-1</a:t>
            </a:r>
          </a:p>
          <a:p>
            <a:pPr eaLnBrk="1" hangingPunct="1">
              <a:spcBef>
                <a:spcPct val="0"/>
              </a:spcBef>
              <a:buClr>
                <a:srgbClr val="990000"/>
              </a:buClr>
              <a:buFontTx/>
              <a:buNone/>
            </a:pPr>
            <a:r>
              <a:rPr lang="en-US" altLang="en-US" sz="2000" u="none" dirty="0">
                <a:latin typeface="Calibri" panose="020F0502020204030204" pitchFamily="34" charset="0"/>
                <a:cs typeface="Calibri" panose="020F0502020204030204" pitchFamily="34" charset="0"/>
              </a:rPr>
              <a:t>   moves its state to modified</a:t>
            </a:r>
          </a:p>
          <a:p>
            <a:pPr eaLnBrk="1" hangingPunct="1">
              <a:spcBef>
                <a:spcPct val="0"/>
              </a:spcBef>
              <a:buClr>
                <a:srgbClr val="990000"/>
              </a:buClr>
            </a:pPr>
            <a:r>
              <a:rPr lang="en-US" altLang="en-US" sz="2000" u="none" dirty="0">
                <a:latin typeface="Calibri" panose="020F0502020204030204" pitchFamily="34" charset="0"/>
                <a:cs typeface="Calibri" panose="020F0502020204030204" pitchFamily="34" charset="0"/>
              </a:rPr>
              <a:t> P2 reads X: cache-2 has data in invalid</a:t>
            </a:r>
          </a:p>
          <a:p>
            <a:pPr eaLnBrk="1" hangingPunct="1">
              <a:spcBef>
                <a:spcPct val="0"/>
              </a:spcBef>
              <a:buClr>
                <a:srgbClr val="990000"/>
              </a:buClr>
              <a:buFontTx/>
              <a:buNone/>
            </a:pPr>
            <a:r>
              <a:rPr lang="en-US" altLang="en-US" sz="2000" u="none" dirty="0">
                <a:latin typeface="Calibri" panose="020F0502020204030204" pitchFamily="34" charset="0"/>
                <a:cs typeface="Calibri" panose="020F0502020204030204" pitchFamily="34" charset="0"/>
              </a:rPr>
              <a:t>   state, request sent on bus, cache-1 snoops</a:t>
            </a:r>
          </a:p>
          <a:p>
            <a:pPr eaLnBrk="1" hangingPunct="1">
              <a:spcBef>
                <a:spcPct val="0"/>
              </a:spcBef>
              <a:buClr>
                <a:srgbClr val="990000"/>
              </a:buClr>
              <a:buFontTx/>
              <a:buNone/>
            </a:pPr>
            <a:r>
              <a:rPr lang="en-US" altLang="en-US" sz="2000" u="none" dirty="0">
                <a:latin typeface="Calibri" panose="020F0502020204030204" pitchFamily="34" charset="0"/>
                <a:cs typeface="Calibri" panose="020F0502020204030204" pitchFamily="34" charset="0"/>
              </a:rPr>
              <a:t>   and realizes it has the only valid copy, so it</a:t>
            </a:r>
          </a:p>
          <a:p>
            <a:pPr eaLnBrk="1" hangingPunct="1">
              <a:spcBef>
                <a:spcPct val="0"/>
              </a:spcBef>
              <a:buClr>
                <a:srgbClr val="990000"/>
              </a:buClr>
              <a:buFontTx/>
              <a:buNone/>
            </a:pPr>
            <a:r>
              <a:rPr lang="en-US" altLang="en-US" sz="2000" u="none" dirty="0">
                <a:latin typeface="Calibri" panose="020F0502020204030204" pitchFamily="34" charset="0"/>
                <a:cs typeface="Calibri" panose="020F0502020204030204" pitchFamily="34" charset="0"/>
              </a:rPr>
              <a:t>   downgrades itself to shared state and</a:t>
            </a:r>
          </a:p>
          <a:p>
            <a:pPr eaLnBrk="1" hangingPunct="1">
              <a:spcBef>
                <a:spcPct val="0"/>
              </a:spcBef>
              <a:buClr>
                <a:srgbClr val="990000"/>
              </a:buClr>
              <a:buFontTx/>
              <a:buNone/>
            </a:pPr>
            <a:r>
              <a:rPr lang="en-US" altLang="en-US" sz="2000" u="none" dirty="0">
                <a:latin typeface="Calibri" panose="020F0502020204030204" pitchFamily="34" charset="0"/>
                <a:cs typeface="Calibri" panose="020F0502020204030204" pitchFamily="34" charset="0"/>
              </a:rPr>
              <a:t>   responds with data, X is placed in cache-2</a:t>
            </a:r>
          </a:p>
          <a:p>
            <a:pPr eaLnBrk="1" hangingPunct="1">
              <a:spcBef>
                <a:spcPct val="0"/>
              </a:spcBef>
              <a:buClr>
                <a:srgbClr val="990000"/>
              </a:buClr>
              <a:buFontTx/>
              <a:buNone/>
            </a:pPr>
            <a:r>
              <a:rPr lang="en-US" altLang="en-US" sz="2000" u="none" dirty="0">
                <a:latin typeface="Calibri" panose="020F0502020204030204" pitchFamily="34" charset="0"/>
                <a:cs typeface="Calibri" panose="020F0502020204030204" pitchFamily="34" charset="0"/>
              </a:rPr>
              <a:t>   in shared state, memory is also updated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88A86CAD-431D-FEB3-395A-C41D4A230B05}"/>
                  </a:ext>
                </a:extLst>
              </p14:cNvPr>
              <p14:cNvContentPartPr/>
              <p14:nvPr/>
            </p14:nvContentPartPr>
            <p14:xfrm>
              <a:off x="36000" y="228600"/>
              <a:ext cx="8804520" cy="63126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8A86CAD-431D-FEB3-395A-C41D4A230B0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6640" y="219240"/>
                <a:ext cx="8823240" cy="6331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08321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578A1622-155D-432D-8A12-C559B458B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5CCE554-C475-4FE2-82C9-FE30BFDDDB6A}" type="slidenum">
              <a:rPr lang="en-US" altLang="en-US" sz="1400" u="none">
                <a:latin typeface="Times New Roman" panose="02020603050405020304" pitchFamily="18" charset="0"/>
              </a:rPr>
              <a:pPr/>
              <a:t>3</a:t>
            </a:fld>
            <a:endParaRPr lang="en-US" altLang="en-US" sz="1400" u="none">
              <a:latin typeface="Times New Roman" panose="02020603050405020304" pitchFamily="18" charset="0"/>
            </a:endParaRPr>
          </a:p>
        </p:txBody>
      </p:sp>
      <p:sp>
        <p:nvSpPr>
          <p:cNvPr id="14339" name="Text Box 2">
            <a:extLst>
              <a:ext uri="{FF2B5EF4-FFF2-40B4-BE49-F238E27FC236}">
                <a16:creationId xmlns:a16="http://schemas.microsoft.com/office/drawing/2014/main" id="{A0C13954-023F-4ED1-A7FB-136E337B2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9588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u="none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Example</a:t>
            </a:r>
          </a:p>
        </p:txBody>
      </p:sp>
      <p:sp>
        <p:nvSpPr>
          <p:cNvPr id="14340" name="Line 3">
            <a:extLst>
              <a:ext uri="{FF2B5EF4-FFF2-40B4-BE49-F238E27FC236}">
                <a16:creationId xmlns:a16="http://schemas.microsoft.com/office/drawing/2014/main" id="{06F6AF6B-ED52-4ABB-A5DB-79DB4FBE4FA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5EA23A7-6F0F-4ECD-BD08-466F7C7D42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3928242"/>
              </p:ext>
            </p:extLst>
          </p:nvPr>
        </p:nvGraphicFramePr>
        <p:xfrm>
          <a:off x="152400" y="1447800"/>
          <a:ext cx="8850312" cy="45545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09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3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06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062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062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125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4012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Request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Cache</a:t>
                      </a:r>
                    </a:p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Hit/Miss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Request</a:t>
                      </a:r>
                    </a:p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on the bus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Who responds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State in Cache 1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State in Cache 2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State in Cache 3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State in Cache 4</a:t>
                      </a:r>
                    </a:p>
                  </a:txBody>
                  <a:tcPr marL="91442" marR="91442" marT="45723" marB="4572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86"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P1:</a:t>
                      </a:r>
                      <a:r>
                        <a:rPr lang="en-US" sz="1800" baseline="0" dirty="0">
                          <a:latin typeface="Calibri" panose="020F0502020204030204" pitchFamily="34" charset="0"/>
                        </a:rPr>
                        <a:t> Rd X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Rd Miss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Rd X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Memory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8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P2: Rd X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Rd Miss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Rd X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Memory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4466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P2:</a:t>
                      </a:r>
                      <a:r>
                        <a:rPr lang="en-US" sz="1800" baseline="0" dirty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800" baseline="0" dirty="0" err="1">
                          <a:latin typeface="Calibri" panose="020F0502020204030204" pitchFamily="34" charset="0"/>
                        </a:rPr>
                        <a:t>Wr</a:t>
                      </a:r>
                      <a:r>
                        <a:rPr lang="en-US" sz="1800" baseline="0" dirty="0">
                          <a:latin typeface="Calibri" panose="020F0502020204030204" pitchFamily="34" charset="0"/>
                        </a:rPr>
                        <a:t> X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Perms Miss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Upgrade X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No response.</a:t>
                      </a:r>
                    </a:p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Other</a:t>
                      </a:r>
                      <a:r>
                        <a:rPr lang="en-US" sz="1800" baseline="0" dirty="0">
                          <a:latin typeface="Calibri" panose="020F0502020204030204" pitchFamily="34" charset="0"/>
                        </a:rPr>
                        <a:t> caches invalidate.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1089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P3: </a:t>
                      </a:r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Wr</a:t>
                      </a:r>
                      <a:r>
                        <a:rPr lang="en-US" sz="1800" dirty="0">
                          <a:latin typeface="Calibri" panose="020F0502020204030204" pitchFamily="34" charset="0"/>
                        </a:rPr>
                        <a:t> X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Wr</a:t>
                      </a:r>
                      <a:r>
                        <a:rPr lang="en-US" sz="1800" dirty="0">
                          <a:latin typeface="Calibri" panose="020F0502020204030204" pitchFamily="34" charset="0"/>
                        </a:rPr>
                        <a:t> Miss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Wr</a:t>
                      </a:r>
                      <a:r>
                        <a:rPr lang="en-US" sz="1800" dirty="0">
                          <a:latin typeface="Calibri" panose="020F0502020204030204" pitchFamily="34" charset="0"/>
                        </a:rPr>
                        <a:t> X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P2 responds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723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P3: Rd X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Rd Hit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42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P4: Rd X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Rd Miss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Rd X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P3 responds. Mem </a:t>
                      </a:r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wrtbk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>
                          <a:latin typeface="Calibri" panose="020F0502020204030204" pitchFamily="34" charset="0"/>
                        </a:rPr>
                        <a:t>Inv</a:t>
                      </a:r>
                      <a:endParaRPr lang="en-US" sz="1800" dirty="0">
                        <a:latin typeface="Calibri" panose="020F0502020204030204" pitchFamily="34" charset="0"/>
                      </a:endParaRP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1442" marR="91442" marT="45723" marB="4572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1442" marR="91442" marT="45723" marB="45723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4368160-3323-2073-9F68-476A581475C1}"/>
                  </a:ext>
                </a:extLst>
              </p14:cNvPr>
              <p14:cNvContentPartPr/>
              <p14:nvPr/>
            </p14:nvContentPartPr>
            <p14:xfrm>
              <a:off x="10080" y="81000"/>
              <a:ext cx="8921520" cy="59583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4368160-3323-2073-9F68-476A581475C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20" y="71640"/>
                <a:ext cx="8940240" cy="5977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90433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4823649-5FA3-4F26-8E0D-4804D62C8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D4869B1-8E06-44EC-A81B-38CC68B0D30F}" type="slidenum">
              <a:rPr lang="en-US" altLang="en-US" sz="1400" u="none">
                <a:latin typeface="Times New Roman" panose="02020603050405020304" pitchFamily="18" charset="0"/>
              </a:rPr>
              <a:pPr/>
              <a:t>4</a:t>
            </a:fld>
            <a:endParaRPr lang="en-US" altLang="en-US" sz="1400" u="none">
              <a:latin typeface="Times New Roman" panose="02020603050405020304" pitchFamily="18" charset="0"/>
            </a:endParaRPr>
          </a:p>
        </p:txBody>
      </p:sp>
      <p:sp>
        <p:nvSpPr>
          <p:cNvPr id="16387" name="Text Box 2">
            <a:extLst>
              <a:ext uri="{FF2B5EF4-FFF2-40B4-BE49-F238E27FC236}">
                <a16:creationId xmlns:a16="http://schemas.microsoft.com/office/drawing/2014/main" id="{E81C8E95-2D22-4C55-B285-86002053CA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7257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u="none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Cache Coherence Protocols</a:t>
            </a:r>
          </a:p>
        </p:txBody>
      </p:sp>
      <p:sp>
        <p:nvSpPr>
          <p:cNvPr id="16388" name="Line 3">
            <a:extLst>
              <a:ext uri="{FF2B5EF4-FFF2-40B4-BE49-F238E27FC236}">
                <a16:creationId xmlns:a16="http://schemas.microsoft.com/office/drawing/2014/main" id="{9CF10ABD-0179-43E8-8E5E-6FE7D6143D8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89" name="Text Box 4">
            <a:extLst>
              <a:ext uri="{FF2B5EF4-FFF2-40B4-BE49-F238E27FC236}">
                <a16:creationId xmlns:a16="http://schemas.microsoft.com/office/drawing/2014/main" id="{F9288069-98FA-416F-A2C9-B3A6F01D2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64305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Directory-based: A single location (directory) keeps track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of the sharing status of a block of memory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u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Snooping: Every cache block is accompanied by the sharing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status of that block – all cache controllers monitor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shared bus so they can update the sharing status of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block, if necessary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u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Write-invalidate: a processor gains exclusive access of</a:t>
            </a: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  a block before writing by invalidating all other copies</a:t>
            </a: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Write-update: when a processor writes, it updates other</a:t>
            </a:r>
          </a:p>
          <a:p>
            <a:pPr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  shared copies of that block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70AEDAD9-0083-5A8E-AEC9-B88C8876AE60}"/>
                  </a:ext>
                </a:extLst>
              </p14:cNvPr>
              <p14:cNvContentPartPr/>
              <p14:nvPr/>
            </p14:nvContentPartPr>
            <p14:xfrm>
              <a:off x="917640" y="1978560"/>
              <a:ext cx="5666400" cy="45046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70AEDAD9-0083-5A8E-AEC9-B88C8876AE6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08280" y="1969200"/>
                <a:ext cx="5685120" cy="4523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99378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1E48E443-8E0D-4B5E-99AA-375951EDA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72435B4-78E2-488F-8F09-309D41DC9BE7}" type="slidenum">
              <a:rPr lang="en-US" altLang="en-US" sz="1400" u="none">
                <a:latin typeface="Times New Roman" panose="02020603050405020304" pitchFamily="18" charset="0"/>
              </a:rPr>
              <a:pPr/>
              <a:t>5</a:t>
            </a:fld>
            <a:endParaRPr lang="en-US" altLang="en-US" sz="1400" u="none">
              <a:latin typeface="Times New Roman" panose="02020603050405020304" pitchFamily="18" charset="0"/>
            </a:endParaRPr>
          </a:p>
        </p:txBody>
      </p:sp>
      <p:sp>
        <p:nvSpPr>
          <p:cNvPr id="22531" name="Text Box 2">
            <a:extLst>
              <a:ext uri="{FF2B5EF4-FFF2-40B4-BE49-F238E27FC236}">
                <a16:creationId xmlns:a16="http://schemas.microsoft.com/office/drawing/2014/main" id="{F55A5C6D-C81F-4742-99CE-546D9821EE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3037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u="none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Constructing Locks</a:t>
            </a:r>
          </a:p>
        </p:txBody>
      </p:sp>
      <p:sp>
        <p:nvSpPr>
          <p:cNvPr id="22532" name="Line 3">
            <a:extLst>
              <a:ext uri="{FF2B5EF4-FFF2-40B4-BE49-F238E27FC236}">
                <a16:creationId xmlns:a16="http://schemas.microsoft.com/office/drawing/2014/main" id="{7E432901-6759-4ED8-82E0-DF14D494ADF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3" name="Text Box 4">
            <a:extLst>
              <a:ext uri="{FF2B5EF4-FFF2-40B4-BE49-F238E27FC236}">
                <a16:creationId xmlns:a16="http://schemas.microsoft.com/office/drawing/2014/main" id="{8F159C5A-B71B-47A8-B812-472F84927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371600"/>
            <a:ext cx="7649915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Applications have phases (consisting of many instructions)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that must be executed atomically, without other parallel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processes modifying the data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u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A lock surrounding the data/code ensures that only one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program can be in a critical section at a time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u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The hardware must provide some basic primitives that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allow us to construct locks with different properties</a:t>
            </a:r>
          </a:p>
        </p:txBody>
      </p:sp>
      <p:sp>
        <p:nvSpPr>
          <p:cNvPr id="22534" name="Text Box 5">
            <a:extLst>
              <a:ext uri="{FF2B5EF4-FFF2-40B4-BE49-F238E27FC236}">
                <a16:creationId xmlns:a16="http://schemas.microsoft.com/office/drawing/2014/main" id="{E7188ABD-2188-4657-A8FF-C90A77D10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9270" y="4887913"/>
            <a:ext cx="1569660" cy="70788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Bank balance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$1000</a:t>
            </a:r>
          </a:p>
        </p:txBody>
      </p:sp>
      <p:sp>
        <p:nvSpPr>
          <p:cNvPr id="22535" name="Text Box 6">
            <a:extLst>
              <a:ext uri="{FF2B5EF4-FFF2-40B4-BE49-F238E27FC236}">
                <a16:creationId xmlns:a16="http://schemas.microsoft.com/office/drawing/2014/main" id="{F8DA868D-BDF8-417D-A899-E38AA6645E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5715000"/>
            <a:ext cx="1201483" cy="10156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Rd $1000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$100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Wr $1100</a:t>
            </a:r>
          </a:p>
        </p:txBody>
      </p:sp>
      <p:sp>
        <p:nvSpPr>
          <p:cNvPr id="22536" name="Text Box 7">
            <a:extLst>
              <a:ext uri="{FF2B5EF4-FFF2-40B4-BE49-F238E27FC236}">
                <a16:creationId xmlns:a16="http://schemas.microsoft.com/office/drawing/2014/main" id="{2E794D44-E3D9-489F-AA10-46A510878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5715000"/>
            <a:ext cx="1201483" cy="10156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Rd $1000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$200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Wr $1200</a:t>
            </a:r>
          </a:p>
        </p:txBody>
      </p:sp>
      <p:sp>
        <p:nvSpPr>
          <p:cNvPr id="22537" name="Line 8">
            <a:extLst>
              <a:ext uri="{FF2B5EF4-FFF2-40B4-BE49-F238E27FC236}">
                <a16:creationId xmlns:a16="http://schemas.microsoft.com/office/drawing/2014/main" id="{2A2D4CD8-81CC-427C-B2A3-1FD6974A3A5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09800" y="5334000"/>
            <a:ext cx="4572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38" name="Line 9">
            <a:extLst>
              <a:ext uri="{FF2B5EF4-FFF2-40B4-BE49-F238E27FC236}">
                <a16:creationId xmlns:a16="http://schemas.microsoft.com/office/drawing/2014/main" id="{C7F2AC54-4E85-4122-8D3D-3467F8E4AF7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53340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539" name="Text Box 10">
            <a:extLst>
              <a:ext uri="{FF2B5EF4-FFF2-40B4-BE49-F238E27FC236}">
                <a16:creationId xmlns:a16="http://schemas.microsoft.com/office/drawing/2014/main" id="{53925733-CF62-43DC-BD11-08C69A9F34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2325" y="4989513"/>
            <a:ext cx="390741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Parallel (unlocked) banking transactions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464537D0-BA44-DBF6-73EC-1F625992F5C0}"/>
                  </a:ext>
                </a:extLst>
              </p14:cNvPr>
              <p14:cNvContentPartPr/>
              <p14:nvPr/>
            </p14:nvContentPartPr>
            <p14:xfrm>
              <a:off x="433800" y="5202000"/>
              <a:ext cx="8456400" cy="1656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464537D0-BA44-DBF6-73EC-1F625992F5C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4440" y="5192640"/>
                <a:ext cx="8475120" cy="167508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65D1833E-AD1F-4DE6-931F-33B0CD9FA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E728E36-3A34-4A1D-9CAE-970D07C82378}" type="slidenum">
              <a:rPr lang="en-US" altLang="en-US" sz="1400" u="none">
                <a:latin typeface="Times New Roman" panose="02020603050405020304" pitchFamily="18" charset="0"/>
              </a:rPr>
              <a:pPr/>
              <a:t>6</a:t>
            </a:fld>
            <a:endParaRPr lang="en-US" altLang="en-US" sz="1400" u="none">
              <a:latin typeface="Times New Roman" panose="02020603050405020304" pitchFamily="18" charset="0"/>
            </a:endParaRPr>
          </a:p>
        </p:txBody>
      </p:sp>
      <p:sp>
        <p:nvSpPr>
          <p:cNvPr id="24579" name="Text Box 2">
            <a:extLst>
              <a:ext uri="{FF2B5EF4-FFF2-40B4-BE49-F238E27FC236}">
                <a16:creationId xmlns:a16="http://schemas.microsoft.com/office/drawing/2014/main" id="{246EA1CC-322F-48AA-B3E8-76F6D84757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283789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u="none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Synchronization</a:t>
            </a:r>
          </a:p>
        </p:txBody>
      </p:sp>
      <p:sp>
        <p:nvSpPr>
          <p:cNvPr id="24580" name="Line 3">
            <a:extLst>
              <a:ext uri="{FF2B5EF4-FFF2-40B4-BE49-F238E27FC236}">
                <a16:creationId xmlns:a16="http://schemas.microsoft.com/office/drawing/2014/main" id="{066133B3-0985-4E1B-ACD4-2C11EAC6AD3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4581" name="Text Box 4">
            <a:extLst>
              <a:ext uri="{FF2B5EF4-FFF2-40B4-BE49-F238E27FC236}">
                <a16:creationId xmlns:a16="http://schemas.microsoft.com/office/drawing/2014/main" id="{F5454E34-7C8A-4C14-B5C0-472C8791E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480253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The simplest hardware primitive that greatly facilitates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synchronization implementations (locks, barriers, etc.)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is an atomic read-modify-write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u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Atomic exchange: swap contents of register and memory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u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Special case of atomic exchange: test &amp; set: transfer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memory location into register and write 1 into memory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(if memory has 0, lock is free)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u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lock:    </a:t>
            </a:r>
            <a:r>
              <a:rPr lang="en-US" altLang="en-US" sz="2400" u="none" dirty="0" err="1">
                <a:latin typeface="Calibri" panose="020F0502020204030204" pitchFamily="34" charset="0"/>
                <a:cs typeface="Calibri" panose="020F0502020204030204" pitchFamily="34" charset="0"/>
              </a:rPr>
              <a:t>t&amp;s</a:t>
            </a: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 register, location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            </a:t>
            </a:r>
            <a:r>
              <a:rPr lang="en-US" altLang="en-US" sz="2400" u="none" dirty="0" err="1">
                <a:latin typeface="Calibri" panose="020F0502020204030204" pitchFamily="34" charset="0"/>
                <a:cs typeface="Calibri" panose="020F0502020204030204" pitchFamily="34" charset="0"/>
              </a:rPr>
              <a:t>bnz</a:t>
            </a: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register, lock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              CS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            </a:t>
            </a:r>
            <a:r>
              <a:rPr lang="en-US" altLang="en-US" sz="2400" u="none" dirty="0" err="1">
                <a:latin typeface="Calibri" panose="020F0502020204030204" pitchFamily="34" charset="0"/>
                <a:cs typeface="Calibri" panose="020F0502020204030204" pitchFamily="34" charset="0"/>
              </a:rPr>
              <a:t>st</a:t>
            </a: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   location, #0</a:t>
            </a:r>
          </a:p>
        </p:txBody>
      </p:sp>
      <p:sp>
        <p:nvSpPr>
          <p:cNvPr id="24582" name="Text Box 5">
            <a:extLst>
              <a:ext uri="{FF2B5EF4-FFF2-40B4-BE49-F238E27FC236}">
                <a16:creationId xmlns:a16="http://schemas.microsoft.com/office/drawing/2014/main" id="{C945DCDF-242B-4EEC-B910-655453E23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1600" y="5181600"/>
            <a:ext cx="3417282" cy="10156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When multiple parallel threads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execute this code, only one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will be able to enter CS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03E2BC11-3080-6E16-6D14-8888BAF34B48}"/>
                  </a:ext>
                </a:extLst>
              </p14:cNvPr>
              <p14:cNvContentPartPr/>
              <p14:nvPr/>
            </p14:nvContentPartPr>
            <p14:xfrm>
              <a:off x="102240" y="99000"/>
              <a:ext cx="9029880" cy="65347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03E2BC11-3080-6E16-6D14-8888BAF34B4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2880" y="89640"/>
                <a:ext cx="9048600" cy="655344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373DFD9-EB0A-4B4D-AE4A-00A7DB8DF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3682EA9-0C6F-463C-9141-C93A7962E0A2}" type="slidenum">
              <a:rPr lang="en-US" altLang="en-US" sz="1400" u="none">
                <a:latin typeface="Times New Roman" panose="02020603050405020304" pitchFamily="18" charset="0"/>
              </a:rPr>
              <a:pPr/>
              <a:t>7</a:t>
            </a:fld>
            <a:endParaRPr lang="en-US" altLang="en-US" sz="1400" u="none">
              <a:latin typeface="Times New Roman" panose="02020603050405020304" pitchFamily="18" charset="0"/>
            </a:endParaRPr>
          </a:p>
        </p:txBody>
      </p:sp>
      <p:sp>
        <p:nvSpPr>
          <p:cNvPr id="26627" name="Text Box 2">
            <a:extLst>
              <a:ext uri="{FF2B5EF4-FFF2-40B4-BE49-F238E27FC236}">
                <a16:creationId xmlns:a16="http://schemas.microsoft.com/office/drawing/2014/main" id="{62A13F63-2B68-44DA-9416-834C315E3E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61498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u="none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Coherence Vs. Consistency</a:t>
            </a:r>
          </a:p>
        </p:txBody>
      </p:sp>
      <p:sp>
        <p:nvSpPr>
          <p:cNvPr id="26628" name="Line 3">
            <a:extLst>
              <a:ext uri="{FF2B5EF4-FFF2-40B4-BE49-F238E27FC236}">
                <a16:creationId xmlns:a16="http://schemas.microsoft.com/office/drawing/2014/main" id="{E6FFD0B3-DA02-4DF1-807E-7BC0895258D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Text Box 4">
            <a:extLst>
              <a:ext uri="{FF2B5EF4-FFF2-40B4-BE49-F238E27FC236}">
                <a16:creationId xmlns:a16="http://schemas.microsoft.com/office/drawing/2014/main" id="{3B69FA8D-F054-45BB-9525-7553AF15A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558095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Coherence guarantees (i) write propagation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(a write will eventually be seen by other processors), 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(ii) write serialization (all processors see writes to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same location in the same order)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u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The consistency model defines the ordering of writes and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reads to different memory locations – the hardware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guarantees a certain consistency model and the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programmer attempts to write correct programs with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those assumptions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64BBDAF-5BE7-4F31-58E1-A08EB1C1A5B3}"/>
                  </a:ext>
                </a:extLst>
              </p14:cNvPr>
              <p14:cNvContentPartPr/>
              <p14:nvPr/>
            </p14:nvContentPartPr>
            <p14:xfrm>
              <a:off x="1088280" y="907200"/>
              <a:ext cx="7946280" cy="44974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64BBDAF-5BE7-4F31-58E1-A08EB1C1A5B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78920" y="897840"/>
                <a:ext cx="7965000" cy="45162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858A7FC1-53F1-43A3-A49D-E0AAB9D25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61C560C-9E5A-46C6-A17B-7D955D4D4F33}" type="slidenum">
              <a:rPr lang="en-US" altLang="en-US" sz="1400" u="none">
                <a:latin typeface="Times New Roman" panose="02020603050405020304" pitchFamily="18" charset="0"/>
              </a:rPr>
              <a:pPr/>
              <a:t>8</a:t>
            </a:fld>
            <a:endParaRPr lang="en-US" altLang="en-US" sz="1400" u="none">
              <a:latin typeface="Times New Roman" panose="02020603050405020304" pitchFamily="18" charset="0"/>
            </a:endParaRPr>
          </a:p>
        </p:txBody>
      </p:sp>
      <p:sp>
        <p:nvSpPr>
          <p:cNvPr id="28675" name="Text Box 2">
            <a:extLst>
              <a:ext uri="{FF2B5EF4-FFF2-40B4-BE49-F238E27FC236}">
                <a16:creationId xmlns:a16="http://schemas.microsoft.com/office/drawing/2014/main" id="{C64D8D8E-C93E-48AC-BA2F-E35FFBFA6A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6643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u="none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Consistency Example</a:t>
            </a:r>
          </a:p>
        </p:txBody>
      </p:sp>
      <p:sp>
        <p:nvSpPr>
          <p:cNvPr id="28676" name="Line 3">
            <a:extLst>
              <a:ext uri="{FF2B5EF4-FFF2-40B4-BE49-F238E27FC236}">
                <a16:creationId xmlns:a16="http://schemas.microsoft.com/office/drawing/2014/main" id="{41CB8BDD-E701-4A9D-B9C6-F7248DAD1C4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4">
            <a:extLst>
              <a:ext uri="{FF2B5EF4-FFF2-40B4-BE49-F238E27FC236}">
                <a16:creationId xmlns:a16="http://schemas.microsoft.com/office/drawing/2014/main" id="{BD0074EC-C231-482C-94FF-C7D2B1E855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371600"/>
            <a:ext cx="76439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Consider a multiprocessor with bus-based snooping cache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coherence</a:t>
            </a:r>
          </a:p>
        </p:txBody>
      </p:sp>
      <p:sp>
        <p:nvSpPr>
          <p:cNvPr id="28678" name="Text Box 5">
            <a:extLst>
              <a:ext uri="{FF2B5EF4-FFF2-40B4-BE49-F238E27FC236}">
                <a16:creationId xmlns:a16="http://schemas.microsoft.com/office/drawing/2014/main" id="{36A3FD89-39E0-4B9F-8C53-8A74593EFB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286000"/>
            <a:ext cx="2933816" cy="175432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Initially A = B =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P1                        P2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 1</a:t>
            </a: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B </a:t>
            </a: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 1</a:t>
            </a:r>
            <a:endParaRPr lang="en-US" altLang="en-US" sz="1800" u="none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…                        …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(B == 0)           if (A == 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Crit.Section         Crit.Section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FDF809F0-AE45-A5B0-3893-5BC0352EBFBC}"/>
                  </a:ext>
                </a:extLst>
              </p14:cNvPr>
              <p14:cNvContentPartPr/>
              <p14:nvPr/>
            </p14:nvContentPartPr>
            <p14:xfrm>
              <a:off x="227880" y="263880"/>
              <a:ext cx="8758800" cy="57106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FDF809F0-AE45-A5B0-3893-5BC0352EBFB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8520" y="254520"/>
                <a:ext cx="8777520" cy="57294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3">
            <a:extLst>
              <a:ext uri="{FF2B5EF4-FFF2-40B4-BE49-F238E27FC236}">
                <a16:creationId xmlns:a16="http://schemas.microsoft.com/office/drawing/2014/main" id="{3FCAAD29-3879-44D1-85F9-363F0C215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 u="sng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496B8FA-A548-49D8-95D0-B5536D31D626}" type="slidenum">
              <a:rPr lang="en-US" altLang="en-US" sz="1400" u="none">
                <a:latin typeface="Times New Roman" panose="02020603050405020304" pitchFamily="18" charset="0"/>
              </a:rPr>
              <a:pPr/>
              <a:t>9</a:t>
            </a:fld>
            <a:endParaRPr lang="en-US" altLang="en-US" sz="1400" u="none">
              <a:latin typeface="Times New Roman" panose="02020603050405020304" pitchFamily="18" charset="0"/>
            </a:endParaRPr>
          </a:p>
        </p:txBody>
      </p:sp>
      <p:sp>
        <p:nvSpPr>
          <p:cNvPr id="30723" name="Text Box 2">
            <a:extLst>
              <a:ext uri="{FF2B5EF4-FFF2-40B4-BE49-F238E27FC236}">
                <a16:creationId xmlns:a16="http://schemas.microsoft.com/office/drawing/2014/main" id="{A9C90D00-2911-476B-AB78-D56652791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66433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u="none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Consistency Example</a:t>
            </a:r>
          </a:p>
        </p:txBody>
      </p:sp>
      <p:sp>
        <p:nvSpPr>
          <p:cNvPr id="30724" name="Line 3">
            <a:extLst>
              <a:ext uri="{FF2B5EF4-FFF2-40B4-BE49-F238E27FC236}">
                <a16:creationId xmlns:a16="http://schemas.microsoft.com/office/drawing/2014/main" id="{36120515-D13A-4AF3-B664-CF5BAD3D842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25" name="Text Box 4">
            <a:extLst>
              <a:ext uri="{FF2B5EF4-FFF2-40B4-BE49-F238E27FC236}">
                <a16:creationId xmlns:a16="http://schemas.microsoft.com/office/drawing/2014/main" id="{E52C4630-8BFF-4C08-8D1B-3FC8A92F30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1371600"/>
            <a:ext cx="7643952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Consider a multiprocessor with bus-based snooping cache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u="none" dirty="0">
                <a:latin typeface="Calibri" panose="020F0502020204030204" pitchFamily="34" charset="0"/>
                <a:cs typeface="Calibri" panose="020F0502020204030204" pitchFamily="34" charset="0"/>
              </a:rPr>
              <a:t>   coherence</a:t>
            </a:r>
          </a:p>
        </p:txBody>
      </p:sp>
      <p:sp>
        <p:nvSpPr>
          <p:cNvPr id="30726" name="Text Box 5">
            <a:extLst>
              <a:ext uri="{FF2B5EF4-FFF2-40B4-BE49-F238E27FC236}">
                <a16:creationId xmlns:a16="http://schemas.microsoft.com/office/drawing/2014/main" id="{B251D1E9-8048-482B-9C97-47A68CAD0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286000"/>
            <a:ext cx="2933816" cy="1754326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Initially A = B = 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P1                        P2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 1</a:t>
            </a: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B </a:t>
            </a: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 1</a:t>
            </a:r>
            <a:endParaRPr lang="en-US" altLang="en-US" sz="1800" u="none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…                        …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(B == 0)           if (A == 0)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u="none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Crit.Section         Crit.Section</a:t>
            </a:r>
          </a:p>
        </p:txBody>
      </p:sp>
      <p:sp>
        <p:nvSpPr>
          <p:cNvPr id="30727" name="Text Box 6">
            <a:extLst>
              <a:ext uri="{FF2B5EF4-FFF2-40B4-BE49-F238E27FC236}">
                <a16:creationId xmlns:a16="http://schemas.microsoft.com/office/drawing/2014/main" id="{EB53AF0C-F79F-4138-8A48-4035600D40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5517" y="4114800"/>
            <a:ext cx="4218654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u="none">
                <a:latin typeface="Calibri" panose="020F0502020204030204" pitchFamily="34" charset="0"/>
                <a:cs typeface="Calibri" panose="020F0502020204030204" pitchFamily="34" charset="0"/>
              </a:rPr>
              <a:t>The programmer expected the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u="none">
                <a:latin typeface="Calibri" panose="020F0502020204030204" pitchFamily="34" charset="0"/>
                <a:cs typeface="Calibri" panose="020F0502020204030204" pitchFamily="34" charset="0"/>
              </a:rPr>
              <a:t>above code to implement 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u="none">
                <a:latin typeface="Calibri" panose="020F0502020204030204" pitchFamily="34" charset="0"/>
                <a:cs typeface="Calibri" panose="020F0502020204030204" pitchFamily="34" charset="0"/>
              </a:rPr>
              <a:t>lock – because of ooo, both processors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u="none">
                <a:latin typeface="Calibri" panose="020F0502020204030204" pitchFamily="34" charset="0"/>
                <a:cs typeface="Calibri" panose="020F0502020204030204" pitchFamily="34" charset="0"/>
              </a:rPr>
              <a:t>can enter the critical section</a:t>
            </a:r>
          </a:p>
        </p:txBody>
      </p:sp>
      <p:sp>
        <p:nvSpPr>
          <p:cNvPr id="30728" name="Text Box 7">
            <a:extLst>
              <a:ext uri="{FF2B5EF4-FFF2-40B4-BE49-F238E27FC236}">
                <a16:creationId xmlns:a16="http://schemas.microsoft.com/office/drawing/2014/main" id="{FF7613F5-E663-414A-AD08-BAC83C6183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3605" y="5943600"/>
            <a:ext cx="734470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u="none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consistency model lets the programmer know what assumptions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u="none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they can make about the hardware’s reordering capabilities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E64B3B07-5E89-AD03-CD3F-32D1B7E98391}"/>
                  </a:ext>
                </a:extLst>
              </p14:cNvPr>
              <p14:cNvContentPartPr/>
              <p14:nvPr/>
            </p14:nvContentPartPr>
            <p14:xfrm>
              <a:off x="1288080" y="4771440"/>
              <a:ext cx="1475280" cy="60084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E64B3B07-5E89-AD03-CD3F-32D1B7E9839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78720" y="4762080"/>
                <a:ext cx="1494000" cy="61956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6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36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46575</TotalTime>
  <Words>1021</Words>
  <Application>Microsoft Office PowerPoint</Application>
  <PresentationFormat>On-screen Show (4:3)</PresentationFormat>
  <Paragraphs>223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288</cp:revision>
  <dcterms:created xsi:type="dcterms:W3CDTF">2002-09-20T18:19:18Z</dcterms:created>
  <dcterms:modified xsi:type="dcterms:W3CDTF">2023-04-18T17:03:29Z</dcterms:modified>
</cp:coreProperties>
</file>