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6.xml" ContentType="application/inkml+xml"/>
  <Override PartName="/ppt/notesSlides/notesSlide10.xml" ContentType="application/vnd.openxmlformats-officedocument.presentationml.notesSlide+xml"/>
  <Override PartName="/ppt/ink/ink7.xml" ContentType="application/inkml+xml"/>
  <Override PartName="/ppt/notesSlides/notesSlide11.xml" ContentType="application/vnd.openxmlformats-officedocument.presentationml.notesSlide+xml"/>
  <Override PartName="/ppt/ink/ink8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9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0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56" r:id="rId3"/>
    <p:sldId id="459" r:id="rId4"/>
    <p:sldId id="457" r:id="rId5"/>
    <p:sldId id="434" r:id="rId6"/>
    <p:sldId id="462" r:id="rId7"/>
    <p:sldId id="435" r:id="rId8"/>
    <p:sldId id="436" r:id="rId9"/>
    <p:sldId id="437" r:id="rId10"/>
    <p:sldId id="438" r:id="rId11"/>
    <p:sldId id="440" r:id="rId12"/>
    <p:sldId id="417" r:id="rId13"/>
    <p:sldId id="450" r:id="rId14"/>
    <p:sldId id="451" r:id="rId15"/>
    <p:sldId id="465" r:id="rId16"/>
    <p:sldId id="466" r:id="rId17"/>
    <p:sldId id="46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4404" autoAdjust="0"/>
  </p:normalViewPr>
  <p:slideViewPr>
    <p:cSldViewPr>
      <p:cViewPr varScale="1">
        <p:scale>
          <a:sx n="70" d="100"/>
          <a:sy n="70" d="100"/>
        </p:scale>
        <p:origin x="101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5:10:27.1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14276 4332 505 0,'-9'1'134'0,"3"-2"157"16,-2 1-14-16,3-2-60 15,4 2-25-15,-3 0-54 16,4 1-20-16,0 9-14 16,0-2-12-16,-3 9-30 15,0 6-8-15,2 10-18 16,0 9-9-16,4 12-9 16,-2 7-3-16,-1 7-8 15,-2-1-1-15,0 2-2 16,2-4-1-16,0-11 2 15,0-2-1-15,0-14-23 0,-4-5-26 16,1-14-80-16,2-7-73 16,3-16 105-16</inkml:trace>
  <inkml:trace contextRef="#ctx0" brushRef="#br0" timeOffset="267.13">14627 4352 1143 0,'10'20'156'0,"-9"3"161"0,-10 2-86 16,1 10-41-16,-1 0-42 0,2 11-77 16,8 5-17-16,-2 13-25 15,-5 3-15-15,3 3-8 16,0 1-1-16,-2-13-15 15,2-1-28-15,0-8-81 16,-10-6-47 0,2-4-147-16,0-9 165 0</inkml:trace>
  <inkml:trace contextRef="#ctx0" brushRef="#br0" timeOffset="462.21">14222 4724 1576 0,'10'25'137'0,"-4"-6"141"15,8 1-115-15,-6-10-43 16,4 0-36-16,8-1-64 16,5-4-16-16,13-5-9 15,6-6-30-15,11-12-80 16,11-6-47-16,5-8-182 15,-3-6 187-15</inkml:trace>
  <inkml:trace contextRef="#ctx0" brushRef="#br0" timeOffset="920.14">14853 4507 980 0,'1'13'130'0,"-1"9"144"15,1 7-90-15,-1 14-34 16,-1 12-57-16,3 16-79 16,2 3-9-16,8-4-3 15,1-7 1-15,8-21-2 16,4-9 2-16,3-21 1 16,5-7 4-16,-1-15 21 15,-6-11 12-15,-2-13 23 16,-16-4 12-16,4-5-4 15,5 3-7-15,-9 9-19 16,13 7-18-16,-12 24-23 16,2 7-6-16,4 20-8 15,-5 4 3-15,6-1 6 16,0 0 0-16,10-9 3 16,4-8 4-16,0-12 34 15,-2-2 21-15,-1-13 37 0,-2-3 10 16,-4-9-12-1,-2-7-15-15,-6-8-28 0,-5-5-12 16,-6-9-20-16,-3-6-8 16,-7 0-13-16,0 8-2 0,0 12-42 15,2 15-33-15,8 16-137 16,-2 1-148 0,1 12 202-16</inkml:trace>
  <inkml:trace contextRef="#ctx0" brushRef="#br0" timeOffset="1383.94">16877 4404 1205 0,'-7'18'128'0,"3"5"125"15,-2 7-81-15,-3 10-43 16,-2 6-44-16,1 10-64 15,-2 5-12-15,2 5-17 16,5-1-36-16,-2-3-145 16,-1-3-171-16,4-5 189 15</inkml:trace>
  <inkml:trace contextRef="#ctx0" brushRef="#br0" timeOffset="1816.63">17072 4495 600 0,'5'-4'126'16,"-1"-3"57"-16,-1 2-30 31,0 4-19-31,-3 1-50 0,-3 5-6 0,0 8 7 15,-2 0-2-15,0 11-26 32,-1 6-15-32,-1 15-27 0,0 6-8 0,3 12-6 31,4-4 0-31,13-1-1 16,6-5 0-16,14-18 0 15,2-8 17-15,8-18 36 0,-1-9 23 16,-4-18 42-16,0-8 3 15,-7-17-4-15,0-5-10 16,-7-13-17-16,-6-3-9 0,-14-3-14 16,-10-1-8-16,-16 5-23 15,-5 9-11-15,-9 17-29 16,-2 18-14-16,-14 31-50 16,-12 11-44-16,-4 18-134 15,0 3-190-15,29-1 247 16</inkml:trace>
  <inkml:trace contextRef="#ctx0" brushRef="#br0" timeOffset="2315.84">18725 4624 1390 0,'-6'2'155'15,"-1"2"86"-15,3 7-72 0,0 6 1 16,2 20-65-16,1 11-28 16,1 18-27-16,0 8-12 0,0 9-23 15,0 6-7-15,-1 8-32 16,-1-5-43-16,0-8-125 16,-2-9-122-16,3-20 165 15</inkml:trace>
  <inkml:trace contextRef="#ctx0" brushRef="#br0" timeOffset="2569.15">18625 4791 1399 0,'17'-38'170'0,"0"-1"66"0,9 12-41 0,0 6-13 16,8 14-90-1,6 7-31-15,2 9-32 0,5 7-9 16,-16 3-11-16,1 7-2 16,-24 2 1-16,-9-2 1 31,-5 10 2-31,-20-5 1 0,-9 0-11 0,-5-2-19 16,-9-10-82-16,9 1-62 15,12-11-231 1,6-2 219-16</inkml:trace>
  <inkml:trace contextRef="#ctx0" brushRef="#br0" timeOffset="2853.26">19175 4700 1008 0,'-3'32'141'0,"-2"6"258"16,-3 7-254-16,-4 0-31 15,2 1-15-15,7-11-76 16,8-6-14-16,15-11-7 16,8-9 0-16,13-12 9 15,8-7 13-15,1-11 35 16,-4-4 15-16,-3 0 17 0,-11-4-1 16,-15 0-16-16,-9 5-14 15,-26-3-27-15,-3 9-17 16,-24 9-66-16,-4 8-41 15,-9 13-117-15,-2 2-108 16,22 10 179-16</inkml:trace>
  <inkml:trace contextRef="#ctx0" brushRef="#br0" timeOffset="3153.1">19871 4651 1207 0,'10'5'188'15,"-2"3"139"-15,-26 9-129 16,-8 0-25-16,-20 10-92 16,-11 4-36-16,8-4-32 15,5 4-8-15,25-8-7 16,11-8-6-16,24 3 5 16,15 1 5-16,21 3 10 15,6 4 5-15,-1-2-3 16,-8-1-2-16,-18 5-3 0,-12-2 1 15,-13 1 4-15,-10 0-1 16,-15 1-13-16,-17-1-28 16,-18-8-106-16,-7-6-122 15,-3-15 136-15</inkml:trace>
  <inkml:trace contextRef="#ctx0" brushRef="#br0" timeOffset="3349.39">19908 4366 1285 0,'34'-28'233'16,"-3"5"215"-16,-5 25-230 16,-6 19-22-16,-8 19-78 15,-4 13-20 1,-8 16-26-16,-6 8-13 0,-4 5-29 16,1-4-10-16,3-9-15 15,4-6-16-15,3-17-88 16,5-1-55-16,-2-9-231 15,2-2 209-15</inkml:trace>
  <inkml:trace contextRef="#ctx0" brushRef="#br0" timeOffset="3644.58">19964 4665 1462 0,'2'15'135'0,"2"4"60"16,3 6-2-16,6-4-68 15,5-2-45-15,7-5-40 16,8-3-4-16,9-11 1 16,4-4-1-16,4-8 6 15,-7-11 0-15,-8-1 0 16,-7-2 1-16,-18-1-1 0,-4 2-1 16,-11 8-15-1,-3 8-9-15,-12 17-22 16,-10 13-10-16,-12 20-2 0,-5 11 2 15,10 8 8 1,13-1-17-16,24-7-58 0,12-8-48 16,22-13-129-16,5-6-104 0,18-12 202 15</inkml:trace>
  <inkml:trace contextRef="#ctx0" brushRef="#br0" timeOffset="4017.54">20733 4801 1373 0,'-20'-13'145'0,"-9"10"75"16,-8 7-34-16,-11 22-103 16,-1 5-36-16,6 8-37 15,7 3-10 1,16-6-39-16,11-3-28 0,19-6-57 16,10-6-17-16,15-11 33 15,2-6 31-15,14-11 76 0,-3-5 40 31,-3-10 54-31,-8-7 31 16,-17-14 38-16,-1-7-7 0,-11-25-30 16,0-10-23-16,-8-13-34 15,0-4-6-15,2 7-5 0,-5 8-3 16,3 31-12-16,-6 16-10 16,-5 40-19-16,3 24-7 15,-1 27-11-15,3 14-2 0,5 24 1 16,0 7 0-16,6 16 6 31,1 0-42-31,11-3-24 0,-1-11-71 16,6-21-122-1,3-1-92-15,0-12 170 16</inkml:trace>
  <inkml:trace contextRef="#ctx0" brushRef="#br0" timeOffset="4893.8">21901 4262 259 0,'-2'3'102'16,"1"1"129"-16,0-2-29 15,1-1-20-15,0 1-5 0,0-2-14 16,0-1-7-16,-1 1-22 15,1-1-16-15,1-2-29 16,-1-1-9-16,0 3-11 16,-3-3-2-16,3 6-1 15,2 7-2 1,-4 9-14-16,2 9-6 0,-5 21-20 16,0 6-9-16,0 21-11 15,-3 11-2-15,-2 15-2 16,2 10 10-1,-5 6-81-15,0-1-50 16,1-21-35-16,1-11-16 0,9-29 24 16,4-15 17-16,8-26-139 15,1-9 146-15</inkml:trace>
  <inkml:trace contextRef="#ctx0" brushRef="#br0" timeOffset="5525.69">22238 4916 1143 0,'9'-3'160'0,"-3"1"49"0,-6-1 26 0,-3-9 2 0,-14 0-104 16,-3-4-41-16,-5-2-60 16,2 8-24-16,0 4-16 15,0 6-10 1,0 14-8-16,4 13-1 0,4 7 4 15,9 2-4-15,11-4 4 16,-3-10 2 0,16-6 5-16,1-6 11 15,7-9 7-15,3-3 4 0,2-7 4 16,-1-7 6 0,-9-1 11-16,-5-1 9 0,-8-1 12 15,-4 3-2-15,-7 1-17 16,-1 3-12-16,-7 12-24 15,-1 10-4-15,0 14 0 0,-1 3 1 16,7 8 7 0,4-2 0-16,10-5 0 15,5-1-1 1,11-6 0-16,6-5 1 0,4-9 3 16,3-5 1-16,2-10 7 15,0-5 0-15,-7-13 4 16,0-5 1-16,-8-11 7 15,-3-8 11-15,-2-12 27 16,-1-5 15-16,-7-11 15 16,-2-3-3-16,-6 5-21 15,-2 9-12-15,0 21-22 16,-6 6-3-16,3 28-11 16,-5 7-7-16,3 21-8 15,1 17-3-15,2 17-4 16,2 9 3-16,7 16 1 15,4 4 2-15,3-2-2 16,3-2-21-16,1-12-52 16,0-1-38-16,-3-7-124 0,-3-4-56 15,-5-10-121-15,-3-9 200 16</inkml:trace>
  <inkml:trace contextRef="#ctx0" brushRef="#br0" timeOffset="6113.62">22510 4773 1157 0,'-6'-16'136'0,"-1"12"131"16,7 14-33-16,0 5-35 15,3 3-26-15,6 0-56 16,-2-7-20-16,16 3-40 16,6-6-16-16,11-5-24 15,6-3-6-15,10-9-6 16,6 5 0-16,1 0 1 15,-1 1 7-15,-14-5 11 16,-11-5 6-16,-17-4 11 16,-8-3-1-16,-8 3-4 15,-6-4-5-15,-8 4-19 16,-7 0-11-16,-11 10-15 16,4 10-7-16,-12 18-4 0,7 10 2 15,2 16 6-15,-6 0 3 16,24 5 6-1,6-3 2-15,14-10 2 0,14-3 0 16,2-12 2-16,5-5 2 0,0-11 2 16,3-7 2-16,9-12 3 15,0-6 1-15,3-5-1 16,5-1 0-16,-4 9-3 16,2 3-3-16,-18 12-7 15,-14 4-2 1,-11 13-14-16,-9 6-9 0,2 3-42 15,-4 0-15 1,-6-4-11-16,1-5 11 0,-4-7 53 16,10-3 21-16,-2-8 52 15,1-6 20-15,5-9 38 16,-1-10 7-16,15-11-24 16,6-6-19-16,15-7-47 15,5-1-14-15,4 5-13 16,3 9-2-16,5 13-56 15,4 7-46-15,5 7-201 0,-3 0 175 16</inkml:trace>
  <inkml:trace contextRef="#ctx0" brushRef="#br0" timeOffset="6683.55">15713 5492 1090 0,'16'-8'139'0,"-2"6"150"15,-2 2-72-15,-9 12-32 16,-2 9-42-16,-4 23-75 16,-2 14-30-16,-1 20-27 15,1 8-7-15,2 16-3 16,3 7-16-16,2 9-108 16,0-4-88-16,5-9 107 15</inkml:trace>
  <inkml:trace contextRef="#ctx0" brushRef="#br0" timeOffset="7069.8">15397 6200 1423 0,'18'-11'158'15,"7"-6"77"-15,16-4-48 16,3-6 8-16,7 1-88 15,5 2-39 1,-2 3-44-16,7 6-11 0,-3 10-12 16,-3 9-1-16,-16 14-2 15,-7 9-1-15,-21 12-5 16,-6 8 0 0,-5 4 2-16,-2-1 2 0,9-10 4 15,1-8 1-15,9-15 0 16,0-9 1-16,3-13 13 0,5-6 9 15,-4-14 16 1,6-2 5-16,-9-9-3 0,-9-1-6 16,-12-4-9-16,-10 0-7 15,-10 2-9-15,-5 0-16 16,1 12-55-16,1 8-45 0,2 19-146 31,6 8-147-31,6 14 221 16</inkml:trace>
  <inkml:trace contextRef="#ctx0" brushRef="#br0" timeOffset="7466.04">16500 6110 1329 0,'7'-9'161'0,"-5"1"158"0,-6-3-83 15,-12 1-61-15,-2 3-62 0,-14 4-94 16,0 9-18-16,-7 16-16 15,-2 7-3-15,12 12-8 16,3 1-12-16,20-6-11 0,9-6-1 16,18-7 10-1,3-8 15-15,5-9 22 16,1-4 6 0,-5-14 10-16,0-9 15 15,-6-10 22-15,-2-6 12 0,-1-11 22 16,0-6 4-16,-10-15 8 15,1-1-1-15,-7-6-11 16,0 3-11-16,0 6-21 16,-1 8-10-16,-1 18-14 15,1 12-7-15,1 28-21 16,-4 1-11-16,3 35-11 16,1 12-2-16,0 22-9 15,3 11-23-15,6 21-86 16,3 4-84-16,10 1-356 15,6-9 342-15</inkml:trace>
  <inkml:trace contextRef="#ctx0" brushRef="#br0" timeOffset="8190.6">16947 6245 940 0,'0'-51'208'0,"-3"2"144"15,-6 3-91-15,-3 6-49 16,-9 16-98-16,1 12-38 15,-5 29-53-15,-5 12-21 0,5 19-14 16,-2 8-5-16,2 1-12 16,11-1-1-1,14-17 1-15,9-9 4 0,14-15 21 16,1-8 3-16,5-11 29 16,2-7 18-16,1-14 32 15,4-5 15-15,-7-12 1 16,0-4-7-16,-5-2-20 15,-7-2-11-15,-6 13-26 16,-6 7-6-16,-7 23-20 16,-6 15-8-16,-7 29-9 15,-5 11-4-15,2 16 0 16,3 3 2-16,11-11 3 16,10-6 0-16,15-19 6 0,3-8 4 15,10-18 5-15,4-6 4 16,5-17 5-16,4-4 5 15,-7-9 6 1,-8-7 2-16,-6-4 1 0,-6 1-7 16,-8 9-10-1,1 7-7-15,-6 20-11 0,-6 14-2 16,-1 18 0-16,-4 11 2 0,1 3 8 16,-1-9 1-1,8-10 0-15,3-8 0 0,9-11 5 16,7-4 2-16,4-15 5 15,3-7 5-15,4-7 2 16,1-5 4-16,0-11 6 16,-4-3 2-16,-2-6 5 15,-6 5-2-15,-10 17-2 16,-1 13-5-16,-9 27-14 16,-1 16-6-16,-2 28-7 15,-6 6-2-15,-1 13 2 0,2 0 1 16,5 2-1-16,0 5 1 15,-5-7 2-15,-5-2 2 16,-14-4 1-16,-1-6 0 16,-13-1 0-1,-1 4-2-15,-8-8-7 0,-2 1-7 16,-13-3-41-16,-7-2 1 0,-21 0-93 31,-8-2-76-31,-19-5 135 0</inkml:trace>
  <inkml:trace contextRef="#ctx0" brushRef="#br0" timeOffset="62393.89">17641 8957 87 0,'3'1'51'15,"0"-1"57"-15,1-1 8 16,-3 1 5-16,-1 2-1 16,-2 0 9-16,2 0 0 0,2-1-14 15,2-1-4-15,-4-5-12 16,0 2-5-16,0-3-1 15,2 2-4 1,2-2-12-16,-3 0 0 0,-5-3-11 16,-3 1-6-16,-2-5-13 15,-8 0-6-15,-8 2-5 16,-4-1 1-16,-2 4-2 16,1 3-3-16,0 1-11 15,1 1-7-15,1 12-7 16,-1 3-5-16,6 4-2 15,-1 2-2-15,4-1 1 16,8 0-2-16,2 1 0 16,6 1 0-16,10 0-1 0,-1 0 0 15,11 2 6-15,8 1 2 16,6 1 2-16,7 3 0 16,5 4-5-16,4 0 0 15,2 6-1-15,-2-2 1 16,-4-1 1-1,-18-2 0-15,-14-2 0 16,-7 0 0-16,-25-13 0 0,-1 6 0 16,-19-10-2-1,-7-5 0-15,2-4 1 0,-1-5 0 0,8-9 7 16,1-8 3 0,14-16 19-16,6-1 13 0,18-15 24 15,8-1 9-15,19 1 2 16,6-3-11-1,17 7-28-15,9 7-13 0,5 7-20 16,3 5-35-16,-12 3-137 16,-6 3-157-16,-13 5 165 15</inkml:trace>
  <inkml:trace contextRef="#ctx0" brushRef="#br0" timeOffset="62741.57">17914 8858 1310 0,'-4'16'82'0,"-8"7"22"16,-2 3-12-16,-5 2-31 15,1 3-18-15,6-2-5 16,1-2-1-16,9-2 1 15,2-4 6-15,10 1 3 16,6-1 5-16,7-2 12 16,7 0 9-16,11 0-2 15,7 4-5-15,0-7-14 16,3 1-14 0,-15 0-13-16,-12-4-7 0,-9 14-4 15,-11-4-2 1,-16 4-12-16,-9 2-34 0,-30 0-93 0,-5 1-67 31,-5-4-350-31,1-2 323 16</inkml:trace>
  <inkml:trace contextRef="#ctx0" brushRef="#br0" timeOffset="62916.46">17894 8969 1268 0,'23'-11'160'0,"-4"1"131"16,-1 1-64-16,3 8-61 16,7-2-38-16,2-4-54 15,7-2-23-15,-3-8-36 16,-3-3-10-16,6 7-85 16,-3-6-101-16,9 15 104 15</inkml:trace>
  <inkml:trace contextRef="#ctx0" brushRef="#br0" timeOffset="63122.14">18632 9086 1522 0,'9'4'128'15,"4"-2"65"-15,11-5-99 16,2-6-15-16,11-4-54 15,8-2-10-15,4-3-37 16,-1-3-51-16,-2 3-300 16,-4 1 241-16</inkml:trace>
  <inkml:trace contextRef="#ctx0" brushRef="#br0" timeOffset="63309.65">19176 8852 1769 0,'0'37'171'0,"-3"3"-27"0,-3 11-61 16,-2 4-33-16,0 3-30 15,0 4-11-15,0-3-24 16,3-9-36-16,5-9-148 16,4-12-237-16,7-9 246 15</inkml:trace>
  <inkml:trace contextRef="#ctx0" brushRef="#br0" timeOffset="63613.32">19534 8938 1531 0,'-1'1'5'0,"-5"9"51"0,-6 9 39 0,2 0-19 0,3-1-39 0,5 4-10 15,-1-1-4-15,8 2 3 16,8 2 3-16,9 3 20 16,6 1 9-16,7 1-1 15,7 2 0 1,8-2 6-16,8 6-15 0,-10-2 5 16,-7 0-3-16,-21-2-26 15,-14-4 0-15,-14 2-33 16,-7-2-24-16,-17 3-68 15,-7-6-55-15,-6-3-230 16,-3-3 224 0</inkml:trace>
  <inkml:trace contextRef="#ctx0" brushRef="#br0" timeOffset="63819.04">19535 8945 1100 0,'23'-3'149'0,"2"-1"129"0,8 1-49 0,14 1-50 16,6-10-38-16,10 2-47 15,-1-9-20-15,-4-5-29 32,-1-2-13-32,-2-3-9 0,5 0-54 0,1-1-164 15,2 7 135 1</inkml:trace>
  <inkml:trace contextRef="#ctx0" brushRef="#br0" timeOffset="64940.28">16131 9980 1090 0,'5'-1'144'15,"0"1"122"-15,-2 0-19 16,-1 3-53-16,1 4-24 15,-2 8-47-15,2 6-25 16,-1 13-41-16,1 6-16 16,-2 18-25-16,-2 2-7 0,-5 14-6 15,-1 3 0-15,-4-4-30 16,-2 2-38-16,2-5-101 16,-3-10-73-16,4-14-280 15,2-6 296-15</inkml:trace>
  <inkml:trace contextRef="#ctx0" brushRef="#br0" timeOffset="65390.25">16178 9995 367 0,'-1'-4'79'0,"1"-3"96"15,0-2-28-15,0-3-4 16,2 0-17-16,2 1-20 15,0 3-4-15,4-1-4 16,-1 1 0 0,4 2-6-16,5 2-9 15,8 3-20-15,5 2-6 0,5 4-13 16,-7 4-6-16,-6 3-10 16,4 4-7-16,-9 5-10 15,-7 1-3-15,-4 3 1 16,-9 2 0-16,-15 3 1 15,-5-1-12-15,-15 3-57 0,-10-4-41 16,6-6-118 0,3-6-106-16,14-10 181 0</inkml:trace>
  <inkml:trace contextRef="#ctx0" brushRef="#br0" timeOffset="65664.89">16521 9972 979 0,'5'16'103'0,"-2"3"80"16,-3 3-66-16,-1 6-46 15,-3 1-25-15,2-3-23 16,6-3 2-16,8-8 14 16,3-12 9-16,10-7 27 15,-3-6 8-15,1-8 24 16,5 1 10-16,-9-9 0 15,-4-1-11-15,-13 1-29 16,-5 2-17-16,-16 5-32 16,-4 2-10-16,-8 5-64 15,-5 5-38-15,6 9-108 0,7 5-76 16,12 1 147-16</inkml:trace>
  <inkml:trace contextRef="#ctx0" brushRef="#br0" timeOffset="65944.95">16914 9879 580 0,'25'-2'203'0,"-7"1"223"31,-7 1-106-31,-12 8-125 0,-10 1-45 0,-7 4-65 16,-3 2-27-16,4 0-21 16,7 0-6-16,10-1-12 15,0-2-6-15,6 1-6 16,8 3 3-16,4 1 13 15,12 2 6-15,-3 3-1 16,-7-1-2 0,-11 1-5-16,-10 2-2 0,-19-2-5 15,-4 2-9-15,-9 2-57 16,-8-8-46-16,3-2-117 16,0-6-116-1,-3-14 186-15</inkml:trace>
  <inkml:trace contextRef="#ctx0" brushRef="#br0" timeOffset="66117.82">17140 9691 1038 0,'39'7'169'0,"-8"14"145"16,-21 4-45-16,-8 24-108 15,-14 2-47-15,-10 12-70 16,0 7-18-16,-3 0-19 15,5-3-11-15,7-18-96 16,12-2-66-16,1-17 86 16</inkml:trace>
  <inkml:trace contextRef="#ctx0" brushRef="#br0" timeOffset="66291.6">17022 9900 921 0,'8'-10'175'0,"7"5"230"16,7 2-212-16,23 5-45 16,4 1-25-16,6-3-47 0,6-2-21 15,-8-6-37-15,4 0-9 16,-6 5-38-16,-4 3-48 16,-17 9 44-16</inkml:trace>
  <inkml:trace contextRef="#ctx0" brushRef="#br0" timeOffset="67057.02">15702 11074 1720 0,'7'2'79'0,"-2"4"23"0,-2 1-27 15,-5 11-11-15,-2 3-24 16,-4 10-30-16,-2 5-8 16,1 5-2-16,-2-4-1 15,3-4-1-15,3-7-2 16,3-14-3-16,2-10-1 16,6-5 1-16,1-12 2 0,8-12 4 15,5-7 3-15,5-2 9 16,5 3 5-16,6 8 1 15,0 10-3 1,-2 11-7-16,-3 5-4 0,-12 12-11 16,-3 2-10-16,-10 7-9 15,-4-3 1-15,-4-3 10 16,-3-4 9-16,7-7 7 16,-1-4 0-16,7-9 0 15,7-4 0-15,0-3 0 16,3-2 3-16,-1 2 1 15,-3 5-1-15,3 10 0 16,2 7-1-16,0 10-2 16,-1 1 1-16,-3-3 2 15,-2-4-1-15,-2-7 2 16,2-5-2-16,-2-9 12 0,3-3 5 31,2-7 11-31,2-4 11 0,0 2-1 16,-2 3 4-16,-1 8-2 0,2 8-9 15,-1 13-8-15,1 7-10 0,-7 14-12 16,9 4-2-16,-7-2-4 31,3-6-1-31,6-12-56 0,-6-12-36 16,9-19-196 0,-1-9 164-16</inkml:trace>
  <inkml:trace contextRef="#ctx0" brushRef="#br0" timeOffset="67178.58">16372 10756 1478 0,'-39'15'194'31,"1"3"155"-31,5 0-223 0,7-1-49 0,17-10-83 0,9-6-33 32,25-6-143-32,17-2 116 0</inkml:trace>
  <inkml:trace contextRef="#ctx0" brushRef="#br0" timeOffset="67544.19">16570 11085 1440 0,'-34'18'85'0,"5"1"18"16,4-1-27-16,13 4-57 15,1 0-16-15,8-1-15 16,2-4-5-16,4-6-1 15,5-3 3-15,4-8 11 16,5-2 22-16,0-9 54 16,-1-4 28-16,4-10 36 15,-2-6-4-15,-1-12-30 16,-2-9-19-16,-3-16-22 16,-4-7-1-16,-4-7-2 15,1 3-4-15,-2 21-5 16,2 13-6-16,-3 23-13 15,1 14-5-15,1 16-17 16,3 12-7-16,-1 25-6 16,5 13 0-16,1 25 1 15,4 14 0-15,-2 13-48 0,2 0-29 16,-6-11-90-16,-1-13-46 0,4-31-190 16,-3-17 226-16</inkml:trace>
  <inkml:trace contextRef="#ctx0" brushRef="#br0" timeOffset="67755.73">16910 10789 988 0,'1'-70'219'15,"2"11"246"-15,0 28-243 16,0 18-16-16,0 34-53 16,-3 15-16-16,-3 31-39 15,5 11-18-15,-2 18-37 16,3 1-17-16,-1-7-19 0,-2-12-10 15,6-14-73-15,2-6-45 16,7-15-167 0,-2-7-344-16,-1-19 389 0</inkml:trace>
  <inkml:trace contextRef="#ctx0" brushRef="#br0" timeOffset="68607.48">16750 11065 1431 0,'3'-1'112'0,"12"1"81"0,5 2-20 0,9-2-28 16,4-4-17-16,4-6-33 15,0-5-13-15,12-3-20 16,-3 2-7-16,7-6-7 16,-4 1 0-16,-6 0 12 15,-7-1 5-15,-17 5 2 16,-14 1 0-16,-14 3-16 15,-13 4-13-15,-8 9-23 16,-3 5-12 0,-1 22-16-16,4 10-5 0,5 15-12 15,7 7-8-15,10-5-10 0,8-4 1 32,15-17 13-32,7-8 10 0,13-12 16 15,6-7 3-15,5-5 2 16,6 0 2-16,-10 0 1 15,-9 3 1-15,-8 6 2 0,-7 3-14 16,-4 4-30 0,-8 3-11-16,-7-5 3 15,-3-4 18-15,-5-6 31 0,1-5 22 16,-4-11 20-16,5-6 7 0,7-11 16 16,5-5-5-16,13-3-18 31,5 0-9-31,4-2-20 15,4 5-7-15,-1 0-14 16,-1 3-26-16,0 8-73 16,3 2-55-16,-9 11-116 15,-3 6-58-15,-6 9-96 0,-5 9 18 16,2 12 130-16,-5 1 112 16,-1 7 246-16,-6 2 80 15,-6-2 53-15,2-4-4 16,-2-5-18-16,2-9-16 0,3-8-18 15,-1-6-6-15,-2-9-21 16,9-7-11-16,5-9-15 16,8-7-7-16,8 3-23 15,-7 0-7-15,8 9-20 16,-4 4-12-16,-9 11-17 16,6 5-8-16,-13 12-27 15,4 6-22-15,-1 3-42 16,-7 0-18-16,-1-7 3 15,4-3 16-15,-4-10 42 16,2-4 19-16,3-4 34 16,-3-10 17-16,3-2 21 15,4 2 11-15,3-3 11 16,4 7-5-16,1 1-13 16,3 1-12-16,0 9-27 15,1 6-6-15,2 12-6 0,-1 4 0 16,-4 7 4-16,2 1-45 15,-2 2-41-15,-3 0-48 16,4-7 45-16</inkml:trace>
  <inkml:trace contextRef="#ctx0" brushRef="#br0" timeOffset="69463.72">16461 7772 1419 0,'-12'9'115'0,"9"6"78"16,0 3 9-16,-2 7-28 0,12 6-31 0,-5 14-62 15,-2 2-30 1,12 16-31-1,-8 1-10-15,1 2-9 16,5 3 0-16,-5-10-10 16,0-5-13-16,2-18-34 15,-6-14-21-15,-1-13-49 16,0-11-26-16,-5-24-27 16,2-4 14-16,-4-22 57 15,-4-4 38-15,4 1 69 16,-3 0 25-16,-5 6 42 15,2 3 16-15,-3 8 26 0,5 9-3 16,12 8-5-16,5 6 0 16,16 6 6-16,6-1-2 15,9-4-16-15,11 1-13 16,18-3-34-16,7-3-13 16,-2 4-16-16,2-1-6 15,-22 5 4-15,-9 2-32 0,-8 5-124 16,-11 1-104-1,-12 1 115-15</inkml:trace>
  <inkml:trace contextRef="#ctx0" brushRef="#br0" timeOffset="69749.38">16561 8061 1752 0,'7'11'134'16,"0"-4"87"-16,9-5-111 15,7-4-6-15,16-10-51 16,6-5-24-16,15-6-28 16,-1 0-15-16,1 3-51 15,4 8-24-15,-7 8-13 0,0 6 12 16,-14 13 53-16,-5 7 27 16,-12 10 18-16,-11 4 9 15,-12 6 12-15,-8 1 3 16,-7-3 1-16,8 1-9 15,6-12-16-15,4-9-7 16,13-17-19-16,-1-11-47 0,9-21-364 16,8-8 289-16</inkml:trace>
  <inkml:trace contextRef="#ctx0" brushRef="#br0" timeOffset="69897.12">17193 7798 1563 0,'-42'13'96'16,"11"0"39"-16,9-1-68 0,14-9-55 16,7-3-12-16,19-6-97 15,10-6-145-15,19 1 145 16</inkml:trace>
  <inkml:trace contextRef="#ctx0" brushRef="#br0" timeOffset="70637.89">17469 8025 1044 0,'1'51'106'15,"-5"-9"109"-15,-2-2-57 16,-4-19-8-16,2-8-1 16,7-15-30-16,2-9-15 15,11-14-38-15,8-6-21 16,8-4-24 0,13 2-8-16,4 11-9 0,-5 8-3 0,3 20-3 31,-15 8-3-31,-3 21-5 0,0 8-7 15,-3 9-43 1,4 1-4-16,8-12 4 0,3-8 8 16,5-20 50-16,7-8 7 15,-5-12 23-15,-3-7 12 0,-9-15 23 16,-10-7 6-16,-5-6-1 16,-5-4 1-16,-12 0-13 15,-2 3-9-15,-8 10-26 16,-2 10-15-16,-1 27-22 0,-2 14 0 31,-6 16 4-31,0 4 2 16,5-4 8-16,7-4 1 0,17-11 0 0,8-5 1 31,6-10 3-31,0-5 2 0,4-9 3 16,-12-5 1-1,2-8 0-15,0 0 0 0,-3 2-3 16,1 1-2-16,-4 12-4 15,-7 6-4-15,-7 13-1 16,0 10-1-16,-5 8 1 16,6 4 2-16,0-6 1 15,6-3-2-15,10-12 3 16,4-7 1-16,8-11 4 16,2-9 4-16,5-11 11 15,2-4 12-15,3-10 17 16,-3-10 8-16,2-20-1 15,-2-10-5-15,-6-10 3 0,-11 3 3 16,-6 13 2-16,-6 11-6 16,-5 28-6-16,7 13-10 15,-17 28-20-15,-7 14-7 16,-9 21-18-16,-5 13-5 16,4 25 7-16,10 11 1 15,7 1 2-15,10-2 0 16,20-14-15-16,6-11-3 0,20-14-42 15,1-9-20-15,-4-22-56 16,1-12-52-16,2-18-258 16,6-9 266-16</inkml:trace>
  <inkml:trace contextRef="#ctx0" brushRef="#br0" timeOffset="71165.34">19318 8055 744 0,'18'7'125'0,"2"-2"126"0,-2-1-16 0,5-3-60 15,-1-5-15-15,8-7-31 16,0-4-14-16,-4-6-20 16,-1-2-17-16,-16-3-33 15,-5-2-11-15,-10 0-9 16,-10 2-4-16,-10 10-18 15,-7 6-8-15,-4 16-21 0,-2 11-5 16,-3 11 1 0,4 8 4-1,7 12 12-15,10-2 4 0,18 4 6 0,10-2 1 32,20-5 1-32,8-3 2 0,12-11 3 15,2-7 9 1,7-19 20-16,9-5 7 0,20-15 12 15,13-7 1-15,-5-3-7 16,-6-5-4-16,-21 2-12 16,-13-2-9-16,-12-1-6 15,-4 3-21-15,-21 1-89 16,-8 0-80-16,-12 10 84 16</inkml:trace>
  <inkml:trace contextRef="#ctx0" brushRef="#br0" timeOffset="71370.23">19874 7877 1173 0,'0'22'178'0,"4"5"222"16,0 7-193-16,8 10-53 16,-1 0-35-16,5 5-62 15,2-3-23-15,2-4-30 0,9-2-6 16,5-4-93-16,9-5-56 15,6-16-221-15,8-6 192 16</inkml:trace>
  <inkml:trace contextRef="#ctx0" brushRef="#br0" timeOffset="72098.34">20571 8023 1241 0,'-12'-15'153'16,"-5"2"136"-16,-2 3-85 0,-8 5-58 15,-3 1-43-15,-1 7-58 16,-1 0-20-16,1 15-25 16,2 9-5-16,-5 9-9 15,3 7-3-15,13-7-10 16,10-6-3-16,17-9 2 16,17-6 4-16,2-8 17 15,-5-6 5-15,7-7 7 16,-2-4 5-16,2-7 20 15,2-1 11-15,-3-5 17 16,-7 1 3-16,-7 3-17 0,-4 7-6 16,-10 12-12-16,-2-1-7 15,-10 18-8 1,-6 2-4-16,-3 11-8 0,3 3 1 16,5-6 1-16,8-5 0 15,12-9 3-15,7-8 0 16,10-13 6-16,9-6 5 15,12-10 8-15,3-3 3 0,5-6 6 16,-8-2-2-16,1 5-3 16,-8 5-1-16,-7 10-9 15,-3 10-6-15,-12 11-10 32,-5 8-3-32,-10 10-2 0,-6 0 3 0,-7 4 3 15,-2 0 2 1,3-7 1-16,0-5-1 0,5-10 2 15,5-5-1-15,0-7-1 16,8-6 0-16,7-10-1 16,5-2-1-16,8 2-4 15,4 4-3-15,-4 14-4 16,-3 5-5-16,-5 13-10 16,0 5-8-1,-3 5-5-15,-6-2 2 0,1-6 14 16,0-3 10-16,-1-7 11 0,2-4 3 15,0-9 4-15,-4-6 1 16,6-13-2-16,6-5-1 0,6-6-3 16,2-3 3-1,9 8 14-15,0 5 0 0,2 22 3 32,0 14-2-32,-8 21-11 0,-5 12-1 0,-7 4-2 15,-3-1-9-15,2-11-90 16,3-5-82-16,10-15 92 15</inkml:trace>
  <inkml:trace contextRef="#ctx0" brushRef="#br0" timeOffset="72953.27">19744 9836 633 0,'-4'-20'108'0,"1"3"75"16,0 7 19-16,-4-2 12 15,7 8 5-15,-1 2-1 16,1 0-30-16,3 4-15 15,4 4-29-15,1-1-20 0,6 7-46 16,5 8-19-16,13 15-34 16,-5 9-11-16,7 14-9 15,0 3-3-15,-1-2-2 16,8-5 5-16,3-7-49 16,-2-4-34-16,6-7-114 15,-6-2-124-15,-4-2 180 16</inkml:trace>
  <inkml:trace contextRef="#ctx0" brushRef="#br0" timeOffset="73335.64">20311 10138 757 0,'1'-5'139'0,"1"2"155"16,5 4-64-16,-5 2-29 15,1 4-16-15,-3 4-33 16,-2 3-19-16,4 10-47 16,-2 4-24-16,8 13-31 15,-5 0-14-15,11 8-12 16,-1 0-3-16,7 0-4 15,1-3 2-15,1-6 1 16,0-2 3 0,-5-8 7-16,-7-3 15 0,-11-9 12 15,-15-8 4-15,-11-3-3 16,-8-3-15-16,-8-5-14 16,-2-3-19-16,-12-8-61 0,-3-3-49 15,2-2-136 1,6 1-296-16,21 5 334 15</inkml:trace>
  <inkml:trace contextRef="#ctx0" brushRef="#br0" timeOffset="73677.95">20824 10787 968 0,'-4'-15'159'0,"-3"2"157"15,5 4-24-15,-3 7-64 0,2 5-22 16,7 14-51-16,-4 7-32 16,6 20-56-1,0 11-21-15,-5 12-37 0,6 6-1 16,-10 3-55-16,-2-4-52 16,5 1-163-16,-7-5 136 15</inkml:trace>
  <inkml:trace contextRef="#ctx0" brushRef="#br0" timeOffset="73947.67">20759 10886 1755 0,'11'-24'146'0,"5"4"102"16,6 5-70-16,1 10-52 15,7 4-29-15,0 7-45 16,1 3-16-16,1 7-23 16,-5 3-4-16,-4 9-4 15,-3 7 0-15,-19 2 2 16,-7 3-6-16,-16-2-29 16,-8-5-24-16,-3-12-70 15,1-4-39-15,7-18-143 0,2-14-222 16,15-23 310-16</inkml:trace>
  <inkml:trace contextRef="#ctx0" brushRef="#br0" timeOffset="74419.14">21114 10889 856 0,'27'36'170'16,"-3"0"206"-16,-8 2-258 15,-5 0-20-15,-4-8-54 16,-5-4-12-16,4-8 15 15,-10-12 8-15,4-6 5 16,-1-5 2-16,-9-22-19 16,9 0-7-16,-3-12 4 15,11-4 3-15,5 5 4 16,4 2 3-16,4 10-3 16,-6 7-7-16,11 15-15 15,-1 4-8-15,10 10-13 16,5 1 0-16,5 0-1 0,3-3 0 15,4-5 16-15,-3-3 8 16,-11-8 26-16,-7-3 14 16,-18-6 6-16,-2-1 3 15,-12-3-6-15,-3-2-2 16,-4 8-8-16,-10 0-7 0,-3 17-22 16,-5 8-13-1,-9 19-22-15,1 13-7 16,5 11-4-16,12 2 1 15,29-2 4-15,10-6 0 16,24-10 0-16,4-4 1 0,1-16-21 16,4-3-19-16,3-13-56 15,2-7-53-15,14-4-117 16,0-12 146-16</inkml:trace>
  <inkml:trace contextRef="#ctx0" brushRef="#br0" timeOffset="75107.34">22275 10912 1398 0,'-6'5'165'0,"3"7"-88"0,0 4 104 16,3 2-77-1,3 3-20-15,0 5-17 0,0 1-22 16,-1-4-13-16,-2 1-26 31,0-2-3-31,0-7-2 0,2 5 0 0,3-9-1 16,1-5 0-16,6-6 14 15,-1-13 17-15,6-11 13 16,13-2 10-16,3-10 5 16,0-1-7-16,-4 2-3 0,-6 1-8 15,-2 14-22 1,-3 9-10 0,1 13-20-16,-1 11-18 0,-2 12-30 0,-4 2-8 15,-3 7 8 1,-5-5 15-16,1-4 36 15,-1-2 10-15,2-14 7 16,-1-3 0-16,3-10 13 16,0-9 8-16,8 3 10 15,1-6 5-15,1-1-8 16,2 2-7-16,-3 2-12 16,7 9-7-16,5 8-11 15,-2 9-4-15,2 2 0 16,-7 1 2-16,0-2 5 15,-3-6 2-15,0-6 25 16,-1-3 8-16,-2-8 19 0,-3-3 11 16,1-3 8-16,-4-7 3 15,-3 1-12-15,0-1-11 16,-5 6-25-16,1 6-11 16,-3 10-15-16,0 14-3 15,1 8-10-15,1 3-11 16,5 2-37-16,2-7-27 15,9-6-90-15,4-4-49 16,0-10 121-16</inkml:trace>
  <inkml:trace contextRef="#ctx0" brushRef="#br0" timeOffset="75248.85">22927 10633 1742 0,'-7'2'144'0,"3"2"-104"15,1 0 50-15,2 2-133 16,9 1-171-16,4 0 128 16</inkml:trace>
  <inkml:trace contextRef="#ctx0" brushRef="#br0" timeOffset="75635.05">23377 10943 1455 0,'-9'2'255'15,"-10"-3"347"-15,-8-5-480 16,-9-3-36-16,-11 4-77 16,3 5-13-1,3 11-16-15,7 8-11 0,18 8-33 16,8 5-15-16,11-1-46 16,10-4-13-16,13-11 28 0,11-2 18 31,12-11 67-31,-4-4 44 0,-4-10 56 15,-11-15 6-15,-10-12 14 16,1-10-6-16,-1-12-8 16,-4-2 16-16,-7-13 6 15,0-2-1-15,-6 3-23 16,-2 8-19-16,1 28-11 16,-5 14-13-16,-2 39-18 15,-3 16-5-15,0 28-19 16,0 12 0-16,2 7 5 15,4 4-1-15,-2-6-13 0,4-7-30 0,6-11-91 16,4-7-58 0,11-13-468-16,1-4 411 15</inkml:trace>
  <inkml:trace contextRef="#ctx0" brushRef="#br0" timeOffset="75831.27">23681 10408 1937 0,'-1'6'153'0,"-7"19"78"15,7 19-57-15,-9 24-50 16,-1 13-27-16,10 12-30 0,-6-1-16 16,2-6-25-16,7-2-34 15,-6-17-75-15,3-11-55 16,6-11-211-16,-5-10 196 15</inkml:trace>
  <inkml:trace contextRef="#ctx0" brushRef="#br0" timeOffset="76319.25">23460 10928 1640 0,'1'-2'425'15,"5"2"-259"-15,10 2-91 16,9 4-24-16,17-3 7 15,8-3 4-15,14-4-3 16,-4-5-4-16,-13-5-17 16,-6 0-4-16,-13 0-4 15,-4 0 0-15,-10 2 12 16,-9 1 7-16,-13 4-1 0,-5 4-6 16,-7 10-28-16,0 7-14 15,-6 15-19-15,-4 8-7 16,4 5-9-1,9 6-6-15,13-10-12 0,8-6 5 16,21-9 14-16,-1-8 11 16,11-12 20-16,7-4 3 15,0-9 3 1,2-3-1-16,1 7 2 0,-3 4 0 0,-13 3-1 16,-3 6-1-16,-11 4-11 15,-10-4 1 1,-7 2 5-16,-6-1 5 0,-2-7 21 15,0 2 9-15,7-4 22 16,-2-8 5-16,9-3 5 16,8-10-3-16,13-6-23 15,3-2-10-15,5-6-17 16,-1 5-9-16,-6 4-31 0,-4 1-35 16,-2 4-120-1,1 1-115-15,3 5 159 16</inkml:trace>
  <inkml:trace contextRef="#ctx0" brushRef="#br0" timeOffset="76718.28">24333 11015 1851 0,'-6'22'92'0,"1"-6"12"0,-1-5-23 0,6-6-37 15,0-3-12 1,6-7-8-16,3-6 11 0,7-8-7 15,6-1 0 1,5-7-2-16,1 2-10 0,10 4 3 16,-5 2 7-16,-1 12 0 0,-5 5-3 31,-12 8-9-31,-3 8-10 16,-5 8-41-16,-2 1-19 15,-4 4-18-15,-1-5-4 16,-4-10 37-16,7-1 18 0,-1-8 31 15,4-5 16-15,5-3 31 16,-4-7 12-16,8-6 19 16,2-6 0-16,-1-3-21 15,2 4-7-15,0 8-5 16,-2 7-5-16,-1 18-10 16,-2 9-7-16,-6 12-28 15,-1 8-13-15,1-5-42 16,5-2-33-16,13-12-107 15,8-13-74-15,16-7 142 16</inkml:trace>
  <inkml:trace contextRef="#ctx0" brushRef="#br0" timeOffset="115965.63">3154 9870 484 0,'4'8'88'16,"2"0"70"-16,8-2-58 16,6 2-15-16,8-1 10 15,3 1 14-15,7 0 23 16,3-1 0-16,6 3-17 16,-6-1-17-16,4 2-36 0,3 1-18 15,11-1-25-15,11 1-8 16,12-1-11-1,5-2-1-15,2-2-3 0,4-1 1 16,13 0-2-16,4-2 0 16,7-1 1-1,9-1-1-15,1-2 2 0,3-3 1 16,19-4 2-16,-6 0 1 16,4-2 17-16,15 0 4 15,-10 3 6-15,1 3 0 0,11 3-12 16,-11 3-4-16,15 0-2 15,-1-1 1-15,-7-4-2 16,7-2-3-16,-10-4 1 16,-2-1-1-1,3-4 1-15,-10-1-4 0,-6-1-3 16,6 1 1-16,-22 4 0 16,-1 2 4-16,-14 3 1 15,-6 3-6-15,-12 1 0 16,-11 1 0-16,-19 0 3 15,-14-3 5-15,-10-3 2 0,-5-3-10 16,-10-5-13-16,-5-4-4 16,-11-2-6-1,-6-2 8-15,-11 2 10 16,-9-2 5-16,-13 5 2 0,-10 4 4 16,-12 5 14-16,-10 6 9 15,-25 8 12 1,-8 3 3-16,-11 5-9 0,-12 3-9 15,-7 2-12-15,1-2-4 0,-22 2-6 16,0-2-1-16,-1-1-1 31,-10 0-1-31,3-2 1 0,3-1-2 0,-9-2 3 16,3 0 0-16,-2-2 0 16,-4-3 0-1,10-1-1-15,-1-3-2 0,-1-2 0 16,9-3 0-1,-5-3-2-15,7 0-10 0,11 1-32 16,-5 2-12 0,4 5-7-16,2 1 9 15,-2 4 31-15,-1 0 14 16,15-2 10-16,7 0 2 16,11-4 4-16,6 0 3 15,5-1 4-15,5 0 0 16,15 1-6-16,7 1-3 15,18 1-6-15,11 0-2 0,15-1-4 16,9-2-4-16,20-3-5 16,8-2-1-16,18-2 4 15,13 2 2-15,16 2 2 16,19 1 0-16,19-1-2 16,8 0-1-16,19-5 14 15,1-3 10-15,9-7 11 16,18-3 4-16,6-9 4 15,2 0-1-15,23 1-3 16,-13 0-1-16,25 11-13 16,6 7-5-16,4 11-2 15,9 8-2-15,-7 8 0 16,-6 4 0-16,-15 0 0 0,-4 3 0 16,-19-3 3-16,6 2-1 15,-16-10 1 1,-6-4-7-16,5-9-133 15,-12-9 97-15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6:19:50.9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1024 8132 620 0,'-5'-5'139'0,"-1"0"148"0,1-1-62 15,-3 1-48 1,2 0-20-16,2-1-21 0,-1 2-2 16,3 0-5-16,2 4-6 15,-1 5-6-15,1 6-8 16,1 13-17-16,1 9-8 16,0 16-31-1,1 10-16-15,-2 10-25 16,-1 2-6-16,1-2-3 15,0-2-1-15,1-5-20 0,2-5-22 0,-3-9-63 16,2-9-41-16,-2-17-82 16,0-9-44-16,-1-20-192 15,0-9 256-15</inkml:trace>
  <inkml:trace contextRef="#ctx0" brushRef="#br0" timeOffset="427.19">889 8166 716 0,'-3'-33'159'0,"3"3"158"0,5 1-38 15,4 3-76-15,5 3-31 16,6 2-50-16,6 0-20 16,15 3-27-16,9 0-14 15,9 4-19-15,2 5-8 16,-11 7-10-16,-9 5-4 0,-17 12-6 15,-11 4 0-15,-13 7 0 16,-7 2 1-16,-15 1-1 16,-8 1-12-16,-13-4-18 15,-7-2-11-15,-5-8-8 16,4-2 8-16,15-7 15 16,7-1 8-16,19-3 11 15,3 3 11-15,9 4 17 16,5 5 9-16,5 10 6 15,3 8-3-15,5 7-8 16,3 5-6-16,4 3-14 16,1 2-7-16,4 1-8 15,-2 2 0-15,-4-3-1 0,0-2 0 16,-3-10-28-16,-2-5-22 16,-3-12-73-16,-3-9-56 15,1-13-219-15,-3-8 225 16</inkml:trace>
  <inkml:trace contextRef="#ctx0" brushRef="#br0" timeOffset="889.5">1516 8419 830 0,'0'-2'230'16,"0"0"196"-16,-4-3-119 15,-2 1-48-15,-10-1-80 16,-5-1-33-16,-8 3-67 16,-1 3-21-16,3 5-37 15,1 7-14-15,9 11-11 16,5 3-3-16,7 6 0 16,5-1 0-16,10-3 2 0,4-7 2 15,9-11 2-15,5-4 1 16,1-12 3-16,3-4 2 15,-5-10 4 1,-3-7 2-16,-1-12 4 0,-5-8-1 16,-2-16 1-1,1-6 7-15,-8-2 9 16,-2 1 3-16,-13 5 1 0,-2 7-7 0,-2 12-6 16,-3 9 0-1,8 21 2-15,-2 10-2 0,2 24-12 16,1 9-5-16,5 21-8 15,2 8 0 1,10 15 2-16,3 5 1 0,9 5-21 16,1 0-35-16,6-11-111 15,2-12-82 1,-3-16 126-16</inkml:trace>
  <inkml:trace contextRef="#ctx0" brushRef="#br0" timeOffset="1539.85">2431 8027 1151 0,'3'0'157'0,"0"4"132"15,-3 7-32-15,-2 10-84 16,0 2-47-16,-1 14-75 16,-3 5-22-16,0 15-23 15,-2 7-2-15,-1 3-2 16,1-6 1-16,1-11 0 31,4-10 0-31,2-15 1 0,0-9 0 0,1-15 5 16,-1-2 2-16,-3-16 1 31,1-12 0-31,1-19-6 0,-1-14-2 16,3-20-2-16,4-6 2 15,7-4 13-15,8 5 8 16,8 11 27-16,-1 8 7 16,0 19 3-16,-2 11-7 15,1 26-21-15,-2 11-7 0,2 24-12 16,-1 13-4-16,1 18-1 15,-3 7-2-15,-3 7-2 16,0 3 0-16,0 4-1 16,2 1-1-16,-3-6-14 15,0-5-23-15,-2-13-64 16,0-11-41-16,-1-16-91 16,0-4-62-16,-5-13 164 15</inkml:trace>
  <inkml:trace contextRef="#ctx0" brushRef="#br0" timeOffset="1723.42">2434 8205 1542 0,'-4'10'174'0,"-1"-1"92"15,10-4-92-15,2-1-54 16,6-1-73-16,8-1-21 15,4-3-19-15,9-4-30 16,13-8-111-16,1-6-141 0,17-8 140 16</inkml:trace>
  <inkml:trace contextRef="#ctx0" brushRef="#br0" timeOffset="4705.79">9222 15425 732 0,'-1'7'125'0,"0"1"117"15,-3 3-28-15,0 2-41 0,-3 2-17 16,2-4-26-16,1-2-19 15,0-1-36-15,2-1-15 16,1 5-27-16,1 5-11 16,1 11-14-16,1 8-3 0,-1 8-1 15,2 4-2-15,-2-4-2 16,1-3 0-16,-1-8 0 16,0-4-1-16,1-7 0 15,-1-3 0-15,-1-7 0 16,3-3-2-16,2-7 1 15,3-2-1-15,3-4 0 16,4-3 1-16,10 2 1 16,6 0 0-16,10 5 1 15,5 4 0-15,2 6-1 16,0 1 1-16,1 5-1 0,2-1 1 16,12-1-1-1,10-3-1-15,9-2 0 16,1-3 1-16,-4-2 3 0,-6-1 13 15,-2-3 10 1,5 0 2-16,-4 0 5 0,-5-1-7 16,-13 0 3-1,-10 0-1-15,-5-2-2 0,-2 1-5 0,-7 0-9 16,-1-1-2 0,-9 3-3-16,-1-1 0 15,-8-1-1-15,0 0-1 0,-6-2-1 16,-2-1 1-16,-3 0 0 15,-3-4 0-15,-2 0 1 16,-3-4 0-16,-5-7-3 16,0-6 0-16,-2-12-1 15,0-8 0 1,-1-18-4-16,0-9 13 0,5-7 4 16,0-3 4-16,5 8 8 15,0 5-12-15,5 13-2 16,0 5-2-16,3 13-3 15,1 6-2-15,0 11 1 16,-3 5-1-16,0 8 3 0,-3 3 0 16,-2 6 0-1,0 2 1-15,-1 3-1 16,-2 2 0-16,-2 3 0 0,0 1 1 16,-6 1-2-1,-6 2 1-15,-12 2-3 0,-6 1-1 16,-22 0 0-16,-9 0 0 15,-10-2-1-15,-5-4-1 0,-13-4 0 16,-8-3-2 0,-2-2-2-1,-2 3-1-15,13 4-5 0,4 3-7 0,9 7-11 16,6 1-3-16,18-2-5 31,16-5 0-31,15-8-16 0,6-6-14 0,12-9-30 16,0-1-26-1,17 1-123-15,6 2-284 16,14 2 318-16</inkml:trace>
  <inkml:trace contextRef="#ctx0" brushRef="#br0" timeOffset="5431.15">9837 15549 853 0,'4'0'142'15,"-3"0"139"-15,1 3-38 16,-4 4-60-16,-1 0-23 15,0 8-48-15,-5 1-23 16,0 5-39-16,-1 5-16 16,1 4-22-16,1 4-5 0,-1 3-5 15,2 1-2-15,3-3-23 16,-4-2-13-16,6-7-6 16,3-6 0-16,0-11 22 15,4-8 10-15,0-11 7 16,-1-8 1-16,2-13 11 15,-2-7 6-15,3-12 14 16,0-4 7-16,2-5 6 16,2 2 4-16,3 7 8 15,0 5 3-15,0 8-1 16,3 8-1-16,-2 8-12 16,0 6-7-16,-1 10-11 15,0 7-6-15,-6 14-4 16,-1 7-1-16,0 13 1 15,-3 6-1-15,0 7-4 16,2 6-3-16,1 0-3 0,0 0-1 16,1-8 0-16,-1-7-2 15,2-8-1-15,1-5 0 16,-3-10-28-16,0-5-22 16,-2-8-72-16,-3-4-49 0,0-6-111 15,-3-5-121-15,-5-10 230 31</inkml:trace>
  <inkml:trace contextRef="#ctx0" brushRef="#br0" timeOffset="5640.99">9795 15643 869 0,'-8'-1'202'16,"4"1"155"-16,4 0-106 0,5 2-42 15,7-1-89 1,3 1-34-16,10 0-52 0,1-1-19 16,6 2-12-16,0-1-15 15,0-2-82-15,4-2-76 16,1-4 86-16</inkml:trace>
  <inkml:trace contextRef="#ctx0" brushRef="#br0" timeOffset="23215.1">3371 14063 838 0,'-4'-1'141'16,"3"1"135"-16,-7 0-88 0,2 6-57 15,-3 3-27-15,1 4-21 16,1 2-11-16,4 7-18 16,4 4-5-16,0 10-16 15,3 8-7-15,0 10-13 16,-2 7-4-16,6 2-7 16,-2-1 0-16,1-6 0 15,2-6-1-15,-2-10-30 16,0-5-26-16,-2-9-72 15,0-5-58-15,-3-13-167 16,0-7 194-16</inkml:trace>
  <inkml:trace contextRef="#ctx0" brushRef="#br0" timeOffset="23594">3341 14227 842 0,'-6'-31'121'16,"5"2"118"-16,1 0-33 15,3 4-55-15,6 2-12 0,4 4-38 16,-1 4-21 0,8 5-34-16,1 6-13 0,1 4-16 15,1 1-6-15,2 6-5 16,-4 0-1-16,-2 6 0 16,-3 2 2-16,-11 7 3 15,-1 2 1-15,-7 4 0 16,-3 2 1-16,-8 1-4 15,-3 0-1-15,-3-4-3 16,0-2-1-16,1-6-1 16,-1 0-1-16,9-3-1 15,2-2-2-15,9 0-4 16,2 1 0-16,8 2 1 16,3 2 4-16,3 2 2 15,4 1 3-15,3 2 2 16,0 2-2-16,0-1-17 0,2 2-35 15,1-3-187 1,2 1-140-16,1-6 190 0</inkml:trace>
  <inkml:trace contextRef="#ctx0" brushRef="#br0" timeOffset="24095.79">3844 14378 1321 0,'-7'6'106'0,"-4"1"57"16,-2 2-28-16,-6 3-68 15,-2 0-18-15,0 3-30 16,0 2-12-16,7 6-9 16,3 2-2-1,10 5-1-15,2 0 0 0,12-5 0 16,2-3 1-16,6-7-1 0,2-6 1 31,-2-7 1-31,-4-5 1 0,-1-8 2 0,-2-4 1 16,-3-8 1-16,1-3 1 15,-7-11 2 1,0-3 0-16,-5-12 12 0,0-4 4 16,-5-6 9-16,-1 1 7 15,-2 1 5-15,-3 4 2 0,5 9 5 16,0 6-4-1,3 16-6-15,-1 8-3 0,3 17-12 16,1 10-6-16,5 16-9 16,-2 10-5-16,9 14-4 15,0 8 0-15,3 15 0 32,2 2 0-32,0 0-1 15,3-2-2-15,3-15-18 16,0-9-15-16,0-13-34 15,-1-7-23-15,3-11-103 16,0-7-31-16,-4-15 117 0</inkml:trace>
  <inkml:trace contextRef="#ctx0" brushRef="#br0" timeOffset="24316.33">4115 14153 1214 0,'-8'-7'143'0,"2"5"113"15,-2 6-45-15,4 11-68 16,-2 6-26-16,5 12-43 16,1 7-22-16,0 9-30 15,1 5-7-15,5 0-9 16,0-1-3-16,6-8 4 16,0-4-30-16,3-11-95 15,3-6-57-15,-3-12-176 16,-1-8-139-16,-6-18 285 15</inkml:trace>
  <inkml:trace contextRef="#ctx0" brushRef="#br0" timeOffset="24529.24">4104 14225 770 0,'-10'-36'161'0,"2"8"159"0,4 9-43 16,5 16-77-16,5 7-36 15,4 13-66-15,5 4-25 16,7 7-43-16,0 0-11 15,6 3-12-15,-1-3-4 16,0-5-1-16,-2-2-1 16,-1-6 1-1,-1-1 1-15,-1-5-5 0,-2-4-25 0,-4-6-81 16,-5-6-69 0,-3-12-348-16,-1-5 311 0</inkml:trace>
  <inkml:trace contextRef="#ctx0" brushRef="#br0" timeOffset="24730.82">4460 14023 659 0,'8'-13'181'16,"0"3"156"-16,-4 11-75 15,0 6-32-15,-6 10-52 16,-2 5-29-16,-3 7-58 16,-4 3-27-16,-3 7-37 0,-2 0-12 15,1 0-12 1,2 2-1-16,1-7-36 0,2-2-28 15,5-10-73-15,3-7-64 16,2-15-286-16,6-5 289 16</inkml:trace>
  <inkml:trace contextRef="#ctx0" brushRef="#br0" timeOffset="24933.92">4522 13912 727 0,'13'-3'192'0,"-8"6"190"15,-3 8-75 1,-6 14-100-16,-3 7-45 0,2 10-68 16,2 4-29-16,3 6-41 15,4 3-12-15,4 1-9 16,5 3-2-16,5-3-1 16,-1-3-15-16,1-9-87 15,1-6-64-15,2-14 82 16</inkml:trace>
  <inkml:trace contextRef="#ctx0" brushRef="#br0" timeOffset="25123.75">4809 14232 1184 0,'0'21'171'0,"-3"2"134"15,-1 13-154-15,0 6-52 0,2 3-65 16,0 0-17-1,4-7-15-15,0-7-4 16,6-9-53-16,0-8-25 0,2-12-142 16,4-6-116-16,-1-14 195 15</inkml:trace>
  <inkml:trace contextRef="#ctx0" brushRef="#br0" timeOffset="25234.19">4839 14185 749 0,'-7'-8'140'15,"-1"2"101"-15,1 9-125 16,0 3-45-16,4 0-118 16,2-3-138-16,5-3 113 15</inkml:trace>
  <inkml:trace contextRef="#ctx0" brushRef="#br0" timeOffset="25580">5167 14216 1149 0,'-4'11'174'0,"-3"3"121"0,-3-1-123 16,-4 0-42-16,-1 3-81 15,-1 0-24-15,-4 4-22 16,4 0-2-16,5-2-4 15,5-1-3-15,10-7-5 16,4-1 0-16,6-3-1 16,6-1 2-16,0-1 7 15,0 1 2-15,0 1 4 16,-6 2 7-16,-6 7 10 16,-1 2 2-16,-11 5 2 15,0 1-3-15,-10 5-9 16,-3-1-29-16,-7-6-85 0,-1-2-87 15,0-9 91-15</inkml:trace>
  <inkml:trace contextRef="#ctx0" brushRef="#br0" timeOffset="25942.27">5366 14333 1130 0,'11'5'159'0,"-1"1"125"0,-6 3-108 16,-2 1-42-16,-3 3-56 16,-1 1-22-16,1 1-30 15,-3 2-10-15,4 2-9 16,1 0-3-16,4 1-4 16,2-1 0-16,3-1-1 15,1 2 1-15,1-4 0 16,1 0 0-16,-2 0 1 15,-3 0 3-15,-4 0 2 16,-3 2 2-16,-11-1 2 16,-4 2 1-16,-9 3-1 15,-9-2-2-15,-6 3-1 16,-1-5-3-16,4-10 3 16,2-6-3-16,6-14-4 0,6-6-3 15,9-6-33-15,3-1-37 16,12-2-323-16,10-4 259 15</inkml:trace>
  <inkml:trace contextRef="#ctx0" brushRef="#br0" timeOffset="26629.35">6024 14303 842 0,'3'-3'159'0,"0"2"164"15,0 4-43-15,-4 8-72 0,-2 5-34 16,-4 11-73-16,-1 3-31 15,2 8-49-15,1 4-12 16,-1 2-9-16,-2 2 0 16,1 2-49-16,-1-1-34 15,4-6-38-15,4-4-2 0,0-19 47 32,0-10 33-32,3-19 41 0,0-10 2 0,3-15 21 15,3-6 10-15,-1-11 26 31,-1-5 8-31,3-6 4 0,-1-1 5 0,5 1 5 16,2 3 6-16,0 11 0 16,2 8-8-1,4 15-19-15,0 6-12 0,-4 15-19 16,-2 8-3-16,-1 15-5 16,-2 8-1-16,-3 14-1 15,0 8-3-15,-3 10-6 16,2 3-3-16,-1 3-4 15,1-5 0-15,1-7-32 16,1-6-65-16,-1-9-43 0,1-9-49 16,-2-13-86-1,1-6-72-15,-8-13 189 0</inkml:trace>
  <inkml:trace contextRef="#ctx0" brushRef="#br0" timeOffset="26846.2">5974 14480 1077 0,'17'-9'147'0,"5"-2"118"16,1-1-34-16,7 0-77 0,5 0-38 15,4 4-58-15,-1 1-24 16,-8 6-38-16,1 0-52 16,-7 1 35-16</inkml:trace>
  <inkml:trace contextRef="#ctx0" brushRef="#br0" timeOffset="33102.99">931 7043 212 0,'0'-4'43'0,"-1"2"50"16,0 0 4-16,-1 5 18 15,1 3 9-15,-3 2 5 16,1 1 1-16,2 0-10 0,0-3-1 15,1-1 12-15,0 0 9 16,0 1 9-16,-4 2-5 16,-7 4-28-16,-2 5-18 15,-12 7-43 1,-1 7-18-16,-6 9-25 0,0 4-10 16,11 11-7-16,6 6-2 15,16 1-1-15,9-2 1 16,11-10 2-16,3-8 2 0,5-15 2 31,-1-5 7-31,0-11-68 0,-1-7-55 0,1-9-318 16,-1-4 248-16</inkml:trace>
  <inkml:trace contextRef="#ctx0" brushRef="#br0" timeOffset="33336.74">1147 7092 1154 0,'-9'10'101'0,"-3"2"76"15,4 5-9-15,5 5-52 16,-1 4-17-16,4 11-49 16,1 3-19-16,3 9-20 15,-1 1-4-15,5 0-3 16,1-4 15-16,2-7-99 15,5-4-83-15,-2-11 96 16</inkml:trace>
  <inkml:trace contextRef="#ctx0" brushRef="#br0" timeOffset="33705.47">1296 7303 1090 0,'-3'4'103'15,"1"8"44"-15,-5 5-27 16,4 10-77-16,0 3-19 16,3-4-14-16,8-1-6 15,4-12-3 1,1-2-1-16,0-9 3 0,0-2 5 0,-1-6 9 16,-1-5 3-16,-2-2 10 15,-1-2 2 1,3 2-2-16,-2 4-4 0,2 5-12 31,1 5-6-31,-2 12-5 16,2 3 0-16,-3 1 3 15,0-2-12-15,1-10 57 16,1-5 24-16,-3-7 35 16,-1-4 21-16,-2-6-46 15,-5-3-23-15,0-3-34 16,-1-2-12-16,-1 1-14 15,2 1-28-15,3 2-133 16,4-1-143-16,1 6 156 0</inkml:trace>
  <inkml:trace contextRef="#ctx0" brushRef="#br0" timeOffset="33991.11">1608 6944 940 0,'12'13'151'0,"3"7"126"15,4 7-87-15,5 10-53 16,1 2-43-16,3 3-18 16,5-2-9-16,-1 1-15 15,1 4-7-15,-4 3-15 16,-8 2-6-16,-18 9-4 15,-12 0 2-15,-19 6-6 16,-8 1-10-16,-18 3-69 16,-9 2-54-16,-22 4 59 15</inkml:trace>
  <inkml:trace contextRef="#ctx0" brushRef="#br0" timeOffset="40405.97">19620 13569 579 0,'0'16'187'0,"0"3"195"16,-4 3-100-16,-2 4-112 16,-1 3-46-16,-1-1-61 15,2-1-8-15,2 0 10 16,-1 4 8-16,3 6 11 15,1 10-12-15,1 17-34 0,-2 7-17 16,2 8-20 0,2-1-19-16,0-10-52 0,2-7-21 15,2-15-76 1,-1-11-30-16,1-17-178 16,0-9 209-16</inkml:trace>
  <inkml:trace contextRef="#ctx0" brushRef="#br0" timeOffset="40838.67">19616 13770 1206 0,'5'-30'148'0,"2"4"119"16,0 1-51-16,2 3-56 15,2 3-30-15,8 1-43 16,8 1-16-16,16 5-27 15,1 3-12-15,1 8-13 0,-8 5-9 16,-14 14-5 0,-6 7 0-16,-12 8 1 0,-5 3-2 15,-13 2-29-15,-7 0-27 16,-13 0-50-16,-11-2-9 16,-7-1 24-16,0-4 27 15,13-6 47-15,9-1 12 16,17-8 1-16,8-2-1 15,14-4 2-15,9-1 9 0,17-2 15 16,8-3 6-16,7-1 9 16,0 1-5-16,-13 2-8 15,-8 3-1-15,-18 6 1 16,-8 2 4-16,-16 7-1 16,-8 3-3-16,-17 5-14 15,-13 0-7-15,-6-1-6 16,-2-1-16-16,11-7-48 15,8-4-29-15,14-10-94 16,8-4-61-16,17-5 141 16</inkml:trace>
  <inkml:trace contextRef="#ctx0" brushRef="#br0" timeOffset="41225.78">20067 13984 1300 0,'0'6'112'0,"-1"5"57"15,-1 8-66-15,-2 9-51 16,1 6-29-16,3 7-19 16,2 2-4-16,9-1-2 15,1 0-3-15,11-14-1 16,2-3-2-16,8-15 0 15,7-7 0-15,-5-9 19 16,-2-8 18-16,-5-11 45 16,-6-2-2-16,-4-7 30 15,-3-1 1-15,-6 4-9 16,-3 4 11-16,-3 10-38 16,0 15-15-16,-2 0-33 15,1 17-9-15,0 13-9 16,2 9-3-16,2 6-14 15,0 2-25-15,3 1-85 16,3-3-40-16,3-8-258 16,2-4 242-16</inkml:trace>
  <inkml:trace contextRef="#ctx0" brushRef="#br0" timeOffset="41547.5">20773 13956 1357 0,'-5'0'169'16,"-1"3"110"-16,-12 11-98 15,-5 5-36-15,-5 9-64 16,-5 5-17-16,-2 2-41 16,7-2-12-16,10-4-10 15,10-7-3 1,19-7 2-16,13 0 1 15,10-7 8-15,5 2 8 0,-5 2 3 0,-6-2 0 32,-6 8-2-32,-6 1-2 0,-12 6-1 15,-6 4-1-15,-12 8-2 16,-8 1-3-16,-11 5-6 16,-11-2-16-1,-17 1-83-15,-6 0-40 0,1-4-317 16,3 10 266-16</inkml:trace>
  <inkml:trace contextRef="#ctx0" brushRef="#br0" timeOffset="51709.08">2300 2668 799 0,'19'6'93'15,"7"2"44"-15,9 1-12 16,1 1-14-16,7 0 0 16,1 1 7-16,6-4-42 15,0-1-23-15,10-1-37 16,11-2-10-16,19 1-8 15,6 0 0-15,16-2-2 16,9 0 0-16,13-2 0 16,6-1 2-16,23-2 0 15,-3-2 2-15,12-5 2 0,4 0 6 16,-8-6 20-16,5 2 10 16,-17 2 16-16,-4-1 0 15,-10 4-16-15,-12 0-9 16,-18 1-15-16,-10 0-4 15,-28 1 4-15,-8 0 1 16,-24 0 23-16,-11 0 14 16,-29-3 24-16,-12 0 0 0,-30-4-22 15,-14 0-17-15,-14-2-25 16,-10 0-4-16,-26-1 0 16,-11 2 0-16,-23 2-1 15,-20 2-1-15,-11 3-3 16,-15 3-2-16,-15 5-3 15,-6 0-1-15,-7 5 0 16,-7-1 1-16,-3 1-8 16,1 1-5-16,2-2-10 15,6 0-4-15,8-2 1 16,14-2-3-16,12 0 11 16,20-2 4-16,15-1 10 15,15 1 6-15,28-1 2 16,12 0-1-16,30 1-2 15,18 1-2-15,22 0-13 16,16 1-7-16,6-4-4 0,17 0-2 16,25 0 8-16,13 1 6 15,29 3 4-15,6 4 2 16,12 7 2-16,7 5 2 16,5 7 2-16,9 2 3 15,14 0-1-15,3-5 12 16,8-11 6-16,15-3 0 15,-1-14 3-15,4-4-11 0,11-4-4 16,-8-3-1-16,13 3-2 16,-8 1-1-16,-7 4-1 15,3 3 1-15,-23 2 1 16,4 1 0-16,-13 0 1 16,-11-1 2-16,-13 0 1 15,-11-1 0-15,-17 1-1 16,-7 2 1-16,-23 0 0 15,-15 1 1-15,-23 1 4 16,-19 2 4-16,3-2 3 16,-21 1-1-16,-22 0-5 15,-13 1-3-15,-24 1 1 16,-7 3 1-16,-8 1 2 16,-13 1 0-16,-12 1-6 15,-7 1-3-15,-23-1-2 16,1 1-2-16,-9 0-8 0,-13-1-4 15,-1 2-3-15,-8-4 1 16,-7 1 8-16,9-2 4 16,-9 2-10-16,11 1-3 15,3-1-2-15,-1 0 1 16,20 3 12-16,3-1 3 16,12-1 3-16,15 0 3 15,25-4-1-15,12-1 0 16,36-1-3-16,10-1-1 0,20-2-9 15,15 2-4-15,26 2-4 16,13 2 0-16,40 1 5 16,21 1 4-16,32-1 4 15,25-1 1-15,25 1 3 16,9-4 2-16,23 2 13 16,8 0 9-16,10-3 18 15,8 3 7-15,2-3-4 16,1-7-8-16,2-1-18 15,-8-7-8-15,-5-8-41 16,-5-5 6-16,-28-20 7 16</inkml:trace>
  <inkml:trace contextRef="#ctx0" brushRef="#br0" timeOffset="83299.9">10177 14893 152 0,'0'10'49'0,"0"2"73"16,1-2 7-16,0-1 20 15,2 0 9-15,-1-2-2 16,3 1-12-16,0-1-27 16,1-2-13-16,3-2-31 0,3-1-6 15,-1-4 5 1,1-3 5-16,0-4 21 0,1-4 6 16,-2-7-1-16,-1-6-2 0,-3-11-8 31,-4-6-5-16,-2-12-4-15,-5-4 0 0,-5-1-9 16,-1 0-8-16,-7 7-19 16,-2 3-12-16,-9 9-11 15,-4 6-6-15,1 12-8 16,5 8-4-16,5 13-5 16,7 4-12-16,7 8-44 15,2 1-39-15,10-1-107 16,3-1-72-16,4-3 145 15</inkml:trace>
  <inkml:trace contextRef="#ctx0" brushRef="#br0" timeOffset="83821.17">10125 14309 774 0,'-7'-2'114'32,"-2"0"87"-32,0 4-67 0,1 3-24 0,2 6-26 15,0 4-10-15,4 6-35 16,1 4-14-16,2 5-18 16,1 2-3-16,1-4-1 15,-1-3-1-15,0-6 0 16,1-3 0-16,-3-8-1 15,0-7 0-15,0 0 0 16,-3-10 0-16,0-10-1 16,-1-4-2-16,0-8 25 15,2-5 10-15,-1-4 22 16,3-1 16-16,1 1-9 16,2 3-2-16,-1 8-11 15,1 7-5-15,0 8-7 16,1 6-3-16,0 6-7 0,1 3 2 15,0 5-2-15,1 1 0 16,0 8-1-16,3 4-6 16,2 4-8-16,0 3-3 15,7-2-6-15,9 0-2 0,8-3-1 16,2-2 0-16,3-3-1 16,-2-3 1-16,-4-5 21 15,0-1-51-15,-4-6-158 16,2-1 135-16</inkml:trace>
  <inkml:trace contextRef="#ctx0" brushRef="#br0" timeOffset="88373.95">5825 10707 588 0,'-6'3'126'0,"1"-2"100"15,0 0-66-15,-2-1-22 0,4-2-34 16,0-1-1 0,3-4-15-16,0-1-2 0,3 0-7 15,-2 2-14-15,-1 6-23 16,2-2-9-16,-2 9-8 15,0 4 2-15,0 6-1 16,-1 6-3-16,0 8-8 16,-4 6-5-16,2 11-5 15,-4 3-2-15,3 10-2 16,0 0 1-16,0-2-25 0,0-5-3 16,0-11 0-16,1-5-1 15,2-12 25 1,1-4 1-16,4-8-1 15,3-5 0-15,5-8 0 16,5-4 0-16,7-4 11 16,5-2 8-16,8 0 13 15,0 3 2-15,5 8-9 0,-3 5-5 0,5 8-14 16,2 3-1-16,6 3-2 31,7 0-1-31,8-2 1 0,1-2-1 0,-2-7-3 16,-3-4 13-1,-3-6 8-15,-2 0 3 0,7-2 5 16,-1 0-12 0,-8-1-2-16,-9 1 8 15,-16 0-92 1,-7 1-99-16,-5 0 100 0</inkml:trace>
  <inkml:trace contextRef="#ctx0" brushRef="#br0" timeOffset="89072.82">6241 10804 549 0,'0'0'155'0,"0"3"158"0,0 2-77 16,-4 3-67-16,0 2-39 15,-1 6-45-15,-4 3-17 16,1 7-34-16,-4 5-15 16,0 6-12-16,-1 2-4 15,1 1-6-15,-2-1 1 16,4-7-7-16,0-6-4 0,4-10-1 15,4-7-1-15,3-10 6 16,3-8 2-16,6-12 3 16,1-9 3-16,0-14 4 15,2-4 11-15,1-8 22 16,0-1 7-16,2 5 14 16,5 3 0-16,-1 11-9 15,3 6-5-15,1 13-15 16,1 8-7-16,-8 12-3 15,-2 10 6-15,-6 9 1 16,-1 2 1-16,-5 9-5 16,2 5-6-16,-2 5-5 15,-1 4-2-15,2 4-4 16,0-1-2-16,1-1 0 0,2-4 0 16,0-5-2-16,-2-7 1 15,1-7-38-15,1-3-26 16,1-10-87-16,0-3-87 15,-1-8 134-15</inkml:trace>
  <inkml:trace contextRef="#ctx0" brushRef="#br0" timeOffset="89307.77">6195 10928 797 0,'-6'-5'118'0,"3"0"116"15,-1-1-21-15,5 1-45 16,3 0-20-16,5 4-55 16,3 3-29-16,9 7-44 15,3 1-9-15,4 5-34 0,4 1-78 16,12 1 63-1</inkml:trace>
  <inkml:trace contextRef="#ctx0" brushRef="#br0" timeOffset="98366.86">7143 10615 424 0,'1'2'76'16,"0"5"81"-16,-1-2-21 16,0 2-25-16,0-3-13 31,0-3-14-31,0-1-2 0,3-2 6 0,-1 0 1 15,1-1 2 1,0 0 0-16,-3 3-1 0,0-1 0 0,-3-5-6 16,-2 2-9-16,-3 1-22 15,-1 0-10-15,-7 1-20 32,-2 2-6-32,-3 2-9 15,0 1-3-15,1 6-3 16,1 0-1-16,1 5-1 15,5 1-2-15,3 3-1 16,4 0 1-16,5 1-1 16,1 0 1-16,5-3-2 15,3 1-1-15,4-5 14 16,1-1 9-16,3-1 13 0,1-1 9 16,2-3-10-16,6-1-6 15,0-1-11-15,3 1-5 16,2 0-2-16,2 1-1 15,-8 3 1-15,-2 2 0 16,-9 2 2-16,-4 1 0 16,-3 2 0-16,-10 0 1 15,-1 1 0-15,-3 3-1 0,-5 3-1 16,-5 2-1-16,-8 1-1 16,-4-3-1-16,-3-6-1 15,2-1-1-15,1-10-2 16,-1-1 0-16,5-10-18 15,1-3-14-15,4-3-30 16,4-5-24-16,10 1-67 16,3-2-77-16,8 0 130 15</inkml:trace>
  <inkml:trace contextRef="#ctx0" brushRef="#br0" timeOffset="101394.62">11332 4490 383 0,'0'5'98'0,"0"0"114"16,2-1-6-16,1 1-33 0,1-1-19 0,-1 2-47 15,2 0-17-15,5-1-19 32,5 0-7-32,10-4-8 0,10 0-2 15,27-4-12-15,6 0-7 16,14 1-16-16,1 1-8 0,14 4-8 31,6 1-3-31,8-2-2 16,4-2-1-16,0-7 6 15,0-3 8-15,-3 0 8 16,-6 1 3-16,-12 5 0 16,-7 2-3-16,-13 6 4 0,-11 3 1 15,-25 4 0-15,-15 3-1 16,-15 1 2-16,-7-1 1 15,-9 1 2-15,-5 0-2 16,-16 0-8-16,-8 1-3 16,-29-3-5-16,-10-1-3 15,-16-1-19-15,-3-1-7 16,-18-3-17-16,-2-3-1 16,-3-5 15-16,-6-4 6 15,13-5 13-15,3-2 2 0,15-1-2 16,5 0-1-16,16-1 0 15,5 1 0-15,8-1 4 16,12 2 6-16,21 1 8 16,9 1 4-16,14 2 3 15,3 0-5-15,6 3-6 16,8 2-3-16,20 3-4 16,11 2 2-16,22 4 5 15,3 2 1-15,15 2 2 16,9 0-1-16,10-3-6 15,3-1 1-15,1-4 5 0,-3-2 1 16,-6-2 4-16,-5-1-1 16,-10 0-2-16,-12 0 0 15,-18 1 1-15,-4 2 1 16,-21 0 3-16,-7 2 4 16,-19 1 9-16,-9 1 1 15,-21 2-3-15,-9 2-4 0,-18 1-14 16,-6 1-6-16,-31 2-25 15,-10 0-13-15,-14-2-24 16,-9-1 0-16,-8 0 12 16,5 1 11-16,0 1 6 15,-5-1-18-15,23-2-14 16,8-3 1 0,25-5 15-16,21-2 20 15,27-4 23-15,11-2 0 0,18-1-1 16,15-1 6-16,19 1 6 0,13-1 5 15,38 3 10-15,12 0 0 16,10 2 1-16,13 2-3 16,-3 3-8-1,-5 0-4-15,-1 3-4 16,-11 0 0-16,-13-1 3 0,-5-1 2 16,-17 0 1-16,-10-1 0 15,-30 0 4-15,-8-1 2 0,-16 1 9 16,1-5 2-16,-14 2-5 15,-6-1-4-15,-21-1-23 16,-16 2-14 0,-23 1-18-16,-8 0-8 0,-18 4-5 15,-11 1 8-15,-4 2 15 32,-5 1 7-32,1 0 15 0,11 0 0 15,15-1-1-15,9-2 0 16,40-3-3-16,18-2-1 15,29-5-1-15,11-1 4 0,32-4 13 16,25 0 4-16,31-2 6 16,10-2-2-16,26 1-1 15,3 1-1-15,1 3 1 16,6 3 0 0,-19 6-7-16,-17 2 1 15,-23 5 1-15,-21 4 1 0,-29 4 2 16,-11 0 1-16,-20 3 7 15,-6 1 2-15,-18-2 1 16,-7 2-1-16,-13-7-10 16,-7-1-6-16,-28-5-11 15,-10-1-5-15,-12-2-8 16,-1 0-6-16,1-1-16 16,3-2-5-16,10-4 0 15,12-1 7-15,36-3 14 16,17-1-1-16,26-4-3 15,18 0 4-15,37 2 13 0,15 0 12 16,22 5 19-16,11 2 0 16,11 2-3-16,-6 2-4 15,-2 0-4-15,-14 2-3 16,-24 4 16-16,-6 3-31 16,-18 10 9-16</inkml:trace>
  <inkml:trace contextRef="#ctx0" brushRef="#br0" timeOffset="112544.87">1144 9126 377 0,'-6'1'98'16,"-2"0"84"0,-3 2-41-16,1 0-16 0,2-1 10 0,-1-2 17 15,3-1 1-15,2-1-7 16,4 2-33-16,-1 1-25 15,3 13-34-15,5 10-11 16,3 12-9-16,-1 8-5 16,-1 6-13-16,-1-1-4 15,0 6-9-15,-4-4 2 0,1-7 2 16,-3-7-24-16,1-14-81 16,0-3-48-16,-1-9-230 15,-1-2 209-15</inkml:trace>
  <inkml:trace contextRef="#ctx0" brushRef="#br0" timeOffset="112907.43">1099 9186 552 0,'11'-31'137'15,"2"2"113"1,3 6-57-16,1 3-27 0,6 2-32 15,2 0-18-15,1 1-32 16,0 2-16-16,-4 6-32 0,-5 6-10 16,-13 10-8-16,-2 9 0 15,-11 12-1-15,-5 6-2 16,-10 7-6-16,-8-1-1 16,-6-3-6-16,2-3-3 15,5-6-5-15,6-2 0 0,11-5-3 16,9-4 2-16,12-2-3 15,8-1 0-15,16 0 4 16,4 2 1-16,9-5 6 31,-2-2 2-31,-3 1 2 16,-3-1-1-16,-8 2-39 16,0 1-49-16,-2-1 49 15</inkml:trace>
  <inkml:trace contextRef="#ctx0" brushRef="#br0" timeOffset="113316.78">1644 9254 835 0,'-7'-8'119'0,"-4"3"65"0,-3 5-13 15,-12 6-73-15,-2 5-23 16,3 5-17-16,0 2-23 15,10 2-29-15,6 2-6 16,9 2-6-16,4-1 0 16,9-1 1-16,4-5 0 15,6-9 0-15,2-5 0 0,5-9 1 16,0-8 7 0,-5-13 15-16,-3-6 10 0,-9-9 14 15,0-3-3-15,-6-6-8 16,-2-3-4-16,-5 1-1 15,-5-1 3-15,-4 10 4 16,-2 4-2-16,0 12 2 16,5 8-2-16,3 13-12 15,3 7 0-15,8 16-16 16,-1 9-2-16,4 17 1 16,0 9-2-16,3 14-2 15,1 6-5-15,1 6-67 16,2 0-31-16,0-11-83 15,2-7-80-15,3-19 163 16</inkml:trace>
  <inkml:trace contextRef="#ctx0" brushRef="#br0" timeOffset="113789.05">2258 9070 411 0,'9'-25'177'0,"0"1"141"0,-3 7-15 16,-1 2-28-16,-1 9-70 16,-1 4-37-16,1 10-60 15,-2 6-25-15,-1 11-22 16,-1 8-7-16,-1 9-28 16,-2 4-11-16,-2 4-5 15,2-3-10-15,-1-1-2 16,2-3-13-16,1-11-24 15,2-5 1-15,1-16-12 16,0-7 14-16,1-16 16 16,-1-11 4-16,0-16 11 15,-1-11 1-15,1-20 2 16,0-4-1-16,6 0 11 16,5 6 11-16,9 20 17 15,4 9 7-15,4 16-9 0,2 8-8 16,-2 15-14-16,-3 5-4 15,-3 10 0-15,2 6-1 16,-8 6 1-16,1 6 0 16,-4 10-2-16,-1 3 0 0,-5 7-18 15,1-2-30-15,-5-7-84 16,-4-4-114-16,2-9-259 16,-2-5 276-16</inkml:trace>
  <inkml:trace contextRef="#ctx0" brushRef="#br0" timeOffset="113961.24">2313 9070 1225 0,'3'0'94'0,"6"0"43"15,11-3 2-15,12-5-37 16,6-1-14-16,10-6-26 15,0-2-24-15,-1-1-90 16,-2 2-410-16,-1 6 311 0</inkml:trace>
  <inkml:trace contextRef="#ctx0" brushRef="#br0" timeOffset="124675.65">3066 8746 413 0,'0'-6'121'15,"-2"2"100"-15,0 2-46 16,-1 2-27-16,-2 0-27 16,2 0-6-16,-2-1-3 15,1 1 2-15,0 2 2 16,0 2-10-16,-8 10-27 15,-3 7-19-15,-12 19-26 16,-6 6-8-16,-7 10-15 16,-2 5-2-16,10 5-7 15,10 0-1-15,19-4-1 0,8-5-1 16,18-14-3-16,6-8 0 16,13-13-23-16,0-8-4 15,0-11-60-15,-3-4-43 16,-4-14-232-16,0-2 212 15</inkml:trace>
  <inkml:trace contextRef="#ctx0" brushRef="#br0" timeOffset="124943.76">3276 8807 806 0,'-7'9'145'16,"0"1"100"-16,0 7-46 16,0 5-36-16,2 6-45 15,1 5-22-15,0 4-46 16,-2 7-17-16,-2 3-21 16,0 7-4-16,-1 2-4 15,0 2-7-15,-3-2-60 16,2-4-34-16,0-9-76 15,1-6-75-15,2-12 148 0</inkml:trace>
  <inkml:trace contextRef="#ctx0" brushRef="#br0" timeOffset="125226.93">3479 8780 718 0,'5'-12'115'16,"1"-1"95"-16,-3 4-29 15,-1 1-21-15,1 6-16 16,-2 5-18-16,1 9-41 16,-2 5-13-16,-1 10-28 15,1 5-12-15,-1 8-16 16,1 6-7-1,0 4-5-15,-1 3 1 0,-2 2-10 16,0 0-35-16,1-4-105 16,-3-2-89-16,2-11 114 15</inkml:trace>
  <inkml:trace contextRef="#ctx0" brushRef="#br0" timeOffset="125462.99">3183 9162 732 0,'7'-4'151'16,"3"0"123"-16,12-2-124 16,10-1-33-16,13-1-68 15,2-1-16-15,2-1-24 16,-6 1-3-16,-4 2-18 15,-4-1-52-15,-4 5-242 16,0 0 197-16</inkml:trace>
  <inkml:trace contextRef="#ctx0" brushRef="#br0" timeOffset="125702.61">3692 9105 573 0,'-3'8'150'0,"-1"4"154"15,1 2-85-15,0 7-56 16,-3 6-44-16,0 6-50 16,2 3-24-16,-2 4-31 15,5 0-7-15,7-2-5 16,1-3-1-16,8-9-3 16,5-6 0-16,4-14 0 15,1-6 1-15,0-11-55 16,-3-7-80-16,-2-12 80 15</inkml:trace>
  <inkml:trace contextRef="#ctx0" brushRef="#br0" timeOffset="125856.83">3675 8904 1049 0,'-20'6'103'0,"4"-3"81"16,8-3-123-1,3-4-37-15,6-5-14 0,7-2-68 16,11-4 42-16</inkml:trace>
  <inkml:trace contextRef="#ctx0" brushRef="#br0" timeOffset="126109.93">3934 8826 834 0,'0'25'87'0,"0"4"66"15,0 1 11-15,-1 2-33 16,-2 4-20-16,1 7-46 16,0 4-25-16,-3 16-27 15,1 6-5-15,0 9-5 16,3 1-2 0,1-5-1-16,2-5 0 0,3-13-1 15,3-8-1-15,2-20 1 16,3-9-2-16,-2-21 3 15,3-11-1 1,3-19 1-16,2-8-14 0,0-10-103 0,1-3-98 16,-4 3 112-1</inkml:trace>
  <inkml:trace contextRef="#ctx0" brushRef="#br0" timeOffset="126266.75">3873 9135 1174 0,'1'18'94'0,"3"0"57"16,3-6-44-16,9-4-65 15,5-8-9-15,10-9-18 16,7-4-7-16,9-11-25 16,10-1-61-16,8-4 50 15</inkml:trace>
  <inkml:trace contextRef="#ctx0" brushRef="#br0" timeOffset="126538.58">4303 8852 1076 0,'-11'12'121'0,"4"1"66"15,9-1-24-15,6 1-18 16,17 4-15-16,4 0-14 15,13 4-29-15,5 3-10 16,8 10-15-16,4 2 1 0,-11 15-8 16,-7 4-8-16,-24 8-15 15,-16 5-7-15,-13 5-3 32,-11 9-26-32,-26 15-87 0,-6 10-65 0,-7 11 69 15</inkml:trace>
  <inkml:trace contextRef="#ctx0" brushRef="#br0" timeOffset="137725.07">20518 8007 251 0,'-1'-2'92'0,"1"2"121"0,0 1-6 16,-1 2-10-16,0-3-2 16,1 0-26-16,0 0-20 15,0 0-43-15,0 3-24 0,3 3-30 16,2 6-10-16,-2 8-8 16,0 6-3-16,0 12-9 15,-3 6-3-15,-1 12-10 16,-4 7-2-1,-2 5-10-15,-2-4-19 0,1-7-66 16,-1-6-31-16,3-12-148 16,2-6 144-16</inkml:trace>
  <inkml:trace contextRef="#ctx0" brushRef="#br0" timeOffset="138161.25">20493 8093 548 0,'2'-19'112'0,"2"0"130"0,0 0-62 16,2 4 15-16,2 3-23 16,4 2-29-16,6 3-22 15,9 6-53-15,6 1-23 16,4 6-28-16,2 4-6 15,-7 4-8-15,-7 2 0 16,-5 4 1-16,-6-2 1 16,-9 0 3-16,-5 0 2 0,-11 1 1 15,-6-1-1-15,-12 0-1 16,-2-1-1-16,-20-1-1 16,-2 0-1-16,5 1-3 15,2-1-1-15,22 1-2 16,7 2 7-16,15 3 0 15,7 2 2-15,15 3 4 16,6 0-5-16,13-2 2 16,8 4-2-16,4-2-3 15,1-3-3-15,-8-4 1 16,-4-5-2-16,-7-5-37 16,-4-4-38-16,-7-4-178 15,-3-2 145-15</inkml:trace>
  <inkml:trace contextRef="#ctx0" brushRef="#br0" timeOffset="138632.81">21001 8327 1003 0,'-7'-3'143'0,"-2"0"79"15,-1 1-41-15,-5 0-22 16,-6 2-53-16,0 0-17 0,2 7-41 15,2 4-16-15,6 7-20 16,2 6-4-16,4 4-6 16,2 6-2-16,5 1 0 15,2-4-2-15,6-5-1 16,2-7-1-16,8-9-1 16,0-5 3-16,5-10 1 15,0-5 1-15,-1-11 2 16,-1-8-1-16,-3-8 1 15,0-9 2-15,-7-9-4 16,-2-6 1-16,-4-4 2 16,-6 0 3-16,-2 0 16 15,-2 4 2-15,-2 8 9 16,-2 5 2-16,1 20-6 16,0 9-1-16,3 20-11 15,-1 11-6-15,4 21-10 0,0 7-1 16,6 15 0-16,6 6-2 15,0 8 2-15,8 10-1 16,2-1 0-16,1-2-16 16,2-11-64-16,-6-13-41 15,1-15-152-15,0-8-205 16,0-15 284 0</inkml:trace>
  <inkml:trace contextRef="#ctx0" brushRef="#br0" timeOffset="139198.93">21759 8022 739 0,'0'33'64'0,"-3"4"29"15,-4 3 13-15,-5 9-58 16,-1 3-8-16,-2 5-20 0,-2 1-17 16,2-8-61-16,4-4-4 15,3-16 1-15,3-7 3 16,4-15 58-16,1-5 11 16,0-12 32-16,1-6 22 15,4-15 30-15,-2-10 15 31,3-17 34-31,1-10 0 0,-1-9 16 0,1-2-1 0,0 4-32 16,-1 0-12-16,2 9-34 16,0 8-14-16,1 16-22 15,1 10-7-15,1 15-6 16,0 7-4-16,1 12-9 16,1 9-4-16,3 14-4 15,0 9-2-15,-2 11-2 16,2 4 2-16,3 8 0 15,1 0 2-15,4 0-1 16,-2 0-1-16,-5-2-1 16,-2 0-1-16,-6-2-1 15,1-6-2-15,-4-7-1 16,-3-2-1 0,-2-10-15-16,-5-5-12 0,2-9-49 15,1-4-36-15,-4-9-68 0,-1-2-34 16,-4-7-74-16,-5-4-60 15,-6-8 201-15</inkml:trace>
  <inkml:trace contextRef="#ctx0" brushRef="#br0" timeOffset="139371.31">21643 8134 620 0,'-15'6'173'15,"4"3"190"-15,2 1-135 0,11 0-42 16,8-2-24-16,15-6-16 15,7-2-8-15,9-6-42 16,7-3-24-16,9-1-35 16,3-3-14-16,-1 2-53 15,-5-1-75-15,-14 5 63 16</inkml:trace>
  <inkml:trace contextRef="#ctx0" brushRef="#br0" timeOffset="145378.94">19066 12812 606 0,'-3'1'173'0,"1"1"164"0,-1 0-135 16,2 4-26-16,-1 1-53 16,2 0-15-16,-1 5-22 15,2 3-12-15,5 6-14 16,3 5-9-16,7 5-14 16,3 2-4-16,3 9-3 15,1 3-1-15,-6 11-2 16,0 4-3-16,-9 5-9 15,-3 3 0-15,-8-2-3 16,-5 2-1-16,-5 7-3 16,-1 1 0-16,-8-2-1 15,0-4 2-15,-7-9 1 0,-1-4 3 16,-8 1 18-16,-10-1 11 16,-15-2 11-16,-6-3 2 15,-3-11-22-15,7-8-10 16,10-13-17-1,5-4-6-15,4-7-1 0,0 0-5 16,10-3-3-16,7-1-3 16,14-2-45-16,9 1-39 15,8 1-115-15,5-1-117 0,-1 4 181 16</inkml:trace>
  <inkml:trace contextRef="#ctx0" brushRef="#br0" timeOffset="145860.13">18430 14077 1037 0,'-6'5'169'15,"1"-2"127"-15,0-3-112 0,2 1-29 16,0-4-44-16,2 0-10 16,0 2-16-1,-2-1-11-15,-4 6-22 16,-2 5-13-16,-6 8-19 0,-1 4-7 15,-4 7-7-15,-4 1-1 0,0 3-2 16,-2 1-2 0,6-4-1-1,3-1 0-15,5-9-1 16,1-1-1-16,7-6-4 0,4-3-2 0,8-1-2 16,5-1 0-16,9 1 9 31,5 1 1-31,13 1 5 0,5 1 2 15,7-1-6-15,2 0 0 0,-8-1-37 16,-5 0-59-16,-12-1-212 16,-7 0 180-1</inkml:trace>
  <inkml:trace contextRef="#ctx0" brushRef="#br0" timeOffset="146310.29">18321 14726 826 0,'8'-20'140'0,"-1"4"130"16,-2 4-38-16,-1 1-48 0,-3 5-21 15,2 5-39-15,0 2-22 16,-1 13-44-16,2 4-15 16,-1 12-18-16,0 4-7 0,-2 11-10 15,0 2-3 1,-1 0-3 0,-1-1-19-16,-1-7-53 15,0-4-32-15,-2-10-101 16,2-6-74-16,0-9 157 15</inkml:trace>
  <inkml:trace contextRef="#ctx0" brushRef="#br0" timeOffset="146613.43">18331 14839 661 0,'6'-56'158'0,"3"8"171"16,3 6-38-16,8 11-62 15,5 8-24-15,8 6-59 16,3 1-31-16,4 8-55 0,-7 1-20 15,-7 8-20-15,-8 3-4 16,-7 7-1-16,-3 2 2 16,-8 4 2-16,-4 1-1 15,-8-2-5-15,-4 1-2 16,-12-2-5-16,5 0-2 16,-9-4-1-16,0-2-1 0,10 1-2 15,4 1 0-15,16 4-2 16,6 4 1-16,13 5 0 15,4 0 1-15,9 2-2 16,1 0-2-16,-2 1-30 16,3-2-39-16,-7-4-100 15,0-3-75-15,-2-7 128 16</inkml:trace>
  <inkml:trace contextRef="#ctx0" brushRef="#br0" timeOffset="147023.91">18782 14808 1077 0,'-6'-13'165'0,"-1"0"139"0,-1 0-85 15,-2 4-87-15,1 1-32 16,0 7-39-16,2 4-16 16,0 9-25-16,3 5-9 15,3 9-11-15,2 4-2 16,7 0-4-16,2-2-1 0,4-7-2 15,1-6 1 1,-2-11 2-16,1-4 1 0,-3-11 4 16,-1-7 1-1,-1-12 1-15,-2-7 1 16,-2-15 0-16,1-3 0 0,-1-8 7 16,-1 1 7-16,1 10 15 15,0 5 8-15,-1 19 10 16,1 11 2-16,1 22-11 0,0 13-5 15,0 23-17 1,1 9-8-16,-4 14-6 16,-1 2-17-16,1 6-79 15,3-2-55-15,3-7-193 16,2-8-220-16,2-19 323 16</inkml:trace>
  <inkml:trace contextRef="#ctx0" brushRef="#br0" timeOffset="147217.46">19084 14642 959 0,'-2'11'163'0,"0"4"152"0,0 13-145 16,1 9-32-1,-2 8-63-15,1 4-25 0,0-1-35 16,1 0-10-1,1-6-32-15,0-6-46 0,3-7-168 16,2-6 142-16</inkml:trace>
  <inkml:trace contextRef="#ctx0" brushRef="#br0" timeOffset="147406.09">19103 14667 1056 0,'6'5'144'15,"3"11"99"-15,-1 7-69 16,3 16-88 0,3 1-32-16,-1 4-26 15,0-5-10-15,2-2-14 0,0-5-4 0,-3-9-46 16,3-5-74-16,-3-11 72 31</inkml:trace>
  <inkml:trace contextRef="#ctx0" brushRef="#br0" timeOffset="147584.2">19382 14681 1292 0,'3'1'153'0,"-3"8"110"16,0 7-58-16,-11 13-94 15,-5 3-31-15,-8 8-42 16,-4 2-18-16,-1-1-12 0,2-1-33 15,6-10-85-15,8-7-65 16,8-14 77-16</inkml:trace>
  <inkml:trace contextRef="#ctx0" brushRef="#br0" timeOffset="147779.84">19427 14610 1008 0,'7'-19'184'16,"0"3"179"-16,1 16-115 15,-6 8-48-15,2 18-40 16,-4 9-39-16,0 10-53 16,2 7-20-16,-3 6-32 15,2 3-8-15,1 0 1 16,2-6-35-16,2-9-108 16,0-7-115-16,6-12 120 15</inkml:trace>
  <inkml:trace contextRef="#ctx0" brushRef="#br0" timeOffset="147928.91">19621 14851 1325 0,'-1'26'123'16,"-3"10"71"-16,-1 4-55 16,-1 10-81-16,0-1-26 15,1-1-35-15,3-7-54 0,2-15-327 16,6-6 259-1</inkml:trace>
  <inkml:trace contextRef="#ctx0" brushRef="#br0" timeOffset="148054.94">19650 14753 1392 0,'-18'11'81'0,"1"1"4"16,-1-1-169-16,9-2 42 15</inkml:trace>
  <inkml:trace contextRef="#ctx0" brushRef="#br0" timeOffset="148355.69">19949 14853 1409 0,'-9'10'143'0,"-6"1"86"15,-1 0-78-15,-3 2-81 16,0 2-38-16,-2 5-30 16,2 3-3-16,5 5-2 15,-1 1-1-15,18-1-1 16,3-4 0-16,9-3 1 16,3-1 0-16,-1-4 4 15,0 0 0 1,-6 1 4-16,-5 2 1 0,-8 4 0 0,-5 3 2 15,-13 3-44 1,-7-2-26-16,-12-4-111 0,-1-7-94 16,0-13 152-1</inkml:trace>
  <inkml:trace contextRef="#ctx0" brushRef="#br0" timeOffset="148659.49">20172 14856 1402 0,'-19'19'137'0,"-8"5"80"16,-3 6-65-16,-4 5-87 16,2 0-28-16,9-3-24 15,5-3-7-15,17-3-9 31,3-4-4-31,16-1 0 16,5-3 4-16,5-2 10 0,4 3 3 16,-1 3 7-16,-5 2-2 15,-12 6 0-15,-11 4-1 16,-22 1-4-16,-7 0-12 16,-14-5-68-16,2-4-73 15,6-14 75-15</inkml:trace>
  <inkml:trace contextRef="#ctx0" brushRef="#br0" timeOffset="149109.63">20592 14935 1170 0,'6'11'364'0,"-4"8"-238"16,1 2 110-16,-3 12-115 16,-2 4-46-16,-5 10-54 15,-1 4-9-15,-1 6-10 16,1 2-2-16,-2-1-30 16,2-5-12-16,1-10-9 15,3-7 2-15,1-14 29 16,0-9 12-16,3-15 36 15,1-11 18-15,0-21 36 0,3-9 11 16,4-17-6-16,2-6-4 16,9 3-16-16,3-1 1 15,2 13-9-15,4 8-10 16,-2 12-16 0,-3 7-9-16,-2 10-9 15,-2 6-1-15,-1 9 0 16,-3 6 1-16,-1 11-1 0,-2 3-1 15,0 12-8 1,-3 8-17-16,-1 12-58 0,-3 5-41 0,-2 2-55 16,0 1-222-16,2-6 247 15</inkml:trace>
  <inkml:trace contextRef="#ctx0" brushRef="#br0" timeOffset="149325.31">20663 15323 914 0,'25'9'103'16,"1"-3"66"-16,5-5-97 0,3-1-57 15,-2-8-18-15</inkml:trace>
  <inkml:trace contextRef="#ctx0" brushRef="#br0" timeOffset="150823.81">20902 15285 582 0,'0'0'119'0,"-1"2"129"0,-3 2-39 16,-2 2-42-16,0 1-17 15,-2 3-32-15,-1 1-13 16,-1 0-25-16,2 2-9 16,-2 3-23-16,2 0-12 15,3 6-22-15,-5 2-9 0,7 6-6 16,3 5-24-16,5 4-140 15,7 2 114-15</inkml:trace>
  <inkml:trace contextRef="#ctx0" brushRef="#br0" timeOffset="208338.06">10890 15147 401 0,'-1'12'69'0,"1"0"62"0,0-1-27 16,-3-3-46 0,2 0-13-16,-1-5 2 0,0-1 2 15,2-3 21-15,0-3 8 16,0-5-3-16,2-1 1 15,1-3-4-15,2-1 4 16,1 1-1-16,0-1-6 0,1 0-9 31,0-1-7-31,0-3-7 0,1-2 0 0,1-3-3 16,1-2-3-16,-1-4-13 16,1-2-6-16,5-2-5 15,3-3 1-15,7-1 3 16,3-3 12-16,6 1 10 15,0 0 8-15,2 3 13 16,-2-2-5-16,0-2-11 16,2 1-11-16,0 1-18 15,1 4-9-15,6 8-3 16,2 4-2-16,5 7 0 16,-3 4 2-16,-7 9 1 0,-6 3 0 15,-13 8 5-15,-4 0-26 16,-5 1-68-1,-4-1-39-15,0-2-154 0,-3-3-165 16,5-7 258 0</inkml:trace>
  <inkml:trace contextRef="#ctx0" brushRef="#br0" timeOffset="208804.42">11334 14263 688 0,'-1'-1'87'0,"0"3"91"16,-1 3-19-16,1 4-21 16,1 5-4-16,0-3-29 15,3 2-15-15,5-5-31 16,1-1-8-16,8-1-10 0,5-3 0 16,6-2 3-1,8-1 0-15,9-1-8 0,4-1-6 16,1-3-11-16,-4 3-5 15,-13 3-5-15,-4 7 0 16,-13 6 2 0,-3 5 1-16,-9 7 3 0,-3 4 1 0,-9 4 0 15,-3 1-1-15,-14 4-3 16,-7-1-1-16,-18 1-55 16,-7-1-49-16,-8-4-247 15,1-1 198-15</inkml:trace>
  <inkml:trace contextRef="#ctx0" brushRef="#br0" timeOffset="212141.68">19232 10663 696 0,'-4'-4'81'0,"0"-2"57"0,-1 0-11 0,2 0 10 16,-1 3 3-16,3 1 2 15,0 5-23-15,1 3-18 16,0 10-36-16,0 6-20 0,0 12-28 16,-1 4-9-16,-1 13-4 31,-3 7-2-31,0 10 0 0,0 2 0 0,-1 0-1 15,1-4 1-15,0-11 0 16,-2-8 0-16,3-11 2 16,1-3-1-16,1-10 24 15,2-2 6-15,0-9 11 16,4-3-1-16,4-6-1 31,4-1 4-31,9-1 1 16,10 1 11-16,16 5-14 15,14 3-10-15,8 4-9 16,3 4-9-16,10 0-10 16,6-2-1-16,4-2 0 15,-5-3 0-15,-18-4 2 0,-16 0 10 16,-17-3-109-16,-4-2-107 16,-12-7 115-16</inkml:trace>
  <inkml:trace contextRef="#ctx0" brushRef="#br0" timeOffset="212914.66">19554 10919 238 0,'0'-5'130'0,"-1"2"99"16,-3 2 23-16,1 2-1 15,0 3-25-15,0 3-19 16,0 2-55-16,0 3-28 16,-1 5-51-16,-1 5-21 15,1 9-33-15,-6 3-8 16,-2 7-7-16,0 2-1 16,-2 0-3-16,3-1-10 15,0-8-5-15,7-5 0 0,4-12-2 16,1-8 8-16,6-12 4 15,-3-8-1-15,5-14 2 16,3-5 2-16,3-12 2 16,2-8 0-16,0-9 5 15,1-3 5-15,1 1 10 16,2 4 4-16,3 14 8 16,2 7 0-16,-3 16-2 15,-3 7 1-15,-4 13 5 16,-2 6 2-16,-5 13-1 15,-1 4-1-15,-1 12-10 16,-1 7-6-16,4 4-9 16,-4 3-2-16,4-4-3 15,-4-1-1-15,-1-9-2 16,1-2 0-16,-3-6-28 16,-1-5-30-16,2-7-85 0,-3-4-69 15,0-7 110-15</inkml:trace>
  <inkml:trace contextRef="#ctx0" brushRef="#br0" timeOffset="213108.86">19554 10976 977 0,'-1'3'118'15,"1"2"99"-15,2 5-18 0,7 3-38 16,5 1-29-16,7-1-47 15,7-1-29 1,8-3-35-16,6-5-8 0,7-4-70 16,-2 0-118-16,-1-8 105 15</inkml:trace>
  <inkml:trace contextRef="#ctx0" brushRef="#br0" timeOffset="-212867.88">20729 10839 241 0,'4'-1'60'0,"-1"1"64"16,-1-2-11-16,0 1-14 16,0 1 6-16,2 0 17 15,1 1 11-15,-2 2 6 16,-2 1-5-16,-1 2-29 16,-4 1-20-16,3-1-32 15,-3 0-6-15,-1-2 0 16,0-1 5-16,-6 0 3 15,2 0-3-15,-6-1-18 16,-6 1-10-16,-12 0-15 16,-5 2-3-16,-4 2-4 15,3 2 0-15,7 2-1 16,5 0 0-16,8 0-1 0,4 0 0 16,9-1 0-16,3-1-1 15,9 3 1-15,4 0-1 16,6 2 0-1,6 1 1-15,6-1 0 0,6 0 0 16,13 3 2-16,-3 1 0 16,3 4 0-16,-9 0-1 0,-11-1 2 15,-4-2 0-15,-16-1 12 32,-3 2 8-32,-13-1 13 0,-6 0 3 0,-11-2-8 15,-11-2-6-15,-16-3-14 16,-3-3-3-16,-8-4-6 15,5-3-2-15,13-4-3 16,1-5-13-16,15-2-57 16,5-1-41-16,10 3-194 15,4 3 174-15</inkml:trace>
  <inkml:trace contextRef="#ctx0" brushRef="#br0" timeOffset="-211222.01">12583 3893 354 0,'1'-10'104'15,"5"-2"122"-15,-1-4 12 16,5 1-27-16,5-4-27 16,6-3-37-16,4-4-13 0,16-12-6 15,15-7-3-15,18-17-28 16,8-9-14-16,17-20-30 16,15-9-13-16,12-13-12 15,11-2-2-15,20-4 4 16,-15 0 8-16,8 10 2 15,7 4-2-15,-28 18-12 16,-3 10-6-16,-16 15-6 16,-17 8-3-16,-10 15 0 15,-12 4 7-15,-26 13-68 16,-14 5-58-16,-20 6-191 16,-7 0 153-16</inkml:trace>
  <inkml:trace contextRef="#ctx0" brushRef="#br0" timeOffset="-210907.97">14382 2158 890 0,'1'-7'91'15,"7"-5"107"-15,1 2-18 0,4-3 22 16,1 1-34-16,3 4-65 15,3 2-17-15,5 4-22 16,1 4-10-16,3 5-17 16,-1 0-7-16,-3 5-13 15,-4 2-3-15,-8 3-5 16,-2 4 0-16,-11 5-1 16,-1 2 3-16,-11 9-1 15,-4 3-1 1,-13 8-1-16,-8 3-5 0,-1 8-42 15,-2 1-32-15,6 0-113 16,6-5-117-16,7-8 169 16</inkml:trace>
  <inkml:trace contextRef="#ctx0" brushRef="#br0" timeOffset="-210232.54">15231 1714 349 0,'1'0'189'0,"-1"-2"129"16,-2 1-23-16,1-3-40 16,-3 4-70-16,1 1-28 0,2 4-56 15,-3 4-23-15,2 8-37 16,1 12-13-16,0 13-14 15,1 11-6-15,-4 15-5 16,0 3 0-16,-4 4-2 31,0-3-16-31,-1-12-61 0,1-4-44 0,1-16-155 16,0-6-175-16,6-13 259 16</inkml:trace>
  <inkml:trace contextRef="#ctx0" brushRef="#br0" timeOffset="-209871.38">15139 1928 640 0,'4'-46'162'0,"5"0"229"0,3 4-145 0,6 3-49 16,1 5-34-16,10 9-75 0,5 4-25 16,10 11-36-1,5 8-12-15,-2 9-14 16,-3 8-1-16,-16 9 1 0,-14 4 4 15,-20 5 5-15,-14 0 1 16,-16 1 2-16,-4 0 0 16,-1-7-2-16,0-4 0 15,8-6-2-15,6-3-1 16,10-4-7-16,5 1-2 0,11 3-6 16,3 5 4-16,13 12 9 31,4 6 4-31,10 4 2 15,5 1-3-15,12-4-6 16,4-2-1-16,-1-5-56 16,-3-5-45-16,-10-8-226 15,-4-6 184-15</inkml:trace>
  <inkml:trace contextRef="#ctx0" brushRef="#br0" timeOffset="-208945.26">15575 2121 897 0,'0'16'60'0,"2"-1"118"15,6-3-54-15,7-8 11 0,2-1-4 16,4-8-67-16,-2-2-1 16,-2-4 9-16,0-5-8 15,-8 1-4-15,-3 0-2 16,-7-2-1-16,-7 1-4 15,-7 1-10-15,-2 2-6 16,0 9-20-16,-3 6-13 0,5 15-15 16,3 6-3-16,4 8 0 15,3 3 3 1,9 1 3-16,3-3 1 0,10-3-21 16,5-3-22-16,6-10-47 15,5-6-18-15,10-11-27 16,8-4-55-16,5-12 3 15,-2-2 19-15,-9-7 52 16,-12 0 98-16,-15-1 136 16,-3 2 44-16,-14 0 74 15,-2 0 17-15,-11 4-59 16,-1 2-29-16,-4 9-75 16,-5 9-32-16,-5 16-39 15,-2 6-13-15,-2 7-7 16,9 0 0-16,11-3-1 15,10-3-1-15,14-12 1 16,10-2 0-16,7-10 6 0,-2-2 3 16,-2-5 3-16,-6-1 2 15,-6-3 2-15,-2-1 0 16,-4 5 1-16,0 4 1 16,-8 10-4-16,0 7-1 15,-4 4-3-15,1 3-1 16,3 0-33-16,2-1-26 15,7-11-51-15,6-4-18 16,15-12-41-16,5-7 4 0,8-3 28 16,4 0-13-16,-2 3 75 15,0 1 20-15,-12 6 104 16,-9-1 77-16,-16 5 79 16,-9 0 26-16,-11 2-44 15,-8 3-39-15,-9 4-79 16,-1 3-25-16,-1 9-43 15,5 5-6-15,9 3-5 16,4 2-1-16,12-6-2 16,7-4 0-16,10-11 0 15,6-5 2-15,7-8 10 16,-2-4 5-16,3-6 20 16,-5-5 13-16,-6-12 16 15,-2-8 3-15,-7-14-1 16,-3-8-9-16,-8-12-13 15,-2-3-6-15,-4 5-11 0,-2 11-2 16,5 27 1-16,-1 18-5 16,-2 34-10-16,1 17-7 15,-2 27-9-15,4 11 6 16,4 12 6-16,6 0 4 16,10-11-47-16,6-7-36 0,3-16-126 15,3-12-163-15,4-8 213 16</inkml:trace>
  <inkml:trace contextRef="#ctx0" brushRef="#br0" timeOffset="-208380.02">16996 1861 1432 0,'0'1'4'0,"5"9"-4"0,4 20 59 0,2 7 7 16,-1 18 4-16,1 7 6 15,-1 5-55-15,-2-1-12 0,-1-6-15 16,0-7-26-16,0-7-80 16,-3-8-30-1,-2-13-23-15,-2-6 12 0,-3-16 77 16,-2-9 41-16,-3-15 74 15,0-9 40 1,-1-22 58-16,0-9 17 0,2-22 4 16,3-5-7-16,8 3-13 15,6 10-13-15,9 25-21 16,4 11-14-16,0 18-36 16,1 5-14-16,1 11-27 15,-5 4-9-15,-3 7-9 16,-4 6-2-16,-7 7 2 15,-5 7 2-15,-16 7-9 0,-11 4-17 16,-16 4-43-16,-9-1-38 16,5-8-124-16,8-7-156 15,18-23 221-15</inkml:trace>
  <inkml:trace contextRef="#ctx0" brushRef="#br0" timeOffset="-207876.52">17370 1963 1076 0,'16'25'76'0,"-1"-6"78"15,4-3-23 1,3-12 27-16,1-4-33 0,2-12-55 16,3-5-10-16,-1-7-10 15,-3-2-4-15,-9 1-5 16,-7 1 8-16,-15 3 12 15,-10 4-3-15,-10 5-15 16,-4 6-20-16,0 14-34 16,2 9-10-16,3 16-1 15,1 6 4-15,7 9 10 16,5 0 4-16,12-9 1 16,5-5 0-16,11-14 2 0,4-7 0 15,12-7 2-15,3-4 1 16,14-6 0-16,7-5 0 15,3-2-1 1,-6-2 1-16,-9 2 0 0,-10 1 1 16,-11 6 1-16,-5 1 1 15,-11 5 0-15,-6 2-2 16,-7 5-8 0,-4 3-2-16,-5-1 2 0,-1 1 3 0,5-8 13 15,3-3 16-15,6-10 21 16,5-7 1-16,7-12-5 15,5-5-14-15,6-2-27 16,2 1-4-16,6 4 10 16,-3 1-50-16,5 6-118 15,1 1-77-15,-3 7 92 16</inkml:trace>
  <inkml:trace contextRef="#ctx0" brushRef="#br0" timeOffset="-207153.82">18132 1893 1005 0,'-7'7'161'16,"0"3"215"-16,4 3-198 16,-2 3-20-16,2 3-54 15,-3 4-75-15,1 0-9 0,-1 1-16 16,1-1-2-16,1-10 2 16,0-1-1-16,6-10 2 15,2-3 2-15,3-7 1 16,1-5 1-16,1-7 1 15,0-3-1 1,7-3-3 0,2-1-1-16,3 4-4 0,-2 5 0 0,-1 10 0 15,-2 6-2-15,-2 7 0 16,-4 4-2-16,-3 3-13 16,0 1-15-16,-6 2-21 15,0-2-1-15,-1-4 17 16,-1-1 17-16,1-7 27 15,0 0 3-15,-6-3 19 0,5-4 5 16,4-5-2-16,3 0-1 16,4 0-24-16,3 0-7 15,3 4-6-15,1 2-2 16,-2 5 0-16,1 4 0 16,-2 5 1-1,4 1 3-15,3-4 0 0,2-2 0 16,3-5-1-16,2-3 1 15,0-8 3-15,-4-2 2 0,-6-4 5 16,1-1 12-16,-7-2 29 16,-3 0 16-16,-1 4 19 15,-5 3-4 1,0 8-28-16,-4 7-19 0,-1 13-23 16,1 7-9-16,1 10-3 15,2-1 1-15,4-5-12 16,5-3-26-16,3-12-105 15,3-6-104-15,10-9 131 16</inkml:trace>
  <inkml:trace contextRef="#ctx0" brushRef="#br0" timeOffset="-207012.83">18679 1485 1625 0,'-22'15'61'15,"2"-5"-11"1,5-2-17-16,10-8-40 0,5-5-92 16,8-5 52-16</inkml:trace>
  <inkml:trace contextRef="#ctx0" brushRef="#br0" timeOffset="-206745.9">18962 1597 1108 0,'-26'26'116'0,"-10"1"48"16,-5 1-10-16,3-2-50 31,2-3-52-31,18-4-41 0,7-5-8 0,11-1-5 16,10 0 0-16,9 0 3 31,5 2 3-31,7 2 8 16,1 1 1-16,-8 4 8 15,-11 0 7-15,-17 3 6 16,-11-1 0-16,-14 1-6 16,-6-3-8-16,1-7-30 15,3-5-32-15,7-10-156 16,7-8-109-16,14-11 155 0</inkml:trace>
  <inkml:trace contextRef="#ctx0" brushRef="#br0" timeOffset="-206452.78">19103 1696 1239 0,'4'1'156'15,"-7"1"81"-15,-4 2-1 0,-8 3-87 16,-4 0-52-16,-3 4-50 16,3 4-18-16,1 1-27 15,4 1-3-15,8-3-8 16,3-3-1-16,14 3 6 15,2 1 3-15,9 3 10 16,0 2 2-16,-6-1 2 16,-3 1 1-16,-11 1 2 15,-5 0 1-15,-12 2-2 16,-3-1-10-16,-11-4-54 16,-4-3-52-16,-9-8-180 15,1-5 158-15</inkml:trace>
  <inkml:trace contextRef="#ctx0" brushRef="#br0" timeOffset="-206274.46">19325 1818 1035 0,'1'31'158'15,"-2"3"181"-15,-8 0-215 16,-4-3 1-16,1-6-66 15,0-6-29-15,9-9-59 16,3-5-54-16,14-8-157 16,3-5 133-16</inkml:trace>
  <inkml:trace contextRef="#ctx0" brushRef="#br0" timeOffset="-206132.57">19361 1551 1279 0,'-29'6'98'16,"-1"-2"16"-16,2-1-11 16,12-4-101-1,4-4-79-15,12-5 46 0</inkml:trace>
  <inkml:trace contextRef="#ctx0" brushRef="#br0" timeOffset="-205362.69">19553 1767 958 0,'-7'42'89'15,"-1"-1"52"-15,2 2 7 16,-2-7-15-16,5-3-49 0,3-10-51 16,1-5-2-1,9-9 10-15,0-4 5 0,5-8 5 16,2-4-1-16,3-8 3 15,3-4 4-15,-3-5 5 16,-1-2 4-16,-5-3 2 16,-5-2-2-16,-8-4-12 15,-4 2-9-15,-9 6-24 16,-1 4-12-16,-1 16-12 16,0 5-4-16,4 6-5 15,1 5 0-15,9-1 2 16,3 4 0-16,13-1 2 15,5-2 2-15,10 0 4 0,4-1 1 16,-2-2 1 0,-1 1 0-16,-3 0 0 0,-7 2 0 15,-8-1 1-15,-6 0 1 16,-8-3 3-16,-5 0 4 16,2-5 3-16,1-3-1 15,5-7-5-15,0 0-3 16,6-5-4-16,3 1-3 15,1 4-1-15,2 3-3 0,2 8-3 16,-1 8-1-16,0 7 1 31,1 4 2-31,1 3 6 0,2-2 2 0,1-6 3 16,2-4 2-16,3-8 3 16,2-4 2-16,-2-10 4 15,2-4 11-15,-1-10 14 16,-3-7 5-16,-2-5 12 15,-2-4-6-15,-7 2-10 16,1 4-4-16,-4 11-8 16,-3 8-8-16,0 15-9 15,1 5-5-15,2 10-8 16,4 6-1-16,-1 2 4 16,1 3-2-16,1 3 0 15,0 2-1-15,-5 3 1 16,-2 0 0-16,-12 2 1 0,-4 0 0 15,-10 0 4-15,-3 1 2 16,-16-2 3-16,-7 0-44 16,-17-4-7-16,-10-3-42 15,-9-4-92-15,-4-2-63 16,-21 2 116-16</inkml:trace>
  <inkml:trace contextRef="#ctx0" brushRef="#br0" timeOffset="-189366.37">20726 8988 350 0,'-3'-1'74'15,"0"-1"67"-15,-7 2 9 16,0 1 0-16,2 2-12 16,3 2-16-16,0 6-37 15,3 2-15-15,1 11-21 16,-1 7-13-16,2 18-23 15,-1 5-5-15,5 1-6 16,0-4-1-16,8-15 0 16,2-10 1-16,5-13 13 15,2-7 14-15,-1-9 34 16,-1-4 17-16,-4-5 21 16,-4-2 0-16,-3-6-12 15,-3-3-13-15,-1 2-28 16,0 1-12-16,-1 10-21 0,2 8-9 15,-1 13-1-15,2 9-2 16,2 6 0-16,2 2 0 16,8-4-2-16,3-4-1 15,7-6-2-15,6-7 1 16,3-5 7-16,-3-6 14 16,-6-4 32-16,-6-3 13 15,-9-6 15-15,-1-5-5 0,-7-10-15 16,0-6-11-16,-9-8-21 15,-2-2-8-15,-3 1-14 16,-2 0-4-16,2 15-5 16,2 7-19-16,1 13-84 15,6 9-57-15,3 9-227 16,8 6 213-16</inkml:trace>
  <inkml:trace contextRef="#ctx0" brushRef="#br0" timeOffset="-189009.4">21268 9218 822 0,'0'0'107'0,"1"0"92"0,2 2-41 16,-3 9-12-16,0 4-34 15,0 8-42-15,-3 3-18 16,3 4-35-16,3 0-8 15,1-4-6-15,2 0-1 16,2-11 1-16,0-3 0 0,-2-4 2 16,-4-3 1-16,-4-4 19 15,-3-2 19-15,-2-7 40 16,2-6 17 0,1-9 5-16,1-6-13 0,3-14-37 15,2-6-17-15,7-5-27 16,4 0-8-16,4 12-4 15,1 7-3-15,1 12-3 16,1 4-29-16,7 7-103 16,7 2-87-16,9 8 108 15</inkml:trace>
  <inkml:trace contextRef="#ctx0" brushRef="#br0" timeOffset="-188459.75">22121 8961 811 0,'1'4'176'0,"-4"3"225"31,-1 4-196-31,-5 8-30 0,1 3-52 0,-3 9-59 16,-2 5-12-16,0 7-28 15,-4 2-6-15,1 2-10 16,-1-2-4-16,-3-4-4 16,0-6-1-16,8-10-3 15,3-5 1-15,9-12-2 16,4-6 1-16,4-9 4 15,0-8 0-15,3-9 6 16,3-10 1-16,-3-19 3 16,-1-10 13-16,-1-17 1 15,1 0 0-15,-1 4 11 16,5 9-8-16,4 20 1 16,1 12 1-16,4 23-17 0,-3 12-3 15,5 20-4-15,2 7-1 16,1 10 2-16,1 4 1 15,-1 4 2-15,-3 4 1 16,-2 3-1-16,-5 2 0 16,-1-3-4-16,-2-4 0 15,-3-12-3 1,1-7-30-16,-4-11-53 0,1-2-32 0,-2-8-121 16,-3-2-104-16,-4-6 196 31</inkml:trace>
  <inkml:trace contextRef="#ctx0" brushRef="#br0" timeOffset="-188264.81">22013 9117 1218 0,'11'3'111'15,"9"-2"63"-15,-1-1 20 16,12-8-42-16,3-2-34 15,5-6-54 1,7 0-28-16,2-2-43 0,1-2-72 0,-7 2 50 16</inkml:trace>
  <inkml:trace contextRef="#ctx0" brushRef="#br0" timeOffset="-168546.04">22862 8970 746 0,'-15'7'122'0,"-3"0"105"16,-1 0-71-16,-1-2-19 15,1-2-16-15,7-2-2 16,5-1-16-16,7 0 0 16,11-1-10-16,8 1-12 15,17-2-28-15,5 0-16 16,5 1-26 0,-2 0-6-16,-2 0-3 15,2 0-23-15,-7-1-54 0,-4-1-37 0,-13 1-148 31,-6-1-142-31,-12-1 231 16</inkml:trace>
  <inkml:trace contextRef="#ctx0" brushRef="#br0" timeOffset="-168319.85">23101 8848 936 0,'3'3'141'0,"-2"-2"113"0,3 1-37 31,1-2-71-31,4-1-21 0,9 3-32 0,4 4-20 31,10 5-35-31,2 4-13 0,-2 2-14 0,-3 3-4 16,-9-2-2-16,-6-1 0 15,-10-1 1-15,-7 0 0 16,-9 0-25 0,-7 0-25-16,-13-4-90 0,-1-2-89 15,-9-2 122-15</inkml:trace>
  <inkml:trace contextRef="#ctx0" brushRef="#br0" timeOffset="-167819.75">23556 8797 1169 0,'-6'27'118'16,"-3"4"69"-16,-4 5-75 15,2 5-43-15,-1 1-41 16,7 2-20-16,4-4-5 16,4-3-1-16,5-2 0 15,1-10 0-15,1-5-1 0,1-13 1 16,-1-6 1-16,-1-10 2 15,-1-7 0-15,-2-10 3 16,-2-7 2-16,-3-9 9 16,-1-3 9-16,-1-9 7 15,1-4 12-15,5 0-4 16,5 2-2-16,10 12 1 16,2 9-7-16,7 16-2 15,-1 10-8-15,-1 12-10 16,-6 6-6-16,-5 8-5 15,-6 3-1-15,-4 6 4 16,-5 1 0-16,-10 2 1 16,-5 1 2-16,-11-5-3 15,-6-1 4-15,-6-4-2 0,-2-5-2 16,4-4-25-16,4-6-34 16,10-4-78-1,3-3-67-15,5-6-319 0,6-2 310 16</inkml:trace>
  <inkml:trace contextRef="#ctx0" brushRef="#br0" timeOffset="-167286.03">23773 8964 931 0,'8'19'136'15,"0"1"126"-15,1-7-164 16,-1-3-8-16,0-9-17 15,2-3 7-15,3-7 2 16,-2-3-4-16,6-4-18 16,-2 1-4-16,1 1 0 15,-4-1 7-15,-8 1 2 16,-4 1-3-16,-8 6-16 16,-6 5-17-16,-5 8-21 0,0 6-7 15,0 8-4-15,2 4 0 16,4 6-1-16,-1 3 1 15,11-1 0 1,3-2-1-16,10-5 1 16,1-3 0-16,8-9 2 0,7-4 1 0,7-10 1 15,4-6 2-15,6-8 0 16,2-1 0 0,3-1 0-16,-4 2-1 0,-10 7 0 31,-8 5 0-31,-15 8-1 15,-7 6 2-15,-14 5 0 16,0 3 0-16,-17 0 3 0,0 0-2 0,-4-3 25 16,1-5 16-1,9-7 29 1,5-6 8-16,10-14-19 0,8-4-18 16,16-9-32-16,13-4-10 15,11-3-6-15,3 1 3 16,0 6-64-16,-7 0-42 0,-6 8-131 15,-3 2-137-15,-3 4 213 16</inkml:trace>
  <inkml:trace contextRef="#ctx0" brushRef="#br0" timeOffset="-166854.05">24379 8965 1141 0,'-2'16'139'0,"1"2"84"0,1 2-72 0,0-1-14 16,1-2-63-1,2-1-12-15,-3-2-43 16,-3 0-4-16,0-3-6 16,-2-2 0-16,-1-3 6 15,0-1 11-15,3-5 25 16,-2-1 7-16,5-6-1 16,4-3-11-16,5-4-22 15,2-2-9-15,8 1-8 16,3 1-1-16,6 5-5 15,3 3-1-15,2 6-1 16,-3 3-1-16,-3 5-5 16,-6 2-11-16,-7 3-31 0,-1 1 2 15,-5-2 6-15,-1-3 14 16,-5-6 33-16,1-3 2 16,2-6 15-16,0-4 4 15,5-3 7-15,-2 1 0 16,1 2-14-16,2 3-8 0,-4 8-9 15,0 5-3-15,1 9-2 16,0 5 1 0,3 7 1-16,3 1-3 0,3-4-23 15,0 0-26-15,1-10-73 16,0-6-86-16,3-8 116 16</inkml:trace>
  <inkml:trace contextRef="#ctx0" brushRef="#br0" timeOffset="-166517.31">25022 8926 1216 0,'23'-5'94'16,"-4"0"53"-16,-5 1-10 15,-4 2-43-15,-7 0 5 16,-7 3-9-16,-5 3-20 15,-15 5-33-15,-2 3-16 0,-10 5-9 16,4 0 13-16,15 4 13 31,5 2 3-31,20 0-6 0,11 2-5 0,14-2-10 16,4-2-2-16,-1-3-2 16,-6-1-7-16,-13-4-2 15,-1-2 2-15,-15-1 2 16,-6-1-7-16,-12-1-45 15,-7-1-39-15,-19-2-104 16,-12-2-103-16,-8-1 161 16</inkml:trace>
  <inkml:trace contextRef="#ctx0" brushRef="#br0" timeOffset="-165749.65">23688 9547 1262 0,'0'3'144'16,"0"3"82"-16,2 6-57 0,-2 5-36 0,0 7-54 0,-1 3-22 15,0 1-34-15,-5 1-9 31,-2-4-7-31,-1-5-1 0,0-5-2 0,1-3 0 16,0-10 0-16,5-3 0 16,3-9 8-16,2-4 6 15,15-8 6-15,0-5 4 16,13-4-1 0,-1 1 1-1,-4 4-2-15,-3 7-3 0,-5 12-9 16,-6 7-8-16,2 11-6 15,-4 7-11-15,-4 5-30 16,-2 2-3-16,-2 3 0 16,-1-2 12-16,0-7 30 15,1-4 3-15,2-8 1 16,4-7 0-16,4-6 2 16,1-5 3-16,8-5-1 15,0 1 0-15,2 6-3 16,0 6-3-16,2 6-1 15,1 4-1-15,3 4 2 16,-1-2 0-16,2-2 3 0,-2-1-1 16,-3-4 16-16,-7-3 11 15,0-6 19-15,-1-3 14 16,-4-7 8-16,0 1-1 16,-6 2-8-16,-1 1-8 15,-5 12-21-15,3 0-9 0,-3 15-15 16,0 5-5-16,8 7-5 15,-1-1-1-15,6 0 0 16,4-5-22 0,-2-7-77-16,3-3-63 0,2-11-470 15,2-6 396-15</inkml:trace>
  <inkml:trace contextRef="#ctx0" brushRef="#br0" timeOffset="-165613.83">24278 9420 1507 0,'-18'7'192'16,"3"0"320"-16,6-1-480 15,4-1-11-15,9-5-64 0,2-2-75 16,14-3 69-16</inkml:trace>
  <inkml:trace contextRef="#ctx0" brushRef="#br0" timeOffset="-165314.65">24540 9534 1307 0,'-37'19'160'16,"1"2"180"-16,9 0-269 16,4-1-26-16,18-2-45 15,5-2 1-15,13 0-1 16,7-1 0-16,8-1 3 15,3 1-1-15,0 1 0 16,-3 2 0-16,-13 1 0 16,-5 2 2-16,-14-4 3 15,-9 0 1-15,-16-3 1 16,-8-2-1-16,-4-2-4 16,0-5-9-16,10-6-46 15,5-4-32-15,8-7-122 0,8-2-164 16,13-6 215-1</inkml:trace>
  <inkml:trace contextRef="#ctx0" brushRef="#br0" timeOffset="-165000.47">24856 9536 1602 0,'-22'8'101'0,"-1"0"12"15,-2 3-6-15,-3 1-81 16,4 0-16-16,9 4-12 31,4 2 4-31,15 4 19 0,5-1 14 0,11 2 13 16,4-2-2-16,6 0-15 16,2 0-9-16,1 0-6 15,-7-3-1-15,-14-1 0 16,-9-1 0-16,-18-2 1 15,-7 0-1-15,-14 2-7 16,-2-1-3-16,-1-1-25 16,-4-1-50-16,2-5-206 15,-12-2 172-15</inkml:trace>
  <inkml:trace contextRef="#ctx0" brushRef="#br0" timeOffset="-140273.03">22116 12890 979 0,'14'-9'146'0,"-1"1"104"16,-5 7-60-16,-5 2-12 0,-3 7-20 16,0 4-2-16,-2 3-36 15,0 3-20-15,2 3-37 32,2 2-13-32,10 14-11 0,6 6 0 15,10 17-6-15,6 9-4 16,13 6-15-1,-1-1-7-15,0-4-4 16,-5-3 2-16,-16 2 1 16,-7 2 2-16,-16 3 0 15,-12-3 1-15,-18-1 0 16,-14 4-1-16,-26 16 0 16,-6 6 1-16,-6 12 2 0,-4 3-1 15,-16-6 1 1,4-5-3-16,3-22-4 0,9-14-5 15,31-25-19-15,8-15-18 16,17-14-71-16,8-12-68 16,20-20-447-16,14-13 389 0</inkml:trace>
  <inkml:trace contextRef="#ctx0" brushRef="#br0" timeOffset="-139896.15">21668 14344 1749 0,'0'9'113'0,"-2"4"39"0,-3 3-30 16,-4 9-48-16,-2 6-30 16,-5 11-29-16,0 6-7 15,-6 7-5-15,3 1-2 16,0-4 0-16,5-4-1 16,14-10-2-16,8-5 1 0,12-7 1 15,9-3 4-15,14-5 4 16,5-4 2-16,14-11-3 15,10-7-2 1,7-14-39-16,-4-6-72 0,-10-5 63 16</inkml:trace>
  <inkml:trace contextRef="#ctx0" brushRef="#br0" timeOffset="-138515.3">22589 14201 1202 0,'-1'0'99'0,"0"0"53"16,-3 3-16-16,0 1-34 16,-2 3-3-16,0 2-3 15,1 2-10-15,0 8-33 16,1 4-15-16,0 12-29 15,1 7-7-15,3 11-4 16,0 5-14-16,7 0-1 16,3-3 0-16,3-13-3 15,4-9 13-15,2-14 2 16,5-8-2-16,1-11 4 16,2-6 3-16,6-20 8 15,5-8 7-15,1-20 10 16,-4-7 6-16,-6-1 17 15,-7 2 15-15,-12 11 15 16,0 8 1-16,-9 13-6 16,-1 7-8-16,-6 15-19 15,-2 10-9-15,-1 20-21 0,1 9-11 16,-2 16-8-16,4 7-1 16,1 9-2-16,5 1-1 15,11-7-17-15,4-7-37 16,7-16-15-16,1-10 11 0,4-16-18 15,0-8 39-15,2-21-17 16,5-7-35-16,-2-15-24 16,0-6-37-16,-5-2-37 15,-2-1-10-15,-6 9-25 16,-1 5-25-16,-4 11 39 16,-2 6 37-1,-3 10 162-15,-1 5 111 0,-7 6 143 16,-1 6 40-16,-2 7 4 15,-4 4-12-15,-2 11-41 16,-3 5-20-16,-2 10-57 16,-1 6-38-16,2 5-62 0,3 1-25 15,1 4-26-15,-1-2-24 16,2 2-62 0,1-2-17-16,3-14-1 15,3-10 24-15,-1-19 55 0,1-14 21 16,-4-26 6-16,2-12 17 15,0-25 11 1,2-7 12-16,3-10 32 0,5-6 6 16,7 0 11-16,8 4-8 0,11 16-23 15,6 17-20 1,-2 26-19-16,-1 9-5 0,-11 16-11 16,-2 7-3-1,-8 10-5-15,-4 7-14 0,-8 8-17 16,-7 4-7-16,-11 4-22 15,-5-1-6 1,-13-6-32-16,-5-6-42 16,-6-14-284-16,1-6 267 0</inkml:trace>
  <inkml:trace contextRef="#ctx0" brushRef="#br0" timeOffset="-138058.45">23715 14572 2039 0,'-14'-7'146'0,"-10"-4"58"0,-1-1-36 0,-9 2-88 16,-1 1-30-16,4 11-37 15,4 9-13-15,3 13-14 16,6 4-3-16,6 7 1 15,7-5 1-15,9-9-7 16,8-4-1-16,6-11 2 16,7-5 3-16,3-8 14 15,3-6 5-15,2-9 11 16,-2-4 9-16,-11-7 21 16,-1 1 9-16,-14 5 11 15,-5 5 0 1,-2 17-17-16,-7 8-12 0,0 25-22 15,1 10-10 1,8 15-6-16,2 2 0 0,11 2 0 16,-2-2 0-16,5-1-12 0,-1 2-26 15,-6-6-17 1,-4-3 4 0,-9-10 7-16,-5-7 25 0,-16-11-11 15,-9-4-24 1,-7-10-76-16,-5-7-52 0,10-16-171 15,4-6 193-15</inkml:trace>
  <inkml:trace contextRef="#ctx0" brushRef="#br0" timeOffset="-137771.6">23927 14495 1260 0,'11'33'145'0,"-5"-1"116"16,-3-1-139-16,-7-2-69 16,-4-1-29-16,-3-8-13 0,0-4 15 15,1-7 39-15,2-7 15 16,-2-8 39-16,3-7 0 16,3-12-27-16,4-7-14 15,7-9-39-15,7-1-17 16,2-2-18-16,4 5-4 15,5 6-4-15,4 4-29 0,11 9-131 16,1 4-95-16,10 11 124 16</inkml:trace>
  <inkml:trace contextRef="#ctx0" brushRef="#br0" timeOffset="-137465.03">24319 14490 1412 0,'-5'-1'194'0,"-2"-5"152"15,-3-4-86-15,-1-5-138 16,-2-2-41-16,-5 3-57 0,-5 5-14 16,1 13-31-16,-2 10-25 15,-2 16-50-15,7 5-13 16,0 3 16 0,13-3 22-16,10-13 46 0,9-8 14 15,8-10 7-15,-5-8 4 16,4-9 18-1,-4-3 10-15,-5-4 25 0,2 0 8 16,-4 2-3-16,-1 5-6 0,-3 9-29 16,0 6-12-16,-2 11-45 31,0 6-32-31,0 6-87 0,3 0-69 0,3-2 121 16</inkml:trace>
  <inkml:trace contextRef="#ctx0" brushRef="#br0" timeOffset="-136948.87">24602 14538 1415 0,'-6'-10'205'0,"-9"2"155"15,-10 3-94-15,-15 8-144 16,-1 8-51-16,2 9-63 16,4 4-23-16,17 3-27 15,7 0-12-15,14-7-5 0,7-4 7 16,11-9 17-16,7-4 9 15,13-13 12-15,3-8 4 16,2-13 6-16,-7-7 4 16,-12-7 26-16,-4-5 24 15,-10-5 42-15,-1 0 18 16,-7-3 13-16,-4-2-7 0,-3 6-22 16,-5 9-11-16,-1 19-22 15,-1 15-14-15,-2 25-27 16,-2 13-12-16,0 19-23 31,2 12-6-31,6 8-8 0,5 3-4 0,11-5-11 16,6-7-4-16,8-16-8 15,3-10-2 1,8-17-75-16,2-8 11 0,4-14 23 16,2-8 15-16,-3-11 137 15,-4-4 21-15,-12-4 37 16,-10 1 12-16,-18 7-14 15,-13 4-13-15,-15 18-26 16,-3 11-13-16,1 23-32 0,0 9-11 16,12 7-16-16,10 1-6 15,17-9-5 1,11-5-5-16,20-13-33 16,12-6-27-16,13-11-89 15,-2-3-68-15,-7-6 126 16</inkml:trace>
  <inkml:trace contextRef="#ctx0" brushRef="#br0" timeOffset="-136474.02">24289 15090 2129 0,'1'0'3'0,"0"3"45"0,0 2 7 0,-1 4-8 16,-3 11-33-16,-3 10-17 15,-5 19-63-15,-5 6-27 16,-2 16-33-16,2 2-16 15,-4-4-66-15,4-4-5 16,7-22 39-16,0-12 35 0,9-21 159 16,5-12 55-16,-3-17 73 15,5-9 39-15,1-22 42 16,-2-10 11-16,5-19-10 16,2-7-25-16,5 0-51 15,0 5-22-15,6 21-40 16,-3 13-13-16,2 26-24 15,0 12-12-15,2 25-20 16,-1 11-6-16,0 16-8 16,-3 8-3-16,0 8-16 15,-2 4-13-15,-6 0-38 16,-2-3-35-16,-8-13-102 16,0-8-68-16,0-14 140 15</inkml:trace>
  <inkml:trace contextRef="#ctx0" brushRef="#br0" timeOffset="-136277.52">24247 15175 1387 0,'-3'14'175'0,"2"4"172"15,3 0-186-15,6 3-88 16,3-3-30-16,7-6-32 15,3-3 2-15,10-9-73 16,7-5 46-16</inkml:trace>
  <inkml:trace contextRef="#ctx0" brushRef="#br0" timeOffset="-96858.96">7412 10669 214 0,'-1'-8'108'16,"-1"0"133"-16,0 2 14 16,0 3-18-16,-2 3-27 0,1 2-77 15,0 3-36-15,-3 2-62 16,1 4-17-16,0-1-11 15,1-1-2-15,3-1-3 16,1-3 7-16,5-1 17 16,-2-3 11-16,2-1 29 15,2-3 6-15,-1-1 5 16,2 0-6-16,4-3-23 16,-1 0-14-16,3 0-18 15,4 2-6-15,-2 4-5 16,2 1-1-16,-1 6-1 15,1 3-2-15,5 5 1 16,1 1-1-16,6 3-1 16,-2 0 2-16,2 1 11 15,-6 2 6-15,-10 4 6 16,-2 0 4-16,-10 5-6 0,-2 3-5 16,-4 5-5-1,-6 2-1-15,-2 5-5 0,-4 4-2 16,-1 3-1-16,1-2-3 15,2-1 0-15,3-6-1 0,4-9 0 16,3-6-2 0,4-11-2-16,1-5 0 0,4-9-57 15,-2-3-48-15,5-6-198 16,1-4 167-16</inkml:trace>
  <inkml:trace contextRef="#ctx0" brushRef="#br0" timeOffset="-96328.72">7531 11150 435 0,'-1'-5'111'16,"-1"3"132"-16,0 0-28 0,-2 2-25 16,1 1-19-16,2 3-38 15,0 2-21-15,2 4-32 16,2 3-17-16,4 5-30 31,1 3-13-31,4 7-17 0,3 2-1 0,2 3-1 16,3-2-1-16,-6-6 0 15,-1-4 1-15,-3-6 0 16,-1-4 0-16,4-6 0 16,-4-3 7-16,2-5 25 15,0-3 7-15,1-5 8 16,3-2-7 0,4-4-22-16,-1-2-10 0,1-4-47 0,0-3-78 15,2 0 69-15</inkml:trace>
  <inkml:trace contextRef="#ctx0" brushRef="#br0" timeOffset="-94820.16">7384 11683 404 0,'0'-3'106'0,"-2"0"121"16,2-2-3-16,1 2-30 0,0-2-19 15,2 2-44-15,-1 1-18 16,-1 2-28-16,1 2-9 16,1 6-14-1,0 1-5-15,2 2-5 16,3 2 0-16,8-1-1 15,3 1 0-15,9-3-6 16,4-3-5-16,6-5-14 16,5-3-5-16,0-7-11 15,-1-1-3-15,-9 0-2 16,-6 0-3-16,-8 2-42 16,-4 1-46-16,-6 1-179 15,0 2-227-15,-2 6 277 16</inkml:trace>
  <inkml:trace contextRef="#ctx0" brushRef="#br0" timeOffset="-94459.55">7605 11709 745 0,'-8'-3'168'0,"0"1"149"16,1 4-118-16,1 5-11 16,-2 4-60-16,2 4-22 15,4 5-31-15,-1 3-14 16,1 5-23-16,-2 1-10 0,3 6-14 15,-3 2-7-15,1 1-5 16,2 4-1-16,-5-4-1 16,2-1-1-16,-2-8-3 15,0-5-11-15,0-8-40 16,2-4-24-16,3-11-62 16,-3 1-38-16,4-8-195 15,1-2 220-15</inkml:trace>
  <inkml:trace contextRef="#ctx0" brushRef="#br0" timeOffset="-94174.96">7391 12138 493 0,'-2'-1'138'0,"0"0"185"0,-4-2-54 15,3 1-29 1,-1 0-23-16,2 0-55 0,2 0-26 16,1 0-28-1,4 0-10-15,6 0-15 0,5-1 1 16,14 2-13-16,6-1-11 0,11-3-26 16,6 1-13-16,-2-1-11 15,-1 0-28 1,-11 4-131-16,-7 2-154 0,-2 10 156 15</inkml:trace>
  <inkml:trace contextRef="#ctx0" brushRef="#br0" timeOffset="-91719.91">9278 4417 461 0,'-18'0'150'0,"-1"2"172"0,-1 3-26 0,2 3-73 15,-3-1-30-15,1 2-76 16,5 1-17-16,2-1-35 15,3 0-18-15,8 4-26 16,1 0-6-16,10 6-10 16,2 3-2-16,15 5 9 15,11 0 4-15,28-1 24 16,9-3 9-16,17-6 6 16,9-4 1-16,16-5-18 15,5-5-8-15,3-4-17 16,7-4-3-16,-14-3-3 15,-5 1 0-15,-17 3-1 0,-9 2 2 16,-32 5 0 0,-11 4 0-16,-24 5 5 15,-18 2-1-15,-26 2 0 0,-12 4-1 16,-16-1-4-16,-14-1-1 16,-28-6-3-1,-10-2-3-15,-15-10-10 16,-13-4-1-16,3-9-9 15,3-5-2-15,0-5 3 0,9 1-3 16,15 1 8 0,9 2 5-16,29 5 1 15,18 2 4-15,29 3 0 16,11 0 0-16,23-3 6 0,11 0 5 0,31-3 9 31,20-1 4-31,21 1-3 0,9 1 1 16,14 4-5-16,0 2-2 15,-2 3 2-15,-1 3-3 0,-15 1 0 16,-7 1 2-16,-14 2 0 0,-12 1 1 16,-27 2 5-1,-20-1 3-15,-22 1 13 16,-8 0 2-16,-30-1 0 16,-16-1-5-16,-27-3-16 15,-9-2-12-15,-18-4-17 16,-14 0-8-16,-9-1-5 15,-4 0 7-15,-10 2 10 16,11 3 7-16,20 2 3 16,7 0-1-16,34 3-4 15,14 1-3-15,25 2-11 16,18 1-7-16,32 0-2 16,14 1 8-16,29 2 15 15,16-1 8-15,36 2 4 16,13 2-3-16,25 2-3 15,2 1 2-15,-9-2 9 16,-6-2 2-16,-15 1 2 16,-14 0 0-16,-25 1-2 0,-18 0 1 15,-35-2 6-15,-14 0 7 16,-26-4 5-16,-12-1 0 16,-32-4-6-16,-20-1-9 15,-23-4-13-15,-9-4-4 16,-21-3-11-16,-6-2-6 0,-5-1 1 15,-10 4 0 1,19 2 8-16,12 2 3 0,27 2-2 16,24 0-2-16,39 2-10 15,14-1-8-15,33 0 4 16,15 1 3-16,44-1 13 16,19 1 7-16,27 0 4 15,20 0 1-15,6 0 3 16,-2-2 1-16,5-2 6 15,-20 1 1-15,-27 2 2 16,-14 1 2-16,-48 3 1 16,-15 1 6-16,-31 2 5 15,-15 0-2-15,-32 1-5 16,-23 0-11-16,-31-3-22 16,-10-2-6-16,-21-3-23 0,-1-5-5 15,6-2 9 1,4-1 1-16,37 1 15 0,22 3 5 15,42 3-15-15,22 3-4 16,38 0 8-16,23 0 4 0,45-3 15 16,19-3 4-1,22-4 0 1,15-1 0-16,-12 1-34 16,-10 1-77-16,-19 8 68 0</inkml:trace>
  <inkml:trace contextRef="#ctx0" brushRef="#br0" timeOffset="-65662.55">21069 11105 417 0,'-6'0'74'0,"-1"-1"82"15,1 0-14-15,2-2-2 16,0-1-3-16,3 1 0 16,-1 1 7-16,2 1-1 15,0 1-5-15,0 0-16 16,-5 1-14-16,1 2-26 15,0 1-8-15,3 2-12 16,2 0-3-16,9 1-3 16,5 1-2-16,9 3-15 15,1 1-10-15,6 3-18 16,3 1-7-16,0 1-3 0,2-3-1 16,3-6 1-16,1-4-1 15,2-6 0-15,2-4 14 16,1-7 29-16,-5-4 16 15,-6-9 35-15,-9-3-4 16,-9-11-16-16,-6-3-14 0,-4-6-28 16,-3-1-9-1,-3-3-8-15,0 4-3 0,-3 4-2 16,2 6-1-16,1 13-7 16,0 5 0-1,0 8-2-15,0 8-2 0,0 5-3 16,-4-2-1-1,3 6-26-15,1 0-32 0,-1 1-100 16,4 2-73-16,0 0 122 16</inkml:trace>
  <inkml:trace contextRef="#ctx0" brushRef="#br0" timeOffset="-65234.77">21527 10610 1148 0,'-3'7'94'0,"-10"5"55"15,-4 3-32-15,-8 3-61 16,-4 0-17-16,4 4-27 16,5-1-10-1,8-2 11-15,3-1 1 0,8-8 4 16,4-4 15-16,7-8 9 15,2-5 3-15,9-8 4 16,0-4-8-16,7-7-15 16,-3 0 0-16,1-3 0 15,-6 0 3-15,-3 5 9 16,2 2 5-16,-6 8 2 16,1 4 0-16,-2 7-8 15,-3 3-5-15,2 9-7 16,0 5-1-16,2 5-7 15,3 3-1-15,-5 1-5 0,3-2-2 16,-2-3-7-16,-2-1 0 16,-1-4-44-1,-1-1-35-15,-1-5-125 16,2-3-140-16,1-3 195 16</inkml:trace>
  <inkml:trace contextRef="#ctx0" brushRef="#br0" timeOffset="-64187.36">21526 10064 798 0,'0'-2'122'16,"-2"0"106"-16,-1 2-23 0,1 2-49 15,-4 1-25-15,-1 4-36 16,5 3-8-16,-1 3-15 16,-1 3-11-16,2 4-22 15,0 6-11-15,-5 4-19 16,3 1-6-16,-4 3-2 16,0-3-1-16,3-4-1 15,-1-3 0-15,4-5 0 16,-2-6 1-16,3-8 0 15,0-4 1-15,6-9 1 16,-1-6-1-16,3-9 1 16,7-3 1-16,-4-3-1 15,4-2 0-15,-4-1 1 0,-1 0 1 16,-2 2-1-16,0 0 0 16,2 7-1-16,-1 3 1 15,3 7 5-15,2 3 3 16,-4 5 6-16,0 4 1 15,-1 7-4-15,0 3-3 0,-2 8-5 16,-3 2-2 0,0 5-1-16,-1-1-1 0,1 2 0 15,1-2 0-15,0-5-1 16,1-1 0-16,0-7 1 16,1-1 1-16,-1-8 2 15,0-2 2 1,1-6 3-16,-1-3 0 0,3-1-2 15,0-6-1-15,1-3-3 16,3-3 4-16,-3-2 5 16,2 2 3-16,1 1 4 15,1 1 0-15,0 3 5 16,1 3 1-16,-3 6 0 0,1 2-2 16,-1 4-6-16,-5 3-3 15,-1 4-5-15,0 3-1 16,-3 3-4-1,4 0-2-15,-3 1-1 0,3 1 0 16,0 2-1-16,-1 2 3 0,0 9 0 31,-3 4 1-31,-3 4 0 0,-2 2-2 16,-3 5 0 0,-2-4 0-16,2-1-3 0,1-1 0 15,2-6-24 1,2-2-25-16,1-5-86 0,2-4-74 15,3-5 112-15</inkml:trace>
  <inkml:trace contextRef="#ctx0" brushRef="#br0" timeOffset="-62203.66">13832 4459 616 0,'-8'0'124'0,"-1"0"122"16,2 0-13-16,2 0-38 15,4 0-14-15,6 1-20 16,-1 0-13-16,13 0-32 16,4 0-15-16,21-2-39 15,16 1-19-15,38 1-26 16,11-1-7-16,25 1-9 15,16-1-1-15,-6-2-3 0,7 1 11 16,-1-2 15 0,-14-2 11-16,-7-2 11 15,-2-1-10-15,-19-3-10 16,-9 1-6-16,-24-1-4 16,-19 0 1-16,-29 3 1 0,-13 3-4 0,-28 9-13 15,-17 3-9-15,-44 11-30 16,-19 5-20-16,-24 3-34 15,-18 1-14 1,-7-3-13-16,-2-2 13 16,-13-8 41-16,0-5 20 0,8-7 39 15,-5-4 9 1,21-8 5-16,14-4 0 16,22-7 0-1,17-3 2-15,26-1 21 16,13 2 14-16,31 4 2 0,17 4-2 15,29 5-13-15,13 2-9 16,20 6 5-16,14 2 5 16,32 7-2-16,12 2-2 15,35 4 1-15,7 3-3 16,-3-1 5-16,10-2 7 16,-17-1 6-16,-8-2 0 0,-13-1-6 15,-13 0-8-15,-29-2-11 16,-12 1-1-16,-35 0-3 15,-19 0-1-15,-25-1 2 16,-14 0-2-16,-32 2-8 16,-26-2-10-16,-33 1-36 15,-14-1-19-15,-30-1-25 16,0 1 7-16,-14 0 27 16,-12 2 20-16,9 4 26 15,-10 3 4-15,11 3 0 0,18 0 1 16,18 1-1-16,22-2-1 15,37-5-3 1,14-6-6-16,46-4-7 16,26-1-2-16,38 1 13 0,15 2 11 15,34 1 24-15,19-1 13 16,25-5 16 0,20-5 1-16,12-10-5 0,-6-4-8 0,2-2-17 31,-14 0 1-31,-26 4 6 0,-6 3 0 15,-35 6-2-15,-15 2-6 16,-32 3-9-16,-19 1 3 0,-30 2-1 16,-17 0-8-1,-36 2-26-15,-16 1-24 0,-27 2-34 16,-10 0-14-16,-22-2-7 16,-7 1 10-16,-10-2 30 15,-11-2 20-15,21-4 29 16,7-2 4-16,16-2 3 15,21-1-2-15,35 4-2 0,16 2-1 16,53 3 6 0,27 4 7-16,33 5 6 0,20 0 4 15,42 0-6 1,8 1-5-16,32-3-2 16,2 1-3-16,-19 4-28 15,-3 3-76-15,-20 6 62 16</inkml:trace>
  <inkml:trace contextRef="#ctx0" brushRef="#br0" timeOffset="-60807.11">16075 3665 484 0,'-8'11'39'0,"-2"-2"57"0,4-2 6 0,1-3 21 15,2 0-7-15,3-2-16 16,0-1 2-16,0-1 19 16,0 0-1-16,8-4-4 15,5-3 1-15,15-8-9 31,10-4 0-31,31-1-23 0,8-1-12 0,16 3-23 16,10 3-14-16,15 4-13 16,1 3-6-16,4 5-9 15,3 3-3-15,-9-1-1 16,-7 0 2-16,-16 1 1 16,-14-1 1-16,-30 1 4 15,-8 2-15-15,-22-2-90 16,-7 0-97-16,-16-2 98 0</inkml:trace>
  <inkml:trace contextRef="#ctx0" brushRef="#br0" timeOffset="-60548.9">17294 3353 1337 0,'7'4'137'0,"0"5"80"16,2 3 2-16,2 4-50 15,4-1-40-15,9-1-46 0,0 1-14 16,9 5-25-16,1 2-11 16,-1 3-15-1,1 1-3-15,-11 4-2 16,-11 3 3-16,-20 3 1 16,-12 3 1-16,-15 0-3 0,-5 1-2 0,-5-1-54 31,2-5-56-31,1-10-214 0,5-4 176 0</inkml:trace>
  <inkml:trace contextRef="#ctx0" brushRef="#br0" timeOffset="-59864.27">18006 3600 806 0,'3'-9'182'0,"-2"-1"80"16,-1 3-8-16,-1-2-37 15,-3 5-104-15,-1 1-36 16,-1 4-43-16,-1 6-14 16,-2 14-19-16,1 7-3 15,4 10-4-15,5 6 1 0,12-6 0 16,10-2 1-16,10-14 0 16,1-6 1-1,3-14 10-15,-4-5 8 0,-7-11 19 16,1-6 10-16,-7-4 8 15,-6 0-2-15,-3 3-16 16,-3 5-10-16,-3 11-18 16,-1 7-5-16,-1 18-3 15,2 7-1-15,5 7 0 16,6-3 0-16,10-9 1 16,5-6 0-16,14-11 17 15,0-6 22-15,0-12 47 16,-3-6 16-16,-15-12 8 15,-2-3-11-15,-11-4-33 0,-4-4-14 16,-8-1-20-16,-3 0-8 16,-7 2-22-16,0 7-23 15,-1 14-67 1,0 5-57-16,3 10-208 0,4 7 202 16</inkml:trace>
  <inkml:trace contextRef="#ctx0" brushRef="#br0" timeOffset="-59546.17">18745 3717 948 0,'16'10'102'0,"-1"2"65"16,0 2-49-16,-5 5 11 15,-3-1-65-15,-6-1-44 16,-1-2-7-16,-3-4-2 15,-2-2 7-15,-1-6 33 16,0-3 21-16,-3-6 36 16,-2-3 12-16,3-6 12 15,-1-1-9-15,5-2-29 16,1-3-23-16,8 2-48 16,6 1-13-16,8 4-12 15,2 2-2-15,10 3-3 16,6 3 2-16,6 0-85 0,-2 2-68 15,-5 0-418-15,-1 0 338 16</inkml:trace>
  <inkml:trace contextRef="#ctx0" brushRef="#br0" timeOffset="-59348.12">19139 3659 1028 0,'-11'11'178'0,"1"1"192"16,-1 2-143-16,3 3-28 15,2 2-73-15,6 0-85 16,2 0-15-16,10-5-24 16,2-4-6-1,7-6 1 1,-1-3-30-16,3-8-116 0,2-3-103 16,0-9 121-16</inkml:trace>
  <inkml:trace contextRef="#ctx0" brushRef="#br0" timeOffset="-59215.12">19107 3352 1555 0,'-17'8'97'0,"4"-2"11"0,4-3-20 32,6-5-52-32,3-6-68 15,7-8-269-15,5-3 206 16</inkml:trace>
  <inkml:trace contextRef="#ctx0" brushRef="#br0" timeOffset="-59049.41">19373 3206 1333 0,'11'27'128'0,"3"7"61"16,-5 9 2-16,1 12-68 16,3 5-46-16,-8 8-47 15,2 0-13-15,-2-3-1 16,-1-3 13-16,1-8-402 15,3-7 285-15</inkml:trace>
  <inkml:trace contextRef="#ctx0" brushRef="#br0" timeOffset="-58675.71">19336 3523 1458 0,'6'9'134'0,"0"2"15"0,7 7 2 16,4 1-15-16,8 0-73 16,5-3-16-16,4-6-21 15,-1-4-5-15,4-6 6 16,-1-2 5-16,-3-6 14 16,1-1 8-16,-10-3 1 15,-6-2 9-15,-12-3 8 16,-8-1-4-16,-14-1-6 15,-6 2-17-15,-7 11-30 16,-4 9-13-16,4 25-9 16,3 11-4-16,8 9 1 0,9 3 2 15,9-7 2-15,9-2-1 16,12-13 3-16,6-5 1 16,8-12 3-16,8-5 0 15,8-8-21-15,7-4-38 16,-5-8-119-1,-2-3-46-15,-2-11 103 0</inkml:trace>
  <inkml:trace contextRef="#ctx0" brushRef="#br0" timeOffset="-58057.76">20444 3695 1527 0,'10'2'90'0,"1"4"-6"0,-1 11 8 16,-2 7 0-16,-1 16-51 15,-2 5-21-15,-2 10-16 16,-3 0-3-16,0 2-45 16,0-2-26-16,0-11-13 0,-2-7 0 15,1-13 46 1,-1-8 26 0,0-14 21-16,-2-7 11 0,1-16 28 0,2-9 17 15,1-18 25-15,1-8 9 31,6-19-9-31,1-5-14 0,10 2-26 0,8 4-10 32,12 23-9-32,2 11-1 0,-1 19-6 15,-5 8-6-15,-6 13-15 16,-2 5-1-16,-6 10-2 16,-1 3 0-16,-12 7-6 15,-6 3-13-15,-14 4-51 16,-9 2-31-16,-14 3-77 15,-6-1-96-15,-9-4 161 16</inkml:trace>
  <inkml:trace contextRef="#ctx0" brushRef="#br0" timeOffset="-57501.34">20947 3639 898 0,'13'18'98'15,"-4"-4"259"-15,1 0-239 16,2-6 23-16,1-2 21 0,8-6-68 16,3-3-15-1,3-7-13-15,-1-2-8 16,-4-4-15-16,-2-1 0 0,-8 2 7 16,-8 0 8-16,-7 2 8 15,-6 5-3-15,-16 8-27 16,-7 6-18-16,-13 15-20 15,-5 8-9-15,6 15-2 16,5 2 1-16,17 0 3 16,8-6 0-16,15-14 1 15,11-4-1-15,17-12 1 16,15-5 1-16,18-8 5 16,4-4 2-16,0-5 0 15,-9-3 0-15,-7 6 0 0,-5 4 0 16,-8 9 1-16,-5 6 0 15,-16 8 4 1,-11-1-3-16,-8 1 1 0,-5-1-1 16,-8-5 1-1,0-2 0-15,2-6 4 0,2-5-1 16,3-6 15-16,5-6 9 16,8-10 14-16,5-3 9 0,10-9-9 31,8 1-6-31,16 1-17 0,1 2-11 0,4 7-7 15,0 4-3-15,-15 6-19 16,-3 2-40-16,-5 5-128 16,-4 2-134-16,2 5 166 15</inkml:trace>
  <inkml:trace contextRef="#ctx0" brushRef="#br0" timeOffset="-57057.72">21781 3735 1569 0,'4'4'109'0,"-1"2"25"16,-3 1 4-16,-3 6-35 15,-1 1-48-15,-4 5-39 16,-4 1-8-16,2-2-6 0,1-2 0 16,3-6-1-16,2-4 1 15,4-6 8-15,1-5 10 16,7-8 21-16,3-3 11 15,4-4 1 1,4-1-6-16,9 2-20 0,1 2-10 16,7 8-13-1,0 4-5-15,-2 10-6 16,-4 6-1-16,-8 7-19 0,-3 3-15 0,-9-1-35 31,-1-2-5-31,-2-5 18 16,0-5 17-16,1-5 40 15,0-4 8-15,-1-9 24 16,2-2 17-16,0-7 33 16,1-3 10-16,5-4-6 15,3 0-15-15,3 4-29 16,0 4-10-16,1 11-16 16,-2 5-2-16,-3 11-7 15,-1 9-2-15,-4 10-27 16,-2 3 11-16,1 0-87 15,2-5-69-15,8-8 111 0</inkml:trace>
  <inkml:trace contextRef="#ctx0" brushRef="#br0" timeOffset="-56747.91">22764 3603 1054 0,'-24'6'183'16,"-2"2"234"-16,-7 3-274 16,-2 1 15-16,2 2-73 0,4 2-34 15,12-2-35-15,4-1-10 16,13-1-12-16,9 2-1 16,7 0 3-16,3 2 3 15,6 2 3-15,-1-1 1 16,-4 1 2-16,-5 1 5 15,-15 2 8-15,-13 1 1 16,-20 5-3-16,-8 1-10 16,-22 4-57-16,-12 0-45 0,-20-2-112 15,-8 4 104-15</inkml:trace>
  <inkml:trace contextRef="#ctx0" brushRef="#br0" timeOffset="-34884.49">20768 9619 471 0,'-1'0'105'0,"0"-2"131"0,1 2-30 16,0 1-21-16,-1 3-26 15,-1 3-53-15,1 1-22 16,-5 7-34-16,4 2-15 16,-1 3-23-16,1 0-7 15,7-1-5 1,-1-3 0-16,3-5-2 0,6 0 0 0,-3-8 2 16,5-3 5-1,1-5 17 1,-3-4 10-16,3-3 11 0,-3 1-2 15,-3 1-11-15,-1 3-11 0,0 8-12 32,0 6-3-32,0 5-3 15,1-1-1-15,0-2 0 16,6-2 2-16,0-3 0 16,1-1 1-16,4-2 22 15,-1-2 17-15,2-2 41 16,-3-5 15-16,-6-3 1 15,-1-1-14-15,-8-2-39 0,-3-3-16 16,-6-2-43-16,-3-3-47 16,-1-1-165-16,-1 2-234 15,4 0 254-15</inkml:trace>
  <inkml:trace contextRef="#ctx0" brushRef="#br0" timeOffset="-34628.03">21238 9598 1101 0,'3'20'86'0,"1"-1"85"16,-1 1-75-16,-4-2-17 16,1-1-25-16,-2-3-44 15,1 0-7-15,2-4-3 16,-1-2 0-16,2-7 4 16,-2 0 2-16,1-1 47 15,-2-9 26-15,-1-4 37 16,1-3 8-16,4-3-43 15,1-3-27-15,3 0-44 16,2 2-8-16,4 2-90 16,3 2-78-16,9 6 94 15</inkml:trace>
  <inkml:trace contextRef="#ctx0" brushRef="#br0" timeOffset="-34222.39">21822 9602 1295 0,'-7'14'78'0,"-1"8"13"16,-6 4-17-16,-2 8-31 15,0 1-25-15,3 3-21 16,-2-3-4-1,7-6-17-15,2-3-4 0,4-15 5 16,2-9 4-16,2-2 32 16,3-10 22-16,3-10 43 0,1-4 19 15,4-7 13-15,5-7 9 16,4-4-20-16,6-3-17 16,2 4-7-1,5 8-12-15,-4 11-6 0,-4 9-2 16,-6 13-23-1,-3 5-12-15,-3 15-14 16,-2 5-2-16,-5 8-3 16,0 3-2-16,0-2-18 0,1-2-31 0,-2-4-68 15,1-5-59-15,-2-5-154 32,1-3-170-32,-1-2 282 0</inkml:trace>
  <inkml:trace contextRef="#ctx0" brushRef="#br0" timeOffset="-34043.26">21818 9659 1475 0,'-6'16'115'0,"4"-3"57"0,7 0-25 16,11-3-42-16,9-6-33 15,15-3-39-15,-2-4-10 16,4-4-138-1,-4-3-186-15,0-9 179 0</inkml:trace>
  <inkml:trace contextRef="#ctx0" brushRef="#br0" timeOffset="-33498.28">22450 9711 974 0,'6'2'124'16,"2"0"94"-16,0 0-20 15,2 0-75-15,1 5-31 0,4 2-48 16,3 1-19-16,9 3-16 15,-1-3-4-15,6-2-6 16,1-2-9-16,-3-2-79 16,1-2-52-1,-4-3 72-15</inkml:trace>
  <inkml:trace contextRef="#ctx0" brushRef="#br0" timeOffset="-33282.89">22718 9690 897 0,'5'3'153'16,"2"1"95"-16,15 5-46 16,5 1-24-16,7 5-47 15,4 2-22-15,-6 3-45 16,-6 0-19-16,-6 0-30 0,-1-2-5 16,-10-1 0-16,-3 1 2 15,-7-4-2-15,-9-1-1 16,-8-1-24-16,-8 0-35 15,-15-2-109-15,-8 1-109 16,-4-1 141 0</inkml:trace>
  <inkml:trace contextRef="#ctx0" brushRef="#br0" timeOffset="-33046.39">23130 9743 1471 0,'-1'17'107'16,"-6"5"23"-16,-5 9-35 15,-2 6-15-15,-4 6-51 16,1 2-14-16,4 4-15 0,0 0-23 16,4-2-52-16,3-4-20 15,2-9-54-15,3-6-10 16,3-12-133-16,1-4 169 15</inkml:trace>
  <inkml:trace contextRef="#ctx0" brushRef="#br0" timeOffset="-32800.88">23332 9865 1295 0,'15'-16'143'16,"-2"3"135"-16,-4 1-67 0,-3 6-13 16,-5 3-46-1,-2 13-65-15,-3 8-31 0,0 18-36 16,-1 6-9-16,-1 9-8 16,1 0-3-16,-2-5-34 31,-1-7-44-31,7-9-140 0,1-4-213 15,0-5 243 1</inkml:trace>
  <inkml:trace contextRef="#ctx0" brushRef="#br0" timeOffset="-32492.33">23069 10012 1227 0,'19'3'104'0,"8"-2"66"16,10-1-44-16,11-6-18 16,6-1-44-16,-4-1-44 15,-3 1-11-15,-14 5-7 16,-7 3 1-16,-5 5 10 16,-5 3 14-16,-5 6 32 15,-6 2 14-15,-6 6 12 16,-3 1-6-16,-4 2-26 15,-3-1-13-15,3-1-24 16,3-2-8-16,2-6-8 16,3-2-5-16,4-6-28 15,4-3-39-15,5-5-153 0,2-5-190 16,5-5 229-16</inkml:trace>
  <inkml:trace contextRef="#ctx0" brushRef="#br0" timeOffset="-32365.72">23483 9899 1250 0,'-12'-9'24'0,"4"1"-150"15,3 3 89-15</inkml:trace>
  <inkml:trace contextRef="#ctx0" brushRef="#br0" timeOffset="-32177.37">23690 9889 1309 0,'0'15'176'16,"-3"5"179"-16,-5 4-117 15,-5 7-51-15,-3 2-58 16,-3 5-80-16,0 2-23 16,0 0-23-16,2-1-41 15,6-4-144-15,-1-4-156 16,3 3 169-16</inkml:trace>
  <inkml:trace contextRef="#ctx0" brushRef="#br0" timeOffset="-31785.29">23511 10147 1242 0,'23'-9'158'0,"5"-2"70"15,17-2-46-15,4 1-28 16,1-3-66-16,-5 3-16 0,-8 1-21 16,-4 1-4-16,-6 7-8 15,-3 0-3-15,-8 3-12 16,-8 4 1-16,-13 1-10 16,-9 2-3-16,-7 6-8 15,-1 3-6-15,0 4-2 16,-3-1 0-16,9 2 2 15,3-6 1-15,10-3 1 16,5 0 0-16,6-4 0 16,2 1 0-16,2-2 2 15,0 2 0-15,-4 0-1 16,-3 0 1-16,-5 1-1 16,-6 0 0-16,-4 2-6 15,-7-1-17-15,-13 3-45 16,-8-1-33-16,-20-1-105 15,-5 2-125-15,-10 0 191 0</inkml:trace>
  <inkml:trace contextRef="#ctx0" brushRef="#br0" timeOffset="12127.83">11873 8035 517 0,'-4'1'86'0,"-2"2"89"16,-3-1 0-16,0 2-11 15,1 1-6 1,0 2-9-16,0 1-2 0,4 5-7 16,-2 5-13-16,2 11-40 15,1 9-18 1,1 12-34-16,1 7-12 0,1 2-12 15,0 0-8-15,0-7-5 16,1-6-19-16,1-10-65 16,-1-2-68-16,0-9-180 15,0-5 181-15</inkml:trace>
  <inkml:trace contextRef="#ctx0" brushRef="#br0" timeOffset="12516.32">11819 8117 885 0,'-4'-17'183'0,"1"-2"177"0,4 0-144 15,5-2-15-15,9 0-47 16,2 0-21-16,7 2-52 16,8 3-23-16,3 8-34 15,2 3-11 1,-1 14-8-1,-6 3-2-15,-11 9-1 16,-7 2-1-16,-13 4 5 16,-6 2 1-16,-13 1 0 15,-8-2 1-15,-14-3-3 16,-3-3-4-16,-4-7-9 16,3-3-2-16,11-5 0 15,9-2 2-15,13-2 2 16,5 2-1-16,12 6 0 0,5 5 2 15,11 8 9-15,8 5 5 16,6 6 2-16,2 0-1 16,4 1-7-16,-1-1-21 15,-6-5-95-15,-3-2-87 0,-5-9 98 16</inkml:trace>
  <inkml:trace contextRef="#ctx0" brushRef="#br0" timeOffset="12982.18">12237 8336 1212 0,'-8'0'119'0,"-4"1"110"16,-1 1-51-16,-6 3-31 15,-1 0-31-15,-2 4-62 16,2 5-20-16,2 8-28 15,4 6-6-15,9 5-3 16,4-1-2-16,9-4 2 0,5-4 0 16,11-9 0-16,-2-4 1 15,3-9 1-15,-2-4 1 16,2-10 3 0,-1-5 0-16,-3-11 3 0,-2-4 0 15,-8-10 5 1,0-9 9-16,-9-8 12 0,-2-3 9 15,-5-2 13-15,-5 4 0 16,-2 5-3-16,-1 2-2 0,4 12-4 16,3 8-1-16,5 19-3 15,1 9-6-15,4 17-15 16,1 6-8-16,4 16-11 16,2 7 0-16,6 13-1 15,-1 8 0-15,1 9 0 16,-1 5-15-16,-3 1-43 15,0-4-37-15,2-13-71 16,-1-7-24-16,3-17-64 16,2-7-100-16,-2-18 213 15</inkml:trace>
  <inkml:trace contextRef="#ctx0" brushRef="#br0" timeOffset="13452.49">12653 8039 955 0,'3'-2'195'0,"-3"1"145"0,0 9-90 15,-3 5-27-15,-2 9-59 16,-3 4-30-16,-3 7-51 16,-2 6-27-16,-3 7-39 15,-1 6-9-15,3 1-4 16,3 1-2-16,0-9-2 31,4-3-1-31,2-13-3 0,0-8 0 0,5-12-4 16,3-9 0-1,1-16 1-15,3-9 1 16,3-18 4-16,4-14 2 16,2-17 1-16,1-4 1 0,-1-1 3 15,-1 3 3 1,2 15 15-16,2 10 10 0,3 16 18 0,-2 13-2 15,0 17-7 1,-1 10-5-16,3 18-12 0,-1 6 5 0,3 13-11 16,-4 6-6-16,0 4-7 15,2 6-6-15,-9 0 3 16,-1 1 0-16,-4-7-8 31,-2-5-23-31,1-11-55 16,1-6-40-16,-3-12-115 15,-1-3-65-15,-2-10 166 16</inkml:trace>
  <inkml:trace contextRef="#ctx0" brushRef="#br0" timeOffset="13652.97">12633 8116 1062 0,'-18'3'158'0,"2"2"112"15,7 5-57-15,4 2-18 16,12 2-60-16,5 0-28 16,10-3-51-16,4-3-17 15,12-5-21-15,3-3-9 0,12-5-64 16,1-1-72-16,-2 1 73 16</inkml:trace>
  <inkml:trace contextRef="#ctx0" brushRef="#br0" timeOffset="13982.67">11746 8877 1212 0,'22'-13'144'0,"12"-2"146"16,20-1-69-1,24-3-30-15,14 3-47 0,18 1-77 16,10 0-27-16,5-1-29 15,-1-2-4-15,-9-3 3 16,-11 2-25-16,-19 6-94 16,-7 3-89-16,-25 9 92 15</inkml:trace>
  <inkml:trace contextRef="#ctx0" brushRef="#br0" timeOffset="14236.59">11696 8925 1577 0,'93'-10'170'0,"20"-7"143"0,13 1-79 15,25-3-72 1,-1 1-40-1,-9 3-60-15,4-1-20 0,-27 3-14 16,-11 1-28 0,-28 5-126-16,-16 3 469 0,-25 1-299 15</inkml:trace>
  <inkml:trace contextRef="#ctx0" brushRef="#br0" timeOffset="22082.57">14514 13153 529 0,'-4'0'143'0,"2"1"117"16,-4 4-40-16,2 3-9 15,-4 4-24-15,-1-1-12 16,1 6-39-16,0-1-27 15,1 2-43-15,2 3-18 16,1 5-26-16,1 3-3 0,3 8-7 16,4 6-3-16,4 9-5 15,2 4 0 1,8 3-5-16,0-3 0 16,6-8 3-16,-1-5 1 0,-1-10 0 15,-2 1 1-15,-7-9-80 16,-1-3-28-16,-7-6-111 15,1-5-134 1,-4-9 219-16</inkml:trace>
  <inkml:trace contextRef="#ctx0" brushRef="#br0" timeOffset="22373.36">14442 13689 785 0,'-8'10'133'0,"-1"2"100"16,2 5-87 0,5 2-36-16,3 5-51 0,6 0-15 15,9 0-19-15,5-2-1 16,15-5 4-16,2-4 8 16,8-9 19-16,-2-4 1 0,-6-4 2 15,-5-3 7-15,-12-5 0 16,-2 0 3-16,-11-3-2 15,0-3-16 1,-8-3-26-16,0-5-12 16,0-5-58-16,-4-2-63 0,6-7-341 15,4-3 274-15</inkml:trace>
  <inkml:trace contextRef="#ctx0" brushRef="#br0" timeOffset="22913.86">14877 13339 967 0,'-7'17'126'0,"0"4"94"0,3 5-34 0,0 5-75 15,2 5-30-15,1 6-43 16,0-1-17-16,1 0-14 15,0-3-3-15,0-9-17 16,-1-3-35-16,-1-10-68 16,1-6-25-16,0-12 3 31,-1-6 33-31,1-14 71 0,-4-9 31 16,2-13 39-16,-4-7 17 15,3-5 35-15,0 1 14 0,4 5 21 16,4 5 3-16,7 12-10 31,0 1-11-31,6 12-39 0,5 1-15 0,2 7-23 16,4 4-6-16,2 2-6 15,-6 4-1 1,-4 8-5-16,-7 4 0 16,-9 9-2-16,-5 3-1 15,-15 0 3-15,-4-2-2 16,-5-2-2-16,-3 0-1 15,7 1-4-15,2 2-1 0,10 1-2 16,6 3-1-16,9 5-2 16,3 3 1-16,10 3 2 15,4-2-1-15,9-3-70 16,-2-2-69-16,5-9-119 16,-4-5 116-16</inkml:trace>
  <inkml:trace contextRef="#ctx0" brushRef="#br0" timeOffset="23293.71">15268 13438 1397 0,'-9'-1'108'16,"-4"2"53"0,-3 6-41-16,-4 6-74 15,-1 5-15-15,-1 7-20 0,1 1-6 16,6 5-6-16,6-1-2 15,9-4-2-15,6-5-1 0,7-8 0 16,3-6 0 0,2-11 1-16,0-5 1 0,-2-13 3 15,4-7 1 1,-1-11 1-16,-1-5 1 0,-3-8-2 16,-1-2 14-16,-6 1 20 15,-2 0 13-15,-4 1 27 16,-2 5-9-16,-4 10-7 15,0 9-6-15,0 20-9 16,0 9-5-16,3 20-12 16,-1 11-7-16,4 20-16 15,1 5-2-15,3 9 4 16,2 3-27-16,2 0-85 16,1 0-67-16,2-12-199 0,-1-11 198 15</inkml:trace>
  <inkml:trace contextRef="#ctx0" brushRef="#br0" timeOffset="23494.72">15567 13257 734 0,'0'-7'148'0,"-5"8"125"16,1 6-49-16,-1 19-68 15,2 9-36 1,0 9-43-16,0 2-20 0,1 3-38 15,-1-1-11-15,2-4-22 16,2-2-37-16,2-14-164 16,0-6 133-16</inkml:trace>
  <inkml:trace contextRef="#ctx0" brushRef="#br0" timeOffset="23686.14">15525 13221 1270 0,'0'-4'118'0,"3"9"69"16,4 10-32-16,4 13-60 0,2 5-20 15,3 3-25 1,0 0-14-16,-2-4-17 0,1-3-8 16,-2-8-46-16,-1-4-47 15,0-7-206-15,-3-5 168 16</inkml:trace>
  <inkml:trace contextRef="#ctx0" brushRef="#br0" timeOffset="23865.34">15839 13134 1128 0,'23'-13'198'16,"-6"4"171"-16,-10 15-167 15,-9 9-43-15,-12 15-70 16,-9 7-23-16,-6 5-36 15,-4 0-12-15,1-4-15 16,3-3-30-16,6-10-84 0,4-6-58 16,11-14-239-16,5-7 230 15</inkml:trace>
  <inkml:trace contextRef="#ctx0" brushRef="#br0" timeOffset="24064.8">15908 13067 990 0,'14'-19'163'0,"-6"8"164"15,-7 8-46-15,-1 18-75 16,-2 8-32-16,-3 15-70 16,2 7-27-16,-1 9-36 15,0 3-15-15,3 2-17 16,0 0-4-16,-2-2-4 16,7-1 0-16,-1-7-56 15,2-6-53-15,4-17-211 16,0-9 177-16</inkml:trace>
  <inkml:trace contextRef="#ctx0" brushRef="#br0" timeOffset="24228.58">16117 13329 1376 0,'2'6'187'0,"-1"12"120"0,-1 7-61 15,-2 13-126-15,-4 4-44 16,-1 2-39-16,0-2-15 15,3-7-30-15,3-8-44 16,5-15-135-16,6-9-143 16,5-17 170-16</inkml:trace>
  <inkml:trace contextRef="#ctx0" brushRef="#br0" timeOffset="24355.1">16179 13276 1541 0,'-13'-1'90'0,"1"0"44"16,0-3-112-16,4-2-339 16,3-5 224-16</inkml:trace>
  <inkml:trace contextRef="#ctx0" brushRef="#br0" timeOffset="24646.65">16464 13267 1330 0,'-10'24'129'16,"-5"-5"92"-16,-2-3-44 16,-5-3-60-16,1-3-24 15,-1-1-44-15,4-1-19 16,5 2-26-16,2 3-5 16,11 3-3-16,0 0-1 0,8 2 0 15,2-2 1-15,5 2 3 16,1 2 1-16,-4 2 3 15,1 1 0-15,-10 2 2 32,-3 2-1-32,-12 0-1 0,-5 1-3 15,-16-1-75-15,-6-3-67 0,-2-8-274 16,4-4 232-16</inkml:trace>
  <inkml:trace contextRef="#ctx0" brushRef="#br0" timeOffset="24917.75">16565 13322 1053 0,'14'-2'195'0,"-5"2"155"16,-9 9-107-16,-6 4-43 0,-11 8-72 16,-3 4-34-16,-1 3-46 15,1 2-16-15,7 1-17 16,4 2-6-16,7-4-9 31,2-1-2-31,9-3-4 0,5-4 1 0,3-1 3 31,2-1 2-31,-2 1 2 0,-4 0 1 0,-13 2-13 32,-5 2-23-32,-13 3-68 0,-2 0-61 0,-5-6 84 15</inkml:trace>
  <inkml:trace contextRef="#ctx0" brushRef="#br0" timeOffset="25366.95">16909 13282 1098 0,'7'13'189'0,"0"4"138"0,-7 10-126 16,-4 5-45-16,-7 9-79 16,-2 2-6-16,-1 11-56 15,-1 1-8-15,0 4-6 16,4-2-1-16,0-13-1 16,0-8-3-16,6-15 0 15,0-9-3-15,5-13-1 16,3-10 6-16,3-17 23 15,1-10 20-15,-1-22 33 16,1-7 12-16,4-8 8 16,2 3 3-16,4 15-1 15,1 9-5-15,2 17-17 0,0 7-16 16,-3 17-23-16,2 7-8 16,-8 19-9-16,2 3-4 15,-5 14-5-15,-2 7-2 16,-1 9-4-16,-1 8-1 15,0 3-7-15,-1-1-20 16,3-11-66-16,0-7-47 0,3-13-104 16,2-5-41-1,2-10 153-15</inkml:trace>
  <inkml:trace contextRef="#ctx0" brushRef="#br0" timeOffset="25562.12">16862 13447 1663 0,'-4'9'164'0,"4"5"112"0,-1 2-82 15,11 0-95-15,4-1-28 16,4-9-37-16,6-5-12 16,1-9-10-16,1-5-37 15,2-8-606-15,2-2 457 16</inkml:trace>
  <inkml:trace contextRef="#ctx0" brushRef="#br0" timeOffset="56764.15">21179 12225 1027 0,'7'-4'157'0,"-1"0"127"16,2 2-45-16,-3 3-45 15,-1 4-30-15,0 6-28 16,-4 3-16-16,1 7-41 16,-1 3-14-16,0 7-24 15,1 8-12-15,0 7-15 0,1 5-4 16,1 11-7-16,-3 5-1 16,-6 10-1-1,-2 3 0-15,-8-1 1 16,-6-6 1-16,-20-5 0 15,-9-1 0-15,-16 1-10 0,2 0-16 16,6-7-42 0,6-7-22-16,15-15-47 0,2-9-40 0,7-15-178 15,5-10 205-15</inkml:trace>
  <inkml:trace contextRef="#ctx0" brushRef="#br0" timeOffset="56990.93">20779 13083 1745 0,'-5'16'117'15,"-1"5"35"-15,1 5-40 0,-4 11-74 16,-4 5-19 0,0 3-15-16,-3 1-3 0,5-6-1 15,7-3 0 1,12-11-4-16,1-7-1 0,15-7-2 0,3-5-1 15,11-12 1 1,7-8 7-16,13-15-88 0,11-9-87 16,9-20 103-16</inkml:trace>
  <inkml:trace contextRef="#ctx0" brushRef="#br0" timeOffset="58047.55">21611 11966 678 0,'0'-1'92'16,"0"-1"79"-16,-1 1-21 15,0 1 7-15,0 3 1 0,-3 2-8 16,2 7-32-16,1 4-16 15,0 9-38-15,0 7-19 0,-4 12-26 16,-1 6-8-16,-4 12-7 16,-1 3-2-16,-3-1-1 15,-3-3-1-15,3-13-28 16,2-8-24-16,0-14-94 31,7-6-83-31,5-18 124 16</inkml:trace>
  <inkml:trace contextRef="#ctx0" brushRef="#br0" timeOffset="58603.67">21804 12286 1302 0,'6'-1'147'0,"-6"-1"108"0,-3 1-30 15,-12 0-85-15,-3 1-31 16,-4 4-47-16,2 3-16 15,-2 9-22 1,3 3-8-16,2 8-16 0,4 2-5 16,6-3-8-1,6-1-2-15,6-8-4 16,3-5-2-16,4-7 2 16,2-5 3-16,4-8 8 15,0-3 4-15,-1-7 5 16,2-1 3-16,-2-2 2 15,2 1 2-15,-4 3 1 16,-5 2-1-16,-3 12 2 16,-3 6-2-16,-2 15-4 15,-1 7-1-15,0 4-4 16,2 1-2-16,7-6 0 16,4-4-3-16,10-9 1 15,6-5 1-15,3-8 0 16,1-7 1-16,-2-10 3 15,-3-6 1-15,-5-13 14 0,1-4 12 16,-5-10 27-16,-4-1 17 16,-4-1 18-16,-4 3 1 15,-2 8-15-15,1 7-9 16,-7 15-19-16,1 8-7 16,-2 19-15-16,-2 7-11 0,0 18-15 15,1 8-6 1,2 13-1-16,0 5 2 0,2 1-47 15,2 0-35-15,1-8-89 16,3-3-146-16,-1-11-209 16,2-3 287-16</inkml:trace>
  <inkml:trace contextRef="#ctx0" brushRef="#br0" timeOffset="59104.08">22087 12283 1401 0,'0'12'109'0,"2"3"38"0,3 3-45 16,8 4-43-16,3 0-9 15,9-4 15-15,6-4 18 16,8-7 5-16,5-5-3 16,7-6 6-16,1-5-7 15,-11-8-12-15,-6-2-4 16,-12-2-21-16,-9-3-10 15,-9 3-6 1,-6 2-1-16,-6 4-6 0,-4 5-5 16,-7 15-15-16,-1 9-8 0,-4 17-7 15,3 9-1 1,10 4 3-16,6-4 1 16,15-7 2-16,6-10 0 0,8-13 1 15,0-4 2-15,3-7 3 16,-5-8 2-16,1-7 3 15,-1-2 4-15,-2-6 4 16,-1 2-1-16,-3 6 1 16,-6 3-4-16,-4 9-3 15,-2 4 2-15,-4 8-3 16,-1 3 0-16,-1 5-3 16,-3 1-1-16,-2 2-8 15,-2-2-4-15,-2-1-20 0,-2-1-12 16,-2-5-28-16,3-2-21 15,-2-6-74 1,3-3-46-16,3-6-196 0,4-3 221 16</inkml:trace>
  <inkml:trace contextRef="#ctx0" brushRef="#br0" timeOffset="59304.68">22828 12054 1282 0,'27'3'188'15,"-2"7"128"1,-14 13-90-16,-8 8-43 0,-5 15-68 16,-11 4-26-1,-6 9-48-15,2 3-17 16,-8-6-16-16,4-4-5 0,6-8-70 16,1-8-23-16,13-9-132 15,2-5-125-15,10-12 210 16</inkml:trace>
  <inkml:trace contextRef="#ctx0" brushRef="#br0" timeOffset="59485.96">22711 12293 1511 0,'-2'-2'175'16,"-1"2"107"-16,4 3-44 16,10 5-95-16,5 0-52 15,15-1-51 1,6-5-14-16,6-4-19 0,-2-5-4 15,-3-6-28-15,-4-3-45 0,2-4-195 16,2-4 163-16</inkml:trace>
  <inkml:trace contextRef="#ctx0" brushRef="#br0" timeOffset="60125.85">23590 12315 1136 0,'4'1'172'16,"1"4"133"-16,-2 7-142 15,-6 7-19-15,-5 12-58 16,-4 6-12-16,-5 10-27 16,-4 1-11-16,-2 4-22 15,0-2-7-15,3-4-8 0,4-7-9 16,3-11-14-16,4-9-12 16,5-15-27-1,0-7 4-15,4-15 12 0,1-10 14 16,5-10 52-16,3-4 17 15,6-10 41-15,2-5 17 16,5-2 8-16,0-4-2 16,6 7-14-16,0 9-8 0,6 13-10 15,0 11-6-15,-3 15-12 16,-1 9-6 0,-6 17-9-16,-3 8-2 0,-2 17-9 15,-6 8-4-15,-3 6-9 16,-5 3-3-16,0-1-28 15,-5-4-18-15,1-5-46 16,-1-6-36-16,2-9-40 16,0-8-28-16,-2-9-143 15,1-6 191-15</inkml:trace>
  <inkml:trace contextRef="#ctx0" brushRef="#br0" timeOffset="60295.28">23525 12440 1484 0,'18'17'141'15,"9"1"90"-15,10 0-95 0,7-4-65 16,4-1-39-16,-8-6-75 16,-4-6-52-16,0-1 51 15</inkml:trace>
  <inkml:trace contextRef="#ctx0" brushRef="#br0" timeOffset="70562.14">22102 10208 728 0,'0'-3'84'0,"-3"0"52"0,2 1-29 15,0 0-43-15,-2 1-2 16,0 1 22-16,-1-1 6 15,-4 0 9-15,2 2-9 16,1 2-29-16,-2 1-17 16,2 3-20-16,2 0 3 15,2 0 10-15,1 0 9 0,1-3 15 16,4-1 0-16,6 0-4 16,-2 1-4-16,7 0-21 15,-3 3-9-15,2 3-14 16,0 1-6-16,3 6 19 15,0 1 6-15,6 7 14 16,2 2 5-16,3 7-20 16,2 4-6-16,-6 6-14 15,-1 4-1-15,-8-1-2 16,-5 2 1-16,-6-3 1 0,-8-2 1 16,-5-3 1-1,0-2 0-15,-5-2-1 16,-1-2-1-16,0-3-3 0,-1-1 0 15,4-6-1-15,1-1-1 16,5-7 1-16,3-3-2 16,2-8 0-16,2-5 0 15,2-5-37-15,4-1-29 0,0-3-81 16,0 1-53-16,2-2-63 16,2-1-13-16,0 1-25 15,-1-1-45-15,-4 2 213 16</inkml:trace>
  <inkml:trace contextRef="#ctx0" brushRef="#br0" timeOffset="71002.64">22151 10842 1003 0,'0'-5'126'0,"-1"2"85"15,1 1-57-15,-3 3-92 32,1 3-25-32,1 6-18 0,1 4-2 0,0 8 2 15,4 5 0 1,4 1-4-16,3-1-2 0,3-6-5 16,1-2 6-16,2-11 33 15,1-3 15-15,1-9 18 16,0-7 14-16,3-10-27 15,-1-4-16 1,6-6-18-16,-1-2-21 0,-2 3-11 16,-3 4-1-16,1 5-20 15,-5 5-45-15,1 9-190 0,0 6 159 16</inkml:trace>
  <inkml:trace contextRef="#ctx0" brushRef="#br0" timeOffset="71778.1">22604 11096 499 0,'0'0'126'0,"1"-1"124"16,0-3-39-16,-1 1-53 15,0-1-20-15,0-1-12 16,-1-1-4-16,0 0-7 15,-4 1-6-15,-1 1-26 16,0 1-10-16,-5 1-19 16,0 1-7-16,-5 0-10 0,1 1-8 15,-4 0-13-15,0 1-5 16,-10 4-8-16,-3 2-2 16,-2 4-1-16,-2 2-2 15,8 4 0-15,7-1 0 16,8-2 0-16,9 1-2 15,5-2 0-15,7 1-1 0,15 2 0 16,4-3 0 0,10 1 3-16,1 1 0 0,-1-3 2 15,-7 2 0 1,-4-1 2-16,-4-1 2 0,-6 0 13 16,-4-2 6-16,-10-1 8 15,-7 1 4 1,-13 1-7-16,-6 2-3 0,-15-1-6 15,-14 0-3-15,-18-2-7 16,-3-3-2-16,2-7-5 16,10-3-2-16,18-8-1 15,7 1-27-15,11 1-84 16,1 0 25-16,-4-2 17 16</inkml:trace>
  <inkml:trace contextRef="#ctx0" brushRef="#br0" timeOffset="74974.2">14708 10732 448 0,'1'-11'24'0,"-2"-5"28"15,2 1 4-15,-1 0 33 16,0 1 26-16,0 6 35 16,-2 1 16-16,-1 5-2 0,-2 2-21 15,1 3-50 1,0 3-25-16,-1 0-18 0,2 3 5 15,0 0 12-15,2-2 5 16,5 1-6-16,0-1-7 0,1 3-12 16,1 5-7-16,-1 7-13 15,-3 6-8 1,-3 11-10-16,0 6-3 0,-9 13-4 16,1 7-1-1,-4 9-2-15,-1 3-3 0,-1-1-9 16,2-5 0-16,0-8 2 15,2-8 2-15,10-14 8 16,4-4-1-16,14-11-4 16,8-5 0-16,19-6 7 15,4-6 10-15,30-1 16 16,15-2 5-16,12-6-1 16,3-1-7-16,-4-9-10 15,-5-1-2-15,-10-1-4 16,-11 1 0-16,-26 1-23 0,-16 0-48 15,-20 1-160 1,-7-1-196 0,-8-4 224-16</inkml:trace>
  <inkml:trace contextRef="#ctx0" brushRef="#br0" timeOffset="75478.73">15033 10862 841 0,'0'12'102'0,"-2"5"106"16,0 5-67-16,-2 9-39 16,-1 6-23-16,0 10-43 15,-6 0-15-15,1 0-15 16,2-3-3-16,-2-7-11 16,8-5-17-16,-2-12-17 15,4-7-14-15,5-13-1 16,2-10 16-16,3-14 20 0,5-9 20 15,2-16 35-15,1-5 17 16,3-10 36-16,-3-1 14 16,-1 6 22-16,1 6 1 15,4 16-19-15,0 7-18 16,-2 17-43-16,-1 6-17 0,-1 16-14 16,2 9 0-16,-2 16-1 15,-1 9-1 1,-1 10-3-16,-1 3-2 15,-4 0-1-15,0-3-1 16,0-8-41-16,-3-6-41 0,-4-9-180 16,1-7 149-16</inkml:trace>
  <inkml:trace contextRef="#ctx0" brushRef="#br0" timeOffset="75678.18">15086 10998 1353 0,'0'17'110'0,"1"0"65"0,2-3-48 15,8-1-55-15,2-4-25 16,12-9-30-16,4-4-8 16,3-9-9-1,7-3-59-15,6-4 41 0</inkml:trace>
  <inkml:trace contextRef="#ctx0" brushRef="#br0" timeOffset="76331.03">16023 10776 385 0,'-3'0'111'0,"1"-1"125"15,-2 0-15-15,2 0-15 16,-2-2-13-16,-2 0-21 16,0 0-22-16,-3 0-45 15,-3 0-25-15,-8 4-43 16,-4 3-13-16,-10 7-20 16,1 2-3-1,3 7-4-15,6 2-1 0,15 2-2 16,7 0 0-1,11 0 1-15,8 0 0 0,9-1 1 16,2-2 2-16,0-3 2 0,-2 1 0 16,-4-6 8-16,-2 0 0 15,-7 0 4 1,-2-1 0-16,-6 4 5 0,-5 0 2 0,-7 0-2 16,-5-1 0-1,-9-2-9-15,-6 0-3 0,-14-6-7 31,-1-2-24-31,-7-6-136 0,1-5-199 16,5-5 200-16</inkml:trace>
  <inkml:trace contextRef="#ctx0" brushRef="#br0" timeOffset="116983.86">12348 14986 515 0,'5'-5'160'16,"1"0"145"-16,-5 0-95 15,1 3-40-15,-3 2-62 16,-3 2-29-16,0 6-48 16,2 3-15-16,0 9-10 15,1 0-3-15,2 7 1 16,-1 2-1-16,3 7-1 16,0 3 0-16,1 4 0 0,-2-1 1 15,0-6-1 1,0-4 0-16,-2-12-1 0,-1-5 1 15,1-14-1-15,-3 1 1 16,-1-15-1-16,-1-7 1 16,-3-15-1-16,-1-7 1 15,2-12 2-15,-1-2 15 16,7 0 42-16,1 2 22 16,2 6 19-16,5 4-8 15,1 7-32-15,1 8-19 0,2 12-23 16,3 4-6-16,5 13-11 15,2 7-3-15,1 13 3 16,-1 8 0-16,0 16 2 16,-3 2-1-16,-5 7-1 15,0-2 1-15,-4-10-3 16,1-7 0-16,-1-17-1 16,-2-9 0-16,1-14-1 15,0-9 1-15,1-10 1 0,-3-6 1 16,3-6-1-16,-1 1 5 15,1-1 10-15,0 4 7 16,0 3 12 0,0 2 2-16,2 3-3 15,1 4-4-15,0 3-9 0,2 4-6 16,-2 7-7-16,0 6 3 16,0 9-7-1,1 9 0-15,-2 16 1 16,-2 8-4-16,-6 14 8 15,1 6-2-15,-3 5-21 0,0-1-28 16,5-3-89-16,1-8-42 0,8-12-136 16,3-8-105-1,4-15 238-15</inkml:trace>
  <inkml:trace contextRef="#ctx0" brushRef="#br0" timeOffset="117625.33">12957 15026 555 0,'-2'5'138'0,"2"0"107"16,-1-3-53-16,0-1-32 15,3-1-45-15,3 0-22 16,5-1-19-16,3 1 0 16,6 3 2-16,1 0 2 0,10 3-6 15,9 1-8-15,8 1-25 16,9 1-8-16,3-1-19 15,-4 0-4-15,-11 1 0 16,-8-1 0-16,-15 1 1 16,-5 1-25-16,-5-1-89 15,-2-2-75-15,-7-6 84 16</inkml:trace>
  <inkml:trace contextRef="#ctx0" brushRef="#br0" timeOffset="117934.88">13347 14919 762 0,'0'14'166'15,"1"1"175"-15,2-2-112 0,2-2-87 16,0-3-41-16,1-3-50 16,2-2-14-16,6-1-6 15,1 1 1-15,2 4 3 16,-1 1 2-16,1 4-9 15,-3 2-5-15,0 5-9 16,-2 1-1-16,-7 3-2 16,-1 1 0-16,-7-2-1 15,-2 1-2-15,-4 0 0 16,-6-2-2-16,-1-3 0 16,-2-4-19-16,1-6-51 15,1-3-34-15,1-6-104 16,6-3-82-16,5-1 161 15</inkml:trace>
  <inkml:trace contextRef="#ctx0" brushRef="#br0" timeOffset="118446.23">13809 14896 779 0,'0'1'110'0,"0"-4"-6"0,-3-2 152 0,-4 2-50 16,-6 3 3-1,-4 4-33-15,-8 8-64 0,0 5-24 0,-2 5-43 31,2 3-15-31,7 2-20 0,5 0-6 16,12-3-4 0,3-2-2-16,10-4-2 0,7-1 0 0,5-5 1 15,3-3 0 1,4-1 1 0,-5-3 2-16,-1 1 1 15,-1 2 1-15,-9 4 0 16,-1 4 2-16,-6 7 0 15,-5 1 2-15,-6 4 0 16,-5 2 0-16,-6 3-1 0,-2-2 1 0,-17-2 0 31,-1-2 0-31,-18-6-2 16,0-4-1-16,5-10-4 16,4-4-6-16,15-7-34 0,5-4-28 15,11-2-96-15,3-2-112 16,9-6 158-16</inkml:trace>
  <inkml:trace contextRef="#ctx0" brushRef="#br0" timeOffset="120174.7">12377 15847 614 0,'0'1'182'0,"0"1"180"0,0-1-163 15,0 1-44-15,0 3-67 16,-4 2-24 0,3 4-35-16,0 3-12 0,2 6-12 15,4 5-2-15,2 10-3 16,-1 3 1-1,2 3-1-15,-4 1 0 0,-2-8 0 16,-2-4 0-16,-1-13 2 16,0-6-1-16,1-13 1 15,-4-6 1-15,0-14 6 16,2-6 7-16,3-7 17 16,3-2 14-16,6-1 16 15,1 2 0-15,-1 5-15 16,2 6-14-16,1 10-23 0,2 7-5 15,0 11-5-15,2 6-1 16,-4 9-36-16,0 3-25 16,-4 9-8-16,-2-1 0 15,-3-2 38-15,-1-2 23 0,-3-10 12 32,0-7 2-32,-4-10 8 0,1-8 9 15,1-12 10-15,2-3 6 16,1-6 13-1,3 0 5-15,4 3 9 0,1 3-1 0,4 10-12 16,3 5-11 0,1 10-20-1,0 8-6-15,-1 10-8 0,-1 6 0 16,-1 12-4-16,1 2-20 0,-1 7-77 16,1-1-48-16,-2-7-179 15,2-5-143-15,1-20 262 16</inkml:trace>
  <inkml:trace contextRef="#ctx0" brushRef="#br0" timeOffset="120887.01">12829 15965 656 0,'5'12'131'0,"3"3"128"0,4 0-126 15,4 1-31-15,0-5-31 16,0-6-4-16,1-6 14 15,-1-8 18-15,0-8 20 16,-2-5 4-16,-2-4-10 16,-3-2-15-16,-4 1-28 15,-5 2-13-15,-6 4-20 16,-4 5-7-16,-11 10-11 16,0 5-5-16,-2 13-10 15,-4 11-4-15,10 14-7 16,4 9-1-16,10 9-1 15,9 1-8-15,12-6-11 16,2-7 1-16,2-18 4 16,0-9 9-16,0-15 14 0,-1-2 0 15,-5-9 3-15,-1-3 6 16,-4-9 11-16,1-6 5 16,1-5 8-16,2-3 3 15,-1 1-2-15,1 6-4 16,-3 11-6-16,1 7-8 15,-4 12-6-15,-1 6-2 0,-2 8-2 16,-4 4-1-16,0 5-15 16,-2 3-9-16,0-2-5 15,-1-3-1-15,0-12 13 16,1-9 4-16,0-2 5 16,3-10-1-16,3-4 2 15,3-5 1-15,3-3 1 16,1 2 0-16,2-1 4 15,2 3 1-15,1 0-1 16,0 0 0-16,-2 4-3 16,0 1 0-16,-2 7 0 15,1 4 0-15,-2 4-1 0,-2 1 2 16,-5 0 0 0,1-1-1-16,-2-1 0 0,2 0 0 15,-2 3-1-15,0 1 1 16,2 6 0-16,1 4 0 15,0 9 1-15,0 6-1 0,0 10-7 16,0 5-68-16,-3-3-65 16,1-6-59-16,0-15-114 31,-3-9-29-31,3-15 183 0</inkml:trace>
  <inkml:trace contextRef="#ctx0" brushRef="#br0" timeOffset="121441.49">13462 15896 743 0,'0'-9'138'0,"5"0"136"16,2 0-30-16,6 1-65 15,-1 0-28-15,3 5-60 16,3 1-23-16,0 3-27 16,1 4-11-16,-2 5-8 15,1 2 0 1,0 6 2-16,2 5-2 0,-6 6-1 0,-2 6-7 31,-8 7-20-31,-4 4-25 16,-3-1-71-16,-3 0-47 15,0-13-127-15,0-5 143 16</inkml:trace>
  <inkml:trace contextRef="#ctx0" brushRef="#br0" timeOffset="122220.26">12262 16522 1051 0,'0'0'125'0,"-4"-5"-59"0,-1 0 80 16,-3 2-59-16,0 5-27 16,0 6-23-16,1 13-19 15,3 4-9-15,3 10-8 16,1 7-1-16,4 5 0 15,4 4-2-15,5-7 1 16,1-6-1 0,4-16 0-16,2-7 0 0,1-13-2 15,0-6 9 1,3-14 25-16,-5-6 15 0,1-9 28 16,-4 1 0-16,-5 2-19 15,-5 3-12-15,-2 12-25 0,0 7-8 16,0 15-4-1,4 8-2-15,2 13 0 16,3 3-1-16,4 1-1 0,-4-4 0 16,0-9-1-1,1-7 0-15,-5-12 21 0,-3-6 24 16,0-10 41-16,-5-7 16 16,-2-6-11-16,0-4-23 0,-2-2-37 15,1 2-17-15,1 0-27 16,1 1-48-16,7 7-137 31,3 7-190-31,12 10 207 0</inkml:trace>
  <inkml:trace contextRef="#ctx0" brushRef="#br0" timeOffset="122521.31">12754 16707 1033 0,'1'1'129'0,"4"4"88"16,0 2-64 0,3 5-73-16,1 4-37 0,1 5-32 0,-1 0-3 31,-4-1-2-31,-1-2-1 0,-6-6 43 16,-1-2 25-16,-6-8 50 15,-2-3 22-15,0-10-11 16,0-7-16-16,3-8-37 15,1-4-19-15,7-3-30 16,3-1-11-16,6 2-13 16,3 3-5-16,7 4 3 15,4 4-33-15,4 7-92 16,2 1-56-16,0 7-206 16,0 0 205-16</inkml:trace>
  <inkml:trace contextRef="#ctx0" brushRef="#br0" timeOffset="122710.7">13039 16580 637 0,'0'12'191'0,"0"3"210"0,-2 2-83 16,1 4-87-16,-1 2-43 15,-2 5-72-15,2 6-37 16,0 3-49-16,2 3-14 16,1-1-14-16,3-5-2 15,4-12-3-15,3-8-2 16,3-14-6-16,2-5-30 0,1-14-93 15,2-5-84-15,-3-13 106 16</inkml:trace>
  <inkml:trace contextRef="#ctx0" brushRef="#br0" timeOffset="122828.69">13100 16475 609 0,'-20'-8'175'15,"0"1"167"-15,8 5-194 16,3 2-58-16,4-7-125 15,5-3-194-15,5-17 144 16</inkml:trace>
  <inkml:trace contextRef="#ctx0" brushRef="#br0" timeOffset="122996.39">13293 16180 1282 0,'5'31'194'15,"-3"8"168"-15,-1 4-90 16,-1 13-112-16,-3 3-50 15,2 10-63-15,-3 1-25 16,8 0-38-16,2 1-31 16,7-6-100-16,2-7-72 15,3-11-227 1,-1-11 240-16</inkml:trace>
  <inkml:trace contextRef="#ctx0" brushRef="#br0" timeOffset="123313.4">13228 16727 1041 0,'14'0'129'0,"9"-1"111"15,7 0-45-15,5-5-53 16,-1-3-21-16,-2-4-34 16,-6-4-8-16,3-2-5 15,-1 1-6-15,-7-1 7 0,-2 1-4 16,-11 4-11-1,-5 2-2-15,-9 6-15 0,-5 5-8 16,-8 9-13-16,-5 8-6 16,1 17-12-1,1 7-4-15,13 16-6 16,7 1-2-16,4 3 0 16,7-6 0-16,15-14-24 15,1-9-31-15,9-18-98 16,3-11-73-16,-2-17 121 0</inkml:trace>
  <inkml:trace contextRef="#ctx0" brushRef="#br0" timeOffset="123743.89">13752 16255 1644 0,'1'0'132'0,"1"10"87"0,1 6-48 16,0 16-64-1,6 9-20 1,-3 13-42-16,4 7-18 16,0 8-22-16,-4 2-7 15,6 3-54-15,-7-2-34 16,2-7-46-16,0-8 1 0,-6-18 51 16,1-10 36-16,0-17 56 15,-2-11 25-15,2-8 34 16,-2-8 15-16,2-10 14 15,2-3-13-15,4-3-12 16,3 0-7-16,1 1-8 16,3 5-3-16,1 7-18 15,1 6-8-15,-2 10-13 16,-3 4-3-16,-1 12-3 16,-3 7 1-16,-7 12-1 15,-1 3 0-15,-9 7-4 16,-5 1-4-16,-4-6-12 15,-2-5-11-15,1-13-27 0,0-7-19 16,-2-17-55 0,1-8-28-16,5-15-114 0,7-5-189 15,10-16 273-15</inkml:trace>
  <inkml:trace contextRef="#ctx0" brushRef="#br0" timeOffset="124344.9">14254 16776 1226 0,'-3'-25'163'0,"-2"-1"128"16,-5 1-60-16,1 4-98 15,-2 3-39-15,-3 7-43 16,0 4-10-16,-9 9-14 16,0 6-6-16,-3 15-16 15,2 9-6-15,5 18-34 16,5 7-14-16,9 0-19 16,5-1-1-16,10-12 28 15,4-9 15 1,5-13 22-16,3-10 2 0,-4-12 2 15,-1-7 2 1,-2-13 10-16,-6-5 6 0,1-8 23 16,0-3 11-16,-6-2 21 15,-2 4 10-15,-1 6 3 16,-4 5-4-16,3 14-22 16,2 5-15-16,4 15-27 0,-2 10-10 15,5 10-9-15,0 5-23 16,2 7-68-1,3-1-52-15,-1 0-182 0,1-5-184 0,4-15 289 32</inkml:trace>
  <inkml:trace contextRef="#ctx0" brushRef="#br0" timeOffset="124637.71">14500 16803 1393 0,'-11'21'197'0,"-5"-1"135"0,-1 4-119 15,-4 0-52-15,-1 7-83 16,0 1-29-16,6 3-37 16,3 3-9-16,12-2-5 0,5 1-3 15,9-4 0-15,8-4-1 16,4-7 0-1,4-3 1 1,4-12-1-16,4-6 17 0,0-8-80 16,0-10-49-1,-8-9-133-15,-4-6-194 16,-5-10 263-16</inkml:trace>
  <inkml:trace contextRef="#ctx0" brushRef="#br0" timeOffset="124835.65">14691 16646 1337 0,'0'-7'189'0,"-1"2"154"16,1 5-64-16,-3 4-94 15,2 6-41-15,1 9-59 16,0 7-24-16,3 15-36 16,3 6-12-16,-2 10-11 15,3 3-2-15,-1 5-19 16,1 0-26-16,2 5-101 15,0-3-62-15,1-4-292 0,1-9 282 16</inkml:trace>
  <inkml:trace contextRef="#ctx0" brushRef="#br0" timeOffset="125182.83">14938 16794 752 0,'11'-4'154'0,"-1"4"174"16,2 5-26-16,-4 13-35 15,-3 1-29-15,-5 11-74 16,-4 3-35-16,-7 3-66 16,-7 1-21-16,-4-2-25 15,-3-4-5-15,1-6-7 16,3-3-2-16,5-7-3 15,1-3 3-15,9-6 8 16,3-1 2-16,7-1 4 16,8 1 0-16,4 4-4 0,5 1 0 15,7 2-3-15,2 2-2 16,10 4-4-16,0 2-2 16,1 6 0-16,1 2 20 15,-2 10-73 1,-1 1-59-16,3 6 70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5:14:28.7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2151 3764 961 0,'-8'0'148'0,"-4"1"126"15,7 2-29-15,1 2-66 16,0 3-28-16,5-1-36 0,-7-2-15 16,6 6-6-16,-1 0-5 15,-1 12-15 1,9 9-13-16,-11 9-26 0,5 7-12 16,1 5-13-16,-4 0-4 15,5-2-2-15,-2-2-2 16,1-8-9-16,0-2-20 15,-6-14-76 1,0-8-69-16,7-15 90 0</inkml:trace>
  <inkml:trace contextRef="#ctx0" brushRef="#br0" timeOffset="626.69">2106 3523 828 0,'-9'-5'120'15,"5"0"137"-15,0 3-93 16,0-1-36-16,-1 1-28 0,-10 4-34 16,-11-2-7-16,-5 6 3 15,-6 5 6-15,-6 7-4 16,2 8-13-16,-3 11-25 16,6 3-10-16,3 11-6 15,1 4-4-15,6 12-3 31,2 4-2-31,6 5-4 0,11-1-2 0,12-3-1 32,14-3-1-32,10-7-1 15,6-4 1-15,10-5 2 0,4-3 2 0,14-8 1 32,5-7 2-32,8-14-1 0,0-4 0 0,-3-12 1 31,-3-5 1-31,3-11 2 0,-2-7 1 15,-6-11 2-15,-2-2-3 16,-16-10 2-16,-11-6 2 16,-9-11 1-16,-11-8 5 15,-9-10 1-15,-5-7-1 0,-14-8 3 16,-3-1 2-16,-17 5 7 16,-5 6 3-16,-19 10 4 15,-6 11-1-15,-4 8-12 16,1 10-7-16,9 20-13 15,-1 9-31-15,-10 24-68 16,-2 10-70-16,-2 23 83 16</inkml:trace>
  <inkml:trace contextRef="#ctx0" brushRef="#br0" timeOffset="8115.99">3567 3559 427 0,'-2'-3'94'0,"1"0"100"15,0-1-26-15,-2 4-48 0,2 1-14 16,-2 3-19-16,0 1-2 15,0 3 5-15,0 3-1 16,-1 6-13-16,0 1-12 16,-2 6-21-16,-1 4-6 15,-2 9-2-15,1 6-1 16,-5 16-6 0,1 8-6-16,-3 5-13 0,0 0-3 15,3-11 0-15,0-8 1 16,2-14-1-16,6-8-2 0,-1-10-32 15,2-7-38-15,3-13-162 16,4-2 134-16</inkml:trace>
  <inkml:trace contextRef="#ctx0" brushRef="#br0" timeOffset="8662.31">3896 3545 1031 0,'-4'-2'127'15,"-3"-1"94"-15,-2 4-39 16,1 7-78-16,0 5-19 16,-5 13-27-1,6 5-6-15,-4 14-14 16,-2 9-11-16,1 15-14 15,-2 6-6-15,-2 3 1 16,3 0-1-16,-3-14-54 16,3-7-53-16,1-13-195 15,-2-9 161-15</inkml:trace>
  <inkml:trace contextRef="#ctx0" brushRef="#br0" timeOffset="9209.48">3474 4050 1276 0,'-5'7'116'0,"5"-1"105"15,5-1-47-15,6-5-31 0,6 0-28 16,4-8-47-16,5-2-36 16,6-5-26-16,5-5 1 15,10-5-19-15,4-3-40 16,-1-6-99-16,2 2-57 15,-12 3-60-15,-5 0 23 16,-9 7 96-16,-9 1 57 16,-5 6 96-16,-6 5 49 15,-5 10 72-15,-1 0 29 0,-4 11 14 16,0 7-25-16,-4 7-47 16,6 8-25-16,1 10-31 15,1 1-9-15,5 0-22 16,1-7-5-16,6-11-1 15,-2-11 2-15,6-10 12 16,0-4 15-16,-1-9 20 16,-3-4 5-16,1-6-3 15,-4-3-10-15,-1 1-17 16,0 9-7-16,0 6-14 16,2 9-6-16,4 15-4 15,3 6 1-15,8 7 2 0,3 0 2 16,5-9 1-1,1-9-2-15,-4-12 38 0,-3-5 27 16,-2-8 53-16,-5-6 18 16,-9-11-15-16,-5-7-31 15,-6-11-50-15,-4-8-16 16,4-5-23-16,-2-2 2 0,4 5-43 16,5 9-46-16,2 10-162 15,5 6-150-15,9 13 213 16</inkml:trace>
  <inkml:trace contextRef="#ctx0" brushRef="#br0" timeOffset="10213.02">5299 3954 552 0,'0'8'164'0,"0"4"213"0,-4-1-112 0,-5-3-26 15,-3 0-47-15,-8-5-69 16,-4-2-31-16,2 3-53 31,-5 1-9-31,-2 5-18 0,3 7-9 16,-3 10-6-16,2 3-2 0,6 5 0 31,9 1 0-31,13-9-2 0,9-4-3 16,10-13-2-16,3-7 3 15,4-13 7-15,-3-8 3 16,2-11 9-16,-1-6 7 16,-5-10 7-16,0-8 1 0,-5-12 0 15,-1-8-5-15,-3-8-7 16,-2 2 1-16,-8 5 3 15,2 10 4-15,1 19 6 16,-3 12 1-16,1 27-8 16,-2 10-7-16,-5 27-11 15,0 15-3-15,-1 23 1 16,3 11-1-16,6 10 1 16,4-5 0-16,9-13 0 15,7-15 0-15,5-21-1 16,7-8 0-16,10-17 2 15,-2-9 3-15,4-10 3 16,-4-7 1-16,-13-11 0 16,-6-7 2-16,-13-4 2 15,-3 2 3-15,-10 3 3 16,-4 9 0-16,-11 11-11 0,-1 11-5 16,-5 24-11-16,1 14-1 15,2 14 3-15,3 1 3 16,11-5 1-16,6-4 0 0,17-11 1 15,2-7 0-15,5-14 5 16,2-7 4 0,1-14 4-16,2-4 1 0,6-11-2 15,-1-4 0-15,-4-6-2 16,0-2 1-16,-8 2 1 16,-5 1-3-1,-1 11 3-15,-7 6-2 0,0 11-5 16,3 6 0-16,2 7-3 15,2 5 0-15,10 7 5 16,-4 0 1-16,-2 5 3 16,1 0 1-16,-10 1 3 0,-6 2 2 15,-13 2 2 1,-9 1 2-16,-24-1-10 0,1 0-25 16,-1-10-88-1,-1-9-69-15,20-15-426 0,7-15 367 16</inkml:trace>
  <inkml:trace contextRef="#ctx0" brushRef="#br0" timeOffset="10403.29">6080 3900 881 0,'18'11'150'0,"-4"6"142"16,2 7-45-16,-7 6-79 15,-5-1-44-15,3 1-65 16,-1-6-28-16,2-6-27 15,5-2 1 1,2-12-8-16,2-4-30 0,6-10-131 16,0-5-211-16,6-10 209 15</inkml:trace>
  <inkml:trace contextRef="#ctx0" brushRef="#br0" timeOffset="10528.25">6228 3673 1051 0,'-23'-1'161'0,"0"3"102"15,3 6-131-15,1 0-58 0,11 0-78 16,7-1-55-16,13 1-302 16,12 0 241-16</inkml:trace>
  <inkml:trace contextRef="#ctx0" brushRef="#br0" timeOffset="10943.46">6589 3929 1049 0,'-4'9'192'16,"-4"-2"154"-16,-5-7-114 16,-6-2-41-16,0-1-74 15,-7-4-35-15,-3 2-47 16,0 6-21-16,-8 12-20 16,11 14-4-16,3 7-3 15,9 0 0-15,17-7 1 0,11-9 0 16,14-15 7-1,4-6 9-15,-1-9 21 16,-6-5 11-16,-7-8 20 0,4 5 1 16,-10-4-1-16,1 4-7 15,-5 10-19-15,-7-3-6 0,0 13-7 16,0 6-5 0,-2 20-5-16,1 6-3 0,2 10-3 15,0 0 1-15,4-3 0 16,-1 0 1-16,-3 2-2 15,-1 2 3-15,-9-3 3 16,-3 1 0-16,-7-7 4 16,-1 1-2-16,-5-6-4 15,-4-9-11-15,2-3-70 16,-8-9-29-16,5-11-196 16,9-4-204-16,7-28 298 15</inkml:trace>
  <inkml:trace contextRef="#ctx0" brushRef="#br0" timeOffset="11226.83">6770 3815 1137 0,'28'10'163'16,"-5"12"143"-16,-7 7-56 0,-18 11-84 16,-5 3-47-1,-7-5-69-15,0-1-19 0,4-14-19 16,6-6-3-16,1-12-1 15,3-6 4-15,9-7 15 16,-2-7 16 0,3-12 13-16,5-1 2 15,5-1-5-15,1 5-13 16,7 14-16-16,-2 9-3 0,-2 16-12 16,0 6-3-16,2 12-1 15,-8 2 1-15,-1-3-46 16,2-1-60-16,1-12-346 15,4-4 277-15</inkml:trace>
  <inkml:trace contextRef="#ctx0" brushRef="#br0" timeOffset="12177.95">7814 3846 558 0,'-4'19'148'0,"1"0"151"16,2 1-115-16,1 0-8 16,4-1-55-16,3-2-20 15,6-6-14-15,4-6-8 0,4-10 4 16,4-2 2-16,0-9-16 15,-1 0 0-15,-9 0-11 16,-5-2-6-16,-12 4-9 16,-8 1-5-16,-17 2-13 15,-5 2-10-15,-5 10-18 16,-3 7-5-16,11 15-8 16,1 8-1-16,6 15 3 15,8 2 4-15,8-3 5 16,6-10 1-16,15-15 1 15,6-7 2-15,4-10 3 16,7-4 4-16,7-10 2 16,5-5 2-16,18-11-1 15,0-4 0-15,-3-8 6 0,0 4 5 16,-14 5 10-16,-8 5 6 16,-12 19-5-16,-10 6-6 15,-13 17-12-15,-1 9-7 16,-6 7-3-16,-3 0 1 15,-3-8 2-15,1-4 0 16,2-11 2-16,6-5 0 16,2-9 0-16,3-4 0 0,4-16-3 15,1-8-1-15,10-8-4 16,2-8 0-16,12 5 0 16,2 2 0-16,1 15 1 15,1 10-1-15,-4 17-1 16,-1 13-2-16,-9 10 3 15,2 10 0-15,-10 3 1 16,-9-3 3-16,-4-4 0 16,-4-6 1-16,-4-11 2 15,7-1 2-15,1-6 2 16,-3-6 2-16,2-8 2 0,-6-11-1 16,5-14-4-1,0-11-1-15,4-8 1 0,4-5 1 16,10 5-1-1,4 8-1-15,0 13-9 16,5 8-1-16,-4 11-4 0,0 4 0 16,1 7 0-16,-4 2-6 15,-1 4-57-15,4 4-35 16,-3 2-113-16,-1 3-77 16,2 2 164-16</inkml:trace>
  <inkml:trace contextRef="#ctx0" brushRef="#br0" timeOffset="12498.63">8962 3819 999 0,'-5'-5'155'0,"-3"1"109"0,5 1-90 0,-5 1-24 16,0 4-63-16,-2 5-17 15,-10 9-35-15,4 15-10 16,-2 10-12-16,2-1-1 15,10 1 3 1,5-8 3-16,8-11 23 0,9-2 2 16,11-10 29-1,-2-9 11-15,8-6 6 0,-2-7 7 0,-13-13-20 32,0-3-9-32,-12-7-22 0,-5-3-10 15,5 0-15 1,-6 0-6-16,-7 2-6 15,-3 4-17-15,-15 14-71 16,-7 9-44-16,0 17-176 16,3 4-221-16,12 2 305 15</inkml:trace>
  <inkml:trace contextRef="#ctx0" brushRef="#br0" timeOffset="12773.64">9078 3811 816 0,'28'6'209'0,"-1"3"152"16,-6 10-109-16,-3 5-40 15,-3 3-85-15,-6-1-27 16,-1 2-45 0,-6-1-20-16,-2-5-20 0,1-2-2 15,-2-13 4-15,-1-1-1 16,-5-9 34-16,-1-3 13 16,-2-9 22-16,-2-4 13 0,6-2-15 15,-1-6-8-15,7 2-24 16,3-1-13-16,10 2-26 15,4 3-9-15,15 4-7 16,7 4-2-16,18-2 5 16,-1 0-25-16,3-4-121 15,-1-5-98-15,3-1 118 16</inkml:trace>
  <inkml:trace contextRef="#ctx0" brushRef="#br0" timeOffset="13213.64">10020 3340 1356 0,'2'13'128'0,"-2"11"70"0,-5 12 0 16,-10 15-56-16,-5 11-44 16,-13 20-49-16,-6 6-13 15,-15 18-14-15,-2 5-5 16,-3 1-8-16,1 1-2 16,8-9-30-1,2-9-48-15,16-20-126 0,6-15-136 16,16-28 173-1</inkml:trace>
  <inkml:trace contextRef="#ctx0" brushRef="#br0" timeOffset="13644.1">10333 3333 1419 0,'17'12'125'0,"-17"17"75"0,-6 16-33 0,-15 26-48 16,-14 7-46-16,-6 13-53 16,-6 4-8-16,2-1-5 15,8-5-1-15,12-14-1 0,6-13-1 16,7-22 0 0,2-6-1-16,4-17-2 0,3-6 0 31,0-16 4-31,5-8 0 15,4-12 0-15,6-1-1 0,8-1 0 16,3 2 5-16,7 7 3 16,5 7 2-16,-1 11-6 15,-1 5-3-15,-4 7-3 16,-4 3 0-16,-1 1 2 16,-5 1 0-16,-13-1 5 15,-9-1 4-15,-10 3 5 16,-12 2 2-16,-16 0-4 15,-10-1-10-15,-11-6-43 16,-1-4-47-16,15-9-115 16,2-8-109-16,16-8 165 0</inkml:trace>
  <inkml:trace contextRef="#ctx0" brushRef="#br0" timeOffset="14312.16">10469 3811 989 0,'1'16'128'0,"-4"9"72"15,-2 8-23-15,-5 5-69 16,-4 1-48-16,7-2-38 16,2-4-12-16,4-8-5 15,8-7 3-15,3-13 11 16,4-5 13-16,12-11 25 15,4-2 7-15,3-10 9 16,3-1 2-16,-5-5-6 16,-1 0-7-16,-5 8-20 15,-7 6-14-15,0 17-25 16,-4 7-6-16,-5 13-2 0,3 6 1 16,-4-3 4-16,3-5 4 15,9-9 1-15,2-7 1 16,5-10 16-1,3-4 10-15,0-12 23 0,2-1 5 16,-4-10 2-16,0 1-4 0,-13-2-8 16,-6-1 3-1,-11 11 0-15,-10 3-9 16,-12 22-22-16,-6 14-13 0,-3 26-16 16,0 10-4-16,12 13 5 15,2-1 1 1,12 5 1-16,4 3 2 15,-7 6 2-15,9 5-17 0,-11-2-11 16,-1 1-29 0,-12-2-51-16,-11-5 6 15,-12-4 17-15,-6-8 30 16,2-17 59-16,1-15 15 0,6-24 53 16,4-9 24-16,11-18 4 0,6-7 19 15,23-11-46 1,9-6-28-16,25-9-14 0,12-1-25 15,20 5-11-15,16 4-4 16,7-1-71-16,-4-7 397 16,-1-18-252-1</inkml:trace>
  <inkml:trace contextRef="#ctx0" brushRef="#br0" timeOffset="20233.68">15398 3716 423 0,'3'-3'137'0,"2"-1"157"0,1 0-31 15,2 2-40 1,4 1-38-16,-3 0-56 16,-1 2-31-16,-4 6-32 15,-3 4-13-15,-1 13-26 0,-2 9-7 16,2 20-17-16,-1 8-3 16,5 20-6-16,1 9-1 15,2 21-2 1,4 16-2-16,-3 18 5 15,2 11-1-15,-2 14 4 16,-3 3 1-16,-4 10 4 16,-2-6 2-16,-8-9 3 15,1-8 1-15,0-20 0 16,2-4-1-16,5-22 0 16,0-9 0-16,0-19-3 0,-2-12 1 15,-1-12-2-15,-2-7-2 0,-5-9-39 16,-6-5-47-16,2-16-203 15,-2-8 168-15</inkml:trace>
  <inkml:trace contextRef="#ctx0" brushRef="#br0" timeOffset="21231.51">15662 3472 629 0,'-8'-15'48'0,"0"5"81"15,-1-2-19-15,2 7 34 16,1 5-6-16,5 9-42 16,-1 0-6-16,5 6-24 15,5 4 3-15,8-3 11 16,10 0 1-16,24 1-7 15,14-4-5-15,15-5-21 16,7 0-14-16,7-7-11 16,10 1-8-16,13-3-6 15,-4-3-1-15,4-3-5 0,-6-1 1 16,-12 2 0-16,-5 2 1 16,-29 4 4-16,-16 2 3 15,-28 3 8-15,-10 3 4 16,-12 2 7-16,-5 2 3 15,-6 4-6 1,-3-1-3-16,-1 3-12 0,2 1-6 0,0 4-5 16,5 3-1-16,2 10-1 15,-1 7 1 1,4 15-2-16,-2 9-1 0,0 10-6 16,3 5 0-16,0 15 0 15,7 11 0-15,4 11 9 16,-1 11 2-16,7 10 2 15,-4-5 1-15,2 4-3 16,0-7-1-16,1-10 3 16,0-3-1-16,-2-10 0 15,-1-4-2-15,-2-5 1 16,1-5 0-16,-6-8 2 16,6-4 2-16,-8-8-1 0,-3 3 0 15,-1-7 0 1,-4-3 0-16,2-10 3 15,-4-9 1-15,0-12 3 16,-7-5 1-16,7-12-2 16,-7-3 1-16,1-4-2 0,1-3-2 15,-2-2 1-15,9-2-1 0,-4-2 0 16,3 0-1-16,-11-1 2 16,-5-2-1-16,-6-2-1 15,-5-1 1-15,-1-5 1 31,1-1 1-31,-3-3 9 0,1-2 1 0,-8-2-5 16,-8-1-4-16,-28-2-8 16,-16-2-2-16,-10 2 2 15,-2 3 0 1,1 0 0-16,3 6-2 0,7 5-2 16,5 1-6-16,8 0-14 15,4 3-16 1,9-6-57-16,6-1-37 0,29 0-221 15,12-11 206-15</inkml:trace>
  <inkml:trace contextRef="#ctx0" brushRef="#br0" timeOffset="21853.85">16411 2401 618 0,'8'-4'137'0,"2"-1"232"16,-5 1-170-16,1 3-18 16,1 3-25-16,-1 8-78 15,-4 7-20-15,-2 13-33 16,-2 10-10-16,-5 14-11 16,0 5-2-16,-1 7-1 15,3-2 0-15,4-3-37 0,3-4-34 16,1-9-95-16,-6-3-115 15,2-9 158-15</inkml:trace>
  <inkml:trace contextRef="#ctx0" brushRef="#br0" timeOffset="22200.02">16403 2435 1278 0,'13'-17'107'0,"1"4"48"0,3 4-3 16,2 8-56-16,-2 5-38 0,1 8-45 16,-2 5-7-16,-7 7-6 15,-3 2 0-15,-7 1 6 16,-5-1 2-16,-3-1 2 16,-1-5 1-16,1-10 5 15,0-1 2-15,-1-10 1 16,-1-2-2-16,6 3-9 15,4-1-6-15,-2-1-11 0,7 4 0 16,4 11 5 0,4 10 4-16,3 7 6 15,4 5-1-15,3-3-3 0,4-5-2 16,4-8-30 0,-1-4-36-16,5-7-151 15,-2-6-180-15,0-7 221 16</inkml:trace>
  <inkml:trace contextRef="#ctx0" brushRef="#br0" timeOffset="22486.15">16791 2510 963 0,'-2'23'71'0,"-1"6"28"15,10 7-18-15,-15 8-3 16,11-2-40-16,-2-2-31 15,2-11-2-15,12-9 2 0,8-8 9 16,9-12 16-16,-5-4 17 16,4-13 42-16,-7-3 11 15,0-5 19-15,-1-5 0 16,-12-1-17-16,-7 2-12 16,-11-5-30-16,-10 6-20 15,-8 2-39-15,-5 1-24 16,-1 18-75-16,-8 6-43 0,0 5-164 15,2 5 163-15</inkml:trace>
  <inkml:trace contextRef="#ctx0" brushRef="#br0" timeOffset="23104.2">17245 2454 858 0,'2'27'109'16,"-2"4"82"-16,-3 7-74 16,-3 0 7-16,3 0-55 0,-1-3-26 15,3-6-24-15,-5-5-6 16,1-2-6 0,1-10-4-16,1-4-69 15,3-7-63-15,-5-3-153 0,1-7-30 16,3-11 80-16,-5-8 96 15,4-3 241-15,2-6 81 16,-1-6 80 0,1-4-2-16,2-8-35 0,6 6-25 0,8 5-60 15,3 12-22-15,3 11-35 16,-5 3-15-16,-1 12-28 16,1 3-14-16,4 9-17 15,3 4-8-15,2 5-5 16,-3 1-1-16,-6 2-3 15,-5 3 2-15,-15 1 4 16,-9 2 4-16,-13-3 4 16,-1-1 0-16,-1-3-2 15,-1-4-1-15,6-3-2 16,4-7-2-16,9-2-8 16,8 1-3-16,12 2-3 0,5 0 0 15,7 0 6-15,7 4 2 16,2-2 2-1,3 5 0-15,3 1 1 16,-2-1 0-16,-5 8 0 0,-6 0 0 0,-20 2 4 31,-9 2 3-31,-22-2 5 0,-12-1 2 16,-13 2 0-16,-4-5-4 0,-9-3-11 16,-5-3-12-16,-1-4-46 15,-4-4-26-15,11-3-69 16,13-3-75-16,13-6 135 15</inkml:trace>
  <inkml:trace contextRef="#ctx0" brushRef="#br0" timeOffset="24475.28">15852 4692 223 0,'-14'6'10'0,"2"-2"10"15</inkml:trace>
  <inkml:trace contextRef="#ctx0" brushRef="#br0" timeOffset="25013.23">15569 4656 335 0,'-3'4'97'0,"-3"1"102"16,0-1 1-16,2-2-46 15,1-1-13 1,0-1-20-16,3 0-5 16,3 0 6-16,1 0-18 0,4 1-41 15,0 1-13-15,0 1-28 16,1 1-5-16,2 1 0 15,4 1-1-15,9 0 7 16,9 0 7-16,23-3 3 31,10-2 6-31,17 1 0 0,3-2-6 16,9-2-3-16,7 0-6 16,1-4 1-16,4 2-1 0,-7-3 1 15,-13-2 1-15,-2 2-12 0,-10-2 0 16,-20 2-1-16,-11 1-1 31,-31 1-32-31,-8 0-37 0,-7 2-119 0,-14-3-134 16,-3 4 169-1</inkml:trace>
  <inkml:trace contextRef="#ctx0" brushRef="#br0" timeOffset="25584.58">15642 5057 187 0,'-9'11'77'0,"0"1"39"0,-2-2 10 15,0-1 1-15,7-5-36 16,-3-2-1-16,7-2 11 16,0 0-5-16,0 0-21 15,-7 0-18-15,1 3-44 16,4 2-9-16,-3 0-2 16,1 1 0-16,4-2 11 15,0-1 24-15,9-3 45 16,10 0 23-16,19-5 39 15,13-1-5-15,34 0-10 16,9 0-19-16,16 7-47 16,5 2-18-16,1 6-31 0,-3 2-1 15,-21 3-1-15,-11-3 0 16,-29 1 0-16,-11-2 0 16,-14-5-43-16,-10 0-43 15,-20-7-202-15,-9-1 161 16</inkml:trace>
  <inkml:trace contextRef="#ctx0" brushRef="#br0" timeOffset="26076.43">15846 4796 811 0,'1'-5'108'0,"-2"1"74"15,0-2 1 1,-2 5-63-16,6 2-36 0,-3 4-51 16,3 11-16-16,3 10-12 15,-3 1 0-15,0 11-1 16,-3-4-1-16,-1-4-2 16,0 1-14-1,6-7-136-15,3 0-164 0,-6-7 171 0</inkml:trace>
  <inkml:trace contextRef="#ctx0" brushRef="#br0" timeOffset="26533.35">16019 4872 873 0,'3'-6'167'15,"4"3"165"-15,-4 0-201 16,-5 1 1-16,0 14-84 16,-4 0-22-16,4 8-21 15,1 4-3-15,3-8-1 16,3-3-1-16,4-5 1 16,3-2 1-16,6-6 10 15,1-4 9-15,-2-7 25 16,0 0 13-16,-4-2 5 15,-1-2-6-15,-4 4-26 16,-1 2-14-16,-4 7-20 0,2 6-6 16,3 11-2-16,0 0 2 15,3 1 6-15,7-1 1 16,4-8 3-16,1-2 2 16,-4-5 25-16,-4-5 21 15,-2-2 36-15,-8-5 17 16,2-1-4-16,1 2-16 0,-9-10-37 15,1 3-16 1,-4-4-24-16,-7-7-6 0,6 10-53 16,2 0-55-16,4 9-212 15,6 5 183-15</inkml:trace>
  <inkml:trace contextRef="#ctx0" brushRef="#br0" timeOffset="27240.59">17423 4838 720 0,'1'0'119'0,"1"2"83"0,0 3-21 16,3 9-71-16,-4-3-31 16,2 6-32-16,2-3-13 15,-1-3-17-15,2 3-6 16,-1-7-8-16,-1 2 0 15,1-5-73-15,-4-2-82 16,2-2 87-16</inkml:trace>
  <inkml:trace contextRef="#ctx0" brushRef="#br0" timeOffset="27414.97">17412 4659 1260 0,'-4'0'105'16,"-1"0"82"-16,4-2-134 16,0-1-28-16,1-3-53 15,3 0-67-15,1-1 57 0</inkml:trace>
  <inkml:trace contextRef="#ctx0" brushRef="#br0" timeOffset="27589.56">17589 4679 1165 0,'-6'17'99'0,"0"4"37"0,2 2 8 32,6 6-73-32,4 1-25 0,10 4-31 0,-5-6-10 15,4-1 2-15,2 0-43 16,-15-7 28-1</inkml:trace>
  <inkml:trace contextRef="#ctx0" brushRef="#br0" timeOffset="27826.31">17733 4549 1284 0,'4'0'110'16,"1"5"45"-16,-2 5 1 0,3 14-46 16,-3 10-33-16,4 13-40 0,-3 2-11 0,1 1-17 31,3-3-7-31,0-6-28 16,3-4-48-16,6-10-174 15,1-3-175-15,1-15 224 16</inkml:trace>
  <inkml:trace contextRef="#ctx0" brushRef="#br0" timeOffset="28366.56">17928 4771 579 0,'-2'13'64'0,"-1"6"81"16,3 2-62-16,3-1 3 15,4-2-24-15,7-7-17 16,6-2-2-16,7-7 9 0,4-1 4 15,-4-7-14-15,-1-3-4 16,-6-6 11 0,-9-1 4-16,-3-1 12 0,-5-3 9 15,-8 3-16-15,-2 3-12 16,-10 9-30-16,0 8-17 16,-5 15-13-16,3 7 0 15,5 4 5-15,11 0 3 0,13-5 2 16,10-3 1-16,11-9 3 15,1-4 1-15,2-8 3 16,-1-4 1-16,-3-4 13 16,-3-6 12-16,-8-4 23 15,-5 0 11-15,-7 0 22 16,-2 4 2-16,-9 6-20 16,-5 3-14-16,-5 16-39 15,-4 8-15-15,-4 13-6 16,5 11 0-16,0 0 1 15,4 3 2-15,1 1-29 16,1 0 2-16,4-3-24 16,2-1-14-16,-3-13 29 15,4-1 1-15,-6-13 27 0,1-7 18 16,-7-9 11 0,-4-10 3-16,-1-9 4 0,0-6-4 15,3-11-10-15,2-5-5 16,8-3-30-16,4 2-12 15,13 11-64-15,8 5-110 0,15 13 129 16</inkml:trace>
  <inkml:trace contextRef="#ctx0" brushRef="#br0" timeOffset="28891.35">18579 4937 1447 0,'-9'-14'125'32,"-3"-2"28"-32,-5 5-41 0,-2 0-28 0,-8 7-60 15,-4 8-13-15,5 5-18 16,2 10-11 0,13 1-15-16,6-2 0 0,11-3 3 15,6-5 1-15,5-3 20 16,1-3 7-16,-2-5 4 15,2 0 4-15,-4-3 3 0,0-1 1 16,-6 2-5-16,-2 3-4 31,-8 9-8-31,-2 6-3 0,4 7-8 0,-4-3-4 16,13-4 0-16,3-5 2 16,4-10 14-1,3 0 10-15,-1-9 20 16,-5-2 8-16,0-7 21 15,-3-4-1-15,1-9 4 0,-1-5 0 0,-2-15-13 32,-2-5-3-32,0-13-9 15,-2 1-7-15,-2 15 5 16,-1 11 1-16,-2 27-7 16,-1 15-7-16,-5 25-18 15,-1 13-6-15,0 22 1 16,-3 6 3-16,9 3 3 15,2-1 1-15,5-13-2 16,5-2-14-16,7-14-117 0,3-6-30 16,8-14-152-16,6-7 142 15</inkml:trace>
  <inkml:trace contextRef="#ctx0" brushRef="#br0" timeOffset="29384.54">19393 4890 1026 0,'-7'-10'110'0,"-6"-3"143"0,-2-2-202 15,5 3 1-15,-9-1-29 16,6 5-13-16,-2 7-58 15,-4 3-37-15,2 11-108 16,-4 4-53-16,6 1 31 16,7 1 33-16,9-7 125 15,7 1 74-15,5-10 83 16,5-2 23-16,3 0 6 16,-5-6 9-16,0 1-18 15,-7-5-8-15,-3 7-14 16,-2 2-25-16,-6 4-51 15,-3 10-18-15,2-3-30 0,0 4-44 16,8-2-150-16,10-5 131 16</inkml:trace>
  <inkml:trace contextRef="#ctx0" brushRef="#br0" timeOffset="29777.31">19636 4888 982 0,'-16'8'106'0,"-5"0"78"16,-4 0-38 0,-2 3-61-16,2 2-23 0,1 0-34 15,11 4-21-15,2-6-22 16,8 0-13-16,9-2-14 16,4-2 1-16,4-4 12 15,0-2 13-15,3-4 17 16,-3-5 10-16,2-7 4 15,0-3 3-15,-2-8 24 0,-2-8 6 16,3-6 25-16,-4-7 11 16,-4-12-7-16,-1 0-3 15,-5 2-16-15,-1 3-3 16,-4 24-1-16,0 10-8 16,-4 22-24-1,-1 14-12-15,-3 21-21 0,-1 11-3 0,4 17 9 31,2 2 5-31,4 0-71 0,6-5-45 0,5-14-86 16,5-6-72 0,10-12-141-16,2-7 233 0</inkml:trace>
  <inkml:trace contextRef="#ctx0" brushRef="#br0" timeOffset="30406.87">19923 4958 1051 0,'3'-11'127'0,"-6"-1"85"15,-4 1-31-15,-17 4-89 16,6 6-37-16,-11 4-45 16,-2 7-11-16,0 5-6 15,0 4-9-15,14 0-21 0,8-4-6 16,12-4-5-16,14-5 8 31,8-4 37-31,6-2 15 16,8-6 34-16,-9-5 8 15,1-6 1-15,-6-5 7 16,-5-12 19-16,1-5 4 16,-1-10 5-16,0-10-5 15,-2-10-29-15,-2 1-8 0,-2 9-12 16,-3 14-6-16,-6 23-10 16,-5 13-12-16,-9 24-12 15,-12 15-8-15,-6 24-2 16,-4 13 7-16,3 4 7 15,1-7 1-15,14-10-1 16,6-12 0-16,11-12-2 16,10-6 0-16,4-13 2 15,4-6 3-15,8-10 3 16,3-5-1-16,4-7-3 0,8 1 1 16,-1 7-3-16,-4 2 0 15,-4 13-7 1,-7 6-1-16,-12 5-23 0,0 6-5 15,-11-4 7-15,-5-1 3 16,1-6 26-16,-7-4 8 16,0-3 5-16,-2-4 5 15,-2-6 5-15,-3-4 3 0,6-11 6 16,6-2-2-16,5-5-12 16,12 0-8-16,8 0-17 15,3 5-6-15,17 8-1 16,0 2-9-16,6 2-71 15,-3-2-93 1,-14-15 102-16</inkml:trace>
  <inkml:trace contextRef="#ctx0" brushRef="#br0" timeOffset="33598.99">15040 4702 298 0,'-3'3'90'16,"-1"3"91"-16,0 1 4 15,-2-3-25-15,2 3-23 0,-4-2-32 16,1 2-9-16,-3 4-15 15,-6-3-12-15,5 6-14 16,-3 0-6-16,2 2-7 16,-3 4-2-16,-7 2-11 15,-1 2-7-15,-6 4-12 16,1 2-3 0,5-5-4-16,0-4-1 0,5-8-18 15,6-5-34-15,5-6-131 16,5-2-233-16,7-2 237 15</inkml:trace>
  <inkml:trace contextRef="#ctx0" brushRef="#br0" timeOffset="33866.64">14763 4707 1360 0,'-7'7'120'16,"3"-1"53"-16,2-5-6 15,7 0-61-15,1 0-29 0,10 7-38 16,4 9-14-16,6 11-22 15,9 11-2-15,1 9-66 16,1 0-81-16,8 1 84 16</inkml:trace>
  <inkml:trace contextRef="#ctx0" brushRef="#br0" timeOffset="95095.4">1904 5424 490 0,'-5'1'90'0,"1"1"97"15,-3 0-15-15,3-1-32 16,1 1-4-16,3-1-21 15,3-3-13-15,5 1-19 16,4-4-13-16,4-1-14 16,4 0-6-16,14-2-4 15,0-1 1-15,10 1-11 16,-6-1-5-16,-8 7-17 16,0 3-9-16,-24 12 3 15,0 7-2-15,-17 9 0 16,-9 4 4-16,-10 7-2 15,-11-2-2-15,-5 1-1 0,2-1 0 16,7-9-5-16,8 0 2 16,13-8-3-16,6-5-3 15,14-2-1-15,7-7 0 16,15-1 7-16,8-4 5 16,10-6 3-16,11 1 0 15,-2-9-2-15,-2-2-2 16,-8-5-22-16,-7 0-59 0,-3-2 47 15</inkml:trace>
  <inkml:trace contextRef="#ctx0" brushRef="#br0" timeOffset="95677.27">1948 5110 1052 0,'-9'-5'104'15,"-10"3"71"-15,-2 2-28 16,-12 9-54-16,-2 7-16 15,-7 10-22-15,5 7-14 16,-6 7-17-16,-5 6-8 16,3 8-13-16,-4 2-2 0,15 10-3 15,6 3-1-15,16 12-3 16,5 2 1-16,15 7 0 16,15 2 0-16,17-1 1 15,8-4-1 1,12-5-1-16,0-9 0 15,8-16 1-15,10-11 1 0,15-23 4 16,7-9 2-16,2-23 4 16,-1-9 1-16,-11-15 1 15,-5-7 1-15,-10-11 6 16,-11-8 12-16,-21-13 12 16,-8-7 5-16,-16-10 6 15,-7-4 4-15,-14-8 10 16,-7-1 1-16,-15 4 4 15,-9 1-5-15,-20 16-14 0,-12 6-5 16,-24 15-20-16,0 13-11 16,-13 18-14-16,-8 11-6 15,0 23-6-15,1 11-15 16,12 12-66-16,10 6-44 16,12 3-177-16,9-1 171 15</inkml:trace>
  <inkml:trace contextRef="#ctx0" brushRef="#br0" timeOffset="99259.06">3901 5228 426 0,'0'0'117'0,"-4"1"103"0,-1 2-6 32,-2 2-68-32,1 3-36 0,-1-1-38 15,4-1-17-15,-2 1-11 0,2 0 0 16,0 4-5-16,3 7-5 16,-1 10-7-16,-1 6-5 15,-6 15-9-15,-4 3-5 16,-8 14-6-1,0 4-5-15,3 3-12 0,-6-7-39 0,6-15-28 16,0-9-1-16,4-18 10 16,6-6 39-16,7-18 28 15,4-9 5-15,7-17 9 16,2-11 8-16,3-18 12 16,4-6 4-16,1-14 11 15,0-2 5-15,4 4 17 16,-2 4 5-16,-1 5 2 15,-3 5 0-15,0 13-13 16,-3 7-5-16,0 19-12 16,0 13-9-16,-4 21-9 15,-1 13-6-15,-3 21-4 16,-2 9-5-16,-2 11-3 16,0 6-1-16,0 2-2 15,1-1 0-15,3-9 0 16,0-5 3-16,4-12-57 0,-3-8-44 15,-3-11-171-15,-4-7 141 16</inkml:trace>
  <inkml:trace contextRef="#ctx0" brushRef="#br0" timeOffset="99655.31">3772 5576 1043 0,'0'11'129'15,"8"-3"162"-15,7-4-162 0,12-6-2 32,3-6-30-32,3-7-39 0,5-2-24 0,2-2-23 15,2 1-3-15,3 5-3 32,-3 3-1-32,-3 10-6 0,-2 4-3 0,-9 16 0 15,-8 6-1-15,-10 14 5 16,-2 3 1-1,-8 1 4 1,-3-5 3-16,-6-10 2 16,0-6 2-16,0-15 2 15,-1-5-2-15,6-14-2 0,4-10-2 16,9-11-8-16,2-7 1 16,8-1 12-16,3 5 6 15,0 7 11-15,1 10 1 16,1 16-9-16,-1 8-5 15,-1 19-6-15,-1 7-2 16,-5 6-3-16,3 3-1 16,-1-6-4-16,3-6-30 0,4-3-115 15,4-6-127-15,2-5 139 16</inkml:trace>
  <inkml:trace contextRef="#ctx0" brushRef="#br0" timeOffset="100613.98">5426 5531 968 0,'-7'0'149'16,"-3"-1"86"-16,-5-3-43 16,-3-2-28-16,-7-1-69 15,2 1-23-15,-3 4-41 16,0 5-14-16,3 11-15 16,3 9-5-16,4 10-10 15,-1 1-1-15,9-1-2 16,5-4 1-16,14-6 1 15,6-10 4-15,6-7 5 16,-4-7 6-16,1-13 18 16,3-2 10-16,-1-9 15 15,2 1 2-15,0-4-9 16,-3 4-7-16,-6 5-18 0,-1 8-9 16,-6 18-7-16,-5 14-2 15,6 15 2-15,-4 4 2 16,7-1-1-16,9-4-1 15,4-14-7-15,2-10-2 16,8-11 0-16,-7-10 2 16,-2-12 3-16,0-4 0 15,-3-14 2-15,1-11 1 0,0-11 5 16,-1 0 2 0,-4-8 4-16,-6-1 2 0,-6 6 11 15,-3 9 7-15,-2 22 17 16,-3 16 3-16,-5 31-13 15,-2 14-7-15,-4 29-20 16,-5 13-5-16,2 16-1 16,1 10-2-16,8-2 0 15,6-4-21-15,15-15-37 16,4-18 1-16,8-21 1 16,1-14 23-16,1-26 40 15,1-11-1-15,0-25 0 16,-1-12 0-16,-6-24 1 15,1-7 2-15,-8-13 2 0,-4 1 8 16,-4 3 17-16,-5 5 7 16,-2 23 10-16,3 14 0 15,-4 38-20-15,-3 19-8 16,-2 38-15-16,1 14-8 16,-3 19 0-16,3 5-1 15,4 5 1 1,3 0 1-16,10-10 4 0,3-8-27 15,5-19-84-15,-5-9-74 16,0-14 82-16</inkml:trace>
  <inkml:trace contextRef="#ctx0" brushRef="#br0" timeOffset="101100.45">5686 5439 1454 0,'-9'17'120'15,"3"0"86"-15,11-1-68 16,6-4-21-16,13-7-33 16,8-1-21-16,18-6-49 15,11-3-4-15,8-3-73 16,0 2-46-16,7 2-121 16,-5 4-96-16,-4 4-91 15,4 2 17-15,-17 8 111 16,-9 1 109-16,-14 3 279 15,-13 3 88-15,-20-1 103 16,-5 1 26-16,-24 1-54 16,-3-1-36-16,-8-5-72 0,-4 0-36 15,10-5-65 1,0-1-25-16,8 5-26 0,2 2-6 16,5 6-7-16,5 0-4 15,13-3-7-15,7-4 0 0,15-10 6 16,2-7 4-1,9-11 31-15,1-3 15 0,-3-6 24 16,0 3 14-16,-7 1 0 16,-1-2-5-16,-7 3-21 15,1 4-14-15,-5 6-21 16,-4 6-6-16,-1 19-5 16,2 5-2-16,-4 15 0 15,3-1 2 1,13-6-74-16,-1-3-84 0,13-17-323 15,6-6 269-15</inkml:trace>
  <inkml:trace contextRef="#ctx0" brushRef="#br0" timeOffset="101320.36">6812 5571 1534 0,'-29'6'121'0,"-3"10"55"0,-11 8-29 16,1 15-69-16,3 6-28 15,9 0-32-15,7-2-11 16,17-9-17-16,7-3-5 16,19-9-15-16,5-8-7 15,15-12-15-15,3-4-16 0,8-13-54 16,4-1-43-16,-6-16-154 16,0-5-127-16,-4-16 247 15</inkml:trace>
  <inkml:trace contextRef="#ctx0" brushRef="#br0" timeOffset="101494.29">7102 5284 754 0,'-1'-63'180'0,"0"17"174"16,-2 13-54-16,-2 30-117 15,-2 15-51-15,-3 27-61 16,1 11-13-16,1 16-4 31,0 7-8-31,1 8-21 0,3 3-9 0,2-3-11 16,1-6-1-16,2-11-12 15,3-8-37-15,-1-5-190 16,3-10-79-16,-1-13 144 16</inkml:trace>
  <inkml:trace contextRef="#ctx0" brushRef="#br0" timeOffset="102065.24">7318 5581 1097 0,'-9'14'138'0,"-10"7"122"16,-11 2-44-16,-15 6-55 16,-8-1-39-16,2 1-62 15,7 1-29-15,18 0-33 16,10-5-10-16,18-5-11 16,9-6 0-16,17-6 9 15,8 2 7-15,11-10 13 16,3-5 5-16,3-3 15 15,-6-8 2-15,-8-5 7 16,-2 2 5-16,-11-8 4 16,1 3 4-16,-9 0 15 15,-7 0 4 1,-8 10-9-16,-11 2-6 0,-6 17-29 16,-5 5-15-16,-4 16-14 15,2 7-2-15,0 4 5 16,8-1 2-16,10-11-1 0,4-8 0 15,10-14 0-15,5-6 1 16,12-5 2 0,5-3 0-16,13 1-1 0,5 3-1 15,2 1 0-15,-5 4 1 16,2 6-2-16,-12 3-4 16,-18 3 3-16,0 2 1 15,-16-1 2-15,0 1 7 0,-6-5 1 16,-8-5 2-1,-11-7 4-15,0-5 2 16,5-6 3-16,10 1-1 0,16-3-8 16,-2-5-6-16,16-3-9 15,3-6-5-15,8 0-14 16,14 4-34-16,9-4-215 16,8 2 178-16</inkml:trace>
  <inkml:trace contextRef="#ctx0" brushRef="#br0" timeOffset="102667.88">8900 5473 1397 0,'0'-1'17'0,"3"4"10"0,13 12 82 15,-3 5 2-15,-7 19 27 16,-4 13-14-16,-6 18-62 16,-5 2-25-16,-1 6-25 15,-2-2-5-15,-1-3-5 16,1 1 0-16,4-13-20 15,2-8 1-15,3-22 2 16,-2-17 0-16,-1-20 15 16,-2-14 0-16,1-30-3 15,3-14 2-15,5-28 11 16,6-12 9-16,11-15 18 16,7 8 18-16,9 22 21 0,4 17 6 15,-3 38-1-15,0 14-15 16,-4 20-26-16,-5 7-13 15,-4 14-15-15,-9 2-5 16,-12 11 0-16,-5 4 0 16,-17 9-11-16,-5-1-39 0,-7-10-97 15,-6-5-79-15,3-19 105 16</inkml:trace>
  <inkml:trace contextRef="#ctx0" brushRef="#br0" timeOffset="103084.82">9244 5515 951 0,'14'50'78'0,"-5"1"59"15,-6 4-17-15,-9-9-11 16,-4-5-20-16,2-13-31 16,0-11-13-16,0-11-2 15,0-5 3-15,2-13 2 0,2-7-1 16,4-16-10-1,4-6-3-15,10-2 9 0,4-2 9 16,12 7 8-16,2 5 0 16,6 14-24-16,0 6-13 15,-3 13-19-15,-1 7-6 16,-8 10-3-16,-5 5 0 16,-6 7 2-16,-4 4 1 0,-2-3 2 15,0-1 3-15,4-8 1 16,1-10 2-16,3-4 5 15,2-7 11 1,-2-10 27-16,1-6 11 0,-6-11 14 16,-3-3-2-16,-7-5-15 15,-5 1-9-15,-8 2-22 16,-7 5-8-16,-6 8-19 16,-4 5-19-16,2 10-62 15,1 4-56-15,12 9-121 16,9 4-168-16,15 3 243 15</inkml:trace>
  <inkml:trace contextRef="#ctx0" brushRef="#br0" timeOffset="103512.45">9973 5687 1348 0,'8'-3'184'0,"-3"-1"102"0,-10-7-82 15,-6-7-40-15,-5 0-92 16,-5-2-30-16,-1 8-44 15,-3 8-11 1,0 15-14-16,3 6-6 16,11 5 3-16,7-3 7 15,17-10 10-15,4-4 10 16,7-11 5-16,0-4 2 0,-3-3 17 16,0-2 9-16,-10-5 12 15,-3 3 9-15,-4 7-19 16,-4 8-9-16,-4 26-19 15,1 15-8-15,-5 20-1 16,0 6 0 0,1 1 4-16,2-2 1 0,6-2 1 15,2-6 1-15,-6-5 3 0,-1-4 3 16,-11-9 5-16,-5-4 3 16,-10-10 18-16,-11-6 9 15,-9-9 28 1,-2-7 3-16,-2-14-19 0,4-5-15 0,7-15-84 31,4-5-39-31,11-8-92 16,5-2-75-16,19 7 141 0</inkml:trace>
  <inkml:trace contextRef="#ctx0" brushRef="#br0" timeOffset="104005.1">10601 5450 1045 0,'1'11'141'16,"-1"4"61"-16,1 10-30 15,0 5-29-15,0 7-75 16,3 4-23-16,-1-4-31 15,2-4-5-15,-1-9 0 16,-2-7 2-16,-3-6 4 16,-3-3 3-16,-4-9 2 15,-3-3 0-15,0-10 1 0,2-7 5 16,6-9 7-16,3-9 7 16,12-8 11-1,7-1 0-15,8 3-9 16,3 4-8-16,5 14-21 15,-6 2-8-15,0 11-17 16,-3 1-42-16,-7 3-139 16,-1 9-150-16,-3 2 175 0</inkml:trace>
  <inkml:trace contextRef="#ctx0" brushRef="#br0" timeOffset="104570.89">10891 5500 1078 0,'1'18'149'16,"-1"2"101"-16,-4 1-99 15,-3 5-10-15,-1 3-80 16,0-2-28-16,6 0-28 16,0-4-6-16,7-11-4 15,5-1 1-15,11-13 4 16,4-6 6-16,5-10 21 16,6-5 8-16,0-3 20 0,1-3 13 15,-3 2 11 1,-10-4 5-16,-8 8-13 15,-10 2-12-15,-4 10-24 16,-1 10-17-16,-5 6-14 16,-1 14-4-16,-7 14-4 0,0 9 0 15,3 0 5 1,2-3 0-16,7-9-1 0,3-9 1 0,10-8 1 16,3-2-1-16,8-11 1 15,2-3 2 1,2-16-1-16,1-6 1 0,5-4 0 15,-2-4-1-15,2 6-1 16,-1 3 0-16,-9 12-3 16,-5 10-3-16,-12 13-2 15,-5 9 2-15,-5 6 3 32,-4 0 1-32,-3-5 4 0,1 0 1 15,2-8-1-15,3-3 2 16,5-10 1-16,5-10 1 15,6-8 1-15,2-6 0 16,9-3-2-16,6 1 0 0,5 5-1 16,0 6 0-16,-2 14-5 15,-3 6-1 1,-9 11-5-16,3 6 0 16,-5 3-12-16,-3-1-36 0,-4-2-125 15,3 2 108-15</inkml:trace>
  <inkml:trace contextRef="#ctx0" brushRef="#br0" timeOffset="105039.85">11810 5540 1333 0,'-3'-10'125'16,"-1"4"89"-16,2 15-92 15,-2 7 8-15,0 10-60 16,-2 1-32-16,-1 2-26 15,0-1-5-15,2-2-5 0,-1-3 0 16,5-10-12 0,1-3-8-16,4-9-5 0,2-4 1 15,3-7 13-15,1-4 8 16,6-10 7-16,3-1 4 16,1-2 5-16,5 1 6 0,-9 13 5 15,2 4-6-15,-5 17-8 16,4 8-8-16,-1 10-6 15,-7 3 1-15,10-9 1 16,-2-2 0-16,8-10 0 16,3-3 0-16,-3-4 2 15,-7-1 2-15,9-13 3 16,-2-2 0-16,-2-8 37 16,-2-2 20-16,-10 0 34 15,-2 2 3-15,-7 6-35 16,2 5-17-16,-4 14-37 15,-3 10-6-15,2 9-1 16,0 3-5-16,5-2-10 0,1-1-17 16,12-7-55-16,6-6-49 15,7-8-106-15,3-4-180 16,-5-14 244-16</inkml:trace>
  <inkml:trace contextRef="#ctx0" brushRef="#br0" timeOffset="105147.29">12273 5300 1094 0,'-19'-9'14'0,"-1"0"20"0,9 1-97 15</inkml:trace>
  <inkml:trace contextRef="#ctx0" brushRef="#br0" timeOffset="105702.42">12450 5617 1245 0,'-8'45'81'0,"-6"2"24"15,-2-24-41-15,3-7 32 16,7-16-3 0,6-14 6-16,5-8 8 0,2-9-30 15,3-5-36-15,1 2-19 0,5 4-22 16,1 8 0-1,0 16 0-15,-1 6 0 16,1 11 1-16,-1 4-1 16,4 4 0-16,2-3 1 15,7-7 2-15,2-3 4 16,5-11 30-16,0-5 18 16,-7-7 35-16,1-3 13 0,-6-5-3 15,-10-1-1-15,-4 5-23 16,-6 2-15-16,-7 11-37 15,0 9-19 1,-10 22-15-16,-1 13-4 0,-3 23 7 16,3 5 1-16,4 11 2 15,7 0 1-15,8 1 53 16,3 4-120-16,-2-6 5 0,-3-1 0 16,-11-9-57-16,-9-6 110 15,-12-11-27 1,-8-8-1-16,-7-14 12 0,-2-14 26 15,7-20 84-15,4-10 19 16,3-13 3-16,15-8-10 0,9-3-65 16,12-1-18-16,24-4-12 31,1 7-7-31,22 0 0 0,6 2 2 0,17 3-75 31,4-3-38-31,9-1-195 16,0 0 161-16</inkml:trace>
  <inkml:trace contextRef="#ctx0" brushRef="#br0" timeOffset="106606.77">3453 6216 1379 0,'-1'0'3'0,"-1"-2"56"0,2 4 85 0,-2 0-23 0,2 8 0 0,-2 5-36 0,5 13-45 16,4 11-8-16,3 18-27 16,1 11-1-16,-3 11 0 15,1 6-1-15,-8-8-7 16,2-7-2 0,-7-22 2-16,-5-11 1 0,-2-18 10 15,1-7 4-15,-1-17-4 16,6-9-1-16,6-13-6 15,1-6-4 1,12 1-3-16,4 1 0 16,5 9-1-16,3 4-1 0,3 9 2 15,7 9 1-15,-2 7 5 16,6 4 1-16,-10 4 5 16,-7 0 7-16,-21 1 8 15,-16 1 1-15,-22 5-4 0,-10 0-32 16,-3 1-117-1,-4-4-137-15,12-8 139 0</inkml:trace>
  <inkml:trace contextRef="#ctx0" brushRef="#br0" timeOffset="106966.52">3846 6572 1042 0,'7'27'32'0,"-7"4"19"16,5 0 7-16,-5-9-1 15,4-1-3-15,3-15-18 0,2-5 2 16,6-8 24-16,-1-7 10 16,5-8 7-16,5-1-4 15,-7-10-1-15,3 1 4 16,-5 7 5-16,-2 2-1 15,-5 19-13-15,-4 12-10 16,-1 18-26-16,0 9-9 0,1 13-15 16,2-1-4-1,-2 1-2-15,-1 0 1 0,-6-1 2 16,-7 2 3-16,-10 2 3 16,-5 1 0-16,-9-7-13 15,-7-6-30-15,5-6-83 16,1-10-63-16,5-4 87 15</inkml:trace>
  <inkml:trace contextRef="#ctx0" brushRef="#br0" timeOffset="107320.57">4743 6834 1036 0,'1'-8'155'15,"-1"1"144"-15,-4 0-49 0,9 4-47 16,-10 1-42-16,5 3-72 16,4 4-41-16,-4 4-46 15,9 5-10-15,1 6 3 16,0 2 0-16,1-1 1 16,2-1-30-16,4-8-80 15,-1-4-54-15,3-11 74 16</inkml:trace>
  <inkml:trace contextRef="#ctx0" brushRef="#br0" timeOffset="107480.77">4727 6471 1479 0,'-25'-6'119'0,"9"2"67"15,4 4-115-15,6-1-40 16,7-8-64-16,-1-7-69 15,22-5 61 1</inkml:trace>
  <inkml:trace contextRef="#ctx0" brushRef="#br0" timeOffset="107660.16">5091 6337 1637 0,'0'32'114'0,"-7"5"57"16,-3 6-2-16,3 7-65 15,0 8-25-15,8-2-43 16,6 4-22-16,1-3-1 16,0-6-35-16,2 0-157 15,5-7-51-15,1-5 89 32</inkml:trace>
  <inkml:trace contextRef="#ctx0" brushRef="#br0" timeOffset="107877.69">4933 6692 1567 0,'-7'2'121'16,"2"-2"60"-16,5-3-48 0,2-2-24 0,12-6-49 31,13-1-27-31,15-7-33 0,11 4-4 0,5-7-47 16,-7-6-55-1,6 1-374-15,-2-11 301 16</inkml:trace>
  <inkml:trace contextRef="#ctx0" brushRef="#br0" timeOffset="108245.54">5591 6450 1272 0,'-25'0'141'0,"-5"2"76"0,-5 10-103 16,0 3-30 0,0 8-64-16,10 1-11 0,16 0-11 15,9 4-4-15,13-2 2 16,9-1 3-16,10 0 6 16,0-3 5-16,-4 3 8 15,-4 6 2-15,-15 0 6 16,-10 2-2-16,-21 3-4 15,-12-1-9-15,-15-5-111 16,0-4-125-16,4-18 124 16</inkml:trace>
  <inkml:trace contextRef="#ctx0" brushRef="#br0" timeOffset="108568.11">5647 6707 1064 0,'18'10'132'0,"-1"-1"90"16,-2-6-63-16,0-3-12 0,2-9-32 16,-2-6-13-1,1-9-32-15,-1 0-17 0,-4 0-13 16,0 0-4-16,-8 8 13 16,-3 3 6-16,-8 11-12 15,-7 3-11-15,-5 19-29 16,-6 7-8-16,2 15-7 15,3 8 2-15,12 3-1 16,6 0 0 0,14-11 1-16,10-9-2 0,9-18-17 15,14-7-21-15,6-18-76 16,2-9-65-16,6-14-256 16,-8-5 255-16</inkml:trace>
  <inkml:trace contextRef="#ctx0" brushRef="#br0" timeOffset="108728.69">6190 6375 941 0,'-6'-51'165'0,"0"18"151"0,-2 8-32 16,0 23-95-16,-1 13-48 15,-2 18-67-15,1 14-29 16,-1 19-17-16,5 10-5 0,2 6-13 31,-1 3-4-31,6-9-19 0,0-3-103 0,9-10-67 16,6-10-132-1,4-12 139-15</inkml:trace>
  <inkml:trace contextRef="#ctx0" brushRef="#br0" timeOffset="108934.65">6625 6143 2208 0,'-148'188'18'0,"114"-95"26"31,4-4-19-31,12 2-18 0,1-2-4 0,10-18-9 16,11-7-28-16,4-12-107 16,6-5 66-16,2-6 4 15</inkml:trace>
  <inkml:trace contextRef="#ctx0" brushRef="#br0" timeOffset="109092.75">6214 6761 1229 0,'19'-1'158'16,"8"-2"143"-16,12-1-181 0,10 1-23 15,5-3-60-15,-6-3 5 16,10-3-119-16,2-6 64 15</inkml:trace>
  <inkml:trace contextRef="#ctx0" brushRef="#br0" timeOffset="109566.38">7609 6373 1073 0,'-3'9'143'0,"2"6"147"0,2 21-182 16,2 8-18-16,4 14-47 16,2-1-12-16,3-3-18 15,3-3-6-15,-1-10-2 16,-5-5 0-16,-8-8-14 16,-1-3-16-16,-15-9-13 15,-6-5-4-15,-10-10 13 16,-6-5 14-16,-1-10 15 15,2-4 8-15,7-8 50 16,3 2 22-16,11-1 32 16,9 3 11-16,17 4-23 15,9 1-16-15,18 4-32 16,5 0-15-16,12 2-25 0,2-3-7 16,7-4-46-16,-3-1-81 15,-1 1 74-15</inkml:trace>
  <inkml:trace contextRef="#ctx0" brushRef="#br0" timeOffset="110214.79">8726 6734 1157 0,'9'37'44'0,"2"3"9"0,2 1-31 16,1-5-4-16,2-3-1 16,-3-11 18-1,0-8 3-15,-5-6 0 0,-6-7 5 16,0-1-19-16,-6-9 0 16,-2-10 14-16,0-8 2 15,5-12 8-15,2-3 5 0,6-3-3 16,4 5-5-1,1 13 4-15,1 9-8 0,7 15-18 16,2 6-4-16,11 10-19 31,-1 2-1-31,7-1 1 0,-1-1 1 16,-1-8 2-16,1-4-3 0,-5-6 24 16,-4-3 8-16,-8-5 29 15,-4 0 16-15,-9-5-8 16,-6-2 0-1,-9-1-22-15,-5 1-11 0,-5 7-18 16,-4 7-12-16,2 19-16 16,-1 7-7-16,2 19-3 0,3 8 4 15,10 6 4-15,5 5-4 16,10-9-27-16,9-2-26 16,9-15-70-1,5-3-38-15,10-16-116 0,9-9-74 16,11-14 206-16</inkml:trace>
  <inkml:trace contextRef="#ctx0" brushRef="#br0" timeOffset="110480.97">9623 6866 748 0,'22'-31'242'16,"-9"1"211"-16,-15 7-151 31,-12 1-62-31,-13 11-104 0,-6 4-44 16,-7 11-58-16,2 8-19 0,2 12-23 15,2 6-5-15,10 5-29 16,9-2-13-16,14-11-14 15,11-3 2-15,11-15 31 16,4-4 16-16,6-9 20 16,-1-5 3-1,0-2 1 1,0-1 8-16,-3 4 5 16,-5 3-1-16,-6 7-4 0,-1 5-8 15,-6 9-16-15,0 5-29 16,0 5-108-16,2-1-114 15,10-3 136-15</inkml:trace>
  <inkml:trace contextRef="#ctx0" brushRef="#br0" timeOffset="111014.83">10064 6831 1172 0,'5'-19'214'16,"-6"-2"150"-16,-12 0-121 15,-6 2-64-15,-4 4-104 16,0 6-35-16,1 10-45 15,1 8-5-15,3 15-6 16,2 4-1-16,12 3-16 16,4-2-8-16,11-7-3 15,8-4-1-15,5-9 17 16,1-6 11-16,1-7 8 16,3-6 4-16,-1-9 8 15,-2-4 3-15,-4-10 5 16,-4-7 1-16,-9-14 27 0,-4-8 7 15,-7-19 3-15,-3-5 0 16,1 3-20-16,-2 6 2 16,5 32 13-16,1 13 3 15,0 28-20-15,-4 11-11 16,-3 28-23 0,-2 15-7-16,0 28 9 15,1 14 1-15,5 5 1 0,3-2-4 0,14-18-13 16,6-11-10-16,15-22-8 15,6-9 5-15,4-17 14 16,-5-10 12-16,-4-13 12 16,-5-9 6-16,-7-14 30 15,-2-2 12-15,-7-2 25 16,-2 2 5-16,-8 10-21 16,-2 6-14-16,-2 15-32 15,-2 10-11-15,-2 15-9 16,2 5 1-16,2 0 1 0,4-4-3 15,6-10-45 1,4-8-37-16,6-10-110 16,5-7-109-16,1-14 171 0</inkml:trace>
  <inkml:trace contextRef="#ctx0" brushRef="#br0" timeOffset="111134.43">10544 6537 1142 0,'-34'-25'204'15,"-2"5"219"-15,9 14-302 0,5 4-71 0,9-3-155 16,5 0-68-16,10-3-215 16,6-1 202-16</inkml:trace>
  <inkml:trace contextRef="#ctx0" brushRef="#br0" timeOffset="111607.01">10652 6672 928 0,'17'49'125'16,"-3"-4"153"-16,-11-10-204 15,3-2-21-15,-5-15-8 16,1-8 26-16,6-14 28 16,-3-10 7-16,4-10-12 0,4-4-31 31,1 5-39-31,1 3-15 16,1 10-12-16,0 6-3 0,0 12-6 0,0 7 0 15,-2 11 2-15,2 2 1 16,11-5 6-16,1-7 3 15,6-11 4-15,4-5 20 0,-6-7 54 32,-2-5 25-32,-9-6 40 15,-5-3 7-15,-13-1-19 0,-3 3-20 0,-4 10-48 16,-5 9-27-16,-7 23-41 16,-3 13-8-16,-3 29 1 15,0 10 2-15,2 15-40 16,-1 5-34-16,2 4-119 15,-1-1-18-15,0-4 50 16,-3-13 38-16,-5-22 116 16,-7-8 15-16,-8-26-9 15,-4-8 34-15,-5-18 103 16,5-12 39-16,4-27 18 16,8-14-37-16,21-21-107 15,10-4-40-15,23 3-21 16,16 6 2-1,18 10-59-15,6 7-55 0,9 0 77 0</inkml:trace>
  <inkml:trace contextRef="#ctx0" brushRef="#br0" timeOffset="112483.19">11840 6833 1326 0,'-5'4'118'0,"-2"-1"158"0,-2-1-126 16,-1-6-22-16,1-6-14 15,-6-4-57-15,1-3-21 16,-1 6-27-16,-1 5-9 16,0 8-16-16,3 8-10 15,4 7-30-15,2 3-16 0,7 0-26 16,5-3 7-16,6-8 34 15,5-4 19-15,5-7 41 16,2-3 20 0,0-4 37-16,0-1 19 0,-5 0 28 15,-3 1-6-15,-9 0-31 16,-3 0-19 0,-3 4-40-16,-3 1-16 0,-2 11-15 15,-1 7-5-15,5 9 3 16,2 2-1-16,13-2 8 15,0-4 3-15,13-14 7 16,1-5 8-16,2-15 10 0,-1-7 7 16,0-10 15-1,3-4 6-15,-12-7 11 0,1-3 4 16,-12-9 1-16,-2-7-4 16,3-3-10-16,-2 0-13 15,1 22-16-15,-7 13-9 16,-5 33-18-16,-2 21-2 15,-16 33-5-15,8 15 4 0,-2 19 2 16,-8 6-16-16,19-7-11 16,-4-5-1-16,19-22 2 15,13-17 18 1,7-25 17-16,7-13 3 16,-5-19 8-16,-2-9 2 0,2-18 2 15,2-10 0 1,3-15 16-16,-2-3 8 0,-12-11 7 15,-7-7 1-15,-9-5-13 16,-7 2-9-16,-6 24 2 16,-2 19-2-16,-2 40-16 15,-4 22-3-15,-2 36-12 0,-2 17-3 16,0 17 12-16,1 1 0 16,7-5 3-16,10-10-18 15,15-16-39-15,10-9-24 16,10-23-92-1,6-7-59-15,11-19 131 16</inkml:trace>
  <inkml:trace contextRef="#ctx0" brushRef="#br0" timeOffset="112834.69">13064 6706 611 0,'-9'20'101'0,"4"4"122"15,3 8-118-15,2 4-10 0,10-5 20 16,2-4 2-16,10-8 26 15,3-3 13-15,1-11-35 16,-1-2-11-16,-6-10 0 16,-3-5-4-16,-12-8-1 15,-4-5-1-15,-16-4-41 16,-9-4-15-16,-12 4-28 16,-1 2-30-16,3 10-51 15,1 9-35-15,14 10-96 16,3 3-85-16,13 4 154 15</inkml:trace>
  <inkml:trace contextRef="#ctx0" brushRef="#br0" timeOffset="113049.34">13613 6475 1755 0,'13'-21'156'15,"-13"1"108"-15,-5 2-54 16,-13 9-74-16,-3 7-41 15,-1 13-60-15,-3 12-17 0,2 21-14 16,-2 14-3 0,6 17-3-16,0 2-2 0,6 5 2 15,3-1-29-15,5-5-77 16,5-4-61 0,4-12-213-16,1-7 213 0</inkml:trace>
  <inkml:trace contextRef="#ctx0" brushRef="#br0" timeOffset="113207.88">13313 6848 1659 0,'0'-18'119'0,"2"2"56"16,6 4-53-16,7 6-59 16,4-4-23-16,11 1-25 0,5-3-4 15,13-5-84-15,4 0-113 16,12 3 111-16</inkml:trace>
  <inkml:trace contextRef="#ctx0" brushRef="#br0" timeOffset="113774.56">14254 7013 1742 0,'-1'9'98'0,"-1"21"-70"0,2-7-18 0,0-4-6 16,0-2-1 0,6-13-2-16,1-6 1 0,5-10-4 15,0-8 1 1,5-10 1-16,1-4 2 16,2-9 13-16,3 0 4 0,6 3 9 15,0 6 3-15,-1 16-7 16,-3 8-7-16,-1 17-16 15,-2 9-13-15,-1 9-31 0,-2 2-15 16,-7 2-31-16,-2 0 5 16,-5-8 31-16,-2-2 19 15,-2-12 40-15,1-6 14 16,0-8 41-16,5-8 19 16,2-11 12-16,6-5-6 15,4 2-38-15,-2 4-18 0,5 20-22 16,-2 12-3-16,-4 26-6 15,1 6-4-15,-3 8-24 16,-2 0-23-16,8-13-62 16,4-5-56-16,6-14 91 15</inkml:trace>
  <inkml:trace contextRef="#ctx0" brushRef="#br0" timeOffset="114422.87">15027 6897 1207 0,'-20'14'91'0,"3"2"60"16,-5-1-23-16,9-1-6 15,11-3-24-15,12-7-20 16,10-2-4-16,5-3-11 0,3-3-9 16,-4-4-18-16,-2-3 1 15,-6-5 1-15,-6-1 3 16,-3-2 15-1,-8 2-7-15,-12 5-19 0,4 5-12 16,-17 15-34 0,-3 10-7-16,-1 16 4 0,-10 4 4 15,14 6 5 1,7-7 1-16,22-9 2 0,11-4 4 0,15-11 4 31,7-8 3-31,8-10 8 16,2-10 3-16,2-5 3 0,-1-3 1 15,1 3-5-15,-1 1-4 16,-9 10-9-16,-2 9-2 16,-21 15-5-16,-7 6-1 0,-11 2-12 15,-6 2 0 1,-5-2 5 0,0-3 2-16,3-5 18 15,2-5 4-15,7-11 3 0,2-4 4 16,6-6 4-16,6-9-2 15,12 1-5-15,1-8-7 16,8 5-8-16,0 8-4 16,-5 11-4-16,-7 9-3 15,-11 8-23-15,-2 2-13 0,-6 1-5 16,5 5-2-16,-1-8 23 16,1 2 16-16,-1-13 15 15,1-5 3-15,6-2 26 16,0-7 9-16,6-10 15 15,1-3 6-15,10-1-16 16,0 6-11-16,0 13-20 16,0 4-10-16,-13 15-11 15,-2 11 2-15,-11 15-44 16,0 4-31-16,-4-1 48 16</inkml:trace>
  <inkml:trace contextRef="#ctx0" brushRef="#br0" timeOffset="135836.91">1831 8251 389 0,'0'5'78'0,"-2"2"65"0,2 2-28 16,-4-2-61-16,1 0-25 15,1-1 31 1,-2-2 18-16,3-2 34 0,-2-2 20 15,3-3-25-15,-2-5-11 16,5 0-7-16,2-2-5 16,3-4-13-16,3 1-6 15,7-2-27 1,5 5-13-16,3 10-18 0,2 4-5 16,2 12-1-1,-2 5 0-15,-11 3 1 16,-1 6 0-16,-12-1 2 15,-5 2 2-15,-10-5 1 16,-6-5 0-16,-3 0 1 0,-5-5-1 16,4-2-3-16,2-3-1 15,6-6-2-15,4 2-1 16,9-5-4-16,7-1-1 0,8-4 0 16,8-4-1-1,18 0 2-15,0-1 4 0,9 5 21 0,-1 3 19 16,-16 3 25-16,-6 8 14 15,-21 3 11 1,-10 5-13 0,-17 8-17-16,-10 2-14 15,-17 6-29-15,-9 0-4 0,-8-4-4 16,-1-3-18-16,13-12-52 16,6-9-28-16,16-13-75 15,9-9-40-15,10-10-172 16,6-3 212-16</inkml:trace>
  <inkml:trace contextRef="#ctx0" brushRef="#br0" timeOffset="136386.7">1928 8084 757 0,'-7'-6'154'0,"-3"-2"172"0,-9 2-172 16,-1 4-10-16,-6 2-35 16,1 3-8-16,-4 5-15 15,-4 0-15-15,-3 10-18 16,-14 7-13-16,-4 12-28 15,0 9-5-15,2 19-8 16,14 7-1-16,9 2-1 16,11 2 0-16,18-1-2 15,14 4-1-15,19 2 0 16,11-3 0-16,20-7 2 16,6-8 0-16,15-7 2 15,7-5 0-15,16-13-1 0,5-7 0 16,-6-26 1-16,-7-8 2 15,-11-18 5-15,-15-11 3 16,-8-5 16 0,-9-7 11-16,-28-19 7 0,-1-11 5 0,-18-19-8 15,-10-6-6-15,-12 1-5 16,-7-5-5-16,-23-3-2 16,-10 3-1-16,-21 11 1 15,-4 16 1-15,0 29-9 16,1 12-10-16,-9 34-40 15,-6 15-43-15,-5 34-145 32,-2 13-277-32,-1 16 295 0</inkml:trace>
  <inkml:trace contextRef="#ctx0" brushRef="#br0" timeOffset="140309.97">4126 8109 868 0,'-2'-1'106'0,"-4"1"85"15,-2 4-7-15,-4 4-42 16,0 3-19-16,2 3-29 16,0 0-13-16,7 7-11 15,3 2-7-15,4 14-11 16,3 6-11-1,4 15-15-15,-2 5-3 0,0 11-5 16,-2 5-7 0,-3 6-4-16,-2 2-2 0,-2-12-20 15,-1-8-14-15,0-18-51 16,-4-15-36-16,4-12-141 0,1-10 145 16</inkml:trace>
  <inkml:trace contextRef="#ctx0" brushRef="#br0" timeOffset="140629.66">4034 8126 681 0,'-7'-13'121'0,"3"-5"159"15,4-4-95-15,6-6-15 16,8-2 0-16,9 2-19 16,7 4-20-16,13 10-40 0,1 9-22 15,4 13-34-15,-4 8-8 16,-8 13-14-16,-7 6-3 16,-13 9 5-16,-11 2 1 15,-13 5 2-15,-9 0 7 16,-12 5-8-16,1 0-4 15,-15-10-14-15,-7-6-27 16,-2-14-92-16,0-7-85 0,13-9 106 16</inkml:trace>
  <inkml:trace contextRef="#ctx0" brushRef="#br0" timeOffset="141023.97">4410 8521 741 0,'12'10'170'16,"1"1"181"-16,-3 8-200 0,0 3-22 16,-3 8-69-16,0 3-18 15,0 1-26-15,-2 2-8 16,0-4-4-16,2-1 0 15,-2-6-1-15,-1-4 0 16,-3-9 2-16,-1-6 1 16,-5-7 1-16,0-5 0 0,-7-8-1 15,-1-6-1-15,-1-10 23 16,-1-5 3-16,5-7 13 16,0-1 11-1,10 2 0-15,3 6 1 0,8 3 5 16,5 2-4-16,8 4-20 15,7 2-7-15,9 1-15 16,-1-5-8-16,7 5-12 16,-5-1-51-16,-2 4-214 15,0 5 177-15</inkml:trace>
  <inkml:trace contextRef="#ctx0" brushRef="#br0" timeOffset="141229.65">4850 8474 1306 0,'-1'5'147'16,"-1"0"88"-16,-2 1-25 0,1 5-93 15,1 3-32 1,2 11-42-16,1 4-18 0,3 9-14 16,2 6-7-1,2 0-2-15,2-2 0 0,3-9 1 31,3-6-15-31,1-12-70 0,-1-8-59 0,3-17 68 16</inkml:trace>
  <inkml:trace contextRef="#ctx0" brushRef="#br0" timeOffset="141388.51">4879 8273 1374 0,'-13'2'119'0,"2"1"75"15,6-3-120 1,3-2-41-16,9-7-141 0,2-2-203 16,8-7 186-16</inkml:trace>
  <inkml:trace contextRef="#ctx0" brushRef="#br0" timeOffset="141993.01">5142 8405 1255 0,'0'48'59'0,"-2"-2"18"16,2 1-8-16,-3-5-16 16,0 0-8-16,9-4-16 15,-6-8-14-15,-1-15 17 16,7-3 9-16,-12-21 24 16,6-6 12-16,1-13-3 15,-4-8-3-15,14-3-18 16,-5-1-1-16,9 4-12 15,8 10-6-15,-5 7-8 0,7 7-12 16,2 15-12-16,3 7-1 16,3 11 4-16,-2 3-19 15,0 6-60-15,-2-2 1 16,-10-4-4-16,1-1 22 16,-15-14 64-16,-1-4 4 0,-5-9 11 15,-3-6 9-15,-1-11 5 16,-3-1-4-16,8-1-13 15,0-1-11 1,12 7-12-16,3 4-2 0,4 8-4 16,-1 8 1-1,6 10 1-15,-3 2 3 0,5 3 3 16,1 0 0-16,-6-5 1 16,4-1-1-16,6-5 1 15,2-3 1-15,3-7-1 16,3-5 1-16,0-8 9 15,0-7 7-15,1-6 6 16,-8-6-1-16,-9 2 18 0,-8 0 16 16,-23 5 30-16,-1 10 10 15,-15 16-21-15,-7 11-22 16,2 24-37 0,-2 7-12-16,3 7-5 15,10 5-3-15,16-4 0 16,13 1 0-16,19-11 1 0,10-8-1 0,11-12-7 31,0-10-22-31,3-8-113 0,-1-4-57 16,-4-15 96-16</inkml:trace>
  <inkml:trace contextRef="#ctx0" brushRef="#br0" timeOffset="142215.79">6425 8648 1800 0,'8'0'90'0,"6"-2"14"16,7-1-19-16,12-4-42 0,10-2-13 16,10-6-14-16,10 2-24 15,15-3-147-15,3 0 110 0</inkml:trace>
  <inkml:trace contextRef="#ctx0" brushRef="#br0" timeOffset="143020.25">8537 8581 1308 0,'-2'2'3'0,"-4"23"0"0,-22 35 4 0,1-1-2 0,-7 2 1 16,1-8 0-16,8-22 0 16,3-12 0-16,10-19 0 15,2-12 13-15,13-23 33 16,7-16 17-16,9-24 33 15,6-5 6-15,12-13 11 16,4-4 2-16,9 1-15 16,1 3-8-16,-3 22-22 15,-6 15-16-15,-6 29-18 16,-4 9-13-16,-2 23-27 16,4 13-2-16,0 27-3 15,2 14 2-15,-6 14 3 16,-2 5 2-16,-3-2-7 15,-1-9-28-15,-7-9-67 0,-4-7-53 16,-13-15-230-16,-5-8 222 16</inkml:trace>
  <inkml:trace contextRef="#ctx0" brushRef="#br0" timeOffset="143181.87">8634 8451 1830 0,'23'2'128'16,"4"1"35"-16,0-10-56 16,4 3-15-16,-3-10-76 15,5-1-68 1,1-7-250-16,4-13 192 0</inkml:trace>
  <inkml:trace contextRef="#ctx0" brushRef="#br0" timeOffset="143354.06">9225 7961 1546 0,'-10'17'128'0,"-4"9"89"15,0 8-56-15,-3 15-47 0,-2 12-39 16,5 16-49 0,-2 6-14-16,2 7-5 15,7-2-27-15,4-7-110 16,3-4-90-16,9-13 103 0</inkml:trace>
  <inkml:trace contextRef="#ctx0" brushRef="#br0" timeOffset="143552.29">9423 7970 1582 0,'11'-11'117'0,"-4"4"80"15,2 19-42-15,-5 20-25 16,0 14-30-16,-3 25-47 0,-11 7-22 16,2 15-21-1,-2 0-2-15,2-10-60 16,3-7-54-16,3-20-180 0,-2-7 152 16</inkml:trace>
  <inkml:trace contextRef="#ctx0" brushRef="#br0" timeOffset="143724.18">9089 8343 1686 0,'-1'-2'130'0,"4"4"87"16,3 0-65-16,12 4-50 16,5 0-29-16,12-7-39 15,9 1-17-15,17-2-56 16,7-1-65-16,8 4-207 15,2-5-169-15,-2 0 247 16</inkml:trace>
  <inkml:trace contextRef="#ctx0" brushRef="#br0" timeOffset="144008.43">9913 8368 698 0,'-10'10'199'0,"-11"-4"228"0,-2 4-93 16,-27-11-109-16,1 0-51 15,-6-1-93-15,-8-3-41 16,19 16-46-16,1 6-9 15,15 15-8-15,11 6-4 0,15-4-17 16,9-1 2-16,10-15 9 16,11-6 6-16,6-13 41 15,4-4 10-15,3-7 16 16,0-3 9-16,0-1 8 16,-8 0 5-16,-9 1-4 15,-6 3-5-15,-8 8-20 16,-5 1-12-1,-2 10-17-15,-6 1-4 0,0 5-38 16,2 4-44 0,13-2-253-16,9 0 207 0</inkml:trace>
  <inkml:trace contextRef="#ctx0" brushRef="#br0" timeOffset="144230.76">10141 8336 1546 0,'-33'21'102'16,"-1"4"32"-16,-1 5-47 16,5 9-43-16,6 5-29 0,16-1-18 15,4-4-3-15,15-12-12 16,10-3-1-16,13-13-16 16,7-8 4-16,9-12-23 15,3-9-29-15,-2-9-127 16,-1-1-130-16,-4-9 185 15</inkml:trace>
  <inkml:trace contextRef="#ctx0" brushRef="#br0" timeOffset="144405.38">10429 8025 848 0,'-7'-77'179'0,"0"9"162"16,4 27-124-16,7 26-43 0,-3 27-38 0,3 20-19 15,3 25-3-15,-5 8 0 31,1 17-37-31,-2 6-21 0,-4 7-30 16,-6-2-10 0,-1-6-31-16,2-8-36 15,-4-14-201-15,9-6-150 16,6-21 208-16</inkml:trace>
  <inkml:trace contextRef="#ctx0" brushRef="#br0" timeOffset="144949.81">10701 8228 1457 0,'-9'17'155'16,"-15"0"106"-16,-9 9-103 16,-12 2-24-16,-8 1-65 15,5 5-27-15,9-1-36 16,5-1-6-16,19-1-12 15,8-8-2-15,18-3-1 0,9-1 2 16,16-9 10-16,9-1 3 16,10-8 8-16,5-3-2 15,2-7 21 1,-4-6 6-16,-13-4 27 16,-6-1 13-16,-14-2 7 0,-6 0 1 15,-8-6-23-15,-2 6-10 16,-8 8-27-16,-1 12-8 15,-1-1-15-15,-4 17-6 16,-1 8-4-16,-1 8-3 16,2 10-16-16,3-4-8 0,3 0-3 15,6-3-13-15,2-10 27 16,-1-3 13-16,2-11 11 16,-2-6 19-16,-5-10 11 15,1-7 2-15,-5-12-1 16,-2-4-6-16,1-7-11 15,1-2-6-15,4 8-6 0,3 2-2 16,8 13-6-16,1 5 0 16,5 8 0-16,8-1 1 15,13 0 4-15,9-2 3 16,5-11-10 0,1-3-27-16,-1-11-90 0,2-5-53 15,6-3 85-15</inkml:trace>
  <inkml:trace contextRef="#ctx0" brushRef="#br0" timeOffset="145756.9">10725 8421 775 0,'8'-2'134'16,"-3"2"103"-16,-2 6-117 16,-3 2-25-16,-4 3-52 15,-1-1-7-15,-2-5-11 16,7-4-1-16,0-1 11 15,5-8 1-15,10-3 3 16,5-5-4-16,1-4-16 16,-5-3-2-16,-4 4 11 15,-9 5 6-15,-12 10 0 16,0 11-3-16,-20 8-18 16,0 9-8-16,-3 17-5 0,1 4 0 15,11 2 4-15,5-2 2 16,19-10 0-1,9-5 1-15,19-10-1 16,-2-7-1-16,8-9-10 0,1-6-42 16,4-12 30-16</inkml:trace>
  <inkml:trace contextRef="#ctx0" brushRef="#br0" timeOffset="146197.94">12404 7817 1140 0,'-15'12'176'0,"-4"3"185"15,-15 9-185-15,-9 5 11 16,4 18-80-16,-2 10-36 16,-1 15-51-16,11 10-12 15,4 18-8-15,-2-3 0 16,20-1-33 0,1-5-49-16,5-20-171 0,4-3-198 0,4-16 245 15</inkml:trace>
  <inkml:trace contextRef="#ctx0" brushRef="#br0" timeOffset="146451.38">12033 8469 1268 0,'39'-25'196'16,"3"3"148"-16,10 4-135 15,-4 2-30-15,3 6-88 16,-3 3-29-1,-12 11-43-15,-4 7-9 0,-11 16-6 16,-10 5 1-16,-7 8 0 0,-10 2 0 16,4 1-1-16,2-1 0 31,3-9-6-31,7-8-10 0,7-15-36 0,-2-10-30 16,12-17-125-16,3-10 116 31</inkml:trace>
  <inkml:trace contextRef="#ctx0" brushRef="#br0" timeOffset="146582.79">12501 8022 1594 0,'-18'15'69'0,"4"-2"9"15,5-5-36-15,8-3-40 16,3-4-74-16,12-3 36 15</inkml:trace>
  <inkml:trace contextRef="#ctx0" brushRef="#br0" timeOffset="146782.57">12834 7773 1562 0,'3'4'144'15,"-3"9"102"-15,-3 7-46 16,-5 21-36-16,-3 11-45 15,0 21-54-15,-1 8-27 0,1 18-29 16,1 3-2 0,3-1-53-16,6-3-52 15,9-24-166-15,9-13-118 0,4-28 200 16</inkml:trace>
  <inkml:trace contextRef="#ctx0" brushRef="#br0" timeOffset="146984.93">12995 7798 1210 0,'9'-10'203'15,"-2"7"229"-15,-6 27-217 16,0 18-17-16,-3 26-57 16,-2 8-38-16,-2 15-56 15,-2 6-19-15,-4 1-20 16,1-2-8-16,9-9-83 0,-1-12-65 15,15-16-202 1,-1-10 181-16</inkml:trace>
  <inkml:trace contextRef="#ctx0" brushRef="#br0" timeOffset="147245.26">13297 8214 1582 0,'-28'8'110'0,"-5"8"58"16,-3 8-46-16,-3 10-29 16,0 0-41-16,14 5-46 15,5-3-6-15,19-7-5 16,8 2 0-16,12-3 3 16,5-3 2-16,1 6 2 15,-6-2 3-15,-15 3 1 16,-10 4 0-16,-21-1-6 15,-6 0-18-15,-7-10-76 16,-2-9-143-16,3-20 136 16</inkml:trace>
  <inkml:trace contextRef="#ctx0" brushRef="#br0" timeOffset="147800.6">14067 8252 1411 0,'-19'0'142'0,"-5"1"103"16,-5 1-33-16,-5 6-71 15,-1 4-42-15,3 10-65 16,4 9-16-16,11 14-13 16,0-1-4-16,3 6-7 0,6-2-9 15,10-1-42-15,12 1-32 16,9-9-143-16,10-9-183 16,10-20 241-16</inkml:trace>
  <inkml:trace contextRef="#ctx0" brushRef="#br0" timeOffset="148106.29">14478 8464 1485 0,'-14'-14'174'15,"-10"-1"111"-15,-13 7-124 16,-4 8-38-16,0 12-80 16,1 7-27-16,6 12-21 15,6 4-4-15,1 3-31 16,12 0-21-16,19-8-5 15,5-11 1-15,21-13 35 16,-3-9 22-16,4-14 17 16,3-6 4-16,0-3 12 15,2-1 9-15,-7 0 7 16,-1 1-2-16,-13 3-14 16,-2 7-10-16,-7 10-15 15,-6 4-4-15,-3 15-42 0,-2 3-52 16,4 6-177-1,1-1 154-15</inkml:trace>
  <inkml:trace contextRef="#ctx0" brushRef="#br0" timeOffset="148762.64">14798 8432 1525 0,'-11'-10'149'0,"-7"4"81"16,-1 6-52-16,-4 7-96 15,-4 6-39-15,0 7-37 16,8 5-7-16,7 7-7 16,2 4-6-1,18-1-35-15,8-2-12 0,7-7-17 16,13-8 5-16,2-12 37 16,3-6 14-16,2-15 23 15,0-5 3-15,2-11 23 16,-9-6 9-16,-2-9 6 0,-1-4 11 15,-22-21 1 1,8-4 1-16,-14-6 12 16,-1 1-7-16,-1 18-13 0,-12 13-1 15,-2 30-13-15,1 15-1 16,5 35-8-16,2 15-9 16,-6 26-9-16,-5 10-1 15,-1 4-3-15,1-3 0 16,9-15 1-1,-3-10-1-15,7-17 0 0,6-7 2 16,-7-18 3-16,11-7 2 16,4-18 4-16,-5-7-1 0,8-8-4 15,1 1-3 1,4 9-6-16,2 3-2 16,1 10-3-16,-8 1 0 0,7 1 2 15,3 1 2-15,11-3 2 16,8-2 1-16,0-6 0 15,5-2 2 1,-2-5 13-16,0-2 13 0,-14 0 21 0,-6-1 15 16,-17-3 19-1,-11-1 0-15,-14-3-15 0,-8 9-20 32,-16 14-40-32,-2 6-14 0,1 25-10 0,4 3 2 15,17 5 5-15,10 2 1 16,17-8 0-1,12-3-7-15,19-8-31 0,10-5-31 0,6-9-114 32,5-5-10-32,6-12 93 0</inkml:trace>
  <inkml:trace contextRef="#ctx0" brushRef="#br0" timeOffset="149810.06">16196 8180 828 0,'4'0'164'15,"4"0"124"-15,-7 0-108 16,-1 0-35-16,2 1-64 0,-3 0-22 15,-1 6-30 1,2 7-10-16,-1 16-18 16,2 9-1-16,4 9 0 0,7 0-2 15,8-9 2-15,9-6 0 16,12-16 2-16,0-4 6 16,5-13 26-1,-6-3 13-15,0-10 23 0,-6-6 3 0,-2-3-4 16,0-6-4-16,-10 6-11 15,-8 0-5-15,-9 10-23 16,-7 6-12 0,-6 8-18-16,0 10-6 0,5 1-1 15,7 8 3-15,11-6 5 16,6-2 1-16,10-9 2 16,-7-10 2-1,7-1 2-15,-3-7 0 16,-1-2 9-16,3 3 8 0,-13-12 14 15,-5-1 5-15,-19-7-6 16,-6-4-8-16,-5 5-12 16,2 4-8-16,5 10-6 0,7 5-1 31,12 4-4-31,-3 2 2 0,19 5 4 16,-5 2 1-1,8 5 10-15,13 6 7 0,-4 4 13 0,2 1-4 16,-6 7-4-1,-6 2-2-15,-11 8-10 16,-1 1 2-16,-10-3-4 0,0 5-2 16,4-10-5-16,-3-9-2 0,9-5-38 15,4-8-37-15,3-11-101 32,9 0-63-32,-3-20 125 0</inkml:trace>
  <inkml:trace contextRef="#ctx0" brushRef="#br0" timeOffset="149936.46">17060 7885 1467 0,'-43'-26'146'0,"6"6"70"16,4 10-48-16,17 9-95 0,1-1-42 16,8-6-109-16,7-1-77 15,14-7 83-15</inkml:trace>
  <inkml:trace contextRef="#ctx0" brushRef="#br0" timeOffset="150110.23">17322 7708 1585 0,'7'14'151'16,"-1"7"115"-16,2 11-69 0,-4 20-41 16,-3 7-41-16,-1 9-55 15,-3 2-19-15,-3-9-24 16,3 1-21-16,0-9-85 15,1-4-63-15,2-8-196 16,6-5 182-16</inkml:trace>
  <inkml:trace contextRef="#ctx0" brushRef="#br0" timeOffset="150522.68">17248 8108 1412 0,'-1'1'154'15,"1"-2"88"-15,7-3-65 0,3-11-35 16,6-2-48-16,6-16-18 16,6 0-17-16,10-13-21 15,2-4-5 1,10-3-1-16,-4-1-1 0,8 18 1 16,-7 7-2-1,-14 30-13-15,-8 18-5 0,-22 32-8 16,-9 14-4-16,-5 11 3 15,-11 2 1-15,-7-5 0 16,6-8-6-16,0-9-17 16,10-9-2-16,6-15 1 15,7-12 10-15,9-19 19 16,7-4 6-16,13-26 7 0,6-6-1 16,-6-7-1-16,8 3-1 15,-12 18-1-15,-5 13 0 16,3 21-3-16,-11 12-2 15,1 21-8-15,0 3 0 0,-8-1-4 16,2-9-18-16,9-15-88 31,2-6-75-31,17-18 88 16</inkml:trace>
  <inkml:trace contextRef="#ctx0" brushRef="#br0" timeOffset="150793.1">18813 8008 1095 0,'-12'10'190'15,"0"6"199"-15,-2 4-89 0,3 3-83 16,-2 0-66-16,10 0-98 16,2 2-29-16,6 1-21 0,7-1-20 31,2-1-92-31,7-1-72 0,4-13 86 16</inkml:trace>
  <inkml:trace contextRef="#ctx0" brushRef="#br0" timeOffset="150951.49">18748 7750 1870 0,'-19'-23'131'0,"4"1"58"32,2 3-98-32,5 2-70 15,3 1-60-15,7 2-100 16,0-4-108-16,14 3 125 0</inkml:trace>
  <inkml:trace contextRef="#ctx0" brushRef="#br0" timeOffset="151109.97">18973 7525 1680 0,'3'31'154'0,"-1"3"78"0,1 21-80 16,-3 3-29-16,2 17-62 15,-2 7-23-15,-1-3-26 16,-1-1-12-1,-3-12-88-15,3-6-75 0,2-5-417 16,3-8 345-16</inkml:trace>
  <inkml:trace contextRef="#ctx0" brushRef="#br0" timeOffset="151481.62">18931 8048 1179 0,'6'-43'112'0,"2"6"83"0,1 2-24 15,-5 11-22 1,13 11-20-16,3 9-46 0,12 8-22 16,14 6-24-16,-2 1-14 15,8 8-6-15,-1-4 0 16,-4 2-8-16,-5-5-1 16,-20-6 0-16,-17-4 3 0,-9 4 7 15,-20-5-1-15,-1 4 0 16,0 1-3-16,-5-3-11 15,11 5-3-15,11 0-5 16,8 5-1-16,15 9 1 16,8 2 4-16,11 4 4 15,7-1 2-15,-1 1 1 16,-11-3 0-16,-19-4 5 16,-13-3 5-16,-21-4 6 15,-3-2-5-15,-17-8-37 16,-6-5-36-16,-4-14-140 15,5-6-38-15,13-9 113 16</inkml:trace>
  <inkml:trace contextRef="#ctx0" brushRef="#br0" timeOffset="151872.7">20113 8069 1038 0,'-8'13'60'0,"-1"10"45"16,0 6-36-1,6 9-6-15,6 2-1 0,16 0 13 16,8-7 4-16,15-10 51 16,8-2 14-16,-4-14 1 15,-2-7 10 1,-9-13-20-16,-15-9-7 0,-6-8-12 31,-9 0-14-31,-11-6-33 0,-8 1-21 16,-9-5-53-16,-4 2-23 0,-11 3-71 15,-6 7-54-15,-9 17-139 16,-1 11-209-16,14 16 288 16</inkml:trace>
  <inkml:trace contextRef="#ctx0" brushRef="#br0" timeOffset="152546.97">20396 8121 1310 0,'45'2'191'0,"-9"-2"176"15,2 2-113-15,-17 1-92 16,-7 1-57-16,-12 4-71 16,-4 2-17-16,-8 3-14 15,3 7-4-15,6 4-6 0,9 3 0 16,12-3 1-16,10-6 2 16,13-6 7-16,-2-8 4 15,-2-8 18-15,-1-4 10 16,-10-12 12-16,-3-3 1 15,-8-1-15-15,-8 1-11 0,-10 8-25 16,-5 7-22-16,-3 10-29 16,-2 6-14-16,6 9-12 15,3 2 12-15,10 2 22 16,7-2 13-16,11-5 25 16,12 0 5-16,5-10 28 15,9-3 16-15,0-7 25 16,-2-6 8-16,-15-7-9 15,-16-6-13-15,-22-6-26 16,-12-6-22-16,-18-6-30 16,0 5-20-16,-3 7-24 15,1 5 7-15,17 14-13 16,8 5 0-16,12 4 19 16,13 8 13-16,20 12 39 15,7 0 18-15,8 13 17 16,6 0 4-16,-9 2-4 0,-4 3-1 15,-4-1-11-15,-10-5-9 16,-8-3-23-16,-5-4-15 0,-16-14-7 16,-1-2 0-16,-6-14 22 15,2-8 25-15,6-11 35 32,4-5 14-32,9-8 25 0,3-1 1 0,10 3-6 15,6 5 1-15,6 15-10 16,5 13-11-16,-10 15-15 15,-9 8-13 1,-6 14-20-16,-13 0-2 0,2 7-8 16,7 1-15-1,-1-9-52-15,-3-4-40 16,10-9-120-16,-2-10-30 0,12-13 132 0</inkml:trace>
  <inkml:trace contextRef="#ctx0" brushRef="#br0" timeOffset="152700.67">22653 8087 783 0,'24'1'86'0,"-7"0"124"16,-6-1-276-16,-7-1-181 31,-3-1 151-31</inkml:trace>
  <inkml:trace contextRef="#ctx0" brushRef="#br0" timeOffset="153576.07">22657 8092 831 0,'-9'-1'224'32,"1"-2"197"-32,1-2-113 0,-2-4-33 0,-4 0-98 15,-5 4-50 1,-9 3-87 0,-4 6-32-16,-6 9-22 15,-4 5-18-15,1 6-51 0,8 4-41 16,15-1-56-16,7-4-15 15,31-4 37-15,-2-6 41 16,15-8 86-16,2-5 51 16,-5-10 71-16,11-4 30 15,-5-11 18-15,1-3-1 0,-1-11-28 16,-10-8-16 0,-3-15-16-16,-9-13-8 0,-7-14-14 15,-3 1-12-15,-10 3-16 16,-4 13-6-16,-4 23-5 15,-1 20-2-15,1 27-16 16,-3 13-4-16,1 29-7 16,3 8-1-16,10 28 8 15,5 8 1-15,14 9 2 16,3-6 2-16,9-15-27 16,3-9-22-16,13-21-51 15,1-4-27-15,3-18-41 0,0-7-22 16,-7-14-13-16,1-9 15 15,-1-11 73-15,-1-1 55 16,-3-10 118-16,-9-1 25 16,-8-5 53-16,-9-2 13 15,-15 7-39-15,-11 9-13 0,-16 16-61 16,-10 12-26 0,-9 17-20-16,2 4-2 0,6 7-17 15,11-2-14-15,19-5-7 16,8-5 7-16,17-10 43 15,2-5 30 1,12-7 38-16,2-6 16 16,9-4 15-16,1 0-5 15,-8-1-22-15,0 4-21 0,-18 5-45 16,-4 5-12 0,-9 14-29-16,-9 3-27 0,1 6-46 15,2 0-24-15,8-6-9 16,8-5 26-16,14-8 72 15,13-3 43-15,4-6 74 16,2-4 31-16,-4-8 38 0,-8-5 7 16,1-11-2-1,-5-7-11-15,-1-12-26 16,-4-13-8-16,-7-14-20 0,-4-5-11 0,-7-8-27 16,-2 8-15-16,-3 8-19 31,-4 12-2-31,0 25-4 0,-2 15-5 0,-1 35-5 31,-2 16-5-31,-2 26 1 0,1 8 5 0,3 18 4 16,3 6 0-16,8 10 1 15,1-2 0-15,2-13-24 32,-1-5-24-32,-2-20-104 0,-1-1-85 15,-6-13 126-15</inkml:trace>
  <inkml:trace contextRef="#ctx0" brushRef="#br0" timeOffset="154069.37">23322 7774 1244 0,'-4'1'214'0,"5"7"272"15,8 4-279-15,7 6-50 16,9 2-32-16,6 0-40 15,4 1-28-15,9-8-41 16,13 2-14-16,10-1-15 16,1-4-4-16,-6-1-4 15,-6 1 8-15,-7 1 9 16,-8-4 3-16,-4 2 5 16,-10-4 2-16,-19-9 0 15,-8 1-4-15,-16-7-22 0,-8 5-8 16,-10 2-10-16,-2 10 2 15,-1 12-6-15,-3-1-6 16,10 10-34-16,7-2-10 16,19-6 16-16,12-2 18 15,14-9 54-15,7-1 24 16,3-9 44-16,0-3 12 16,7-5 28-16,-5-4 5 15,-1-7-15-15,-4-4-10 0,-14-5-18 16,-3-7-13-16,-14 7-27 15,-4 5-11-15,-10 23-25 16,-4 13-7-16,-2 22 2 16,2 8 4-16,11 9 5 15,9-2 3-15,17 0-30 16,5-6-20-16,15-4-45 0,3-7-31 16,9-9-55-1,7-7 170-15,0-19-25 0</inkml:trace>
  <inkml:trace contextRef="#ctx0" brushRef="#br0" timeOffset="160759.51">2976 8069 387 0,'-1'0'113'0,"-2"-3"126"16,-3-3-5-16,4-1-51 15,-2-1-27-15,3 8-65 16,-7-1-32-16,-6 5-40 15,-3 7-10-15,-10 1-10 16,5 6-7-16,-1 0-24 16,2 0-2-16,11-2 1 15,9 0 5-15,6-6 25 16,11-1 2-16,4-2 1 16,0 1 3-16,6 1 5 15,-10 0 3-15,-2 1 13 16,-3 2 3-16,-15 1 2 15,-7 0-4-15,-11 5-13 0,-9 0-3 16,-3 1-80-16,5-1-89 16,2-11 93-1</inkml:trace>
  <inkml:trace contextRef="#ctx0" brushRef="#br0" timeOffset="160967.91">3060 7847 1311 0,'2'27'95'0,"-4"7"43"16,2 4-12-16,-2 7-63 16,2 0-18-16,4-1-27 15,-1-4-12-15,3 0-27 16,-4-5-69-16,4-1 56 0</inkml:trace>
  <inkml:trace contextRef="#ctx0" brushRef="#br0" timeOffset="161599.97">3042 8187 908 0,'7'-4'113'0,"3"-2"53"15,4 0-7-15,5-5-92 16,4 0-26-16,3-3-22 16,2-2 5-16,-2 1 12 15,-3-3 4-15,-6 4 6 16,-5 1-5-16,-8 5-3 16,-8 2-1-1,-11 3-8-15,-3 2-6 16,-2 7-19-16,-1 8-6 0,8 7-5 15,1 4-1-15,8 3 2 16,4 1 1-16,5-3 2 16,7-6-1-16,4-7 2 15,4-7 1-15,5-10 1 0,1-4 0 16,3-10 2 0,6-2 1-16,-5-3 0 0,-6-1 0 15,-4 5 5 1,-6 8-1-16,-9 11 2 15,-1 9-1-15,-6 17-4 16,-4 5 0-16,-2 9-12 16,-1 3-24-16,-1 0-25 0,2-2 0 0,0-10 13 31,0-7 23-31,8-12 24 0,0-6 1 0,0-16 11 16,4-8 12-1,-4-18 22-15,4-8 6 0,6-7 3 31,-3-4-5-31,5 3-10 16,3 7-2-16,-1 8-2 16,3 9-4-16,3 14-9 15,-7 2-6-15,0 12-11 16,-2 4-1-16,-8 8 3 0,-5 3 3 16,-5 5 2-1,-3-3 0-15,-8-2-5 0,4-1-5 16,-6-8-61-16,5-2-51 15,3-4-168-15,0-2 145 16</inkml:trace>
  <inkml:trace contextRef="#ctx0" brushRef="#br0" timeOffset="161943.66">3145 8475 989 0,'0'6'166'0,"-5"7"131"0,-3 4-24 16,-3 10-106-16,1 6-53 15,-1 4-67 1,4 3-26-16,4-5-15 0,3-7-22 0,6-5-102 16,-1-8-88-16,6-12 100 15</inkml:trace>
  <inkml:trace contextRef="#ctx0" brushRef="#br0" timeOffset="175487.78">1665 10137 328 0,'3'-4'72'0,"-2"1"89"15,-4 3 4-15,-2 5 15 16,0 2 0-16,-3 4-27 16,2-2-18-16,7 1-47 15,-3-2-11-15,3 1-9 16,-3 1-6-16,-10 3-16 0,8 8-13 16,-12 10-23-16,2 6-5 15,-5 8-5 1,-9 2-15-16,8-3-23 15,-1-6-4-15,11-10-3 16,3-5 16-16,6-6 20 16,2-5 5-16,4-3 1 0,5 0-1 0,8-6 1 31,7 4 1-31,12-2 1 0,-5-4-1 0,2 2 1 31,5-3 0-31,-12-4 1 0,4-2 1 0,-3-1-27 31,-12-5-49-31,-5-1-202 0,1 0 167 0</inkml:trace>
  <inkml:trace contextRef="#ctx0" brushRef="#br0" timeOffset="175638.15">1791 10442 610 0,'-14'-1'205'0,"5"3"175"0,0 8-94 16,-3 5-41-16,8 6-76 0,-3 0-31 15,2 8-63-15,8 0-23 16,-3 8-27-16,-2 1-5 31,6 2-11-31,-1 5 13 0,5-5-105 0,0 5-86 16,0-11 101-16</inkml:trace>
  <inkml:trace contextRef="#ctx0" brushRef="#br0" timeOffset="176196.36">1720 10025 971 0,'-20'-6'112'16,"1"-3"63"-16,-3 0-20 15,2 1-4-15,-9 5-8 16,-2 4-3-16,-6 12-31 0,-4 6-14 16,-3 13-39-16,0 8-18 15,5 10-24-15,2 5-12 16,4 7-6-16,4 3-3 16,3 13-1-1,14 6-1-15,12 10 0 0,3 2 0 16,24 2 0-16,1-2 3 15,15-7-52-15,13-5-24 0,11-19-79 16,17-12-49-16,10-20 2 16,-2-13 23-16,4-20 81 15,-3-11 46-15,0-18 79 16,-1-3 25-16,-14-17 50 16,-9-5 30-16,-16-14 27 15,-8-7 4-15,-15-7-10 16,-13-5-13-16,-26-8-23 15,-15-5-17-15,-20 0-24 16,-3 4-6-16,-11 10-11 16,-6 5-2-16,-11 13-15 15,-8 7-13-15,-3 22-25 16,5 14-24-16,10 22-31 16,8 10-30-16,3 14-77 15,5 4-38-15,12 4 104 0</inkml:trace>
  <inkml:trace contextRef="#ctx0" brushRef="#br0" timeOffset="177241.87">2968 10242 366 0,'-4'-9'108'0,"-4"1"126"15,1 1-16-15,-2 1-21 16,0 0-9-16,-2 4-29 16,3 3-19-16,-6 3-43 15,2 6-24-15,-5 2-37 16,2 2-9-16,1 1-15 15,0-4-5-15,6-1-4 0,-2-1-2 16,6-1-2-16,4 3-1 16,1-1-2-16,7 1-1 15,9 3 7-15,1-2 5 16,5 1 9 0,0 2 3-16,-6 1 2 0,-6 1 6 15,-14 4 3-15,-8-2 0 16,-14 1-3-16,-4 0-9 0,-6-1-27 31,1 3-35-31,1-8-96 0,7-3-67 0,8-12 101 16</inkml:trace>
  <inkml:trace contextRef="#ctx0" brushRef="#br0" timeOffset="177452.41">3038 9906 1128 0,'11'-13'136'0,"-2"10"135"16,-3 7-36-16,-5 24-62 0,-1 10-28 16,-2 18-75-16,-5 10-27 15,5 8-33 1,-4-3-5-16,4-3-7 0,3-4-29 16,2-12-125-1,6-2-127-15,3-13 145 0</inkml:trace>
  <inkml:trace contextRef="#ctx0" brushRef="#br0" timeOffset="178056.09">3048 10351 1141 0,'6'1'88'0,"2"2"41"16,2 2-45-16,5-2-31 15,4-3-24-15,4-5 5 16,3-5 11-16,2-4 20 16,0-3 8-16,-9 0-13 0,-2 1-11 15,-8 2-16-15,-8 1-6 16,-13 6-2-16,-6 1-3 16,-9 10-12-16,-1 6-7 15,4 10-10 1,4 7-5-16,4 6 0 0,8 3 2 15,8-5 1-15,4-4 2 0,16-12 1 16,1-8 2-16,8-10 4 16,4-6 4-16,-1-7 11 15,4 0 4-15,-5 1 3 16,0 1-2-16,-16 4-10 16,-3 5-5-16,-3 12-5 15,-7 8-5-15,-1 15-40 16,-4 6-16-16,-11 1-9 15,3 1 6-15,1-8 41 16,-2-8 20-16,15-4 21 16,-3-12 23-16,6-7 24 15,1-8 5-15,-6-23 2 16,6-8-14-16,5-15-19 16,3-5-2-16,8 6 0 0,-3-1-1 15,1 17-6-15,0 9-6 16,0 16-17-16,1 10-7 15,-5 9 0-15,-3 7 3 0,-9 10 9 16,-5 5 4-16,-13 4 4 16,-10-1-9-16,-7-4-87 15,-3-4-71-15,-2-10-307 16,3-4 256-16</inkml:trace>
  <inkml:trace contextRef="#ctx0" brushRef="#br0" timeOffset="178468.7">2799 10933 987 0,'-4'-1'174'0,"0"0"181"16,4 1-124-16,0 0-85 15,1-2-39-15,10 1-54 16,2-3-20-16,13 2-20 16,5 0-4-16,5 2-6 15,2 3-1-15,-11 5 0 16,-3 4 1-16,-12 4 7 15,-3 7 1-15,-15 6 3 16,-8 2-1 0,-9 4-9-16,-12-4-4 0,3-2-2 0,1-2-2 15,11-3-5 1,19-1-2-16,17-5-3 0,9-4 0 16,24-5 4-1,-4-4 2-15,14-8-74 16,6-7-33-16,17-5 58 0</inkml:trace>
  <inkml:trace contextRef="#ctx0" brushRef="#br0" timeOffset="183767.45">5635 10128 397 0,'0'-10'88'0,"0"-3"110"0,0-2-12 0,2-2-23 15,0 0-5-15,-2 1-24 16,2 4-4-16,-2 4-6 31,0 0-8-31,-2 3-22 16,-2 0-16-16,4 4-15 15,-2 1-7-15,-1 2-5 16,4 8-1-16,-2 11-15 16,1 10-9-16,-1 14-14 15,-3 7-7-15,3 13-3 16,-2 3 0-16,4 10-1 15,5 2-13-15,1-7-46 0,2-7-9 16,0-14-17 0,2-11-5-16,1-14-39 0,-3-7-92 15,2-14 124-15</inkml:trace>
  <inkml:trace contextRef="#ctx0" brushRef="#br0" timeOffset="184177.69">5883 10443 1260 0,'10'7'110'0,"-5"6"45"16,-7 4-29-16,2 12-79 16,-9-1-24-16,9-3-19 15,12 2-2-15,3-15-2 16,11 1-1-16,-7-9 1 15,-2-7 3-15,-3-7 8 16,1 2 5-16,-1 0 6 16,-7-5 0-16,6 12-7 15,-8 1-6-15,2 15-7 16,3 8-2-16,1 3 1 0,4 1 0 16,4-10 16-1,3-3 27-15,-1-8 58 0,-7-10 28 16,-5-9 40-16,-2-4-8 15,-3-9-38-15,-1-2-27 16,-3-6-51-16,0-3-18 16,-4-1-20-16,1 3-3 0,2 3-5 15,1 1-1 1,3 9-57-16,6 0-59 0,7 5 65 16</inkml:trace>
  <inkml:trace contextRef="#ctx0" brushRef="#br0" timeOffset="184731.31">7117 10153 940 0,'12'-17'115'0,"-1"2"94"0,-1 10-20 16,-3 5-51-16,0 0-10 15,-1 20-34 1,1 4-15-16,-2 16-32 0,-4 6-18 31,-2 1-16-31,-4 4-6 0,0 1-1 16,-1 3-17-16,0-1-96 0,2 0-99 0,1-9 105 15</inkml:trace>
  <inkml:trace contextRef="#ctx0" brushRef="#br0" timeOffset="185134.53">7128 10242 1096 0,'7'-24'141'0,"1"2"124"16,0-1-42-16,7 3-59 16,3 0-35-16,7 3-54 0,6 5-26 15,9 4-33-15,1 3-4 16,0 6-7-16,0-1-1 16,-11 6 1-16,-2 4 1 15,-16 4 8-15,-10 7 4 16,-20-1 4-16,-6-1 0 15,-13-3-6-15,0 2-5 16,-6-6-6-16,-1-2-3 0,-2-5-2 16,3-4-2-16,16 3-3 15,11-1-3 1,16 6-3-16,8-2 5 0,10 6 15 16,6 2 10-16,3 7 13 15,2 8-3-15,-3 3-12 16,1 6-4-16,-2 5-9 15,-1 3-2-15,1-1-35 16,-3 0-49-16,4-8-104 16,2-9-81-16,4-8 137 15</inkml:trace>
  <inkml:trace contextRef="#ctx0" brushRef="#br0" timeOffset="185332.49">7739 10181 1154 0,'1'21'227'0,"1"5"243"0,-3 10-273 15,-1 6-34-15,2 8-89 16,0 3-27-16,1 6-34 16,0-4-12-16,-1-7-109 15,5-2-102-15,10-10 112 16</inkml:trace>
  <inkml:trace contextRef="#ctx0" brushRef="#br0" timeOffset="185828.61">8430 10359 919 0,'8'2'173'0,"3"1"174"16,11-2-169-16,6 1-19 15,7 1-44-15,9 1-10 16,7 6-26-16,2 1-4 16,17 3-26-16,6 0-13 0,9-4-18 15,1-3-9 1,-11-6 1-16,-11-1 1 0,-21-1 2 16,-11 0 6-16,-22 1-73 15,-9 1-50-15,-13-1 55 16</inkml:trace>
  <inkml:trace contextRef="#ctx0" brushRef="#br0" timeOffset="186212.27">8543 10198 345 0,'0'-6'149'0,"0"2"94"16,-2 4-6-16,-1 3-7 15,-6 3-24-15,3 2-9 16,-1 3-32-16,-3-2-24 0,-3 3-62 15,-7-1-19-15,-5 2-35 16,2 6-14-16,-1 5-10 16,4 5-3-16,8 8-4 15,4-2 0-15,12 1-3 16,10-4 1-16,14-8-3 16,15-3 1-16,12-10-11 15,5-8-39-15,5-8-172 16,-1-8 147-16</inkml:trace>
  <inkml:trace contextRef="#ctx0" brushRef="#br0" timeOffset="186557.91">9969 10343 1250 0,'9'12'132'0,"-1"7"91"0,1 5-89 0,-3 9-66 0,-5 0-34 15,-2 0-38-15,1 5-32 16,-1-12-86-16,2-4-101 16,2-8 117-1</inkml:trace>
  <inkml:trace contextRef="#ctx0" brushRef="#br0" timeOffset="186720.13">9928 10070 1597 0,'-4'8'74'0,"-2"-5"3"15,0-1-31-15,-1-3-63 16,4-1-56-16,13 0 43 31</inkml:trace>
  <inkml:trace contextRef="#ctx0" brushRef="#br0" timeOffset="186922.2">10158 10039 1519 0,'2'6'132'0,"3"4"91"16,-1 1-110-16,8 11-8 16,-3 8-55-16,2 4-22 15,5 16-25-15,0 2-7 0,0 6-93 16,3 4-70-16,-3-14-286 16,1-4 245-16</inkml:trace>
  <inkml:trace contextRef="#ctx0" brushRef="#br0" timeOffset="187148.64">10327 9935 1043 0,'-1'-7'192'0,"1"5"172"15,0 7-101-15,3 17-72 0,-2 14-41 16,1 17-48-1,4 10-22-15,2 6-45 16,-2-1-17-16,6-3-20 0,2-3-32 16,3-9-106-16,-2-6-76 15,3-15 102-15</inkml:trace>
  <inkml:trace contextRef="#ctx0" brushRef="#br0" timeOffset="187717.87">10525 10348 876 0,'13'8'98'0,"5"-1"88"16,4-2-11-16,9-4-20 15,-1-2-33-15,-5-9-41 16,-1-2-11-16,-10-5-2 16,-2 0 8-16,-1 1 5 15,-9 2-1-15,-13-2 0 16,-10 5-9-16,-15 8-28 15,0 9-15-15,2 22-30 16,5 4-8-16,12 17-2 16,5 2 0-16,16 2-16 0,12-3-7 15,17-12 0-15,8-11-3 16,9-17 22-16,5-6 8 16,-2-13 5-16,-5-7 5 15,1-11 17-15,-6-10 9 0,-3-5 27 16,-4-1 14-16,-21 3 10 31,-6 4 1-31,-20 6-19 0,-10 9-15 0,-8 14-29 16,-3 11-12-1,4 24-13-15,-2 11-3 16,11 17 0-16,3 2 2 0,7 4-17 16,7 1-19-1,1-7-49-15,3 1-30 0,-2-5-53 16,-4-6-18-16,-2-2-9 15,-5-5 27-15,-4-8 79 16,-8-10 48-16,-1-13 117 16,-1-8 37-16,-11-14 36 0,7-6 48 15,-2-16-45 1,9-4-32-16,18-4-46 0,10 0-60 16,22 11-32-16,8 4-54 31,16-1-173-31,3 3 156 0</inkml:trace>
  <inkml:trace contextRef="#ctx0" brushRef="#br0" timeOffset="188249.04">11218 10407 1424 0,'-6'-4'172'0,"-9"0"123"15,-4 1-67-15,-14 3-107 16,1 5-49-16,-2 6-58 15,4 6-12-15,7 5-9 16,4-1-5-16,15 0-13 16,4-6 0-16,14-8 3 15,9-4 3-15,3-9 14 0,7 0 4 16,-1-6 10-16,-8-2 5 16,-2 2 8-16,-7-1 1 15,-12 5-6-15,-2 7-2 16,2 0-10-16,-8 7-3 15,1 9-5-15,-4 3-10 16,6 4-7-16,3 3 0 0,5-8 3 16,3-1 5-16,4-12 10 15,3-1 1-15,2-7 1 16,0-11 2-16,0-7 1 16,-3-11 3-16,1-6 7 15,6-5 5-15,-1-8 5 16,1-6-3-16,-3-2 16 15,-4-8 8-15,-9-3 11 16,-3 2 6-16,-4 14-14 16,-2 16-4-16,-2 33-16 15,-3 15-6-15,-2 28-17 16,1 16-10-16,2 22-2 16,5 7 2-16,3 2 4 0,4-6 2 15,9-11-10-15,3-7-24 16,12-15-60-1,1-14-38-15,4-18-102 0,10-4-175 16,0-21 247-16</inkml:trace>
  <inkml:trace contextRef="#ctx0" brushRef="#br0" timeOffset="188717.89">12081 10440 1019 0,'3'-14'193'0,"-14"-1"228"0,5-1-204 0,-14 1-84 15,-2 2-50-15,0 7-66 16,-11 4-17-16,7 12-23 31,-2 9-21-31,9 14-56 0,7 5-23 0,10-1-29 16,3-4 20-1,15-16 80-15,5-9 60 0,7-15 112 16,-3-8 23 0,3-12 8-16,-7-3-15 0,1 0-45 15,-3-1-14-15,-10 10-20 16,-1 6-19-16,-9 14-30 16,1 7-8-16,5 16-51 15,-2 6-38 1,3 4-68-16,5 0 72 15</inkml:trace>
  <inkml:trace contextRef="#ctx0" brushRef="#br0" timeOffset="189066.45">12427 10405 1173 0,'-1'-5'197'15,"-7"-1"218"-15,-17 4-277 16,-5 2-38-16,-4 6-74 15,2 4-20-15,8 6-67 16,10 3-42-16,12 0-114 16,7-2-54-16,12-9 19 15,4-4 37-15,8-7 119 16,1-6 52-16,-4-6 105 16,-1-3 37-16,-1-8 62 15,-5-4 52-15,-2-3-5 16,-3-7 4-16,-6-3-20 15,-8-6-36-15,-7-10-49 0,-2 1-31 16,2 12-32-16,-1 12 1 16,1 30-15-16,4 16-5 15,-5 22-19-15,5 13-13 16,6 17-26-16,2-1-26 16,3 1-126-16,3-5-146 15,2-17 185-15</inkml:trace>
  <inkml:trace contextRef="#ctx0" brushRef="#br0" timeOffset="189631.16">12762 10380 1100 0,'11'-23'193'15,"-3"-2"153"-15,-12 5-111 16,-9 0-50-16,-5 10-66 16,-5 5-28-16,-2 12-64 15,-1 11-20-15,5 9-56 16,5 8-29-16,9 0-51 15,5-5-30-15,11-11 33 16,7-8 27-16,11-13 64 0,8-7 47 16,1-12 54-1,3-4 20-15,2-8 34 0,-8-6 8 16,-8-9 9 0,-6-5-7-16,-10-6-6 0,-7-6-16 15,0-3-44 1,-9 6-11-16,1 16-29 0,2 17-7 15,-2 30-7-15,-1 15-2 16,-4 28-9-16,-6 14-6 0,-3 19-7 16,4 3-6-16,8-4-13 15,8-12 0-15,12-18 5 16,7-10 9-16,7-18 19 31,-1-7 2-31,-2-13 5 0,0-6 2 0,0-7-3 16,-2 1 0-16,0 5-5 15,-1 2-3 1,-2 13-18-16,1 7 6 16,-6 14-110-16,-1 4-16 15,-4-4 16-15,-5-7-2 16,-2-11 153-16,-1-7 47 0,-4-8 54 16,0-5 25-16,0-13-5 15,3-7-23-15,6-11-54 16,11 0-28-16,13 2-43 15,13 10-7-15,6 6-13 16,2 8-27-16,-8-4 94 16,12-3-51-16</inkml:trace>
  <inkml:trace contextRef="#ctx0" brushRef="#br0" timeOffset="202837.02">5641 11389 499 0,'3'-3'136'0,"-2"-1"149"15,1 6-24-15,-2 2-40 16,-2 2-23-16,1 3-54 0,1 4-30 15,0 4-49-15,0 3-16 16,1 8-18-16,-3 1-6 16,0 15-12-16,2 9-6 15,3 18-4-15,-1 6 0 16,0 10 2 0,2 4-19-16,-3-8-82 0,4-6-35 15,3-21-65 1,-2-14-61-16,3-23 163 15</inkml:trace>
  <inkml:trace contextRef="#ctx0" brushRef="#br0" timeOffset="203310.95">5874 11730 945 0,'2'-3'103'0,"-2"2"66"32,0 2-43-32,-6 10-64 0,3 6-26 0,2 12-25 15,1 6-2-15,8 11-3 16,4 4 0-16,6 0-2 16,0-10-2-16,5-11-1 15,-2-9 0-15,-2-16 21 16,1-2 10-16,-9-16 21 15,-4-6 19-15,2-8 9 16,0-7 3 0,-1-2-7-16,-2-2-16 0,-3 7-31 15,3 14-14 1,2 12-17-16,3 13-3 0,6 11-2 0,3 9 2 16,5 1 4-1,-3 5 0-15,-1-8 1 0,-5-13 14 16,-4-4 25-16,-3-11 22 15,-6-7 37-15,-4-4-3 16,-7-16-19-16,1-7-21 0,-2-10-35 16,0-2-10-16,-2-1-4 15,2 7-22-15,7 9-96 32,3 4-46-32,10 6 67 15</inkml:trace>
  <inkml:trace contextRef="#ctx0" brushRef="#br0" timeOffset="204117.28">8744 11829 606 0,'2'-1'131'0,"0"-2"94"16,5 3-38 0,3 1 8-16,4 0-45 0,8 5-12 15,11 5-24-15,9 2-13 0,16 2-34 16,4-4-20-16,0-5-29 16,1-1-8-16,-2-1-4 15,2-3 1-15,-6-6 1 31,-6-3-7-31,-12-3-78 0,-17 3-119 16,-10-6 111-16</inkml:trace>
  <inkml:trace contextRef="#ctx0" brushRef="#br0" timeOffset="204450.26">8943 11580 906 0,'-9'-2'148'0,"-4"-2"140"0,-1 4-45 0,-8 5-52 15,-5 3-36-15,-4 12-58 16,-2 3-30-16,-2 10-43 15,-1 7-11-15,-1 0-10 32,4 1-1-32,8-2-2 0,4-1-3 0,13-6-5 15,8 3 1-15,15-6 1 32,9 2 1-32,11-1 3 0,5-7 7 15,12-3-79-15,9-10-69 16,21-13 82-16</inkml:trace>
  <inkml:trace contextRef="#ctx0" brushRef="#br0" timeOffset="205107.27">10446 11306 937 0,'0'-7'144'15,"-2"0"110"-15,-5 0-65 16,-6 2 23-16,-6 3-49 15,-4 2-23-15,-5 1-40 16,-4 3-23-16,-13 2-36 16,0 1-16-16,-2 4-23 15,8 4-4-15,13 4-4 16,5 1-1-16,8 7-3 16,4 1 0-16,7 7 0 15,2 7 1-15,2 7 4 16,1-1 1-16,0 8 0 15,-3 5 0-15,-6 9-6 16,-3 7-11-16,-4 3-12 16,0 1-1-16,1-4 7 0,0-3 10 15,8-3 15-15,3-5 1 16,6-7 1-16,8-7 0 16,9-16-2-16,8-6-1 15,9-21-15-15,9-9-23 0,7-15-103 16,-3-17-172-1,8-26 179-15</inkml:trace>
  <inkml:trace contextRef="#ctx0" brushRef="#br0" timeOffset="205326.34">10475 11556 1459 0,'-5'19'130'15,"0"7"85"1,1-5-46-16,1 9-39 0,2 2-29 0,0 1-40 16,1 2-18-16,2 3-29 15,1 1-6-15,0 4-28 16,2-4-37 0,-2-12-109-16,3-4-97 0,1-12 137 15</inkml:trace>
  <inkml:trace contextRef="#ctx0" brushRef="#br0" timeOffset="205686.71">10467 11673 1083 0,'-6'-25'168'16,"-1"-2"159"-16,5 6-81 0,2-2-77 16,2 6-25-16,10 2-32 15,5-6-9-15,14 10-21 16,3-5-21-16,12 5-33 15,1 2-11-15,-6 4-10 16,-2 7-2-16,-19 8 4 16,-8 5 3-16,-15 4 1 15,-13 0-2-15,-18 5-10 16,-8-1-4-16,-6 0-7 0,0-3-1 16,13-7 5-1,3-4 0-15,15-2-3 16,6 1-2-16,14 4-2 15,7 2 1-15,13 3 7 0,4 3 4 0,10 4 2 16,6 6 1-16,-3-1-1 16,-1 4 16-16,-7 0-71 15,-8-1-61 1,-2-1-178-16,-3-9-348 16,4-15 379-16</inkml:trace>
  <inkml:trace contextRef="#ctx0" brushRef="#br0" timeOffset="205880.2">10971 11513 1340 0,'0'15'206'0,"-4"3"179"16,2 16-188-16,0 3-31 15,1 7-79-15,-2 4-29 0,4-2-35 16,1-2-10-16,1-8-31 15,2-5-31-15,0-7-146 16,2-4-78-16,1-21 135 16</inkml:trace>
  <inkml:trace contextRef="#ctx0" brushRef="#br0" timeOffset="206343.08">11177 11329 1078 0,'9'-4'141'0,"2"-2"68"0,9-3-27 16,1 0-13-16,8 0-62 15,0 0-21-15,4 4-36 16,3 1-9-16,-5 4-10 15,-1 0-2-15,-12 2-2 16,-2 2 0-16,-11 4 0 16,-5 4 2-16,-8 8-5 15,-5 6-6-15,-1 8-7 16,-1 8-7-16,8 6-5 16,3 9-1-16,6 8-2 15,1 3-1-15,5 13 1 16,0-1 0-16,1 6-10 0,-2-9 2 15,-5-13 3-15,-1-4 0 16,-4-11 15-16,-3-2 4 16,-3-4 12-16,-5-7 18 15,-7-11 34 1,-3-3 10-16,-9-8 0 0,-1-4-18 0,-13-4-38 31,-4-3-25-31,-16-5-64 16,-2 0-37-16,2 3-98 0,3-1 99 0</inkml:trace>
  <inkml:trace contextRef="#ctx0" brushRef="#br0" timeOffset="-181317.17">12675 11498 919 0,'0'-2'124'0,"-3"2"113"0,0-1-73 0,-3 1-50 15,0 5-26-15,4 1-29 16,0 1-16-16,7 2-10 16,7 0 0-16,17 4 2 0,11 4 1 15,26 7 1-15,3 1-3 16,9 2-9-16,4 0-4 15,1 0-10 1,6-2-4-16,-6 0-3 16,-6-2 1-16,-15-4-1 0,-12-2 1 15,-9-7-25-15,-7-3-40 16,-14-7-215 0,-5-3 172-16</inkml:trace>
  <inkml:trace contextRef="#ctx0" brushRef="#br0" timeOffset="-181046.91">13503 11675 950 0,'0'1'158'0,"1"-1"166"0,6 1-127 16,0-1-7-16,5 2-41 16,6 2-25-1,4 1-47-15,6 3-20 0,4 2-13 0,0 1-7 16,-2 2-10-1,-8 1 1-15,-9 1-2 0,-10 4-1 16,-17 2-2-16,-9 2-7 16,-17 4-17-1,-4 3-18-15,-2-4-51 16,7-7-45-16,4-7-127 16,7-7-140-16,10-14 212 0</inkml:trace>
  <inkml:trace contextRef="#ctx0" brushRef="#br0" timeOffset="-180439.07">14219 11125 1070 0,'4'-2'139'0,"1"1"141"15,-1 5-41-15,-1 7-17 16,-3 6-28-16,-7 12-52 15,0 8-29-15,-4 16-52 16,-1 12-17-16,6 12-28 16,-5 2-9-16,7-4-26 15,-2-3-32-15,5-12-63 16,3-5-45-16,4-15-111 16,2-9-104-16,8-23 211 15</inkml:trace>
  <inkml:trace contextRef="#ctx0" brushRef="#br0" timeOffset="-180121.05">14392 11494 966 0,'2'12'151'16,"1"1"169"-16,0-2-199 16,-1 1-12-16,4-7-47 0,2-5-3 0,4-4-13 15,1-6-6-15,0-6-2 16,1-3-10-16,-2-2 2 15,-3 2 9-15,-8 1 27 16,-8 4 8-16,-7 6-10 16,-5 5-9-16,-5 13-28 15,-3 7-12-15,-1 15-15 16,2 4-5 0,8 9-5-16,5 3 1 0,11-4 2 15,6 0 0-15,8-10-1 16,5-5-3-16,8-8-24 15,6-7-35 1,7-14-117-16,4-9-105 0,8-19 153 16</inkml:trace>
  <inkml:trace contextRef="#ctx0" brushRef="#br0" timeOffset="-179890.7">14843 11118 972 0,'-6'-16'209'0,"-3"6"212"31,-1 0-130-31,-6 12-89 0,3 4-41 0,-3 9-51 31,0 5-23-31,3 8-45 0,1 2-16 0,8 13-19 16,0 5-4-16,9 12-4 31,1 3 2-31,0-2-55 0,2 1-36 16,-2-7-137-1,1-2-129-15,-4-12 203 0</inkml:trace>
  <inkml:trace contextRef="#ctx0" brushRef="#br0" timeOffset="-179748.59">14631 11503 1114 0,'7'-15'183'0,"1"-1"228"16,8 3-238-16,9 2-23 15,0-2-58-15,1-1-29 16,1-6-113-16,2-3-78 16,4-3 71-16</inkml:trace>
  <inkml:trace contextRef="#ctx0" brushRef="#br0" timeOffset="-179557.99">15049 11036 1597 0,'-4'10'135'0,"0"9"90"16,5 7-30-16,-3 12-48 15,6 6-41-15,-4 8-62 16,-1 3-20-16,1 4-37 16,-2 0-40-16,6-6-122 0,1 0-70 15,-3-18 118 1</inkml:trace>
  <inkml:trace contextRef="#ctx0" brushRef="#br0" timeOffset="-179399.29">14906 11373 1606 0,'20'-5'115'0,"7"1"63"16,6-1-57-16,5 0-51 15,0-1-32-15,5-2-96 16,0-2-65-16,14-4 64 15</inkml:trace>
  <inkml:trace contextRef="#ctx0" brushRef="#br0" timeOffset="-179000.6">15690 11312 1386 0,'-15'0'164'0,"-1"0"98"15,-8 2-104-15,-1 4-31 16,3 8-79-16,1 7-26 16,4 14-27-16,1 6-20 15,6-5-13-15,5-2-4 0,11-15 1 16,6-11 13-16,5-7 16 15,-2-7 16-15,6-10 22 16,-4-5 12 0,-3-9 21-16,6 0-1 15,-9-4 29-15,2 2-4 0,-3 9 1 16,-3 6-1 0,1 16-41-16,-1 7-8 0,-1 17-22 15,2 6-8-15,3 8-20 16,-2-3-40-16,4-10-135 15,4-6-185-15,9-18 204 16</inkml:trace>
  <inkml:trace contextRef="#ctx0" brushRef="#br0" timeOffset="-178388.35">16923 10837 1002 0,'7'-7'125'0,"-4"0"117"16,-3 0-119-16,0-3 1 15,-2 3-11-15,-1 0 4 16,-2 1 3-16,-3 0 0 16,-4 5 5-16,-5 2-5 15,-1 8-28-15,-7 8-14 16,2 17-34-16,3 9-13 16,-3 21-15-16,6 5-5 15,4 6-11-15,3 3 0 0,9-1-61 16,4 3-47-16,2-1-141 15,8-2-143-15,-3-14 220 16</inkml:trace>
  <inkml:trace contextRef="#ctx0" brushRef="#br0" timeOffset="-177788.6">16636 11324 1255 0,'13'-14'181'15,"6"-1"143"-15,9-2-111 0,4 3-13 16,7 3-66-16,-3 1-31 16,1 6-57-16,-2 0-21 15,-8 8-21-15,-4 6-1 16,-8 8-3-16,-6 6 1 16,-2 7 1-16,-4 0 1 15,2 1-1-15,1-4-1 0,5-11-1 16,5-9 0-1,2-14 4 1,4-6 1-16,0-11 5 16,-2-4 3-16,-10-2 2 0,-7 0 3 15,-16 0-2-15,-8 3-3 16,-11 7-13-16,-3 2-15 16,5 10-32-16,3 4-23 15,11 6-57-15,8 0-39 0,18-2-15 16,8-1 21-16,16-3 64 15,8 0 52-15,17 1 43 16,7-2 8-16,3 2 40 16,-7 0 27-16,-20 3 47 15,-11 5 5-15,-19 5-17 0,-6 1-21 16,-12 7-41-16,-3 2-14 16,-6 3-20-1,7-2-5-15,2-8-8 0,6-5 0 16,4-6 2-16,4-3 10 15,14-6 22-15,-1-4 12 16,6-5 20 0,-1-3 0-16,-2-1-4 15,-5-1-4-15,-10 2-11 16,-5 1-2-16,-16 4-13 0,-6 2-8 16,-10 1-39-16,-4 4-34 0,5 5-109 15,3 0-66 1,15-3 115-1</inkml:trace>
  <inkml:trace contextRef="#ctx0" brushRef="#br0" timeOffset="-177577.78">17730 10740 2048 0,'4'12'140'0,"-8"11"54"0,3 11-37 16,-20 21-64-16,8 9-31 15,7 10-32-15,-5 1-12 16,9-4-26-16,0-3-29 16,-1-13-125-16,11-5-112 15,8-17 142-15</inkml:trace>
  <inkml:trace contextRef="#ctx0" brushRef="#br0" timeOffset="-177176.35">17564 11070 1721 0,'29'-18'144'0,"5"6"84"16,1 0-15-16,-2 4-82 16,3 4-35-16,-3-1-58 15,-2 4-17-15,1 11-13 16,-10 7-3-16,-3 15-2 15,-6 12 1-15,-7 11-1 0,-4 6 1 16,-6 6-21-16,-4-6-4 16,-2-2-46-16,-2-7-19 15,1-16-28-15,2-4-12 16,-2-19 45-16,4-8 29 16,2-14 69-16,3-14 27 15,-3-23 21-15,2-11-1 0,3-23 8 16,2-1-4-16,11 2 4 15,6 13 2-15,6 25-21 16,6 11-10-16,4 21-21 16,5 9-14-16,-6 12-3 15,-5 7 0-15,-13 6-5 16,-12 3-18-16,-11-1-71 16,-12-1-35-16,-10-2-153 15,1-4 148-15</inkml:trace>
  <inkml:trace contextRef="#ctx0" brushRef="#br0" timeOffset="-176826.25">18174 11155 1488 0,'12'26'149'15,"-4"-1"49"-15,-8-2-49 0,-3-5-22 0,-5-3-78 16,1-3-25-16,3-6-21 15,-5-6-6-15,3-7-14 16,2-8-2-16,7-9 8 16,6-2 10-16,4-6 28 15,10 7 13-15,-1 1 13 16,5 0-2-16,7 9 4 16,-4-2-4-16,2 15-13 15,-3 1 2-15,-6 5-20 16,-3 6-5-16,-13 2-4 15,-3 9-3-15,-6 2-8 16,-2 1-10-16,1-7-35 16,4-3-18-16,8-8-38 15,5-6-28-15,10-4-69 16,3-11-221-16,6-11 255 16</inkml:trace>
  <inkml:trace contextRef="#ctx0" brushRef="#br0" timeOffset="-176371.35">18611 10860 775 0,'-11'2'194'0,"-6"7"251"32,1 7-192-32,0 6-99 0,2 2-36 0,8 1-65 15,4 1-15-15,11 2-17 16,4-3-10-16,9-2-11 16,-2-2-6-16,1-7-4 15,1 1 2-15,-6-8 18 16,-1-6 19-16,-4 0 46 15,-2-7 25-15,-1-6 19 16,1-5-7-16,-1-7-40 16,2 4-26-16,-1 7-35 31,-1 7-12-31,1 12-7 0,-1 8-2 16,3 10-16-16,-1 4 2 15,10-1-3-15,5-4 1 0,16-12 18 16,0-6 3-16,1-9 19 15,-2-4 15-15,-15-8 29 0,4-3 16 32,-5-13 9-32,1-4-4 0,-1-13-10 15,-1-12-6-15,-1-5-6 16,-5-2-9-16,-3 21-9 16,-1 11-11-16,-3 28-16 15,-4 18-2-15,-6 19-10 16,-1 13-3-16,-3 16-10 15,0 4-14-15,4 1-49 16,0-5-42-16,4-9-134 16,3-3-91-16,-1-10 185 15</inkml:trace>
  <inkml:trace contextRef="#ctx0" brushRef="#br0" timeOffset="-176209.93">19008 10978 1930 0,'27'-1'133'0,"10"-3"26"16,13 0-46-16,9-4-19 15,17-3-67-15,-1-3-71 16,-4-6 26-16</inkml:trace>
  <inkml:trace contextRef="#ctx0" brushRef="#br0" timeOffset="-175890.94">20077 10927 1996 0,'2'19'159'0,"0"3"98"16,1-1-91-16,0 2-73 16,-1 3-32-16,-4 4-36 15,2 7-12-15,0 4-60 16,0-3-54-16,9-6-151 0,1-5-246 15,8-17 286-15</inkml:trace>
  <inkml:trace contextRef="#ctx0" brushRef="#br0" timeOffset="-175527.56">20252 10866 1420 0,'0'1'118'31,"0"1"40"-31,3 4-71 0,2 2-30 0,4 7-124 16,3 7-71 0,1 9-150-1,2 4-122-15,-6 8 225 0,12 38-161 0,-24-89 481 16,13 30 190-16,-2-14-124 16,1 0 207-16,3-15-136 15,-3-5-50-15,2-14-69 16,0-4-39-16,1 0-57 15,2 4-21-15,0 16-38 16,1 8-9-16,1 24-13 16,1 4-12-16,2 5 4 15,4 1-1-15,14-14 5 0,4-2 10 16,1-10 9 0,-1-7 4-16,-7-11-4 0,-3-9-31 15,-4-8-89-15,3-3-188 0,-1-11 180 31</inkml:trace>
  <inkml:trace contextRef="#ctx0" brushRef="#br0" timeOffset="-175247.33">21407 10436 2274 0,'31'39'120'16,"-8"12"11"-16,-6 6-31 15,-10 12-64-15,-10 4-21 0,-3-3-42 16,-7-4-48-16,3-10-37 16,-5-9 45-16</inkml:trace>
  <inkml:trace contextRef="#ctx0" brushRef="#br0" timeOffset="-174725.56">21238 10727 1850 0,'45'-28'116'0,"10"-5"52"16,2-1-16-16,9-3-47 16,-5 3-22-16,-7 7-31 0,-4 5-19 15,-16 23-20-15,-3 19-4 16,-12 25-21-16,-6 12-1 15,-11 16-35-15,-3 1-25 16,-6 5-61-16,-2-1-39 16,-1-18-8-16,3-7 28 15,6-25 77-15,2-14 51 0,3-14 77 16,4-15 30 0,2-18 37-16,4-7-4 0,8-10-27 15,4 8-34-15,8 16-48 16,1 14-13-1,3 17-22-15,-2 7-9 0,-1 5 4 16,0-3 4-16,0-7 20 16,-2-7 12-16,-1-5 28 15,-5-4 21-15,-3-7 46 16,-2 0 18-16,-8-4 17 16,-4-3 3-16,-13 2-8 15,-7 0-12-15,-6 13-45 16,-3 8-29-16,1 15-43 15,2 11-12-15,3 9 0 0,9 0-18 16,6-2-62 0,10-6-44-16,16-11-114 0,5-8 74 15,15-18 78-15</inkml:trace>
  <inkml:trace contextRef="#ctx0" brushRef="#br0" timeOffset="-174408.08">23099 10746 2186 0,'0'0'74'0,"-6"-2"0"0,-12-1 48 15,-9 3-46-15,-7 8-35 16,1 13-42-16,0 12-12 0,1 16-32 16,3 0-34-1,6 10-130-15,10-6-79 0,22-9-208 16,6-6 251-16</inkml:trace>
  <inkml:trace contextRef="#ctx0" brushRef="#br0" timeOffset="-174111.13">23403 10959 1793 0,'0'-24'182'0,"-10"-3"142"15,-2-3-139 1,-15 9-108-16,-8 7-36 0,-17 16-41 15,-7 9-17-15,2 14-48 0,5 4-26 16,26 5-59 0,10-5-14-16,22-5 50 15,8-2 30-15,18-12 94 0,14-4 46 0,5-7 36 32,3-3 9-32,-9-4-11 0,-10 5-12 15,-12 3-29-15,-9 3-13 16,-7 10-35-1,-2 6-22-15,-5 5-52 16,-2 3-35-16,0-5-144 16,4-7 147-16</inkml:trace>
  <inkml:trace contextRef="#ctx0" brushRef="#br0" timeOffset="-173489.11">23784 10866 2065 0,'-11'2'128'0,"-6"7"36"0,-13 2-53 16,-11 14-85-16,-5 2-11 15,-1 13-8-15,12 2-7 16,13-1-29-16,12-3-36 16,17-12-100-16,10 0-25 15,25-11-10-15,7-7 35 0,5-11 114 16,-1-7 29-16,-10-10 55 15,-1-4 16-15,-3-9 48 16,1-8 29 0,-7-13 50-16,-2 0 13 0,-7-16-7 15,-3-2-9-15,-4-3-54 16,-3 2-16-16,-2 21-27 16,0 18-14-16,-12 29-17 15,2 19-16-15,-13 26-26 16,-6 12-10-16,-5 23-3 15,-3 2-4-15,0 5-19 16,2-1 2-16,8-11-38 0,4-7 9 16,10-20 25-16,3-12 4 15,7-16 58-15,2-11 5 16,5-14-2-16,5-5-4 16,4-3-18-16,5-1-8 15,1 8-11-15,2 3-8 16,3 8-15-16,0 2-9 15,3-2 3-15,3-4 8 0,6-5 19 16,1-1 12-16,4 1 23 16,3-1 15-16,-15-4 25 15,-2-2 10 1,-22-1 27-16,-13 0 10 16,-9 7-15-16,-19 2-15 0,-10 14-51 15,-2 13-26-15,-7 13-13 16,10 4 2-16,19 3-10 15,12-9-20-15,25-7-39 16,19-4-34-16,23-12-34 16,7-6 379-16,8-7-194 15</inkml:trace>
  <inkml:trace contextRef="#ctx0" brushRef="#br0" timeOffset="-169281.69">14401 12175 816 0,'0'3'142'0,"1"1"140"16,-1 0-66-16,1 2-51 16,-1 1-33-1,0 7-40-15,-1 4-22 0,1 14-35 16,1 4-12-16,1 8-23 16,1 6 4-16,1 0-73 15,0-2-64-15,3-1-264 16,-3-8 217-16</inkml:trace>
  <inkml:trace contextRef="#ctx0" brushRef="#br0" timeOffset="-168874.67">14357 12249 1364 0,'-7'-13'155'16,"1"1"111"-16,4 2-92 0,1 0-20 0,2-1-40 15,7-2-23-15,7 0-42 32,7 2-14-32,10 2-27 0,5 2-6 0,1 5-2 15,0 2-1-15,-10 6 1 16,-7 5 3-16,-17 3 5 16,-7 0 1-16,-12-1-9 15,-3-1-13-15,0-4-15 16,-1-2-2-16,9-2 5 31,3-1 6-31,10 0 8 16,9 1 0-16,9 4 2 0,5 4 5 0,6 4 2 15,-6 3 2-15,-3 6 0 16,-4-1 3-16,-14 2 5 16,-5 0 2-16,-16 1 4 15,-7 2 0-15,-14-7-4 16,-5 1 0-16,-2-8 1 0,-3-2-18 15,10-4-93-15,-4-6-76 16,16 0 83-16</inkml:trace>
  <inkml:trace contextRef="#ctx0" brushRef="#br0" timeOffset="-168465.25">14791 12322 1329 0,'11'17'99'16,"-3"2"54"-16,-5 8-99 15,-3 1-6-15,0 1-36 0,-1 0-6 16,1-6-4-16,0 0-2 16,-1-8 1-16,1-7 1 15,0-8 5 1,-6 0 5-1,2-10 26-15,-3-7 8 16,1-4 3-16,6-3 0 16,6-2-21-16,2 0-8 15,8-1-10-15,5-1-6 0,8 7-5 16,4-1-2-16,3 12 3 16,2 3 2-16,-5 9 1 15,-6 7 3-15,-12 7 8 16,-4 3 3-16,-11 3 4 15,0 5-3-15,-2-1-11 16,-3 4-4-16,5-8-4 16,5-2-17-16,5-9-44 15,2-3-39-15,1-9-181 16,-1-6 166-16</inkml:trace>
  <inkml:trace contextRef="#ctx0" brushRef="#br0" timeOffset="-168338.27">15035 12124 1032 0,'-6'0'53'15,"1"-1"16"-15,6 2-209 16,8 2 90-16</inkml:trace>
  <inkml:trace contextRef="#ctx0" brushRef="#br0" timeOffset="-167862.22">15294 12307 1213 0,'-12'29'91'0,"1"-9"39"15,-1-6 4-15,4-15-31 16,3-4-12-16,7-5-19 16,7-3-7-16,8 4-25 15,4 1-12-15,5 6-16 16,6 5-7-16,1 5-4 15,-1 3 0-15,1-3 2 16,-3-4 0-16,-2-5 18 16,-9-8 17-16,1-7 49 15,-6-2 23-15,-8-4 22 16,-2 0-1-16,-5 2-34 16,-3 2-16-16,-1 13-37 15,-1 7-19-15,4 23-24 0,2 9-7 16,5 18-7-16,3 4-15 15,3 2-57-15,-3-3-11 16,2-4-43-16,1-3 13 16,-10-5 68-16,-2-1 11 15,-11-2 49-15,-7-7 8 16,-7-12 9-16,-6-8 2 0,-9-14 24 16,1-5 4-16,2-8-5 15,9-2-2-15,19-5-37 16,8-7-10-16,23-6-25 15,11-3-22-15,12-6-96 16,5 2-434-16,8-3 374 16</inkml:trace>
  <inkml:trace contextRef="#ctx0" brushRef="#br0" timeOffset="-167575.87">16520 12135 1495 0,'0'6'190'0,"0"8"189"15,-5 5-106-15,-1 11-89 16,0 7-53-16,-5 3-84 16,2-2-29-16,4-4-35 15,1-7-34-15,8-10-97 16,3-1-28-16,9-13 79 16</inkml:trace>
  <inkml:trace contextRef="#ctx0" brushRef="#br0" timeOffset="-167430.24">16473 12044 1132 0,'-5'2'110'16,"-1"2"194"-16,6-9-347 0,4 0-227 16,10-2 177-16</inkml:trace>
  <inkml:trace contextRef="#ctx0" brushRef="#br0" timeOffset="-167186.06">16717 12197 1274 0,'-5'25'95'15,"1"-1"53"-15,-3-7-54 16,-4-3 4-16,5-7-45 16,0-2-24-16,8-4-30 15,4-1-4-15,6-5 17 16,5-5 23-16,1-7 58 15,0-2 30 1,4-2 33 0,-2 1-7-16,0 4-41 0,-1 2-21 15,-5 10-46-15,-3 6-13 0,-2 12-16 32,-1 5-11-32,1 8-61 15,-1 0-57-15,1-5 63 0</inkml:trace>
  <inkml:trace contextRef="#ctx0" brushRef="#br0" timeOffset="-166649.25">18082 12119 1483 0,'-6'3'186'0,"3"-1"141"16,-17 1-168-16,2 1-31 16,-21 1-84-16,-2 3-25 15,12 11-65-15,-2 4-30 16,14 16-88-16,6 6-74 16,9-1-47-16,6-6 32 15,14-22 172-15,5-6 138 16,7-20 177-16,1-4 24 0,2-6-41 15,-4-6-44 1,-13 0-64-16,2-1-19 16,-11 5-29-16,0 6-11 0,-5 10-25 15,2 6-10-15,1 13-16 16,4 6-7-16,7 6 1 16,-6-2 2-16,11-6-19 15,0-4-27-15,3-12-90 16,4-6-91-16,2-15 123 15</inkml:trace>
  <inkml:trace contextRef="#ctx0" brushRef="#br0" timeOffset="-166127.68">19122 11575 1626 0,'4'31'73'0,"-2"9"1"31,1 8-18-31,-5 14-21 0,-1 6-19 0,-1 4-59 16,0 1-51-16,-2-9-129 16,3-7-22-16,0-18 63 15,1-11 107-15,2-21 227 16,2-7 73-16,-2-14 42 15,3-7-48-15,3-5-90 16,4-2-47-16,8 3-60 16,-1 3-12-16,7 10-10 15,5 7-4-15,0 8-1 16,-2 5 1-16,-5 7 10 0,-3 2 8 16,-14 5 9-16,-9 1 2 15,-14 2-10 1,-12 2-18-16,-8-2-35 0,1-3-35 15,0-9-152 1,1-5-181-16,16-13 227 0</inkml:trace>
  <inkml:trace contextRef="#ctx0" brushRef="#br0" timeOffset="-165716.49">19401 11566 1486 0,'20'-9'168'0,"-5"9"103"15,0 13-79-15,-6 23-99 16,-7 8-45-16,1 23-35 16,-1 8-20-16,2 10-46 15,0-2-30-15,3-15-44 16,1-12-30-16,7-23 40 16,2-12 31-16,7-17 78 15,0-6 57-15,3-17 32 16,0-3 16-16,-5-6-8 15,0 1-12-15,-11 8-25 0,-2 5-16 16,-8 13-26 0,0-1-6-16,-4 17-33 15,-2 5-24-15,3 9-19 0,3-1 1 16,10-6 31-16,3-4 17 16,11-15 73-1,0-3 22-15,-2-10 40 16,6-5 26-16,-17-3-14 0,-3 0-11 0,-5 1-31 31,-12-2-20-31,-4 1-36 0,-4 2-26 0,-12 1-90 31,-2 3-64-31,3 2 74 16</inkml:trace>
  <inkml:trace contextRef="#ctx0" brushRef="#br0" timeOffset="-165495.28">20060 11929 1418 0,'-1'5'251'15,"-4"4"300"-15,-13 0-383 0,-4 5-30 16,-9 6-86-16,2 0-22 16,10 7-31-16,3 3-9 15,14-1-8-15,4 0-21 16,11-3-22-16,7-6-25 15,9-9-47-15,4-7-20 0,8-14-122 16,3-7 158 0</inkml:trace>
  <inkml:trace contextRef="#ctx0" brushRef="#br0" timeOffset="-165322.08">20364 11596 1599 0,'-3'-21'176'0,"-2"7"110"15,-1 12-63-15,2 19-74 16,1 8-55-16,-6 17-50 16,5 9-10-16,-3 7-22 15,4 5-8-15,3-2-38 16,0-3-41-16,-1-7-119 16,-3-4-100-16,2-6 155 15</inkml:trace>
  <inkml:trace contextRef="#ctx0" brushRef="#br0" timeOffset="-165095.28">20512 11785 1147 0,'-4'6'172'0,"-6"6"166"16,-9 4-75-16,-8 9-91 15,-3 5-28-15,0 4-60 16,1-1-23-1,13 0-29-15,9-5-13 0,14-7-13 16,7-4-7-16,18-6-14 16,5-6-26-16,13-9-70 15,9-1 68-15</inkml:trace>
  <inkml:trace contextRef="#ctx0" brushRef="#br0" timeOffset="-164561.58">21479 11819 1702 0,'18'17'84'0,"-2"8"11"15,1 5-26-15,-8 13-44 16,4 3-12-16,-4 3-53 16,-5 0-52-16,4-12-86 15,-5-3-16 1,-3-14 40-16,0-6 36 0,-12-11 73 16,-1-4 20-16,-11-10 19 15,-8-3 24-15,-3-7 72 16,-4-3 27-1,7 4 19-15,9 3 5 0,14 7-30 0,8 4-21 16,16-1-29-16,11 0-16 16,23-4-33-16,4 3-10 31,13-2-33-31,0-5-46 0,-6 6 46 16</inkml:trace>
  <inkml:trace contextRef="#ctx0" brushRef="#br0" timeOffset="-163867.18">22275 11955 1322 0,'1'2'133'0,"0"3"96"0,3 7-105 16,1 13-5-16,0 12-59 15,0 10-25-15,-1 11-26 16,-4 4 5-16,-4 3-86 16,1 4-64-16,-3-12 80 15</inkml:trace>
  <inkml:trace contextRef="#ctx0" brushRef="#br0" timeOffset="-163599.22">22295 12070 1152 0,'2'-41'193'0,"3"6"174"16,9 11-135-16,1 9-36 15,12 9-73-15,2 4-34 16,2 3-52-16,5 6-11 16,-14 1-11-16,1 3 5 15,-6 4-2 1,-8 1 6-16,-5 3 0 15,-4 0-13-15,-14 1-26 0,-5-5-27 0,-12-5-51 16,-7-3-57 0,-7-9-223-16,-4-2 223 0</inkml:trace>
  <inkml:trace contextRef="#ctx0" brushRef="#br0" timeOffset="-163155.33">22572 11521 1552 0,'27'-4'226'16,"-1"4"188"-16,-5 17-214 16,-1 9-47-16,-8 23-82 15,-4 11-25-15,-8 12-26 16,0 6-11-16,-1-5-44 16,1-8-41-16,6-15-131 15,4-11-63-15,13-16-36 0,13-8 22 16,6-18 103-16,8-4 53 15,-3-8 75-15,-5 0 25 16,-6-1 92-16,-5 0 58 16,-3-1 94-16,-6-3 32 15,-12 2-15-15,-6-2-20 0,-12 4-69 32,-6-2-35-32,-9 5-54 0,-1 3-32 0,2 9-48 31,-1 6-18-31,8 15-27 15,0 1-2-15,11 0-5 16,4 6 13-16,8-16 16 16,9 2 25-16,1-9 35 15,4-9 8-15,-2-2 35 0,-1-2 1 16,-4 0 11-16,-6 3 5 0,-8 5-21 16,-1 0-16-16,-2-2-58 15,-1 13-38-15,-5-1-75 31,3 8-63-31,6 4 112 0</inkml:trace>
  <inkml:trace contextRef="#ctx0" brushRef="#br0" timeOffset="-162794.48">23360 11857 1901 0,'-27'12'63'0,"-4"3"-13"16,-4 3-30-16,0 7-25 16,2 6-21-16,12 0-33 15,7-1-29-15,21-3-84 0,10-8-15 16,20-11 33-16,4-6 34 16,7-15 139-16,-2-5 69 15,-5-5 69-15,1-2 24 16,-10 1 1-16,-7 2-11 15,-12 3-14-15,-12 2-8 16,-13 5-37-16,-6 2-22 16,-7 15-55-16,0 7-26 0,-1 17-18 15,4 5-4-15,8-2-13 16,6 0-21-16,14-10-55 16,8-4-18-16,14-4 22 15,4-5-209-15,11-8 226 16</inkml:trace>
  <inkml:trace contextRef="#ctx0" brushRef="#br0" timeOffset="-162538.46">23943 11857 1772 0,'4'15'167'0,"-4"7"125"16,-2 4-51-16,-8 9-76 15,-3 1-52-15,-3-2-105 16,0 0-37-16,6-11-83 16,4-4-43-16,6-10-152 15,7-5 165-15</inkml:trace>
  <inkml:trace contextRef="#ctx0" brushRef="#br0" timeOffset="-162412.34">23878 11710 1527 0,'-9'-3'182'0,"-3"1"278"0,8 1-434 15,3-1-88-15,2-5-251 16,11 0 194-16</inkml:trace>
  <inkml:trace contextRef="#ctx0" brushRef="#br0" timeOffset="-162249.08">24210 11587 2257 0,'5'20'145'0,"-5"7"52"15,-8 8-62-15,-9 8-76 16,1 5-27-16,-13 8-32 0,4 3-25 15,0-3-75-15,2 3-51 16,5-8 76 0</inkml:trace>
  <inkml:trace contextRef="#ctx0" brushRef="#br0" timeOffset="-162077.45">23927 11936 1968 0,'2'-7'129'0,"7"5"66"16,6-1-100-16,16 2-67 0,8-2-15 16,17-8-23-1,3-2-38-15,2-6-128 0,-3-5-230 16,-4-2 231-16</inkml:trace>
  <inkml:trace contextRef="#ctx0" brushRef="#br0" timeOffset="-161511.65">14531 13059 1611 0,'0'-4'28'0,"-3"14"-10"0,6 16 39 15,-1-1-13-15,4 10-3 16,-4 0-3-16,0 6-21 15,1-1-11-15,-3-5-49 16,0-1-69-16,-2-14 66 0</inkml:trace>
  <inkml:trace contextRef="#ctx0" brushRef="#br0" timeOffset="-161352.78">14487 13009 1750 0,'-1'1'118'16,"-1"2"98"-16,2 0-170 16,0-2-68-16,6-4-228 15,10 1 169-15</inkml:trace>
  <inkml:trace contextRef="#ctx0" brushRef="#br0" timeOffset="-161078.28">14845 13013 1129 0,'14'19'214'15,"-4"3"233"-15,-6 3-256 16,-9 3-120 0,-7 0-34-16,-2-1-27 0,-1-2-5 15,6-5-10-15,6-7-3 0,6-9-2 16,3-2 0-16,5-3 18 16,-1-2 20-1,3-4 32-15,0-5 12 0,-2-8 13 16,5-2-9-16,3-3-19 15,-1 1-5-15,6 2-18 16,2 5-8 0,4 12-13-16,-4 6-8 0,-4 15-11 15,-3 9-32-15,-7 10-98 16,8 5-120-16,1 8 131 16</inkml:trace>
  <inkml:trace contextRef="#ctx0" brushRef="#br0" timeOffset="-160731.39">15932 13059 1588 0,'-6'2'145'0,"0"0"96"0,-25 2-154 15,-4 3-27-15,-3 6-63 16,-3 4-41 0,21 10-89-16,5 4-85 0,15 18 108 15</inkml:trace>
  <inkml:trace contextRef="#ctx0" brushRef="#br0" timeOffset="-160420.15">16213 13221 1058 0,'7'-23'187'0,"-6"-1"169"16,-6 2-118-16,-14 5-120 16,-9 2-46-16,-4 11-65 15,-2 5-41 1,4 18-69-16,3 9-25 0,8 14-17 16,11 1 29-1,4-3 58-15,8-8 28 0,12-15 46 16,1-6 19-16,3-12 39 31,4-5 19-31,-1-9 12 16,-1-3-10-16,-5 0-27 15,0 1-15-15,-7 6-26 0,0 5-11 16,0 9-22 0,0 6-33-16,-1 16-109 15,1 3-196-15,-1 4 197 0</inkml:trace>
  <inkml:trace contextRef="#ctx0" brushRef="#br0" timeOffset="-159664.3">16542 13163 1510 0,'-9'-1'166'0,"-2"3"110"0,0 8-143 16,-4 7-48-16,-1 13-67 15,0 5-22-15,1 13-20 16,6 1-2-16,9 0-3 16,6-6-9-16,12-14-32 15,6-8 2-15,9-19 8 16,8-11 19-16,10-18 62 16,0-6 13-16,-3-11 29 15,-1-6 16-15,-11-11 24 16,-6 0 14-16,-11-6 4 15,-7 4-8-15,-3 14-32 16,-5 2-21-16,1 16-16 0,-4 5-2 16,-1 6-1-16,-1 4 2 15,0 0-5-15,-3 3-1 16,2-2-2-16,1 2-3 16,1 3-10-16,1 1-3 15,-2 9-9-15,-3-3-1 16,2 3-3-16,0 0 0 0,-5 3-1 15,4 7-2-15,0 8-2 16,-4 3-3-16,6 9-2 16,-1 5-3-16,-1 7-1 15,-2 9-3-15,5 11-26 16,-1 6-18-16,-1 3-41 16,2-2-16-1,-1-16 26-15,-1-9 20 0,4-19 48 16,-1-12 18-16,7-12 5 15,3-3 1-15,3-6-2 16,3-1-1-16,3 2-3 16,1-3-2-16,8 8 0 15,0 3 0-15,3 6 1 0,0 4 1 16,3-4 0 0,6-3 1-16,0-10 1 0,1-2 3 15,-6-6 17-15,-11-5 9 16,-5 0 21-16,-10-4 8 15,-8 0-1-15,-2 3 5 16,-10 4-8 0,2 7-8-16,-3 14-23 15,-5 8-18-15,7 19-17 0,3 3-5 16,9 2-5-16,9-3-19 0,12-16-83 31,1-6-35-31,13-17-103 0,2-10-61 0,1-10 194 16</inkml:trace>
  <inkml:trace contextRef="#ctx0" brushRef="#br0" timeOffset="-159167.05">15957 13064 588 0,'-12'-1'103'0,"4"1"118"15,-8 1-56-15,-7 3-17 0,0 1-20 16,-4 3-20-16,0 1 3 15,3 5 4-15,3 3-1 16,-2 5-10-16,4 3-15 16,2 9-32-16,2 1-11 15,8 5-23-15,5 4-11 16,11-3-13-16,7-3-3 16,14-9-6-16,6-8-4 0,18-14-99 15,3-7-145-15,13-11 150 16</inkml:trace>
  <inkml:trace contextRef="#ctx0" brushRef="#br0" timeOffset="-157681.15">18188 13028 800 0,'-2'1'176'15,"-1"2"155"-15,-5 7-56 16,-3 5 8-16,-5 6-18 15,0 2-21-15,1 1-59 16,6-4-38-16,0-4-67 16,1-4-25-16,8-6-39 15,-2-3-16-15,6-3-67 16,4-2-56-16,6-4-486 16,3-5 388-16</inkml:trace>
  <inkml:trace contextRef="#ctx0" brushRef="#br0" timeOffset="-157187.89">19118 12804 990 0,'0'-22'170'0,"-1"2"137"0,-10 8-97 16,-5 6-26-16,-10 12-55 16,-3 10-25-16,-10 8-49 15,-2 3-17-15,-2 4-25 16,0-2-8-16,17 4-7 16,13 1-2-16,18-5 0 15,15 2 0-15,13-4 1 16,5-1 1-16,3-1 0 15,-3 0 1 1,-3-4 1-16,-4 0 1 16,-10-1 6-16,-10 2 4 15,-18 1 5-15,-7 3-1 0,-21-4-20 0,-7-1-29 16,-18-6-130-16,-3-8-211 31,10-4 216-31</inkml:trace>
  <inkml:trace contextRef="#ctx0" brushRef="#br0" timeOffset="-156648.89">19152 13100 1375 0,'31'-4'128'0,"-9"-1"70"0,1 0-81 0,-6 1-65 31,-7 0-22-31,0-1-1 0,-2-2 4 0,-2-1 14 15,7 0 6-15,2-1 16 16,-4-1 9 0,-2-2 1-16,1 1 0 15,-12 4-10 1,2 3-13-16,-11 6-26 16,-6 5-14-16,1 9-20 15,-4 6-6-15,8 9-2 0,3 5-2 16,9-2 3-16,13 0-3 15,9-1 5-15,7-8 1 16,11-7-16-16,-5-11-18 16,9-17-82-16,0-6-43 15,-6-18-94-15,4-4-45 16,-5-13 24-16,4-1 41 0,-2-9 113 16,1-1 90-16,-3-3 169 15,-5-4 63-15,-14 4 102 16,-5 2 16-16,-14 14-37 15,-7 8-39-15,-3 22-55 16,0 9-30-16,0 19-61 16,-2 10-19-16,-1 21-45 15,1 16-11-15,7 18-13 16,2 5-3-16,9 3-13 16,3-4-18-16,4-7-64 15,8 0-47-15,-3-14-123 16,-1-10-75-16,3-12 186 15</inkml:trace>
  <inkml:trace contextRef="#ctx0" brushRef="#br0" timeOffset="-156476.16">19538 12934 1733 0,'17'-7'163'16,"11"1"114"-16,12 1-91 0,18 0-78 15,8-2-36-15,-3 1-55 16,-6-4-56-16,-12-1-493 16,-1-7 367-16</inkml:trace>
  <inkml:trace contextRef="#ctx0" brushRef="#br0" timeOffset="-154948.46">20664 12942 1116 0,'0'1'181'0,"1"-2"132"16,6 1-78-16,-5 0-26 16,3 6-47-1,-4 3-26-15,-1 5-60 16,-1 0-26-16,-5 13-38 0,1 1-11 15,8 3-17-15,2 0-4 0,10-11 1 16,7-6 3-16,5-11 13 16,4-4 3-16,1-10 14 15,-3-1 6 1,-5-7 12-16,-3 2 3 16,-13 3-7-1,0 2-5-15,-8 11-14 16,-2-2-14-16,1 13-26 15,1 7-9-15,7 3-9 16,7 4 10-16,9-9 19 16,10-3 7-16,6-9 11 15,5-5 2-15,-1-8 5 16,-3-4 1-16,-14-9 6 16,-4-2 2-16,-14-4 3 0,-7 0-1 15,-7 5-3-15,-9-3-3 16,-1 11-11-16,0 2-6 15,2 7-2-15,3 6-1 16,6 1-1-16,6 1 1 16,10-1 1-16,5-7 1 0,8-3 7 15,1-4 1 1,4-3 12-16,0 0 7 0,1-8 20 16,-2-6 10-16,2-4 14 15,-5-2 4-15,-5-1-4 16,-1 3-6-16,-6 7-23 15,0 6-8-15,-4 15-19 16,0 7-6-16,-5 16-5 16,0 6-5-16,-4 21-16 15,-1 7-7-15,-7 6-19 16,0 3-5-16,-1-12 5 16,-1-4 6-16,3-14 21 15,0-8 9-15,5-13 10 16,2-6 1-16,-3 0 2 15,4-6-3-15,3 1-4 0,4 3-2 16,7 2 0-16,2 3 2 16,7 4-1-1,2 3 1-15,8 4 4 0,1-1-10 16,5-4 5-16,3-6 2 16,1-12 3-1,-2-6 18-15,1-8 20 0,-1-2 10 0,-9-2 16 16,-6 2 2-16,-19-2-3 15,-8 4-3-15,-17-3-16 16,-7 3-10-16,-6 12-29 16,-3 9-14-16,2 25-19 15,6 11-7 1,7 7-8-16,7-1-8 0,15-7-6 16,7-7 7-16,15-8 24 15,5-5 13-15,12-11 21 16,9-4 3-1,0-10 5-15,-4-5 3 0,-11-1-1 0,-9 0-2 16,-17 4-9-16,-3 4-6 16,-8 6-17-1,-6 2-8-15,-6 3-10 0,0 3-5 16,-4-1 5-16,3-2 8 16,13-3 25-1,4-4 13-15,15-5 20 0,1-1 1 0,7-1-9 16,0-1-7-16,10 0-7 31,0-2-3-31,5 1-2 0,4 1 1 16,-2 2 11-16,-4 2 13 15,-6-1 31-15,-6 1 13 0,-15 1 11 16,-2-3-1-16,-13 2-6 16,-7 0 1-16,0 2-1 15,-7 3-6-15,-1 3-22 16,7 4-13-1,-1 14-23-15,3 7-6 16,8 11-5-16,5 5-3 0,15-6-17 0,9-5-15 16,10-13-45-1,5-7-75-15,2-11-65 0,4-9-46 32,2-6 125-32</inkml:trace>
  <inkml:trace contextRef="#ctx0" brushRef="#br0" timeOffset="-154684.36">23413 12423 1784 0,'-9'11'197'15,"-1"8"144"-15,0 3-58 16,-3 14-98-16,-2 2-58 16,3 12-75-16,-4 14-27 15,1 9-23-15,3 6-3 0,-6-2-31 16,0-7-29-16,0-8-122 16,2-11-68-16,5-11 127 15</inkml:trace>
  <inkml:trace contextRef="#ctx0" brushRef="#br0" timeOffset="-154191.33">22992 12892 1747 0,'15'-10'96'16,"12"-6"56"-16,5-7-47 15,15-13 0-15,8 0 1 0,6-7-9 16,-4 2-15-16,-7 7-26 15,-7 7-11-15,-5 13-10 16,-3 9-5-16,-5 23-12 16,-8 9-8-16,-13 18-31 15,-8 11-17-15,-14 1-31 16,-5-2-9-16,-2-5-2 16,1-10 5-16,4-13 28 15,5-6 17-15,9-20 37 16,0-2 13-16,10-17 9 15,10 0-3-15,8 2-12 16,2 3-8-16,6 13-25 16,0 6-14-16,5 6-16 15,5 3 1-15,-2-5 19 16,-1-2 12-16,-4-9 31 16,-5-6 20-16,-3-3 50 0,-2-5 21 15,-8-2 33-15,-7 0 3 16,-12 1-8-16,-5 2-15 15,-11 12-48-15,-5 7-28 16,1 17-46 0,2 8-15-16,6 5-24 0,7 2-25 0,12-9-63 15,9-6-50-15,18-15-61 32,9-8 23-32,8-13 110 0</inkml:trace>
  <inkml:trace contextRef="#ctx0" brushRef="#br0" timeOffset="-153402">14494 13779 595 0,'3'-19'177'0,"-2"0"191"16,0 7-84-16,-1 4-65 15,0-1-30-15,3 16-31 16,1 6-21-16,2 16-52 15,2 9-18-15,-1 8-38 16,-2 7-13-16,-2 6-13 16,-3-1-3-16,-1-2-10 15,1-8-11-15,-1-5-20 16,3-6-4-16,-4-16 12 16,1-2 10-16,-1-14 20 0,-4-12 9 15,5-8 21-15,-2-10 6 16,8-10 7-16,9 1 0 15,7 2-13-15,7 5-7 16,0 13-10-16,-2 9-4 16,-2 14-2-16,-1 12 2 15,-8 9 8-15,-5 6 3 16,-12 0 5-16,-6 1 1 0,-13 0-3 16,-8-6-4-16,-8-7-20 15,1-11-32-15,-3-15-115 16,9-9-65-16,16-24 103 15</inkml:trace>
  <inkml:trace contextRef="#ctx0" brushRef="#br0" timeOffset="-152986.12">14914 13710 1742 0,'16'19'210'0,"3"2"220"16,-13 12-314-16,-3 5-40 15,-9 22-58-15,-8 8-15 16,1 12-36-16,2 1-33 16,8-15-39-16,6-11-9 15,16-23 25-15,6-15 31 16,8-17 54-16,1-12 27 16,-5-18 20-16,-1-3 3 15,-4-2-10 1,-12-4-11-16,0 14-8 0,-9 6-2 15,-5 15-7-15,2 11-5 16,-3 17-21-16,2 5-6 16,7 3 3-16,8-1 2 0,5-11 15 15,3-1 11-15,4-12 36 16,-3-9 22-16,2-7 44 16,-4-12 11-16,-4-4-7 15,-4 3-15-15,-13-4-34 16,-9 2-16-16,-16 3-35 15,-7 0-24-15,-7 7-65 16,3 7-58-16,11 9 28 16,6 6 25-16</inkml:trace>
  <inkml:trace contextRef="#ctx0" brushRef="#br0" timeOffset="-152783.71">15582 14018 1578 0,'12'0'232'0,"-2"0"219"0,-12 0-256 16,-13 0-39-16,-6 3-89 16,-11 3-28-1,-9 9-31-15,3 5-6 16,1 8-11-16,13 5-6 16,21 5-3-16,11-2-13 0,19-10-51 15,8 0-72-15,9-18-104 16,2-12-175-1,10-14 239-15</inkml:trace>
  <inkml:trace contextRef="#ctx0" brushRef="#br0" timeOffset="-152593.8">15977 13627 1777 0,'-15'-19'186'0,"8"6"144"15,-3 28-156-15,-2 17-46 16,4 22-59-1,-14 10-24-15,0 15-36 16,3 4-17-16,-5 5-37 0,8-3-30 0,1-12-81 31,10-16 20-31,9-21 61 0</inkml:trace>
  <inkml:trace contextRef="#ctx0" brushRef="#br0" timeOffset="-152386.6">16086 13845 1282 0,'-11'7'214'0,"-4"7"199"16,-7 7-146-16,-5 10-118 15,1 8-31-15,-3 4-42 16,10-2-20-16,7-1-37 31,4-3-13-31,16-5-12 0,1-4-3 16,14-14-7-16,6-7-22 15,13-13-97-15,3-2-58 0,16-8 93 0</inkml:trace>
  <inkml:trace contextRef="#ctx0" brushRef="#br0" timeOffset="-151946.16">16893 13975 1105 0,'-2'23'226'15,"5"5"230"-15,2 7-297 16,2 4-62-16,-4-5-80 16,-3-7-13-16,6-9-6 15,1-8-3-15,9-9 1 0,3-2 1 16,1-11 14-16,2-2 19 16,0-6 41-16,-2-4 17 15,2-5 6-15,-4-2-16 16,0 0-40-16,0 10-14 15,1 12-16-15,4 6-4 16,-2 12-1-16,2 4-1 0,1 14-2 16,-2 5 2-1,-3 2 2-15,-6 0 0 0,-7-9 6 16,-7-1-10-16,-17-9-56 16,-7-4-69-1,-23-5 65-15</inkml:trace>
  <inkml:trace contextRef="#ctx0" brushRef="#br0" timeOffset="-151786.95">16870 13771 2039 0,'-7'5'191'0,"9"2"127"16,-6-1-130-16,9 1-127 15,-1 0-62-15,1-9 45 16,9-6-47-16</inkml:trace>
  <inkml:trace contextRef="#ctx0" brushRef="#br0" timeOffset="-151301.08">17868 14022 1815 0,'-16'12'158'0,"0"7"89"16,-5 8-74-16,5 5-93 16,-2 13-38-16,7 4-38 15,4 7-9-15,8 8-39 16,7 1-37-16,5 0-136 0,-1-3-116 15,2-17-46 1,-4-9 39-16,1-31 193 0,1-13 167 16,-3-29 153-16,1-18 31 15,-5-15-6-15,-1-9-26 16,-2-5-1 0,-2 0 2-16,2 5-14 15,3 1-16-15,7 23-63 0,6 12-30 0,9 25-23 16,5 14-4-16,1 15-2 31,-3 10-2-31,-5 9-6 0,-8 3-1 0,-16 2 5 16,-1 1 1-1,-24-1-6-15,-6-9-13 0,-6-7-42 16,-8-3-40-16,11-20-102 16,1-7-108-16,18-20 161 15</inkml:trace>
  <inkml:trace contextRef="#ctx0" brushRef="#br0" timeOffset="-150835.72">18275 13610 2253 0,'9'0'154'16,"-5"9"73"-1,-3 10-80-15,-8 23-90 0,-2 7-26 16,-6 21-37-16,-1 9-15 0,4 11-35 31,5-1-29-31,9-13-75 16,10-7-3-16,13-28 34 15,8-13 29-15,10-20 90 16,8-10 22-16,-1-22 20 16,-2-8 7-16,-10-15 18 15,-12-5 4-15,-14 1 15 16,-3 0 0-16,-15 8-13 15,-6 6-10-15,-8 18-32 16,-5 13-12-16,-7 21-48 16,-2 8-28-16,5 14-42 15,9-4 0-15,17 0 40 16,11-3 24-16,15-18 57 0,7-5 22 16,-1-12 31-1,3-11 12-15,-7-4 6 0,-3-5-8 16,-5 1-8-16,-8 3-3 15,-2 12-9-15,-5 9-11 16,-2 16-29-16,0 9-30 16,-3 13-67-16,2 5-28 15,-4-8-73-15,3-2-47 16,12-8 134-16</inkml:trace>
  <inkml:trace contextRef="#ctx0" brushRef="#br0" timeOffset="-150141.89">18990 13780 1493 0,'-14'0'271'15,"-5"5"327"-15,-13 13-416 16,-2 0-70-16,-9 8-80 16,4 8-22-16,10 6-30 15,1 8-10-15,15 2-34 0,7-1-19 16,15-14-11-16,13-9 9 15,15-15 33-15,11-12 16 16,10-9 46-16,-3-7 7 16,-10-9 8-16,-5-1 14 15,-10-8 1-15,-4 2 9 0,-11 2 22 16,-8 2 4 0,-17 6-6-16,-3 7-12 0,-9 12-32 15,-3 8-25-15,-1 19-47 16,2 8-22-16,6 13-29 15,3-1 3-15,13-5-34 16,8-3-21-16,18-14-31 16,6-9-13-16,19-3-3 15,-1-15 0-15,13-7 53 16,5-3 24-16,-5-10 126 16,-7 2 95-16,-15-2 121 15,-4 6 43 1,-21 6 22-16,-9 1-26 0,-19 6-90 0,-12 2-38 15,0 7-80 1,-3 5-34-16,5 9-57 0,1 3-26 16,9 3-19-16,9 0-9 15,14-5 10-15,4-7 17 16,10-10 21-16,3-4 21 16,-1-12 44-16,4-2 23 15,4-8 38-15,-4-5 15 0,-5-9 13 16,-1-7-5-16,-8-3-17 15,-2-4-8-15,-7-6-3 16,-3 2-3-16,-3 5-13 16,-2 12-1-16,1 29-20 15,-2 19-11-15,-1 31-14 16,-2 14-17 0,-1 15-24-16,4 2-10 15,3-3-45-15,4-8-37 16,19-13-87-16,7-9-295 0,19-18 310 15</inkml:trace>
  <inkml:trace contextRef="#ctx0" brushRef="#br0" timeOffset="-149789.31">20441 13817 1774 0,'16'22'160'16,"-3"1"202"-16,-1 1-309 16,-6 7-23-16,-3 1-30 0,-3 6-21 15,0-7-87-15,1-2-74 16,6-6 94-16</inkml:trace>
  <inkml:trace contextRef="#ctx0" brushRef="#br0" timeOffset="-149634.58">20480 13499 1619 0,'-27'1'182'0,"6"8"131"16,1 4-127-16,11 2-137 15,4 1-82-15,8-8-145 16,13-1 101-16</inkml:trace>
  <inkml:trace contextRef="#ctx0" brushRef="#br0" timeOffset="-149396.65">20869 13640 1951 0,'-17'-6'106'0,"-3"2"21"16,4 2-48-16,5 13-59 15,2 10-12-15,9 24-2 16,0 6-5-16,3 16-1 16,2 4 0-16,2-2-7 15,1 0-16 1,1-12-74-16,-5-13-65 15,1-15-363-15,2-11 317 0</inkml:trace>
  <inkml:trace contextRef="#ctx0" brushRef="#br0" timeOffset="-149237.4">20710 13839 1897 0,'19'17'185'16,"12"1"132"-16,1-5-139 15,12-5-108-15,1-5-37 0,-1-9-82 16,-1-8 89-16,2-6-48 31</inkml:trace>
  <inkml:trace contextRef="#ctx0" brushRef="#br0" timeOffset="-148685.39">22058 13495 1095 0,'10'-7'198'0,"-4"-1"221"0,-1 0-147 0,-7 2-71 16,-6-2-29-16,-6-1-39 15,-2 0-22-15,-8 3-37 32,-5 1-14-32,-10 10-25 15,0 3-12-15,-3 15-19 16,7 9-6-16,10 20-9 0,3 12 0 15,14 16 1-15,6 3 4 16,6 6 4-16,6-2 1 16,1-1-2-16,1-5-13 15,-5-18-43-15,-1-3-42 16,-6-22-120-16,-2-5-89 16,-5-9 164-16</inkml:trace>
  <inkml:trace contextRef="#ctx0" brushRef="#br0" timeOffset="-148512.34">21537 13861 1637 0,'24'19'248'0,"10"-2"240"16,8 1-241-16,5-9-147 15,6-3-42-15,0-12-47 16,5-6-26-16,1-6-83 15,-2-5-75-15,-4-4 90 16</inkml:trace>
  <inkml:trace contextRef="#ctx0" brushRef="#br0" timeOffset="-148073.06">22516 13412 1239 0,'0'8'198'16,"-3"0"216"-16,-2 0-145 16,-6-3-57-16,0 1-26 15,-5 1-37-15,-2 4-29 0,-3 8-51 16,-8 8-20-16,-5 20-33 16,-2 11-10-16,4 19-7 15,7 5-2-15,13 6 1 16,10-3 0-16,15-7 1 15,5-3-1-15,14-19-14 16,1-10-2-16,8-17-30 16,-3-14-13-16,0-13-69 15,2-8-54-15,-1-16-194 16,4-10 203-16</inkml:trace>
  <inkml:trace contextRef="#ctx0" brushRef="#br0" timeOffset="-146987.31">22762 13584 1230 0,'6'10'193'0,"-1"-3"207"0,-7-1-205 16,-1-2-97-16,-3 0-18 16,-1 1-18-16,4 6-14 15,0 15-25-15,1 9-10 16,0 17-13-1,-4 6 1-15,-6 4-51 0,0-1-42 0,1-5-113 16,5-4-203 0,7-21 241-16</inkml:trace>
  <inkml:trace contextRef="#ctx0" brushRef="#br0" timeOffset="-146589.28">22743 13628 2051 0,'-4'-5'136'0,"5"1"59"16,7 1-66-16,12 0-65 15,5-1-14-15,9 1-15 32,1 0-6-32,-2 5-13 0,-2 5-11 0,-8 7-6 0,-5 5-1 15,-7 6 0-15,-7 0 2 16,-7 0-10-16,-5-1-2 15,-5-3-13-15,-3-8-7 16,-6-8 4-16,-4-9-2 0,-4-9 12 31,3-2 9-31,6-2 11 0,1 5 11 0,13 5 12 16,2 5 1 0,10 11 1-16,11 6 1 0,7 9-7 15,8 3-3-15,1 10-6 31,-7 1-6-31,0 4-5 16,-7 0-13-16,-3-7-41 16,2-4-35-16,-2-13-119 15,4-3-93-15,4-19 164 16</inkml:trace>
  <inkml:trace contextRef="#ctx0" brushRef="#br0" timeOffset="-146402.12">23186 13635 1543 0,'-5'20'282'0,"4"4"350"15,9 1-434-15,-1 1-63 16,1 7-78-16,-2 5-20 16,-6 4-34-16,2 7-23 0,-7 1-45 15,0-1-48-15,5-5-75 16,6-3-32-16,12-19 110 15</inkml:trace>
  <inkml:trace contextRef="#ctx0" brushRef="#br0" timeOffset="-146084.47">23327 13438 1758 0,'8'2'145'0,"5"-1"115"15,-4-1-95-15,5 0-38 16,1 1-19-16,5 8-35 16,8 8-22-16,10 24-28 15,7 12-1-15,11 19 3 0,0 4 4 16,-5 2 3-16,-8 0-1 15,-18-2-1-15,-11 2-2 16,-21-2-8-16,-16-7-6 16,-35-3-30-16,-14-1-21 15,-18 3-78 1,-8 4 30-16,-25 1 30 0</inkml:trace>
  <inkml:trace contextRef="#ctx0" brushRef="#br0" timeOffset="-142307.66">20395 747 683 0,'-2'-11'92'0,"-2"0"27"16,-1-3 22-16,-7 15 12 0,4 0-32 31,-3 10 3-31,6-1 0 0,4-10 2 0,0 13 1 16,6-11-8-16,-5 18-17 15,-5 5-8-15,2 2-28 16,-5 9-17-16,0-2-26 15,-1 1-10-15,-3 4-7 16,-5 4-1-16,-1-4-2 16,8-2 0-16,-7 0-1 15,8-4-2-15,1-5-1 16,0 1-2-16,9-10-3 16,12-2-1-16,8-5 0 15,4-6 0-15,13 2 2 16,-3-1-1-16,17 4 2 15,12 2 0-15,19-1-1 16,4 1 1-16,1 0 0 16,1-2 0-16,8-2 0 15,8 1-1-15,5-8 0 0,6-1 0 16,7-4 1-16,-2-5 0 16,10-3 2-16,7 1 0 15,-12 4-1-15,4 0 0 16,8 10 0-1,-5 2 1-15,-10 7 1 0,-3 2 1 0,-17 5 0 16,-3-2 0-16,-17-1 0 16,-9-1 0-1,-22-4 2-15,-19-1-1 0,-12-6 5 16,-4-2 1-16,-7-3 1 16,-2-2 1-16,0-3 0 15,1-3 0-15,-4 0 0 16,2-3-1-16,1 0 0 15,-1-3 1-15,2-6 0 16,3-3-1-16,2-9-1 16,4-4-1-16,4-14-2 15,3-4 0-15,3-6-2 0,-1 0-1 16,-5 13-1 0,-5 2-3-16,-10 18 0 15,2 2-1-15,-4 17 1 16,2 1 3-16,-7-1 6 15,-6 5 4-15,-3-12 9 16,-8 9 3-16,-11 1 0 0,-7-6-4 16,-9 4-6-16,-8-4-3 15,-1-7-5-15,-1 1-1 0,-17 0-3 16,-11-7 0-16,-17 3-2 31,-12 1 0-31,-8-11-3 16,-4 4-1-16,-5 1-3 0,-4-3-1 0,-15 7-1 15,6 4 2 1,-21 5 1-16,-8 9 0 16,17 4-1-16,-17 7 1 15,10 17 0-15,11 5 1 16,-3 16 12-16,24 3-28 16,31-10-86-16,21 2-61 15,44-17 71-15</inkml:trace>
  <inkml:trace contextRef="#ctx0" brushRef="#br0" timeOffset="-141898.8">23490 1082 977 0,'0'-1'21'0,"0"5"-13"0,1 4 114 16,2 3-14-16,2 5 12 0,-3 3 4 16,-3 11-91-16,-3 4-14 15,-8 9-9-15,-3-5 0 16,0 1-15-16,2-4-48 15,2-8-251-15,4-4 199 16</inkml:trace>
  <inkml:trace contextRef="#ctx0" brushRef="#br0" timeOffset="-141536.71">23442 1141 1208 0,'10'-38'131'0,"5"5"86"16,4 4-19-16,4 12-56 15,2 3-35-15,6 10-46 16,6 4-17-16,1 12-22 16,-1 4-10-16,-7 9-10 15,-10 1-2-15,-9 0-9 16,-7-2-3-16,-7-7 0 16,-7 0 1-16,-12-7 13 15,-1-3 6-15,-12-5 3 16,3-3 1-16,0-6-3 15,4 3-3-15,12 2-6 0,8 3-4 16,7 5-4-16,3 3 2 16,6 11 4-1,3 1 2-15,3 9 5 16,4 1-3-16,9-3 0 0,2-2 3 16,9-7-44-16,-1-1-39 15,-7-10-163-15,3-5 133 16</inkml:trace>
  <inkml:trace contextRef="#ctx0" brushRef="#br0" timeOffset="-141359.05">23999 1011 1415 0,'2'-19'198'16,"0"5"52"-16,-2 14-38 15,0 5-31-15,-5 21-95 16,-4 12-16-16,-4 21-18 15,-1 2-18-15,4 5-20 16,1-4 0-16,9-11-45 0,3 0-50 16,7-5 48-16</inkml:trace>
  <inkml:trace contextRef="#ctx0" brushRef="#br0" timeOffset="-139710.35">23055 1877 686 0,'1'10'103'16,"1"-2"61"-16,-2 0-5 15,1-4-43-15,0 0-28 0,2-4-8 16,0-1 6-1,0-3 7-15,-1-2 0 16,-4-1-14-16,-3-2-15 0,-6-2-26 16,-1 1-12-16,-5-4-16 15,2 3-3-15,-2 3-7 16,-1 2-5-16,1 12-9 16,1 8-2-16,-9 13 3 15,3 8 1-15,3 5 6 16,2 2 3-16,12-7 1 15,4-5 1-15,10-8 1 16,-1-10 2-16,3-7 6 16,3-5 9-16,0-6 25 15,3-4 9-15,-1-7 12 16,-4-4-2-16,-3-4-6 0,-1 0-4 16,-2 3-8-16,0 4-5 15,-6 8-20-15,4 7-10 16,-3 12-9-16,2 8-2 15,-3 3 1-15,-3 2 2 16,5-2 0-16,-2 0-11 16,8 1-76-16,2-4-32 0,9-3-190 15,8-5 167 1</inkml:trace>
  <inkml:trace contextRef="#ctx0" brushRef="#br0" timeOffset="-139308.03">23376 2017 729 0,'2'-8'199'0,"0"-2"187"16,-3-2-31-16,-10-2-97 16,-2 1-71-16,-14 0-96 15,4 5-33-15,-3 6-40 16,8 4-13-16,-2 10-13 16,-2 8-5-16,4 7 2 15,3 3-17-15,10 0-25 0,8 0-15 16,16-4-20-16,7-3 21 15,5-6 34 1,-5-9 18-16,-2-10 24 0,-2-7 8 0,-3-11 10 16,0 1 2-16,-8-13 2 15,-5-3-4-15,-3-8-10 32,-3-8-4-32,0 1-7 0,0-1-4 15,4 6-2 1,0 3 0-16,0 16 1 0,2 12-2 0,-2 20-4 15,-2 10 1-15,2 16-3 16,-4 3 3-16,-4 8 4 16,2 7 1-16,-1-1-1 15,3-2-10 1,5-2-56-16,4-4-38 0,7-11-134 16,6-7-112-1,4-10 197-15</inkml:trace>
  <inkml:trace contextRef="#ctx0" brushRef="#br0" timeOffset="-138686.58">23669 2049 944 0,'-5'-10'162'0,"0"2"126"0,-2 2-32 15,-9 2-108 1,3 4-46-16,-6 2-63 0,-2 6-20 0,4 6-19 16,3 5-5-1,4 5-3-15,2-5 1 16,7 0 1-1,2-4 0-15,7-3-1 0,4-2 1 0,8-10 6 32,3-2 2-32,9-10 7 15,-2-7 1-15,-9-7 3 16,-1-9 1-16,-10-10 2 16,-2-4 2-16,3-5 11 15,-10 2 10-15,-1 2 7 16,-3 5 1-16,-5 13-5 15,2 12-9-15,-4 17-21 16,-4 13-6-16,0 21-15 0,2 7-5 16,-3 15 6-16,9 6 4 15,4 0 3-15,9-1 1 16,10-9 3-16,1-10-1 16,14-9 0-16,-6-10 2 15,-2-15 3-15,1-6 4 0,0-11 5 16,-2-10 1-16,6 0-1 15,0 1-2-15,-8 5-10 16,-2 7-6-16,-7 13-15 16,-5 8-1-16,-4 13 2 15,-3 5-3-15,-2 5 6 16,-1-4 1-16,2-9 3 16,-3-1 8-16,3-13 6 15,-1-1 8-15,1-7 11 16,1-8 1-16,2-9 11 15,5-3-7-15,14-5-22 16,10 0-5-16,12 0-17 0,7 4-18 16,5-3 76-16,3 5-40 15</inkml:trace>
  <inkml:trace contextRef="#ctx0" brushRef="#br0" timeOffset="-136665.04">21195 1412 321 0,'0'-1'85'0,"2"1"84"0,-1-1-8 16,-2-1-26-1,-1 0-10-15,1 1-10 16,-2 1-9-16,9 0-20 0,-5 1-1 15,2-1-4-15,3 0-4 0,-6 1-13 16,3 3-14 0,-4-1-27-16,-2 3-9 15,-4 4-7-15,-2 2-2 16,0 7-4-16,2 7 0 0,2 2 0 16,1-2-1-16,5-3-1 15,-1-5 1-15,2-10 0 16,9 3 0-1,-4-11 1 1,5-3 2-16,5-3 2 0,-7-8-1 16,9-3-1-16,1 0 0 15,0-1-2-15,6 3 0 16,3 6-1-16,-1 3-3 0,-1 8-1 16,-1 6 0-1,-1 7 0-15,0 3 1 0,-4 1 3 0,1 1 0 31,-9-7 3-31,-5-3-1 16,2-2 2-16,-5-1 0 16,1-1 2-16,-4-6 3 0,-5 0 2 15,5-7-1-15,-4 0-4 16,11 1-4-16,5-5-4 16,-2 5-1-16,10 0 3 15,-3 1 5-15,-2 1 7 16,1 1 0-16,0 3 0 15,-2 0-4-15,5 3-4 16,1 3-3-16,3-2 0 16,3 2-1-16,9 2-2 15,5 4 2-15,0 0-2 16,3-1 2-16,-2 8-1 16,-7 1 1-16,0-4 1 0,-10 0 1 15,-1-5 0-15,-6-8 2 16,2-3 4-16,5 0-27 15,-3-9 66-15,-1-2 18 16,2 0 31-16,-3-8 44 16,-3-10-31-16,-3 3-5 15,-13-9-19-15,-3-3-15 16,-9 3-34-16,-6 2-16 0,4 11-24 16,1 7-11-16,3 11-41 15,-1 5-33-15,2 5-90 16,0 5-239-16,3 4 254 15</inkml:trace>
  <inkml:trace contextRef="#ctx0" brushRef="#br0" timeOffset="-135838.91">21531 1669 1551 0,'1'1'0'0,"4"5"6"0,0 9 6 0,-3-3-3 16,-3 7-2-16,4 2-3 16,-1 13-6-16,-2 5-1 0,-2 14-2 15,-9-1 1-15,-10 11 3 16,1 0 1-16,2-2 2 16,6-5 1-16,9-9 1 15,4-2-1-15,13-6 10 16,1 1 4-16,16-9 2 15,-5-2 3-15,1-10-10 16,2-3-3-16,-4-7-2 16,1-4-2-16,-2-3-25 15,-4-1-43-15,-6-4-236 16,0-1 189-16</inkml:trace>
  <inkml:trace contextRef="#ctx0" brushRef="#br0" timeOffset="-135474.45">21753 2231 966 0,'1'6'150'0,"2"2"116"15,-1 2-45-15,0 1-25 16,2 5-76-16,-1 4-69 0,2 4-22 16,3 3-20-1,3-2-3-15,4-2-3 0,-4-1 0 16,-3 0 1-16,-3-1 0 16,-9-3 3-16,-5 0 1 15,-5-3 2-15,-5-1 1 16,-4-1 0-16,-2-7-13 15,-4 1-13-15,-5-1-16 16,3-3-66-16,6 3-30 0,10-6-293 31,8-4 255-31</inkml:trace>
  <inkml:trace contextRef="#ctx0" brushRef="#br0" timeOffset="-135058.52">22160 2572 923 0,'4'2'189'16,"-1"-1"75"-16,-2 3-26 15,-1-1-40-15,-1 5-104 16,-1 4-27-16,-3 14-36 0,1 1-17 16,-1 6-11-1,0 1-3-15,4-8 0 16,1-1-18-16,2-11-62 0,6-5-47 16,1-9 60-16</inkml:trace>
  <inkml:trace contextRef="#ctx0" brushRef="#br0" timeOffset="-134908.1">22201 2398 1478 0,'0'-4'122'0,"1"1"24"0,-1 1-19 16,1-1-71-16,0 0-77 15,3 1-232 1,4 2 174-1</inkml:trace>
  <inkml:trace contextRef="#ctx0" brushRef="#br0" timeOffset="-134619.15">22439 2616 872 0,'8'19'119'15,"-8"-1"3"-15,-4-3-3 16,3-4-1-16,-1-2-90 15,2-2-12-15,1-5-2 16,1 0 2-16,-2-3 18 16,3-4 4-16,-10 1 21 15,-4-5 9-15,11-6-5 16,0-5-1-16,13-8-18 0,1 5-9 16,-4 6-9-16,1 8-3 15,-3 14-7-15,1 2-5 16,2 12-8-16,-2 0-3 15,-2 5 1-15,-1 2-12 16,-3 0-95-16,3 0-58 0,1-6 79 16</inkml:trace>
  <inkml:trace contextRef="#ctx0" brushRef="#br0" timeOffset="-133907.03">22870 2737 1380 0,'-4'-5'185'0,"-3"-2"112"16,-4-2-21-16,-2-1-133 16,-13 1-53-16,-5 4-56 15,0 3-24-15,-1 7-16 16,11 2-5-16,8 8-4 0,7-1-1 16,9 0-2-16,4 2-3 15,9-4-12-15,1-2-2 16,9-5 6-1,6-3 6-15,-4-5 22 0,2-5 5 16,-10-9 6-16,-6-2 3 16,2-11-1-16,-6 1-1 0,-3-9-2 15,4-2 0 1,-6-4-2-16,5-5-2 16,-6 12-2-16,-2 5-1 15,-2 15 1-15,-1 15 1 0,-3-4-5 16,-3 12-4-16,3 11-6 15,3 3 0-15,-3 10 3 16,-3 8 3-16,-3 4 3 16,2 1 0-1,4-3 2-15,4-6 2 0,12-7-1 16,1-6 1-16,3-7 1 16,4-4 2-16,-1-12 1 15,3-2-1-15,4-10 0 16,5-5-2-16,3-4-2 0,0-1 0 15,0 0 2-15,-5 2 1 16,-10 7 7-16,-8 1 1 16,-14 4 2-1,-5 1 3-15,-13 4-9 16,-2 4-4-16,-8 12-7 0,2 7-5 0,6 4 1 31,3 3 0-31,15 1 4 0,4-3 2 0,6 0 2 31,8-4 3-31,5-7 3 0,3-1-1 0,4-2 2 16,8-6 0 0,8-3 3-16,3-2 1 0,3-7-2 15,-3 1-1-15,-9-2-4 16,1-1-2 0,-8 4-2-16,-3 0 0 0,-8 2-23 15,-4 3-28-15,-10-5-115 0,-3 1-220 31,-5 6 227-31</inkml:trace>
  <inkml:trace contextRef="#ctx0" brushRef="#br0" timeOffset="-133696.65">23306 2656 1145 0,'-3'0'150'0,"2"1"48"15,9 5-29-15,4 3-16 0,5 8-79 16,4 4-27 0,-1 4-20-16,-3 3-8 15,4-2-16-15,-5 1-4 0,-2-4-102 16,1-2-83-16,-1-5 98 16</inkml:trace>
  <inkml:trace contextRef="#ctx0" brushRef="#br0" timeOffset="-109741.77">1864 13574 721 0,'0'1'119'0,"-1"1"100"0,-4 0-16 15,2 0-44-15,1 1-11 16,-1-2-15-16,3-1-4 16,-2 0-19-16,0 1-17 15,-3 1-26-15,-2 3-10 0,-4 3-21 16,-2 1-9-16,-4 2-13 16,1 1-5-16,-3 1-4 15,-1 0-2-15,0-5-1 16,3 1-2-16,2-5 0 15,5-1 0-15,8 2-2 16,-6 1 0-16,10 2 0 16,3 0-1-16,-5 2 2 15,9 2 0-15,-4 3 1 16,-5-1 0-16,-1 5-1 16,-6-2-1-16,2-5-1 15,9 1 1-15,2-9 0 16,0-3 0-16,-5-3-1 15,6-3 1-15,-1-3 0 16,5 0 2-16,7-1-1 16,-4 2 1-16,5 2 0 0,0 2 0 15,1 3 1 1,-2 4 4-16,-2 4 9 0,0 2 3 16,-7 8 8-1,-9 3-1-15,-10 11-6 0,-7 4-4 16,-6 4-7-16,1 2-2 15,-10-2-43-15,3-4-51 0,-2-5-108 16,-3-7-90-16,7-7 148 16</inkml:trace>
  <inkml:trace contextRef="#ctx0" brushRef="#br0" timeOffset="-109253.42">1662 13350 966 0,'-19'1'187'0,"0"6"251"16,-11 13-340-16,-9 8-19 0,-5 17-52 16,-7 7-7-16,9 9-11 15,1 4-5-15,17 6-7 16,7-3-2-16,15 2-2 15,12 3-2 1,18 2 2-16,11 2 1 0,15-2-21 16,1 1-35-16,16-11-89 15,-5-1-43-15,-6-20 15 16,0-13 36-16,-14-19 120 16,4-14 60-16,4-18 52 15,-2-11 24-15,-7-19 38 0,-2-6 6 16,-17-15-5-1,-9-10-9-15,-5-11-38 16,-9-4-12-16,-3-7-14 0,-1-1-6 16,-14 6-9-16,-1 6-1 0,-25 18-7 31,-1 15-6-31,-15 23-17 0,-8 9-11 16,6 19-18-16,-11 7-4 0,-7 14-10 15,-6 6-11-15,-4 8-48 16,10 0-47-1,25-1-102 1,15 0-127-16,27 1 194 16</inkml:trace>
  <inkml:trace contextRef="#ctx0" brushRef="#br0" timeOffset="-108473.22">2926 13477 1051 0,'-7'-1'138'0,"0"1"114"0,-3-1-30 0,1 2-59 16,5 4-23-16,-2 3-40 15,2 6-17-15,4 14-34 16,-3 10-14-16,8 20-20 15,-4 6-7-15,1 5-5 16,-1 5-10-16,-3 1-101 16,1-1-103-1,1-2 112-15</inkml:trace>
  <inkml:trace contextRef="#ctx0" brushRef="#br0" timeOffset="-108203.98">2859 13641 1482 0,'-1'-62'182'16,"2"1"122"-16,9 12-106 0,3 6-38 15,4 16-58 1,2 3-23-16,7 11-40 0,2 5-16 16,6 6-15-1,-1 6-2-15,-6 6 0 0,-5 4 3 0,-13 6 7 16,-9 1 4-16,-11 6 2 15,-8 2-1-15,-8 3-12 16,-3-2-21 0,-12-7-87-16,-3-3-81 0,-7-10-350 15,7-5 309-15</inkml:trace>
  <inkml:trace contextRef="#ctx0" brushRef="#br0" timeOffset="-107712.42">3084 13557 496 0,'21'17'190'0,"-4"2"147"0,-2 13-81 0,-6 2-42 16,-3 9-104-1,-4-3-37-15,-2 1-49 0,-1 0-11 16,1-8-9-16,0-2-2 31,0-12-3-31,0-8-1 0,0-11 16 16,1-3 13-16,-3-11 16 15,0-3 13-15,0-9 4 16,3 2-1-16,7 0 5 16,3 1-4-16,6 5-15 15,2 0-11-15,6 6-20 16,2 2-8-16,10 9-5 16,-7 1-1-16,-2 5 1 15,-8 4-1-15,-5 2 1 16,-5 5-1-16,-4 2-12 15,0 1-4-15,-6 2-5 16,7-1 1-16,-1-1 11 16,1-1 3-16,2-6 5 15,-3-2 0-15,0-6 1 16,2-4 4-16,1-7 13 0,7-7 8 16,-5-8 31-16,3-5 16 15,-6-4 16-15,0-1 3 16,-8 4-12-16,0 4-10 15,-8 7-23-15,-5 4-11 16,-1 6-20-16,0 3-11 0,2 6-32 16,6 3-35-16,0 2-102 15,7-1-71-15,14 1 119 16</inkml:trace>
  <inkml:trace contextRef="#ctx0" brushRef="#br0" timeOffset="-107488.22">3802 13720 1342 0,'-15'9'213'15,"-1"-2"164"-15,-8-4-165 16,-3-2-54-16,-3-1-89 16,-1 4-29-16,9 6-35 0,3 6-8 15,14 10-9-15,5 1 0 16,16 5-1-16,8 0 1 15,14-6 5-15,7-5-2 16,2-9-92-16,1-6-64 16,10-14 86-16</inkml:trace>
  <inkml:trace contextRef="#ctx0" brushRef="#br0" timeOffset="-106836.99">4822 13815 1201 0,'0'20'146'0,"1"1"109"16,0-1-83-16,2 4-82 15,-2 0-38-15,1 0-33 16,-1 1-9-16,-1-5-5 15,0-2-1-15,-1-5-2 16,1-2-2-16,0-10 13 16,-2-1 4-16,2-15 44 0,-1-7 14 15,1-13 5-15,3-5 2 16,2 0-29-16,3 0-6 16,6 8-12-16,3 1-7 15,8 5-17-15,5 5-9 0,10 5-6 16,7 4 0-16,4 4 2 15,-3-1 0-15,-5 1 3 16,-5 0 1-16,-4-3 1 16,-5 1 2-1,-5 0 3-15,-8 0 11 0,-13-3 23 32,-3 0 4-32,-10-1 1 15,-8 0-9-15,-6 7-20 0,2 7-4 0,2 18-12 31,1 11-3-31,6 19-12 0,-1 10-1 16,11 3-35-16,3 1-45 0,15-11-63 16,11-11-56-1,8-17-132-15,8-12-21 0,2-16 187 16</inkml:trace>
  <inkml:trace contextRef="#ctx0" brushRef="#br0" timeOffset="-106414.24">5678 13713 1073 0,'-5'-6'252'16,"-4"3"204"-16,-10 13-206 16,-1 6-81-16,-8 13-111 15,-1 4-26-15,3 5-32 16,6 7-8-16,16-5-25 16,7-2-17-16,15-14-11 15,8-9 2-15,7-15 23 16,4-5 18-16,4-9 31 15,-3-3 18-15,-1-3 25 16,-3 1 8-16,-11 2 33 16,-3 4 3-16,-10 6 16 15,-8 7-2-15,-2 2-47 16,-7 8-20-16,-1 8-47 16,2 4-15-16,6 8-25 0,6 1-11 15,11-5-5-15,10-6 6 16,11-13 20-16,3-7 12 15,-4-11 14-15,0-6 4 16,-6-5 23-16,-3-1 20 16,-4 0 24-16,-6 4 13 15,-11 3 2-15,-15 3-16 0,-16 2-20 16,-5 1-15-16,-11 2-43 16,-1 1-34-1,-4 6-100-15,2 2-84 0,17-1 121 16</inkml:trace>
  <inkml:trace contextRef="#ctx0" brushRef="#br0" timeOffset="-105554.71">6318 13816 1372 0,'19'26'111'0,"-5"5"56"15,-5 5-62-15,-2 5-77 0,4 9-11 16,3 1-175-16,6-1-205 15,4-11 210-15,23 5-364 16,-56-43 395-16,41-2 386 16,3-4-20-1,1-3 188-15,1-6-80 0,-5-11-74 0,-9 1-83 16,-4-4-22-16,-7 1-56 16,-6 1-25-16,-6 8-38 15,0 5-13-15,-4 10-19 16,0 4-11-16,2 6-10 15,-1-1-7 1,10 0-8-16,6-2-1 16,11-4 4-16,6 0 4 0,7-4 5 15,-6-3 1 1,5-4 1-16,-2-2 1 0,-1-4 3 16,4-2 8-16,-6 1 9 0,-2 2 5 15,-9 2 14-15,-7 2 0 16,-10 2 5-16,-4 3 2 15,-7 3-14-15,-4 3-7 16,-4 6-19-16,-1 3-11 16,-2 11-29-1,1 6-14-15,7 13-27 0,6 1-3 0,10 0 10 16,9-4 12-16,12-8 29 31,4-7 9-31,13-7 13 16,1-5 2-16,7-10 1 0,-4-1 1 0,0-6 0 15,-11-2 1-15,-9 0 3 32,-7 0 0-32,-12 5 2 0,-5 5-3 0,-3 1-31 15,-8 6-25-15,-8 5-73 16,3 4-33 0,0 0-58-16,7 1-4 0,6-1 52 31,4-10 34-31,11-4 117 0,2-10 51 15,11-11 55-15,6-1 26 0,5-12 21 32,4-1-5-32,0-10-10 0,0 0 3 15,-2 3-17-15,-10 3-2 16,-12 13-3-16,-11 5-16 16,-12 14-21-16,-7 6-16 15,2 13-31-15,0 8-12 0,1 9-18 16,8 3-3-16,17 1-1 15,10-3 4-15,9-4 5 16,8-1 2-16,-11-5 8 16,-8-1 2-16,-10 2 1 15,-7 0-8-15,-16 4-47 16,-11 4-37-16,-15-7-78 16,-11 4-57-16,-18-6 85 15,-5-7 34-15</inkml:trace>
  <inkml:trace contextRef="#ctx0" brushRef="#br0" timeOffset="-104970.09">8662 13808 1306 0,'2'7'200'0,"-1"0"102"15,6 8-60-15,2 2-45 16,1 11-106-16,3 4-34 15,-3 9-37 1,0 0-40-16,-4-2-88 0,-1-4-49 16,-5-8-66-16,-4-6 28 0,-4-14 82 15,-2-4 57-15,-7-15 70 16,-3-8 19-16,-10-8 48 16,-1-5 11-1,0 2 9 1,5 2 10-16,14 11-16 15,7 3-18-15,17 13-18 0,3 3-20 0,20 6-28 16,3 3-5-16,9-6-13 16,11-3-45-16,13-11-111 15,12-5 100-15</inkml:trace>
  <inkml:trace contextRef="#ctx0" brushRef="#br0" timeOffset="-104544.33">9971 13824 1068 0,'-8'-12'176'0,"0"3"178"0,-3 2-46 0,-4 8-68 31,-2 4-40-31,-7 4-84 0,-5 2-37 0,-7 3-54 16,0 0-15-16,7 6-17 16,10 0-5-16,13 1-7 15,10 2 0-15,19-1 4 16,4-2 3-16,9-2 9 15,-3-2 2-15,-10 0 4 16,-8 0 4-16,-15 0 6 16,-8 2-6-1,-19-3-16-15,-10 0-20 16,-14 0-61-16,-4-7-32 0,6-7-56 16,6-2-31-16,13-13-57 15,7 1-84 1,21-3 201-16</inkml:trace>
  <inkml:trace contextRef="#ctx0" brushRef="#br0" timeOffset="-103402.56">10261 13924 1579 0,'22'-11'161'0,"-9"-2"107"16,-7-1-53-16,-19 2-100 15,-8-2-31-15,-15 4-40 16,-6 5-22-16,1 9-19 16,0 9-12-16,12 11-31 15,5 5-10-15,14 2-11 16,8-2 5-16,11-9 26 0,7-7 12 16,7-13 14-16,6-4 8 15,8-13 19-15,4-6 7 16,9-5 21-16,-1 2 3 15,-8 7-9-15,-8 6-4 16,-18 13-11-16,-7 9-7 16,-13 20-40-16,-9 12-25 15,-13 23-78-15,-7 8-61 0,-13 10-139 16,3 1-45-16,4-7 61 16,9-8 61-1,17-20 229-15,9-14 84 16,13-27 91-16,9-12 38 15,17-29 10-15,6-11 12 0,8-20-35 16,2-10-16-16,-1-8-22 16,2-2-11-16,-3 2-27 15,-1 8-15-15,-11 20-31 16,-8 10-12-16,-13 28-9 16,-6 10-6-16,-13 21-16 0,-8 16-17 15,-9 16-26 1,0 9-6-16,4-1 2 15,6-7 9-15,7-18 12 0,5-12 2 16,10-20 7-16,2-10 6 16,12-19 13-16,4-6 4 15,4-4 0-15,4 0 1 16,-4 13-1-16,-6 5 2 0,-9 16-3 16,-4 9-2-16,-13 16-8 15,-1 11-8-15,-3 15-26 16,-6 5-13-1,5-2-6-15,4-4 0 16,8-16-1-16,8-11-6 0,10-15-40 16,0-14-27-16,7-11-49 15,6-5-17 1,3-4 19-16,7 3 28 0,-3 0 73 16,-2 3 31-16,-11 6 53 15,-10 5 32-15,-21 8 59 16,-8 2 16-16,-18 5 5 15,-8 1-25-15,-6 4-58 0,-1 1-20 16,7 7-49-16,6 3-35 16,13 2-55-1,6 3-23-15,13-3-3 0,8-4 26 16,14-5 53-16,10-5 25 0,7-6 36 31,3-5 21-31,-10-3 45 0,-5-2 17 0,-16 1 23 16,-8 1-6-16,-7 4-33 15,-6 2-16 1,-9 8-49-16,-3 9-36 16,-4 15-86-16,0 6-37 15,10 6-41 1,8-5 15-16,17-11 67 16,11-11 35-16,14-17 94 15,0-6 46-15,0-11 69 16,0-3 28-16,2-3-1 15,-1-1-19-15,2 6-46 16,-1 5-25-16,-6 13-38 16,-3 8-11-16,-16 16-18 0,-3 8-4 15,-14 9 0-15,-5 5-3 16,-2 5-9-16,-8-3 0 16,-6-5-16-16,-2-10-7 15,-5-13-16-15,0-3-22 16,5-13-30-16,1-8-28 0,5-24-101 15,4-14 129-15</inkml:trace>
  <inkml:trace contextRef="#ctx0" brushRef="#br0" timeOffset="-102757.7">11786 13425 1410 0,'23'16'237'0,"-3"9"186"15,-4 11-145-15,-14 16-158 16,-9 7-69-16,-13 6-85 0,-4 2-26 16,0 0-49-16,-1-3-22 15,2-3-13-15,6-2-4 16,4-12 29-16,5-6 29 16,7-20 83-16,2-10 63 15,10-12 79-15,4-8 23 16,9-6-5-16,-2-3-39 15,1 2-60-15,3 4-22 16,2 5-27-16,1-1-3 0,7-4-5 16,2-4-1-16,6-6 2 15,-2-1 2 1,-2-1 16-16,-5 2 23 16,-9 4 48-16,-4 1 20 0,-12 4 25 15,-7 0-7-15,-7 4-33 16,-6 4-18-16,-10 14-47 15,0 12-34-15,-5 23-62 16,-2 10-31-16,15 8-46 16,4-4 10-16,18-19 39 15,13-10 25-15,10-23 54 16,7-8 9-16,4-12 28 16,1-6 20-16,-5-7 32 15,2-3 13-15,-1-7-11 16,-5 1-16-16,-3 9-27 0,-9 7-11 15,-5 16-9 1,-3 8 0-16,-3 13-4 0,-1 4-1 16,-4 5-2-1,-1 2 0-15,-2 1 0 0,-4-2 2 16,-2 0 7 0,-3 1 1-16,-8-6 2 0,-5 1-1 0,-19-6-7 15,-9-4-6 1,-20-8-33-16,-4-7-36 0,-17-27-88 15,-1-15-456-15,-22-28 394 16</inkml:trace>
  <inkml:trace contextRef="#ctx0" brushRef="#br0" timeOffset="-101624.29">2782 14496 1382 0,'0'13'170'15,"1"6"119"-15,0 3-69 0,-3 7-100 16,-2 4-46-16,-3 6-46 16,0 2-13-16,-1 2-26 15,-2 3-34-15,0 6-84 16,0 0-54-16,-3 3-104 15,1-6-45-15,1-10 185 16</inkml:trace>
  <inkml:trace contextRef="#ctx0" brushRef="#br0" timeOffset="-101306.64">2649 14742 660 0,'10'-54'159'0,"4"0"163"0,5 2-26 16,12 4-77-1,5 10-33-15,13 11-55 0,4 6-26 16,-2 14-32-16,-6 5-5 16,-15 12-11-1,-14 6-1-15,-13 9 2 0,-7 5-11 0,-13 0-17 16,-4-2-7 0,-4-7-11-16,-7-5-4 15,-6-4-6 1,4-6-2-16,7 0-3 15,6-1-3-15,17 2-7 16,7 1-2-16,14 8 4 16,8 4 5-16,8 14 8 15,4 5 4-15,-2 6-1 16,-5-1 7-16,-6-5-60 16,-4-1-55-16,0-14-146 15,2-6-131-15,2-20 205 16</inkml:trace>
  <inkml:trace contextRef="#ctx0" brushRef="#br0" timeOffset="-101058.42">3244 14686 994 0,'5'-20'232'0,"-2"4"156"15,-8 20-136-15,-7 12-76 16,0 14-117-16,0 10-29 16,6 7-45-16,7-1-11 15,14-4-13-15,8-9-2 0,9-20 17 16,10-8 6-1,-8-15 41-15,-1-8 28 0,-7-10 53 16,-8-5 21-16,-6-2 3 16,-4 2-14-16,-13 5-36 15,-6 6-17-15,-14 1-30 16,-12 2-31-16,-8 4-85 16,3 3-70-16,3 11 76 15</inkml:trace>
  <inkml:trace contextRef="#ctx0" brushRef="#br0" timeOffset="-100538.83">3564 14571 1342 0,'18'18'167'16,"-3"6"120"-16,-3 7-86 16,-8 4-103-16,-3 4-42 15,-2 8-46-15,-3 2-40 16,1 6-75-16,3 4-40 0,4-12-124 15,3-7 4-15,2-19 70 16,3-12 52-16,-4-16 203 16,-4-10 40-1,-5-18 21-15,-5-8 6 0,-6-18-22 16,-1-3 18 0,8-3 17-16,5 1 13 0,12 12 4 15,12 2-7-15,12 12-19 16,7 8-21-16,-2 16-50 15,-10 8-22-15,-5 13-21 16,-9 7-4-16,-7 15-6 16,0 3-4-16,-17 8-6 15,-7 1-3-15,-9-6-3 0,-7-6 5 16,2-12 4-16,3-1-2 16,9-11 0-16,15-2-6 15,2 3-1-15,13-2 3 16,15 4 4-16,-1 1 5 15,2 5 3 1,3 2 1-16,-13 5 1 16,1 4 1-16,-12 6 14 0,-7 2 5 15,-10 8 4 1,-11 1 1-16,-14-3-14 16,-9-3-4-16,-13-9-19 0,-1-7-32 15,0-19-141-15,5-6-136 16,17-29 164-16</inkml:trace>
  <inkml:trace contextRef="#ctx0" brushRef="#br0" timeOffset="-100135.65">4818 14814 806 0,'-26'-4'206'15,"-1"0"154"-15,-7 1-87 16,3 0-45-16,0 5-74 15,5 4-30-15,8 6-55 16,-6 0-25-16,18 6-39 16,2 0-10-16,13 4-13 15,12 2 1-15,9-3 6 0,3 1 8 16,1 0 15-16,-4 0 9 16,-18-2 18-16,-4-3 6 15,-13 2-1-15,-10 0-2 16,-9 5-26-16,-10-2-31 0,-13-6-96 15,-7-1-58-15,-1-9 82 16</inkml:trace>
  <inkml:trace contextRef="#ctx0" brushRef="#br0" timeOffset="-99942.75">4862 14497 1216 0,'25'-8'239'0,"0"6"232"16,-5 4-198-16,-7 20-144 16,-2 13-56-16,-8 19-51 0,-3 8-5 15,-2 10-79-15,-1 0-44 16,3 4-134 0,-3 4 111-16</inkml:trace>
  <inkml:trace contextRef="#ctx0" brushRef="#br0" timeOffset="-99126.4">4897 14832 1448 0,'56'-9'151'0,"7"-4"90"15,3 0-80-15,-9 0-97 16,-3 3-30-16,-19 6-15 0,-9 3-4 15,-9 6 6-15,-6 3 4 16,-16 5 6-16,-5 4 0 16,-8 0-7-16,-5 0-6 15,-3 0-15-15,-2-1-13 16,6-1-40-16,1 0-17 16,11-1-18-16,1 0 3 15,13 0 26-15,0-2 17 0,13-6 24 16,1-3 7-16,1-8 38 15,7-5 23-15,-10-7 34 16,3-3 20 0,-4-3 3-16,-6 2-10 15,-3 5-17-15,-3 4-16 16,-3 11-28-16,0-2-17 0,0 17-54 16,4 7-26-16,8 11-38 15,2 3-13-15,11-9 16 16,6-8 21-16,8-18 43 15,3-11 29-15,-3-14 59 16,-3-10 12-16,-11-14 6 16,-2-4-9-16,-1-14-13 0,-5-2 1 15,-4-8 11-15,-8-4 1 16,0 5-14 0,-4 5-8-16,-1 21-16 0,0 17-5 0,0 25 0 15,0 11-4-15,-1 27-12 16,-3 14-5-16,3 28-11 15,2 9-3-15,0 11-17 16,3 1-20 0,-2-11-29-16,2-9-9 0,8-18-37 15,0-10 13-15,8-20 10 16,1-8 9 0,2-16 59-16,2-8 6 0,1-12 38 15,-2-1 18-15,-4-8 28 16,0-3 14-16,-6 2 17 31,-5 0 5-31,-10 7-2 0,-8 3-4 0,-10 12-28 16,0 6-18-16,0 19-38 15,5 13-13-15,9 19-18 16,3 5-2 0,11-5 1-16,7-9-9 0,12-23-11 15,7-12 0-15,5-18-1 16,0-10-4-16,-9-16-52 0,-4-2-64 15,-17-9-264 1,0 0 247-16</inkml:trace>
  <inkml:trace contextRef="#ctx0" brushRef="#br0" timeOffset="-98982.68">5430 14496 1656 0,'0'29'135'0,"14"-2"96"15,15-7-69-15,19-9-72 16,1-6-16-16,9-10-32 16,0-5-27-16,2-11 409 15,2-9-311-15</inkml:trace>
  <inkml:trace contextRef="#ctx0" brushRef="#br0" timeOffset="-98023.3">6938 14531 1102 0,'0'-4'108'0,"0"-6"92"15,0-1-23-15,-1-1-7 16,0 0-6-16,-1 4-11 16,-3 3-17-16,-3 6-36 15,-3 6-9-15,-11 13-19 16,-9 7-5-16,-13 15-6 15,-3 5-11-15,-5 11-23 16,10 6-13 0,17 13-18-16,6 3-7 0,19 6-4 15,8 0 1-15,18-8 1 0,8-6-8 16,19-18-36-16,1-10-26 16,3-21-44-16,1-10-23 15,-3-19-65-15,6-10-42 16,4-17 140-16</inkml:trace>
  <inkml:trace contextRef="#ctx0" brushRef="#br0" timeOffset="-97827.27">7361 14593 1855 0,'1'15'165'0,"-1"0"139"0,3 1-185 16,-3 8-19-16,3 15-49 0,-3 9-16 16,2 12-35-16,-2 2-30 15,1 0-121-15,2-4-81 0,5-11 114 32</inkml:trace>
  <inkml:trace contextRef="#ctx0" brushRef="#br0" timeOffset="-97607.47">7404 14916 1222 0,'-1'-19'234'0,"4"4"189"0,5 7-199 31,6 3-59-31,6 6-83 16,3 3-20-16,1 6-25 15,-2 3-8-15,-10 8-15 16,-3 2-2-16,-9 7-9 15,-4 0-8-15,-12 5-22 16,-8-4-13-16,-6-5-36 16,-3 0-34-16,5-8-84 0,4-1 103 15</inkml:trace>
  <inkml:trace contextRef="#ctx0" brushRef="#br0" timeOffset="-97127.63">7770 14863 1866 0,'3'21'99'0,"-3"6"20"16,-6 5-50-16,-3 5-53 16,3 5-29-16,3-10-33 15,2-4-10-15,10-12-13 0,-1-12 20 16,3-7 27-1,8-12 25-15,-3-11 40 0,0-3 15 16,5-7 21-16,0 6-10 16,-2 10-20-16,-1 9-8 15,-6 17-16-15,-4 12-26 16,-2 13-67-16,1 7-29 16,3-1-53-16,5-6 11 15,8-12 59-15,2-7 36 0,7-14 96 16,-1-7 32-16,-2-13 41 15,-3-9 12-15,-9-15-27 16,0-10-8-16,-3-15-18 16,-1-4-4-16,-6-2 5 15,-2 2 3-15,-2 13-15 16,0 12-7-16,1 25-22 16,-1 17-15-16,4 29-13 15,-4 15-11-15,2 22-25 16,1 5-14-16,-1 8-49 15,0 0-39-15,2-5-38 0,5 0 72 16</inkml:trace>
  <inkml:trace contextRef="#ctx0" brushRef="#br0" timeOffset="-96974.77">8094 14735 1963 0,'11'-3'163'15,"2"-2"112"-15,8 5-175 16,0 0-43-16,12 0-44 16,3-4-7-16,5-11-82 15,5 3-56-15,-3-11 70 16</inkml:trace>
  <inkml:trace contextRef="#ctx0" brushRef="#br0" timeOffset="-96034.11">9158 14782 439 0,'4'3'48'0,"-3"-2"38"15,-1-1 6-15,1 0 55 0,0-5 20 16,0 2 44-16,3 1-5 16,-3-3-34-16,-1 3-14 15,2 1-15-15,-1 1-4 16,-3-1-11-16,-3-2-7 16,-3 0-30-16,-3 2-19 15,-3 2-33-15,-3 1-13 0,-8 0-16 16,-2 3-5-16,2 7-5 15,1 7-5-15,8 15-14 16,3 3-4-16,3 12-4 16,7-1 2-16,10-2 8 15,7-4 5-15,9-13 2 16,6-4 1-16,5-13-1 16,-3-7-19-16,0-9-61 15,5-5-38-15,-3-6-164 16,1-1 162-16</inkml:trace>
  <inkml:trace contextRef="#ctx0" brushRef="#br0" timeOffset="-95546.38">9468 14955 958 0,'0'-5'202'0,"0"-1"217"0,-2-4-206 15,-2-1-37-15,1 3-45 16,-14-3-20-1,0 7-46-15,-11 2-16 16,-4 9-31-16,1 8-14 0,-1 11-47 16,7 3-27-16,9 9-30 15,9-2 4 1,14-5 38-16,9 1 24 0,9-17 31 16,7-2 3-16,-3-16 17 15,-2-3 7-15,-5-12 3 16,-4-5-1-16,-2-1-24 15,1-5-17 1,-5 7-26-16,-1 2-15 16,-5 10-23-16,-5 9-10 0,3 4-5 0,-6 6 8 31,2 9 28-31,-2-2 12 0,4 1 25 0,3-6 7 16,0-3-35-16,2-5-56 0,-3-4 64 15</inkml:trace>
  <inkml:trace contextRef="#ctx0" brushRef="#br0" timeOffset="-95066.38">9484 14951 1164 0,'-3'1'206'15,"-1"2"178"-15,3 3-158 16,0 5-42-16,1 1-67 15,1 1-26-15,2 6-43 16,2-3-17-16,3 8-24 16,4 2-6-16,5 0-19 15,1 0-29-15,5-4-108 16,-2-2-71-16,2-7 112 0</inkml:trace>
  <inkml:trace contextRef="#ctx0" brushRef="#br0" timeOffset="-94801.95">9823 14866 1437 0,'-10'3'184'0,"-6"3"147"15,-6 3-71-15,-7 5-102 16,-4 5-45-16,4 7-66 15,4 5-26-15,11 7-29 16,5 2-8-16,12-1-22 16,9 0-18-16,10-7-50 15,5-3-29-15,10-8-76 16,6-10-10-16,2-11-50 16,0-15-25-16,-8-16-86 15,-1-15 191-15</inkml:trace>
  <inkml:trace contextRef="#ctx0" brushRef="#br0" timeOffset="-94361.09">10068 14862 332 0,'22'-66'238'0,"-5"2"151"16,-13 7 30-16,-4 0-46 16,-6 15-93-16,-3 10-30 15,-1 22-69-15,1 11-28 16,0 24-65-16,1 10-36 0,2 22-45 16,2 6-16-16,-2 15-41 15,1 6-11-15,2 0-44 16,1-3-21-16,2-19-4 15,5-15 9 1,2-23 49-16,2-12 51 0,3-21 61 16,-1-5 6-16,4-8 28 15,0-2-13-15,2 2-10 16,0 5-4-16,3 9-31 16,1 2-10-1,4 10-16-15,4 3-7 0,-1-3 0 16,4 5 1-16,1-9 12 15,-4-6 5-15,-1-1 15 16,-3-6 13-16,-9 2 33 16,-5 1 17-16,-6-3 19 0,-5 4 2 15,-14-5-5-15,1 3-10 16,-6 9-27 0,-5 1-16-16,7 23-39 0,-2 4-10 0,14 12-13 15,10 4-4 1,11-10 4-16,10-5-22 0,7-14-25 15,6-5-24-15,5-12-81 32,3-12 223-32,-4-11-73 0</inkml:trace>
  <inkml:trace contextRef="#ctx0" brushRef="#br0" timeOffset="-93846.34">11205 14855 1246 0,'4'23'175'0,"2"2"186"16,-3 4-262-16,4 2-28 0,-4 2-59 16,0 2-8-16,-3 0-8 15,4-6-4-15,2-9-3 16,-1-9 3-1,11-18 12-15,0-9 27 0,2-12 58 16,2-2 22-16,-2-4 11 16,-2 0-15-16,0 5-48 15,-5 2-20-15,-1 11-21 16,1 7-8-16,0 9-9 16,3 4-4-16,5 11-4 15,7 4-1-15,-1 4 4 16,-1 1 3-16,-9-1 3 15,-9-5-1-15,-14 3-22 16,-6-6-30-16,-11-6-91 16,-1 4-60-16,-7-18-218 0,1-4 230 15</inkml:trace>
  <inkml:trace contextRef="#ctx0" brushRef="#br0" timeOffset="-93722.88">11034 14565 1873 0,'5'5'173'0,"4"7"119"0,-1-1-92 0,2 1-100 16,3 3-57-16,-4-12-134 15,6-1 6-15,2-18 21 16</inkml:trace>
  <inkml:trace contextRef="#ctx0" brushRef="#br0" timeOffset="-93103.2">12032 14845 1358 0,'-9'34'181'0,"-4"2"159"0,4-1-183 0,-6-2-132 16,-2 0-34-16,3-8-52 15,2-6-9-15,7-7 0 16,4-6 9-16,2-14 39 16,4-1 11-1,12-10 10-15,5 0 15 0,4 3 29 16,0 0 0-16,0 10 2 0,5 6-8 15,-2 12-24 1,0 6-12 0,-8 3-36-16,-12 1-17 15,-1 0-9-15,-2-1 8 0,-1-7 54 16,2-6 26-16,1-10 49 16,-1-8 19-16,1-12 18 15,1 0 10-15,0-4-17 16,1 6-16-16,0 8-34 15,-2 3-16-15,0 15-24 16,3 3-17-16,5 13-55 16,3 5-21-16,10 3-11 15,3-3 13-15,3-12 48 16,1-6 17-16,-4-7 38 16,-4-4 7-16,-3-6 41 15,-5-5 16-15,-9-8 1 0,-5 1 7 16,-14-2-18-16,-7 2-7 15,-11 5-25-15,-6 2-12 16,-9 13-45-16,2 7-34 16,0 8-86-16,5-2-62 15,13-8 98-15</inkml:trace>
  <inkml:trace contextRef="#ctx0" brushRef="#br0" timeOffset="-92892.27">12722 14687 2623 0,'-7'19'110'0,"0"6"7"16,0 6-60-16,1 13-51 15,1 9-6-15,5 16-29 0,0 1-28 16,0-1-107-16,3-2-77 15,2-9 126-15</inkml:trace>
  <inkml:trace contextRef="#ctx0" brushRef="#br0" timeOffset="-92705.41">12615 15032 1707 0,'16'-3'193'0,"5"2"138"0,10 3-112 0,9 3-113 16,7-3-43-16,5-3-37 16,1-5-8-16,-5-8-74 15,-3-5-69-15,-10-11 73 16</inkml:trace>
  <inkml:trace contextRef="#ctx0" brushRef="#br0" timeOffset="-91690.14">13804 14905 568 0,'-21'4'137'0,"-5"1"109"0,-2 4-66 16,-1 0-16-16,0 1-32 31,3-1 5-31,3 2 33 0,3 0 16 0,2 1 10 16,-3 4-14-16,2 2-51 31,-2 6-30-31,4 6-56 0,5 8-23 0,5 10-31 15,6 0-19-15,10 0-22 32,2-7-7-32,13-16-32 0,7-11-3 15,10-22 10-15,8-13 9 16,9-24 40-16,1-11 18 16,-3-12 10-16,-2-5 13 15,-8-8 45-15,-5 1 33 16,-10-5 61-16,-6 4 15 15,-16 7-8-15,-7 8-21 0,-4 27-39 16,-4 11-16-16,-4 29-25 16,-4 18-12-16,1 23-34 15,-2 16-17-15,3 24-35 16,2 11-17-16,3 8-28 16,3-1-12-16,5-11-12 15,8-14 2-15,7-21 28 16,6-14 19-16,6-24 33 15,4-13 28-15,10-21 18 16,6-7 1-16,-3-9 13 16,-5-6-9-16,-11 10 2 15,-11 4 2-15,-3 8-8 16,-5 9 0-16,-3 5-3 0,-3 6-7 16,-3 4-27-1,2 3-7-15,4 2-7 16,0-2 4-16,5 3 26 0,3-2 5 15,1-1 16 1,1-3 11-16,2-6 15 0,-2-1 13 16,-3-5 9-16,-1-1 3 15,-5-3 7-15,-3-2 1 0,-5-3-6 16,-3-1-6-16,-8 0-21 16,-1-2-12-16,-3 1-19 15,-3 0-5-15,2 0-2 16,-2 4-1-16,2 5-3 15,0 2-3-15,-1 8-9 16,-2 3-4-16,0 7-6 16,3 1 0-16,5 2 1 15,2 0-2-15,8 0 2 16,2 3 0-16,6 5 4 16,2 0 3-16,0 4 5 15,3-1 0-15,0 0-3 16,5-3-1-16,-1-5 2 0,-4-2 1 15,1-4 1-15,-1-3 1 16,2-7-2-16,3-2-4 16,1-8-44-16,2-2-27 0,-1-2-58 31,3 1-37-31,-2-2-191 0,-3-2 222 16</inkml:trace>
  <inkml:trace contextRef="#ctx0" brushRef="#br0" timeOffset="-90909.9">14819 15060 924 0,'-6'12'202'0,"-5"-7"205"31,-5-2-100-31,-7-6-127 16,-3-3-51-16,-3 3-76 15,1 3-29-15,-1 10-72 16,4 5-43-16,3 15-106 16,3 3-50-16,9 3 8 15,7 0 36-15,16-10 186 16,6-6 72-16,3-15 97 16,7-5 31-16,0-13-49 15,-5-8-8-15,-2-5-35 16,-5-1-19-16,-9 0-20 0,0 5-8 15,-5 11-9-15,-3 9-3 16,0 2-18-16,-4 16-17 16,-5 10-57-16,2 7-34 15,1 0-17-15,2-4 13 16,5-11 46-16,7-5 30 0,7-15 47 16,5-9 14-16,5-10 34 15,1-4 17-15,4-5 2 16,2-1-2-16,-5 7-29 15,2 4-16-15,-10 14-32 16,-4 8-27-16,-7 12-71 16,-2 4-34-16,-1 7-44 15,1 2 8-15,2-6 62 16,7-3 35-16,3-11 60 16,9-6 32-16,-1-9 45 15,-2-7 18-15,5-3 20 16,-7-5-4-16,-2-4-18 15,-2 4-3-15,-7 2 6 16,-1 3 3-16,-8 2 7 0,-2 2-4 16,-7 4-27-16,-2 2-15 15,-1 9-28-15,-3 7-14 16,2 7-35 0,-3 9-28-16,6 10-70 15,1 2-24-15,8 4-61 0,8-6-34 0,11-12 140 16</inkml:trace>
  <inkml:trace contextRef="#ctx0" brushRef="#br0" timeOffset="-90750.96">15578 15141 1487 0,'-3'-3'238'0,"-5"3"210"15,-9 0-259-15,-4 5-85 0,-7 4-98 16,-4 0-46-16,0 10-113 15,2 5-67-15,13 1-260 0,10 0 266 16</inkml:trace>
  <inkml:trace contextRef="#ctx0" brushRef="#br0" timeOffset="-90512.92">15567 15248 873 0,'17'-33'191'0,"4"-2"168"16,0-7-117-16,1-5-30 15,-11-9-22 1,-4-6-4-16,-7-8 2 0,-1 0-10 15,-6 7-49-15,0 12-25 0,0 24-38 16,-1 18-14-16,0 29-20 31,0 17-7-31,4 25-25 0,4 12-7 0,0 6 1 32,3-2-2-32,7-8-17 15,1-8-23-15,6-7-93 16,3-10-31-16,0-17-46 0,1-10-23 15,5-18-49 1,5-11-141-16,7-15 250 16</inkml:trace>
  <inkml:trace contextRef="#ctx0" brushRef="#br0" timeOffset="-89943.47">16123 14987 850 0,'-1'0'148'0,"1"0"156"15,-1 0-83-15,2 0-54 16,2 1-8-16,-2 4-26 16,2-1-24-16,-1 10-44 15,1-2-22-15,-2 5-27 0,-1 7-5 16,4 3-8 0,1 2-3-16,3 0-4 0,6-7-2 15,3-9 3-15,4-8 4 16,7-8 21-1,-1-9 9-15,5-8 13 0,0-3 3 16,-7-7-3-16,-1 3 0 16,-8 3 1-1,-7 6-2-15,-9 12 6 0,-8 6-5 0,-1 17-32 16,-7 7-18-16,4 13-45 16,3 2-14-16,-1 3 6 15,8-4 11-15,10-12 16 16,5-10 9-16,9-14 12 15,7-7 11-15,0-10 29 16,-5-1 10-16,0-2 9 16,-4 1-1-16,-6 9-11 15,0 5-2-15,-12 16-34 16,-3 10-48-16,-8 15-130 16,-7 8-79-16,0 12 122 15</inkml:trace>
  <inkml:trace contextRef="#ctx0" brushRef="#br0" timeOffset="-89667.02">16419 15621 1484 0,'16'-40'185'16,"2"-13"162"-16,-5-9-81 15,4-20-85-15,-1-8-28 16,2-1-51-16,5 7-21 16,-2 24-42-1,4 17-8-15,-3 28-14 16,-2 12-4-16,3 19-10 0,-4 2-3 15,3 16-2 1,0 5 0-16,-11-1 10 0,-7 6 4 16,-13-8 2-16,-10-4 2 15,-10-6-5-15,0-4-3 0,-10-15-11 16,0-7-9-16,3-14-28 16,3-7-18-16,3-9-85 15,10 0-58-15,11 3 109 16</inkml:trace>
  <inkml:trace contextRef="#ctx0" brushRef="#br0" timeOffset="-89330.02">16866 14704 1234 0,'-5'-21'218'16,"2"7"207"-16,-1 4-183 15,4 7-15 1,0 13-42-16,-4 0-11 0,19 16-40 16,-1 2-25-16,17 6-38 15,9 6-18-15,7-2-24 16,12 5-9-16,-3 4-8 16,2 1-3-1,-15 4-1 1,-9 2 0-16,-17 10-11 15,-11 5-10-15,-23 11-37 16,-17 5-28-16,-32 6-34 16,-19 0-6-16,-22-1-15 15,-16-1-20-15,-27-7-471 0,-34 10 410 16</inkml:trace>
  <inkml:trace contextRef="#ctx0" brushRef="#br0" timeOffset="-86010.5">1736 15842 547 0,'2'-6'112'0,"3"0"102"0,-5 6-22 0,0 2-16 15,-3 10 6-15,-4 4-4 16,0 6-29-16,-2 2-16 31,-7 5-40-31,-3 2-23 0,-15 2-40 16,-6 1-13-16,-3 4-12 16,-1 1-5-16,11 5-25 15,12-1-15-15,15-2-16 16,7-2-1-16,13-10 20 15,6-6 12-15,7-11 17 16,2-7 2-16,7-8-5 16,0-4 24-16,-12-8 26 15,-6 0 11-15,-16-4 24 16,-5-1-14-16,3-1-4 16,-12 1-7-16,-2 6-9 15,-6 5-9-15,-16 11-15 16,3 6-32-16,2 10-114 15,1 5-110-15,13 2 118 16</inkml:trace>
  <inkml:trace contextRef="#ctx0" brushRef="#br0" timeOffset="-85456.32">1692 15571 750 0,'-14'11'191'0,"-4"3"218"16,-5 5-177-16,-11 5-67 0,-1 4-39 15,-5 4-37-15,-2 0-7 16,6 0-18-16,0 0-3 15,7 0-12-15,1 2-10 16,3 3-22-16,-3 6-12 16,4 11-9-16,5 6-2 15,9 10-4-15,8 5 0 16,12 7-7-16,7 6-21 0,11 6-15 16,7-2-5-16,15-11 5 15,4-12 19-15,24-24 16 16,0-8 6-16,-3-19 2 15,-2-11 1-15,-11-20 0 16,2-11 5-16,-2-19 17 16,-3-13 19-1,-5-19 20-15,-6-8 9 16,-17-14 19-16,-10-1-2 0,-15-3 13 16,-5-1-5-16,-13 5-22 15,-7 5-9-15,-28 10-18 16,-12 8-5-16,-15 14-7 0,1 7-3 15,-1 19-7 1,2 9-5-16,-1 16-17 16,7 10-18-16,9 16-61 15,13 4-41-15,22 13-85 0,11 4 105 16</inkml:trace>
  <inkml:trace contextRef="#ctx0" brushRef="#br0" timeOffset="-84719.45">3017 15948 537 0,'2'-13'172'0,"-2"1"134"16,-4 4-29-16,0-1-28 15,-10 5-52-15,1 1-29 16,-8 5-53-16,-8 7-26 15,-8 5-42-15,-7 4-18 0,2 8-25 16,0 1-5-16,18-1-11 16,7-1-2-16,15-5-8 15,4-5-1-15,14-5 2 16,7-3 2-16,12-1 20 16,7-2 9-16,0 3 15 15,-5 2 4-15,-13 3-2 16,-11 5 0-16,-13 5-2 15,-2 4-2-15,-11 4-6 16,-7 3-11-16,-10-1-38 16,-1-4-25-16,-6-9-80 15,2-6-46-15,7-15 99 16</inkml:trace>
  <inkml:trace contextRef="#ctx0" brushRef="#br0" timeOffset="-84474.43">3111 15689 1207 0,'12'-14'219'16,"-1"1"189"-16,0 11-194 16,-3 6-46-16,-3 15-68 15,1 9-16-15,-1 18-35 16,-3 9-14-16,2 15-25 15,0 4-4-15,4 2-2 16,0-1-21-16,5-9-63 16,-1-8-50-16,0-11-237 15,-1-8 214 1</inkml:trace>
  <inkml:trace contextRef="#ctx0" brushRef="#br0" timeOffset="-83808.3">3182 16062 1083 0,'9'-10'164'16,"3"-2"140"-16,4 4-126 15,8 0-71-15,5 6-30 16,6 2-9-16,-3 0-8 16,-3 0-11-16,-3-2 8 15,-4-6 14 1,-3 0 9-16,-3-7 11 0,-2 1-11 0,-11 1-17 15,-1-2-11-15,-5 7-14 16,-11 0-4-16,-4 5-12 16,-1 5-6-1,-1 11-16 1,4 12-7-16,6 14-18 0,4 8-14 16,10 9-53-16,9-2-25 0,8-11-5 15,5-6 14-15,3-22 55 16,1-9 31-16,-2-12 18 15,-3-7 3-15,-1-7 1 16,0-5 8-16,-3-3 22 16,0-3 16-16,-6 5 31 15,-4 6 6-15,-3 9 2 0,-7 10-8 16,0 4-26-16,-2 10-15 16,1 15-24-16,1 8-5 15,1 8-39-15,1 4-17 0,0 2-54 31,-1 0-24-31,1-7-8 16,-3-2 10-16,0-17 53 16,-2-8 20-16,-3-15 42 15,-1-12 13-15,-2-18 26 16,-1-10 13-16,3-18 29 16,1-5 8-16,7-4 15 0,7 7 3 0,11 10-14 31,3 6-9-31,10 13-38 15,-3 6-14-15,-1 11-9 16,-2 6-2-16,-12 7 7 16,-5 5 7-16,-7 10 6 15,-6 3 1-15,-10 11-16 0,-6 1-19 16,-10 0-60-16,-1 1-43 16,-6-6-112-16,4-3-71 15,6-5 156-15</inkml:trace>
  <inkml:trace contextRef="#ctx0" brushRef="#br0" timeOffset="-83280.78">3038 16626 1098 0,'1'-1'84'0,"2"-4"90"16,4-2-10-16,4-4-2 0,4-1-2 16,9-2-45-16,1 2-26 15,3 3-40-15,-3 5-14 16,-3 5-13-1,-3 4-1-15,-10 7 4 0,-6 4-6 16,-10 8-45-16,-5 5-35 16,-8 2-57-16,-2 0-1 15,-2-7 40 1,4-7 29-16,7-9 46 0,12-7 5 16,-2 1 13-16,11-2 7 0,12 4 17 15,4 5 5-15,6 8-3 16,4 4-3-16,-2 3-2 15,-1 2 9 1,-7 2 28-16,-13 4 15 0,-15 4 10 16,-11 0-6-16,-23 2-27 15,0-2-19-15,-14-4-21 16,1-3-9-16,-3-10-12 16,-2-6-2-16,-15-12-53 15,-4-3-40-15,3-11-87 16,5-3-187-16,30-5 222 15</inkml:trace>
  <inkml:trace contextRef="#ctx0" brushRef="#br0" timeOffset="-80248.78">4772 15985 503 0,'-2'8'68'0,"-3"0"48"16,0-4-61 0,0-1-27-16,-5 3-20 0,5-7-2 15,-3 0 8-15,0-4 25 16,5 0 65-16,3 4 38 15,0-3 63 1,5 4 11-16,1-1-6 0,-1 3-14 0,5 6-26 16,-5 4-22-16,1 10-46 15,0 9-23 1,-3 12-44 0,2 6-15-16,-7 9-13 0,-1 6-1 0,-3 5-33 15,-2-1-20-15,3-4-67 31,-4-4-63-31,4-18-115 16,5-8-48-16,0-19-51 16,2-12 177-16</inkml:trace>
  <inkml:trace contextRef="#ctx0" brushRef="#br0" timeOffset="-79977.91">4690 15939 818 0,'0'-26'203'15,"0"3"213"-15,2 7-129 16,5 2-110-16,-3 3-46 16,14 7-44-16,3 2-11 15,6 7-17-15,7 7-7 0,-2 2-26 16,1 2-7-16,0 2-10 16,-4-1 2-16,-6 4 6 15,-10 2 4-15,-13 1 7 16,-5 5 0-16,-17 1-4 15,-3 1-3-15,-7-4-35 16,2-3-20-16,1-6-59 16,2-5-48-16,7-8-89 15,1-3-108-15,18-2 189 16</inkml:trace>
  <inkml:trace contextRef="#ctx0" brushRef="#br0" timeOffset="-79470.98">5045 16282 1068 0,'16'23'209'0,"-3"1"254"0,-5 4-339 15,-6 2-29-15,1 6-71 16,1 1-11-16,2 3-8 16,-2 0-3-16,4-10-2 15,-6-5-1-15,0-15-10 16,3-7-2-16,-1-14 7 15,-3-8 12-15,6-15 25 16,-5-6 7 0,1-8 1-16,9-2-6 0,0 5-1 15,3 2 3-15,4 12-1 16,0 7-6-16,-1 12-15 16,2 5-5-16,3 9-4 15,-5 6-1-15,0 14-11 16,-2 6-8-16,-2 8-12 15,-1 4-5-15,-1-1 8 0,-2-1 3 16,3-7 6 0,2-8 5-16,2-12 1 15,5-6 2-15,4-12 2 0,-3-7 6 16,1-8 17-16,-7-6 8 16,-3-10 18-16,-5 1 5 15,-7-8 6 1,0 3-3-16,-3 8-1 15,-3 5-1-15,-12 15-8 0,-12 6-6 0,-13 10-36 16,-3 6-50-16,4 10-105 16,6 5-109-16,16-7 139 15</inkml:trace>
  <inkml:trace contextRef="#ctx0" brushRef="#br0" timeOffset="-79057.54">5697 15782 1316 0,'8'-6'191'0,"-3"7"158"0,-5 9-76 16,-4 17-133-16,0 10-48 15,0 20-67-15,2 7-13 16,4 13-10-16,4 5 0 16,7 5-70-16,0 3-31 15,2-7-103-15,0-4-43 16,-5-20 67-16,-3-15 31 0,-6-17 105 31,-1-12 66-31,-3-16 51 16,-3-8 18-16,2-18 38 15,1-7-6-15,6-4 8 16,7 1 0-16,6 8-21 16,4 6-20-16,9 10-49 15,2 8-19-15,1 12-12 16,-1 7-1-16,-8 11 2 15,-11 6 1-15,-9 8-6 16,-14 3-4-16,-13-1-30 16,-6-5-17-16,-10-12-24 15,1-7-11-15,4-18-12 0,2-8-22 16,10-18-81-16,7-7-39 16,15-1-182-16,8-6 220 15</inkml:trace>
  <inkml:trace contextRef="#ctx0" brushRef="#br0" timeOffset="-78773.81">6073 16356 1018 0,'27'27'140'0,"-3"-4"121"15,-2-2-61-15,-6-8-70 16,-2-4-21-16,-4-9-8 16,-1-6-3-16,-4-10 14 15,-1-5 0-15,-3-7-14 16,-1-1-4-16,-3 4-1 15,-5 6-4-15,-6 14-21 16,-2 10-16-16,-3 20-38 16,-3 13-15-16,7 21-27 15,4 6-1-15,11 3 3 16,8-8-1-16,13-15 12 16,8-12 1-16,10-19 0 15,6-8 1-15,12-18 7 16,4-9-8-16,1-14-106 0,-2-10-29 15,-2-12 67-15</inkml:trace>
  <inkml:trace contextRef="#ctx0" brushRef="#br0" timeOffset="-78392.69">7401 15862 1174 0,'-4'-1'226'15,"1"3"167"-15,-3 8-142 0,2 3-40 16,-2 13-91-16,-1 4-30 16,3 11-47-16,2 7-20 0,4 12-22 31,3 8-11-31,2 11-51 0,1 2-40 0,0 6-166 15,1-2 150 1</inkml:trace>
  <inkml:trace contextRef="#ctx0" brushRef="#br0" timeOffset="-77756.58">7349 16230 1375 0,'9'-21'157'0,"4"-3"112"0,-3-2-60 16,4-4-69-16,-3 2-25 15,8-1-31-15,4 0-14 16,4 3-21-16,3 0-9 31,0 8-5-31,3 5-5 0,4 11-10 16,0 7-3-16,-7 16 0 0,-7 9 1 15,-10 20-20-15,-4 5-27 0,-9 12-61 16,0 0-33-16,-9 2-45 16,-1-2 4-16,6-6 35 15,-4-8 29 1,8-19 65-16,-1-9 17 0,0-23 40 16,-3 2 17-16,7-20 27 31,9-9 9-31,4-7-1 15,6 0-7-15,4 7-16 16,-11 7-6-16,9 9-17 16,-8 5-7-16,0 9-13 15,9 6-2-15,1 7-1 16,5 3 0-16,-2-2-2 16,2-4 1-16,-1-8 3 0,-7-3 7 15,-3-10 19-15,-4-4 8 16,-16-5 20-16,-1-5 2 15,-9-3-2-15,-10-5 0 16,-2 3-3-16,0 2 2 16,-5 7-2-16,5 8-7 15,2 14-24-15,8 9-17 0,12 20-18 16,8 10-4-16,14 9 1 16,3-2 3-16,12-10 2 15,8-9-1-15,1-13-1 16,2-8 0-16,-6-14-4 15,-3-8-27-15,2-17-83 16,0-4-58-16,-4-16 84 16</inkml:trace>
  <inkml:trace contextRef="#ctx0" brushRef="#br0" timeOffset="-77173.22">8924 16317 751 0,'-7'1'201'0,"3"-3"175"0,-1 4-118 16,-3-1-26-16,-5 3-66 15,-4 4-29-15,-2 5-57 16,-2 2-27-16,0 5-34 15,-4 7-10-15,8 11-12 16,1 4-9-16,9 18-61 16,6 0-52-16,11 1-138 15,7-2-12-15,13-12 56 0,3-11 54 16,10-18 141-16,9-10 20 16,5-18-21-1,-2-6-83-15,-1-9 70 0</inkml:trace>
  <inkml:trace contextRef="#ctx0" brushRef="#br0" timeOffset="-76852.89">9338 16574 1059 0,'13'-19'176'0,"-13"2"166"0,-11 3-57 0,-15 4-87 15,-7 3-37-15,-6 5-65 16,1 0-23-16,0 8-39 16,4 8-15-16,7 9-43 15,0 5-27 1,12 7-51-16,5 0-21 15,12-4 11-15,9-3 20 0,7-13 48 16,3-8 20-16,0-14 25 31,0-9 23-31,2-10 36 0,-3-5 15 0,-1-5 23 16,0-1-3-16,-3 7 0 16,-2 3-3-16,-2 14-15 15,-4 7-10-15,-3 11-27 16,2 10-11-16,2 16-24 0,3 6-24 15,4 8-68 1,0-2-38-16,5-10-85 0,2-8-62 16,9-23 156-16</inkml:trace>
  <inkml:trace contextRef="#ctx0" brushRef="#br0" timeOffset="-76136.24">9737 16371 1210 0,'-8'14'233'16,"-1"5"219"-16,-12 1-233 15,-4 6-53-15,-8 6-84 16,-2 0-26-16,3 6-38 16,1-1-16-16,15 1-15 15,8-1-10-15,13-6-21 16,4-3-5-16,16-12 2 15,3-5 8-15,9-11 20 16,4-7 7-16,3-11 5 16,3-9 0-16,-3-8 1 15,-1-5 1-15,-10-10 5 16,-5-4 14-16,-8-7 38 16,-4-2 28-16,-9-5 45 0,-5 0 9 15,-6 3-3-15,-7 2-14 16,0 20-33-16,-1 9-12 15,4 20-21-15,5 10-13 16,-1 17-22-16,5 13-11 0,5 18-15 16,4 11-2-16,6 15-18 15,-4 4-17-15,2 9-62 16,-4-1-29-16,2-10-44 16,-1-8-17-16,-4-23 39 15,0-10 33-15,-4-19 72 16,-2-10 52-16,-1-1 56 15,1-1 11-15,2-5 3 16,0-1-14-16,4 1-30 16,3 0-11-16,5 4-9 15,4 1-1-15,6 0-2 16,6-1 0-16,11-7 0 0,5-5-1 16,3-3 5-16,-2-3 10 15,-6-4 19-15,-3 2 9 16,-6-2 24-1,-6 3-3-15,-10 3 28 0,-6 4 16 16,-9 7 10-16,-7 2 5 0,-10 4-37 16,-5 4-18-16,-1 9-39 15,-5 8-11-15,8 14-18 32,9 4-6-32,13 4-12 0,13-2-4 0,15-11 0 15,9-9-2 1,17-17-3-16,9-9-8 0,10-16-42 15,-6-8-43-15,-6-10 65 16</inkml:trace>
  <inkml:trace contextRef="#ctx0" brushRef="#br0" timeOffset="-73387.24">11134 16366 524 0,'-4'3'78'0,"-2"3"86"16,1 0 14-16,-3 1-9 15,5 3-6-15,2 0-14 16,1-3-3-16,5 1-3 16,-2-3-5-16,8 1-22 15,7 1-24-15,10-3-34 16,2 2-12-16,11-2-26 16,1-1-5-16,13-3-11 15,7-3-3-15,10-7-24 16,4-6-53-16,-6 0-269 0,-7-2 220 15</inkml:trace>
  <inkml:trace contextRef="#ctx0" brushRef="#br0" timeOffset="-72514.84">12524 15888 805 0,'-6'8'118'0,"1"1"95"16,2-3-59-16,3-1-36 16,0-1-9-1,1 1 11-15,2 0 4 0,-1 9-21 16,2 6-16-16,2 8-38 16,-2 8-21-16,-2 12-23 15,-2 4 0-15,1 8-51 16,-1 2-42-16,2-5-138 15,-1-2-82-15,-3-12 162 0</inkml:trace>
  <inkml:trace contextRef="#ctx0" brushRef="#br0" timeOffset="-72106.11">12434 15990 1047 0,'10'-14'127'0,"0"-3"109"16,3 2-34 0,3 5-51-16,2 2-17 0,8 4-45 15,-1 0-22-15,5 3-38 32,0 3-14-32,-3 7-8 0,-3 3-1 15,-9 8 4-15,-3 3 3 0,-12 4 1 16,-5 6 1-16,-11-1-14 15,-4-2-4 1,-6-6-11-16,-1-5-2 0,-1-10 5 0,6-4 3 16,6-5 7-1,3-1 6 1,14-1 7-16,5 2 6 0,10 1 10 0,4 3 0 16,7 6 1-1,2 2-4-15,4 7-11 16,2 2-6-16,-4 4-5 15,1 1-11-15,1 2-66 16,-1-1-63-16,2-1-267 16,0-4 233-16</inkml:trace>
  <inkml:trace contextRef="#ctx0" brushRef="#br0" timeOffset="-71599.27">13077 16152 946 0,'1'1'135'16,"-4"-1"132"-16,-5 3-109 15,-3 1-16-15,-3 3-12 0,2 1-8 16,0 3-24-16,-4 2-11 16,-4 0-32-16,1 1-18 15,2 2-28-15,6-1-9 16,11 4-12-16,3 3-3 15,11-1 0-15,-1 2 1 0,4-9 2 16,-2-4 1 0,1-8 0-16,0-4 2 0,-1-9 5 15,0-6 1-15,2-9 3 16,-4-4 1-16,-2-6 14 16,-2-5 8-16,-7-2 20 15,-1-1 12-15,-7-5 7 16,-3-3-5-16,-4-3-13 15,-3 0-14-15,3 11-16 16,5 6-5-16,5 13-4 16,3 8 1-16,3 11 3 15,2 8 1-15,6 14 1 16,2 5 0-16,-1 16-3 16,2 5-2-16,-3 10 1 15,0 7-2-15,-5 5-4 16,0 1-3-16,2-2-42 0,0-4-26 15,6-12-44-15,-1-6-12 16,6-13-1-16,6-6-14 16,0-11-90-16,0-5-122 15,0-11 192-15</inkml:trace>
  <inkml:trace contextRef="#ctx0" brushRef="#br0" timeOffset="-70682.21">14346 16135 669 0,'-1'3'159'0,"0"0"140"0,0-2-72 16,0 0-97-16,0-1-35 15,-3-2-29-15,1-2-9 16,-5-3-15-16,0-1-6 16,-2-4-15-16,0 0-7 15,-2-2-8-15,3 2-2 16,0 5-1-16,0 2-1 0,2 6-2 16,1 8-6-1,2 9-26-15,-1 6-26 0,-3 14-102 16,3 1-83-16,2 2-23 15,2-2 36-15,4-13 174 16,1-7 123-16,4-13 119 16,-1-6 22-16,2-9-13 15,2-6-17-15,0-9-37 16,2-4-17-16,4-4-30 16,-3 1-5-16,0 3-9 15,1 3-7-15,-7 9-19 16,1 5-12-16,-5 10-14 15,-3 2-6-15,-1 12-7 0,0 5-2 16,2 9-12-16,2 4-2 16,4 6-5-1,4 2-15-15,2 1-32 0,-1-1-23 16,1-12-65-16,0-5-41 16,2-13-130-16,1-8 167 0</inkml:trace>
  <inkml:trace contextRef="#ctx0" brushRef="#br0" timeOffset="-70288.9">14812 15879 1590 0,'-1'8'113'0,"-6"3"45"15,-3 0-48-15,-10 0-68 0,0-3-20 16,-3-3-17 0,0 0-1-16,2-4 0 0,-2 4-2 15,6 1-1 1,5 2-1-16,-1 5 0 0,5 2-2 16,7 8-1-16,-6 1 1 15,13 8-2-15,-2 4-1 0,1 1 1 16,0 3-1-1,-4 0-1-15,-4 1 2 0,-4-3 0 32,-1 1 1-32,-2-4 1 15,9 0 0-15,0-2-1 16,9-1-1-16,3-8-9 0,2-1-31 0,8-5-80 16,-1-6-50-16,7-4-277 15,0-6 265-15</inkml:trace>
  <inkml:trace contextRef="#ctx0" brushRef="#br0" timeOffset="-69972.24">14882 16190 1145 0,'-6'13'184'0,"-2"1"148"16,-4 2-155-16,0 2-52 0,-1 3-74 15,1 0-22-15,4 4-28 16,3-1-4-16,8-4-7 16,3-3-1-16,10-8 1 15,4-2 1-15,7-12 0 16,4-1 11-16,3-9 17 16,3-3 18-16,-9 0 35 15,-5-1 1-15,-18 1 15 16,-1 2-6-16,-12 2-23 15,-11-1-9-15,-11-1-28 16,-9 0-12-16,3 1-31 16,2 2-27-16,11 5-76 15,8 4-55-15,9 4 94 16</inkml:trace>
  <inkml:trace contextRef="#ctx0" brushRef="#br0" timeOffset="-69582.22">15177 15985 1213 0,'-5'-4'171'0,"2"-3"147"15,-2 3-85-15,2 1-85 16,2 2-43-16,-3 3-53 16,4-2-23-16,3 4-26 15,5-2-3-15,6-2-2 16,2 2 1-16,8-3 3 15,1 1 5-15,-3 6 2 16,1 5 2-16,-7 10 4 16,-2 7-1-16,-7 13 0 15,-5 6-3-15,-4 8-5 16,-3 4-3-16,1-3-6 16,-1 2-2-16,2-15 2 15,1-3 0-15,-3-13 5 16,-1-9 2-16,-4 1 1 15,-4-3 3-15,-5-1 12 16,-5-2 0-16,-6-8-5 16,4-3-1-16,-8-9-59 15,7-3-43-15,6-3-147 16,1 3 127-16</inkml:trace>
  <inkml:trace contextRef="#ctx0" brushRef="#br0" timeOffset="-69391.69">15591 16494 1489 0,'3'21'102'0,"1"3"54"16,-3 1-51-16,-1 3-54 15,-4 2-15-15,-3 0-93 16,1 0-119-16,-9-8 107 15</inkml:trace>
  <inkml:trace contextRef="#ctx0" brushRef="#br0" timeOffset="-68830.01">16227 16322 1136 0,'-5'-4'151'0,"-4"-1"123"16,-1-2-81-16,-5-2-66 16,-4-2-31-16,-4-4-31 15,-4 0-11-15,-4 1-20 16,3 2-5-16,4 9-8 15,7 3-4-15,4 10-14 16,4 8-15-16,6 10-42 16,3 6-28-16,7 7-34 15,3 0 11-15,6-7 36 16,-2-10 29-16,5-10 59 0,4-11 27 16,-3-10 44-16,-1-6 14 15,-2-14 13-15,-1-2-7 16,-2-9-15-16,-1 0-5 15,-8 7-23-15,0 7-14 16,-2 16-23-16,-2 10-9 16,3 22-26-16,-2 9-30 0,4 17-79 15,5 5-42-15,6-5-89 16,4-6-164-16,4-13 250 16</inkml:trace>
  <inkml:trace contextRef="#ctx0" brushRef="#br0" timeOffset="-68423.06">16788 15877 1538 0,'1'18'201'16,"-6"-3"174"-16,-10 1-211 0,-5-2-37 15,-9 0-74-15,1 2-23 16,-8-3-22 0,-1 1-5-16,5 0-4 0,0 2-3 0,11 6-12 31,6 5-4-31,7 5-4 0,6 6 1 0,6 3 6 16,4 2 2-1,2 1 5-15,-1 0 3 0,-3-4 7 16,-3-4 6-1,-4-3 0-15,-2 0-1 0,-1-1-2 16,0-2-2 0,6 0-2-16,5-5-3 0,4-1-1 15,5 1-1-15,5-6-12 16,0-3-27-16,4-10-80 0,2-5-55 31,3-14-64-31,-1-7-57 0,-5-15 176 0</inkml:trace>
  <inkml:trace contextRef="#ctx0" brushRef="#br0" timeOffset="-68254.54">16882 16198 648 0,'5'-14'237'0,"-2"7"269"15,-2 7-97-15,-2 15-137 16,-2 7-54-16,0 13-96 16,-5 7-33-16,1-3-45 15,3 0-18-15,-4-9-44 16,8-11-30-1,0-5-81 1,3-7-64-16,5-17 101 16</inkml:trace>
  <inkml:trace contextRef="#ctx0" brushRef="#br0" timeOffset="-67755.78">17198 15798 834 0,'-7'9'212'15,"-3"1"192"-15,0 3-171 16,0-1-58-16,0 0-86 16,5-2-27-16,1-5-38 15,7 0-9-15,9-1-4 0,4 1 1 16,13 0 2-16,-2 0-1 16,4 1-3-16,-5 3-4 15,-3 0-2-15,-1 3 2 16,-2 6 4-16,-7 2 4 15,-3 11 9-15,-4 3-3 16,-3 9-3-16,-3 1-4 16,-4 5-13-16,-1 2-1 0,-6 0 1 15,0-2 0 1,-2-1 3-16,-1-2 4 0,-7 0 3 16,-4-4 3-16,-9-3 2 15,-9-4-3-15,-3-11-15 16,2-5-20-16,3-17-62 15,7-6-38-15,12-13-310 16,12-1 269-16</inkml:trace>
  <inkml:trace contextRef="#ctx0" brushRef="#br0" timeOffset="-67539.22">17807 16501 1580 0,'8'7'172'15,"-4"-5"114"-15,4 0-135 16,-7-11-122-16,-1-5-75 16,1-2-180-1,-1-4 141-15</inkml:trace>
  <inkml:trace contextRef="#ctx0" brushRef="#br0" timeOffset="-67407.23">18231 16480 1204 0,'7'-2'79'0,"-1"-8"-28"16,0-5-47-16</inkml:trace>
  <inkml:trace contextRef="#ctx0" brushRef="#br0" timeOffset="-67240.44">18528 16489 1319 0,'2'-5'-29'16,"1"-4"88"-16</inkml:trace>
  <inkml:trace contextRef="#ctx0" brushRef="#br0" timeOffset="-67124.34">18957 16359 1308 0,'15'1'78'0,"-3"-3"-27"16,-1-10-63-16</inkml:trace>
  <inkml:trace contextRef="#ctx0" brushRef="#br0" timeOffset="-66981.98">19430 16275 1513 0,'10'8'-22'0,"1"-4"110"15</inkml:trace>
  <inkml:trace contextRef="#ctx0" brushRef="#br0" timeOffset="-66062.69">21008 16138 711 0,'6'-2'197'0,"4"0"205"0,-2-2-193 16,2 1-26-16,-5 1-41 16,-2 0-9-16,-3 1-10 15,-3-3-18-15,-1 0-37 16,2-1-18-16,-11-6-31 15,4 1-9-15,-6-1-5 16,-1 0-1-16,-1 8-23 16,-3 3-24-16,-5 14-69 15,1 9-44-15,1 17-57 16,-1 8-23-16,4 12-70 16,2 0 33-1,11 0 167-15,3-10 94 0,11-15 196 16,5-9 40-16,7-20-27 0,5-7-28 15,4-14-27 1,1-11-18-16,1-11-46 0,1 1-11 16,-8-6-14-16,-5 4-3 15,-6 4-5-15,-8-2 6 16,-8 4-2-16,1 1-5 16,-1 4-5-16,4 7-11 0,0 10-3 15,2 7-1-15,11 20-5 31,0 10-3-31,4 23-12 0,1 8-3 0,-5 4 1 16,0-3-7-16,0-10-11 16,-5-10-7-16,2-15-27 15,-5-10-12 1,2-14-59-16,2-7-40 0,0-18-218 16,7-11 221-1</inkml:trace>
  <inkml:trace contextRef="#ctx0" brushRef="#br0" timeOffset="-65493.02">21918 15749 983 0,'-1'5'165'0,"5"3"164"15,-4 3-45-15,-5 1-56 16,2 1-27-16,-9-1-57 16,-9-1-26-16,-4-1-50 15,-3 0-18-15,-10-2-43 16,0-1-5-16,-4 1-9 16,3-3-4-16,3 3 16 15,1 2-4-15,12 6-8 16,-1 3-3-16,9 5-4 15,6 6 0-15,8 1 4 16,4 4 2-16,6 3 3 16,-1-1 1-16,4 4 3 15,-4-1 0-15,-5 4-11 0,-2 0-9 16,-9 4-20 0,-1 1-11-16,-2 2-1 0,3 0 8 15,1 0 20-15,3-3 13 16,9-2 11-16,3-2 1 15,14-10-7-15,2-2-3 0,10-15-72 16,3-8-46-16,7-13-201 16,7-11 175-16</inkml:trace>
  <inkml:trace contextRef="#ctx0" brushRef="#br0" timeOffset="-61693.64">22069 16045 561 0,'2'-7'69'0,"-2"0"76"16,0 1-15-16,0 2 25 15,-1 1 20-15,1 3 19 16,-1 1 0-16,1 2-14 16,0 1-5-16,3 2-18 15,-2 0-11-15,4 3-42 0,-6-1-25 16,0-1-39-16,-1 1-17 15,-7-2-21-15,5 3-11 16,-5 1-27-16,-6 3-11 16,0 6-14-16,-7 3 4 15,-5 3 10 1,1 0 9-16,0-1 15 16,3-1 6-16,5-6 12 0,3-3 3 0,10-3-2 15,4-2-1 1,6-4 0-16,4 1 0 15,6-3 4-15,2-1 1 16,3 1 2-16,5 1-1 16,4 2-1-16,3 1-1 15,-5 2-3-15,-1-3-3 0,-3 2-34 16,-4-6-54-16,-2-3-214 16,-2-8 185-16</inkml:trace>
  <inkml:trace contextRef="#ctx0" brushRef="#br0" timeOffset="-61449.74">22103 16179 1704 0,'2'13'143'0,"-1"-1"116"15,5 2-165-15,1 1-27 16,-3 7-39-16,2 3-12 15,-3 5-39-15,-1 2-25 16,-2 0-59-16,0 0-23 0,1-6-19 16,2-3-23-16,3-9-254 15,3-5 273-15</inkml:trace>
  <inkml:trace contextRef="#ctx0" brushRef="#br0" timeOffset="-61060.65">22357 16197 1471 0,'0'19'198'16,"-5"-2"236"-1,-1-5-311-15,-1-2-40 0,-6-1-44 0,4 1-10 16,2 4-19-1,4 3-7-15,4 4-5 16,2 2-3-16,9-1-3 16,6 1-3-16,2-5 0 0,2-4 1 15,5-1 1-15,-3-9 3 0,-1-7 6 16,4-3 6 0,-9-13 11-16,1 0 7 15,-2-9 10 1,-6-3 7-16,-5-5 10 0,-7-1 3 15,-8-2-9 1,-6 2-9-16,-3 6-19 16,-3 4-14-16,-4 17-41 15,-2 9-36-15,-6 11-71 0,2 7-32 16,7 2-61 0,9-3-93-16,21-5 200 15</inkml:trace>
  <inkml:trace contextRef="#ctx0" brushRef="#br0" timeOffset="-60594.58">22933 16148 844 0,'4'-21'127'16,"0"-1"108"-16,-7 2-52 16,0 2 1-16,-6 4 2 15,-1 2-7-15,-7 5-42 16,1 5-36-16,-1 11-66 16,-12 4-34-16,6 9-61 15,3 5-15-15,2-1 1 16,12 4 13-16,12-9 32 15,4-5 11-15,9-9 10 16,1-5 11-16,1-6 31 16,-3-5 13-16,3-6 31 0,-1-4 5 15,-1-6 4-15,-2 2 1 16,-6 4 0-16,-4 3-1 16,-4 9 6-16,0 6 0 15,-3 14-20-15,0 10-12 16,-3 15-32-16,-1 7-14 15,0 12-10-15,-1 2-17 16,1 0-14-16,1-5-21 0,2-9-59 16,1-10-23-1,-4-14-95-15,1-3-61 0,2-18 160 16</inkml:trace>
  <inkml:trace contextRef="#ctx0" brushRef="#br0" timeOffset="-60235.28">23199 16116 1324 0,'-5'3'161'0,"-2"-2"145"0,0 1-119 15,-2-1-87-15,0 1-24 16,-3 4-32-16,0 0-15 15,-1 8-13-15,2 0-1 0,3 4 0 16,2 2-1-16,6-2-2 16,4 0-2-16,5 0-3 15,5 0 1-15,9-2 1 16,9 0 1-16,6 2-1 31,4 1-2-31,-10 1 1 16,-7 3 1-16,-14-4 5 0,-9 0 2 15,-7 1-16-15,-8-5-20 0,-11 1-58 16,-4-1-36-16,-14-2-121 16,1-4-181-16,1-12 246 15</inkml:trace>
  <inkml:trace contextRef="#ctx0" brushRef="#br0" timeOffset="-60046.34">23129 16041 1363 0,'10'11'221'0,"5"0"228"15,5 0-284-15,6-1-64 0,5-3-72 16,0-6-18-16,-5-6-61 31,-2-6-59-31,0-4 63 16</inkml:trace>
  <inkml:trace contextRef="#ctx0" brushRef="#br0" timeOffset="-59554.02">23496 15811 1336 0,'20'3'120'15,"4"-1"87"-15,5-1-44 16,12-1-40-16,1 0-22 0,3 0-30 16,-4 1-13-1,-14 4-7-15,-4 2-4 0,-7 4-6 16,-7 0-4-16,-2 2-14 15,-4 0-5-15,-2 4-5 16,-1 1-2-16,-1 8-5 16,-1 3-1-16,2 3-4 15,0 2 1-15,2 7 0 16,4 5 2-16,1 9 2 16,1 4 1-16,0 4-1 15,1-2-2-15,-2-2-4 16,-2-4 0-16,-3-8 0 15,-3 0 0-15,-7-9 6 16,-3 0 4-16,-5-6 23 16,0-4 9-16,-3-4 13 15,-2-3-4-15,-5-11-25 16,-4-7-16-16,-8-14-36 16,-7-10-26-16,-1-14-61 0,-2-6-61 15,6-12 94 1</inkml:trace>
  <inkml:trace contextRef="#ctx0" brushRef="#br0" timeOffset="-57991.08">19291 8638 1130 0,'-15'14'67'16,"1"-1"43"-1,6-3-67-15,5-2 8 0,2-4 6 16,1-1 22-16,3-3 13 15,2-4-5-15,11 0-18 16,2-1-23-16,14 3-35 16,1 0-1-16,0 4 16 15,8 3 12-15,0 3 33 0,16 3 6 16,24-1-4 0,13 1-6-16,14-4-22 0,8-2-12 15,18-4-15-15,-1-2-10 16,31-1 23-1,9 0 4-15,5 0 6 0,16 0 9 0,-7-3-23 16,12-1-6-16,-3-5-1 16,3-2-2-16,-1-6 11 15,-10-5 9-15,7-6 14 16,-11 1 0 0,11 5-17-16,-6 3-11 15,2 9-16-15,-15 1-2 16,-25 4-3-16,-10 5 0 15,-36 1-10-15,-9 1-28 0,-33-1-102 16,-24-5-111-16,-29-1 131 16</inkml:trace>
  <inkml:trace contextRef="#ctx0" brushRef="#br0" timeOffset="-56970.56">19850 9164 1052 0,'0'0'53'0,"-3"-2"50"0,-2 1-8 15,-2-2 53 1,0-1 20-16,-3 0 15 0,3-1-5 16,-4-2-26-16,0 0-22 15,3-3-45-15,-6-3-21 16,1-4-34-16,-2 0-8 0,-4 0-9 15,0 2-5-15,-3 4-8 16,1 6-6-16,0 9-12 16,1 7-5-1,0 11-2-15,3 6 1 0,6 8-12 16,3-1 1-16,8-3 3 16,1-4 4-16,10-9 17 15,2-3 5 1,3-6 2-16,2-4 3 0,2-6 4 15,1-3 6 1,-3-8 17-16,1-3 10 0,1-6 13 16,-7-4 2-16,8-7-6 15,-3 1 1-15,-4 1 2 0,2 3-6 16,1 11 0-16,-9 6-10 16,6 14-21-1,0 11-4-15,-10 14-9 16,-1 4-2-16,-8 5 3 15,0-1-16-15,0-8-24 0,7-3-28 0,6-7-63 16,-4-5-31-16,11-8-185 31,0-7 203-31</inkml:trace>
  <inkml:trace contextRef="#ctx0" brushRef="#br0" timeOffset="-56620.65">20355 8893 1663 0,'0'5'115'16,"1"1"74"-16,-2-5-38 0,0 1-9 0,-7-6-22 16,-1-5-29-16,-1 0-24 15,-8-1-32-15,-6-4-12 16,-16 8-23-16,1 6-10 15,-5 9-8 1,8 10 2 0,8 11 4-16,1-4 2 15,13 5 3-15,3 4 1 0,4 2 3 16,0 4 0-16,-1 7 3 16,-1 2-1-16,0-1 1 15,1-3 0-15,7-5-1 16,1-5-2-16,9-6-3 15,3-3-1-15,4-6-29 16,2-6-27-16,1-7-104 16,1-5-84-16,3-10 135 15</inkml:trace>
  <inkml:trace contextRef="#ctx0" brushRef="#br0" timeOffset="-56315.61">20248 9145 1414 0,'-9'-3'145'16,"5"4"106"-16,-3 0-81 16,4 7-60-16,-7 1-39 15,-10 3-39-15,4 4-13 0,0 2-19 16,7 2-2-16,12-1-7 16,10 2-1-16,12-3 4 15,0-4 1-15,12-9 10 16,-8-6 8-16,-1-10 24 15,-4-2 15-15,-11-3 15 16,-2-3 6-16,-11-5-12 16,-8-2-12-16,-7-2-24 15,-3 3-19-15,-12 6-47 16,5 5-29-16,-1 8-89 16,3 3-94-16,11 4 145 15</inkml:trace>
  <inkml:trace contextRef="#ctx0" brushRef="#br0" timeOffset="-55825.95">20592 8918 884 0,'5'8'118'16,"-4"0"72"-16,14-3-1 16,-6-4-5-16,12-1-32 15,11-2-18-15,-6-5-45 16,3-3-15-16,-3 4-30 0,-8 0-14 15,-4 4-20-15,1 3-5 16,-15 3 1 0,0 4 1-16,-1 7 1 15,-4 5 0-15,3 6-5 0,-5 4-1 16,7 6-1-16,-2 1 0 16,-2 5 1-16,9 1 1 0,-11-1 2 15,4-1 3 1,-1-9 7-16,-6-1 7 0,-2-5 1 31,-7-2 0-31,-10 1-7 16,-8-6-5-16,-7-5-5 15,4-2-39-15,0-5-81 16,10-2-70-16,7-6-381 16,8-1 345-16</inkml:trace>
  <inkml:trace contextRef="#ctx0" brushRef="#br0" timeOffset="-55509.29">21160 9175 936 0,'0'-2'162'16,"0"0"94"-1,-4 0-35-15,4 2-31 0,-4 4-53 16,5 0-18-16,3 6-21 16,-2-2-6-16,5-1-28 15,4 0-11-15,12-4-5 16,5 0-6-16,20-1 0 16,9 1-6-16,20-5-20 0,11-1-3 15,-1-4-9-15,-6-3-2 16,-12 0-10-16,-9-1-36 15,0-1-102-15,-8-1-74 0,-13 0 103 16</inkml:trace>
  <inkml:trace contextRef="#ctx0" brushRef="#br0" timeOffset="-55209.8">21852 8975 1122 0,'3'-11'112'16,"1"2"117"-16,0 4-96 16,-1 3 23-16,-1 6 1 15,1 6 0-15,7 7-37 16,2 3-24-16,9 2-35 16,4 0-18-16,-1-2-21 15,4 1-4-15,-11-1-5 16,-2 1-2-16,-10-3 2 0,-10 3 2 15,-18-2 0 1,-7 1-6-16,-15-1-21 16,0-4-21-16,3-4-48 0,-6 0-34 15,16-6-79-15,6-2-63 16,12-4 141-16</inkml:trace>
  <inkml:trace contextRef="#ctx0" brushRef="#br0" timeOffset="-54702.8">22613 9060 1268 0,'-1'4'114'0,"0"-2"98"15,-4-2-64-15,-1-4 16 16,-4-3-14-16,-5-6-9 31,-1-2-9-31,-5 2-46 0,5 3-26 0,-13 10-49 16,2 6-16-16,-1 16-14 31,-4 5-1-31,17 5-4 0,7 1-2 0,12-9 2 16,15-2 1-16,2-9 8 15,7-5 5-15,-1-5 11 16,-2-9 9-16,6-6 23 16,-2-4 9-16,-3-5 13 15,-3 1 7-15,-8 3 8 0,-6 2 0 31,-9 10-14-31,-3 5-14 0,-6 17-33 16,-6 8-9-16,2 8-9 0,0 6-9 16,6-7-42-16,7-6-34 15,9-5-130-15,7-8-19 0,12-11-159 16,9-1 200-16</inkml:trace>
  <inkml:trace contextRef="#ctx0" brushRef="#br0" timeOffset="-54322.21">23282 8851 1028 0,'-12'7'166'15,"-5"0"238"-15,-4 1-257 16,-11-5-10-16,4-3-16 0,-2-4-24 15,3-3-1 1,5 2-39-16,1 3-17 16,1 2-34-16,0 7-10 15,-2 14-10-15,3 7 0 0,2 6 4 16,2 5 3-16,9 2 4 16,-1 1 2-16,7 6 5 15,-4-3 2-15,-1 3-1 16,1-3 1-16,-5 0-3 15,-2 1 1-15,0 0-2 16,-1-3-1-16,6-1-5 16,6-6-4-16,7-9-19 15,6-9 1-15,7-12-13 16,5-7-20-16,5-12-126 16,1-5-343-16,3-9 320 15</inkml:trace>
  <inkml:trace contextRef="#ctx0" brushRef="#br0" timeOffset="-53878.33">23320 9041 1490 0,'9'-9'171'16,"-3"0"108"-16,-8 4-88 15,-1 3-36-15,-8 5-48 16,4 4-11-16,-3 8-39 15,-5 4-13-15,2 9-21 16,-8 4-11-16,-1 6-11 16,-2 0-1-16,8-5-7 15,3-6-2-15,17-6-6 16,9-2-1-16,14-8-12 16,8-1-12-16,-1-7-30 15,2-2-18-15,-8-7-18 16,-4-3 6-16,0-4 35 15,-5-4 23-15,-7 3 39 0,-3 0 9 16,-6-1 36 0,-3 4 10-16,-2 4 18 0,1 7 1 15,-5 9-6-15,0 6-4 16,1 10-16-16,-2 0-3 16,2 4-24-1,0-2-8-15,2-2-6 0,-2 0-4 0,5-5-31 16,3-2-33-16,2-6-112 15,4-5-94-15,6-6 142 16</inkml:trace>
  <inkml:trace contextRef="#ctx0" brushRef="#br0" timeOffset="-53578.02">23722 9142 1826 0,'-6'6'129'0,"-10"5"46"0,-8 4-48 15,-8 5-69-15,-2 1-27 16,9-1-22-16,6-1-6 16,18-2-7-1,7 0-4-15,16-6-3 0,5-1-5 16,8-7 4-16,2-2 1 16,-5-1 9-1,-1-7 20-15,-6-4 11 16,-9-5 11-16,-1-1 23 0,-10-4-6 15,-9-6-3-15,-3-5-18 16,-14-6-48-16,-3 3-28 0,-6 5-50 16,-3 8-31-16,-3 11-128 15,6 6 146-15</inkml:trace>
  <inkml:trace contextRef="#ctx0" brushRef="#br0" timeOffset="-53198.89">24183 8952 1475 0,'15'-6'193'0,"-14"3"203"16,-5 0-286-16,-3 1-16 15,-13-3-56-15,-5 3-8 16,-3 4 4-16,-10 2-3 15,4 12-16-15,4 1-8 0,7 4-15 16,5-1-5-16,14-4-13 16,6-3-1-16,13-4 6 15,3-4 8-15,7-5 23 16,4-4 13-16,3-2 19 16,-4-1 10-16,-1 0 3 15,-14 0 0-15,-4 5-6 16,-1 3-6-16,-12 12-9 15,10 7-7-15,-17 9-13 16,0 6-7-16,-7 0-7 16,4 1-8-16,11-3-53 15,-5-7-31-15,10-6-125 16,0-5-156-16,-1-4 220 16</inkml:trace>
  <inkml:trace contextRef="#ctx0" brushRef="#br0" timeOffset="-52897.28">24542 8920 1648 0,'-14'10'116'16,"-6"1"95"-16,-6 2-145 16,-6-1 16-16,-1 2-3 15,5-1 3-15,11-2-24 16,7-3-25-16,5 0-24 15,6-1-3-15,8 5-4 16,4 3-2-16,3 6 0 16,3 3 0-16,5 3 0 15,1 2 1-15,-1 1 1 16,1 0 0-16,-15-8 1 16,-10-2 0-16,-18-6-3 15,-13-2-16-15,-10-1-54 16,1-6-47-16,1-5-295 15,6-2 253-15</inkml:trace>
  <inkml:trace contextRef="#ctx0" brushRef="#br0" timeOffset="-52701.08">24425 8892 1821 0,'8'0'128'0,"-2"3"52"16,3 4-34-16,6 3-77 15,4-3-16-15,10-7-20 16,3-7-6-16,2-7-13 16,-9-4-37-1,-1-3-133-15,-3 0-104 0,7-5 125 16</inkml:trace>
  <inkml:trace contextRef="#ctx0" brushRef="#br0" timeOffset="-52168.36">24723 8597 1454 0,'0'0'74'0,"3"6"17"0,-3 3 49 16,4 1 30-16,1-3-28 15,6-3-14-15,3-3-3 16,5-1-27-1,2-3-14-15,6-1-38 16,4 2-17-16,0 1-22 0,5 3-4 0,-1 4-3 16,-8 0 1-1,-13 0 0-15,-11-2 0 0,-4-2 2 16,4 2 0 0,7-2-1-16,3 1 0 15,-12-2-2-15,6 2 1 0,-4 1 0 16,-3 2-1-16,7 2 0 15,-1 2-2-15,-4 5 4 32,1 8 4-32,-6 9 9 0,-15 3 3 0,-8 12-2 15,-6 0 0-15,3 6-8 16,10 1-3 0,1 6-3-16,7 2-3 15,1 1-4-15,2 0 0 16,4-2-24-16,-3-5 4 0,3-3 2 15,-1-3 2 1,-5-6 24-16,1-2 3 16,-5-4 3-16,-1-8 2 0,0-8 12 15,-1-5 2-15,-2-8 7 16,-6-1 2-16,-3-7-21 16,-3-7-17-16,-12-8-69 15,-7-2-39-15,-25-6-183 16,-11 2 168-16</inkml:trace>
  <inkml:trace contextRef="#ctx0" brushRef="#br0" timeOffset="-45307.69">11477 16810 754 0,'-1'3'137'0,"-1"0"137"0,-2 1-25 0,-1 0-59 16,1-3-26-16,0 1-51 31,1 0-17-31,-1 2-29 16,2 2-14-16,-3 2-19 0,2 1-3 15,2 7-3-15,-2 2-2 16,0 10-3-16,0 3-4 0,-3 10-6 15,2 8-2-15,-1 6-6 16,-3 3-1-16,2-2-2 31,-1-2-2-31,1-9-1 16,0-5-23-16,0-9-49 0,1-6-42 16,4-11-112-16,1-5-63 15,4-10 157-15</inkml:trace>
  <inkml:trace contextRef="#ctx0" brushRef="#br0" timeOffset="-44499.13">11769 17245 777 0,'0'-3'183'15,"-5"-2"208"-15,1-5-162 16,-4 0-16-16,1-2-36 16,1 1-28-16,-3 2-60 15,1 1-24-15,-2 5-36 16,1 2-11-16,0 2-13 16,-2 5-4-16,0 9-38 0,0 4-22 15,-1 7-29-15,3 4-15 16,7 2-10-16,5-1 9 15,9-7 28-15,-3-3 20 16,2-9 45-16,1-6 12 16,-3-5 11-16,0-5 12 0,1-9 37 15,-2-3 20 1,0-6 17-16,1 0-7 16,-1-1-13-16,0-1-15 0,-2 6-18 15,-1 4-4-15,-1 8-19 16,-1 6-2-16,4 12-5 15,0 7 0-15,0 11-8 16,0 0-3-16,2 5-3 16,0 0 0-16,2-11-1 15,2-3-1-15,-4-17-2 16,-1-7-1-16,0-10 0 16,-2-6 2-16,2-3 1 15,2 0 0-15,1-4 0 16,3 2 1-16,1-6-1 0,1-4-1 15,3-2 1 1,-4-5-1-16,0-2 2 16,-3 0 0-16,-6-1 1 15,1 3 1-15,-8 2 2 16,-3 2 1-16,-3 8 2 16,-2 3 12-16,3 12 24 15,2 6 13-15,-3 6 15 0,6 1-7 16,-3 2-22-16,2 6-9 0,4 7-9 15,-1 4-2-15,2 13-2 16,0 1-3-16,1 8-7 16,-3 9-3-16,0 7-3 31,-1 4-3-31,0 6-4 0,5-4-20 0,0-4-64 16,5-4-42-16,8-14-39 15,-2-10 2-15,5-15 40 0,-1-9 22 16,-2-12 9-16,0-8-6 31,-2-14-41-31,-5-5-41 0,-4-10 105 16</inkml:trace>
  <inkml:trace contextRef="#ctx0" brushRef="#br0" timeOffset="-44357.57">12008 17127 1449 0,'15'6'95'0,"2"-2"44"16,0-2-59-16,4-2-63 16,-2-4-7-16,7-3-41 15,0-4-71-15,5-5 62 16</inkml:trace>
  <inkml:trace contextRef="#ctx0" brushRef="#br0" timeOffset="-43712.52">12256 17158 896 0,'6'0'129'0,"-1"2"90"15,3 0-64-15,2 1-19 16,-2 2-26-16,-1-1-12 15,4-2-30-15,-2-1-13 0,1-5-15 16,4-3-1-16,-2-6 15 16,3-2 9-16,-6-4-1 15,-3 2-4-15,-6 1-13 16,-4 3-4-16,-10 8-10 16,-7 3-3-16,-3 8-12 15,-5 7-8-15,8 13-36 16,2 3-18-16,10 8-25 15,3 1-9-15,10-7 27 16,7-2 13-16,5-8 27 16,4-8 8-16,6-5 4 15,2-4 1-15,2-6 9 0,1 1 3 16,-2-9 11 0,-3-2 0-16,-5-5 5 0,1-3 0 15,-6 2-6-15,-3 0-1 16,-8 7-5-1,-4 9-1-15,4-1 1 0,-7 10-2 16,2 8-14-16,-1 7-11 16,-5 3-32-16,2 2-17 0,2-4 5 15,-1-5 8 1,4-10 20-16,1-4 17 0,2-8 25 16,4-11 11-1,-1-8 24-15,4-6 9 0,1-4-4 16,6 3-4-1,1 6-12-15,-2 4-9 16,0 11-14-16,-3 5-4 0,-3 9-17 16,1 7-27-16,0 9-92 15,0 2-73-15,1 1 99 16</inkml:trace>
  <inkml:trace contextRef="#ctx0" brushRef="#br0" timeOffset="-43117.08">12922 17153 787 0,'0'-2'203'0,"-3"0"196"16,-3 0-98-16,-9 2-135 15,-1 4-47-15,-5 5-62 16,4 5-25-16,4 10-24 15,3 3-19 1,14 8-45-16,-1 2-14 0,11-4-12 16,5-5 11-16,4-11 37 15,5-7 15 1,-3-13 19-16,0-4 16 16,-4-10 9-1,-1-4 11-15,-5-6 20 0,-1-3 4 16,-6 4 24-16,-1 4-1 0,-4 10-7 0,-3 10-5 15,1 2-28 1,-1 12-18 0,0 13-55-16,0 9-31 15,3 2-7-15,3-3 5 16,7-12 38-16,-2-7 20 0,6-15 15 16,0-5 16-16,-1-11 25 15,1-3 5-15,-2-4 6 16,-2-4-5-16,0 4 3 15,1 4-1-15,-2 13-7 16,4 6-6-16,-2 14-20 16,0 8-7-16,-3 11-12 15,-9 7-7-15,-1 7-3 16,-1 3-1-16,-3 5 3 16,-6-2 2-16,-12 0 3 15,-6-3 2-15,-6-1 1 16,-6-4 6-16,0 1 18 0,-2-5 4 15,-8-11-8-15,2-6-4 16,-22-20-77-16,-5-8-31 16,-1-23 43-16</inkml:trace>
  <inkml:trace contextRef="#ctx0" brushRef="#br0" timeOffset="-31871.55">14559 17052 632 0,'-4'1'145'16,"0"4"133"-16,0 2-122 16,-4 0-42-16,-1 2-50 15,-2-2-11-15,3-3-4 16,1-1 6-16,4-2 9 15,3-1-2-15,0 0-5 16,1-3-1-16,6-1 1 16,2-1 6-16,6-2 9 15,0-1 0-15,5 0-10 16,2 1-11-16,1 3-17 16,-1 1-11-16,-3 3-10 15,-1 0-1-15,-3 0-6 0,-1 3-1 16,-3 3 4-1,-6 3 1-15,-2 6 2 16,-7 1-1-16,0 4-3 0,-4 0-3 16,-6 1-3-16,3 0-15 15,-11 5-28-15,0 2-17 16,-8 0-41-16,-6 2 0 0,-2-3 4 16,-1 2 9-16,0-3 37 15,3 0 15-15,5-8 24 16,5-5 8-16,9-7 9 15,8-2 7-15,8-3 25 16,4 0 16-16,10 1 24 16,4 1 8-16,8 3-3 15,4 0-4-15,8 1-16 16,9 1-11-16,5-1-20 16,0-1-10-16,-3-3-10 15,-9-3-3-15,-6-4-3 0,-1-4-1 16,-2-4-6-1,1-4-32-15,-3-4 61 16,2-5-32-16</inkml:trace>
  <inkml:trace contextRef="#ctx0" brushRef="#br0" timeOffset="-26273.66">16287 17120 542 0,'-6'1'90'16,"3"0"84"-16,-2 0-41 16,5 0-4-16,-3 2 17 15,0 0 6-15,3-1-14 16,0 1-17-16,3-1-31 15,6-1-15-15,7-2-21 16,6-1-3-16,2-2-8 16,1 1-1-16,2 1-9 15,-5 2-3-15,-2 4-11 16,-2 3-4-16,-10 3-4 16,-3 4 0-16,-3 1-3 0,-5 5-4 15,-8-1-28-15,-2 2-12 16,-4 0-13-16,-2-2 1 15,-5 2 24-15,2-2 10 16,2-1 14-16,4-1 2 0,8 0 10 16,8 0 9-1,0-3 16-15,7-1 5 16,9-5 2-16,-5-1-4 0,12-3-13 16,4 0-7-16,-1-2-13 15,4-2-7-15,3-7-90 16,-1-3 64-16</inkml:trace>
  <inkml:trace contextRef="#ctx0" brushRef="#br0" timeOffset="-25056.41">22170 17174 865 0,'-3'6'133'0,"1"-2"143"0,2-4-188 16,2-3-22-16,-2-2-22 15,0 2 12-15,1 0 20 16,1 3 7-16,6 0 9 16,1 2-8-16,6-1-27 15,5 0-11-15,5 2-21 16,4 1-5-16,3 2-2 15,0 2-5-15,-7 3-2 16,-1-3-1-16,-13 4-2 16,-8-3-2-16,-6 4-16 15,-10 2-21-15,-12 3-48 16,-2 7-25-16,-6 1-30 16,-2 4 8-16,3 2 44 0,2-1 25 15,4-2 59-15,5-2 33 16,6-9 35-16,6-2 14 15,10-7 10 1,4-2-5-16,13-3-11 0,6 0-10 16,13-1-23-16,7-1-19 15,12 0-23 1,1-2-3-16,-2-3-31 16,-6-2-58-16,-12-3 53 15</inkml:trace>
  <inkml:trace contextRef="#ctx0" brushRef="#br0" timeOffset="-23456.1">18622 16083 101 0,'0'0'22'0,"0"2"37"16,0 0 11-1,2 0 5-15,-2 2 2 0,-2-1-19 16,2 1-34-16,-2-1-16 15,2-3-15-15,0 0-1 16,-1 0-2-16,0-4-8 16,1-1-20-16,1 0-2 0,0 4 6 31,-1 0 12-31,1 0 67 0,0 0 35 0,-1 1 69 16,3 0 29-1,-3 4 18-15,-4 1-4 16,-1 0-23-16,1 0-12 0,0-1-26 15,4 0-22-15,5-1-35 16,-2-3-9-16,-3 0-15 16,0 0 1-16,0 0 1 15,-3-1-3-15,2 1-15 16,0 1-4-16,1-1-8 0,-1-2-3 16,1-3-1-1,-2-4-2-15,4-1-5 0,-4-2-2 16,0-4-5-16,0 2-1 15,-7-3-1-15,3 2 1 0,0 3-2 16,-4-2 2 0,0 7-1-1,1 3 0-15,-1 2 1 0,0 7 0 16,2 2 0 0,-5 4-1-16,-2 6 1 15,-3 2-1-15,-3 13-1 16,-3 2 0-16,1 11-1 15,2 1 0-15,5 3-3 16,6-2 0-16,10-6-2 16,4-1 1-16,7-10 1 15,5-5 0-15,3-7-1 16,5-7 4-16,0-11 3 16,1-6 3-16,-3-9 3 15,-5-8-3-15,-1-6-2 0,-3-6 0 16,-6-6-1-16,-1 0 1 15,-4-3 0-15,-2 5 1 16,2 7-6-16,3 4 19 16,0 15 10-16,-2 3 6 15,-3 9 21-15,1 1-19 0,-2 8-6 16,1 5-5-16,2 10-13 16,2 2-1-16,4 4-2 15,-3 2 0 1,3 5-1-16,-1 1-2 15,-3 4-3-15,1-3 0 0,-1-8-3 16,0-4-4-16,5-12-3 16,1-6-3-16,5-8-1 15,-2-2-4-15,3-15-56 16,-1-5-60-16,-2-14 72 16</inkml:trace>
  <inkml:trace contextRef="#ctx0" brushRef="#br0" timeOffset="-22855.93">19007 15664 890 0,'0'-1'155'16,"3"0"124"-16,-9-2-106 15,2 0-21-15,-2 2-21 16,-6 0 5-16,1 1-1 15,-1 2-7-15,-8 1-32 0,-2 0-20 16,-5 1-39-16,1 2-15 16,1 0-15-16,5 0-4 15,7 1-3-15,1 2-3 16,4 2-1 0,3 3 0-16,5 4 1 15,0 4 1-15,0 2 2 16,0 1 2-16,3 4 1 15,1 1-1-15,0 5 1 0,2 2-1 0,-3 1 2 16,2 4-1 0,-2 3 0-16,-1 1-1 0,1 5-1 15,-3 0-2 1,0 4-3-16,-1-2-1 0,2 0 0 16,4-6 1-16,8-5 2 15,3-9 0-15,10-7-4 16,-2-7 0-16,-1-12-3 15,1-3-1 1,-6-9 7-16,3-4-22 0,-2-7-70 0,-3-5-54 31,0-5 66-31</inkml:trace>
  <inkml:trace contextRef="#ctx0" brushRef="#br0" timeOffset="-22193.17">19164 15906 1117 0,'-4'8'161'0,"-1"-1"136"16,1-2-88-16,0-1-97 0,0-4-30 15,1-4-30-15,-2 0-5 16,0-6 7-16,0 3 8 16,-3-2-1-16,-2-1-11 15,-1 3-24-15,0 0-9 16,-1 6-10-16,0 5-3 15,-3 5-4-15,4 2-2 16,2 5-4-16,-1-1 0 16,12-1 2-16,-2 4-1 15,3-5 4-15,3 1-1 0,-1 0 1 16,1-4 1-16,4 4-3 16,3-3 0-16,3 0-1 15,2 4 1 1,4-1 1-16,-3-1 2 0,1 2 1 15,-1 1 0-15,-5-1 1 16,-2 2 0-16,-4-2 0 16,-2 0 1-16,-6-3 1 15,-4 0-8-15,-6-2-22 16,-3-1-18-16,-4-4-30 16,-3-2 6-16,-3-4 20 0,2-4 18 15,7-5 28 1,1-3 8-16,5-6 22 0,8-3 8 15,2-6 16 1,4-1 1-16,7 2-11 0,-3-7-6 16,5 5-17-16,0-3-9 0,-2-2-15 15,0 6-31 1,-3 1-98 0,1 4-98-16,1 4 118 15</inkml:trace>
  <inkml:trace contextRef="#ctx0" brushRef="#br0" timeOffset="-21764.1">19332 15898 1036 0,'10'0'188'0,"-1"0"165"15,1-3-161-15,-4 0-41 16,3-5-63-16,-2 3-18 16,2 2-24-1,2 3-7-15,-1 5-17 0,5 2-8 0,-4 3-7 16,0 0-2 0,1 1-3-16,-3 1 2 15,-3 3 0-15,0-1 1 16,-4 2 2-1,-2 0 1-15,-5-1-3 0,-8 3-2 16,-4 2-5 0,-3 2-2-16,1-1 0 15,2-1 1-15,7-5 2 16,7-2-1-16,5-3-1 16,8-2 4-16,10-3 4 15,2-3 1-15,6-2 1 16,-1-2-7-16,-2-6-3 15,3-3-14-15,-5-4-92 0,-1-2-128 16,-3-2 131-16</inkml:trace>
  <inkml:trace contextRef="#ctx0" brushRef="#br0" timeOffset="-21293.35">19619 15582 1139 0,'4'4'157'0,"1"1"133"15,2 0-73-15,-1-2-80 16,3 3-26-16,4-5-33 16,4 0-13-16,7 0-13 15,6-1-3-15,-2 0-8 16,-2 1-4-16,-1 3-10 15,-9 2-5-15,-4 4-5 16,-4 2-1-16,-13 1-5 16,0 6-3-16,-3 6-5 0,-3 4-3 15,5 6-1-15,1 0 0 16,-2 1-2-16,9 3 0 16,4 0 1-16,2 6 1 15,2-1 1-15,-4-1 1 16,1 4 0-16,-7-4 1 0,-3 1 0 15,-1-5 1-15,-5-1 3 16,2-3 3-16,-11-5 1 16,-2-1 4-1,-7-9 2-15,-6-4-3 0,-1-7-2 16,0-4-10-16,1-4-53 16,0-2-46-1,5 1-540-15,7 4 422 0</inkml:trace>
  <inkml:trace contextRef="#ctx0" brushRef="#br0" timeOffset="-20110.07">18591 16997 655 0,'2'-6'88'0,"5"-2"94"16,-7 0-19-16,5 1-3 15,1 4 2-15,-4 1-12 16,9 1-7-16,-3 0-26 16,-2-1-17-16,8 2-33 15,3 0-19-15,6 3-27 16,2 1-8-16,-2 5-7 0,-1 0 0 16,-7 3 2-16,-3 4 1 15,-12 0 0-15,0 3-4 16,-14 3-35-16,-4 2-26 15,-7 5-32-15,-1-1-1 16,-5 0 29 0,4-2 25-16,4-3 31 0,2-2 7 15,8-6 30-15,2-2 12 0,10-2 25 16,3-2 6-16,10-1 5 16,0 0 2-16,8-3-14 15,0 2-10 1,11-4-30-16,3-4-16 15,5-1-12-15,4-4-12 0,-1 1-86 16,-3-1-52 0,-5-1 72-16</inkml:trace>
  <inkml:trace contextRef="#ctx0" brushRef="#br0" timeOffset="-19726.54">19046 17033 1403 0,'-1'16'157'0,"-4"2"117"0,-1 1-104 16,-1 2-98 0,0 1-32-16,2-1-30 15,2 1-6-15,2 1-6 16,4-2-4-16,5 3-2 15,2-1 0-15,3-4 2 16,0-4-2-16,5-11 0 16,-2-5-1-16,4-10 3 15,-2-5 2-15,-1-6 6 16,-3-2 9-16,-6-4 18 16,-2-1 12-16,-8-3 22 15,-2-1 7-15,-9 0 0 0,0 2-8 16,-9 9-23-16,0 6-12 15,4 9-27-15,0 7-27 16,2 11-86-16,4 2-59 16,4 5-285-16,4 2 265 15</inkml:trace>
  <inkml:trace contextRef="#ctx0" brushRef="#br0" timeOffset="-19325.33">19284 17082 1191 0,'6'4'170'16,"0"-1"162"-16,-3 0-173 15,-2 1-22-15,-1 4-42 0,-2 2-15 16,-4 6-31-16,-1 3-15 15,0 4-24-15,3 6-7 16,4 0-12-16,1 0-7 16,11-4-3-16,3-4-1 15,7-11 4-15,3 0 5 0,0-8 3 32,3-4 2-32,1-9 3 0,0-7 2 0,-6-7 9 15,-3-2 10-15,-7-2 33 31,-4 0 22-31,-8 1 31 0,-3 1 9 0,-11 0-13 16,-8 0-19-16,-3 6-35 16,-2 6-19-1,-11 13-76-15,4 7-58 0,-5 15-213 16,-1 4 178 0</inkml:trace>
  <inkml:trace contextRef="#ctx0" brushRef="#br0" timeOffset="-17201.67">18654 17636 791 0,'-1'2'127'0,"0"-2"169"16,-2-1-233-16,3-2-37 15,-4 2-20 1,0 0 1-16,0 2 31 0,1 5 29 15,1 0 58-15,-1 2 22 16,1-2-4 0,-1-4-24-16,-3-2-57 0,0-1-23 15,-4 1-28-15,2 0-7 0,-2 5-4 16,2 6-3-16,2 6-17 16,2 8-13-16,4 9-27 15,3-1-15-15,4 1-36 16,4-4-14-16,3-7 10 15,1-4 15-15,-1-8 53 16,0-6 17-16,0-6 87 16,5-6 9-16,-1-7 49 15,1-2 22-15,-2-4-38 16,-3 1 4-16,-4 8-35 16,-1 2-11-16,-8 9-10 15,0 1-10-15,-1 10-14 16,0 4-3-1,1 10-21-15,2 5-4 0,4 2-1 16,1-2 0-16,6-6 0 0,3-4 0 16,12-10 0-16,0-4 1 15,3-7 2-15,-1-8 2 16,-6-10 12 0,-4-1 13-16,-2-7 34 0,-8-2 14 0,-2 4 18 15,-2 2 2 1,-8 4-10-16,0 8-5 0,-6 7-11 31,0 5-12-31,2 16-21 0,2 6-10 0,-2 14-19 31,2 4-4-31,2 10 0 0,1 1-1 0,2 1 1 16,3 1 0-16,-3-7 0 31,1 3 0-31,-3-13 0 0,-3-2 0 16,-4-10 0-16,-3-6-1 15,-6-6-2-15,-2-4-1 16,-12-9-4-16,2-3-3 16,-7-13-17-16,1-6-15 0,8-12-64 15,6-8-40-15,12 0-113 0,5 0-100 16,11 6 204 0</inkml:trace>
  <inkml:trace contextRef="#ctx0" brushRef="#br0" timeOffset="-16912">19294 17756 1493 0,'2'11'178'0,"-3"-1"133"15,-2 2-74-15,-5 3-79 16,-1-1-16-16,-3 3-12 15,0-1-5-15,0 0-33 16,-1 1-22-16,5 6-36 16,1 3-15-16,4 7-17 15,3 1-4-15,4 2-10 16,5-4-12-16,9-2-23 16,2-5-11-16,8-18-22 15,5-1-11-15,4-24-90 0,2-4-50 16,4-13 122-16</inkml:trace>
  <inkml:trace contextRef="#ctx0" brushRef="#br0" timeOffset="-208092.79">7688 727 581 0,'-4'0'178'0,"2"-1"135"15,-5 1-48-15,0 0-25 16,0-4-43-16,-2 2-19 0,-1-7-42 16,5 2-23-1,1 5-26-15,4 2-10 0,0 9-12 16,0 10-2-16,11 9-19 16,-3 6-10-16,6 11-16 15,-3 1-6 1,-5 4-8-16,2-1 0 15,-3 3 0-15,-1-6-9 0,-4 0-52 16,-2-4-30-16,-6-7-94 16,-5-7-54-16,4-10-159 15,-1-10 210-15</inkml:trace>
  <inkml:trace contextRef="#ctx0" brushRef="#br0" timeOffset="-207777.9">7551 717 502 0,'-21'-6'166'0,"3"3"201"15,4-5-85-15,10 4-75 16,4-2-31-16,8-2-42 0,5 6-17 0,15 2-12 16,11 1-6-16,12 10-28 15,1 2-18-15,4 9-27 16,-2 3-9-16,4-3-11 15,-3 4-1-15,-4 3-1 16,-6 6 6-16,-22 7 8 16,-9-6 2-16,-21 5 9 15,-15-1-5 1,-16 7-4-16,-13 5-1 0,-3-5-37 16,-7 2-27-1,10-14-67-15,-5-3-54 0,6-10-117 16,9-7-81-16,11-6 197 15</inkml:trace>
  <inkml:trace contextRef="#ctx0" brushRef="#br0" timeOffset="-207397.68">8184 1127 949 0,'12'1'81'0,"1"0"83"16,1-2-18-16,2-3 6 15,3-3-38-15,6-5-53 16,4-4-7-16,0-3 11 16,-2-3 2-16,-5 2-14 15,-7-1-4-15,-10 4-6 16,-6 3 5-16,-16 7 2 15,-5 6-2-15,-11 9-15 16,-5 9-14-16,5 14-15 16,1 8-2-16,7 12-2 0,4-1 0 15,9-2 2 1,12-5 2-16,9-15 3 0,11-3 0 16,9-14 1-16,3-6-2 15,11-12 7-15,6-9-32 16,13-15-113-16,6-6-95 15,2-13 103-15</inkml:trace>
  <inkml:trace contextRef="#ctx0" brushRef="#br0" timeOffset="-207178.05">8867 622 1001 0,'-1'-21'166'0,"-3"6"176"15,-4 6-40-15,-7 13-86 16,-5 11-47-16,-6 12-91 15,0 6-22-15,-1 15-18 16,1 5-7-16,7 11-15 16,0 1-8-16,7-1-6 15,5 2-1-15,7-3 1 16,4 0-16-16,5-2-118 16,3-3-64-16,1-6 90 15</inkml:trace>
  <inkml:trace contextRef="#ctx0" brushRef="#br0" timeOffset="-206438.78">8688 1048 1035 0,'-3'-4'149'0,"0"4"112"0,3 7-94 16,3 1-33-16,6-1-65 15,1 0-31-15,8-3-24 16,6-2 1-16,9-5 1 15,10-3 2-15,6-6 11 16,3-2 9-16,-7-3 13 16,-5 1 4-16,-17 0-2 15,-8 2-3-15,-17 1 0 16,-3 0-9-16,-11 3-12 16,-5 2-8-16,-9 9-18 15,-7 3-3-15,2 11-3 16,2 4-2-16,8 11-1 15,5 4 2-15,8 5 1 0,4 0 0 16,9-7 1-16,6-5 1 16,6-8 0-16,2-3 0 15,6-10 1 1,5-4 1-16,6-7 1 0,2-7 1 16,1-2 0-16,-4-1 0 15,-4-1 1-15,-5 5-1 16,-6 3 0-1,-2 4-2-15,-5 9 0 0,0 4-1 0,-1 8-8 16,0 0-4 0,-3-5 0-16,-2-3 1 0,1-8 8 15,1-4 4 1,2-5 1-16,1-5 0 16,1-11 2-16,2-2 0 0,3-2 3 15,2 2 0 1,0 12-1-16,-2 5-2 15,0 13-4-15,1 8-2 16,1 10 0-16,0 7 1 0,0 3 1 16,2-3 2-16,1-4-1 15,3-2 1 1,-4-8 1-16,-4-3 0 16,2-3 1-16,-7-5 1 0,-2-3 1 15,-6 0 1-15,-3 1-1 16,-5-1-1-16,-11 6-4 0,-6 4-7 15,-11 5-19-15,0 1-11 16,1-2-36 0,7-7-17-16,11-7-46 0,8-3-50 0,12-14-196 15,8-3 221-15</inkml:trace>
  <inkml:trace contextRef="#ctx0" brushRef="#br0" timeOffset="-206083.15">9567 1176 1061 0,'-7'19'158'0,"-2"-2"186"0,1-8-105 15,5-3-64-15,-2-3-40 16,10-6-64-16,-1 0-17 15,10-9-7-15,4-4-10 16,3-5-10-16,1-2-3 16,-2 1 6-16,-3-1 2 15,-7 0-7-15,-3 1-1 0,-10 5-1 16,-7 3-1-16,-10 6-7 16,-6 7-6-16,-3 15-13 15,2 10-6-15,3 22 0 16,8 6 2-16,10 1 5 15,6-6 2-15,13-12 0 16,7-10 1-16,16-13 3 16,0-6 1-16,12-10 2 15,9-7-14-15,3-5-98 16,5-8-89-16,-5-12 99 16</inkml:trace>
  <inkml:trace contextRef="#ctx0" brushRef="#br0" timeOffset="-205885.84">10132 870 2398 0,'0'0'2'0,"-4"-1"47"0,3 4 14 0,0-9-14 0,2 3-32 0,1-14-49 16,2 6-167-16,1 5-203 15,1 1 212-15</inkml:trace>
  <inkml:trace contextRef="#ctx0" brushRef="#br0" timeOffset="-205735.93">10143 1135 1315 0,'-6'21'269'16,"2"-5"-200"-16,4-9 134 15,0-8-113-15,5-12-10 0,1-5-27 16,5-9-163-16,0-1 80 16</inkml:trace>
  <inkml:trace contextRef="#ctx0" brushRef="#br0" timeOffset="-199731.27">10963 809 452 0,'-5'2'154'16,"1"5"89"-16,-3-1-39 0,-2 2-34 15,1-4-69-15,-1 0-21 16,2-2-25-16,-1-3-16 16,1 10-20-16,-1 3-5 15,-2 15-6-15,-2 13-2 16,-1 6-4-16,1 10 0 16,5-2-2-1,4-3 0-15,8-11 0 0,3-8-2 16,9-16 9-16,8-9 15 15,3-16 33-15,3-8 14 16,4-13 9-16,0-6-7 0,-1-13-20 16,-3-2-9-16,-11-11-9 15,-4 3 0-15,-13-2-2 16,-1 0 2-16,-12 9-1 16,-7 0-9-16,-11 19-12 15,-9 10-8 1,2 23-10-16,0 15 1 0,3 16-28 15,4 6-25-15,7 12-50 16,6-6-45-16,13-3-142 16,3 3-49-16,16-15 176 15</inkml:trace>
  <inkml:trace contextRef="#ctx0" brushRef="#br0" timeOffset="-199445.78">11160 988 596 0,'36'2'144'0,"-4"2"135"16,-10 1-53-16,-8 6-87 15,-3-1-39-15,-14 7-54 0,1 3-16 16,-6 3-19 0,-3 1-5-16,3-5-4 0,-1-3 1 0,4-5-1 15,3-4 0-15,4-2 11 16,4-1 11-16,6-5 21 16,5 0 11-16,3-5 12 15,0 0-5-15,2 1-15 31,1 1-11-31,1 5-22 0,2 6-7 16,-5 8-4-16,2 2-2 0,0 4 0 16,0-1 1-1,3-1 10-15,3-3-41 0,-2-6-194 16,1-10 157-16</inkml:trace>
  <inkml:trace contextRef="#ctx0" brushRef="#br0" timeOffset="-199145.5">12119 1014 1139 0,'-2'0'166'0,"-9"3"99"0,6 7-18 0,-3 8-120 31,1 5-42-31,6 11-43 16,-3 0-16-16,5 3-23 15,8 0-3-15,5-12-6 0,5-4-48 16,1-10-253-16,0-6 206 15</inkml:trace>
  <inkml:trace contextRef="#ctx0" brushRef="#br0" timeOffset="-199008.6">12114 869 1308 0,'-16'10'32'15,"4"-11"-27"-15,1-3-73 0,11-18 49 16</inkml:trace>
  <inkml:trace contextRef="#ctx0" brushRef="#br0" timeOffset="-198817.93">12317 627 958 0,'2'16'73'16,"-1"11"93"-16,1 9-44 0,-3 15 0 16,0 4-34-16,-4 9-75 15,2-1-7-15,2 8-32 16,3-4-171-16,2 1 132 16</inkml:trace>
  <inkml:trace contextRef="#ctx0" brushRef="#br0" timeOffset="-198597.42">12452 713 965 0,'-9'-26'103'0,"8"8"122"15,-2 8-43-15,6 10-4 16,-2 12-39-16,-1 21-81 15,9 13-19-15,1 12-17 16,-3 6-9-16,2 2-10 16,-4 3 15-16,-5 6-100 15,9-2-232-15,2-4 204 16</inkml:trace>
  <inkml:trace contextRef="#ctx0" brushRef="#br0" timeOffset="-198010.15">12659 1031 1085 0,'-4'10'93'0,"-2"1"38"0,2-1-1 16,2-4-41-16,7-1-27 16,5-8-26-16,4-6-3 15,6-6-10 1,1-2-6-16,-3-5 10 0,-2 2 7 15,-8 6 18 1,-4-2 13-16,-8 11-6 0,-7 5-7 16,-7 11-22-16,-3 13-14 0,-1 17-15 15,2 8-3 1,9 1-2-16,9-6-2 0,12-16 0 16,12-10 0-16,14-18 2 15,8-6 1-15,12-17 2 16,2-5 1-16,-2-7 2 15,-7-6 2-15,-12 2 4 16,-7 1 6-16,-10 4 19 16,-8 5 9-16,-16 12 11 15,-4 5-8-15,-12 14-20 16,1 7-10-16,-3 13-19 16,0 6-2-1,1 16-4-15,5 5 1 0,12 6 4 16,0 1 0-16,4-2 2 0,-2 0 0 15,-3-5-31 1,-5 0-15-16,-3-4-13 16,-7-4-1-16,-14-2 23 0,-1-6 14 0,-6-10 16 31,1-5 3-31,8-12 12 0,6-7 12 16,5-15 16-1,4-9 1-15,7-12 1 0,5-6-12 0,8 1-21 31,6 1-3-31,14 8-117 16,7 2-84-16,15 2 109 16</inkml:trace>
  <inkml:trace contextRef="#ctx0" brushRef="#br0" timeOffset="-197447.28">13262 1069 1056 0,'-13'-1'152'15,"-8"1"181"-15,-6 4-181 16,-7 4-15-16,-4 4-50 16,4 9-58-16,3 0-7 15,11-1-18-15,6-3-6 0,12-7-9 16,4-6 0-16,11-8 3 16,6-4 3-16,6-8 11 15,4-1 12-15,-4-1 15 16,-2 1 2-16,-8 2 0 15,-3 3-9-15,-5 10-16 16,-6 3-4-16,-1 13-6 16,-3 8-2-16,1 5-2 15,6 2 0-15,5-6-1 16,9-5 0-16,7-7 3 16,1-5 1-16,1-5 3 15,-1-1 4-15,-5-14 8 16,0-6 8-16,-4-11 12 15,-1-9 2-15,3-12-1 16,5-5-2-16,-1-12-7 0,-6-6-2 16,-2-4-2-16,-6 8-3 15,-7 19 0-15,0 20-3 16,-6 34-12-16,-3 18-5 16,-8 31-9-16,-4 12 0 15,2 22 5-15,1 0 3 0,11-3 1 16,10-4 1-16,12-20 0 15,3-7-1-15,12-20-1 16,2-9-6-16,4-13-82 16,7-5-15-16,8-11-102 15,5-4-105-15,1-17 202 16</inkml:trace>
  <inkml:trace contextRef="#ctx0" brushRef="#br0" timeOffset="-196915.54">14592 906 1035 0,'-10'-3'178'0,"-9"-2"216"16,-12-3-292 0,-6 2-12-16,-1 6-66 0,2 7-17 15,7 17-10-15,-1 3-3 16,10 10-3-16,6 1-1 0,14 1-4 16,6-7-1-16,14-12 3 15,8-7 2-15,2-14 11 16,4-7 6-1,-2-11 22-15,0-3 11 0,-6-3 22 16,-4 1 4-16,-4-2-6 16,-4 7-9-16,-10 9-20 15,-1 7-11 1,-12 16-16-16,-6 11-4 0,1 13-4 31,3 1 5-31,7 2-83 0,9-7-68 16,14-14 83-16</inkml:trace>
  <inkml:trace contextRef="#ctx0" brushRef="#br0" timeOffset="-196682.04">15048 838 1129 0,'-12'5'184'0,"-9"2"181"16,-15 10-197-16,-8-9 1 0,-2 16-80 15,2 4-32-15,10 8-33 16,8 9-12-16,12-6-12 16,6-1-3-16,10-5-7 15,7-6-2-15,8-11-49 16,8-4-44-16,12-9-182 16,6-5 158-16</inkml:trace>
  <inkml:trace contextRef="#ctx0" brushRef="#br0" timeOffset="-196490.53">15287 925 1096 0,'-11'-3'148'0,"-7"5"130"16,-6 6-53-16,-8 8-43 0,-3 2-46 16,-6 4-70-16,2 8-20 15,3 0-36-15,11 4-10 16,15 4-12-16,10-4-5 15,18-7-19-15,7-4-23 16,8-14-82-16,7-8-84 16,1-8 122-16</inkml:trace>
  <inkml:trace contextRef="#ctx0" brushRef="#br0" timeOffset="-195757.2">15374 1035 1277 0,'-8'11'123'0,"4"-4"35"16,4-2 13-16,10-9-71 16,4-4-25-16,11-6-15 15,3-4-8-15,4-1-18 16,-5 2-4-16,-11-3-1 16,3 6-1-16,-16 4-5 15,6-1-4-15,-12 13-12 0,-10 7-4 16,-6 15-9-16,-13 11-3 15,6 15-5-15,-4-1-8 16,20-3-1-16,15-10 0 16,14-17 9-16,7-10 11 15,4-15 11-15,-1-6 10 16,3-12 16-16,1-5 4 16,2-9 1-16,1-2-3 0,-2-2-16 15,1 6-3 1,-11 9-8-16,-5 10-6 0,-11 16-7 15,-3 2-3-15,-6 14 1 16,-4-1 3-16,-2 5 5 16,-2 3 1-16,1-2 0 15,1-1-2 1,-1-1 0-16,-1-1 0 0,-5-1-6 16,-1 0-6-1,-2-2-13-15,3-3 1 0,6-2-1 16,5-2 4-16,11-6 10 15,4-1 1-15,9-5 5 16,5-3 3-16,5-4 1 0,2-5 1 16,8-7 2-16,-3-1 1 15,-2-2 3-15,-5 0 2 16,-11 0 5 0,-1 3 1-16,-7 3-2 0,-3 4-1 0,-6 13-8 15,-6 4-3 1,-2 13-2-16,3 2-2 0,1 8 3 15,3-2 0-15,5 4 0 16,1-1 0-16,2 0 1 16,0 1 1-1,-3 0 1-15,-7 0 2 0,-6-1 4 16,-5-1 2-16,-12-4 0 16,-3-6 0-16,-4-8-45 15,-1-7-38-15,2-10-127 31,9-6-91-31,16-13 154 0</inkml:trace>
  <inkml:trace contextRef="#ctx0" brushRef="#br0" timeOffset="-195582.28">16309 1088 1265 0,'3'25'134'0,"0"0"64"0,-1-1-77 16,-2-1 2-16,-6 4-78 16,-3-2-25-16,-6-2-16 15,-7-1-36-15,-10 1-164 16,-2-1 132-16</inkml:trace>
  <inkml:trace contextRef="#ctx0" brushRef="#br0" timeOffset="-195043.73">16830 792 988 0,'-6'-4'119'0,"-5"-8"66"16,-2 9-18-16,-9 1-18 0,-5-4-61 16,-5 13-45-16,5-5-12 15,3 4-19-15,4 10-8 16,14-4 3-16,6 12 6 15,11-6 11-15,7-5 6 16,12 2 1 0,-2-3-5-16,3 1-6 0,0 4-2 0,-15-2-3 15,-3-5-1-15,-15 7 1 16,-8-4-2-16,-25 5-24 16,-12 1-41-16,-7-2-161 15,0-2-159-15,14-9 196 16</inkml:trace>
  <inkml:trace contextRef="#ctx0" brushRef="#br0" timeOffset="-194833.43">16924 450 1246 0,'20'0'173'0,"0"10"85"0,-8 16-79 16,-3 18-10-16,-8 13-84 15,-2 4-21 1,-3 12-24-16,-5-2-14 0,1-6-15 16,0-3-11-16,-1-17-91 15,3 1-89-15,3-14 96 16</inkml:trace>
  <inkml:trace contextRef="#ctx0" brushRef="#br0" timeOffset="-194554.95">16852 860 1396 0,'5'-7'101'0,"6"-4"99"15,3 3-68 1,5-2 28 0,5-1-44-16,8 2-70 15,3 4-10-15,4 5-23 16,3 9-4-16,-4 6 1 0,-4 2 3 15,-15 5 9-15,-9 2-1 16,-10 7-3-16,-5-3-3 16,0 2-8-16,6-1-1 15,5-4-3-15,10-3-2 16,7-9-25-16,-11-3-46 16,9-12-203-16,-3-7 168 0</inkml:trace>
  <inkml:trace contextRef="#ctx0" brushRef="#br0" timeOffset="-194422.93">17189 571 1146 0,'-11'-1'104'16,"5"1"52"-16,-5-4-84 16,12 3 2-16,3-2-210 15,-4-5 98-15</inkml:trace>
  <inkml:trace contextRef="#ctx0" brushRef="#br0" timeOffset="-194192.37">17640 495 869 0,'-1'-9'179'15,"-10"-1"290"-15,-7 2-270 0,-8 8 5 16,-5-2-50-16,-2 13-73 15,-2 12-9-15,8 4-36 16,2 16-11-16,8 17-18 16,5-1-6-16,8 9-1 15,4-4 1-15,-3-6 2 16,6-4-20-16,-2-3-117 16,-1-7-137-16,7-11 143 15</inkml:trace>
  <inkml:trace contextRef="#ctx0" brushRef="#br0" timeOffset="-194022.07">17364 892 1255 0,'4'0'74'0,"3"-2"94"16,9-2-65-16,2-6 5 0,6-2-25 15,4-8-62-15,1 0-52 16,8-3-187-16,0-7 151 15</inkml:trace>
  <inkml:trace contextRef="#ctx0" brushRef="#br0" timeOffset="-193810.91">17812 412 1467 0,'-7'18'185'15,"0"-2"51"-15,-6 13-34 16,-1 1-17-16,1 13-92 15,1 13-19-15,3 12-29 16,-2-5-15 0,0-3-18-16,0-9-3 0,4-12-3 15,7 4-16 1,4-14-69-16,3-5-51 16,6-11-142-16,-2-5-152 15,12-11 242-15</inkml:trace>
  <inkml:trace contextRef="#ctx0" brushRef="#br0" timeOffset="-193477.82">17895 821 939 0,'-2'-2'143'16,"-3"6"145"-1,-2-1-85-15,4 6-22 16,1 4-32-16,4-7-44 0,5 2-20 0,5-5-18 16,3-5-11-16,4-3-4 15,3-3-2-15,3-6-14 16,2-2 0-16,-4-3-6 15,-5-2-2 1,-9-6-1 0,-5 0 0-16,-12-4 0 0,-7 3-6 15,-17 21-21-15,-8 13-11 16,-6 31-11-16,1 12 1 16,16 14 12-16,8-4 3 0,21-7 6 31,10-4 3-31,17-16 1 15,7-4 2-15,14-13-3 0,3-5 2 16,2-10-41-16,-1-6-42 16,-10-5-133-16,-4-3-156 15,-2 0 203-15</inkml:trace>
  <inkml:trace contextRef="#ctx0" brushRef="#br0" timeOffset="-192011.58">11292 1788 506 0,'0'-8'164'15,"-4"-1"187"-15,1-3-37 16,-5 3-70-16,-1 1-42 0,-12 2-90 16,-3 5-38-16,-9 8-54 15,-5 4-12-15,1 8-9 16,2 1-4-16,10 1-3 15,10 0-3-15,20-3-2 16,8 0 0-16,19-3 1 31,6-3 4-31,10 0 10 16,-4 0 7-16,-4 4 5 0,9 25 15 16,-38-18-10-16,-14 4 7 15,-9 3 0-15,-9 2-4 16,-11 1-12-16,-7-2-108 15,0-4-124-15,1-8 123 16</inkml:trace>
  <inkml:trace contextRef="#ctx0" brushRef="#br0" timeOffset="-191617.84">11563 1840 1243 0,'18'18'187'0,"-3"4"121"0,-15 15-111 15,-8 8-41-15,-9 10-85 16,-7 7-26-16,-4 1-28 16,5-3-6-16,5-4-7 15,5-7-4-15,8-11-21 16,2-6-8-16,3-15-18 16,0-7-3-16,0-13 12 15,0-10 7-15,0-17 20 16,3-12 10-16,3-21 4 15,3-11 2-15,7-12 10 16,11 2 5-16,4 15 27 16,3 14 15-16,0 24 2 15,-4 14-4-15,-4 16-26 16,-5 7-15-16,-5 14-7 0,-7 3-1 16,-7 5 1-1,-3 3 3-15,-5 1 1 16,-8-2 3-16,-5-5-22 15,-3-3-40-15,-5-11-122 16,3-5-127-16,4-19 151 0</inkml:trace>
  <inkml:trace contextRef="#ctx0" brushRef="#br0" timeOffset="-191312.14">11852 1873 890 0,'7'17'103'0,"0"3"136"15,-2 2-57-15,3-3 12 16,0-3-44-16,6-10-73 16,1-4-18-16,10-8-12 15,-3-4-8-15,-2-7-16 0,3 1 0 16,-17-1 4-16,6 1 6 16,-15 5 15-16,-6 2-3 15,-12 5-12-15,-11 5-13 16,-2 17-24-1,-7 8-7-15,9 16-2 16,3 4 4-16,11 6 2 16,10-4 0-16,12-13 1 0,9-6 0 15,11-13 7 1,5-8-25-16,16-7-88 0,2-6-73 16,19-15 84-16</inkml:trace>
  <inkml:trace contextRef="#ctx0" brushRef="#br0" timeOffset="-190833.67">12443 1878 1043 0,'-1'-15'177'0,"-3"5"134"16,-10 6-51-16,-20 10-101 15,1 8-59-15,-16 11-62 16,7 7-9-16,8 9-13 0,5 1-7 16,13-5-11-16,8-7-4 15,13-7-4-15,7-7 0 16,13-11 7-1,2-2 3-15,8-12 11 0,15-5 3 16,-9-6 16 0,7-2 8-16,-8-3 14 15,-19 3 3-15,4 4-8 16,-17 6-9-16,-6 7-21 16,0 6-8-16,-1 14-8 0,3 5-1 15,1 4 0 1,-1 2 2-16,0-6-2 15,3-5 0-15,7-7 1 16,5-8 4-16,2-5 6 16,1-5 6-16,-3-7 11 15,-1 0 2-15,1-8-2 16,3 0-3-16,-3 3-12 16,-1 6-4-16,-7 9-6 15,-3 5-3-15,-6 15-3 0,0 7 0 16,-2 10 3-1,4 5 0-15,4-4 0 0,9-5-1 16,9-9-36-16,5-4 2 16,4-16-91-16,1-5-65 15,0-16-165-15,2-6 173 16</inkml:trace>
  <inkml:trace contextRef="#ctx0" brushRef="#br0" timeOffset="-190651.68">13142 1637 897 0,'-8'-32'190'15,"-4"9"91"-15,-1 26-62 16,-4 13-42-16,-2 19-76 16,-2 10-9-16,3 14-28 15,-3 6-20-15,3 5-26 16,6 0-5-16,4-2-8 16,5-5-3-16,11-15-52 15,6-6-46-15,6-17 92 0,9-7-48 16</inkml:trace>
  <inkml:trace contextRef="#ctx0" brushRef="#br0" timeOffset="-190185.04">13391 2014 1199 0,'-3'-9'144'16,"-12"1"84"-16,2 1-36 0,-17 6-93 16,-3 2-40-16,-7 10-37 15,-7 6-14-15,12 8-11 16,9 1-3-16,17-5-11 15,10-6 2-15,17-12 0 16,9-3 3-16,15-8 16 16,0-4 6-16,-5-4 25 15,-5-1 7-15,-12 2 2 16,-5 4-4-16,-4 9-25 16,-1 4-6-1,-10 18-5-15,1 2 0 16,-1 8 1-16,1 0-1 0,8-11-3 15,-1-5 1-15,15-11 2 16,-4-5 3-16,5-8 24 16,3-6 12-16,-4-7 24 0,2-3 15 15,-1-12 1 1,3-6-1-16,-1-15-12 16,-3-8-10-16,0-15-23 0,-8-2-10 15,1 6-2 1,-3 14 1-16,-10 28 0 0,0 16-5 0,-9 29-24 15,-7 14-8-15,-4 25-9 16,0 10 6-16,-4 14 9 16,10 2 2-16,8-3-49 15,5-4-54-15,5-7-120 32,3-4-196-32,-7-12 242 15</inkml:trace>
  <inkml:trace contextRef="#ctx0" brushRef="#br0" timeOffset="-189930.85">13601 1968 1422 0,'25'-11'135'0,"0"-3"62"15,3-2 15-15,2-1-74 16,2 1-38-16,-2 2-48 15,-3 2-14-15,-5 6-23 16,0 5-6-16,-6 8-10 16,3 6-3-16,-5 11 2 15,-2 3 1-15,-1 7 1 16,-5 2 3-16,-1-4-16 16,2-3-26-16,2-8-88 15,2-6-66-15,2-14 98 0</inkml:trace>
  <inkml:trace contextRef="#ctx0" brushRef="#br0" timeOffset="-189788.29">13906 1776 1474 0,'-12'-3'46'0,"2"-2"-1"0,3-2-35 15,0-4-106-15,3 0 74 16</inkml:trace>
  <inkml:trace contextRef="#ctx0" brushRef="#br0" timeOffset="-189201.11">14112 1932 790 0,'8'30'126'16,"0"-2"51"-16,-6-2-26 15,-4 0 1-15,-2-2-93 0,2-5-32 16,7-6-24-16,6-6 0 16,7-10 26-16,4-5 9 15,5-9 17-15,-4-3 25 16,-1-6 19-16,-3 0 15 16,-4-2 28-16,1-2-11 15,-14-1-32-15,-3 1-21 0,-12 4-42 16,-7 4-20-16,-11 16-18 15,-4 6-5-15,-3 8-2 16,6-1 4-16,16-2-9 16,12-3-2-16,16-3-1 15,10-3-1 1,13 0 10-16,3 0 4 0,2 4 5 16,-1 5 5-1,-1 8 4-15,-1 3 0 16,-6 8-4-16,-3 1-2 0,-12 3-2 15,-5-2 1-15,-8-6-10 16,-1-3-6-16,-5-8-2 16,2-3 1-16,1-6 10 0,4-5 5 15,10-10 5 1,6-6 4-16,15-12 18 16,3-5 13-16,4 1 21 0,0 3 1 15,-9 13 1 1,1 8-11-16,-9 13-25 15,-3 7-8-15,-5 10-18 16,-6 2-2-16,1 3 0 0,0-1 4 0,2-1-36 16,2-1-30-16,2 0-138 15,0-2-65-15,3-4 136 32</inkml:trace>
  <inkml:trace contextRef="#ctx0" brushRef="#br0" timeOffset="-166545.3">2344 804 304 0,'-4'3'118'16,"-3"-2"142"0,6 5-8-16,-1-6-32 0,-1-1-27 0,3-3-44 15,-1 6-17-15,1-8-42 16,2-5-20-16,6-2-32 15,4 1-12-15,12-3-4 16,2 1 2-16,13-1-5 16,2-9-1-16,-5 16-4 15,-1 0-2-15,-13 11-2 16,-8 16-2-16,-14 10 1 16,-7 4 0-16,-13 19 1 15,-9-4 0-15,-12 10-4 16,-4 5 0-16,-1-4-2 15,5 1-3-15,17-16-1 16,12-8-1-16,15-18-5 16,14-7 1-16,16-13 1 0,8-7 1 15,8-11 4-15,3-4 1 16,-1-10 2-16,-5-3-1 16,3 2-105-16,-6-3-107 15,-5 5 115-15</inkml:trace>
  <inkml:trace contextRef="#ctx0" brushRef="#br0" timeOffset="-166260.63">2870 863 942 0,'-9'-1'139'0,"-4"4"95"0,-1 3-54 16,-4 6-37 0,5 2-60-16,3 7-31 0,5 6-40 15,4 4-8-15,6 7-4 16,8-6-1-16,12-8 9 15,7-6 14-15,4-16 37 16,-3-8 19-16,-1-14 18 16,-10-5-2-16,0-6-18 15,-5 1-13-15,-11-2-13 16,-5 4-8-16,-10 6-13 0,-12-3-7 16,-12 11-12-16,-4 1-16 15,-8 5-57-15,8 13-45 16,10 1-158-16,10 7-161 15,21 3 239-15</inkml:trace>
  <inkml:trace contextRef="#ctx0" brushRef="#br0" timeOffset="-166029.47">3331 742 846 0,'5'-16'136'0,"-5"12"132"16,1 2-45-16,-7 10-49 16,-3 5-40-16,-3 12-64 15,-3 8-22-15,-1 14-28 16,0 9-8-16,4 4-6 16,0 1-1-16,4 2 19 15,0 0-45-15,7-11-128 16,1-9-117-16,14-18 113 15</inkml:trace>
  <inkml:trace contextRef="#ctx0" brushRef="#br0" timeOffset="-165494.39">3798 742 860 0,'8'-20'133'16,"-4"-2"123"-16,-4-2-9 0,-6 3-55 16,-6 3-23-16,-6-2-48 15,-1 8-20-15,-15 5-37 16,-4 1-17-16,-3 11-28 15,1 2-12-15,10 7-10 32,0 12-4-32,11 3-2 0,4-2 0 15,13 7-1 1,3-2 0-16,11-5 1 0,4 4 2 16,5-4 3-16,4-7 1 15,2 5 3-15,0 1 1 16,-4 3 2-16,-5 4 1 15,-14 4 2-15,-9 1 0 16,-14-1 0-16,-3-3 0 16,-3-10 1-16,1-4 0 15,0-18 3-15,-2-6-1 16,6-19-1-16,0-11 3 0,12-12 4 16,9-6 2-16,14-6-3 15,9 3-6-15,13 5-8 16,13-2-1-16,11 12-1 15,4 2-4-15,1 9-71 16,-2 9 55-16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5:28:08.5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10796 387 771 0,'-1'-11'172'0,"1"-1"79"0,5-1-44 15,-3-12-55-15,5 12-64 16,-7 2-6-16,0 0 0 16,1 14-3-1,-3 5-10-15,4-1 0 0,-4 14-7 16,2-5-4-16,0 18-13 16,0-1-12-16,4 0-14 15,-5 4-3-15,1-6-13 16,3-1 0-16,-6 4-25 15,3-5-34-15,-1 1-140 16,-6-7-145-16,11-7 184 16</inkml:trace>
  <inkml:trace contextRef="#ctx0" brushRef="#br0" timeOffset="596.85">10743 156 461 0,'0'-4'146'0,"-7"2"110"16,-1-2-20-16,-7 6-58 0,-3 1-45 16,-7 2-27-1,-1 1-1-15,-3 4-17 0,0 3-9 16,4 9-12-16,1 7-9 15,3 3-23-15,1 6-9 16,5 9-18-16,4-1-6 31,11 8-2-31,7 0-2 0,10 2 1 16,8 1 0-16,13 2 0 16,10-7 0-16,7-16 2 15,2-15 3-15,-4-10 3 16,-5-6 3-16,-5-11 7 15,2-2 4-15,-4-21 7 16,1-7 5-16,-2-14 0 16,-4-7-1-16,-11-1 5 15,-11-2-1-15,-26-5-4 16,-16 7 0-16,-18-3-8 16,-14 0-7-16,-9 14-9 0,-6 1-11 15,-19 21-48-15,3 13-33 16,3 15-154-16,9 11-280 15,35 6 310-15</inkml:trace>
  <inkml:trace contextRef="#ctx0" brushRef="#br0" timeOffset="2212.71">11642 427 509 0,'0'14'115'0,"0"-2"65"0,-4 15-26 15,2 1-102-15,-2 5-32 16,0 1-15-16,0-2-1 16,0-7 1-16,-2-6-19 0,3-5 76 15,-5-8 22 1,1-5 38-16,7-1 44 0,-3-13-34 16,5-1 0-16,-2-15 5 15,0-3-6-15,0-5-18 16,1-4-20-1,3 9-32-15,-1-5-16 0,0 11-16 16,3 7 1-16,-3 6-16 16,3 8-5-1,2 10-9-15,5 12-3 0,7 9 2 16,0 9 0-16,9-1 1 16,-1-3 0-16,6 2-1 15,2-2 1-15,-2-5 1 16,-2 0 1-1,-10-12 3-15,-3-5 1 0,-10-9 37 16,-8-8 8-16,-2-11 10 16,-9-7 3-16,-4-6-32 0,2 0-8 15,-1-6-12-15,0 3-3 16,5-5-9-16,3 1-3 16,5 17-30-16,1 13-45 15,2 18-140-15,4 11-138 0,8 7 187 16</inkml:trace>
  <inkml:trace contextRef="#ctx0" brushRef="#br0" timeOffset="2531.88">12076 569 841 0,'0'9'160'0,"4"-5"128"16,-4-2-53-1,0-1-52-15,0-1-60 0,-4 1-60 16,4 0-16-16,-1 7-31 15,0 4-9 1,1 7-4-16,0 1 2 0,4-4 16 16,2 1 8-16,6-6 10 15,0-2 22 1,4-8 8-16,-1-3 4 16,1-7 8-16,-1-3-17 15,-4-6-13-15,-3-2-9 16,-7-4-14-16,-3 3-6 15,-9 1-11-15,-3 2-5 0,-6 9-6 16,-1 0-19-16,1 9-57 16,3 4-50-16,8 1-141 15,3 2-115-15,12-4 210 16</inkml:trace>
  <inkml:trace contextRef="#ctx0" brushRef="#br0" timeOffset="2710.79">12321 281 988 0,'10'-25'202'0,"-5"4"220"16,0 15-126-16,-5 14-85 15,2 8-53-15,-4 15-86 0,-1 6-16 16,-2 7-26-16,2 2-15 16,6 5 1-16,4-2-35 15,2 3-142-15,4-6-116 16,-1-5 126-16</inkml:trace>
  <inkml:trace contextRef="#ctx0" brushRef="#br0" timeOffset="2880.83">12239 469 1665 0,'8'-3'139'0,"8"-3"23"16,7-5 1-16,11-3-92 15,8 6-45-15,13 7-22 16,-4 1-13-16,9 5-210 16,3 2 157-16</inkml:trace>
  <inkml:trace contextRef="#ctx0" brushRef="#br0" timeOffset="3275.32">13225 520 717 0,'-1'-1'143'0,"-3"-1"-56"0,-7 6 241 0,-3 1-129 0,-6 7-26 16,-6-3-13-16,-3 10-131 15,-3 6-21-15,3 11-7 16,5-1-1-16,15-6-4 15,4-3-3-15,13-15 3 16,5-1 6-16,9-16 23 16,5-5 12-16,1-12 22 15,2-5 4-15,-3 6 0 16,-2-4 12-16,-9 5-16 16,-2 6-3-16,-13 13-14 15,0-5-22-15,-5 20-7 16,-2 7-7-16,2 14-3 0,2 1 0 15,5 5 0-15,9 0 0 16,14-11-6-16,5-4-55 16,12-13-100-16,2-11-325 15,11-19 277-15</inkml:trace>
  <inkml:trace contextRef="#ctx0" brushRef="#br0" timeOffset="3872.66">14240 167 1280 0,'6'-4'107'0,"-1"9"79"16,3-1-32-16,-11 15 7 16,-1 18-54-16,-6 12-67 15,-8 2-15-15,-3 16-14 16,-4-3-3-16,0 10-4 16,4 6-1-16,10-17 1 0,6-2 0 15,9-22 3-15,3-9 2 16,2-18 16-1,4-12 8-15,1-20 11 0,0-10-1 16,5-7-13-16,-4-10-8 16,2 5-9-16,-1 2 6 0,-3 16 8 15,0 8-1-15,-2 17-5 16,0 4-8-16,1 20-11 16,1 8-2-1,-2 7 3-15,0 9 0 0,2-13-20 16,1-5-36-16,6-10-112 15,2-8-102-15,6-10 137 16</inkml:trace>
  <inkml:trace contextRef="#ctx0" brushRef="#br0" timeOffset="4265.49">14716 490 1000 0,'-5'7'211'16,"-2"2"246"-16,4 15-325 15,-7 0 14-15,3 12-105 0,2 2-27 16,2-10-8-16,7-3-1 16,6-16 0-1,4-5 2-15,7-8 3 0,-1-10 1 16,7-5 0-16,0-6 0 16,1-4-2-16,-1 6 1 15,-2 4 1-15,-2 9-2 16,-8 9-5-16,-1 2-3 15,-1 12-3-15,-2 5-1 32,6 8 3-32,1 3 1 0,2-5 2 15,1-7 0-15,5-8 3 16,0-7 0-16,0-5 40 16,-2-5 22-16,-4-6 38 15,-6-3 14-15,-3-5-12 16,-3-2-14-16,-8-1-33 15,0-1-15-15,-14-3-29 16,-1 4-10-16,0-8-71 16,-7 14-61-16,16-2-528 15,6 0 415-15</inkml:trace>
  <inkml:trace contextRef="#ctx0" brushRef="#br0" timeOffset="4657.6">15756 111 1633 0,'5'9'112'15,"-3"4"23"-15,-4 15-20 16,-7 15 2-16,-1 7-72 16,0 7-41-16,1-3-3 15,3-11-2-15,2 1-1 0,-1-4-39 16,2-3 0-16,-2-5-21 15,2-7 4-15,1-10 43 16,2-14 5-16,5-9 33 16,3-7 10-16,6-10 15 15,-1 6 6-15,7-3 3 16,-2 5-8-16,3 9-20 16,2 1-9-16,0 5-16 15,2 6-2-15,2 2-1 16,1 2-1-16,-3 2-3 15,-6 1-1-15,-4 7-1 16,-7 3-3-16,-8 10-14 16,-8-3-4-16,-16 5-32 15,-9-3-26-15,-17-8-77 16,-1-4-83-16,4-14 135 16</inkml:trace>
  <inkml:trace contextRef="#ctx0" brushRef="#br0" timeOffset="5295.72">16039 401 1102 0,'29'3'138'15,"-8"-2"72"-15,-1 4-30 16,-14 5-85-16,-3 12-34 0,-3 3-23 16,0 1-7-16,4-2-16 15,8-10-2-15,4-9 6 16,5-1 7-16,5-11 23 15,1-5 10-15,0-3 11 16,5-12 2-16,0 1-14 16,-6-6-11-16,-7 10-12 15,-6 3-9-15,-12 17-17 16,1 5-2-16,-6 14-11 16,-3 11 0-16,7-3 4 15,-1-5 1-15,11-3 2 16,5-4 0-16,6-4 2 15,10-2 1-15,6-8-1 16,1-3 2-16,2-4 1 16,-1-12 1-16,0 3 1 0,-2-4 1 15,-5-5 4-15,-4 1 4 16,-17-14 7-16,-9 5 3 16,-15 14-3-16,-9 18-9 15,-9 17-10-15,-7 16-5 16,0 15-3-16,-1 4 0 0,12 15-1 15,5 0 0 1,11 6 1-16,1-4 0 0,4 3 1 16,0-1-12-16,-5-10 0 15,-2-1 0-15,-5-3 0 16,-8-2 16-16,-12-3 2 16,-2-3 3-16,-12-16 9 15,4-12 4-15,4-19 20 16,3-13 15-16,12-15 7 15,9-4 0-15,20-10-23 16,9-3-19-16,25 4-24 16,13-2-8-16,20 8-14 15,5-3-32-15,3-2-76 16,0-3 77-16</inkml:trace>
  <inkml:trace contextRef="#ctx0" brushRef="#br0" timeOffset="7768">10562 1281 420 0,'-3'0'146'0,"-2"0"-49"0,3-2 113 15,-1 2-25-15,1-3-31 16,0 0-41-16,2-2-38 16,1 2-6-16,4-1 9 15,0 1 0-15,6 3-4 16,1-2-4-16,11 5-16 15,3 0-9-15,4 2-15 16,0 5-7-16,-6 0-9 16,-4 3-4-16,-18 6 1 15,-4 1 0-15,-21 3-2 16,-7 4-4-16,-6-3-10 0,0-4-3 16,7-2 0-1,5-4 2-15,14-1 3 0,5-2 1 16,11-1 13-16,6 0 6 15,13-3 5-15,8 0 0 16,7-7-13-16,5-3-3 16,-4-7-35-16,-4-6-55 15,-4-5-354-15,-5 0 280 16</inkml:trace>
  <inkml:trace contextRef="#ctx0" brushRef="#br0" timeOffset="8285.52">10670 1042 539 0,'-20'-8'186'15,"-3"1"119"-15,-2 5-21 16,-5 2-38-16,-2 9-68 16,-1 4-24-16,1 9-53 15,-3 5-22-15,3 6-46 0,-3 5-17 16,0 4-17-16,3 4-4 16,6 9-1-16,5 0 0 15,14 9-2-15,6 0 0 16,22-2-2-16,4-4 0 15,16-7 0-15,4-5 1 16,10-16 3-16,10-9 1 16,16-15 3-16,4-12 2 15,-3-12 3-15,-4-4 1 0,-18-16 4 16,-6-6 0-16,-4-7 6 16,-7-7 4-16,-14 1 18 15,-13 3 8-15,-24-1 6 16,-18 3-3-16,-21 1-17 15,-7 3-13-15,-11 5-17 16,-9 4-8-16,-12 13-27 16,0 6-12-16,5 16-37 15,15 6-34-15,26 8-144 16,12 3 153-16</inkml:trace>
  <inkml:trace contextRef="#ctx0" brushRef="#br0" timeOffset="9683.16">11672 1206 973 0,'1'-3'114'0,"1"-1"69"0,-4 4-15 16,3 0-55-16,-4 10-51 0,-3 11-53 16,4 7-5-16,-3 15 1 15,3 2-2-15,3 3-3 16,3-4 0-16,4-7-11 16,1-4-7-16,-1-10-4 15,-2-6-3-15,-4-8 10 16,-2-3 6-16,0-7 7 15,-7-5 6-15,-3-10 10 16,0-4 11-16,-6-10 25 16,5-5 13-16,-3-9 19 15,3-6 1 1,0-2 3-16,5-7-7 0,4 6-12 16,4 4-5-16,12 10-17 15,-7 11-5-15,10 14-10 16,1 5-7-16,1 13-14 15,4 7-3-15,-1 13-5 0,-4 5 0 16,-9 6 3 0,-5 2 1-16,-9-1-10 0,-6 0-18 15,-7-4-44-15,-1-3-35 16,0-9-119-16,-3-7-98 16,13-11 175-16</inkml:trace>
  <inkml:trace contextRef="#ctx0" brushRef="#br0" timeOffset="10154.7">11787 1289 588 0,'8'14'155'0,"4"4"201"15,1 4-123-15,1 2-74 16,-3 5-49-16,-4-2-80 16,0-3-14-16,-4-5-7 15,2-3 1 1,-5-8 4-16,0-7 2 0,0 3 3 15,-5-7 0-15,-2-4 2 16,0-5 7-16,2-3 8 16,5-3 5-16,3 0 2 15,7-1-10-15,7 2-13 0,2 1-7 16,6 6-8 0,0 4-3-16,-1 5-2 0,-3 2-1 15,-4 8-2-15,-5 0 0 16,0 8-2-16,-3 3-1 15,-3 5-1-15,3 3 1 16,-1 1 3-16,5-4 2 16,2-7 2-16,1-6 4 15,-1-11 13 1,-3-3 12-16,-1-10 26 0,2-5 10 0,-1-7 11 16,0-2-1-16,-7 0-11 15,-5 0-5-15,-7 2-19 16,-6-2-11-16,-4 5-21 15,-4 1-18-15,1 10-56 16,-1 5-37 0,4 8-117-16,5 3-106 0,8 11 182 15</inkml:trace>
  <inkml:trace contextRef="#ctx0" brushRef="#br0" timeOffset="10562.54">12478 1409 1166 0,'7'-9'174'0,"-7"-1"148"0,-8-3-67 16,-5 2-74-16,-8 3-77 15,-10 8-91-15,-4 5-16 16,-5 12-10-16,3 4-6 16,18 0-6-16,8 0-4 15,12-5 1 1,9-4 6-16,7-4 12 0,6-3 8 0,0-6 13 31,4-2 11-15,-5-7 17-16,-1 0 8 0,-3-3 2 15,-2 2-6-15,-8 2-6 16,-6 8 1-16,-1-1-12 16,-7 10-6-16,1 17-15 15,3 9-8-15,4 11-3 16,3 5 3-16,3 3 1 15,1-2 2-15,-7-5 2 16,-4-4 2-16,-7-11 9 16,-1-3 3-16,-15-9 6 15,-8-3 1-15,-6-11-1 16,-4-7-3-16,4-11-15 16,7-7-21-16,7-11-86 15,-2-6-69-15,16-8 88 16</inkml:trace>
  <inkml:trace contextRef="#ctx0" brushRef="#br0" timeOffset="11323.19">12772 1298 554 0,'5'-3'196'16,"-2"0"168"-16,-3 1-121 15,0-1-23-15,-8-1-106 16,1 0-47-16,-4 1-39 16,-5 3-9-16,-4 4-11 15,0 1-5-15,-2 7-4 16,3 1-1-16,5 6-6 16,3-1 0-16,8 2-1 15,0-1 1-15,6-2 2 16,2 3 4-16,5-2 4 0,4 0 2 15,2-2 0 1,5 1 0-16,-5-2 0 0,-4-1 1 16,-10 0 5-16,-6 2 2 0,-15 1 1 15,-3 2-2-15,-9-1-22 16,-3-4-30-16,1-5-105 31,9-6-129-31,12-12 150 16</inkml:trace>
  <inkml:trace contextRef="#ctx0" brushRef="#br0" timeOffset="12292.49">13570 1470 898 0,'-2'-8'224'0,"-4"-3"187"16,-3 1-150-16,-5 0-13 15,-5-1-114 1,-1 0-45-16,-4 1-54 0,2 1-17 16,-3 8-22-16,1 4-6 0,3 11-8 31,2 6-2-31,4 9-8 0,3 7-8 0,9-1-8 15,3 0-2 1,12-7 9 0,2-7 12-16,2-7 17 15,2-8 5-15,1-7 6 0,1-6 3 0,2-8 3 32,1-5 4-32,-7-5 8 0,1 2 2 15,-9 5 6-15,-3 4 1 16,-5 8-5-1,-2 4-6-15,-5 11-12 16,-2 7-7-16,0 8-4 16,2 1-1-16,7-6 0 0,4-4 1 15,11-10 1-15,2-3 2 16,4-7 7-16,2-5 4 16,5-5 7-16,1-4 1 15,7 1-4-15,3 1-2 16,-5 4-8-16,-5 4-3 0,-9 9-2 15,-7 7-4-15,-5 9 2 16,0 1 1-16,-8 2-1 16,0 2 2-16,-3-5 3 15,-2 0 4-15,1-9 7 16,-3-3 4-16,-1-7 14 16,4-3-1-16,3-9-6 15,4-6-5-15,10-10-19 16,2-4-4-16,4 2-4 15,2 3 0-15,-1 9-9 0,0 4-25 16,4 5-87-16,0 1-46 16,2 5-107-1,1 1-32-15,-5 5 69 0,-4 3 49 16,-5 1 174-16,-5 1 103 16,-5 0 99-16,1 0 27 15,-2 0-8 1,2 0-28-16,2-2-49 0,1 0-23 0,8-3-41 15,4 0-15-15,7-5-27 16,1-2 0 0,-3-2 4-16,-1 0 7 0,-12 1 30 15,-4-2 20 1,-10 5 25-16,-7-2-8 0,-16 2-29 16,-8 5-29-16,-15 11-38 15,-4 10-7-15,8 15-4 16,8 4 0-1,19 5 2-15,11-2 2 16,18-5 0-16,10-8 2 0,21-10 3 16,8-7 3-16,11-7-69 0,4-5-28 15,-5-12-14-15,4-8 22 16</inkml:trace>
  <inkml:trace contextRef="#ctx0" brushRef="#br0" timeOffset="12833.83">15073 1370 726 0,'1'1'167'0,"1"0"52"0,1 9 1 16,0 1-39-16,-3 9-104 15,-4 5-27-15,4 2-26 16,-8 2-8-16,0-5-7 16,3-4-1-16,-4-9 0 15,6-5 19-15,0-7 24 16,-2-5 3-16,5-8 2 15,4-5-17-15,6-6-20 16,6-3 0-16,2 2 8 16,-1 1 0-16,4 6 3 15,-1 4-1-15,3 8-9 16,-1 7-3-16,-5 8-11 0,0 4-4 16,0 7-15-16,0 1-24 15,0 3-86 1,0-1-86-16,4-3 110 0</inkml:trace>
  <inkml:trace contextRef="#ctx0" brushRef="#br0" timeOffset="13375.38">15567 1523 994 0,'9'-1'170'0,"-2"-1"172"16,1-3-45-16,-8-2-43 15,-11-3-63-15,0-4-99 16,-2-1-32-16,-5 3-48 15,1 1-13-15,-1 9-21 16,-5 2-11-16,14 9-19 16,-6 3-7-16,12 5-3 15,7-1 6-15,1-1 18 16,9-1 13-16,3-7 16 16,-1-3 6-16,0-7 4 15,5-4 4-15,-8-5 22 16,-1-3 11-16,1 0 12 15,-10-2 2-15,6 4-20 0,-7 3-11 16,-1 7-13 0,0 5-6-16,-2 9-2 15,0 4-3-15,-1 3-5 16,7-2 0-16,3-7 3 0,6-4 2 16,5-7 6-16,-3-4 4 15,2-7 15-15,0-4 6 16,1-11 10-1,0-4 4-15,1-9-2 0,0-3 4 0,-4-11 9 16,-4-2 0-16,-7-6-2 16,-3 2-5-16,-1 13-9 15,0 11 0-15,0 21-8 16,2 11-9-16,-3 22-15 16,3 9-9-1,-1 22-5-15,-2 12 3 0,4 8 5 16,-2 0-11-1,7-3-61-15,4-1-46 0,1-5-189 16,-2-5-44-16,7-19 178 16</inkml:trace>
  <inkml:trace contextRef="#ctx0" brushRef="#br0" timeOffset="15025.21">15758 1367 1347 0,'-2'-1'189'0,"-2"0"65"0,4 0-49 32,3 1-26-32,6 0-106 0,3-4-20 0,17 0-35 15,12-5-9-15,3 2-7 16,3 2-2-16,-7-2 0 31,-5 7 0-31,0 2 2 16,-5 3 2-16,-10 9 2 15,-5 2 1-15,-9 7 1 16,-7 1 0-16,-2 0-3 0,-1-1 1 16,4-5-4-16,1-4 1 15,6-8 2-15,1-4 2 16,7-7 12-16,0-7 10 16,8-8 12-16,3-4 0 15,3-3-8-15,2 0-8 0,-5 6-14 16,-5 7-3-16,-14 11-11 15,-3 10-3-15,-4 16-5 16,0 8 2-16,1 7 6 16,1-3 1-16,13-10 0 15,3-5 1-15,9-13 0 16,2-4 3-16,-5-9 5 16,-1-8 0-16,2-11 5 15,3-6-1-15,6-6 0 16,4 2-4-16,1 8-4 15,-8 7-4-15,-1 17-6 16,-4 10-1-16,-14 13 1 0,-2 7 1 16,-10 3-2-1,-2-2-3-15,2-4-19 0,-7 0 1 16,-5-8 16-16,-1-4 8 16,-6-9 36-16,0-5 14 15,8-9 16-15,3-8-1 16,10-12-18-16,9-2-16 15,21-10-30-15,2 4-6 0,12 8-4 16,1 6-1-16,-2 14-11 16,4 0-28-16,3 7-77 15,1 0-54-15,3 0-72 16,-2 2 8-16,-12 2 69 16,-6 0 55-16,-23 3 140 15,-16 3 58 1,-8-3 79-16,-13 2 25 0,-9 0-16 15,-3 2-29-15,-8 3-68 16,0 5-26-16,5 9-35 16,3 2-6-16,5 4-7 15,15-2-6-15,15-9-15 0,6-5 1 16,20-12 9-16,-1-4 9 16,7-8 29-1,-1-3 17-15,-2-2 27 0,3-2 5 16,-7-2-2-16,5 0-13 15,-7 0-26 1,-6 4-9-16,-4 9-18 0,-16 8-6 16,-4 15-7-16,-6 8-1 0,-11 14-2 15,8 2-2-15,9-1-34 16,7-2-19-16,20-15-2 31,9-5 3-31,12-12 42 0,-6-7 19 0,3-12 45 16,-4-7 23-16,-4-11 33 31,8-7 11-31,-1-11-7 16,7-9-13-16,-2-17-25 0,0-8-7 0,-6-12-22 15,-8 8-10 1,-14 26 3-16,-10 16-1 16,-16 36-12-16,-10 15-4 15,-9 24-15-15,-2 15-6 16,3 24 9-16,5 4 4 15,7 4 1-15,2-8 2 16,13-13-12-16,9-10-7 0,10-12-29 16,10-7 3-16,1-13 17 15,6-8 9-15,10-11 34 16,-4-8 1-16,5-13 3 16,-8-10 3-16,-4-9 6 15,-1-10 3-15,-5-19-2 16,-2-7-4-16,-7-6-13 15,1 3-6-15,-4 33-7 16,-5 15-5-16,-6 36-8 16,-4 21 2-16,-7 23 2 15,-7 21 3-15,-1 17 8 16,-4 3 1-16,9-8 0 16,5-10 1-16,14-21-3 0,4-9-1 15,6-14 3-15,4-9 0 16,0-13 10-16,2-8 2 15,7-8 5-15,-2-6 5 16,0-4 0-16,-1 1-2 0,-9 7-7 16,-9 7-8-16,-7 11-9 15,-7 8-1-15,-7 10-2 16,5 0 1 0,5 3-4-16,7-1-3 0,12-9 1 15,5-4 2-15,11-8 10 16,2-2 2-16,-5-8 13 15,-2-1 7 1,-9 0 16-16,-4-3 8 0,-5 7 1 16,-3 4-5-16,-4 10-22 15,-4 12-10-15,-9 14-11 16,1 8-4-16,-5 11 0 16,4 3 1-16,5 1-5 15,0-1-10-15,-6-5-13 0,6-1-4 16,-12-5-8-16,-5-2-4 15,-10-7-20-15,-12-3-20 16,-3-11-36-16,0-5-13 0,10-15-59 16,7-11 106-1</inkml:trace>
  <inkml:trace contextRef="#ctx0" brushRef="#br0" timeOffset="15452.6">18821 847 1512 0,'14'-16'114'0,"3"8"121"0,3-1-75 16,-4 14 41-16,-7 13-44 15,-3 17-79-15,-8 16-9 16,-10 21-32-16,-3 13-13 16,-7 4-12-16,2 2-3 0,4-12-1 15,6-8-19-15,7-7-95 32,3-5-93-32,10-16-137 15,4-13 155-15</inkml:trace>
  <inkml:trace contextRef="#ctx0" brushRef="#br0" timeOffset="15771.01">19122 1234 1008 0,'-1'7'169'16,"-1"2"275"-16,1 4-274 16,1 3-28-16,0 5-36 15,2-5-74-15,4-5-4 16,7-6-2-16,4-5-1 15,6-8-6-15,2-3 0 16,-3-6-2-16,-2 0 5 0,-7-3 24 16,-9 0 7-16,-8-1 19 15,-10 6-10-15,-15 12-37 16,-7 10-12-16,-8 19-30 16,3 8 1-16,7 15 7 15,3-2 2-15,20-1 1 16,3-6-3-16,17-9-21 15,6-4-8-15,11-11-32 16,10-5-37-16,14-11-97 16,11-3-107-16,18-9 167 15</inkml:trace>
  <inkml:trace contextRef="#ctx0" brushRef="#br0" timeOffset="16090.82">19737 1364 998 0,'14'-24'263'0,"-13"4"160"16,-19 4-108-16,-15 1-56 15,-13 10-149-15,1 2-40 16,-3 13-52-16,-1 7-17 0,10 10-9 16,7 3-4-16,11 0-2 15,13-4-1-15,8-9-16 16,14-4 1-16,8-7 6 16,-2-5 5-1,15-8 20-15,-6-3 3 16,7-6 15-16,-3 0 11 0,-4-1 23 15,0-2 11-15,-11 3 2 16,-3 1-8 0,-13 9-13-16,-2 5-17 0,-9 14-20 15,-1 9-4-15,3 10-13 0,2 2 3 16,10-1-1-16,6-2-16 16,10-7-37-16,5-4-19 15,13-9-91 1,4-8-47-16,-5-10 122 15</inkml:trace>
  <inkml:trace contextRef="#ctx0" brushRef="#br0" timeOffset="16330.12">20102 845 1387 0,'-19'16'140'0,"1"6"84"16,1 8-18-16,3 9 1 15,2 7-58-15,-1 13-61 16,4 4-12-16,0 6-42 16,4-1-14-16,7-7-14 15,-1-3-1-15,5-8-1 16,-1-2-19-16,0-6-83 16,-2-6-63-16,3-15-306 15,2-10 270 1</inkml:trace>
  <inkml:trace contextRef="#ctx0" brushRef="#br0" timeOffset="16880.5">20320 1185 1407 0,'-21'13'154'0,"-10"0"62"0,-8 1 2 0,-16 5-119 31,-1 0-42-31,6 2-43 16,8 3-10-16,21-1-16 16,6-2-8-16,20-2-2 15,8-1 2-15,13-4 14 0,11-3 8 16,13-2 9-16,1-4 1 16,-3-5-3-16,-4-4 2 15,-12-4 3-15,-9-3 0 16,-2-3 5-16,-5-1-1 15,-6 1-5-15,0 1-1 16,-10 12-12-16,2-2-8 0,-8 18-2 16,-2 8-1-16,3 2 7 15,-1 0 4-15,9-7 1 16,7-4 3-16,8-10 10 16,2-4 7-16,8-6 23 15,-1-5 12-15,2-5 22 16,-2-2 0-16,-3-6-1 15,1-1-11-15,-4 0-20 16,0 2-5-16,-12 13-20 16,-5 6-10-16,-8 18-11 15,-5 10-6-15,-3 15-2 16,1 6 4-16,1 9 4 0,1 2 0 16,1 0 1-1,0-2-3-15,-1-4 0 0,-4-5-3 16,-6-5-17-16,-8-5-2 15,-9-7-29 1,-3-3-17-16,-10-8-52 16,-5-4-42-16,-24-7 89 15</inkml:trace>
  <inkml:trace contextRef="#ctx0" brushRef="#br0" timeOffset="35354.92">10539 2104 406 0,'-3'0'103'16,"0"-1"83"-16,-1 0-41 16,2 0-15-16,-2 1-29 15,1-1-15-15,2 0-13 16,1 1-5-16,-3-4 4 16,7-1 4-16,4-4-1 15,1-1 0-15,5-1 0 16,-2 2-9-16,1 3-17 15,1 3-13-15,0 5-26 0,0 6-4 16,-2 6-6-16,-1 1 2 16,-8 0-2-16,-3 3 2 15,-10-2 1-15,-3 2 1 16,-6-3-1-16,-3-1 0 16,5-3-1-16,2-6 0 15,7-4-2-15,5-1 0 0,9-2 0 16,3 2-2-16,7 3 1 15,3 1 1-15,8 5 0 16,0 4-3-16,-1 5 13 16,1 2 8-16,-11 0 10 15,-5 1 9-15,-14 0 5 16,-14-1-5-16,-16 0-5 16,-5-1-6-16,-6-4-19 15,1-2-3-15,5-10-46 16,4-3-38-16,10-10-110 15,3-5-108-15,10-2 165 16</inkml:trace>
  <inkml:trace contextRef="#ctx0" brushRef="#br0" timeOffset="35905.21">10540 1931 854 0,'-13'9'136'0,"-7"1"148"0,-4 4-55 0,-4 2-54 16,-2 1-45-16,-3 5-72 16,-1 0-23-16,-2 8-19 15,0 4-6-15,1 10-11 16,7 5-4-16,5 11-2 16,8 0-1-16,19 3 2 15,5-2-1-15,21-7-1 16,5-3 1-16,8-8-1 0,5-8 0 15,2-11 1 1,4-8 0-16,9-16 4 0,4-6 2 16,4-20 4-16,-6-7 14 15,-19-15 30-15,-9-6 13 16,-13-8 20 0,-12-6-5-16,-8-1-13 0,-7 2-7 15,-17 4-15-15,-4 3-5 0,-24 10-16 16,-7 5-6-16,-11 14-13 15,-5 6-5-15,11 16-13 16,5 7-2-16,11 11-36 16,7 4-32-1,11 0-89-15,5 0-124 0,20 0 172 16</inkml:trace>
  <inkml:trace contextRef="#ctx0" brushRef="#br0" timeOffset="36722.33">11451 2070 992 0,'3'8'133'0,"0"3"36"15,-3 13-20-15,-4 8-19 16,-5 6-87-16,-1 9-22 15,-4 6-18-15,-3 2-1 0,2-5-25 16,0-3-9-16,0-10-33 16,1-7-13-16,6-9 21 15,2-9 9-15,6-12 45 16,2-8 22-16,3-16 28 16,7-7 9-16,2-16 9 15,5-6 2-15,-1-7 4 16,4-1 3-16,-3-1 13 15,2 7 4-15,-2 13-3 16,0 7-5-16,2 17-28 16,-5 8-17-16,2 14-28 15,1 9-10-15,-1 13-6 16,4 7 0-16,-6 8 2 16,0 4-1-16,-6 3-19 15,1-1-21-15,-6-3-77 16,-2-3-45-16,-3-7-143 0,-6-6 162 15</inkml:trace>
  <inkml:trace contextRef="#ctx0" brushRef="#br0" timeOffset="36895.08">11395 2273 1273 0,'11'0'119'16,"0"0"135"-16,3-1-95 0,4-3-3 15,1-3-45-15,5-2-71 16,3-2-20-16,2-6-85 16,-3-2-80-16,4-1 83 15</inkml:trace>
  <inkml:trace contextRef="#ctx0" brushRef="#br0" timeOffset="37068.21">11798 1964 1334 0,'3'5'122'0,"-2"4"57"16,0 4 2-16,0 10-58 15,0 7-37-15,-1 14-46 16,-1 5-12-16,-2 6-18 0,-2 3-4 16,2 0-31-16,-3-3-31 15,4-8-192-15,2-5 153 16</inkml:trace>
  <inkml:trace contextRef="#ctx0" brushRef="#br0" timeOffset="37304.28">11969 1981 1213 0,'5'-17'177'15,"0"1"132"-15,-1 7-95 16,0 3-14-16,-4 4-64 15,0 5-35-15,-4 15-49 16,0 10-17-16,-6 17-27 16,0 8-2-16,-3 6-5 15,1 3-1-15,9-4-29 16,0-5-46-16,12-7-142 16,-1-7-241-16,0-10 260 15</inkml:trace>
  <inkml:trace contextRef="#ctx0" brushRef="#br0" timeOffset="37493.11">11754 2181 1188 0,'-2'8'113'16,"2"0"108"-16,6 0-65 15,5 1-4-15,5-5-54 0,8 0-71 16,4 0-13-1,12-3-74-15,7-1-78 0,0 0 79 32</inkml:trace>
  <inkml:trace contextRef="#ctx0" brushRef="#br0" timeOffset="37806.58">12229 2302 1302 0,'-14'-3'148'0,"-5"-4"79"15,-1-3-16-15,-4-2-91 16,-1-3-54-16,2 7-61 16,3 4-11-16,2 13-15 15,5 9-4-15,3 10 0 16,4 4-1-16,14-1-10 16,3-5 0-16,10-11 5 15,2-4 8-15,4-9 21 0,-3-3 4 16,-3-7 20-16,-3-5 9 15,-5-4 9-15,-3 0 1 16,-2 2-16-16,-5 1-9 16,2 9-14-16,-5 5-7 15,1 12-5-15,2 6 0 16,0 8-31 0,2 0-51-16,8-5-281 15,4-3 229-15</inkml:trace>
  <inkml:trace contextRef="#ctx0" brushRef="#br0" timeOffset="38199.72">12542 2245 1171 0,'-10'-9'154'16,"3"6"102"-16,-2 3-120 16,2 11-11-16,-10 12-88 15,-4 5-28-15,8 12-12 16,-2 0-1-16,19-8-4 15,1-5-9-15,14-14-26 16,6-9-11 0,5-10-43-16,4-5-34 0,4-13 12 15,-4-3-7-15,1-13 15 16,0-7 40-16,-7-9 15 0,-4-7 20 16,-8-9 61-1,-5-2 23-15,-5 5 65 0,-4 7 37 16,-3 25 45-1,0 14 17-15,-6 26-107 0,-3 13 20 16,-3 22-62-16,2 8-21 16,1 22-13-16,4 5-11 15,2 4-15-15,3-2-1 16,1-10-1-16,1-4 25 16,3-13-126-16,0-5-68 15,2-14 97-15</inkml:trace>
  <inkml:trace contextRef="#ctx0" brushRef="#br0" timeOffset="38764.21">12963 2159 914 0,'-12'8'195'0,"-9"4"216"15,-9 7-263-15,-3 2 12 16,-10 0-99-16,3 0-32 15,6 1-25-15,6 1-5 16,16-1-14-16,10 0-4 0,17 0 1 16,9-1 1-16,19-2 10 15,4-1 7-15,4-10 7 16,-1-4 3-16,-6-9 2 16,-3-7 2-16,-1-6 4 15,-3-3 14-15,-10-3 17 16,-5 1 12-16,-16 1 24 15,-6 3-3-15,-11 6-14 32,-4 4-17-32,-5 11-36 0,0 6-15 0,1 8-7 15,4 3 0-15,7 0 1 16,6-3 0-16,12-4 1 16,6-2 1-16,9-4 4 15,4-3 0-15,0-3 2 16,5-4-1-16,-2 0 1 15,-3 0 0-15,-5 4-1 0,-8 0-1 16,-15 2-5-16,-2 2-3 16,-13 1-6-16,-1 1-2 15,-5 2 7-15,4-1 4 16,6-2 9-16,2-4 13 16,10-7 21-16,10-7 7 15,16-8 4 1,6-4-6-16,8-3-22 0,0-1-7 0,6 3-11 15,2-4-8-15,7-1-122 16,8-2-88-16,16-13 113 16</inkml:trace>
  <inkml:trace contextRef="#ctx0" brushRef="#br0" timeOffset="39532.78">14211 2157 505 0,'4'2'173'0,"0"2"82"0,-1 2-2 16,2 5-27-16,-5 5-84 15,0 4-29-15,1 7-47 16,0 0-23-16,2-1-29 16,0-2-6-16,-1-2-5 15,-1-3-1-15,-1-5 0 16,1-2 0-16,0-5 4 16,-1-6 4-16,0-1 20 15,-4-8 14-15,3-9 32 16,4-5 8-16,1-8 2 15,4-1-10-15,-2-3-30 16,3 1-12-16,5 4-23 16,-1 3-6-16,6 1-7 15,-2 4-5-15,4 4-66 16,1-1-63-16,7 4-319 0,-1 3 266 16</inkml:trace>
  <inkml:trace contextRef="#ctx0" brushRef="#br0" timeOffset="40350.18">14554 2180 887 0,'-7'15'104'0,"-2"-2"79"0,-2 0-31 16,2-1 3-16,1 1-72 16,4 1-70-16,0 2-7 15,6-1-1-15,8-1 4 16,2-6 19-16,6-1 8 0,4-7 8 15,1-2 4-15,1-6 4 16,-5-3 0-16,-1-3 15 16,-4-4 4-16,1 1 1 15,-1-4 5-15,-2 1-12 16,-3 5-7-16,-7 5-19 16,1 7-12-16,-6 10-20 15,1 8-7-15,-6 9-5 16,2 7-1-16,-2 2 5 15,3-3 1-15,6-5 2 16,1-9 0-16,9-9 3 16,0-5 1-16,5-9 2 15,1-3 0-15,4-9-2 16,6-2-1-16,1-3-3 16,5 0 0-16,0 8-2 15,-1 2 0-15,-7 12-3 16,-5 3 0-16,-7 11-1 0,-3 1 1 15,-10 4-5-15,-3 1-7 16,-5-2-1-16,-1-2 0 16,5-4 2-16,-1-4 8 15,5-5 4-15,0-1-1 16,9-4 5-16,6-3 0 16,0-2 3-16,4-2 3 0,-2-4 5 15,0 0 4-15,4-6-1 16,3-3-2-16,6-2-6 15,0-1-4 1,-3 5-4-16,-4 3 0 0,-8 9 0 16,-3 4 0-16,-2 4 0 15,0 2 0-15,-6 0 4 16,-3 0 3-16,-1 0 3 16,-2 2 2-16,-3 0 5 15,1 1-2-15,-3 2 2 16,4 1-1-16,-1 6-4 15,3 2 0-15,1 4-6 16,7 3-2-16,5 1 1 16,2 2 1-16,2-3 8 15,-1-3 3-15,-6-4 10 16,-2-4 6-16,-10-4 9 0,-8-3 0 16,-7-4-7-16,-3-4-11 15,1-7-30-15,0-2-26 16,4-3-79-16,-2 1-58 15,1 2-248-15,6 8 239 16</inkml:trace>
  <inkml:trace contextRef="#ctx0" brushRef="#br0" timeOffset="41405.08">16068 2243 1317 0,'-5'-2'190'16,"-4"-3"128"-16,-4-4-143 16,-1-2 9-16,-2-5-112 15,1-1-34-15,-3 4-33 16,-2 5-10-16,-6 11-15 16,-7 8-5-16,-2 14-46 0,3 3-9 15,12 1 8-15,10-5 2 16,17-14 49-16,13-3 15 15,5-9 24-15,5-4 18 16,-1-7 33-16,-1-3 13 16,-6-6-2-16,-4 1-10 15,-2 0-23 1,-3 1-12-16,-5 9-21 0,-3 5-10 0,-2 18-13 16,-3 12-3-16,-5 18 1 15,3 4 5-15,3-4 6 16,3-3 0-16,12-16-1 15,7-6 0-15,6-14 3 16,5-4 3-16,-4-13 5 16,1-5 2-16,6-11 7 15,-3-6 4-15,6-15 5 16,-7-8 1-16,-12-11-6 16,2-4-3-16,-18 3 0 15,4 6 3-15,-8 24 6 16,-5 13 1-16,0 25-21 15,-6 15-8 1,-5 24-12-16,-4 12-4 0,-7 19 11 16,-1 3 0-16,10 0 1 15,8-6-2-15,18-13-2 0,13-9 1 16,6-14 3-16,1-8 3 16,-1-12 5-16,-4-6 2 15,-2-9 4 1,-1-7 2-16,-5-8-1 0,2 1-1 15,-7-1-4-15,-2 4-3 16,-7 10-11-16,-1 7-7 0,-1 14-4 16,-2 6-1-16,2 8 7 15,-1 0 8-15,5-5 5 16,7-5 1-16,7-8 4 16,6-6 4-16,2-7 16 15,1-5 7-15,-4-7 11 16,-1-3 2-16,-8-7-8 15,-3-1-6-15,-14-4-13 16,-9-2-15-16,-10 5-47 16,-6 6-41-16,-8 8-120 15,1 9-74-15,6 9 145 16</inkml:trace>
  <inkml:trace contextRef="#ctx0" brushRef="#br0" timeOffset="41955">16826 2203 805 0,'23'13'153'0,"-7"0"263"0,-10 5-257 15,-7-2-7-15,-3-1-40 16,-9 1-73-16,0-4-13 16,1-2-9-16,-3-3-2 0,7-6 19 15,7-1 18-15,1-8 28 31,4-4 11-31,4-6-14 16,0-2-21-16,3 2-36 16,8 1-13-16,1 13-14 15,1 4-4-15,0 12 1 16,-4 5 2-16,6-1 7 16,-1-1 2-16,7-8 4 15,4-3-1-15,2-6 16 16,-2-3 16-16,-8-4 28 15,0-2 12-15,-9-4 5 16,-7-1-7-16,-12-7-19 16,-5 1-6-16,-9-1-18 15,3 4-7-15,4 13-21 16,-4 7-7-16,3 25-8 16,0 6-2-16,1 18 7 15,1 4 1-15,0 6 3 0,0 2-1 16,-3-3-1-16,1-1-11 15,-3-7-11-15,-3-3-4 16,-6-13-1-16,-2-6 12 16,-6-11 14-16,2-8 6 0,2-10 8 15,0-7 0-15,1-9-18 16,2-8-19-16,4-10-39 16,5-8-65-16,17-8-42 15,14 1-71-15,4 5 123 16</inkml:trace>
  <inkml:trace contextRef="#ctx0" brushRef="#br0" timeOffset="42207.48">17430 2115 1440 0,'-10'2'130'0,"-11"9"165"16,-4 3-175-16,-3 5 26 0,5 0-40 15,4-1-59-15,8-4-14 16,6-4-30-16,4-2-5 16,11 4-4-16,1 0 2 15,-3 4 4-15,-6 3 3 16,-2-2 1-16,-4 1 2 16,-1 0 0-16,-9 0-11 15,-10-2-70-15,0-3-72 16,-4-6 76-16</inkml:trace>
  <inkml:trace contextRef="#ctx0" brushRef="#br0" timeOffset="42380.84">17531 2142 1050 0,'10'32'107'0,"-9"3"93"16,-3 6-91-16,-9-5-5 15,-3-2-52-15,10-5-58 16,5-7-43-16,12-10-128 16,6-5-202-16,11-8 211 15</inkml:trace>
  <inkml:trace contextRef="#ctx0" brushRef="#br0" timeOffset="42538.6">17592 2010 1983 0,'-14'1'-387'15,"-16"6"499"1,2-2-8-16,9-1-47 16,9-4-9-16,8-2-55 0,7-4-145 15,8 0-233-15,15 3 211 16</inkml:trace>
  <inkml:trace contextRef="#ctx0" brushRef="#br0" timeOffset="43103.58">17900 2217 1404 0,'-6'9'131'0,"-4"-4"46"16,-4 0-4-16,-8 3-50 15,-2 1-57-15,-6 10-45 16,2 1-13-16,6 0-14 16,2-2-6-16,17-5-11 15,4-3 1-15,13-7 8 16,3-3 8-16,3-5 24 15,2-4 13-15,2-8 25 16,-5-3 12-16,3-10 6 16,-1-3-3-16,-4-13-11 15,2-6-9-15,-7-16-15 16,-3-7-6-16,-3 2-8 16,-3 11 0-16,-4 25-5 15,-2 18-8-15,-6 27-19 16,-3 9-6-16,-1 23-1 0,-2 8 7 15,7 15 7-15,4 5 1 16,7-2 1-16,7-4 0 16,9-10 1-16,5-6 0 15,9-10-12-15,4-5-1 16,4-14 3-16,1-8 0 16,2-12 16-16,-2-8 2 0,-2-13 3 15,-2-3 5-15,-12-8 11 16,0-2 8-16,-16 4 2 15,-6 3 3-15,-13 13-2 16,-7 10-12-16,-9 17-10 31,-4 6-7-31,6 12-11 0,4-2 1 0,13 3 0 16,10-3-1-16,12-3 0 16,8 0-1-16,16-4-2 15,8-1-31-15,15-5-18 16,3-3-40-16,-4-4-124 15,-4-4-48-15,-9-3 127 16</inkml:trace>
  <inkml:trace contextRef="#ctx0" brushRef="#br0" timeOffset="45554.11">19473 2061 1812 0,'3'0'59'0,"-13"-1"-12"0,7 2 38 0,0 6-41 16,3 5-25-16,2 14-16 15,-4 5-4-15,2 11-3 16,0 2 0-16,-1-4-4 16,8-1-1-1,-4-9-1-15,7-2 1 0,-5-9 5 16,-9-5-10 0,0-8-13-16,-9-5-1 0,-3-6-1 15,0-3 11-15,-7-7 17 16,1-3 4-16,-10-6 4 15,1 1 2-15,6-1 20 16,9 2 3-16,16 3 6 16,14 0 1-16,15 0-10 15,7 1-4-15,8 0-6 0,-3 0-6 16,-5 9-17-16,3 6-52 16,-2 9 36-16</inkml:trace>
  <inkml:trace contextRef="#ctx0" brushRef="#br0" timeOffset="46057.82">20228 2136 1185 0,'-15'8'149'0,"2"1"6"0,-9-2 17 0,7 1-2 15,6 0-107-15,6-5-18 16,11 0-20-16,7-1-1 16,10-6-2-16,4-2-3 15,-2-3-5-15,3-4-6 0,-11 0-1 16,-4 3 2-16,-8 1 4 15,-7 3 1-15,-12 2-3 32,-4-1-4-32,-14 7-9 0,-9 2-5 0,-6 15-4 15,-3 6 0-15,10 7 4 32,7 3 0-32,16-4 3 0,7-2 1 0,11-6-2 15,8-1 1-15,12-5 6 16,13-6 8-16,16-8 21 15,3-4 5 1,9-10 3-16,-1-7-3 0,0-4-14 16,3-3-2-16,-4 2-7 15,-2 0-2-15,-19 4 0 16,-5 2-23-16,-21 0-85 16,-12-1-91-16,-8-2 92 15</inkml:trace>
  <inkml:trace contextRef="#ctx0" brushRef="#br0" timeOffset="46246.84">20380 2069 2137 0,'13'73'-10'0,"0"-37"20"0,6-4-1 0,11 9-3 0,0-9-3 0,6 3 7 0,2 0-29 0,5-8-119 32,4-4-136-32,0-13 137 0</inkml:trace>
  <inkml:trace contextRef="#ctx0" brushRef="#br0" timeOffset="47189.09">21033 2275 1180 0,'1'-6'173'0,"-2"-2"134"16,-5-3-40-16,-5-4-58 15,-5-2-77-15,-6 2-85 16,-3 3-24 0,-2 10-26-16,-1 11-10 15,2 12-7-15,4 6 0 0,8 3-30 16,6-3-11-16,12-7-3 15,4-4 1-15,13-8 33 0,-2-5 14 16,6-4 12-16,3-3 3 16,-4-5 16-1,-1-1 14-15,-3-2 21 0,-4-2 7 16,-6 2-6-16,2 1-13 16,-12 5-24-16,-4 5-12 15,-5 7-8-15,-4 5-2 16,1 5 1-16,1 1 2 0,9-5 1 15,6-1 0-15,11-8 0 16,12-3 2-16,3-6 4 16,0-4 2-16,6-5 4 15,-6-2 6-15,5 2 11 16,2-1 1-16,-5 6-2 16,-4 4-4-16,-9 6-15 15,-3 5-3-15,-11 7-4 16,-5 3-1-1,-4 2-8 1,-6 1 1-16,-1-3 3 16,2-1 1-16,4-9 12 15,4-4 5-15,-2-3 6 16,7-4 3-16,5-8 2 16,4-2-1-16,11-7-9 15,-1-3-7-15,11 3-11 0,4 2-3 16,2 11-3-16,0 10 0 15,-11 7 2-15,-7 5 0 16,-10 6-9-16,-1-2-10 16,-6-3-6-16,-6-3-4 15,1-4 10-15,-3-5 14 16,7-4 14-16,5-2 11 16,0-5 23-16,-4 1 2 15,6-2 2-15,-2-2-7 0,2 2-19 16,6-1-7-16,-3 5-7 15,0 1-2-15,-1 5-3 16,-4 5 0-16,-1 5-1 16,-2 5 3-16,2 2 4 15,3-1 1-15,5-2 3 16,5-2 2-16,11-8 2 16,6-3 1-16,7-5 10 15,-4-5 14-15,-2-2 25 16,-13 0 14-16,-7-4 19 15,-5 0-2-15,-7-3-17 16,1 4-18-16,-6 4-31 16,-1 10-15-16,2 1-18 0,-1 8 0 15,-5 7-1-15,3 3-15 16,3-2-40-16,-1-3-29 16,12-4-138-16,1-7-110 15,8-2 195-15</inkml:trace>
  <inkml:trace contextRef="#ctx0" brushRef="#br0" timeOffset="47347.39">22093 1883 1437 0,'-12'5'97'0,"3"-1"129"15,5-3-206-15,-2-1-20 16,6-6-428-16,3 0 314 15</inkml:trace>
  <inkml:trace contextRef="#ctx0" brushRef="#br0" timeOffset="48024.03">22219 2233 789 0,'-6'47'133'0,"-1"-7"28"16,2-17 12-16,-1-8 41 15,3-13-76-15,0-6-13 0,1-12 20 16,2-6-1-16,3-8-28 16,5-5-19-16,6 1-46 15,3 3-20-15,3 15-13 16,-3 7-6-16,0 14-10 16,-1 10-1-16,0 2-3 15,3 0 2-15,12-2 3 16,1-3 1-16,-1-5 1 15,1-3 4-15,-3-5 18 16,2-4 12-16,3-8 24 16,-2 0 11-16,-4-6 4 15,-4 0-2-15,-7-1-13 16,-6-1-10-16,-11 6-25 16,-7 6-15-16,-13 12-21 15,-4 7-6-15,-4 12-3 16,4 3 6-16,7 0 5 0,9 0-2 15,16-5 1-15,9-4 3 16,8-7 3-16,7-3 4 16,5-6 4-16,2-3 2 15,9-4 3-15,-5-2 1 16,-3-5 0-16,0-2-1 16,-22 2-4-16,-1-2-2 0,-9 10-8 15,0 4-5-15,-1 4-3 16,0 6 1-16,-1 1 3 15,-4 1 2-15,0 3 3 16,1 0 0-16,2 2-1 16,-2 0 0-16,-1 2-1 15,1 1 1-15,-2 1 0 16,1 1 0-16,-3-1-1 16,-2 0 0-16,1-2-2 15,-5-2-1-15,0-2-7 16,-2-2 6-16,-8-6-18 15,-1-3-8-15,-9-7-13 16,-10-7-28-16,-9-12-74 16,1-6-69-16,-2-13 116 15</inkml:trace>
  <inkml:trace contextRef="#ctx0" brushRef="#br0" timeOffset="49233.44">23829 1777 842 0,'7'1'178'0,"-5"-1"46"31,2 5-29-31,-2 3-15 0,-6 8-112 0,1 9-20 16,-6 12-15-1,1 8-11-15,-3 9-18 0,1 5-4 16,1 8-5-16,2-4-58 15,5 1 44-15</inkml:trace>
  <inkml:trace contextRef="#ctx0" brushRef="#br0" timeOffset="49845.35">23612 2106 1440 0,'4'-5'121'0,"4"-5"42"15,8-4 3-15,4-5-40 16,8-6-40-16,2-2-27 16,0-2-3-16,2-1-8 15,0 2 0-15,5 2 0 16,3 2-4-16,1 4-12 0,0 1-6 15,-3 9-12-15,-3 4-5 16,-4 11-9-16,-6 10-6 16,-12 15-6-16,-6 7 0 15,-17 17 6-15,-8 4 2 16,-10 6-18-16,-2-1 0 16,6-11 3-16,7-10 4 0,3-14 25 15,6-10 3-15,6-11 7 16,2-7 5-16,8-10 4 15,8-4-2-15,4-5-10 16,6-3-6-16,7 7-11 16,-1 3-6-16,5 10-3 15,-4 2 0-15,-4 3 2 16,4 1 4-16,-1-5 3 16,3-4 2-16,8-5 4 15,1-2 1-15,6-7 12 16,-2-4 3-16,-8-4 7 15,-5-5 5-15,-21-2 14 16,-6 3 9-16,-13 8 1 16,-10 6-9-16,-16 21-31 15,-6 12-14-15,1 24-10 16,3 6 1-16,19 4 3 16,12-1 1-16,18-10 0 15,10-2 0-15,23-9-35 0,1-5-34 16,6-10-101-16,3-6-44 15,-4-7 108-15</inkml:trace>
  <inkml:trace contextRef="#ctx0" brushRef="#br0" timeOffset="51276.01">11817 2657 437 0,'-2'1'146'16,"-2"3"107"-16,0 1-60 16,-1 0-14-16,-2-1-46 15,-1-2-20-15,-2-1-16 16,-4 2-4-16,-1 0-34 15,-3 1-12-15,-5 2-20 0,-1 0-11 16,-2 5-12-16,3 0-4 16,4 4-4-16,3 1-3 15,9 0-1-15,3 0 2 16,12-1 5-16,4-1 6 16,10 0 11-16,1-1 1 15,2-2 1-15,0 0-4 16,-6-1-3-16,0 0 1 0,-11 2 8 31,-7 0 7-31,-12 3 3 0,-8 1-1 0,-12 1-10 16,-3 2-23-16,-8-5-74 15,-3-5-60-15,6-5 67 16</inkml:trace>
  <inkml:trace contextRef="#ctx0" brushRef="#br0" timeOffset="51622.34">11875 2821 937 0,'17'9'134'16,"3"0"27"-16,2-3-12 16,-4-2-21-1,3-4-60-15,-5-4-4 0,-2-4 13 0,-2-2 7 16,-7-1-11-16,4-3 0 15,-11 2 1-15,-1 1 1 16,-11 1-10-16,-5 3-13 16,-6 5-32-1,-6 2-14-15,-2 9-20 16,3 6-6-16,5 12-1 0,4 3 3 0,9 4 7 16,3 2 3-16,11-7 2 15,9-2 0-15,9-9-9 16,6-5-17-16,11-9-75 15,5-5-34-15,4-12 67 16</inkml:trace>
  <inkml:trace contextRef="#ctx0" brushRef="#br0" timeOffset="51904.1">12325 2738 272 0,'-10'0'135'15,"1"-1"76"-15,-3 0-28 16,6-1 4-16,4 1-42 0,-2-1 3 16,2 1-11-16,-1 3-15 15,-4 2-25-15,-4 3-18 16,-3 7-23-16,-3 3-13 16,-2 9-30-16,0 5-8 15,8 2-5-15,-1-2-3 16,9-5-1-16,6-3-1 15,5-10-1-15,7-2 0 0,8-8-7 16,2-5-22-16,7-9-80 16,2-2-77-16,7-6 99 15</inkml:trace>
  <inkml:trace contextRef="#ctx0" brushRef="#br0" timeOffset="52625.28">12511 2773 609 0,'-2'2'101'0,"-6"-1"88"16,8 1-52-16,-8-2-42 16,3-1-1-16,4 0-1 15,-8 1-3-15,6 0-14 32,3 3-19-32,0 4-26 15,3 2-9-15,-1 4-19 16,1 4-2-16,2 2-3 0,1 0 1 15,2 1-1-15,-7-1 0 16,4-2 4-16,-10-3 2 16,3-5 2-16,2-8 2 15,-3 2-1-15,-1-7 1 16,3-6-1-16,-6-3 1 16,8-4 9-16,4-1 8 15,-10-2 3-15,6 1 1 16,-1 3-12-16,4 2-8 15,-3 4-7-15,6 4-2 16,-9 2-2-16,4 0-1 0,-1 4 5 16,3-1 4-16,-1 2 7 15,-1 2 7-15,5 0-1 16,-5-1-1-16,4 0-4 16,-5-2-2-16,-1 0-5 15,1 0-1-15,0 0-4 16,-1 1-1-16,5 3-3 15,-3 1-2-15,6 1 1 16,1 0 0-16,-1-2 2 16,1 0 1-16,5-2 0 15,2-1 3-15,3-1 4 16,2 0 1-16,-1-1 4 16,1-1 2-16,-2-2 1 0,1-1 2 15,-5 0 6-15,-1-1 0 16,-5-1 14-16,-3 1 5 15,-6-1 1-15,0-2 2 16,-5 1-17-16,-1 0-3 16,-3 1-9-16,-2 3-7 15,0 7-11-15,-1 5-8 16,1 9-3-16,2 4 1 16,4 5 5-16,3-1 1 0,6-1 2 15,5-1 0-15,5-2-1 16,4-6 0-16,6-6-40 15,6-4-73-15,5-11-87 16,0-4-124-16,5-9 167 16</inkml:trace>
  <inkml:trace contextRef="#ctx0" brushRef="#br0" timeOffset="52821.04">13010 2561 864 0,'-9'-18'174'0,"2"7"183"15,0 5-105-15,5 12-66 16,0 10-58-16,0 14-66 16,0 9-11-16,3 15-12 0,-1 4-10 15,2-1-17-15,2-1-4 16,-2-8 52 0,4-1-116-16,-2-11-86 0,0-1-122 15,4-5 65-15</inkml:trace>
  <inkml:trace contextRef="#ctx0" brushRef="#br0" timeOffset="52975.85">12826 2797 1526 0,'19'0'129'0,"6"0"60"16,4-2-17-16,8-2-61 15,0-1-46-15,1-3-47 16,4-3-20-16,8-2-125 15,13 0 90-15</inkml:trace>
  <inkml:trace contextRef="#ctx0" brushRef="#br0" timeOffset="53427.46">13462 2838 747 0,'-15'2'147'15,"5"-1"137"-15,2-1-11 0,8-1-53 16,0 0-49-16,10-3-72 16,6 0-31-16,8-2-29 15,2 0-18-15,6-1-39 16,1-1-59-16,8 1 49 16</inkml:trace>
  <inkml:trace contextRef="#ctx0" brushRef="#br0" timeOffset="54391.43">14136 2775 1460 0,'-1'-4'141'0,"-6"-3"108"15,-7-1-61-15,-9 2-29 0,-3 2-70 16,-5 6-87-16,0 7-16 15,0 12-11-15,0 6-5 16,8 8-3-16,7-3 2 16,15-4-3-1,9-4 2-15,14-10 12 0,0-4 3 0,8-7 11 16,1-6 3-16,1-10 5 16,1-5 4-16,-1-9 5 15,-3-3 5-15,-9-8 23 16,-6-4 11-16,-7-7 14 15,-8-3 6 1,-5 1-14-16,-2 0-9 0,-2 15-6 16,1 7-4-16,1 19-17 15,-1 10-9-15,2 16-25 16,1 6-7-16,6 14 3 16,3 6 6-16,10 4 8 15,3 3 0-15,5 0 1 31,-1-5 0-31,3-5-1 0,0-5 0 0,0-12 2 16,2-6 2-16,3-12 2 16,3-5 3-16,4-13 2 0,3-5 1 15,-5-7 4-15,-4-2 1 16,-7-2 16-16,-8 1 5 16,-12 4 8-1,-4 5 2-15,-11 10-22 0,-4 5-12 16,-5 14-22-16,-1 5-8 15,0 14 0-15,2 4 2 0,11 3 8 16,9-2 1-16,16-7 4 16,5-5 0-16,12-9 3 15,7-5 2 1,5-11 3 0,4-5 1-16,-4-11 3 15,-3-2 2-15,-8-4 4 16,-4 1 5-16,-8 2 5 15,-5 4-1-15,-7 9-8 16,-7 9-10-16,0 8-10 16,-6 13-2-16,-6 23-1 15,-5 7 1-15,-6 19-23 16,-4 6-47-16,-7 7-138 16,6-1-3-16,4-12 13 15,-1-10 34-15,11-21 141 0,-1-11 5 16,6-19 107-1,9-9 48-15,6-24 36 0,2-7 10 16,6-22-76-16,1-10-24 16,1-19-27-16,3-9-5 15,1-3-21-15,7 7-7 16,4 26-13-16,7 18-4 16,1 31-3-16,0 13 0 15,-3 16 1-15,-4 8 2 0,-5 8 5 16,-10-2 0-16,-13 0-2 15,-7 0-1-15,-21-3-5 16,-6 0 2-16,-16-8-17 16,-3 0-16-16,5-12-77 15,-4-6-61-15,18-17 93 16</inkml:trace>
  <inkml:trace contextRef="#ctx0" brushRef="#br0" timeOffset="54941.01">15108 2885 1147 0,'-1'8'149'16,"4"0"23"-16,4-8-45 16,10-3 26-16,1-10-118 15,3-3-17-15,0-5 10 16,-2-1 12-16,0-1 28 15,-2 1 11-15,-3 3 10 16,-5 2-5-16,-9 4-15 16,-1 2-10-16,-7 8-34 15,-6 3-16-15,-4 12-20 0,-1 5-4 16,-4 9 1-16,5 4-1 16,-5 4-3-1,6-1 0-15,6-3 3 0,5-1 5 16,11-8 7-16,8-2 2 15,7-8 3-15,-1-3 2 16,-2-7 3-16,2-3 0 16,4-11 0-16,4-2 0 15,6-7-1-15,1-3-1 0,0 1-3 16,-2 3 0-16,-5 9-2 16,-8 4-3-16,-4 10-6 15,-11 6-2-15,-6 8-22 16,1 3-6-1,-7 3 9-15,1-4 4 0,6-4 27 16,1-6 8-16,-2-8 31 16,5-1 4-16,4-9-1 15,1-1 0-15,13 0-34 16,0 1-8-16,4 6-6 16,2 1-8-16,-1 6-63 15,3 2-53-15,4 5 70 16</inkml:trace>
  <inkml:trace contextRef="#ctx0" brushRef="#br0" timeOffset="55772.38">16018 2849 1373 0,'-8'-13'205'16,"-6"1"218"-16,1 3-190 15,-5 6-46 1,-6 5-88-16,-9 13-93 0,-2 7-10 15,1 9-7-15,8 3-15 16,19-4-29-16,11-3-10 0,18-9-22 16,4-5 10-16,8-8 32 15,-2-4 14-15,-2-7 29 16,-4-6 5-16,-4-11 28 16,-3-5 17-16,-3-7 24 15,-1-4 14-15,-5-7 0 16,-4-7-7-16,-6-1-21 15,0 6-8-15,-6 19-12 16,-1 10-10-16,-3 24-19 16,-3 8-8-16,2 15-17 15,1 8 0-15,1 10 11 16,6 1 1-16,3 0 0 16,5-3-1-16,11-6-9 15,7-5-1-15,9-10 2 16,4-7 3-16,3-9 11 15,3-7 5-15,3-9 6 16,1-6 1-16,-4-8 11 0,-8-2 8 16,-13-2 10-16,-7 3 0 15,-9 9-4-15,-3 5-10 16,-7 11-22 0,-8 8-5-16,-6 9-11 0,-3 2-1 15,7 3 2-15,5-6-5 0,12-6-4 16,5-5 0-16,8-6 7 15,7-1 8-15,3-7 8 16,0-3 0-16,3-1-1 16,-4-1 0-16,2 4-4 15,2 3-1-15,-6 7-3 16,-1 4-2 0,-2 9-4-16,-1 1 1 0,1 3-1 15,0 0-7-15,6-5-2 16,7-4 2-16,4-7 0 15,0-3 13-15,-3-9 6 16,-3-2 15-16,1-10 30 16,1-2 10-16,-1-7 29 15,-2-6 2-15,-4-6-2 16,-3-6-5-16,-4-3-28 16,-5 5-16-16,-5 19-21 0,-4 7-10 15,-6 25-9-15,-3 11-1 16,0 16-7-16,-2 9 1 15,6 9 4-15,2 1 1 16,6 2-41-16,0 0-28 16,2-6-78-16,0-2-59 15,-4-8-41-15,-2 1 117 16</inkml:trace>
  <inkml:trace contextRef="#ctx0" brushRef="#br0" timeOffset="55945.66">16834 2915 1571 0,'11'7'207'16,"6"3"411"-16,2 0-452 15,8-3-20-15,8-2-10 0,12-12-94 16,10-5-32-16,18-10-92 16,-3-6-83-16,13-4-446 15,3 1 368-15</inkml:trace>
  <inkml:trace contextRef="#ctx0" brushRef="#br0" timeOffset="56401">18396 2530 1164 0,'4'3'144'15,"-2"4"81"-15,-2-1-3 16,-5 5-68-16,-3 1-28 16,-8 10-26-16,-5 7-11 15,-10 12-33-15,-2 5-17 16,3 8-25-1,4 7-9-15,8 4-8 0,2 2-2 0,6 0-37 16,3-6-41-16,4-10-169 16,5-6 145-16</inkml:trace>
  <inkml:trace contextRef="#ctx0" brushRef="#br0" timeOffset="56779.46">17986 2940 1590 0,'5'-7'110'0,"7"1"52"16,10 1-23-16,10 1 5 15,6 0-47-15,8 1-44 16,1 0-8 0,5 3-14-16,4 3-7 0,-7 3-10 15,2 3-2-15,-17 2-6 16,-8 2-1-16,-14 7-4 15,-9 2 0-15,-6 5 1 16,-4 1 1-16,1-6 2 16,6-1-1-16,9-5 0 15,5-5 0-15,9-6 2 16,1-5 5-16,4-9 13 0,3-3 8 16,-6-10 18-1,-5 0 3-15,-8-4 6 0,-7 1-1 16,-8-1-14-16,-7 0-15 15,-13 8-39-15,-4 1-28 32,-14 11-56-32,1 5-35 0,1 2-101 0,9 0-110 15,29-1 190 1</inkml:trace>
  <inkml:trace contextRef="#ctx0" brushRef="#br0" timeOffset="57035">18719 2869 902 0,'41'0'251'16,"-7"2"190"-1,-14 1-101-15,-12 2-57 0,-11 7-130 16,-6 4-58-16,-8 9-66 16,1 3-16-16,8-3-13 15,7 0-3-15,14-12-1 32,9-6 1-32,15-7 14 0,7-3 12 0,-2-6 31 15,-2 0 10-15,-16-5 10 16,-8-1 1-16,-12-3-13 15,-11-4-11-15,-16-3-37 16,-8-4-31-16,-15 3-68 0,-2 3-39 16,4 5-116-16,8 5 134 15</inkml:trace>
  <inkml:trace contextRef="#ctx0" brushRef="#br0" timeOffset="57218.27">19117 2584 965 0,'38'-26'588'0,"-12"9"-351"16,-3 2 174-16,-11 8-144 0,-3 9-49 16,-9 18-139-1,-3 9-33-15,-4 15-33 0,-6 6-2 16,-1 5-4-16,3 0-3 16,2-2-41-16,5-2-41 31,5-6-119-31,1-2-46 15,4-6 120-15</inkml:trace>
  <inkml:trace contextRef="#ctx0" brushRef="#br0" timeOffset="57660.99">19044 2845 1453 0,'-4'-5'181'0,"8"0"173"16,6-1-200-16,7-1 21 15,16-2-72-15,8 0-31 16,11 3-28-16,4 3-7 16,-2 7-13-16,0 8-4 15,-14 11-4-15,-5 7-6 16,-14 15-5-16,-7 3-3 16,-10 8-2-16,-6 2-9 0,-12-1-41 15,-6 0-31-15,-4-6-66 16,-1-7-8-16,5-11 17 15,9-9 34-15,4-16 78 16,5-7 41-16,9-17 57 16,-5-9 12-16,5-20 21 15,0-8-13-15,4-20-4 16,4-9 0-16,12-7-28 16,6 6-10-16,0 24-14 15,1 16-11-15,-6 30-12 16,-2 10-4-16,-2 14-13 15,-1 6-4-15,-14 10-5 0,-5 1-1 16,-13 1-29 0,-7 1-22-16,-9-4-55 0,-6-5-35 15,3-12-411-15,6-9 364 16</inkml:trace>
  <inkml:trace contextRef="#ctx0" brushRef="#br0" timeOffset="58007.71">19739 2781 996 0,'23'20'134'0,"-2"4"115"16,-9 1-73-16,2 3-32 15,-9-3-56-15,-5-4-53 16,2-4-11-16,-4-6-12 16,-3-4-1-16,5-3 3 15,3-3 1-15,-5-5 2 16,9-3 1-16,-4-8-7 0,3-3 0 15,9-3 2-15,1 2-2 16,5 4-1-16,4 4-4 16,0 7-1-16,0 4 1 15,-3 3 3-15,0 3 2 16,-5 4 1-16,-6 3 0 16,-5 6-2-16,-6 2 0 0,1 2-3 31,-1 0 0-31,8-5 3 0,3-1 1 0,8-8 3 15,4-6 1-15,6-8 2 16,3-7-17-16,1-10-96 16,-4-5-174-16,-7-8 152 15</inkml:trace>
  <inkml:trace contextRef="#ctx0" brushRef="#br0" timeOffset="58137.32">20084 2642 1404 0,'-24'8'178'15,"3"0"160"-15,7-4-220 16,5-4-5-16,7-4-162 0,3-5-77 16,9-5 65-1</inkml:trace>
  <inkml:trace contextRef="#ctx0" brushRef="#br0" timeOffset="58594.39">20301 2820 810 0,'0'39'135'0,"0"-5"279"0,-3-4-265 16,-1-13 6 0,0-6-15-16,0-13-74 0,1-6-15 15,5-8 6-15,0-6-7 16,10-3-9-16,3 1-7 16,2 3-18-16,0 4-2 15,1 9-6-15,0 7-5 16,-1 12-6-16,4 3-4 15,2 5 2-15,1 1 4 16,1-3 2-16,-1-2 2 16,6-4 2-1,4-5 11-15,-2-7 30 16,3-4 22-16,-4-8 53 16,-6-2 15-16,-4-9 7 15,-5-6-5-15,2-12-18 0,-4-8-15 16,-2-12-31-1,-3-2-20-15,-6 9-36 0,-2 11-13 16,-2 26-21-16,-3 13-6 16,-6 20-5-16,2 11 0 15,-1 14 12-15,4 4 5 0,5 7-2 16,0 0-16 0,6-3-35-16,2 0-25 15,3-7-67-15,2-2-40 16,-1-9-83-16,-1-5-170 15,2-12 263-15</inkml:trace>
  <inkml:trace contextRef="#ctx0" brushRef="#br0" timeOffset="58957.23">20720 2755 1454 0,'-4'-22'121'0,"5"2"114"15,7 2-54-15,12 6-3 16,1 3-34-16,9 2-66 15,-1 5-24-15,6-1-26 16,1 3-10-16,1 4-9 16,-2 2-1-16,-3 6-5 15,-5 1-2-15,-9-1-4 16,-9 2-1-16,-16-5 2 0,-11 0 2 16,-7 0 1-16,1-3-2 15,4 2-5-15,3 1-6 16,9 2 0-16,7 2 2 15,12 7 1-15,5 2 4 16,10 5 5-16,5 1 1 16,1 1 1-16,-3-1 2 15,-13-5-2-15,-7 0-1 0,-17-3 0 16,-11-5-7 0,-15-2-26-16,-9-5-26 0,-5-5-75 15,1-3-42 1,3-6 90-16</inkml:trace>
  <inkml:trace contextRef="#ctx0" brushRef="#br0" timeOffset="60272.07">21834 2775 895 0,'5'3'205'16,"0"1"108"-16,-2 1-88 15,0 2-60-15,0 3-106 16,-1 4-23-16,-1 7-19 0,2 3-7 15,-2 4-10-15,3 5 0 16,3-4-10 0,-4-5-30-16,8-5-86 0,-2-8-127 15,-3-7 135-15</inkml:trace>
  <inkml:trace contextRef="#ctx0" brushRef="#br0" timeOffset="60430.68">21857 2694 1156 0,'4'-6'101'0,"-1"1"5"15,4 0-34-15,-2 1-5 0,-1-3-243 16,4 2 128-16</inkml:trace>
  <inkml:trace contextRef="#ctx0" brushRef="#br0" timeOffset="60700.47">22063 2784 727 0,'9'36'120'0,"5"-2"71"0,-6-3-89 15,0-4-8-15,-4-5-65 16,-3-7-9-16,2-7 7 16,-3-7 6-16,0-13 6 15,2-2 6-15,2-14 2 16,1 0 2-16,4-4 21 0,-2-3 5 15,4 6 4 1,1 4-6-16,-1 11-31 16,3 10-17-16,-3 18-25 0,3 9-3 15,1 14-1 1,1 2 4-16,1-1 4 16,6 4-57-16,1-6-82 15,6-3-302-15,11 0 246 16</inkml:trace>
  <inkml:trace contextRef="#ctx0" brushRef="#br0" timeOffset="60920.59">23151 2681 1499 0,'-2'1'63'0,"12"-5"25"0,-1 14 86 0,-1 5 3 31,-3 16-24-31,1 4-49 0,-6 11-60 0,-6 1-12 0,0 3-18 16,-5-2-19-16,5-7-65 15,5-5-57-15,0-6-250 32,0 1 220-32</inkml:trace>
  <inkml:trace contextRef="#ctx0" brushRef="#br0" timeOffset="61508.24">22957 2852 1342 0,'-4'-1'124'0,"4"-4"55"16,4-1 7-16,10-1-6 15,4-3-53-15,6-4-37 16,4 1-14-16,3-6-19 15,3-1-5-15,6-2-12 16,1-4-5-16,-2 3-3 16,-3 0-9-16,-11 8-12 15,-7 5-5-15,-2 12-13 16,-8 10-6-16,-4 17 1 16,-2 9 0-16,-7 10 10 15,0 5 2-15,-6-5-5 16,-5-2-14-16,9-9-19 0,4-4-3 15,1-16 8-15,2-7 15 16,10-9 23-16,-7-9 9 16,18-9 0-16,3-7 0 15,-8-8-7-15,5 0-2 0,-6 9-6 16,-1 7-2-16,-4 8-4 16,-3 6-1-16,0 3 3 15,1 1 1-15,9-1 5 16,2-2 3-16,7-7 1 15,6-1 2-15,-1-4 9 16,2-3 6-16,-6 0 10 16,-6-1 5-16,-9-1 6 15,-6-1-3-15,-9 7-17 16,-8 4-12-16,-8 11-27 16,0 8-6-16,0 10 4 15,6 5 5-15,10 3 10 16,6 2 2-16,17-7 0 0,9-2 1 15,8-8-31 1,9-4-33-16,3-10-107 16,8-4-79-16,6-9 131 0</inkml:trace>
  <inkml:trace contextRef="#ctx0" brushRef="#br0" timeOffset="61764.6">24381 2654 1319 0,'-5'-8'156'0,"-7"1"109"15,-7 4-29-15,-8 3-90 16,-2 1-29-16,-5 5-48 16,-1 2-21-16,-1 1-31 15,9 4-12-15,8 1-13 16,10 3-5-16,21 8-2 16,7-1 3-16,6 10 6 15,5 4 3-15,-9 3 3 16,-4 2 0-16,-6-5 2 15,-6-3 1-15,-11-4-20 16,-12-7-26-16,-4-9-121 16,-10-4-11-16,1-6 75 15</inkml:trace>
  <inkml:trace contextRef="#ctx0" brushRef="#br0" timeOffset="62125.36">24428 2756 1143 0,'4'25'148'0,"0"3"132"16,-8 0-148-16,0-4 20 0,-2-8-76 15,4-5-25-15,4-7-22 16,4-4 0-16,4-4 3 16,1-5 8-16,4-6 5 31,0-2 3-31,3-3 13 15,-3-1-5-15,-5 7-16 16,-1 4-11-16,-5 10-24 16,-4 10-6-16,0 16-5 0,-3 8 2 15,3 12 2-15,10 7 2 16,4 2 0 0,0-2 0-16,4-3 0 0,-5-7 1 0,-8-2-1 31,6-5-3-31,-13-5-39 15,-3-3 4-15,-9-11-33 16,-8-6-27-16,-7-11-32 0,-1-6-85 16,-2-10 120-16</inkml:trace>
  <inkml:trace contextRef="#ctx0" brushRef="#br0" timeOffset="62421.02">24831 2755 1611 0,'8'2'171'16,"-7"2"46"-16,-13 0-20 15,-6 0-28-15,-9 0-98 16,-4-1-34-16,6 1-30 16,3 0-5-16,9 2-13 15,9 1-7-15,9 8-3 16,7 3 1-16,9 8 10 15,2 3 6-15,-6 4 4 16,-2-2 2-16,-13-4 1 16,-3-4 2-16,-13-10-33 0,-4-3-32 15,-11-8-93-15,0-1-62 16,6-5 112 0</inkml:trace>
  <inkml:trace contextRef="#ctx0" brushRef="#br0" timeOffset="62654.94">24785 2365 1489 0,'13'11'103'16,"0"12"16"-1,0 5 6-15,3 18-59 0,-3 4-23 0,0 10-13 16,-3 4-4-16,-10-4-7 15,-3 0-5-15,-6-8 3 16,1-8-27-16,3-10-77 16,3-4-49-16,3-13-158 15,1-8 155 1</inkml:trace>
  <inkml:trace contextRef="#ctx0" brushRef="#br0" timeOffset="63294.06">24905 2687 1180 0,'-9'7'129'0,"-1"1"33"15,7 1-10-15,1 0-8 16,11-6-68-16,6-1-18 16,11-2-10-16,0 0 0 15,5-4-4-15,0-3-2 16,-7-2 6-16,0-2 2 15,-10-2-3 1,-4 1-3-16,-6 1-10 0,-4 1-9 16,-4 7-23-16,-7 4-10 0,-12 8-11 15,-4 8 2-15,-7 2 11 16,8 4 2 0,11 1 5-16,4-4 0 0,19-2 2 15,0 0 0 1,11-3 3-1,7 0 1-15,-1-5 2 0,1-2 1 16,-3-3-3-16,-7 0-3 16,-1 3-6-16,-7 2-3 15,-2 3-2-15,-2 2-1 16,-3 2 4-16,-1-3 2 0,-1-5 3 16,1-7 2-1,0-1 4-15,-5 2 1 0,6-9 1 0,3 0 1 31,4-2 1-31,0-1 2 0,5 3-1 0,1 3-2 16,0 4-7 0,-1 4-6-16,-5 6-6 15,-4 2 0-15,-3 3 4 16,-1-2 2-16,7-1 3 16,1-2 1-16,12 1-1 15,9-2-1-15,14-1-1 16,5 5-2-16,-2 3 1 15,-6 4-7-15,-15 12 332 16,-12 7-238-16</inkml:trace>
  <inkml:trace contextRef="#ctx0" brushRef="#br0" timeOffset="109899.09">1262 11540 1268 0,'-5'1'170'15,"-2"3"140"-15,-1 6-148 16,-1 5-32-16,-5 9-60 0,2 3-18 16,3 9-34-16,2 6-11 15,7 11-9-15,-1 8-2 16,7 12-1-16,-3 8-1 15,5 15 1-15,2 11-1 16,-4 22 2-16,1 8 1 16,-7 22 3-16,-6 5 3 15,-6 11 3-15,-12 8 0 0,-5 0 0 16,-6 5 0-16,-5-6-5 16,6-4-1-16,2-2-46 15,5-6-13-15,7-3-14 16,6-6-8-16,4-17 44 15,5-9 14-15,5-18 19 16,0-11 10-16,2-13 20 16,-1-8 12-16,4-16 15 15,-2-5 5-15,2-13-11 16,-1-7-12-16,0-12-19 16,1-4-8-16,3-11-14 15,3-5-4-15,4-8-4 16,6-3 0-16,11-6 5 15,9-2 3-15,11-5 0 16,7-2 1-16,9-4-1 16,8 1 1-16,23 2 0 0,7 2-3 15,17 4 15-15,7 3 9 16,7 2 23-16,6 0 12 16,14-1 12-16,-1-2 7 15,-5-6 1-15,15 0-4 16,-17-2-20-16,2 0-14 15,2 5-21-15,-15 0-3 16,-5 2-3-16,1 2 0 0,-22 1 0 16,-4 1-14-16,-15-1-18 15,-11 1-3-15,-12-4-4 16,-1-4 14-16,-9-8 15 16,-8-6 2-16,-10-13 1 15,-5-4-1-15,-9-18 7 16,-4-7 5-16,-9-23 8 15,-5-12 2-15,-10-25-4 16,-2-15-3-16,-8-21-5 16,1-12-2-16,1-8-1 15,1-4-2-15,7-2 0 16,5-4 0-16,8-5 0 16,1 0-1-16,4-7 1 15,5 3-1-15,1 2-2 16,2 2 1-16,8 16-1 0,6 6-1 15,-4 24 1-15,-1 14 1 16,-8 26 2-16,-10 17 2 16,-4 25 5-16,-3 13 3 15,-10 27 15-15,-4 8 5 16,-8 13 15-16,-4 5 0 0,-12 5-11 16,-8 1-4-16,-6 5-16 15,-7 0-1-15,0 0-3 16,-2-2-3-16,-9-3-1 15,-7 1 0-15,-22-3 7 16,-10-1 1-16,-12 0 3 16,-17 0-1-16,-8 2-9 15,-7 2-3 1,-29 9-6-16,4 5-3 0,-27 13-5 16,-7 8-2-16,-4 7 5 15,-6 2 2-15,9-1 8 16,3-4-1-16,18-10-1 15,1-8-1-15,29-8-3 16,13-5-4-16,21-8-16 16,15-2-20-16,24-12-109 0,10-9-258 15,39-28 245-15</inkml:trace>
  <inkml:trace contextRef="#ctx0" brushRef="#br0" timeOffset="110544.46">1486 10766 875 0,'7'-14'136'0,"-3"3"120"31,0 2-51-31,-8 8-49 0,0 5-51 0,-4 15-61 16,-4 9-28-16,3 19-24 15,-2 6-26-15,1 11-63 16,-4 1-51-16,1-7-42 15,1-5 27-15,2-19 71 16,3-10 55-16,5-22 86 16,0-9 29-16,4-21 66 15,2-11 24-15,4-23-3 0,1-9-12 16,4-9-31-16,-2 2-13 16,2 9-26-16,3 8-12 15,5 17-31-15,0 8-13 16,5 18-17-16,1 8-9 15,6 17-7-15,-2 9-1 16,-5 17 5-16,-1 5 4 0,-11 9-35 16,-2 1-49-16,-7-1-142 15,-4-8-208-15,-1-11 243 16</inkml:trace>
  <inkml:trace contextRef="#ctx0" brushRef="#br0" timeOffset="110702.07">1348 10838 1556 0,'6'0'103'15,"5"0"64"-15,10-1-44 0,9-4-39 16,6-2-21-16,9-8-36 16,1-2-68-16,5-9-246 15,1-2 192-15</inkml:trace>
  <inkml:trace contextRef="#ctx0" brushRef="#br0" timeOffset="110875.61">1933 10322 1355 0,'-13'41'179'0,"-2"5"115"15,1 13-131-15,1 6-52 16,3 5-77-16,2 2-18 15,2 4-15-15,2 1 3 16,4-3-127-16,3-5-211 0,4-8 201 16</inkml:trace>
  <inkml:trace contextRef="#ctx0" brushRef="#br0" timeOffset="111067.81">2052 10441 1612 0,'1'-8'155'0,"1"2"79"16,2 12-86-16,-4 8-50 15,1 16-58-15,1 10-20 16,0 16-17-16,-1 5-2 16,-1 7-14-16,-3 2-48 0,2-4-172 15,-1-6 146-15</inkml:trace>
  <inkml:trace contextRef="#ctx0" brushRef="#br0" timeOffset="111252.54">1838 10799 1467 0,'5'-17'152'0,"3"0"112"15,5 0-119-15,5 4-80 16,4 1-36-16,4 0-24 15,10 3-30-15,9-1-154 16,4-3 123-16</inkml:trace>
  <inkml:trace contextRef="#ctx0" brushRef="#br0" timeOffset="111568.53">2397 10727 954 0,'-17'-10'124'0,"-2"-2"96"0,1 3-108 15,-2 5-42-15,3 8-50 16,-2 9-20-16,6 14-53 16,1 7-24-16,7 9-43 15,1-1 5-15,8-9 37 16,4-7 41-16,6-19 99 15,6-9 36-15,3-15 57 16,4-7 8-16,-1-6-9 16,-2 0-11-16,-7 1-29 15,-3 6-20-15,-6 10-37 16,-3 4-21-16,0 9-36 16,-1 7-11-16,-1 6-68 15,-1 5-55-15,7-2 74 0</inkml:trace>
  <inkml:trace contextRef="#ctx0" brushRef="#br0" timeOffset="111787.96">2726 10581 1387 0,'-9'8'160'16,"-7"5"109"-16,-4 3-72 0,-5 6-107 15,1 4-37-15,-1 1-38 16,5 3-11-16,11-5-14 15,2-5-11-15,16-9-13 16,6-7-3-16,13-11 6 16,4-3 10-16,5-10-7 15,0-5-21-15,2-4-91 16,1-6-96-16,-3-5 129 16</inkml:trace>
  <inkml:trace contextRef="#ctx0" brushRef="#br0" timeOffset="111960.97">2908 10281 829 0,'-18'-26'222'16,"1"4"210"-16,3 18-181 16,4 10-71-16,-2 18-77 15,3 8-25-15,8 15-28 16,2 5-4-16,9 10-19 0,2 1-14 16,2 1-9-16,-3-3-2 15,0 0-97-15,1 2-22 16,-1-6 52-16</inkml:trace>
  <inkml:trace contextRef="#ctx0" brushRef="#br0" timeOffset="112573.33">3104 10573 975 0,'0'1'165'15,"0"-1"130"-15,-1 2-91 16,-3 0-31-16,-3 1-49 16,-2 1-26-16,-3 4-45 15,-1 3-19-15,-3 3-27 16,-2 5-5-16,3 4-7 16,3 2-3-16,2 3-1 15,4-1-1-15,10-3 0 16,1-5 0-16,12-4-1 15,3-3 0-15,5-8 3 16,2-5 3-16,6-9 4 16,0-2 10-16,2-4 19 0,3-1 6 15,-10 0 21 1,-4 1 2-16,-10 2 8 0,-8 5 6 16,-12 5-20-16,-8 4-15 15,-5 9-35-15,-5 5-15 16,2 7-5-16,4 2 1 15,9-2 7-15,8-3 1 16,9-4-1-16,10-6 2 0,14-6 4 16,5-2 3-16,6-6 7 15,-2 1 2-15,-9 2 1 16,-7 3 1-16,-6 7-5 16,-6 5 3-16,-4 8-15 15,-6 4-19-15,-6 3-24 16,-2 1-7-16,-2-9 16 15,2-3 20 1,4-11 36-16,-1-5 19 0,8-15 40 16,3-7 20-16,4-13 10 15,7-4-14-15,4 1-41 16,1 0-23-16,3 4-36 16,4 0-54-16,1 0-538 15,0 0 416-15</inkml:trace>
  <inkml:trace contextRef="#ctx0" brushRef="#br0" timeOffset="113171.53">4052 10633 1148 0,'-11'-9'139'0,"-2"2"103"16,1 6-54-16,3 7-80 16,-3 4-43-16,2 8-52 15,0 7-14-15,-1 7-13 16,3 5 2-16,5-1 4 16,3-4 1-16,8-10 5 15,3-5-2-15,4-12 5 16,1-5 6-16,0-10 25 15,0-3 15 1,-1-3 25-16,-6 1 8 0,-5 5-5 0,-2 3-8 16,-4 5-29-16,-1 2-18 15,1 10-28-15,2 5-9 32,8 11-2-32,4-1 4 0,14-5 8 0,7-7 1 15,6-13 4 1,-2-4 2-16,2-10 15 0,-7-3 13 31,-5-3 24-31,-4 0 7 0,-15 0-1 0,-8 2-8 0,-13 0-25 16,-13 1-29-16,-9 3-117 15,-1 3-78-15,2 5 94 16</inkml:trace>
  <inkml:trace contextRef="#ctx0" brushRef="#br0" timeOffset="113720.95">4488 10678 1420 0,'-4'5'129'0,"-8"2"58"16,-2 1-61-16,-1 4-100 15,-1 5-22-15,2 4-66 16,5 5-33-16,7 1-46 0,0-2-6 15,7-9 55-15,4-6 31 16,6-11 74-16,3-6 25 16,0-10 54-16,-1-6 27 15,-1-8 16-15,0-6 9 16,-2-14-13-16,1-5-10 16,-8-19-11-16,-6-6-11 15,-2-1-18-15,-2 4-10 16,3 25-25-16,4 15-15 15,4 28-33-15,2 16-13 0,0 28-8 16,2 14 2-16,-3 30 7 16,-4 9-26-16,2 7-76 15,2-4-8-15,8-21 2 16,3-15 30-16,8-24 81 16,3-9 10-16,0-18 9 15,-2-7 12-15,-1-16 28 16,-3-4 13-16,-8-6 27 15,-6-4 4-15,-7 3 3 16,-8 2-6-16,-8 10-8 16,-4 7-12-16,-7 17-35 15,0 14-16-15,-1 21-28 16,3 8-5-16,7 5 1 16,8-2 1-16,19-11-22 15,10-7-18-15,11-17-46 0,5-8-22 16,8-12-403-16,3-7 345 15</inkml:trace>
  <inkml:trace contextRef="#ctx0" brushRef="#br0" timeOffset="131122.2">6033 11280 168 0,'2'0'131'16,"1"1"71"-16,-3 6 52 0,-6 1 4 15,1 4-26-15,-1 0-10 16,1-2-60-16,4-1-31 16,0 0-47-16,1 0-16 15,1 4-26-15,2 6-14 16,3 12-16-16,0 7-6 0,3 18-5 15,0 7 0-15,-2 18-1 16,1 12 0 0,-3 22 1-16,3 8 0 15,3 21 1-15,0 10 0 16,3 14 1-16,-1 11 1 0,-8 1 1 16,-5 0 1-16,-13-5 0 15,-3-9 0 1,3-6-2-16,-2-15-1 0,5-15-2 15,2-10 0-15,2-18 1 16,1-8 1 0,0-10 2-16,-1-6-1 0,4-9-1 15,1-1 0-15,2-6-1 16,6-5-1-16,-5-9-1 16,4-10 0-16,-4-11 10 15,2-3 4-15,-1-9 3 0,-1-1 3 16,0-6-8-16,-1-2-3 15,-1-2-1 1,0 1-2-16,0 0-1 0,-1 2-1 16,0 3-1-16,-1 3-2 15,1 5-1-15,-2 4 0 0,2 3-1 32,0 2 1-32,0-4 3 0,0 0-1 0,0-3 2 31,0-2 0-31,-3 1 0 15,2-3-1-15,-2 3-1 0,-1 3-1 0,-2 6-1 16,-2 1 0 0,0-2 0-16,0-5-1 15,4-8-3-15,4-12 0 16,0 0 0-16,-5 2 2 0,6-4 2 0,-3 1 0 31,3 5 1-31,1 1 1 16,3 2 1-16,0 2 0 15,1 0-2-15,2 0-1 16,-2 2-1-16,2-1-2 16,1 0 1-16,-3 1-2 15,8-3-5-15,-2-1-1 16,12-2 0-16,9 0-1 0,9 0 12 16,8-1 2-16,16 1 3 15,1 1 0-15,6-1-6 16,3 3 1-16,0-3-2 15,9-2 0-15,9-2 0 16,1-3-1-16,0-2-1 16,-2-4 1-16,6-4 0 15,1-5 7-15,-3-4 7 16,0-3 2-16,0-3 1 16,5-4-9-16,-1 2-3 0,6 3-1 15,1 1 0-15,3 3 0 16,3 4 0-16,-2 0-1 15,-4 0 1-15,2 0-2 16,-7-2 1-16,-3-1-1 16,-8-1 0-16,-3 0 1 15,2-1 1-15,-4-2 0 16,-9 3 2-16,-11 1-2 16,-3 3 1-16,0 1 0 0,-5 3 0 15,-4 0 0 1,-13 1 1-16,-7-1 0 0,-10-1-1 15,-4-1 0 1,-4-5 0-16,-2-4-1 16,-1-5 1-16,-5-7 0 0,-4-15 2 15,-4-9 1-15,-4-27 2 16,-4-12 0-16,-6-29-1 16,0-11-2-16,-7-19-1 15,1-10 0-15,-6-13-2 16,-3-7 0-16,7-4-1 0,-1 4 0 15,6 2-1-15,4 5 1 16,6 2 0-16,2 3 0 16,5 6 0-16,1 4-1 15,6 11 1-15,-1 8 0 16,-2 13 1-16,-4 13-1 16,-10 22-1-16,-1 11-4 0,-5 26-6 31,-1 12-1-31,-3 18 1 0,0 12 3 0,-5 13 6 15,-1 4 3-15,0 10 10 16,-2 3 5 0,-3 4 7-16,-1 1 4 15,-8-3-2-15,-2-2-3 0,-10-1-8 16,-2-2-5 0,-6-1-5-16,-1-3-3 15,2-1-1-15,-3-3-1 0,-17-2 0 16,-3 1 1-16,-12 1 0 15,-8 2 1-15,-7 3 0 0,-11 2 1 16,-7 3 0 0,-8 0 0-16,-8 2-1 15,5 2-1 1,-12 3-1-16,-1 1 0 0,8 1 1 0,-7-1-1 16,3-3-1-16,6-3-1 15,6-7-2-15,1-3-1 16,22-5-8-16,8-2-13 0,28-2-59 15,12-1-64-15,21 1 81 16</inkml:trace>
  <inkml:trace contextRef="#ctx0" brushRef="#br0" timeOffset="131708.94">6445 10466 939 0,'-3'-4'163'0,"-3"0"147"0,4 4-134 16,2 3-27-16,0 8-69 15,0 7-25-15,5 16-41 16,1 7-8-16,7 11-3 16,2 4-2-16,-1 3 1 15,3 1-1-15,0-6 0 16,1-6 0-16,0-15-1 15,0-11-1-15,-1-16 5 16,1-8 20-16,-5-19 56 16,0-11 24-16,-2-16 25 15,-3-8-9-15,-3-8-47 0,-2-3-20 16,-7 1-29-16,-3 4-9 16,-1 9 2-16,2 8-38 15,3 14-123-15,3 9-92 16,6 14 103-16</inkml:trace>
  <inkml:trace contextRef="#ctx0" brushRef="#br0" timeOffset="131905.29">6891 10591 1223 0,'2'32'97'0,"-5"-2"55"15,1 1-63-15,-1 4-50 16,-3 0-17-16,4 3-14 15,2-2-4-15,4-6-6 16,5-5-1-16,3-11-49 16,-2-6-40-16,5-14 51 15</inkml:trace>
  <inkml:trace contextRef="#ctx0" brushRef="#br0" timeOffset="132027.07">6873 10402 1238 0,'-10'10'67'0,"4"-2"33"0,5-3-92 15,5-5-11 1</inkml:trace>
  <inkml:trace contextRef="#ctx0" brushRef="#br0" timeOffset="132248.19">7226 10509 849 0,'-4'21'188'16,"-3"-1"229"-1,-7 4-292-15,-4 0-27 0,-4 6-70 16,1 1-19-16,5 5-11 16,7 3-3-1,10-3-3-15,7-1-2 16,13-12-2-16,2-8 0 0,11-15-15 0,2-9-22 15,-6-16-100 1,3-6-132-16,-2-13 155 16</inkml:trace>
  <inkml:trace contextRef="#ctx0" brushRef="#br0" timeOffset="132420.88">7428 10273 1001 0,'-11'-29'160'15,"0"9"151"1,4 7-57-16,2 16-100 0,-2 9-32 0,6 19-52 15,1 7-24-15,3 19-24 16,3 4-5-16,2 7-12 16,1 0-2-16,6-9-9 15,3-1-37-15,4-12-153 32,2-3 127-32</inkml:trace>
  <inkml:trace contextRef="#ctx0" brushRef="#br0" timeOffset="132691.04">7363 10655 1073 0,'8'-6'141'0,"-3"-2"81"16,6-4-68-16,2-3-31 15,7 0-65-15,5 1-20 16,4 0-27-16,1 4-5 15,-2 8-3-15,0 3-1 0,-4 11 2 16,-5 6 1-16,-6 9 9 16,-5 4 2-16,-4 2 2 15,1-3 0-15,0-7-8 16,7-6-3-16,1-12-5 16,3-6 3-16,7-12-64 15,-6-10-125-15,6-18 113 16</inkml:trace>
  <inkml:trace contextRef="#ctx0" brushRef="#br0" timeOffset="132833.63">7694 10344 1182 0,'-16'7'117'0,"5"-1"77"16,-1 0-114-16,1-3-44 15,10-3-142-15,1-4-101 16,17-1 114-16</inkml:trace>
  <inkml:trace contextRef="#ctx0" brushRef="#br0" timeOffset="133200.72">7877 10514 1008 0,'11'50'129'0,"-6"-3"99"16,-5-1-73-16,-8-10-79 16,-3-6-26-16,2-14-24 15,0-8 7-15,5-14 10 16,1-8 6-16,3-17 11 15,4-2-4-15,9 0 3 16,3 1 2-16,2 12-8 16,3 8-10-16,-2 10-23 15,-1 5-11-15,-3 9-8 16,-1 2-1-16,-4 0-16 16,0 1-10-16,-3-6-1 15,0-4 0-15,0-6 22 16,-2-8 8-16,4-5 7 0,2-4 5 15,1-2 2 1,5 1 4-16,-1 7-6 16,0 7-5-16,5 13-5 15,-4 9-4-15,3 12 0 16,0 4-1-16,-3-2-12 0,2-4-31 16,-1-10-110-16,3-8-100 0,4-12 130 15</inkml:trace>
  <inkml:trace contextRef="#ctx0" brushRef="#br0" timeOffset="133814.69">8792 10359 730 0,'-2'6'203'0,"-2"3"160"0,-5 7-135 16,-3 5-52-16,-6 8-101 31,-1 3-32-31,-1 8-38 0,2 3-6 0,7-1-8 16,4-3-6-16,8-15-11 31,7-6-1-31,6-17 3 15,4-5 7-15,5-13 28 16,0-3 17-16,4-6 36 16,-1 0 12-16,-4 5 8 15,-5 1-11-15,-9 9-29 16,-6 10-11-16,2 3-25 0,-8 12-8 16,1 14-12-16,3 4-10 15,3-2-6-15,10-7 1 16,13-14 8-16,3-10 9 15,8-11 27-15,-2-7 18 16,-5-6 33-16,-6 2 13 16,-13 1 12-16,-2 6-7 15,-12 3-24-15,-10 0-14 0,-7 3-50 16,-8 4-44-16,-9 7-116 16,4 7-65-16,2 6 109 15</inkml:trace>
  <inkml:trace contextRef="#ctx0" brushRef="#br0" timeOffset="134442.69">9281 10643 1078 0,'-2'-2'140'0,"-6"-5"74"15,-2 0-42-15,-4 0-96 16,-2 2-42-16,0 9-27 16,2 5-5-16,0 11-5 0,4 5-4 15,6 1-4-15,2-1-2 16,5-9-1-16,4-5 1 16,7-11 3-16,-1-6 4 15,2-9 6-15,1-5 9 0,-2-5 23 16,-2-4 10-16,0-10 15 15,-2-4 0 1,1-13 8-16,1-4 0 16,-3-12 9-16,-1-2 3 0,0 5-12 15,0 6 0-15,0 22-13 16,1 12-12-16,-5 24-22 16,1 13-12-16,-2 24-17 15,-4 10 0-15,-1 26 0 16,-1 11-6-16,-1 18-48 15,6 0-11-15,10-19 3 16,7-14 10-16,13-31 50 16,2-15 11-16,4-17 21 15,-5-11 16-15,3-13 27 16,-3-1 7-16,-7-8 0 16,-2 1-8-16,-14-3-6 15,-7 1-1-15,-10 4-12 16,-9 3-7-16,-8 13-20 0,-2 10-10 15,0 27-15 1,-2 16-6-16,7 23-1 0,5 8 3 16,15-6 4-1,6-8-2-15,22-18-11 0,7-11-3 16,11-15-29-16,9-7-103 16,4-8-60-1,6-3-364-15,-3-4 329 0</inkml:trace>
  <inkml:trace contextRef="#ctx0" brushRef="#br0" timeOffset="143638.84">1552 11847 937 0,'3'0'167'15,"0"-1"155"-15,-2 1-35 0,-1 2-96 16,0 4-42-16,0 9-69 16,-1 3-23-16,0 11-25 15,2 3-5-15,2 11-13 16,3 1-6-16,2 6-6 15,-4 0-1-15,3-1-42 16,-2-1-42-16,-5-5-149 16,2-3 126-16</inkml:trace>
  <inkml:trace contextRef="#ctx0" brushRef="#br0" timeOffset="143949.6">1525 11908 1034 0,'-3'-7'154'0,"0"-3"162"15,3-4-130-15,4 1-51 16,3-2-25-16,13 4-31 16,1 4-15-16,8 7-26 15,-1 4-8-15,-3 9-13 16,5 4-2-16,-6 1-6 15,0 2-1-15,-8-2 0 16,-6 1 2-16,-3-1 5 0,-7 1 2 16,-7-4 0-1,4-1 0-15,-7-2-3 16,1 0 3-16,-3 0-57 16,-8-1-36-16,-1 2-135 15,-4-4-225-15,2 6 263 0</inkml:trace>
  <inkml:trace contextRef="#ctx0" brushRef="#br0" timeOffset="144499.79">1900 12097 739 0,'0'2'146'0,"0"6"237"16,-1-1-214-16,1 5-29 16,0 3-37-16,0 7-66 15,5 3-20 1,-1 4-13-16,1 1-1 0,2-4-2 16,-2-2 2-16,-2-10 2 15,1-4 3-15,-4-9 29 16,-1-2 4-16,-3-9-1 15,-3-5-1-15,-1-11-31 16,-1-6-4 0,2-2 3-16,6-2 6 15,1 1 12-15,6 0 7 0,5 6 5 16,-3 2-2 0,8 8-10-16,1 3-7 0,3 4-15 15,4 1-3-15,6 0-3 16,-1 4-2-16,-1 3 2 0,-1 2-2 15,-4 5-1 1,-4 1-1-16,-5 6-1 16,-7 3 3-16,-6 3 5 0,-2 3 2 0,-4 1 3 15,2 4-1 1,-1 0-4 0,2 0 1-16,1-3-1 15,2-1 0-15,5-7-2 0,2-2 0 0,5-3-2 31,2-4 4-31,2-4-53 16,5-3-31-16,-4-8-143 16,2-5 117-16</inkml:trace>
  <inkml:trace contextRef="#ctx0" brushRef="#br0" timeOffset="144669.78">2161 11738 1610 0,'1'-7'75'15,"1"-1"48"-15,3-4-158 16,1-1-80-16,3 1 66 16</inkml:trace>
  <inkml:trace contextRef="#ctx0" brushRef="#br0" timeOffset="145419.57">2357 11937 876 0,'9'27'94'15,"1"3"55"-15,4 1-35 0,-3 1-54 16,1 0-22-16,-7-8-19 15,-2-2 13-15,3-8 24 16,-3-5 27-16,-3-9 59 16,0-2-8-16,0-15-5 15,-6-6-19-15,6-10-48 16,3-2-7-16,7 2-12 16,2 2-7-16,7 10-9 15,0 4-10-15,6 11-16 16,4 6-5-16,-1 13-2 15,0 3 0-15,-3 11-26 16,-3 5-11-16,-6 2-12 16,-4-4 1-16,-5-9 34 15,-2-8 14-15,-5-9 26 16,0-4 4-16,-5-9 15 0,-1-7 1 16,2-8-10-1,3 0-4-15,2-2-17 16,6 3-3-16,7 1-3 0,5 0-3 15,6 4-1-15,5 8-3 16,5 9 2-16,1 4-1 0,-3 15 2 16,-3 2 1-1,-9 9 1-15,-1 4-10 0,-3 3-4 16,-2-2 0-16,3-7-2 16,2-6 12-16,1-15 3 15,1-6 0-15,5-10 9 16,3-7 10-1,2-5 3-15,2-4 10 0,2-8 1 16,2-4-10-16,-2-5 10 16,-3-1 4-16,-13 8 32 15,-7 5 20 1,-12 11 14-16,-10 9-7 16,-16 17-36-16,-6 14-16 15,-9 21-27-15,4 10-10 0,6 9-5 16,9 1-6-16,17-9-5 15,11-5-1-15,26-17 0 16,14-9 1-16,17-16 4 16,4-7 2-16,7-14-33 15,0-5-15-15,11-6-30 16,3-2 29-16</inkml:trace>
  <inkml:trace contextRef="#ctx0" brushRef="#br0" timeOffset="171926.55">6469 12271 254 0,'0'0'112'0,"0"1"146"16,2 2 8-1,-5 3-33-15,3 3-27 0,-8-1-82 16,1 0-33-16,0-3-42 16,2-3-5-16,5-2-1 15,-2 0 4-15,0-4 1 16,4 2-5-16,3 1-7 16,-3 1-2-16,4 6 3 15,-3 5-3-15,0 12-4 16,2 7-4-16,-5 9-12 15,-1 3-3-15,-3 6-3 16,-2-1-2-16,1-1-3 16,1-2-3-16,2-10-26 15,-3-3-12-15,4-8-32 0,0-6-29 16,2-6-77-16,2-3-62 16,-2-7 125-16</inkml:trace>
  <inkml:trace contextRef="#ctx0" brushRef="#br0" timeOffset="172538.71">6554 12591 291 0,'0'0'71'0,"0"1"104"0,-2-1-7 16,2-1 12-16,1 1-3 15,0 0-20 1,2 2-8-16,-2 3-37 0,0 2-21 15,-1 6-45 1,1 3-21-16,1 4-19 0,1-1-4 16,5-1-2-16,0-3-2 15,0-4 0-15,3-4-1 0,-1-5 9 16,2-2 22-16,-6-5 22 16,1-4 7-16,-2-7 1 15,2-4-15-15,-4-5-7 16,2 0 0-16,0 2 3 15,1 4-3-15,2 10-16 16,1 4-7-16,4 10-13 16,4 5 0-1,3 9 0-15,1 3 2 16,2 0 1-16,-1-4-1 0,-4-6 1 16,-2-6 2-16,-5-5 33 15,-6-3 19-15,-5-4 30 0,-1-4 4 16,-3-7-25-16,-4-4-18 15,2-4-31 1,-2 0-7-16,3 3-8 0,5 2-3 16,5 1-37-16,4 3-59 15,8-1-493 1,7-1 389-16</inkml:trace>
  <inkml:trace contextRef="#ctx0" brushRef="#br0" timeOffset="173519.89">7529 12318 768 0,'1'0'125'0,"0"0"115"0,-1 1-12 16,0 0-35-16,-1 1-24 15,0 3-52-15,-1 2-19 16,1 7-41-16,-3 2-14 16,1 11-18-1,-1 3-7-15,1 10-12 0,0 3-4 0,-1 3-1 31,2 2 4-31,1-1-56 0,-2-3-34 16,3-7-108-16,-1-9-124 16,4-10 186-16</inkml:trace>
  <inkml:trace contextRef="#ctx0" brushRef="#br0" timeOffset="173955.06">7534 12382 891 0,'0'-13'134'0,"0"1"121"0,-3 2-59 15,1-1-56-15,2-4-26 16,3-2-29-16,7-4-12 16,8-2-15-16,6 0-5 15,9 6-10-15,3 4-6 16,-3 7-13-16,-7 4-4 15,-13 8 1-15,-3 6 3 16,-11 10 5-16,-6 4 0 0,-13 4-9 16,-9 0-5-16,-11-1-30 15,0-4-8-15,2-8-4 16,4-4 1-16,11-9 22 16,7-1 3-16,10-1-7 15,5-2 0-15,7 3 12 16,6-2 5-16,8 5 16 15,4 2 3-15,4 2-11 16,-1 4-4-16,4 3-6 16,1 4-2-16,-6 7-1 15,1 3-3-15,-5 4-35 16,-1 2-32-16,-3-5-45 16,-3-6-41-16,-5-7-95 15,1-6-144-15,0-13 223 0</inkml:trace>
  <inkml:trace contextRef="#ctx0" brushRef="#br0" timeOffset="174148.58">7932 12285 1063 0,'2'3'160'0,"-1"7"157"15,-1 5-106-15,-1 13-63 16,-4 3-43-16,4 9-53 15,-3 1-19-15,3 0-21 16,3 2-4-16,2-7-7 16,5-1-1-16,0-2-54 15,1-4-65-15,4-5 68 16</inkml:trace>
  <inkml:trace contextRef="#ctx0" brushRef="#br0" timeOffset="174465.34">8389 12456 1253 0,'0'-2'115'0,"0"-1"70"15,4-1-25-15,5 0-48 0,8 2-15 16,12 2-19-16,5 1-7 16,14 1-25-16,-3 1-12 15,0-1-19-15,-4-1-6 16,-6-2-3-16,-2-1-1 16,-5-2-32-1,-2 0-51-15,-8 0-193 0,-6 1 161 16</inkml:trace>
  <inkml:trace contextRef="#ctx0" brushRef="#br0" timeOffset="174829.7">8362 12273 1083 0,'0'-8'143'16,"2"-1"107"-16,-1-1-89 0,2 0-19 0,-1 3-65 15,2 3-28-15,-1 3-35 16,-1 3-7-16,-2 11-1 31,-1 7 1-31,-4 12 2 16,-1 7-1-16,-4 8 0 15,-3 1 1-15,-1-1 1 16,0-3-2-16,1-6-1 16,3-6-1-16,5-6-6 0,2-2-3 15,8-4-5-15,5-2-1 16,10-3 1-16,5-2 2 16,6-7 7-16,5-4-28 15,10-7-167-15,4-5 135 16</inkml:trace>
  <inkml:trace contextRef="#ctx0" brushRef="#br0" timeOffset="175369.83">9278 12185 1312 0,'-18'16'84'0,"2"0"37"15,0 0-27-15,4 0-50 16,1-3-11-16,3-3-15 0,2-1-8 15,4 1-5 1,0-1 1-16,3 1 4 0,3 0 9 16,1-2 24-16,2 2 12 15,-2 3 15 1,-1 2-3-16,-3 7-19 0,-2 4-12 16,-7 4-20-16,-2 2-5 15,-5-1-7-15,-1-2-3 16,5-7-67-16,-2-7-58 0,6-10-311 15,4-5 254 1</inkml:trace>
  <inkml:trace contextRef="#ctx0" brushRef="#br0" timeOffset="175702.64">9416 12285 1021 0,'11'13'110'15,"-2"0"92"-15,1 1-46 0,-1-1-59 0,-1-3-20 16,3-6-34 0,2-2-1-16,0-7 10 15,2-5 8-15,2-7 9 0,0-1-4 16,0-2-6 0,-5 1-1-16,-6 3-1 0,-5 1 0 15,-9 6-12-15,-6 3-8 16,-8 8-19-16,-1 5-10 0,-2 15-18 15,3 6-4 1,3 10-3-16,4 5 1 0,11-2 4 31,2-2-1-31,10-12-11 0,4-6-9 0,8-11-38 16,0-6-37-16,5-9-88 31,1-9-111-31,9-7 171 0</inkml:trace>
  <inkml:trace contextRef="#ctx0" brushRef="#br0" timeOffset="176716.81">9856 12268 663 0,'1'0'213'0,"-5"3"218"15,-7 2-100-15,-11 2-123 16,0 2-44-16,-8 2-64 0,-1 0-29 16,3 5-42-16,1 2-17 15,9 4-19-15,2 4-5 16,8 2-5-16,8 2-2 31,8-4 3-31,4-4 1 16,10-8 2-16,5-4 1 15,8-10 2-15,1-5 3 16,1-5 4-16,-1-3 1 0,-9-2 2 16,-2 0 1-16,-7 2 2 15,-5 1 1-15,-5 5-1 16,0 3 2-16,-5 4-2 15,2 4 2-15,-4 4-33 16,-2 1-32-16,0 6-61 16,-3 0-31-16,-3-1 24 15,2-3 33-15,-2-8 79 16,0-5 43-16,2-7 52 16,4-5 11-16,2-4-1 15,5 0-3-15,2 1-31 16,3 3-12-16,3 3-19 15,2 1-10-15,5 2-12 0,0-2-1 16,9-2 0-16,2-2 0 16,3-6 2-16,1-1-1 15,-3 0 18-15,-4 3 11 16,-13 5 33-16,-3 2 23 16,-13 5 22-16,-6 3-1 0,-9 4-17 15,-6 2-15-15,0 10-35 16,-1 3-10-16,3 11-22 15,4 4-9-15,5 3-9 16,4-1-3-16,9-7-1 16,9-2-2-16,5-6-52 15,6-6 2-15,6-6-28 16,5-7-19-16,2-11 0 16,-3-6-20-16,0-12-40 15,-6-3 3-15,2-6 26 0,-3-4 15 16,-8-2 70-16,-1-1 44 15,-3-6 99-15,-5-1 27 16,-1 1 84-16,-3 4 11 16,-3 13-9-16,-2 8 3 15,-3 14-47-15,-1 6-23 16,-1 9-53 0,1 4-21-16,-2 14-36 15,3 1-12-15,-2 15-9 0,2 5-4 16,-2 9 0-16,3 5-10 0,-1 7-57 15,3 2-40 1,3-8-61-16,2-8-3 16,6-20 26-16,5-9 29 15,6-17 51-15,4-5-3 16,2-15 9-16,1-2-8 0,3-10-38 16,-3-7-8-1,-5-2-29-15,-7-2-24 0,-9 1-1 16,-8 3 21-16,-15 4 85 0,-2 6 77 15,-5 12 174-15,2 8 47 16,7 12 21-16,5 3-23 16,7-1-113-1,6-5-44-15,12-11-48 0,6-6-10 16,6-12-8-16,3-5-4 0,-4-2 10 16,-5-3-32-16,-7-3-272 31,-2 0 211-31</inkml:trace>
  <inkml:trace contextRef="#ctx0" brushRef="#br0" timeOffset="178544.21">8611 12153 1217 0,'1'-1'134'0,"0"0"114"0,-1-1-41 16,-4-1-89-16,0-1-24 16,-1 0-53-1,0 0-10-15,1 1-1 0,0 2 0 16,0 4-9-16,0 4-4 16,-5 13-10-16,-7 3-3 15,-7 10 1 1,-9 6 0-16,-3 3-3 15,2 2 0-15,-3-6-26 0,6-5-12 16,5-10-8-16,3-6 0 16,11-12 17-16,11-4 8 0,1-5 6 15,12-6 4-15,8-7 10 16,6-2 6-16,6-3 7 16,4-1 1-16,-1 0-1 15,2 0 0-15,-5 5-2 16,-7 2-1-16,-9 5 3 15,-6 2 2-15,-10 6 15 16,-2 0 3-16,-4 2-2 16,-3 1-3-16,-5 2-17 15,1 3-4-15,-9 5-4 16,2 3-2-16,-8 4-1 16,-4 2-1-16,-2 6 0 15,0-1-2-15,3 0-1 16,3-2-1-16,5-5-7 15,3-6-3-15,11-5-5 16,7-5-3-16,1 0 5 0,8-5 2 0,8-6 7 16,2-6 3-16,7-5 2 15,2-4 0-15,5-5 1 16,2-1 1 0,-1 4 1-16,1 4 2 0,-15 10 3 15,-10 5 11-15,-12 8 6 16,-10 4-2-16,-10 9 0 15,-5 4-10-15,-10 5-6 16,0 0 0-16,2-2-2 16,2-3 0-1,7-6-2-15,3-2 0 16,10-4 0-16,4 2-2 16,5-3 0-16,1 0-2 15,4-3-3-15,0 2 5 0,1 0 2 16,4 1 4-16,1 4 4 0,0 0-5 15,6 10-2 1,3 0-1-16,9 8-2 16,4 4-1-16,4-1 1 15,8 0 0-15,5-6 1 0,3-1 1 16,-4-9 0 0,-3-2 0-16,-12-6 3 15,-8-2 1-15,-6-1 2 16,-5-1 3-16,-9-1 11 15,0 2 1-15,-11-4 2 16,-4-2-3-16,-9-9-11 16,-4-2-2-16,-11-9-4 15,-6-2-1-15,-6-1 0 16,2 0 0-16,2 5-1 16,7 4-1-16,11 7 0 15,4 5-2-15,13 3-9 16,6 3-7-16,9 7-3 0,9 1-1 15,11 7 7 1,10 2 6-16,9 4 5 0,11 1 1 16,-2 0 3-16,3 1 0 15,-10-2 3-15,-7-1 0 16,-16-4 1-16,-3-1 2 16,-11-6 6-16,-3-1 4 15,-5-5 6-15,-8-3 1 16,-12-7-2-16,-5-5-5 15,-15-11-7-15,-8-7-3 0,-5-8-4 16,-3-5-2-16,2 1 0 16,14 4-2-16,17 10-2 15,2 9-1-15,17 11-1 16,2 7-3-16,1 0-45 16,1 0-25-16,0-1-14 15,3 4 2-15,-2 0 45 16,3 1 24-16,-3-2 18 15,1-1 2-15,-1 0 5 16,-1 0 2-16,0 0-1 0,0-3 0 16,2-2 11-1,1-2 6-15,8-2 12 0,1-4 6 16,7-6 8-16,4-4 1 16,7-5 3-16,6-1-1 0,4-1-13 15,3 3-6-15,-5 7-11 16,-6 2-4-1,-7 8-4-15,-5 3-1 0,-8 4 1 16,-11 3 2-16,1 0 9 16,0 0 1-16,-8 0 0 15,-2 1-3-15,-7 0-10 16,2 0-3-16,-4 1-5 16,2 1-1-1,-3 2-2-15,1 0 1 16,-1 0 0-16,0 1-1 0,-3 1 0 15,2 0-1-15,1 3-2 16,2 2-1-16,1 4-2 16,0 4 4-16,3 0-41 15,-1 1-30-15,4-3-53 0,2-3 51 16</inkml:trace>
  <inkml:trace contextRef="#ctx0" brushRef="#br0" timeOffset="180634.19">6441 13101 601 0,'0'2'127'0,"1"1"111"16,-1 1-79-16,-3 1-29 15,-2-4-47-15,1-1-18 16,0-5-20-16,-1-2 3 16,2-4 21-16,-2 0 9 15,5 2 7-15,3 2-3 0,-2 8-20 16,1 8-9 0,-1 17-26-16,0 9-10 0,-5 19-11 15,-3 7-2-15,-1 9-2 16,-3 0-2-16,4-2-33 15,0-1-27-15,5-8-53 16,-1-8-41-16,3-15-168 16,4-8 193-16</inkml:trace>
  <inkml:trace contextRef="#ctx0" brushRef="#br0" timeOffset="181152.99">6533 13404 1045 0,'-1'0'103'0,"0"5"59"31,-3 2-44-31,1 8-65 0,-2 3-18 16,3 8-15-16,1 5-6 0,3 3-11 16,1 3-2-16,7-4-1 15,-1-4-2-15,7-11 0 16,1-5 0-16,0-12-2 16,1-7 16-16,-4-9 32 15,-3-6 11 1,-2-4 13-16,-1 0-13 0,0 3-27 15,2 5-11 1,2 10-11-16,-1 5-4 0,7 8-1 16,2 6-2-16,5 5 1 15,2 0-1-15,3-4 1 16,-6-5 5-16,-9-6 51 16,-2-2 22-16,-10-5 44 0,-3-1 11 15,-5-5-39-15,-4-5-21 0,0-4-43 16,-2-3-14-1,2-4-13-15,1-3-2 16,7 1-21-16,6 1-39 0,12-3-122 16,4-3-155-1,17-14 180 1</inkml:trace>
  <inkml:trace contextRef="#ctx0" brushRef="#br0" timeOffset="182387.02">8891 13088 560 0,'-4'0'100'0,"1"1"96"32,-6 0-25-32,3-1-44 0,-2 0-20 0,-2 0-26 15,1-1-8-15,-6 2-12 16,0 1-3-1,-3 1-18-15,-5 2-13 0,3-3-17 16,-2-1-5-16,4-1-3 16,2 0-1-16,7 2-1 15,3 0 4-15,5 3 18 16,1 1 11-16,0 4 22 0,1 1-1 16,0 4-8-1,2 1-9 1,-2 2-13-16,-1 3-5 0,0 3-3 0,0 3-4 15,-4 8-6-15,3 2-2 32,-2 4-3-32,-1 3-1 0,2 7-2 15,2 4-1-15,2 0 0 16,4-1 1-16,2-9 0 16,1-7 1-16,6-9 0 15,0-7-1-15,5-9 0 16,5-4 0-16,5-6 2 15,3-3-1-15,0-5 1 16,3-3 2-16,-5-8-61 16,-4 1-69-16,-3-3 73 15</inkml:trace>
  <inkml:trace contextRef="#ctx0" brushRef="#br0" timeOffset="182629.43">8990 13341 973 0,'-6'-5'137'0,"1"1"135"0,-1 2-55 16,2 3-43-16,0 5-15 0,0 10-42 16,0 3-28-1,1 12-49-15,2 3-17 0,1 5-19 16,0 2 3-16,3-3-63 15,-2-2-47-15,2-12-133 16,3-6-114-16,3-12 194 16</inkml:trace>
  <inkml:trace contextRef="#ctx0" brushRef="#br0" timeOffset="182976.31">9003 13354 672 0,'-5'-22'156'0,"1"0"147"15,1-2-63-15,8 4-72 16,-3-3-17-16,11 6-14 16,3 2-8-16,3 5-38 0,0 4-21 15,4 5-36-15,-4 4-10 16,-2 6-10-16,-3 3 0 16,-9 6-1-16,-2 3 0 15,-9 0-1-15,-4 3-2 16,-5-7-22-1,-3-3-9-15,-4-6-8 0,2-3 0 16,4 0 14-16,5-1 7 0,7 0 2 16,4 2 0-16,7 4-2 15,5 3 1-15,8 5 4 16,0 0 1-16,2 1 2 16,0 0 0-16,-2-4 0 15,-1 0 0-15,2-4-50 16,-3-1-53-16,-1-4-358 15,2 0 287-15</inkml:trace>
  <inkml:trace contextRef="#ctx0" brushRef="#br0" timeOffset="183399.81">9291 13219 1045 0,'-5'-6'199'16,"-1"1"172"-16,-1 6-133 15,-1 6-45-15,1 6-73 16,2 4-36-16,2 8-51 15,1 3-14-15,2 4-16 16,1 1-2-16,3 1-51 16,3-3-47-16,0-4-152 15,3 0-251-15,0-5 293 0</inkml:trace>
  <inkml:trace contextRef="#ctx0" brushRef="#br0" timeOffset="184091.45">9512 12986 769 0,'0'4'140'0,"0"0"143"0,0 0-55 16,0 2-41-16,1-3-32 15,3 0-54-15,4-3-25 16,7-2-32-16,4-1-10 15,5-3-7-15,1 2-3 16,0 0-10 0,1 1 0-16,-4 1 1 0,-6 2 0 0,-6 4 5 15,-7 2 1-15,-8 7-5 16,-3 0-2-16,-3 4-7 16,1 3-5-16,3 3-2 15,3 2-1-15,4 3-2 16,2 2 1-16,4 6-1 15,3-1-1-15,1 1 0 16,-1-2-1-16,-1-3-2 16,-2-1 6-16,0 2-34 15,-3 0-1-15,-1 0-8 16,1 1-3-16,-3-2 34 16,1-2 4-16,-1-3 10 15,0-3 2 1,-3-5 3-16,-1-2 2 0,-1-3 3 0,-3 1 1 15,-3 1 13-15,0 0 4 16,-5 1 12-16,-1 0 3 16,-3-1 0-16,0-2 9 15,-3-2 8-15,-1-4 1 16,-4-4-14 0,-2-3-15-16,-6-2-25 0,-7-2-5 15,-6-2-47-15,-1 2-50 0,11 2 53 16</inkml:trace>
  <inkml:trace contextRef="#ctx0" brushRef="#br0" timeOffset="-195341.91">11796 9915 297 0,'-10'9'77'0,"-2"0"50"0,1 0-25 16,0-2-2-16,5 0-6 15,4-3 4-15,2-3 28 16,5-1 3-16,6-2-6 15,0-2-13-15,3-2-43 16,2 0-15-16,4 1-12 16,4-1 4-16,7 0 14 15,8 1-2-15,6 2-11 16,6 3-9-16,11 4-21 16,3 5-8-16,14 3-7 0,12 1 0 15,12-1 0 1,7 0 10-16,16-3 17 15,1 0 11-15,3 1 7 16,2-2-7-16,-9-3-15 16,-13-4-8-16,-10-5-12 0,-14-5-40 15,-25-4 25 1</inkml:trace>
  <inkml:trace contextRef="#ctx0" brushRef="#br0" timeOffset="-175907.12">9531 9869 1134 0,'3'7'30'0,"-2"1"-131"16,4 0-133-16,-8 1 132 15</inkml:trace>
  <inkml:trace contextRef="#ctx0" brushRef="#br0" timeOffset="-174575.27">9277 9978 1095 0,'-13'-3'123'16,"2"-2"81"-16,5 0-117 15,3 0-38-15,-1 0-43 16,0-2-5-16,3 4-1 15,-3-1-3-15,4 3-2 16,4-4-1-16,5 4 3 0,7 0 1 16,14 1 4-16,8 0 14 15,12-1 38-15,3 0 18 16,10-1 34-16,4-2-2 16,12-1-25-16,12 0-16 15,2 0-32-15,1 0-11 16,2 2-13-16,1 2-4 0,7 1-2 15,-4 2 1-15,-1 2 0 16,-2 1 0-16,2-1-1 16,4-2 3-16,0-2 8 15,4 0 6-15,1-3 11 16,-1-1 5-16,1 1 2 16,-4 0 0-16,5 3-10 15,-2 0-4-15,2 3-9 16,6 2 1-16,-3-1 0 15,4 0-2-15,-1-5-4 16,-1-5-5-16,-7-5-3 16,5-4 0-16,-4-5 0 15,4-2 1-15,3 2 1 16,-5 0-1-16,-1 7 1 0,1 2-1 16,-6 9 1-1,0 2-1-15,-10 4 0 0,-8 3 1 16,-7 2 0-16,-3 2 1 15,-13-2-1-15,-8-2 0 16,-14-4-1-16,-12-2-1 16,-7 0 1-16,-6-1 1 15,-9-2 0-15,-7-1 2 0,-15 1 0 16,-6 0 0-16,-12 4-3 16,-9 3-1-16,-22 0-4 31,-8 1 1-31,-16-2-1 0,0 2 0 0,-7-4-1 15,-11 3-11 1,-1 1-10-16,-9-2-4 0,1 1-11 16,4 0 4-1,0-2 12-15,5 1 6 0,6-3 19 16,-1-1 4-16,5 0 4 16,-5 0-1-16,1 2-4 15,-8 1-1-15,-2 3-2 16,-4 0-1-16,0 0-1 15,4-2 0-15,4-3-34 0,-2-1-10 16,2-3-19-16,-4-2-9 16,3-1 23-16,0-2 12 15,3 1 21-15,2-1 11 16,2 2 12-16,1 2 4 31,9 0 2-31,5 2-1 0,-3-1-2 16,0 2-3-16,1 0-4 0,4-1 0 0,-3 1 0 15,3-2 0-15,1-1-1 16,-2-1 1-16,13-3-1 16,4-1 0-16,-1 0 2 15,2 2-2 1,0 0 20-16,0 4 5 0,14 5 3 16,4 2 2-16,4 7-19 15,1 1-5-15,1 3-5 16,0 1 0-16,1 1 5 15,7 0 1 17,9-3 0-32,9-2-3 0,16-3-10 15,8-2-3-15,19-3 1 0,8-2 3 16,19-1 4-16,4 0 1 0,12 1 2 16,10 2 1-16,16 4-2 0,0 0 1 15,7 0-1-15,2 0-1 16,7-3 13-16,5-2 8 15,8-3 19 32,13 1 4-47,-2 1-7 16,9 4-6 0,14 6-17 15,-11 3-4-31,13 5-5 31,-1 1-2-31,-7-4-1 0,11-4 1 0,0-9 1 16,1-4 0-16,13-10 0 0,-1-3-1 0,8-4-2 0,3-4 0 15,5 4 0-15,1 3 0 0,-10 11-1 32,-3 5-15-32,-32 14-71 0,-10 7-109 0,-37-5 107 0</inkml:trace>
  <inkml:trace contextRef="#ctx0" brushRef="#br0" timeOffset="-146933.91">19943 13872 1599 0,'-7'16'187'0,"0"-1"163"15,2-1-178-15,4 1-122 16,-4 1-26-16,2 7-29 16,-2 3-19-16,-5 10-21 15,-5 8-12-15,1 11-25 16,1 12-8-16,0 25-16 15,4 16 4-15,1 36 31 16,-2 13 25-16,-2 23 55 16,-3 0 41-16,0-3 78 15,-2-9 24-15,4-27 6 16,1-10-28-16,-2-29-68 16,4-9-22-16,-3-22-24 15,4-9-4-15,1-15-15 0,2-10-11 16,6-11-17-1,3-3-5-15,12-7-1 0,3-2 8 16,15-1 16-16,4 0 6 16,5 4 20-16,2 2 10 15,-1 5 27-15,5-1 4 16,19-3 8-16,16-2-9 0,17-10-16 16,11-5-4-16,22-9-24 15,1-5-15-15,9-5-37 16,6 1-13-1,-13 2 1-15,-4 1 17 0,-4 1 35 16,-5 0 20 0,-17 0 20-16,-8 1 1 0,-26 1-2 15,-15 0-6-15,-13-1-13 16,-5-1 2 0,-12-3-7-16,-5-5 1 0,-12-6 6 15,-9-6 1-15,-10-18 15 16,-7-11 2-16,-5-30-2 15,2-13-3-15,4-25-15 16,5-12-7-16,10-14-6 16,4-5-2-16,8-8 0 0,2 8-1 15,2 4 1-15,2 1-1 16,0 16-1-16,-1 0 0 16,1 9-2-1,-2 8-10-15,-4 12-17 16,-1 10-9-16,-3 12-17 15,-1 6 3-15,-5 8 3 0,-2 5 9 0,-6 17 10 16,-2 10 8-16,-11 12 22 16,-4 7 1-16,-16 12 13 31,-5 1-1-31,-6 7-6 0,0 0-2 0,-7 1-5 31,-6 2-1-31,-17 2-1 0,-8 1-1 16,-6 5-2-16,0 5-1 15,-18 7-1-15,-5 4-1 0,-19 12 4 16,-18 4 0-16,3 3-3 16,-5 2-2-16,-7-6 2 15,14-3 1-15,14-11 2 16,9-5-31-16,32-10-136 16,13-2-288-16,26-7 264 15</inkml:trace>
  <inkml:trace contextRef="#ctx0" brushRef="#br0" timeOffset="-146200.47">20490 14835 943 0,'0'-2'11'0,"-2"-4"-105"16,2-5-76 0,3-6 83-16</inkml:trace>
  <inkml:trace contextRef="#ctx0" brushRef="#br0" timeOffset="-145475.78">20499 14743 505 0,'-5'1'184'0,"1"3"185"15,-3 3-75-15,-2 2-119 16,1 2-46-16,0-2-64 16,2 0-23-16,3-3-28 15,-1-2-7-15,0-1-3 16,-1 0-1-16,1 0-1 16,-4-1 1-16,1-1 6 0,0 2 6 15,1 1 15-15,2 2 6 16,-2 1 8-16,2 1 0 0,0 0-3 15,2 2-2-15,-3-1-12 16,2 0-5 0,-1 1-13-16,0-2-4 0,3 0-3 15,1 1-2 1,1 0 0-16,6 0-1 0,-2 5-1 16,1 1 1-16,4 3-1 15,2 2 1-15,0 1-1 31,5-1 2-31,0-1-1 0,1 0 0 16,1-3 0-16,-2-2 0 0,4-5 7 0,1-4 5 31,8-5 10-31,2 0 1 16,2-4 3-16,-1-4-2 16,-5 2-5-16,0 0-1 15,-5 0-6-15,-3 3-2 16,-3 0-1-16,-3-2-2 0,-4 0 11 15,0-1 2-15,-1-5 3 16,1-3-1-16,2-7-11 16,-1-2-4-16,2-4-1 15,-1 1-1-15,1 2 7 16,-4-1 7-16,-3 5 15 16,-5 2 5-16,-6 2 2 15,-5 0-5-15,-4 0-16 16,-1-2-8-16,-2-1-12 15,-3 0-6-15,3-1-5 16,-3 1-2-16,6 1-2 16,0 3 1-16,-1 3 1 0,5 4 3 15,-6 6 4-15,0 1 3 16,-5 4 4-16,0 1 0 16,-8-1 1-1,-1 1 1-15,6-4 0 0,-1-3-1 16,10-2-5-16,4 0-12 15,4 0-40-15,-1 2-31 0,0 6-86 16,0 4-35-16,-1 10-106 16,0 2-76-16,3 2 226 15</inkml:trace>
  <inkml:trace contextRef="#ctx0" brushRef="#br0" timeOffset="-144673.68">20302 14444 1594 0,'-3'13'96'0,"0"-1"34"0,3-4-67 0,-2-4-63 15,-4-2-21-15,3-3-3 16,-4-1 3-16,2 0 15 15,4 2 10 1,3 9 3 0,2 5-1-16,3 12-4 0,2 2-1 0,-1 1 0 15,0-4-2-15,3-8 19 16,0-7 17-16,1-10 33 16,-1-4 18-16,0-14-1 15,-1-4-10 1,-3-10-36-16,-4-6-15 0,-5 0-34 31,-4 3-10-31,-5 4-7 0,-3 6-3 16,-1 13 10-16,-2 6 5 15,-1 14 8-15,0 8 2 16,-5 9 3-16,5 1-3 16,6-7-73-16,5-5-79 15,18-13 88-15</inkml:trace>
  <inkml:trace contextRef="#ctx0" brushRef="#br0" timeOffset="-144186.62">20528 14343 2005 0,'8'8'126'16,"0"2"42"-16,0-1-75 15,-4 1-79-15,-4-2-24 16,-6 2-7-16,-4 0-1 15,1 2 9-15,1 2 10 0,1 2 4 16,3 3 0-16,7 3-4 16,1 3-1-16,9 1-5 15,5-5-3-15,10-5-2 16,3-7 2 0,1-9 4-16,-1-4 11 0,-12-9 32 15,-6-3 14-15,-10-8 18 16,-5-5-8-16,-12-2-31 15,-5 0-19-15,-17 4-32 16,-2 6-6-16,-3 12-3 16,7 8 0-16,13 12 8 15,10 6-8-15,11 3-43 0,8 1-47 16,19-7-270 0,11-5 237-16</inkml:trace>
  <inkml:trace contextRef="#ctx0" brushRef="#br0" timeOffset="-144048.86">21042 14378 1735 0,'-16'3'47'0,"0"-2"-174"16,2-1-176-16,1-2 163 15</inkml:trace>
  <inkml:trace contextRef="#ctx0" brushRef="#br0" timeOffset="-143789.98">20906 14386 1130 0,'-4'9'213'0,"-2"1"193"0,4 2-213 16,2 0-61-1,0 0-85-15,2-1-24 0,0-2-23 16,-1 0-3-16,-1-1-2 16,0 1 2-16,2 6 1 15,-1 3 2-15,8 5-1 0,5 0-1 16,6-1-4-16,6-4-1 15,5-7 2 1,3-4 5-16,-2-13 31 16,-6-6 19-16,-10-9 42 15,-8-7 14-15,-7-10-9 16,-6-4-14-16,-7-2-43 16,-3 2-23-16,-4 10-71 15,-3 10-46-15,-18 26 51 0</inkml:trace>
  <inkml:trace contextRef="#ctx0" brushRef="#br0" timeOffset="-129079.61">1636 14057 885 0,'-4'0'131'0,"-2"0"157"0,-9 0-156 15,-1 0-77-15,-8 3-7 16,-1 3-7-16,6 4-4 16,0 2 5-16,4 3 25 15,7 2-1-15,2 5-14 16,6 3-11-16,6 9-27 15,2 3-6-15,0 9-3 16,-3 7 1 0,-2 3-1-16,-3 3 0 0,0-4-22 15,-1-3-31-15,-5-15-146 16,2-6-150-16,-2-14 186 16</inkml:trace>
  <inkml:trace contextRef="#ctx0" brushRef="#br0" timeOffset="-128697.48">1522 14036 692 0,'0'-20'147'0,"0"4"149"15,0 3-56-15,1 7-80 16,-1 2-23-16,0 3-55 15,2 1-24-15,3 3-32 16,4 0-26-16,14 1 17 16,4-2 4-16,5-3 5 31,4-2 12-31,-4 0-19 0,-4 2-5 0,-6 5-2 16,-6 6-1-16,-7 11 8 31,-8 5 3-31,-6 9 3 15,-4 4 1-15,-9 2-9 0,-1-3-5 16,-12-2-5-16,-4-4-9 16,-6-6-36-16,-3-5-18 15,10-8-56-15,5-3-34 16,14-3-122-16,2-2-189 16,13-5 266-16</inkml:trace>
  <inkml:trace contextRef="#ctx0" brushRef="#br0" timeOffset="-128111.64">1782 14336 887 0,'6'5'96'0,"-1"6"62"16,2 3-62-16,-1 13-62 15,0 4-17-15,-2 9-9 16,2 1-2-16,-2-4-2 16,1-4-2-16,-2-10 1 0,0-7-1 15,-3-8 3-15,0-7 2 16,-3-6 0-16,-1-8 0 16,1-12-5-16,1-7-2 15,3-5 9-15,4 2 17 16,7 2 29-16,5 1 6 15,5 7-5-15,4 2-17 16,5 8-27-16,1 6-5 0,0 11 1 16,-3 7 0-16,-7 12 2 15,-3 6 0-15,-10 5-1 16,-1 3-1-16,-5-1-3 16,-3 0 0-16,4 1-2 15,0-2-1-15,6-5-2 16,4-4-1-1,-1-9 1-15,1-4-2 0,0-7 1 16,-2-1-1-16,1-6 1 16,-1-5 1-16,1-7 7 15,-4-8 13-15,1-11 27 16,0-3 14-16,-2-9 14 16,-2-2-4-16,-6 3-14 15,-1 2-7-15,-8 12-13 0,0 7-3 16,-8 14-11-16,-2 8-7 15,-2 14-16-15,-4 9-41 16,0 8-137-16,3 1-189 16,7-9 194-16</inkml:trace>
  <inkml:trace contextRef="#ctx0" brushRef="#br0" timeOffset="-127652.06">2536 13882 883 0,'3'8'185'0,"-1"4"224"15,-2 7-246-15,-5 10-56 16,0 10-31 0,-3 9-27-16,0 5-3 15,4 4-29 1,-1 1-8-16,5 6-5 0,2 4-1 0,4 2-1 15,2 1 0-15,-1-6-1 32,0-9 1-32,-5-12-1 0,-1-11-1 0,0-17-2 31,-1-14-2-31,-4-8 0 0,-1-14-1 16,3-15 3-16,2-5 3 15,3-2 5-15,7 1 0 16,6 9 0-16,0 4-3 15,5 11 0-15,2 5 0 16,-6 13 4-16,-1 7 2 16,-7 9 6-16,-1 4 3 0,-8 5 3 15,-6 3-1-15,-7 4-3 16,-6-3-4-16,-7 0-5 16,0-4-13-16,-2-11-46 15,7-6-29-15,1-15-84 16,6-12-74-16,15-13 135 15</inkml:trace>
  <inkml:trace contextRef="#ctx0" brushRef="#br0" timeOffset="-127309.71">2834 14402 805 0,'8'30'164'0,"0"-4"139"0,1-2-115 16,0-7-84-16,2-2-42 15,3-7-3-15,0-5-1 16,4-8 11-16,-1-6 14 16,-1-7-9-16,0-3 0 15,-2-4-22-15,-5-1-9 16,-3 0-2-16,-3 1-7 0,-6 6-1 16,-3 2 5-16,-11 11 4 15,-2 6-3-15,-13 16-11 16,-5 7-12-16,-4 17-16 15,3 7-4-15,13 7-4 16,12 3-3-16,17-10-2 16,13-4-1-16,21-17 0 15,6-6 1-15,11-14 5 16,-3-6 4-16,-4-9-2 16,-6-7-34-16,0-15 27 15</inkml:trace>
  <inkml:trace contextRef="#ctx0" brushRef="#br0" timeOffset="-51697.57">10659 15218 444 0,'0'-1'238'0,"1"0"-79"0,3 0 241 0,-4-1-172 0,-2 1-49 16,-1-2-28-16,-5 3-53 16,5-1-12-16,0 4 9 15,3 6 5-15,5 13-3 16,-2 8-8-16,4 19-34 15,1 8-16-15,2 11-24 16,4 5-7-16,-4-1-5 0,-1-2-3 16,-2 0-27-16,-4-4-36 15,0-8-125 1,-2-6-117-16,-2-15 161 0</inkml:trace>
  <inkml:trace contextRef="#ctx0" brushRef="#br0" timeOffset="-51364.68">10560 15232 1372 0,'-12'-3'145'16,"0"1"110"-16,3 2-59 0,4 0-67 16,3 2-32-16,10 1-43 15,8 0-16-15,16 2-19 16,11 1-6-16,15 3-8 0,3 3-2 15,-1 5 0 1,-8 4-3-16,-9 8 20 16,-6 4 7-16,-12 13 10 15,-9 1 8-15,-17 5-18 16,-10-2-4-16,-14 3-11 16,-4-2-6-16,-10 3-19 15,-3 0-13-15,-7-6-32 16,-2 1-17-16,-9-16-22 15,8-5-11-15,15-18-44 0,8-11-55 16,24-20 119 0</inkml:trace>
  <inkml:trace contextRef="#ctx0" brushRef="#br0" timeOffset="-51031.36">11042 15585 1243 0,'20'31'109'0,"1"-3"70"0,-1 1-67 16,3-11-52-16,-3-1-23 15,5-10 2-15,-2-7 12 16,-2-7 41-16,-1-4 19 16,-5-5 8-16,-4-1-9 15,-5 1-30-15,-8 1-14 16,-9 4-23-16,-6-1-10 15,-11 9-16-15,-4 3-7 0,-9 17-10 16,2 9-3 0,3 17-4-16,6 4 1 0,12 6 0 15,10-2 0-15,15-7-1 16,9-6 0-16,17-8 0 16,5-6 1-16,7-10 0 15,3-4-20-15,-4-19-127 16,3-8-97-16,5-19 123 15</inkml:trace>
  <inkml:trace contextRef="#ctx0" brushRef="#br0" timeOffset="-50816.99">11772 15234 1467 0,'-16'-29'208'15,"-3"1"157"-15,-7 19-136 0,-4 7-41 16,-6 20-73-16,-5 11-29 0,0 13-48 15,0 11-19-15,11 10-19 16,8 7-3-16,18 7-3 16,7 1 0-1,14 2-1-15,3-2-15 16,4 1-66-16,4-3-62 16,-6-8-250-16,-5-3 228 15</inkml:trace>
  <inkml:trace contextRef="#ctx0" brushRef="#br0" timeOffset="-50130.19">11422 15792 1270 0,'6'-29'151'0,"5"8"114"16,7 8-59-16,8 13-76 0,4 3-32 16,6 4-41-1,2 1-18-15,-4-5-26 0,-5-3-4 16,2-6 4-1,-2-4 9-15,-3-5 29 0,1-1 12 16,-10-5 15-16,-4-1 1 16,-8 0-11-16,-3 0-4 15,-7 3-13-15,-2 3-7 16,-3 6-16-16,0 7-10 0,-3 11-12 16,1 7-4-1,-2 14-7-15,1 5-11 0,5 13-15 16,3 0 0-16,5-2 1 15,3-5 13-15,6-12 14 16,2-8 3-16,2-11 1 16,2-4 1-16,1-5 2 15,4-4 0 1,7-3-1-16,2-3 1 0,4 2-3 16,3 2-1-16,-5 8 1 15,-7 5-1-15,-4 7-7 16,-6 0-11-16,-4-1-1 15,-3-3 0-15,-5-10 11 16,-1-5 11-16,0-11 8 16,0-6 6-16,2-8 5 15,0-2 1-15,1 1 2 16,5 2-6-16,4 10-7 0,2 5-4 16,2 12-8-16,0 5 0 15,1 9-2-15,-2 3-1 0,-1 4 0 16,0 0 1-16,-1-3 1 15,-1-2 1-15,-1-2 0 32,0 2 1-32,3 7 0 0,-1 0-1 0,-3 3 1 31,0-1 1-31,-10-3-1 16,-2 0-2-16,-10-3-18 15,-5 0-11-15,-6-2-37 16,-4-3-30-16,2-12-63 15,-1-10-18-15,7-18-84 16,3-9-95-16,15-9 220 0</inkml:trace>
  <inkml:trace contextRef="#ctx0" brushRef="#br0" timeOffset="-49831.48">12411 15794 1094 0,'12'17'164'0,"-1"-3"120"0,1-9-111 15,2-4-21-15,0-11-31 16,0-6 5-16,-1-11 5 16,-1-5-9-16,0 2-15 15,-5 2-9-15,-6 10-15 16,-7 2-7-16,-9 12-16 16,-5 8-14-16,-5 17-27 15,-2 10-12-15,-2 18-11 16,4 7-4-16,8 7-3 15,10-3 1-15,22-13 2 16,6-8-2-16,15-19 2 16,1-9-1-16,5-17-26 15,3-11-39-15,-1-13-191 0,2-9-117 16,-4-15 193 0</inkml:trace>
  <inkml:trace contextRef="#ctx0" brushRef="#br0" timeOffset="-49692.89">12914 15494 2252 0,'1'31'183'16,"-5"3"96"-16,0 2-99 0,-7-6-107 15,-3-6-58-15,4-11-136 16,-3-8-90-16,9-4 101 16</inkml:trace>
  <inkml:trace contextRef="#ctx0" brushRef="#br0" timeOffset="-49565.28">12919 15976 2243 0,'-2'8'129'0,"1"-4"35"16,1-4-70-16,0-10-145 16,3-8-68-16,1-14 62 0</inkml:trace>
  <inkml:trace contextRef="#ctx0" brushRef="#br0" timeOffset="-49106.15">13702 15282 1637 0,'16'14'141'0,"8"2"87"16,-3-1-48-16,7 3-60 0,0-3-28 0,7-4-42 15,3-3-13-15,9-8-24 31,4-5-6-31,5-6-7 0,-4-3 0 16,-6-2-35 0,-8-1-45-16,-21 0-133 15,-4-1-237-15,-18 4 259 16</inkml:trace>
  <inkml:trace contextRef="#ctx0" brushRef="#br0" timeOffset="-48915.76">13907 15328 1858 0,'-5'30'184'0,"2"2"129"0,4-2-77 16,5 5-88-16,2 2-40 15,1 4-55-15,-1 5-22 16,-3 7-39-16,-2 6-30 16,-8 4-98-16,1 4-71 15,-4-3-224-15,1 3 232 16</inkml:trace>
  <inkml:trace contextRef="#ctx0" brushRef="#br0" timeOffset="-48763.86">13744 16024 1244 0,'-10'-7'212'0,"1"4"179"16,9 5-96-16,9 11-110 16,6 0-56-16,10 4-65 15,1-2-23-15,12-9-37 16,6-2 1-16,9-10-86 15,11-8-87-15,15-13 98 16</inkml:trace>
  <inkml:trace contextRef="#ctx0" brushRef="#br0" timeOffset="-48481.03">14577 15566 1313 0,'-22'24'291'0,"-2"2"360"15,-4 5-429-15,-2 3-55 16,-4 2-98-16,-2 0-29 16,8-4-37-16,5-3-4 15,15-4-7-15,6-1-1 0,10 1 0 16,8-2 2-16,6 3 3 16,6 0 3-16,-4 1 3 15,-5 1 2-15,-11 2 2 16,-8 3 0-1,-15 1-7-15,-13 1-20 0,-9-4-73 16,-3-5-63 0,3-17-184-16,8-10 183 0</inkml:trace>
  <inkml:trace contextRef="#ctx0" brushRef="#br0" timeOffset="-48236.32">14585 15809 1157 0,'20'13'257'0,"-5"3"288"16,-9 7-375-16,-3 3-65 16,-11 8-90-16,4 4-15 15,2-3-10-15,8-5-4 16,7-14 1-16,4-9 3 16,11-14 31-1,-4-6 33-15,2-7 52 0,-2-3 16 16,-9 0-2-16,-6 0-20 0,-14 4-41 31,-9 3-17-31,-12 6-33 0,-6 2-33 0,-11 8-104 16,-1 2-75-16,-4 2 100 15</inkml:trace>
  <inkml:trace contextRef="#ctx0" brushRef="#br0" timeOffset="-47996.34">15012 15264 1713 0,'4'4'174'0,"-4"4"122"0,-3 16-177 16,-6 10-30-16,-2 20-53 16,1 10-9-16,2 16-14 15,0 7-8-15,7 11-34 16,1 2-39-16,4 1-125 15,5-6-204-15,5-14 225 32</inkml:trace>
  <inkml:trace contextRef="#ctx0" brushRef="#br0" timeOffset="-47236.2">15383 15824 2007 0,'-22'0'150'16,"-6"8"49"0,-7 5-67-1,0 12-130-15,-2 4-53 0,8 8-95 16,5 1-36-16,12-8-27 16,11-6 24-16,14-16 97 15,6-8 65-15,10-6 132 16,2-7 40-16,0-5 40 15,0-3-13-15,-6-4-48 16,-2 3-24-16,-10 7-38 16,-2 4-11-16,-11 11-25 15,-3 8-12-15,-3 17-41 16,0 9-35-16,5 8-84 16,4 2-31-16,11-10 20 15,4-7 27-15,13-19 81 16,1-10 31-16,1-19 42 0,1-8 34 15,-3-16 62-15,-3-7 27 16,2-13 1-16,0-8 1 16,-2-11-6-16,-5-4-6 15,-9-9-7-15,-1-1-25 16,-2 10-44-16,1 10-16 16,-3 32-19-16,-1 20-3 15,-8 28-11-15,0 15-7 16,-3 33-17-16,1 15-12 0,1 25-22 15,2 8-12 1,4 9-28-16,3 1-17 0,6-9-24 16,8-8-15-16,9-25 29 15,4-16 26-15,5-26 48 16,-4-10 20-16,-4-18 32 16,-1-6 10-16,0-9 29 15,-4-5 22-15,0-5-2 16,-6-2-1-16,-10 3-8 15,-6 0-4-15,-10 7-6 0,-6 7-8 16,-7 14-23-16,-5 11-15 16,4 23-25-16,0 8-9 15,12 12-8-15,7 2 3 16,19-8 0-16,6-7-5 16,20-23 0-16,8-12 0 0,9-20 9 15,2-8 8-15,-13-13-21 16,-5-5-32-1,-21-5-65-15,-13-6-64 0,-10-7-285 32,-17-1 294-32</inkml:trace>
  <inkml:trace contextRef="#ctx0" brushRef="#br0" timeOffset="-47084.55">15537 15565 1810 0,'21'21'169'0,"11"-4"136"15,13-5-94-15,23-10-78 0,17-5-39 16,0-14-52-16,-2-5-50 16,-8-14-134-16,-8-5-88 15,1-13 103-15</inkml:trace>
  <inkml:trace contextRef="#ctx0" brushRef="#br0" timeOffset="-46040.97">17178 16013 1697 0,'9'13'168'0,"2"4"107"16,-2 6-81-16,-1 11-90 16,-3 9-42-16,-6 20-42 15,-2 10-10-15,-7 13-44 16,-2 1-36-16,-3-5-120 15,-2-8-68-15,0-17-54 16,3-11-11-16,4-27 18 16,1-16 63-16,4-31 130 15,-1-16 105-15,8-26 216 16,2-10 61-16,4-19 50 16,5-3-25-16,6 4-76 15,8 9-38-15,2 31-44 0,3 15-18 16,-2 29-15-16,-6 11-6 15,3 19-104-15,-7 6 86 16,-4 12-48-16,-2 4-7 16,-12 5 62-16,-3 1-122 15,-14 1-18-15,1-4-27 0,-12-10-92 16,2-7-35 0,-9-21-39-16,-2-8 1 15,10-21 65-15,10-5 50 0,26-7 79 16,9-4 26-16,10 6 28 15,3 2 27-15,-4 13 43 16,1 7 31 0,5 14 53-16,-1 8 3 0,5 14-11 15,2 7-21-15,0 8-56 16,0 3-23-16,-8-1-30 16,-5-2-10-16,-15-5-9 15,-11-8-4-15,-4-12-12 0,-10-8-4 16,-1-16 3-16,-3-12 4 15,7-15 14-15,3-5 5 16,9-4 4 0,6 4 7-16,7 8 5 0,1 7-1 15,3 12-2-15,3 8-6 16,-6 10-20 0,4 7 10-16,-5 9-31 15,-3 6-12-15,-1 6 3 0,0 2-18 0,5-3 32 16,1-3 9-1,6-10 9-15,1-5 23 16,3-11 38-16,4-6 13 16,-3-11 21-16,-1-7-10 0,-7-6-24 15,-10-1-8-15,-14 0-15 16,-10 3-6 0,-15 12-20-16,-5 6-26 15,-4 13-126-15,4 8-103 0,13 13 126 16</inkml:trace>
  <inkml:trace contextRef="#ctx0" brushRef="#br0" timeOffset="-45678.25">18276 16134 1589 0,'24'-5'214'0,"-12"-4"164"0,-10 0-137 15,-16-2-147-15,-7 0-41 0,-10 7-47 16,1 4-37-16,2 13-107 15,-1 9-44-15,13 11-30 16,7 1 23-16,14-4 97 16,10-5 45-16,9-13 93 15,3-5 62-15,0-7 51 16,-1-2 23 0,-4-7-19-1,-2-3-57-15,-8-1-2 0,-5 3-9 16,-8 7 3-1,-5 5 4-15,-4 17-46 16,1 10-19-16,-2 16-37 16,1 5-13-16,6 5-15 0,0 0-6 15,1-6-17-15,-2 0-7 16,-3-9-32 0,-1-3-30-16,-7-11-106 0,-3-9-84 15,-11-16 169-15</inkml:trace>
  <inkml:trace contextRef="#ctx0" brushRef="#br0" timeOffset="-45262.13">18438 16197 727 0,'8'5'112'0,"-2"4"83"15,-6 1-4-15,-5 5-35 16,-1 2-17-16,0 1-14 16,3-1-7-16,2 0-25 15,1-2-9-15,2-5-20 16,0-2-17-16,-2-8-25 0,1-1-4 16,-1-7-8-16,0-1 0 15,-1-2 4-15,1 0 1 16,0 3 5-1,0 0 3-15,0 3-2 0,0 4-4 16,0 0-5-16,0 0-4 16,1 0-6-16,-1 0-1 15,0 0 0-15,1 1-1 0,0 0 0 16,4-4 0 0,-4 0-4-16,-2 0-6 0,-2-2-30 15,-1 0-27-15,-1 0-84 16,1-3-56-16,-1-2-305 15,3-3 301 1</inkml:trace>
  <inkml:trace contextRef="#ctx0" brushRef="#br0" timeOffset="-44950.92">18646 16051 1263 0,'2'-4'167'0,"-4"1"151"0,-1 2-88 16,-5 1-85-16,-3 3-24 15,-9 6-33-15,-6 5-11 16,-7 7-21 0,-3 5-15-16,-5 9-27 15,8 0-10-15,9 2-10 0,11 1-2 16,18-6-3-16,10-3 2 0,12-6 2 16,7-4 0-1,4-4 5 1,-5-4 2-16,-5-3 2 0,-6 1 5 0,-12 0 11 15,-6 3 1-15,-15 6 0 16,-9 1-6-16,-24 4-30 16,-8-1-24-16,-10-1-49 15,0-5-53-15,11-7-437 16,10 1 379 0</inkml:trace>
  <inkml:trace contextRef="#ctx0" brushRef="#br0" timeOffset="-44283.98">14375 16597 1541 0,'7'0'157'0,"-3"0"109"16,1 1-28-16,-8 5-84 15,0 4-30-15,-2 12-124 16,0 8 66-16,4 19-60 16,0 12-5-16,2 8 14 15,3 3-129-15,3-7-31 16,1-3-27-16,-5-13 17 16,-2-9 30-16,-7-18-29 15,-8-13 7-15,-5-22 26 0,-4-12 11 16,0-16 88-16,-2-2 22 15,5-1 61-15,-1 6 29 16,5 12 75-16,4 7 34 16,5 10 0-16,6 6-11 15,10 4-51-15,3 3-34 16,11 0-53-16,7-1-20 0,7-4-18 16,7-3-46-16,7-8-149 15,2-1 124-15</inkml:trace>
  <inkml:trace contextRef="#ctx0" brushRef="#br0" timeOffset="-43601.33">15027 16897 1401 0,'2'4'172'0,"1"4"114"15,0 10-124-15,1 8-42 16,0 11-76-16,2 8-23 0,3 6-32 16,-1 2-15-16,-6-6-5 15,0-4 1-15,-2-17 17 16,-4-9 12-16,-2-19 19 16,-4-12 8-16,-3-19 11 15,-1-12 6-15,1-12-3 16,5-4-9-16,11 4-12 15,9 6-8-15,7 16-11 16,7 9-3 0,2 20 1-16,0 6 0 0,6 15 5 15,-2 5 2-15,5 3 1 16,2-1 0-16,6-8 4 16,5-7 3-16,-3-13 15 15,0-5 9-15,-16-11 11 16,-7-1 2-16,-14-6 2 0,-8-1-1 15,-12 3 1 1,-4 2-2-16,-14 11-8 0,-4 11-6 16,-5 17-19-1,-3 14-9-15,6 20-31 16,5 10-19-16,15 13-47 16,7 1 8-16,15-9 16 0,9-9 16 0,18-22 48 15,12-11-7-15,4-17 3 16,1-10 3-16,-9-14 28 31,-6-8-18-31,-5-13 5 0,-2-1 0 16,4-1-22-1,-1 6 16-15,-5 16 0 16,4 11 2-16,-2 16-3 0,-1 9 3 16,0 13-1-16,-5 4-2 15,-7 4-2-15,-7 0 0 16,-12-4-4-16,-6-4-5 15,-17-7 1-15,-7-5-40 16,-13-6 5-16,-1-6-10 16,-1-9-63-16,1-6 14 15,7-10-180-15,6-2 158 0</inkml:trace>
  <inkml:trace contextRef="#ctx0" brushRef="#br0" timeOffset="-42854.51">16008 17100 1589 0,'-6'14'115'16,"-3"2"29"-16,-2 0-80 16,4 5-60-16,1 3-36 15,6 2 19-15,6-2 1 16,8-6 5-1,3-3 12-15,9-10 11 0,2-5 18 16,4-12 32-16,2-4 17 16,-9-8 18-16,-4-2-3 15,-11-4-2-15,-7 1-8 16,-12-1-21-16,-7-2-10 0,-9 0-29 16,-4 3-10-16,2 9-23 15,1 7-39-15,5 14-156 16,4 7-143-16,4 10-238 15,6 2-22-15,10 1 150 16,9-1 163-16,12-6 363 16,3-3 127-1,8-7 127-15,4-3 38 0,2-5-31 16,5-2-31-16,0 0-67 16,-3 1-42-16,-10 3-75 15,-9 3-35-15,-11 7-53 16,-2 5-13-16,-4 9-45 0,-4 4-32 15,0 7-28-15,-1 2-2 16,0-5 34 0,8-4 28-16,4-16 17 0,-1-9 20 15,4-14 58-15,0-10-9 16,4-9 72-16,4-2 4 16,2 3-43-16,3 4 28 0,-5 11-62 15,-3 8-21 1,-4 14-23-16,-3 8-38 0,-6 11-81 15,-4 5-43 1,-5 7-46-16,0-1 19 0,0-7 76 31,0-2 44-31,3-16 62 16,1-5 15-16,1-12 40 0,2-9 16 16,1-8 21-16,1-5 0 15,4-1-25-15,-2 1-14 0,4-2-29 0,5 1-12 16,0 2-16-16,1 0-9 15,3 5-67 1,2 4-49-16,1 1-171 0,-3 2 153 16</inkml:trace>
  <inkml:trace contextRef="#ctx0" brushRef="#br0" timeOffset="-42631.88">17162 17049 1552 0,'5'-3'201'15,"-6"-2"171"-15,-11-1-221 16,-7 1-40-16,-11 5-68 16,1 7-19-16,-1 15-35 15,2 9-45-15,11 12-99 16,6 1-30-16,11 2-54 0,6-4-25 15,8-5-19-15,6-4-91 16,9-10 217-16</inkml:trace>
  <inkml:trace contextRef="#ctx0" brushRef="#br0" timeOffset="-42200.69">17238 17375 528 0,'40'-16'233'16,"2"-5"249"-16,-3 0-44 16,-1-6-106-16,2-3-82 0,-11 3-60 15,-5 0-35 1,-15 4-54-16,-5 4 14 0,-9 7-50 15,-8 6-16 1,-10 13-3-16,1 8-13 0,-7 18-26 16,4 5-12-16,9 5-19 15,5 3-18-15,11-8 13 16,9-5 3-16,11-14-10 16,5-12 20-16,8-14 4 15,2-7 4-15,6-8 7 16,1-2 1-16,-1-4 5 15,0 2 1-15,-9 0 2 0,-5 7 0 16,-3 8-2-16,-3 7-1 16,-4 7-3-1,2 6-1-15,-1 9-1 16,0 3-2-16,4 1 1 0,4-1-10 16,4 3 11-16,0 1 2 0,-2 0 3 15,-8-1 29 1,-14-1-27-16,-8 0-2 0,-21-4-5 15,-9-2-18-15,-11-7 14 16,-3-4 0 0,-1-7-3-16,1-7-2 15,-10-13-33-15,-5-10-42 0,-9-23-322 16,3-19 262 0</inkml:trace>
  <inkml:trace contextRef="#ctx0" brushRef="#br0" timeOffset="191766.48">9138 15284 431 0,'-3'7'159'0,"-1"2"175"16,-2 1-26-16,2 2-75 15,-1 0-35-15,3 0-54 16,1 2-21-16,-2 3-24 16,2 5-13-16,-4 5-40 15,-3 4-15-15,-3 11-25 16,-5 3-5-16,-3 9 0 15,1 1-1 1,-3-5-12-16,5-8-2 16,3-15 0-16,-1-9 0 0,11-10 11 15,3-3 2-15,10-5 1 16,7 1 8 0,6-1 8-16,3 0 0 0,5-2 7 0,1 0-12 15,-4-3-7 1,-3 0-1-16,-1-1-6 15,-4 0 9-15,-6 2-56 0,-2-1-47 16,-8-2-168-16,-2-3-211 0,-2-4 270 16</inkml:trace>
  <inkml:trace contextRef="#ctx0" brushRef="#br0" timeOffset="191942.89">9223 15547 1016 0,'1'-7'204'16,"-1"1"155"-16,1 6-85 15,-2 4-29-15,1 12-50 0,-2 10-28 0,-1 13-54 16,-3 6-31-16,-1 10-50 16,0-3-15-16,1-3-25 31,1-3-18-31,4-2-54 0,1-1-44 16,5-2-130-16,2-3-116 15,6-7 202-15</inkml:trace>
  <inkml:trace contextRef="#ctx0" brushRef="#br0" timeOffset="192467.34">9247 15052 851 0,'-11'-14'159'0,"-4"-2"195"16,-1 3-183-16,-1 0-36 0,-5 3-4 16,2 5 3-16,1 3-3 15,-3 8-26-15,3 7-12 16,-11 11-20-16,-3 5-7 16,-8 11-15-16,-8 10-11 15,1 14-20-15,2 7-8 16,8 10-11-16,5 6-2 0,13 16-4 15,9 5-2-15,16 9-11 16,6 5-24-16,21-3-26 16,13-6-13-16,22-9-5 15,5-14 24-15,7-23 26 16,3-12 15-16,9-31 16 16,7-14 2-16,2-32 1 15,-2-21 2-15,-15-28 0 16,-5-18 2-16,-9-25 10 15,-10-4 7-15,-24-10 7 16,-17-3 2-16,-37 8-6 16,-18 2-5-16,-26 7 21 0,-13 8 11 15,-7 8 10-15,-9 6 4 16,-11 12-29-16,5 12-14 16,8 35-25-16,7 22-29 15,7 52 16-15,-6 39-3 16</inkml:trace>
  <inkml:trace contextRef="#ctx0" brushRef="#br0" timeOffset="-192330.59">12980 6020 980 0,'5'5'55'0,"0"0"41"0,8 0-80 31,-1-1-8-31,2-1-4 0,3-3-2 0,10-3 0 15,5-3 1-15,22-4-1 16,11-1-1-16,12-3-1 16,9 1-3-16,10-1-3 15,15-1-1 1,14-1-2-16,8 0 0 0,23 1 0 16,-3-1-2-1,31 4 26 1,10 2 12-16,19 2 18 15,12 0 15-15,20 2-21 16,21-1-10-16,17-5-15 16,14-2-12-16,10-4-2 0,0 1 1 15,3 4 5-15,7 5-33 16,-3 20 21-16</inkml:trace>
  <inkml:trace contextRef="#ctx0" brushRef="#br0" timeOffset="-166191.88">20865 7273 731 0,'1'0'105'0,"-1"0"85"15,0 2-14-15,-3 1-43 16,-2 1-15-16,0 3-16 0,-3 1-12 16,1 6-12-16,2 2-4 15,0 7-15-15,1 4-12 16,4 12-24-16,0 1-10 15,5 12-8-15,2 4 3 16,0 6 13-16,2 8 7 16,0 11 9-16,-1 5-1 0,0 10-12 31,0 3-7-31,-6 8-10 0,0 2-3 0,-5 2-3 16,-2 3-1-16,-2-1 0 15,-1 4 0-15,-1 1-1 16,1 1 0-16,-4 1 1 15,0 1 0 1,0 1 0-16,1 1 1 0,-2 0 1 16,2-3-1-16,-3 0 1 15,0 0 0 1,0-1 0-16,-5-4 1 0,-2-1-2 16,0-3-1-16,-7-2 0 15,0 0 0-15,0-2 0 16,-3-5-2-16,11-5-1 15,1-6-1-15,5-8-1 0,-2-1 2 16,0-3 3-16,-5-1 3 16,3-1 15-1,0-2 7-15,3-11 3 0,4-3 1 16,2-17-15 0,2-7-7-16,7-15-4 0,-5-6-3 0,9-9-1 15,-2-3-1-15,4-3-2 31,1-1 0-31,5-2 1 0,4-3-1 0,7-1 3 16,5-1-1 0,10-2 1-1,4 1 1-15,14-3 0 0,-1 1 1 0,6-2 6 16,-1-3 1 0,4-4 0-16,14-2 2 0,15-6-4 15,2-5-1 1,11 3-1-16,9-2-1 0,3 3-2 15,4 4-1-15,9 2 0 16,0 1 0 0,-7 3 0-16,4 4 1 15,2 1-1-15,-11 3 0 0,-2 3 0 16,2 0 0 0,-5 4 0-16,-6 0 1 0,-4 0-1 15,-6-2 2-15,-16-4 4 16,0-3 4-16,-12-7 2 15,-12-2-2-15,-21-6-2 16,-12-4-3-16,-13-10-1 16,-2-3 1-16,-8-15 4 15,-3-9 3-15,-2-13 11 16,-3-8 7-16,3-10 2 16,-1-8-4-16,3-10-5 15,2-4-4-15,0-15-1 16,5-5 1-16,3-8-5 15,0-9-3-15,5-5-4 0,3 1-2 16,4-8-2-16,4 5 0 16,3-1-1-16,5 0-1 15,5 14 0-15,-1-5 0 16,8 3-20-16,0 3-4 16,-7 1-2-16,-3 12 0 15,-11 21 18-15,-4 10 4 16,-1 20-7-16,-7 5-2 15,-3 13-8-15,-1 7 0 0,-8 15 7 16,1 9 4-16,-6 15 8 16,-3 6 2-1,0 8 4-15,-5 3 1 0,1 2 0 16,1-1-1 0,-4 0-2-16,-1 0-1 0,-4-1-1 15,-5-1-1-15,-9 3-5 16,-5-2-2-16,-8 4-9 15,-1 2-5-15,-8 1-1 16,1 5 1-16,-10 0 9 16,-11 1 4-16,-13 2 5 15,-5 0 2-15,0 1 1 0,6-2 0 16,-15 0 4-16,1-3 0 16,-5-1 0-16,-4-2 0 15,0-1 0-15,-1-1 0 16,-2 0 2-16,-5 0 2 15,-2 0 0 1,-2 2 0-16,-20 0-3 0,0 0 0 0,7-2-5 16,-4-1 0-16,-1-4-58 15,8-2-47-15,-1-3-255 16,-7 0 208-16</inkml:trace>
  <inkml:trace contextRef="#ctx0" brushRef="#br0" timeOffset="-164715.65">21133 7585 541 0,'4'-4'109'0,"-3"-2"101"0,-2-1-19 16,-3 3-40-16,-2 0-5 16,0 2-12-16,0-3-11 0,0 4-18 15,4 2-10-15,-2 4-12 16,0 6-9-16,0 5-18 16,-1 4-7-16,2 8-12 15,3 9-7-15,0 10-13 16,4 7-7-1,-4 4-10-15,-3 4-3 16,-2-5-25-16,0-6-7 16,-1-12-35-16,0-7-32 15,4-14-70-15,-2-5-75 0,4-12 134 16</inkml:trace>
  <inkml:trace contextRef="#ctx0" brushRef="#br0" timeOffset="-163526.59">21271 7755 488 0,'0'1'131'0,"0"2"112"16,0 2-38-16,-3 1-59 0,1 2-35 15,-1 5-34-15,-2 3-15 16,0 7-32-16,-1 3-10 16,3 5-14-16,2-3-3 15,3-3-3-15,5-4 1 0,1-11-1 31,3-2 19-31,-1-10 29 0,4-5 9 0,0-8 26 16,2-4-6-16,-3-6-13 16,-1 0-8-16,-3 3-18 15,0 1-9-15,-2 13-10 16,1 5-3-16,1 16-8 16,2 8-5-16,5 10-20 15,1 1-8 1,11-3 1-16,1-5 1 0,5-12 20 15,-6-6 10 1,-6-7 5-16,0-5 5 0,-10-7 1 16,-2-3-1-16,-5-9 0 0,-5-3-4 15,-4-6-3 1,-3-3-3-16,-3 0-5 16,2 2-2-16,-1 7-9 15,2 6-29-15,-1 11-136 16,-1 4-232-16,1 7 228 0</inkml:trace>
  <inkml:trace contextRef="#ctx0" brushRef="#br0" timeOffset="-162765.43">23042 7723 799 0,'6'3'178'16,"-4"-1"125"-16,-1 0-77 15,-3 1-42-15,-7-3-60 16,-7 0-14-16,-10 0-24 16,-5-1-13-1,-13-1-25-15,-15 0-15 0,-15 2-28 16,-4 3-5-16,5 5-8 16,13 3-12-16,18 4-29 15,12 0-22-15,15-1-65 16,4 0-41-16,10-6-209 15,1-2 222-15</inkml:trace>
  <inkml:trace contextRef="#ctx0" brushRef="#br0" timeOffset="-162496.97">22542 7599 1076 0,'-4'11'68'0,"-4"2"13"16,-5 2-1-16,-5 4-9 15,-1 3-13-15,-11 1 5 16,0 1-10-16,-1-2-19 16,0 1-8-16,15-2-20 15,10 1-7-15,18 0-1 16,10 2 0-16,12-3 2 15,1-4 1-15,3-11-98 16,-1-6-138-16,-1-6 137 16</inkml:trace>
  <inkml:trace contextRef="#ctx0" brushRef="#br0" timeOffset="-162020.78">21974 7617 806 0,'4'-10'118'16,"0"0"107"-16,0 3-17 16,2 6-19-16,1 2-31 0,-3 7-37 15,-1 6-27-15,-1 10-43 16,-7 7-14-16,-1 12-25 16,-3 1-7-16,-6 6-18 15,5-4-21-15,-3-7-71 16,4-4-67-16,5-12-234 15,-4-5 230-15</inkml:trace>
  <inkml:trace contextRef="#ctx0" brushRef="#br0" timeOffset="-161676.36">21947 7653 999 0,'7'-27'125'0,"4"1"77"16,10 5-17-16,-2 0-7 15,1 7-23-15,1 0-14 16,-3 6-62-16,-1 4-27 16,-2 4-36-16,-5 5-11 15,-6 7-5-15,-3 3 1 16,-2 3-3-16,-9 1-4 16,-3-1-15-16,-4-1-5 15,0-3-4-15,0-1 5 16,2-5 13-16,5-2 4 0,3 0 6 15,6 0 0-15,3 6-1 16,5 4 1-16,3 8 0 16,4 2 1-16,-3 3-3 15,0-2 8-15,0-4-70 16,-1-4-40 0,2-5-127-16,-1-5-136 0,-1-4 216 15</inkml:trace>
  <inkml:trace contextRef="#ctx0" brushRef="#br0" timeOffset="-161484.25">22164 7588 864 0,'1'2'180'0,"1"2"148"0,1 10-154 15,2 4-16-15,-4 10-89 16,2 7-20-16,-3 3-32 15,0 2-6-15,0-2-118 16,0-1-178-16,6 2 171 31</inkml:trace>
  <inkml:trace contextRef="#ctx0" brushRef="#br0" timeOffset="-155501.03">22208 10659 829 0,'1'3'123'0,"-1"3"83"0,-3 0-61 16,-1 0-27-16,-4 1-12 16,-1-1 6-16,-1 1-4 15,-3 0-8-15,-4 5-27 16,-1 0-20-16,-11-1-34 16,-5 1-13-16,-13 1-31 15,-8-1-22-15,-2 1-31 16,0-2-23-16,16-1-77 15,8-2-58-15,15-5 128 16</inkml:trace>
  <inkml:trace contextRef="#ctx0" brushRef="#br0" timeOffset="-155196.29">21961 10605 1090 0,'-10'7'74'15,"-10"0"23"-15,-6 1-25 16,-10 0-31-16,-2 0-10 0,0 5 2 16,3 3-2-16,9 6-19 15,2 5-4-15,7 2-8 16,5 2-4-16,12 2 2 15,5 0 0-15,11-2 0 16,5-1 2-16,9-8-1 16,8-5 1-1,15-12-21-15,6-5-54 0,4-13-291 16,-2-4 236-16</inkml:trace>
  <inkml:trace contextRef="#ctx0" brushRef="#br0" timeOffset="-154725.92">22573 10417 1121 0,'-9'-3'97'16,"-2"-2"49"-16,-1 0-13 0,0 0-52 0,1 2-1 15,-2 3-10-15,-2 4-12 16,-1 7-27-16,-4 4-14 15,-2 11-16-15,-2 6-3 0,-1 6 0 16,3 2 0-16,4-1 2 31,7-1 0-31,7-3 0 16,3 0 0-16,8-2 0 0,7-2 1 16,2-2 1-1,2-1-1-15,-2-4 1 16,-6 0-1-16,2-6-1 15,0 0-1-15,-2-6-54 16,6-4-3-16,0-7-54 16,2-3-39-16,3-8-110 15,-2-2 140-15</inkml:trace>
  <inkml:trace contextRef="#ctx0" brushRef="#br0" timeOffset="-154484.37">22649 10602 1327 0,'1'-2'102'0,"2"2"64"16,-2 1-4-16,0 8-38 15,2 6-11-15,0 7-38 16,0 3-20-16,2 3-32 15,-2-2-11-15,-1-4-12 16,1-3-27-16,-2-4-81 16,0-2-59-16,1-5 76 0</inkml:trace>
  <inkml:trace contextRef="#ctx0" brushRef="#br0" timeOffset="-154092.99">22615 10539 816 0,'-3'-41'183'16,"-2"6"202"-16,5 12-207 16,4 4-18-16,4 8-49 15,4 4-14-15,12 5-20 16,4 3-9-16,12 8-16 16,5 3-11-16,-4 4-14 15,-5 0-7-15,-13-1-8 16,-11-2 0-16,-12-2 1 15,-4-1-1-15,-13-1-8 16,-8-2-12-16,-6-3-23 0,-3 1-9 16,3-4 3-1,4 0 7-15,10 0 19 0,4 0 5 16,10 3 2-16,3 1 2 16,8 8 0-1,5 3 2-15,10 5 2 0,4 2 1 16,6 4 1-16,2-2-1 15,-7-3-1-15,1 1 0 16,-12-8-1-16,-5-1-39 0,0-4-100 16,-1-4-78-16,-2-2 95 15</inkml:trace>
  <inkml:trace contextRef="#ctx0" brushRef="#br0" timeOffset="-153889.01">23006 10476 1229 0,'0'19'131'0,"0"5"76"16,1 2-53-16,-1 4-62 15,-1-1-45-15,2-3-33 16,0-2-15-16,1-4-83 0,2-3-86 15,1 1 92-15</inkml:trace>
  <inkml:trace contextRef="#ctx0" brushRef="#br0" timeOffset="-153176.33">23086 10319 848 0,'12'2'157'15,"-2"0"90"-15,-2-1-31 0,-3-1-30 0,1 0-42 16,-1 0-14-16,1-3-27 16,0-1-12-16,2-1-29 15,3 0-12-15,0 0-23 16,3 2-8-16,1 2-12 16,-1 1-4-16,2 1-2 15,-2 3 0-15,-4-1 0 31,-3 1 1-31,-4-1 1 16,-3 1 3-16,0 0 1 16,-1 0 1-16,0 0-1 15,1 1-1-15,-2 4 1 16,1-2 2-16,1 5 3 16,-1 0 1-16,-2 5 0 15,0 0-2-15,-2 3-4 0,-3 1-2 16,2 0-1-16,-1 3-2 15,3 4 0-15,3 2-2 16,1 4 0-16,4 0 0 16,-3 0 0-16,3 1-1 15,-4 0-26-15,4-1 0 0,-2-2 2 16,-1 0 0-16,1-7 24 16,1 0-10-16,-2-4-9 15,1-1-2-15,-2-1-6 16,-3-3 7-16,0-2 2 15,-1-3 2-15,-1-5 6 16,1-1 4-16,-5-2 8 16,-2-3 3-16,-2 0 2 15,-5-4 0-15,-5-2-8 16,-2-2-21-16,-4 1-71 16,1 2-62-16,0 2-269 15,1 3 247-15</inkml:trace>
  <inkml:trace contextRef="#ctx0" brushRef="#br0" timeOffset="-147635.86">20789 10614 765 0,'0'3'129'0,"-1"2"116"16,-1-1-18-16,2-2-55 16,0-1-21-16,1-1-28 15,-1 0-17-15,0 9-34 16,-1 5-17-16,-2 12-34 16,6 8-14-16,-2 9-28 15,6 4-28-15,1 7-116 16,0 1-103-16,5-6 141 15</inkml:trace>
  <inkml:trace contextRef="#ctx0" brushRef="#br0" timeOffset="-147234.28">20996 10809 892 0,'-2'24'45'0,"0"1"25"0,-5 8-59 31,1 1-2-31,5-4-14 0,1-7-4 0,9-12 0 16,6-5 2-16,4-11 32 16,3-3 27-1,1-6 46-15,-5-2 16 0,-2-1-2 16,1 1-23-16,-6 6-33 15,1 3-15-15,-6 8-22 16,-1 4-1-16,1 4-12 16,-1 0-5-16,3-1-1 15,-1-1 0-15,2-4 2 16,3-1-1-16,-4-3 32 16,2-3 20-1,-2-5 33-15,-1-2 18 0,1-7-9 16,0-1-18-16,-2-6-36 15,0-2-24-15,-5-1-113 16,0 0-98-16,2 4 105 0</inkml:trace>
  <inkml:trace contextRef="#ctx0" brushRef="#br0" timeOffset="-133535.97">21199 8589 222 0,'0'0'71'0,"0"1"60"0,-1-1-26 0,-4 0-61 16,2 0-19-16,0-3-20 16,2-2-1-16,1-2 36 15,3-1 24-15,5 1 41 16,1 0 16-16,-4 2-13 31,0 0-11-31,-5 2-32 0,0 3-14 0,-1 0-3 31,0 0 10-31,-10-1 34 0,6 2 12 0,-3 0 1 0,1 0-9 16,7-1-28 0,0 3-8-16,1-3-6 0,5 3-6 15,-6-1 4-15,2 2-2 16,4 7-10-1,-7 5-4 1,-5 11-20-16,1 7-4 16,-7 9-8-16,3 5-2 15,9 2-2-15,0 0 1 0,0-9-1 16,2-3 0-16,-1-9-7 16,-4-6-19-16,3-5-19 15,1-6-9-15,-2-8-5 16,8-5 17-16,-2-9 21 15,1-6 8-15,8-10 12 16,-8-6 2-16,5-6 2 16,-4-1 1-16,-5 4 4 15,5 9 6-15,-3 9 19 16,0 8 8-16,-3 9 12 16,4-2-2-16,-2 8-13 15,6 2-9-15,-1 7-14 16,0-1-5-16,8 3-5 0,-2-3 0 15,4 0-1-15,-5-1 0 16,-12 1 4-16,-4 5 0 16,-15 0 0-16,-2 3-1 15,-5-3-4-15,-4-1-16 16,0-6-22-16,4-4-11 16,-1-8-43-16,8-4-25 0,8-11-134 15,3-2-153-15,21-8 221 16</inkml:trace>
  <inkml:trace contextRef="#ctx0" brushRef="#br0" timeOffset="-133187.98">21431 8702 1032 0,'-1'2'116'0,"-4"1"86"16,-1 0-38-16,-5 3-22 15,3 0-26-15,6 2-19 16,2 0-14-16,8 6-32 16,6 4-9-16,0 6-16 0,2 3-12 15,-3-3-10-15,-3-3 0 16,-5-1-1-16,-3-4 1 16,3-5 0-16,-5-4 0 15,0-7 3-15,-5-4 0 16,-3-7 0-16,2-3 0 15,0-9-1-15,0-2-2 16,5-8-1-16,4-2-1 16,13 2 3-16,5 0-1 15,9 7 0-15,1 5-2 0,0 5-4 16,1 4-2-16,-7 5-68 16,-1 1-79-16,-4 6 87 15</inkml:trace>
  <inkml:trace contextRef="#ctx0" brushRef="#br0" timeOffset="-131207.65">20991 8797 564 0,'-7'5'102'0,"-1"1"77"16,-6 3-7-16,-4 2-68 15,-3 2-18-15,-3 6-7 0,-3-1-11 16,1 2-6-16,-1 5-7 15,-3-3-23-15,3 5-3 16,-3 7-5-16,0 1-5 16,-3 11-6-16,-6 4-6 15,3 2-5-15,7 3 0 16,9-1-1-16,9-3-1 0,16 0 4 16,3-5 9-16,18-1 13 31,7-4 7-31,1-7 5 0,6-3-5 0,-2-11-6 15,4-7-5-15,0-7-9 32,0-5-4-32,-3-6-6 0,-1-2-9 0,3-7-94 15,0-2-105-15,-5-4 111 16</inkml:trace>
  <inkml:trace contextRef="#ctx0" brushRef="#br0" timeOffset="-130950.75">21039 9467 717 0,'-3'6'155'0,"1"3"195"0,1-2-192 15,2-1-27-15,4 0-33 16,6 0-27-16,1-1-6 16,5 2-15-16,-1 1-2 15,5 3-4-15,-1 2-5 0,-4 6-17 16,0 1-5-16,-11 2-4 31,-5 1 1-31,-7-2 0 16,-7 0-2-16,-7-3-5 15,-9-2-21-15,-8-5-54 0,1-3-42 0,4-6-157 16,8-5-133-16,13-10 221 16</inkml:trace>
  <inkml:trace contextRef="#ctx0" brushRef="#br0" timeOffset="-130232.9">21339 9034 338 0,'0'0'129'0,"1"-1"103"0,-1 1-31 15,0 0-22-15,-1 3-42 16,-3 0-23-16,-1 1-46 16,-1 2-18-16,-5 1-29 15,2 1-9-15,-2 2-8 16,2-1-2-16,5 3-1 16,-1 2-1-16,3 3 4 15,2-1 1-15,1 3 1 16,4-2 0-16,1-1-6 15,5-4 0-15,5-2-2 16,2-4-1-16,0-2-57 16,2-2-72-16,-2-4 76 15</inkml:trace>
  <inkml:trace contextRef="#ctx0" brushRef="#br0" timeOffset="-129902.02">21486 9119 490 0,'2'0'111'0,"4"-1"115"16,-2 0-1-16,7 1-58 15,-2 1-22-15,0 4-56 16,-1 1-21-16,0 3-32 15,2 1-10-15,-4 0-12 16,3 0 0-16,-5-1 4 16,-3 0 2-16,-6 0-1 15,-4 1-3-15,-10 1-10 16,-6-2-4-16,-8 2-20 16,-1-1-10-16,0-2-31 15,6 1-41-15,5-1-78 0,5-8-107 16,8 2 154-16</inkml:trace>
  <inkml:trace contextRef="#ctx0" brushRef="#br0" timeOffset="-114602.16">20814 8706 309 0,'1'-6'53'0,"0"-2"38"16,-4 0-31-16,-2 2-4 16,0 0 17-16,-4 4 43 15,2 1 17-15,-1 2-19 16,-1 2-17-16,2 3-37 15,-5 1-8-15,3 2 13 16,3 3 14-16,-6 3 24 16,0-2 3-16,-7 2-13 15,-2 0-11-15,-11 1-16 0,2-1-9 16,-5 4-17-16,-3-3-7 16,1 6-14-16,-2 1-5 15,4 5-10-15,-1 3-2 16,-1 0-2-16,2 2 1 15,-9 3-1-15,-2 2 1 16,-5 3-1-16,2 0 0 0,4 2 1 16,5 1-1-16,11 0 0 15,-2 1 0-15,5-2 9 16,4 0 2-16,2-2 5 16,-2 3 0-16,3 1-6 15,-6 4-2-15,-2 2-4 16,-2-1-2-16,-1 0-1 15,1-1 0 1,-2-1 1-16,5 3-1 0,-1 3 1 16,5 4 2-1,-1 2 6-15,3 0 1 0,4-2 0 16,1-3 0-16,1-6-4 16,4 1 0-16,1-2-1 15,0 2 0-15,2 1-4 0,1 0-1 16,3-5 0-16,3-1-1 15,1-7-1 1,2-1 1-16,1 0 0 16,1 1 0-16,-1 0 1 15,3 0 0-15,-4-2 0 16,3 0 0-16,0-3-1 16,2-3-2-16,3-1 0 0,1-4-1 0,4-4 0 15,4-2 2-15,-2-1 1 31,0-3 1-31,-4 0 3 0,0-1-1 0,-1-5-1 16,0 1 0-16,4-5-2 16,1-1 1-1,1-4-1 1,4-1 0-16,0 0 1 16,1-2 0-16,-2 2 0 0,-1 0-1 0,5 1 0 15,0-1 0-15,-1-1 0 16,3-2 5-1,0-3 7-15,3 0 5 0,3-4 14 16,2 0-2 0,4-2-4-16,5 3-4 15,4-1-12-15,-7 5-3 16,-5 1-2-16,-9 4 1 0,-9 2 0 16,-2 3 2-16,-4 0 0 15,-7 0-1-15,-5-3-2 16,1 0-1-16,-2-1-1 15,0 0-1-15,0 0-8 16,0-4-18-16,-2 1-54 16,2 3-42-16,0-1-181 15,-1 0 173-15</inkml:trace>
  <inkml:trace contextRef="#ctx0" brushRef="#br0" timeOffset="-114111.55">20310 10837 554 0,'-3'16'158'16,"2"-3"115"-16,0-3-51 15,1-3-25-15,-1-1-47 16,1-1-18-16,2 1-30 16,2 1-13-16,-1 1-32 15,4 2-15-15,4 3-21 16,1 2-9-16,6 2-9 15,0 0 1-15,5-1 0 16,2-2 4-16,1-3 2 16,-1-3 5-16,-7-2 14 15,-4 2 4-15,-9 0 6 16,-4 3 1-16,-7 3-6 0,-3 4-3 16,-6 1-9-16,-2 1-7 15,-3 2-9-15,0-1-3 16,-1 2-1-1,-1-2-1-15,0 0 0 0,-2-1 0 16,-3-4-60-16,-7-1-46 16,-13-5 58-16</inkml:trace>
  <inkml:trace contextRef="#ctx0" brushRef="#br0" timeOffset="-108624.94">23064 6650 357 0,'10'-9'79'0,"0"1"130"0,-1 1 10 15,-5 5-3-15,-3 0-7 16,-1-3-68-16,0 4-34 16,0 1-34-16,3 1 0 15,3 13-4-15,4 0-5 16,5 9-26-16,2 4-14 15,5 2-17-15,2-3-5 0,3-5 1 16,-4-4 0 0,-7-8 1-16,-2-2 10 0,-7-7 9 15,-1-4 4-15,-3-8-2 16,-3-6-7-16,-2-9-10 16,2-5-2-16,4-1-1 15,-1-2-1-15,5 7-4 16,0 6-6-16,1 4-97 15,-1 1-108-15,6 1 118 16</inkml:trace>
  <inkml:trace contextRef="#ctx0" brushRef="#br0" timeOffset="-108466.89">23467 6613 1248 0,'-6'32'126'0,"0"-2"66"16,1-3-22-16,0-3-87 0,2-3-27 15,4-5-29-15,3 0-15 16,4-5-11-16,4-1 0 16,-2-5-98-16,1-2-111 0,0-2 119 15</inkml:trace>
  <inkml:trace contextRef="#ctx0" brushRef="#br0" timeOffset="-108331.71">23491 6512 996 0,'0'5'22'0,"0"1"-59"31,0-1-50-31,4-3 47 16</inkml:trace>
  <inkml:trace contextRef="#ctx0" brushRef="#br0" timeOffset="-108103.51">23771 6592 1404 0,'-9'12'111'16,"-5"0"28"-16,-8 1-49 0,-4 4-43 16,-3 5-28-16,-1 1 0 15,12 3-4-15,9 0-5 0,18-3-10 16,13 2-1-1,14-4-5-15,6-3 2 0,-1-8-64 32,-1-5-66-32,-3-11-269 15,-1-5 226-15</inkml:trace>
  <inkml:trace contextRef="#ctx0" brushRef="#br0" timeOffset="-107899.65">23987 6297 990 0,'1'7'158'15,"1"6"191"-15,3 8-202 16,-1 10-4-16,-1 7-38 0,0 14-39 16,-2 5-14-16,0 4-41 15,1-1-8-15,0-9-50 16,4-3-70-16,-1-9 67 15</inkml:trace>
  <inkml:trace contextRef="#ctx0" brushRef="#br0" timeOffset="-107648.92">23935 6689 1080 0,'10'-13'65'0,"2"1"65"15,3 1 34-15,5 3-14 16,-2 1 7-16,10 5-51 16,2-1-28-16,2 3-40 15,1 3-15-15,-10 4-16 16,-5 5-3-16,-7 10-3 16,-5 3 0-16,-3 9-1 15,2 1 0-15,-3-4-2 16,3-2-11-16,1-11-68 15,4-9-105-15,7-10 106 16</inkml:trace>
  <inkml:trace contextRef="#ctx0" brushRef="#br0" timeOffset="-107130.8">24242 6549 1007 0,'1'1'62'0,"1"-1"0"16,2-5-6-16,0-1-24 16,-1 5-23-16,1 0-9 15,4 4-3-15,-1 7-2 16,1 1-2-16,-1 9 1 16,0 6 0-16,-5 8 2 15,0 3 3-15,0 4 4 16,-2-1 4-16,2-7 51 15,-1-4 22-15,2-13 26 16,1-8 12-16,5-12-27 0,-1-8-15 16,8-13-20-16,2-3-14 15,2 1-21-15,0 2-6 16,0 10-7-16,-2 7-2 16,2 11-3-16,-2 6-2 15,-3 8-1-15,1 3 0 16,-4 0 0-16,0-3 0 15,0-5 0-15,1-5 0 16,-1-8 2-16,0-3-1 16,-3-4 0-16,2 0 0 0,-1-1-1 15,3 1 1-15,2 4-1 16,-1 3 1-16,1 8 1 16,0 5 1-16,1 10 0 15,-2 2-1-15,2 2-1 16,-1-2-1-16,-3-7-10 15,2-4-43-15,-1-10-197 16,1-3 162-16</inkml:trace>
  <inkml:trace contextRef="#ctx0" brushRef="#br0" timeOffset="-106675.28">24284 7121 1096 0,'-25'30'71'0,"-1"4"12"16,0 3-12-16,4 0-65 0,-2 0-2 15,17-10-4-15,7-4 8 16,11-10 7-16,9-5 4 15,5-8 10-15,0-6-2 16,4-5 11-16,-4-2 13 16,-1 1 20-16,-3 1 11 15,-8 6 7-15,-3 4-11 16,-8 7-25-16,-3 4-14 0,-3 3-29 16,0 3-7-16,4-1-6 15,4 0-2-15,11-6 1 16,5-6 1-16,7-5 4 15,5-5 3-15,6-6 15 16,-1 1 9-16,-4-4 11 16,-8 0 14-16,-13-1 4 15,-7 0-6-15,-13-1-12 16,-12 1-28-16,-14 5-84 16,-6 3-66-16,0 8-249 15,8 2 221-15</inkml:trace>
  <inkml:trace contextRef="#ctx0" brushRef="#br0" timeOffset="-106167.2">24719 7301 1302 0,'7'3'178'0,"-5"0"105"16,-9-1-121-16,-5 1-60 15,-8 2-68-15,-2 3-9 16,-1 6-17-16,2 2-5 15,9 3-10-15,5-1-5 16,12-6-6-16,7-4 0 16,9-8 7-16,4-2 5 15,1-7 6-15,1-3 3 0,-3-6 0 16,-1-4 9 0,-3-8 18-16,0-5 5 0,-4-8 13 15,-2-1-4-15,-8 1-14 16,-1 6 2-16,-6 22-5 15,-4 11-4-15,-6 25-6 16,-1 10-11-16,0 14-8 16,-1 3-3-16,8-2 1 15,2-6 0-15,12-11-9 16,7-7 1-16,14-11-2 16,5-7 0-16,12-9 12 15,6-6-1-15,-7-5 6 16,-3-1 1-16,-15 0 4 15,-11 2 10-15,-8 8 19 0,-9 7 7 16,-13 16 1-16,-7 8-10 16,-12 17-19-16,-1 1-10 15,8 1-7-15,8-2-4 16,25-17-31-16,9-8-13 16,21-15-61-16,-1-9-59 15,2-6 100-15</inkml:trace>
  <inkml:trace contextRef="#ctx0" brushRef="#br0" timeOffset="-104712.26">16397 7546 1358 0,'-13'11'76'0,"3"6"77"16,4 0-67-16,-9 0 32 16,1 3 21-16,0 7 2 0,-5 4-11 15,6 11-40 1,2 11-21-16,1 18-33 0,-2 12-10 15,-4 22-14-15,-1 12-6 16,-3 13-5-16,-3 5-2 16,2 15 0-16,-4 6 0 15,-4 9 1-15,-3 4 0 0,7 2 0 16,1-3-1-16,6-1-1 31,2 1-7-31,-1-2-16 0,2-1-2 0,-9-8 1 16,-1-2 1-16,-8-7 13 15,-1-6 3-15,4-9 2 16,4-4 4-16,8-18 4 16,2-6 1-16,5-17-2 15,5-9 0 1,4-20-3-16,4-11-2 0,6-19-2 16,1-7-2-16,8-9 0 15,3-6 1-15,13-4 2 16,4-3 0-16,5-6 2 15,3-1 0-15,0-8 0 16,5 2 1-16,16-5 0 16,11-4 0-16,21-1 0 0,5-3 0 15,13 4 0-15,7 4 1 16,7 5 1-16,12 3 0 16,10 6 1-16,-9 4 0 15,8 5 8-15,-3 4 1 0,-24 1 25 16,-2 0 9-16,-19-3 7 31,-7-4 2-31,-17-7-21 0,-10-5-8 0,-21-7-12 16,-17-4-3-16,-12-11-2 15,-5-7-6-15,-7-16-3 16,-4-12-1-16,-2-23-1 16,3-12 4-16,0-30 0 15,2-10-1-15,5-25 0 16,3-9 1-16,7-12 0 15,5 1 1-15,2 0 1 16,4 5 2-16,3 11 0 16,-1 1 1-16,1 10 0 15,-2 3 0-15,-8 12 0 16,-9 8 0-16,-9 14 1 16,-5 8 1-1,-9 14-3-15,-2 9-1 0,-6 16-5 0,-4 10-4 16,-9 15-1-16,-1 6 2 15,-4 10 4-15,-3 4 3 16,1 5 1-16,-1 1 0 16,0 2 0-16,1-1-1 15,-2 0 2 1,-4 0 0-16,-23-1 3 16,-6 1 0-16,-14 1 0 15,-5 3 0-15,-7 5-3 16,-10 0 2-16,-9 7 1 15,-1 1-1-15,-15 6-3 16,1 3-10-16,-1 10-34 16,-2 3-26-16,13 3-68 15,12-3-41-15,24-8 94 16</inkml:trace>
  <inkml:trace contextRef="#ctx0" brushRef="#br0" timeOffset="-104304.13">16797 7353 512 0,'-1'0'114'15,"-1"0"126"-15,3 2-35 16,-1 7-3-16,-3 2-46 15,3 16-54-15,-9 1-25 16,-11 7-44-16,6 9-9 16,-13-6-19-16,5-2-3 15,12-10-3-15,2-12-2 16,13-12-3-16,3-5-2 0,6-15-1 16,5-13 2-16,8-17 4 15,3-7 2-15,0-6 2 16,-1 1 17-16,-3 8 38 15,-3 4 18-15,-4 15 30 16,-3 10 0-16,-5 17-14 16,-2 12-13-16,2 20-28 15,-3 10-12-15,-2 13-25 16,-1 2-5-16,-2 2-21 16,-2-9-41-16,1-15-89 15,2-12-104-15,-2-18 127 16</inkml:trace>
  <inkml:trace contextRef="#ctx0" brushRef="#br0" timeOffset="-103990.78">16856 7367 1202 0,'-4'17'156'0,"2"-1"187"0,3-1-204 16,6-3-24-16,3-5-28 15,5-10-35-15,5-7-11 16,5-13-30-16,5-8-27 15,6-5-88-15,3-4-45 16,5-1-77-16,6 2-7 0,-7 5 71 16,-7 6 44-16,-8 8 77 15,-9 5 68-15,-10 9 111 16,5 6 37-16,-10 5 72 16,1 7-11-16,-3 10-66 15,-10 3-29-15,0 12-67 16,0 4-26-16,-6 6-32 15,-3 2-7-15,3-3-11 16,-4-3-40-16,9-10-98 16,8-6-80-16,15-9 102 15</inkml:trace>
  <inkml:trace contextRef="#ctx0" brushRef="#br0" timeOffset="-103786.21">17476 7110 1460 0,'1'-9'125'0,"-2"10"80"16,-5 13-16-16,-7 18-47 0,-3 6-34 15,-7 10-55 1,2 0-20-16,0 0-24 0,3-5-7 16,5-7-33-16,5-5-76 15,9-11-230-15,5-2 201 16</inkml:trace>
  <inkml:trace contextRef="#ctx0" brushRef="#br0" timeOffset="-103612.49">17264 7298 1475 0,'-7'-7'81'16,"5"0"42"-16,9 2-37 15,5 0-11-15,7-4-16 16,1-2-16-16,9-2-36 15,0-1-25-15,9 2-201 16,6 5 154-16</inkml:trace>
  <inkml:trace contextRef="#ctx0" brushRef="#br0" timeOffset="-102184.33">16512 8661 386 0,'0'-2'57'0,"1"-1"49"16,0-3-8-16,2 0 33 15,-1 0 15-15,-1 2 39 31,1 1-9-31,-2 4-34 0,1 5-16 0,-1 7-34 16,-2 7-16-16,2 11-24 16,-1 10-10-16,-3 2-18 15,2 2-6-15,-3-5-13 16,1-6-1-16,3-6-2 16,-2-5 0-1,3-9-2-15,-1-3 1 0,-1-5-10 16,0-4-7-16,2-2-5 15,-6-2 0-15,6-6 10 16,3-3 6-16,0-9 7 16,1-1 1-16,4-6 2 15,-1 3 9-15,6 4 17 0,4 4 10 16,-2 6 8-16,3 5-7 16,0 6-20-16,1 3-8 15,0 7-10-15,-2-1-1 16,-6 2 1-16,-3 3 0 15,-8-2 2-15,-3 4 0 16,-9 0-1-16,-4-2 1 16,-8-1-5-1,-3 3-9-15,-1-5-33 0,1 0-24 0,11-4-92 32,3-6-77-32,10-8 131 0</inkml:trace>
  <inkml:trace contextRef="#ctx0" brushRef="#br0" timeOffset="-101870.51">16826 8825 695 0,'7'11'128'16,"-4"3"79"-16,-3 4-73 15,-2 0-45-15,0 5-59 16,2-3-11-1,0-4-13-15,3-2-1 0,2-6 4 16,-1-1 2-16,1-5 2 16,-5 1 1-16,-5-3-4 0,-3-3-1 15,5-4 6-15,0-5 10 16,1-8 12-16,6-2 6 16,-1-4 1-1,4 4-6-15,8 5-11 0,2-2-6 16,3 5-12-16,1-1-7 15,4 5-34 1,2 6-72-16,4 2 64 0</inkml:trace>
  <inkml:trace contextRef="#ctx0" brushRef="#br0" timeOffset="-99578.88">16413 8850 349 0,'2'-14'134'15,"-1"3"98"-15,-1 1-24 16,-3 2-33-16,-1 2-42 0,0 1-17 16,-5 4-9-16,-4 0-6 15,-7 4-8-15,-3 2-7 16,-2 5-24-16,-7 4-8 15,0 1-17 1,-3 4-7-16,-1 4-7 16,3 1 1-16,0 2 5 0,-1 0 1 15,5-1 8-15,-1 2-2 0,3 2-6 16,3 2 1-16,-1 6-13 16,-6 1-1-16,-3 6-4 15,-1 0-3-15,-1 3-3 16,7-1-2-16,2-1-2 15,0 2 1-15,0-3 0 16,2 6 0-16,0 1-2 16,5 3 0-16,0 0-1 15,2-4 0-15,5-1 6 16,1-2 2-16,4 1-1 16,2 2 1-16,1 2-5 15,0 0-2-15,-1 0-1 16,-2 0 0-16,4-3 0 15,-3-3 0-15,-4 1 0 16,6-3-1-16,-3 3 1 16,1 0-1-16,6-1 0 15,-3-1-1-15,7-6-1 16,1-4 1-16,5-7-1 16,3-3-1-16,4-3 1 0,-3-3 0 15,3-3 0-15,2-1 1 16,-6-2 0-16,6 1 0 15,-1-3 1-15,5 1 0 16,1-1 1-16,2 1 0 16,-1 0 0-16,-1 0 1 0,-1 0 0 15,1 1 1-15,2-5 5 16,1-1 4-16,1-5 4 16,1-2 1-16,-4-2-5 15,-3-1-3-15,-1 0-4 16,-7 1-2-16,-3 0-1 15,-3 2-7-15,-2-1-31 16,1 0-16 0,-3-2-50-16,4 0-23 0,1-5-77 15,-4-1-107-15,5-3 179 16</inkml:trace>
  <inkml:trace contextRef="#ctx0" brushRef="#br0" timeOffset="-98982.39">15995 10465 757 0,'-8'3'110'0,"6"3"96"16,-6 4-36-16,-3 3-47 15,6-1-18-15,-8-1-24 16,17 2-13-16,-4-5-7 16,1-1 3-16,8-3 4 0,-5-3-4 15,8 5-22 1,4 3-12-16,-3 5-20 0,3 3-6 15,4 1 1-15,-1 2 9 16,4-1 10 0,1-1 11-16,-8-2 5 0,-2-3-6 15,-6-2 1-15,-3 3-7 16,-6 1-2-16,-4 2-2 16,-7-2-8-16,-7 1-4 15,-8 1-5-15,0 2-3 16,1 1-4-16,-2 0-1 15,1 1-45-15,3 1-24 0,2 0-71 16,5 0-67-16,5-3 121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5:45:42.7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1684 2575 1076 0,'-5'17'57'0,"1"1"12"15,3 4-27-15,1-2-36 16,0 1-2-16,2-6 5 15,4-4 12-15,4-9 7 16,4-2 2-16,14-4-7 16,7-1-11-16,16 5-10 0,3 2-2 15,16 9 0 1,4 3-2-16,1 3 0 16,0 1-1-16,6-1 16 15,7-1 5-15,10-6 10 16,6-1 3-16,10-3-13 0,5-2-1 15,3 0-7-15,6 1-2 16,8 2-5-16,-6 3-3 16,2 3 0-1,8 1-2-15,-4 1 0 0,3 0 0 16,17-2-1 0,-3-3 1-16,9-3 0 0,10 0 0 0,-8-2 1 31,5-1 1-31,-1-4 0 0,-2 0 2 0,14-4 0 15,-6 1-1-15,6-3 0 16,-4 0 1 0,-7-1-1-16,9 0 1 0,-21 2 0 15,3 2 1-15,-7 3-2 16,-13 5 2 0,-4 2 0-16,3 2 1 0,-20-2 2 0,-4 0 0 15,-12-2 0 1,-9-2 1-16,-7-2 1 15,-7-3 1-15,-16-5 4 16,-15-2 1-16,-16-3 3 16,-4 0 2-16,-10-2 5 15,-9 1 4-15,-14-2-5 16,-9-1-4-16,-14-2-12 0,-5 1-5 0,-16-1-2 31,-13 3 3-31,-21-2 5 0,-9 0 4 16,-9 1 9-1,-7-3 4-15,-10 4 14 16,-4 2 1-16,-14 1-6 16,-5 4-5-16,-7 0-18 15,-11 0-4-15,-10 2-6 16,8-2-4-16,-21-1-15 16,10-2-13-16,-10-1-19 15,-5 1-4-15,4 4 5 16,-9 3 9-16,13 4 16 0,-11 1 8 15,8-1 10-15,-3 0 5 16,2-4 7-16,12-2 6 16,-5-2 15-16,12 0 7 15,-2 1 5-15,-3 2 0 0,18 2-13 16,-8 3-7-16,12 4-8 16,3 0-3-16,-10 9-6 15,9 5-2-15,-3 12-22 16,-5 7-54-16,10 9 48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5:46:16.4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2694 4077 153 0,'-6'-9'75'16,"0"0"54"-16,4-1-9 16,0-2-1-16,2 4 15 15,-1 1 11-15,0 1 25 16,1 6-1-16,-3-1-17 16,2 4-13-16,1 3-28 15,0-2-9-15,3 4-14 16,-2 1-1-16,3 4-18 0,1 2-11 15,2 3-13 1,-1 1-7-16,1 5 4 0,1 4 1 16,-3 8-7-16,0 6-5 15,-3 6-11 1,-1 3-6-16,-2 5-6 16,-2 2-1-16,0 2-3 0,1 4-1 0,-2 6 0 15,-1 4-2-15,-1 4 1 16,0 5-1-16,-1 3 1 15,-1 5 0-15,-1 5-1 16,1 2 1-16,0 3-1 16,0 1 1-16,-1 5-1 15,-2 1 1-15,2 0-1 16,1-2-1-16,3 0 0 16,2-1 1-16,1-2-1 15,-1 0 1-15,1-2 0 16,1 1 0-1,-3 1 0-15,-5 1 1 0,-2-1 1 16,-3-3-1-16,2-3 0 16,-2-3 0-16,3-8-2 0,2-6 1 15,-3-8 0 1,3-4 0-16,-3-7-1 0,-1-3 1 16,3-6-1-16,-2-4 0 15,2-5 1-15,0-2-1 16,2-5 0-16,1-2 0 15,4-9 0 1,2-4-3-16,2-8-3 16,1-7-4-16,7-7-1 15,5-4 2-15,2-7 2 16,4-1 3-16,6-1 1 16,2-1 0-16,5 1 0 15,5 0-1-15,6 2 1 0,2 3-1 0,21 2 0 16,9 2 0-16,11 1 1 31,1 1-1-31,0 1 0 0,8 1 0 0,3-1 1 31,2-2 1-31,-8 0 1 0,-2-2-1 0,-1-3 2 0,5-1 0 32,-9-1 0-32,-7-2 2 15,-11 4 2-15,2 0 0 16,1 0 0-16,1-1-12 15,-7-5-15-15,-8-4-13 16,-11-5-36-16,-2-3 9 0,-5-13 13 16,1-6 11-16,2-15 37 15,-3-10 2-15,-1-18 1 16,-5-10 1-16,-7-18 3 16,-3-10 1-16,-3-14 7 15,-3-8 3-15,-4-11 3 16,-3-9-1-16,-1-10-6 15,0-2-2-15,3-9-4 16,1 3 1-16,7 0 3 16,0 4 3-16,6 11 8 15,2 2 4-15,1 12 2 16,3 4-1-16,0 10-4 0,3 9-4 16,-7 17-4-16,-6 10 1 15,-8 21 1-15,-9 9 4 16,-9 21 11-16,-5 7 1 15,-10 19 1 1,-5 6-5-16,-2 6-10 16,-7 4-4-16,-2 3-2 0,2 2-1 0,-3 4 0 15,-1 1 0 1,-6 2-1-16,-2 2 0 16,-19 1 0-16,-10 2 3 15,-8 4-1-15,-6 0-1 16,-3 5-2-16,-6 3-2 0,-7 5-3 15,-7 3-2 1,-4 4-1-16,-5 3 0 0,-3 5-1 16,-6 1 0-16,-13 5-4 15,5 2-3-15,0 0-14 16,-5 0-12-16,22-3-54 16,7-1-38-16,15-11-86 0,17-4-315 15,4-10 331-15</inkml:trace>
  <inkml:trace contextRef="#ctx0" brushRef="#br0" timeOffset="2961.89">3860 8069 401 0,'0'5'149'0,"0"0"167"15,0 0-47-15,-2 3-44 16,2 2-28-16,2 8-47 15,-5 2-31-15,-1 12-59 16,-1 5-22-16,-3 10-28 0,3 4-4 16,4 1-4-16,-3-2-1 15,4-6 0 1,1-7 1-16,-1-9 0 0,0-5 1 16,-4-13 2-16,-2-7 0 15,-4-15-2-15,-4-15 0 16,4-25-3-16,2-17-1 15,10-17 1-15,5-2 6 0,9 6 22 16,4 9 9 0,3 17 5-1,-1 9-5-15,1 24-23 0,-5 13-7 16,-2 19-4-16,1 12 0 16,-6 7 3-16,-2 6 2 0,-2 1-2 15,-4-4 0-15,1-5-2 16,-1-7 0-16,1-13-1 31,3-4 0-31,2-11 0 16,2-6-1-16,5-9 5 15,2-4 1-15,4-10 0 0,4-4 3 16,4-4 2-16,-1-2 2 16,0 4 7-16,-1 8 4 15,-6 18-3-15,-5 12 2 16,-9 31-2-16,-6 16-3 15,-6 28-2-15,-11 11-7 0,-6 16-15 16,0 5-44-16,0-1-89 16,5-5-81-16,7-21-343 15,6-12 335-15</inkml:trace>
  <inkml:trace contextRef="#ctx0" brushRef="#br0" timeOffset="3581.65">4391 8313 690 0,'4'19'107'0,"1"-2"55"16,2-18 22-16,1-7-16 0,5-14-49 16,0-5-8-16,-1-9-34 15,-1-1 1-15,-7 2 12 16,-4 2-7-16,-7 12 20 15,-5 6-5-15,-5 15-29 16,-1 11-19 0,0 20-50-16,1 9-10 0,5 14-4 15,2 2-13-15,9 0-13 16,3-7 2-16,9-15 3 16,0-10 16-16,7-17 19 15,3-7 0-15,6-10 12 0,4-7 7 16,11-10 7-16,2-2 1 15,5-2 4 1,-3-1-7-16,-14 13-6 0,1 9-1 16,-16 16-13-16,-1 11 1 15,-8 10-1 1,-8 2-4-16,0-4 1 0,-3-4-1 0,-2-11-1 31,5-9 1-31,-6-7-2 0,6-11-2 0,6-7-1 31,4-3 2-31,8 3 2 16,5 3 1-16,0 10 2 16,-1 6 2-16,-1 6 0 0,2 5-1 15,-9 4 0-15,-1 3-2 16,-6 0 3-16,0-3 0 0,-7-10 0 16,2-2 1-1,4-14-4-15,2-8 1 16,21-6 9-16,6-1 11 0,10 7 15 0,3 13-1 15,-7 21-6-15,0 12-13 16,-7 16-109-16,-1 5-80 16,-5 4 92-16</inkml:trace>
  <inkml:trace contextRef="#ctx0" brushRef="#br0" timeOffset="4620.95">2566 7046 510 0,'-11'2'121'0,"1"0"104"15,4 4-68-15,3 1-21 16,-4 2-34-16,2 1-12 15,1 0-32-15,3 0-10 0,4-1-21 16,4-1-8-16,10 0-1 16,6-3 7-16,9-1 17 15,8 1 5-15,13-5 5 16,16-1-2-16,20-7-7 16,7-7 1-16,11-9 9 15,10-4-9-15,10-7 6 16,7-3 0-16,22 4-8 15,-11 3 2-15,2 5-15 16,0 6-4-16,-22 5-14 16,-10 2 0-16,-20 3 0 15,-9 1-2-15,-14 3 3 16,-6 5-1-16,-12 5-3 0,-13 4-25 16,-19 5-94-16,-6 1-81 15,-17 0 92-15</inkml:trace>
  <inkml:trace contextRef="#ctx0" brushRef="#br0" timeOffset="5413.03">3231 7298 884 0,'-10'-6'87'0,"-3"-2"56"15,-3 1 0-15,-2 2-44 16,0 1-14-16,3 4-30 0,0 2-21 16,4 11-25-1,1 9-7-15,1 15-10 0,1 9-2 16,7 7 1-16,0-1 1 15,7-14-1-15,5-8-1 16,6-20 0-16,1-5 2 16,4-13 8-1,-1-5 3-15,1-5 12 0,-4-3 7 16,-3 0 13-16,-2-1 4 0,-7 7-3 16,-1 5-5-1,-5 9-17-15,0 0-9 0,0 6-9 16,5 6-3-16,8 7 3 15,4-3 2 1,6-5 2-16,1-6-1 0,0-7 23 16,1-5 19-16,-8-4 33 15,-5-2 16-15,-5-2 1 16,-1 0-11-16,-6-1-24 16,-5 0-12-16,-7 1-22 15,-3 0-8-15,-2 6-12 16,-1 2-18-16,6 6-92 15,3 2-78-15,10 1 95 0</inkml:trace>
  <inkml:trace contextRef="#ctx0" brushRef="#br0" timeOffset="5962.88">3605 7306 837 0,'1'6'163'0,"1"0"129"16,-5-3-103-16,-6-1-39 0,-5-1-67 15,-3 0-19-15,0 2-45 16,0 4-18-16,5 10-22 16,1 4-14-16,7 5-14 15,4-3 4 1,5-10 13-16,4-6 11 16,4-13 25-16,3-7 11 0,-2-13 24 31,5-6 7-31,-5-9 4 0,3-6 0 0,-3-8-3 15,0-3 1 1,-3-4-3 0,2 0-2-16,-3 13-7 15,-3 10-5-15,0 28-12 0,-4 15-8 16,-4 26-9-16,-3 11-2 16,-2 17 0-16,-1 5 0 15,7 1-6-15,3-4-1 16,14-11-3-16,4-10-2 15,7-15 7-15,3-6 0 16,0-13 5-16,-3-6 0 0,-1-11 4 16,-3-7 1-16,-5-8 4 15,-3-3 3-15,-7-2 11 16,-6 4 4-16,-6 10 7 16,-6 7-5-16,-7 20-17 15,-1 13-6-15,-1 19-12 16,5 6-2-16,9 0 2 15,7-9-1-15,15-18-8 16,4-14-7-16,11-23-44 16,4-10-50-16,3-18-275 15,3-6 238-15</inkml:trace>
  <inkml:trace contextRef="#ctx0" brushRef="#br0" timeOffset="6502.8">2669 6486 868 0,'13'-15'126'0,"2"1"98"15,5 0-102-15,0 3-19 0,9-2-25 16,8 1 3-16,20-4-14 16,8-3-6-16,12-6-5 15,8-3-3-15,32-2-3 16,7 0-2-16,23 4-11 15,8 7-7-15,-12 3-14 16,6 2-6-16,-3 4-5 16,-13-2 1-16,-14 5 4 15,-8 1 0-15,-24 0 4 16,-11 2 2 0,-23 1 0-16,-16 1-31 0,-23 1-122 15,-14 1-172-15,-24 2 162 16</inkml:trace>
  <inkml:trace contextRef="#ctx0" brushRef="#br0" timeOffset="7101.57">3259 6573 810 0,'-3'-3'111'0,"-4"1"102"31,-3-1-125-31,-8 2-52 16,-1 3-21-16,-6 4-10 15,2 2-2-15,6 4-6 16,0 2-3-16,5 4-2 16,7-1-1-16,5-3 2 0,2-2 1 15,8-4 1-15,4-1 3 16,3-4 1-16,5 0 6 15,-1 1 14-15,0-2 12 16,-5-1 27-16,-2-1 6 16,-5-1 13-16,-2-1 5 15,-7-3 1-15,-3-2 0 16,-5-3-7-16,-2-2-8 16,-2-2-20-16,4 1-10 0,1 3-8 15,6 8-10-15,0 1-13 16,7 15-3-16,3 16-8 15,2 7 2-15,0 14 2 16,-2 3 4-16,-4 0 1 16,-2 0 0-16,-7-8 1 15,-5-4-6-15,-3-9-35 16,-4-9-30-16,0-13-175 16,-2-10-164-16,5-23 224 15</inkml:trace>
  <inkml:trace contextRef="#ctx0" brushRef="#br0" timeOffset="7511.79">3408 6378 1212 0,'14'16'112'16,"-4"12"84"-16,-7 9-38 0,-8 11-65 15,-1 5-20-15,-7-3-44 16,4-4-14-16,4-13-13 15,5-8-2-15,5-15-7 16,5-4 0-16,5-11 2 16,0-4 2-16,3-5 3 15,0 0 2-15,2 3-1 16,-2 4 0-16,-2 7 0 16,1 5 2-16,-5 8 0 15,0 3 1-15,-4 2 0 16,0-2-1-16,0-7-3 15,1-5 13-15,-1-7 18 16,0-4 10-16,-3-6 22 16,-2-2-5-16,-4-5-11 0,-3 0-8 15,-4-1-16-15,-1 1-7 16,-1 4-11-16,1 3-4 16,0 9-45-16,2 2-40 15,4 7-195-15,1-2 163 16</inkml:trace>
  <inkml:trace contextRef="#ctx0" brushRef="#br0" timeOffset="7827.5">3852 6395 1028 0,'17'-2'136'0,"-5"4"107"0,-3 7-30 0,-4 14-91 15,-4 8-25-15,-3 10-45 16,-4 3-22-16,-5-3-19 15,-2-2-3-15,1-10-5 16,-2-3-2-16,4-10-17 16,2-3-9-16,2-10-6 15,-1-4-1-15,5-8 16 16,2-3 7-16,6-4 6 16,3 1 1-16,5 5 2 15,1 1 5-15,5 5 4 16,-1 3 0-16,2 1-2 15,-4 1-2-15,-2 2 0 0,-5 4 3 16,-11 4-2 0,-8 3-19-16,-6 4-127 0,-4 0-142 15,0 2 148 1</inkml:trace>
  <inkml:trace contextRef="#ctx0" brushRef="#br0" timeOffset="8176.76">4095 6528 930 0,'33'0'154'0,"-11"1"127"16,-8 6-44-16,-22 4-113 15,-7 0-31-15,-10 4-52 16,0 0-18-16,2 4-20 16,1-1-3-16,9 2-7 15,5-5-8-15,11-12-4 16,10-4-1-16,6-16 6 15,5-6 7-15,7-8 13 0,-1 0 8 16,-6 2 21-16,-2 2 8 16,-11 12 10-16,-4 4-4 15,-3 11-20 1,-4 7-8-16,1 14-19 0,1 8 0 16,1 8-2-1,2 0 2-15,6-4-2 0,1-9 0 16,8-15-3-16,3-7-1 0,7-15-13 31,3-11-42-31,0-21 38 16</inkml:trace>
  <inkml:trace contextRef="#ctx0" brushRef="#br0" timeOffset="8730.33">2705 4602 450 0,'23'-9'127'0,"13"-3"119"0,16-3 2 16,23-2-37-16,13-2-20 15,32-5-31-15,14-3-24 16,19-6-49-16,18-2-22 15,0-1-31-15,-3 0-12 16,-1 3-13-16,-21 2 1 16,-23 6 1-16,-9 3 3 15,-30 6 3-15,-14 2 5 0,-25 1-60 16,-16 0-47-16,-26-1-235 16,-5 1 178-16</inkml:trace>
  <inkml:trace contextRef="#ctx0" brushRef="#br0" timeOffset="9061.29">3638 3912 1266 0,'0'-3'75'0,"-3"4"13"0,-6 5 2 16,-8 10-43-16,-6 9-18 16,-5 11-20-16,0 2-8 15,1 1-4-15,6-6-4 16,13-8-10 0,4-4-2-16,16-5 2 0,2-1 2 15,7-2 10-15,3 1 3 0,-1 0 2 16,-1-1 2-16,-9 5 6 15,-7-2 0-15,-9 2-53 16,-6-1-99 0,-4 1 86-16</inkml:trace>
  <inkml:trace contextRef="#ctx0" brushRef="#br0" timeOffset="9218.95">3805 3846 1046 0,'25'6'126'16,"-3"13"80"-16,-5 9-33 0,-9 17-81 16,-8 7-25-16,-5 1-25 15,-2 0-18-15,0-6-49 16,1-7-78-16,-3-8 64 0</inkml:trace>
  <inkml:trace contextRef="#ctx0" brushRef="#br0" timeOffset="9627.95">3755 4133 1099 0,'16'-12'104'0,"2"-2"65"0,7-2-4 15,5-1-21-15,3-1-23 16,0 0-26-16,2 4-51 16,-1 2-13-16,-5 7-15 15,-7 3-3-15,-8 4 1 31,-8 5 2-31,-11 4 2 0,-7 3-1 0,-6 6-9 16,-3 2-11-16,3 0-20 16,3 0-6-1,7-1-4-15,5-4 7 0,7-5 11 16,5-5 6-16,6-7 5 16,4-6 2-16,1-8 3 15,1-2 2 1,-1-2 1-16,-1 0 2 0,-6 3 10 0,-3 4 0 15,-4 6 1-15,-5 6-1 16,-5 12-11-16,-1 5-2 16,-2 8-3-16,2 0-1 15,9-8-56 1,6-5-47-16,13-16-154 16,10-9-181-16,8-13 249 15</inkml:trace>
  <inkml:trace contextRef="#ctx0" brushRef="#br0" timeOffset="10008.82">4438 3914 697 0,'-3'-7'170'16,"-4"5"142"-16,-7 14-127 16,-3 9-50-1,-5 15-71 1,1 4-17-16,-1 2-31 16,2-3-8-16,13-12-8 15,6-9-3-15,10-16 1 16,8-5 1-16,7-14 1 15,-1-5 3-15,5-10-2 16,6-5-1-16,-2-4 2 16,7-4 2-16,-3 0-3 15,-2-1 23-15,-9 5 35 0,-6 6 12 16,-11 11 26 0,-7 9-16-16,0 16-31 0,-7 10-12 15,-4 18-24-15,-6 5-8 16,-5 8-3-16,2 1-1 15,3-6 0-15,5-3-1 0,11-12-1 16,5-4-1-16,11-8-2 16,3 0 0-16,0 1 0 15,5 2-1-15,4 4 0 16,0 2 0-16,10 3 3 16,0 4-45-16,1-1-18 15,3 0 33-15</inkml:trace>
  <inkml:trace contextRef="#ctx0" brushRef="#br0" timeOffset="10693.55">3350 5724 802 0,'8'-14'108'0,"-2"5"102"16,-3 3-41-16,-4 15-19 15,-7 8-46-15,-6 15-56 16,-1 11-31-16,-7 6-50 15,3 6-28-15,1-1-67 16,5-4-42-16,8-9 21 16,4-8 28-16,7-16 69 15,7-8 49-15,6-11 45 16,2-6 21-16,5-3 41 16,-3-4 7-16,2 2-16 15,-4 0-17-15,-2 5-33 16,-2 5-6-16,0 7-12 15,-1 3-3-15,0 6-8 0,1-4-7 16,-1-5 11 0,0-4 14-16,0-10 28 15,2-5 14-15,-2-9 1 0,0-2-7 16,-7-4-11 0,-1 0-5-16,-7 7-2 0,-2 5 0 15,-6 12-15-15,0 6-10 16,-1 15-23-16,1 4-12 0,4 8-50 15,2 1-29-15,9-7-131 16,8-5-88-16,14-13 165 16</inkml:trace>
  <inkml:trace contextRef="#ctx0" brushRef="#br0" timeOffset="11287.17">4000 5897 564 0,'8'-4'221'0,"-6"0"176"0,-10 4-96 15,-8 0-59-15,-8 6-113 16,-4 2-44-16,-1 3-64 16,2 1-13-16,5 1-10 15,2-1-4-15,10-2-6 16,8-9-9-16,0 2-4 16,7-9 0-16,7-7 7 15,6-3 10-15,2-1 6 16,0 1 2-16,-2 5 4 15,-2 4 4-15,-2 7 6 0,-3 3 1 16,-4 9 0-16,-1 5-4 16,-4 7-5-16,-1 4-2 15,-1 0-12-15,0-3-7 16,3-6-8-16,3-4-3 16,5-11 8-16,1-4 5 0,7-11 7 15,0-4 3-15,5-6 8 16,3-1 9-16,2 1 19 15,0 4 7 1,-7 9 3-16,-2 6-6 16,-8 11-12-16,-4 7-7 0,-8 8-3 15,-5 3-20-15,-4 6-44 16,-2 1-18 0,-4-4-38-16,4-3 4 0,2-9 27 15,3-8 14-15,4-13 42 0,4-9 27 16,0-20 35-1,5-8 9 1,5-12 27-16,5-2 5 0,7 1-4 0,1 7 0 16,3 10-28-1,-6 10-17-15,-1 16-17 0,-4 6-7 32,-3 8-1-32,-7 4 1 0,-5 5-2 15,-4 1-15-15,-11 1-55 16,-2 1-45-16,-8-4-198 15,2-2 176-15</inkml:trace>
  <inkml:trace contextRef="#ctx0" brushRef="#br0" timeOffset="11523.58">3887 5173 739 0,'2'14'304'0,"2"14"-5"16,0 10-181-16,0 5-4 16,-4 6-42-16,-5 4-25 15,1-2-20-15,-3 3-15 16,-1-8-82-16,4-3-120 15,-3-10 111-15</inkml:trace>
  <inkml:trace contextRef="#ctx0" brushRef="#br0" timeOffset="11856.31">3805 5228 1693 0,'-1'0'19'0,"-4"4"-9"0,-7 3 14 15,-1 4-16-15,-7 4-15 16,2 8-28-16,-1 3-60 0,2-1-10 16,6-5 2-16,6-7 25 15,11-10 58-15,7-7 12 16,9-11 15-16,6-7 11 15,8-8 27-15,1-3 13 16,-1 0 19 0,-3 7-3-16,-6 10-22 0,-7 5-11 0,-7 13-28 31,-5 8-2-31,-5 5-51 0,-2 4-45 0,-1-2 46 16</inkml:trace>
  <inkml:trace contextRef="#ctx0" brushRef="#br0" timeOffset="12203.28">4043 4490 787 0,'8'-20'133'0,"0"2"132"0,1 1-52 15,-3 6-32-15,-3 7-42 0,-2 12-57 16,-1 14-32-1,-1 12-37-15,-2 11-5 0,-1 6-3 16,1 0 0-16,3-5-23 16,0-3-36-16,2-11-152 15,2-5 126-15</inkml:trace>
  <inkml:trace contextRef="#ctx0" brushRef="#br0" timeOffset="12478.66">3978 4636 823 0,'5'3'142'0,"-1"2"95"16,5 6-90-16,0 5-40 16,-1 8-59-16,0 0-12 15,-1 0-22-15,0-2-6 16,1-10 20-1,2-2 15-15,3-10 18 0,2-8 8 0,5-13-19 16,4-6-15-16,7-9-19 16,-5-1-7-16,5 1-42 15,-5 1-63-15,6 10 56 32</inkml:trace>
  <inkml:trace contextRef="#ctx0" brushRef="#br0" timeOffset="23037.73">1555 6581 448 0,'-4'-2'103'0,"0"1"122"16,1 3-29-16,1 2-13 31,-1 0-13-31,1 1-37 0,-1 1-14 15,2 3-43-15,-2 1-18 0,-1 8-22 16,0 0-9-16,1 9-12 16,1 1-3-16,2 3-9 15,5-2 0-15,6-6-3 16,2-2 0-16,7-9-2 16,0-4 1-16,2-9 1 15,-2-4-18-15,-4-8-74 31,1-6-84-31,-4-6 91 16</inkml:trace>
  <inkml:trace contextRef="#ctx0" brushRef="#br0" timeOffset="23203.05">1578 6340 1322 0,'-19'3'120'0,"2"4"61"16,3 0-58-1,6 0-88-15,1-2-18 0,7-3-17 16,3-2-21-16,8-2-222 16,11 1 170-16</inkml:trace>
  <inkml:trace contextRef="#ctx0" brushRef="#br0" timeOffset="23470.88">1842 6731 1089 0,'-2'9'125'15,"-3"3"53"-15,-1 5-33 16,-1 2-46-16,1 4-53 16,2 1-14-16,1 0-28 0,3-1-2 15,0 0-17-15,-1 1-45 16,0-3-208-16,-1-2 171 16</inkml:trace>
  <inkml:trace contextRef="#ctx0" brushRef="#br0" timeOffset="23773.34">2010 6433 1299 0,'4'14'105'0,"2"3"53"15,0 6-22-15,-2 2-31 16,4 1-33-16,3-1-20 16,0-2-41-16,0 0-5 15,-2 1-3-15,-2 1 1 16,-4-1 0-16,-3 0 0 16,-9 1-1-16,-5-1-13 0,-10-3-70 15,-1-3-67-15,-3-10 75 16</inkml:trace>
  <inkml:trace contextRef="#ctx0" brushRef="#br0" timeOffset="23921.04">1868 6222 1230 0,'3'-7'145'15,"-3"3"85"1,0 2-84-16,-3 3-89 0,0-1-38 15,3-2-19-15,1-2-50 0,9-2 33 32</inkml:trace>
  <inkml:trace contextRef="#ctx0" brushRef="#br0" timeOffset="24142.41">2223 6616 905 0,'8'7'152'0,"-1"1"100"15,-2 5-83-15,-2 3-45 16,-3 3-68-16,-2 1-19 16,-4-1-28-16,0-3 13 0,-1-3-142 15,-1-1-229-15,2-2 217 16</inkml:trace>
  <inkml:trace contextRef="#ctx0" brushRef="#br0" timeOffset="24379.87">2269 6181 1151 0,'7'-18'168'15,"-1"4"105"-15,-3 8-80 16,-2 10-34-16,-1 12-63 16,0 8-18-16,0 14-45 15,1 7-13-15,3 5-18 16,2 3 0-16,2-2-38 0,1 0-33 16,1-6-105-16,3-4-78 31,2-11 134-31</inkml:trace>
  <inkml:trace contextRef="#ctx0" brushRef="#br0" timeOffset="24585.65">2522 6301 1002 0,'-15'16'94'0,"-1"3"49"31,-2 2-15-31,0 3-53 15,1 0-24-15,2-1-27 16,8-2-16-16,8-3-12 16,11 1-3-16,5 1 0 15,8 3 0-15,7-5-15 16,3-1-5-16,5-2 14 16</inkml:trace>
  <inkml:trace contextRef="#ctx0" brushRef="#br0" timeOffset="35172.82">7006 4554 808 0,'0'0'84'0,"0"-1"-13"0,-3 0 90 0,0-1-33 0,-3-3-9 15,2 0-8-15,1-2-8 16,1 0-1-16,0 0-3 16,-1 3-13-16,3 4-19 15,0 3-4-15,0 14-15 0,3 8-5 16,-3 20-16-16,0 13-8 16,0 18-11-16,-2 5-4 15,2 5-1-15,0 0-2 16,2-7 1-1,2-4-23-15,-1-12-44 0,2-9-25 0,2-14-82 16,0-9-39 0,3-14 120-16</inkml:trace>
  <inkml:trace contextRef="#ctx0" brushRef="#br0" timeOffset="35660.01">7231 4988 818 0,'-6'0'157'0,"3"0"148"16,-1 2-124-16,-3-1-18 16,3 5-55-16,2 3-27 15,-2 11-41-15,4 6-13 16,0 13-17-16,0 5-4 0,2-5-3 15,2-3-1 1,12-11-2-16,-5-11 1 0,5-9 3 16,5-5 11-16,-11-10 24 31,3-3 13-31,-2-6 15 16,-3 0-10-16,0 2-23 15,2 4-13-15,0 9-21 0,-2 6-1 0,5 12-2 16,-1 6 0-16,5 4 3 15,1-3 1 1,4-9 1 0,2-2-11-16,2-13 36 0,-1-5 15 0,-8-5 28 15,-4-3 26-15,-6-5-17 16,-4-2-10 0,-3-5-27-16,0-3-13 0,-4-1-19 15,-4 0-4 1,0 4-5-16,0 3-1 0,5 6-52 0,2 5-65 15,5 6 68-15</inkml:trace>
  <inkml:trace contextRef="#ctx0" brushRef="#br0" timeOffset="39497.92">10032 4565 522 0,'-2'0'81'0,"-3"2"54"15,-3-1 4-15,-5 1-42 16,2 1-12-16,-5 1-11 15,1 1 0-15,-1 5-10 16,2 2-8-16,-2 3-6 16,1 4-1-16,0-1-3 15,1 1 0-15,8 3-5 16,7 0-4-16,6-4-3 16,4-2 6-16,5-2-1 15,1-4-2-15,4-1-5 16,1-4-5-16,-1-1 4 15,-3 1 7-15,-6-1 8 16,-5 4 0-16,-9 2-10 16,-7 2-9-16,-11 3-12 0,-1 4-3 15,-13-1-8-15,-5 2-2 16,-4-4-44-16,-2-5-30 16,9-5-92-16,7-7-94 0,10-8 148 15</inkml:trace>
  <inkml:trace contextRef="#ctx0" brushRef="#br0" timeOffset="39734.07">9959 4376 866 0,'6'-7'159'16,"0"0"105"-16,-1 7-57 15,-3 9-29-15,-4 10-57 16,-1 8-23-16,-7 15-44 15,-1 3-20-15,-1 12-22 16,-2 5-6-16,3 5-3 16,5 3-1-16,-1-3-39 15,4-6-46-15,6-7-129 0,2-8-100 16,8-10 161-16</inkml:trace>
  <inkml:trace contextRef="#ctx0" brushRef="#br0" timeOffset="40210.61">10281 4631 929 0,'-1'-10'101'0,"-6"-5"92"15,5 0-24-15,-11 2-23 16,-4 3-40-16,-4 10-63 16,-6 3-22-16,-1 17-15 15,3 5-5 1,4 8-3-16,7-1-1 0,11-7 0 16,6-3 0-16,11-12 2 15,5-3 0-15,5-8 4 0,4-5 9 16,-2-3 16-1,-1-2 6 1,-8-3 8-16,-2 2 0 0,-8 3-29 0,-6 8 19 16,-1-1 8-1,-9 11-6-15,1 11 17 0,0 7-25 16,4 4-22 0,4 2-1-16,6 1-4 15,0-1 0-15,3 0 2 0,-2 0 1 0,-5-3 0 31,-6-1 3-31,-9-1 1 0,-4 0 0 16,-13-4 1 0,2-2-1-16,-5-7-13 15,2-7-28-15,8-10-103 16,3-8-121-16,8-14 139 16</inkml:trace>
  <inkml:trace contextRef="#ctx0" brushRef="#br0" timeOffset="40637.41">10412 4629 1041 0,'5'9'101'16,"-1"6"74"-16,0 4-18 0,-4 11-43 16,3 4-35-16,-3 3-55 15,0 4-11-15,0-1-8 16,0 0-1-16,-2 0 1 15,2-6-3-15,0-10-2 16,2-5 0-16,-2-10 2 16,0-8-1-16,0-6 3 15,-6-9 1-15,0-15 3 16,0-6 1-16,-3-14 9 16,6-3 4-16,4-6 13 15,0 4 10-15,12 8 10 16,2 9 2-16,2 10-7 15,5 8-6-15,1 9-18 0,2 6-5 16,-3 7 10-16,0 6-28 16,-11 4 3-1,-2 3 1-15,-7 3-23 0,-7-1 27 16,-9 5-2 0,-5 1-1-16,-10 0-77 0,1-2-20 15,0-11-92-15,3-7-96 0,13-8 183 16</inkml:trace>
  <inkml:trace contextRef="#ctx0" brushRef="#br0" timeOffset="41131.14">9683 4328 690 0,'-7'1'98'0,"-1"1"79"16,-1 4-2-16,-2 1-32 15,-2 2-18-15,1 4-17 16,-4 3 1-16,1 11-15 15,-3 7-14-15,-2 14-37 16,2 10-21-16,5 18-19 16,1 9-2-1,9 9-2-15,3-2 1 16,9-10-1-16,7-10-2 16,14-15-24-16,5-9-27 0,15-16-92 15,15-5-80-15,14-20 121 16</inkml:trace>
  <inkml:trace contextRef="#ctx0" brushRef="#br0" timeOffset="41510.03">10802 4191 881 0,'-4'6'124'15,"-2"4"29"-15,8 8 9 0,5 8 13 16,1 8-82-16,5 3-27 15,4 7-15 1,3-1-6-16,12 5-6 0,0 0 1 16,2 2-5-16,-1 1-7 0,-14 2-3 15,-7 1-4-15,-19 4-8 16,-8 0-3-16,-17-1-39 16,-5-1-42-16,-3-2-172 15,-6-1 140-15</inkml:trace>
  <inkml:trace contextRef="#ctx0" brushRef="#br0" timeOffset="42358.39">9020 4559 913 0,'0'-2'117'0,"2"2"94"15,-1 2 19-15,1 7-53 16,-2 7-29-1,0 10-60 1,-3 9-28-16,-4 10-32 16,1 4-11-16,-1 0-15 0,4-2 2 15,2-7-2-15,-3-3-1 16,6-10-50-16,-3-3-65 16,4-10 66-16</inkml:trace>
  <inkml:trace contextRef="#ctx0" brushRef="#br0" timeOffset="42762.25">9172 4546 762 0,'0'-8'92'0,"0"0"80"15,0-1-5-15,4 2-13 16,0 0-33-16,4 1-42 16,3 3-10-16,2 3-8 15,2 4-10-15,0 6-15 0,1 3-4 16,-2 4-8-16,-3 1-4 16,-8 6-5-16,-4 2-2 15,-13 3-2-15,-4 1-1 16,-6-1-5-16,-1 1-3 15,3-4-3-15,2 0-2 0,5-8-2 16,5 0-1-16,6-2-2 16,8-3-1-16,7 3 1 15,6 0 1-15,10-1 3 16,3 2 3-16,12-5 1 16,6-1-5-16,-3-4-169 15,1-2 126-15</inkml:trace>
  <inkml:trace contextRef="#ctx0" brushRef="#br0" timeOffset="44786.28">8794 4973 544 0,'-4'0'159'0,"-2"0"161"0,-1 3-93 0,0 2-14 0,4 3-58 15,1 3-33-15,5 9-57 16,2 4-18-16,3 11-21 16,-3 6-7-16,-5 4-14 15,-6 6 2-15,-12 2-73 16,-4 2-76-1,-6 0 80 1</inkml:trace>
  <inkml:trace contextRef="#ctx0" brushRef="#br0" timeOffset="45593.45">8165 4575 355 0,'10'-3'96'0,"-10"0"137"16,0 1-30-16,-11 2-9 15,2 1-33-15,-6 3-63 16,-6 1-11-16,-11 1-11 15,-5 2-10-15,2 2-25 16,4-1-13-16,12-1-22 0,5 1-4 16,9-2-1-1,5 0 1-15,5 3 10 0,6 0 5 16,3 2 6 0,5 1 1-16,3 1-5 0,2 2-2 15,-4 1-5-15,-4 2 0 16,-11 4-2-16,-2 4 0 0,-14 0 0 15,-6 2-1 1,-8-3-3-16,-4-3-3 0,2-5-18 16,2-6-26-16,6-10-80 15,5-8-74-15,6-15 103 16</inkml:trace>
  <inkml:trace contextRef="#ctx0" brushRef="#br0" timeOffset="45786.48">8081 4271 902 0,'9'22'148'16,"-8"7"145"-16,-3 7-65 16,-6 11-71-16,-10 2-46 15,5 3-65-15,2 5-24 16,2-1-16-16,4 6-4 15,8 3-15-15,1 0-62 16,5-4-254-16,3-1 212 0</inkml:trace>
  <inkml:trace contextRef="#ctx0" brushRef="#br0" timeOffset="46076.66">8256 4487 1013 0,'-1'-5'127'0,"0"2"135"15,0 3-51-15,1 10-21 0,0 9-44 16,0 18-71-1,-1 7-26-15,-8 12-25 16,2 5-9-16,0-2-10 0,-1-2-25 16,7-9-75-16,0-6-65 15,2-8 74-15</inkml:trace>
  <inkml:trace contextRef="#ctx0" brushRef="#br0" timeOffset="69633.66">16440 10300 1819 0,'-1'-1'59'0,"4"5"-13"0,1 18 70 0,-7 3-16 0,3 20-3 0,-3 11-8 16,8 25-32-1,1 12-14-15,1 30-27 16,3 15-8-16,2 21-27 0,-1 16-35 16,-1 4-66-16,-3-8-19 15,-3-10 9-15,-4-19 33 16,-1-36 62-16,-2-16 4 0,0-40-39 16,2-15-51-1,1-33-308-15,0-17 267 0</inkml:trace>
  <inkml:trace contextRef="#ctx0" brushRef="#br0" timeOffset="70183.38">16453 10255 759 0,'-7'-15'90'0,"3"2"97"16,2 0-13-1,8 5 12-15,2 2-17 0,3 0-46 16,4 3-29-16,-7 3-50 15,5 3-14-15,6 4-16 16,3 3 0-16,14 4 7 16,6 4 3-16,14 1 2 15,6-1-2-15,9-4-1 16,3-2 2-16,16-3 2 16,13-2 0-16,15-2-6 15,5 0-3-15,26-1-3 16,-8-1 0-16,30-3 0 15,6 0-2-15,1 0-3 0,18-1-4 16,0 4-4-16,8 4-1 16,8 9-1-16,-2 4 0 15,4 10 2-15,-1 5-1 16,-7 6 3-16,5 3-1 16,-12 1 2-16,-6 1 1 15,-7-4 1-15,-21-2 1 0,-5-6-1 16,-17-3-2-16,-35-8-6 15,-10-3-28-15,-38-12-128 16,-12-7-235 0,-24-8 222-16</inkml:trace>
  <inkml:trace contextRef="#ctx0" brushRef="#br0" timeOffset="70928.7">16561 12157 1280 0,'9'4'174'0,"0"1"106"0,-1 1-111 0,-1 1-33 15,-4 3-59-15,3 1-15 16,1 0-20-16,3 3-15 15,18 0-18-15,11-1-3 16,16-2-2-16,11-2 1 0,12-4-3 31,13 0-2-31,30 2 1 0,5 1 0 16,33 5 1-16,1 2 0 0,5 6 0 31,17 0-1-31,-6 2 1 0,16-1 0 0,2-2 0 16,3-4 1-16,2-1 8 31,-1-3 11-31,8-4 16 16,6-2 2-16,4-1-8 15,3 1-9-15,-9 6-16 0,-7 6-1 16,-4 8 2-16,-14 3-2 16,-9 11-2-16,-15 4-1 15,-28 2-1-15,-4 0 1 0,-21-8 2 0,-9-7 1 31,-21-14-6-31,-14-7-28 16,-33-13-91-16,-7-12-69 16,-15-25 89-16</inkml:trace>
  <inkml:trace contextRef="#ctx0" brushRef="#br0" timeOffset="71450.77">21553 11128 801 0,'-4'-24'151'0,"-3"3"215"0,2 4-173 15,-1 3-25-15,-1 3-1 16,2-1-14-16,-3 4-9 16,7 3-15-16,1 0-12 15,1 2-22-15,2-1-13 16,-2 4-30-16,3-4-13 15,3 7-18-15,-5 3-4 0,5 14-6 16,-3 10 0-16,0 28-3 16,1 19-1-1,-2 39-3-15,-1 17-1 0,-4 39-1 16,-3 14 0 0,-1 16-1-16,-2 7 1 0,3-6-1 15,0-6 0-15,-3-27-5 16,-1-17-6-16,-2-30-13 15,1-15-1-15,-2-27-13 16,1-16-20-16,8-32-101 16,-2-20-52-16,7-32-239 15,4-30 238-15</inkml:trace>
  <inkml:trace contextRef="#ctx0" brushRef="#br0" timeOffset="71878.06">22115 10786 1344 0,'-4'6'119'0,"-1"4"42"15,1 8-17-15,2 5-2 16,1 12-28-16,1 6-10 16,0 7-41-16,3 3-21 15,-1-2-28-15,-1-4-9 16,2-10-33-16,-1-5-35 0,-2-12-87 16,0-6-80-16,0-11 123 15</inkml:trace>
  <inkml:trace contextRef="#ctx0" brushRef="#br0" timeOffset="72149.33">22013 10733 1203 0,'6'-11'187'16,"3"3"152"-16,9 7-91 16,-1 6-16-16,9 10-54 0,1 3-32 15,8 9-76-15,6 8-28 16,3 1-31-16,3 3-6 15,-2 2-3 1,-4 0-2-16,-18-1-10 0,-8-4-12 31,-21-1-20-31,-11-3-9 0,-18-3-17 0,-5 0-10 32,-10-4-31-32,1-2-14 0,2-3-21 15,4-2-26-15,9-8-72 16,5-4-65-16,9-13 162 15</inkml:trace>
  <inkml:trace contextRef="#ctx0" brushRef="#br0" timeOffset="72321.52">22575 10815 1087 0,'29'10'239'0,"-6"7"317"16,-6 7-333-16,-16 17-95 15,-3 7-41-15,-14 12-50 16,-7 1-9-16,1-2-42 0,2-5-26 16,4-8-114-1,5-7-108-15,7-11 140 0</inkml:trace>
  <inkml:trace contextRef="#ctx0" brushRef="#br0" timeOffset="72798.9">22884 10934 1663 0,'9'30'160'0,"-6"8"144"16,0 9-190-16,-6 5-3 0,-11 2-60 16,-1 1-22-16,-10-4-29 15,-4-2-9-15,5-9-24 16,2-8-9-16,8-13-3 15,3-8 0-15,9-16 21 16,4-9 13-16,5-19 17 16,4-8 22-16,5-13 19 15,1-2 4-15,-1 0 5 0,-1 3-11 16,-4 14-19 0,5 8-4-16,-8 19-14 15,3 12-1-15,-4 15-2 16,-5 8-4-16,4 6 0 15,-5 1-1-15,8-9 1 0,6-5 1 16,7-8 2-16,3-7 4 16,2-6 10-16,3-9 8 0,3-6 17 15,-2-1 3-15,-2-4-5 16,1 5-5-16,-10 9-15 16,-2 8-4-16,-11 17-11 15,-7 12-3 1,-14 16-27-16,-5 6-21 0,-7 9-64 15,1-2-63 1,7-4-164-16,5-8 182 0</inkml:trace>
  <inkml:trace contextRef="#ctx0" brushRef="#br0" timeOffset="73241.75">23456 11039 1248 0,'6'33'171'15,"-6"7"216"-15,-3 5-256 16,-11 9-71-16,-4 2-16 0,-4-3-29 31,5-4-4-31,5-15-1 16,3-10-6-16,7-15-6 0,4-8-1 16,7-13 3-16,2-10 12 0,5-14 33 15,4-7 10-15,2-10 16 31,2 1-9-31,1 5-28 0,-2 9-10 0,-10 23-18 16,-3 14-10-16,-15 22-17 16,-4 9-7-16,-7 13-10 15,-2-3 8-15,10-8 19 16,6-5 5 0,11-16 12-16,10-8 3 15,7-13 20-15,5-7 9 16,13-13 14-16,4-6 3 15,0-7-17-15,-1 3-1 16,-12 9-7-16,-3 8-2 16,-6 20 1-16,-2 13-4 15,-8 25-15-15,-7 14-2 16,-13 20-30-16,-10 6-28 16,-6 6-13-16,-5 4-502 0,0 3 389 15</inkml:trace>
  <inkml:trace contextRef="#ctx0" brushRef="#br0" timeOffset="75850.77">22837 12479 1125 0,'5'19'177'16,"-3"2"176"-16,-1 4-61 0,-4 6-94 15,3 5-44-15,-4 11-83 16,2 4-32-16,3 6-35 16,-1-2-1-1,-2-9-31-15,-4-7-42 0,5-11-122 0,-3-10-125 16,-4-2 169 0</inkml:trace>
  <inkml:trace contextRef="#ctx0" brushRef="#br0" timeOffset="76101.32">22812 12552 1447 0,'22'-50'166'16,"2"2"115"-1,1 15-72-15,-4 8-14 0,-1 14-32 16,0 9-15 0,-2 9-39-16,2 6-17 0,-1 2-35 31,3 2-17-31,3 1-25 0,-1-1-9 0,-8 3-2 31,-6 1 1-31,-12-1-12 16,-9-1-10-16,-10-5-42 15,-6-1-32-15,-4-5-83 16,-1-5-49-16,4-4-170 0,10-7 211 16</inkml:trace>
  <inkml:trace contextRef="#ctx0" brushRef="#br0" timeOffset="76723.06">23363 12081 2011 0,'15'18'111'16,"-9"12"26"-16,-6 10-55 0,-14 23-65 16,-5 10-8-16,-7 13-7 15,-3 3-19-15,2-6-24 16,5-5-14-16,13-16 0 15,8-11 20-15,17-23 26 16,3-12 22-16,5-20 33 16,1-10 15-16,-1-21 12 15,1-7-5-15,-3-4-30 16,-1 2-14-16,-3 15-13 16,-4 7-1-16,-5 16-1 15,-4 7 1-15,-6 16-2 16,-5 9 0-16,0 8-1 15,2-1-1-15,4-4-1 16,6-1-3-16,8-10 0 0,2-5 0 16,7-10 0-16,2-5 1 15,3-5-2-15,3-2 0 16,3 0 0-16,-2 2 0 16,-3 0 2-16,-4 0 0 15,-13 2 6-15,-3 2 3 0,-9 1 8 16,-3-1 4-16,-4 1 5 15,0-1 0-15,4 0-7 16,-2-2 0 0,5-1 2-16,1 0 5 0,2 1 6 15,5 2-2-15,2 7-10 16,0 4-7-16,3 9-10 16,-2 5-2-16,-3 11 1 15,-2 3 1-15,-4 4 0 16,-2-2-3-16,-8-1-23 15,-2-1-17-15,-14-4-39 16,-10-2-30-16,-11-1-105 0,0-4-14 16,0-8 23-1,9-3-12-15,11-14-1 0,7-7-106 16,15-19 164 0</inkml:trace>
  <inkml:trace contextRef="#ctx0" brushRef="#br0" timeOffset="77080.83">24193 12554 1058 0,'7'1'196'16,"0"2"214"-16,-7-1-124 0,1 3-62 15,-2 0-30-15,-5 0-46 16,3 2-27-16,-8-1-47 15,-2 1-19-15,-3 4-27 16,-1 2-10-16,1 6-12 16,-2 2-4-16,-1 5-1 15,3 3-2-15,2 1-2 16,7-2 1-16,7-4-3 0,7-4 3 16,3-2 1-1,3-3 1-15,-3-2 5 16,-9-1 4-16,-8-2 1 15,-9-2 1-15,-11-4-4 16,-4 0-12-16,-12-8-52 16,-4-2-46-16,-5-8-104 15,-10-5 105-15</inkml:trace>
  <inkml:trace contextRef="#ctx0" brushRef="#br0" timeOffset="78546.03">18975 13766 1173 0,'-5'-5'119'0,"2"0"89"15,1 2-42-15,2 1-47 16,-1 1-6-16,1 2-7 0,0 4 0 16,1 11-17-16,4 5-17 15,-5 16-35-15,0 14-13 16,-3 27-18-16,0 18-4 15,0 29-4-15,1 17 1 16,2 31-44-16,3 11-16 16,0 16 0-16,2 2-2 15,-9-4 45-15,-7-4 15 16,5-13 5-16,-5-6 0 0,5-21 2 16,3-12 0-16,-8-24-1 15,0-20 4-15,0-35-45 16,-1-17-45-16,-5-34-111 15,0-19-78-15,-4-43 140 16</inkml:trace>
  <inkml:trace contextRef="#ctx0" brushRef="#br0" timeOffset="79509.09">19003 13728 1848 0,'2'14'75'0,"4"-7"-5"16,2-5-28-16,13-12-23 15,4-6-9-15,14-13-4 16,10-5-3-16,20-4-4 16,12 1-1-16,13 5-1 15,9 4 1-15,22 6-1 0,2 3 1 16,20 3 2-16,11 4 0 16,-12 2 15-16,3 1 13 15,-1 4 17-15,-18 2 18 16,-15 3 7-16,-10 1-2 15,-27 3 1-15,-6 0-16 0,-14 0-15 16,-9-1-7-16,-18-3-14 16,-8 0-2-1,-9 1-6 1,-7 1-1-16,-2 2-2 0,-2 1-1 0,-2 2 1 16,1 1 1-16,-1 1 6 15,0 0 7 1,-1-2 18-16,-1 1 12 0,-2 0 7 15,-1 1 3 1,-1 1-8-16,-1 2-11 0,-1 2-11 16,-2 3-10-16,2 4-10 15,-1 6-4-15,1 11-5 16,2 8-1-16,-2 21-6 16,1 11 0-16,-2 31-1 0,-4 11-1 15,4 28 0 1,1 14 0-16,4 9 2 0,1 4 2 15,4-9 4 1,-1-6 1-16,7-8 2 0,3-3 0 0,-3-7 0 16,1-3 0-1,-9-9 1-15,-4-3-3 0,-4-6 2 16,-6-4-7-16,-4-5-2 31,-5-10-1-31,-4-13-9 16,3-10 5-16,2-16-1 0,3-7 3 0,2-15 8 15,0-6 2-15,1-15 5 16,1-6 0-16,-1-13-7 31,-5-4-3-31,-9-9-4 16,-4-5 0-16,-16-6 3 16,-12 1 0-16,-21 0-11 0,-11 0-5 15,-16 3-5-15,-11 3 3 16,-3 8 14-16,4 3 8 15,-14 3 7-15,9 1 2 16,6-5 0-16,-9-1-1 16,4-5-4-16,4 0-3 15,4-1-31-15,-2-3-33 0,8 7-67 16,9 4-17 0,21 7-5-16,24 2 4 0,42-3-91 15,21-7 146-15</inkml:trace>
  <inkml:trace contextRef="#ctx0" brushRef="#br0" timeOffset="80159.67">21231 16062 129 0,'1'1'0'0,"1"1"0"0,6 4 0 0,1 1 0 16,0 0 1-16,2 1 1 0,-2-3 23 15,1-2 25 1,0-3 51-16,2-1 27 0,-4-5 35 15,-1 1 12-15,0 1 19 16,-3-2 7-16,-4 6 17 16,1 0-1-16,1 3-14 15,-4 6-13-15,0 7-48 16,-3 5-28 0,2 10-55-16,-3 5-21 0,1 7-28 15,-1 8-9-15,-1 10-28 16,0 1-19-16,0 3-30 15,4-5-6-15,3-15 22 0,3-8 15 16,7-18 25 0,3-10 6-16,6-15 2 15,2-7 3-15,-2-13 10 16,3-3 2-16,2-5 13 16,-4 1 3-16,1 4 12 15,-5 7 7-15,-8 12 2 0,-5 5 0 16,-2 11-16-16,-3 3-9 15,2 5-19-15,5 1-6 16,8-4-4-16,5-3 2 0,5-7 8 16,0-3 14-16,-2-8 29 15,1-3 14-15,-7-8 21 16,-7-2-6-16,-5-6-18 16,-4 2-12-1,-8 7-11-15,-5 4-24 0,-11 13-71 16,-3 5-62-16,-8 10-351 15,0 2 293 1</inkml:trace>
  <inkml:trace contextRef="#ctx0" brushRef="#br0" timeOffset="80511.67">22037 16330 2045 0,'-4'-3'129'0,"-1"-2"44"16,-16-2-63-16,-8 1-60 16,-8 2-25-16,-6 6-40 15,0 6-26-15,10 10-42 16,5 4-12-16,15 1 14 16,7 2 20-16,13-7 33 15,9-1 11-15,9-7 29 16,7-6 13-16,6-4 24 15,-2-3 5-15,-8 2-6 16,-7 1-5-16,-11 8-5 16,-6 7-4-16,-10 11-8 15,-9 7-8-15,-8 10-28 0,-7 3-16 16,-7 4-35-16,2-1-25 16,-2-8-72-16,3-4-53 15,8-13-174-15,2-13 205 16</inkml:trace>
  <inkml:trace contextRef="#ctx0" brushRef="#br0" timeOffset="80704.95">22340 16248 1776 0,'2'36'130'15,"2"-1"102"-15,-6-6-173 16,-3-4-33-16,-2-8-62 16,-2-4-20-16,3-9-79 15,2-3-74-15,7-9 123 16</inkml:trace>
  <inkml:trace contextRef="#ctx0" brushRef="#br0" timeOffset="81495.4">22811 16144 1386 0,'11'28'270'16,"-11"-4"322"-16,-9-3-358 15,-20-3-163-15,-8 2-36 0,-7 2-58 16,4 5-28-16,6 3-95 16,6 4-75-16,15-1-152 0,6 0-39 15,15-8 47-15,8-6 79 16,16-9 193-16,9-10 115 15,15-10 145-15,3-5 45 16,-6-9 65 0,-4 1 25-16,-16 0-56 15,-7 1-41-15,-14 4-60 0,-8 3-65 16,-15 8-33 0,-5 5-1-16,-9 11-29 0,-2 3-25 0,3 5-44 31,-1 2-13-31,3 0-17 0,11 0 10 0,11 0 25 31,1-2 10-31,14-1 16 16,2-2 6-16,3-5 6 0,3 0 4 15,1-7 3 1,0-3 0-16,0-8 11 0,0-6 7 16,0-12 23-16,3-7 15 15,2-14 20 1,3-6 9-16,8-15 23 15,0-8 3-15,1-6-21 0,0 1-14 16,-10 12-40-16,-7 13-17 16,-12 25 5-16,-9 14 5 15,-9 25-25-15,-9 14-31 16,-6 27-100-16,-2 14-53 0,-7 19-50 16,3 4-5-16,6-1 29 15,10-3 44-15,21-17 106 16,10-12 66-16,20-23 115 15,4-14 19-15,0-25-3 16,-2-14-18-16,0-22-33 16,0-8-13-16,2-1-29 15,1 5-12-15,-8 24-21 16,-7 14-24-16,-13 25-117 16,-6 12-89-16,-8 15 104 15</inkml:trace>
  <inkml:trace contextRef="#ctx0" brushRef="#br0" timeOffset="82704.98">18677 13188 576 0,'-1'0'122'0,"-1"3"123"0,0 0-42 15,-2 1-45-15,1 1-16 16,-5 1-17-16,1 2 4 16,-1 2 5-16,-1 0 1 15,-5 3-11-15,1-1-16 16,-2 3-42-16,-3 0-20 15,4 2-30-15,3 3-8 0,4 3-8 16,1 4-3 0,13 2-3-16,1-2-4 0,12-6-2 15,5-5 1 1,1-9 1-16,3-10 6 0,4-13 19 16,0-9 9-1,-1-10 15-15,0-5 8 0,-15-3 6 16,-7-1 4-16,-16 6 5 15,-12 3-8-15,-18 10-20 16,-5 10-14-16,-8 16-53 16,-2 12-34-16,-1 20-72 15,1 2-50-15,9 3 101 16</inkml:trace>
  <inkml:trace contextRef="#ctx0" brushRef="#br0" timeOffset="83484.98">20791 17040 1278 0,'0'1'123'0,"0"-1"106"16,1 0-53-16,2 1-34 15,-3 1-3-15,-1 4-15 16,-2 3-16-16,1 13-27 15,0 7-16-15,-2 12-28 16,0 8-13-16,-3 6-30 16,0 4-24-16,0 1-64 15,-1-1-41-15,0-7-111 16,3-10-78-16,5-19 182 16</inkml:trace>
  <inkml:trace contextRef="#ctx0" brushRef="#br0" timeOffset="83862.81">21157 17078 1659 0,'-3'12'139'0,"-2"-1"71"15,-3-2-72-15,-7-3-74 16,-3 0-14-16,-7 0 0 15,-7 1-3-15,-1 5-12 16,2 4-11-16,4 9-19 16,1 8-19-16,6 8-64 15,3 7-47-15,8 2-119 16,6 1-59 0,5-7 30-16,9-5 49 0,9-13 142 15,6-8 111-15,7-13 43 0,6-6 52 16,-4-12 49-1,-3-3-26-15,-14-4 10 0,-11-1-35 16,-12 2-32 0,-7 2 0-16,-13 6-15 0,-5 5-17 15,0 8-63 1,2 7-54-16,9 7-137 16,0 0-100-16,9 3 148 15</inkml:trace>
  <inkml:trace contextRef="#ctx0" brushRef="#br0" timeOffset="84311.19">21521 17130 1636 0,'-5'3'151'16,"-1"-1"117"-16,-2-1-81 16,-5 0-25-16,-4 1-26 15,-6 6-38-15,-4 2-11 16,-3 11-45-16,0 5-18 16,2 7-21-16,0 4-16 15,10 8-42-15,2 0-23 0,9 1-41 16,5-4-4-16,5-7 26 15,5-4 21-15,8-10 40 16,6-5 16-16,5-12 10 16,2-5 5-16,3-13 19 15,1-4 15-15,-2-6-5 16,-4-2 24-16,-12 2 8 16,1 4-8-16,-11 6 36 15,-5 12-12-15,-3 3-16 16,-8 12-7-16,-4 13-33 15,2 8-26-15,1 3-46 16,3-1-24-16,3-7-90 16,5-8-65-16,4-14 133 0</inkml:trace>
  <inkml:trace contextRef="#ctx0" brushRef="#br0" timeOffset="84985.51">21411 17294 1384 0,'3'3'193'0,"11"0"172"16,3-2-145-16,11-1-120 16,1-1-28-16,4-1-34 15,-1 0-13-15,-7-1-15 16,0 2-3-16,-8 0-4 16,-4 1 0-16,-2 6 2 15,-4 1 0-15,-1 8 2 16,-1 2 2-16,1 3 1 15,-5 3 0-15,-1 5-2 16,-4 0-1-16,-3 2-17 16,1 2-11-16,-2-4-17 15,2-3-11-15,4-5-3 16,-4-5 8-16,6-10 11 16,0-4 4-16,1-13 42 15,4-9 13-15,0-14 36 16,2-8 23-16,2-11 12 15,3-2 0-15,1 3-9 16,2 2-12-16,3 14-31 16,1 7-12-16,-3 15-11 15,1 7-1-15,0 11-2 0,-3 3 0 16,-3 9-6-16,-2 2-3 0,-6 5-13 16,-5 4-8-16,-8 2-18 15,-6 0-8-15,-8-3-5 16,1-1 4-1,5-8 14-15,1-3 4 0,8-7 10 16,2-5-1-16,7-1-3 16,2-2 1-16,7-3 3 15,4 0 3-15,5 3 7 16,4 1 2-16,4 9 2 16,0 3 2-16,-1 6 1 15,-3 3 2-15,-10 0 0 16,-7 3 1-1,-11 1 0-15,-8 0-2 0,-13-1-6 0,-3 0-2 16,-6-8-5 0,0-4-3-16,0-9-30 0,0-4-30 15,5-13-92 1,2-8-54-16,-11-14 110 16</inkml:trace>
  <inkml:trace contextRef="#ctx0" brushRef="#br0" timeOffset="88816.74">22073 14640 726 0,'3'0'168'15,"-2"-3"138"-15,2 1-97 16,3-2-37-16,-6 0-18 15,1 3 9-15,-1 1-25 32,1 0-3-32,1 4-25 15,1 1-15-15,0 5-27 0,0 7-17 0,3 10-25 16,0 8-11-16,-1 10-11 16,-2 7-3-16,-1 3-14 15,-1 0-18-15,-1-4-31 16,0-6-20-16,-2-8-42 15,-4-6-15-15,-2-9-59 16,-1-8-53-16,-2-14-130 0,3-7-25 16,4-25 206-16</inkml:trace>
  <inkml:trace contextRef="#ctx0" brushRef="#br0" timeOffset="89064.31">22057 14856 441 0,'11'-74'182'16,"1"9"180"-16,6 1-46 31,-1 13-73-31,3 9-26 0,1 12-26 0,2 8-10 0,2 13-31 15,1 6-14-15,3 9-29 16,3 5-20-16,1 5-42 31,1 3-13-31,0 1-18 0,-4 0-5 0,-11 0 2 32,-9-2 1-32,-9-2 5 15,-4-3 0-15,-14-2-3 16,-1-4-5-16,-12-6-45 15,-4-2-29-15,1-8-76 16,-1-3-45-16,9-5-112 16,2-1-205-16,13-4 299 15</inkml:trace>
  <inkml:trace contextRef="#ctx0" brushRef="#br0" timeOffset="89808.01">22729 14162 1740 0,'-14'32'148'0,"0"2"161"0,-7 4-257 16,-1 5-27-16,-1 9-25 15,-1 6-6-15,4 10-26 16,4 0-17-16,4-6-10 15,3-5 2-15,4-16 27 16,4-7 19-16,2-12 11 16,1-8 3-16,2-11 38 15,3-5 18-15,-4-12 18 16,4-3 11-16,2-8-21 16,1-4-19-16,2 5-10 15,-3 2-10-15,-1 8-15 16,0 8-2-16,-3 10-7 15,1 6-3-15,-1 15-3 16,4 2 0-16,-1 7 0 16,3 1 2-16,5-7 0 15,6-1-1-15,5-12 1 0,7-7 5 16,4-11 16 0,-3-8 3-16,-2-11 14 0,-7-4 3 15,-6 1-3-15,-5 2 0 16,-7 8-10-16,-4 4-5 15,-4 11-11-15,-2 7-6 16,-5 9-10-16,0 6-5 16,5 5-2-16,2 2 0 15,10-7 2-15,5-4 0 0,10-12 1 16,3-6 4-16,10-11 3 16,5-8 7-16,10-9 19 15,1-2 8-15,-6-2 18 16,-6 7 3-16,-18 11-9 15,-6 8-8-15,-10 16-15 16,-3 11-9-16,-4 16-8 16,-1 6 4-16,-1 10-21 15,-2-1 0-15,1-3-4 16,-3-3-6-16,-3-11 13 16,-4-4-7-16,-10-10-21 15,0-2-21-15,-14-10-20 16,-2-4-17-16,3-12-30 0,4-9-3 15,7-15-47 1,4-7-23-16,13-11-139 0,5 0 187 16</inkml:trace>
  <inkml:trace contextRef="#ctx0" brushRef="#br0" timeOffset="90106.62">23651 14589 1098 0,'37'0'233'15,"-6"-2"221"-15,-24 0-202 16,-3 2-50-16,-20 5-75 16,-9 5-24-16,-11 3-44 15,1 5-19-15,6-2-19 16,6-1-7-16,19 2-17 16,7 1-4-16,17 9-2 15,7 1 3-15,12 3 5 16,2 1 1-16,-6-5 2 15,-4-1 1-15,-15-8 3 16,-4-3 3-16,-14-5-9 16,-7-3-19-16,-18-4-67 15,-15-1-45-15,-19-1-110 0,-6 1-95 16,3-3 193-16</inkml:trace>
  <inkml:trace contextRef="#ctx0" brushRef="#br0" timeOffset="90673.27">22644 15430 1334 0,'18'-12'206'16,"1"-2"190"-16,2 3-174 15,-1 0-38-15,-4 9-62 16,-2 6-27-16,-6 12-53 16,0 6-18-16,-8 12-29 15,-5 2-20-15,-4 1-30 16,-2-1-8-16,0-6 13 15,5-6 15-15,2-12 28 0,4-10 7 16,0-5 11-16,5-10 9 16,7-13 18-16,5-8 10 15,11-7-7-15,2-4-5 16,-1 2-19-16,0 6-7 16,-9 12-8-16,-4 10-2 15,-4 17-35-15,-5 8-25 0,1 9-41 16,2 4-7-16,0 0 32 15,1-4 26-15,-3-4 46 16,1-5 19-16,1-9 30 16,3-5 9-16,3-11 15 15,3-4-3-15,3-5-10 16,-3 3-5-16,-2 6-14 16,1 11-7-16,-5 18-17 15,-4 7-15-15,0 13-43 16,-2-2-25-16,1-1-85 15,3-4-56-15,6-12-177 16,7-5 209-16</inkml:trace>
  <inkml:trace contextRef="#ctx0" brushRef="#br0" timeOffset="91412.04">23434 15323 1478 0,'5'10'128'0,"2"0"115"15,5-4-167-15,2-3-32 16,4-6-13-16,1-2 7 16,0-5 33-1,-1-1 12-15,-5 1 15 0,-5 0 1 16,-10 2-8-16,-5 3-5 0,-11 4-22 16,-6 3-13-16,-7 12-28 31,-1 6-12-31,2 12-16 0,-1 4-11 0,7 6-8 15,8-1-1-15,3-4 2 16,11-4 6-16,9-11 4 16,3-2 2-16,9-11 10 15,2-6 8-15,11-10 10 16,3-4 10-16,9-10 9 16,10-1 1-16,3-3 10 15,-1 1-1-15,-7 4-9 16,-13 8-4-16,-14 10-11 15,-8 4-3-15,-8 11 0 16,-6 8-1-16,-7 6-4 16,-5 3-4-16,-3 0-6 0,-2-4-3 31,1-7-1-31,2-7-3 0,5-8-4 0,6-6 2 16,12-10 8-16,5-5 6 15,7-7 6-15,4-4-1 16,3 0-6-16,1 3-4 15,0 6-1-15,0 3 0 0,-4 13-1 32,-4 2-1-32,-8 8-7 0,-1 3-5 0,-5 0-5 15,-2 1 1-15,-1 0 6 16,-1-3 2-16,3-6 1 16,1-1-1-16,5-10 0 31,5-2 0-31,6-4 6 0,7-1 1 0,4 3 1 31,-1 1 1-31,0 9 0 16,-8 1 0-16,-2 9-1 15,-5 5 1-15,-1 2 0 16,0 2 0-16,-3-3 1 16,-4 0 0-16,-1-3 3 15,-1 0 1-15,-2-2 4 16,1 0-3-16,-6 4-6 0,0 3-19 15,-5 8-91-15,-1 3 134 16,2 14-56-16</inkml:trace>
  <inkml:trace contextRef="#ctx0" brushRef="#br0" timeOffset="121167.37">19565 13955 766 0,'5'-3'109'0,"-3"3"108"16,1 1-20-16,-3 6-24 16,-1 2-8-16,-3 2-19 15,1 1-9-15,-1 1-14 16,2-1-7-16,-1 1-19 16,3 0-11-16,0 4-30 15,-1 3-12-15,0 5-24 0,-1 5-8 16,-2 5-9-1,1-2-3-15,2 3-3 0,-2 0-3 16,3-6-1 0,2-3 1-16,-1-11 1 0,2-4 4 15,1-6 0-15,-1-1-1 16,2-2 0-16,-1-1-1 0,6-1-2 31,4-1 0-31,11 0 0 16,5 0 0-16,14 3-4 0,5 0-4 0,1 2-4 15,-2 1 0-15,-12 0 5 16,-3 2 7-16,-11 0 5 16,-6-1 2-16,-5 0 4 15,-4-1-1 1,-7-5-1-16,-4 2-3 0,-3-5-9 16,-2-6-3-1,1-2-2-15,1-5 2 0,3-6 8 16,4-5 3-16,3-11 3 15,6-3 2-15,3-7 2 0,1-5 3 32,2-4-1-32,-2 0 0 15,4 0-2-15,-2 7-3 0,-2 8-1 16,0 8 0-16,-3 9-1 16,-1 6 0-16,-2 9 0 0,-2 2 2 0,1 5 0 15,-2 1 2-15,-2 1 0 31,-2 0 2-31,2-2 11 0,-9 2 5 16,-8 4 4 0,-6 3 1-16,-14 3-11 15,-6 3-4-15,-12 1-7 0,-14 2-3 16,-16 5-4 0,-6 3-3-16,3 6-1 15,14-1-1-15,15-4-19 16,9-4-14-16,19-10-32 15,8-8-25-15,21-7-87 16,11-6-92-16,16-5 153 16</inkml:trace>
  <inkml:trace contextRef="#ctx0" brushRef="#br0" timeOffset="122671.89">19837 14011 798 0,'-4'5'165'0,"-1"5"151"16,-6 4-89-16,-9 8-91 15,-4 2-29-15,-6 2-27 16,2-4-7-16,8-5-11 16,10-5-8-16,10-4-14 15,3 4-11-15,9 5-17 16,0 2-24-16,3 7-172 15,-3-2 128-15</inkml:trace>
  <inkml:trace contextRef="#ctx0" brushRef="#br0" timeOffset="123993.35">19574 15523 1300 0,'3'5'154'16,"-2"3"120"-16,-1 3-54 16,-5 5-70-16,-1 4-23 0,1 5-37 15,-3 4-18-15,2 7-34 16,1 3-16-16,2 6-15 15,1 7-4-15,-1 5-17 16,1-1-19-16,0 2-28 16,0-5 1-16,2-12 13 15,0-8 19-15,1-15 27 16,3-7 0-16,3-11 0 16,3-3 1-16,9-7-1 15,5-1 1-15,14-3 0 16,8 3 0-16,13 3 0 0,3 4 0 15,-7 4 0 1,-7 4 0-16,-11 3 2 16,-7 1 0-16,-5 1 0 0,-5 0 2 15,-11-2 0 1,-6-1 0-16,-7-5-1 0,-2-2 0 16,-4-10-3-1,2-4 1-15,0-12 11 16,6-7 3-16,6-13 22 0,6-6 7 0,10-7-5 15,0-2 6-15,5 2-10 32,2 2-1-32,1 4-3 0,0 4-6 0,-5 5-11 15,-1 4-2-15,-10 6-3 16,-4 5-4-16,-3 10 0 16,-1 4 0-16,-5 11 2 15,-3 3 1-15,-12 7 2 16,-9 1 0-16,-7 7-1 15,-4 0-1-15,-10 3-1 16,-1 1 0-16,-3 1-4 0,-1-2 0 16,-16-3-19-1,-6 3-27-15,-2 0-63 16,2 1-35-16,23 7-92 16,12-2-51-16,19 0 161 15</inkml:trace>
  <inkml:trace contextRef="#ctx0" brushRef="#br0" timeOffset="124511.65">19640 15747 689 0,'1'-6'159'0,"2"-1"144"0,5-3-104 15,-2 0-28 1,4 3-28-16,0 0-8 0,0 4-16 16,5 2-14-16,5 2-27 15,1 2-14-15,5 2-31 16,-3 1-10-16,0 1-12 16,-8 2-5-16,-5 3 0 15,-6 2-2-15,-7 5-12 16,-6 0-14-16,-6-1-27 15,-8-2-7-15,-1-2 11 16,1 0 12-16,2-1 26 16,6-2 7-16,7-2 1 15,7-1 1-15,14-2 8 16,6 0 5-16,13-3 11 0,1-1 1 16,3-3-9-16,-3-2-7 15,-3-5-48 1,0-2-67-16,3-7 61 0</inkml:trace>
  <inkml:trace contextRef="#ctx0" brushRef="#br0" timeOffset="125696.68">20416 14475 1584 0,'3'4'148'0,"-1"7"99"0,1 3-46 16,-6 11-76-16,-1 2-21 15,-2 9-44-15,-1 7-17 16,1 8-25-16,1 6-10 15,-4 8-6-15,2 5-6 16,-3 1-40-16,2-4-5 16,0-11 0-16,1-11 4 0,6-19 35 15,1-9 3-15,5-14-1 16,6-3 1-16,6-8 2 16,8-3 1-16,12 0 3 15,8-3-1-15,14 1 1 16,4 3 0-16,-3 4 1 15,-5 3 1-15,-16 3 1 16,-3 0 0-16,-12 2 1 16,-5-2-1-16,-7 0 2 15,-9 0-1-15,0-5-2 16,-5-1 0-16,0-11-1 16,-1-6 0-16,4-20 15 15,3-11 3-15,3-20 4 16,2-6 4-16,0-4-6 15,1 0 0-15,-2 9 0 16,-1 4-6-16,-1 17-7 0,-1 9-2 16,-2 19-3-16,-1 5 1 15,-4 12 3 1,-1 4 1-16,-2 5 1 0,-2 1 2 16,-2 3-2-16,-2 1 2 0,-9 1 0 15,-7 3-1 1,-14 2-2-16,-14 1-5 0,-19 8-37 15,-3 4-18-15,0 6-56 16,11 1-44-16,29-5-87 16,5-1-172-16,30 0 240 15</inkml:trace>
  <inkml:trace contextRef="#ctx0" brushRef="#br0" timeOffset="126191.78">20606 14651 901 0,'-8'-1'144'0,"0"1"137"15,0 1-51-15,2 3-62 16,3-3-21-16,3-1-38 16,6 0-12-16,8-4-20 15,7 1-13 1,4 0-24-16,2 1-13 16,-4 3-19-16,-6 3-5 0,-5 5-13 15,-7 2-14-15,-6 4-21 16,-3 5-11-16,-9 1 0 15,-3-1 12 1,-2-1 22-16,-2-5 11 0,8-5 11 16,7-2 0-1,10-5 8-15,3 0 9 0,11 1 17 0,3 2 5 16,-4 3 4 0,4 0-4-16,-11 5-4 15,-4 1 0-15,-7 5-5 16,-5 0-6-16,-11 4-10 15,-4-1-6-15,-13-2-20 16,-6 0-19-16,-3-8-69 16,1-1-38-16,10-7-172 15,4 1 170-15</inkml:trace>
  <inkml:trace contextRef="#ctx0" brushRef="#br0" timeOffset="127458.8">19215 14966 1225 0,'5'-3'165'0,"1"-2"133"15,0 0-70-15,-6 1-75 0,0 2-24 16,-4 7-25-16,0 4-12 15,-2 13-30-15,0 6-15 16,-2 11-22-16,-3 3-9 16,-1 8-12-1,-2 2-3-15,-1 0-1 16,2 2-2-16,2-8-2 16,4-4-1-16,5-15-1 0,2-9-1 15,7-16-2-15,4-5 1 0,11-12 2 16,3-3 3-1,19-2 2-15,8 0 1 0,12 4-1 16,-1 2-1-16,-4 1 0 16,-3 2 1-16,-6-1 0 15,3 0 1-15,-7 1 0 16,-1-1 2-16,-10-1-1 16,-6-3 0-1,-9-6-1-15,-3-5-1 0,-7-7 1 16,-4-6 1-1,-5-8 1-15,3-2 1 0,-7-7 1 16,-1 2 0-16,2 3 1 0,-7 1-1 16,3 10-1-16,2 4-1 15,3 12-1-15,2 6 0 32,-1 12 16-32,-1 3 6 15,-16 9 6-15,-8 6 1 0,-21 8-12 16,-10 6-6-16,-12 3-6 15,0 3-2-15,-13-1-14 16,0-1-22-16,5-3-55 0,6-4-43 0,29-5-130 31,15-5-124-31,26-13 214 16</inkml:trace>
  <inkml:trace contextRef="#ctx0" brushRef="#br0" timeOffset="128143.95">20491 13761 1225 0,'-1'21'222'16,"-3"1"295"-16,-3 6-402 15,-6 7-36-15,-8 12-60 16,-5 8-13-16,-3 11-20 15,1 4-15-15,1 1-18 16,5-3-2-16,6-17 8 16,5-7 12-16,11-20 14 15,3-10 5-15,12-13 11 16,4-4 12-16,10-10 24 16,6 0 2-16,11-3-7 15,6 1-9-15,11 1-19 0,4 3-2 16,-9 2 0-16,-7 3 0 15,-17 5 2 1,-10 1 1-16,-10 1 5 0,-6 1 1 16,-7-2 3-16,0 0 14 15,-3-10 0-15,1-6-2 16,0-14 9-16,2-7-6 16,1-18 14-16,4-6 5 0,2-8-3 15,1 3 1-15,2 9-4 16,0 4-3-1,-3 17-10-15,-1 6-7 0,-4 15-8 16,-5 9 2-16,-9 10 4 16,-8 5 2-16,-10 10-5 15,-8 3-2-15,-13 0-9 16,-6 1-2-16,-6-7-21 16,4-1-24-16,8-6-82 15,7 0-65-15,17 6-128 16,7 4-68-16,22 12 205 0</inkml:trace>
  <inkml:trace contextRef="#ctx0" brushRef="#br0" timeOffset="128909.21">20437 15566 1393 0,'-2'0'160'0,"0"-2"118"32,-1 3-44-32,0 5-87 0,2 5-25 0,0 11-35 15,-3 5-16-15,0 14-25 16,-4 5-10-16,-3 9-20 15,-1 3-6-15,-3 4-24 16,-1-3-9-16,3-4-4 16,-1-6-1-1,6-16 13 1,7-7 4-16,5-14-3 16,5-5 0-16,7-6 0 0,3-3 3 15,9-6 4-15,4 0 1 16,9 1 1-16,4 1 1 15,7 4-5-15,-6 2 3 16,-2-2-24-16,-8 0 0 16,-13-1 5-16,-4-3-4 0,-7-3 26 15,-3-4 0-15,-7-9 1 16,2-5 1-16,1-11 1 16,-2-7 2-16,4-12 0 15,-1-8 0-15,7-8 1 16,1 1-1-16,3 10 9 15,2 6 5-15,-3 18 9 16,-6 7 8-16,-5 12 14 16,-2 9 10-16,-3 10 10 15,-1 2-2-15,-7 5-9 16,-1 2-9-16,-11 4-6 16,-5 1-3-16,-11 1-12 15,-12-2-7-15,-23-3-29 16,-6-1-35-16,-10-1-149 15,4 2 122-15</inkml:trace>
  <inkml:trace contextRef="#ctx0" brushRef="#br0" timeOffset="201465.5">703 8802 1060 0,'0'-4'109'0,"-1"3"85"16,-4 1-20-16,3 3-41 0,-1 2-21 16,8 4-45-16,8 2-19 15,8 10-16-15,4 6-4 16,7 15-4-16,3 10-3 15,5 20-14 1,0 7-4-16,4-1-3 0,0-7 2 16,-2-20-1-16,-7-11 25 0,-9-12 51 15,-9-9 30 1,-17-17 53 0,-1 2-6-16,-15-21-33 0,-4-13-27 0,2-20-52 15,-2-16-18-15,7-19-20 16,1-1-2-16,4 2-1 15,4 10-1-15,4 12-2 16,5 9-1-16,6 15-46 16,1 6-55-16,7 16-206 31,5 5 176-31</inkml:trace>
  <inkml:trace contextRef="#ctx0" brushRef="#br0" timeOffset="201702.3">1376 8993 1641 0,'10'4'120'0,"-2"7"60"0,0 5-14 15,-5 12-80-15,-1 8-21 16,-1 10-38-16,1 1-15 15,0-4-9-15,5-7-2 16,3-14-57-16,4-8-34 0,4-12-120 16,2-7-179-16,-6-20 234 15</inkml:trace>
  <inkml:trace contextRef="#ctx0" brushRef="#br0" timeOffset="201833.08">1278 8825 1246 0,'-12'-5'108'0,"4"-5"76"16,5-1-114-16,6-7-86 15,6-5-119-15,12-4 83 16</inkml:trace>
  <inkml:trace contextRef="#ctx0" brushRef="#br0" timeOffset="202110.14">1609 8848 1215 0,'15'50'101'0,"2"-2"60"16,1-9-79-16,-1-3-26 15,-1-6-24 1,-1-2-3-16,-3-8-1 0,2-4 9 0,-6-7 20 16,-3-4 13-1,-5-5 3-15,-5-2 9 0,-4-8 6 16,-3-4-3-16,-4-8-13 15,-1-3-19-15,4-2-26 16,5-3-10 0,11 2-10-16,6 2-4 15,10 2-3-15,1 0-2 0,7 3 21 16,3-2-68-16,2-4-225 16,2-4 194-16</inkml:trace>
  <inkml:trace contextRef="#ctx0" brushRef="#br0" timeOffset="202337.37">1915 8421 1750 0,'-3'4'139'0,"-1"2"78"16,4-1-35-16,3 9-56 15,1 6-30-15,2 10-41 16,2 9-22-1,4 16-24-15,1 9-3 0,4 12 4 16,3 4-52-16,2-9-88 16,3-2-70-16,0-11-245 15,-3-8 256-15</inkml:trace>
  <inkml:trace contextRef="#ctx0" brushRef="#br0" timeOffset="203264.56">1905 8965 1224 0,'-4'-15'124'0,"1"2"92"16,3-1-10-1,6 1-52 1,2-3-21-16,2-3-35 0,4 1-18 0,8-6-18 16,2-1-8-16,12-5-13 15,6 0-2-15,-5 6-8 31,0 3-5-31,-4 16-12 16,-9 5-5-16,-5 18-5 16,-1 7 1-16,-8 11 2 15,-4 4 1-15,-1 1-1 16,-1-5-1-16,1-9-1 16,3-6-1-16,0-13 0 15,1-6 2-15,1-12 13 16,0-6 6-16,1-13 11 0,-1-4 3 15,0-4-5-15,0 1-5 16,-2 6-11-16,-3 8-5 16,3 17-10-16,-1 9-3 15,4 21-1-15,3 8-2 16,3 12 0-16,2 0 3 0,7-6-41 16,2-9-22-16,8-12-40 15,2-8-48-15,2-11-11 16,2-5-39-16,-1-16-115 15,1-8-37-15,-1-13 4 16,2-5 61-16,-13-2 284 16,-8 2 150-16,-22 5 148 15,-13 6 39-15,-16 14-54 16,-6 8-45-16,0 22-88 16,0 9-40-16,5 16-75 15,2 6-21-15,9 5-12 16,6-3-4-16,10-12-7 15,6-9-1-15,11-18 0 16,3-7 3-16,6-13 10 0,1-6 7 16,1-4 23-16,-2-2 11 15,-5 2 17 1,0 4-2-16,-4 10-21 0,-2 6-12 16,-3 12-20-16,-4 9-2 15,1 13-3-15,-2 5 0 16,8 5-2-16,3-4-2 15,8-11-1-15,7-4 1 0,3-16 6 16,0-5 1 0,-3-10 9-16,-5-5 4 0,-9-14 10 15,2-9 5-15,-3-16-2 16,-3-9-2 0,-6-11-4-16,-5-7 2 0,-8-1 9 15,-3 11 9-15,0 23 15 16,-3 21-1-16,2 31-15 15,1 15-13-15,-1 28-24 16,4 16-6-16,7 22-1 16,3 4 2-16,10 1 1 15,6-5 1-15,11-13-2 0,7-7 0 16,13-24-21 0,11-9-17-16,4-18-84 0,-1-8-21 15,-6-9-127-15,-10-4-91 16,-14-6 223-16</inkml:trace>
  <inkml:trace contextRef="#ctx0" brushRef="#br0" timeOffset="203629.05">1566 9809 2118 0,'4'-2'21'0,"52"-16"-8"0,28-13 17 0,39-11-24 15,8-8-5-15,34-12 16 16,23-8 23-16,37-7 56 15,15-4 8-15,38-9 20 16,21-2 4 0,22-7-23-16,1 3 8 0,-7 12-28 0,-14 6-25 15,-43 17-26-15,-15 12-15 32,-55 21-27-32,-36 14-40 15,-59 20 289-15,-32 14-202 16</inkml:trace>
  <inkml:trace contextRef="#ctx0" brushRef="#br0" timeOffset="-183230.22">15876 16361 688 0,'-3'0'244'0,"-2"3"-29"0,1 2 152 0,2 3-75 15,-2-1-102-15,1 5-77 16,0 3-15-16,-3 11-15 15,2 4-2-15,4 7-15 16,1 6-13-16,10 9-9 16,-3 7-2-16,1 12-17 15,2 3-5-15,-7 12-15 16,-1 3-3-16,-5 2-25 16,-7 2-28-16,-3-14-81 15,0-13-57-15,4-19-225 16,0-14 234-16</inkml:trace>
  <inkml:trace contextRef="#ctx0" brushRef="#br0" timeOffset="-182950.85">15654 16565 1284 0,'-5'-6'223'0,"-3"-4"225"15,3 2-155-15,3-6-113 16,3-1-39-16,10-5-57 15,7-3-14-15,11-2-30 16,14-5-14-16,20-1-14 16,9 0-4-1,1 3-2-15,-4 7 0 0,-15 18 4 16,-9 9 7-16,-13 21 10 16,-10 10 2-16,-22 11-1 15,-12 6-6-15,-17 9-33 16,-12 1-28-16,0 6-75 0,-1-3-49 15,1-9-99-15,5-5-56 16,6-22 176 0</inkml:trace>
  <inkml:trace contextRef="#ctx0" brushRef="#br0" timeOffset="-182255.54">16295 16323 2015 0,'-4'-2'73'0,"14"7"1"0,12 7 67 15,-11 3-32-15,-1 14-30 16,-5 9-37-16,-5 20-31 16,1 8-6-16,-2 14-34 15,-1 5-20 1,2 4-38-16,-2-3-10 0,4-16 28 15,1-8 18 1,-1-23 40-16,3-9 10 0,2-16 14 16,-2-11 14-16,5-15 26 0,0-9 11 15,-2-10 13 1,8-2-2-16,-6 0-15 16,6 5-7-16,0 11-23 0,-6 6-11 15,3 16-12 1,-3 9-5-16,1 15 3 0,3 8-33 15,5 9-2 1,2-2 1-16,5-9-3 0,-1-10 32 0,1-16 15 16,3-6 14-16,-1-13 12 15,-3-6 9-15,-3-11-5 32,-4-6-8-32,-1 1-12 15,-2 1-7-15,-4 12-10 0,-1 10-1 0,-3 15-4 31,1 11-1-31,1 14-6 0,2 6-2 16,9 6-8-16,1-2 1 16,-1-11 4-16,2-8 1 0,-4-20 19 15,2-6 1-15,-5-12 32 32,-2-5 17-32,-5-4 9 15,0 0 5-15,-1 3-26 0,-1 3-14 16,5 16-18-16,-2 11-3 15,3 24-4-15,1 11-2 16,-4 20-3-16,-1 4-5 16,-3 2-7-16,-5 0-8 0,-6-2-25 15,-7-3-20-15,-10-5-44 16,-5-7-33-16,-4-17-83 16,-1-9-64-16,6-25 156 15</inkml:trace>
  <inkml:trace contextRef="#ctx0" brushRef="#br0" timeOffset="-181922.97">17317 16957 1374 0,'18'12'199'0,"-5"3"165"16,-6 7-67-16,-8 0-80 0,-7 2-55 15,-5 0-66-15,-1 0-34 16,4-2-41-16,-2 1-11 16,9-1-8-16,2 0-2 15,6 0 1-15,6-2 0 16,-3-1 2-16,3-1 1 0,4-2 3 16,0 1 2-16,-3-3 3 15,-2 4 3 1,-11 5-1-16,-7 1-1 15,-10 7-25-15,-6 1-24 0,-10-3-66 16,-1 0-55-16,-12-10-218 16,6-6 217-16</inkml:trace>
  <inkml:trace contextRef="#ctx0" brushRef="#br0" timeOffset="-181715.34">17655 16953 2006 0,'0'26'176'0,"-11"13"103"0,-9 8-78 15,-10 15-118-15,-3 5-34 16,9-2-42-16,5-3-8 16,15-15-28-16,7-10-29 15,15-23-78 1,4-14-53-16,10-27-164 0,0-17-136 15,-1-23 274-15</inkml:trace>
  <inkml:trace contextRef="#ctx0" brushRef="#br0" timeOffset="-181589.84">17654 16855 986 0,'-50'-26'252'0,"4"13"296"16,5 8-206-16,8 18-160 16,7 2-60-16,8 0-106 15,3-5-73-15,16-10-323 16,14-4 250-16</inkml:trace>
  <inkml:trace contextRef="#ctx0" brushRef="#br0" timeOffset="-181385.13">17980 16987 1807 0,'-21'26'181'0,"-4"-5"127"0,0-6-110 16,-4-4-92-16,1 1-36 15,-1 8-35-15,1 8-13 16,7 13-20 0,4 7-4-16,6 5-38 0,6-1-20 15,9-11-69-15,4-7-68 0,12-18-182 16,3-8-206-16,16-10 322 16</inkml:trace>
  <inkml:trace contextRef="#ctx0" brushRef="#br0" timeOffset="-180830.28">18237 17248 1563 0,'-11'1'219'0,"-1"-1"157"0,-9-3-161 16,-5 0-54-16,-2-2-97 16,1 2-31-16,2 3-44 15,8 2-23-15,10 7-50 16,6 4-17-16,14 4 2 0,2 2 20 15,11-7 49-15,-1-3 20 32,-1-8 12-32,2-7 13 0,-7-7 22 0,-4-7 13 15,-2-3 24 1,-5 1-4-16,-3 2-17 0,-1 6-11 16,-1 9-25-16,2 7-4 15,3 15-46-15,1 6-33 16,11 9-53-16,5 1-11 15,11-9 36 1,9-6 32-16,3-16 55 16,1-8 40-16,-7-17 67 15,-10-7 45-15,-9-15 45 16,-6-9-11-16,-8-11-45 16,-3-9-28-16,-5-7-28 15,-2-4-13-15,-9-2 2 16,1 4-15-16,-1 21-19 15,0 15-2-15,5 36-10 0,-2 16-5 16,2 28-12-16,-1 13-12 16,6 24-25-16,5 8-8 15,5 16-7-15,5 6 3 16,4-2 6-16,5-4-8 16,12-27-22-16,7-18-13 15,15-30-90-15,7-16 32 16,1-19-49-16,-2-12-25 0,-12-15-64 15,-8-4-297-15,-8-5 354 16</inkml:trace>
  <inkml:trace contextRef="#ctx0" brushRef="#br0" timeOffset="-180201.17">17266 17887 1497 0,'4'-8'169'15,"-2"6"140"-15,-3 6-77 16,0 15-68-16,0 7-41 0,1 13-58 16,2 3-19-1,-2 5-27-15,3 3-10 16,0 3-7-16,-2-6-2 0,2-3-2 16,1-8-2-16,3-16-5 15,-1-6-3-15,0-21-1 16,-6-16 0-16,0-18 5 15,-1-9 8-15,-2-14 17 16,4 0 11-16,1-9 20 16,4 0 1-16,2 11-6 15,-3 10-6-15,3 20-17 16,0 11-6-16,4 18-6 16,4 6-3-16,1 23-8 15,1 7-9-15,4 12-12 16,-2 5-1-16,-2-2 3 15,2-6 10-15,-3-17 3 16,2-11 0-16,6-24 2 16,-1-14 3-16,6-20 20 15,-4-9 12-15,-1-4 23 16,0 6 8-16,-8 12-1 16,0 11-6-16,-3 24-10 15,-5 10-8-15,-1 32-11 0,-4 17-15 16,0 27-59-16,-3 4-44 15,2 3-132-15,2-8-57 0,5-21 149 16</inkml:trace>
  <inkml:trace contextRef="#ctx0" brushRef="#br0" timeOffset="-179528.2">17895 18016 1146 0,'1'19'161'0,"3"-1"151"16,2-4-164-16,8-7-108 16,4-4-14-16,10-6 12 15,1-7 26-15,9-7 58 16,-6-4 23-16,-5-4 20 0,-2 0-7 16,-18-2-24-16,-7 4-19 15,-15 5-35-15,-11 3-17 16,-12 15-30-16,-4 7-13 15,0 21-34-15,2 12-24 0,13 14-42 16,9 4-14 0,14-4 13-16,8-7 18 0,12-14 30 15,7-8 13-15,13-16 6 16,7-7 2-16,6-19 22 16,-1-8 17-16,-4-13 35 15,-5-5 17-15,-4-1 5 16,-2 4-1-16,-3 10-20 31,-3 6-15-31,-8 15-15 0,-3 9-11 0,-8 15-28 16,-4 9-22-16,-4 11-64 15,-2 7-33-15,-4-2-1 16,0-2 19-16,3-15 58 0,2-12 29 16,2-19 35-1,6-10 16-15,4-17 31 16,6-12 16-1,10-2 6-15,5-4-7 16,6 9-26-16,-2 9-13 16,-6 19-23-16,-5 9-27 15,-10 19-74-15,-1 8-35 0,-6 12-99 16,0 3 5-16,-3-1 69 16,-3-2 36-16,5-17 102 15,-4-7 26-15,7-16 43 16,0-7 26-16,5-7 44 15,2-1 9-15,8 5-19 16,3 6-24-16,2 12-46 16,3 9-20-16,0 14-52 15,2 2-35-15,-1 6 378 16,4-5-269-16</inkml:trace>
  <inkml:trace contextRef="#ctx0" brushRef="#br0" timeOffset="-178566.36">19074 17824 1813 0,'-1'7'148'0,"-3"3"64"0,-4 4-61 16,-3 6-104-16,1 2-25 15,2 7-21 1,7 5-4-16,2 4-5 16,6-1-1-16,9-9 0 0,6-8 0 15,5-17 4-15,4-6 4 0,1-15 19 16,-3-6 12-16,-7-8 18 15,-6-4 5-15,-14 0-3 16,-9 1-5-16,-17 4-14 16,-5 5-7-16,-8 11-11 31,1 5-4-31,10 10-5 0,5 3-3 16,15 2-8-16,6-1-2 15,15-7 1-15,10-5 0 0,18-10 8 16,10-3 4-1,19 1 6-15,-5 4 2 0,-3 7-1 16,-12 5-2-16,-22 12-12 16,-10 6-21-16,-18 14-63 15,-4 5-41-15,-13 12-57 16,-1 3 16-16,3-4 59 16,-1-6 53-16,14-22 80 0,5-11 25 15,11-21 59-15,7-10 16 16,9-15 23-1,6-5-4-15,9-1-31 16,5 5-16-16,3 5-28 0,-2 6-9 16,-15 9-15-1,-8 7-7-15,-19 12 0 0,-11 5-2 0,-16 15-8 16,-10 6-3 0,-11 16-14-16,2 8-5 15,2 20-20-15,9 9-16 0,14 9-47 31,7 1-28-31,14 0-39 16,6 0-13-16,7-4 13 16,2 2 29-16,-10-12 80 15,-8-11 49-15,-19-24 80 16,-9-17 24-16,-16-19 24 16,-4-10 4-16,-5-14 0 0,3-17-10 15,12-28-34-15,8-8-22 16,23-12-46-16,15 5-14 15,27 0-16-15,20-1-5 16,27-16-61-16,6-10 278 16,8-18-172-16</inkml:trace>
  <inkml:trace contextRef="#ctx0" brushRef="#br0" timeOffset="-151681.62">4538 10414 488 0,'-7'-2'98'0,"2"0"118"0,-1 1-18 15,3 0-15-15,0 1 6 16,0-1-13-16,1 1-18 16,-3 1-35-16,-1 2-23 15,1 4-43 1,1 3-14-16,2 9-25 0,2 2-3 15,2 10 4-15,4 4 3 0,4 8 5 16,5 9 4-16,2 7 1 16,-1 8-1-16,-2 16-2 15,-5 7-7-15,-9 14-10 16,-1 3-3-16,-5 10-6 16,-4 3-1-16,1 2 0 15,2 2 0-15,4-4 0 16,6-2-19-16,5-7 35 15,0-4 23-15,-3-3 25 16,-2-1 37 0,-7 6-9-16,-4 3-14 0,-4 4-13 0,-5 2-18 15,0-6-26 1,2 0-7-16,1-8-11 0,2-3 0 16,2-10-2-16,1-7-1 15,4-14-1-15,0-5 1 16,4-13-2-16,1-8-6 0,1-20-50 31,1-9-70-31,0-24-164 0,-1-20-380 0,-1-39 393 31</inkml:trace>
  <inkml:trace contextRef="#ctx0" brushRef="#br0" timeOffset="-150604.89">4613 10324 761 0,'4'3'154'16,"-3"0"115"-16,9 0-79 15,-5-3-23-15,5 1-39 16,0 2-7-16,-1-3-19 16,2 3-7-16,-5 0-23 15,4 0-13-15,3 0-23 16,9 0-8-16,6-2 4 0,4-1 3 16,12-2 5-1,6-6 0-15,19-5-7 0,5-2-4 16,7-4-7-16,-4 0-3 15,-6-1-9-15,3 1-1 16,3 2-3-16,-4 3 0 16,-10 4 1-16,-10 1 0 15,-18 6 1-15,-3 0 3 16,-13 3 0-16,-5 1 1 0,-7 2 3 16,-3 0 0-16,-4 2-1 15,-2-1 0-15,0 0-5 16,2 0-3-16,-1 0 2 15,1 0 2-15,1 5 7 16,-1 1 0-16,0 5-4 16,-2 4-2-16,-2 7-6 15,-2 9-3-15,-2 15-2 16,3 8 0-16,-1 15-1 16,3 7 0-16,1 10 0 15,-2 6 1-15,4 15-3 16,1 3 2-16,2 13 0 15,0 5-1-15,-2 7 3 16,0 3 0-16,2 6 0 0,-1-3 1 16,4-6 0-16,-1-1 0 15,2-7 0-15,1-5-1 16,-2-6 1-16,-2-2-1 16,-4-9 1-16,-5-2 2 15,-4-10-2-15,-4-7 1 0,2-6-1 16,-4-4 0-16,5-8-1 15,1-6 1-15,-1-17 0 16,4-7 0-16,1-14 3 16,-1-6 2-16,1-9 10 15,-2-3 5-15,5-2 10 16,-3-1 0-16,0-1-6 16,-1-1 9-1,-11-1-7-15,-7 0 0 0,-5-2-3 16,-6 0-13-16,-14-2-6 15,-2 0 0-15,-14-5-3 16,-1-1 0-16,-14-5-4 16,-12 0-5-16,-8-2-3 15,-5 3-2-15,15 5-3 16,10 3-5-16,7 1-18 16,10 1-18-16,13-1-79 0,11-2-69 15,29-4-490-15,10-1 428 16</inkml:trace>
  <inkml:trace contextRef="#ctx0" brushRef="#br0" timeOffset="-150143.49">4777 14081 1028 0,'-5'4'129'15,"1"-1"100"1,1 0-42-16,1 1-44 0,-1 1-20 15,3 6-27-15,3 5-21 16,6 8-41-16,3 8-16 31,7 9-18-31,1 4-5 0,3 1-17 16,-1-3 0-16,1-10 2 16,3-7 5-16,-5-13 23 15,0-4 19-15,-5-10 52 16,0-7 17-16,-2-7 25 15,0-4-19-15,-2-12-25 16,1-6-10-16,-2-5-27 16,4 0 3-16,-3-1-27 15,3 3-8-15,-2 7-28 16,-5 3-53-16,2 9-192 16,-2 5 162-16</inkml:trace>
  <inkml:trace contextRef="#ctx0" brushRef="#br0" timeOffset="-149608.6">5307 14139 1599 0,'0'11'154'0,"0"-1"84"0,0 1-110 16,0 4-43-16,-3 2-56 15,0 6-13-15,2 9-16 16,1 4-4-16,0 10-16 15,3 0-11-15,1 0-6 16,-2-4 1-16,3-13 16 16,-1-8 11-16,1-15 21 15,0-7 6-15,0-19 24 16,-1-8 10-16,-1-21 3 16,-3-11-1-16,2-5-20 15,1 5-7-15,3 11-7 16,2 13-3-16,0 15-5 0,1 9-3 15,2 17-10 1,4 13-7-16,5 12-14 0,4 5-1 16,2 2 4-1,-2-5 5-15,-2-13 13 0,-3-7 9 16,1-12 12-16,-2-10 0 0,-2-9 15 16,-1-6-2-1,1-10 1-15,-1-2 5 16,0 0-7-16,2 2 0 15,-4 9-10-15,4 9-5 16,2 13-2-16,-2 8-2 0,2 20-2 16,-2 6 0-16,-3 17-1 15,-2 3-2-15,-3 16-17 16,-2 5-14 0,-6 3-69-16,1-4-52 15,-2-14-183-15,3-10 178 16</inkml:trace>
  <inkml:trace contextRef="#ctx0" brushRef="#br0" timeOffset="-148066.53">10407 9878 911 0,'5'-2'213'0,"-2"1"229"16,-4 2-192-16,-5 4-11 16,2 7-60-16,-3 4-31 15,6 10-45-15,0 5-14 16,0 14-32-16,-1 9-15 15,2 13-23-15,3 10-8 0,-2 18-9 16,7 12-1-16,-3 23-1 16,3 10-1-16,1 22 0 15,-1 4 0-15,-2 16 1 16,0 7 1-16,-5 3 0 16,-1 7-1-1,-3-9-13-15,-5-5-4 0,-3-13 0 16,1-11 1-1,-1-9 13-15,1-12 2 16,-1-16 1-16,2-6-2 0,1-16-1 16,1-8-2-16,5-12-2 15,0-10 1-15,4-17 0 16,0-9 1-16,5-13 5 0,2-8 1 16,4-10 0-1,4-3 1-15,0-7-2 16,3-1 0-16,2-3 0 0,3 0-2 15,5-1 1 1,3-1 0-16,3 1 1 16,5 1 0-16,5 4 0 0,4 0-6 15,-1 0 16-15,3-2 3 16,11-3 6-16,10-6 9 0,14-6-14 16,5-5-2-16,6-5-6 15,-2-3-1-15,4-2-2 16,-1 0-1-16,-10 4 2 31,-12 0 1-31,-21 7 2 0,-10 6 1 0,-16 6 1 16,-7 4-1-1,-11 0-2-15,-12 1-3 0,1-1-3 16,-2-4 0-16,-6-8-1 16,-1-7 1-1,-5-20 3-15,0-16 2 0,-2-27 0 16,0-13 0-16,0-25-1 15,0-16 0-15,-2-22-1 16,-2-17 0-16,7-11-2 16,0-7 0-16,4-9-1 15,6 0 0-15,2-5 0 0,4 5 0 16,7 5 0-16,-2 6 1 0,7 16 2 16,-3 6-1-1,-1 24 0-15,-1 10 0 0,-3 20 0 31,-2 8 0-31,-3 21 3 0,-2 9 0 0,-1 22 3 32,-3 13 1-32,-2 13 2 0,0 7-1 0,-3 6 0 31,-1 3-1-31,1 5-3 16,0 0 0-16,2-1-5 0,1-2 0 15,0-3-1-15,3 0 0 16,-3 2 1-16,0 2-1 0,-4 3 7 31,-7 3 0-31,-14 6-2 16,-19 9-1-16,-29 9-9 0,-14 9-2 15,-18 8-2-15,-16 2 3 16,-5 2 2-16,2-5 1 16,-3-8 4-16,9-3 2 15,14-10-9-15,8-4-13 16,30-5-36-16,11-1-23 15,23-1-63-15,5 0-41 0,23 0-168 16,17 6 194-16</inkml:trace>
  <inkml:trace contextRef="#ctx0" brushRef="#br0" timeOffset="-147576.3">10881 13926 1566 0,'-8'15'184'0,"6"4"169"15,-1 3-153-15,3 7-105 16,-1 6-35-16,1 12-46 0,0 7-7 16,5 7-5-16,-1 5-1 15,3 7-1-15,1-5-19 16,0-5-66-16,-1-4-42 15,-2-17-100 1,0-8-64-16,-2-17 166 0</inkml:trace>
  <inkml:trace contextRef="#ctx0" brushRef="#br0" timeOffset="-147274.06">10868 14346 562 0,'-9'-37'211'15,"1"2"225"-15,-1-1-83 0,6 2-100 16,1 1-36-16,6 1-45 15,3 3-19-15,3 1-40 16,4 0-21-16,5 5-37 16,1 4-14-16,3 7-19 15,0 6-5-15,2 6-6 16,0 6-2 0,-1 10 0-16,-3 4 1 0,-9 9 4 15,-3 0 2-15,-12 0-1 0,-5-2-3 16,-7-8-9-1,-4-3-7-15,-2-8-13 0,2-4-3 16,-1-2-15-16,6-2-19 16,3-3-64-1,2 1-50-15,5 2-163 16,3-1 180-16</inkml:trace>
  <inkml:trace contextRef="#ctx0" brushRef="#br0" timeOffset="-147050.49">11284 14137 1369 0,'4'11'261'16,"0"1"270"-16,0 4-306 16,-1 2-31-16,-3 8-91 15,0 4-27 1,-3 8-41-16,1 6-16 0,1 7-19 31,1 2-13-31,3-2-59 0,0-2-42 16,-1-13-138-1,0-5-104-15,3-18 196 0</inkml:trace>
  <inkml:trace contextRef="#ctx0" brushRef="#br0" timeOffset="-146820.98">11279 14095 1250 0,'0'-1'265'0,"1"4"271"0,5 10-283 16,5 5-48-16,4 11-90 15,6 3-31-15,4 3-43 16,-1 5-18-16,2 0-17 16,-1 2-11-16,-1-4-31 15,-4-6-16-15,-3-8-50 16,-4-8-27-16,-1-12-70 15,-5-6-31-15,4-16-82 16,-1-9-146-16,1-14 280 16</inkml:trace>
  <inkml:trace contextRef="#ctx0" brushRef="#br0" timeOffset="-146629.12">11695 14029 1127 0,'10'2'215'0,"-1"8"206"0,-1 5-83 16,-8 7-111-16,-3 5-54 0,-9 4-86 15,-5 4-31-15,-9 3-41 16,-5 2-7-16,-10 4-27 16,0 3-18-16,3-3-40 15,5-6-33-15,12-11-55 16,6-10-46 0,14-18-127-16,6-10-76 0,8-20 222 15</inkml:trace>
  <inkml:trace contextRef="#ctx0" brushRef="#br0" timeOffset="-146419.15">11665 14007 1301 0,'6'7'191'0,"2"3"173"16,2 4-69-16,0 8-76 0,4 2-27 16,0 8-44-16,-3 6-17 15,3 5-39 1,0 4-18-16,-2 12-34 0,-1 5-12 15,-5 11-17-15,-1 2-4 16,-3-1-13-16,0-4-20 16,0-6-64-16,2-6-59 15,4-15 78-15</inkml:trace>
  <inkml:trace contextRef="#ctx0" brushRef="#br0" timeOffset="-140489.36">3935 13445 594 0,'0'-1'49'0,"0"0"42"15,-1 1-33-15,-2 2-21 16,-1 0 17-16,0 1 39 16,0-2 18-16,0-1 29 15,3 0-4-15,-3-6-26 16,3 3-12-16,-3 1-9 0,0 1-2 15,-2 6-8-15,-3 4-8 16,0 6-19 0,0 4-13-16,-1 6-17 0,4 4-4 15,6 8-16-15,1-1-3 16,9-3-4-16,1-3-2 16,8-13 2-16,0-7 1 0,4-10 9 15,3-7 23-15,-4-7 29 16,-2-4 12-16,-6-4 19 15,-3 0-4-15,-7-2-8 16,-6-1-3-16,-7 2-18 16,-4 1-15-16,-8 3-18 15,-2 1-7 1,-3 5-10-16,2 6-4 0,5 7-5 16,3 2-14-16,6 6-91 15,4-1-80 1,12 0 98-16</inkml:trace>
  <inkml:trace contextRef="#ctx0" brushRef="#br0" timeOffset="-139703.12">5697 9508 948 0,'8'-16'128'0,"-1"4"120"16,-4 5-27-16,-4 7-54 16,-2 6-14-16,-6 6-30 15,0 1-15-15,1 3-21 16,0 0-11-16,4-2-13 16,2 0-8-16,0 2-9 15,2 0-5-15,0 6-16 16,-3 3-7-16,-2 7-8 15,-2 1-4-15,-3 0-3 16,1-1-1-16,-1-5-1 16,4-2 0-16,5-5-1 15,-1 0-2-15,6-5 0 0,0-1-2 16,7-3-1-16,-1-2 0 16,6-5-22-16,1-3-24 15,2-6-28-15,3-4-23 16,-3-5-41-1,-1-2-22-15,-5-6-114 0,-3-1-61 16,-1-1 183-16</inkml:trace>
  <inkml:trace contextRef="#ctx0" brushRef="#br0" timeOffset="-139528.29">5801 9694 633 0,'-5'-7'197'0,"0"2"149"0,-1 7-68 16,-1 4-38-16,5 6-62 15,-2 3-20-15,4 4-43 16,0 2-23-16,3 5-40 15,0 1-18-15,2 2-23 16,-2 1-6 0,3-1-16-16,1-3-16 0,2-3-85 15,0-4-56-15,2-12-285 16,2-7 257-16</inkml:trace>
  <inkml:trace contextRef="#ctx0" brushRef="#br0" timeOffset="-139123.89">6184 9502 1063 0,'-2'-2'159'0,"-2"-1"112"0,-7 1-96 16,-2 1-38-16,-7-1-41 16,0 1-5-16,2 3-16 15,-2 3-10-15,2 11-21 16,2 5-13-16,-1 15-19 15,2 7-5 1,4 8-6-16,0 0-1 0,4 1-1 16,4-3-1-16,5-5 0 15,1-5-1-15,5-12-2 16,2-7-1 0,2-10-1-16,4-7 0 15,-2-10 4-15,0-6 2 0,1-11 4 16,0-3 3-16,-2-2 1 0,-1 1 10 15,-2 8 9-15,-1 6 3 16,-3 11 3 0,-3 6-9-16,-2 16-11 0,-2 4-4 15,0 8 24-15,1 0-63 16,2-2-40 0,3-2-61-16,-3-7-189 15,1-7 205-15</inkml:trace>
  <inkml:trace contextRef="#ctx0" brushRef="#br0" timeOffset="-138473.81">6123 9778 976 0,'17'-10'116'0,"0"-5"85"16,0-1-49-16,0-3-76 15,2-3-28-15,-1-2-32 31,1 0-10-31,0 4-6 16,0 4 0-16,-2 8-1 16,-5 2-2-16,-2 9-3 15,-4 7 1-15,-5 10 2 0,-1 5 2 16,-4 9 3-16,-5 2 2 16,2 2-1-16,5 2-1 15,-2-3-1-15,2 0 0 16,2-7 0-16,0-5 0 15,0-11 3-15,2-4 0 16,-2-12 5-16,-1-8 1 0,-1-10 13 16,1-6 8-16,5-10 31 15,1-5 21-15,5-7 36 16,1-5 8-16,1 1-5 16,1 2-9-16,3 14-33 15,4 7-16-15,-3 13-28 16,2 6-15-16,-1 9-18 15,-2 2-3-15,-1 9-3 16,-4 3 1-16,-7 10 2 16,-4 2 2-16,-9 5 4 15,-3-1 1-15,-6-4 0 16,-1-5 0-16,1-11 0 16,3-2-1-16,8-5-3 15,5 1-2-15,6 3-3 0,0 0-2 16,6 5 1-1,3 2-2-15,2 1 2 0,5 0 0 16,-2-1 2-16,2 0 1 16,-3 1 3-1,-7 0 2-15,-10 2 6 0,-7 1-1 16,-13 1 1-16,-2-1-2 0,-10-2-10 16,-6-4-14-1,-4-7-54-15,-2-4-46 16,5-5-115-16,4-2-156 0,6 3 222 15</inkml:trace>
  <inkml:trace contextRef="#ctx0" brushRef="#br0" timeOffset="-137406.1">4613 13064 359 0,'-4'-1'67'15,"2"-1"75"-15,0 1-32 16,-1-3-13-16,2 2 14 15,0 0 9-15,-5 2 2 16,3 3-23-16,-5 3-23 0,-3 4-38 16,0 0-9-16,-2-1 9 15,3-1 7-15,9-5 9 16,1-2 3-16,8-3-10 16,3-3-6-16,1-2-4 15,3 1-5-15,-4-1 0 16,0 1 4-16,2 2 3 15,-2 1 3-15,4 3-6 16,3 3-5-16,3 2-11 16,6 2-4-16,3 0-6 15,2-1 2-15,15-3 10 16,5-3 9-16,21-3 13 16,4-1 12-16,6-2 7 0,1 1-2 15,-9 1-2-15,4 1-11 16,-8 2-12-16,-5 1-7 15,-24 1-11 1,-15 1-4-16,-11-1-14 16,-10 0-32-16,-6-3-88 0,-3-3-43 15,-1-4-101-15,2-2-47 16,2-2 183-16</inkml:trace>
  <inkml:trace contextRef="#ctx0" brushRef="#br0" timeOffset="-136835.52">4653 12766 330 0,'-17'-8'43'0,"1"1"57"16,3 0 6-16,3 3 17 16,6 0 24-16,4 3 24 15,1 0 3-15,5 3-16 16,2 2-10-16,5 1-22 16,0 0-11-16,7-3-14 15,5-2-5 1,4-4-14-16,5-1-8 0,4 0-13 15,4 1-7 1,14 4-8-16,10 2-9 0,12 4-1 16,2-1-3-1,2 0-9-15,-6-3 0 0,4-3-8 16,-2-2 0-16,-5-3-3 16,-11 0 1-16,-21-2 0 0,-14 0-3 0,-13-3-32 31,-4 1-49-31,-9-3-151 15,-2 0-165-15,-3-5 206 16</inkml:trace>
  <inkml:trace contextRef="#ctx0" brushRef="#br0" timeOffset="-136343.43">4666 12271 976 0,'1'0'143'0,"1"-1"135"16,-4 0-113-16,1 0-54 16,-2 0-20-16,3 0-22 15,6 1-4-15,8 0-5 16,5 1-5-16,13 1 4 15,0 0-2-15,13 0-11 16,7 0-6-16,17-1-15 16,11 0-7-16,5 1-10 15,-4-2-3-15,-4 3-1 16,-4-2 1-16,4 2 1 0,-5-1 1 16,-15 0 4-16,-5-1 0 15,-22 0 2-15,-7-1-4 16,-10-1-75-16,-8-4-73 15,-5-5 76-15</inkml:trace>
  <inkml:trace contextRef="#ctx0" brushRef="#br0" timeOffset="-135875.36">4526 11887 515 0,'12'-1'165'16,"4"0"166"-16,5-3-34 0,1-2-93 15,5-1-44-15,1-1-58 16,2-1-19-16,6 1-11 16,2 1-7-16,4-1-13 15,7 0-1-15,16 2-18 16,9 2-7-1,8 2-12 1,-3 2-2-16,-5 0 0 16,-4 0 0-16,3-2 0 0,-3-1-1 15,-12 0 1-15,-6-1-2 0,-22-2-29 16,-6 0-40-16,-9-3-132 16,-9-2-155-16,-6-2 189 15</inkml:trace>
  <inkml:trace contextRef="#ctx0" brushRef="#br0" timeOffset="-135487.15">5006 11349 1686 0,'-9'12'98'0,"-1"-3"26"0,2-4-46 16,1-5-74-16,1-1-28 15,2-6-96-15,1-2-97 16,6-7 113-16</inkml:trace>
  <inkml:trace contextRef="#ctx0" brushRef="#br0" timeOffset="-135342.22">5028 11170 1074 0,'0'4'130'16,"0"0"108"-16,-1-2-145 15,1 0-35-15,0-6-86 16,0-5-90-16,5-5 69 15</inkml:trace>
  <inkml:trace contextRef="#ctx0" brushRef="#br0" timeOffset="-135204.25">5063 10878 1373 0,'-12'18'119'0,"-2"4"57"16,0-2-57-16,2-4-77 0,4-5-33 15,2-10-148-15,5-6-148 16,9-15 157 0</inkml:trace>
  <inkml:trace contextRef="#ctx0" brushRef="#br0" timeOffset="-134583.42">4632 10601 257 0,'-8'3'112'0,"0"2"135"0,0-1-5 0,0 0-29 15,2 3-13-15,-2-3-37 16,1 0-21-16,3-3-34 16,3-1-12-16,-1 0-25 0,1-2-12 15,8 0-12 1,2-1-6-1,8 1 5-15,7 0 7 0,14 0 11 0,3 2 6 32,11-2-4-32,11-1-9 0,19-4-17 15,8-2-10-15,7-1-15 16,1 1-3-16,-1 2-6 16,2 0-2-16,-10 3 1 15,-7 1 11-15,-23 0-80 16,-14 3-73-16,-10 0 81 15</inkml:trace>
  <inkml:trace contextRef="#ctx0" brushRef="#br0" timeOffset="-123427.28">11927 641 909 0,'14'-9'85'0,"-5"-3"41"16,6 4 95-16,-13 4-2 0,2 1 6 0,-7 8-62 31,-7 0-41-31,3 9-41 16,-6 2-11-16,3 16-17 0,0 4-8 15,0 17-13-15,2 9-8 16,1 7-17-16,-2 5-3 15,6-2 2-15,6-2-29 16,6-13-77-16,9-10-50 16,12-17-228-16,-5-11 215 15</inkml:trace>
  <inkml:trace contextRef="#ctx0" brushRef="#br0" timeOffset="-122997.2">12451 864 1132 0,'8'21'104'0,"1"9"76"16,-6-2-31-16,4 17-3 15,-10 12-61-15,-2 5-68 16,2 0-6-16,-5 3-21 15,8-1-36-15,-8-5-77 16,3-3-7-16,-5-16 17 0,10-11 34 16,-2-20 84-1,3-10 39-15,4-26 33 0,-13-8 9 16,3-28 18 0,-2-8-16-16,4-21-12 15,6-3-5-15,9 8-4 0,-1 3-2 0,12 30-6 16,-4 4-1-16,9 17-19 15,-1 17-13-15,-1 6-16 16,0 15-5 0,-5 12-3-16,1 0 1 15,-17 12 6-15,-2-4 4 16,-18 8 1-16,-12 7-3 0,-6-6-62 16,-8 6-55-16,11-12-236 15,4-8 194-15</inkml:trace>
  <inkml:trace contextRef="#ctx0" brushRef="#br0" timeOffset="-122030.46">13013 967 1085 0,'-3'-12'187'0,"-5"2"79"0,-1-3-41 16,-4-3-31-16,-8 7-92 15,0-5-22-15,-7 18-34 16,-7 7-18-16,-2 9-25 16,0 12-8-16,4 6-3 15,9 6-2-15,14-5 1 16,8-3 0-16,14-16-1 15,7-7 2-15,10-13 4 16,7-8 3 0,1-13 2-16,2-6 2 0,-7-7 2 0,-8 2-1 15,-7 3 1-15,-6 4 0 16,-4 13-2-16,0 1 0 16,-7 15-1-16,-1 8 1 15,-5 9 0-15,1 8 0 16,3-4-2-1,7-3-2-15,4-10 0 0,3-5-1 0,10-9 1 16,4-6 2 0,9-9 0-16,6-4 1 15,5-8 1-15,2-4 0 0,-6 4-3 16,-2-7 14 0,-16 7 26-16,-6 5 13 0,-10 6 28 15,-8 17-9-15,-7 2-17 16,-2 11-13-1,-9 16-23 1,1 11-6-16,-2 17-11 16,-1 11-2-16,6 6-1 15,-1 2-1-15,10 2-23 0,1-5-13 16,0-5-35-16,0-4 0 16,-9-9 14-16,-6-3 11 15,-7-11 40-15,-3-9 3 16,1-15 21-16,1-8 8 15,5-17 11-15,2-8 5 16,2-16-4-16,4-8-9 16,7-13-16-16,4-5-12 15,11 9-14-15,4 1-2 16,12 20-13-16,9 7-9 0,7 9-21 16,10 5-15-16,10-1-9 15,0 2 7-15,-2-9 29 16,-5 2 18-16,-8-5 27 15,-4-2 5-15,-6 0 20 16,-1-1 17-16,-13 3 35 16,-4 0 18-16,-8 2 12 15,-5 0-7-15,-6 5-17 16,-3 2-12-16,-6 6-21 16,-3 2-9-16,-2 8-19 0,-2 5-9 15,1 15-10-15,2 6-3 16,7 8-2-1,3-1 1-15,8-5 1 16,4-5 1-16,11-8-1 16,5-4 3-16,5-10-49 0,7-4-51 15,7-15-121-15,6-4-139 16,8-19 198 0</inkml:trace>
  <inkml:trace contextRef="#ctx0" brushRef="#br0" timeOffset="-121860.95">13987 954 1249 0,'-10'1'169'0,"-4"13"197"0,4 3-157 0,6-6-10 15,4-2-75-15,15-9-93 16,6-4-12 0,15-8-17-16,5 2-30 0,9-5-97 15,2 2-68 1,-6 5 88-16</inkml:trace>
  <inkml:trace contextRef="#ctx0" brushRef="#br0" timeOffset="-121682.99">13951 1169 1425 0,'21'-2'128'16,"14"-6"75"-16,7-4-60 15,4-2-8-15,-2 0-69 0,-4-3-87 32,-3-1-61-32,-3 0 49 0</inkml:trace>
  <inkml:trace contextRef="#ctx0" brushRef="#br0" timeOffset="-121186.27">14878 733 1033 0,'2'11'110'0,"2"-11"224"16,-2 0-187-1,2 2 17-15,-1 0-12 0,-3 5-66 16,0 4-17-16,-3 1-26 15,-2 8-5-15,-7 13-19 16,-5-1-7-16,-1 12-5 16,-2-5-1-16,0 0-2 15,0 5 0-15,-3-6-2 16,3 1 0-16,4-5 0 16,3-5-2-16,12-8-3 15,4-2 0-15,12-8 5 16,7-2 3-16,8-4 5 15,2-2 0-15,4-3-6 16,2-4 14-16,-2-1-90 16,-7-3-68-16,0-2 81 0</inkml:trace>
  <inkml:trace contextRef="#ctx0" brushRef="#br0" timeOffset="-120965.92">15008 962 1571 0,'4'0'163'16,"-5"8"96"-16,5 3-47 16,-11 5-32-16,10 10-63 0,-7 2-56 15,-7 5-16-15,6 8-29 16,-3-2-8-16,8 2-6 16,1-4-11-16,2-2-77 15,5 1-67-15,0-6-178 16,0-1 169-16</inkml:trace>
  <inkml:trace contextRef="#ctx0" brushRef="#br0" timeOffset="-120716.55">15365 673 1202 0,'4'1'213'0,"-4"7"101"16,-2 15-79-16,-3 20 7 0,-3 7-110 16,1 6-29-16,-2 2-29 15,2-7-22-15,4 6-34 16,-3-2-7-16,4 2-6 16,-4-2-1-16,0-9-19 0,-1-4-33 15,1-7-106 1,1-7-62-16,5-12-187 0,4-11 209 15</inkml:trace>
  <inkml:trace contextRef="#ctx0" brushRef="#br0" timeOffset="-120460.93">15612 723 1221 0,'-12'32'139'16,"-9"-1"108"-1,1 10-50-15,-15-5-23 0,-3-3-62 0,-7-1-67 16,-6-9-14 0,8-4-21-16,7-4-4 0,17-1-8 15,7-1-3 1,15 4 13-16,9 5 9 16,12 7 19-16,7 5 3 0,6-1-10 31,-1-2-7-31,3-6-16 0,0-6-38 0,1-8-124 15,-5-5-89-15,2-5 115 16</inkml:trace>
  <inkml:trace contextRef="#ctx0" brushRef="#br0" timeOffset="-119872.83">15731 973 782 0,'-4'11'162'15,"-4"23"-55"-15,0-1 191 0,3 13-169 16,0 4-7-16,3-3-38 16,1-5-54-16,1-5-23 15,0-5 0-15,-3-8 0 16,0-3 0-16,1-11 6 16,-2-3 5-16,0-11 15 15,0-8 13-15,-1-15 15 16,1-8 2-16,1-22 12 15,-1-9-6-15,4-11-5 0,6-1 3 16,11 18-13-16,6 5-3 16,6 24-7-16,2 8-8 15,5 9-16-15,1 13-7 16,1 6-10-16,-5 4-1 16,-7 8-2-16,-8-2-1 15,-8 6-2-15,-7 1 2 16,-11 0 1-16,-6 5 3 0,-17-4 1 15,-6 1-4-15,-2-10-3 16,-1-6 0-16,14-8 2 16,12-4 1-16,14-4-2 15,6 1-2-15,13 1 4 16,8 2 1-16,7 8 8 16,2 1 3-16,-1 8 1 15,-4 4 0-15,-7 5 4 16,-6 5-1-16,-6 4 0 15,-3 3-1-15,-9 2-3 16,-7-1 0-16,-8-2-1 16,-3 1 1-16,-15-8-1 0,-8-1 0 15,-10-8-18-15,-6-6-28 16,1-8-63 0,4-6-54-16,6-11-245 0,12-2 238 15</inkml:trace>
  <inkml:trace contextRef="#ctx0" brushRef="#br0" timeOffset="-77001.31">10467 13107 214 0,'-3'4'10'0,"0"3"27"15,-2 1 13-15,3 0 37 16,1 0 17-16,0-3 11 15,1-1-2-15,1 0-6 16,-1-1-3-16,2 0-22 16,0 1-10-16,-2-3-8 15,1 0-2-15,1 0 12 16,0-2 5-16,1-4 4 16,1-3-3-16,1-3-11 15,2 0-6-15,1-1-16 16,2 2-6-16,2 0-5 15,0-2 1-15,4 4-13 16,4 1-2-16,7 2-10 16,9 3-8-16,11 2 0 0,5 2-3 15,0 1 0-15,-3-1 3 16,1-2 11-16,3 0 8 16,15-2 6-16,3-2 1 15,3 0-1-15,-3 0-2 16,-13 1 1-16,-1 3-1 15,1-1-4-15,8 1-5 0,2-3-1 16,-1-1 0-16,-4-4-4 16,-14-1-1-16,-6-1-6 15,-1 1 0-15,-4 0-2 16,3-1 0-16,-7 4 17 16,-6 1-57-16,-11 3 31 15</inkml:trace>
  <inkml:trace contextRef="#ctx0" brushRef="#br0" timeOffset="-76289.91">11686 13176 362 0,'6'-9'111'0,"5"-1"123"0,-2-1-25 16,6 4-50-16,2 4-14 16,2 6-43-1,2 4-14-15,4 6-26 0,4 2-17 0,12 1-20 16,1 0-8-16,11 1-9 15,-3-1-3-15,-7-1-3 16,-1-1 1-16,-5-3-19 16,-4-1-99-1,1-8 77 1</inkml:trace>
  <inkml:trace contextRef="#ctx0" brushRef="#br0" timeOffset="-75574.93">12247 13055 525 0,'1'-1'109'0,"0"1"118"15,0 2-20-15,2 5-31 16,-3 2-20-16,1 4-45 0,1 3-21 15,0 2-43-15,4 2-15 16,3 1-20-16,4 0-6 16,5-2-4-1,-1-2-1-15,3-3 1 0,-1-1 1 16,-6-2 7-16,-1 1 12 16,-13-1 13-1,-6 0 3-15,-10-1-3 0,-6-1-11 0,-7-3-15 16,-6-1-12-1,5-6-111-15,1-4-129 16,7-6 134-16</inkml:trace>
  <inkml:trace contextRef="#ctx0" brushRef="#br0" timeOffset="-74968.99">12674 13170 930 0,'0'14'120'0,"1"2"75"0,0 3-75 15,1 5-34-15,0 2-48 0,0 4-13 16,0 4-18-16,0 0-4 15,1 5-43-15,-3-2-38 16,0-7-38 0,-2-3-4-16,-1-10 40 15,1-6 40 1,-5-10 55-16,-1-6 29 0,-1-16 39 16,-2-12 22-16,-1-19 18 0,1-10-8 15,2-11-1 1,5 1-4-16,8 7 2 15,4 4 0-15,8 16-19 16,2 8-16-16,5 14-34 16,4 8-17-16,1 8-15 15,2 4-3-15,-2 8-3 16,-5 3-2-16,-8 10 1 16,-9 4 2-16,-12 7 3 15,-7 2-7-15,-12 1-51 16,-5 0-42-16,1-4-108 15,1-3-85-15,7-4 156 16</inkml:trace>
  <inkml:trace contextRef="#ctx0" brushRef="#br0" timeOffset="-74577.23">13034 13018 1004 0,'0'7'147'16,"-2"2"95"-16,1 4-67 16,-1 3-26-16,1 1-48 15,1 3-15-15,-1 0-34 16,0 0-16-16,-4 3-19 15,-1 0-7-15,1 3-7 16,-1-1-2-16,1 2-2 16,0-2 0-16,2-1-2 15,3-5 1-15,4-7-3 16,3-2-1-16,4-9-3 0,1-1 0 16,3-6 3-16,4-3 3 15,2-2 3 1,1-2 0-16,-5-1 10 0,0 0-103 15,-4-2-177-15,-3 1 171 16</inkml:trace>
  <inkml:trace contextRef="#ctx0" brushRef="#br0" timeOffset="-74414.36">13161 13173 1254 0,'-2'4'154'0,"-3"4"125"16,2 4-47-16,3 3-96 15,0 3-36-15,3 8-58 16,3 4-19-16,-2 10-13 16,1 0 1-16,1 4-104 15,2 0-68-15,-5-2 86 16</inkml:trace>
  <inkml:trace contextRef="#ctx0" brushRef="#br0" timeOffset="-30683.72">10437 11070 434 0,'3'-1'155'0,"1"-2"114"0,2-3-27 32,2-1-26-32,0 0-36 0,0 1-16 0,-3 3-29 15,-4 3-8-15,0 0-26 16,0 0-15-16,-1 0-26 16,0 0-9-16,0-2-12 15,5 3 4-15,11 0 12 16,1 0 0-16,14-1-2 15,8 0-6 1,19-2-10-16,4 0-4 0,6 2-11 16,2 2-5-16,4 1-9 15,9-3-4-15,8-8-1 16,0-4 0 0,-3-12 1-1,-5-2 0-15,3-6 1 16,0-4 1-16,-15 2 0 15,-11 2 1-15,-29 7-55 0,-12 6-72 16,-18 9-533-16,-2 7 416 16</inkml:trace>
  <inkml:trace contextRef="#ctx0" brushRef="#br0" timeOffset="-30253.26">10412 11501 908 0,'5'1'161'15,"1"-1"152"-15,4-1-44 16,2-3-64-16,4 1-42 0,9 0-55 16,7-2-8-16,14 0-15 15,11-1-9-15,15 5-20 16,3 0-19-16,13 1-23 15,12-1-5-15,10-10-1 16,4-5-2-16,-1-8 1 16,-6-4-1-16,-10-2 0 15,1 0 0-15,-23 2 7 16,-15 1-26-16,-18 5-126 16,-10 5-82-16,-16 9 98 15</inkml:trace>
  <inkml:trace contextRef="#ctx0" brushRef="#br0" timeOffset="-29355.67">11630 11106 378 0,'-2'5'116'0,"0"2"140"16,-4 0-2-16,-1-1-26 16,1 1-19-16,0-4-47 15,3 0-24-15,1-2-30 16,6 0-11-16,-3-4-17 15,2-3-9-15,4-3-24 16,-6-3-9-16,9 0-12 16,2-1-1-16,5 3 9 0,2-2 6 15,6-2 5-15,3 1 1 16,13 0 0-16,5 1-1 16,22 3 3-16,12 4-1 15,5 5-5-15,2 5-5 16,6 11-10-16,4 4-6 0,-2 8-3 15,3 4 0-15,-12 4 3 16,-9 1 3-16,4 2 1 16,-7-2-2-16,-10-2-6 15,-14-2-2-15,-17-5-5 16,-6 0-1-16,-14-3-25 16,-5-2-31-16,-7-2-100 15,-1-1-74 1,-1-3 113-16</inkml:trace>
  <inkml:trace contextRef="#ctx0" brushRef="#br0" timeOffset="-28879.3">12995 11096 626 0,'-4'2'188'0,"1"1"127"15,-2 4-19-15,2 2-29 16,0 2-54-16,-3 0-21 15,0-1-51-15,1-1-21 16,0 0-38 0,1 0-14-16,5 4-26 0,3 1-8 15,8 5-15-15,-2 3-8 0,5 2-5 16,-2 1-1-16,1-4-2 16,1 0 1-16,-3-4-1 15,3-2 1-15,-7-2 3 16,-2 1 2-16,-10 0 3 15,-4 1 2-15,-10 5 0 16,-5 1-2-16,-9 3-2 16,-8-2-3-16,-22-4-10 15,-7-2-26-15,-12-4-37 16,2-2-47-16,15-1-116 16,1 5 133-16</inkml:trace>
  <inkml:trace contextRef="#ctx0" brushRef="#br0" timeOffset="-25349.62">9378 11209 154 0,'-6'0'74'0,"2"-1"99"16,0 1 4-16,3-1 8 16,-2 0-2-16,-2 2-17 15,-2 1-13 1,2 2-32-16,-1 2-14 0,4 1-19 16,-1 0-7-16,5 1-11 15,4 2-7-15,5 1-18 16,1 2-4-16,6 3-10 0,2 1-6 15,-1 3-7-15,3 0-7 32,-5 3-6-32,-6-1-2 15,-1-3-1-15,-1-1 0 16,-3-7 0-16,-1-1 0 16,0-6 0-16,0-3 1 15,-2-5 9-15,0-6 5 16,-1-9 15-16,-1-3 9 15,1-6 0-15,1 0-3 0,-3 0-14 16,0 2-8-16,-1 1-10 16,-1 1-2-16,4 3-3 15,-2 0 0-15,3 3-1 16,3 2 0-16,-4 5 0 16,4 4-1-16,-3 2 0 15,-1 2 0-15,2 1-19 16,-1 0-32-16,-1-1-140 15,4-1-275-15,5 0 272 16</inkml:trace>
  <inkml:trace contextRef="#ctx0" brushRef="#br0" timeOffset="-24642.85">9659 11146 834 0,'-1'5'131'0,"-2"2"131"16,-3 2-69-16,1 4-66 0,0 1-29 15,1 5-51-15,2 1-20 16,2 4-21-16,0 1-4 15,3 1-2-15,1-4 0 16,1-3 0-16,0-3 0 16,0-6 0-16,-2-4 0 0,-1-6-1 15,1-5 1-15,-2-6 0 16,0-5 0-16,1-4 1 16,1-2 1-16,-1-3 0 15,-1 2 1-15,1-1-1 16,0 2 1-16,3-1 13 15,1 2 4-15,-1 3 9 16,1 0 5-16,-3 5-11 16,0 4-4-16,-1 5-11 15,0 4-5-15,2 4-3 16,1 4 0-16,3 5-1 16,1 1 0-16,3 4 1 15,-1-2 1-15,4 3 0 16,0-4 0-16,0-4 0 15,-2 0-1-15,-1-5 1 16,-1-3 1-16,1-4-1 16,-1-4 1-16,0-6 7 15,-3-3 7-15,-1-5 10 0,0-3 6 16,0 0 3-16,-4 2-2 16,2 6 0-1,-2 0-3-15,0 6-7 0,1 3-5 16,-3 6-5-16,1 6-3 15,3 8-2-15,-4 3-1 0,0 7-4 16,2 5-2-16,-3 3-1 16,3 3 4-16,2 3-58 15,1-1-31-15,2-4-71 16,-3-4-63-16,3-10-141 16,-2-6 202-16</inkml:trace>
  <inkml:trace contextRef="#ctx0" brushRef="#br0" timeOffset="-23653.97">10063 11187 228 0,'-1'-1'55'0,"-1"0"51"15,1 0-15-15,1-1-17 16,0 0-7-16,0-2 4 16,1 1 11-16,1 1 15 15,-2 2 6-15,1 0 7 16,0 3-11-16,-1 1-23 16,-2 0-10-16,0-1-26 15,1 1-6-15,1-2-6 16,-3 2-2-16,2-1-2 15,0 0-2-15,0 2-1 16,1-1-1-16,0 3-1 16,0-1-3-16,0 2-6 15,1 2-3-15,3 1-5 16,-3 2 0-16,2 0 0 16,2 1 0-16,-4-2-1 0,2-1 0 15,2-1 0-15,1-2-1 16,3-2 6-16,2-1 1 15,5-1 4-15,2-2 1 16,3-1-2-16,0-1 4 16,0-3 4-16,-1-3 11 15,-4-2 10-15,-3-1 3 16,-3-5 7-16,0 0-2 16,-3-4-4-16,-2 0-5 0,-5-3-10 15,-3-2-7-15,-1-4-8 16,2 1-1-16,-6-1 0 15,1 3 3-15,-1 2 6 16,0 4 1-16,0 4-1 16,-1 1-3-16,-3 6-6 15,1 2-1-15,2 3-3 16,0 2 0-16,2 2-5 16,1 2 0-16,2 0-2 15,1 1 0-15,0-2 0 16,1 1-1-16,-1 1 1 15,0 0 0-15,0 2 0 16,-3-1 0-16,-1 0 1 16,-1 0-1-16,1-2-1 0,0 1 1 15,2-4-1-15,1 0 0 16,0-1 0-16,0 0 0 16,0 2 1-1,-2-1 0-15,2 3-1 0,-2 1 0 16,2-1-1-16,1 3-1 15,1-2-1-15,2 1-1 16,3 0 0-16,2 0-2 0,0 1-41 16,1 2-38-16,0 2-92 15,-1 1-84-15,0 4 142 16</inkml:trace>
  <inkml:trace contextRef="#ctx0" brushRef="#br0" timeOffset="-21958.86">9721 11032 530 0,'0'-8'167'0,"-1"0"141"0,-1 2-79 15,0 4-33-15,-1 2-50 16,0 1-17-16,1 5-27 15,-1 1-11-15,3 9-24 16,0 3-19-16,0 7-26 31,3 6-9-31,-1 6-11 0,1 7-1 0,1 6-2 16,0 4-11-16,-1 3-46 16,2-2-6-16,-2-6 1 15,0-6 6-15,-1-11 43 16,1-2 6-16,-3-11-8 15,0-6-4-15,0-12 1 16,0 1-1-16,0-16 10 16,2-2 6-16,0-12 6 15,1-2 10-15,-3-9 15 16,0-5 10-16,-5-4 21 0,-2-5 4 16,1 1 1-16,-1 2-3 15,5 8-7-15,-2 1-2 16,5 13-4-16,2 2-1 15,1 5-3-15,1 0 0 16,5 3 6-16,0 1 3 16,1 4 0-16,0 3-3 15,1 4-15-15,-2 2-9 0,3 3-10 16,1 3-5-16,0 1-2 31,3 3-1-31,2-2-4 0,1 1-1 0,2-1-2 16,1-3 1-16,-6 3-1 15,0 2 1-15,-5 4 2 16,-4 3 0-16,-7 4 3 16,-3 3 1-16,-8 3-2 15,-3 4-1-15,-8 4-22 16,-3-1-15-16,-6-4-23 16,-1-4-2-16,-1-11 17 15,-2-4 14-15,6-12 20 16,3-5 5-16,6-7 1 15,5-1 0-15,8 4-1 16,2 2 0-16,5 7 1 16,3 3-1-1,2 4 0-15,1 3-1 0,5 4 0 0,1 1 0 16,6 2 1-16,2 1 0 16,5-5 1-16,-1 0 0 15,0-6 1-15,-1-3 0 16,-6-5 4-1,-2-4 3-15,1-8 4 16,-4 0 2-16,-1-5-2 0,1 0-2 0,-6-5-2 16,-3-1 0-16,-3 0-1 15,-2-2-1-15,-3 3 2 16,-3 2-1-16,-7 3 0 16,-1 4 0-16,-7 2-3 15,-2 3-1-15,-4 7-2 16,-4 2 0-16,-3 5-2 15,1 2 0-15,6 2-2 32,5 2 0-32,9 6-2 0,4 0-1 0,5 5 1 15,3 0 0-15,2 0 2 32,2 0 2-32,1-1-4 0,-2-3 0 15,0-2 0 1,1-5-1-16,3-6 4 15,-2-3 2-15,5-7 0 0,2-1 1 16,5-8 0-16,4-1 0 16,5-1 3-16,3 0 1 15,0 4 2-15,2 1 2 16,-3 2 3-16,-4 3 1 16,-1 6-2-16,-5 4 1 15,-1 5-3-15,-6 5-2 16,-5 7 1-16,0 0-1 0,-4 2 0 15,-2 3-1 1,-2-1-2-16,-1 1 0 0,0-1-2 16,-2-3 1-16,-2-1-1 15,0 0 0-15,-8-3 0 16,1-2-1-16,-4-2-7 16,1-2-7-16,1-3-17 15,1-1-18-15,8-4-57 16,1-2-37-16,13-2-152 15,3-3 161-15</inkml:trace>
  <inkml:trace contextRef="#ctx0" brushRef="#br0" timeOffset="-21456.39">9771 11033 1088 0,'-9'-4'122'16,"-2"1"105"-16,3 3-29 16,0 11-55-16,3 4-20 15,4 9-45-15,1 5-18 16,6 6-29-16,5 5-10 0,2 8-13 16,0 4-4-16,2 8-3 15,-3 3 0-15,-5 1-46 16,-2-3-14-16,-4-9-9 15,-1-8-9-15,0-13 42 16,0-5 14-16,0-15 7 16,3-7 10-16,1-16 6 15,2-10 9-15,-3-12 19 16,-4-8 13-16,-3-13 15 16,-2-6 4-16,-2-8 8 15,0-3 3-15,-5 6 5 16,-2 6-5-16,0 10-13 15,4 10-10-15,4 14-16 16,2 5-5-16,3 14-4 16,1 5-4-16,4 14-5 15,4 11-3-15,-1 17-7 0,1 8-1 16,-3 13-1-16,-4 3-2 16,0-2-9-16,-1-3-23 15,1-12-70-15,5-4-42 16,-2-17-106-16,4-7-109 15,-1-12 209-15</inkml:trace>
  <inkml:trace contextRef="#ctx0" brushRef="#br0" timeOffset="-20781.22">9388 11117 392 0,'-1'0'102'0,"-4"2"82"0,0 2-47 16,-3 2-63-16,-1 2-26 15,0-2-14-15,3-2 5 16,4 0 17-16,3-1 18 16,5 1 44-16,1 0 13 15,5 3-1-15,3 2-17 16,4 6-50-16,3 2-24 16,-5 4-29-16,0 3-3 15,-2 1-4-15,-6 1 1 0,2-4-2 16,0-3 1-16,-3-3-1 15,-2-3 0-15,-1-3-1 16,-2-2 0-16,2-4-1 16,2-2 0-16,-3-2 0 15,2-4 0-15,-6-5 3 16,1-4 0-16,-1-4 4 16,0-5 12-16,1-9 28 15,1-3 12-15,3-5 31 16,-3-1-5-16,-1 3-21 15,-2 3-11-15,-4 6-32 16,0 7-9-16,-3 6-8 16,5 5-3-16,-4 6-34 15,3 2-46-15,4 8-145 16,0 3 127-16</inkml:trace>
  <inkml:trace contextRef="#ctx0" brushRef="#br0" timeOffset="-19775.35">10071 11021 475 0,'0'3'124'0,"-2"2"135"15,1 2 8-15,-1 5-30 16,-3 2-35-16,-2 5-76 16,0 5-37-16,-2 3-55 15,0 2-18 1,6 3-15-16,-3-2-2 16,12 1-3-16,2-3 0 0,9-2-1 15,6-4 2-15,2-8 4 16,3-3 7-16,2-6 8 15,3-4 0-15,-2-6 15 0,1-5 7 16,-8-9 22-16,-5-4 8 16,-5-8-5-1,-7-1-5-15,-3-2-16 0,-2 0-2 16,-6 4-5-16,-4 2-5 16,-11 4-7-16,-5 4-7 15,-10 8-7-15,-5 4-4 16,3 9-5-16,2 5-1 0,8 6-6 31,5 3-2-31,12 7-4 0,6 1 1 0,6 5 2 16,7 1 2-16,5 0 4 15,3-3 1 1,4-9 1-16,3-2 1 0,0-11 1 16,0-3 0-16,-2-7 4 15,-4-3-1-15,-6-7 3 16,-4-1 1-1,-6-6 9-15,-1-2 3 0,-5 1 10 16,-3 0 1-16,-10 1-7 16,-5 0-4-16,-5 7-12 15,1 4-3-15,1 13-64 16,3 6-58-16,6 12 66 0</inkml:trace>
  <inkml:trace contextRef="#ctx0" brushRef="#br0" timeOffset="-15277.41">12064 10461 434 0,'5'-10'99'16,"4"0"112"-16,-2 0-12 0,0 3-14 15,-2 3-4 1,-8 6-24-16,-2 3-11 0,-3 7-27 16,0 0-20-16,2 2-29 15,1 1-8-15,5 4-11 16,3 1-8-16,5 9-10 15,-3 2-10-15,3 6-17 16,0 2-2-16,-3-4-10 0,3-1-27 16,-1-9-71-16,1-4-53 15,-2-7-214-15,-1-4 213 16</inkml:trace>
  <inkml:trace contextRef="#ctx0" brushRef="#br0" timeOffset="-14963.37">12104 10428 989 0,'-4'-2'90'0,"2"-4"82"31,2-2-6-31,4-4 10 0,4-1-2 0,6-2-20 16,1 3-20-16,-3 3-48 15,0 3-23-15,-4 6-36 16,-2 2-12-16,-2 6-7 16,-3 2-2-16,-1 4 0 15,-2 1 0 1,-3 0-1-16,-3 0 0 0,-1 0-2 0,-1-2-2 16,-2-3-14-16,2-1-18 15,0-5-32-15,1-3-29 16,7-7-83-16,2-4-57 15,9-3 124-15</inkml:trace>
  <inkml:trace contextRef="#ctx0" brushRef="#br0" timeOffset="-14601.6">12282 10480 914 0,'3'11'128'0,"-3"3"118"16,-4 0-74-16,1 4-57 16,0 0-34-1,6-1-39-15,1 2-17 0,7 1-18 16,0 3-2-16,0-3-1 16,1 1-2-16,-4-4-16 0,-4-3-32 15,-2-1-112-15,-2-3-126 16,0-5 151-16</inkml:trace>
  <inkml:trace contextRef="#ctx0" brushRef="#br0" timeOffset="-14300.3">12287 10517 405 0,'-5'-12'157'0,"0"-2"183"16,-1 0-63-16,4 0-56 15,0-1-35-15,5-1-49 16,1 0-15-16,4 1-18 16,4 1-10-16,1 3-18 15,0 1-12-15,3 7-27 16,0 3-11-16,0 5-14 16,-5 5-4-16,-3 5-1 15,-3 2-1-15,-4 1-1 16,0 1-1-16,-6-3-1 0,1 0-6 15,-9-1-37-15,1-1-29 16,0-3-53-16,0-1-40 16,4-7-138-16,2-3-102 15,5-8 216-15</inkml:trace>
  <inkml:trace contextRef="#ctx0" brushRef="#br0" timeOffset="-13446.02">12596 10438 445 0,'3'1'136'0,"-1"-1"148"0,0-2-39 16,3-2-54-16,-1-4-19 0,1 0-40 15,1 0-18-15,-4-1-31 16,0 0-10-16,5 0-17 16,2 1-5-16,6 0-19 31,7 1-9-31,4 2-2 0,2 3-3 0,0 4-1 16,-2 5-1-1,-14 7-7-15,-7 5-1 0,-14 7 4 16,-7 3-2-16,-9 4-24 15,-2 0-22-15,4 0-52 16,0 0-12-16,7-6 20 16,5-4 20-16,6-9 45 15,4-8 12-15,5-5 16 16,7 0 16-16,7-5 30 0,3 0 8 31,8-5-5-31,5-1-15 16,5-2-27-16,1 2-11 15,-4 0-49-15,-2 1-51 0,-13 1-277 16,5 2 225-16</inkml:trace>
  <inkml:trace contextRef="#ctx0" brushRef="#br0" timeOffset="-13188.93">13073 10206 1388 0,'-2'7'133'0,"-2"6"86"16,-1 4-28-16,1 7-69 0,0 2-36 15,4 3-53-15,2 1-14 16,4 1-10-16,0-1-6 15,1 1 3-15,-2-2-31 16,0-3-78-16,1-1-60 16,-2-5-269-16,6-3 251 0</inkml:trace>
  <inkml:trace contextRef="#ctx0" brushRef="#br0" timeOffset="-12679.67">13234 10223 1035 0,'2'-7'136'0,"4"1"122"0,0-2-41 15,-1-1-40 1,3-2-27-16,-1-3-40 0,10 3-20 15,4 3-26-15,2-1-12 16,-2 8-21-16,-3 0-8 16,-4 5-11-1,0 3-3-15,-8 4-3 16,-2 2 1-16,-6 2-1 16,-5 4-1-16,-5 1-8 0,0 1-10 15,-5-4-15-15,-2 0-5 0,5-8 8 16,5-2 5-1,9-6 12-15,3 3 4 16,10-4 3-16,0 1 1 0,9 0 4 16,0 1 3-16,-1 3 9 15,2 1 0-15,1 3-1 16,-3 3-2 0,-3 1-5-16,-4 1-2 0,-10 1 3 15,-4 2-1-15,-9 3-2 16,-7 1 0-16,-6 1-9 15,-4-1-14-15,-1-3-41 16,0-5-33-16,-2-6-100 16,-3-5-68-16,1-7 140 15</inkml:trace>
  <inkml:trace contextRef="#ctx0" brushRef="#br0" timeOffset="31110.99">3960 12684 287 0,'-1'-3'63'0,"-2"2"69"15,-2 1-6-15,1 3-9 16,-1 3-2-16,-1 1-3 16,5 0 9-16,0-2 2 15,1-4-6-15,1 0-6 16,2-4-12-16,2-3-18 15,2 0-9-15,-2 0-28 16,1 1-14-16,0 2-19 16,-1 1-5-16,-1 2-4 15,1 2 0-15,0 1 0 0,2 0-1 16,1-1 1-16,1-2-2 16,1-2 8-16,0-3 9 15,1-2 13-15,-1-1 6 16,-3 1 2-16,-2 2-8 15,-3 5-10-15,-1-1-5 0,-4 6-9 16,-1 1 0-16,2 3-4 16,-3 0 1-16,4 0-2 15,0 0-1-15,2 1 0 16,1 2 9-16,2 4 12 16,-2 1 3-16,-2 6 5 15,-1 1-11-15,-4 3-10 16,-1 0-2-16,-3-1-2 15,1-1-1-15,2-6-1 16,0-2 0-16,4-7-2 16,2-4-1-16,0-6-19 15,3-5-22-15,2-8-66 16,0-1-53-16,-1-2-235 16,1 0 232-16</inkml:trace>
  <inkml:trace contextRef="#ctx0" brushRef="#br0" timeOffset="31535.72">3937 12931 363 0,'-8'13'69'0,"1"-2"65"15,2-2-4-15,1-4 7 0,4-5 3 16,2-5 20-16,3-2 11 15,2-2-8-15,1 0-17 16,4 1-46-16,-1 3-21 16,-1 1-23-16,1 3-13 15,1 3-5-15,1 1-1 16,4 3-8-16,5 0 0 16,1-1-6-16,1 0-6 15,1-1-10-15,0 1-1 16,-3-3-54-16,-1-1-88 0,1-5 82 15</inkml:trace>
  <inkml:trace contextRef="#ctx0" brushRef="#br0" timeOffset="39600.07">10538 12071 576 0,'-1'6'87'0,"-4"2"71"16,0 2-30-16,-3-1-44 16,-1-2-6-16,3-6 10 15,2-2 7-15,4-5 11 16,2-2-2-16,1 0-21 15,-1 0-16-15,2 4-21 16,-4 3-8-16,0 0 4 0,0 0 2 16,0 0 4-16,-1 1 3 15,-3 2-11-15,4 2-7 16,2-2-9-16,3 2-2 16,5-3 6-16,3-1 6 15,10 0 8-15,5 0 4 16,15 0-1-16,7-1-3 15,7-1-11 1,-2-1-7-16,1-1-12 0,-4 0-4 0,8-1-2 31,9 1 1-31,2 3 2 16,0 1 3-16,-9 2 6 0,-10 1 0 0,-7 1-3 16,-1-1-1-1,-7 0-5-15,0-2 0 0,-9 1-2 16,-3 0-1-16,-4 1-3 15,-4 0 0-15,0 1-2 16,1 0-2 0,3 1-4-16,-3 1-1 0,0-1-15 15,-3 1-16-15,-4-1-77 16,-5 1-78 0,-3 3 104-16</inkml:trace>
  <inkml:trace contextRef="#ctx0" brushRef="#br0" timeOffset="40407.47">10463 12388 536 0,'1'4'147'0,"-1"1"123"16,-1 0-78-16,-1-1-36 0,-2 3-59 15,0 1-23-15,-3-2-31 16,0-1-7 0,1-3-5-16,2-2 3 15,4 0 10-15,0 0 8 0,1-5 19 16,2 3 6-16,3-1 10 16,1 0 3-1,8 3-3-15,6 0-3 0,10 0-15 16,8 2-12-1,18 2-24-15,6 3-10 0,7-2-14 16,0 2-4-16,4-1-2 16,3 0-2-16,13-5 1 15,1-1 2-15,-8-3 7 16,-8-1 2-16,-11 1 6 16,-7 0-2-16,-4 3-5 15,-7 0-1-15,-16 2-10 16,-8 0-30-16,-15 2-138 15,-4 0 110-15</inkml:trace>
  <inkml:trace contextRef="#ctx0" brushRef="#br0" timeOffset="41113.99">11969 11967 795 0,'1'2'155'0,"-1"0"124"15,1 0-91-15,-2-2-25 16,4 5-39-16,0 0-14 15,3 4-28-15,-2 4-15 16,0 5-32-16,-1 4-13 16,0 10-14-16,1 2-5 15,-1 4-21-15,0-2-37 0,-3-3-128 16,1-2-140 0,-1-7 172-16</inkml:trace>
  <inkml:trace contextRef="#ctx0" brushRef="#br0" timeOffset="41381.64">12029 11931 1143 0,'6'-9'143'0,"-2"0"105"15,1 3-36-15,-1-1-76 0,2 3-29 16,7 1-32-1,1 0-17-15,5 4-29 0,-5 0-4 16,-4 3-12-16,-3 4-3 16,-6 3 0-16,-1 3-1 15,-9 0-2-15,-1 1 2 16,-7 1-44-16,-3-1-34 0,-2 5-88 16,0-3-71-1,0-1 125-15</inkml:trace>
  <inkml:trace contextRef="#ctx0" brushRef="#br0" timeOffset="41847.56">12208 11973 1048 0,'0'1'132'15,"0"-1"78"-15,0 5-66 0,-1 2-30 16,-1 2-51-16,1 2-16 16,1 4-28-16,1 3-8 15,2 6-9-15,-1 0-3 16,1 1-28 0,-2-1-14-16,0-3-17 0,0-5 1 15,0-7 25-15,-1-8 16 0,3-2 19 31,-3-10 7-31,-2-9 34 0,-2-7 15 0,3-9 29 16,-4-6 12-16,2-5 6 31,3 4-3-31,3 6-3 0,2 7-10 0,3 13-26 32,0 1-11-32,6 10-22 15,2 2-7-15,2 7-11 16,-1 4-2-16,-4 4-3 15,-3 0 0-15,-7 3 0 16,-3 1 0-16,-9 1-13 0,-4 2-19 16,-6 0-67-16,-1-3-38 15,1-3-74-15,2-4-37 16,8-6 138-16</inkml:trace>
  <inkml:trace contextRef="#ctx0" brushRef="#br0" timeOffset="43916.56">12615 11868 498 0,'0'0'115'0,"0"0"116"15,1-1-10 1,1-1-44-16,-2-1-20 0,0-1-27 16,-3 0-15-16,-1 1-34 15,0 0-15-15,-4 0-34 32,1 0-15-32,-3 2-6 0,1-2-5 0,-2 1-6 15,-2 1 3-15,5 1-4 16,0 5-3-16,2 6-2 15,3 3-1-15,-4 5 0 16,3 0 0 0,0 0-9-16,4 1-1 0,4-3 3 15,0-2-1 1,4-7 13-16,-1-4 1 16,1-5 1-16,2-4 2 0,2-4 1 0,2-3 6 15,3-5 8 1,-3 0 3-1,-3 0 12-15,-2 2-1 0,-3 7-1 16,-3 2 3-16,-2 7-7 16,-2 5-5-16,-1 8-7 15,0 3-7-15,-2 5-6 16,2 2 0-16,2-2-1 16,-1 2 0-16,1-1-5 15,-1 1-20-15,1-1-42 16,0-1-43-16,0 1-175 15,3-1 170-15</inkml:trace>
  <inkml:trace contextRef="#ctx0" brushRef="#br0" timeOffset="44413.49">12775 11908 701 0,'5'-7'145'0,"0"-1"108"0,1 1-48 15,-1-1-20-15,1 1-34 16,2-1-18-16,2 2-46 16,0 3-22-16,5 0-35 15,-1 3-12-15,6 0-10 16,-5 2-3-16,-3 2-2 16,-1 3 0-16,-5 1 2 15,-2 3 1-15,-7 4 0 0,-2 0 1 16,-9 5-24-1,-3 3-12-15,-10-1-26 16,-2 1-11-16,2-3 7 0,2-1 7 16,10-3 4-1,8-5 46-15,9-4-1 16,6-2 3-16,9 0 16 16,3 1 4-16,6-1 4 0,0 0-3 0,1-2-15 15,0-1-2-15,-3-2-155 16,-5 0 111-1</inkml:trace>
  <inkml:trace contextRef="#ctx0" brushRef="#br0" timeOffset="45249.13">11581 12311 480 0,'-1'2'95'0,"-2"0"110"16,5-1 0-16,-1-1-20 15,3 0-16-15,0 1-48 16,-4-1-22-16,2 2-37 15,-1-1-12-15,3 0-7 16,0 1 0-16,1-1 1 16,3 0-2-16,5-2-6 15,8 0 0-15,6-2 5 16,3-2 4-16,11 2-2 0,4 3-5 16,16 5-3-1,7 7-6-15,3 7 0 0,-6 3 1 16,-13 4-7-1,-8 1-3-15,-6 3-6 0,-1 0-1 16,0-1-3-16,-3 0-1 16,2-5-1-16,-2-4-2 15,-3-5-2-15,-2-3-1 16,-12-6-32-16,-2-2-53 0,-6-8-106 16,0-2-138-16,4-4 172 15</inkml:trace>
  <inkml:trace contextRef="#ctx0" brushRef="#br0" timeOffset="45536.25">12451 12465 898 0,'4'-1'162'0,"4"-1"122"15,0-1-90-15,1 3-29 16,6 4-70-16,-1 3-28 15,2 7-36-15,0 0-6 0,-5 7-2 32,-3 2 7-32,-5 4 4 0,-5 1 7 0,-2 2-7 15,-7-2-6-15,-3-1-10 32,-9-2-5-32,-11-4-5 15,-4-3-27-15,-11-8-43 0,2-4-23 16,0-8-60-16,6-8-49 0,12-4 116 15</inkml:trace>
  <inkml:trace contextRef="#ctx0" brushRef="#br0" timeOffset="46615.83">9314 12286 903 0,'-1'-1'97'0,"0"0"85"15,0-1-23-15,0 0-26 16,1 1-19-16,0 0-40 15,-2 1-13-15,4 6-22 0,1 5-12 16,5 7-15-16,6 6-5 16,3 4-6-16,5 2-1 15,2-3 0-15,-2-1-1 16,-1-9 0-16,-6-3 1 16,1-6 0-1,-5-5 0-15,0-3 3 16,-1-5 1-16,-4-5 21 0,-1-3 13 15,-4-10 29-15,0-1 3 0,1-4-17 16,2-1-12 0,-1 3-29-16,-1 0-5 0,1 5-29 15,-2 3-39-15,3 3-152 16,1 1 127 0</inkml:trace>
  <inkml:trace contextRef="#ctx0" brushRef="#br0" timeOffset="47095.18">9652 12214 824 0,'-2'2'160'0,"0"3"147"0,-2 5-63 15,-1 7-103-15,2 0-39 16,3 7-58-1,2 1-18-15,4 4-11 0,1 1-7 16,2-3-5 0,1-2-2-16,0-2-1 15,-2-5 0-15,-4-5-1 0,1-5-2 0,-5-8-1 32,0-2 0-32,0-8 2 15,-4-5 2-15,-1-7 4 0,-2-6-1 0,0-7 18 31,-1-2 13-31,5-5 22 16,-2 3 10-16,6 7 2 16,4 6-8-16,3 9-12 15,1 4-9-15,3 4-12 16,1 2-6-16,1 5-7 16,-2 2-3-16,3 5-1 15,-4 3-2-15,-4 2-1 16,-4 2 0-16,-6 4-1 15,-5 1-1-15,-3 1-3 16,-4 1-3-16,2-4-28 0,1-2-22 16,3-5-47-16,0-2-18 15,2-2-46-15,1-2-28 16,6-2-160-16,0 0 194 16</inkml:trace>
  <inkml:trace contextRef="#ctx0" brushRef="#br0" timeOffset="47518.33">10032 12136 757 0,'0'2'180'0,"-2"2"140"0,-1 2-74 16,2-1-39-16,0 3-53 16,1 0-26-16,1 4-36 15,2 2-19-15,2 6-34 16,-1 6-12 0,2 7-18-16,0 4-4 0,-4 3-19 15,0-1-39-15,-1-1-144 16,-1-3 120-16</inkml:trace>
  <inkml:trace contextRef="#ctx0" brushRef="#br0" timeOffset="66907.25">15048 3886 1076 0,'0'1'144'0,"1"3"95"15,-2-3-21-15,1 4-32 16,0-2-52-16,-4-1-44 15,1 2-1-15,3 5-24 16,-1 0-4-16,5 15-3 0,6 7-7 16,1 10-3-16,-2 9-6 15,-1 17-17-15,-5 11-10 16,2 11-12 0,-3 0-3-16,0-14-5 0,-2-6-21 0,0-19-46 15,0-4-42-15,4-12-102 16,-4-10-73-1,7-12 157-15</inkml:trace>
  <inkml:trace contextRef="#ctx0" brushRef="#br0" timeOffset="67470.25">15298 4221 1075 0,'2'0'147'0,"-3"2"78"0,-2 2 10 0,-2 5-89 15,0 5-46-15,-1 9-44 16,1 9-17-16,4 9-26 16,1 3-3-16,6 1-8 15,4-5-2-15,4-12 1 16,3-4-3-16,4-12 7 16,-1-5 3-16,7-5 14 15,-3-3 10 1,2-6 7-16,-6-2 2 0,0-4-13 0,1 1-7 15,-5 7-15 1,2 4-5-16,-8 8-3 16,4 6 0-16,-5 3 2 15,3-1 2-15,0-6-1 16,-1-4 14-16,2-6 30 16,-2-4 21-16,-2-7 39 0,1-2-5 0,1-10-4 15,-2-3-9 1,-4-3-31-16,0-2-7 15,-6-8-24 1,-3 0-13-16,-4-3-9 0,-1 4-4 0,1 12-26 31,1 8-26-31,4 11-118 16,1 1-60-16,4 4 115 16</inkml:trace>
  <inkml:trace contextRef="#ctx0" brushRef="#br0" timeOffset="68535.88">17824 4585 625 0,'6'0'186'16,"0"1"165"-16,-3 1-116 15,-1 1-17-15,-2-1-62 16,-2 1-28-16,0-1-26 16,1 0-10-16,1 0-26 0,5 0-1 31,9 0-5-31,5-1 2 0,24 3 11 15,9 0 3-15,25 0-2 16,9 1 0 0,34 0-12-16,8 1-5 0,14 2-7 15,21 2-9-15,-18 0-4 16,-2-2-5-16,-6-5-8 16,-17-3-5-16,-18-3-10 15,-20-3-1-15,-29-3-35 16,-16 0-37-16,-21-2-143 15,-7 2 119-15</inkml:trace>
  <inkml:trace contextRef="#ctx0" brushRef="#br0" timeOffset="71251.09">17786 3908 147 0,'-1'2'27'16,"-2"-1"51"-16,2 0 10 15,3-1 52-15,1-2 33 16,1-1 37-16,0-2 8 16,-3 4-9-16,0 1-9 0,-1-1-27 15,0 1-19-15,0-1-45 16,-1 1-18-16,0 0-38 15,-3 3-17-15,4 5-20 16,1 4-12-16,2 13-6 16,-3 6-2-16,1 10 1 15,-1 2 0-15,0 0-45 16,0 0-46-16,1-5-116 16,1-3-87-16,2-6 156 15</inkml:trace>
  <inkml:trace contextRef="#ctx0" brushRef="#br0" timeOffset="71597.77">17910 4003 1143 0,'12'-9'135'0,"2"-1"72"16,6 2 4-16,6-1-76 15,4 0-37 1,7 2-40-16,-5-2-20 0,2 7-21 16,-7 2-8-16,-10 5-7 15,-5 6 1-15,-11 7 5 16,-8 1 1-16,-8 3 2 16,-3 1 0-16,-10-1-5 15,2-1-2-15,-3-3-2 16,5-2-2-1,11-2-2-15,4 1-2 0,16-4-2 16,11 1 0 0,8-3 2-16,5-2 0 0,4-4 2 15,-6-3 3-15,4-9-58 16,1-5-56-16,1-5 65 16</inkml:trace>
  <inkml:trace contextRef="#ctx0" brushRef="#br0" timeOffset="71872.83">18603 3719 1328 0,'3'0'145'0,"-4"0"66"15,-4 1 18-15,-10 6-87 16,0 4-38-16,-11 11-48 15,-3 8-18-15,-4 18-31 16,-4 10-7-16,8 10-4 16,8 1-1-16,12-7-1 15,10-5 2-15,11-13 0 0,5-4-10 16,10-8-68 15,-5-8-52-31,9-9 67 0</inkml:trace>
  <inkml:trace contextRef="#ctx0" brushRef="#br0" timeOffset="72280.68">18911 3848 1165 0,'-12'-5'143'0,"-6"-1"82"15,-4 2-23-15,-5 0-98 16,-2 3-37-16,0 5-39 16,3 6-12-16,1 5-14 15,2 5-2-15,9-2-4 0,6 0 0 16,10-3 4-1,8 0 2-15,7 0 4 0,4 0 2 16,6 0-2-16,-1 0-1 16,0-3-1-16,0-1 0 15,-4-1 1 1,-4-2 0-16,-15 2 2 0,-7-1 1 16,-18-1-10-16,-3 2-18 15,-3-2-74-15,-3 0-62 0,2-4-226 16,1-2 214-16</inkml:trace>
  <inkml:trace contextRef="#ctx0" brushRef="#br0" timeOffset="72517.67">18744 3677 1053 0,'1'-3'156'0,"2"1"40"16,5 4 4-16,3 5-25 16,2 11-73-16,-1 8-18 15,-3 16-34-15,-1 5-20 16,-7 11-19-16,-2-1-4 16,-2-4-14-16,-3-6-24 15,3-8-66-15,3-6-53 0,0-7-261 16,2-1 244-16</inkml:trace>
  <inkml:trace contextRef="#ctx0" brushRef="#br0" timeOffset="73117.02">19193 3869 997 0,'0'0'-94'0,"-2"-3"425"16,-12-6-102-16,-3 2-17 0,-12 2-100 15,-1 3-34-15,2 7-40 16,0 4-14-16,10 7-19 16,4 0-5-16,12 1-4 15,2 1 2-15,7-6 7 16,5-3 5-16,6-3 10 15,5-3 0 1,2-3 6-16,0-3 5 0,-1-4 14 16,-2 0 8-16,-11-3 10 15,-2-1 2-15,-7-2-9 16,-2-1-9-16,-3 0-18 16,0 2-9-1,-4 3-9-15,1 5-2 0,3 4-4 16,-3 1-1-1,4 3-3-15,-3 4-1 0,2 1-1 16,-1 2 0-16,3 1 1 16,0 4 0-16,2 3 3 15,4 0 0-15,-4 5 0 16,3-2 1-16,1 1-2 0,-2 1-1 16,2 3 0-16,-2-3 1 15,0 0-1-15,-2-1-1 0,-6 1 1 16,1-2 1-1,-11-4 1-15,-3-1 2 16,-7-7 0-16,2-3 1 0,1-8-27 31,2-4-21-31,3-9-71 0,3-4-50 0,3-4-144 16,4-2-174-16,9 4 277 31</inkml:trace>
  <inkml:trace contextRef="#ctx0" brushRef="#br0" timeOffset="73528.42">19376 3913 1296 0,'0'10'127'15,"-2"3"54"-15,2 6 13 16,-1 3-92-16,-7 5-30 15,2 0-40-15,-2 2-12 16,0-3-16-16,7-5-2 0,-5-1-18 16,2-3-7-16,4-5-16 15,-3-3-5-15,3-6 12 16,0-4 7-16,-4-8 19 16,4-7 6-16,0-7 21 15,1-5 11-15,6-11 15 16,-1-3 5-16,5 0-2 15,4 0-1-15,1 14-11 16,3 8 1-16,0 12-11 16,0 4-11-16,-3 7-5 15,-3 0-9-15,0 2-3 16,-3 4 0-16,-3 2 0 16,-6 3-1-16,-10 3-12 15,-5 1-14-15,-13 1-43 0,1-2-32 16,-7-3-105-16,5-7-129 15,1 1 192-15</inkml:trace>
  <inkml:trace contextRef="#ctx0" brushRef="#br0" timeOffset="73812.31">19489 3604 1318 0,'0'0'140'0,"-1"0"68"16,1 5 10-16,4 6-61 0,7 6-25 16,13 9-15-1,3 4-23-15,5 9-39 0,4 1-12 16,-1 6-20-16,-2 2-6 16,-5-2-8-16,-7 4 0 15,-17-4-2-15,-12 0-1 16,-21-3-18-16,-8 0-22 15,-11 4-58-15,-3 3-38 16,-15 5-107-16,-16 5 127 0</inkml:trace>
  <inkml:trace contextRef="#ctx0" brushRef="#br0" timeOffset="78686.19">18591 5313 609 0,'10'-2'141'0,"-3"-2"125"16,1-1-17-16,-6 3-67 0,-2-1-27 16,-2 0-40-16,-1 3-19 15,-2-1-39-15,1-2-14 16,-1 0-15-16,-3-4-4 16,-4-1-8-16,0 2-3 15,-4 1-8-15,-1 3-2 0,-7 8-4 16,-4 4-3-16,-2 14-2 15,0 4 0-15,6 4 1 16,7 2 1-16,11-8 0 16,9-5 1-16,10-9 1 15,6-4 0-15,7-8 3 16,0-2 5-16,1-7 11 16,1-5 5-16,-8-4 16 15,-4-4 4-15,0 0-2 16,-2 1-2-16,-8 2-10 15,2 4 0-15,-5 4 0 16,-3 10 2-16,1-2-5 16,-1 6-3-16,-1 5-8 15,0 1-2-15,-4 5-3 16,5 6-3-16,-2 6-1 16,-2 3-2-16,3 7-1 0,-5 2-1 15,1 3-1-15,-4 1 1 16,3-3-45-16,4-4-25 15,1-10-54-15,1-6-54 16,1-12-132-16,3-6-204 16,5-11 291-16</inkml:trace>
  <inkml:trace contextRef="#ctx0" brushRef="#br0" timeOffset="79235.48">18830 5284 323 0,'-1'4'119'0,"-2"-3"120"16,0-1-33-16,2 0-64 16,1-4-17-16,0 2-19 0,0 1-11 15,0 0-11-15,0 1 6 16,0 0 7-16,0 4 3 16,-4 0-4-16,0 5-14 15,-2-5-26-15,-2 4-14 0,-2 4-20 16,-3-1-9-16,0 14-9 15,-3 5-3 1,-3 9-2-16,1 4-1 0,5 6 1 16,2-4-2-16,11-6 1 15,5-5-2-15,10-11 2 16,1-3 0-16,6-12 2 16,2-5 8-16,-1-7 5 15,-1-6 1-15,-6-2 4 16,-3-2 1-16,-11-2 7 15,-4 2 1-15,-11-3-4 16,-7 2-6-16,-1 4-15 16,-3 2-4-16,0 9-31 15,5 7-26-15,4 0-85 16,3 0-51-16,12-6-166 16,1 0 191-16</inkml:trace>
  <inkml:trace contextRef="#ctx0" brushRef="#br0" timeOffset="79989.53">19104 5238 679 0,'5'2'138'15,"-3"-2"130"-15,2 1-29 0,-2-1-59 16,-1-1-31-16,-1 3-53 0,0 2-24 16,-6 9-40-16,1 2-9 15,-3 11-10-15,-5 2-4 16,4 5-6-16,-5 5-2 16,-1-3 0-16,5 1 0 15,-1-5 1 1,-1-3 0-16,4-7 1 0,1-4-2 15,5-5 1-15,3-5-2 16,8-2 6-16,-1-2 1 16,7-1 3-16,3-1 1 0,2 1-10 15,0-2-6-15,0-1-70 16,-3-1-63 0,-4-6 74-16</inkml:trace>
  <inkml:trace contextRef="#ctx0" brushRef="#br0" timeOffset="80162">19134 5479 1365 0,'-3'13'160'0,"2"4"88"16,1 4-20-16,1 6-96 16,2 3-50-16,-1 1-49 15,2 0-18-15,-4 1-56 16,0-4-42-16,2 1-224 0,-1 3 181 15</inkml:trace>
  <inkml:trace contextRef="#ctx0" brushRef="#br0" timeOffset="82788.28">18400 5981 871 0,'-5'1'148'0,"-2"4"128"32,-3 1-1-32,-3 6-66 0,-2 0-42 0,2 4-60 15,1 1-25-15,9-2-29 16,6-1-4-16,19-5-10 16,17-4-2-16,21-9-4 15,13-4-2-15,17-7-6 16,5-1-4-16,14-1-9 15,-5 2-2 1,-8 6-5-16,-12 2 0 0,-30 5 2 16,-13 3 0-16,-31 3 3 15,-15 3 0-15,-27 3-14 0,-11 2-12 16,-16 4-44-16,-14-1-28 16,-18 0-50-16,-7-1-12 15,-5-2 8 1,-3-2 27-16,-2-2 51 0,4 1 20 15,13 1 32-15,15 2 2 16,27 2 22-16,9-1 13 16,26-3 18-16,14-2 20 15,22-6 11-15,14-2-4 0,22-7 11 16,15-2-8-16,30-6-4 31,1-2-4-31,7-2-18 0,-1 1-10 16,-14 3-17-16,-7 3-3 0,-23 6-7 15,-23 4-1-15,-28 3 0 16,-14 5 1-16,-19 5-4 16,-14 2-7-16,-33 6-34 15,-10 0-26 1,-16 2-52-16,0-2-14 0,-11 0 1 16,3-1 19-16,7 0 34 15,15 0 20-15,33-5 24 16,18-1 4-16,27-5 49 0,13-4 19 15,30-3 41-15,18-3 20 16,25-6 9 0,7-1 4-16,5-3-18 0,-3-1-11 15,-5-2-35-15,-7 2-17 16,-27-1-16-16,-16 4-4 16,-34 2-23-16,-15 2-38 15,-17 3-81-15,-12-1-232 16,-11-2 212-16</inkml:trace>
  <inkml:trace contextRef="#ctx0" brushRef="#br0" timeOffset="83431.72">19812 5348 743 0,'0'-4'126'0,"0"1"121"0,2-2 12 16,0 5-18-16,-6 3-25 15,-3 3-54-15,-1 1-20 16,3 3-40-16,4 2-18 16,6 5-17-16,0 5-9 15,10 5-19-15,-1 5-10 0,-1 7-13 16,2 2-7-16,1-2-4 15,-8-4 0-15,3-12 1 16,1-6 1-16,-5-9 5 16,4-8 2-16,-2-8 3 15,0-6 8-15,4-7 7 16,0-6 1-16,2-10-5 16,3 0-7-16,-1-4-14 15,0 0-2-15,-2 7-5 16,-2 3-1-16,-7 12-35 15,-1 5-33-15,-5 8-124 16,0 6-100-16,4 3 157 16</inkml:trace>
  <inkml:trace contextRef="#ctx0" brushRef="#br0" timeOffset="83889.04">20371 5372 1491 0,'4'5'138'0,"-4"4"55"0,0-1 26 15,-8 6-85-15,1 6-36 16,-5 6-46-16,-2 6-22 16,-5 6-22-16,-2 0-3 15,1 0-3-15,1-4 0 16,8-10-1-16,3-5 0 0,8-10 0 15,2-4 1-15,4-8 3 16,2-7 1-16,4-15 1 16,2-6-1-16,4-13-2 15,4-5 1-15,-3-1-2 16,5 0 6-16,0 9 9 16,0 2 6-16,0 14 16 15,-3 7 4-15,-4 14 1 16,-4 7 0-16,-6 14-9 15,-5 4-5-15,-2 7-6 16,-1 8-6-16,1 0-7 16,2 4-5-16,4 3-5 15,3-1 0-15,2-1-1 16,1-5-1-16,-2-9-32 16,-2-5-26-16,-5-10-71 15,-3-5-50-15,-4-5-193 0,-3-5 213 16</inkml:trace>
  <inkml:trace contextRef="#ctx0" brushRef="#br0" timeOffset="84061.66">20286 5496 1133 0,'-4'6'215'0,"2"2"136"15,9 2-79-15,3 1-22 0,11-5-110 16,1-3-42-16,9-6-57 15,8-5-17-15,1-2-34 16,2-1-38-16,-2 3-141 16,-7 1-107-16,-16 7 149 15</inkml:trace>
  <inkml:trace contextRef="#ctx0" brushRef="#br0" timeOffset="85099.66">19638 5831 1013 0,'-1'5'125'0,"0"0"102"16,3 1-5-16,6 2-24 16,9 0-28-16,22 0-38 15,12-1-13-15,20-4-29 16,4 1-15-16,15-2-22 16,6 1-9-16,7 0-15 15,-3-2-7-15,-12 0-11 16,-13-1-2-16,-15-1-1 15,-6 0 0-15,-33 0-11 0,-15-1-16 16,-30 2-43-16,-17 0-19 16,-20 1-40-16,-5 4 2 15,-24 3-25-15,-6 1-30 16,-11 2-27-16,0 0 9 16,2 3 66-1,7 3 49-15,20 0 101 0,11-2 34 0,40-3 75 16,21-5 9-16,35-8 38 15,25-4-4-15,23-7-44 16,10-2 9-16,11-2-46 16,2-1-18-16,3 0-24 15,-6 1-16-15,-21 2-15 16,-16 1-4-16,-27 4-3 16,-12 4-2-16,-26 3-13 15,-14 3-6-15,-18 5-30 16,-9 2-9-16,-25 4-9 15,-10 0-4-15,-12 2 11 16,0-2 7-16,24 1 18 16,10-3 10-16,23-4 12 15,15 1-4-15,21-4 7 16,12-1 6-16,23-2 17 0,10 1 9 16,24-1 10-16,14 0 1 15,11 0-6-15,-4-1 0 16,-15-3-7-16,-14 1-5 15,-24 0-4-15,-9 0-4 16,-23 3-7-16,-14 0-3 16,-21 4-10-16,-6 1-9 0,-21 3-37 15,-16 3-11-15,-18 4-10 16,-5 1 5-16,7-1 35 16,15 2 8-1,31-4 17-15,13-3 4 0,29-3 11 16,19-5 13-16,18-4 19 15,20-4 4-15,22-4 7 16,12 0-7-16,6-4-12 16,-5 0-8-16,-23 2-9 15,-14 0-5-15,-24 6-2 16,-14 2-1-16,-29 7-10 16,-11 5-6-16,-17 9-19 15,-5 4-8-15,1 6-14 16,-3 0-7-16,11-6-45 15,8 0-44-15,25-11-318 16,15-7 282-16</inkml:trace>
  <inkml:trace contextRef="#ctx0" brushRef="#br0" timeOffset="120517.48">20624 4339 237 0,'-14'-2'87'0,"3"0"68"15,5-1-18-15,3 2-13 16,3 1-23-16,2 2-6 16,4 3-20-16,-2 1-4 15,11 6-7 1,0 3-5-16,13 5-5 0,4 3-5 0,9 3 20 15,7-2 4-15,6-3 5 16,5-3 0-16,12-5-35 31,6 0-9-31,-8-4-18 0,-5-1-5 16,-23 0-2 0,-10-2 1-16,-12-1-51 15,-5-3-62-15,-6-2-330 0,-5-3 264 16</inkml:trace>
  <inkml:trace contextRef="#ctx0" brushRef="#br0" timeOffset="120742.67">21214 4383 743 0,'10'12'139'0,"5"1"87"0,2 6-50 0,2 2 10 15,5-1-66-15,4-1-15 16,2 0-46-16,-1-2-19 31,-4 1-12-31,0-2-4 0,-15-1 0 16,-8 2-3-16,-18 1-3 15,-12 2-11-15,-11 0-66 0,0-4-50 0,1-4-203 32,5-4 173-17</inkml:trace>
  <inkml:trace contextRef="#ctx0" brushRef="#br0" timeOffset="121615.63">21741 4084 990 0,'0'-4'124'16,"0"2"89"-16,0 2-2 0,-1 5-68 16,-1 3-16-16,1 7-29 15,0 5-24-15,1 11-30 16,1 5-11-16,0 14-19 15,-1 4-6-15,-2 12-5 16,-2 2-2-16,-3 7-44 16,-1 4-53-16,-1 0-7 15,0-1-3-15,1-14 44 16,2-10 54-16,3-17 6 16,-2-7 3-16,5-11-1 15,5-4-1-15,4-4-1 16,5-3 0-16,7 1-1 0,2-2 2 15,11 0 0 1,10-1-1-16,14-4 2 0,8 0-1 16,-3-3 0-1,-3-1 0-15,-3-2 1 0,0 0 0 16,10 0 0-16,5 2 0 16,-6 1 1-16,-8 1 0 15,-17 0 1-15,-9-1 1 0,-6 1 1 16,-5 0 0-1,-4 0 0-15,-2 0 2 0,-9-2 2 16,0-2 1-16,-4-4-1 16,-2-4 0-16,3-6-2 15,-2-4-2-15,5-9-4 16,3-2 18-16,9-16 4 16,1-8 5-16,1-13 26 15,-4-5-10-15,-5-3 12 16,-1-3-4-16,-1-6-17 15,-3-1-10-15,-4 10-8 16,-2 4-1-16,-7 15-3 16,-2 3-3-16,0 3-5 0,1-1-3 15,3 4-1 1,-1 2-2-16,1 9-2 16,-2 6-2-16,-6 14-5 0,-8 8-1 15,-14 13-3-15,-6 7 1 16,-18 14 7-1,-15 8 3-15,-17 7 4 0,-8 1 0 0,1 7 0 16,4 1-2-16,-7-1-37 16,5-2-27-1,10-6-52 1,16-7-51-16,36-6-228 0,14-3 245 16</inkml:trace>
  <inkml:trace contextRef="#ctx0" brushRef="#br0" timeOffset="122062.55">22116 4253 539 0,'2'2'97'15,"-4"0"52"-15,2 4-22 16,-5 0-1-16,2 3-46 15,2 3-3-15,-2 0-37 16,1 4-9-16,-5 6-2 16,1 1-3-16,-5 8-9 0,2 2-5 15,-2 0-7-15,-2-4-2 16,6-5 0 0,1-5-1-16,6-5 2 15,7-3 5-15,3-3 7 0,2-3 1 16,5-3 0-16,2-3-6 15,3-6-3-15,2-2-31 0,-2-5-214 16,3-2 167-16</inkml:trace>
  <inkml:trace contextRef="#ctx0" brushRef="#br0" timeOffset="122267.24">22439 4233 772 0,'0'4'108'15,"0"5"49"-15,0 13-23 16,-1 5-44-16,-2 9-42 0,-1 2-5 16,0 1-34-16,0-1-5 15,-3-5-51-15,1-2-120 16,4-3 104-16</inkml:trace>
  <inkml:trace contextRef="#ctx0" brushRef="#br0" timeOffset="123490.58">23137 3800 360 0,'-4'0'76'0,"0"-3"9"0,-1-2 69 16,2-1-17-16,-1-1 17 16,3 0-18-16,1 3-6 0,4 3-21 15,-1 2-22-15,6 9-22 16,-1 5-7-16,1 17-23 16,1 9-9-16,-3 17-12 15,-3 8-7-15,-4 9-5 16,-7 8-2-16,-4 13 0 15,-2 7-1-15,-4 8-51 16,0 1-25-16,-2-2-58 16,0-5-26-16,0-14 49 15,-1-12 27-15,7-22 61 16,0-13 26-16,8-14 9 16,-2-6 1-16,6-11 5 15,1-4 9-15,0-5 23 16,4-2 10-16,4-2-3 0,5 1-7 15,0-3-15 1,5 1-4-16,1 0 8 0,3-3 5 16,8 2-8-16,11-1-6 15,13 2-15-15,1 1-7 16,3 6-7-16,-6 1 1 0,-2 0-1 16,2 0 0-16,5-3-24 15,6-2-7-15,-6-2-10 16,-6 0-4-16,-16-4 22 15,-13-2 6-15,-10-3 10 16,-6-3 3-16,-3-3 4 16,0-3 0-16,-3-4 0 15,0-4 3 1,1-6 16-16,7-7 17 0,-1-12 2 16,2-8 10-16,-1-19 4 15,-3-8-8-15,-2-12 7 16,-2-8-8-16,-2-5-20 15,-4 0-7-15,2 6-6 16,-1 4-1-16,0 10-1 16,-3 2-2-16,1 9-2 0,3 9-2 15,-3 17-2-15,5 8 0 16,1 15-1-16,-2 4 0 16,2 8 7-16,-3 4 5 15,-2 9 6 1,-1 6 2-16,-13 10-9 0,-10 8-4 15,-23 12-3-15,-7 2-1 0,-12 9 3 16,4 1-2-16,12 2 0 31,2 1 1-31,4-5-77 0,1-2-33 0,6-4-168 16,5-2 134-16</inkml:trace>
  <inkml:trace contextRef="#ctx0" brushRef="#br0" timeOffset="123762.09">23373 4149 221 0,'16'15'84'0,"-3"3"70"0,-5 2-4 15,-4 6-38-15,-4 5-21 16,-5 5-19-16,-4 2-24 31,-4 2-28-31,2-3-3 0,2-6-4 16,2-4-2-16,7-8 6 0,3-4 3 31,10-6 6-31,-1-6 1 0,6-9-7 16,3-7-12-16,5-14-140 15,0-5-132-15,4-9 141 16</inkml:trace>
  <inkml:trace contextRef="#ctx0" brushRef="#br0" timeOffset="124029.43">23568 4121 699 0,'14'3'110'0,"2"0"95"0,3 2 10 15,0 0-76-15,1 2-24 16,-4 0-56-16,-5 0-23 15,-5 3-19-15,-6 0-4 16,-9 7-5-16,-5 2-3 0,-10 8-3 16,0 2-2-16,3 4 0 15,6 2-3-15,12-2-1 16,7-3 0-16,16-6 0 16,8-1-1-1,13-10 1-15,1-4-8 16,1-8-93-16,-5-5-165 15,3-3 157-15</inkml:trace>
  <inkml:trace contextRef="#ctx0" brushRef="#br0" timeOffset="128037.33">23707 4781 334 0,'0'6'99'16,"-4"2"100"-1,0 2 1-15,-3 4-57 0,3-4-18 16,7-1-38-16,12-2-16 16,11-1-4-16,4-1 6 15,9 4 0-15,1 4-14 0,14 5-28 16,8 7-15-16,15 1-11 16,-2-2-3-1,-11-1-1 1,-13 0 0-16,-25-4-54 15,-8-1-59-15,-11-4 63 0</inkml:trace>
  <inkml:trace contextRef="#ctx0" brushRef="#br0" timeOffset="128280.24">24253 4968 609 0,'5'5'151'0,"3"1"161"0,-1 1-117 16,2 2-34-16,2 1-40 15,4-3-35-15,3 0-11 16,1-1-28-16,-5 3-12 16,-6 2-13-16,-8 2-6 15,-16 6-6-15,-5 1-1 0,-4 1-77 16,-6 1-57-16,-3-5-250 15,-2-4 205-15</inkml:trace>
  <inkml:trace contextRef="#ctx0" brushRef="#br0" timeOffset="129297.53">24585 3912 706 0,'-13'-10'113'16,"5"6"113"-16,2 6-18 16,0 9-29-16,6 6-4 15,-5 12-17 1,4 2-11-16,0 18-30 15,-1 8-17-15,1 13-34 0,1 13-17 0,6 11-25 16,0 5-8-16,0 18-11 16,2 8-2-1,-7 18-2-15,-1 13 1 0,-3 15-1 16,-5 3 1 0,-8 13 0-16,-6-2 1 0,-1-5 0 15,0-3 0 1,2-18-1-16,4-3 0 0,3-18 0 15,0-9 0-15,4-17 4 16,1-12-1-16,1-16 4 16,2-7 0-16,0-14 1 15,1-5-1-15,3-14-1 0,-2-4 3 16,2-14 5-16,0-6 5 16,2-10 3-16,0-8-3 15,0-1-10 1,0-2-6-16,5-9-10 15,3-2-2-15,6-4 0 16,4 0 2-16,8-1 1 16,11 0 1-16,11 1-1 0,3-2-1 15,0-4 1 1,-4-1-1-16,-2-5 0 0,2 2 2 0,6 3 1 31,3 0 1-31,2 6 1 0,-3 0 2 16,-14 4 1-16,-9 1 2 0,-17-3-18 15,-9 1 0 1,-6-5-1-16,0 0-4 0,-4-4 14 16,0-4-3-1,3-9-1-15,4-5 0 16,2-11 2-16,4-5 2 16,5-19-1-16,-1-10 0 15,1-25 0-15,0-15 0 16,-7-23 4-16,0-7 1 15,-7-14 2-15,1 1 2 0,-1 3 1 16,-1 2 1-16,-3 13 2 16,-1 4 4-16,0 2 1 15,2 5-1-15,0 7-3 16,0-1-4-16,1 18-2 16,4 5-3-16,-1 14 1 15,1 10 3-15,1 19-1 16,-7 7 3-16,-4 15-4 15,-1 6-5-15,-3 11-9 16,1 6-3-16,1 12-2 16,3 8-1-16,-9 12 6 0,-8 9 2 15,-21 14 5 1,-13 6 6-16,-7 4 8 16,-1-1 2-16,8-7-1 0,1-5-3 15,-12-8-17 1,-4-4-25-16,0-3-51 0,4 0-38 15,29 4-77-15,12 1-80 16,28 5 160-16</inkml:trace>
  <inkml:trace contextRef="#ctx0" brushRef="#br0" timeOffset="130175.7">24293 7579 634 0,'0'3'132'0,"-2"2"141"0,1 1-124 15,0 3-10-15,1 3-30 16,-3 1-27-16,0 5-5 15,0 9-42-15,0 3-16 16,2 9-14 0,1 4-4-16,-1-3 0 15,1-2-1-15,0-9 0 16,-1-6 0-16,3-13-2 0,0-1-3 0,0-10 0 31,-1-6-1-31,-1-13 6 0,-1-9 5 16,-1-18 9-16,5-4 9 15,-1-9 14 1,4-2 0-16,4 2 4 16,2 3-5-16,2 15-8 15,1 6 0-15,-2 16-9 16,-3 11-6-16,-4 11-7 16,-1 8-2-16,-2 15-3 15,0 6 1-15,0 11-2 16,2 3-1-16,2-5 1 15,2-4-1-15,3-14 1 0,3-8 0 16,6-15 3-16,5-9 3 16,3-14 14-16,3-6 8 15,1-8 18-15,-5-5 6 16,-7 3 2-16,-7 6-3 16,-7 13-15-16,-6 19-4 0,0 8-15 15,-2 17-6-15,0 20-12 16,-3 7-16-16,1 12-75 15,1 5-38-15,-2-4-152 16,4-4 145-16</inkml:trace>
  <inkml:trace contextRef="#ctx0" brushRef="#br0" timeOffset="130822.37">24807 7682 1003 0,'2'6'56'16,"3"2"7"-16,0 0-9 0,3-1 15 15,4-6 19-15,-1-4 23 16,3-9 12-16,0-3-4 16,0-6-30-16,-2-1-22 15,-6 2-37-15,-4 0-11 16,-9 4-2-16,-7 3 5 0,-7 10 10 15,-1 10-1-15,-3 14-11 16,2 10-8 0,5 12-15-16,3 3-4 15,9-1 0-15,3-3 0 0,6-14 0 16,6-7 1 0,7-11 1-16,5-4 1 0,3-10 4 15,7-6 1 1,6-7 7-16,10-3 5 15,-3-2 10-15,-4 0 7 0,-8 6-3 16,-13 5-3-16,-4 8-9 16,-7 4-6-16,-8 9-2 15,-2 6-6-15,-9 6-8 16,1 4-49-16,1 0-1 16,3-2 4-16,2-10 8 15,4-12 44-15,5 0 1 16,-2-10 1-16,5-8 5 15,2-3 0-15,5-2 4 0,3 2 3 16,-2 6 0 0,-4 4 1-16,-2 8-5 15,-5 3-3-15,-1 6-16 16,-2 2-12-16,-1 0-22 16,-1-1-1-16,0-5 12 15,0-4 12-15,2-6 24 16,3-7 1-16,4-5 3 15,1-3 2-15,5 1 1 16,3 5 0-16,3 13-2 0,-1 8-3 16,3 19-4-16,2 6-75 15,0 6 52-15</inkml:trace>
  <inkml:trace contextRef="#ctx0" brushRef="#br0" timeOffset="132425.25">22910 7512 794 0,'0'0'135'0,"0"1"86"0,1 6-42 15,-1 5-28-15,0 9-35 16,0 6-14-16,2 10-37 16,-2 5-18-16,3 13-27 15,0 5-8-15,-2 5-10 16,2 1-18-16,-1-7-94 15,-1-7-73-15,6-11 90 16</inkml:trace>
  <inkml:trace contextRef="#ctx0" brushRef="#br0" timeOffset="132691.61">22931 7608 1048 0,'10'-24'101'16,"-1"-3"73"-16,4 4 3 16,2 1-38-16,0 1-13 0,5 8-43 15,1 0-28-15,3 12-39 16,0 5-9-16,-1 9-5 16,-1 5 0-16,-9 3 1 15,-3 5 3 1,-13 4 2-16,-6 0 0 0,-12 1-17 15,-4-1-26 1,0-1-87-16,-1-3-65 0,4-7 95 16</inkml:trace>
  <inkml:trace contextRef="#ctx0" brushRef="#br0" timeOffset="133342.91">23302 7408 1107 0,'17'1'76'0,"-4"9"20"0,-2 7-10 15,-6 16-11-15,-2 7-10 16,-2 6 1-16,-4 1-20 16,2 1-30-1,-2 0-7-15,2-2-7 0,2-1-1 0,2-10-1 16,2-4-2-16,-1-12 0 15,0-6-1-15,3-9 1 32,0-5 1-32,3-9 2 0,0-4 3 0,0-7 15 15,-1-1 7-15,-2 5 11 16,2 4 4-16,-3 6-14 31,0 5-6-31,-5 9-13 0,0 6-3 16,-1 8-2-16,-1 2 0 0,5-2-2 31,2-3-1-31,8-8 0 0,3-7 1 0,1-8 14 16,2-7 10-1,-2-6 9-15,-1-3 2 0,-1 2-9 16,0 3-8 0,-1 4-9-16,-2 3-4 15,1 6-5-15,-2 3-1 16,-5 6 0-16,2 4 0 15,-4 3 1-15,0-1 1 0,6 0-1 16,-3-1 1-16,3-4-1 16,1 0 1-16,-4-4 19 15,-4 1 11-15,-3-3 22 16,4 3 5-16,-5 3 2 16,1 1-6-16,-1 8-18 15,-6 3-6-15,1 3-19 16,-4 5-4-16,1 4-4 15,-6-1-1-15,-6 5-2 16,0-4-5-16,-12-1-63 16,2-1-42-16,4-5-107 15,3-3-114-15,11-10 191 0</inkml:trace>
  <inkml:trace contextRef="#ctx0" brushRef="#br0" timeOffset="133643.29">23973 7675 901 0,'7'4'135'0,"-7"3"111"16,-1 1-25-16,-10 3-89 15,-2 1-32-15,-5 0-52 16,0 1-20-16,1 0-17 15,0 0-3-15,9-3-7 16,5 0-1-16,7 1-4 16,3 1 2-16,4 8 1 15,-2 2 1-15,-2 4 1 16,-5 4 1-16,-8 0 1 16,-7 2 0-16,-9 1-8 0,-3-1-33 15,-9-3-162 1,-9-2 132-16</inkml:trace>
  <inkml:trace contextRef="#ctx0" brushRef="#br0" timeOffset="144775.17">5240 13190 344 0,'1'-4'95'0,"-1"0"67"0,0 4-43 15,-3 2-23-15,0 4-22 16,1 2-1-16,-3 2 17 16,2-2 8-16,-1-2-4 15,3 0-3-15,1-5-10 16,2-2-5-16,1-2-4 16,0-2-8-16,-1 1-23 15,2 2-10-15,-2 2-17 16,2 1-5-16,-4-1-5 15,1 0 0-15,1-4-1 0,0-1 0 16,2-2-1-16,-3-1 0 16,1 3 1-16,-2 0 1 15,-3 3-1 1,0 1 2-16,-2 1-2 0,-2-2 1 0,2 0-1 16,1 0-1-1,4 2-2-15,-4 0 0 16,4 6 0-16,0 3 0 0,1 7-1 31,1 1 0-31,-1-1 0 0,2-4-1 0,1-8 1 16,-1-4 1-16,3-9 0 15,1-1 1-15,-1-6 24 16,0-1 8-16,-3-2 14 0,-1 1 3 31,-2 2-18-31,-6 2-5 0,-3 5-16 16,-3 3-2-1,1 6-6-15,0 5-2 0,-3 5-1 0,3 2 0 16,-1 2-1-16,4-1 0 16,7-4-2-16,5-1 1 15,5-2-1-15,1-2 0 16,3 0 3-16,0-1 0 0,1-2 0 31,1-1 0-31,-2-1 1 16,0-4 1-16,-3 0 0 15,-2-2 1-15,-6 2 0 16,-2 1 1-16,-4 2 0 16,-3 1-1-16,-9 1 0 15,4 0-1-15,-2 0-1 16,0-2 0-16,5 0-1 16,1 1-2-16,7 3 0 15,1 2-1-15,2 4 1 16,4 3 0-16,-1-2 0 15,5 0 1-15,-1-4 1 0,2-2-1 16,-2-3 2-16,0-1 0 16,-2-2 0-16,-1-1 2 15,-6 1-1-15,-1-2 2 16,-7 0-1-16,-1-1-1 16,-4 0 1-16,1 1-2 0,-2 3-1 15,2 0 0 1,3 3 0-16,2 2-3 0,6 5 0 15,2 0-1-15,6-1 1 16,4-1 0 0,1-2 2-16,0-3 1 0,-1-1 0 15,3 0 1-15,-9-2 1 16,2-1 0-16,-6-1 0 16,-2-3 1-16,-3 0 0 15,-4-2-1-15,0 0 0 16,-3 2-1-16,1 1 0 15,0 3-1-15,3 4-1 0,2 3-1 16,4 4 0-16,1 1-1 16,3 0 1-1,3 0 0-15,1-3 1 0,2-1 0 16,-1-3 1 0,-2-1 0-16,0-1 1 0,-1-2 0 0,-2-2 1 15,-1-3 0 1,-2-2 0-16,-1 0-1 15,-1 0 1-15,-2 1 0 0,-3 4-1 16,2 2 0 0,-2 5-1-1,1 4 0-15,4 3-1 0,0 3 0 0,2-3-1 16,1-2 0-16,0-4 1 16,3-4 0-16,2 1 1 15,-1-1 0-15,-2-1 15 16,-2 1-56-16,6-7 34 15</inkml:trace>
  <inkml:trace contextRef="#ctx0" brushRef="#br0" timeOffset="163598.99">24634 5394 390 0,'0'0'116'16,"1"-1"111"-16,3 2-24 0,3 1-58 16,0 0-29-16,2-1-24 15,-4-1 5 1,-2-2 18-16,-3-2 2 0,0 0-22 15,-3-2-18-15,-3-2-48 16,4 2-13-16,-3 1-12 16,2 2-4-16,3 3-1 15,1 1 1 1,3-1 3-16,7 3 2 0,-1-1 4 16,5-1 3-1,9 2-1-15,4-2 3 0,13-1-1 16,6-1-2-16,12-3-5 15,4-2-3-15,-5-4-3 16,-6 0-2 0,-14-2-49-16,-7-1-35 15,-7 3-126-15,-3 0-175 16,-4 4 226-16</inkml:trace>
  <inkml:trace contextRef="#ctx0" brushRef="#br0" timeOffset="164190.43">24532 5715 400 0,'-3'-2'86'0,"1"1"100"0,-4 0-16 15,4 2-20-15,2 0-9 16,5 0-23-16,1 1-10 16,1-1-19-16,1-1-6 15,8 0-5 1,0-3-4-16,7-1-3 0,-1 0-4 16,6 4-20-16,2 2-10 0,9 5-19 15,7 0-7 1,11 1-7-16,5 0-1 0,5-5-2 15,-3-2-19-15,-13-5-146 16,-11-4 115-16</inkml:trace>
  <inkml:trace contextRef="#ctx0" brushRef="#br0" timeOffset="166860.23">24843 5498 402 0,'0'2'72'16,"0"0"78"-16,1-2-38 0,0-1-29 16,-1-1 1-16,0 0-2 15,-1 0-1-15,-1 0-11 32,-1 2-3-32,-3 0-18 0,3 2-7 0,-2 1-5 15,2 0-4-15,1 1 3 16,1 0-1-16,2 0-9 31,2 0-7-31,-2-1-13 0,3 0-2 0,0-2-2 16,3-1 1-16,1-1 0 31,-1 0 0-31,3-2 0 16,-2 0 1-16,-3 0 1 0,-1 0 2 15,-4-1 5-15,-4 1 1 16,-6-1-2-16,-1 1-2 15,0 1-7-15,0 1-1 16,5 1-1-16,1 1-2 16,5 2-1-16,0 0 1 15,5 1 0-15,3-1 1 0,3-2 1 16,0 0 0-16,3-1 1 16,-3-1-1-16,0-2 2 15,0-1-1-15,-4 1 2 16,0-1-1-16,-5 1 2 15,-2 0 0-15,-8 0 7 16,-3 0 3-16,-2 2 0 16,-2 1-1-16,2 1-7 15,2 3-4-15,3-1-2 16,6 1-1-16,2 2-1 16,0-2-1-16,5-1 2 15,1 0 1-15,2-2 0 16,0-1 0-16,0-1 3 0,0-1 0 15,-2-1 1-15,-2 0 1 16,-3 3 14-16,-1-1 5 16,-5-5 6-1,-2 5 2-15,-2 1-16 0,-3 1-5 16,4 3-8-16,2 0-3 0,3 0-1 16,3-1-2-1,4-2 1-15,2-1 0 0,1 0 3 16,1-1 0-1,-3-1 2-15,-2-1-1 0,-2 0 2 16,-1 2-1-16,0 0 0 16,-6-4-1-16,-2 5-2 15,1 0-1-15,-2 1-3 16,2 1-16 0,2-1-66-16,3-1-45 0,1 0 60 15</inkml:trace>
  <inkml:trace contextRef="#ctx0" brushRef="#br0" timeOffset="185954.84">5703 13293 516 0,'-1'1'86'0,"-3"4"71"16,-1 2-35-16,2 5-55 15,-2 2-16-15,1 0-7 16,2 2 1-16,0 0-1 16,1-1-2-16,2-4-4 15,2-3-2-15,4-4 23 16,1-2 10-16,3-1 13 15,2-1 5-15,2 0-6 16,-1 0-1-16,1 2-20 0,0 2-12 16,2 4-22-1,4 1-12-15,3 5-8 0,3 0 0 16,4 4 3-16,2-2 0 16,1-2-1-16,-4-2-2 15,1-4-3-15,-1-2-2 16,9-3 0-16,4-3-1 15,6 0 0-15,10-4 0 16,7-3 0-16,1-1 0 0,0-4 1 16,-5-1 0-1,-4-3 0-15,2 0 1 16,9 0 0-16,0 2 0 0,-2-1 6 16,-7-2 8-16,-12-2 3 15,-2-4 2-15,-7-3-3 16,-2-3-6-16,1-7-2 15,-3-1-3-15,-1-6-1 16,-2 0-1-16,-1-3-1 16,-4-2-1-16,0 4-2 15,-3-2 1-15,-2 3 0 0,-2-3-1 16,-1-4 1-16,-2-2 0 16,-3-3 12-1,2 1 2-15,3 2 2 0,-1 3 1 16,2-1-12-16,0 1-1 15,-3-7-3-15,3-2-1 16,1-5 0 0,7-3-1-16,2 2 0 0,2-2-1 15,3 1 0 1,-5 1 0-16,2-1 15 0,-6 1 5 16,-1 5 5-1,-5 2 2-15,0 9-13 0,0 3-5 16,1 7-2-1,-2 1-1-15,-2 7-2 0,-1 1 0 0,-1 3-1 32,-1 1-1-32,2-1-1 0,3 2-1 0,4 3-1 15,6 2-1-15,1 7 0 16,-1 0 0-16,0 1 2 16,-3 1 5-16,-1 2 3 15,-1 1 3-15,4 3 3 16,-3 0-1-16,7 2 0 15,5 0-2-15,1-1-5 0,6-2 0 16,11 0-11-16,6-2 24 16,1 0 11-16,0-2 3 0,-3 3 17 15,0-1-20 1,6 3-9 0,2 1 1-16,-7 2-7 15,-8 2-5-15,-18 0 0 0,-9 1 0 0,-11 0-1 16,-6 0 4-1,-4-1-38-15,-4-1-26 0,4 1-68 16,-4-1-51 0,5-5-113-1,-1 0-169-15,5-5 260 16</inkml:trace>
  <inkml:trace contextRef="#ctx0" brushRef="#br0" timeOffset="186311.05">9100 10979 592 0,'-8'-1'91'16,"-1"0"92"-16,0 1 10 0,0 1-21 16,-1 2-7-16,3 5-22 15,-1 1-15-15,0 3-25 16,4 1-17-16,6-1-28 15,3 4-14-15,11 2-3 16,5 2 0-16,4 3-1 16,0-1-1-16,2 2-15 15,0-2-5-15,-5 3-7 16,-1-2-1-16,-11 2-1 16,-3 2 1-16,-11 6-1 15,-5 2-1-15,-6 4-15 16,-5 1-18-16,-3 2-22 15,-2-5-22-15,-1-3-61 0,0-5-29 16,-4-8-106-16,4-2-87 16,4-10 201-16</inkml:trace>
  <inkml:trace contextRef="#ctx0" brushRef="#br0" timeOffset="187803.24">5760 12778 355 0,'0'0'95'0,"-4"3"96"16,0 3-34-16,-2 5-62 15,1 3-5-15,-2 1-5 16,0 0-9-16,2 0-16 16,1-3-9-16,4-4-28 15,4-4-5-15,7-5 29 16,2-5 15-16,8-6 34 16,4-2 11-16,10-4-16 15,12 0-14-15,3-2-28 16,2 3-13-16,-6 3-19 15,-5 5-3-15,2 7-6 16,1 5-2-16,4 8 1 0,4 5-2 16,2 5 0-1,2 3 0-15,0 1-1 0,-10 0-1 16,-4 2-1-16,-1 2 0 16,0 2-1-16,6 2 1 15,4 6-1-15,3 3 1 16,-1 4-1-16,3 3 1 15,-8-1-1-15,-1-1-1 0,1-3 1 16,1-5 1-16,16-1 2 16,7-2-1-16,4 1 1 15,0-1 0 1,-1-5-3-16,0-4 1 0,14-9 3 16,2-4 1-16,-6-9 6 15,2-5 1-15,-9-8-1 16,9-8 2-16,0-7-2 15,-4-4 1-15,-9-5-1 16,-5-5 1-16,1-4-4 16,4-1 1-16,-4-2-2 15,-9-4 0-15,-12 0 1 16,-12-1 0-16,-10 0-2 0,0 0-1 16,-3 8-2-1,2-1-1-15,2 6 0 0,-3 3 1 16,-4 1 0-1,0 4 1-15,-5-1 0 0,-1-1 1 16,-7-1 0-16,-3-2 0 16,-2-3-1-16,-1-2 0 15,4 2-3 1,3 1-1-16,1 3-8 16,1 4 19-16,5 3 6 0,-3 3 1 0,1 2 9 15,4 3-21 1,-6 2-6-16,3 2-1 15,3 3 0-15,0 1-2 16,3-1 2-16,0 0 3 0,-2 2 4 16,1 0 1-16,1 4 1 15,-4 1-1-15,-1 3-2 16,-1 2 0-16,-6 0 4 16,-4 2 1-16,-4-2 2 15,-1-1-1-15,0-1-3 0,-1 0-2 16,-4-5-22-16,1 1-27 15,0-4-87-15,-1 0-68 16,1-1 103-16</inkml:trace>
  <inkml:trace contextRef="#ctx0" brushRef="#br0" timeOffset="188360.02">9139 12182 788 0,'-1'4'69'16,"-2"0"40"-16,-1-2-19 0,2 0-26 15,-1-1-2-15,2 0 5 16,1 1-4-16,0 4-7 15,0 2-6-15,2 3-15 16,1 3-7-16,1 1-14 16,4 0-5-16,1 0-7 15,-1-2 0-15,4-1 10 16,-1-1 12-16,3-3 13 16,1 0 3-16,-1-2-4 15,0-3-7-15,0-2-10 16,-1 0-2-16,-2 1-4 15,-5 3-2-15,-6 3 0 16,-1 3-1-16,-7 5 0 0,-4 2-2 16,-1 4-1-16,-4 1-2 15,0 5-19 1,-2-1-28-16,0 1-89 16,0-1-102-16,6-5 125 0</inkml:trace>
  <inkml:trace contextRef="#ctx0" brushRef="#br0" timeOffset="-162757.78">16693 942 459 0,'-7'-3'81'15,"-1"3"80"-15,-2 0-26 0,-1 0-30 16,2 2-15-16,1-2-18 16,3-1-6-1,-2 2-12-15,1-1 2 0,-1 0-8 16,-2 5 1-16,-1 0-5 16,0 1-5-16,1 2-9 15,0-1-2-15,2-1 0 16,1 0 0-1,6-3 11-15,2-1 1 0,6-2 10 16,5-2 10-16,3-1 0 16,5-3 9-16,9 1 0 0,9 0-9 15,7-6 3-15,4 4-4 16,3-3-6 0,5 2 8-16,9 4-3 0,13-4-4 15,11 3-8-15,-1-3-3 16,-5 2-13-1,-4 1-4-15,0 2-7 16,4 3-8-16,-13 4-5 0,-9-4 0 0,-21 5-1 31,-14-6-17-31,-7 0-72 0,-8 2-47 16,-6-2-152-16,-6 1-230 0,5 0 307 16</inkml:trace>
  <inkml:trace contextRef="#ctx0" brushRef="#br0" timeOffset="-162378.93">17695 641 667 0,'6'-7'114'31,"4"1"71"-31,-6 3 21 0,2 2-37 0,-4 4-32 16,-2 6-24-1,0 1-10-15,0 6-16 0,6-1-9 0,2 2-14 32,5 0-8-32,11 3-13 0,0 2-5 15,14-1-7 1,0 5-5-16,5-2-9 15,-1-2-1-15,-7 0-7 16,-4-3-1-16,-23 4 3 0,-13 0 1 0,-31 2 1 31,-12 4-9-31,-20 6-40 16,-11 1-31-16,-22 3-80 16,-6 0-55-16,-8 2 111 15</inkml:trace>
  <inkml:trace contextRef="#ctx0" brushRef="#br0" timeOffset="-155565.96">18656 548 757 0,'0'0'90'0,"-2"0"22"0,0-1 131 0,1 1-10 16,-1 0-4-16,1 4-51 0,-2 5-72 15,2 0-16-15,1 17-31 16,0 7-11-16,-1 16-17 16,-1 11-8-16,-2 7-15 15,0 2-4-15,1 0-5 16,5-3-30-16,1-12-77 15,5-3-54 1,0-15-187-16,0-6 191 16</inkml:trace>
  <inkml:trace contextRef="#ctx0" brushRef="#br0" timeOffset="-155046.95">18953 658 1048 0,'-3'6'127'16,"-2"5"122"-16,-2 8-77 0,-1 8-5 15,-2 4-62-15,1 5-73 16,-2 3-9-16,1-4-17 16,4-2-1-16,1-6-2 15,3-7-1-15,2-6 1 16,0-6 1-16,3-7 3 15,0-6 1-15,5-12-1 16,4-6 1-16,-1-15-2 16,3-3 0-16,-4-6 1 15,2-1 0-15,2 9 3 16,-2 10-1-16,-2 17-2 16,-2 9-3-16,-6 17-4 15,0 5 0-15,2 10 0 0,-3-2 0 16,6-4 0-16,3-3 0 15,5-11 0-15,5-1 2 16,1-15 9-16,-3-6 8 16,2-8 12-16,0-6 8 15,1-4 6-15,-5-1 3 16,-4 4 3-16,-6 3-4 16,-3 13-13-16,-3 8-13 0,-1 18-18 15,-3 10-5-15,1 13-3 16,-4 11 2-16,2 5-1 15,2 4 1-15,2-4-58 16,1-3-39-16,7-13-133 16,2-5-138-16,7-19 211 15</inkml:trace>
  <inkml:trace contextRef="#ctx0" brushRef="#br0" timeOffset="-154546.28">19471 665 993 0,'-8'29'162'16,"0"4"62"-16,0 7-56 15,1-2-25-15,0-1-98 0,4-5-20 16,-1-8-15 0,-1-4-2-16,-3-11 5 0,2-3 2 15,1-12 2-15,2-6 10 16,2-11 32-16,0-13 8 15,7-16 6-15,8-3-5 16,11-8-27-16,4 12-1 0,-1 15 8 16,0 8 4-16,-1 19-4 15,-2 4-8 1,0 8-20-16,-1 4-9 0,-6 2-8 16,-4 4-2-16,-11 5 1 15,-6 3-2-15,-14 7-9 16,-11-3-2-16,-4-2-3 15,3-4 2-15,12-8 10 16,5-3-3-16,12-2-2 16,4 1-2-16,10 4 0 15,2 1 3-15,5 5 6 16,3 2 1-16,0-4 2 16,-5 3 0-16,-6-2 2 0,-10 1 1 15,-17 2 0-15,-8 1 1 16,-18 2-7-16,-1-1-12 15,-9-3-51-15,4-5-14 16,-1-11-82-16,3-5-72 16,14-13 141-16</inkml:trace>
  <inkml:trace contextRef="#ctx0" brushRef="#br0" timeOffset="-154101.42">20404 808 671 0,'5'7'102'0,"3"0"77"16,7-2 18-16,6-5-11 15,4 5-35-15,8-4-45 16,5 0-24-16,11 2-46 16,0-4-13-16,-2 0-18 15,-4 0-5-15,-10-7-80 16,-7 2-68-16,-7-6 79 15</inkml:trace>
  <inkml:trace contextRef="#ctx0" brushRef="#br0" timeOffset="-153897.43">20786 674 665 0,'0'8'129'0,"1"1"144"15,6 3-59-15,6 3-21 0,5 4-37 16,9 2-59-16,-1 2-17 15,2 0-32-15,1-1-16 16,-8 1-18 0,-7 1-3-16,-16 2-3 0,-14 1-8 15,-13 0-67-15,-4 1-59 16,-2-5 64-16</inkml:trace>
  <inkml:trace contextRef="#ctx0" brushRef="#br0" timeOffset="-153630.12">21626 592 1805 0,'0'-8'54'0,"-3"25"-13"0,-7 28 51 16,2-4-35-16,2 12-19 16,-1 1-14-16,2-4-17 15,2-2-3-15,2-6-16 0,-2 0-40 16,6-3-130-16,-2-3-121 31,11-12 154-31</inkml:trace>
  <inkml:trace contextRef="#ctx0" brushRef="#br0" timeOffset="-153252.68">22193 439 1334 0,'-15'-3'164'0,"-3"4"19"0,-7 6 12 31,-4 6-8-31,-9 5-109 0,-2 7-27 0,-15 16-35 16,-1 6-10-16,8 12-8 16,9-3-3-1,26-8-5-15,14-8-1 16,22-14 0-16,9-7 2 16,14-13 8-16,1-4 2 15,-4-10 4-15,-4-6 2 16,-10-8 3-16,-4-1 2 15,-7-2 1-15,-2 1 0 16,-8 8 2-16,-1 8-2 16,-7 13 1-16,-5 13 0 0,-2 13-5 15,-1 7 1 1,-2 1-4-16,2-3-4 0,5-8-32 16,-2-5-65-16,8-6-212 15,1-6 182-15</inkml:trace>
  <inkml:trace contextRef="#ctx0" brushRef="#br0" timeOffset="-152576.83">22091 648 1447 0,'2'3'127'15,"0"-3"35"-15,5-3 16 0,7-5-108 16,5-3-31-16,9-8-70 15,9-1-46-15,4 0-116 16,5-1-102-16,6 5-118 16,-4 1 32-16,-5 2 111 15,-8 6 134-15,-14 4 294 16,-8 3 43-16,-7 10 81 16,-2 0-2-16,-7 10-92 15,2 6-22-15,-4 9-66 16,1 5-28-16,2 5-40 15,-1-3-12-15,1-6-11 16,-2-3-2-16,0-10-1 16,0-6 0-16,2-7 8 15,2-9 2-15,-5-1 7 16,1-8 3-16,2-16 6 16,1-6 12-16,1-16 19 0,1-10 6 15,7-3-4-15,1-1-10 16,9 10-16-16,5 11-4 15,4 12-3-15,5 4-5 16,-1 13-9-16,1 6-5 16,-3 8-8-16,-1 5-2 15,-10 7-4-15,-6 1-3 16,-11 3-3-16,-6 2-7 0,-17 4-20 16,-6 2-7-16,-10 1-3 15,0 0 7-15,11-9 22 16,7-6 10-16,14-8 4 15,11-4 0-15,13 1 1 16,6 0 1-16,9 5 10 16,4 3 2-16,-1 2 6 15,1 1-1-15,-12 0-3 16,-7-2 0-16,-18 3 0 16,-16 0-1-16,-18 5-2 15,-10 1-1-15,-8 2-38 16,-2-2-29-16,-2-2-66 15,-2 0-42-15,-6-6-322 16,-3 3 304-16</inkml:trace>
  <inkml:trace contextRef="#ctx0" brushRef="#br0" timeOffset="-112017.6">7198 14466 546 0,'0'3'272'0,"0"0"-99"15,0 3 154-15,0 4-91 16,0 4-36-16,-4 3-54 16,3 5-20-16,-1 1-36 15,1 2-13-15,1 6-22 16,0 2-5-16,2 5-15 16,1 7-10-16,3 10-13 15,2 10 3-15,-3 18 13 16,1 5 16-16,-6 14 19 15,0 5-3-15,-5 6-12 0,-2 3-17 16,-1 2-18 0,-3-4-5-16,0-6-4 0,3-3 0 15,0-11-2-15,3-2 0 0,0-8-1 16,-2-3 1-16,2 0 0 16,-2 0 0-1,-2 6 0-15,1 3 0 0,0 8 0 16,0-2-1-16,2-7 0 31,0-9 0-31,1-20-1 0,-1-8-2 0,3-13-1 16,2-5-5-16,-2-11-39 15,2-6-43-15,1-15-113 32,-2-1-92-32,1-28 156 0</inkml:trace>
  <inkml:trace contextRef="#ctx0" brushRef="#br0" timeOffset="-111067.8">7260 14424 850 0,'-5'2'155'0,"-6"4"129"15,5 2-49-15,-5 4-85 16,0-1-36-16,3 1-29 16,5-2-16-16,4-2-19 0,8-1-3 15,14-6-15-15,5-1-4 16,13-4-6-16,1-5-4 16,12-2-7-16,8-3-4 15,18-2-3-15,7 1 1 16,-4-3 27-16,0 3 11 15,-8 3 16-15,4 2 2 0,3 7-22 16,-9 1-3-16,-13 5-6 16,-15 3 0-16,-14 6 4 15,-7 2-5 1,-8 4-4-16,-4 1-4 0,-6 1-7 16,0 1-2-16,-3 0-4 15,-2 2 0-15,-1 0-3 16,-1 3 0-16,-1 3 0 15,-2 3-1-15,-1 5-1 16,0 6 0-16,-4 10-2 16,1 8 1-16,-2 16-1 15,-1 7-1-15,-2 12 0 16,1 6 0-16,-3 15 0 16,2 3 0-16,2 8 2 15,-4 2-2-15,5-6 2 0,-1-2 0 16,7-7-2-16,3-3 0 15,2-7 0 1,6-4-1-16,-2-7 0 0,3-4 2 16,-1-5 1-16,-2-2 0 15,-6-5 3 1,-6-1-1-16,-2-6 0 0,-1-4-1 16,4-9-2-16,0-1-1 0,-4-12 1 15,-1-2 1 1,-4-11 1-16,-5-6 4 0,0-9 7 15,-4-6 2-15,-6-10 3 16,-1-3-2-16,-10-11-5 16,-5-3-2-1,-7-8-4-15,-9-4-2 0,-24-1-9 16,-9 2-7-16,-11 2-8 16,-2 4-2-16,6 7 9 15,6 5 4-15,4 8 7 16,12 2-1-16,24 2-25 15,10 0-43-15,16-6-132 0,10-4-76 16,24-11 135 0</inkml:trace>
  <inkml:trace contextRef="#ctx0" brushRef="#br0" timeOffset="-110401.71">8387 17342 1278 0,'3'-8'157'0,"-1"2"116"0,0 1-41 15,-1 5-60 1,-1 4-37-16,0 7-47 15,0 6-24-15,3 14-38 0,1 3-8 16,3 14-9 0,-1 6-3-16,1 5-5 0,-4 3 2 0,0-4-43 15,-3-5-13-15,0-10-16 16,-3-11-15-16,-3-18 23 31,-1-10 7-31,-4-21 13 0,0-14 12 0,-2-28 17 31,0-13 7-31,3-14 12 16,5-2 10-16,8 8 23 0,7 6 12 16,6 15 10-16,5 10-4 0,7 13-14 15,4 8-7-15,5 17-13 16,-1 4-3 0,-6 11-5-16,-8 3 0 15,-9 8 5-15,-4 5 2 0,-10 6 2 0,-8 2-2 16,-14 7-9-16,-7-1-7 15,-13 0-33-15,-1-1-27 16,3-8-63 0,4-5-39-1,15-13-135-15,6-7-246 16,16-12 320-16</inkml:trace>
  <inkml:trace contextRef="#ctx0" brushRef="#br0" timeOffset="-109517.16">8949 17380 1195 0,'1'-22'164'0,"-5"2"123"16,-7 2-42-16,-7 6-95 15,-7 4-40-15,-1 8-56 16,-1 5-21-16,5 10-27 16,2 5-9-16,7 10-32 15,5 4-20-15,7 3-19 16,2-2 4-16,7-8 25 0,3-9 19 16,1-13 23-16,2-5 7 15,1-13 29-15,-1-4 10 16,-1-12 18-16,0-1 5 15,0-3-4 1,-2 3 2-16,-3 10-7 0,-3 6-8 16,-2 14-19-16,1 4-9 15,5 14-15 1,2 5-4-16,9 3-10 0,4 0-3 16,-1-9 1-16,1-5 0 0,-2-12 6 15,-4-3 3-15,2-10 3 16,-4-2 8-16,-5-4 24 15,1-1 12-15,-8 4 8 16,0 2-2-16,-1 10-4 16,1 6-7-16,-1 16-12 15,2 12-5-15,3 14-21 16,2 8-15-16,4 7-35 16,4 3-16-16,-1 0-48 15,1-4 1-15,-7-6 19 16,-5-7 20-16,-9-10 57 15,-10-8 18-15,-12-14 24 0,-4-9 1 16,-10-15 3 0,-2-9-4-16,-3-17 3 15,1-3-2-15,10-9-9 16,10 1-3-16,21 6-11 0,15 3-1 0,21 8 0 16,3 0 0-16,12-1-1 31,1 0 4-31,13-3 13 15,10 1-1-15,1 0 10 0,-2 0-5 16,-14 5-5-16,-17 3 8 0,-20 8 10 16,-4 6 7-16,-17 5 17 15,-7 5-1-15,-14 3-10 16,-4 3-9-16,-8 12-20 31,-1 4-4-31,1 12-2 0,2 5-2 0,9 0-4 16,9 0-4-16,16-1-7 0,11-3-6 31,10-6-3-31,4-3-1 16,5-11 0-16,-1-5 1 15,2-9-3-15,-1-6-27 16,2-10-102-16,0-7-62 0,1-10 95 16</inkml:trace>
  <inkml:trace contextRef="#ctx0" brushRef="#br0" timeOffset="-109216.63">10186 17040 898 0,'-8'5'173'16,"-1"11"169"-16,1 7-34 0,4 20-70 15,-1 7-37-15,5 13-79 16,3 7-38-16,1 6-59 16,2 2-16-16,-5-1-48 15,0-6-57-15,-2-15-207 16,-4-10 175-16</inkml:trace>
  <inkml:trace contextRef="#ctx0" brushRef="#br0" timeOffset="-109043.34">9931 17220 1060 0,'10'-11'239'15,"9"-2"247"-15,0-3-167 16,16-1-120-16,10-1-50 15,9-3-63-15,9-2-25 16,-4-1-30-16,-4 2-35 16,-10 5-143-16,-7 6-75 0,1 12 99 15</inkml:trace>
  <inkml:trace contextRef="#ctx0" brushRef="#br0" timeOffset="-108311.6">10597 17371 1700 0,'-9'-13'188'16,"0"-1"97"-16,-5 1-131 0,0 2-36 0,-8 6-82 16,-1 5-14-16,3 11-33 15,3 7-20-15,9 16-45 16,4 5-20-16,4 3 1 15,5-2 16-15,7-14 37 16,4-9 20 0,6-17 43-16,-1-9 20 0,-1-12 46 15,-1-3 18-15,-3-6 2 16,0 2-7-16,-5 6-23 16,-1 6-12-16,-7 11-19 15,-2 6-10-15,-1 15-27 16,4 5-18-16,2 14-46 15,7 6-23-15,7-2-12 16,3-2 12-16,4-18 34 16,-1-10 20-16,-1-18 31 0,1-10 13 15,-5-17 34-15,-2-5 14 32,-6-15 9-32,-1-3 0 0,-7-8-10 0,0-5 4 0,-5-1 2 31,-2 1-3-31,-5 7-11 0,3 11-12 15,3 24-19 1,1 12-5-16,1 27-7 16,2 16-2-16,5 29-10 15,1 13-9-15,3 16-19 16,2 3-12-16,0-3-26 16,-3-5-8-16,-3-13-1 15,-2-9 7-15,-4-17 26 16,-2-11 15-16,-2-18 14 15,-3-9 5-15,2-14 14 16,-1-8 7-16,7-9 10 16,3 1 3-16,6 5-7 0,8 6-6 15,6 9-4-15,3 6-4 16,4 12-2-16,-2 2-1 16,-10 8-3-16,-4 1-6 15,-12 4-21-15,-5 2-15 16,-14 0-49-16,-3 1-22 0,-11-8-59 15,-4-6-47 1,-27-30-345-16,36-19 425 16</inkml:trace>
  <inkml:trace contextRef="#ctx0" brushRef="#br0" timeOffset="-107850.05">11198 17014 913 0,'19'-29'214'15,"-5"4"198"-15,-4 13-140 16,-4 6-39-16,-3 11-52 16,-2 9-28-16,-2 12-53 15,0 10-32-15,-1 13-38 16,2 7-10-16,5 10-15 0,3 1-3 16,2-1-3-16,0-4-1 15,2-13-1 1,0-3-1-16,1-15 0 0,-1-5-2 15,3-11-1-15,2-5 2 16,0-10 6-16,0-3 5 0,2-9 11 16,-2-2 2-16,2-4 10 15,-2-2 6-15,-3-2 13 16,-4 0 8-16,-4-3 1 31,-5 1 0-31,-3 2-1 0,-5 3-1 0,-7 7 0 16,0 9-4-16,-4 10-13 15,1 7-9-15,2 16-15 16,3 4-7-16,6 13-9 16,5 3-4-16,12-1-6 15,6-5-3-15,13-17-7 0,8-7-14 16,4-18-35-16,4-9-31 16,-5-13-97-16,-4-8-51 15,-2-13 132-15</inkml:trace>
  <inkml:trace contextRef="#ctx0" brushRef="#br0" timeOffset="-100539.69">6635 16738 254 0,'0'3'64'0,"-2"0"81"16,0 0-12-16,-2 1-1 15,2-1-9-15,0-1-15 16,2 1-2-16,-1-1-12 15,-2 2-3-15,2-1-11 16,-1 1-12-16,0 1-18 16,-2-1-8-16,0 4-19 0,-1 1-7 15,2 4-10-15,-1 4-3 16,4 2-2-16,0 2-1 16,4 3 0-16,4 4-1 15,0 0 1-15,1-1-1 16,-1-7 0-16,1-2 0 0,3-11-2 15,1-3 2 1,2-6 23-16,0-3 11 0,0-8 32 16,-2-4 8-16,-4-5 8 15,-2-2 0-15,-6-2-16 16,-1 0-4-16,-6 6-20 16,-1 2-6-16,-5 7-4 15,-5 2-4-15,-2 5-6 16,-5 1-4-16,0 3-10 15,2 0-3-15,4-2-5 16,7 2-4-16,9-1-47 16,-2-2-56-16,12-1-428 15,4-7 342-15</inkml:trace>
  <inkml:trace contextRef="#ctx0" brushRef="#br0" timeOffset="-99735.31">7137 16633 236 0,'-13'7'53'15,"1"0"66"-15,2-7-9 16,3-1 13-1,4-6 48-15,2-2 10 0,1-1 16 16,2 2-10-16,0 3-43 0,2 1-27 16,-4 4-49-16,0 0-18 15,1 2-29 1,-1 1-8-16,1 0 7 0,0 0 8 0,2-1 20 31,0-2 12-31,1 0 5 16,0-1-1-16,1 2-8 15,1 1-8-15,1 4-19 16,4 0-8-16,1 1-13 16,3 1-3-16,5 1-1 15,2 0 3-15,3 2 10 16,3 1 8-16,2 0 13 16,-4 0 1-16,4-1 8 15,1-1-7-15,12-2-8 16,9 1-2-16,22-2-16 15,8-1 1-15,0 0-3 16,1-1-4-16,-9 2 1 16,1-1-2-16,0 0 1 15,-5 0 0-15,-12-4-1 0,-13-1 0 16,-11-1 0-16,-7-2 0 16,-9 1-35-16,-3 2-57 15,-10 3-23-15,1-1 37 16</inkml:trace>
  <inkml:trace contextRef="#ctx0" brushRef="#br0" timeOffset="-98999.22">7354 16810 465 0,'0'5'61'0,"-1"1"79"0,-1 1-23 0,0 4 5 16,1-1 10-16,-1-4-10 16,2-1 0-16,3-6-5 15,1-3-6-15,4-1-9 16,2-4-7-16,3-1-36 15,2 2-15-15,1 0-23 16,0 3-7-16,-2 6-5 16,1 7 2-16,-12 3 0 15,-1 4 0-15,-5 1-2 16,-4 0-2-16,-2 0-4 0,-2 0 1 31,-2-2-3-31,0 0 0 0,3-5 0 16,2 0-1-16,4-2 0 15,4-3-2-15,0 1-4 0,3-2 10 16,5 2 10-16,1 0 4 16,7-1 6-1,4 1-9-15,2-3-8 0,2-1-2 0,0-1-9 16,1 1-31-16,1-2-127 31,-1 0-196-31,3-2 196 16</inkml:trace>
  <inkml:trace contextRef="#ctx0" brushRef="#br0" timeOffset="-98811.94">7692 16843 1500 0,'-2'8'111'15,"-2"4"63"-15,0 2-41 16,1 6-71-16,3 3-18 15,3 0-36-15,3 3 0 16,1-1-80-16,3-2-68 16,4-2 80-16</inkml:trace>
  <inkml:trace contextRef="#ctx0" brushRef="#br0" timeOffset="-98379.2">7801 16930 667 0,'2'-12'189'0,"2"-1"204"16,0-1-124-16,2 6-106 16,1 1-43-16,2 6-54 15,3 2-20-15,0 4-19 16,3 5-6-16,-6 2-6 0,-1 4 0 15,-4 3-5-15,-5-2 0 16,-6 0-4-16,-1 0-3 16,-3-5-3-16,1-1 1 15,3-6-2-15,2-3-2 16,5-2 1-16,1-3-1 0,9-1 4 16,2 1 4-16,3 0 7 15,3 1 2-15,-2 4 2 16,0 1-1-16,-2 5-3 15,-3 2 0-15,-6 4 2 16,-3 1-1 0,-7 2 1-16,-3 1-3 0,-6 1-10 15,-8-2-29-15,-3-4-71 16,-1-1-34-16,3-7-172 16,3-4 172-1</inkml:trace>
  <inkml:trace contextRef="#ctx0" brushRef="#br0" timeOffset="-97577.36">6590 16168 257 0,'0'3'120'0,"0"0"96"0,0 2-9 15,-1 0-2-15,1-1-9 16,0 1-8-16,0-2-15 16,0-2-13-16,0 0-26 15,0 0-16-15,0 4-34 16,3 0-15-16,1 3-25 16,0 2-10-16,2 10-9 15,-2 2-6-15,0 6-10 16,-2 2-3-16,1-3-25 15,1-2-43-15,0-9-137 16,2-5-330-16,3-9 312 0</inkml:trace>
  <inkml:trace contextRef="#ctx0" brushRef="#br0" timeOffset="-96856.58">7186 16185 399 0,'-13'11'80'0,"1"-2"95"0,2 0 0 16,3-5-5-16,3-3-14 0,3-1-34 16,1-1-12-16,1-1-22 31,4 0 3-31,2 1 3 0,0 0-3 0,4 1-12 15,2 2-10-15,2 1-13 16,2 1-3-16,1 1 6 16,3 0 3-16,2 1 6 15,-1 0 1-15,7-1-9 16,-3 1-5-16,8 1-19 16,5 0-10-16,7 0-14 31,11 2-5-31,14-1-5 0,0 2 0 0,-2-1-1 15,0 0 0 1,-3-1 2-16,4 1 0 16,3-2 3-16,-7 0 1 0,-13-2 1 15,-7-2 1 1,-16 1 0-16,-2-3 0 0,-9 0-12 16,-3-1-34-16,-6-2-136 0,-2-1-171 15,-2-5 184 1</inkml:trace>
  <inkml:trace contextRef="#ctx0" brushRef="#br0" timeOffset="-95900.27">7606 16381 361 0,'0'-4'164'0,"0"0"171"16,-2 1-34-16,1 2-82 15,-1 1-40-15,-2 0-60 16,-1 1-27-16,-3 2-41 16,1-2-13-1,-2 0-21-15,1-1-6 0,-4-2-6 16,3 0-1-16,-2 0-2 16,1 0 1-16,1 1-2 15,-2 1-1-15,7 3-3 16,-2 5-3-16,5 5-3 0,1 0 0 15,3 1 0-15,2 2 1 16,3-6 3-16,1-1 1 16,2-6 1-16,0-3 1 15,0-4 1-15,3-4 2 16,-2-2 16-16,2-6 7 16,2 4 10-16,0 3 1 15,-5 5-11 1,-1 4-4-16,-1 8-10 0,-1 3-1 0,-3 5-4 15,2 4-1-15,-5 1-2 16,0 0-3-16,1 2-41 16,0-1-24-16,-1-4-85 31,2 0-82-31,-3-4 134 0</inkml:trace>
  <inkml:trace contextRef="#ctx0" brushRef="#br0" timeOffset="-95457.57">7781 16450 1053 0,'-2'-2'132'15,"0"2"93"-15,2 3-42 16,2 3-67 0,1 0-25-16,2 1-33 15,2-1-17-15,1-2-24 0,3 1-8 16,-2-2-5-16,2-1 0 0,1 1-1 16,-2-1 3-16,-6 2 5 15,0 2 2-15,-8 2 0 16,0 4-3-16,-7 3-23 15,0 2-16-15,0-1-18 16,0-1-2-16,5-3 16 16,1-2 13-1,3-5 10-15,2-4 2 0,8 2 10 32,-1-3 9-32,11 1 17 0,7-1 7 0,2-2-5 15,5-1-7 1,0-3-12-16,1-1-11 15,-1-3-83-15,2 2 59 16</inkml:trace>
  <inkml:trace contextRef="#ctx0" brushRef="#br0" timeOffset="-84747.13">3984 15995 543 0,'-1'-4'139'0,"-1"-2"146"15,2 2-35-15,-1-1-62 16,-1 0-27-16,-1 2-48 16,1 0-17-16,0 3-31 0,2 0-14 15,0 1-19-15,0 0-8 16,4 6-3-16,0 1 1 15,5 6-1-15,3 3 0 16,1 4-6-16,6 7-3 16,0 5-4-16,5 4-3 15,7 10-7-15,3 6 0 0,3 10 0 16,-7-2 1 0,-1-7 3-16,-5-10 1 0,-9-19-2 15,5-7-7-15,-9-12 43 16,-3-6 15-16,-2-13 39 15,2-10 24-15,-6-21-25 16,1-10-9-16,3-8-39 16,0 1-13-16,2 9-19 15,1 7-4-15,1 10-7 16,3 5-39-16,-3 7-147 16,5 1-134-16,6 7 159 0</inkml:trace>
  <inkml:trace contextRef="#ctx0" brushRef="#br0" timeOffset="-84277.8">4641 16126 891 0,'-4'3'174'0,"2"1"156"15,0 4-67-15,1 6-102 16,-1 3-48-1,0 12-60-15,-1 6-21 0,3 17-23 16,0 4-4-16,3 4-2 16,3-3-1-16,3-14 0 15,2-3-1-15,0-16 1 16,-5-6-1-16,-3-12-3 16,-1-7 1-1,-4-13-1-15,1-7 6 0,-2-19 16 16,0-9 9-16,2-25 15 15,0-4 1-15,2 1-2 16,3 8-5-16,2 13-9 0,2 8-7 16,-1 9-8-16,2 7-4 15,3 16-2-15,0 6 2 16,0 15 7-16,1 9 3 16,3 17 0-1,0 9-1-15,1 11-8 16,0 4-1-16,-1 8-2 15,0 1-2-15,0-5-10 0,-1-5-20 0,-4-19-35 16,1-12-23-16,-5-12-53 16,-2-9-28-16,-4-11-256 15,-1-8 254 1</inkml:trace>
  <inkml:trace contextRef="#ctx0" brushRef="#br0" timeOffset="-84125.4">4637 16238 857 0,'-4'16'201'16,"6"-3"203"-16,13-11-187 15,8-4-35-15,8-13-67 0,-2-7-19 16,6-5-52-16,3-3-36 16,4-1-7-1</inkml:trace>
  <inkml:trace contextRef="#ctx0" brushRef="#br0" timeOffset="-83379.01">5707 15692 911 0,'-5'-5'70'16,"-2"1"55"-16,3 0-8 15,4 3-18-15,2 0-8 0,8 1-12 16,7 1-16 0,16 0 21-16,14 0 2 0,21-3-2 15,7-1-6-15,11-8-33 16,0 0-11-16,10-6-22 15,2-2-2-15,-5 2-1 16,-3 1 2 0,-23 8 6-16,-8 2 2 0,-10 5-12 15,-9 1-30-15,-14 0-111 16,-9 2-104 0,-16-2 120-16</inkml:trace>
  <inkml:trace contextRef="#ctx0" brushRef="#br0" timeOffset="-83116.4">6521 15441 1164 0,'8'8'123'16,"4"0"88"-16,3-2-38 16,4-1-61-16,4-2-22 0,4-3-34 15,3 0-16-15,-1 1-20 16,2 3-4-16,-7 7-1 15,-4 3 4-15,-12 9 6 16,-6 5 1-16,-12 14 0 16,-8 1-4-16,-10 5-6 31,-4-3-3-31,-2-8-3 0,-1-6-27 0,4-13-103 16,0-6-107-16,12-11 113 15</inkml:trace>
  <inkml:trace contextRef="#ctx0" brushRef="#br0" timeOffset="-82248.54">8357 15716 503 0,'-8'2'166'0,"1"-1"196"16,3-2-106-16,3 0-70 0,1 0-37 15,1-1-44-15,2 1-15 16,4 0-15-16,2 1-4 16,7 3-9-16,10 2-4 15,25 3-4-15,10 1-2 16,8-1-6-16,3-1-3 15,0-5-14-15,7-2-7 16,14 0-10-16,0-1-3 0,-7 3-1 16,-10 2 3-16,-10 6 3 15,2 0 1-15,-10 0-7 16,-8-1-19-16,-15-4-101 16,-9-5-77-1,-12-10 94-15</inkml:trace>
  <inkml:trace contextRef="#ctx0" brushRef="#br0" timeOffset="-81996.96">9373 15507 985 0,'0'3'164'0,"0"-1"177"16,4 2-87-16,4 4-51 0,2 0-30 15,9 6-52-15,0 1-22 16,7 5-32-16,-2-1-15 15,-2 4-21-15,1 0-7 16,-2 5-9-16,-9-1 0 16,-3 4 1-16,-5 0 1 15,-8 3 0 1,-1 1-1-16,-14 4 2 0,-2 2-24 0,-8-3-86 16,-7-2-80-1,-15-12 81-15</inkml:trace>
  <inkml:trace contextRef="#ctx0" brushRef="#br0" timeOffset="-81379.74">10358 15750 1243 0,'4'-10'156'0,"-1"5"122"16,2 5-35-16,-2 9-79 16,2 7-29-16,0 10-56 15,2 6-27 1,3 11-34-16,3 7-10 0,2 12-5 16,-2 2-8-16,4 5-60 0,3-3-10 15,-4-11 0 1,1-6 9-16,-10-22 59 0,-5-11 20 15,-7-26 10-15,-7-13 6 16,-6-25 11-16,-4-14-7 16,3-21 5-16,0-9 0 15,8-1 10-15,6 4 7 16,9 12 5-16,6 9 0 16,5 15-18-1,4 9-11-15,7 17-19 16,3 8-5-16,3 12-2 0,-3 5 1 0,-3 10 6 31,-7 7 5-31,-11 15 5 0,-8 9 0 16,-16 12-6-16,-9 6-23 15,-6 1-65-15,-3-6-42 0,5-9-142 16,5-10-77-16,13-15 182 31</inkml:trace>
  <inkml:trace contextRef="#ctx0" brushRef="#br0" timeOffset="-80952.02">10903 15637 1459 0,'4'22'150'0,"-1"7"88"16,-3 6-63-16,-2 10-104 15,-3 6-30-15,-1 13-26 16,0 1-7-16,4 4-6 15,-1-4-1-15,5-17-4 16,-1-8-3-16,2-20-2 16,0-9-2-16,-1-16-1 15,-1-8 0-15,0-17 19 16,0-13 16-16,1-16 40 16,2-10 24-16,6-6 22 15,3-1 4-15,4 4-12 16,5 6-14-16,6 13-27 15,2 11-11-15,4 20-15 0,1 9-5 16,-4 21-5-16,-3 9-1 16,-5 19 1-16,-6 12-2 15,-1 11-3-15,-5 6-4 16,-1 3-7-16,-3-2-2 16,-1-2-13-1,2-5-21-15,0-14-50 0,0-7-26 16,0-17-69-16,0-7-41 15,-1-12-113-15,-3-5-175 16,0-11 290-16</inkml:trace>
  <inkml:trace contextRef="#ctx0" brushRef="#br0" timeOffset="-80794.36">11014 15871 936 0,'-17'21'209'16,"2"0"169"-16,10-3-89 15,4-2-51-15,8-11-70 16,7-3-34-16,13-10-64 16,6-5-14-16,12-10-36 15,-1-6-47-15,8-10 18 16</inkml:trace>
  <inkml:trace contextRef="#ctx0" brushRef="#br0" timeOffset="-54187.83">14748 1717 746 0,'0'8'86'0,"7"2"88"16,4 0 12-16,22 1-2 15,13 2-26-15,38-2-57 0,16-1-31 16,24-5-44-16,19-3-8 15,1-3-15-15,10 0-3 16,12 1 14-16,-11 4-63 16,14 12 40-16</inkml:trace>
  <inkml:trace contextRef="#ctx0" brushRef="#br0" timeOffset="-50207.34">5348 3379 158 0,'-1'-3'91'0,"-2"2"106"15,1 1 0 1,1 2-20-16,2 1-18 0,2 0-29 16,1 0-10-16,2 3-17 15,-2-1-14-15,1 5-28 16,-2 2-14-16,-3 3-22 16,-1 5-9-16,-8 6-6 15,-3 3-1-15,-2 9-3 16,-5 2-3-1,1-1-1-15,3 0-1 0,1-9-1 16,6-4 0-16,8-8 0 16,2-5-2-16,9-5 0 0,4-3 1 0,2-6 1 31,4-3 1-31,-2-2-1 0,3-3-3 16,-4-1-45-1,-1 0-36-15,-6 0-102 16,0 0-46-16,-8 1-38 15,-2-1 22-15,-2 3 103 16,-4 0 58-16,5 7 133 16,-1-1 55-16,0 1 89 15,6 6 25-15,0 7 5 16,3 4-20-16,0 8-74 16,0 6-32-16,-4 1-57 15,-4 2-18-15,-1-4-14 16,-5-4-22-16,5-5-156 15,1-5-199-15,7-9 202 0</inkml:trace>
  <inkml:trace contextRef="#ctx0" brushRef="#br0" timeOffset="-49808.7">5753 3409 645 0,'-11'10'136'16,"-3"-1"99"-16,-4 4-42 15,-1-1-22-15,1-1-54 16,2 4-25-16,3-2-50 16,5 7-16-16,2 5-20 15,0 2-4-15,2 11-3 16,-1-2 0-16,4 2-2 15,2-2-1-15,3-8-5 16,2-4-3-16,4-13-17 16,1-5-9-16,5-9-3 0,0-8 2 15,3-8 18-15,1-3 12 16,-3-1 10 0,0 0 4-16,-7 3 2 15,-3 4 1-15,-3 7 9 0,0 6-1 16,-2 8 2-16,0 9-1 15,1 11-8 1,-2 4-1-16,-1 3-3 0,1-1-41 0,3-6-172 16,0-5 142-16</inkml:trace>
  <inkml:trace contextRef="#ctx0" brushRef="#br0" timeOffset="-49194.98">5781 3593 712 0,'14'-23'113'0,"-1"5"79"0,3 2-26 15,-5 4-67-15,4 4-39 16,-4 1-38-16,2 2-14 16,1 5-8-16,1 0-1 15,2 3-1-15,3 4-1 16,-6 4 0-16,2 6 1 15,-9 7 1 1,-3 3 1-16,-4 2-8 16,-1-1-17-16,-3-1-19 0,2-4-1 0,-4-8 8 15,3-3 19-15,-4-9 26 32,1-3 15-32,5-9 32 0,-1-4 13 0,3-9 33 15,3-4 5-15,2-6-9 16,7-1-6-16,3-1-37 15,1 3-13-15,1 5-10 16,0 6-5-16,-2 5-1 16,-2 6-7-1,2 8-14-15,-3 0-4 0,-3 9-2 16,-7 0-1 0,-5 11-10-16,-5 3-6 15,-8 0-5-15,2 3 2 0,-1-8 12 16,2-2 7-16,8-6 3 15,4-8 0-15,0 4 0 16,8-4 0-16,3-1 1 0,8 3 4 16,3 0 0-16,2 2 1 15,-2 1 0-15,-4 0-1 16,-6 1 0 0,-5 2 0-16,-8 2 2 15,-7 2 1-15,-16 2-2 0,-7 2 1 16,-7 3-35-1,-2 0-21-15,-3-2-85 16,-5-2-131-16,-13-8 158 16</inkml:trace>
  <inkml:trace contextRef="#ctx0" brushRef="#br0" timeOffset="-42326.17">9081 6285 276 0,'0'-1'6'0,"0"1"92"0,0 0 156 0,2 0 7 16,-1 0 20-16,1 1-16 0,-3 3-85 16,-4 3-34-16,-4 3-47 0,1 2-18 15,-7 6-26-15,-3 1-13 16,-5 6-22-16,-5 4-8 0,-3 11-9 15,0 2-2-15,0 7-1 16,2-3 0 0,7-7-1-16,7-4-1 15,10-13-1-15,5-4 0 16,11-5 0-16,4-2 0 0,5-5 0 16,3-2 1-16,3-6-30 15,4-5-28 1,-3-8-66-16,0-4-45 0,-3-8-83 15,-3-3-15-15,-5-2 48 16,-3 4 46-16,-6 8 155 31,-2 7 93-31,-8 13 105 0,2 6 35 0,-8 13 16 16,1 6-35-16,1 11-66 0,-2 4-36 31,4 3-54-31,-2 4-16 0,4-1-18 16,0 0-43-16,3-9-157 0,1-3-152 15,9-14 170-15</inkml:trace>
  <inkml:trace contextRef="#ctx0" brushRef="#br0" timeOffset="-42126.24">9249 6437 730 0,'4'5'350'0,"1"7"-12"0,1 8-143 16,0 5-27-16,-4 9-35 15,-1 4-44-15,-3 1-58 16,0 0-14-16,-3-1-40 16,2-4-52-16,3-7-180 15,4-4-178-15,5-4 226 16</inkml:trace>
  <inkml:trace contextRef="#ctx0" brushRef="#br0" timeOffset="-41905.36">9516 6526 584 0,'3'-3'158'16,"-6"4"199"-16,-3 6-114 15,-13 8-57-15,-2 4-47 16,-16 8-78-16,-6 4-27 15,-1 4-27-15,3 2-6 16,18 2-6-16,11-3-2 16,19-7-2-16,11-5 0 15,15-15-18-15,7-6-40 0,4-13-349 16,3-2 277 0</inkml:trace>
  <inkml:trace contextRef="#ctx0" brushRef="#br0" timeOffset="-41410.32">9705 6570 909 0,'-5'29'94'0,"-1"1"53"15,1 2-46-15,-1-3-32 16,3-1-39-16,0-4-29 16,2-2-12-16,1-2-35 15,2-3-6-15,1-7 6 16,-1-4 15-16,1-10 74 15,0-8 30-15,1-8 51 16,1-6 21-16,3-10-4 0,2-6-2 16,11-6-35-1,5-3-15-15,6 6-11 16,4 6-20-16,-6 15-10 0,-6 8-10 16,-7 10-26-16,-7 4-4 0,-6 7-8 15,0 6 0-15,-12 6 1 16,-8 4 0-16,-3 5-4 15,-9-3-3-15,1-3 1 16,9-3-1-16,4-6 2 16,10-1-1-16,13-2-2 15,3 2 1 1,9-2 4-16,4 1 1 0,-3 1 2 16,-3 0 1-16,-8 0 1 15,-2 2 0-15,-9 2 1 16,-3 4 0-16,-14 4 0 15,-14 2 1-15,-17 4-40 0,-8 2-23 16,3-1-55 0,6-3-79-16,15-12-225 0,11-7 247 15</inkml:trace>
  <inkml:trace contextRef="#ctx0" brushRef="#br0" timeOffset="-41190.83">10382 6488 1071 0,'-11'30'190'0,"-3"2"178"16,-5 0-224-16,-2 2 6 0,-8-4-102 15,-1-2-29-15,0-4-52 16,-3-4-63-16,7-5-281 15,6-2 231-15</inkml:trace>
  <inkml:trace contextRef="#ctx0" brushRef="#br0" timeOffset="-41050.21">10166 6553 1266 0,'21'23'172'15,"3"2"106"-15,7 0-93 16,1-3-22-16,5-6-89 0,0-4-32 16,-1-6-50-16,-2-5-52 15,-4 1 35-15</inkml:trace>
  <inkml:trace contextRef="#ctx0" brushRef="#br0" timeOffset="-40631.96">10850 6352 862 0,'5'11'164'0,"-2"3"207"15,2 4-140-15,-4 6-65 16,3 6-39-16,-3 5-71 16,1 0-25-16,-1 8-22 15,-2-2-3-15,1 3-27 16,1 0-43-16,-1-6-134 16,4-4-171-16,4-10 199 15</inkml:trace>
  <inkml:trace contextRef="#ctx0" brushRef="#br0" timeOffset="-40049.17">11143 6426 838 0,'-5'4'180'0,"4"2"177"0,1 6-176 31,3 5-4-31,0 8-86 0,-5 2-34 0,2 6-37 16,0-1-10-16,-3-5-6 15,3 1-1-15,0-7 0 16,-2-3 0-16,1-4 0 16,-3-3-1-16,0-4 1 15,0-4 1-15,2-5 2 16,2-6 2-16,0-8 0 31,3-6 0-31,2-11 0 0,-2-9 0 0,8-9 0 31,-1-2-1-31,6 6 1 0,1 8-1 16,-5 18 1-16,-1 8 0 0,-3 13-4 16,-3 5-4-16,3 10 0 15,-2 2-1 1,2 3 1-16,-1 1 1 0,5-6 0 15,1-2 2 1,-4-9 1-16,-1-3 1 0,0-7 4 16,-1-5 4-16,1-7 14 15,0-5 3-15,-2-3-1 16,4 0-6-16,-1 6 3 16,1 4 0-16,-2 11-2 15,0 5 0-15,-1 15-17 16,-1 7-5-16,0 15-2 15,-1 6 1-15,-5 9-1 16,0 3-8-16,0-4-64 16,1-3-50-16,5-11-198 15,2-5 176-15</inkml:trace>
  <inkml:trace contextRef="#ctx0" brushRef="#br0" timeOffset="-39826.49">11728 6459 1358 0,'2'4'116'0,"5"-2"65"15,2-1-37-15,5-3-29 16,4-2-51-16,6-2-50 15,4 0-8-15,1-1-66 16,0-1-67-16,-7 1 71 16</inkml:trace>
  <inkml:trace contextRef="#ctx0" brushRef="#br0" timeOffset="-39652.82">11726 6651 1219 0,'18'0'154'0,"1"-1"92"16,4-7-106-16,4-1-9 0,-1-1-78 15,1-3-71-15,-6-2 12 16</inkml:trace>
  <inkml:trace contextRef="#ctx0" brushRef="#br0" timeOffset="-39114.69">12430 6123 783 0,'0'10'178'16,"0"3"162"-16,4 3-129 15,-4 3-13-15,-2 2-88 16,-4 5-39-16,-7 6-44 16,1 3-8-1,-11 5-11-15,-1 3-4 0,0 3-2 0,0 2-1 16,1-5 0-16,4-3 0 15,6-11 0-15,4-5-1 32,10-6-1-32,10-5-1 0,8-2 2 15,7-4 0-15,8 0 3 16,1-5-2-16,-1-4-27 0,-2-2-34 0,-6-6-197 31,-3-1 159-31</inkml:trace>
  <inkml:trace contextRef="#ctx0" brushRef="#br0" timeOffset="-38932.27">12518 6506 1526 0,'0'33'122'0,"0"1"57"16,-2-1-28-16,-2 0-53 15,1-1-42-15,0-3-40 16,-1 1-9-16,4-5-41 15,2-2-48 1,2-6-130 0,4-4-160-16,4-7 204 0</inkml:trace>
  <inkml:trace contextRef="#ctx0" brushRef="#br0" timeOffset="-38521.49">12997 6287 1087 0,'5'-7'126'0,"-4"1"169"16,-2 2-56-16,-11 1 5 16,-1 2-48-16,-15 3-106 15,-6 4-19-15,-9 9-31 16,-8 3-15-16,1 15-23 15,3 7-6-15,13 20-8 16,7 6 1-16,16 2 2 16,9-4 0-16,15-18 3 15,7-9-1-15,10-16-4 16,4-8 0-16,6-11 0 16,-3-7 1-16,2-10 4 0,0-3 4 15,-13-10 3 1,-2 1 2-16,-5 2 3 15,-9 5-1-15,0 12-2 0,-4 6 1 16,-6 14 0-16,2 5-1 16,-7 9 2-16,-2 2-3 15,3-1-28-15,-2-5-39 16,-1-9-112-16,6-3-111 16,1-3 152-16</inkml:trace>
  <inkml:trace contextRef="#ctx0" brushRef="#br0" timeOffset="-37849.96">12853 6624 1334 0,'9'-6'96'0,"3"-4"65"16,8-2-17-16,5-7-12 16,4-4-40-16,5-2-59 15,2-3-14-15,-2 1-14 0,5 3-2 16,-4 6-1-1,-2 4 2-15,-9 10 13 0,-5 6 11 16,-7 12 12-16,-5 3-1 16,-4 8-11-16,-2 3-10 15,-1 6-12-15,-2-2-2 16,-2 0-2 0,0 0-2-16,0-7 2 15,2-1-30-15,0-7 1 0,1-6 3 0,1-10 3 16,-2 0 33-16,2-12 12 15,2-5 11-15,0-13 23 16,2-7 10-16,5-11 10 16,2-8-9-16,7 0-16 15,4 2-11-15,4 15-10 16,-1 6-1-16,-1 14-11 16,-3 6-2-16,-5 10-14 15,-2 2-4-15,-6 7-4 16,-2 4-1-1,-6 7 3-15,-2 2 0 16,-9 6-7-16,-1 5-5 0,-10 1-9 16,-2-2-1-16,4-10 12 15,1-5 5-15,14-10 9 0,5-5 1 16,12-2 0-16,9 1 3 16,2 1 2-16,4 2 3 15,-3 7-2 1,-4-2-2-16,2 4-2 0,-7 0 0 15,-9 0-1-15,-5 5 0 16,-11 2 1-16,-5 6 0 16,-11 1-2-16,-1 0-6 15,-8 0-14-15,-6-3-9 16,-4-7-44 0,1-4-21-16,10-7-66 0,3-2-48 0,8-1-259 31,5-1 276-31</inkml:trace>
  <inkml:trace contextRef="#ctx0" brushRef="#br0" timeOffset="-33559.25">8540 14142 861 0,'2'-4'149'15,"-3"0"146"-15,1 2-59 16,-3 5-80-16,-5 0-38 16,0 6-53-16,1 2-12 15,2 4-22-15,3 3-4 16,7 12-15-16,-2 5-8 0,10 12-4 15,-3 7 0-15,4 1-85 16,-1 1-75 0,0-11 88-16</inkml:trace>
  <inkml:trace contextRef="#ctx0" brushRef="#br0" timeOffset="-32851.97">8755 14224 1091 0,'-1'0'120'0,"-1"0"93"0,-1 2-74 15,0 5-56-15,0 3-27 16,2 8-31-16,1 3-8 15,1 8-12-15,1 6-2 16,4 1-4-16,-2 0-1 0,2-4-2 16,0-6 0-16,-2-10 2 31,1-3 2-31,-2-8 0 16,1-4 2-16,-3-7 5 0,-1-3 5 0,0-11 12 31,-3-6 7-31,1-13 13 0,1-3 4 0,1-4 15 15,1 4 1 1,1 11-7-16,1 3-11 0,-1 10-25 16,2 9-8-16,0 3-12 15,0 4-1-15,2 3 0 16,0 5-1-16,3 6 1 16,0 3 3-16,1 9-1 15,2-1 0-15,-3-1-1 0,2-1 1 31,3-6-1-31,-3-2 0 16,3-6-1-16,1-5 0 0,-1-5 2 16,-1-4-1-16,1-4 2 15,-2-2-1-15,3-1 1 0,-5-3-1 0,3-1 11 32,-2-2 5-32,-1-6 8 0,2 0 3 0,-2-1-4 31,3 4-4-31,-3 5 2 15,-3 5 1-15,-3 9 7 16,-2 2 3-16,0 9-3 16,0 6-5-16,-2 11-9 15,0 7-8-15,2 16-4 16,-2 6-1-16,2 12-3 16,1-1 1-16,4-5-8 15,2-4-36-15,0-9-91 0,4-4-58 16,-2-9 85-16</inkml:trace>
  <inkml:trace contextRef="#ctx0" brushRef="#br0" timeOffset="-4314.23">6913 17837 410 0,'-1'-1'159'0,"-1"-1"162"16,2 0-41-16,-3 2-80 15,2-1-36-15,0 1-48 16,1 0-13-16,1 0-18 16,0 2-6-16,0 5-12 0,-2 3-10 15,4 8-23-15,-5 5-9 16,2 8-16-16,2 5-4 15,-2 8-3-15,0 3-1 16,0 3-8-16,0-1-8 16,-5-11-7-16,2-6 0 15,-2-11 8-15,2-8 6 16,3-4 7-16,-1-3 1 0,1-6-1 16,-2 0 0-16,5-7 1 15,-3-1 0-15,4 2 1 16,0 0 5-16,1 5 8 15,3 0 3 1,3-1 3-16,-1 2-3 0,2-1-7 16,1 5 0-16,1 3 6 15,4 0 2-15,2-1 4 16,3 0 10-16,6 1-5 16,5-3-1-16,7 1 1 15,2-1-8-15,5-4-3 16,1 0-3-16,-8 1-4 15,-5-1-2-15,-6 3 0 0,-5 2 1 16,-4-1 0 0,0 2 0-16,3 1-3 0,-4-1-1 15,0 0-2-15,-1-2-1 16,0-4-1-16,1-1 1 16,-1-1 0-16,-1 0 1 15,1 1 0-15,-5 2 0 0,-1 2 1 16,-5 0-1-16,-6 0 1 15,1-2-2-15,-3-1-1 16,0-3 0-16,-2-5 0 16,-1-4 0-16,-2-2 1 15,1-2 0 1,-7-5-1-16,1 1 1 0,2-8-1 16,0-3 0-1,4-4-1-15,3-5-1 16,1-4 1-16,3-2 0 0,4-1 0 15,3 1 1-15,4 6 0 16,-2 2 0-16,0 6 1 16,-3 2-1-16,-1 9 2 0,-4 5 2 31,-1 8 2-31,-2 7 3 0,-4 4 0 0,0 0-1 0,-3 4-2 16,-1-2-2-1,1-2 1 1,-4 2-1-16,-1 0 1 0,-4-3 7 0,-2 2 6 31,-3-1-1-31,-3-1 2 0,-3-1-7 0,-8 1-5 31,-7 0-1-31,-8-2-2 16,-5 2-1-16,-20-1-3 16,-8 0 1-16,-10-1 0 15,7 1-1-15,16 4-1 16,15 3 0-16,13 6-5 15,3 0 2-15,13-3-41 16,2-2-34-16,18-6-130 0,4-6-102 16,14-15 169-16</inkml:trace>
  <inkml:trace contextRef="#ctx0" brushRef="#br0" timeOffset="-3266.49">8271 18131 1018 0,'0'-1'136'0,"-3"-3"110"16,1 2-50-16,0 2-59 15,-1 0-26 1,0 6-32-16,1 4-12 0,0 7-16 16,1 3-6-16,1 10-13 15,0 1-9-15,2 12-16 16,-1 5-5-16,1 3-42 15,-2 2-34-15,2-2-59 32,2-2-27-32,-1-16 13 0,4-7 23 15,-5-24 56-15,0-12 26 0,-2-21 27 16,-1-12 7-16,0-8 5 16,-1-6-1-16,2 0 3 15,0-5 1 1,1 4-1-16,3 5 16 0,2 9 33 15,2 7 18 1,2 11 35-16,3 2-1 16,0 9-9-16,3 8-6 15,3 6-7-15,-2 5-4 0,-1 6-8 16,-3 1-6-16,-4 5-14 16,-2 0-3-16,-7 2-10 15,0-3-4-15,-7 1-10 16,-3-1-4-16,-4 1-8 15,-3 0-1-15,-3 0-3 16,-3-1-1-16,3-1-2 16,0 0-18-16,8-6-42 15,1 2-30-15,7-7-94 16,3-2-30-16,1 2-136 16,8-6 182-16</inkml:trace>
  <inkml:trace contextRef="#ctx0" brushRef="#br0" timeOffset="-2274.5">8678 18223 1014 0,'6'-2'162'15,"-3"1"111"-15,-4-2-62 16,0-1-27-16,-4 2-38 15,2-5-15-15,-5 3-35 16,0 4-20-16,-5 0-33 16,-1 3-11-16,0-1-17 15,-2 2-5-15,-2 7-8 16,5 3-2-16,2 7-4 16,2 1-18-16,6 2-24 15,3-3-6-15,4-4-1 16,1-7 17-16,6-8 24 15,-2-3 6-15,3-7 5 16,2-2 1-16,-3-6 13 0,3-1 4 16,-2-4 6-16,-1-1 2 15,-2 5-9-15,-2 6-2 16,1 7-2-16,-1 7-3 16,-2 12-2-16,1 1-2 15,-1 9-3 1,2-1-1-16,-1-2-1 0,2 0 0 15,0-8-1-15,1-5 0 16,2-7-1-16,0-3-1 16,2-6 12-16,1-2 5 15,3-3 7-15,0-3 5 0,0 0-4 16,-2 1-1-16,-5 3 5 16,-4 3 2-1,-3 3 3-15,-3 5 1 0,-3 5-6 16,-1 6-3-16,-6 12-13 15,1 3-2-15,-1 7-6 16,1 4-1 0,3 11-1-16,2 5-2 0,4 3-15 15,0-3-13-15,3-12-36 16,2-6-21-16,-3-5-18 16,1-6 9-16,-4-13 37 15,-2 0 21-15,-6-11 35 0,-3-1 4 16,-3-5 5-1,-2-10 2-15,1-9 7 0,1-6 6 16,7-4 14-16,2 2 3 16,12-2 10-1,4 2-7-15,13 1-14 16,5 1-8-16,11 6-12 16,7 4-1-16,6 2 0 0,-7-1 0 15,-2-1 11-15,-8 1 3 0,-9-1 30 31,-3-2 12-31,-12 3 8 0,-3 1 3 16,-6-2-15-16,-6 3-7 0,-4 3-10 16,-1 0-4-16,-7 13-8 31,2 3-5-31,-1 9-9 0,-1 9-6 0,6 4-9 0,3 5-2 16,6 7-4-1,4 1 0 1,5-3 0-16,3-1 0 15,5-11-1-15,2-4-1 16,2-13 1-16,1-4 0 16,3-11 2-16,3-6-17 0,0-6-73 15,5-6-59-15,8-9-174 16,7-3 174-16</inkml:trace>
  <inkml:trace contextRef="#ctx0" brushRef="#br0" timeOffset="-1934.05">9746 18160 1122 0,'-2'1'191'0,"1"1"173"0,2 1-150 16,2 4-20-16,-2 7-67 15,1 4-29-15,3 6-52 16,-3 8-18-16,3 6-20 15,-1 5-17-15,1 5-76 16,-2-1-46-16,2 6-133 16,-5-5-170-16,-1-18 256 15</inkml:trace>
  <inkml:trace contextRef="#ctx0" brushRef="#br0" timeOffset="-1726.66">9582 18148 1702 0,'18'-15'159'16,"5"-1"100"-16,4 2-55 15,6-1-105-15,8 1-29 16,7 2-42-16,1-1-12 16,-1 6-4-16,-10 1-22 15,-4 6-96 1,-4 1-80-16,7 10 86 0</inkml:trace>
  <inkml:trace contextRef="#ctx0" brushRef="#br0" timeOffset="-887.06">10161 18309 1373 0,'-13'-2'192'0,"-2"-1"135"0,-2-5-109 0,0-1-36 16,0 1-72-16,1 0-28 16,3 6-44-1,2 0-14-15,3 8-18 0,1 5-14 16,6 9-60-16,-3 7-38 16,9 6-67-1,2 2-1-15,2-4 56 0,3-6 37 16,0-10 71-16,-2-10 31 0,1-11 56 31,0-4 28-31,-2-10 36 0,-1-6-4 16,1-2-31-16,-1 0-16 0,0 6-26 31,0 8-12-31,-3 12-18 0,-1 5-9 0,-1 15-12 16,2 4-15-16,4 7-27 31,3 1-9-31,3-1-4 15,3-7 11-15,-1-10 18 16,-2-7 7-16,2-10 3 16,2-5 1-16,-2-8 5 0,0-2 5 15,-4-6 7 1,-2-2 3-16,3-6 6 0,-1-5-3 16,4-4-2-16,1-3 8 15,-4-1 14-15,0-2 12 16,-9 3 13-16,-1-5-2 15,-4 4-13-15,0 1-10 16,0 10-12-16,-3 10-2 0,3 18 2 16,0 8 1-16,2 16-6 15,0 12-5-15,0 18-14 16,0 12-5-16,1 10-27 16,-2 2-17-16,1-3-45 15,0-3-29-15,1-11-37 16,0-9 7-16,-2-16 45 15,0-8 32-15,-1-20 70 16,-2-1 14-16,2-16 22 16,0-6 11-16,3-5 17 15,4-4 4-15,5 2-5 0,6-1-8 16,2 9-17-16,0 6-10 16,-1 8-12-16,-1 9-2 15,-1 9-2-15,-4 4 1 16,-4 12-13-16,-6 5-3 15,-8 7-23 1,-6-1-15-16,-9-1-8 0,-2-3-17 16,-3-15-35-16,-2-5-28 0,2-19-86 15,1-10-57-15,7-16-222 16,8 0 274-16</inkml:trace>
  <inkml:trace contextRef="#ctx0" brushRef="#br0" timeOffset="-474.18">10771 17815 977 0,'12'-5'209'0,"-8"6"205"16,0 10-76-16,-8 16-105 16,-4 11-56-16,-1 14-89 15,-2 8-29-15,1 7-41 0,1 4-14 16,2 1-8-1,7-3-9-15,3-9-7 16,3-11-1-16,5-19-1 0,0-8 4 16,3-15 4-16,4-6 1 15,1-8 3-15,3-1 4 16,2-8 2-16,4-1 0 0,-3-6 12 16,1-4 4-16,-8-1 16 15,-2-2 12-15,-10 9 16 31,-5 7 11-31,-5 3 11 0,-6 8-4 0,-5 8-15 16,-5 4-14 0,1 16-24-16,0 5-9 15,8 9-13-15,6 5-6 0,8 4-4 16,6 1-2-16,8-7-29 16,5-12-28-16,3-25-66 15,4-17-47-15,6-26-453 16,2-4 407-1</inkml:trace>
  <inkml:trace contextRef="#ctx0" brushRef="#br0" timeOffset="17.25">11595 18072 768 0,'-3'3'136'0,"1"-1"134"16,-3-1-24-16,3-3-26 15,-1-2 0-15,-1 0-7 16,1-1-6-16,-4 4-29 16,-2 1-22-16,-10 11-46 15,-5 5-28-15,-8 13-44 16,-1 9-17-16,1 13-17 15,3 8-5-15,8 9-7 16,5 9-15-16,15 1-24 16,9-6-15-16,11-13-30 15,7-14 6-15,10-23 19 0,6-6 9 16,8-17-2-16,0-2-21 16,-1-18-106-16,-2-4-116 15,-5-25 169-15</inkml:trace>
  <inkml:trace contextRef="#ctx0" brushRef="#br0" timeOffset="369.41">11977 18296 1406 0,'-15'3'189'0,"-5"-1"152"16,-6 1-66-16,-7-3-107 16,-4 1-33-16,0 0-55 15,1 2-25-15,8 8-31 16,-1 6-14-16,7 10-26 15,3 4-30-15,10 8-59 16,6 5-13-16,12 2 6 16,6-10 27-16,4-13 55 15,2-12 16-15,2-21 16 16,-3-3 22-16,-1-17 40 16,1-8 15-16,0 0 23 15,1-1-3-15,-4 9-18 0,0 5-6 16,-7 10-17-1,-1 6-11-15,-3 14-15 16,-2 8-8-16,4 10-13 16,1 6-8-16,3 8-49 0,-1-1-37 0,4-3-71 31,1-8-40-31,1-17-141 0,5-12-253 0,-3-23 351 16</inkml:trace>
  <inkml:trace contextRef="#ctx0" brushRef="#br0" timeOffset="1083.8">12224 18198 896 0,'4'0'224'16,"-4"5"188"-1,-6 8-126-15,-3 7-51 0,-6 12-65 16,-3 3-29-16,-3 7-61 0,1 3-26 16,3 16-42-16,3-4-12 15,12 0-12-15,6-10-2 31,14-20-40-31,4 0-11 16,5-18-2-16,4-12-4 16,3-11 27-16,2-10 5 15,6-19-8-15,-3-1 4 0,-5-18 14 16,-4-7 11-16,-11 1 18 16,-5 0 9-16,-7 0 41 15,-2 0 21-15,-5 2 48 16,-4 1 17-16,-2 8-8 15,-5 8-6-15,3 24-17 16,3 9-10-16,2 22-25 16,2 10-15-16,1 20-33 15,4 12-13-15,-1 13-8 16,4 8-11-16,-1 5-33 16,-5 2-21-16,2 0-52 15,1 1-12-15,-2 0 26 0,-1-12 22 16,-1-26 54-1,-1-14 22-15,1-25 5 0,0 0 4 16,-1-12 5-16,5-6 4 16,2-7 4-16,1-4 0 15,4 7-2-15,0 10-2 0,4 6-3 16,1 6-2-16,8 0-6 16,5 0-1-16,1-1-1 15,3-2-1-15,5-5 0 16,1-5-1-16,11-5 1 15,3-6 11-15,-6-3 33 16,-7 1 12-16,-12-1 26 16,-8 5-7-16,-10 4-1 15,-6-1 1-15,-13 2-6 16,-4 1 4-16,-15 6-21 16,-8 6-9-16,-8 13-20 15,-2 8-8-15,13 18-12 16,11 8-6-16,22 11-8 0,12 3-4 15,22-5-28-15,8-7-17 16,9-20-44-16,2-18-32 16,-7-31-65-16,-1-14-34 15,2-14 127-15</inkml:trace>
  <inkml:trace contextRef="#ctx0" brushRef="#br0" timeOffset="3267.25">5813 17554 666 0,'0'0'147'0,"-3"3"130"31,1 3-97-31,-4 9-86 15,1 2-26-15,1 4-21 16,0 2-7-16,2 0-22 16,1 2-7-16,2-2-2 0,3 0 0 15,1 1 0-15,3 1-2 16,0 2-3-16,-1 1-2 16,-2 1 3-16,-5-3-26 15,-2-6-147-15,-4-5-214 16,-1-11 208-16</inkml:trace>
  <inkml:trace contextRef="#ctx0" brushRef="#br0" timeOffset="3614.08">5599 17502 551 0,'1'0'131'0,"-3"3"124"15,1 2-30-15,-1 4-59 0,-1 2-30 16,3-1-39-16,-1 1-17 16,5-1-29-16,-1 0-9 15,6-1-4-15,3-1 5 16,2-4 8-16,7 0 3 15,10-4-4-15,-1-2-5 16,7-6-13 0,3-2-5-16,-5-1-7 0,3 1-3 0,-8 3-58 15,-3 3-66-15,-6 4-264 32,-5 1 213-32</inkml:trace>
  <inkml:trace contextRef="#ctx0" brushRef="#br0" timeOffset="3883.83">6024 17521 532 0,'0'5'166'0,"0"2"159"16,-2 5-100-16,-1 2-23 0,-1 6-43 15,3 0-16-15,1 4-48 16,0 3-22-16,0 3-36 16,0 3-16-16,1 3-14 15,0 1-2-15,1 2-2 0,1 1 0 16,-2-3-2-16,3-2-1 15,0-4-1 1,5-5 0-16,-1-7-3 0,-2-4 0 16,5-8-2-16,2-1 0 15,6-6 1-15,5-2 1 0,-1-7 4 32,0-5-19-32,-3-5-88 15,-2-3-154-15,-3-5 144 0</inkml:trace>
  <inkml:trace contextRef="#ctx0" brushRef="#br0" timeOffset="4503.85">6297 17684 1149 0,'-3'12'110'0,"-1"6"74"15,1 3-50-15,2 10-65 0,2 3-22 16,5 8-30-16,2 5-8 15,5 3-9-15,5 0-1 16,1-8-49 0,-1-6-8-16,-2-15-87 0,-1-8 3 15,-7-12 52-15,-6-6 25 16,-4-12 120 0,-6-5 17-16,-7-16 30 15,-1-5 3-15,-3-11 9 16,0-3 6-16,2 1 10 15,5 1-2-15,9 10-9 16,5 3-7-16,8 10-26 16,7 8-12-16,6 8-30 15,1 6-14-15,1 7-18 16,-3 4-4-16,-5 9 2 16,-3 4 2-16,-5 6 3 15,-1 5 0-15,-7 2-3 16,-2-2-4-16,-4 1-12 15,-5-4-7-15,2-3-9 16,-1-3 0-16,0-6 7 0,3-3 4 16,2 0 4-16,3-4-3 15,5 1-2-15,1-3-2 16,5-2 2-16,3 0 2 16,4-2 4-16,1 4 4 0,7 5 3 15,-2 4 3-15,1 8 2 16,-3 5 2-16,-8 5 2 15,-5 4 2 1,-9 5 0-16,-5 0-1 16,-10-5-4-16,-3-3-1 0,-2-9-2 15,1-4-17-15,-4-10-54 16,2-6-40 0,-2-12-111-16,0-6-74 0,2-9 160 15</inkml:trace>
  <inkml:trace contextRef="#ctx0" brushRef="#br0" timeOffset="103539.7">20583 3662 502 0,'7'0'139'16,"-3"-1"83"-16,-3 1-20 15,2 2-34-15,-3 0-48 16,-1 1-11-1,-1-1-28-15,-1 1-13 0,1 1-20 16,-4 1-7-16,3 4-3 0,-4 3-1 16,-1 7 0-16,0 3-7 31,2 4-9-31,2 1-6 0,4 0-8 16,-3-2 0-16,2-2-4 15,-1-5 0-15,0-5-20 0,-1-2-28 0,-1-7-142 16,2-2-179-16,-4-6 203 15</inkml:trace>
  <inkml:trace contextRef="#ctx0" brushRef="#br0" timeOffset="103832.9">20433 3634 525 0,'-3'-7'152'0,"2"1"141"0,1 2-14 16,4 2-49-16,-1 1-36 16,5 0-43-16,2-1-18 15,2 1-44-15,4-1-21 16,-2 1-35-16,2 1-14 15,4 3-14-15,4 0-1 16,6 0-4-16,2 3 2 16,0-4-80-16,1 1-65 0,-4 0-322 15,-3-1 262-15</inkml:trace>
  <inkml:trace contextRef="#ctx0" brushRef="#br0" timeOffset="104082.35">20746 3660 562 0,'-7'8'172'16,"1"-1"141"-16,3 0-168 15,2 1 5-15,1 1-112 16,-3 1-23-16,1 5-12 16,-1 2 0-16,0 6-1 15,2 1-1-15,1-1 10 0,-3 0 4 16,3-4 27-16,4 0 7 15,0-6 1-15,5-3-5 16,2-8-23-16,2-5-8 16,3-9-24-16,-4-4-44 15,7-5-185-15,-6 1 150 16</inkml:trace>
  <inkml:trace contextRef="#ctx0" brushRef="#br0" timeOffset="104666.51">20862 3701 972 0,'-5'4'146'0,"1"2"93"16,0 0-26-1,0 5-110-15,3 3-34 0,2 5-39 16,2 2-11-16,2 1-14 16,0-1-2-16,-2 1-4 15,2 3-1-15,0-7-3 16,-2-2-3-16,1-10 2 0,-4-5 1 15,2-3 5 1,-3-6 4-16,-1-7 3 0,-1-5 0 16,0-8 1-1,1-2 1-15,2-5 13 0,1 0 3 16,6 6 9-16,2 3 2 16,7 9-2-16,2 3 4 15,5 9-5-15,-1 3-2 16,5 5-10-16,1 4-8 0,2 2-8 15,-6 3-1-15,-15-1 0 16,-5 2 1-16,-16 1 3 16,-9 1-1-16,-9-2-1 15,-5 0-2-15,6-4-2 16,0-4-1-16,15-3 0 16,3-2-1-1,11 0-2-15,1 2-1 0,10 3 0 16,4 3 2-16,4 3 3 15,2 1 2-15,1 1-1 16,-1 0 0-16,-1 3-3 16,-2 1 2-16,-13-1 2 15,-4 1 2-15,-19-3 4 16,-7 1 0-16,-7-2-2 16,-5-2-1-16,2-2-3 15,0-5-1-15,5-2-36 0,3-3-38 16,3-8-125-1,6-3-175-15,5-12 209 0</inkml:trace>
  <inkml:trace contextRef="#ctx0" brushRef="#br0" timeOffset="109348.4">20302 5038 153 0,'0'0'78'16,"0"-1"53"-16,-3 1 3 16,2 0 4-16,-1-1-11 15,-1 0 1-15,0 1-8 0,3 0-3 16,0 0-6-16,0 0-9 15,-2 2-8 1,0 1-9-16,1 0-18 0,-3-1-7 16,4-1-1-16,0-1 6 15,1-2 7-15,5-5 1 16,4-7-7 0,2-4-7-16,2-10-7 0,2-1-6 15,3-7-10-15,2-2-6 0,2 0-14 16,0 0-4-1,0 3-3-15,-1 1-2 0,-7 6-4 16,-1 5 0-16,-7 8-2 16,-2 4-1-16,-5 10-20 15,0-1-33-15,-5 4-106 16,-2 2-75-16,0-1 115 16</inkml:trace>
  <inkml:trace contextRef="#ctx0" brushRef="#br0" timeOffset="109744.23">20440 4659 279 0,'-2'-4'101'0,"-2"-1"90"0,0 1-27 16,-2-2-20-16,-1 2-46 0,-2 1-26 15,-1 0-5-15,5 2-21 16,4 1-7-16,1 0-18 15,0 0-1-15,0-2 20 16,4-2 16-16,5-4 36 31,5-3 8-31,5-3 3 0,2-3-2 0,4 2-21 16,-1-1-16 0,-1 4-27-16,-2 1-12 0,0 5-14 15,-9 2-1-15,-3 5-6 16,-5 2 0-16,-4 6-1 15,0 4 1-15,-5 0 1 0,5 2-1 16,-2-1-1-16,1-2-1 16,2 0-2-1,1-2 0-15,4-2 0 16,3 0-1-16,1-4-104 0,-1-1-102 16,2-1 115-16</inkml:trace>
  <inkml:trace contextRef="#ctx0" brushRef="#br0" timeOffset="110615.27">21245 4748 188 0,'4'-3'25'0,"-1"1"18"15,1 1-20-15,-3 1-21 16,-1 1-2-16,-1 1-1 15,-4 0 1-15,2 1 28 16,-1 0 36-16,1 2 52 16,0 1 24-16,-2 0 23 15,3 0-14-15,-3-1-15 16,3-1-6-16,0 1-15 16,1 2-4-16,1 0-12 15,0 4-12-15,9 2-20 16,-1 6-13-16,1 7-16 15,3 8-6-15,0 5-15 16,-1 6-6-16,5 5-5 0,-2-3-2 16,0 0-1-1,-1-4 0-15,-5-6-49 16,-1-4-45-16,-5-7-151 16,-2-4-210-16,-2-1 259 0</inkml:trace>
  <inkml:trace contextRef="#ctx0" brushRef="#br0" timeOffset="110851.99">21275 5201 887 0,'0'6'110'0,"0"3"77"16,0 3-10-16,2 3-39 16,3 2-40-16,5-3-42 15,6-3-10-15,7-3-1 16,3-5 5-1,3 1 15-15,0-5-9 0,6-6-7 16,0-2-6 0,-9-7-17-16,-1 2-3 0,-14-3-14 0,-4 0-14 15,-4 2-90-15,-3 1-69 16,2 8 82-16</inkml:trace>
  <inkml:trace contextRef="#ctx0" brushRef="#br0" timeOffset="111315.22">21548 5467 656 0,'-9'16'125'0,"2"1"77"0,-6 5-33 15,4 3-46-15,0 8-53 16,-1 3-24-16,10 3-30 15,0 1-8-15,4-4-6 16,-3-1-2-16,-1-6-4 16,5-1-7-1,-5-7-25 1,3-4 1-16,-3-9 3 0,0-7 6 16,-1-4 26-16,0-7 16 0,1-9 63 15,1-5 27-15,-1-13 42 16,6-8 1-1,-5-12-32-15,4-3-6 0,4 8-20 0,2 7 1 32,5 19-11-32,-2 7-16 15,1 10-24-15,-3 3-18 16,5 6-20-16,-3 4-3 16,5 5 0-16,-4 2 0 0,-5 1-2 15,-5 1 0-15,-7 3-14 0,-2 1-22 16,-8 2-60-1,0 1-39-15,-7-4-95 16,-1-1-90-16,6-4 186 16</inkml:trace>
  <inkml:trace contextRef="#ctx0" brushRef="#br0" timeOffset="111673.93">21765 5566 1130 0,'0'18'131'16,"-5"2"59"-16,-2 6-58 16,-2 3-46-16,0 2-49 0,2-3-7 15,2-3-23-15,1-1-5 16,2-7-3-16,0-2-1 16,3-6 3-16,-1-9 3 15,-1-3 16-15,3-7 8 16,1-10 16-16,3-3 6 15,4-11 9-15,0-4 2 16,4-1 5-16,2 1 5 0,2 12-7 16,3 7-6-1,-5 15-21-15,3 6-9 0,-2 16-13 16,-2 4-2-16,1 10-1 16,-6 1-2-16,3 2-4 15,-2-5-3-15,-5-5-41 16,2 1 2-16,-7-8-61 15,3-1-35-15,0-7-95 16,-2-3-196-16,-1 0 253 16</inkml:trace>
  <inkml:trace contextRef="#ctx0" brushRef="#br0" timeOffset="111864.23">21751 5719 866 0,'0'0'205'0,"2"-1"229"0,5-1-221 16,3 1-3 0,4-2-61-16,5-2-21 0,1-1-64 15,3-1-29-15,2-4-27 16,2-1-57-16,5-4-382 16,1-5 299-16</inkml:trace>
  <inkml:trace contextRef="#ctx0" brushRef="#br0" timeOffset="-31619.38">14633 12364 215 0,'-16'2'33'0,"1"0"38"15,-6-2-53-15,-4 1-14 0,4-1-4 16,0 0 17-16,2 2 80 15,5 0 34-15,1 4 66 32,2 2 16-32,2 2-21 15,-2 1-7-15,1-2-28 0,-1 2-28 0,0 2-39 16,2 0-17-16,4 4-22 16,1-4 4-16,8 3-4 15,2-2-6 1,12 3-8-16,3 1-3 0,21 1-6 15,12 0-2-15,8-1-6 16,6 1-1 0,1-6 5-16,2-5 1 0,23-10 3 15,3-6-1-15,7-10-3 16,1-2-1-16,2-3-3 16,-2 0-2-16,-6-1-7 0,-8-1-2 15,-17 2-1 1,-1 0 1-16,-5-2 1 15,-8-1 0-15,-15 1 3 0,-13-1 0 0,-20 1 4 16,-8 0 2-16,-12-1 1 31,-10-1 0-31,-29-5-6 16,-12 2-6-16,-23-2-10 16,1 2-6-16,-8 5-20 15,-10 6-6-15,-5 11-1 16,-11 6-8-16,-8 17-8 15,2 8-1-15,5 16 3 16,5 3 10-16,16 5 23 16,6-1 0-16,23-9-12 15,14-3-3-15,28-8-7 16,19-3 2-16,27-2-18 0,13 0-50 16,22-10-269-16,4-2 233 15</inkml:trace>
  <inkml:trace contextRef="#ctx0" brushRef="#br0" timeOffset="-31162.07">14405 12545 933 0,'2'-6'122'16,"-2"0"100"-16,0 3-44 0,0 4-35 15,-3 6-16-15,1 11-18 16,0 7-12-16,-4 19-21 16,-2 11-7-16,1 19-20 15,-1 10-9-15,3 22-23 16,2 9-10-16,3 20-7 31,5 6-2-31,6 3-23 0,4-2-16 16,-1-9 0-16,2-10 1 0,-5-25 25 15,2-15 15-15,-2-29-36 16,2-9-30-16,-4-24-218 16,5-10 171-16</inkml:trace>
  <inkml:trace contextRef="#ctx0" brushRef="#br0" timeOffset="-30650.61">15985 12315 853 0,'-7'21'138'0,"2"6"129"15,2 4-28 1,2 13-44-16,2 6-25 0,1 13-44 16,1 9-32-16,-1 12-50 15,-2 4-19-15,0 11-23 16,-4 4-23-16,0 3-57 15,-1 2-10-15,-6-4-50 16,-3-3-14-16,-1-12-2 16,-4-7-10-16,10-20 7 15,4-9 16-15,1-18-56 16,5-10 113-16</inkml:trace>
  <inkml:trace contextRef="#ctx0" brushRef="#br0" timeOffset="-30065.69">14483 14047 823 0,'7'3'129'0,"-3"-1"117"15,4 1-85 1,4 1-51-16,0 3-28 0,8 4-24 16,1 2-3-16,11 7-20 15,-5 1-8 1,10 14-15-16,1 4-8 0,8 11-5 15,13 3-1-15,20-5 1 16,10-6 0 0,4-16 0-16,4-7 0 0,9-15 11 15,-3-8 3-15,0-18 11 16,-3-5 6-16,-19-12-2 0,-7-6 0 16,-6-1-7-16,-5-1-4 15,-19 5-5-15,-8 4 3 16,-17 3 0-16,-9 4-1 15,-6 3-44-15,-4 3-79 16,-4 5 65-16</inkml:trace>
  <inkml:trace contextRef="#ctx0" brushRef="#br0" timeOffset="-29652.05">15952 13613 1271 0,'-6'13'72'0,"1"4"25"15,2 3-46-15,5 12-26 16,-1 3-12-16,4 12-13 16,1 4-25-16,-5 6-111 15,-1-3-111-15,0-6 127 16</inkml:trace>
  <inkml:trace contextRef="#ctx0" brushRef="#br0" timeOffset="-28175.95">16473 13123 672 0,'-2'0'134'0,"-3"0"127"16,2 2-37-16,-2 3-52 15,1 2-12-15,0 6-19 16,2 4-4-16,0 12-18 16,2 4-15-16,0 9-36 15,0 5-20-15,0 5-30 0,0 5-11 16,-1 3-6-1,-3-1 3-15,1-5-56 16,-1-8-40-16,1-15-119 16,4-9-139-16,7-19 201 15</inkml:trace>
  <inkml:trace contextRef="#ctx0" brushRef="#br0" timeOffset="-27968.95">16627 13050 1159 0,'0'0'190'0,"1"6"138"0,-2 17-122 16,-3 11-35-16,0 16-74 15,-2 6-23-15,3 5-36 16,0 1-12-16,3-3-18 16,0 0-5-16,4-3-20 15,-2-6-29-15,4-7-106 16,-4-8-88-16,1-7 124 15</inkml:trace>
  <inkml:trace contextRef="#ctx0" brushRef="#br0" timeOffset="-27790.62">16480 13453 1107 0,'7'1'119'0,"1"1"82"16,2 0-48-16,7-2-69 31,3-3-32-31,7-7-40 0,4-4-37 0,4-6-172 31,4-3 134-31</inkml:trace>
  <inkml:trace contextRef="#ctx0" brushRef="#br0" timeOffset="-27606.85">16895 13189 1027 0,'-11'15'208'0,"2"7"255"16,2 0-222-16,2 8-95 15,2 9-39-15,-4 3-61 16,3 6-19-16,0 6-22 16,1-2-4-16,3-8-56 0,0-4-63 15,3-16-389-15,4-4 314 16</inkml:trace>
  <inkml:trace contextRef="#ctx0" brushRef="#br0" timeOffset="-27350.87">16796 13144 1241 0,'6'-4'171'15,"3"4"107"-15,6 10-63 16,3 6-29-16,4 8-59 15,2 4-25-15,-2 2-48 16,-1 2-19-16,-2 2-19 16,-2-1-4-16,-9 4-1 15,-4-1-2-15,-11 4-4 16,-3 4-4-16,-10-4-28 16,2 0-17-16,-1-12-58 15,-2-5-41-15,1-13-93 16,-1-7-95-16,4-14 186 15</inkml:trace>
  <inkml:trace contextRef="#ctx0" brushRef="#br0" timeOffset="-27133.84">17187 13198 1484 0,'-2'26'181'15,"-4"3"130"-15,-7 8-160 16,-4 2-22-16,-5 3-68 16,0 1-18-16,7-2-22 15,5 3-12-15,7-8-9 0,3-2-40 16,3-5-130-16,4-6-139 16,-1-10 153-16</inkml:trace>
  <inkml:trace contextRef="#ctx0" brushRef="#br0" timeOffset="-26878.81">17116 13161 1242 0,'29'-7'146'0,"-1"3"111"16,4 4-33-1,-1 7-61-15,4 5-23 0,-4 8-36 16,-4 5-18-16,-2 6-31 15,-8-1-13-15,-7 6-19 16,-8-1-5-16,-11 6-6 16,-7 3-4-16,-9 8-34 15,-5 1-22-15,-13 2-95 16,-15-4-76-16,-8-10-258 16,2-5 263-16</inkml:trace>
  <inkml:trace contextRef="#ctx0" brushRef="#br0" timeOffset="-26615.76">16245 13869 1315 0,'13'12'136'0,"20"-1"136"0,11-1-13 0,22-5-39 16,18-3-28-16,34-7-90 16,8-7-38-16,36-4-43 15,5-5-11 1,-25-2-5-16,-6 2-5 0,-34 1-102 16,-18 4 428-1,-30 9-268 1</inkml:trace>
  <inkml:trace contextRef="#ctx0" brushRef="#br0" timeOffset="-23648.92">14367 13445 160 0,'0'-1'82'0,"1"-1"58"16,4-2 13-16,1 1-1 15,6 0-25-15,4 2-18 0,1 4-27 16,1 4 2-16,8 4 9 16,7 3 12-16,10 4 5 15,10 0-8-15,0 1-21 16,4 1-12 0,7-2-15-16,8 1-6 0,24-7-6 15,8-2 3-15,9-7 12 16,1-5 0-16,-2-7 7 15,-2-4-1-15,-9-5-22 16,-11 1-5-16,-10 2-18 16,-5 3-5-16,-18 5 2 15,-7 3-33-15,-24 6-137 16,-7 5-206-16,-7 4 190 16</inkml:trace>
  <inkml:trace contextRef="#ctx0" brushRef="#br0" timeOffset="-22419.15">14709 13677 299 0,'-1'0'99'0,"-2"2"123"15,-1 0-17-15,1 0-9 16,0 1-9-16,1 2-24 0,-1 0-13 16,3 3-51-16,0 3-24 15,1 7-46-15,3 4-16 16,1 10-9-16,-1 0-1 15,0-2-20-15,0-1-40 16,-3-10-136 0,-1-3-171-16,3-10 196 0</inkml:trace>
  <inkml:trace contextRef="#ctx0" brushRef="#br0" timeOffset="-22169.84">14699 13617 904 0,'-1'-3'121'0,"0"3"109"16,1 5-37-16,1 4-65 16,5 3-15-16,3-1-40 15,1-2-18-15,8 1-17 16,-2-4-10-16,5 2-12 16,-3 2-3-16,-5 4-3 15,-4 4 0-15,-9 4 1 16,-3 1-2-16,-7 4-23 15,-4-2-29 1,-2-3-64-16,-3-3-39 0,3-9-89 16,4-2-53-16,3-6 163 15</inkml:trace>
  <inkml:trace contextRef="#ctx0" brushRef="#br0" timeOffset="-21875.17">14954 13692 637 0,'-2'6'110'0,"-3"2"96"0,-1 4-118 15,-2 2-38-15,0 1-29 16,3 3-2-16,5 0-3 16,2 1-3-1,9-3-9-15,2-1-2 16,8-7 15-16,-1-5 17 0,1-7 40 15,-1-5 23-15,-5-6 25 0,0-2-3 16,-8-2-26-16,-7 1-19 16,-5 3-36-16,-7 2-12 31,-4 3-12-31,-3 3-36 0,1 3-124 16,3 2-122-16,7 2 130 15</inkml:trace>
  <inkml:trace contextRef="#ctx0" brushRef="#br0" timeOffset="-21634.88">15229 13647 614 0,'0'-4'165'0,"-3"2"166"15,-2-1-109-15,-2 4-88 16,-2 3-43-16,-3 4-42 15,0 5-19-15,-4 6-20 16,0 0-4-16,6 3-4 16,2 0-2-16,8 0-4 15,0-2 0-15,8-1-66 16,4-3-49-16,1-7-118 0,4-3-116 16,-2-10 200-16</inkml:trace>
  <inkml:trace contextRef="#ctx0" brushRef="#br0" timeOffset="-21335.07">15377 13600 808 0,'2'-1'119'0,"-2"2"114"15,-1 3-32-15,-8 5-60 16,-3 4-31-16,-1 6-61 15,-3 4-22-15,2 6-21 16,3-3-4-16,3-3-2 16,2-2-1-16,8-8-2 15,4-1-1-15,8-4 0 16,0-1 2-16,5-1 1 16,-3 1 1-16,-4 0 2 0,-4 0 2 15,-8 1 0 1,-5 1-9-16,-9 3-108 0,-5-1-166 15,-4 1 160-15</inkml:trace>
  <inkml:trace contextRef="#ctx0" brushRef="#br0" timeOffset="-20370.39">15130 14019 750 0,'-3'12'151'0,"1"2"105"0,-3 7-102 16,0 2-49-16,4 5-70 16,-2-1-18-16,3 3-13 15,3-2-3-15,-1-4-1 16,5 1-11-16,-2-9-46 15,0-3-20-15,-4-12-17 16,4 0 8-16,-5-9 48 16,0-7 19-16,-1-8 54 15,-4-5 21-15,3-8 41 16,1-3 23-16,1 1 5 16,0 1 0-16,5 6-7 15,2 5-10-15,2 9-20 16,4 4-12-16,-5 6-24 15,1 4-10-15,1 3-21 16,-2 3-6-16,-2 5-5 16,-2 2-1-16,-6 5 0 0,-3 2 3 15,-5 4-44-15,-2 3-58 16,-3-1-147 0,1 0-141-16,5-3 198 0</inkml:trace>
  <inkml:trace contextRef="#ctx0" brushRef="#br0" timeOffset="-20173.57">15314 14018 783 0,'2'10'190'16,"-2"3"183"-16,-1 8-194 15,-3 4-50-15,-2 6-73 16,0 0-19-16,4-3-26 15,2-4-9-15,7-8-5 16,3-4-14-16,4-9-90 16,3-3-124-16,-1-15 128 15</inkml:trace>
  <inkml:trace contextRef="#ctx0" brushRef="#br0" timeOffset="-20023.85">15366 13945 880 0,'-19'16'101'0,"2"-4"100"16,11-6-147-16,3-5-33 0,9-7-62 15,6-4-83-15,12-5 75 16</inkml:trace>
  <inkml:trace contextRef="#ctx0" brushRef="#br0" timeOffset="-19818.14">15601 13968 1081 0,'-8'7'90'0,"-6"1"67"15,2 0-32-15,0 4-41 16,1 2-15-16,10 5-32 16,2 3-12-16,3 0-17 15,1 1-4-15,4-3-4 16,3-1-3-16,2-4-24 0,0-6-26 15,0-4-105-15,-1-6-139 16,-1-12 168-16</inkml:trace>
  <inkml:trace contextRef="#ctx0" brushRef="#br0" timeOffset="-19564.62">15822 13876 731 0,'0'-3'153'0,"-3"1"131"15,-3 4-75-15,-10 6-80 16,-1 4-33-16,-2 7-31 16,0 1-19-16,6 5-30 15,2-2-8-15,8-3-8 16,5-3 0 0,8-4 11-16,3-1 6 0,3-1 9 15,0-1 2-15,-4 0-10 16,-4 1-3-16,-12 4-6 15,-7 1 3-15,-11 4-61 0,-9 2-53 32,-2-2 57-32</inkml:trace>
  <inkml:trace contextRef="#ctx0" brushRef="#br0" timeOffset="-12024.4">14402 12936 270 0,'-1'2'65'16,"-1"2"81"-16,-3 3-30 15,2 1 1-15,-4 1 29 16,5-1 4-16,-1-2-16 15,2-1-12-15,1-1-22 16,4 0-9-16,0-2-14 0,3-1-3 16,2 0-3-16,1 0-4 15,4 0-4-15,1 0-2 16,6 2 2-16,8-1 5 16,11 3 4-16,3 1-1 15,8 6-20-15,-4 2-13 16,1 3-22-16,-5-1-9 15,3-3-4-15,-4-2 1 0,-4-6 0 16,0-3 0-16,-8-3-24 16,-4-1-28-16,-12-3-108 15,-9-2-112-15,-3-3 145 16</inkml:trace>
  <inkml:trace contextRef="#ctx0" brushRef="#br0" timeOffset="-11387.8">15106 12577 406 0,'-3'1'155'0,"2"0"132"0,-1 1-59 15,1 1-32 1,0 2-53 0,-4-1-21-16,5 2-32 0,-1 2-9 15,1 3-18 1,2 4-14-16,-4 5-22 0,1 4-6 0,0 9-4 31,1 5-3-31,0 3-3 0,0 0-3 0,0-2-6 16,0-3-1-1,0-1 0-15,1-1 0 16,1-3 0-16,-2-5-1 0,1-7 0 16,2-3-1-16,-3-7 1 15,0-1-1 1,0-3 1-1,2 0 0-15,-1 1-1 0,-2-1 0 16,0-1-2-16,-3 0-1 16,0-1-7-16,3 0-6 15,-3-1-26-15,3-2-35 16,-2-3-147-16,3-3-227 0,-2-7 257 16</inkml:trace>
  <inkml:trace contextRef="#ctx0" brushRef="#br0" timeOffset="-10483.55">14796 12773 496 0,'-1'4'66'0,"0"-1"79"16,0-3-13-16,-2-4 1 16,2-4 14-16,0-6-5 15,-1-3-9-15,2-8-35 16,0-2-26 0,0-7-36-16,2-5-9 0,3-8 6 15,0-5 10 1,1-10 12-1,1-9 2-15,0-13-14 16,2-5-9-16,-4-3-16 0,3 3-4 16,2 8-6-16,-1 6-3 15,3 10-4-15,-1 8 0 16,0 16 0-16,-2 7-1 16,-2 15-51-16,-3 7-57 15,-4 12-330-15,-1 1 266 0</inkml:trace>
  <inkml:trace contextRef="#ctx0" brushRef="#br0" timeOffset="-10064.66">14858 11559 939 0,'-10'-1'50'0,"-2"4"30"0,-2 4-22 16,1 9-12-16,-2 2-5 15,1 2-15-15,0 1-12 16,0 1-10-16,1 2 1 16,7-2 3-16,1-3 6 15,5-9 39-15,4-6 19 16,4-11 28-16,2-6 4 0,5-11-25 15,1-6-13-15,1-6-15 16,3-1-1-16,-2 2 2 16,1 5 2-16,-1 8-3 15,-3 5-3-15,-2 12-10 16,-2 8-8-16,1 19-12 16,-2 10-4-16,2 11-8 15,0 1-1-15,4 0-2 16,0-5-2-16,2-10-17 15,-2-5-31-15,-3-15-106 16,-1-8-124-16,5-15 148 16</inkml:trace>
  <inkml:trace contextRef="#ctx0" brushRef="#br0" timeOffset="-9689.24">14997 10812 861 0,'-22'-5'121'16,"-3"3"79"-16,0 5-62 15,1 6-29 1,0 8-39-16,1 3-11 0,5 3-19 16,4 1-9-16,10-5-15 15,4-4-8-15,9-5-7 16,4-2 10-16,9-2 20 16,4 1 8-16,4 1 11 15,2 0-7-15,-2 6-15 16,-9 3-4-16,-13 3-8 15,-8 4-1-15,-17 1-3 0,-3 2 1 16,-10-2-71 0,2 0-67-16,4-8 70 0</inkml:trace>
  <inkml:trace contextRef="#ctx0" brushRef="#br0" timeOffset="-9226.07">15116 10853 1235 0,'3'0'88'0,"-3"1"62"16,-2 3-14-16,-1 7-20 0,-5 4-20 15,4 9-45-15,4 1-21 16,1 0-25-16,10-2-3 15,-2-11-2-15,1-6 0 16,4-7 7-16,-2-5 12 16,1-3 14-16,-2-3 8 15,-3 0 14-15,0-1-2 16,-3 2-12-16,-2 2-7 0,0 7-23 16,0 1-9-16,4 7-2 15,1 1-2-15,6-3 1 16,7-2 1-16,-2-7 0 15,2-5 10-15,-7-1 14 16,-2-3 9-16,-5 2 19 16,-4-2 1-16,-4-1-5 15,-1-1-7-15,-7-1-17 16,1 2-9-16,-3 1-12 16,2 3-19-16,5 6-73 15,4 4-61-15,1-1-186 16,11 4 181-16</inkml:trace>
  <inkml:trace contextRef="#ctx0" brushRef="#br0" timeOffset="-8553.95">15613 10750 1341 0,'-4'-17'116'15,"-3"-1"61"-15,-1 3-52 16,-3 6-80-16,0 4-21 0,-1 10-20 15,2 8-4-15,-2 10-4 16,2 3-1-16,6 1 2 16,0-3-1-16,9-6 2 15,4-5 0 1,2-10 3-16,2-4 8 0,-3-7 14 16,-2-2 11-16,-1-6 18 15,-4 1 1-15,2 0-4 16,-1 2-10-16,-3 5-18 15,-1 7-7-15,0 3-11 16,-1 7-3-16,1 7-1 16,0 1-1-16,4 1 2 15,0-2-1-15,8-4 0 16,-1-4 1-16,4-8 0 0,-2-5 4 16,4-8 10-16,2-3 3 15,0-6 19 1,3 0 8-16,-1 0 6 15,2 2 0-15,2 6-9 0,-2 5-11 16,-6 12-16-16,-1 11-5 16,-10 12-7-16,-2 8 1 15,-5 15-1-15,-4 4-3 16,-1 5-20-16,1-2-9 0,-1-8-10 16,2-9 1-16,4-13 11 15,3-11 8 1,5-15 14-16,4-10 5 0,1-23 11 15,1-11 6-15,3-22 4 16,0-7 9-16,-1-7 13 16,-2 0 5-16,-1 10 10 15,-1 9-1-15,-1 20-14 16,1 14-9-16,-7 21-19 16,-3 9-8-16,-2 17-5 15,-5 6 0-15,-3 11 2 0,-4 2 0 16,-6 1-18-1,-6 0-22-15,-5-4-69 16,-7-3-58-16,3-5-173 16,3-5 186-16</inkml:trace>
  <inkml:trace contextRef="#ctx0" brushRef="#br0" timeOffset="-8174.56">15430 11229 867 0,'-3'-2'123'0,"-5"0"114"16,-9 9-152-16,-7 5-10 16,-5 9-46-16,-1 7-7 15,3 3-4-15,6 1 2 0,7-2 0 16,5-4-2-16,11-4 9 16,4-5 3-16,9-3 18 15,3 2 9-15,2-2-6 16,-1 2-6-16,-2 2-19 15,-9-1-6 1,-9 7-6-16,-9 4-24 0,-11 0-106 16,-2 1-127-16,-1-4 126 15</inkml:trace>
  <inkml:trace contextRef="#ctx0" brushRef="#br0" timeOffset="-7785.93">15556 11339 1203 0,'11'23'100'0,"-4"10"53"0,-6 4-49 16,-2 8-67-16,-4 2-12 0,0-4-12 16,0 0-3-16,0-4-6 15,1-2-3-15,1-5-12 16,-1-6-5-16,2-12 0 15,-2-6 2-15,1-18 25 16,-4-8 14-16,4-19 34 16,-3-8 18-1,6-8 26-15,6-2 4 0,4 6-9 16,4 3-15 0,2 11-34-16,0 7-16 0,2 7-24 15,-3 7-6-15,5 8-3 16,-5 5 0-16,-3 7-1 15,-3 5 1-15,-9 9 4 16,-4 3 0-16,-12 5-28 16,-1 2-26-16,-7 0-89 0,1-2-61 15,2-3-172-15,4-5 198 16</inkml:trace>
  <inkml:trace contextRef="#ctx0" brushRef="#br0" timeOffset="-7405.17">15878 11547 962 0,'17'-26'163'0,"-8"2"143"0,-8-5-55 0,-7 8-83 15,-6 1-37-15,-11 3-47 16,1 4-22-16,-7 7-30 15,3 6-12-15,3 13-18 16,1 7-5-16,7 10-30 16,3 5-17-1,11-2-35-15,3-4 1 0,10-10 26 16,2-6 18-16,4-11 40 16,2-2 5-1,0-13 6-15,2 0 7 0,-5-4 19 0,0-3 9 16,-3 5 10-16,-6 1-2 15,-7 5-10 1,-2 5-7-16,-6 9-20 16,3 8-6-16,-1 11-50 15,1 3-37-15,5 1-129 16,8-5-119-16,7-6 176 16</inkml:trace>
  <inkml:trace contextRef="#ctx0" brushRef="#br0" timeOffset="-7008.81">16155 11348 905 0,'-8'2'171'16,"-4"3"168"-16,-6 10-212 16,-6 6-36-16,-1 10-62 0,1 4-9 15,7 5-10-15,2-2-2 16,10-5-7-16,2-2-2 15,10-9-3-15,4-3 2 16,11-8 3-16,5-4 1 16,11-10 3-16,0-4 1 15,3-9 21-15,6-2 25 16,-4-5 24-16,-6-4 16 16,-12 0 6-16,-12-2-13 0,-16 3 6 15,-8 3-4-15,-19 10-10 16,-4 9-9-16,-4 14-32 15,3 11-16-15,9 15-21 16,5 4-6-16,15 8-1 16,4-3 1-16,16-4-1 15,11-3-17-15,17-10-36 16,6-5-36-16,6-10-64 16,2-10 84-16</inkml:trace>
  <inkml:trace contextRef="#ctx0" brushRef="#br0" timeOffset="61651.98">10412 10213 567 0,'-2'2'37'0,"-2"2"61"16,-4 1 9-16,-3 2 35 15,-1 3 6-15,1 0-13 0,-1-1-5 16,6-1-23 0,2-1-11-16,9-3-9 0,6-2 8 15,11-4 21-15,4-4 10 16,13-5 3-16,11-3-9 15,24-5-29 1,12 1-17-16,11-6-37 16,6-2-13-16,13-6-16 0,3-2-4 15,5-4-2 1,3-2-1-16,-10 0 0 0,-7 2 1 16,-16 5 1-16,-15 5-6 0,-27 8-47 15,-11 4-36 1,-24 10-97-16,-9 5-84 0,-21 5 150 15</inkml:trace>
  <inkml:trace contextRef="#ctx0" brushRef="#br0" timeOffset="62023.38">10382 10479 1544 0,'-3'20'121'0,"-3"-4"83"31,6 1-91-31,1-2 18 0,5-2-19 0,5-1-7 16,10-6-28-1,6-2-16 1,25-6-19-16,21-5-6 16,26-11-19-16,11-4-4 0,27-12-9 15,-1-3-3-15,14-5-1 16,11-1 0-16,-18-1 0 16,-7 1 0-16,-14 5-14 15,-16 0-26-15,-25 4-80 16,-14 1-81-16,-26 2 106 15</inkml:trace>
  <inkml:trace contextRef="#ctx0" brushRef="#br0" timeOffset="62359.91">11992 9547 1623 0,'11'-7'133'15,"-2"4"86"-15,0 4-21 16,-9 11-55-16,-3 7-28 0,-4 12-55 15,-3 4-18-15,5 12-27 16,1 1-9-16,1 3-36 16,1-4-33-16,2-6-103 15,3-6-60-15,0-12-227 16,2-6 248-16</inkml:trace>
  <inkml:trace contextRef="#ctx0" brushRef="#br0" timeOffset="62585.47">11935 9635 1379 0,'-7'-31'124'0,"4"6"112"0,3 3-33 15,8 10-16-15,1 1-13 16,10 2-43-16,2 2-26 16,-1 4-47-16,3 3-22 15,-4 9-28-15,-3 2-6 16,-3 7-2-16,-3 1 0 15,-9 5-17-15,-1 0-16 16,-9 0-49-16,-6-1-31 16,-3-4-69-1,0-7-49-15,1-8-288 0,4-11 307 16</inkml:trace>
  <inkml:trace contextRef="#ctx0" brushRef="#br0" timeOffset="62965.39">12139 9581 1300 0,'4'23'124'0,"0"3"66"16,-2 2-31-16,-2 3-66 15,-2 0-38-15,2-4-34 16,0-2-11-16,0-6-10 0,1-5 0 16,-1-6-1-16,0-6-2 15,1-1 1-15,0-2 2 16,1-12 15-16,1-5 16 15,-2-12 24-15,2-3 9 16,1-7 9-16,-1-3-5 16,2 4-4-1,1 3 0-15,4 11-15 16,0 6-7-16,2 10-20 0,0 5-10 16,1 5-10-16,1 5-2 0,0 3-1 31,-5 1 1-31,-7 2-1 0,-4 1-1 0,-11 2-21 31,-2 2-27-31,-7-1-56 0,-1 1-29 0,0-5-104 31,-3-2-83-31,9-8 184 0</inkml:trace>
  <inkml:trace contextRef="#ctx0" brushRef="#br0" timeOffset="63508.81">12550 9376 870 0,'-5'3'114'0,"-2"2"83"0,-3 2 12 16,3 2-54-16,-1-1-24 15,4 1-25-15,3-1-11 16,1 0-17-16,1 0-4 16,6 1-20-16,-1 1-11 15,2 2-12-15,-1 1-4 0,2 0-3 16,-2 0-2-16,-1-1-3 15,2-1-3 1,-1-1-4-16,1 0-2 0,1 1-5 16,-5 1-3-16,0 1 1 15,-4 2-1-15,-8 0-4 16,-5 2-19-16,-7 1-61 16,-2 0-41-16,-3 2-179 15,0-1 172-15</inkml:trace>
  <inkml:trace contextRef="#ctx0" brushRef="#br0" timeOffset="63703.18">12530 9434 579 0,'7'-6'167'0,"1"-1"170"0,1-1-71 16,3-1-66-16,0-2-41 15,8-5-58-15,-3 0-23 0,2-3-47 16,0 1-23-16,0 0-208 16,-1 2 143-16</inkml:trace>
  <inkml:trace contextRef="#ctx0" brushRef="#br0" timeOffset="64664.63">12812 9320 767 0,'-4'4'123'0,"2"2"124"15,2 1-17 1,1 2-31-16,2 3-42 0,1 2-73 16,0 2-23-16,-1 2-30 15,-1 0-12-15,-2 2-14 16,0 0-2-16,0 1-4 16,-3-2-4-16,-3-3-32 15,2-2-17-15,-1-4-46 16,4-2-26-16,2-5-100 0,0-2-77 15,6-6 168-15</inkml:trace>
  <inkml:trace contextRef="#ctx0" brushRef="#br0" timeOffset="65594.12">13002 9332 532 0,'-4'1'141'0,"0"-1"97"0,1 0-48 16,-1 0-15-16,2 0-40 16,2 4-12-1,2 1-16-15,1 1-14 0,-2 3-32 16,1 1-14-16,-1 4-26 15,0 3-8-15,6 1-10 16,1-1-1-16,0-4-1 16,0-3 0-16,1-5 17 15,1-3 15-15,4-5 19 0,5-4 17 16,-1-6 20 0,2-2 6-16,-6-4 20 0,-2-2-2 15,-6-2-13-15,-5 1-11 16,-10 2-32-16,-6 1-17 15,-8 3-32-15,-3 4-27 16,1 11-65-16,-1 4-54 0,0 11-306 16,4 4 271-1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6:11:54.8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12459 7822 774 0,'-17'9'67'0,"-1"3"56"16,8 4-82-16,-3-3-35 16,0-2-3-16,2-5-3 15,-2-4 35-15,3-2 44 16,3 1 9-16,3 3 12 16,1 3-38-16,8 9-41 15,5 3-13-15,14 9 20 16,9 0 22-16,14-1 54 0,7-4 31 15,25-8 22-15,19-5-4 16,25-9-28-16,11-2-24 16,22-6-44-1,-2-4-17-15,17-6-27 0,4 3-8 16,-9-2-40-16,8 5-92 16,-17 11 79-16</inkml:trace>
  <inkml:trace contextRef="#ctx0" brushRef="#br0" timeOffset="3533.41">2678 15247 877 0,'-5'11'214'0,"2"3"254"15,2 3-254-15,3 4-121 0,3 2-41 16,1 2-43-16,4-2-5 16,2-5-4-16,4-6 0 15,2-7-2-15,3-3 1 16,10-3 0-16,4 0 0 0,10 1 0 16,5 0 0-16,-1 7 0 15,1 1 0-15,-3 4 0 16,2 1-2-16,9-2 0 15,8-3 0-15,10-1-2 16,0-5 0-16,-3-3 9 16,-3-3 4-16,17-1 5 15,4 3 1-15,9 2-9 16,3 5-2 0,3 6-3-16,3 0 0 0,1-2 0 15,4-2 0-15,-3-8-2 16,4-6-1-16,0-5 2 15,6-7-2-15,7-4 3 16,-3-1-1-16,25 0-2 16,6 0 0-16,-1 9 0 15,19 5 1-15,1 13 2 16,3 8 2-16,10 15 1 0,-13 2 0 16,2 2 1-16,-8-3-1 15,-11-8-26-15,5-7-15 16,-17-6-183-16,2-6 139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6:12:08.3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10233 1792 380 0,'-2'2'38'0,"-6"1"94"16,0-1-24-16,-9 2 38 16,-4 3 21-16,-2 0-27 15,-1 5-19-15,-2 6-44 16,-2 8-23-16,-2 13-28 15,-3 11-10-15,-1 20-9 16,0 12-3-16,-1 10-1 16,5 3-2-16,11-5-1 15,8-6-2-15,20-10 1 16,9-9-2-16,10-18-43 16,5-11-65-16,2-21 64 15</inkml:trace>
  <inkml:trace contextRef="#ctx0" brushRef="#br0" timeOffset="440.65">10392 2327 329 0,'3'19'44'0,"-1"6"34"16,1 3 7 0,2 6 0-16,3 0-27 0,1-9-25 15,5-2-7-15,-1-9 15 16,2-8 9-16,7-12 11 16,3-9 0-16,-3-11-21 15,2-1-12-15,-5-1-14 16,0 3 13-16,-4 9 18 15,1 6 4-15,-4 17 4 16,0 9-16-16,-2 16-18 16,2 6-6-16,5-4-8 0,4-1-2 15,5-13 11-15,3-9 11 16,-2-11 20-16,-5-8 6 16,-5-9-8-16,-1-3-9 15,-4-2 9-15,-2-1 2 16,-3 3 0-16,-2 0-1 15,-5 2-29-15,0 2-10 0,-5 5-37 16,1 2-59-16,1 3-280 16,3 5 229-16</inkml:trace>
  <inkml:trace contextRef="#ctx0" brushRef="#br0" timeOffset="801.97">11006 2435 550 0,'27'13'73'0,"1"0"85"16,-1-3 16-16,-1-5 31 15,-5-4-28-15,4-7-52 16,-5-4-32-16,1-7-43 16,-3-2-15-16,-7 0-18 0,-2 2-4 15,-10 4-1-15,-6 3 0 16,-7 7 0-16,-10 3-1 15,-6 10-5-15,-3 4-2 16,-3 8-4 0,3 7 0-16,6 4 0 0,8 3-2 15,12 1 1-15,6-3 0 16,11-5 0-16,9-3-1 16,9-9 1-16,8-4 0 15,7-12 1-15,3-2 0 0,-4-6-27 16,-2-4-2-16,-3-1-101 15,-3-1-123-15,1-6 155 16</inkml:trace>
  <inkml:trace contextRef="#ctx0" brushRef="#br0" timeOffset="1130.84">11568 2534 358 0,'-3'1'67'0,"1"-1"97"15,-1 1 6-15,3-1 15 16,3-2-32-16,5-3-58 16,1-4-24-16,6-4-10 15,1-1 0-15,-2-1-8 16,3-1 0-16,-4 1-8 16,-4 0-1-16,-7 0 6 0,-2 0-3 15,-11 2-1-15,-4 0-2 16,-13 7-13-16,-5 6-6 15,-9 13-12-15,1 8-7 16,7 14-6-16,7 3-2 16,14 5-1-16,6-1 1 15,9 0-2-15,7-5 1 16,10-10-8-16,9-6-11 16,13-18-69-16,8-6-56 15,4-15-231-15,1-5 212 0</inkml:trace>
  <inkml:trace contextRef="#ctx0" brushRef="#br0" timeOffset="1744.43">11974 2481 634 0,'-12'4'158'15,"-4"2"127"-15,-9 6-98 16,-3 4-38-16,-4 7-63 16,0 0-22-16,3 2-35 15,1 0-12-15,13-3-15 16,5-2-2-16,10-8-5 15,5-4-1-15,6-8 1 16,4-6 2-16,9-8 4 0,6-2 0 16,5-8 1-1,6-3 1-15,0-5 6 0,-1-7 5 16,-5-6 18-16,-10-3 18 16,-5-10 17-16,-5-4-1 15,-7-9-12 1,-1 0-18-16,-4 12-13 0,-3 11 0 15,-1 25 4-15,-1 16-3 16,-6 26-13-16,-2 16-5 0,-5 21-11 16,2 10-1-16,3 8 3 15,7-2 1-15,7-12 1 16,8-8 0 0,9-17 1-16,4-8 0 0,5-9 2 15,-2-6 1-15,-5-12 3 16,-1-2 0-16,1-11 4 15,-4-3 0-15,-3-4 3 16,-1-2 0-16,-11 3-4 16,-1 2-1-16,-3 8-5 31,0 8-3-31,-3 2-6 0,4 9-1 0,6 8-1 16,2 4 3-16,8 1 4 15,3 0 0-15,5-4 1 16,3-1 1-16,-2-4 2 0,-4 0 2 15,-11 1 2-15,-8 0 2 16,-14 0 2 0,-7 0 1-16,-12-7-5 0,-2-2-3 15,-3-12-26-15,0-5-32 16,8-9-103-16,3-3-84 16,13-3 127-16</inkml:trace>
  <inkml:trace contextRef="#ctx0" brushRef="#br0" timeOffset="2012.46">12512 2038 819 0,'17'23'87'15,"4"4"72"-15,5 3 19 16,9 6 11-16,4-1-36 16,11 3-56-16,7 5-11 15,-1 4-22-15,-5 4-9 0,-12 9-17 16,-14 3-6-16,-20 8-13 16,-9 6-5-16,-28 6-39 15,-17 9-78-15,-20 22 62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6:02:57.8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5139 16524 1607 0,'-16'20'122'0,"-1"-5"55"15,5 0-70-15,2-5-73 16,4-4-22-16,6-4-17 16,0-2 1-16,1-6-2 15,1-1 1-15,5-1 2 16,4-1 2-16,7 4 1 15,0 3 0-15,6 4 1 16,2 4 1 0,1 4 0-16,3 0 1 0,5 1 5 15,5-2 9-15,9-5 16 16,6-4 5-16,6-6 1 16,2-4-8-16,3-4-15 15,5-1-7-15,10 2-7 16,8 2-2-16,-1 3-1 15,5 2-1-15,4 2-1 16,2-1 0-16,9-4 1 16,-2-1 1-16,5-3 1 0,1-3-1 15,5 3 1-15,3 0 5 16,7 4 6-16,-3 0 3 16,5 7 3-16,1 2-4 15,0 2-8 1,-4 3-2-16,11 0-3 0,4 0 0 15,-3 0 0-15,11 3 1 16,2 2 0-16,-6 1-1 16,7 3-2-16,2 2-1 0,-11 4 1 15,7 4 2-15,-2 3 0 16,-6 1 0 0,14 2 1-16,-7-2 0 0,-1-3 0 15,6 0 1-15,-5-3 0 16,1-3-1-16,11-2 1 15,-8-1-1-15,0-1 1 16,11 2 0-16,-9 0 0 16,4-1 0-16,5-3-1 15,-11 0-1 1,10 0 0-16,-2 1 0 0,-5 1 3 16,10-3 0-16,-11-6-1 15,4-3 1-15,8-4-1 16,-12-3 1-16,12-1 2 0,-2-1 1 15,-8 0 0-15,12-1 8 16,-11-1 5 0,3 0 1-16,6 2 15 0,-8 0-1 15,15 2 7-15,-6-1-3 16,-11 3-15-16,4-4-9 16,-16 1-14-16,4-2-3 15,8-8 3-15,-8 1 0 0,14-8 4 31,0-1 9-31,-8 2 18 0,9 0 4 0,-11 4 4 16,-3 2-5-16,1 4-16 16,-10 1-4-16,-12 3-8 15,-5 2-6-15,-15 5-42 16,-7 2-35-16,-19 8-109 16,-15 5-74-16,-19 6-340 31,-10 1 346-31</inkml:trace>
  <inkml:trace contextRef="#ctx0" brushRef="#br0" timeOffset="35042.71">10995 16633 1264 0,'-7'6'175'16,"2"-2"245"-16,6-6-348 15,3-3-44 1,4-6-27-16,1-2-2 0,2 0-4 16,1-1 1-16,5 3 2 15,4-1 1-15,11 6 2 16,5 0 1-16,5 3 0 0,4 2-1 15,14 1 1 1,5 2-2-16,18 4 0 0,8 1 0 16,7 2 1-1,3 0-1-15,8-4 1 0,3-3-1 16,12-8-2-16,10-4-2 0,7-6 3 16,4-1 1-1,12 1 0-15,-3 4 1 0,-4 7 0 16,5 4 1-16,-16 4 12 15,-1 3 16-15,-3 2 11 16,-6-1 5-16,-5-3-8 16,-5-2-12-1,-4-2-12 1,-4 3-3-16,-10 6-3 0,-1 5 0 16,-14 9-2-16,-7 4 0 15,-15 6 0-15,-12 1 0 0,-20-3 1 16,-11-2-2-16,-12-9-5 15,-3-4-5-15,-7-6-7 16,-6-3 1-16,-14-3 3 16,-12-3 4-16,-20-2 6 0,-10-3 0 31,-6-4 0-31,-4-3 3 0,-6-4 3 0,-6-2 3 16,-10-2 7-16,-3 0 2 0,-4 3-1 15,-7 1-3-15,-12 2-7 31,-4 2-5-31,-13 2-4 0,0 1 0 0,8 0-3 32,-7-1-1-32,-3-1 0 15,5-1-1-15,-10 0 0 16,-2 2 0-16,8 1 2 16,-2 3 1-16,-1 3 3 15,10-1 1-15,-1 3 1 16,2-2-2-16,9 1-1 15,2 0 0-15,4 2-6 16,5 1-2-16,9 2-5 16,3 1-1-16,16 3 3 0,7 3 4 15,8 1 3 1,2 3-3-16,11 2-5 0,8-2-3 16,15 2-3-16,7-1 3 15,16 0 1-15,6-1-3 16,20 1-1-16,12-2 1 15,23-3 10-15,11-3 8 0,13-5 10 16,6-3 2-16,14-3-4 16,11 0-1-16,13-2-4 15,7 3-2-15,14 1 1 16,-7 0 0-16,10 1-3 16,3-3 0-16,2-3-3 15,2-2 1-15,9-4 1 16,-3 2 2-16,7 1 0 15,0 3-1-15,-7 7 0 16,-1 4 0-16,-16 9 2 16,-5 5 2-16,-3 4 4 15,-5 2 14-15,-15-3 11 16,-8-2 7-16,-14-6 18 0,-10-5-2 16,-5-3 1-1,-9-1-2-15,-17-4-16 0,-10 1-12 16,-23-3-15-1,-13 1-10-15,-3 0-10 0,-17-1-8 0,-22-1-16 16,-11 1-6-16,-24 0-6 31,-9 0 1-31,-8 1 15 16,-14-2 5-16,-14-3 14 0,-3-2 3 16,-21-5 3-16,2-3 3 0,3-1 0 15,-13-3 0-15,3-4-2 16,5-3 5-16,-19-5-80 15,2-1-62-15,-16-4 80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3T16:13:54.2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2589 2656 1140 0,'-26'1'68'15,"-1"-1"42"-15,-1 0-80 16,6 0-19-16,-6-1 8 15,3-3 16-15,-3-4 35 0,3-3 9 16,3-1-5-16,7 2-16 16,8 1-34-16,6 5-11 15,8 2-11 1,7 3-5-16,10 4 21 0,3 1 13 16,9 3 25-16,2 2 10 0,12-4-8 15,6-4-9 1,19-2-20-16,22-2-8 15,15-1-15-15,14 2-5 0,30 7-10 32,0 4-2-32,25 9-2 15,8 1 6-15,10 0 16 0,13-4 7 0,27-13 21 16,6-7 6 0,30-24-8-16,21-6-3 0,19-16-12 15,14-6-10-15,12-2-1 16,-2 0-1-1,-3 7-35-15,-8 7-104 0,-21 19 84 16</inkml:trace>
  <inkml:trace contextRef="#ctx0" brushRef="#br0" timeOffset="3840.76">6493 3538 155 0,'6'-2'96'0,"1"1"60"0,-6 1 38 16,2 5-7-16,-3 3-38 16,0 1-25-16,0 7-59 15,-2 1-24-15,1 4-28 16,1 3-4-16,0 3-4 15,0 5-2-15,3 6-2 0,-2 3 1 16,4 5-1 0,-1 0-1-16,0-4 1 15,1-6 0-15,-2-8 0 0,-2-10 1 16,2-14 8-16,0-6 10 16,-3-17 14-1,1-10 5-15,-1-17-4 16,-3-9-9-16,5-12-13 15,1-4-5-15,4 1 0 0,2 4 10 0,1 15 12 32,0 4 4-32,1 22-5 0,-3 9-10 0,-2 14-9 15,2 7-2-15,-4 13 0 16,0 4 0-16,-1 10-3 16,-1 4-1-1,1 0-1-15,1-4-1 16,6-11-1-16,3-9-1 15,4-11 0-15,4-5 4 0,7-15 10 0,0-5 3 16,6-13 13-16,0-4 5 16,0-2 2-16,-3 3 2 15,-7 9-7 1,-3 8-9 0,-10 19 0-16,-2 11 0 15,-5 28 1-15,-3 13-1 16,-5 26-6-16,-1 9-5 0,0 9-6 15,5 2-1-15,5-16-2 16,3-11-4-16,5-31-35 16,4-16-30-16,7-23-60 15,0-14-46-15,2-17-50 16,2-10 7-16,-3-5 58 16,0 2 48-16,-3 9 96 15,2 7 60-15,-5 19 66 16,-2 11 39-16,-9 21 43 15,-3 13-25-15,-2 16-49 16,-3 3-33-16,1-1-47 16,4-5-13-16,3-17-13 15,4-11-3-15,6-19-4 16,2-12 2-16,1-21 3 0,1-9-1 16,-2-13-1-16,-1-3-4 15,-5 8-4 1,-4 6 9-16,-3 21 2 0,0 13 3 15,-4 26 9-15,0 17-8 16,-2 24-2-16,-1 9-4 16,4 0-7-16,3-4-1 0,10-19-4 15,5-14 0-15,5-25 1 16,5-7-1-16,6-23-25 16,-1-6-37-16,4-19-109 15,3-10-86-15,-5-10 132 16</inkml:trace>
  <inkml:trace contextRef="#ctx0" brushRef="#br0" timeOffset="4041.12">7873 3227 573 0,'2'-12'178'0,"0"6"178"16,-3 6-50-16,-3 17-85 16,-3 6-35-16,-1 16-49 15,1 7-30-15,-1 17-43 16,2 8-18-16,0 15-26 0,-2 4-7 15,4 5-7 1,2-1-2-16,4-14-51 0,5-10-39 16,13-26-120-1,3-14-15-15,7-26-52 16,4-12-28-16,0-24 207 0</inkml:trace>
  <inkml:trace contextRef="#ctx0" brushRef="#br0" timeOffset="4672.7">8250 3282 695 0,'-7'16'132'0,"0"2"38"0,5 10 5 0,-4 10-6 16,4 14-88-1,1 9-21-15,-2 11-37 0,1 6-8 16,-2 9-9-16,-1 1-1 15,3-11-2 1,2-8 0-16,3-27-5 16,4-14-3-16,5-19-21 15,1-10-11-15,1-17-55 0,0-8-55 0,-2-17-177 32,0-7 179-32</inkml:trace>
  <inkml:trace contextRef="#ctx0" brushRef="#br0" timeOffset="4942.03">8117 3706 719 0,'-10'12'101'0,"7"-2"80"0,6-5 7 0,11-8-20 15,9-5-27-15,9-6-34 16,2-3-24-16,8-1-34 16,0 0-10-16,2 5-17 15,-3 2-4 1,-4 8 3-16,-5 4 2 15,-9 9 4 1,-6 3 0-16,-12 9-7 0,-2 2-3 16,-7 6-6-1,-3 2-3-15,1 3-4 0,1 0 0 16,3-6 3-16,2-7-48 16,8-10-130-16,0-9-157 0,9-18 160 15</inkml:trace>
  <inkml:trace contextRef="#ctx0" brushRef="#br0" timeOffset="5082.8">8447 3437 739 0,'-4'12'24'15,"2"-2"2"-15,6-8-47 16,7-2-111-16,9-10 86 15</inkml:trace>
  <inkml:trace contextRef="#ctx0" brushRef="#br0" timeOffset="5289.34">8793 3686 1190 0,'16'22'175'0,"3"0"81"0,8-3-25 15,4-2-38-15,8-9-83 16,0-6-29-16,0-13-46 16,0-7-12-16,-3-10-50 15,0-6-71-15,3-12-375 16,-2-4 299-16</inkml:trace>
  <inkml:trace contextRef="#ctx0" brushRef="#br0" timeOffset="5927.92">9623 3358 1095 0,'-25'30'25'0,"0"4"-17"0,1 7 3 0,-2 10 2 16,3 1 0-16,10 1-5 15,2-6-4-15,12-11-3 16,6-9-1-16,9-12 0 16,3-5 1-16,5-10 10 15,2-4 9-15,2-8 26 16,-2-2 18-16,-1-3 24 15,-1 0 4 1,-7 4-4-16,-4 2-10 0,-7 10-22 16,-4 9-11-1,-4 15-23-15,-2 8-9 0,-1 13-10 0,5 1-2 16,9-11-3-16,9-6-1 16,16-24-1-1,4-10 2-15,9-17 6 16,-5-8 11-16,-6-8 19 0,-4-3 10 15,-10-2 21-15,-4 1 2 16,-12 4-4-16,-6 4-9 16,-14 5-24-16,-9 6-21 0,-10 10-57 31,-4 7-36-31,-4 15-147 16,3 3-154-16,10 6 218 15</inkml:trace>
  <inkml:trace contextRef="#ctx0" brushRef="#br0" timeOffset="6422.78">10192 3531 695 0,'53'30'122'16,"-8"6"62"-16,-16 2-23 0,-13 3-18 16,-13 2-62-16,-3 1-22 15,-9-2-37-15,-3-1-11 16,-5-12-8-16,0-9-3 15,2-18-2-15,3-9 0 16,5-14 2-16,8-6 12 16,13-3 29-16,2 1 21 15,9 6 40-15,2 5 9 16,1 9-10-16,3 5-17 16,0 6-38-16,1 2-12 0,3 0-8 15,4-2 1-15,9-6-2 16,2-6-2-16,3-6-4 15,-3-3 2-15,-6-1 3 16,-10-1 9-16,-13 1 10 16,-2 3 7-16,-15-2 16 15,-2 0-3-15,-7-3 4 16,-8 1-11-16,-4 7-15 16,-2 6-9-16,-7 22-25 15,1 12-7-15,-2 25-8 16,6 9-3-16,13 9 3 15,12-1-1-15,22-12 1 0,9-9 1 16,9-20 3-16,6-8-1 16,9-17 2-16,7-7 1 0,8-13-32 15,-2-5-99-15,-9-7-135 16,-12-6 140-16</inkml:trace>
  <inkml:trace contextRef="#ctx0" brushRef="#br0" timeOffset="7280.96">11596 3438 739 0,'0'4'82'0,"-8"0"104"15,0 5-47-15,-17 3 15 0,-3 6-30 16,-5 4-60-16,-1 1-24 16,5 3-28-16,4 0-7 15,10-2-5-15,6 0-3 16,10-5-4-16,7 0-1 16,8-4 2-16,7 0 6 0,8-2 30 15,5-1 14 1,1 2 17-16,-4 0 2 0,-20 5 3 15,-11 5-2 1,-34 11-10-16,-15 6-6 0,-20 15-56 16,-11 4-73-16,-26 9 48 15</inkml:trace>
  <inkml:trace contextRef="#ctx0" brushRef="#br0" timeOffset="13593.49">16330 13425 1438 0,'0'2'131'0,"0"4"90"0,1-1-43 15,1 8-48-15,-5 1-21 0,3 8-29 16,0 6-16-1,0 12-30-15,-3 9-11 0,1 17-15 16,-5 7-4-16,-1 20-4 16,1 12-3-1,-6 20 0-15,-3 6 1 0,1 15 2 16,-3 0 4 0,2 5 1-16,0 3 2 0,-2-8 0 15,2-5-1-15,-1-11-1 16,3-11-3-16,4-17-1 15,2-8-1-15,3-14-1 16,4-5-2-16,2-6-6 16,4 1-6-16,3 0-5 15,2-3-1-15,2-3 7 0,2-4 7 16,-1-10 7-16,1-4 0 16,1-15 11-1,1-5 7-15,4-8 10 16,-1-5 2-16,5-4-8 15,3-2-8-15,3-3-11 0,2-2-3 0,3-3-4 16,0-2 1-16,13-3 0 16,9 1-1-16,23 0-1 15,6 1-3 1,10 3-3-16,2-1-1 16,16 3 3-16,4 3 3 15,7 3 4 1,8 3 1-16,2 3 1 0,-4 3 0 0,22 0-1 15,-2 1-1-15,-1-4 0 16,21-4-3-16,-7-5 1 0,10-3 1 31,10-3 3-31,-5-3 2 0,15-3-1 16,-8 2 1 0,15 2 0-16,-4 2-2 15,8 3 1-15,-4 0 0 0,3 1-1 0,0 0 1 16,-7 1 0-1,0-1-1 1,-20 1 0-16,6 0 1 0,-27-3 0 16,-3 0 0-16,-5-5 1 15,-21-4 0-15,-12-2 2 16,-6-4 5-16,-19 0 2 16,-6 2 3-16,-11-1 2 15,-13 1-1-15,-20-1 0 16,-7-3 0-16,-5-4-3 15,0-4-2-15,-4-13-1 16,1-9 0-16,-2-16-3 16,-3-10-2-16,2-20-3 15,-4-9-2-15,2-22-3 0,4-8 1 16,-1-15 0-16,0-5 2 16,-3-12 1-1,-1 3 2-15,1-7 3 0,0-3-1 16,3 5 0-16,1-4 0 15,6 9-2-15,-2 8-1 16,4 9-1-16,3 15-1 0,-4 25 1 16,0 12 1-16,-4 25 3 15,-2 10 2-15,-3 10 0 16,-1 5 0-16,-2 5-1 16,-6 2 0-16,-4 3 0 15,-4-2 0-15,-4 4 0 16,-1 2 1-16,-9 6 2 15,-2 3 5-15,-14 3 10 16,-7 4 2-16,-5 1 0 16,-5 1-6-16,-2 4-11 15,0 1-8-15,-2-1-3 16,-7 1-3-16,-13-1-3 16,-10 0 3-16,-13 3 1 15,0 0 4-15,-5 2 4 0,-9 1 2 16,-8 1 3-16,-4 1-2 15,-23 2-2-15,3 0-1 16,-8 2-3-16,-19-2-1 16,14 1-1-1,-5-1-2-15,-11-5-2 0,12 0-2 16,-10-2-3 0,-1-2 2-16,17 4 3 15,-7-3 2-15,3 4 4 16,9 3 0-16,-18 1-3 0,3 2 0 0,11 0-11 15,-11-2-6 1,10-2-20-16,7-2-3 0,-13-3-1 16,9-1-1-16,12-1 1 15,-2-1-5-15,5 2-12 16,9 1-3 0,2 1 5-16,0 2 7 0,9-4 14 15,2 3 5-15,7-3 13 0,9 0 8 16,2 1 18-1,0-1 15-15,3 0 9 0,8 0 0 16,14-3-7-16,3-2-7 16,-3-2-6-16,-1-2-3 15,2 0-2-15,3-1-2 16,12-1 0-16,3 2-1 16,6-1 6-16,1 2 2 15,1 3 3-15,1 1 1 0,-1 5-8 16,3 3-3-16,0 7-3 15,0 3-2-15,2 4 1 32,0 1 0-32,-1 1 1 0,4 2 3 0,0-5 4 15,-1-1 5-15,5-7 10 16,-3-4 0 0,7-4-18-16,6-2-37 15,7 1-134-15,9 5-128 0,16 27 154 16</inkml:trace>
  <inkml:trace contextRef="#ctx0" brushRef="#br0" timeOffset="14770.43">16834 13124 340 0,'-2'8'75'16,"0"0"81"-16,-2-1-35 0,4-3 9 15,-1-1-10-15,1-2-3 16,2 0-1-16,0 0-11 16,1 0-4-16,-3 0-5 15,0 0 0-15,-2 4 0 0,1-1 1 16,-1 1 1-16,1 0-3 15,-2-1-10-15,-4 2-8 16,-1 5-21-16,-6 1-11 16,1 6-20-16,-2 3-8 15,-2 4-10-15,1 4-4 16,0 8-7 0,4 5-3-16,12 14-3 0,4 9 0 0,18 13 0 31,2 1 2-31,10-4-2 0,2-7 1 0,7-22 1 31,6-9-1-31,7-20 2 16,4-10 0-16,11-17 11 0,-5-11 13 0,-9-17 19 31,-7-6 13-31,-24-14 8 16,-6-3-5-16,-16-12-8 15,-5-2-8-15,-14-3-13 16,-10 0-3-16,-18 4-7 15,-13 1-3-15,-11 20-16 0,2 16-20 16,4 38-51-16,6 23-39 16,9 30-124-16,2 9-157 15,3 9 228-15</inkml:trace>
  <inkml:trace contextRef="#ctx0" brushRef="#br0" timeOffset="15361.96">18057 13450 992 0,'-11'-4'192'0,"-2"1"256"0,-2 0-276 15,-7 5-97-15,0 6-30 16,1 16-46-16,5 9-10 16,13 19-9-16,5 9-15 15,21 9-6-15,9-3 2 16,19-8 9 0,7-7 15-16,1-21 13 0,4-9 1 15,12-18 14-15,8-9 39 0,4-15 69 16,-6-5 43-16,-21-12 29 15,-16 0-17-15,-13-5-44 16,-10-1-32 0,-18-3-28-16,-12-4-17 0,-23-1-19 15,-15-1-7-15,-31 6-16 16,-14 4-4 0,-7 11-14-16,4 7-12 0,22 15-37 15,11 8-19-15,10 8-41 16,9 7-26-16,23 3-71 15,15 2-61-15,26 3 150 16</inkml:trace>
  <inkml:trace contextRef="#ctx0" brushRef="#br0" timeOffset="15866.29">19460 13461 1499 0,'-5'0'149'0,"-4"1"88"15,2 1-68-15,-6 7-68 16,-4 5-38-16,5 11-34 16,-7 8-12-16,7 16-18 31,6 7-6-31,7 7-2 16,13-2-1-16,13-13 0 15,9-8-2-15,14-24-1 16,9-11-2-16,25-18 4 15,6-9 4-15,-2-8 9 0,-10-3 24 16,-21-5 54-16,-11-4 31 16,-12-7 35-16,-9 0-7 15,-19-4-29-15,-14 2-25 16,-24 2-35-16,-10 5-14 0,-24 11-35 16,-22 11-24-16,-16 24-50 15,-5 15-26-15,7 22-57 16,11 10-21-16,20 3-98 15,12-5-220-15,34-13 302 16</inkml:trace>
  <inkml:trace contextRef="#ctx0" brushRef="#br0" timeOffset="16405.77">21035 13388 1376 0,'-16'1'197'0,"-3"1"120"16,-11 1-81-16,-3 1-43 0,2 2-89 15,-2 2-34 1,4 5-54-16,2 5-15 0,5 18-15 16,6 9-13-16,12 21-21 15,5 6-8-15,20-1-10 16,9-5 5-16,20-16 18 31,16-8 9-31,15-14 20 0,5-5 4 0,2-13 3 16,-6-4 19-16,-5-14 49 15,-4-5 30-15,-15-8 47 16,-9-5-4 0,-27-8-28-16,-13-5-24 0,-21-12-39 15,-12-8-12-15,-23-14-18 16,-10-6-3-16,-13 5-17 0,-3 6-19 15,1 22-55 1,-4 15-47-16,1 23-74 16,5 13-47-16,21 21-305 15,15 14 337-15</inkml:trace>
  <inkml:trace contextRef="#ctx0" brushRef="#br0" timeOffset="16850.62">22143 13500 1484 0,'-7'3'141'16,"-1"2"92"-16,-1 2-82 15,-3 8-68-15,0 5-37 16,-2 15-37-16,3 9-9 16,5 17-10-16,5 4-3 0,10 4-2 15,10-1-3-15,16-13-6 16,8-6 0-16,24-19 4 15,12-9 6-15,-1-20 14 16,-1-6 20-16,-13-16 62 16,-8-8 31-16,-5-12 45 15,-4-3 0-15,-11-7-28 16,-7 0-17-16,-23-8-31 16,-13-5-13-16,-29-11-27 15,-10-2-11-15,-15 8-26 16,-10 11-23-16,-20 26-101 15,-12 17-57-15,-7 37 84 16</inkml:trace>
  <inkml:trace contextRef="#ctx0" brushRef="#br0" timeOffset="18416.07">17093 13434 443 0,'-22'18'105'0,"-3"2"105"0,6-2-21 15,4-3-12-15,7-8-3 16,3-6-8-16,8-9-15 15,5-7-4-15,7-13-18 16,6-6-12-16,13-16-41 16,3-14-13-16,19-28-4 0,1-13 9 15,6-25 11-15,6-12 5 16,14-10-1-16,13-4-8 16,5-13-26-16,-6 7-7 15,-15-3-8-15,-13 5-7 16,-3 18-1-1,0 7-4-15,-13 26-13 16,-7 16-3-16,-17 30 0 16,-11 20-3-16,-14 31-52 0,-7 14-49 15,-15 24-134 1,-6 9-84-16,-6 9 166 16</inkml:trace>
  <inkml:trace contextRef="#ctx0" brushRef="#br0" timeOffset="18705.18">17927 11339 965 0,'-9'-9'123'0,"0"0"105"0,1 6-94 0,0 0-11 16,9-1-3-16,7-3 16 16,17-12 5-16,12-5 0 15,18-9-8-15,2-2-24 16,0-2-43-16,-8 5-20 15,-14 12-32 1,-5 9-8-16,-14 24-3 0,-7 14 2 16,-13 26 2-16,-6 13 2 15,-8 19-2 1,-1 0-5-16,3-8-42 16,3-10-39-16,12-28-143 15,8-15-137-15,10-26 197 16</inkml:trace>
  <inkml:trace contextRef="#ctx0" brushRef="#br0" timeOffset="19142.55">18793 10360 1710 0,'-20'7'95'16,"-6"3"25"-16,-3 5-40 0,-3 11-8 15,2 6-10-15,1 15-2 16,2 6 4-16,4 15-28 16,0 7-11-16,7 0-17 15,9-1-7-15,18-17-5 16,13-8-4-16,13-25-3 15,5-11 3-15,9-19 9 16,1-9 16-16,11-15 37 16,1-7 12-16,-10-11 19 15,-9-5 3-15,-23-2-5 16,-11 1-2-16,-15 5-18 16,-12 0-13-16,-22 4-31 15,-12 0-16-15,-11 11-18 16,0 7-12-16,10 16-39 15,9 11-25-15,15 17-58 0,10 4-28 16,11 7-85 0,7 2-84-16,16-7 200 0</inkml:trace>
  <inkml:trace contextRef="#ctx0" brushRef="#br0" timeOffset="19443.24">19268 10677 1648 0,'-8'7'99'0,"-8"2"26"16,-6 3-48-16,-4 5-53 15,-2 2-16-15,5 3-1 16,4 2 8-16,11-1 7 16,7-3-2-16,11-6-3 15,8-5-9-15,9-10-2 16,4-5 3-16,10-8 17 15,-1-3 12-15,-2-4 24 16,-7-1 13-16,-14 1 6 0,-6 2-7 16,-14 0-24-16,-9 3-14 15,-15 3-23 1,-10 2-19-16,-3 3-88 16,2 2-71-16,14 2 82 15</inkml:trace>
  <inkml:trace contextRef="#ctx0" brushRef="#br0" timeOffset="19809.96">19945 10255 1840 0,'3'-9'118'0,"-8"1"31"0,-5 3-42 0,-13 6-78 16,-6 6-16-16,-19 11 14 15,-8 6 11-15,-3 16 12 16,-1 12 3-16,17 13-24 16,10 4-13-16,21-2-16 15,8-3-3 1,21-16-5-16,11-7-1 0,21-17 2 0,10-9 2 16,9-16 14-1,-2-9 14 1,-9-16 24-16,-9-10 12 0,-7-15 5 15,-4-7-3-15,-13-7-11 16,-9 3-6-16,-20 5-12 16,-14 8-8-16,-15 11-24 15,-9 8-24-15,-10 16-64 16,-10 10-50-16,-10 15-131 16,6 6-84-16,22 4 190 15</inkml:trace>
  <inkml:trace contextRef="#ctx0" brushRef="#br0" timeOffset="20801.41">20804 10455 716 0,'2'-4'127'0,"-1"-2"79"0,2-1-14 16,-3 2-21-16,0-1-16 16,-8 4-7-16,-4 2-40 15,-3 4-24-15,-6 9-46 16,-4 5-20-16,-8 15-19 0,-5 8-3 15,-1 12 0-15,4 3-1 16,18-9 0-16,15-7 0 16,23-18-1-16,12-8 0 15,12-12 16-15,-3-5 12 0,-2-8 26 16,-3-5 13 0,-8-5 13-1,-5-5 0-15,-7 2-8 0,-5 1-11 0,-6 5-21 31,-2 2-9-31,-4 9-17 16,-1 7-5-16,-1 10-6 0,0 7-2 16,6 7-1-1,7-2 1-15,14-6 2 16,10-6 1-16,18-10 1 16,4-4 8-16,-4-6 11 0,-7-2 8 15,-19-4 17-15,-10 2 1 16,-10-3 12-16,-9-2-2 0,-10-3-11 15,-5-1-8 1,-17 3-26-16,-12 6-12 16,-9 15-49-16,-6 8-38 15,13 11-98-15,11-2-51 16,19-5-212-16,13-6 250 16</inkml:trace>
  <inkml:trace contextRef="#ctx0" brushRef="#br0" timeOffset="21469.77">21280 10500 597 0,'34'7'217'0,"-5"5"205"16,-4 8-113-16,-13 7-162 15,-4 3-58-15,-8 7-58 16,-1-2-12-16,-2-5-9 16,1-2-2-16,2-15 14 15,0-4 5-15,0-9 6 16,2-2-1-16,1-10-7 15,-1-3 0-15,4-6 15 16,1-4 7-16,3 1 16 16,9-1 1-16,3 3-8 15,2 5-4-15,4 7-19 0,-1 4-10 16,1 6-14-16,1 0-4 16,7-2 1-16,-1-2 1 15,5-7 3-15,9-2 4 0,6-4 20 16,2-2 15-16,-5-1 27 15,-9 1 9 1,-21 1 1-16,-10 0-7 0,-24 2-22 16,-15 1-10-16,-16 7-26 15,-10 6-11 1,4 15-14-16,7 10-3 0,12 14-2 16,11 1 1-16,13 1 0 15,8-6 1 1,17-10 2-16,10-5 1 0,20-11 2 15,11-7 2-15,9-10 1 16,-2-5 3-16,-15-12 4 16,-6-2 6-16,-10-9 4 15,1 0 1-15,-3 3-2 0,0 4-5 16,-7 13-7-16,-1 10-3 16,-4 13-2-16,1 9-1 15,2 12-2-15,2 6 2 16,-1 2 1-1,-6 1 1-15,-3-2 1 16,-6-1 0-16,-11-2 3 0,-12-1 2 0,-19-5 4 16,-11-6-1-16,-19-7-2 15,-2-6-2 1,5-9-4-16,4-8-7 0,12-12-28 31,3-8-22-31,-3-15-75 0,-6-3-52 16,-3-4-520-16,-5 2 447 15</inkml:trace>
  <inkml:trace contextRef="#ctx0" brushRef="#br0" timeOffset="33656.8">16780 14046 367 0,'4'-10'105'0,"1"2"123"15,-2 3-19-15,-4 5-27 16,2 4-11-16,-5 6-24 16,0 5-10-16,-4 5-31 0,-1 1-13 15,1 5-27-15,1 2-17 16,1 3-24-16,3 3-7 16,-1 1-14-16,0-3-3 15,4-3-1-15,-1-4-1 16,1-6-1-16,4-4 0 15,-3-9 0-15,3-3 1 0,3-5 1 16,1-3 0 0,4-2 1-16,2-2 4 0,2 3 4 15,2 2 7-15,4 4 6 16,4 3-2 0,3 5-3-16,2 1-8 15,8 4-6-15,2 0 0 0,4 2-1 16,0 1 6-16,-2 1 12 15,-2-2 1-15,-8-3 6 16,-3-1-4-16,-13-6-8 16,-4-2-1-16,-4-3-4 15,1-3-1-15,-2-1-4 0,-5-2-1 16,0-2-1 0,0-1 0-16,-1-5-2 0,4-2-1 15,-1-4 0 1,0-3 0-16,5-1 1 15,-2-3 1-15,2-4 13 0,1-2 3 16,-3-4 8-16,-1 0 8 0,-3 0-2 31,-3 0-3-31,1 4-6 0,-2 5-8 16,0 9-8 0,-1 6-2-16,0 9 3 0,1 3 2 0,0 0 5 15,0 0 5 1,0 0 5-16,0 0 0 0,-3-7-1 15,3 3-3-15,-4-3-5 16,1-1 1 0,-3 0-1-16,-1 0 1 0,-5 3-3 15,-3 3-2-15,-10 6-5 16,-8 5-3 0,-23 5-3-16,-9 1-1 15,-15-2-2-15,2-1 0 0,10-3-1 16,8-3-1-1,6-2 0-15,5 0-19 0,7 2-25 0,5 2-20 16,16 0-56 0,4 1-35-16,11-4-161 0,6 1 180 15</inkml:trace>
  <inkml:trace contextRef="#ctx0" brushRef="#br0" timeOffset="34386.37">15739 13939 909 0,'1'-2'150'15,"-1"1"152"-15,0 2-98 16,-4 9-60-16,-3 4-33 0,-4 6-48 15,-1 4-19 1,-5 5-29-16,1 4-6 0,0 2-7 16,2-1-2-1,4 1 0-15,0-3-3 0,5-4 0 16,4 0-1-16,5-8 0 16,7-2-1-16,5-6 1 15,4-3 0-15,5-7 0 16,5-2 1-16,2-8-39 15,1-6-36-15,0-6-133 16,2-3-158-16,-1-3 207 16</inkml:trace>
  <inkml:trace contextRef="#ctx0" brushRef="#br0" timeOffset="34721.91">15954 14042 709 0,'-5'15'165'16,"1"-3"185"-16,4-5-160 0,3-3-13 15,2-6-18-15,5-3-7 16,-1-7-25 0,1-4-12-16,-1-2-33 0,-4-3-16 0,3-1-27 15,1 0-5-15,-1 3-5 16,-1 3 1-1,0 6 3-15,1 5-3 0,-5 7-9 32,0 6-5-32,0 8-7 0,-3 7-2 0,2 9-4 15,-1 6-1-15,-1 6-2 16,0 0-7 0,-2 0-50-16,-2-4-30 0,1-7-72 15,1-2-45 1,1-9-136-16,1-6 188 15</inkml:trace>
  <inkml:trace contextRef="#ctx0" brushRef="#br0" timeOffset="34885.94">15970 14236 1037 0,'-8'17'158'16,"4"0"139"-16,4 2-41 0,7 0-80 15,5-4-31-15,6-6-52 16,2-3-29-16,10-8-34 15,5-8-19-15,8-8-124 16,10-5 81-16</inkml:trace>
  <inkml:trace contextRef="#ctx0" brushRef="#br0" timeOffset="39040.1">16488 14496 421 0,'-1'8'126'0,"-5"3"118"15,-1 4-49-15,-1 2-10 16,3-2-10-16,-2 1-10 16,7-3-26-16,0 0-16 15,1 2-30-15,2 2-17 0,-2 5-32 16,2 5-16 0,-3 10-18-16,0 3-4 0,-4 8-4 15,0 3-2 1,-2-2-5-16,1-5 2 0,-1-14 0 15,-1-3 1 1,3-12 2 0,3-5 0-16,3-5-2 0,1-1-1 0,5-2 1 15,0 0 0-15,4 0 1 16,0-1 1 0,5-1 11-16,2 2 3 0,7 1 3 15,5 2 0 1,11 2-8-16,4 1-2 0,4 2-2 15,2 2-1-15,-1 0-2 16,-3-1 0-16,-2-2-2 16,-1-2 14-16,1-5 14 0,2-1 1 15,5-1 2 1,5 0-12-16,-2 0-12 16,-5-1-1-16,-12 1-2 0,-6 0 0 0,-5 2 0 15,0 1 0-15,-6-1 0 16,1-1-1-1,-6-3 1 1,-2-3-1-16,-6-2 2 16,-3 0 0-16,-4 0 0 0,-1 1 1 15,-1-2-2 1,-2 0 0-16,0-3-3 0,2 0 0 0,-1-3-1 16,1-2 0-16,0-5 0 15,1-5 0-15,1-4 7 31,0-4 13-31,4-11 14 16,0-2 5-16,2-4-2 0,0-1-10 16,-2 4-4-16,-1 4-4 15,0 2-3-15,-2 5-1 16,4 4-10-16,-2 2-2 16,2 8-2-16,0 6 1 15,-5 8 2-15,-3 5 1 16,-7 6 4-16,-3 4-1 0,-5 2-1 15,1 2 1-15,0-2-2 16,1-2 0-16,-1-2-1 16,1-3-1-16,-2-2-1 15,1 0 0-15,-3-1 0 16,-3 2 0-16,-10 2-1 16,-8 3 0-16,-22 4-2 15,-12 0 0-15,-15 3-3 16,0 1-2-16,6 1-1 15,2 1 1-15,2 0 0 16,4-2 1-16,13-3-10 16,11-3-12-16,20-2-23 0,11 0-18 15,11-3-60 1,8-2-22-16,-3 0-208 16,6-3 207-16</inkml:trace>
  <inkml:trace contextRef="#ctx0" brushRef="#br0" timeOffset="39690.32">15457 14676 682 0,'3'9'153'0,"-3"5"117"0,-7 5-69 15,-2 0-34-15,-6 5-60 16,0-2-24-16,-3 2-42 16,0 1-16-1,2-1-15-15,1 0-4 0,1-1-4 16,2 1-1-16,5-2-2 15,4-3-1-15,5-3-2 0,7-1-1 16,6-7-1-16,6-3 0 16,9-4 2-16,4-4 0 15,8-3 2 1,-4-5 2-16,-2-4-91 16,0-2-89-16,-9-6 100 15</inkml:trace>
  <inkml:trace contextRef="#ctx0" brushRef="#br0" timeOffset="40036.89">15739 14700 835 0,'-3'2'130'0,"1"-1"120"15,0 0-21-15,3 1-40 16,2-2-12-16,5 1-20 15,4-1-19-15,7-1-41 16,6-1-24-16,9 1-42 0,2 1-12 16,-8 0-11-16,2 4-2 15,-18 4 5-15,-5 2-1 16,-7 4 0-16,-9 0 1 16,-7 4-5-16,-9 1 0 15,-4 0-3-15,1 1-1 16,2-2-2-16,8-3 0 0,13-2-3 15,4-2-2-15,15-3-1 16,6-3 0-16,13-2 1 16,4-3 2-16,5-6-4 15,-5-4-31-15,6-7-135 16,3-4 38-16,3-5 33 16</inkml:trace>
  <inkml:trace contextRef="#ctx0" brushRef="#br0" timeOffset="45848.1">16495 15372 456 0,'-11'16'79'0,"0"-2"87"0,4-6-116 16,3-2-39-16,-2-6-94 15,5-3-21-15,-1-5-2 16,2-3 6-16,3-2 80 16,-3 3 41-16,6 3 52 15,-5 2 27-15,4 5 57 16,-1 1 4-16,-2 5 1 15,-1 1-7-15,-1 4-16 0,0-1-14 16,-1-2-28-16,0-2-17 16,1-5-35-16,-1-1-12 15,-1-3-18 1,3-2-4-16,3-3-5 0,1 0 3 16,0-1 8-16,1 3 1 0,-1 1 3 15,2 2-4-15,-5 3-1 16,0 1 11-1,-2 2 21-15,0 1 7 0,0-2 9 16,0-2-10-16,0 0-22 16,0 0-9-16,0 0-14 15,0-1-4-15,0 0-1 16,-3 2 0-16,-2 10-1 31,1 7-1-31,-3 9-1 0,1 6-1 0,0 9 0 16,0 3 0-16,4 6 0 15,-1 1-1 1,3 6 1-16,1-3 0 16,1-5 0-16,1-7 0 15,1-12 1-15,-1-7-1 0,0-10 0 0,0-5 0 16,0-7-1-16,-2-2 1 16,3 0-1-16,0-3 1 15,-1-2-2 1,2-1 2-1,4-1-1-15,1 0 1 16,3 1 0-16,-1 0 1 16,0 1 0-16,-3 0 0 0,1 1 0 15,-1 0 1-15,-2 3-1 16,1 0 1-16,-1 1 0 16,-2 2 2-16,0 0 8 15,-1 0 1-15,-1 2 3 16,0 1-3-16,-1 1-4 15,1 1-2-15,-2 1 0 16,1 0-1-16,2-1 0 16,0 0-1-16,4 0 1 15,5 0 1-15,5-1 5 16,2 1 3-16,4-2-1 16,2 1 1-16,4-1-4 0,1 2-6 15,2 0 1-15,3-1 0 16,4-1-3-16,7-1 3 15,7-2-5-15,11-2 1 16,6 0-1-16,-4 0 0 16,-6 0 0-16,-5 2 0 0,-5 3 17 15,3-1 4-15,9 2-3 16,0-4 15-16,1-2-12 16,-1 2-4-16,-11-5 3 15,-2 4-14 1,5 4-4-16,5-1 0 15,11 7-2-15,-1 3 0 0,-5-2 0 16,-8-1-1-16,-3-4 1 16,0-4 0-16,11-2-1 15,6-4 5-15,3-4 6 16,-4-1 1-16,-7-3 0 16,4 2-4-16,9 4-6 0,9 2-1 15,-4 7-1 1,-2 3 1-16,-7 3-1 0,0 5 0 15,10 1 1-15,-2-1 1 16,-6-6 1 0,-5-3 1-16,-7-6-1 0,0 0 1 0,11-4 2 15,6-2 6 1,-7 3 3-16,-2 2 0 16,-12 4-1-1,-1 1-6-15,4 5-2 0,6 0-1 16,-1 8-1-16,-5 0-1 0,-8-4 7 15,-8-1 6-15,-1-6 3 16,4-1-1-16,9-1-5 16,9 0-6-16,-4-2 2 15,-1 1 0-15,1 1 0 16,-6 2-1-16,10 2-3 16,11 0-2-16,0 2-1 15,1 0-2-15,-9 0 2 16,-8 0-1-16,-2-2 1 0,6-1 2 15,6-6 0-15,-1-2-2 32,-6-8 14-32,-7-1-1 0,-10 1-1 0,1-1 2 15,-3 3-14-15,3 2 1 16,2 4-2 0,3 1 1-16,-9 5 0 0,-7 1 1 0,-9 1 2 15,-9 2 1 1,2 0-1-16,-2 2 0 0,0-1 0 31,2-1-1-31,-4-3 2 0,1-4-1 16,-1-1-1-1,-2-3 0-15,-4-2-2 0,1 0 1 16,-6-1-1-16,0 1 0 0,-2 0 0 16,-3 0 0-16,0-2-1 31,1 0 0-31,3-3-1 15,-2-2-1-15,3-2 0 0,1-3 0 16,2-1 1-16,1-1-1 16,-2-2 1-16,0-3 0 15,0-5 0-15,-1-1 0 16,4-5 0-16,1-3 1 16,-1-4 0-16,-1-2 0 15,2-3 0-15,-2-4 1 16,-7 0 0-16,-2-4 0 0,-5 3 0 15,-1 0 0-15,-2 6-1 16,2 0 0-16,1 4-1 16,3 3-1-16,1 3 1 15,0 5 0-15,-1 7 1 16,-2 2 2-16,-1 5-2 16,0 0 2-16,0 1-3 15,1 0 0-15,1-1 0 16,0-2 0-16,2 2 0 15,-1 1 0-15,1 4 1 16,-1 3 1-16,-5 3 3 16,0 2 1-16,-10 4 0 15,-3 1 0-15,-6 4-2 0,-2 2 0 16,0 0-1-16,-4 1 0 16,3-3 0-16,-2 0-1 15,-2-2 0-15,0-1-1 16,-19 0 1-16,-9 2 0 15,-14-1 0-15,-1 2 0 16,8-1 0-16,4-1-1 16,-3-2 1-16,-7-1-1 15,-10-1 0-15,1 0 0 0,2 0-1 16,3-1 0-16,-16 1 0 16,-3 0-2-16,-3 2 1 15,1 1 0-15,0 0 0 16,-1 0-1-1,0-2 1-15,1 0-1 0,7-2-1 16,-7-1-1-16,-4-2-6 16,0 0-2-16,2 1 0 15,1 0 2-15,-2 3 5 16,2 0 2-16,8 3 1 16,5-1 0-16,0 2-3 15,-2 1-6-15,-2 2-15 0,7 0-8 16,2 1-6-16,-2 0 8 15,-5 1 16-15,4 0 8 16,11-1 8 0,9-1 2-16,-3-3-1 0,-3 0-1 15,-6-1 0-15,-1-2 0 16,14-1-2-16,6 1-1 16,-1 0-5-16,-3 2-1 0,-13 3 2 15,2 2 0-15,8 0 6 16,10-2 0-16,13-3-1 15,3-2 0-15,-5-3-1 16,-2-2 0-16,-8-3-1 16,2 0 1-16,9-4 0 15,4-1 0-15,9-1 0 16,0 0 2 0,2 2 0-16,0 1-2 0,0 5-7 15,1 2-6 1,-6 6-10-16,-2 3-2 0,-14 5 8 15,-2 1 6 1,-1-2 12-16,3-1 2 0,9-5 0 16,6-2 0-16,5-4-1 0,3 0 0 15,1 1-3 1,2 1 0-16,5 3-2 16,-3 3 1-16,2 1 1 15,4 0 0-15,0-1 0 16,4-1 0-16,5-3 0 0,4-1 0 0,0-1 1 15,-4-3 0-15,1-1 3 32,-2-1 0-32,-4 1 1 15,0 1 1-15,-2 3-3 16,0 2 1-16,1 4-37 0,4-1-21 0,2 0-46 31,3-1-24-31,2-3-4 0,0-1 0 0,0 0 3 31,0-2-16-31,-3-4 87 16</inkml:trace>
  <inkml:trace contextRef="#ctx0" brushRef="#br0" timeOffset="46543.17">15234 15504 622 0,'-1'11'104'15,"-1"1"89"-15,1 1-130 16,-1 3-5-16,-2 2-50 16,1-1-2-16,-3 5-4 15,0-2 0-15,-1 6-2 16,-3 2-1-16,-1 3-10 16,1 3-1-16,-1 1 1 0,6 0 1 15,-2-3 10-15,6 0 2 16,3-5-3-1,5-2 29-15,5-3 41 0,2-7 18 16,2-6 21-16,-1-5-25 16,8-6-40-1,1-2-17-15,4-4-26 0,3-1-55 16,-5-6 36 0</inkml:trace>
  <inkml:trace contextRef="#ctx0" brushRef="#br0" timeOffset="47068.88">15630 15418 1149 0,'-1'10'119'0,"-2"1"71"16,1 2-55-16,-1 3-65 0,0-1-26 15,1-3-11-15,1-4-1 16,1-7 2-16,6 0 6 16,8-4 0-16,4-1-3 15,8-1-15-15,4 1-6 16,5 3-10 0,0-1-1-16,-9 8 2 15,-6 5 1-15,-13 7 2 16,-9 5 1-16,-19 8-3 15,-1 0-1-15,-9 3-3 0,-1 2-1 16,5-6 0 0,3-3-1-16,9-7-2 15,6-3-1-15,9-8-4 16,3-2-1-16,10-3 0 16,3-1 2-16,3 2 4 15,3 0-1-15,-8 3 23 16,-2 2 13-16,-9 7 19 15,-4 3 7-15,-12 8-18 16,-6 2-11-16,-8 4-17 16,-4 2-4-16,-3-1-4 0,-4 0-2 15,0-6-4-15,-6-3-15 16,1-9-66-16,1-4-54 16,11-8-182-16,12-5 173 15</inkml:trace>
  <inkml:trace contextRef="#ctx0" brushRef="#br0" timeOffset="47623.85">19178 16095 1684 0,'0'22'124'0,"0"4"56"16,1 3-26-16,-1 4-51 16,1 5-26-16,-2 5-29 15,-1 5-11-15,-3 9-15 0,0 3-6 16,-3 4-7-16,0 2-3 16,-3 0-6-16,1-2-1 15,1-3-25 1,-1-3-22-16,5-14-47 15,1-4-30-15,4-14-76 16,4-4-45-16,1-8 136 0</inkml:trace>
  <inkml:trace contextRef="#ctx0" brushRef="#br0" timeOffset="48482.43">19421 17007 101 0,'-4'-6'5'0,"1"1"-10"0,-1 4-1 15</inkml:trace>
  <inkml:trace contextRef="#ctx0" brushRef="#br0" timeOffset="49038.16">19411 17009 486 0,'6'10'145'15,"-1"-1"160"-15,-3 1-3 0,-1-3-48 16,1-2-34-16,-7-2-73 16,0 0-36-16,-11-3-46 15,-9 0-16-15,-17-1-9 16,-12 0 4-16,-18 2-5 15,-7 1-4 1,-21 3-9-16,-11 0-2 0,-4 0 3 16,-5-1 0-16,-7-5-6 0,3-4-7 15,5-3-13 1,1-2-2-16,4 0-4 0,3 0-2 0,5 3-2 16,3 2 2-16,12 4 3 15,6 2 4-15,10 2 10 31,10 1 0-31,22-2 3 0,7-1 1 0,10-1-4 16,4 0 1-16,7 0-3 16,2 1 0-16,1-1-2 31,3 2 0-31,0 1 0 16,0 1-2-16,2 3-2 15,-6 2-1-15,4 5-1 16,3 3-1-16,-5 6 1 15,4 1 2-15,-6 2 16 0,-2 0 4 16,-4 0 9-16,-1-2 2 16,1-2-12-16,-2-3-4 15,1 0-9-15,0-3-3 16,-1-2-2-16,-2 1-1 16,1 1-1-16,-1 0 0 15,0 4 0-15,-2-1 0 0,3 3-1 16,1 2-2-16,4 7-3 15,5 1-2-15,8 8-4 16,4 9-3-16,12 19-6 16,6 11-21-1,9 31-52-15,6 17-37 0,8 21-122 16,2 19-105-16,7-7 201 16</inkml:trace>
  <inkml:trace contextRef="#ctx0" brushRef="#br0" timeOffset="49702.49">19242 16952 1798 0,'-3'14'88'0,"10"-4"8"15,10-5-43-15,19-7-55 16,13-6-6-16,8-5 1 16,3 1 0-16,14 2 4 0,10 3 1 15,20 7 0 1,7 4 1-16,15 7-1 0,2 1 0 15,-1 0 36-15,2-2 19 16,1-4 28-16,-10-1 12 16,-13-2-17-16,-13 2-12 15,-20 4-16-15,-4 1-7 0,-10 4-12 16,-4 1-3-16,-16 6-3 16,-12 3-1-1,-11 13-2-15,-9 6 0 16,-8 13-7-16,-1 9-3 15,-4 8-6-15,2 9-1 16,3 17-3-16,0 10-5 16,6 18-1-16,-5 4-11 15,-1-1-21-15,-4-6-34 0,0-12-61 16,2-5-27-16,-2-14-101 16,1-7-63-16,-13-26 181 15</inkml:trace>
  <inkml:trace contextRef="#ctx0" brushRef="#br0" timeOffset="50476.78">18205 17700 1280 0,'0'-1'75'0,"1"1"40"0,2-3-19 16,-1 2-15-1,2 2 1-15,-4 8-5 0,-1 8-5 16,-2 12-14-16,0 10-9 16,0 13-20-16,0 6-9 15,0 5-14-15,2-4-3 16,1-9-3-16,0-11 0 15,3-19-3-15,1-9-4 32,0-18 1-32,1-7 0 15,-2-19 7-15,2-12 6 16,-1-13 5-16,1-5 0 0,5-1-2 16,1 3-2-16,1 5-3 15,2 3-1-15,-1 11 0 16,1 9 0-16,-2 14 10 15,0 8 3-15,-2 13 4 16,1 7 1-16,1 11-9 16,1 6-5-16,2 9-3 15,-2 1-2-15,3-3 0 16,-2-3-1-16,4-13 4 16,-1-7 12-16,3-11 24 15,2-6 10-15,-1-11 8 0,4-6-9 16,-2-6-20-16,-3-1-9 15,-3 4-10 1,-7 6-2-16,-1 11-1 0,0 8 1 16,-1 15 1-16,0 15 0 15,0 20-1-15,-4 9-3 16,-1 10-9-16,-1 2-9 16,-1-1-20-16,3-7-18 0,0-10-48 15,5-11-27-15,5-17-105 16,3-9-96-16,6-17 185 15</inkml:trace>
  <inkml:trace contextRef="#ctx0" brushRef="#br0" timeOffset="51268.67">19106 18048 1567 0,'12'4'100'16,"4"-8"27"-1,5-5-42-15,4-11-62 0,2-6-13 16,1-3-7-16,2-2 6 16,-4 4 21-16,-1 1 13 15,-4 3 24-15,-6 2 1 0,-8 3-14 16,-7 3-10-1,-15 2-17-15,-6 1-6 0,-14 7-4 16,0 5-2-16,-2 14-7 16,5 8-2-16,4 16-9 15,2 7-4-15,11 13-6 16,4 3 0-16,11 3 4 16,5-8 2-16,5-11 5 15,5-8-1-15,12-18 4 16,5-5 2-16,16-20 9 15,5-7 7-15,5-16 7 16,-2-8 5-16,-7-10 7 16,-6-5 0-16,-5-1-6 15,-4 4-2-15,-3 9-6 16,-6 9-2-16,-8 14 0 16,-2 9 2-16,-10 12 0 0,-1 9-4 15,-5 14-5 1,-5 9-10-16,-4 13-15 0,-3 1-3 15,1-1 0-15,-1-9 5 0,4-14 8 16,4-8-5-16,8-18-5 16,5-8-1-1,8-14 2-15,2-9 4 0,10-8 5 16,9-4 2-16,4 4-1 31,3 4 0-31,-5 12 1 0,-7 8 0 0,-11 14-5 31,-1 5-18-31,-4 12-37 0,-4 8-15 0,-3 4 0 32,-2 0 17-32,-2-4 37 0,-1-4 13 0,0-14 26 15,2-5 9 1,5-14 12-16,7-11 8 0,5-7-11 16,5-1-8-16,12 4-11 15,3 11-4-15,8 17-7 0,-4 13 0 31,-9 22-13-31,-6 8-23 16,-12 15-88-16,-2 3-74 16,-1 2 98-16</inkml:trace>
  <inkml:trace contextRef="#ctx0" brushRef="#br0" timeOffset="66619.69">18181 14064 525 0,'2'-2'127'0,"-3"1"118"16,0 1-67-16,-2 2-48 15,-3 2-13-15,3 1 6 16,2 0 7 0,0 0-9-16,1 2-8 15,1 1-29-15,-1 1-20 0,-1 6-33 0,-1 2-12 16,-3 7-15-16,0 1-3 15,-3 5-1-15,0 4-1 16,-3-3 1 0,4-2 0-1,2-9-1-15,1-5 1 0,4-9 0 16,0-5-1-16,4-1 1 16,4-3 0-16,1-3 0 15,6 2 0-15,1 0 0 16,1 1 0-16,7 6-1 15,0 0 1-15,6 3-1 16,7 1 0-16,8-1 1 16,8 0 0-16,-3 1 1 15,1-1-1-15,-9 1 1 16,-10-2 1-16,-9-2 1 16,-10-1 2-16,-5-2 9 15,-2-1 9-15,-6-4 2 16,-1-2-1-16,-1-4-9 15,-2 1-9-15,3-3-3 16,-1-2-1-16,1-3 2 0,1-1 0 16,1-5 2-16,4-2 1 15,-2-5 1-15,1-5 0 16,0-4 1-16,-3 0-2 16,0 5-2-16,-1 5 2 0,0 13-4 15,0 5 1 1,-1 11 1-16,-4-2 0 15,0 8 0-15,-3 3-1 0,-4 1 1 16,0 1 3-16,-3-2 14 16,-1-1 13-1,-4-3 16-15,-4-3 0 0,-14-2-12 16,-2-3-12-16,-8-2-19 16,-5 1-15-16,7 4-54 15,2 3-26-15,7 12-30 16,5 4-22-16,8 2-59 15,4-2-92-15,16-11 160 0</inkml:trace>
  <inkml:trace contextRef="#ctx0" brushRef="#br0" timeOffset="67853.53">17849 14535 816 0,'-5'-1'90'0,"-3"1"84"0,3 0-46 16,1 1-7-16,1 0 4 15,3 0 7-15,0 1 8 16,4 4-2-16,-2 3-7 16,0 6-25-1,1 5-21-15,-5 7-44 0,0 6-16 16,-2 6-16-16,-4 4-4 0,0 7-2 15,0 3-2 1,3 0-1-16,1-3 1 0,3-14 0 16,-1-6 0-1,4-15-1-15,1-4 0 16,3-6-1 0,3-2 0-16,-3-2 4 0,0 1 4 0,0-1 6 31,1 2 3-31,-2 3-1 0,0 2 0 15,1 1-6 1,-1 1 4-16,2-3 18 16,3-2 5-16,6-3 4 15,6-3-3-15,16-5-15 16,8-1-4-16,13-5-6 0,4-1-4 16,0 1-5-16,4-1-2 15,13 0 0-15,6 0-1 16,2 3 1-16,-10 0 0 15,-13 7 1-15,-9 3 0 16,-7 4 1-16,1 3-1 0,-10 1 2 16,-4 1 0-1,-8-1 1-15,-9 0 0 0,-5 0-1 16,-5-4-1-16,-1-2-2 16,0-2 0-16,-1-7-2 15,-1 1 0-15,-1-6 1 16,-1-2 0-16,-2-3 2 15,-2-1 1-15,-6-5 2 16,0-3 1-16,-6-7 5 16,1 0 2-16,1-8-1 15,1-2-2-15,2-5-5 16,3 0-3-16,1-3-2 0,3 4 0 16,2 6 0-1,-2 3 1-15,2 11 0 0,-1 4-1 16,0 9 1-16,3 4 1 15,-4 9 3-15,0 1 0 16,-6 1 1-16,-2 4 0 16,-2 2-2-1,2 2 0-15,-8-3 0 0,-1 0 0 16,-1-1 0-16,-6-2-1 0,2 1 0 16,-3-1 1-1,-10 0-1-15,-2 0 1 0,-9 3-1 16,-8 2-1-1,-18 4-2-15,-10 1 0 16,-5 1-4-16,-2 0-4 0,10-5 0 16,-7-2-2-16,-1-2-4 15,3-1-1-15,16-1-3 16,19 1-1-16,19-3 2 16,11-1 3-16,14-3-23 0,5-1-21 15,8-4-92-15,6-3-70 16,10-5 117-16</inkml:trace>
  <inkml:trace contextRef="#ctx0" brushRef="#br0" timeOffset="68790.56">19589 14039 569 0,'-3'5'103'0,"-1"1"115"0,0-2-11 15,1 2-9-15,2-1-6 16,2 0-18-16,2 2-12 16,0 0-31-16,2 3-23 15,-4 6-48-15,0 3-22 16,-3 10-31-16,-3-1-4 0,-2 4-7 16,-1 0-3-16,1-8-1 15,2-4 2 1,2-10 1-16,3-8 1 0,6 1-1 15,3-6-1-15,11-3 0 16,5-1 1 0,19 0 1-16,11 1-1 0,8-1 4 15,1-1 1 1,-12 1 5-16,-12 0 0 0,-13 5 3 16,-7 2-1-16,-8 1 3 15,-8 1 0-15,-4 0 1 16,-3-1 1-16,-4-1-6 15,-1-4 7-15,1-5 6 0,0-4 2 16,1-9 12-16,4-1 1 16,2-10 0-16,0-2 0 15,4-2-5-15,1-3-9 16,2 7-7 0,-1 2-3-16,-2 11-1 0,-2 4 3 15,-9 11 3 1,-2 5 1-16,-13 6-4 0,-4 5-5 0,-16 4-9 15,-7 2-5-15,-13-1-8 16,2-1-9 0,11-3-30-16,11 0-28 15,18-3-77 1,7 1-73-16,13-3 128 16</inkml:trace>
  <inkml:trace contextRef="#ctx0" brushRef="#br0" timeOffset="69604.7">19315 14479 576 0,'0'15'112'0,"1"1"139"0,5-2-24 16,4 2 1-16,3 2-12 16,1 1-55-16,0 3-36 15,-1 8-64-15,-5 1-23 16,-4 8-24-16,-2 6-6 15,-6 5-27-15,-6 4-26 0,-3 4-36 16,1-2 1-16,0-8 22 16,0-8 26-16,6-17 34 15,-1-7 1-15,14-10 15 16,3-3 10-16,10-9 19 16,3-1 10-16,8-3 1 15,2 0-3-15,6 2-12 16,3 2-8-16,10 3-18 15,11 0-8-15,15 2-9 16,4 1-1-16,-4-2 0 16,-6 1-1-16,-4 0 2 15,1-3 2-15,-2-2 2 16,-4 0 1-16,-12 0 1 0,-13 0 0 16,-14 0 6-16,-4-1 8 15,-13-3 11-15,-2-1 4 16,-5-3 3-16,-5-3-1 15,2-3-2-15,-1-6 0 16,1-5-6-16,3-5-6 16,0-5-11-16,0-2-2 15,2-3-3 1,3-1 0-16,0-6-2 0,4 0-1 0,-1 2-1 16,-2 7-1-1,-2 12 1-15,-2 8 2 16,-4 15 4-16,-2 4 3 15,-5 7 1-15,-1 3 1 0,-7 4 5 16,-5-1 3-16,-11 1 7 16,-14-2-2-16,-19-3-7 15,-9-4-5-15,-9-4-11 16,-6-4-8-16,-26 2-27 16,-6 4-11-16,-11 10-60 15,-10 12-20-15,27 13 1 16,8 4-1-16,35-4 9 0,27-9-39 15,33-19 92-15</inkml:trace>
  <inkml:trace contextRef="#ctx0" brushRef="#br0" timeOffset="70383.2">21116 14042 1082 0,'11'8'162'0,"-4"-2"173"16,-4 1-148-16,1 4-44 16,-10 2-21-16,-1 5-24 15,0 2-9-15,-5 3-36 16,1 1-15-16,3 3-27 16,2 0-8-16,6-1-7 15,2-2-2-15,3-8-1 16,4-3 2-16,0-7 0 15,3-3 0-15,5-5 0 16,1-2 1-16,5-2-2 16,0 1 1-16,5 3 2 15,-2 2 0-15,0 4 0 0,2 0 0 16,-4-1 0-16,-2 0 2 16,-11-2 3-16,-3-1 1 15,-7 0 1-15,2-6 0 16,-3-1 2-16,0-6 4 15,-3-6 14-15,0-3 8 0,3-9 6 16,0-1-1-16,3-7-13 16,2 3-8-16,-2 3-10 15,1 5-2-15,-3 14 2 16,-1 6 2-16,-5 9 1 16,-6 6 0-16,-6 8-3 15,-8 4-1-15,-5 4-1 16,-3-2 0-16,-2-1-4 15,0-5-7-15,-3-7-26 16,1-3-19-16,-3-6-70 16,4-1-54-16,10 0 97 15</inkml:trace>
  <inkml:trace contextRef="#ctx0" brushRef="#br0" timeOffset="71180">20790 14400 986 0,'-9'1'74'0,"-1"8"39"15,-3 5-2-15,0 12-7 16,1 2 16-16,2 5 25 0,2 0-6 15,1 0-27-15,1 2-19 16,6 4-39-16,-2 1-19 16,4 3-24-16,1 0-5 15,-1 4-4-15,3 1-1 16,-4 0-1-16,3-3 0 16,-3-9-3-1,2-2-3-15,-1-9-2 0,-1-6 0 0,5-3 1 16,-4-4 2-16,8-6 3 15,2-2 1 1,6-4 8-16,7-1 6 16,6-2 4-16,5 0 1 15,12 0 1-15,12 0 0 0,11 1 1 16,1 2-2-16,-5-3-5 16,-4-1-5-16,-7 1-3 15,5-2-1-15,1 4-1 16,-1-1 0-16,-12 1 1 15,-7-1 0 1,-17-2 1-16,-4 2-1 0,-8-4 2 0,-5 0-1 31,-4-5 17-31,-1-1 3 0,-2-5 21 16,1-2 6-16,0-6-10 0,-2-3 3 16,3-7-4-1,1-3-1-15,4-8 3 0,1-5-4 0,0 0-17 31,1-2-3-31,-7 6-12 0,3 4-1 16,-5 5-1 0,1 4-1-16,-2 9-1 15,0 4 1-15,-2 8 0 16,-6 2 2-16,1 4 0 16,-1 2 1-16,-3 1 0 15,-1 1 1-15,-8 1 2 16,-7-2-2-16,-20-2 0 15,-15-3-1-15,-16-3-2 16,-4-3-1-16,-9 2-11 16,-11 3-16-16,-9 12-42 0,-4 9-22 15,1 15-9-15,8 8 3 16,21 0 5-16,11-6-37 16,31-16 75-16</inkml:trace>
  <inkml:trace contextRef="#ctx0" brushRef="#br0" timeOffset="71909.32">22297 14131 1106 0,'5'15'157'0,"0"0"123"16,-4-1-70-16,-1 2-83 16,-1 3-40-16,-6 0-46 15,0 4-11-15,0 0-23 16,1-2-4-16,4 0-3 15,0 1-5-15,5-7-2 16,5-2-1-16,5-7-2 16,5-4 1-1,8-4 1-15,1-4 2 16,6-3 4-16,1-3 0 0,-3 2 3 16,-1 0 2-16,-4 4 2 0,0 2 3 15,-2 1 3-15,-3-1 0 16,-3 2 0-1,-4-2-3-15,-5 1 0 16,-2-1 3-16,-7-2 22 0,0 0 11 0,-8-1 23 31,1-3 4-31,-2-3-11 0,1-2-8 0,0-4-16 16,0 0-6-16,4 0-10 16,3 2-5-1,-1 4-9-15,1 3-2 0,-1 7 1 16,-5 1 0-16,-2 5-4 15,-6-1-2-15,-6 4-24 16,0 0-16-16,-10 0-39 16,-4 2-35-16,-12 0-125 31,-1-1-170-31,3 5 233 16</inkml:trace>
  <inkml:trace contextRef="#ctx0" brushRef="#br0" timeOffset="72720.58">22070 14469 1072 0,'-7'17'150'15,"0"3"131"-15,3 9-148 16,-3 1-15-16,-1 7-36 16,1 3-4-16,1 2-21 0,2 2-16 15,0 3-23-15,1 1-10 16,1-2-12-16,-5-2-7 16,3-5-4-16,3-5 2 15,-2-9 4-15,2-6 15 16,2-9 14-16,0-4-1 0,8-6 4 15,5-2-12-15,5-3-6 16,4 0 2 0,8 2 1-16,3 0 2 0,10 5-3 15,11 3-2-15,14 1-3 16,1 0-1-16,-3-4 1 16,-5-2-1-16,-10-5 1 15,-1-1-16-15,-3-5 38 16,3-1 3-16,-3-4 4 15,-8 1 20-15,-5 3-35 16,-3 1 0-16,-12 5-4 16,4 4-3-16,-7 3-4 15,-2 3-3-15,-1 0 0 0,-6-1 1 16,-2-3 14-16,-2-2 11 16,-2-6 15-16,-2-4 4 15,0-8-2 1,-3-7-2-16,-4-5-3 0,4-5 12 15,-4-9-4-15,-1 0-6 0,4-4-12 16,-4 0-15-16,3 0-10 16,0 1-2-1,3 2-2-15,2 6 0 0,2 10-1 16,2 5 2-16,-2 10 0 16,4 3 1-16,-5 4 3 15,0 3 0-15,0 2 2 16,-3-1 1-16,-2 1 3 15,0 1 1-15,-13 3 3 16,-7 0 0-16,-27 2-3 16,-13 3-2-1,-16 0-6-15,-4 1-6 0,-20 4-35 16,-9 3-23-16,0 12-38 16,-2 6-14-16,14 10-27 0,13-1-28 15,11-9-239-15,14-11 243 16</inkml:trace>
  <inkml:trace contextRef="#ctx0" brushRef="#br0" timeOffset="85593.25">4654 13878 621 0,'-9'-5'121'0,"-1"2"110"0,0 1-102 15,-7 3-9-15,-7 5 0 16,-5 3 11-16,0 4-2 16,-4 4-11-16,6 4-32 15,2 5-17-15,5 5-29 16,1 3-13-16,4 6-16 15,3 4-5-15,6 8-6 16,2 4-3-16,10 7-4 16,6 3 0-16,13-5-1 15,10-4-1-15,19-15 0 16,9-8 1-16,10-16-1 0,-3-8 0 16,-8-12 2-16,-2-8 7 15,-6-13 38-15,3-6 24 16,-10-9 46-16,-2-6 9 15,-20-8-12 1,-8-3-17-16,-17-2-37 0,-7-2-13 16,-17 6-9-16,-8 1-1 15,-14 9-4-15,-6 5-5 16,-2 11-20-16,-4 5-24 0,2 7-53 16,2 5-24-16,5 2-40 15,10 0-18-15,19-1-39 16,16-1-45-16,28-3 137 15</inkml:trace>
  <inkml:trace contextRef="#ctx0" brushRef="#br0" timeOffset="86310.25">6282 13904 1076 0,'-8'7'127'0,"-2"8"79"15,0 5-54-15,1 16-100 0,1 6-26 16,6 14-26-16,3 5-22 15,16 13-78-15,9 5-68 16,24-2-25-16,5-9 18 16,11-21 79-16,0-12 102 15,3-17 121-15,6-10 56 16,2-14 100-16,-2-10 3 16,-16-15-44-16,-9-6-41 0,-18-15-85 31,-8-7-34-31,-8-8-41 0,-8-3-12 0,-13-2-9 15,-5 1-2-15,-12 2 0 16,-6 4 0-16,-10 17-4 16,-8 7-5-16,-18 19-36 15,-3 13-34-15,-4 19-92 16,2 13-43-16,19 18-107 16,5 4-52-16,21 2 205 15</inkml:trace>
  <inkml:trace contextRef="#ctx0" brushRef="#br0" timeOffset="86896.49">9042 14121 1233 0,'-11'-2'125'0,"-8"2"82"0,-4-1-31 16,-15 3-49-16,2 2-28 15,-2 1-33-15,3 2-14 16,11 1-24-16,4 5-7 16,6 2-16-16,3 4-5 15,9 9-11 1,6 6-5-16,15 13-1 0,9 7 0 15,21 3 6-15,9-1 3 0,8-11 2 16,2-8 0-16,-8-18 3 16,-1-8 11-16,0-19 27 15,3-11 18-15,-5-18 44 16,-11-8 9-16,-10-14 8 16,-11-4 2-16,-14-6-24 15,0 0-11-15,-17 2-17 16,-9 6-13-16,-33 5-14 15,-17 9-7-15,-20 19-61 16,-9 13-56-16,-14 26-170 16,-3 14-424-16,-4 10 414 15</inkml:trace>
  <inkml:trace contextRef="#ctx0" brushRef="#br0" timeOffset="87568.17">4741 14563 1282 0,'2'4'123'0,"-2"4"84"16,0 4-29-16,-1 8-70 0,-1 6-31 16,-1 8-48-1,2 5-15-15,0 8-12 0,-2 2-2 16,4 1-39-16,-1-2-37 16,6-8-95-16,2-4-89 15,0-9 140-15</inkml:trace>
  <inkml:trace contextRef="#ctx0" brushRef="#br0" timeOffset="88527.21">4823 14995 1054 0,'-6'5'110'0,"-2"0"65"15,-3-1-36-15,-3-1-57 16,-1-1-15-16,-6-1 5 15,-3-2 8-15,-7-1 3 16,-4-2-6-16,-15-4-25 16,-5 1-18-16,-4-2-21 15,-3-1-7-15,7 1-2 16,-5 0-1-16,1 5-2 0,1 2 0 16,7 4-3-1,8 2-2-15,13 1-1 16,8 0 0-16,10 0 3 0,3-1 2 15,6 0 2-15,3 1 1 16,2 4 2-16,3 4-1 16,5 9-1-16,1 6-1 15,-2 16-1-15,2 7 0 16,-2 16-39-16,0 6-34 16,-2 5-81-16,1 5-38 0,-5-6 32 15,-2-5 34-15,-1-13 83 16,-1-10 38-16,1-17 22 15,3-7 12 1,3-12 23-16,3-5 6 0,8-4 5 16,3-2-4-16,8-1-10 15,6-1-3-15,6-1-10 16,2-3-6-16,11-2-12 16,10-1-5-16,22-2-5 15,9-2-1-15,8 1-2 16,1-1 0-16,-3 0-3 15,-2-2 13-15,-10 1 23 16,-12 1 8-16,-22-1 17 16,-10 0-6-16,-10-2-13 0,-6 1-5 15,-8-2-9-15,-7-2-6 16,-5-2-9-16,-3-4-3 16,-4-6-4-1,0-5 8-15,1-7 19 0,0-5 10 16,0-10 22-16,-2-1 2 15,-5-10-4-15,-5-3-7 0,-8-1-20 16,-1-1-8-16,0 3-15 16,0 5-4-16,5 14-3 15,2 8 3-15,4 18 4 16,0 7 4-16,0 12 15 16,-3 5 3-16,-7 11-3 15,-5 7-2-15,-18 11-16 16,-11 7-5-16,-23 4-9 15,-7-2-17-15,-3-9-50 16,-3-8-46-16,-5-13-102 16,0-5-140-16,10-12 201 15</inkml:trace>
  <inkml:trace contextRef="#ctx0" brushRef="#br0" timeOffset="89219.58">2813 15086 1125 0,'1'-1'156'16,"-1"1"158"-16,-2 3-154 0,0 10-79 16,0 7-38-16,2 13-42 15,1 4-1-15,2 10-48 16,5-1-25-1,-1 1-69-15,-1-3-34 0,2-5 22 16,-5-6 23-16,-1-11 74 16,-2-4 36-16,-5-14 65 15,-6-7 34-15,-5-12 31 16,-3-7 16-16,1-15 1 16,2-7-17-16,5-15-6 15,3-9-4-15,7-1 5 16,3 4 4-16,8 14 5 15,4 9-9-15,4 14-37 16,5 8-17-16,-2 11-30 16,0 4-7-16,-2 12-2 0,-5 5 0 15,-11 11 5 1,-3 6 0-16,-11 8-15 0,-5 5-14 16,-3 0-70-16,-1-3-59 15,8-9-156 1,4-9 159-16</inkml:trace>
  <inkml:trace contextRef="#ctx0" brushRef="#br0" timeOffset="89643.9">3104 15177 968 0,'7'7'149'16,"-2"1"108"-16,3 2-86 15,-1 0-28-15,3 1-69 16,2 1-22-16,-2-1-41 31,4 0-7-31,-1 0-3 0,2-3-1 0,-1-3 24 16,2-1 21-16,-4-4 41 0,0-1 22 31,-3-3 12-31,-2-1-2 16,-3-6-13-16,-3-3-7 15,-1-8-12-15,-2-4-10 16,-1-6-22-16,-1-1-11 16,0 1-23-16,-2 0-8 15,5 8-8-15,-2 4-2 16,5 9-3-16,1 4-2 0,2 5-9 16,0 2-8-16,5 4-6 15,1 0 1-15,-3 2 10 16,0-1 8-16,-4-2 5 15,0 0-21-15,-3-3-92 16,-1-6-73-16,0-6-447 16,-1-9 384-16</inkml:trace>
  <inkml:trace contextRef="#ctx0" brushRef="#br0" timeOffset="89973.72">3441 14622 1167 0,'2'-18'134'0,"1"4"128"0,0 4-25 16,-2 9-62-16,-1 7-24 15,0 13-49-15,0 8-25 16,2 13-23-16,2 8-10 15,-2 13-28-15,4 5-7 16,4 6-9-16,0 0-1 16,6-1-6-16,2-2-9 15,2-9-9-15,0-6-17 0,2-17-11 16,-2-9 5-16,3-18-13 16,3-9 0-16,1-17 14 15,-2-11 8-15,-5-18-50 16,-4-7-44-16,-11-5 76 15</inkml:trace>
  <inkml:trace contextRef="#ctx0" brushRef="#br0" timeOffset="90146.92">3379 14877 1131 0,'5'2'152'0,"6"-6"170"16,7-4-122-16,9-7-30 0,0-3-42 15,7-1-64-15,-1-2-22 16,2 4-27-16,-1 2-16 16,-3 8-92-16,-1 4-69 15,-14 16 79-15</inkml:trace>
  <inkml:trace contextRef="#ctx0" brushRef="#br0" timeOffset="90808.77">2833 15817 1438 0,'-16'0'125'0,"-3"0"83"16,-4-3-74-16,-2 0-63 0,-6 1-28 16,4 3-33-16,0 5-8 15,7 10-9-15,4 6-24 16,8 17-57-16,5 7-39 15,6 11-71-15,8 2 7 16,9-10 34-16,5-5 24 16,12-17 67-1,8-8 13-15,15-15 22 0,2-6 19 0,-2-14 80 16,-3-4 41-16,-18-12 52 16,-8-1 23-16,-7-7-13 15,-9-4-12-15,-6 4 0 16,-5-1-7-1,-9 8-31-15,-4 5-20 0,-7 8-41 16,-1 6-16-16,1 11-24 16,2 4-12-16,3 12-34 15,2 7-18-15,7 7-28 16,0 1-2-16,6-5 19 16,6-3 12-16,3-15 24 15,1-7 8-15,2-8 11 16,1-6 8-16,-1 0 14 0,1 0 7 15,-4 4 7-15,1 4 1 16,-10 6-1-16,0 5-4 16,-3 9-11-16,-1 4-16 15,2 10-59-15,3 4-53 16,3-4-124-16,2-2-90 16,7-12 169-1</inkml:trace>
  <inkml:trace contextRef="#ctx0" brushRef="#br0" timeOffset="91373.84">3476 15817 544 0,'9'-12'174'0,"-3"3"219"16,-6 5-48-16,-9 6-90 15,1 4-47-15,-14 7-106 16,3 4-37-16,-2 6-43 16,0 4-14-16,8 4-20 15,6 1-13-15,11 0-21 16,8-6-7-16,9-12 3 15,1-10 7-15,6-13 23 16,1-10 7-16,-1-10 6 16,-1-6 2-1,-1-7 21-15,-1-2 1 0,-4-9 43 16,-1-5 17-16,-5-2 25 16,-2 0 22-16,-9 13-20 15,-2 11-13-15,-3 19-28 0,1 15-16 16,-1 3-25-16,1 16-6 15,7 17-16 1,0 9-9-16,4 9-19 0,2 3-15 16,-1-4-44-16,2-4-11 15,1-12 13-15,1-8 17 16,-6-15 42-16,3-6 16 0,1-10 6 16,-1-5 0-16,8-1 2 15,2-2 1-15,2 3 1 16,1 4 1-16,-2 2 2 15,0 1 0-15,-6 0 1 16,1-1-3-16,-8-2 22 16,-3 0 16-16,-5 1 42 15,-4 1 16-15,-8 0-4 16,-3 2-8-16,-4 3-30 16,0 4-12-1,2 8-25-15,7 6-12 0,10 8-17 16,7 1-5-16,11-3-1 15,7-3 4-15,14-15-55 16,6-9-51-16,13-24 68 16</inkml:trace>
  <inkml:trace contextRef="#ctx0" brushRef="#br0" timeOffset="92145.87">6838 14605 623 0,'-17'18'168'0,"0"0"169"16,-2-6-176-16,4 1-16 15,1-5-47-15,5-1-10 16,5 4-15-16,3 4-8 15,7 14-27-15,1 8-9 0,3 16-5 16,2 5-48-16,-6 5-171 16,6-1 139-16</inkml:trace>
  <inkml:trace contextRef="#ctx0" brushRef="#br0" timeOffset="92836.73">6425 14955 1089 0,'-12'18'196'0,"0"4"155"0,3 7-130 15,-2 4-49-15,2 10-82 16,-1 4-30-16,4 14-44 16,2 5-9-16,4 13-7 15,5 1-3-15,-1 2-12 16,5-1-13-16,0-13-6 16,4-6 1-16,3-20 11 15,1-11 11-15,0-13 3 16,0-5 3-16,6-5 7 15,6-3 4-15,13-5 4 16,13-2-2-16,25-2-7 16,10-2-1-16,10 3 1 15,5-2 0-15,5 1 1 16,-2 0 0-16,-11-2-1 16,-6 0 1-16,-27 1 1 15,-7-2 2-15,-12 1 2 16,-12-3-1-16,-15-5 7 0,-8-4 12 15,-18-12 11-15,-7-8 6 16,-7-17 6-16,-4-11-7 16,3-14 4-16,3-3 3 15,7-3-4-15,5 6-2 16,8 18-8-16,2 10-3 0,4 17-5 16,-1 8-2-16,-2 9-6 15,-3 5-2 1,-1 5 1-16,-5 1 2 15,-6 1 1-15,-5 1-1 0,-8 0-3 16,-6 1-1-16,-19-1-3 16,-11 2-3-16,-34 0-6 15,-9 1-11-15,-25 6-35 16,-9 4-15-16,6 12-33 16,1 5-13-16,10 7-12 15,19 0-3-15,21-8-54 16,18-5-50-16,43-19 132 15</inkml:trace>
  <inkml:trace contextRef="#ctx0" brushRef="#br0" timeOffset="94172.11">9299 14659 947 0,'-5'30'196'0,"2"2"158"15,3 0-139-15,3 1-44 16,5 3-88-16,1 0-28 16,2 2-34-16,-1 1-9 15,-2-4-7 1,0-2-24-16,-3-9-66 0,2-2-35 15,-4-4-86-15,0-3-35 0,3-3-86 16,0 0-21-16,6-9 70 16,1-2 61-16,1-6 189 15,0-5 84 1,-3 1 101-16,-4 0 48 16,-6 2 54-16,-5 1 9 0,-8 1-30 15,-5 0-32-15,-8 1-70 16,-10 1-31-16,-11-3-43 15,-4 0-17-15,-7-1-21 16,-6 0-9-16,-14 5-10 16,-13 0-1-16,-9 3-3 15,0 2-1-15,10 0 0 16,6 2 0-16,9-1-2 16,8 0 0-16,20 2 17 15,12 0 16-15,22 1 22 0,4 2 10 16,9 3-5-16,6 4-9 15,4 12-18-15,4 6-5 16,3 15-13-16,0 6-4 16,-5 15-1-16,-4 4-10 15,-7 11-39-15,-2 3-25 16,-2 0-43-16,-4-3-9 16,3-11 28-16,3-6 23 0,0-16 43 15,3-5 17-15,3-16 9 16,2-9 2-1,12-10-1-15,9-5 2 0,11-7 13 16,4-2 3-16,12-2 3 16,7 3-5-16,25 0-12 15,13 2-4-15,10 1-3 16,8 1 1-16,4-2-1 16,-5 0 1-16,-1-1 4 15,-4-5 20-15,-13-8 15 16,-2 0 7-16,-19-7 8 15,-10-2-16-15,-28 0-13 16,-6-1-4-16,-12 2-10 16,-6 1-2-16,-7 0 0 15,-3 0-1-15,-6-5-3 16,-1-1 0-16,1-9 15 16,-1-5 7-16,1-11 21 0,-1-7 11 15,-1-5 1-15,-3-2-5 16,-7-7-3-16,-3 0-8 15,-9-2-14-15,-3 5-3 16,2 11-16-16,2 9-3 0,5 14-3 16,6 6 0-1,-3 9-3-15,5 3-1 0,1 3 0 16,3 4 2-16,-1 5 4 16,-8 4 2-16,-7 6 1 15,-9 3-1-15,-9 2-3 16,0 1-4-16,-4-6-1 15,5-2-1-15,-1-5-1 16,-1-4-2-16,-7-3-20 16,-4 2-17-16,-24 1-89 15,-7 1-62-15,-9 0 102 16</inkml:trace>
  <inkml:trace contextRef="#ctx0" brushRef="#br0" timeOffset="94926.92">4780 15855 1120 0,'-3'-2'147'16,"1"-2"137"-16,-1 0-82 0,-1 0-41 16,1 2-24-16,-1 3-38 15,-1 6-19-15,4 10-41 16,-4 8-15-16,3 18-16 15,2 7-3-15,-3 16-1 16,3 5-1-16,0 4-2 16,3 2-18-16,1 0-52 15,0-4-32-15,3 0-96 16,-1-8-27-16,10-16 122 16</inkml:trace>
  <inkml:trace contextRef="#ctx0" brushRef="#br0" timeOffset="95337">7062 15850 1891 0,'-3'20'147'16,"-1"0"66"-16,1-1-50 16,1 5-78-16,-1 6-30 15,3 11-26-15,0 10-11 16,3 12-15-16,0 8 2 0,2 8-67 16,0 0-57-1,5-1-197-15,2 0 165 0</inkml:trace>
  <inkml:trace contextRef="#ctx0" brushRef="#br0" timeOffset="95730.32">9456 15861 1192 0,'12'19'189'0,"-3"7"225"0,-2 6-166 15,-3 19-73-15,-4 8-49 16,-5 17-73 0,1 3-23-16,-1-2-62 0,0-5-45 15,4-14-141-15,1-8-161 16,9-12 207-16</inkml:trace>
  <inkml:trace contextRef="#ctx0" brushRef="#br0" timeOffset="97223.59">4772 16640 528 0,'-3'3'70'16,"0"-1"70"-16,1-1-24 0,-1-1-10 16,3-1 11-16,-1 0 19 0,2 0 6 15,1 1 2-15,-2 0-7 16,0 0-28-1,0 0-23-15,0 1-41 0,1 0-19 0,1 0-22 16,2 0-4-16,3 1-2 16,4-2-2-16,3 1 1 15,5-1 0-15,1 0 3 16,5-1 0-16,6-2 0 16,2 0 1-16,11-1 0 15,4 1 1-15,3 0 1 16,2 0 1-16,-5 1-2 15,0-1 0-15,6 1-2 16,7-2 3 0,11-1 7-16,4 0 1 0,-3-1 5 15,-1 1 3-15,-5-1-1 16,1 1 3-16,8 4 2 16,-1 1-5-16,-8 4-4 15,-4 3-2-15,-6 2-6 16,2 2-1-16,14 0-2 15,2-1-1 1,-2 0 0-16,-6-3-1 16,-5 0-1-16,-5 0 9 15,9-2 10-15,8 0 3 16,-2 0 6-16,0 1-11 16,-7 2-8-16,-7 0-1 0,-1 2-3 15,2 0 0-15,2-1 0 16,1-1-1-16,-4 0-1 15,-5-1 0-15,-8-6-3 16,-3-1 1-16,2-5-1 16,4-3 0-16,10-2 1 15,-1-2 0-15,6 1 0 16,-6 2 1-16,-4 2 0 16,2 1 0-16,1 0 0 15,7 0 0-15,6 2 0 16,-3 0 0-16,-1 1-1 15,-9 1 6-15,-4-1 17 16,0 0 3-16,4 1 3 16,4 2-6-16,-1-1-16 15,1 1-2-15,-7 0-2 16,-6 1-1-16,1 3-1 16,-1 0 1-16,7 1-1 0,4 0 1 15,2-3 0-15,-2-1-1 16,-9-4 7-16,-4-3 2 15,-5-4 3-15,-4-3 1 16,3-3-5-16,0-1-3 16,1 2-1-16,-1 0-1 15,-7 2 1-15,-5 2 1 16,-8 3 0-16,-7 2 1 0,-11 5-11 16,0-3-23-16,-9 3-61 15,-4 1-45-15,-3-2-127 16,-4-2 139-16</inkml:trace>
  <inkml:trace contextRef="#ctx0" brushRef="#br0" timeOffset="97947.9">7036 16678 618 0,'3'-1'133'0,"1"0"124"16,-2 0-46-16,-1 1-63 15,-1 3-9-15,0 0-8 16,0 0-6-16,-1-1-21 0,1 1-12 16,1 1-23-1,2 3-4-15,-1 6-5 16,4 7-3-16,-2 12-12 0,1 6-6 15,-2 10-15-15,-2 4-6 16,-2 3-8-16,-2 1-2 16,-1-4-5-16,1-1-1 15,1-10-2-15,-1-4-1 0,2-8-12 16,-1-6-18-16,2-6-59 16,0-7-50-16,2-5-235 15,0-6 220-15</inkml:trace>
  <inkml:trace contextRef="#ctx0" brushRef="#br0" timeOffset="98828.56">5597 17499 1033 0,'-2'1'107'15,"-2"-1"72"-15,0-1-50 0,0-1-26 16,-1 0-14 0,-1 2 2-16,1 1-6 0,0 7-4 15,-1 4-5-15,3 13-13 16,3 7-8-16,0 16-22 31,4 7-10-31,1 12-14 0,-3 6-4 0,1 9-1 31,-3 3-1-31,0 2 0 0,-1-4-20 0,0-12-65 16,2-5-34-16,3-18-150 16,-2-7 145-16</inkml:trace>
  <inkml:trace contextRef="#ctx0" brushRef="#br0" timeOffset="99834.16">5649 17472 979 0,'2'-3'102'0,"-4"-1"71"15,1 1-34-15,-2 2-62 16,-1-1-8-16,1 2-5 16,0-3-1-16,0-3 2 31,1-2 0-31,2-3-8 16,2-2-4-16,3 1-9 15,2 2-3-15,0 3-8 16,0 0-6-16,1 6-11 15,3-1-4-15,5 2-8 16,5 2-2-16,7 1-2 16,6-1 0-16,9-2-2 15,7-1 0-15,7-6 0 16,0 0 0-16,6-1 0 16,-2 1 1-16,10 0-1 15,9 0 2-15,4-2-1 16,-6-1 1-16,1 2 0 0,-5 2 0 15,2 0 2-15,4 0-1 16,-5 2 2-16,-5-3-1 16,-9 5 0-16,-4 1-1 15,-5-2 1-15,9-1 0 16,7-2 0-16,-2-3 1 16,0 1-1-16,-9 0 0 0,2 1 0 15,7 2-1-15,14 0 1 16,0 1-4-16,-4 0 22 15,-4 2 5-15,-6 2 5 16,3 0 6-16,9 0-21 16,1 1-4-16,-7 1-2 15,-6 1-3-15,-5 4-2 16,-1 0 0-16,14-2-3 16,-1-1 1-16,2-4-1 15,-4 0-1-15,-7 1 19 16,3 1 5-16,5 1 5 15,4 0 2-15,-2 1-16 16,-5 2-6-16,-9 2-2 16,-4 0-1-16,-1 0 0 15,4-2-1-15,-4 0 1 16,-4-2-1-16,-14 1 2 16,-9 0 0-16,-10-2 1 0,-6 2 1 15,-3-2-2-15,-2 0 0 16,-2 0-2-16,-2-3 0 15,0 2 1-15,-2-2 2 16,0 0 5-16,-1 1 0 16,-1 4 4-16,-2 2 0 0,-1 5 1 15,-1 4 0-15,-2 7 0 16,1 3 0-16,-2 5-6 16,2 7-2-16,0 8-8 15,2 6-2-15,0 8-1 16,3 6-2-16,-3 6 0 15,3 3-1-15,1 2 1 16,1-1-1-16,1-2 2 16,-2-1 1-16,3-8-1 15,-3-1 0-15,0-12-6 16,-3-8-14-16,1-17-32 16,1-7-22-16,-5-20-83 15,-4-12-27-15,-8-23-96 16,-5-13 136-16</inkml:trace>
  <inkml:trace contextRef="#ctx0" brushRef="#br0" timeOffset="100666.57">6000 17603 602 0,'3'8'142'0,"0"-1"149"0,-1 2-58 15,0-3-81-15,2 1-29 16,-4 1-45-16,1 1-13 15,-1 0-8-15,-1 3 0 16,-2 0 1-16,-2-2 1 16,-1 2-1-16,3-2-3 15,-9-3-14-15,4 1-11 0,-4-2-18 16,-1 0-6-16,1 1-6 31,3 3-3-31,-2-2-6 0,5 0-3 0,3-1-5 16,2-3-2-16,9-3 2 15,6 0 1-15,8-1 4 16,0 0 4-16,5 0 4 16,0 2 7-16,-4 2 15 15,-1 1 8-15,-5 6 13 16,-3 2-1-16,-7 6 0 16,-7 3-5-16,-8 4-9 15,-5 0-4-15,-3 4-9 16,-1 1-3-16,-3-3-5 15,-2-1-2-15,-6-5-1 16,-2-2-12-16,-4-9-26 16,1-5-16-16,7-7-58 15,3-5-27-15,13-8-120 0,3-2-142 16,7-8 231-16</inkml:trace>
  <inkml:trace contextRef="#ctx0" brushRef="#br0" timeOffset="101106.34">6239 17368 1224 0,'3'9'201'16,"0"2"184"-16,-1 6-233 15,-1 5-41-15,-1 8-80 16,1 9-15-16,2 10-14 0,1 5-1 16,6 8-35-16,1 3-17 15,-1-1-29-15,2-4-13 16,2-11 21-16,2-9 15 16,-2-19 29-1,0-8 7-15,-4-13 12 0,-1-8 4 16,-2-15 5-16,1-4 8 15,-5-6 14-15,4-2 7 0,5 5 14 16,0 4 2-16,-2 5-4 16,0 5-7-16,-1 9-13 15,3 5-3-15,0 13-3 16,2 4-1-16,5 12-5 16,1 4-9-16,2 6-34 15,2 2-23-15,-1 0-78 16,3 1-89-16,-5-8 130 15</inkml:trace>
  <inkml:trace contextRef="#ctx0" brushRef="#br0" timeOffset="101766.79">6975 17828 805 0,'-9'0'198'16,"-5"-5"220"-16,-3-1-224 15,-4 1-96-15,0 1-39 0,-3 6-27 16,1 4-7 0,2 5-12-16,0 5-7 0,5 8-42 15,6 1-45-15,9 5-106 16,2-2-16-16,10-3 36 15,1-6 47-15,7-11 137 16,1-5 42-16,0-11 46 16,-1-4 20-16,-1-11 8 15,0-5-6-15,-2-5-12 16,-2 0-7-16,-1 6-15 16,-5 3-13-1,-5 12-19-15,-2 11-7 0,2 2-20 16,-3 10-5-16,0 8-15 15,2 4-18-15,0 4-24 16,4 2-4 0,3-4 0-16,0-1 9 0,2-11 16 15,2-4-1-15,-1-10 0 16,1-4 2-16,-2-6 5 0,2-3 3 16,4 3 7-16,0 0 1 15,-1 7 2-15,0 2-1 16,0 8 0-16,-4 4-6 15,2 6-33-15,-3 3-18 16,-4-1-8-16,-1-2 3 0,-4-5 31 16,-1-4 12-16,-2-8 27 15,-1-5 12-15,-2-9 15 16,0-5 8-16,4-6-22 16,2-2-10-16,6 3-16 15,6 1-4-15,4 2-1 16,0 0 0-16,8 4-34 15,0 1-49 1,0 3-189-16,-1 1-241 0,-3 0 283 16</inkml:trace>
  <inkml:trace contextRef="#ctx0" brushRef="#br0" timeOffset="102034.22">7456 17727 581 0,'-1'12'160'0,"-2"1"141"15,2 3-43-15,-3-1-118 16,3-1-49-16,4 0-63 15,2-2-12-15,7-6-11 0,2-3 4 16,2-7 27-16,2-3 13 16,2-5 12-16,-3-2 6 15,-1 0-1-15,-5-1 1 16,-8 4 14-16,-3 3 2 16,-10 2-15-1,-4 4-11-15,-7 4-24 16,2 4-12-16,-2 7-12 15,3 5-4-15,6 8-28 16,6 4-22-16,6 7-64 16,6-1-33-16,8-4-125 15,5-1-260-15,1-13 324 16</inkml:trace>
  <inkml:trace contextRef="#ctx0" brushRef="#br0" timeOffset="102458.6">7771 17876 856 0,'-7'0'218'15,"-8"0"224"-15,-3 7-256 0,-6 1-65 16,-1 8-83-16,2 2-18 16,-2 3-45-16,4 5-50 15,11 0-109-15,8 0-34 16,10-6 16-16,8-6 44 15,9-12 107-15,0-8 54 16,-1-11 66-16,0-5 29 16,-8-9 58-16,-4-5 6 15,-3-4-8-15,-4-2-8 0,-3-3-20 16,0 1-10-16,-5-4-8 16,1 4-7-16,-6-1-23 15,-2 5-13-15,4 9-26 16,-1 6-6-16,6 13-1 15,1 10 2-15,1 1-5 16,-1 11-7-16,3 15-7 16,1 9-6-16,1 14-27 15,1 9-15-15,0 13-35 16,-1 2-20-16,4-1-32 16,2-7-29-16,5-18-96 15,1-10-116-15,9-21 203 16</inkml:trace>
  <inkml:trace contextRef="#ctx0" brushRef="#br0" timeOffset="103981.16">8301 17582 628 0,'1'5'143'16,"-1"2"105"-16,0 1-110 0,0 2-37 15,-2-1-58-15,1-1-7 16,-2 1 9-16,2-1 2 0,-1 1 2 16,2 2 4-16,-2 4 10 15,1 2 7-15,1 7 19 16,0 3 3-16,0 7-17 16,1 1-13-16,0 1-33 15,1 3-14-15,0-1-15 16,1 2-2-16,0-4-7 15,2-2-4-15,-2-7-1 16,2-7 2-16,-3-10 1 16,1-5-1-16,1-11-2 15,-2-5-1-15,1-17 3 16,1-12 3-16,0-18 7 16,0-8 2-16,0-4 2 15,2 2 1-15,0 12 1 16,1 5-1-16,-1 15 5 15,2 8 2-15,-1 9 1 16,1 8 1-16,2 11-1 0,5 6-1 16,3 14 0-16,5 5-2 15,0 9-5-15,-3 2 0 16,1-3 0-16,-5-4-1 16,-2-13-2-16,-1-4-3 15,-3-15 5-15,-2-8 9 16,-1-13 21-1,-2-6 15-15,3-8 14 0,-3 1 0 16,0 4-6-16,1 3-7 0,-1 12-9 16,-4 8 0-1,1 11-1-15,-2 8-6 0,3 18-7 16,5 9-12-16,-2 16-10 16,2 9-2-16,3 14-48 15,2 5 1-15,4-5-70 16,-1-5-86-16,1-25-47 15,2-15-177-15,-1-25 235 16</inkml:trace>
  <inkml:trace contextRef="#ctx0" brushRef="#br0" timeOffset="104688.86">8834 17888 512 0,'0'21'127'0,"0"-4"123"16,3-9-156-1,2-4-43-15,4-4-35 0,2-2 18 16,4-3 52-16,3-3 33 16,2-6 46-16,-2-3 1 0,-2-7-16 15,0-3-16-15,-6-2-37 31,0-1-15-31,-6 4-27 0,-9 2-10 0,-5 12-9 16,-4 3-2-16,-5 11-8 16,2 9-5-16,-2 10-21 15,3 9-19-15,4 9-46 16,5 3-27-16,8 2-9 16,4-4 13-16,10-9 40 15,2-8 27-15,2-13 18 16,3-6 0-1,2-10 0-15,1-7 2 0,-1-11 17 16,0-5 14-16,-5-3 28 16,0-1 6-16,-1 5-13 15,-3 5-8-15,-2 8-24 0,-3 6-4 16,-4 8 3-16,2 6-2 16,-5 12-25-1,2 5-21-15,-2 9-46 0,2 2-9 16,-4-3 22-16,-1-2 19 15,0-14 38-15,0-12 7 16,0-8 24-16,0-13 10 16,2-13 26-16,1-5 6 15,3-3-18-15,1 3-9 0,4 11-22 32,1 5-6-32,1 12-2 0,0 4 1 0,1 9 3 15,-2 6 1-15,1 5-2 16,-2 3-6-16,-1-5-10 15,2-3-6-15,-2-10-3 16,2-7 4-16,-1-9 11 16,2-3 9-1,2-3 3-15,0 2 0 0,2 7-6 16,1 5-5-16,2 13-42 16,1 11 28-16</inkml:trace>
  <inkml:trace contextRef="#ctx0" brushRef="#br0" timeOffset="-183202.3">7298 17211 435 0,'-2'12'105'16,"-5"2"91"-16,0 5-46 16,2 1-18-16,0 0-6 15,-1-3-7-15,6-7-6 16,-1-8-6-16,1-1-12 15,-1-2-7-15,3-7-18 16,3 2-9-16,-3 1-28 16,1 3-10-16,-1 4-8 0,3 3-1 15,-4 5 1 1,3 2-1-16,0 5-2 0,-4 2-4 16,5 5-2-1,0 0-2-15,0 1-1 16,2-2-1-16,-1-2 0 0,-2-4-1 15,1-2 0-15,-4-3 0 16,5-4 0-16,-5-1-1 16,2-2 1-16,2-1-1 15,-3 0 0-15,5 0 0 0,-3 0 0 16,1-1 0-16,5-1-1 31,-2-2-1-31,6-3 8 16,2-1 4-16,9-1 1 0,9 1 1 0,13-1-7 15,11-1-3 1,0 0-1-16,0-3 0 0,-9 0 1 16,-13 2 1-16,-12 3 2 15,-2 1 2-15,-6 2 2 16,2 0 0 0,-2 1-1-16,0 2-2 0,-6 2-1 15,0 0-1-15,-4 3 0 16,0 0-1-16,-5-2-1 0,1 0 0 15,-2-5-1-15,0 0 1 32,-2-6-2-32,-1-3 0 0,-2-6 0 15,-1-2 0-15,-3-5 0 0,-2-2 0 16,-1-8 0 0,1-2 0-1,3-6 3-15,2 2 2 0,5 1 1 0,1 3 1 31,4 11-2-31,0 4-2 0,2 11 0 16,-3 3 1-16,2 5-1 16,-2 2 1-16,0 1 0 15,0 1-2-15,-1 0 1 16,0-1-2-16,1 2 0 16,-2-2 0-16,2 2 0 15,-1 1 0-15,-2 0 2 16,-1 1 0-16,-2 2 3 15,-3 0-1-15,-1 2 1 16,-1 2-2-16,0 2-1 16,1 3 0-16,2 5-3 15,4 3 0-15,-2 4 0 16,2 0 0-16,0-4 0 16,-1-5-1-16,0-6 1 0,-2-1 1 15,0-7 1-15,-2 0-1 16,-1-4 1-16,1-1-1 15,-2-1 0-15,-1-2-1 0,-2-2 0 16,1-3 0-16,-4-1-1 16,3 2 1-1,-8 0 1-15,-1 3 0 16,-6 5 0-16,-10 3 0 0,-2-1-1 16,-3 0 0-16,0-5 0 15,3-3 0-15,1-5-1 16,5-2 1-16,3 0 0 15,6-1 0-15,6 0-1 16,3 0 7-16,5 0 3 16,-1 1 2-16,5 0 0 15,-1-2-7-15,1 2-3 0,2 0 0 16,3 9-1 0,-1 0 0-16,1 0 0 0,0 0-1 15,3-8 0 1,3 6-1-16,0-6 1 0,1-2 0 15,-2-2-1-15,3-5 1 16,0-2 0-16,0 1 1 16,-1-2 3-1,-2 1-1-15,-1 1 0 0,-2-1 0 0,1 7-1 16,-2 3 1-16,-1 5 0 16,0 4 1-16,0 0-1 15,-1 3-1-15,-1 8-1 16,2 5 0-1,-1 10 1-15,-1 0 0 16,0 9-1-16,1 0 1 0,1 1-1 16,4 2-2-1,1 1-18-15,3 2-19 0,0 3-37 16,1-3-6 0,-1-9 19-16,-1-5 17 0,3-17 37 15,2-5 6-15,7-8 11 16,6-6 7-16,5-6 12 0,8-4 2 15,14-4-9 1,2-4-6-16,0-1-10 16,-3 3-2-16,-10 5-14 0,-6 1-23 15,0 9-80-15,-4 3-63 0,-7 7 91 16</inkml:trace>
  <inkml:trace contextRef="#ctx0" brushRef="#br0" timeOffset="-169013.83">7699 16886 487 0,'0'5'114'0,"-1"1"113"0,-3-1-15 15,1 3-36-15,0-3-29 16,0 0-45-16,2-1-21 16,-3 0-32-16,1 1-11 0,0 4-16 15,-1 4-8-15,4 7-10 16,0 5-2-16,1 2-2 15,2-1 1-15,-1-4-1 16,-1-2 0-16,1-6-1 16,-2-5 0-1,0-8 1-15,0 0 0 16,-4-2 0-16,0-7-2 0,2-10 1 16,0-3-1-16,4-8 13 15,3-5 15-15,0-4 32 16,9-1 17-16,-3 2 11 15,0 6-4-15,0 7-20 16,-5 4-13-16,2 7-19 16,1 4-9-16,-4 6-8 15,0 3-1-15,-3 6 7 16,1 1 6-16,-1 4 6 0,0-1 4 16,1 0-7-16,2-2-3 15,0-2-5-15,-2 0-5 16,3 0-3-1,-3 0-1-15,2 0-4 0,-2 1-1 0,-1 4-1 32,1 3-1-32,1 6-1 0,0 5 0 0,1 7-2 15,-1 3 0 1,1 1 0-16,1-1-1 0,1-4 1 16,-1-3-1-16,-2-7-37 15,1-4-30 1,-2-6-79-16,2-5-58 15,-3-9-209-15,-1-4 236 0</inkml:trace>
  <inkml:trace contextRef="#ctx0" brushRef="#br0" timeOffset="-168607.25">7729 16958 603 0,'-5'0'134'0,"2"0"141"15,0-1-42-15,2-1-57 16,0 0-18-16,-2 1-48 0,2 2-28 16,0 7-47-1,2 4-15-15,2 3-13 0,0 0-3 16,7-4-4-16,1-2-1 15,7-10-3-15,2-4 1 16,1-12 1-16,2-4 2 16,3-5-163-16,-1 0 121 15</inkml:trace>
  <inkml:trace contextRef="#ctx0" brushRef="#br0" timeOffset="-165046.92">1073 13886 365 0,'-13'8'72'0,"2"1"84"0,-2 1-8 16,4-3 6-16,0-2-1 15,4-3 0-15,1-2-6 16,3 0-11-16,1 0-7 15,0 7-34-15,2 7-21 16,3 13-37-16,-1 9-15 16,1 12-13-16,-1 4-2 0,1 11-3 15,2 4-1-15,2 7-16 16,1 1-39-16,1-10-109 16,-1-7-93-16,-1-19 126 15</inkml:trace>
  <inkml:trace contextRef="#ctx0" brushRef="#br0" timeOffset="-164568.54">1265 14242 774 0,'1'-4'104'0,"-1"4"73"0,1 1-61 16,-1 16-63-16,3 5-27 0,-1 13-20 31,2 6-2-31,6-3-3 0,1-4-1 0,1-11 0 16,1-9 0-16,-1-12 3 15,1-6 12-15,-2-10 21 31,0-5 9-31,-3-5 10 0,2 0-9 0,0 3-17 32,-1 2-9-32,4 10-15 0,0 7-4 0,8 15-1 15,2 8 1 1,7 7 6 0,2 1 1-16,-4-8-3 15,2-7-4-15,-10-14 37 0,-7-4 23 16,-5-13 42-16,-3-7 18 15,-4-10-24-15,-4-5-21 16,-3-8-38-16,3 2-14 16,-2-2-17-16,5 4-4 15,6 7-2-15,-3 2-14 16,12 9-113-16,5 3-122 16,9 6 132-16</inkml:trace>
  <inkml:trace contextRef="#ctx0" brushRef="#br0" timeOffset="-163410.21">2671 13774 723 0,'-4'14'112'16,"-4"5"90"-16,0 3-36 0,-5 10-76 0,0 2-21 31,0 8-35-31,-1 4-9 16,3 5-14-16,1 0-7 15,-1-4-3-15,3-3 0 16,3-9-1-16,1-5 0 0,2-12 0 15,1-7 0-15,0-13-1 16,0-9 0-16,1-14 1 16,0-9 1-16,1-17 3 15,1-9 0-15,3-15 1 16,2-1 3-16,4 1 25 16,5 2 14-16,1 13 18 15,1 7 0-15,0 13-16 16,3 12-4-16,-3 18-10 15,2 8 2-15,2 18 2 16,0 8-6-16,-1 17-3 0,-1 4-2 16,-1 9-10-1,4 3-3-15,-6 5-6 0,2 2-3 16,-2-6-2-16,0-3-8 16,-1-12-50-16,0-6-25 15,-3-11-81-15,-2-4-78 16,-3-9 143-16</inkml:trace>
  <inkml:trace contextRef="#ctx0" brushRef="#br0" timeOffset="-163237.78">2639 14042 559 0,'13'-2'147'15,"5"-6"144"-15,10-10-162 16,8-5-41-16,13-9-57 16,6-4-93-16,9-4 44 15</inkml:trace>
  <inkml:trace contextRef="#ctx0" brushRef="#br0" timeOffset="-156199.33">4510 15236 124 0,'0'0'67'0,"-2"1"77"16,-3 2 19-16,2 4 3 15,-4 2-8-15,2 3-8 16,1 0-9-16,0-1-11 16,2-1 4-1,2-2-5-15,0-1-8 0,2 0-29 16,0 0-24-16,1 1-38 31,-2 2-14-31,0 2-11 0,1 2-1 16,-1 3-2-1,1 0-1-15,-1-1-1 16,0-1 0-16,1-2 0 16,0-4 0-16,1-2 0 15,0-3 0-15,2-5 0 16,0-2 0-16,5-3 0 0,2-1 1 15,5 0-1-15,2 2 1 16,4 3-1-16,3 2 0 16,4 5 0-16,1 3 0 15,4 1 0-15,0-2 0 16,-2-1-1-16,3-2 1 16,-2-4 0-16,-1-4 0 15,4-6 1-15,1-2 0 16,2-3 5-16,-4 0 0 0,-7 2 1 15,-6 2 0-15,-9 7-3 16,-5 2-2-16,-5 3 0 16,-1 3 0-16,-2-2 1 15,-1-1-1-15,0-1-1 16,-1-4 1-16,-2-5-2 16,-2-4 1-16,1-2 7 15,-1-2 3-15,2-2 2 16,-3-2 2-16,2-8-6 15,-3-2-4-15,2-4-3 16,-1-2 1-16,3 2-2 16,2 0 0-16,4 5 0 15,4 3 1-15,1 8 3 16,-1 5 3-16,-6 7 7 0,2 3 3 16,-3 8 3-16,-3 1-3 15,-1 4-5-15,-5 0-4 16,-1-2-2-16,3-1-1 15,-2-1 1-15,-1-2 0 16,1 0-1-16,0 1 0 0,-6-1 2 16,2 1 3-16,-9 2 9 15,-3 0 3-15,-7 2-2 16,-6-2-4 0,1-2-10-16,-4 1-5 0,-6 0-2 15,0 2 0-15,-2 8-1 16,1 3 0-16,4 6-2 15,6-1 1-15,10-3-3 16,8-3 0-16,8-8-2 16,6-4-27-16,5-6-35 15,2-5-26-15,5-7-96 16,2-2-83-16,5-2 156 16</inkml:trace>
  <inkml:trace contextRef="#ctx0" brushRef="#br0" timeOffset="-155455.3">4806 15162 632 0,'-3'9'124'15,"-2"2"112"-15,0-1-107 0,0 2-45 16,1-2-44 0,4-1-17-16,-3 1-17 0,2 1-3 15,-2 2-2-15,0 2-1 16,4 4 0-16,1-1 0 15,-2-3 0-15,1-2-1 16,-1-5 1-16,2-3-1 16,-2-5 0-1,1-2 0-15,2-6 1 0,-3-3 0 0,4-6 3 32,-2-3 3-32,-1-8 10 0,2-2 8 15,1 0 24 1,1 0 13-16,0 5 17 0,1 2 0 15,-2 7-13-15,1 4-14 16,-1 1-18 0,1 3-7-16,-1 1-7 15,1 0 2-15,1 2 7 16,-1 3 0-16,1 0 1 16,0 1-6-16,1 3-10 15,0 3-3-15,-2 7-4 16,1 4 0-16,1 12-3 15,-1 2-1-15,0 6-1 0,-1 3 0 16,-1-5-1-16,1-1 0 16,1-9-19-16,-1-2-17 15,1-7-54-15,0-3-40 16,-2-3-184-16,1-4 183 0</inkml:trace>
  <inkml:trace contextRef="#ctx0" brushRef="#br0" timeOffset="-155160.28">4822 15207 340 0,'0'-2'88'15,"1"0"101"-15,3-2-19 16,1-3-54-16,2 4-27 16,3 2-53-16,4 4-23 0,2 6-138 15,2-1 92 1</inkml:trace>
  <inkml:trace contextRef="#ctx0" brushRef="#br0" timeOffset="-147398.71">8986 15308 391 0,'0'2'87'0,"-2"3"86"15,1 0-35-15,-5 3-33 16,1 0 0-16,-1 1 9 0,-2-1-5 15,4-1-16 1,0 1-9-16,0 0-27 0,4 2-12 16,0 5-20-1,0 2-8-15,2 6-11 0,-6 4-3 16,4 6-1-16,0 0-1 16,-2 1 0-16,0-3 0 15,-1-9-1-15,2-5 1 0,1-10-1 31,0-4-1-31,5-6 0 0,-2-5-1 0,6-3 2 16,2 1 0-16,4-3 0 16,4 0 7-16,-2 3 5 15,2-1 1-15,2 5 3 16,2 4-6-16,4 1-2 16,0 1 0-1,6 3-2-15,5 0-1 0,4 0 13 16,7-2 10-16,1-3 10 15,3-1 3-15,-9-2-11 16,-7 0-8-16,-8-1-9 16,-5 0-2-16,-5 3-4 15,-2 2 1-15,-6 1-1 0,-3 1 1 16,-7-1-1-16,1 0 0 16,-1 0-2-1,-1-5-1-15,0-1-2 0,-3-5-1 16,1-4 1-16,0-4-1 0,0-7 1 31,-4-2-1-31,2-6-1 16,0-4 1-16,2-1-1 0,2-1 0 0,1 6 0 15,0 3 0-15,3 8 0 16,-1 5 0-16,-1 8 2 16,-1 9 2-16,0 0 7 15,-1 0 2-15,0 0 2 16,-2 1-1-16,-1 2-6 15,-3 3 0 1,-1-3-3-16,1 1-1 16,-2-3-2-16,2 0 1 0,-1-1-1 15,0-2 0-15,1 1 0 16,1-1-1-16,-7 1 2 0,0 1-1 16,-4 0 1-16,-9 1 0 31,-11 2-1-31,-6 1 1 0,-14 1-1 15,1 1-1-15,3 1 0 16,2 2-1-16,7 5 0 16,5 3-2-16,-2 5-1 15,2 3-1-15,-1-2-21 16,2-1-12-16,12-10-26 16,2-5-25-16,13-8-37 15,6-6-12-15,4-6-64 16,4-3-104-16,6 0 189 15</inkml:trace>
  <inkml:trace contextRef="#ctx0" brushRef="#br0" timeOffset="-146677.15">9215 15294 608 0,'-3'1'121'0,"-2"2"110"15,1 1-51-15,-3 5-80 16,0 2-24-16,1 4-35 15,-1 2-10-15,2 3-17 16,0 3-5-16,2 0-7 16,2 1-2-16,-2-2 0 15,3 0-2-15,0-7 0 16,2-4-1-16,-1-11 0 16,1 0 0-16,0-7 1 15,2-7 1-15,-1-4 1 0,-1-3 0 16,3-6 6-1,2 1 8-15,1-3 15 0,1 1 6 16,2-2 5 0,2-2 0-16,-1 2 1 0,2 1 5 0,2 4 3 31,0 2 0-31,-4 6-5 0,0 4-2 0,-3 8-6 31,-4 3-3-31,-2 6-8 0,0 3-7 0,-2 5-9 16,0 5-3-16,1 8-3 15,-1 2 0-15,0 9-2 16,1 3 0-16,5 1-1 16,-1 0 0-1,3-6-9-15,-1-4-17 0,1-10-36 16,-1-3-31-16,-1-10-66 16,-1-4-35-16,-2-5 104 15</inkml:trace>
  <inkml:trace contextRef="#ctx0" brushRef="#br0" timeOffset="-146367.78">9220 15308 596 0,'0'-7'83'0,"2"0"75"16,3 0-24-16,1 3-57 0,5 4-21 15,9 6-39-15,5 2-10 16,10 4-83-16,1 0 57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3B18D5A-257A-441E-90D2-B1A5D8AFA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74B264-75CF-4A5B-AF77-5C2642E8FC2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3FA0F9-16E7-4A0E-9E06-9987B1213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AFE149-F807-46E0-99F3-C2FF74CA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C5F4732-E107-4137-8FF1-F59C89C34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0020FB-026F-40E0-A82D-28FC400F1CF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AC2A2ED-AF53-4F79-9F66-0DBA2D82D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7A249CC-1B47-4ADE-ABBA-0CC545E66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7A5C86-5EFB-4105-89E8-47DFF3A73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B71A51-0BC9-403B-A9E0-CFE56423B30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68220B9-FDD9-4CAA-A4C8-A5957DFA3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711AA47-B252-452C-9514-1A77C1F9C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3E4FEC7-6866-4997-A245-A8A337F2D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0C68D7-B52C-4703-BC12-B18C2C86A55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A91AA1-A4D1-4C46-B923-D80335F7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FDC6B8C-9A1C-4081-91E7-D00C64EEB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068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25</a:t>
            </a: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Security, 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VM,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025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Virtual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Multiprocessors, cache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B02C64-2CF9-276C-E882-58CD54660C67}"/>
                  </a:ext>
                </a:extLst>
              </p14:cNvPr>
              <p14:cNvContentPartPr/>
              <p14:nvPr/>
            </p14:nvContentPartPr>
            <p14:xfrm>
              <a:off x="1135440" y="1532520"/>
              <a:ext cx="7823880" cy="2584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B02C64-2CF9-276C-E882-58CD54660C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6080" y="1523160"/>
                <a:ext cx="7842600" cy="2602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D15A52-D105-4EB1-B346-A336C9E6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5558A0-5517-4AD6-8024-5411A23BD795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065BBE4-F900-440E-885E-25865E00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6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 and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69772D80-4B25-4B7A-A2E4-E0C52C17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12AF1D8-4255-4117-88D2-4977D6B8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00777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the cache indexed with virtual or physical address?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index with a physical address, we will have to first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look up the TLB, then the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longer access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physical address – must ensure that these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different virtual addresses will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location in cache – else, there will be two different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copies of the same physical memory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the tag array store virtual or physical addresses?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physical address, a virtual tag comparison can flag 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miss even if the correct physical memory word is present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1912EE-1D67-2B7F-49AB-CA24C1A262D1}"/>
                  </a:ext>
                </a:extLst>
              </p14:cNvPr>
              <p14:cNvContentPartPr/>
              <p14:nvPr/>
            </p14:nvContentPartPr>
            <p14:xfrm>
              <a:off x="3546000" y="645120"/>
              <a:ext cx="1110240" cy="409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1912EE-1D67-2B7F-49AB-CA24C1A262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6640" y="635760"/>
                <a:ext cx="1128960" cy="42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A2EBB691-884E-4113-8587-5A158B2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83381-9540-405F-88C0-67443FDF821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EA3721AF-433C-4F01-BF43-8C5A84BC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35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and TLB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84FBED0B-E996-4AAB-A3F0-5E1CA2F53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C46D763D-B50A-4257-A3C7-7CDF5BF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C1A6D16B-BC70-4278-A435-3D14144F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2362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A70B306-AFEC-4733-B6E4-3AEC8B30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05B2C05E-D12A-4718-BC64-F8C71842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D39CE8ED-3426-40B9-BF44-837709E7D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4384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FB4DA19F-DAA7-4F85-8308-ECD088F51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0B1B1BDC-CB64-45D4-9AC9-1EDF007C9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Line 11">
            <a:extLst>
              <a:ext uri="{FF2B5EF4-FFF2-40B4-BE49-F238E27FC236}">
                <a16:creationId xmlns:a16="http://schemas.microsoft.com/office/drawing/2014/main" id="{6B606AC7-DBE0-4C67-9ED9-FAE000C1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3D16BE11-B735-480D-BC6B-FCC8E6466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81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DFD8D2E1-6BCF-4A9C-A402-CBA642FC6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9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B361E56-693D-44E8-A3CE-66E24274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648200"/>
            <a:ext cx="2335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 comparion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49B675D8-0A32-4BE3-AB87-9DC06E6D2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ED5AF31-FAC1-4C17-92C2-D2536C82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A13294BF-1A80-4C07-89DF-B42A3B745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8AE4EBEE-CF6F-4639-A671-91D548A4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45C3AC11-5F23-4B2F-9D6B-C794490A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768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78BC5001-FEF4-4C6C-A132-E5F331328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352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545673CA-0E7C-4858-887E-97A2D73D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817" y="2474913"/>
            <a:ext cx="211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 number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7B999E3-1D50-49FA-9913-04F46CF3B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38400"/>
            <a:ext cx="89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E2AA44DE-FFD1-4879-B498-F87B491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8441" y="2209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225DBEB7-89E9-43CB-83DE-B8824E034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45" y="3733800"/>
            <a:ext cx="2231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page number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8E4341E9-9AE7-447F-A801-3D09F394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241" y="4267200"/>
            <a:ext cx="12715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F5AF0EB-5E89-432C-8FA5-5B783433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562600"/>
            <a:ext cx="4546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Virtually Indexed; Physically Tagged Cache</a:t>
            </a:r>
          </a:p>
        </p:txBody>
      </p:sp>
      <p:sp>
        <p:nvSpPr>
          <p:cNvPr id="923675" name="Rectangle 27">
            <a:extLst>
              <a:ext uri="{FF2B5EF4-FFF2-40B4-BE49-F238E27FC236}">
                <a16:creationId xmlns:a16="http://schemas.microsoft.com/office/drawing/2014/main" id="{223EC49C-777D-4A4D-A21B-67C6886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2590800" cy="381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76078"/>
                  <a:invGamma/>
                  <a:alpha val="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9C3A36-16C9-A4AE-57DA-856A39A31B3D}"/>
                  </a:ext>
                </a:extLst>
              </p14:cNvPr>
              <p14:cNvContentPartPr/>
              <p14:nvPr/>
            </p14:nvContentPartPr>
            <p14:xfrm>
              <a:off x="1828080" y="5911560"/>
              <a:ext cx="4427280" cy="186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9C3A36-16C9-A4AE-57DA-856A39A31B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8720" y="5902200"/>
                <a:ext cx="4446000" cy="204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623A5B-BC5D-4105-9762-AB577A51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D9E061-569A-404F-BA0C-3EE9BFD1E7BD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D374BB2-5CB3-48CE-9F53-356BA512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0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 Events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A402F7CA-A11F-4DFC-90E5-8E4844565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206327A-3416-4E18-89C4-32A7688E4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83996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longest latency possible for a load instruction: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miss: must look up page table to find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Calculate the virtual memory address for the page table entry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has the translation for page P – let’s say, this is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Q: will require navigation of a hierarchical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page table (let’s ignore this case for now and assume we have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succeeded in finding the physical memory location (R) for page Q)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Access memory location R (find this either in L1, L2, or memory)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the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– put this into the TLB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a TLB hit and know the physical page number – this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allows us to do tag comparison and check the L1 cache for a hit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there’s a miss in L1, check L2 – if that misses, check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any point, if the page table entry claims that the page is on disk,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flag a page fault – the OS then copies the page from disk to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and the hardware resumes what it was doing before the page fault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… phew!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2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997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off-the-shelf computers, most flexibility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176116-8759-EBCF-D2FC-DB08748A9991}"/>
                  </a:ext>
                </a:extLst>
              </p14:cNvPr>
              <p14:cNvContentPartPr/>
              <p14:nvPr/>
            </p14:nvContentPartPr>
            <p14:xfrm>
              <a:off x="362880" y="842040"/>
              <a:ext cx="8012520" cy="5862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176116-8759-EBCF-D2FC-DB08748A99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520" y="832680"/>
                <a:ext cx="8031240" cy="5881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0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1462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AA07643-82E4-634A-D3CC-4CBA1FAD481B}"/>
                  </a:ext>
                </a:extLst>
              </p14:cNvPr>
              <p14:cNvContentPartPr/>
              <p14:nvPr/>
            </p14:nvContentPartPr>
            <p14:xfrm>
              <a:off x="265680" y="534600"/>
              <a:ext cx="8780760" cy="5725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AA07643-82E4-634A-D3CC-4CBA1FAD48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320" y="525240"/>
                <a:ext cx="8799480" cy="57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64723"/>
              </p:ext>
            </p:extLst>
          </p:nvPr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Calibri" panose="020F0502020204030204" pitchFamily="34" charset="0"/>
                        </a:rPr>
                        <a:t>Rd 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56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C4C79B-DC06-F829-24E9-8DF7908F645F}"/>
                  </a:ext>
                </a:extLst>
              </p14:cNvPr>
              <p14:cNvContentPartPr/>
              <p14:nvPr/>
            </p14:nvContentPartPr>
            <p14:xfrm>
              <a:off x="445320" y="148320"/>
              <a:ext cx="8575920" cy="6472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C4C79B-DC06-F829-24E9-8DF7908F64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5960" y="138960"/>
                <a:ext cx="8594640" cy="649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0348B0-2EA7-29ED-7CF3-03D6FF0C7206}"/>
                  </a:ext>
                </a:extLst>
              </p14:cNvPr>
              <p14:cNvContentPartPr/>
              <p14:nvPr/>
            </p14:nvContentPartPr>
            <p14:xfrm>
              <a:off x="339120" y="39960"/>
              <a:ext cx="8837640" cy="6272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0348B0-2EA7-29ED-7CF3-03D6FF0C72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760" y="30600"/>
                <a:ext cx="8856360" cy="6291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of a different process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3E36D5-467F-5C63-1609-20EB2AB0FB38}"/>
                  </a:ext>
                </a:extLst>
              </p14:cNvPr>
              <p14:cNvContentPartPr/>
              <p14:nvPr/>
            </p14:nvContentPartPr>
            <p14:xfrm>
              <a:off x="602640" y="914040"/>
              <a:ext cx="2237760" cy="147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3E36D5-467F-5C63-1609-20EB2AB0FB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3280" y="904680"/>
                <a:ext cx="2256480" cy="166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25AB98-B694-D411-2B97-E9B852A8A121}"/>
                  </a:ext>
                </a:extLst>
              </p14:cNvPr>
              <p14:cNvContentPartPr/>
              <p14:nvPr/>
            </p14:nvContentPartPr>
            <p14:xfrm>
              <a:off x="249120" y="146520"/>
              <a:ext cx="8875080" cy="6613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25AB98-B694-D411-2B97-E9B852A8A1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760" y="137160"/>
                <a:ext cx="8893800" cy="663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page table is itself in memory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BA06BC-267E-4250-88D6-813CF2B0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F11969-2FC0-4B9B-9963-6820FEBB0010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BCF16DE8-9272-4A10-8FAA-0F09F36A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80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7C404CFC-C3D4-4F1F-8679-E2C5BAC9F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4C1E395-8779-4768-8684-DD55E3FC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23544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the number of pages is very high, the page 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capacity is too large to fit on chip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translation lookaside buffer (TLB) caches the virtual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physical page number translation for recent accesses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TLB miss requires us to access the page table,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may not even be found in the cache – two expensive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look-ups to access one word of data!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large page size can increase the coverage of the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reduce the capacity of the page table, but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memory waste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1EE9B7-DDDF-2C66-2B33-AA71C9BBA8B7}"/>
                  </a:ext>
                </a:extLst>
              </p14:cNvPr>
              <p14:cNvContentPartPr/>
              <p14:nvPr/>
            </p14:nvContentPartPr>
            <p14:xfrm>
              <a:off x="960840" y="2815920"/>
              <a:ext cx="4115520" cy="2770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1EE9B7-DDDF-2C66-2B33-AA71C9BBA8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1480" y="2806560"/>
                <a:ext cx="4134240" cy="2789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36912</TotalTime>
  <Words>1343</Words>
  <Application>Microsoft Office PowerPoint</Application>
  <PresentationFormat>On-screen Show (4:3)</PresentationFormat>
  <Paragraphs>283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dcterms:created xsi:type="dcterms:W3CDTF">2002-09-20T18:19:18Z</dcterms:created>
  <dcterms:modified xsi:type="dcterms:W3CDTF">2023-04-18T12:47:26Z</dcterms:modified>
</cp:coreProperties>
</file>