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02" r:id="rId2"/>
    <p:sldId id="454" r:id="rId3"/>
    <p:sldId id="455" r:id="rId4"/>
    <p:sldId id="449" r:id="rId5"/>
    <p:sldId id="456" r:id="rId6"/>
    <p:sldId id="459" r:id="rId7"/>
    <p:sldId id="457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 varScale="1">
        <p:scale>
          <a:sx n="74" d="100"/>
          <a:sy n="74" d="100"/>
        </p:scale>
        <p:origin x="89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11T15:09:27.9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13450 4117 1 0</inkml:trace>
  <inkml:trace contextRef="#ctx0" brushRef="#br0" timeOffset="1319.41">13134 5195 310 0,'1'-9'91'0,"0"1"99"15,-1 0-6-15,0 2-37 32,0 1-12-32,-1 1-24 0,0 2-12 0,0 2-21 15,1 0-18-15,-1 0-16 16,-3 4 1-16,4 4 4 15,0 4 1-15,2 11-3 16,1 6-8-16,0 9-14 16,-1 9-6-16,1 12-14 15,-2 7 0-15,-1 8 0 0,-1 0 0 16,-3-10 0-16,0-3-3 16,-2-15-1-16,0-3-1 15,-1-9-17-15,2-4-15 16,-2-10-45-16,1-7-53 15,3-12 75-15</inkml:trace>
  <inkml:trace contextRef="#ctx0" brushRef="#br0" timeOffset="1664.8">13426 5161 599 0,'-5'-9'109'0,"-4"4"117"16,4 3-12-16,-2 6-21 0,2 4-33 15,-2 9-50-15,2 4-12 16,2 10-24-16,3 3-13 16,1 12-30-16,6 2-14 15,0 7-12-15,-2 4-1 16,-1 7 2-16,0 1-32 16,0-6-58-16,-2-2-58 15,0-14-201-15,-1-8 201 0</inkml:trace>
  <inkml:trace contextRef="#ctx0" brushRef="#br0" timeOffset="1885.98">13088 5612 1032 0,'8'0'99'0,"5"-3"81"0,5-5 18 0,13-8-33 16,7-6-41-16,11-5-73 16,5-1-32-16,-5 0-13 15,-7 2-29-15,-4 4-111 16,-5 3-124-16,-4 3 131 16</inkml:trace>
  <inkml:trace contextRef="#ctx0" brushRef="#br0" timeOffset="2358.3">13585 5354 934 0,'6'2'104'0,"0"4"85"16,0 6-54-16,1 7 7 15,-3 9-49-15,1 4-33 16,2 12-42-16,2 1-8 15,-1 0-6-15,2-3-2 0,2-11-2 16,2-4-1-16,4-14-3 16,1-8 1-1,1-6 3-15,-1-8 3 0,-5-7 11 16,0-4 10 0,-6-5 25-16,0 0 6 0,0 6-6 15,0 5-7-15,4 13-27 16,-2 9-7-16,4 14-5 15,0 6-3-15,2 4 0 16,3-1-2-16,5-12 3 16,2-6 1-16,0-11 4 15,-1-3 2-15,-2-7 12 16,-1-5 12-16,-5-9 21 16,-1-5 3-16,-5-7 10 15,-2-3-8-15,-6-3-14 16,-9-2-3-16,-6-5-25 15,-5 2-4-15,-1 4-13 0,6 7-5 16,0 17-36-16,5 7-38 16,3 14-129-16,2 6-144 15,5 11 194-15</inkml:trace>
  <inkml:trace contextRef="#ctx0" brushRef="#br0" timeOffset="2893.23">14838 5335 842 0,'13'-13'151'16,"-1"2"198"-16,-1 2-194 15,-1 2 19-15,-7 1-19 16,-1-3-16-16,-3 0-27 16,-3-4-13-16,-6-3-32 15,-3-1-14-15,-3-3-29 0,-2 0-9 16,-4 7-5-16,2 5-3 16,-1 13-7-16,1 8 0 15,4 16-9-15,2 1-1 16,7 1 1-16,4-1 0 15,5-9 0-15,6-6-1 16,7-7-4-16,2-7-4 16,5-8-2-16,0-1 3 0,2-7 9 15,0-1 6-15,-1-1 5 16,1-4 3-16,-8-1 3 16,-3 0 0-16,-3 4 6 15,-3 4 3-15,0 16 3 31,-3 9 3-31,-2 19-6 0,0 8-4 0,-6 12-6 16,0 2-4-16,3 0-1 16,0-1-17-16,2-2-18 15,3-2-38-15,1-4-69 16,1-6-22-16,6-7-157 16,-1-6 182-16</inkml:trace>
  <inkml:trace contextRef="#ctx0" brushRef="#br0" timeOffset="4261.16">16347 5484 749 0,'-4'-1'114'15,"0"1"82"-15,-4 0-14 16,-5 0-61-16,-2 0-33 0,-9-2-34 16,-1 2-13-16,0 1-16 15,0 3-7-15,3 11-16 16,-1 5-5-16,6 15-9 16,1 8 0-16,7 1-32 15,4 5-7-15,6-15-16 16,6-6-11-16,8-11 26 15,2-11 11-15,3-6 21 16,4-3 14-16,0-10 17 16,0-3 13-16,-3-8 20 15,-2-6 10-15,-2-12 18 16,-3-4 7-16,-5-8 11 16,-2-3 6-16,-5-3-2 15,4 0-9-15,-6 1-9 16,0 1-7-16,-1 4-3 15,-6 2 2-15,2 12-20 16,2 5-10-16,2 15-14 0,-2 7-10 16,0 12-7-16,2 9-5 15,3 19-9-15,1 13-5 16,3 20-17-16,0 9-18 0,2 9-58 16,2-1-29-1,7-11-14-15,8-5 18 0,1-17 55 16,1-7 30-16,-1-14 38 15,-1-7 3-15,-2-15 25 16,-1-6 12-16,-2-12 38 16,-1-7 15-16,-8-8 15 15,-3-1 4-15,-7 1-19 16,-2-2-15-16,-2 12-29 16,2 5-16-16,1 17-21 15,2 11-5-15,0 19-2 16,2 8 1-16,3 6-2 15,1 0 2-15,5-11 0 16,7-2-7-16,5-10 1 16,3-3-1-16,5-7 0 15,-1-8 8-15,-1-9 0 16,-4-7 3-16,-3-9 7 0,-1-4 9 16,-7-5 22-16,-4-3 16 15,-12-2 16-15,0 1-5 16,-4 7-24-16,-2 6-18 15,5 15-26-15,-4 7-6 16,3 16-5-16,2 9-1 16,6 8 1-16,2 3-3 0,4-1-30 15,1-5-30-15,6-7-85 16,4-3-86-16,4-5 135 16</inkml:trace>
  <inkml:trace contextRef="#ctx0" brushRef="#br0" timeOffset="4638.89">17158 5566 684 0,'3'16'94'0,"3"-2"73"15,0-2 31-15,8-7-4 16,1-4-32-16,2-8-29 15,0-4-26-15,-1-7-33 0,0-3-5 16,-8-1-15-16,1-1-2 16,-6 2 8-16,-3 0-1 15,-7 3 3-15,-6 1-1 16,-11 3-6 0,-6 6-11-16,-6 12-27 0,-5 11-8 15,5 17-15-15,6 8-3 0,14 7 1 16,9 1-1-1,18-5 3-15,10-4 0 0,16-10 0 16,5-7 1-16,1-7-22 16,1-6-25-16,-8-9-62 15,-1-1-38-15,-1-8-104 16,-1 5-96-16,1-12 203 16</inkml:trace>
  <inkml:trace contextRef="#ctx0" brushRef="#br0" timeOffset="5928.05">18511 4784 551 0,'1'1'110'0,"4"2"111"15,-5-2-28-15,3 3-34 16,-3-1-13-16,3 3-20 16,2 6-13-16,-4 6-36 0,4 7-4 15,-2 15-40-15,2 10-13 16,0 18-14 0,-1 8-11-16,-4 16 4 15,-1 5-11-15,-4 4-90 16,-2 1-87-16,3-9-141 0,-1-12 152 15</inkml:trace>
  <inkml:trace contextRef="#ctx0" brushRef="#br0" timeOffset="6368.76">18296 5380 783 0,'32'-14'118'0,"4"1"87"15,8-1-20-15,7 1-51 16,0 3-38-16,-3 1-36 16,-2 2-13-16,-8 3-20 15,-2 2-3-15,-8 6-14 16,-5 7-1-16,-9 11-2 15,-2 4-1-15,-11 12-4 16,-1 3-2-16,0 3-1 16,0 2-1-16,6-7 2 0,2-4 0 15,7-13 1-15,5-8 0 16,6-13 5-16,4-6 3 16,4-12 13-16,-4-6 6 15,-6-10 14-15,-3-1 10 16,-13-3 17-16,-4-1-2 0,-6 0-7 15,-4 0-12-15,-10 3-31 16,-6 2-10-16,-10 8-16 16,-4 9-13-16,-2 11-32 15,2 6-19-15,7 9-71 16,1 1-64-16,11 4 117 16</inkml:trace>
  <inkml:trace contextRef="#ctx0" brushRef="#br0" timeOffset="7914.24">19015 5249 809 0,'25'2'116'15,"0"5"77"-15,-5 7-30 16,-4 4-16-16,-8 6-38 0,-4 2-12 16,-5 3-41-16,-2 4-11 15,-3-4-17-15,-1-3-11 16,4-8-7-16,-2-4-2 15,3-9 2-15,2-4 2 0,-1-4 20 16,1-4 8-16,3-9 10 16,-1-3 8-16,2-4-4 15,3-4-2-15,3 1-8 16,1 4-10-16,4 8-17 16,3 8-9-16,-2 9-8 15,2 8-3-15,-2 10-3 16,0 4-1-16,-2 2-3 15,-3 0-4-15,0-5 0 16,-2-3 2-16,-1-10 4 16,0-3 1-16,-2-6-2 15,-1-5-2-15,4-8 5 16,4-5 3-16,3-7 9 16,-3-2 8-16,5-4 14 15,-2-1 2-15,2 6 0 0,-1 6-7 16,0 13-13-16,-4 8-5 15,0 17-3-15,2 5-1 16,-5 11-2-16,2 2 1 16,-1-3-24-16,-3-3 3 15,2-7-49-15,0-4-28 16,3-7-45-16,-3-4-61 16,4-8-81-16,-2-4-20 15,2-7 34 1,2-5 57-16,0-3 157 0,-4-2 89 0,-3-3 153 15,-3-1 49-15,-3 2 22 16,-2 2-19-16,1 10-103 16,-2 8-29-1,2 13-38-15,-1 8-13 0,0 8-12 16,1 3-14-16,4-2-12 16,6-2-7-16,5-10-1 15,9-5 1-15,3-9 8 16,2-2 1-16,3-8 4 15,-8-2-1-15,-2-4 9 16,-5-5 8-16,-8-2 14 16,0-2 5-16,-12-5-5 15,-3-2-8-15,-11 1-22 0,-2 1-12 16,-12 11-21-16,-6 9-14 16,-9 14-28-16,-5 8-9 15,12 2-28-15,10 1-27 16,22-6-42-16,8-4-19 15,17-8-12-15,9-2 19 16,14-6 63 0,6 1 30-16,2 1 53 0,-3-1 20 0,-3 5 17 15,-1 2 15 1,-3 7 31-16,0 8 11 0,-5 7 4 16,-4 4-5-16,-5 6-15 15,-4-2-1-15,-6-2 4 16,0-1-9-16,-11-7-2 15,0-3-2-15,-5-7 6 16,-2-4 5-16,-2-4-8 16,0-3-4-16,-4-5-6 15,-2-3 3-15,0-8 9 16,0-4 5-16,2-8 0 16,2-5-9-16,8-7-11 15,6-1-8 1,4 3-19-16,3 4-2 0,4 11-8 15,-1 7-2-15,-1 10-4 16,2 4 0-16,-3 6-4 0,-1 4-14 16,2 6-22-16,0 6-6 15,4 6-2-15,-4 3 11 16,2 4 19 0,1 1 4-16,-4 2 8 0,-2-1 4 15,-5-1 8-15,-4-2 4 16,-4-7 6-16,-1-2 2 0,-4-8 4 15,-2-4 0-15,-2-7 2 16,-1-5 2-16,0-8 13 16,2-6 8-16,2-8 13 31,2-5 5-31,6-11-11 16,6-1-9-16,7 4-14 15,1 4-4-15,6 15 6 16,1 7 2-16,7 6-4 15,0 7-6-15,-1 7-13 16,1 4-5-16,-6 10-5 16,-5 3 0-16,-4 7 2 15,-2 3 1-15,-4-1 2 16,1-1 1-16,-1-5-5 16,2-2 0-16,4-6-1 15,1-3 3-15,2-8 6 16,1-5 4-16,-1-5 6 0,0-7 4 15,-4-3 15-15,-1-3 10 16,-11-4 19-16,-4-2 14 16,-13-7-21-16,-6-1-16 15,-8-1-36-15,-6 3-25 0,-7 3-24 16,6 7-14-16,-4 8-39 16,3 0-29-16,12 9-122 15,3 0-158-15,10 1 236 16</inkml:trace>
  <inkml:trace contextRef="#ctx0" brushRef="#br0" timeOffset="8321.57">21005 5212 1230 0,'40'15'134'0,"-10"3"94"16,-6 5-92-16,-19 6-48 15,-2 3-29-15,-9 4 0 16,6 0 11-16,-3-8-7 15,-1-6-8-15,8-13-21 16,-2-5-13-16,13-10-5 0,-1-4 1 16,8-7 2-16,-1-2-1 15,2-5 0 1,0 1 5-16,0-3 12 0,-4 0 5 16,0 7-7-16,-3 0-9 15,-5 15-11-15,1 9-8 16,-5 11 0-16,-1 4 2 15,3 3-6-15,2-2-1 16,5-6 0-16,4-1 0 16,4-7 0-16,5-3 0 0,4-4 2 15,1-5 2-15,-2-5 3 16,-2-2 2-16,-4-6 4 16,0-2 11-16,-6-7 18 15,-8-6 1-15,-5-12-7 16,-6-7-23-16,-9-7-46 15,-3 0-24-15,-9 10-77 16,-5 6-53-16,-15 12 101 16</inkml:trace>
  <inkml:trace contextRef="#ctx0" brushRef="#br0" timeOffset="9310.7">13290 7333 455 0,'8'-12'131'16,"0"-1"124"-16,0 3-72 0,-4 2 2 15,-6 2-35-15,-3 4-12 0,-3 2-43 32,-2 3-21-32,2 7-34 0,-1 4-15 0,5 12-13 15,0 8-4-15,2 16-6 16,2 5-2-16,0 6-2 16,3 0 4-16,2-8-48 15,3-3-37-15,2-11-131 16,-1-4-115-1,3-11 181-15</inkml:trace>
  <inkml:trace contextRef="#ctx0" brushRef="#br0" timeOffset="9530.7">13620 7250 1293 0,'15'-7'112'15,"-7"5"65"-15,0 5-18 16,-8 14-44 0,-2 7-26-16,0 14-38 0,-1 3-19 15,3 11-14-15,1 1-12 16,3 0-3-16,3-4-21 16,1-9-100-16,3-6-99 0,-2-5 110 15</inkml:trace>
  <inkml:trace contextRef="#ctx0" brushRef="#br0" timeOffset="9765.81">13351 7527 912 0,'-8'8'87'16,"3"0"76"-16,5-1-26 15,4-3 18-15,9-5-17 16,1-4-22-16,8-6-50 16,4-3-19-16,12-5-24 15,3 1-9-15,3-1-49 16,3 2-59-16,4 1-257 0,0 0 212 16</inkml:trace>
  <inkml:trace contextRef="#ctx0" brushRef="#br0" timeOffset="10206.37">13874 7441 981 0,'0'16'53'0,"2"9"74"16,2 4-27-16,-1 5 11 16,3 5-17-16,5-8-61 31,3-5-17-31,7-10-14 0,1-7 3 0,2-9 14 15,1-3 18-15,-1-7 24 16,-1-4 12-16,-3-4 20 16,-2-5 2-16,-5-2 0 15,0 0-2-15,-3 2-33 16,0 6-19-16,1 11-31 16,1 6-12-16,2 17-5 15,0 5-1-15,4 4 5 16,-1 1 2-16,3-9 0 0,0-4 1 15,1-7 4 1,4-2 2-16,-8-8 4 16,-1-2 12-16,-5-6 22 0,-2-4 11 15,-4-7 12 1,-1-3-7-16,-5-8-22 0,-3-6-12 16,-5-7-17-16,-6-5-5 15,-2-2-25-15,1 3-23 16,1 8-78-16,4 7-47 15,7 12-194-15,6 9 201 0</inkml:trace>
  <inkml:trace contextRef="#ctx0" brushRef="#br0" timeOffset="10640.08">15242 7201 832 0,'1'2'138'15,"-1"1"110"-15,3 6-104 16,-3 6-14-16,0 9-64 16,0 6-25-16,-3 11-24 15,2 2-8-15,5 4-9 16,-3-2-44-16,4-5-165 16,3-3 138-16</inkml:trace>
  <inkml:trace contextRef="#ctx0" brushRef="#br0" timeOffset="10976.02">15566 7266 1108 0,'1'6'48'15,"-2"6"4"-15,-2 9 9 16,-1 11 10-16,-2 8-24 15,4 7-25-15,2-3-12 16,8-8-10-16,1-9 1 0,6-16 0 16,2-4 18-16,3-10 43 15,2-7 17-15,1-10 37 16,-4-6 5-16,-3-6 1 16,-2-2-1-16,-12-1-7 15,-4-1-15-15,-12-1-37 16,-3 0-16-16,-8 5-35 15,1 5-17-15,-2 13-33 16,1 7-29-16,1 16-79 16,0 5-53-16,2 6 104 15</inkml:trace>
  <inkml:trace contextRef="#ctx0" brushRef="#br0" timeOffset="11353.31">16928 7176 1079 0,'8'-1'122'15,"-1"1"111"-15,-2 6-114 16,0 6 2-16,-2 8-40 15,-3 8-20-15,0 15-31 16,1 8-12-16,-1 15-13 16,-1 5-3-16,-3 3-47 15,1 1-65-15,0-6 63 16</inkml:trace>
  <inkml:trace contextRef="#ctx0" brushRef="#br0" timeOffset="11636.04">16933 7380 1016 0,'15'-40'120'0,"5"2"144"16,4 3-65-1,5 7-8-15,4 2-27 0,0 5-73 16,3 3-20-16,-2 10-49 15,-2 6-14-15,-11 8-6 16,-2 6-5-16,-13 6 1 16,-6 3 0-16,-11 6-24 15,-3 3-12-15,-10 3-48 16,-7-2-26-16,-4-2-68 16,-1-1-68-16,7-6 144 15</inkml:trace>
  <inkml:trace contextRef="#ctx0" brushRef="#br0" timeOffset="11982.17">17445 7270 910 0,'0'25'25'16,"-3"3"28"-16,-2 2 14 15,0 1 40-15,-1-5 9 16,8-11-15-16,7-6-8 16,6-11-10-16,3-7 0 0,4-8-5 15,1-4-11-15,5-6-5 16,1 1 3-16,-5 2 14 16,-12-1 6-16,-8 5-10 15,-10-1-11-15,-14 2-29 16,-2 2-14-16,-8 3-29 15,-2 3-28-15,4 9-60 16,5 4-28-16,9 9-85 16,3-1-90-16,20-3-100 15,7-4 4-15,19-6 184 16</inkml:trace>
  <inkml:trace contextRef="#ctx0" brushRef="#br0" timeOffset="12234.1">17832 7153 749 0,'41'-6'163'0,"-9"0"149"15,-6 5-64-15,-19 1-82 0,-8 3-40 16,-18 7-54-16,-6 2-11 16,-7 6-42-16,-1 1-6 15,8 1-6-15,5-2-5 16,15-3-7-16,5 0-3 16,10-2-2-16,9 1 3 0,11 2 3 15,4-1 3-15,6 1 1 16,1 0 0-16,-10-2 4 15,-8 1 1-15,-20-2-7 16,-12 1-19-16,-16 3-65 16,-8 1-47-16,-7 0-135 15,0-1-167-15,1-5 253 16</inkml:trace>
  <inkml:trace contextRef="#ctx0" brushRef="#br0" timeOffset="12469.33">18000 6854 1287 0,'27'-15'112'0,"-5"7"74"0,-8 8-27 16,-6 15-43-16,2 10-27 15,-4 16-35-15,5 6-10 16,-2 9-13-16,-2 1-7 15,-2 4-17-15,-1-2-13 16,-3 1-120-16,-1 1-65 16,-1-3 93-16</inkml:trace>
  <inkml:trace contextRef="#ctx0" brushRef="#br0" timeOffset="12807.7">18155 7232 784 0,'26'0'111'0,"2"0"42"0,1-3 1 16,-1-2-3-16,4-5-46 15,0-2-6-15,0-5-14 16,1 1-7-16,-5-2-10 15,-4 0-10-15,-11 0-21 16,-6 0 4-16,-15 3 19 16,-8 1-2-1,-11 8-11-15,-2 7-15 0,-6 17-37 16,0 13-8-16,6 15-1 0,0 5-7 16,17 3-41-16,6 0-33 15,13-8-86-15,9-4-76 16,9-16 146-16</inkml:trace>
  <inkml:trace contextRef="#ctx0" brushRef="#br0" timeOffset="13223.79">18773 7217 1159 0,'-4'-14'135'15,"-1"5"67"-15,-11 9-95 31,-3 9-29-31,-2 10-61 0,1 5-7 0,6 4-9 16,5 0-3-16,6-7-26 16,7-3-21-16,7-10-44 15,5-3-9-15,7-6 23 16,4-4 22-16,4-7 44 16,2-5 22-1,6-7 9-15,0-7 15 0,-4-6 55 16,-2-7 13-16,-19-12 37 15,-2-7 4-15,-5-11-15 0,-7-2-14 16,0 4-25-16,-3 4-12 16,-4 20-20-16,3 12-5 15,-1 22-16 1,1 12-12 0,-1 20-24-16,1 11-10 15,0 23-5-15,4 11 4 16,7 19 4-16,-2 5-3 0,2 1-31 15,-2-1-25-15,-3-11-33 16,4-7-111-16,3-16-30 16,0-10-96-16,7-16 149 15</inkml:trace>
  <inkml:trace contextRef="#ctx0" brushRef="#br0" timeOffset="14120.32">20591 6806 763 0,'1'5'139'15,"-2"-1"98"-15,1 2-21 16,-1 0 1-16,1 1-26 0,0 1-10 16,-3 6-47-1,1 6-22-15,-2 12-49 0,-3 8-23 16,-2 19-29-16,-4 7-7 15,0 7-4-15,0 0 0 16,4-10-23-16,4-5-27 16,4-11-65-16,1-6-48 15,0-12-166-15,1-1 186 16</inkml:trace>
  <inkml:trace contextRef="#ctx0" brushRef="#br0" timeOffset="15519.71">20262 6969 842 0,'-10'-11'132'16,"3"-1"76"-16,10 0-11 16,3-1-8-16,8-3-25 15,3-1-10-15,0-3-27 16,0-2-21-16,1-1-26 15,0-1-12-15,6 0-25 16,6-1-5-16,4-2-19 16,8 1-6-16,12-1-6 15,1 0 3-15,3 1-2 0,-2 3-1 16,-9 5-1-16,-7 5-6 16,-11 7 3-16,-4 5 1 15,-9 8-1-15,-3 6-3 16,-5 13 1-1,-4 6-1-15,-4 13-2 0,-5 7 0 16,-3 10-2-16,-3 7-2 16,-1 8-30-16,-2 2-18 0,1-4-46 15,0-4-13-15,6-17 29 16,2-11 18-16,5-16 48 16,1-9 14-1,6-12 1-15,0-5 0 0,4-12 12 16,2-8 14-16,4-12 30 15,2-5 11-15,6-8 12 16,0 3-1-16,4 5-21 16,1 5-11-16,-6 16-18 15,-1 5-9-15,-9 16-8 16,-3 10-3-16,-5 11-5 16,-3 5-1-16,2-2 2 15,-1-1 2-15,7-4-2 16,2-6 0-16,2-7 0 15,4-4 0-15,-1-8 3 0,-2-4 0 16,5-7 3-16,-4-3 1 16,2-8 2-1,0-3 3-15,-6-4 9 16,1 1 2-16,-5-1-1 0,-1 5-4 16,-4 12-10-16,-3 6-7 0,-2 18-5 15,-3 10-2-15,-4 13 1 16,2 3 0-16,3-3 4 15,1-1 1-15,7-10-1 16,5-4 0-16,7-4-1 16,6-6 0-16,4-7 1 15,3-5 0-15,8-9 4 16,-1-4 2-16,4-5 1 16,-4-4 1-16,-11-4 1 15,-5-1 1-15,-10 2-3 16,-3 5-2-1,-5 13-3-15,-2 8-2 0,-5 15-3 16,-1 6 0 0,-4 7 0-16,1 2 1 0,6-4 2 15,2-5 0-15,8-9 0 0,3-5 0 16,5-6-1-16,2-5 1 16,5-7 0-1,2-4 1-15,6-4 1 0,-2-3 0 16,4 6-2-16,0 4 0 15,-3 10-4-15,0 4-1 16,-13 10 0-16,0 4-1 16,-12 5-1-16,-3 1-3 15,-6-2-9-15,-2-2-6 0,-1-4-9 16,1-2 6-16,2-7 12 16,2-4 8-16,4-6 13 15,3-4 0-15,6-6 3 16,1-3 9-16,6-4 8 15,2-5-2-15,6-5-6 16,0-3-10-16,-4 1-13 16,2 5-2-1,-1 9-16-15,1 2-16 0,4 5-39 16,2 0-15-16,11 1-16 16,5 2 7-16,6 4 37 15,2 2 17-15,-7 6 35 16,-9 4 11-16,-15 5 17 15,-6 1-3-15,-17 2 29 16,-6-1 3-16,-13 0-8 0,-10 3 7 16,-10 1-30-16,-6 3-4 15,3-1-4-15,4-1-2 16,18-1-31-16,10-4-11 16,15 0-4-16,11 0 0 15,10 1 28-15,8 0 10 16,3 3 4-1,2 1 0-15,-6 0 2 0,-7-2 0 16,-11 0 3-16,-10 0 2 0,-15-2 2 16,-9 0 0-16,-20 0-3 15,-4-3-6-15,-7-5-61 16,-2-4-53-16,9-8-235 16,6-4 200-1</inkml:trace>
  <inkml:trace contextRef="#ctx0" brushRef="#br0" timeOffset="16700.05">22691 7181 1219 0,'32'-1'91'0,"-7"-3"44"0,-6 3 28 16,-15-2-18-16,-7 1-8 15,-11 2-28-15,-8 0-34 16,-8 2-44-16,-5 5-15 16,-7 11-11-16,-1 4-5 15,7 7-10-15,5-1-20 0,16-3-36 16,9-5-11-16,11-10-2 16,5-4 22-16,10-7 38 15,5-6 19-15,5-6 16 16,6-4 6-16,0-7 6 15,-3-2 7-15,-1-7 17 16,-1-3 11-16,-6-9 26 16,-2-8 0-16,-6-12-4 15,-9-9-8-15,1-7-27 16,0 0-7-16,-2 4-15 16,-2 9-6-16,-1 20 4 15,-4 12-5-15,-4 23-12 16,1 13-7-16,-5 22-18 15,-4 12-1-15,-6 20 5 16,2 5 3-16,0 13 4 16,5 4-6-16,11 1-20 0,2-4-3 15,14-14-1-15,8-7 1 16,6-16 8-16,1-4 0 16,2-9 1-16,-2-6 6 15,5-10 16-15,1-4 5 16,2-9 8-16,-1-6 2 15,-5-7 13-15,1-6 8 0,-9-7 10 16,-2-6-1-16,-11-2-17 16,-7 3-12-16,-8 15-17 15,-8 14-6-15,-14 22-5 16,-1 9 2 0,-8 15 3-16,1 4 2 0,13-3 6 15,7-3-2-15,13-10-12 16,5-7-2-16,10-8 1 15,4-5 5-15,5-6 15 16,6-5 3-16,4-6 8 16,3-5 3-16,2-4 5 15,-2-4 6-15,-8-5 5 16,-5-2 4-16,-11-2-10 16,-4 5-10-16,0 15-16 0,-3 6-6 15,-5 15-2-15,-3 8 1 16,-6 9 1-16,-4 6 1 15,5 4 2-15,2 0 2 16,5-5 0-16,8-4-9 16,3-7 2-16,4-5 0 15,4-6 3-15,1-5 8 16,5-6-1-16,1-5-1 16,3-5-2-16,3-3-1 0,0 0 1 15,1 0 0-15,-4 5 0 16,-4 5-1-1,-14 6-6-15,-2 5-3 0,-9 8-5 16,-2 3 1-16,1 6 2 16,0-1 5-16,10-4 2 15,1-6 0-15,13-5 4 16,0-5 2-16,0-5 5 16,3-4 0-16,-5-6 2 15,2-1 0-15,2-4 17 16,0-2 10-16,0-7 25 15,-3-3 6-15,-6 2-17 16,-4 4-11-16,-4 13-25 16,-1 9-5-16,-6 18-2 15,-1 10-1-15,-3 14-4 16,-1 6-1-16,1 6-3 16,1 1 1-16,-1-1-15 0,1 1-9 15,0-3-32-15,-5 0-23 16,-7-5-50-16,-9 1-30 15,-12-1-39-15,-1 1-53 16,-19-1 149-16</inkml:trace>
  <inkml:trace contextRef="#ctx0" brushRef="#br0" timeOffset="17894.21">15768 8103 532 0,'6'-4'140'15,"0"0"107"-15,-5 1-63 16,-2 2-28-16,-7 1-28 16,-4 0-1-16,-7 3-14 15,-4 0-8-15,-5 5-24 16,-5 3-15-16,0 6-34 15,-1 8-13-15,-2 12-17 16,0 10-4 0,2 18-3-16,4 7 0 0,10 7-2 0,8 1 1 15,17-2-39-15,15-2-25 16,17-7-73-16,1-10-86 16,10-16 134-16</inkml:trace>
  <inkml:trace contextRef="#ctx0" brushRef="#br0" timeOffset="18919.93">16097 8558 925 0,'-9'-9'138'0,"-3"-2"111"16,-2-3-59-16,-3-2-73 15,2 1-30-15,0 5-30 16,2 4-11-16,-1 11-24 16,0 7-9-16,1 11-14 0,-1 6-5 15,5 1-2-15,5 2-10 16,7-7-4-16,5-4 0 15,9-9 3-15,0-5 13 16,3-9 7-16,1-5 2 16,3-11 3-16,0-4 1 15,0-8 8-15,-2-3 6 0,-7-7 12 16,-2-3 6-16,-6-10 6 16,-5-3-3-16,-3-5-9 15,-7 0-6-15,0 6-15 16,-1 8-1-16,1 16 5 15,0 10 11-15,2 15 3 16,-2 8-5-16,2 19-13 16,1 9-13-16,0 23-5 15,3 9 2-15,3 8 1 16,4 1 2-16,4-10-3 16,8-10-1-16,4-13-6 15,4-7-1-15,5-10 4 16,3-4-4-16,-1-8 9 15,0-7 1-15,-4-9 2 16,-2-5 7-16,-6-7 4 0,-4-3 1 16,-6-4 12-16,-2-2 4 15,-8-2 2-15,-1 1-1 16,-5 9-13-16,0 5-4 16,3 20-9-16,2 12-2 15,0 11-1-15,3 5 0 16,4 0 2-1,3-3 1-15,7-7-5 0,1-2-4 0,7-8 0 16,-4-5 2-16,2-11 5 16,2-6 2-16,1-9 6 15,3-3-1-15,-1-1 0 16,-5-1 2-16,-7 0 13 16,-4 0 6-16,-8 0-1 15,-3 3 1-15,-5 11-11 16,1 6-5-16,-2 14 0 15,1 8-4-15,5 5-9 16,4 2-2-16,12-4 0 16,5-5 1-16,12-7 1 15,6-5 0-15,1-6 4 16,0-5 0-16,-4-6 3 16,-3-6 0-16,-7-4 2 15,-3-1 0-15,-8 0 3 16,-6 1 2-16,-10 0 11 0,-8 1-1 15,-6 8-8-15,-2 5-6 16,-1 16-19 0,1 10-3-16,2 16-1 0,3 3 1 15,12 0 3-15,9-1-1 16,14-8 0-16,6-3-49 16,12-8-28-16,8-5-43 15,14-12-113-15,5-5-66 0,8-8 162 16</inkml:trace>
  <inkml:trace contextRef="#ctx0" brushRef="#br0" timeOffset="19520.63">18233 8400 717 0,'-1'-18'115'16,"-2"-4"113"-16,-4-2-43 16,-1-5-24-16,-4 2-18 15,-8 3-25-15,1 1-11 16,-4 11-41-16,0 7-19 15,-2 12-34-15,3 12-14 0,-2 15-9 32,3 7-12-32,13 6-29 0,7-4-17 15,13-10-4-15,9-9 13 0,5-13 35 16,1-6 22-16,-1-10 21 16,-2-4 7-16,-1-8 18 15,1-5 8-15,-7-5 11 16,0-2 5-16,-7-1 5 15,-2 1-9-15,-4 13-21 16,-4 14-9-16,0 10-27 16,-5 19-3-16,-1 17-4 15,0 3-9-15,6-3-52 16,4-5-36-16,11-11-131 16,7-7-163-16,9-6 227 15</inkml:trace>
  <inkml:trace contextRef="#ctx0" brushRef="#br0" timeOffset="20570.05">19167 8321 971 0,'0'-7'121'0,"0"0"127"15,4 6-134-15,-2 5-52 16,1 6-15-16,-3 9-23 16,1 4-3-16,6 2-15 15,3 0-3-15,6-4-1 0,3-5-1 16,6-8 1-16,-1-4 2 16,4-4 1-16,-1-3 2 15,-3-3 4-15,-1 0 10 16,-7-2 24-16,-3-1 7 31,-4 0 2-31,0 1-13 0,-2 3-29 0,-2 2-12 0,2 9-8 16,-2 6-2-16,3 9 2 31,1 2 2-31,5-1 4 0,2-3 1 0,7-9 1 16,-1-3 3-16,1-8 2 31,1-3 0-31,-2-7 3 0,-1-2 0 0,-6-6 3 15,-3-3 1-15,-7-4 9 16,-4-4 1-16,-2-6 3 16,-2-5 2-16,1-1-11 15,0 5-4-15,2 14-1 16,4 9-3-16,3 16 0 31,1 8 4-31,8 8-9 16,5 5 2-16,12-3-2 15,-2-4 0-15,9-4 2 16,0-4 0-16,-5-5 5 0,4-1 0 16,-6-7 3-16,-6-2 1 15,-3-2-3-15,-4-1 1 16,-12 1 7-16,-5 0 11 16,-10 1 10-16,-8 0 0 15,-8 6-14-15,-5 4-13 0,2 14-17 16,1 6-3-16,5 8-1 15,3 1 1-15,12-3-2 16,5-3 1-16,10-4 1 16,11-1 2-16,9-9 2 15,5-4 1-15,12-7 2 16,5-2 0-16,10-5 3 16,-1-4 2-16,-9-3 3 15,-8-6 3-15,-16-4 5 16,-8-2 3-16,-10-2 5 15,-5 1 3-15,-12 6 5 16,-6 3-2-16,-8 12-11 16,-6 10-4-16,-3 19-17 15,0 9-3-15,4 12 0 16,6 0 1-16,14-4 0 16,8-6 1-16,19-11-2 0,5-6-4 15,6-9-21-15,-1-7-17 16,2-8-65-16,0-3-21 15,3-7-86-15,1-3-108 16,2-5 200-16</inkml:trace>
  <inkml:trace contextRef="#ctx0" brushRef="#br0" timeOffset="20759.3">20664 7865 1318 0,'-3'-4'115'0,"-3"8"79"15,-3 10-69-15,-1 19-30 16,0 10-7-16,1 13-13 16,6 7-7-16,-2 4-34 15,1 2-9-15,-1-1-14 16,-1-5 6-16,2-10-83 16,1-2-85-16,2-11 88 15</inkml:trace>
  <inkml:trace contextRef="#ctx0" brushRef="#br0" timeOffset="21058">20891 8195 971 0,'-10'12'95'16,"-3"1"48"-16,-14 4-15 15,-6 1 1-15,-8 3-8 16,-4-1-4-16,0 2-40 16,6 1-24-16,14 1-35 15,9-2-10-15,25 2-11 16,10 3-4-16,17 1 2 16,7-2 3-16,1-3-9 0,3-3-17 15,-4-6-66 1,4-1-47-16,-3-3-209 0,4 1 199 15</inkml:trace>
  <inkml:trace contextRef="#ctx0" brushRef="#br0" timeOffset="21530.12">22046 7680 1227 0,'4'11'80'0,"-1"8"37"16,0 8-25-16,-5 22-1 16,0 9-20-16,-5 18-15 15,-2 5-11-15,4 6-27 16,-4 2-5-16,0 4-3 16,0-1-30-16,-2-6-189 15,1-6 149 1</inkml:trace>
  <inkml:trace contextRef="#ctx0" brushRef="#br0" timeOffset="22254.61">22473 8389 1546 0,'0'5'71'0,"-1"-16"-14"0,-1-11 83 0,-4 1-32 15,-9-4-10 1,-6-1-11-16,-7 8-47 0,-4 8-16 16,-8 19-25-16,0 13-16 15,1 16 2-15,2 6 2 16,14 0-23-16,5-6-2 0,16-11-2 15,6-6-1-15,13-9 32 16,3-6 7 0,7-6 8-16,2-3 5 0,5-7 16 15,-3-2 13-15,-2-5 26 16,-3 1 10-16,-6-5 4 16,-3-2-6-16,-6-4-13 15,2 0-13-15,-8 8-21 16,1 5-9-16,-4 21-20 15,-2 9-4-15,-5 16-1 16,-1 5 0-16,4 6 1 16,2-1 3-16,7-5-15 15,2-6-12-15,1-9-5 16,1-4-52 0,2-9 11-16,2-5-3 0,0-11-40 0,4-9 41 15,0-8-12 1,-1-4 16-16,-1-11 47 0,-1-3 10 15,-2-18 33-15,0-7 14 16,0-10 32-16,-2-2 18 16,-3 3 21-16,-2 5 11 0,-4 10-1 15,-1 4-5-15,-2 20-29 16,0 10-18 0,0 25-25-16,-2-5-12 0,2 23-7 31,-1 7-7-31,1 15-6 15,0 6-2-15,3 6-1 16,2 4-1-16,2 3 0 16,1 3-15-16,2 5-55 15,1 1-37-15,-1-4-107 16,0-4-31-16,-5-12 134 16</inkml:trace>
  <inkml:trace contextRef="#ctx0" brushRef="#br0" timeOffset="22490.26">22517 8229 1170 0,'-1'1'133'0,"1"1"105"15,7 8-96-15,7 0-5 16,11 3-33-16,2 0-17 15,9-6-34-15,4-4-19 0,2-8-18 16,4-6-21-16,-3-5-67 16,-3-2-57-16,-6 2-201 15,-5 2 185-15</inkml:trace>
  <inkml:trace contextRef="#ctx0" brushRef="#br0" timeOffset="23027.77">22925 8278 843 0,'1'21'116'16,"4"-2"75"-16,5-5-62 16,-2-5-4-16,6-9-10 15,2-5 9-15,6-10-3 16,1-2-12-16,5-3-34 16,-3-2-19-16,-5-2-20 0,-4 2-4 15,-9 2 9-15,-6-1 11 16,-9 0 1-16,-8 0-6 15,-9 7-27-15,-4 7-20 16,-6 16-19-16,3 9-5 16,4 17 5-16,1 3-4 15,14 7-18-15,4-2-7 0,13-4 0 16,8-5 9-16,8-9 26 16,6-6 10-16,5-9 6 15,5-6 1-15,8-7 2 16,1-1 0-16,6-2-1 15,-2 2-2-15,-6 5-3 16,-7 2-2-16,-13 8-5 16,-6 4-26-16,-8-1-46 15,-5 2-18-15,-2-1-40 16,-1-4 20-16,-1-3 53 16,0-7 22-16,0 0 49 15,-7 0 15-15,1-9 32 16,0-2 18-16,2-9 46 15,2-2 23-15,5-10 14 16,4-7-11-16,8-5-44 0,1-5-30 16,6 7-50-16,6 5-11 15,0 14-9-15,1 6-8 16,1 7-20-16,2 2-44 16,2 2-135-16,4 2-127 15,3 2 171-15</inkml:trace>
  <inkml:trace contextRef="#ctx0" brushRef="#br0" timeOffset="23339.62">23729 7690 889 0,'-2'0'100'0,"0"-1"31"0,0 4 98 0,-2 6 18 16,4 4 1-16,10 9-16 16,-1 2-17-16,12 10-57 15,7 2-32-15,10 9-54 16,12 0-19-16,10 2-23 16,1-1-10-16,1-1-9 15,-3 1-5-15,-6 2-4 16,-5 4-7-16,-17 11-26 15,-7 2-30-15,-22 10-79 16,-7 3-56-16,-33 9-267 16,-20 13 271-16</inkml:trace>
  <inkml:trace contextRef="#ctx0" brushRef="#br0" timeOffset="111950.32">2038 10149 751 0,'-3'-6'84'0,"2"-1"69"16,-3-2-29-16,3-1-37 15,0 0 7-15,0 0 12 16,2 4 0-16,-2 2 10 15,1 4-13-15,-3 8-30 16,1 8-10 0,-2 10-34-16,-4 6-9 0,-1 8-13 15,-4 2-4-15,-1 1 1 16,1 4 0-16,-1-3 0 16,2-1-1-16,1-4-1 15,2-3 0-15,3-6-1 16,2-7 0-16,3-8 16 15,1-6 3-15,4-8 18 16,2-1 9-16,5-4-1 0,4-1 3 16,14-2-8-1,4-2-5-15,12-3-16 16,3-2-8-16,4-3-9 16,4 3-4-16,19 2 0 15,10 3 0-15,12 3 1 0,1 1-1 16,1-1 1-1,6 0-1-15,1 1-1 0,2-1-1 16,11 1-1 0,1 1 0-16,6 0 1 0,6 1 1 0,9 2 1 15,-7 1 1-15,11 2 0 32,7 3 0-32,-16-1 0 15,3 2 0-15,6 2 0 0,-11 0 1 16,-8-1 3-16,3 0 1 0,-16-1-1 15,-6-3 0 1,-12-2 0-16,-12-1 0 0,-16-8 2 0,-3-4 1 16,-1-8-4-1,-5-6-1-15,-14-11 4 16,-5-6 2-16,-10-19 7 16,-1-11 6-1,2-23-5-15,5-4-2 16,1-4 13-16,7 1 3 0,9 7 12 15,0 3 2-15,5 11-13 16,-9 7-8-16,-9 17-10 16,-2 6-3-16,-5 11-5 15,0 4 1-15,-11 10 1 16,-6 4 2-16,-14 11 4 16,-5 4 1-16,-20 8 0 15,-6 2-3-15,-14 7-6 16,-13 4-1-16,-27 6-2 15,-15 2-1-15,-28 9-1 16,-17 2 0-16,-18 7-7 16,-16 5-11-16,-23 13-27 0,-16 7-4 15,-19 11 7-15,-8 4 11 16,3-6 29-16,11-6 6 16,24-12 0-16,10-10 1 15,31-15-1-15,18-7-1 16,23-16-1-16,17-6-1 15,24-10-33-15,11-6-61 0,28-7 57 16</inkml:trace>
  <inkml:trace contextRef="#ctx0" brushRef="#br0" timeOffset="112536.5">2226 9152 728 0,'-5'18'143'16,"-1"-1"101"-16,-1 2-50 15,-1-1-35-15,-1-2-47 16,4 3-20-16,-2 2-37 15,3 3-13-15,1 6-20 16,-2 1-7 0,1 9-7-16,1 0-2 0,-2 0-1 15,3-6 0 1,0-12 0-16,2-7 0 0,0-17 5 16,0-9 0-16,1-18-1 0,0-9-1 15,1-13-3-15,-2-9-3 16,4-11-1-1,3-5-1-15,2 2 5 0,2 7 7 16,4 22 17 0,0 11 4-16,2 23-4 15,5 12-3-15,4 28-13 0,1 11-2 0,4 21 2 32,-1 4 0-32,-3-1-8 15,-2-3-26-15,-6-13-90 16,-4-6-66-16,-7-12 84 15</inkml:trace>
  <inkml:trace contextRef="#ctx0" brushRef="#br0" timeOffset="112711.16">2232 9342 1169 0,'-14'-8'143'0,"5"3"105"0,3 3-104 15,8 2-96-15,3 3-23 16,8-3-10-16,6-2-3 15,15-10-51-15,14-6-59 16,21-11-215-16,8-4 178 16</inkml:trace>
  <inkml:trace contextRef="#ctx0" brushRef="#br0" timeOffset="113565.82">2820 9095 474 0,'4'7'180'16,"-9"3"143"-16,-20 7-63 15,-2 5-40-15,-7 6-74 16,-4 3-35-16,7 7-60 15,2 0-25-15,9 3-26 16,7-2-3-16,12-8-5 16,7-5-2-16,12-15 2 15,4-4 2-15,4-12 26 16,1-7 15-16,-1-10 25 16,-2-7 11-16,-3-13-12 15,-1-7-6-15,-8-12-17 16,-3-5-6-16,-8 0 8 15,-5 4 0-15,-7 2-3 0,-3 6-7 16,1 8-17-16,2 8-3 16,5 26-15-16,2 10-3 15,2 32-7-15,1 10 0 16,2 24 12-16,5 8 5 16,9 5-62-16,12 0-14 0,18-18-7 15,5-14-4 1,9-25 68-16,-7-12 11 15,-8-13 8-15,-2-7 3 16,-8-15 3-16,-3-4 3 16,-7-10 18-16,-6-2 7 0,-13 2 8 15,-5 1 2-15,-8 10-18 16,-4 7-9-16,-3 18-17 16,0 12-7-16,1 27-2 15,-2 10 0-15,5 16 6 16,2-1 3-16,8-13 0 15,5-8-1-15,5-24 1 16,2-7 2-16,3-13 10 16,2-7 3-16,0-14 4 15,-3-10-1-15,3-17-7 0,-2-4-2 16,-2-7 7 0,0 2 3-16,-3 1 0 0,0 0 0 15,1 10-14-15,-1 10-3 16,-3 30-2-1,-1 15-2-15,-11 31 2 16,-1 12 0-16,-4 6 1 0,0 2 1 0,7-10-1 16,7-8 0-16,17-15-1 15,8-9 0 1,10-12 0-16,0-7 1 0,6-6 1 31,-4-2-1-31,3 1 0 0,-2 2 0 0,4 10-1 16,3 5 0-16,-4 12 1 15,-6 4 2-15,-12 3 2 16,-10 0 1-16,-12-6 6 16,-3-5 1-16,-9-9 8 0,-1-4 0 15,0-8 4-15,-1-5-2 16,7-3-6 0,4-1 2-16,8-1-15 0,4 0-4 15,7 3-30 1,3 4-36-1,8 3-152-15,1-1-341 0,12 2 335 16</inkml:trace>
  <inkml:trace contextRef="#ctx0" brushRef="#br0" timeOffset="113788.32">4394 8622 1754 0,'1'0'130'0,"-2"14"70"15,-4 11-36-15,-6 27-88 0,-4 11-16 16,0 12-36-16,1 0-14 16,6-2-38-16,2 3-74 15,14-3-201-15,9 1 174 16</inkml:trace>
  <inkml:trace contextRef="#ctx0" brushRef="#br0" timeOffset="114962.79">9813 9513 1208 0,'0'17'134'16,"-1"7"131"-16,1 8-88 15,-8 11-59-15,-1 6-30 0,-2 4-53 16,-2 3-16-16,-1 5-14 16,-2 7-2-16,-2 16-21 15,0 5-22-15,2-4-18 16,2-8 1 0,7-24 22-16,5-12 21 15,10-19 28 1,9-5 10-16,21-11 20 0,11-4 10 15,18-3 1-15,8-3-9 0,23 0-22 16,19 1-11-16,20 2-13 16,23 2 0-16,20 12 1 15,8 8 0-15,24 20-11 16,4 8-12 0,5 7-15-16,3-4-1 0,-9-13 30 15,-3-10 24-15,-7-10 56 16,-14-1 16-16,-5-1-8 15,-23-1-5-15,-26 1-35 16,-13 0-19-16,-32 3-5 16,-14 1-8-16,-29-2 0 0,-13-2-5 15,-24-6-9 1,-3-4-4-16,-4-11 0 16,-2-9 9-16,4-21 4 15,5-12 4-15,10-30 6 16,6-15-3-16,10-23 4 15,3-7 3-15,3-3 0 16,0 1 10-16,-2 16 13 16,-2 7 1-16,-10 21-8 15,-7 18-4-15,-13 16-11 16,-7 9-4-16,-20 11 2 16,-10 2-7-16,-25 11-9 0,-9 2 0 15,-14 8-10-15,-4 0-1 16,-17 0-3-16,-7-2-4 15,-9-6 6-15,-4-4 3 16,-8-8 6-16,1-3 0 16,-8-2 4-16,-11 0 4 15,-3 1 4-15,-3 2-1 16,-30 4-3-16,3 1-3 0,-31 6-9 16,-9 2-1-16,-15 10 0 15,-9 5 1-15,1 11 3 16,0 5 0-16,22 6 2 15,13 2-30-15,28-6-67 16,27-4-47-16,39-15-173 16,27-7-292-16,62-17 368 15</inkml:trace>
  <inkml:trace contextRef="#ctx0" brushRef="#br0" timeOffset="115457.03">10819 8989 1326 0,'-7'6'107'0,"1"6"97"0,-5 1-89 16,2 9-55-16,-4 4-14 0,-2 11-30 15,2 4-9-15,2-1-5 16,2-4 1-16,3-10 0 16,3-9 2-16,1-11 5 15,2-7 4-15,3-24 4 16,5-12 2-16,4-27 5 15,5-8 8-15,2-13 28 16,2-3 21 0,-3 1 13-16,2 0-5 15,-1 19-18-15,-1 13-16 16,1 29-23-16,-2 14-9 0,0 23-20 16,-1 12-9-16,-4 23-1 15,1 11 4-15,4 10-3 16,0 0-22-16,7-9-63 0,3-8-41 15,3-12-132-15,-4-5-83 16,-3-13 194-16</inkml:trace>
  <inkml:trace contextRef="#ctx0" brushRef="#br0" timeOffset="115628.44">10845 8942 1270 0,'-10'10'205'0,"2"1"302"0,9 0-394 31,5-4-38-31,8-3-34 0,9-4-15 16,11-6-37-16,10-2-74 0,24-6-298 31,11-1 241-31</inkml:trace>
  <inkml:trace contextRef="#ctx0" brushRef="#br0" timeOffset="116549.55">11647 8838 1357 0,'-25'16'139'0,"-10"5"75"0,-8 1-56 15,-9 7-94-15,1 2-34 16,9 8-30-16,5 7-6 16,15 7-29-16,7 0-14 15,15-8-4-15,10-9 1 0,12-20 29 16,4-9 16-16,6-19 29 15,3-11 17-15,0-17 34 16,-2-6 13-16,-3-8 13 16,-10-1 0-16,-9-9-5 15,-10-6-8-15,-6-9-25 16,-2-2-14-16,-5 10-23 16,3 11-2-16,-5 29-6 15,3 13-5-15,-1 23-14 16,4 12-11-16,3 25-5 15,1 15 4-15,8 26 0 16,5 4-17-16,10-1-25 16,10-4-12-16,8-16-29 15,3-6 66-15,7-15-70 0,-4-11 14 16,2-20 40-16,1-10-41 16,1-18 110-16,-3-9 17 15,-6-14 29-15,-8-2 11 16,-16-5 18-16,-8 2-7 15,-15 3-23-15,-7 6-16 16,-9 16-37-16,-4 9-13 0,0 22-13 16,-3 12-3-16,4 20 4 15,3 8 2 1,12 7 6-16,5-3 1 0,11-17 1 16,7-12 1-16,12-20 3 15,4-8 11-15,6-17 14 16,3-10 5-16,1-18 4 15,-3-6-6-15,-3-10-2 16,-2-1 1-16,-11-11 5 16,-2-6-3-16,-12-7-8 15,0 1-6-15,-1 19-13 16,-2 14-2-16,-3 31-12 16,-2 15-9-16,-7 28-5 15,-3 15 1-15,-2 32 9 0,0 8 6 16,8-2 8-16,6-10 1 15,16-26 2-15,7-11 1 16,8-17 2-16,5-6 2 0,1-9 4 16,-1-4-2-16,0-4-2 15,3-1-3 1,-1 8-6 0,0 5-3-16,2 14-1 0,-4 9-7 0,-5 14-18 15,-5 0-3 1,-9-4 2-16,-4-10 9 15,-8-16 32-15,0-7 9 0,-2-10 27 16,-8-8 7-16,0-13 5 16,1-8 8-16,-4-8-26 15,12 0-10-15,5 4-19 16,7 1-11-16,9 15-13 16,-2 7-2-1,6 13-1-15,-3 7-11 0,7 10-75 16,5 5-71-16,7 1 90 0</inkml:trace>
  <inkml:trace contextRef="#ctx0" brushRef="#br0" timeOffset="116881.24">12912 8789 1692 0,'1'-1'69'0,"9"-1"4"16,0 1 40-16,9 1-30 16,-2 2-35-16,3 5-37 15,-3 1-6-15,-2 8-3 16,-4-3 0-16,-3 7 0 16,-2-1 1-16,-7 4 0 15,-4 6 1-15,-4 0 1 16,-4 3 0-16,1 0-2 15,7-3-1-15,5-3-2 0,6-3 3 16,14-3 8-16,6-6 2 16,16-9 3-16,11-5-4 15,14-12-3-15,3-2-16 16,1-7-93-16,-7 0-70 16,-13 1 82-16</inkml:trace>
  <inkml:trace contextRef="#ctx0" brushRef="#br0" timeOffset="117752.26">2857 9903 537 0,'-16'3'108'0,"0"-2"120"15,3 0-36-15,2-1-35 16,1-1-16-16,-3 1-35 16,-1 1-25-16,-6 4-29 15,-5 4-9-15,-6 2-11 16,-2 0 8-16,-4 0 5 16,-4-3 8-16,-6-4 12 15,-2-3-5-15,-11-6-5 16,2-5-10-16,-2-1-5 15,3 0-10-15,14 0-11 16,7 1-3-16,3 1-16 16,5 2-2-16,7 3-2 0,4 2 4 15,10 7-104 1,8 6-143-16,7 7 148 0</inkml:trace>
  <inkml:trace contextRef="#ctx0" brushRef="#br0" timeOffset="119032.12">3073 10494 476 0,'5'-9'146'16,"-1"0"132"-16,-2 3-102 16,0 3-27-16,-2 4-63 15,-4 4-16-15,1 2-35 16,-2 4-7-16,1 4 1 16,-1 3-1-16,3 8-9 15,1 2-7-15,-2 6-9 16,0 2 0-16,1 0-1 15,0-1 0-15,2-5-1 16,2-5-1-16,-1-9 0 16,1-4-2-16,3-8 2 0,1-4 10 15,5-8 23 1,6-7 10-16,8-10 20 16,7-5-6-16,17-4-11 0,6 2-10 15,10 4-17-15,-2 2-6 0,-10 10-7 16,-6 8-1-1,-13 12 1-15,-3 4 1 0,-7 10 1 16,-6 1 1-16,-8 3 0 16,-3 2 1-16,-7-3 0 15,-2-2 0-15,0-6-4 16,0-3-1-16,2-5-2 16,2-3-3-16,4-3-1 15,5-3-1-15,8-7-1 16,11-4 0-16,11-6 0 15,2 0-1-15,10 3 1 16,0-1-1-16,0 10 2 16,2 3 1-16,3 8 1 0,5 6-1 15,3 10 0 1,-4 5 1-16,-3 5-1 16,-7 5 1-16,-12-3 0 15,-3-1 1-15,0-6 0 0,-1-6 1 16,11-9 5-16,-4-8 15 0,1-10 33 15,-7-8 18 1,-9-13 22-16,-4-7-9 16,-7-8-27-16,-1-2-15 0,-8-5-24 15,-3 3-5-15,-5 2-40 32,-1 5-48-32,-2 13-228 15,9 8 182-15</inkml:trace>
  <inkml:trace contextRef="#ctx0" brushRef="#br0" timeOffset="120396.3">10988 10615 601 0,'-6'-3'154'16,"1"-3"130"-16,2-3-107 15,-3-3-41-15,1-3-64 16,-2 1-22-16,0-1-28 16,0 4-10-16,0 0-4 15,1 4 4-15,0 3 15 16,5 3 5-16,1 0-3 16,-3-2-5-16,7 11-11 0,0 4-4 15,2 11-1 1,-1 5-1-16,-1 7-2 15,-1 5-1-15,-6 1 0 16,-1 2 0-16,-4-3 0 0,2-4 0 16,4-8 0-16,-1-10 0 15,5-10 0-15,2-5-1 0,9-8 13 16,1-5 5 0,14-7 15-16,5-2 6 15,14-2-5-15,8 1-5 0,2 6-16 31,-3 3-6-31,-8 10-8 0,-6 4-2 0,-3 10 1 16,-1 3-1-16,-5 6 0 16,-3 2 0-16,-7-2 3 15,-4-4-1 1,-7-6 3-16,-3-2 1 0,-3-6 0 16,-2-3 4-16,1-5 2 15,2-5 3-15,4-5-1 16,4-2-5-16,8-1-6 15,3 1-3-15,2 2-5 16,2 5-2-16,8 9-1 0,1 6-1 16,11 16 1-1,6 7 3-15,17 13-48 16,7 5 1-16,4-4 1 0,-3-4 1 16,-11-15 50-16,-2-7 20 0,-3-8 30 31,-5-3 18-31,-6-9 29 0,-12-4-6 15,-20-9-14-15,-1-4-14 16,-12-16-24 0,-3-6-10-16,-4-11-16 15,1-1-4-15,-2 3-6 16,-1 3-19-16,5 9-66 16,-4 6-59-16,12 9 69 15</inkml:trace>
  <inkml:trace contextRef="#ctx0" brushRef="#br0" timeOffset="121580.41">3723 10801 394 0,'-3'0'83'0,"-2"2"96"16,1 0 5-16,-2 1-6 16,0 2-11-16,-3 1-24 15,1 3-18-15,-3 7-31 16,-2 4-15-1,4 16-33-15,0 10-14 0,4 22-19 16,2 11-7-16,2 28-5 16,1 16-1-16,7 26-18 15,1 13-20-15,13 7-16 0,4-10 0 0,9-22 20 16,2-15 21 0,2-27 21-1,-1-12 3-15,3-21 0 0,1-11 0 0,2-17-4 16,4-8-1-16,10-13-56 15,6-7-79-15,8-15 76 16</inkml:trace>
  <inkml:trace contextRef="#ctx0" brushRef="#br0" timeOffset="122611.79">11548 11101 782 0,'-1'0'125'0,"1"1"128"16,-1 0-46-16,1-2-53 15,0 1-41-15,0 0-72 16,2 3-24-16,5 11-20 16,0 6-2-16,4 20 1 15,4 15 0-15,-2 37-1 0,2 22 1 16,-5 34 4 0,2 14 0-16,-4 6 2 0,0-4 1 15,0-13-1-15,2-15 0 16,4-25-1-16,-1-11 1 15,7-20-1-15,2-8 0 0,3-18-16 16,6-9-41 0,10-23-166-16,5-11 138 0</inkml:trace>
  <inkml:trace contextRef="#ctx0" brushRef="#br0" timeOffset="125080.27">4010 12626 154 0,'0'-14'26'16,"0"-3"32"-16,6-7-43 16,1-1-9-16,2-1-3 15,0 2 33-15,-6 11 62 16,-5 3 22-16,-7 10 23 16,-1 8-29-16,-2-1-60 15,3 0-23-15,8-6-26 16,0 0-4-16,8-3 23 15,3-3 26-15,7 1 55 0,6 0 20 16,1 4 2 0,3 6-24-16,5 5-49 15,0 5-19-15,2 4-25 16,1 0-5-16,7 0-4 0,4-1-1 0,2-2 0 31,7 4 0-31,14 0-2 0,9 1-1 16,9 0-1-16,3 0 0 15,4-3 0-15,10-5 0 0,7-3 2 16,3-1-1-16,11-4 5 16,1 2 3-16,1 3 2 15,10 0 0-15,-3 5-2 16,-5-1-1-16,6-2-2 16,6 1-1-16,-3-2 1 15,6 0-1-15,9-2 0 16,-9 0 0-1,13 3 0-15,5 2-1 0,-17 1 1 16,8 4-1-16,-4-2 0 16,-8 3 0-16,16 2 0 0,-2 0 2 15,-8 0 0 1,11 0-1-16,-13-2 0 16,-3 1 1-16,13 5 0 15,-13-1 0-15,-6 3 0 16,11-2-1-16,-15 0 1 0,0 0 1 0,15-2-1 15,-9-3 0 1,-7-4 1 0,3 0 0-16,-2-7 0 0,-7 1 0 15,-1-5-1-15,7-1-1 16,-18-2 34-16,-3-2 1 16,-4-2 2-16,-6-1 1 15,0-5-31-15,2-1-3 0,-11-5 0 16,-5-1-1-16,3-1-1 15,3-6-1 1,-1 7 1-16,-4-2-1 16,-14-5 1-16,1 7 0 15,0-2 1-15,1 0 1 0,-11 1 1 16,-15-5 1-16,-12 0 2 0,-6-1 1 16,-7 4 1-16,0 3-1 15,-9 1 1 1,-2 3-2-1,-5 0 1-15,-2 2 1 0,-6 1-2 0,-1-1 0 16,-3 3-3 0,-1-2-1-1,-1 2-4-15,1 0 0 0,0 2-1 16,1 0-1-16,3 3 0 16,-1 1-2-16,1 0 0 15,1-1 0-15,0 0 2 16,0-1 1-16,-1 0 1 15,-6-1-15-15,2-2-87 16,1 0-133-16,0-8 129 16</inkml:trace>
  <inkml:trace contextRef="#ctx0" brushRef="#br0" timeOffset="125886.55">11766 12846 677 0,'6'-6'88'0,"1"-4"76"16,1 2-14-16,0 3-40 16,-1-5-32-16,0 10-48 15,1-3-11-15,-5 3 0 16,2 6 4-16,-5 6 3 0,-3 1 1 16,-1 4-10-16,0 1 0 15,1-2 12 1,3 2 4-16,6-5 5 0,-2-4 1 15,9-3-6-15,-3-5-1 16,7 0-2-16,-1 0-4 16,2-3-9-16,3 2-5 15,0 1-6-15,0-1-2 16,-9 3 1 0,2 1 6-16,-9-1 4 15,1 4 1-15,6 0-1 16,1-1-6-16,-1-2-2 0,8-1-2 15,-2-4 6-15,-7-2 1 16,8 1 1-16,-10-3 0 16,2 0-6-16,7 5-2 15,-8 0-2-15,4 0 0 0,-2 3-1 16,-3 0-1-16,3 2 0 16,1 2 0-16,4-1 2 15,3-1 5-15,5-1 4 16,5 2 2-16,9-1 2 0,0 1 0 31,3-5 2-31,-2 0 1 0,-4-1-3 16,-5 0-2-16,-7 0-5 15,-5 0 1-15,-12-2-6 0,-5 1-32 0,-6 1-174 16,-5-3 135-16</inkml:trace>
  <inkml:trace contextRef="#ctx0" brushRef="#br0" timeOffset="126244.57">12440 12744 770 0,'2'-5'113'0,"2"5"79"0,-4-1-21 16,4 6-61-16,5 7-28 15,0 6-22-15,3 3-5 16,9 6-7-16,-5-3-2 16,7-4-5-16,2 0-1 0,0-4-3 15,-2 2-4-15,-7 1-3 16,-5 0 3-16,-11-1-2 15,-8 2 0-15,-11 2-9 16,-3 1-7-16,-7 1-49 16,-8-3-43-16,-4-5-177 15,-3-7 143-15</inkml:trace>
  <inkml:trace contextRef="#ctx0" brushRef="#br0" timeOffset="126577.91">11862 13198 723 0,'46'2'184'16,"5"-1"143"-16,8 0-108 15,0-2-46-15,3 5-75 16,-3-2-27-16,6 0-37 16,9 6-12-1,-6-1-15-15,-7 1-1 0,-3 7-2 16,-12-1 0-16,-3-2-1 15,0 5 5-15,-13-9-63 16,-8-6-65-16,-11 1 69 0</inkml:trace>
  <inkml:trace contextRef="#ctx0" brushRef="#br0" timeOffset="126993.98">12462 12991 836 0,'5'-8'93'0,"-1"-1"70"0,-3 0-26 0,2 4-35 15,-8 0-17-15,1 4-26 16,-1 6-8-16,-1 7-13 15,6 6-3-15,3 7-4 16,0 2-2-16,13-1 14 16,-1-3 8-1,10-4 24-15,7-6 13 16,10-3 1-16,8 1-9 0,7-2-26 16,-3-1-13-1,-4 4-19-15,-12 0-4 0,-17 9 3 16,-18 5 1-1,-30 6-1-15,-13 11-3 0,-24 2-17 16,-8 3-19-16,2 1-64 16,-10-7-53-16,-4-6-141 15,5-4-67-15,10-14 178 16</inkml:trace>
  <inkml:trace contextRef="#ctx0" brushRef="#br0" timeOffset="128386.08">13114 12722 1008 0,'5'0'112'16,"1"0"92"-16,2 1-30 15,0 8-33-15,2 8-24 16,5 16-44-16,-5 6-21 16,-1 12-32-16,-3 2-8 15,-4 11-9-15,-2 11-1 16,-5 15-19-16,0 7-16 0,-7-9-6 15,2-8 2 1,2-15 17-16,-1-9 15 0,5-5 7 16,-3-9 1-1,4-12 0-15,3-11-1 0,6-17-1 16,7-4-1 0,7-14 9-16,9 2 3 0,14-4 7 15,2-3 0-15,7 0-7 16,0-1-3-1,5 6-6-15,10 3 0 0,23 3-2 16,7 2-1-16,3 0 0 0,4 2-2 16,12 4 1-1,-4 2 0-15,14 5 0 16,9 3 1-16,-10 5 0 0,5 0 0 16,7-4 20-1,1-1 3-15,-8-8 9 16,7-3 4-16,-1-7-12 0,-11-4 1 15,9-2-2-15,9 0 0 0,-17 2 2 16,1 4 1 0,1 4-2-1,-4 3-3-15,-8 4-7 0,-4 2-7 0,-5 5-4 32,-12 0-1-32,1-1 0 15,-8-2 3-15,-21-5-2 16,-6-3 20-16,-10-2 7 0,1-1 4 15,-15-2 8-15,-2-2-17 16,-14-5 0-16,-7-8 6 16,-11-11 2-16,-6-14-2 15,-3-24-6-15,4-10-11 16,1-19-9-16,5 0-2 16,6-5-2-16,3 3-1 15,9 13-4-15,4 8 0 16,-2 21 0-16,-3 6 2 0,1 8 2 15,-4 2 0-15,-2 12 2 16,-2 6 0-16,-4 11 2 16,-4 8 2-16,-6 8 3 15,-5-5 1-15,-6 8-2 16,-3-2 0-16,-6 5-3 16,-2-4-1-16,-3 2 0 15,-6 0 0-15,-14-3-1 16,-4 2 1-16,-16-3 0 15,-7-2-1-15,4 3-1 16,-6 2-1-16,-16 6-2 16,-9 2-1-16,-13 2-1 15,-11 4-2-15,-17-2 1 0,2 4 0 16,-23 2-4-16,0-2-6 16,5 1-20-16,-10 0-7 15,4 1-1-15,-3 1 8 16,-4 1 19-16,9 1 9 15,-7 5 6-15,0 1 2 16,-1 8 0-16,-8 7 0 16,9 1-2-16,-4 4 0 0,10-4-5 15,18-8-29-15,12-10-93 16,21-10-66 0,24-16-80-16,11-4 119 0</inkml:trace>
  <inkml:trace contextRef="#ctx0" brushRef="#br0" timeOffset="130038.06">13183 10968 703 0,'-8'-20'118'0,"-1"4"118"0,3 5-27 0,1 5-41 15,2 3-15-15,1 3-48 16,2 5-26-16,4 14-40 16,2 7-14-1,3 23-11 1,-2 9-2-16,5 21-7 15,-1 13-4-15,-2 21-1 16,2 11 1-16,-6 22-1 16,-3 7 0-16,-1 4 0 0,-1 8-1 15,5 3-1-15,8-1 1 16,4 5-21-16,-2-4-14 16,-1 0-21-16,-3 5-6 15,-4 1 17-15,0 6 16 16,1 6 23-16,-3-2 6 15,-2 6 5-15,3-5-1 16,-6-1-7-16,0-3-12 16,0-9-28-16,-4-2-8 0,1-14 4 15,2-7 13-15,-2-11 27 16,2-8 9-16,5-14 5 16,-2-12 0-16,8-18-3 15,0-16-1-15,-1-24-2 16,2-10 3-16,1-20 30 15,2-10 15-15,6-10 15 16,4-9-1-16,8-5-28 16,6 0-16-16,14 0-9 15,13 3-1-15,11 0 0 16,2 0-1-16,11 2-4 0,5 0-3 16,23 3-1-1,10-4-1-15,31-2-2 16,1-1 2-16,19-3-1 0,14 3 4 15,1 4 6-15,8 1 3 16,6 4 6 0,2 2-2-16,-5 1-1 0,-3 2-2 0,-18 3-3 15,-10 1 0-15,-14 5-1 16,-19-1 2-16,-25 0 0 16,-17-3 2-16,-19-7-1 15,-13-9 13-15,-13-13 36 16,-10-4 18-16,-11-14 19 15,-8-12-14-15,-8-19-37 16,0-9-21 0,-6-18-18-16,4-2-2 0,4-8-2 0,-2-9-1 15,8-7-1 1,-2-9 1-16,1-18 1 0,-4-3 2 16,-8-23 3-1,-8-6 1-15,-9-17 1 16,-6-7 0-16,-3-8-3 15,-1 4-1-15,4 4 2 16,0 2 5-16,7 6 4 0,5 0 1 16,8 2-3-1,3-1-6-15,9 3 4 0,-1 1 3 16,-1 25 3-16,-1 8 0 16,-6 27-8-16,-3 16-3 15,-5 21-2-15,-3 14-5 0,-9 26 1 16,-9 5-4-16,-7 20-3 15,-9 7 4-15,-8 10-1 32,-3 6 4-32,-9 6 5 0,-7 3 2 0,-18 6 6 15,-5 3 0-15,-11 1 3 16,-4 3 2 0,-20 0 4-1,-4 1 1-15,-26 3-1 0,-12 0-3 16,-6 7-10-16,-23 4-5 15,-14 7-5-15,-18 4-3 16,-23 12-3-16,3 6 0 16,-24 13 2-16,15 13 1 0,-4 5 1 15,7 0 1-15,22-7 0 16,10-8-9-16,34-15-47 16,15-11-30-16,56-21-106 15,17-13-33-15,51-20 121 16</inkml:trace>
  <inkml:trace contextRef="#ctx0" brushRef="#br0" timeOffset="130681.95">15920 16412 1195 0,'3'22'179'0,"-1"5"133"0,6 13-142 15,-4 3-28-15,-1 11-82 16,1 3-24-16,-3 2-25 16,0 2-20-1,-2-8-55-15,1-9-36 0,-6-13-92 16,-2-9-98-16,-3-14 168 31</inkml:trace>
  <inkml:trace contextRef="#ctx0" brushRef="#br0" timeOffset="130977.21">15713 16543 733 0,'-15'-50'186'0,"3"2"199"0,7 2-89 16,9 9-78-16,8 1-22 15,14 8-32-15,8 3-10 31,21 3-42-31,8 2-29 0,4 6-50 0,-2 4-15 16,-5 8-14-16,-6 5-2 0,-3 15 1 31,-4 10 1-15,-21 19 4-16,-11 7 2 0,-25 11 1 16,-11 2-4-16,-18 2-11 15,-8 1-13-15,-3 0-23 16,2 2-12-16,-3-14-6 15,2-12 0-15,0-21-28 16,2-14-31-16,15-15-115 16,6-16-154-16,26-20 219 15</inkml:trace>
  <inkml:trace contextRef="#ctx0" brushRef="#br0" timeOffset="131198.1">16627 16425 1576 0,'-3'0'125'0,"0"1"76"16,1 1-61-16,-5 6-39 15,1 4-28-15,-3 13-30 16,1 9-14-16,4 18-17 15,-2 8-26-15,4 9-76 16,-2 1-75-16,9-7 83 16</inkml:trace>
  <inkml:trace contextRef="#ctx0" brushRef="#br0" timeOffset="131418.84">16562 16372 1829 0,'7'-3'120'0,"9"4"57"16,3 8-57-1,12 9-42-15,7 5-29 0,3 9-26 16,0-1-11-16,0 6-12 16,-7 0 2-16,-3-2-50 15,-3-1-38-15,-8-9-111 16,1-5-81-16,-4-11 153 15</inkml:trace>
  <inkml:trace contextRef="#ctx0" brushRef="#br0" timeOffset="131609.6">17221 16246 1533 0,'2'15'168'0,"-2"10"112"0,-7 9-83 16,-22 19-109-1,-5 6-37-15,-20 6-38 0,-3 1-8 16,8-9-22 0,4-5-31-16,12-16-99 0,7-10-65 15,10-18-345 1,4-9 325-16</inkml:trace>
  <inkml:trace contextRef="#ctx0" brushRef="#br0" timeOffset="131835.37">17325 16168 1779 0,'10'3'164'0,"-2"9"105"15,-1 9-30 1,-6 24-58-16,-1 9-21 0,-1 20-46 16,-3 8-22-16,2 5-45 15,0 2-22-15,3-3-14 16,1-9-14-16,6-12-66 0,3-6-54 15,5-13-259 1,3 0 222-16</inkml:trace>
  <inkml:trace contextRef="#ctx0" brushRef="#br0" timeOffset="139606.87">17478 10391 625 0,'3'-13'128'15,"0"2"140"-15,4 2-36 0,2 6-47 16,5 2-27-16,0 4-56 15,3 3-20-15,2 1-31 16,3 1-5-16,6-1-5 16,4-1-1-16,9-2-1 15,2-1-1-15,13-1-16 16,10 1-9-16,27 1-13 16,8 0-5-16,17 0-3 15,15-1 4-15,3 0 0 16,11-1 2-16,22-1 12 15,-9-1 9-15,16-4 29 16,1-3 7-16,-5-6 4 16,11-1-5-16,-13-5-23 15,7 0-8-15,-10 0-13 16,-16 3-3-16,0 9-3 0,-18 6-1 16,-18 8 0-1,-10 4 0-15,-26 7 1 16,-4 3 0-16,-5 4 1 0,-5 2-1 15,-17 1 3-15,-10-2 0 16,-18 0 4-16,-4-1 2 16,-8 0 4-16,-2-2 2 15,-2-3 1-15,-4-1-2 0,1 0-4 16,-2-4-2-16,-1 4 3 16,-1 0-2-16,2 5-2 15,0 4-2-15,0 4-6 16,0 5-3-16,-3 9 4 15,0 6 3-15,-5 12 15 16,1 8 3-16,-3 14 0 16,0 9-4-16,-3 24-14 15,-4 7-3-15,-2 26-2 16,-2 8-2-16,3 10-1 16,0 12 0-16,2 6-3 15,4 8-1-15,-4 9-4 16,3 3-2-16,0 6 3 15,1 0 2-15,2 2 9 16,1-2 4-16,6-6-1 16,-2-7 0-16,6-10-3 0,0-7-1 15,1-13-2-15,3-8-1 16,-3-19-5-16,1-8 0 16,-2-20 3-1,0-15 0-15,0-21 3 0,-1-9 0 16,0-14-1-16,0-5-3 0,-5 0 0 15,0-3 2 1,-2 2 2-16,-2-1 3 0,-2-1 0 16,-2-4 1-16,-1-2-8 15,-1-8-1-15,-2-7-4 16,1-3 0-16,0-13 12 16,-3 0 1-16,0-2 6 15,-11-3 0-15,-5 1 0 16,-10-3 0-16,-9 0 0 15,-2-3 1-15,-6-2-3 16,-2-2 2-16,-10-4-2 16,-16-3 0-16,-20-4-3 15,-4-1-4-15,-35-1-22 16,4 3-8-16,-29 6-20 16,-15 6 0-16,1 11 29 15,-11 6 20-15,14 5 45 16,-4-1 8-16,14-8-5 0,11-8-12 15,5-12-29 1,20-11-8-16,15-13-42 0,6-10-47 16,23-22-139-16,8-15 127 15</inkml:trace>
  <inkml:trace contextRef="#ctx0" brushRef="#br0" timeOffset="140282.74">17424 12323 1066 0,'-6'4'59'0,"4"0"28"16,-1-2-30-16,6 2 18 16,0-2 8-16,11 1 14 15,6 1 0-15,18-1-33 16,15 2-16-16,16 0-26 15,8 0-6 1,15 0-14-16,15-2-3 0,17-4 0 16,11-2-2-16,26-9 6 15,-9-2 3-15,25-8 8 16,4-2 8-16,-1-3 10 16,13 0 3-16,-9 0-9 15,12 3-9 1,-14 5-8-16,-1 3-6 0,-8 6 4 0,-19 3-1 15,1 9 1 1,-16 4 1-16,-23 3-2 16,-14 0-1-16,-23 0 0 0,-7 0-2 15,-6-2-7-15,-3-1-18 16,-11-1-49-16,-12 0-33 16,-19 0-69-1,-5 0-42-15,-20 4 121 0</inkml:trace>
  <inkml:trace contextRef="#ctx0" brushRef="#br0" timeOffset="140896.46">17695 13346 839 0,'16'-12'108'0,"-6"-2"103"16,-2 4-82-16,-5 4-17 15,-4 2-18-15,-2 5-18 16,-3 2-10-16,-4-1-38 15,2 0-10-15,3-3-13 16,4 1-3-16,0 0-4 16,1-3-3-16,14 3-2 0,4 1 0 15,14-1 2 1,9 0-1-16,25-5 0 0,20-3 2 16,21-7 3-16,9 0 1 15,27-3 3-15,-3-3 0 16,25 2-2-16,9 0-1 15,-4 0 9-15,15 2 8 16,-8 2 20-16,5 0 17 16,2 5 15-16,-12 1-2 15,6 2-10-15,-18 2-13 16,-8 1-19-16,-2 1-6 0,-31 2-10 16,-8 1-4-16,-25 4-124 15,-13 4-271-15,-10 8 239 16</inkml:trace>
  <inkml:trace contextRef="#ctx0" brushRef="#br0" timeOffset="189534.21">3251 9917 305 0,'-6'3'112'0,"1"-3"85"0,0-2-46 16,-1-2-29-16,1-3-49 16,0-1-8-16,0 0 6 15,3 2 9-15,1 6 15 16,-3-2 4-16,5 12-2 15,-1 5 0-15,3 14-3 16,-2 10-10-16,-3 18-24 16,-4 7-13-16,-6 10-24 15,-3 3-7-15,-1 1-8 16,-1 0-1-16,1-8 10 16,4-3-39-16,8-20-134 15,3-12-234-15,10-19 207 16</inkml:trace>
  <inkml:trace contextRef="#ctx0" brushRef="#br0" timeOffset="190099.84">4902 9409 748 0,'-6'6'175'0,"-3"3"152"0,6 12-130 15,0 7-24 1,1 19-73-16,2 13-27 15,-4 12-37-15,0 5-14 16,-2 9-12-16,-2 4-10 16,0 8-128-16,1 6 92 15</inkml:trace>
  <inkml:trace contextRef="#ctx0" brushRef="#br0" timeOffset="190584.01">11420 9554 72 0,'-21'-9'3'0</inkml:trace>
  <inkml:trace contextRef="#ctx0" brushRef="#br0" timeOffset="190835.9">11296 9543 449 0,'-15'-5'74'0,"-1"-3"66"16,1-3-31-16,3-5-48 15,0-2-24-15,4-2-30 16,0 2-4-16,1 4 16 0,3 1 19 15,0 6 40-15,-2 0 22 16,4 7 31 0,0 4 7-16,1 6 7 0,2 8 6 15,1 11-8-15,0 9-16 16,-5 24-38 0,-2 11-27-16,-10 14-36 0,-8 8-11 15,-9 12-8 1,-7 7-1-16,-1 10-15 0,6 0-30 15,13-10-135-15,8-4-132 0,15-16 160 16</inkml:trace>
  <inkml:trace contextRef="#ctx0" brushRef="#br0" timeOffset="191232.94">12993 9643 1148 0,'-7'-14'105'0,"1"-4"-69"0,3-1 66 0,-3 3-24 0,-1-3 1 0,-9 14 31 31,-2 9 2-31,7 18-37 16,-2 12-13-16,3 31-26 15,0 10-9-15,-11 37-10 16,-2 12-3-16,-6 22-10 16,-3 14-56-16,-2 16-321 15,3 6 255-15</inkml:trace>
  <inkml:trace contextRef="#ctx0" brushRef="#br0" timeOffset="-84080.07">22316 10715 863 0,'3'8'157'0,"-3"2"141"0,-1 1-48 15,-7 1-44-15,-2 1-32 16,2-3-24-16,0-3-12 15,2-2-30-15,2-2-15 16,-3 0-33-16,2 3-12 16,-2 6-18-16,-3 5-8 15,-5 15-9-15,-3 11-7 0,-5 15-4 16,-4 9-1 0,0 9-1-16,-4 2-1 0,-4 5 1 15,3 1 0-15,-1-3 0 16,5-2 1-16,14-15 9 15,7-8 10-15,18-12 15 16,5-6 5-16,10-10 1 16,7-4-4-16,7-9-12 15,13-5-5-15,22-9-11 16,16-4-12-16,-2-10-37 16,-5-6-24-16,-20-5-58 15,-18-2-36-15,-9 0-123 0,-8 0-292 16,-13-2 347-1</inkml:trace>
  <inkml:trace contextRef="#ctx0" brushRef="#br0" timeOffset="-83813.25">22853 10741 2009 0,'6'20'172'16,"-2"5"81"-16,4 17-95 15,-2 9-35-15,-7 16-56 16,4 5-14-16,0 6-24 16,-2 2-8-16,7 3-10 15,-3 3-3-15,-1-5-31 16,0-3-29-16,0-15-92 15,-4-7-82-15,0-16 121 16</inkml:trace>
  <inkml:trace contextRef="#ctx0" brushRef="#br0" timeOffset="-83370.38">22933 10847 2111 0,'-4'-16'139'0,"1"4"55"16,-3 2-46-16,6 6-71 16,-4 1-18-16,3 0-9 15,1 0 1-15,3-2 1 16,11 1-4-16,15 1-17 16,8 2-11-16,15 2-17 15,13 6-4-15,-1 5-16 16,-1 4-6-1,-19 5 1-15,-20-1 0 0,-15 1 14 16,-15-1 3-16,-14-2-4 16,-11-2-8-16,-16-8-4 15,-1-4 2 1,-2-5 8-16,1-4 7 0,13 2 5 16,2 3 1-16,6 8-1 15,10 9 1-15,6 6 8 16,-3 7 4-16,14 10 10 15,5 3 0-15,14 4-7 0,9 4-5 16,19 1-10-16,7 2-5 16,19 2-43-16,4-3-30 15,-5-9-95-15,-7-1-85 0,-15-16 143 16</inkml:trace>
  <inkml:trace contextRef="#ctx0" brushRef="#br0" timeOffset="-82909.31">23690 10834 1276 0,'7'6'196'0,"-3"3"197"15,0 6-218 1,-1 6 1-1,-9 6-56-15,3 4-18 16,-3 10-30-16,-6 0-19 16,2 7-26-16,-2 1-11 15,1 2-12-15,3 5-2 16,7 1-3-16,1 2-1 16,13 0-1-16,7-4-2 15,8-6-1-15,2-8 0 0,2-10-4 16,1-6 1-16,9-10 3 15,0-7 2-15,8-8 8 16,5-8 5-16,-5-9 7 16,0-4 7-16,-5-19 11 15,-6-9 7-15,-12-20 13 16,-6-8 1-16,-15-6 2 16,-6-4-7-16,-7 0-16 15,-6 2-10-15,-5 10-17 16,1 14-7-16,-1 25-21 15,-1 12-20-15,10 15-81 16,-1 4-79-16,24 5 108 0</inkml:trace>
  <inkml:trace contextRef="#ctx0" brushRef="#br0" timeOffset="8914.8">3879 7246 853 0,'9'0'94'0,"1"1"59"16,1 1-43-16,-5 3-68 0,0 0-14 15,-1 2-11-15,-2-1-7 16,4-1-6-1,0-1 0-15,3-3 0 0,3 0-1 16,-1-1-1-16,5 0 1 16,4 1-1-16,1 3-1 15,10 0 0-15,6 0-2 0,7-3 24 16,-1 0 5-16,5-3 14 16,-3-2 5-16,0 1-21 15,1 0-3-15,-1 3-13 16,7 2-3-16,10 1-4 15,8 1-1-15,1-1-2 16,-6-2 0 0,2 0-2-16,4-1-1 15,14 1 1-15,4 0-2 0,-1 0 3 16,-1 1 9-16,5-2 8 16,8-3 1-16,9-4 2 0,6-3-10 15,1-3-2-15,3 0 0 16,4 1-1-16,10 0-2 15,-3 4-2-15,-1 0 0 16,10 6 0-16,-8 0-1 16,-2 0 1-1,2 2-2-15,3-1 0 16,-5 1-1-16,14 4-1 16,7 0 0-16,-15 0-1 15,4 0 1-15,8 1-1 16,-10-2 0-16,15-2 11 15,5-2 4-15,-10-5 3 0,9 0 1 0,5-2-9 16,-6-2-1-16,18 1 2 16,-6-5 1-16,9 1-1 31,4-1 0-31,-15-2 2 0,8-4 0 16,-18 0 2-16,-4-3 0 0,3 4 8 15,-14 4-68 1,-13 1 38-16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11T15:17:49.4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14192 5878 448 0,'-3'-1'83'0,"-1"-1"55"0,-2 2 23 16,1 1 6-16,-5 1-15 16,-1 1-13-16,-3-1-42 15,-2 1-21-15,7 0-22 16,2 0-3-16,11-2 13 16,1 0 9-16,12-2 11 15,6 0-1-15,7 0-8 16,7 0-7-16,10 1-17 15,12-1-10-15,28-1-9 16,13-1-2-16,15-2-4 16,6 0 2-16,12-1-7 0,-7 1-3 15,-3-1-5 1,-2 0-2-16,-22 3-4 0,-9-2 0 16,-20 3 1-16,-13 0 0 15,-29 1-36-15,-11 2-40 0,-15 3-149 31,-11 0-132-31,-14 5 187 0</inkml:trace>
  <inkml:trace contextRef="#ctx0" brushRef="#br0" timeOffset="493.02">14153 6146 432 0,'-1'0'161'16,"1"0"122"-16,9-1-15 16,6 2-14-16,8 1-59 15,2-5-27-15,10 3-52 16,0-5-20-16,12 3-28 15,6 6-2-15,14 2-12 16,11 1-3-16,6-2-3 16,5-3-12-1,10 2-9-15,4-2-3 16,4-1-4-16,-3 1-3 16,-8-2 0-16,-8-2-2 15,-9 1-3-15,-5-2-1 0,-27-1-74 0,-14-1-66 16,-23-2-267-1,-7 0 220-15</inkml:trace>
  <inkml:trace contextRef="#ctx0" brushRef="#br0" timeOffset="1223.36">14926 6252 622 0,'-10'-3'111'15,"-2"3"89"-15,5 0-31 16,2 1 4-16,1 2-32 15,3 1-18-15,1 4-30 16,-1 4-10-16,1 10-22 16,0 3-13-16,-2 12-27 15,-3 5-9-15,-1 7-7 16,-4 1-2-16,5 1-3 16,-2-7 0-16,4-5-24 0,1-6-26 15,1-9-79 1,1 2-79-16,-1-8 111 15</inkml:trace>
  <inkml:trace contextRef="#ctx0" brushRef="#br0" timeOffset="2018.13">14544 6834 339 0,'11'-2'147'15,"1"-2"93"-15,11 0-1 0,-1 1-20 16,1 1-64-16,3 1-27 16,1 1-45-16,5 0-18 15,8 2-29-15,6 1-10 0,11-1-16 16,6 1-2-16,2-2 7 16,-5-1 4-1,-6 0-2 1,-13 0 0-16,-15 2-7 15,-7 0-3-15,-16 3 5 16,-6 1-5-16,-15 2-21 16,-7 1-18-16,-12 2-48 0,0-1-22 0,-13 1-17 31,3-1 4-31,1 0 35 16,4 0 22-16,15 0 37 15,5-2 14-15,11-2 11 0,4 0 17 0,9-2 31 31,8 0 18-31,6-2 35 16,3-1 0-16,4-1-16 0,3 0-15 16,-1 2-35-16,-1 0-14 15,-8 2-12-15,-8 1-2 16,-11 4-1-16,-6 1-1 16,-12 6-3-16,-2 1-2 15,-1 1-3-15,0 1 0 0,10-5 0 16,2-4-1-1,12-2-5-15,6-4 0 0,7-1 1 16,3-2 5-16,5 0 10 16,-2 0 2-16,-1 2 0 15,-1 2-3-15,-12 5 2 16,-5 3 0-16,-6 4 1 16,-9 2-1-16,1 4-6 15,0-1-2-15,4 3-4 16,1 1-1-16,6 1-2 15,3-1 1-15,1-3-2 16,2-1-12-16,0-3-67 16,2-3-80-16,-4-2 87 0</inkml:trace>
  <inkml:trace contextRef="#ctx0" brushRef="#br0" timeOffset="2819.95">14818 5856 199 0,'0'11'68'0,"0"-3"102"0,0 1 37 15,0-5 34 1,1-2-29-16,3-3-61 0,1-5-25 16,2-8-15-16,0-7-6 15,2-12-10-15,-1-4-7 16,1-8-14-16,-1-5-2 16,-7-2 6-16,0-3-5 15,-1 0-22-15,0 4-11 0,0 6-21 16,1 7 1-16,2 3 7 15,0 6 2-15,-3 10-2 16,-5-2-1-16,-7 9 0 16,-8 3-1-16,-13 0-5 15,-9 6-5-15,-24 5-22 16,-19 2-31-16,-27 10-98 16,-13 6-64-16,-37 18 96 15</inkml:trace>
  <inkml:trace contextRef="#ctx0" brushRef="#br0" timeOffset="4699.43">16176 5872 460 0,'-1'-13'125'0,"-2"-2"98"0,-3 1-30 15,-4 0-18-15,0 0-34 16,-1 1-14-16,-1-4-11 16,1 3-9-16,-7-2-17 15,-3 2-11-15,0 10-32 16,-3 4-11-16,2 18-14 15,-5 10-7-15,-5 14-11 16,-4 8-4-16,0 7 0 16,9 5-1-16,19-6-2 15,14 0 1-15,20-14-33 16,5-8-37-16,14-8-104 16,-4-13-99-16,8-9 148 15</inkml:trace>
  <inkml:trace contextRef="#ctx0" brushRef="#br0" timeOffset="5449.31">16544 6046 836 0,'22'-28'161'0,"-8"0"136"0,-8 3-69 15,-20 5-89-15,-5 4-42 16,-10 12-35-16,2 6-14 16,-5 12-20-16,0 8-7 15,-4 11-15-15,-6 4-3 16,7 3-5-16,9-5-1 0,16-10-3 15,16-7 0-15,18-12 1 16,6-6 2-16,10-12 3 16,0-4 0-16,-3-13 2 15,-2-3 7 1,-6-2 16-16,0 0 8 0,-3 9 10 16,-7 6-6-16,-14 11-12 15,-6 7-8-15,-12 12-7 16,-6 7-3-16,-3 7-2 15,2 5-2-15,5 0-2 16,5-1 0-16,10-7-2 16,0-8-2-16,12-4 0 0,4-6 1 15,10-2 1-15,6-2 1 16,5-6 1 0,0-2 1-16,2-6 1 0,-4-1 1 15,-5-2 11 1,-7-3 6-16,-6-1 10 0,0 3 5 15,-7 6-8 1,-8 11-4-16,1 4-7 0,-13 16-4 0,-8 19-2 16,-1 9-1-1,-8 14-5-15,-1 3-3 0,0 3-2 16,2 2-12-16,7-1-32 16,7-7 1-1,8-16 3 1,3-12 12-16,4-20 31 0,0-10 1 0,2-18 0 15,1-10 0-15,3-26 0 16,3-7 1-16,3-19 10 16,1-7 5-16,4-8 2 15,3 1 2-15,9 14-2 16,3 14 3-16,4 26 1 0,-3 13-2 31,0 18-10-31,-4 7-9 16,-5 11-5-16,-6 3 2 0,-12 5 5 0,-7 3 3 15,-15-1 5 1,-6-1 0-16,-9-2-2 16,-2-1-8-16,-2-9-44 15,3-4-34-15,1-11-81 16,5-9-47-16,13-5-194 16,10-2 225-16</inkml:trace>
  <inkml:trace contextRef="#ctx0" brushRef="#br0" timeOffset="5782.72">17329 5969 755 0,'6'-2'173'16,"-2"-1"212"-16,-3 1-231 0,-6-1-5 15,-11 2-52-15,-2 1-18 16,-11 3-28-16,0 4-15 15,-9 8-18-15,2 7-6 16,2 8-13-16,5 2-4 16,18-3-4-16,8-5 0 15,16-13-1-15,9-7 2 0,16-10 3 16,-3-9 3 0,9-6 2-16,-3-3 1 15,-14-1 6-15,3 4 5 0,-11 6 5 16,-1 8 0-16,-6 9-4 15,-3 7-2-15,-12 14-5 16,-3 3 0-16,-6 3-2 16,2 3-3-16,3-9-85 15,6-3-106-15,7-10 109 16</inkml:trace>
  <inkml:trace contextRef="#ctx0" brushRef="#br0" timeOffset="6149.33">17705 5922 1168 0,'-2'-4'144'0,"-5"4"85"15,-6 8-75-15,3 8-17 16,-16 8-60-16,-6 3-15 16,3 6-32-1,-1 1-13-15,14-3-12 0,9-3-3 0,15-9-4 16,10-2-2-16,8-12 2 15,6-6 2-15,6-5 1 16,-3-8 2-16,-1-3 0 16,-2-1 1-16,-9-2 6 15,-3-1 11-15,-4 4 13 16,-7 4 3-16,-4 8 7 16,-2 7-7-16,-3 15-11 15,-3 7-3-15,-1 7-12 16,-2 1-5-16,3-5-3 15,3-5-2-15,6-9-31 16,5-4-47-16,5-13-129 16,3-4-212-16,0-16 234 15</inkml:trace>
  <inkml:trace contextRef="#ctx0" brushRef="#br0" timeOffset="6307.96">17844 5791 947 0,'-13'-6'186'15,"-1"1"224"-15,2 5-271 0,3 2-101 16,1 0-22-16,6-2-13 16,1-2-2-1,2-5-74 1,2-6-121-16,13 2 115 0</inkml:trace>
  <inkml:trace contextRef="#ctx0" brushRef="#br0" timeOffset="6462.61">18098 5708 1201 0,'16'2'94'0,"-3"4"70"16,-4 7-54-16,-2 13 12 15,-2 9-29-15,-5 15-31 16,0 6-23-16,-6 10-31 16,-2 3-4-16,2 8-53 15,2 1-105-15,-2-4 95 0</inkml:trace>
  <inkml:trace contextRef="#ctx0" brushRef="#br0" timeOffset="7062.89">18010 6129 1134 0,'1'-12'108'15,"0"6"69"1,0-1-16-16,4 4-29 0,5 1-28 15,11-4-26-15,5 1-10 16,5-4-12 0,3 0-6-16,-7 1-18 0,4 2-11 0,-7 7-16 31,-7 5-4-31,-1 8-1 0,-8 6 0 16,-5 5 3-16,-1 5 0 0,-3-3 2 31,0-3-1-31,6-8-1 0,3-6 0 15,10-9 2 1,5-6 0-16,2-9 3 16,-1-1 1-16,-6-7 3 15,-7 0 2-15,-11-3 3 16,-7 0-1-16,-12 1-4 16,-7 3-5-16,-5 4-7 15,-2 5-6-15,9 12 0 0,4-1-1 16,12 3-3-16,8-2-1 15,9-2 0-15,9 0-1 16,16-2 5-16,4 2 3 16,15 1 2-16,2 2 1 15,1 7 0-15,-4 4 1 0,-12 10 0 16,-8-2 1-16,-11 0 1 16,-5 2 0-1,-8-5 2-15,-2 1 1 16,-5-5 2-16,-3-5 1 0,-3-3 5 15,1-3 2-15,0-10 0 16,2-7 2-16,4-13 5 16,6-2 0-16,12-3-2 15,1 0-4-15,5 4-11 16,4 2-5-16,0 5-59 16,0-1-55-16,1 3 63 15</inkml:trace>
  <inkml:trace contextRef="#ctx0" brushRef="#br0" timeOffset="27657.4">19167 8661 349 0,'-3'0'61'31,"-1"3"85"-31,-1 4-80 16,0 3 20-16,-5 1 39 15,1 1 16-15,4 0-12 16,4-2-17-16,5-1-35 16,9-2-13-16,10 4-15 15,7-2-1-15,26 0 8 16,16-1 9-16,21-7 17 16,18 0 8-16,30-7-5 15,4-4 3-15,36-8-1 16,2-6-5-16,8-7-3 15,8 0-9-15,-7 2-18 16,1 0-10-16,-26 7-19 16,-7 3-8-16,-31 8-63 0,-18 3-89 15,-31 8 81-15</inkml:trace>
  <inkml:trace contextRef="#ctx0" brushRef="#br0" timeOffset="29117.07">20440 8880 92 0,'0'-2'62'0,"-2"-1"53"0,0 4 25 31,-1 0 3-31,-2 1-3 0,2 3-13 0,-4 0-18 16,1-1-6 0,-2 5-26-16,-3-1-10 0,-4 2-18 15,-3 3-9-15,-3 3-17 16,1 5-8-16,-4 13-10 16,-2 6-2-16,-4 18-2 15,-1 4-1 1,2 1 1-16,8-6 0 15,17-14-1-15,7-10 1 0,19-15 29 16,8-5 11-16,4-13 34 16,1-6 12-16,-8-8-15 15,-5-3 0-15,-6-4-16 16,-5 1-3-16,-9 2 5 16,-5-1-6-16,-16 7-20 0,-8 2-12 15,-20 10-29 1,-8 4-14-16,-4 10-44 15,4 5-26-15,16 0-149 16,10-4 138-16</inkml:trace>
  <inkml:trace contextRef="#ctx0" brushRef="#br0" timeOffset="29530.71">20625 8871 807 0,'15'-7'174'0,"0"1"130"15,-1 2-104-15,-3 3-28 16,-7 4-67-16,-4 4-16 15,-8 8-30-15,-8 8-16 16,-13 7-21-16,-5 4-8 16,-8 7-9-16,-1 1-2 0,3 6-1 15,4 1-1-15,9-7-1 16,7-3 0-16,15-11-2 16,4-4-4-16,14-4 2 15,8-7 1-15,11-7 3 16,4-5 1-16,6-7 2 15,2-2-14-15,-5-7-54 16,-2-2-44-16,-16-4-194 16,-5 1 174-16</inkml:trace>
  <inkml:trace contextRef="#ctx0" brushRef="#br0" timeOffset="29705.34">20651 9069 831 0,'3'19'162'15,"-2"7"177"-15,-1 3-135 16,-6 7-64-16,-2 3-42 0,-3 0-51 16,2 1-15-16,-1-3-23 15,1-1-3-15,5-5-12 16,1-3-44-16,6-3-173 16,4-1 143-16</inkml:trace>
  <inkml:trace contextRef="#ctx0" brushRef="#br0" timeOffset="30383.26">20960 9177 795 0,'8'0'123'0,"-3"3"93"15,1 3-24-15,-6 7-48 16,0 4-39-16,-3 8-40 0,-5 1-22 16,2 4-26-16,-1-2-6 15,1-6-5-15,2-1-2 16,2-9 1 0,2-3 0-16,0-8 4 0,0-1 1 15,2-9 5 1,1-2 3-16,3-8 7 15,3-4 7-15,7-6 11 0,6-1 3 16,10 6 2 0,1 4-3-16,-1 11-17 0,-6 5-8 15,-4 9-15 1,-3 7-4-16,-6 4-2 0,1 3 1 0,-8-4 1 31,2 0 1-31,-4-4 2 0,0-2 0 0,-2-6 2 16,0-2 1-16,2-5 2 31,-4-7-1-31,2-4-2 16,4-3 0-16,3 1-4 0,2 3 2 15,0 2 5-15,2 7 2 16,1 7 1-16,0 7-3 16,-1 11-6-16,2 4-1 15,-4 3-1-15,2 0-2 0,-2 0-40 0,3-1-47 31,2-4-163-31,1-1-291 16,3-5 315-16</inkml:trace>
  <inkml:trace contextRef="#ctx0" brushRef="#br0" timeOffset="30721.95">21801 9089 1078 0,'-1'1'145'15,"-6"3"106"-15,-5 5-22 16,-9 7-72-16,-6 3-39 16,-3 6-54-16,-1 1-25 0,4-1-29 15,8-4-6-15,10-8 8 16,7-2 8-16,13-2 10 15,5 0 2-15,3 0-10 16,5 5-8-16,-1-3-9 16,-1 0-1-16,-3 0 0 15,-7-2 1-15,-8 0 4 16,-8 1 0-16,-12 2 1 16,-6 2-4-16,-11 1-55 15,-6 1-44-15,-12-1-151 16,-6-1-94-16,-5 0 180 15</inkml:trace>
  <inkml:trace contextRef="#ctx0" brushRef="#br0" timeOffset="31070.47">20158 9720 1357 0,'58'-10'105'0,"-1"-2"62"15,4-1-17-15,21 4-6 16,17 4-16-16,25 5-27 15,16 6-27 1,16 4-46-16,-9-2-9 0,6-4-11 16,2-6-3-16,-18-8-15 15,3 1-30-15,-1-3-81 16,-18 2-67-16,-17 3 94 16</inkml:trace>
  <inkml:trace contextRef="#ctx0" brushRef="#br0" timeOffset="70699.17">16506 1596 617 0,'6'-3'59'16,"-1"3"59"-16,0 0 12 15,-5 6 29-15,1 12-11 0,-2 7-28 16,-1 12-25-16,1 19-45 16,-6 6-18-16,3 24-22 0,2 13-8 0,0 7-1 31,1-3-39-31,2-12-88 16,6-11-64-16,1-19 79 15</inkml:trace>
  <inkml:trace contextRef="#ctx0" brushRef="#br0" timeOffset="71237.19">16500 1679 829 0,'-2'-17'83'0,"-1"4"116"15,-2 0-55-15,5 8-11 0,1 3-3 16,12 0-38-16,5-5-13 16,14 0-26-16,8-6-12 15,21-1-25-15,11-1-8 16,12-2-8-16,7-2-1 16,9 0-1-16,3 1 1 15,-9 3 1-15,-8 2 1 16,-26 7 2-16,-14 2-1 15,-16 7 1-15,-5 3-1 0,-18 10 3 16,-6 5 0-16,-9 10 3 16,-3 10 0-16,0 8-6 15,3 7-2-15,7 9-3 16,2 5-2-16,10 12 1 16,6 5 1-16,4 3 2 15,0-3 1-15,3-12 3 16,-5-11 2-16,-8-13 3 15,-8-8 3-15,-20-12 7 16,-12-5 2-16,-26-8 1 16,-12-5 0-16,-31-6-6 15,-14-2-2-15,-13-8-5 0,-1-5-2 16,-2-3-15-16,7-3-10 16,20 4-45-16,18 2-30 15,33 2-96 1,22 0-144-16,27-6 197 0</inkml:trace>
  <inkml:trace contextRef="#ctx0" brushRef="#br0" timeOffset="72086.69">17314 1950 252 0,'-8'-8'92'0,"4"0"111"15,-3-1-20-15,10 4-28 16,3 0-10-16,-1 1-31 16,3 3-14-16,0 1-25 15,7 0-9-15,16 3 4 16,11 0 1-1,40-2-1-15,13 0-8 0,18-1-15 16,15-2-11-16,0-2-16 16,4-2-1-16,18-1-9 15,-4 1 0-15,-23-5-2 16,-6 4-1-16,-30-3 2 16,-7 1-9-16,-13 8-134 15,-16-8-266-15,-22 7 238 0</inkml:trace>
  <inkml:trace contextRef="#ctx0" brushRef="#br0" timeOffset="72701">19093 1481 552 0,'1'-1'129'0,"-2"1"153"16,1 9-149-16,-4 4 4 0,5 20-46 15,-1 8-16-15,-8 15-30 16,3 12-8 0,-2 18-11-16,-2 6-8 0,5 3-7 15,0-4-2-15,-1-25 0 16,6-7-2-16,3-15-48 16,-7-9-50-16,0-10-215 15,3-9 177-15</inkml:trace>
  <inkml:trace contextRef="#ctx0" brushRef="#br0" timeOffset="73286.63">19105 1564 783 0,'0'-5'40'15,"9"0"56"-15,8 0 27 16,12-3 19-16,10 1-12 16,21 0-57-16,-4 1-24 15,13 3-23-15,-2-1-6 16,-12 0-10-16,13 1-2 16,6-3-3-16,5-1 0 0,-10 0 2 15,-3 0-1-15,-24 1 2 16,-12 3-2-16,-11 3-1 15,-6 2-2-15,-6 7-2 16,-4 0 1-16,-4 1 1 16,0 4 0-16,-1-2 1 15,0 2-1-15,2 0-2 16,-1 1 0-16,1 4-2 16,3 2-2-16,1 9 0 15,1 11-1-15,-1 11 0 16,0 6 3-16,2 11 1 0,-1-4 1 15,2 3 2-15,-1-3 1 16,1-10 3-16,-2-3-1 16,0-8 1-16,-4-4-1 15,-8-6 1-15,-2-3 1 16,-8-7 3 0,-6-2 1-16,-4-7 2 0,-11-5-1 0,-31-7-6 15,-13-3-2-15,-17-9-9 16,-7-3-10-16,-12-7-12 15,-2-2 0-15,4-1 1 16,9-3-23-16,32 7-59 16,7 0-38-1,14 8-101-15,14 1 124 0</inkml:trace>
  <inkml:trace contextRef="#ctx0" brushRef="#br0" timeOffset="74123.53">19189 2638 915 0,'0'0'114'0,"-2"0"47"0,1 0 2 15,0 0-18-15,0 1-46 0,1 4-14 16,1 6-38-1,-1 0-13-15,0 11-12 0,-2-1-7 16,-3 5-9-16,2 1 0 16,-4-5 2-1,4-3 1-15,1-9 2 16,2-8 3-16,0-1 2 16,-3-5 0-16,5-10 5 0,3-4-1 0,0-13-3 15,4-1 0-15,-1-8-8 31,2 3-2-31,1 5 0 16,1 0-2-16,1 10-1 16,-2 0 1-16,-2 10-2 15,2 9-3-15,8 17-1 16,-5 5-3-16,-4 9 2 16,4 4 1-16,-12 0 3 15,0-3 0-15,12-5 0 16,-1-7-1-16,2-8 2 15,9-5 0-15,-6-10 1 16,2-7 0-16,7-8 2 16,-6-7 1-16,-2-6 0 0,-5-2 0 15,-5 11-3 1,1 6-1-16,-2 16-4 0,-2 8-2 16,-6 12 0-16,-3 10 1 0,-4 10 4 15,3-1-1-15,6 1-8 16,2-5-28-16,7-9-76 15,3-6-61-15,2-13 84 16</inkml:trace>
  <inkml:trace contextRef="#ctx0" brushRef="#br0" timeOffset="74770.8">19789 2685 726 0,'-3'18'74'0,"-2"0"56"15,-1-4 23-15,6-6 3 16,5-4-36-16,6-7-34 16,8-3-23-16,-3-9-22 15,-1-4-5-15,-5-7-24 0,0 4-4 16,-9-8 0-16,0 4 2 16,-1 10 9-16,-16-8 3 15,2 18-3-15,-2 9-1 16,-9 14-12-16,1 14-3 15,-6 5-1-15,2 0-2 16,5-4 2 0,9-2-1-16,14-4 1 0,4-8 0 0,17-7 3 15,8-5 10-15,10-8 11 16,4-4 4-16,-7-6 4 16,-3-4-7-16,-2-1-9 15,-5 1-4-15,0 4-6 16,-3 1-2-16,-8 8-3 15,-4 3-1-15,-11 0-2 16,1 8 0-16,-4 0-6 16,-2 0-1-16,0 0 0 15,-2-3-4-15,7-5-1 16,-1 1 1-16,11-4-1 16,0-2 3-16,5-2 5 15,2 1-1-15,-1 2 0 16,3 5-1-16,1 5 2 15,-2 2-1-15,4 3 2 0,-2-1 2 16,-4-1 1-16,-2-3 1 16,-5-2-5-1,-4-3-3-15,0-4-2 0,-2-2-3 0,-1-7 4 32,1 1-1-32,7-1 3 15,3 2 2-15,6 8 1 0,3 1-3 16,-4 12-1-16,-4 6-1 15,2 9 1-15,-5 2 4 0,0 1-55 16,7-5-24-16,3-12 41 31</inkml:trace>
  <inkml:trace contextRef="#ctx0" brushRef="#br0" timeOffset="75941.32">16648 2680 461 0,'0'5'107'15,"1"5"99"-15,-1 11-67 16,3 5 14-16,-4 8-53 16,-1 3-28-16,2 3-41 15,-1-1-13-15,1 2-12 16,1-6-2-16,-4-8-2 15,0-1-2-15,-3-16-9 16,-2-5-6-16,-2-14-11 16,-1-9 3-16,2-20 14 0,2-1 26 15,4-13 69-15,0-3 33 16,3 3 19-16,4 1-14 16,6 9-44-16,6 12-28 15,5 13-16 1,-2 2-4-16,7 14-14 0,4 4-6 0,-15 2-10 15,7 8-2-15,-13 3 0 16,-10-2-1 0,10 13-6-16,-20 1-14 0,-7 5-55 15,-4 1-45-15,-8-8-143 16,12-4-174 0,10-17 250-16</inkml:trace>
  <inkml:trace contextRef="#ctx0" brushRef="#br0" timeOffset="76402.91">16890 2730 579 0,'11'25'114'15,"-3"3"96"-15,-7 4-8 0,11 2-53 0,-15 0-30 16,11-6-46-16,-3-8-14 16,-2-6-7-16,2-9-9 15,-9-4 0 1,4-4-6-16,-6-13-15 0,-1-2-4 15,6-13-9-15,-4 0-1 16,5-3 4 0,0 0-1-16,1 4 1 0,8 7 0 0,3 10-7 15,6 5 0-15,1 8-5 32,-3 0-1-32,4 4-3 0,-3 3 2 0,-3 4 1 15,2 4 1-15,-10 3 0 16,-3 2 0-16,-5 6 2 15,0 0-1-15,4-2 0 16,3-1-1-16,7-6 1 31,3 0-1-31,0-8 3 0,3-5 1 0,2-7 6 16,-2-7 10 0,0-7 12-16,1-4 4 0,-2-7 8 15,-6-2-9 1,-9-2-8-16,-4 4-5 0,-13 1-13 15,-2 6-7-15,-6 9-13 0,-3 9-19 16,-2 9-50 0,3 2-40-16,12 6-186 15,3-6 177-15</inkml:trace>
  <inkml:trace contextRef="#ctx0" brushRef="#br0" timeOffset="76653">17525 2710 698 0,'23'-1'108'0,"-12"2"133"15,-13 0-6-15,-19 8-30 16,-9 6-24-16,-8 6-75 16,-4 7-31-16,8 7-35 15,4 1-20-15,15 6-21 16,10 0-5-16,11-7-3 15,7-5 2-15,13-13 3 0,10-4 3 16,12-10-55 0,15-2-58-16,11-4 64 0</inkml:trace>
  <inkml:trace contextRef="#ctx0" brushRef="#br0" timeOffset="83242.2">19506 1694 312 0,'2'2'74'0,"-2"1"78"15,-2 1-30-15,0-2-12 16,-4 1 5-16,1 0-8 15,0-5-5-15,1-1-9 16,4-1-24-16,0-2-12 16,3 0-30-1,-2 1-6-15,1 1-8 0,-2 3-3 0,-2-4-5 16,-1 2-2-16,-2 3-1 16,-6 1-1-16,-3 4 0 31,-2 2 1-31,-7 2 0 0,-2 4-1 0,-1 3-1 15,-3 2 0-15,0 7-1 16,4-4 0-16,9 3-1 16,2-2 0-16,8-1 9 15,6 4 2-15,8 1 9 16,5 2 3-16,10 2 1 16,2-1 0-16,3-3-3 15,6-1-1 1,-2-5-1-16,0-6 1 15,-2-8 25-15,-6-5 10 0,-2-7 14 0,2-5 4 16,-3-6-23 0,-2-3-10-16,-3-1-19 0,-3 2-5 15,-7 3-6-15,-2 4-3 16,-7 5-5-16,-2 3-6 16,-3 3-22-1,1 1-10-15,2 0-19 0,4 0-17 16,0 0-32-16,0 0-31 15,1-1-185-15,1-6 190 0</inkml:trace>
  <inkml:trace contextRef="#ctx0" brushRef="#br0" timeOffset="83954.61">19567 1858 285 0,'-1'3'48'0,"-2"1"46"16,-1 0-36-16,0 2-35 16,-3-1-9-16,-1 4-11 15,0 1 0-15,-1 1 0 0,-2 1 1 16,5-3 25-16,3-1 14 16,-1-5 26-1,4-3 19-15,2-2 3 0,1-5-10 16,2 0-21-16,1-2-14 15,1 1-22-15,0 1-3 16,-2 1-4-16,-1 0 1 16,3 0 14-16,-2 1 8 15,1 1 12-15,2 0-3 0,-1 1-12 16,-1 0-8-16,-2 1-8 16,1 1 2-16,-2 1 9 15,2 0 0-15,-4 2 2 16,2 0 0-16,-3 2-9 15,-1 1-2-15,-1 2-5 16,-1 2-8-16,1 3-6 16,1 3-2-16,3 2-2 15,4 3 0-15,5 0-1 16,5 0 0-16,0 1 1 16,1-1 0-16,-2-2-86 15,0-3-193-15,-5-13 173 16</inkml:trace>
  <inkml:trace contextRef="#ctx0" brushRef="#br0" timeOffset="97160.09">12636 9567 265 0,'-23'11'90'0,"0"0"83"15,-5-1-30-15,4-1-15 16,6-2-16-16,3-3-5 0,7-2-6 16,3 0 0-1,-2-2-7-15,7 0-7 16,-1-1-8-16,5 3-7 15,9 6-7 1,-4 1-7-16,10 2-21 0,3 1-7 16,15 1 5-16,10-2 6 15,24-1 9-15,12 1 1 0,14-4-16 16,7 0-9-16,23-4-10 16,-2-2-3-1,21-2-3 1,8-4 1-1,-9-5-6-15,5-1-1 16,2-4 1-16,-14-3-4 16,-6 2 7-16,2 1 3 0,-21 3 5 0,-9 4 4 0,-25 5-2 15,-20 3-3 1,-26 5-3-16,-12 3-1 0,-19 4 3 0,-7 3 1 16,-22 1-4-16,-8-2-14 15,-22 1-42-15,-18-2-20 16,-18-2-33-16,-9-1-11 15,-19-7 9-15,-2-4 10 16,-8-7 8-16,-12-2-22 16,-7 1-256-16,2 1 232 0</inkml:trace>
  <inkml:trace contextRef="#ctx0" brushRef="#br0" timeOffset="117835.69">21502 12551 482 0,'7'-3'105'0,"0"0"111"15,-10 2-27-15,1 0-36 0,0-1-13 16,-4-1-16 0,7-1-4-16,-2 1-10 15,0-5-7-15,0 6-23 16,-4-2-11-16,4 5-19 0,0 5-6 15,1 8-5-15,0 9 0 16,-5 10-8-16,0 12-5 16,-3 17-17-16,0 9-5 15,0 11-3 1,-3 2-3-16,6 9 0 16,-3 5 1-16,4 8-2 15,0 0 1-15,4 3 3 0,4-2 1 16,3-4 1-1,4-2 1-15,-3-13 1 0,0-7-1 16,-3-9 0-16,1-2 1 0,-5-15-2 16,-1-7 0-16,1-16-3 15,-3-10-12 1,-4-7-59-16,5-10-43 0,-6-5-144 16,0-4-109-16,-1-12 201 0</inkml:trace>
  <inkml:trace contextRef="#ctx0" brushRef="#br0" timeOffset="118737.59">21694 12494 231 0,'-10'8'43'0,"0"2"45"32,-5 1-37-32,1 2-21 0,-3-5-2 0,2-4 4 15,-1-2 3 1,3-4 26-1,5-4 19-15,-1 2 15 16,1-2 5-16,6 3-22 16,-7 2-4-16,4 2 21 15,-2 3 13-15,0 0 9 16,4 0-12-16,4-2-20 0,6-2-4 16,3-3 13-16,9-1 6 15,5-1-9-15,6-3-15 16,8-1-32-16,5 1-11 15,16-4-18-15,15 0-4 16,13 0-5-16,-2-4-3 0,-5 6-1 16,-4-2 1-16,-2 3 4 15,10 8 2-15,-12-5 2 16,-9 6 0-16,-15 5-3 16,-15-3-2-16,-3 10 0 15,-10-5 2-15,-10-3 7 16,-2 6 5-16,-10-3 9 15,-2 1 0-15,-3 1-8 16,1 0-6-16,3 4-10 16,-3 0-3-16,4 8-3 0,-4 1-3 15,4 15-1 1,1 13-1-16,-4 16 1 0,2 12 2 16,0 14 0-16,1 7-1 15,-1 22-5-15,0 5-21 16,-3 18-46-16,2 5-16 15,3-6-31 1,-2-5 16-16,3-17 51 0,0-11 18 16,0-20 43-16,4-6 6 15,-2-17 7-15,1-8 11 0,1-7 27 16,2-7 20 0,0-9 35-16,-3-8 8 0,-3-13 6 15,-4-6-9-15,-4-9-23 16,-5-4-13-16,-4-4-25 15,-5-1-7-15,-24-1-13 16,-10 2-4-16,-19 2-6 16,-13 0-4-16,5 6-8 15,-8-2-3-15,-10 1-6 16,0-1-3-16,3-4-3 16,15 0-8-16,16-4-28 15,9-1-18-15,5-3-73 16,5-2-32-16,23-9-161 15,4-4 175-15</inkml:trace>
  <inkml:trace contextRef="#ctx0" brushRef="#br0" timeOffset="119258.72">21993 11764 918 0,'3'-2'197'0,"-1"4"268"0,9 7-259 0,-8 11-65 16,0 10-35 0,-2 13-55-16,-10 1-14 0,6 4-22 0,2-5-5 15,1-11-4-15,0-1-2 31,-5-11-27-31,4-3-47 0,0-7-141 0,5-3-167 32,-3-7 201-32</inkml:trace>
  <inkml:trace contextRef="#ctx0" brushRef="#br0" timeOffset="119527.47">21880 11840 1362 0,'-4'-10'152'0,"4"4"114"15,1 2-69-15,11 3-69 16,4-1-28-16,8-5-30 16,6 0-10-16,6-2-13 15,0 0-9-15,2 4-13 16,-1 4-8-16,-4 4-9 16,-7 4-4-16,-10 10-1 15,-11 1 1-15,-10 8 2 16,-8 2 0-16,-8-1-8 15,1 5-9-15,-5-2-31 16,-5-3-21-16,-1 1-48 16,-6-5-48-16,3-5-164 15,6-5 185-15</inkml:trace>
  <inkml:trace contextRef="#ctx0" brushRef="#br0" timeOffset="120283.07">22394 11847 1211 0,'14'19'147'31,"-7"-1"228"-31,-8 12-333 0,-4 1-12 0,-10 4-17 16,4 2-3-16,-4-7-1 16,4-3 0-1,-2-12 5-15,2-5 2 0,10-10 0 16,0-5-1-16,1-7-5 15,1-7-3-15,1-7 0 16,0-8 6-16,4-11 20 16,3-5 12-16,5-6 9 15,4 6-6-15,-1 7-17 16,6 10-9-16,1 14-11 16,-2 5-3-16,6 12-8 0,-8 2-5 15,0 10-5-15,-2 4-2 16,-9 6-5-16,-3 4 2 15,-17 1 5-15,-2 2 4 0,-11-3 9 16,7 3 3 0,-7-7-1-16,-7-5 0 15,13-1-5-15,-3-1-1 16,14 6-4-16,9 3-1 16,10 0 0-16,3-5 1 0,7-3 2 15,7-4 2 1,3-8 1-16,6-1 0 15,7-11 3-15,2-3 1 0,1-9 2 16,-2-2 2-16,-9-5 6 16,-3 4 7-16,-20 0 10 15,-6 6 3-15,-8 11 4 16,-4 6-5-16,-4 24-10 0,-13-1-4 16,-6 14-14-16,-3 6-3 15,3-7-2-15,12 2-6 16,7-13-11-16,1-9-2 0,8-10 1 31,3-6 5-31,7-12 8 0,5-9-1 0,8-15 0 16,7-7 2-1,2-13 6-15,3 0 11 0,-11 4 13 16,-6 9 3-16,-2 21 7 31,-9 8-5-31,2 23-9 0,0 12-3 0,-1 21-10 16,-7 5-4-16,4 14 0 15,-5-5-2-15,-1-11-20 16,8 0-40-16,-4-20-114 16,2-4-91-16,1-5 130 15</inkml:trace>
  <inkml:trace contextRef="#ctx0" brushRef="#br0" timeOffset="120826.73">22852 11910 1419 0,'7'5'177'0,"-5"-5"236"16,20 5-339-16,-5-4 0 15,-1-10-39 1,8 4-8-16,-13-14-11 16,5 0-8-16,1-2-4 0,1-1-3 0,6 4-3 31,5 4-2-31,-3 10-4 0,-1 4-2 0,-6 14-2 31,-2 6 1-31,-7 17 2 16,-6-2 3-1,-5 1 6-15,-2-1 4 0,-3-13 5 16,-1-7 4-16,5-11 6 16,-1-4 2-16,3-19-3 15,4 2-2-15,0-17-9 16,5-7-2-16,6-2-3 15,2-5 0-15,4 4 1 16,-1 4 1-16,-2 13 0 16,-4 9 5-16,-8 17 3 0,1 11-1 15,-7 9-2 1,-2 3-4-16,4 1-4 0,-2-4 0 16,3-8 0-16,7-4 1 15,4-9 3-15,4-4 2 16,3-11 1-16,1 0 3 15,-3 0 11-15,-3 2 2 0,1 11 0 16,-7 6-6 0,-2 20-15-16,-1 10-2 15,-4 14-1-15,-2 3 4 0,-1-7-56 16,0-5-60-16,10-16-146 16,4-7-139-16,12-14 214 15</inkml:trace>
  <inkml:trace contextRef="#ctx0" brushRef="#br0" timeOffset="121486.1">23921 11698 1150 0,'-5'2'141'0,"-4"3"189"16,-4 2-194-16,-9 5 5 0,0 2-28 15,1 7-44-15,6 7-18 16,4 4-34-16,1 2-7 16,5-1-9-16,1-7-3 0,15-4-32 15,0-1-18-15,8-15-26 16,6 0-12 0,4-13 25-16,5-12 20 0,4-9 30 15,1-11 15-15,7-10 22 16,-2-5 23-16,-3-7 46 15,-8-5 18 1,-9-11 4-16,-3 1-15 0,-6 12-27 16,-5 12-1-16,-9 29-10 15,2 19-7-15,-9 24-22 16,-1 16-19-16,-9 18-12 16,-9 6 1-16,1 6 0 15,0-4 1-15,6-6-2 0,14-4-1 16,0-19-3-16,11-4-4 15,6-15-7-15,-1-7-4 16,12-11-2 0,-6-10 2-16,2-6 10 0,1 0 5 15,-4 0 7-15,0 3 2 16,1 7-2-16,-7 3-2 16,-3 10-2-16,-2 7-3 0,-5 5 2 15,0 4 1-15,1-7 0 16,1-3-1-16,11-6 1 15,3-3 0-15,2-8 2 16,5-2 3-16,-6-7 1 16,2 2 0-1,-5 3 6-15,-1 3 5 16,-2 12 2-16,-3 6 1 0,-7 13-8 16,-2 8-5-16,-7-1-11 15,-1-1-23-15,6-8-102 16,2-10-88-16,7-13 112 15</inkml:trace>
  <inkml:trace contextRef="#ctx0" brushRef="#br0" timeOffset="121616.59">24452 11468 1945 0,'-18'-6'57'0,"3"-1"-52"16,1 4-72-16,9 0-407 15,3-9 310-15</inkml:trace>
  <inkml:trace contextRef="#ctx0" brushRef="#br0" timeOffset="121991.72">24688 11520 843 0,'29'52'206'0,"-5"1"148"15,-16 4-111-15,-12-4-67 0,-11 5-87 0,-3-2-29 16,-2-9-29-16,3-1-9 15,5-7-40-15,1-10-19 16,-3-11-22-16,10-3-2 16,3-15 15-16,1 1 20 15,9-15 22 1,-5-18 10-16,2-24 37 0,2-10 23 16,4-18 70-16,-1-5 27 15,6 8 16-15,1 3-11 16,1 28-58-1,2 13-31-15,-6 23-41 16,-5 16-17-16,0 9-18 16,1 12-4-16,1 6-2 15,0-5 2-15,0 4 1 16,-5 0 2-16,-7-12-1 16,-7 3 2-16,-10-8-10 15,-5-2-16-15,-13-9-75 16,-7-5-61-16,-6-7-219 15,-25-5 207-15</inkml:trace>
  <inkml:trace contextRef="#ctx0" brushRef="#br0" timeOffset="122833.54">21628 12617 542 0,'-11'0'103'0,"3"0"94"0,0 3-63 15,2 0-5-15,-2 0 19 16,6-1 11-16,2-2 6 16,7 1-9-16,6-1-33 15,1-2-15-15,11-2-31 0,7-2-12 16,20 2-18-16,12 0-8 15,23 0-18 1,-3-1-5-16,-3-1-8 0,-6 0-4 16,-19 0-2-16,2 1 0 15,-13-1 1-15,-7 0-13 16,-11 1-61-16,-12 0-49 16,-15 3-215-16,-5 2-201 0,-24 7 297 15</inkml:trace>
  <inkml:trace contextRef="#ctx0" brushRef="#br0" timeOffset="123210.88">21594 12762 523 0,'3'-3'143'0,"3"0"133"16,13 0-64-1,-3-4-17-15,13 3-36 0,3 2-19 0,12 2-45 31,6-2-16-31,23 2-26 0,2 0-13 16,-4-3-22-16,2 3-6 16,-21 0-8-16,1-3 1 0,-5 0-2 15,-2 0 0-15,-10-1-41 16,-8 2-46-16,-11 2-179 16,-14 0-178-1,-15 1 240-15</inkml:trace>
  <inkml:trace contextRef="#ctx0" brushRef="#br0" timeOffset="123525.2">21683 12864 673 0,'-1'1'114'0,"-6"1"133"16,6 0-124-16,1 2-21 15,-3-4 2-15,10 0 3 0,2-2 2 16,12-2-14-16,11 5-12 0,19-3-18 16,18 3-16-1,5-1-26-15,4-2-9 0,-7 1-11 16,-12-7 0-16,-4 0 0 15,-6 5 0 1,-14 0-28-16,-11 2-40 0,-21 3-139 16,-9-1-170-16,-24 8 205 31</inkml:trace>
  <inkml:trace contextRef="#ctx0" brushRef="#br0" timeOffset="123776.3">21683 13035 1197 0,'37'-5'119'0,"13"1"72"0,13 1-30 15,9 0-56-15,-3 1-20 16,-8-2-25-16,-10-1-17 15,-8 0-26-15,-1-1-9 16,-5 3-26-16,-7 1-49 16,-10 0-164-16,-11 1-174 15,-11 2 211-15</inkml:trace>
  <inkml:trace contextRef="#ctx0" brushRef="#br0" timeOffset="124012.11">21581 13177 833 0,'36'-4'180'0,"9"-3"239"16,4-2-236-16,21-2-52 15,10 2-35-15,-1 0-44 16,-2 0-13-16,-11 2-27 15,-15-1-5-15,-3 4-5 16,-2-1-28-16,-9 3-108 16,-8 2-106-16,-16 0 118 0</inkml:trace>
  <inkml:trace contextRef="#ctx0" brushRef="#br0" timeOffset="124278.62">21552 13353 1417 0,'33'0'106'0,"9"-2"33"16,-3 2-15-16,14-4-70 15,8-3-18-15,16 3-16 16,4-2-8-16,1 2-7 15,-8-2-2-15,-16 0 6 16,-2 3-44-16,-21-4-128 16,-2 7-181-16,-25 4 171 15</inkml:trace>
  <inkml:trace contextRef="#ctx0" brushRef="#br0" timeOffset="124530.55">21589 13494 1280 0,'47'-3'108'16,"10"0"47"-16,11-1-34 0,20 1-44 15,1-1-26-15,-4-1-15 16,-4 0-10-1,-17 1-15-15,-3-2-3 0,-10 2-2 16,0 0-23-16,-22 1-120 16,-11 0-129-16,-27 6 137 15</inkml:trace>
  <inkml:trace contextRef="#ctx0" brushRef="#br0" timeOffset="124749.01">21680 13675 991 0,'27'-3'198'15,"6"-2"231"-15,22-5-288 16,15 1-27-16,8 1-63 0,-1-2-11 16,-6 2-22-16,-8-2-7 15,5-1-7 1,-2 1-1-16,-14-1-57 0,-6 3-59 15,-29 4-301-15,-11 4 246 16</inkml:trace>
  <inkml:trace contextRef="#ctx0" brushRef="#br0" timeOffset="124937.27">21717 13835 954 0,'2'4'166'0,"12"1"270"15,12-5-296-15,22-4-48 16,17 0 0-16,8-8-35 16,-2 5-13-16,-2-1-20 15,-12-5-12-15,-5 2-9 16,-2-3-41-16,-10 3-178 16,-7 4-268-16,-24 11 263 15</inkml:trace>
  <inkml:trace contextRef="#ctx0" brushRef="#br0" timeOffset="125126.12">21694 14078 1094 0,'9'14'163'16,"12"-1"261"-16,12-3-316 15,30 0-49-15,13-6-14 16,9-3-38-16,2-5-7 15,-4-12-33-15,5-1-52 16,4-11 51-16</inkml:trace>
  <inkml:trace contextRef="#ctx0" brushRef="#br0" timeOffset="137164">22011 14958 258 0,'1'3'59'0,"-1"-3"47"15,-1 2-40-15,-4-3-46 16,2 0-15-16,0 0-8 16,1-2 0-16,1 0 3 15,2 0 13-15,1 0 27 16,2 2 4-16,-1-1 0 16,1 1-12-16,0 1-24 15,1 0 4-15,-1 0 36 16,1 0 26-16,-5 0 56 0,1 0 21 15,0 0 2-15,4-6-16 16,-4 0-46 0,-1-3-26-16,0-1-29 0,2-2 2 15,-3-2 23-15,-1 0 9 16,-6-1 19 0,-5 1-5-16,-1 3-25 0,-5 3-10 15,-2 4-24-15,-6 3-8 16,-2 7-11-1,-1 3-2-15,2 9-8 0,1 2-2 0,7 4 1 16,2 5 0-16,10-2 0 16,4-1 0-16,7 0 0 15,5-4 0 1,9-3 5-16,5 0 1 16,10 1 2-16,6 1 0 0,5 1-2 15,2 1-1 1,-11-2 0-16,-5 1-1 0,-10 0-4 15,-10-1-14-15,-6 2-17 16,-5-1-7-16,-10 1-16 16,-5-2 6-16,-16-3 9 15,-9-2 10-15,-9-6 27 16,-1-4 22-16,9-11 33 16,7-6 10-16,16-11 16 15,5-6-3-15,15-7-4 0,5-3-5 0,17-3-17 16,10 0-10-16,18 2-17 31,9-1-7-31,-1 3-6 0,-4 1-16 16,-17 4-97-16,-8 3-100 0,-8 5 109 15</inkml:trace>
  <inkml:trace contextRef="#ctx0" brushRef="#br0" timeOffset="137898.59">22541 14904 1112 0,'-2'2'118'0,"-2"-2"82"16,1-2-69-16,0-1-47 0,0-1 4 15,0 0 33 1,-2 1 19-16,-5 0 11 0,-1 2-15 16,-4 5-46-16,-2 3-24 15,-8 9-44-15,-4 5-10 16,-11 5-11-16,-2 6-1 15,2 7-2 1,2-2-1-16,12 6 0 0,3-2-1 0,14-1 0 16,5 1-1-1,10-4 0-15,8 0 0 0,7-1 0 16,7-2 1 0,8-2 1-16,2-5 0 0,1-11 2 15,2-4-1-15,-9-12 2 16,-1-7-1-16,-7-13 2 15,-8-6 2-15,-2-9 0 16,-4 1 2-16,-4-1 0 16,-3 0 3-16,-3 3 2 15,0 3 0-15,-2 8 8 16,-1 8 10-16,0 13 7 16,0 6 2-16,-1 14-10 0,1 2-13 15,2 10-11 1,1 3-2-16,-3 5-1 0,3 1-1 15,-1-1-32-15,1-2-19 16,-1-9-70-16,1-6-57 0,-3-13-106 16,3-9-135-16,6-3 236 15</inkml:trace>
  <inkml:trace contextRef="#ctx0" brushRef="#br0" timeOffset="138124.46">22438 15140 1458 0,'-15'6'194'0,"-1"0"146"16,12 3-161-16,2-2-41 31,8-1-51-31,6 0-12 0,7-2-14 0,1 0-8 31,3-2-25-31,-3-2-12 0,-3-2-32 16,-2-2-44-16,1-2-131 15,1-1-83-15,4-2 132 16</inkml:trace>
  <inkml:trace contextRef="#ctx0" brushRef="#br0" timeOffset="138501.69">22845 14831 1016 0,'3'2'197'0,"0"1"214"15,-3 0-224-15,0 2-27 0,-5 3-26 16,1 3-2-16,0 9-9 16,4 8-4-16,-1 13-38 15,-1 6-21-15,0 13-34 16,-2 2-10-16,1 3-11 16,-2 1-3-16,-4 1-22 15,-3 2-16-15,-2-8-57 16,1-2-29-16,3-16-33 15,2-9-20-15,2-14-28 16,2-7-83-16,2-13 169 16</inkml:trace>
  <inkml:trace contextRef="#ctx0" brushRef="#br0" timeOffset="138899.76">22734 15333 1086 0,'0'-3'152'15,"1"-2"131"-15,1 0-119 16,1-2-94-16,1-1-30 0,4-1-11 16,0-2 2-1,5 0 23-15,3 0 16 0,4 0 10 16,4-1 5-16,2 3-1 16,-1 1-8-16,2 2-17 15,-3 5-13-15,2 3-24 16,-3 4-8-16,0 8-5 15,2 2-1-15,-6 5 1 16,-1 3 1 0,-9 3 1-16,-6 1 0 0,-9 3 3 15,-5-1-1 1,-9 0-3-16,-1-3-2 16,0-3-1-16,1-3 0 0,-2-9 0 15,-1-1 0-15,-11-7-1 16,-7-3-2-16,-11-4-6 15,-1-2-9-15,2-4-33 16,10-4-38-16,16-6-120 0,9-11 114 16</inkml:trace>
  <inkml:trace contextRef="#ctx0" brushRef="#br0" timeOffset="170305.96">21103 16188 952 0,'8'1'131'0,"7"0"120"16,-3-1-93-16,4 0-32 15,0 0-4-15,-4 2 18 16,6 2-2-16,-3 0-30 15,1-1-23 1,3-1-47-16,-2-1-15 16,8 0-19-16,4 1-2 0,-2-2-43 0,3 0-46 15,-9-2-175-15,-4-1 148 16</inkml:trace>
  <inkml:trace contextRef="#ctx0" brushRef="#br0" timeOffset="170542.68">21149 16371 1559 0,'-16'23'191'0,"1"-3"152"16,14 0-152-16,2-11-111 15,5-1-43-15,6-6-33 16,3-3-4-16,8 0-2 15,3-2-1-15,5-1 1 16,5-1-13-16,9-4-65 16,5-1-52-16,13-6-180 15,0-2 168-15</inkml:trace>
  <inkml:trace contextRef="#ctx0" brushRef="#br0" timeOffset="170767.64">21749 16094 1674 0,'-9'27'244'16,"1"3"310"-16,4-3-436 16,1 2-45-16,2 11-58 15,0 2-8-15,1 13-7 16,2 3 0-16,1 2-6 15,1-3-20-15,2-7-55 16,2-5-39-16,3-10-112 16,2-8-113-16,6-18 200 15</inkml:trace>
  <inkml:trace contextRef="#ctx0" brushRef="#br0" timeOffset="171241.53">22281 16255 1067 0,'-2'-14'159'16,"-2"-3"133"-16,-5-2-137 15,1 1-26-15,-4 7-24 16,-1 5 0-1,-4 12 25-15,-3 8 6 0,-1 13-18 16,-1 9-16-16,3 13-53 16,-1 6-22-16,2 4-24 15,-2 2-3 1,6-4-6-16,5-4-1 16,9-6-26-16,10-4-7 0,6-13-19 15,7-6-9-15,10-18 22 0,3-8 6 16,13-17 23-16,6-5 9 15,-4-10 9-15,1-4 3 16,-15 1 5 0,-9 3 7-16,-14 10 22 15,-11 8 13-15,-8 17 7 0,-8 10-8 0,-2 19-23 32,-1 9-18-32,3 11-23 15,-1 3-11-15,4-2-52 0,1-5-27 0,9-12-97 31,0-9-99-31,9-14 174 0</inkml:trace>
  <inkml:trace contextRef="#ctx0" brushRef="#br0" timeOffset="171434.48">22227 16502 1865 0,'7'9'140'0,"5"-2"87"0,7-6-118 15,8-3-68-15,2-4-23 16,8-7-16-16,-1-1-8 16,-2-5-37-16,1-3-25 15,-9-2-92-15,-2-3-89 16,0-6 141-16</inkml:trace>
  <inkml:trace contextRef="#ctx0" brushRef="#br0" timeOffset="171628.36">22661 16249 1769 0,'-7'24'145'0,"-2"6"79"15,2 6-78-15,1 10-93 16,2 3-23-16,1 4-23 16,1 2-5-16,2-3-14 15,0 1-6-15,1-10-38 16,3-4-20-16,-3-17-61 15,2-8-68-15,1-16-134 0,0-9 178 16</inkml:trace>
  <inkml:trace contextRef="#ctx0" brushRef="#br0" timeOffset="172098.32">22670 16441 791 0,'2'-71'203'16,"1"12"216"-16,1 9-83 15,3 18-87-15,1 10-30 16,0 12-57-16,4 4-27 15,1 7-43-15,4 6-22 16,11 7-26-16,1 2-12 0,3 6-18 16,-5-2-8-16,-4 1-4 15,-1 1 0-15,-7-5 1 16,2 1 0-16,-8-5 2 16,-3-3-2-16,-7-1-20 15,-7 0-7-15,-14 1-6 16,-6 2 1-16,-12 0 21 15,-3 2 7-15,9-3 6 16,1-1 2-16,19 0 2 16,7-1 1-16,12-1-1 15,11-3 1-15,15 1-3 16,6 0-1-16,6 4-3 16,-6 4-1-16,-3 4 1 0,-2 2 0 15,-11 2 3 1,0 3 1-16,-12-3 2 0,-4 0 2 0,-12-1 2 15,-5-2-2 1,-6-1-1 0,-3-1-2-16,-7-5-4 0,-4-4-1 15,-9-7-7-15,-5-3-6 16,-2-5-10-16,6-1-10 16,7-5-46-16,8-3-40 0,10-7-124 15,6-5-93-15,11-9 179 16</inkml:trace>
  <inkml:trace contextRef="#ctx0" brushRef="#br0" timeOffset="206705.06">20710 12538 925 0,'2'2'174'0,"-1"2"130"0,-1-1-80 16,3-1-42-16,-3-2-64 15,-3-1-29-15,-6-2-50 16,-12 2-17-16,-13 0-9 16,-5 1 2-16,-12 0 0 15,-5 1 0-15,-1 0-7 16,1 1-4-16,-6 1-3 16,-4 1-1-16,-1 4 0 15,1 0 0-15,12 2 0 16,13 1 0-16,20-1 16 15,6-1 13-15,8-1 18 16,7 2 10-16,7 2-3 16,3 3-10-16,5 12-15 0,1 8-7 15,-5 19-12-15,-2 11-3 16,-6 20-3-16,-5 14-2 16,-3 20 0-16,-4 6 0 15,-2 10-1-15,1-4 1 16,2-13 0-16,1-7 1 15,4-17-1 1,1-6 1-16,3-9-1 0,2-3 1 0,6-13-2 16,3-10-1-16,0-19-1 15,5-8-1-15,4-11 2 16,5-3 6-16,10-7 6 16,4-2 3-16,9-2-4 15,-1-1-4-15,-1 1-5 16,3 2-1-16,2 1-1 15,10 1-2-15,4 0-5 16,1-2 1-16,-2-1 1 16,-12-2 3-16,-14-3 4 15,-7-5 2-15,-12-2-2 16,-2-2-2-16,-6 3-1 16,-1 0-3-16,1 2 0 15,-1-1 0-15,5-2 1 16,1-2 3-16,1-7 1 0,-2-4 2 15,-1-15 0-15,-1-11 0 16,-4-21-1-16,-1-9-2 16,-7-29-5-16,-2-14-2 15,3-21-3 1,-1-9 0-16,5-6 4 0,0 12 3 16,-1 22 1-16,2 13 0 15,-4 33-2-15,0 9 0 0,-5 19-5 16,-3 6 0-1,-2 13 0-15,4 2 0 0,0 5 3 16,2 3 2-16,3 3-1 16,-1-1 1-16,-1 7-1 15,-1 3-8-15,-13 3-36 16,-9 3-15-16,-12 3-52 16,-8 2-50-16,-7-1-267 15,-5-1 265-15</inkml:trace>
  <inkml:trace contextRef="#ctx0" brushRef="#br0" timeOffset="207726.36">19416 12540 756 0,'-3'4'181'16,"-3"0"165"-16,-4 3-158 15,-6 0-32-15,-11-1-68 16,-9-3-18-16,-7-4-6 15,-6-4 2-15,-1-4-19 16,0 0-8-16,-7 1-27 16,-6 1-12-16,-11 5 1 15,1 1-1-15,8 2 0 16,10 3-2-16,22 2-3 0,7 1 7 16,12 1 16-16,1 2 5 15,9 0 20-15,0 0-7 16,5 6-9-16,1 6-2 15,3 13-17 1,-1 11-1-16,1 20-5 0,1 9-1 16,-4 15 0-16,2 9 0 0,-4 21-1 15,0 4 0-15,-2 19 2 16,2 2-1-16,-3-7 1 16,0-1 0-16,-2-17 3 15,1-17 0-15,0-23 3 16,2-15 1-16,0-28 11 15,2-12 6-15,4-19 2 16,4-7 0-16,13-14 0 16,4-2-4-16,16-8-2 15,17-1-2-15,16 4-14 16,4-1-5-16,4 7-2 16,-3 4 0-1,11 2 0-15,0 2 0 0,-7 4-1 16,-10 3 0-16,-27 2 2 0,-8 4 1 15,-15-2 5-15,-6 0 2 16,-8-5-6 0,-5-4-1-16,-7-13 0 0,-1-11-1 15,-8-25 5 1,1-16-2-16,2-34-3 0,2-18 0 16,8-24-3-1,6-13 0-15,6 0 2 0,0 9 1 16,-2 13 2-16,-2 12 2 0,-5 21 1 15,-3 11-2-15,-6 26 0 16,-5 11 2-16,-10 20 1 16,-5 3-3-16,-16 11-4 15,-6 8-5-15,-18 12-16 16,-5 7-4-16,-2 12-16 16,1 3-16-16,13 5-64 15,7 1-62-15,2-1 100 16</inkml:trace>
  <inkml:trace contextRef="#ctx0" brushRef="#br0" timeOffset="208653.67">17919 12588 611 0,'-9'4'123'0,"0"0"138"0,1-1-139 31,-1-2-2-31,2-3 20 0,0-2 22 0,-1-2 18 16,-2-2-4-16,-6 2-52 15,-4 0-31-15,-14 2-54 16,-6 2-17-16,-23 2-12 16,-10-1-4-16,-2 2-2 15,-4 0-1-15,19 5-3 16,6-1-1-16,14 4-3 31,10 0-2-31,8 0-2 16,4 1 1-16,9 6 0 15,9 4 2-15,-3 14 4 16,7 10 1-16,0 18 6 16,-7 9 3-16,-2 17 3 15,-6 13-2-15,-4 18-4 0,-3 9-3 16,-4 13-2-16,0 3 1 16,0-8 1-16,4 0-2 15,11-12 0-15,5-10-1 16,2-12 2-16,5-10 0 15,-1-15 7-15,3-5 1 16,-3-11 0-16,2-5 0 16,3-15-5-16,4-7-3 15,9-17-6-15,4-6-4 0,11-11-2 16,4-5 2-16,9-7 3 16,7-4 2-16,30-5 0 15,16-2-1-15,10-8 1 16,6-5 0-16,0-5 3 15,-8-4 0-15,-14 4 2 16,-16 3 2-16,-41 7 1 16,-15 4 0-16,-23 6-5 15,-5 2-6-15,-16-2-12 16,0 1-3-16,-9-8 2 16,1-6 4-16,1-17 8 15,0-12 1-15,7-19 5 16,-2-14 1-16,9-25 3 15,3-11 3-15,7-20-2 0,6-9-1 16,8 7-1-16,5 0-1 16,-1 18 1-16,-2 17 0 15,-11 26 4-15,-3 18 2 16,-14 31 3-16,-13 11 1 16,-19 20-1-16,-9 7 0 15,-4 12 7-15,0 6 1 16,6 4 6-16,-2 1-2 15,-18-4-9-15,-1 2-4 0,-1-7-21 16,6-2-33-16,24-4-112 16,6-2-110-16,17 2 138 15</inkml:trace>
  <inkml:trace contextRef="#ctx0" brushRef="#br0" timeOffset="209769.99">15941 12672 911 0,'-18'6'143'0,"2"-2"119"16,4-3-119-16,5-1-87 16,1-3-26-16,-1-3-6 15,2-1 5-15,-3-3 6 0,0-1 1 16,2 1-6-16,-1 2-5 16,3 4-13-16,-2 4-6 15,4 13-8-15,-2 8-1 16,1 24 5-16,-1 12 1 15,-2 22 12-15,-5 9 2 0,-3 21 9 16,-4 9 6-16,-3 13-3 16,-3 9-1-16,1 1-14 15,0-3-4-15,3-3-4 16,3-1-1-16,3-16-2 16,5-5-1-16,8-17-4 15,3-12-3-15,12-19-3 16,2-9-2-1,10-13 1-15,6-7 0 0,13-9 3 16,11-4 1-16,8-11 0 16,1-4 1-16,0-8 0 15,-4-5 0-15,14-6 2 16,15 1 2-16,0-3 1 16,-5 3 1-16,-20 5 3 15,-14 2 1-15,-17 2 4 0,-5 1 1 16,-13-3 17-1,-3-5 5-15,-10-13 8 0,-1-12 6 16,-2-25-15-16,-3-13-5 16,1-23-14-16,-1-16-6 15,3-21-7-15,6-13 0 16,10-24 0-16,6 2-1 16,12-6 2-16,1 5 1 0,-2 26-1 15,-1 9 1-15,-13 25-1 16,-8 12 1-16,-6 21-2 15,-7 11-1-15,-5 23 0 16,-4 10-2-16,-11 12-1 16,-7 7 0-1,-13 11 3-15,-7 2 1 0,-7 9 27 16,2 0 23-16,0-5 32 16,-12-1 6-16,-19-5-18 15,-7 0-7-15,-6 4-38 16,4 6-2-16,-8 11-8 15,-2 10-15-15,2 11-38 16,7 7-58-16,30 1-121 16,17-1 115-16</inkml:trace>
  <inkml:trace contextRef="#ctx0" brushRef="#br0" timeOffset="214339.91">13344 12286 914 0,'7'-5'97'0,"1"0"66"16,-1 1-50-16,-1 5-48 15,-3 4-16-15,-2 5-3 16,-1 2 5-16,-2 3 6 15,-3 1-1-15,0 6-14 16,-2 4-10-16,6 11-21 16,1 7-6-16,2 12-5 15,0 7 0-15,2 21 0 16,-3 6 2-16,3 11 5 16,1 5 2-16,3 7 2 0,1 4 1 15,-2 4-4-15,1 2-1 16,-4 1-4-16,-1-1-1 15,-1 0 0-15,-2-4 0 16,-1-15-1-16,0-5 1 16,0-12-1-16,-3-6 1 0,0-12 1 15,2-8 1 1,2-11 0-16,4-7 0 0,2-10 2 16,-2-4-7-16,5-4 27 15,-2 0 6-15,6-4 1 16,-1-1 8-16,3-2-30 15,1 1-6-15,0 1-5 16,1-1-1-16,2 0-1 16,1 0 0-16,-2 1 1 15,2-1 1-15,1 3 0 16,2 0 2-16,-3 4-1 16,2 2 1-16,-2-2-2 15,1 0 1-15,4-6-1 16,-3-2 0-16,1-3 0 15,1-3 0-15,2-2 0 16,2-3 1-16,9-5-1 0,8-2 1 16,17-7-1-16,8-4-2 15,11-2 0-15,2-2 0 16,4 0 0-16,9 3 1 16,4 2 1-16,1 3 0 15,0 2 0 1,-5 2 1-16,5 1 1 0,5-1 6 0,-5-1 2 15,2-3 2-15,7 0-3 16,-7 0-4-16,5 4-3 16,4 1-2-16,-1 2 2 15,-2 2-2-15,5 4 0 16,-4 2 0-16,4 2 0 16,0 0 0-16,-5 0 0 15,0 1 2-15,-5-1 0 16,3 0 1-16,5 2-1 15,3-1 0-15,1 0 2 16,-1-1-9-16,1-1 31 16,-1 1-5-16,-3-1 0 15,0 0 7-15,8-1-31 16,-4-2 3-16,-2-2-2 0,2-2 1 16,6-2 0-16,-4 0 1 15,1 0 0 1,2 1 2-16,3 4 2 0,-5 0-1 15,-1 4 0-15,3 1-1 16,-4-3-1-16,2 0 2 16,2-7-3-16,6-3 1 15,-7-4 0 1,1-1 0-16,5 2 0 0,-1 0 0 0,-7 5 0 16,4 1 0-16,-2 2 0 31,-4 4 0-31,1-3 0 0,-1-1 0 0,0-2 1 15,3-3 0-15,0-4 2 16,3-2 0-16,-3-5 0 16,2 0-1-16,-5 0 0 15,3 0 0-15,-4 0 0 16,-2 1 2-16,0 1 0 16,0-1-1-16,-5 2 13 15,0 0 3-15,1-1 7 16,2-1 4-16,-4-3-4 15,-4 0-1-15,0-3-4 16,-7-1 0-16,7 1-10 16,1 0-2-16,-5 1-3 15,-6-1-3-15,3 3-5 0,-3 1 0 16,-8 4 0-16,-5 0-1 16,-20 5 2-16,-3 2 2 15,-2 4 1-15,-4 1 2 16,-5 0 4-16,-3 0-2 15,-8 0 0-15,-3 1 0 16,-10-2-1 0,-3 0 0-16,-6-3 2 0,-2-1 1 15,-3-4 3-15,0-3 1 0,-4-4 10 16,0-3 2-16,0-10-2 16,0-6-2-16,-1-17-10 15,2-9-2-15,-1-9 0 16,0-6 1-16,3-5 0 15,1-6-1-15,1-8-2 16,0-3-3-16,1 1-3 16,0 3-1-16,2-2-2 15,-1-2-1-15,2 2-1 16,0 2 1-16,3 3-1 16,4-3-1-16,6-4-11 15,1-2-5 1,2 9 3-16,-3 6 3 0,-5 10 15 15,-6 5 7-15,-8 11 5 16,-4 9 2-16,-4 11-1 16,-2 4 0-16,-2 3-7 0,1-2-2 15,3 1-2-15,-3-6-1 16,8-6 0 0,-1-1 0-16,2-6-1 0,1 7 0 15,-6 2-2-15,-2 6-3 16,0 6 1-16,-5 1 0 15,-2 5-1-15,0 1 2 0,-9 3-4 16,-3 1-1-16,-6 5-1 16,-4 1 1-16,-8 3 1 31,-2 3 3-31,-1 3 0 0,-3 0 0 0,-5 3-2 16,-11 1 1-16,-15-2 1 15,-5 3 1-15,-8-1 1 16,5 0 1-16,-9 0 0 15,-6-1 1-15,-4-2 0 16,-5 1 0-16,-7-2 0 16,0-1 2-16,-3-1 0 15,-2-2-1-15,-3 3 0 16,-2 1-1-16,-3-1-2 16,-8 3 0-1,2 2-2-15,-1-1-2 0,-22 5 0 0,7 2 0 16,-7 2 0-16,-15 3 1 15,14 0 2 1,-12-2 1 0,-4 0 3-16,9-1 2 15,-15-2 2-15,12 0 0 0,2-2-1 16,-2 0 0-16,17-1 1 16,-9 0-1-16,4 1-1 15,3 0 1-15,-16 1-3 16,5 4-1-16,-6 1-3 15,-8 0 0-15,11 2-2 16,-6-2 1-16,6 1 1 16,6 0 0-16,-7-1 3 15,13-2 0-15,-8-3 0 16,-1-1 3-16,17-2-1 16,-10-1 1-16,10 2-1 15,4 1 0-15,-6-2-1 16,6 2 1-16,14-4-2 15,-8 0 0-15,6-3-4 16,4 0-2-16,-3 1-1 0,-1-1-2 16,4 2-6-16,4 1-2 15,-6-2 2-15,7 1 3 16,10-5 10-16,5-1 5 16,6-4 3-16,3-3 0 15,2 0-2-15,0-1-1 16,10 2-1-16,1 0-2 15,1 2-2-15,-3 2-7 16,3 3-22-16,6 1-8 16,0 1-8-16,0 0 8 0,1-1 21 15,0 0 10-15,11 1 8 16,4-1 0-16,2 2 0 16,-3 3 2-16,-6 2-43 15,-5 4-41-15,3 12-180 16,-2 7 147-16</inkml:trace>
  <inkml:trace contextRef="#ctx0" brushRef="#br0" timeOffset="-208411.69">23787 15055 899 0,'2'-6'130'16,"-5"2"136"-16,-3 1-63 15,-3 3-28-15,5 4-19 0,3 3-31 31,3 6-3-31,2 4-4 0,2 4-13 0,3 8-20 16,3 3-18-16,1 10-35 16,3 3-8-16,-3 5-12 15,1-1-3-15,0-4-5 16,-3-1-1-16,-2-10-34 16,-3-4-38-16,-6-14-108 15,-1-5-91-15,-3-8 141 16</inkml:trace>
  <inkml:trace contextRef="#ctx0" brushRef="#br0" timeOffset="-208051.02">23742 15026 1675 0,'-1'4'116'0,"2"0"57"16,3-2-45-16,8-1-41 15,4 2-9-15,8-1-3 16,-1-2-3 0,12 4-2-16,3 0-2 15,5 6-12-15,5 3-10 0,-5 6-21 16,-2 6-5-16,-10 6-7 16,-5 4 0-16,-15 7 0 15,-7-1 2-15,-10-1 3 16,-4-2 3-16,-11-2 4 15,-3-1-3-15,-6-6-7 16,-3-3-6-16,2-5-27 16,1-3-21-16,4-5-65 15,0-1-48-15,7-8-96 16,2 4-63-16,5-4-284 16,5-6 340-16</inkml:trace>
  <inkml:trace contextRef="#ctx0" brushRef="#br0" timeOffset="-207799.11">24240 14925 1673 0,'4'16'187'0,"1"3"143"0,1 4-96 0,-2 6-82 31,0 1-37-31,0 1-38 16,-1 5-14-16,0 2-24 16,0 2-11-16,-2 6-22 15,2-3-15-15,-3-3-66 16,0-5-52-16,1-7-147 16,-1-4-121-16,0-8 216 15</inkml:trace>
  <inkml:trace contextRef="#ctx0" brushRef="#br0" timeOffset="-207186.87">24472 14899 1783 0,'6'7'153'0,"2"2"85"16,-3 9-116-16,-2 4-33 15,-3 11-32-15,-6 5-8 16,0 3-20-16,1 1-6 16,0 0-18-16,0-1-4 0,4-1-1 15,0-3 0-15,1-5-3 16,5-3 0-16,-1-9-1 16,2-4-2-16,0-12 5 15,-1-5 4-15,0-13 10 16,1-7 7-16,-3-14 9 15,0-8 0-15,3-9-4 16,-5-8-2-16,4-2-7 16,1 4-4-16,2 10-2 15,2 14-2-15,-1 17 7 16,0 8 4-16,-5 10 3 16,-1 6-2-16,5 7-9 15,-3 3-5-15,3 7-5 16,4 3 0-16,-3 2-1 15,1-2 1-15,2-4-1 16,-4-1 0-16,2-10 0 16,-1-2 0-16,0-9 3 0,-1-4 1 15,2-11 3-15,2-7 3 16,0-9 5-16,1-4 1 16,-3-5 6-16,2 3 1 15,-4 11 4-15,0 7 3 16,-4 16 7-16,-2 8 1 15,0 18-7-15,1 10-6 16,-2 13-15-16,-1 4-6 0,1 4-4 16,0-2-1-16,-1 2-14 15,0-4-11-15,-2-5-36 16,2-8-32-16,0-11-89 16,0-9-64-16,4-14 132 15</inkml:trace>
  <inkml:trace contextRef="#ctx0" brushRef="#br0" timeOffset="-206574.38">25004 14822 1772 0,'0'4'155'0,"2"7"97"15,1 6-63-15,-3 11-90 16,-2 7-21-16,-1 8-30 15,0 3-6-15,1 0-14 16,0 0-9-16,0-5-13 0,-2-3-2 16,0-2-4-16,0-5 0 15,3-8-6-15,-2-4-4 16,1-9-13-16,-1-6-6 16,1-8 11-16,1-9 9 15,1-12 29-15,1-10 20 0,4-14 11 16,-2-6 0-1,4-10-4-15,-3 3-10 0,3 10-14 16,1 8-5-16,1 22-11 16,0 7-1-16,-2 15 0 15,1 8-1-15,-2 12-5 16,2 7-1-16,2 5-7 16,0 0-1-16,6 1 3 15,1-5 0-15,-1-8 4 16,-1-2 0-16,-3-9 2 15,-1-2 0-15,-2-7 0 16,1-6 1-16,0-8 3 16,-1-7 0-16,1-9 8 15,0-5 3-15,-2-3 6 16,2 2 3-16,-1 6 1 16,0 8-1-16,-2 12 1 0,-1 7-1 15,-3 15-2-15,1 8-1 16,-4 18-5-16,1 8-1 15,-4 7-7-15,0 0-1 16,0 3-4 0,-2-2-34-16,3 2-21 0,1-1-28 15,2-9-89-15,3-6 47 16,3-11 46-16</inkml:trace>
  <inkml:trace contextRef="#ctx0" brushRef="#br0" timeOffset="-184597.96">19288 6726 242 0,'-11'12'89'0,"8"-2"78"15,3-4-18-15,5-6-4 16,4-3-2-16,3-6 14 16,3-3-15-16,4-5-42 15,3-1-20-15,0-4-30 0,0-2-19 16,6-9-9-16,-1-6 3 15,5-15 12-15,7-6 8 16,16-20 0-16,19-6-5 16,19-21 6-16,9-8-1 15,10-10 0-15,6-7 10 16,-1-1-8-16,-1 1-6 16,-9 9-6-16,-11 5-10 0,-11 18-7 15,-10 9 0-15,-30 18 1 16,-17 11-7-16,-21 20-33 15,-7 9-30-15,-2 10-64 16,-6 5-42-16,4 12-264 16,0 3 260-16</inkml:trace>
  <inkml:trace contextRef="#ctx0" brushRef="#br0" timeOffset="-183892.76">19720 6376 238 0,'-47'10'21'0,"2"0"9"16,3 0-9-16,3-2-13 15,1-1 6-15,9-4 45 16,-1-2 34-16,8-3 57 16,2-2 14-16,5 0-13 15,5-1-20 1,-1 4-28-16,3 0 3 0,-7 3 13 15,2 3 5-15,-6 4-2 16,0 4-9-16,0 1-28 16,1 1-9-16,8 0-20 15,3-2-13-15,9-2-18 0,9-1-9 16,11-2-5 0,6-2 2-16,19 0 2 0,4-2 0 15,6 2-5-15,7 2-2 16,9-2-5-1,16 2-1-15,11 0-2 16,6 0 0-16,11 2 0 0,1-1 0 0,7 3 1 16,9 1 0-16,10 0 1 15,-3 1 0-15,27 2-1 16,-1 1 0-16,-3 0-17 31,10 0 34-31,-16-2 35 0,12-2 13 0,2 0 46 31,-9 0-26-31,15-1-26 0,-11-1-10 0,8-4-25 32,-2 1-8-32,-24-5-7 0,3 1-2 15,-17-1-1-15,-13 1-1 0,-18 1 2 16,-12-1-2-16,-16-1-17 0,-4-1-22 31,-7-3-89-31,-4-3-62 0,-12-9-188 0,2-4 197 16</inkml:trace>
  <inkml:trace contextRef="#ctx0" brushRef="#br0" timeOffset="-183162.91">20739 4966 714 0,'3'7'63'0,"6"-1"48"16,7-1-17-16,8-3 13 15,5 0 2-15,15-3 16 0,9 0-11 16,28-2-20-16,9 1-18 16,17 2-39-16,16 0-11 15,12 3-21 1,6-1-4-16,30 1 5 16,-7-1 6-16,17 2 20 0,5-1 10 15,-6 1 17-15,19 1-5 0,-12 0-13 16,14 2-11-1,-9 1-21-15,-1 1 1 16,-11 4-4-16,-16 1-2 16,-2 5 9-16,-23 0-3 15,-28-2 1-15,-10-2 4 0,-24-5-6 16,-5-3 2-16,-6-5-24 16,-7-3-39-16,-24-7-131 15,-8-4-228-15,-6-7 234 16</inkml:trace>
  <inkml:trace contextRef="#ctx0" brushRef="#br0" timeOffset="-182101.69">24542 5219 447 0,'10'-1'81'0,"0"-1"67"16,-3 2-11-16,1-2-46 15,-4-2-3-15,5-1-8 16,5-2-7-16,4-2-10 0,2 2-6 16,-3 1-19-16,2 1-9 15,4 3-20-15,2 0-6 16,7 1-2-16,0 0-2 15,5-1 28 1,5-1 16-16,5 0 21 0,-1-1 11 16,-5 1-16-16,-7 1-11 15,-17 0-14-15,-4 0-1 16,-11 2 11-16,-2 0 1 0,0 0-4 16,1 0-5-16,-1 0-14 15,1 0 0-15,0 4 3 16,-1 0 2-16,3 2-5 15,0 1-2 1,-1-1-2-16,-1 1-1 0,-2 0 7 16,1 0 3-16,-2-1 7 15,1 0-1-15,-6 1-5 16,-4-2-5-16,-1 4-8 16,-3 2-4-16,0 3 0 15,-1 3-2-15,-5 3-2 16,-4 0-1-16,-5 7-4 0,-3 3-2 15,-3 9 0 1,-5 5 0-16,-7 14-1 16,-2 8 0-16,-16 15-1 0,-17 7 0 15,-16 11 1 1,-6 6-15-16,-16 5-3 0,7-3 1 16,5-14 3-1,4-10 14-15,30-12 3 16,6-2-4-16,8-9-13 15,2-10-5-15,8-14-39 0,13-7-38 0,22-12-118 16,11-4-108 0,12-4 171-16</inkml:trace>
  <inkml:trace contextRef="#ctx0" brushRef="#br0" timeOffset="-181117.16">21667 5597 42 0,'2'-1'6'0,"0"-2"9"16,-1 0-8-16,2-1-4 15,-1-1 0-15,-1-1-3 16,-1-3 0-16,-2 2 0 16</inkml:trace>
  <inkml:trace contextRef="#ctx0" brushRef="#br0" timeOffset="-180725.63">21657 5520 162 0,'1'-2'41'16,"2"1"34"-16,-2-1-39 0,-1 0-13 0,4 1-2 16,-4-1 19-1,3 0 38-15,3 0 19 16,-2 0 31-16,0-1 3 0,-4 3 1 16,3-4-1-16,-1 4-20 15,-2 0-9-15,2 0-7 16,-2 0-1-16,0 0-8 15,1 0-4-15,-1-1-23 16,0 5-11-16,-8 5-15 16,-1 3-8-16,-8 9-13 15,-3 5-4-15,-7 11-6 16,-7 4-1-16,-13 3 1 16,-4-1-1-16,1-3 1 0,1-5 0 15,15-4-1 1,4-3 0-16,11-7-18 15,4-3-9-15,9-5-21 16,4-3-23-16,3-4-83 16,5-4-166-16,9-5 186 15</inkml:trace>
  <inkml:trace contextRef="#ctx0" brushRef="#br0" timeOffset="-180329.52">21701 5464 393 0,'0'1'106'0,"2"-1"75"0,3 2-59 16,-2-1-40-16,3 0-51 15,1 1-14 1,-2-1 19-16,1 1 6 0,2 0 11 16,1 0-1-16,4-1-28 15,2 1-9-15,7-1 18 31,7 1 17-31,20 1 27 16,5-2 10-16,8 0-22 16,-4-1-17-16,-12-1-24 15,-6 0-9-15,-13 0-27 16,-7 0-58-16,-11 0 43 16</inkml:trace>
  <inkml:trace contextRef="#ctx0" brushRef="#br0" timeOffset="-179709.93">21346 5911 152 0,'-7'-1'53'0,"2"-2"46"15,3-2-19-15,2-1-49 0,0 0-13 16,1 0-10 0,0 2 14-16,-1 1 31 0,0 2 20 15,0 0 20-15,1 0-7 16,5-5 2-16,2 4 9 0,5-2 19 15,4 1-1-15,2-2-32 16,5 3-26-16,3 2-44 16,1-1-8-1,-3 3 24-15,0 2 11 0,-4 5 19 16,2 1 8-16,2 2-15 16,2 2-5-16,4-1-17 15,2 0-1 1,12-2-10-16,6-4-6 0,16-4-1 15,-1-2-5-15,-4-3 0 16,-7 0-6-16,-20-1-86 16,-5 1-94-16,-10 1 97 15</inkml:trace>
  <inkml:trace contextRef="#ctx0" brushRef="#br0" timeOffset="-179119.23">22410 5544 197 0,'-1'-6'33'16,"1"-3"29"-16,-1 0-30 0,2-2-23 16,4-1 7-16,-1 1 29 15,5 0 19-15,3 4 9 16,-1 2-2-16,3 2-7 16,-5 2 6-16,0 2 37 15,-1 3 22-15,-4 2 35 16,2 2 0-16,-7 2-23 15,-2 2-17-15,-5 2-39 16,-2 1-17-16,-4 4-22 16,-10 2-8-16,-8 3-17 15,-7 4-5-15,-6 4-7 16,0 3-4-16,3 2-3 16,2 0-1-16,5-1 0 15,7-1 0-15,6-5-1 16,4-2 0-16,2-5-26 0,1-2-27 15,4-1-92 1,0-2-73-16,2-6 116 0</inkml:trace>
  <inkml:trace contextRef="#ctx0" brushRef="#br0" timeOffset="-178785.88">22187 5473 457 0,'-2'8'70'15,"2"-2"95"-15,5-2-21 16,10-3-9-16,5-2-17 16,12-4-60-16,7-2-17 0,5-3-32 15</inkml:trace>
  <inkml:trace contextRef="#ctx0" brushRef="#br0" timeOffset="-173838.29">22537 5476 180 0,'6'-1'76'0,"2"-2"85"16,1 1-11-16,-2-1-21 16,1 2-6-16,0-1-16 15,0 1-3-15,4 0-10 32,-2 1-11-32,5 0-11 15,5 1-9-15,9 1-15 16,4 0-9-16,12 2-17 0,4 0-7 0,3 2-10 15,-3-1-2 1,-10-2-1 0,-7 1 1-16,-10-3-11 15,-7-1-44-15,-14 0 34 0</inkml:trace>
  <inkml:trace contextRef="#ctx0" brushRef="#br0" timeOffset="-173320.84">22491 5605 226 0,'0'-4'21'15,"-2"-2"30"-15,-1 0-44 0,-1 0-7 16,-3 0 0-16,1 0 1 0,-4 2 1 16,2 1 1-1,4 1 23-15,3 2 12 0,-1 0 23 16,-3 4 21-16,5 1 34 16,4 1 14-1,3 1 22-15,1-1-2 16,6-2-28-16,2 2-16 0,5-3-38 15,7 0-16-15,7 0-25 16,5-3-6-16,7-1-6 16,4-2-3-16,1-3-6 15,-6-1-1-15,-9 1-54 16,-12-1-73-16,-15 2 70 16</inkml:trace>
  <inkml:trace contextRef="#ctx0" brushRef="#br0" timeOffset="-172920.9">22391 5662 251 0,'-9'2'63'15,"2"2"76"-15,-3-1-29 16,3 1 5-16,10-1 24 16,1-2 7-16,9 1-14 15,7 0-5-15,4 1-22 16,3 2-17-1,5 0-23-15,-3 1-14 0,6-1-15 0,-1 0-4 16,2 1-10-16,2-5-4 31,-4 1-8-31,0-2-3 16,-8 0-20-16,-5-2-35 0,-15-1-123 16,-7 0-121-16,-11 0 153 15</inkml:trace>
  <inkml:trace contextRef="#ctx0" brushRef="#br0" timeOffset="-172543.56">22302 5776 745 0,'0'0'61'0,"0"0"41"0,-2-3 2 15,-3 0-37 1,-3 0 2-16,-1-3-22 0,1 2-14 16,4-1-5-16,1 1-6 15,7 3 13-15,5 1 13 16,10 3 16-16,6 3 8 15,11 0 12-15,6 3-5 16,-5-1-11-16,2-3-10 0,-8 1-25 16,-7-3-7-16,-2-1-11 15,-2-2-3-15,-7-1-2 16,-4-2-2-16,-6-2-53 16,-3 1-50-16,-5-1-183 15,-2 0 152-15</inkml:trace>
  <inkml:trace contextRef="#ctx0" brushRef="#br0" timeOffset="-172218.26">22286 5818 280 0,'-6'3'111'15,"1"1"137"-15,-2-2-25 0,5 0-39 16,1 0-8-16,2-2-33 16,3 0-17-16,7-3-26 15,4 0-20-15,8 2-26 16,6-3-12-16,9 3-18 16,1 0-4-16,1 1-7 15,-3 0-2-15,-4 0-2 16,3 1-3-16,-9-1-2 15,-1 0-2-15,-9-1-44 16,-4-2-32 0,-12 3-114-16,-3-2-145 15,-7 5 193-15</inkml:trace>
  <inkml:trace contextRef="#ctx0" brushRef="#br0" timeOffset="-171972.25">22204 5871 495 0,'-3'5'121'0,"-2"-1"137"16,5 0-28-16,4 0-28 16,2 0-30-16,8-1-48 15,5-1-21-15,11 0-41 16,5-1-17-16,2-2-30 15,1-1-6-15,-6-2-17 16,-8-1-31-16,-5 1-108 16,-8 0-112-16,-7 2 135 15</inkml:trace>
  <inkml:trace contextRef="#ctx0" brushRef="#br0" timeOffset="-171782.51">22151 5960 708 0,'-6'6'112'15,"4"1"118"-15,4 0-91 0,11-2-13 16,5 0-22-16,15-3-25 16,9-2-24-16,15-3-32 15,1-2-55-15,-2-1 23 16</inkml:trace>
  <inkml:trace contextRef="#ctx0" brushRef="#br0" timeOffset="-171026.85">21187 5388 519 0,'-5'0'115'0,"-2"-2"121"0,-3-3-154 16,-5 0-37-16,-1-2-23 16,-2 2 8-16,5 0 11 15,4 1 10-15,8 4 4 16,0 0-2-16,4 1-2 15,9 4-3 1,6 4 15-16,7-1 2 0,11 2 8 16,2 0-3-16,11-4-26 15,7 1-8-15,9-3-16 16,2 0-6-16,-7-2-3 16,-8 1-2-16,-21 1 0 15,-8 0-9-15,-13 2-83 16,-5 0-65-16,-9 0 74 15</inkml:trace>
  <inkml:trace contextRef="#ctx0" brushRef="#br0" timeOffset="-170630.73">21069 5410 306 0,'-11'2'104'16,"0"-1"91"-16,10 4-29 15,5 1-11-15,15 0-1 16,11 2 9-16,7 0-31 16,2 0-21-16,0 2-34 15,-4-2-22-15,4 0-27 16,-2-1-7 0,1-3-10-16,3-1-2 0,1 0-4 15,-1 1 0-15,-2 2-15 16,-8 1-26-16,-7 1-107 0,-6 0-122 15,-6 0 143 1</inkml:trace>
  <inkml:trace contextRef="#ctx0" brushRef="#br0" timeOffset="-170299.65">21134 5548 109 0,'-10'-1'5'0,"1"0"18"15,1 1 22-15,5 1 55 0,5 3 30 16,8 1 37-16,7 2-8 15,7 3-16-15,1-1-8 32,7-1-15-32,-2-2-7 0,7-1-20 0,2-2-19 15,2 0-32 1,0-2-15-16,-3-1-15 0,-7-1-24 16,-8-3-201-16,-7 1 151 0</inkml:trace>
  <inkml:trace contextRef="#ctx0" brushRef="#br0" timeOffset="-169951.57">21033 5592 687 0,'-7'-2'95'0,"2"0"62"16,4 2-24-16,3 2-26 16,10 3-11-16,6 1-10 15,14 6-32-15,1 1-12 16,7 1-25-16,-3 1-6 15,-5-4-5-15,2 3 1 16,-5-2-1-16,-3-4 1 0,-3-3-19 16,-5-1-32-16,-10-2-142 15,-2 0-136 1,-6 2 170-16</inkml:trace>
  <inkml:trace contextRef="#ctx0" brushRef="#br0" timeOffset="-169731.17">20984 5712 425 0,'11'0'121'0,"5"2"142"0,8 2-56 15,7 3-54 1,2-1-15-16,1 3-49 0,-5-4-26 15,-2 0-39-15,-2 2-12 16,-7-2-51-16,-2 1-67 16,-8-3 61-16</inkml:trace>
  <inkml:trace contextRef="#ctx0" brushRef="#br0" timeOffset="-169574.94">20861 5872 775 0,'19'10'74'0,"11"-2"27"16,6 0-10-16,20-4-74 16</inkml:trace>
  <inkml:trace contextRef="#ctx0" brushRef="#br0" timeOffset="-168773.16">22787 5432 458 0,'3'-12'80'15,"0"1"85"-15,1-7-3 16,0-1-11-16,4-5 19 16,-6-8-5-16,3-9-24 15,-4-7 9-15,2-13-24 16,5-4-12-16,6-10-27 15,3-3-24-15,-1-9-9 16,1-1-4-16,-1 6-8 16,-1 7-5-16,2 23-15 15,-6 6-8-15,0 13-10 16,1 3-4-16,1 5-1 16,0 1-2-16,-2 5-40 15,0 3-44-15,-6 5-133 0,-4 9-183 16,3-2 227-16</inkml:trace>
  <inkml:trace contextRef="#ctx0" brushRef="#br0" timeOffset="-168364.89">22861 4404 578 0,'-14'6'134'0,"0"4"157"15,5-3-137-15,-1 2-9 16,-1 2-35-16,5-3-29 16,-3 3-21-16,0 1-40 15,-2-1-7-15,0-1-7 16,5 0-2-16,4-4-2 16,2 0-1-16,11-2 0 15,5-3 0-15,10-4 2 16,5-3 0-16,2-4 5 15,-5-2 7-15,-4-4 17 0,-1-4 7 16,-4-1 12-16,-5 0 3 16,-3 3 2-16,-1 6-1 15,-2 9-17-15,-1 3-11 16,0 13-20-16,2 6-7 16,2 6 0-16,3 1 2 15,1-1 0-15,2-2 1 16,2-2-6-16,4-3-45 15,8-2-142-15,2-3-191 16,11-5 200-16</inkml:trace>
  <inkml:trace contextRef="#ctx0" brushRef="#br0" timeOffset="-167490.66">22609 3640 1007 0,'0'0'94'16,"0"0"69"-16,-1 1-12 16,1 1-12-16,0 2-7 15,1 2-15-15,2 6-60 16,-1 2-14-16,1 4-26 16,0 0-7-16,-2 1-4 31,-1 0 0-31,0-1 1 15,0-2 1-15,0-5-1 16,-1-2-2-16,1-3-1 16,2-3 0-16,1-4-1 15,1-5 1-15,4-11 1 16,2-4-1-16,4-12-1 0,0-3 0 16,-1-8 1-16,0 0 0 15,-3-1-1-15,0 4 0 16,-4 12-3-16,-3 5 1 15,-3 14 2-15,0 9-2 16,-1 1-3-16,1 10-1 16,7 7-5-16,2 4 2 15,7-1 4-15,2 1 0 0,0 0 2 16,4-4 0-16,-4 1 2 16,3-3-1-16,-3-5 3 15,-3-5 0-15,2-5 2 16,0-4 1-16,2-7 6 15,0-5 3-15,0-8 19 16,-3-2 6-16,-1 2 2 16,-3 1 3-16,-1 8-15 15,-5 6-7-15,-3 10-11 16,-1 8-8-16,-4 13-7 16,-1 4-1-16,1 9 2 15,-2 3 1-15,3 1 2 16,3 2 2-16,5-3-41 15,4 1-30-15,5-3-108 16,2-3-107-16,9-4 160 0</inkml:trace>
  <inkml:trace contextRef="#ctx0" brushRef="#br0" timeOffset="-166724.27">23347 3784 815 0,'-12'8'129'15,"2"2"176"-15,0 2-230 16,5-2 17-16,8-2-30 16,3-2 12-16,5-5-15 15,0-2-4-15,3-5-5 16,2-2-12-16,-3-5-18 16,1-2-6-16,-3-2-3 15,-2-3 1-15,-5 1 5 16,-1-1 2-16,-8 0 1 15,-1 1 1-15,-8 1-4 16,-6 6-2-16,-6 10-4 16,-5 6-2-16,-6 9-4 0,0 6-2 15,7 3-3 1,6 3-1-16,16 2-2 16,8 2-1-16,20 0 2 0,6-4 2 15,12-1 1-15,1-5 3 16,0-6 11-16,0-3 6 15,1-10 14-15,6-4 5 16,1-8 7-16,5-3 6 16,-6-2 7-16,-7 0 0 15,-14 4-8-15,-11 4-9 0,-13 9-24 16,0-2-8-16,-8 9-11 16,3 2-2-1,-2 2 0-15,4 2 2 0,2-3 1 16,3-2 2-16,2-4 2 15,0-1 2-15,2-7 0 16,1-2-1-16,6-7-2 16,3-4-1-1,6-3-2-15,-2-2 0 0,3 4-2 16,0 3-3-16,-2 11-2 16,-3 6-2-16,-4 11 1 15,-5 3 2-15,-3 3 5 16,-1-1 1-16,-2-3 3 0,0-2 1 15,-2-7 2-15,1-3 1 16,1-4 2 0,1-4 0-16,6-8-3 0,1-4-1 0,11-5-3 15,6 0 0-15,9 6 4 32,4 3 1-32,-5 11-2 0,-5 7-4 15,-14 9-6 1,-6 5-1-16,0 8 9 0,-1 3-19 15,6 1-87-15,4-1-73 0,-4-4-333 32,4 3 293-32</inkml:trace>
  <inkml:trace contextRef="#ctx0" brushRef="#br0" timeOffset="-166338.66">23706 4120 994 0,'-25'5'95'0,"-1"4"48"15,-5 5 1-15,4 6-53 16,3 5-11-16,10 4-12 16,4 3-19-16,10-2-23 0,4-4-8 15,13-3-11 1,6-5-2-16,15-6-8 0,6-4-19 15,3-10-40-15,-3-4-26 16,-6-12-69-16,-5-5-42 16,0-7-160-16,1-3 196 0</inkml:trace>
  <inkml:trace contextRef="#ctx0" brushRef="#br0" timeOffset="-166020.83">23997 4065 721 0,'-1'-27'178'0,"-5"11"130"15,-4 8-69-15,-7 15-98 16,-3 7-46-16,-1 11-16 15,2 3-8-15,1 7-19 16,5 5-13-16,4 3-19 16,3 5-8-16,3-4-3 15,1-3-1-15,0-7-1 16,2-7 0-16,2-9-1 16,1-1-2-16,2-9-1 15,1-4-3-15,6-8 0 16,5-4 0-16,0-10 4 15,3-2 4-15,0 1 2 16,-3-1 3-16,-1 11 8 16,-4 5 1-16,-4 12-1 15,-1 5-5-15,-1 2-9 16,-2 3-3-16,4-4-1 0,4 1-9 16,8-1-59-16,5-4-61 0,7-2-177 15,2-5 165-15</inkml:trace>
  <inkml:trace contextRef="#ctx0" brushRef="#br0" timeOffset="-165407.87">24393 4278 1151 0,'-9'-14'60'0,"-4"0"14"0,-2 1 18 31,-2 8-19-31,0 1 5 0,0 8-15 0,1 6-25 15,1 4-28 1,-3 5-8-16,6 1-4 16,0-1-1-16,5-3-1 15,7 2-1-15,3-8 3 16,5-3 1-16,3-5 2 16,0-2 2-1,3-3 3-15,-3 0 2 0,2-1 7 16,-2-3 3-16,0 2 0 15,-2 0-1-15,-3 4-6 16,-5 1-2-16,-1 0-4 16,-1 5-2-16,-2 1-3 15,0 2 0-15,3 2-2 16,3-3 0-16,5-1 0 16,2-3 1-16,8-1 1 15,0-1 3-15,2-4 0 16,0-1 2-16,1-5 2 15,4-1 2-15,1 0 14 16,-2 1 7-16,-5 6 14 16,-6 0 0-16,-11 7-13 0,-4 3-8 15,-13 5-16-15,4 3-4 16,-7-1 1-16,5-1 0 16,5-8 0-16,1 0 1 15,7-4-1-15,0 0-4 16,10-3-12-16,5-5-4 0,7-6-1 15,5-2 4-15,1 0 11 16,-2 2 0 0,-3 3-1-16,-6 2-1 0,-5 5-3 15,-1 4-1-15,-5 7-1 16,0 2 0-16,-2 4-32 16,-4-3-28-1,4 2-83-15,-2-2-88 0,4-2 134 16</inkml:trace>
  <inkml:trace contextRef="#ctx0" brushRef="#br0" timeOffset="-164775.35">24749 4402 716 0,'2'-4'102'16,"-1"1"81"-16,-1 2-10 16,-3 3-62-16,-5 2-6 0,-3 5-25 15,1 0-32-15,-1 3-33 16,2-3-8-16,2-3-1 15,5-3 3 1,2-3 3-16,-2-1 1 16,4-5-3-16,1-2-4 0,7-7-4 15,4-3-2-15,9-3-2 16,-2-1 0-16,1 8-1 31,-3 7-1-31,-5 8-2 0,-3 6 0 0,-5 5 2 16,0 0 1-16,-2 3 3 15,0-2 1 1,4-4 2-16,2-2 1 16,4-4 1-16,-1-2 0 0,3-4 1 15,0-3 1-15,0-3 2 16,-2-1-1-16,-7 2 13 16,-7-1 1-16,-7 5-2 0,-7 4-1 15,-5 6-16 1,2 5-3-16,4 1-2 15,3 0-2-15,11-1 2 16,6-2 0-16,10 1 2 16,5-3 3-16,5-6 2 15,1-2 0-15,1-9 1 0,-1-3 0 0,0-8 0 16,-3-3 0-16,0-8 0 31,-1-5 0-31,-7-5 5 16,0-5 2-16,-7 1-1 15,-1-1 11-15,-8 12 21 16,-3 7 12-16,-6 15 12 16,-3 7-15-16,-4 17-31 15,0 7-18-15,-3 14-8 16,1 12 0-16,8 13 4 16,1 8 2-16,13 5 1 0,6-3 2 15,11-7-78-15,8-7-58 16,14-7 71-16</inkml:trace>
  <inkml:trace contextRef="#ctx0" brushRef="#br0" timeOffset="-157743.43">23120 5431 171 0,'-2'-1'42'15,"0"-1"40"-15,-1 1-46 16,-3 1-4-16,-1 1 19 16,1 1 16-16,0 2 31 15,1 0 12-15,2 3 0 16,1 0-2-16,0 1 2 0,-2 1 1 16,-1 1-3-16,-1-1-4 15,-5 2-18-15,0-1-14 16,-4 1-28-16,4 0-13 15,-1-2-17-15,2 0-5 16,1 0-3-16,0-1 2 16,-5 7 0-16,0 0 0 0,-6 3-2 15,0 0-2-15,-3 2-1 16,0 1 1 0,0-1 4-16,0 0 2 15,-2-2 2-15,-1 0-2 0,-4-1-4 31,4 0-1-31,-1 1-3 0,1 0 0 0,5-2-2 32,4 0 0-32,8-2 0 15,3-2-1-15,2-1 0 0,1-1 1 16,2 0 0-16,-1 1 0 0,0-1 1 16,-2 0 1-16,-1-3 0 15,-1-1 0-15,-1-1-1 16,0-3 1-1,2 0-1-15,-2 0 0 16,3 1 0-16,1 1-1 16,0 0 0-16,0 0-1 15,3-1 0-15,0 1 1 16,1-1-1-16,-1-2 1 16,0-1 2-16,0 0 0 15,0-5 1-15,-2 0-1 0,2-1-2 16,-1 1 0-16,1 2 0 15,0 2-1-15,1 1-1 16,0-1 1-16,4-1 0 16,-2 3 1-16,1-1 0 15,-4 0 0-15,5 0 0 16,-2-2 0-16,1 0 1 16,-3 2 0-16,0-1 0 15,1 0 0-15,-1 0-1 16,-1 0 0-16,1 1-1 15,6-2 0-15,-3 4 0 16,2 1 1-16,2 1-1 16,-1 2 1-16,2 0 1 15,-2-1 0-15,1-3 1 0,0-2-1 16,0-1 0-16,0-2 1 16,1-2-1-16,-1 1 0 15,-3 2 0-15,-1 1-1 16,-3 1 0-16,-1 3 1 15,0 0 0-15,-1 1 0 0,1-3 0 16,2 1-1-16,3-3 1 16,-1-3-1-16,2-4 0 15,1-1 0-15,1-4 0 16,1 0-1-16,1-1 1 16,4 0-1-16,-1 1 0 15,-1-1 0-15,4 2 0 16,2 1 0-16,1-1 0 15,2 2 1-15,-1-3-1 16,0 0 1-16,-6 0 1 16,0-2 0-16,1 2 1 15,-5-1-1-15,3 1-1 16,-3-5 0-16,-2-1 0 16,3 0 0-16,1-2 0 0,-1 3-1 15,3 1 1-15,-3 0 0 16,4 3 0-16,-4 2 1 15,-1-1 0 1,1 3-1-16,-3 1 1 0,0 0 0 16,1 0-1-16,1 1 0 15,0-1 0-15,2 1 0 0,1 1 0 16,1 1 0-16,1 1 0 16,-3 1 0-16,-4 0 2 15,3-1 0-15,-10 2 1 16,-2 0 0-16,-4 1-1 15,-3 0-1-15,8 1-2 16,-2-3 0-16,7 1-1 16,0 1 1-16,-5 2 1 15,1 0 0-15,0 0 0 16,-1 0 1-16,0-1-1 16,3-5 0-16,3 1 0 15,5 0 0-15,-5-1-1 16,2 1 1-16,-8 4 0 15,0 0 0-15,0 0 0 16,-1 0 0-16,-9-3 0 16,7 5 0-16,-3 2 0 0,2-1 0 15,-1-1 1-15,-2 0 0 16,-2 0 0-16,-1 0 0 16,-5-1 1-16,-1 0-1 15,-8 0 0-15,0 0-1 0,-3 2-2 16,0 2-11-16,6 1-81 15,6-2-95-15,11 0 103 16</inkml:trace>
  <inkml:trace contextRef="#ctx0" brushRef="#br0" timeOffset="-156528.74">23434 5461 370 0,'5'3'124'31,"-2"0"105"-31,-2-1-42 0,-1 1-15 0,-4-1-26 16,0 2-13-16,-4-1-42 15,-1 0-21-15,0 1-39 16,0 2-17-16,-4 3-10 16,3 2-2-16,-2 5-1 0,-1 2 0 15,-4 9 0-15,-8 1 0 32,-11 6-1-32,-5 2 1 15,-5-3-1-15,-1-2 1 0,6-1 1 0,5-1-1 16,6-4 0-1,6 1-1-15,7-5 0 0,4-4 0 0,7-5 0 32,-1-3-1-32,6-3-1 0,1-5 1 15,0 0 0-15,4 1 0 0,-3-3 1 32,-1 1 0-32,1 0 0 15,-1 0 0-15,-1 2 0 16,-2 2 0-16,2 3 0 15,-2-1 0-15,5 0 0 16,-1-3 0-16,2-1-2 16,2-2 0-16,3-2 1 15,2-1 0-15,3-1 2 16,-2-1 1-16,3 1-1 16,-2-1 0-16,1 2 0 15,-2 1 0-15,0 0-1 0,1 1 1 16,1 1-1-16,1 1 0 15,2 0 0-15,-1 0 0 16,3-1 0-16,0-2 3 16,-6 0 0-16,-4 0 1 15,-10-2 1-15,-5 1 0 16,-4-1-2-16,0-1-1 16,4-1-2-16,5-2-1 15,3-1-1-15,6-2-1 0,9-2 0 16,3-4 1-16,12-4 0 15,1 0 0-15,-3-4 2 16,1-4-1-16,-6-4 1 16,-1-5 2-16,-6-2-1 15,0 0 0-15,-5 6-1 16,1 2 1-16,-1 9-1 16,3 4 0-16,-1 5 0 15,-1 1 1-15,-5 4 0 16,-2 2 1-16,-3 2 1 15,0 2-1-15,-3 0 0 16,0 2 0-16,1-5 0 0,1 4 0 16,3-2 1-16,-3 1 0 15,1 0 2-15,-2 3 1 16,1-2 0-16,-9 4 0 16,-9 3-2-16,-5 0-12 15,-6 3-93-15,0 0-110 16,-2 3 115-16</inkml:trace>
  <inkml:trace contextRef="#ctx0" brushRef="#br0" timeOffset="-155466.6">23801 5465 534 0,'-1'5'107'0,"-3"1"97"0,1 4-99 15,-6-1-17-15,3 3-13 16,-4 2 23-16,-1 2 6 16,1 3-27-16,-3 3-16 15,1 7-35-15,-8 2-14 16,-9 12-12-16,-3 1 4 16,-6 8-79-16,0 1-49 15,1 0-79-15,0-2-3 0,2-7 78 16,1-5 46-1,0-9-11-15,0-1-7 16,-5-11 2-16,2-2 32 0,1-5 171 16,5-6 26-16,15-1 16 15,4-4-25-15,16-4-76 16,6-1-18-16,12-4-17 16,4-1-1-16,1-3 0 15,0 0 6-15,-4 3 10 16,-2 3 1-16,-11 2 0 15,2 4-6-15,0 1-9 16,-3 0-2-16,5 4 8 16,-2 0 12-16,1 1 8 0,0 1 10 15,1 1 2-15,2-1-6 16,1 0-1-16,-2-2-10 16,-1-2-9-16,-2-1-7 15,-4-3-6 1,-1-1 6-16,-4-2 8 0,-2 1 0 15,-1 0-3-15,-1-1-7 0,0 0-11 16,-1-2-2-16,3-1-2 16,2-3 0-16,5-3 0 15,3 1 0-15,4-6 1 16,4 1 0 0,2-5 2-16,2-4-1 0,-1-5 0 15,2-3 0-15,2-2 1 16,-3 0-1-16,-3 2 1 15,2 3-1-15,-4 1-1 16,0 0-1-16,1 6-1 16,0 2 1-16,0 4 0 15,4 0 0-15,-7 2 1 16,-1 3 1-16,-6 2 1 16,-1 3 0-16,-5 3 0 15,-1 1-1-15,-2 1 0 16,0 4 0-16,0 0 0 15,0-1-1-15,0 1 0 0,0 0 0 16,-1 0 0-16,0 1 0 16,0 0 1-16,1 0 2 15,0 0 7-15,-2-2 0 16,2-4 1 0,1-1-2-16,-1-1-6 0,0 0 1 0,-3 1-1 15,-1-2-1-15,-6 3-1 16,-4 2-2-16,-4 2-3 15,-6 1-17-15,-1 5-48 32,2 0-19-32,-2-1-61 0,1 1-43 0,7-2 117 15</inkml:trace>
  <inkml:trace contextRef="#ctx0" brushRef="#br0" timeOffset="-154507.98">24207 5473 596 0,'-4'5'62'0,"0"2"41"15,-2 1 4-15,3 3-8 16,-7 2 23 0,3 4 16-16,-2 2-21 0,-5 4-50 15,1 1-25-15,-9 4-30 32,-9 4-6-32,-9 7-5 15,-2 2-10-15,-5 8-90 16,4 0-42-16,4 2-7 0,3-3 10 15,10-5 90-15,1-4 47 16,3-8 18-16,5-4 11 16,7-10 16-16,3-4 5 15,11-7 20-15,1-6 5 16,4-4 8-16,5-3-1 16,-2-4-23-16,6 2-15 0,-4 3-24 15,0-2-10-15,-5 5-7 16,0 2-2-16,3 1 0 15,-1 4-2-15,1 2-2 16,2 1 2-16,-2 1 2 16,0 0 1-16,-4-2 2 15,0 0 1-15,-3 0 3 16,-2 0 1-16,-3-2 12 16,0-3 3-16,0-4 1 15,0-3 0-15,2-7-12 16,5-3-4-16,3-8-6 15,1-4-1-15,6-4-1 16,2-2-1-16,5-3 0 16,3-1-1-16,12 2 0 15,0-3 0-15,1-4 1 0,-3 0 0 16,-12-3 2-16,-5-1 2 16,-8 4 0-16,-1 2 0 15,-4 8-2-15,0 6 1 16,0 9-1-16,-2 1 0 15,4 6 2-15,0 0-1 0,-1 3 4 16,-2 2 2-16,-6 3 7 16,-1 0 2-16,-8 2 0 15,-1 1-1-15,-6 0-8 16,0 0-2-16,-1-2-5 16,1 0-3-16,1 1-35 15,0 1-24-15,-2 4-78 16,6 3-161-16,-6 7 183 15</inkml:trace>
  <inkml:trace contextRef="#ctx0" brushRef="#br0" timeOffset="-141248.6">22427 5650 638 0,'8'4'162'0,"-1"0"162"16,2 0-28-16,-3-2-72 15,0-2-34-15,-4 0-66 16,-1-3-25-16,-1 0-33 16,-1 3-12-16,1 6-13 15,0 6-6-15,3 13-18 16,4 2-7-16,1 4-6 0,3 5-2 16,2-2 1-1,1 1-1-15,-3-4 1 0,-1-4 0 16,-1-3-10-16,-1-1-22 15,-4-6-70-15,-1-3-50 16,-2-7-235-16,-1-6 222 16</inkml:trace>
  <inkml:trace contextRef="#ctx0" brushRef="#br0" timeOffset="-140336.72">22478 5557 349 0,'-3'4'77'0,"2"-1"85"0,2-2-3 16,6-1-9-16,2-3-12 15,2-1-24-15,-4-1-18 16,-1-3-34-16,-1 0-15 16,-1-5-27-16,1 0-8 0,3-4 6 15,1-2 1 1,3-4 13-16,2-2 7 15,1-3 1-15,2-4 7 0,4 0 1 16,2-2-3-16,6-2-6 16,3 1-9-1,7-2-13-15,6-3-4 0,4 1-3 16,-6-1 3-16,-4 5 3 16,-4 4 1-16,-2 1-1 15,2 3-3-15,1 4 0 16,-5-2-2-16,-4 6 3 15,-6 1 1-15,-8 3 12 16,-5 2 2-16,-8 3 3 16,-1 1-2-16,-4 2-12 15,3 1-4-15,-1 2-8 16,3 1-3-16,2 2-3 16,-1 0 0-16,3 1-1 0,-4 0 1 15,0 0 0-15,1 0 1 16,-1 0 0-16,2 1-1 15,-1 2-1-15,1-1 0 16,4-1 0-16,-2 1 0 16,0 0 1-16,-1 3 0 15,1-1-2-15,-1 1 1 16,2 0-1 0,-2 1 1-16,3-2 0 0,-2 2-1 15,1 2 1-15,3-1 0 0,-8 4 6 16,0-1 4-16,-5 2 3 15,-3 3 1-15,0 1-6 16,-3 5-1-16,2 3-1 16,2 4-2-16,6 6-2 15,1 2-1-15,8 4 0 16,3 1 0-16,5-2 0 16,0 1 2-16,-1-6 1 15,-7-3 0-15,1-6 2 16,-2-5-1-16,-4-6 1 15,3-3-5-15,-4-2-44 16,1-3-36-16,2-4-109 16,-5-1-111-16,1-1 168 15</inkml:trace>
  <inkml:trace contextRef="#ctx0" brushRef="#br0" timeOffset="-139504.35">22524 5426 974 0,'-7'-1'121'0,"0"0"112"15,2 2-27-15,5 7-47 16,0 3-23-16,3 10-55 15,2 7-24-15,0 12-32 16,3 10-11-16,-4 5-8 31,1 4-1-31,-1-4 0 0,-2-4 0 0,2-5 1 16,-2-5-1-16,2-9-1 16,2-2-1-16,0-9-2 15,-2-4-4-15,0-11-6 16,-3-6-1-16,-1-12 2 15,-2-8 4-15,-3-16 4 16,0-7-1-16,-5-15 1 16,2-7 0-16,-1-10 0 15,2-1 0-15,2 10 0 16,-3 9 0-16,2 22-1 16,-1 12 6-16,6 21 8 0,-4-3 1 15,4 20 1-15,2 7-4 31,2 14 1-31,5 9 4 0,1 12 1 0,2 6-1 16,1 3-6-16,-4-5-2 16,-3-5 0-16,-2-4 1 15,-3-8 2-15,-3-2-1 0,-1-10-1 16,1-7-4-16,1-11-15 31,-1-9-8-31,2-16-31 0,1-9-25 0,0-13-89 16,3-7-145-16,6-12 177 15</inkml:trace>
  <inkml:trace contextRef="#ctx0" brushRef="#br0" timeOffset="-138687.05">22423 5470 353 0,'-1'0'146'0,"3"-2"142"0,6-1-37 31,6-4-75-31,0-4-28 0,7-3-31 0,0-4-7 32,3-6-9-32,7-6-6 0,5-5-15 15,8-8-10-15,23-8-30 16,8-3-9-16,0-4-13 16,-3 3 0-16,-15 9 3 15,-8 1 3-15,-9 12 4 16,-7 3-3-16,-14 6-3 15,-6 10 1-15,-13 3 16 16,-7 4-2-16,-6 5-4 16,0 2-9-16,-3 6-22 15,-3 3-3-15,-2 5-4 16,-2 6 0-16,-2 9-1 16,-4 3 1-16,-9 12 1 15,-9 3-1-15,-18 8-11 16,-4 1-16-16,-3 2-31 0,11-4-2 15,20-9 10-15,6-9 14 16,17-11 20-16,7-8-2 16,10-8-19-16,1-4 0 15,7-7 10-15,2-5 7 16,3-7 21-16,10-4 0 16,2-5 2-16,9-3 0 15,9-7 5-15,7-5 9 0,14-2 16 16,-2-3 12-16,-6 2 14 15,-13 0 0-15,-14 7-8 16,-5 4-5-16,-4 9-6 16,1 4-4-16,-7 9-5 15,-4 2-6-15,-6 6-10 16,-5 5-2-16,-9 9 1 16,-5 6 0-16,-12 7-2 15,-7 6 0-15,-23 10-3 16,-13 0 0-16,-11 10-7 15,-3-2-7-15,15 0-18 16,13-5-1-16,17-14-10 16,15-8-7-16,21-17 6 15,5-7 1-15,24-14-24 16,3-7-47-16,18-14-153 16,11-8-214-16,28-19 259 15</inkml:trace>
  <inkml:trace contextRef="#ctx0" brushRef="#br0" timeOffset="-138202.09">23247 4802 978 0,'7'0'114'0,"-1"1"77"16,-5-1 8-16,1 0-62 15,-1-2-8-15,1 0-13 16,-1 1-10-16,-2 5-21 15,-4 7-17-15,-8 6-25 16,-1 10-10-16,-6 7-3 16,1 6 1-16,5 12-9 15,3 1-6-15,5 6-8 16,7 2-3-16,2-7 0 16,2-5 2-16,1-11 2 15,-5-9 0-15,2-10-1 16,2-4-10-16,-3-10-18 15,-1-5-9-15,-3-12-18 16,-1-7 6-16,-1-12 3 16,4-9 1-16,8-9 9 15,6-7 5-15,2-3 10 0,1 0 5 16,-4 13 7-16,-3 9-2 16,-4 21 34-16,-6 11 14 15,-8 14 14-15,-3 10 8 16,0 10-30-16,5 7-10 15,8 6-13-15,4 4-6 16,5 1-4-16,1-1 0 16,-6-6 5-16,0-3-19 15,-1-6-75-15,-8-2-60 16,0-2 65-16</inkml:trace>
  <inkml:trace contextRef="#ctx0" brushRef="#br0" timeOffset="-137479.54">23180 5468 1011 0,'8'-1'107'0,"-1"0"94"15,1 1-11-15,-3 0-22 16,0 3-17-16,-5 1-33 15,-2 3-16-15,-13 2-29 16,-6 4-15-16,-10 10-28 0,-7 7-11 16,-4 13-13-16,0 5-3 15,-3 9-3-15,-4 4 0 16,-11 6-23 0,-7 3-32-16,1-2-13 0,6-6 1 15,21-13 10-15,7-8 22 16,11-13-5-16,5-9-3 15,11-16 6-15,3-6 9 16,14-23 15-16,6-8 4 16,13-15 2-16,9-8 3 0,17-5 10 15,5 1 12 1,3 1 18-16,-6 1 9 0,-12 2 6 16,-5 1-6-16,-2 4-15 15,-1 5-8-15,-3 11-11 16,-1 7 3-16,-5 12 3 15,0 3 2-15,-14 10 4 16,-3 3 12-16,-15 7 18 16,-11 4 3-16,-13 8-1 15,-8 3-13-15,-10 8-26 16,-4 4-6-16,0 8-7 16,-3 3-11-16,-10 1-43 15,-2-1-32-15,-2-1-61 16,6-8 6-16,23-8 43 15,15-6 34-15,17-13 60 0,9-5 0 16,19-13 1-16,11-8-1 16,23-15 9-16,5-8 4 15,3-17 17-15,-3-4 14 16,-7 2 18-16,-3 7 7 16,-11 22-10-16,-10 11-9 15,-31 22-19-15,-10 9-9 0,-23 20-7 16,-5 11-6-1,-3 12-17-15,-5 7-23 0,2 5-75 16,-3 1-114-16,-6 1 123 16</inkml:trace>
  <inkml:trace contextRef="#ctx0" brushRef="#br0" timeOffset="-115165.09">22825 5622 370 0,'0'-1'140'15,"4"-2"109"-15,9 3-35 16,-3-2-1-16,5 1-36 0,-3 2-17 16,0 3-44-16,-2 3-28 15,-7 11-36-15,-2 5-9 16,-6 10 6-1,-3 7 5-15,-1 11-8 0,4 2-8 16,-2 6-19-16,5 0-9 16,3-1-5-16,-1-3-3 0,12-6 1 15,-3-8 0-15,4-11 1 16,1-3 0-16,-8-12-31 16,1-1-44-1,-6-12-171-15,2-3 141 0</inkml:trace>
  <inkml:trace contextRef="#ctx0" brushRef="#br0" timeOffset="-113785.54">22918 5628 477 0,'3'7'91'16,"0"-3"70"-16,-1 0 17 16,1-3-28-16,-3-4-5 0,2-3-17 15,-1-3-26-15,0-4-50 16,1 0-22-16,3-2-23 15,-2-1-3 1,9-1-1-16,0-2 5 0,8-2 10 16,4-2 7-16,9-4 15 15,9-1 5-15,11-8 8 32,3-1-4-32,2-7-10 0,-6-6-8 15,-12-8-16-15,-5-4-3 0,-9 1-5 16,-1 5 0-16,0 11-7 15,2 6-1-15,-1 11-4 16,-2 5 0-16,-5 9 3 0,-3 4 1 16,-7 4 2-16,-2 1 8 15,-7 5 7-15,-2-2 2 16,-5 4-1-16,2 0-5 16,1 2-9-1,4-3-1-15,1 3-2 16,2-1 0-16,1 0-1 0,-2 1 1 15,-1 3-1-15,-1 0 1 0,-4 2 2 16,-1 2 4-16,-1-3 11 16,1 3 6-16,1-1 5 15,1 1-2 1,2 3-4 0,1-1-1-16,2 5-1 15,4 5 4-15,2 4-4 16,0 3-4-16,2 5-5 15,4-3-4-15,1-2-4 16,5-1 2-16,-3-10 0 16,-3-3 2-16,-8-8 2 15,-2-2 1-15,3-3 2 16,-2 0-1-16,0-2 0 16,-2-2-1-16,-5-2-2 0,-1-2-2 15,3 5-4-15,-1-1 0 16,-2 1-1-16,-9-3 0 15,4 1 1-15,2 0 1 16,-1 1-1-16,3 1 1 16,-7-2 0-16,1 2-2 0,-1-3-1 15,2 3 0-15,0 6-1 16,1-1-1-16,-3 6 1 16,1 1-1-16,-2 3 2 15,-3 3 1-15,-4 7 1 16,0 2-1-16,-4 5 1 15,2 1-1-15,-3-1 1 16,-1 3 0-16,1 0 1 16,-2 3 0-16,-7 3-1 15,-8 3 0-15,-6 0-1 16,-2-1-1-16,8-2 0 16,5-5 0-16,12-3 0 15,3-4 0-15,2-5 0 16,3-1 1-16,1-5 1 15,3 0 0-15,3-4 0 0,-4-2 1 16,0 0-1-16,2 0-1 16,-3 4-1-16,1 0 0 15,1 1-1-15,2-2-1 16,6-5-2-16,-2-1-1 16,10-4-1-16,7-2 0 15,0-9 4-15,7-8 3 16,2-11 6-16,-2-8-1 15,8-6 1-15,5-4-3 0,5-6-2 16,8-3-1-16,12-6-1 16,1-3 1-1,3-9 0-15,-8 0 1 0,-13 0 0 16,-2 5-1-16,-6 14 0 16,2 4-1-16,2 15 0 15,1 1-1-15,0 9-1 16,4 3 0-16,-6 4 1 15,-2 5 0-15,-12 7 2 16,-8 2 2-16,-12 5 1 16,-9 1 1-16,-11 6 0 15,-6 3-2-15,-5 6-3 0,-3 3-1 16,-3 2-41-16,2 3-38 16,6 2-129-1,0 3-209-15,8 1 243 0</inkml:trace>
  <inkml:trace contextRef="#ctx0" brushRef="#br0" timeOffset="-112303.14">23174 5879 1053 0,'9'1'132'0,"0"-1"65"15,2 2 10 1,-5 2-92-16,-2 2-32 16,3 7-25-1,1 3-13-15,-3 7-16 0,6 5-5 16,-5 3-14-16,4 1-4 15,8 3-3-15,-2-3-1 16,0-4 0-16,-2-2-5 16,-8-10-52-16,0-2-30 15,-4-7-56-15,-1-6-24 16,4-2-30-16,-8-6-17 16,1-8 0-16,-2-6 29 15,-8-13 81-15,0-7 48 0,-1-5 114 16,-2 2 19-16,9 4 66 15,-2 7 24-15,10 5-6 16,5 3 5-16,11-4-28 16,1 0-14-16,10 2-32 15,-3-9-16-15,-2-1-15 16,7-5-3-16,-5-10-5 16,5 3-5-16,-3-4-18 15,3-2-9-15,1-2-14 16,6-4-4-16,4-6-3 15,-1 1-2-15,-3 8-3 16,-5 5-2-16,-9 18-2 16,3 9 1-16,-6 7 2 15,2 4 1-15,-6 7 0 0,-2 3-1 16,-7 5 0-16,-6 0 0 16,-1 0 1-16,6 1 2 15,-6 1 1-15,0 2 0 16,1-1 1-16,0 0-1 15,-2 2-2-15,0 2-1 0,-1 0 0 16,-1 3 1-16,2 3 2 16,0 0 1-16,0 2-1 15,0 1 1-15,1 3 1 16,-1 1 1-16,1-1 1 16,0-2 2-1,-1-3-1-15,-2 0 1 0,1-1-1 16,0 0-2-16,1-1 0 15,0-3-2-15,0 0 1 16,1-1 1-16,0-1-1 16,1 1 0-16,1 0 0 15,-1 0-1-15,3-1-1 16,-3 3 0-16,2 0-1 16,-1 2 0-16,0 4 1 0,-1-3 2 15,-2-1 1-15,0-3 1 16,-1-4 1-16,-1 0 0 15,0-3 2-15,2-2-1 16,0 0 0-16,-1 0 1 16,-1 0-3-16,1 0 1 15,-2-3-2-15,2-1 1 0,1 3 0 32,-1 1-1-32,-6-3 14 0,2 5 2 0,-3 0 0 15,-1 2 1-15,-3 2-13 16,-1 2-1-16,1 4-2 15,-3 2-1-15,1 9-2 16,0 4-1-16,-3 10 0 16,1 6 0-16,-16 6 0 15,-1 3 0-15,-10 5 1 16,-6-3 0-16,5 2 0 16,3-4-1-16,10-5 0 15,3 0 0-15,7-3 0 16,2-1 0-16,3-5 0 15,4-3 0-15,1-8 0 0,1-8-2 16,2-8-4 0,1-3 0-16,-2-6 0 15,6-3-5-15,-4-4-35 0,4-5-30 16,5-4-138-16,4-7-285 16,14-9 304-1</inkml:trace>
  <inkml:trace contextRef="#ctx0" brushRef="#br0" timeOffset="-111847.2">23719 5859 822 0,'0'5'110'0,"3"2"110"0,-2 1-2 0,5 6-62 32,3 4-15-32,-2 5-62 0,3 3-26 0,0 1-26 15,-3-1-12-15,-4 1-7 16,1-1-3-16,-1-1-2 31,1-2-2-31,-2-1-39 0,-1-1-43 0,-1-5-140 16,1-2-110-16,1-8 175 15</inkml:trace>
  <inkml:trace contextRef="#ctx0" brushRef="#br0" timeOffset="-110614.6">23805 5608 761 0,'2'-22'100'15,"3"0"72"-15,3 1-12 0,1 0-60 16,1-1-5 0,4-4-4-16,-2 2-9 0,2-1-13 15,2 0-7-15,-4 2-24 16,1 0-9-16,1 2-17 15,-2 4-5-15,3-1-4 16,0 2 2-16,4 1 6 16,1 0 2-16,9-2 10 15,4-2 1-15,9-3 1 16,-3-5 1-16,-4-5-3 16,-2-1-3-16,-16-5-3 15,3 2-3-15,-5 5-8 16,-5 4 5-16,0 12-1 15,0 3 0-15,-3 5 0 0,0 2-6 16,0 3-5-16,-4 1-1 16,2 2-1-16,-2 3 1 15,0-3 2-15,0 1 0 16,0 0 0-16,1 0 1 16,-2 0 1-16,5 0-1 15,-4-2 1-15,1 1-1 16,-1 0 1-16,-2-1 0 0,0 1 1 15,-1-1 0-15,0 0 0 16,0 0-1-16,-1 0-1 16,-4 2-1-16,4 1 0 15,0 1 0-15,1-1 2 16,1 1 1-16,-1 2 6 16,0 0 0-16,-1 5 0 15,-2 5 0-15,-1 5-1 16,0 4 1-16,-2 8 3 15,-1 8 0-15,0 7-2 16,2 5-4-16,4 0-3 16,-1-3-1-16,5-8 2 15,0-5 0-15,3-9 0 16,2-4 2-16,-1-7 3 0,-2-3 0 16,0-8 3-16,-4-5 2 15,0-1 3-15,-2-3 1 16,-2-4-5-16,-5 0-2 15,2-1-8-15,1 3-3 16,1 2-2-16,3 3-1 16,1-1 1-16,-1 1 0 15,-1-1 3-15,1 0 1 0,0 0 0 32,-8-6 1-32,3 4-2 0,1 2-1 0,-3 3-3 15,1 4-1-15,0 6-2 16,-3 3 1-16,-5 11 1 15,-2 5 1-15,-5 14 2 16,-4 5-1-16,-17 11 1 16,-7 2-1-16,-8 4 2 15,0 0 0-15,10 0 0 16,4-2 1-16,12-3 0 16,1-6 0-16,10-10-1 15,4-6 0-15,5-12 2 0,1-3 0 16,6-10 2-16,0-5 2 15,5-10-2 1,-2-2-2-16,2-13-5 0,1-4-5 16,6-15-4-16,3-7-1 15,11-16-4-15,1-6-2 0,14-8 2 16,8 2 3 0,12 4 8-16,12 4 3 0,-1 9 3 15,-5 4 1-15,-12 4 2 31,-11 4 0-31,-12 4 3 0,-7 3 0 0,-7 12 1 16,-4 4 0-16,-7 10 5 16,-2 5-1-16,-5 7-5 15,-5 8-1 1,-4 12-5-16,-2 8-1 0,-10 13 1 16,-4-1 1-16,-17 4-1 15,-6 0 1-15,-3-1-3 16,-4 7-3-16,7 1-69 15,5 7-64-15,11 1-323 16,5-4 270-16</inkml:trace>
  <inkml:trace contextRef="#ctx0" brushRef="#br0" timeOffset="-110264.62">23681 5800 611 0,'-2'11'120'15,"2"3"66"-15,3 10-3 16,6 6-28-16,10 5-40 16,1 3-17-16,-2 4-49 15,-1 1-19-15,-3 0-18 16,-7-3-2-16,-3-5-1 31,-2-6-3-31,-7-7-24 0,1 0-29 16,-1-5-76-16,0-4-72 0,3-5 105 15</inkml:trace>
  <inkml:trace contextRef="#ctx0" brushRef="#br0" timeOffset="-109509.84">23627 5949 511 0,'4'0'110'0,"0"-3"89"15,3-1-4-15,3-2-65 16,3-3-14-16,-1-3-7 16,-1-4-14-16,-1-1-24 15,1-5-16-15,10-6-34 16,3-1 2-16,4-5 12 16,4-5 5-16,4-5 13 15,4-5 0-15,7-5-5 16,8-1-2-16,2-4-8 15,-1-2-9-15,-7-6-12 0,-7-10-3 16,-11 3-8-16,-3 4-1 16,-7 12-2-16,0 16-3 15,-4 14 0-15,-2 8 0 16,-2 8-2-16,-1 2-1 16,0 2 0-16,-1 3 0 15,-1 3 3-15,-4 1 2 16,-3 3 6-16,-2 1 2 15,-3 2 2-15,-4 1 1 16,-1 2 0-16,-2 1 1 0,1 3-3 16,0 2-1-16,1 3-5 15,2 3-2-15,-1 9 2 16,1 3 1-16,1 9 0 16,3 2 1-16,-1 3-3 15,2-4-1-15,2 0 1 16,-1-5 0-16,-1-7 2 15,1 0 0-15,0-7-1 16,-1-1 1-16,0-3 1 16,-2-2 1-16,-2-8 2 15,0 0 0-15,-2-4-3 16,0 1-2-16,2 0-5 16,3 0-1-16,-1 3 0 0,2 1-1 15,2-1 2-15,-1 0 0 16,0-2 2-16,-1-1 2 15,-2 0 2-15,-2-2 2 16,0 2-1-16,-4 0-1 16,-5 6-4-16,-3 3-2 0,-6 12-4 15,-2 12-2-15,-17 13-3 16,-10 13-25 0,-7 12-49-16,0 1 1 0,11-2 4 15,4-7 29-15,12-13 39 16,3-7-34-16,10-12-119 15,8-4 99-15</inkml:trace>
  <inkml:trace contextRef="#ctx0" brushRef="#br0" timeOffset="-92659.14">14602 14965 493 0,'8'-14'137'16,"-2"-2"95"-1,1-1-42-15,-3 0-30 0,-2 5-56 16,-2 1-15-16,-7 6-26 15,-2 2 1-15,-4 2 0 32,1 0-4-32,-5-3 4 0,8-3-2 0,-1-6-9 15,6-5-6-15,3-7-17 16,1-1-6-16,3 1-2 16,4-1 5-16,7 5 12 0,-4 4 2 15,8 5-8-15,1 5-6 16,1 7-18-16,6 3-6 15,-4 12-1-15,-2 5 0 16,-2 8 2-16,-4 0 0 0,1 0-3 31,-3-1 2-31,1-4-1 0,-2-1 1 0,-4-4-3 16,1-3 0 0,-3-5-52-1,-3-3-50-15,-2-6-386 0,1-1 307 0</inkml:trace>
  <inkml:trace contextRef="#ctx0" brushRef="#br0" timeOffset="-92256.59">15086 14832 644 0,'5'10'34'0,"-3"3"33"16,-4 6-63-16,-6 4-2 16,0 3-1-16,0-4 27 15,1-7 71-15,4-4 35 16,-2-10 51-16,5-3-10 0,0-10-57 16,2-4-32-1,-2-8-49-15,-2-6-16 16,-3-1-14-16,-1-2-2 0,5-3-1 15,1 4 7-15,10 2 26 16,3 2 12-16,7 5 14 16,-2 5-2-16,5 10-17 15,-4 5-4-15,2 12-8 16,-3 8-3-16,-6 7-5 16,1 6-9-16,1 2-9 15,-2-2-2-15,5-5-11 16,1-3-16-16,1-6-66 15,-3-2-71-15,-4-3 85 16</inkml:trace>
  <inkml:trace contextRef="#ctx0" brushRef="#br0" timeOffset="-91897.34">15533 14857 1258 0,'-9'1'82'0,"-2"-2"33"15,6-3 3-15,-9-8-16 16,1-4-17-16,1-8-25 16,3-3-13-16,2-2-6 15,6 1 1-15,5 3 2 16,4 5 7-16,9 2-9 15,2 3-14-15,5 0-7 16,2 0-9-16,1 8-8 16,3 6 8-16,0 10 2 15,0 9-1-15,-3 9 4 16,-3 4-6-16,-5 4-12 16,-5 0-22-16,-5 0-82 15,-3-1-64-15,0-2-195 16,-3-2 199-16</inkml:trace>
  <inkml:trace contextRef="#ctx0" brushRef="#br0" timeOffset="-91577.83">16080 14823 1316 0,'3'4'73'0,"-3"-2"42"16,-3-1-59-16,0-5-9 16,1-5-11-16,-1-6-5 15,3-4 3-15,5-2 0 16,3 1-2-16,5 2-13 16,7 2-10-16,3 9-8 15,3 1-1-15,15 6-2 16,1 3 0-16,7 5 0 15,-3 4 0-15,-7 3 0 16,-4 2 0-16,-12 7-27 0,-4 4-18 16,-8 9-196-1,-2 1 153-15</inkml:trace>
  <inkml:trace contextRef="#ctx0" brushRef="#br0" timeOffset="-91266.88">16783 14909 879 0,'1'-18'122'16,"1"0"66"-16,3-2-19 16,0-1-25-16,3 5-39 0,1 0-5 0,5 5-11 31,-1 3-6-31,4 5-19 0,5 3-19 0,0 9-34 16,1 5-7-16,1 11-4 31,0 2-11-31,-2 5-81 15,2 4-76-15,-1 1 87 16</inkml:trace>
  <inkml:trace contextRef="#ctx0" brushRef="#br0" timeOffset="-90951.24">17394 14948 1404 0,'-3'6'101'0,"0"-3"53"15,-2-3-63-15,-3-5-19 16,0-5-23-16,4-7-6 16,1-6 4-16,11-3-3 15,5-1-3-15,7 4-16 16,9 2-11-16,3 9-14 15,4 5-5-15,11 8-23 16,0 5-22-16,0 9-57 16,-3 7-38-16,-10 7-194 15,-6 3 201-15</inkml:trace>
  <inkml:trace contextRef="#ctx0" brushRef="#br0" timeOffset="-90745.83">17881 15009 1618 0,'0'-10'100'0,"-1"-7"52"16,-1-6-91 0,0-9-45-16,2-2-6 0,1 2-4 15,6 3 7-15,9 5 11 16,3 7 2-16,7 9-6 15,6 3-8-15,8 9-51 16,-2 4-58-16,-2 6 59 16</inkml:trace>
  <inkml:trace contextRef="#ctx0" brushRef="#br0" timeOffset="-90317.75">18580 14911 1613 0,'-4'1'130'0,"-5"0"71"16,-2-1-48-1,1-4-83-15,1-2-21 0,7-5-31 16,5-1-2-16,7-3 3 16,3-1-2-16,6 1-1 15,0 1-4-15,0 2-8 16,3 5-3-16,-3 7 1 16,1 5 4-16,1 7 10 15,1 2 11 1,-5 6 21-16,1 4 4 0,-2 9-3 15,-5 3-11-15,-3 4-21 16,-1 3-8-16,-6-3-7 0,-1-3-17 16,-1-6-64-16,-3-5-50 15,4-10-146-15,2-6-131 16,2-14 226 0</inkml:trace>
  <inkml:trace contextRef="#ctx0" brushRef="#br0" timeOffset="-89860.95">19417 14994 1295 0,'-4'2'104'0,"-3"2"46"15,-2 3-43-15,2 0-71 16,-2-2-14-16,4-3 8 0,3-2 20 16,2-6 44-16,-1-4 19 15,5-13-5-15,1-4-23 31,5-12-45-31,7-3-20 0,-1-1-18 0,-1 3-1 16,3 12-2-16,0 8 2 0,1 14 18 16,-2 7 5-1,1 12 9 1,-3 5-1-16,-2 10-14 16,1 3-4-16,-1 3-7 15,-4 1-2-15,1-1-4 16,1-2 1-16,-1-1-15 15,1-2-19-15,-2-3-63 16,-2-5-53-16,1-7-423 16,-2-3 362-16</inkml:trace>
  <inkml:trace contextRef="#ctx0" brushRef="#br0" timeOffset="-89543.18">20207 15011 1587 0,'4'7'112'0,"-6"2"52"0,-9-2-70 16,-9-2-39-16,-5-3-16 16,-2-8 7-16,2-4 5 15,7-12 21 1,6-8 1-16,8-12-3 15,7-5-11-15,12 4-29 0,10 5-12 16,11 19-19 0,7 8-1-16,-1 12-1 0,-2 8-2 15,-6 12-15-15,-5 6-16 0,-8 10-47 16,1 6-41-16,-7 4-161 16,-3 6 163-16</inkml:trace>
  <inkml:trace contextRef="#ctx0" brushRef="#br0" timeOffset="-89260.45">20503 15040 1619 0,'4'-9'111'15,"4"-3"76"-15,-2-4-117 16,5-7-28-16,-2-3-1 0,5-6 25 15,1-1 14-15,9 5 16 16,3 2 2-16,1 8-25 16,6 3-19-16,-4 11-36 15,2 6-13-15,1 15-8 16,-6 5-1-16,-2 9-7 16,0 4 0-16,-9 7-40 15,-2-2-5-15,-8-1-20 16,-3-6-45-16,-3-8-86 15,0 0 117 1</inkml:trace>
  <inkml:trace contextRef="#ctx0" brushRef="#br0" timeOffset="-89007.55">21091 14908 1717 0,'5'4'116'0,"0"-1"94"0,1-3-169 32,-6-4-21-32,0-9-25 0,-3-4-3 0,6-8 4 15,5-1 18-15,10 4 24 16,2 5 8-16,5 13 3 16,0 6-15-16,4 15-24 15,3 9-19-15,1 10-23 16,3 8-9-16,-8 3-52 15,-8 3 15 1,-10 0 36-16</inkml:trace>
  <inkml:trace contextRef="#ctx0" brushRef="#br0" timeOffset="-77912.08">18287 10712 385 0,'-6'19'107'0,"3"-4"116"0,-2-4-12 16,4-8-40-16,1-2-27 16,2-7-46-16,3-4-13 0,4-6-26 15,-2-2-16-15,-2-1-24 16,-1-3-7-16,-3-1-4 15,-1-4-1-15,-1-9-1 16,1-3-1-16,-2-11-2 16,4-2 0-1,0-3-1-15,4 1 0 0,-1 9-1 16,0 4 0-16,-1 15 1 16,-2 5 0-16,-5 11-9 15,-1 3-47-15,-3 4 36 16</inkml:trace>
  <inkml:trace contextRef="#ctx0" brushRef="#br0" timeOffset="-77441.84">18353 10165 833 0,'-15'24'80'0,"0"1"33"15,-3 2-30-15,1-2-60 16,-4-1-14-16,5-8-3 16,3-3-1-16,1-8 0 15,1-5-3-15,5-7-15 16,3-6-10-16,4-4-13 15,6-3 1-15,1-2 13 16,3-2 10-16,2 0 23 16,3 0 10-16,3-4 11 15,4-2 3 1,-3 0-11-16,1 1 4 0,-5 4 10 16,-4 7 13-16,-7 10 38 0,-5 5 1 15,-3 11-12-15,-3 5-9 16,0 8-27-16,3 3 0 15,4-2-2 1,5 0-1-16,11-4-11 16,7 0-8-16,7-6-10 0,2-5-4 15,5-2-33-15,-9-5-50 0,1-1 46 16</inkml:trace>
  <inkml:trace contextRef="#ctx0" brushRef="#br0" timeOffset="-76982.24">17879 9394 950 0,'0'12'87'15,"-1"4"48"-15,1 7-29 16,0 4-22-16,6 9-20 16,-2 1-9-16,9 5-35 15,0-2-8-15,0-4-8 16,-2-3-2-16,1-8-41 15,-3-3-46-15,-1-5-164 0,-4-4 140 16</inkml:trace>
  <inkml:trace contextRef="#ctx0" brushRef="#br0" timeOffset="-76635.22">17798 9314 848 0,'-12'-11'164'16,"0"0"187"-16,3-1-180 0,3 6-45 16,1 0-24-16,5 2-11 15,0-1-8-15,7-4-29 16,4 0-12-16,11-1-26 16,6 4-5-16,13 5-7 15,6 3-2-15,10 9-1 16,-3 4 0-16,-9 12 1 15,-12 4 2-15,-25 8 1 16,-8 6 2-16,-22 0 2 16,-3 5-1-16,-9 1 0 15,-2 1-1-15,-2-9 0 16,5-2-1-16,7-12-2 16,1-9 0-16,13-9-28 0,10-9-35 15,0-3-74 1,12-8-63-16,8-6-175 0,5-7 208 15</inkml:trace>
  <inkml:trace contextRef="#ctx0" brushRef="#br0" timeOffset="-75711.08">18197 9495 662 0,'-2'0'122'0,"2"0"119"15,-1 0-95 1,1 0-19-16,3 1-27 0,-2 2-12 16,6 3-12-16,-3 6-29 15,1 3-12-15,3 5-18 0,0 4-7 16,0-5-6 0,0-1 0-16,1-8-2 0,1-5 8 15,4-7 13-15,3-7 3 16,0-9 6-16,4-4-6 15,-6-4-7 1,0 2 2-16,-10 6 7 16,-3 3 4-16,-4 9-3 0,-5 4-7 0,0 12-12 15,1 5-7 1,3 9-6-16,3 3-1 0,7 2 0 16,7 3 1-16,9-5 1 15,6-1-15 1,12-4-31-16,-3-7-17 15,2-3-33-15,-2-4-10 0,-14-8-41 16,0 2-17-16,-7-13-22 31,-2 0 0-31,1-10 50 0,-1-8 34 16,-2 0 76-16,-3-3 61 0,-5 1 94 16,-5 2 35-16,-8 10 45 15,-5 6-13 1,-3 13-67-16,-2 7-32 15,1 11-66-15,-1 3-22 0,1 5-6 16,0-1-1 0,5-1-3-16,5-5-1 15,7-5-2-15,6-2 1 16,5-9 1-16,4-2 6 16,3-10 13-16,-3-6 8 0,1-6 19 15,2-3 3-15,1 2 1 16,-3 2-4-16,-6 10-9 15,-9 9-4-15,4 6-9 16,-8 11-4-16,0 11-10 16,1 4-6-16,4 5-1 15,7-2-2-15,8-8-1 16,8-4 1-16,10-9 2 16,4-11 3-16,8-7 3 15,-2-11 3-15,-7-12 0 16,-4-5 2-16,-12-16-1 0,0-2 0 15,-5-8-1 1,-6-1 1-16,-3 4 0 0,-8-4 2 16,-6 5-4-16,-1 9-5 15,-4 20 15-15,0 16 0 16,-2 26-2-16,0 10 1 16,4 17-17-16,4 4-1 0,3 9 4 15,2 3 2-15,3 11 1 16,1 2-1-16,5 0-3 15,3-5 1-15,5-11-9 16,0-8-27-16,7-10-72 16,7-6-57-16,9-13 79 15</inkml:trace>
  <inkml:trace contextRef="#ctx0" brushRef="#br0" timeOffset="36064.14">13338 15747 345 0,'-1'0'96'0,"-3"-1"87"16,1 0-41-16,-3-2-49 15,3 0-6-15,-1-1 20 16,0 1 15-16,2-1 17 16,4-2-13-16,2-1-28 0,5-3-7 15,0-1 6-15,4-3 6 16,4-3 8-1,3 1-7-15,8-2-37 0,1 3-18 16,-1 7-30 0,-2 2-11-16,-4 10-6 0,-7 6 0 15,-6 9 2 1,-7 5 0-16,-11 10-12 16,-5 1-21-16,-7 7-36 15,-1-2-9-15,-2-2 11 16,3-5 19-16,6-12 34 15,3-5 9-15,11-15 1 16,-2-1 13-16,11-10 30 16,3-2 15-16,7-2 30 15,30-9 65 1,-19 19-98-16,-1 11-27 16,-6 4-9-16,-7 11-8 15,-3 5-3-15,-12 5 3 0,-8 4 0 16,-9 4-1-16,-6 1 1 15,-11 0-4-15,-2 1-2 16,3-10-4-16,-2-4-9 16,7-14-41-16,1-8-25 15,-1-13-56-15,6-5-25 16,12-7-48-16,12 1-51 0,17-2 146 16</inkml:trace>
  <inkml:trace contextRef="#ctx0" brushRef="#br0" timeOffset="36412.53">13877 15848 1113 0,'-5'6'131'0,"-3"2"95"16,-5 3-97-16,0 3-22 15,2 3-45-15,0 2-17 16,11 4-27-16,1 2-8 16,10 4-9-16,2 0-1 0,2-5 0 15,2-2-2-15,3-13 5 16,1-7 16-16,5-11 44 16,-3-8 18-16,-6-14 28 31,-1-2 1-31,-11-9-21 0,-2 0-9 0,-7 4-26 15,-8 4-11-15,-11 10-24 16,-3 6-11-16,-7 12-51 16,5 7-32-1,4 13-93-15,4 6-79 0,9 4 141 16</inkml:trace>
  <inkml:trace contextRef="#ctx0" brushRef="#br0" timeOffset="36763.07">14214 15823 1304 0,'-8'4'141'0,"-4"5"118"0,-5 8-170 0,-4 7-13 0,-3 13-53 16,4 1-12-16,4 10-9 15,9 0-3-15,18-3-3 16,10-4-1-16,12-13 4 15,1-9 12-15,-1-17 45 32,-3-8 23-32,-4-15 34 15,0-6 4-15,-7-5-19 16,-4-4-14-16,-9-1-26 16,-7-2-13-16,-10 0-16 0,-7 3-7 0,-10 2-10 15,0 5-21 1,-7 10-66-16,0 8-46 0,-2 16-152 15,1 7-255 1,4 10 316-16</inkml:trace>
  <inkml:trace contextRef="#ctx0" brushRef="#br0" timeOffset="37491.34">14961 15901 1389 0,'-8'1'109'0,"-4"5"42"16,-7 5-40-16,-2 8-74 16,-2 4-21-16,3 3-16 15,4 4-2-15,6 8-4 16,6 0-2-16,7 1 1 15,5-3 0-15,8-14 0 16,7-6 2-16,7-16 3 0,3-7 10 16,3-11 28-16,4-5 13 15,-9-5 29 1,-4 2 2-16,-9 5-14 16,-10 5-11-16,-2 9-28 0,-2 6-11 15,-1 11-11-15,-2 6-2 0,4 10-3 16,-1 4 0-1,5-4-1 1,7-3-1-16,4-11 1 0,2-7 5 0,2-14 19 16,0-7 13-16,0-11 26 15,0-6 9-15,-6-4 1 16,-2 1-6-16,-6 6-18 16,-2 5-9-16,-3 16-5 15,-4 6-2-15,2 19-3 16,-2 9-5-16,4 18-12 15,2 9-4-15,-1 8-5 16,1 6-1-16,-2 0-1 16,-2-2 2-16,-4-6 0 15,-3-5 0-15,-11-8 3 16,-3-4-8-16,-7-7-27 16,0-4-20-16,-2-14-64 15,2-7-41-15,4-16-65 16,2-9-30-16,7-17-162 0,5-3 234 15</inkml:trace>
  <inkml:trace contextRef="#ctx0" brushRef="#br0" timeOffset="37704.78">15619 16042 1517 0,'7'-9'164'0,"-7"5"114"16,-7 4-69-16,-12 13-105 15,1 6-32-15,-6 12-45 16,5 7-10 0,9 7-16-16,5-2-3 0,10-4-7 15,7-8 1 1,8-15-48-16,2-7-37 0,8-17-128 16,1-10-119-16,7-15 190 15</inkml:trace>
  <inkml:trace contextRef="#ctx0" brushRef="#br0" timeOffset="38188.07">15948 15637 1396 0,'-7'-18'157'0,"-1"13"115"0,3 12-55 16,-6 22-89-16,1 15-28 16,-2 18-49-1,-2 11-10-15,7 10-26 16,4-1-8-16,8-6-9 0,7-10-5 0,7-16-8 15,6-10-2-15,0-19 4 16,0-9 2-16,3-14 11 31,-8-8 1-31,5-15 22 16,-1-6 16-16,-2-7 23 16,-4-1 12-16,-12 5 14 15,-5 6-9-15,-9 12-21 0,-4 10-15 16,-1 21-38-16,1 14-9 15,4 15-7-15,3 2 2 16,7-11-1-16,8-8-1 16,11-17 3-1,3-8 2-15,1-11 7 0,2-6 6 16,4-6 8-16,-1-1 2 16,2 1 7-16,0 0-2 15,-4 9-4-15,-6 4-2 16,-6 11-6-16,-2 6 0 0,-6 9-2 15,-2 3 0-15,-6 3-2 16,-7 0-1-16,-3 2-2 16,-8 1-6-16,-9-1-35 15,-8-1-38-15,-14-4-103 16,-1 2-272-16,-8-15 274 16</inkml:trace>
  <inkml:trace contextRef="#ctx0" brushRef="#br0" timeOffset="-214053.09">11374 4119 904 0,'4'-12'133'0,"0"-1"80"0,-2-1-42 16,0 1 11-16,-2 3-37 15,0 5-13-15,-1 6-38 31,1 8-17-31,5 12-42 0,1 6-15 16,6 8-10-16,4 1-4 0,8-1 9 16,1-1 2-16,3-7 24 15,1-3 12 1,-3-9 14-16,-5-6 13 0,-5-12-3 16,-5-7-2-16,-8-12-18 15,2-6-14-15,-5-11-20 16,0-1-10-16,3-3-10 15,2 2-1-15,1 2-3 16,4 3 0-16,7 7-52 16,-3 4-45-16,4 7-106 0,1 5-72 15,3 1-263 1,2 5 306-16</inkml:trace>
  <inkml:trace contextRef="#ctx0" brushRef="#br0" timeOffset="-213825.33">11869 3963 737 0,'2'30'175'0,"0"2"154"15,-4 6-143-15,-1-1-31 0,2 4-59 16,1 1-21-16,8-6-32 16,5-2-9-16,10-15-6 15,7-7 12-15,2-14 25 16,-4-11 6-16,3-9 17 31,-7-7 1-31,-7-4-2 16,-2 2-1-16,-12 0-24 15,-5-1-10-15,-10 4-23 0,-8-1-10 16,-11 6-14 0,-5 8-6-16,-7 12-21 0,3 3-29 15,6 8-100-15,8 1-81 16,18-9 119-16</inkml:trace>
  <inkml:trace contextRef="#ctx0" brushRef="#br0" timeOffset="-213604.43">12229 3586 1271 0,'11'-9'184'0,"-3"3"121"0,-5 20-93 16,-4 9-7-16,-6 20-71 16,1 10-30-16,-1 13-45 15,1 4-21-15,4 4-28 16,2-1-4-16,7-5-24 15,4-5-23-15,5-8-88 16,3-4-61-16,4-14-188 16,2-8 201-16</inkml:trace>
  <inkml:trace contextRef="#ctx0" brushRef="#br0" timeOffset="-213017.61">12615 4099 1135 0,'0'2'151'0,"-5"-2"137"0,2 1-63 15,-12-3-34-15,-3-1-73 16,-2 1-89-16,0 2-14 16,2 7-14-16,5 6-4 15,-4 10-5-15,3 7-1 16,10 2 2-16,4-3 0 15,7-7 3-15,5-9 0 16,3-13 3-16,-1-5 1 16,3-11 6-16,-1-4 7 0,-2-3 17 15,-1 0 8-15,1 2 8 16,-5 1-4-16,-3 6-10 16,0 3-12-16,-4 8-10 15,0 4-5-15,-2 13-8 16,0 9 3-16,3 9-2 15,2 1 0-15,7 3 0 16,5-8 1-16,13-8-1 16,3-5 2-16,9-14 1 15,2-3 1-15,-8-14 2 16,0-7 1-16,-7-15 3 0,-8-5 1 16,0-15 0-16,-6-6 1 15,-10-16 1-15,0-8 0 16,-10 1-5-1,3 8 10-15,-4 29 8 16,6 18 6-16,0 29 2 0,-4 12-10 0,4 24-9 16,-3 9-9-1,6 25 1-15,2 6-1 0,6 7-3 16,1 2 1-16,2-3-50 16,3 0-27-16,-1-9-125 15,-3-7-124 1,0-10 188-16</inkml:trace>
  <inkml:trace contextRef="#ctx0" brushRef="#br0" timeOffset="-212707.65">12854 4075 1287 0,'8'0'99'15,"5"-2"175"-15,1 0-113 16,9-3 34-16,4-1-12 15,4-1-86-15,2-1-22 16,-1 1-34-16,3 3-14 16,1 5-17-1,-1 6-3-15,-8 7-4 0,-4 3-1 0,-10 5 1 16,-6 3 1-16,-6 8 3 16,2 0 1-1,0-2-1-15,5-2 0 0,10-10-4 16,3-7 1-16,3-12-27 15,-2-4-42-15,0-12-123 16,-4-6-118-16,3-10 160 16</inkml:trace>
  <inkml:trace contextRef="#ctx0" brushRef="#br0" timeOffset="-212590.41">13223 3691 1520 0,'-24'0'115'15,"0"1"31"-15,-1 2-18 0,8-2-70 0,1-3-30 16,8-4-68-16,7-5-69 16,10-3 62-16</inkml:trace>
  <inkml:trace contextRef="#ctx0" brushRef="#br0" timeOffset="-212211.23">13491 3584 913 0,'4'44'146'0,"-1"8"278"16,-3 10-236-16,-3 17-15 16,-3 9-11-16,1 7-89 15,1 0-24-15,7-11-29 16,5-9-9-16,9-25-6 16,5-12 0-16,11-22 2 15,5-8 0-15,8-14 7 16,1-8 8-16,3-15 23 15,-10-6 8-15,-10-7 10 16,-8-5 9-16,-17-2-9 16,-3 3 2-16,-11 16 0 15,-2 12-16-15,-11 30-22 16,-5 14-12-16,-5 27-18 0,0 7-1 16,18 3 1-16,17-7 2 15,23-16-2-15,10-13 1 16,11-19-3-16,5-6-9 15,11-9-58-15,5-2-19 0,7-5-62 16,-5-3-47-16,-16 0-65 16,-10-4-106-16,-23 5 206 15</inkml:trace>
  <inkml:trace contextRef="#ctx0" brushRef="#br0" timeOffset="-211863.37">11904 4554 1737 0,'70'-21'101'16,"0"8"62"-16,8 5-11 15,26 17 10-15,10 7-43 16,29 2-67-16,26 0-19 16,4-12-21-16,21-5 1 15,14-11-4-15,-1-5-1 16,2-5 0-16,-17-1-3 0,-11 4-76 16,-23 3-91-1,-32 13 91-15</inkml:trace>
  <inkml:trace contextRef="#ctx0" brushRef="#br0" timeOffset="-138248.88">12670 6524 542 0,'-23'-23'12'0,"-3"0"-43"16,0 3-9-16,-2 6 3 15,2 3 10-15,1 5 81 16,-4 3 36-16,-7 5 40 15,-4 3 1-15,-5 3-39 16,6 2-28-16,6 2-29 16,1 0 2-16,8 1 30 15,3-1 19-15,8-5 11 16,6 0-4-16,7-6-28 16,4-1-12-16,12 0-8 0,5-4 3 15,19 1 6-15,13-2-4 16,9-3-13-1,4-3-5-15,10-4-4 0,4-5 0 16,18-3 4-16,4 0 3 16,-4-4-4-16,1 0-1 15,1-3-5-15,3 1-8 16,3 1-8-16,-4-1-4 0,-11 3-1 16,-4 3-1-16,-12 3-37 15,-7 1-47-15,-24-3-240 16,-6 3 194-16</inkml:trace>
  <inkml:trace contextRef="#ctx0" brushRef="#br0" timeOffset="-137796.32">13414 5942 1467 0,'-5'14'51'16,"3"4"19"-1,4 4-70-15,2 4 1 0,1-3 1 16,-1-5 2-16,2-3-1 15,2-11 19-15,1 1 9 0,8-5 5 16,4-3 0-16,8 3-21 16,5 0-9-16,6 5-5 15,4 0 0-15,10 1 0 32,-1-2 0-32,-5-2 9 0,-5 1 8 0,-18-2 13 15,-5 1 4-15,-13 1 1 16,-10-1-7-1,-8 6-12-15,-9 2-4 0,-15 9-8 16,-13 4-2-16,-18 4-2 16,-6 5-1-16,-6 12-4 15,11 5-2-15,4 16-5 16,1 6-29-16,-1 11-129 16,-1 3 110-16</inkml:trace>
  <inkml:trace contextRef="#ctx0" brushRef="#br0" timeOffset="-88807.9">766 592 172 0,'-5'0'36'0,"4"-3"33"15,-3 0-1-15,6-4 9 16,0 1 16-1,-1 0 44-15,4 0 22 0,-2 3 22 16,-3-4 8 0,-1-1-11-16,-9 1-11 0,7-2-29 15,2 8-22-15,1-3-38 16,4 5-20-16,-1 7-12 0,4-1-1 16,-5 16-4-16,5 0-2 15,-5 20-18 1,-3 5-8-1,3 2-9-15,-5 0 1 16,-1-12-1-16,8-5 0 0,-10-10 2 16,6 4-22-1,-1-5-52-15,-3-7-37 0,4-13-122 16,2-4-66-16,1-18-152 16,0 1 223-16</inkml:trace>
  <inkml:trace contextRef="#ctx0" brushRef="#br0" timeOffset="-88478.86">772 707 410 0,'-10'-51'173'15,"0"2"127"-15,0 2-45 16,5 5-25-16,9 15-48 16,5-3-12-16,9 10-46 15,0 11-22-15,7-1-46 16,2 14-20-16,-6 13-20 16,-1-6-6-16,-7 4-5 15,-2-3-1-15,-1 3 1 16,-6-1 0-16,-7 6 4 15,-1-2 1-15,-6-6 2 16,-4-1 1-16,-2-7-1 0,-1 1 0 16,-1 3-6-16,1-2-1 15,8 1-4-15,2-2-5 16,7 2-3-16,0 4 0 16,1 11 2-16,9 3 3 15,0 6 2-15,6-3 1 16,-1 3-9-16,-4 1-30 15,9-10-87-15,-3-1-53 0,7-8-154 16,2-9-137-16,0-4 271 16</inkml:trace>
  <inkml:trace contextRef="#ctx0" brushRef="#br0" timeOffset="-87834.36">1095 667 653 0,'-12'-5'162'16,"-1"-1"125"-16,1 6-75 15,0-1-44-15,6 1-62 16,4 2-26-16,7 0-32 16,5 0-7-16,4-6-5 15,5-2-1-15,-1-12-2 16,0-2-3-16,-5 6-9 16,-1-2-4-16,-10 11-4 15,1 1-3-15,-7 2-4 0,-8 4-1 16,-4 7-5-16,-6 10-1 15,-2 6-1-15,3 12 1 16,8-3 0-16,5 2-2 16,12-10-3-16,9-11 7 15,11 1 15-15,10-13 8 16,2-3 17-16,8-5-3 0,-6-6-7 16,-1 1-4-16,5-14-9 15,-7 3-5-15,11-17-5 16,-2-4 1-16,-9 9 0 15,-1-7 3-15,-19 7 4 16,-8 1 2-16,-11 13-2 16,-10 3-4-16,-7 12-5 15,-1 1-6-15,-2 8-2 16,2 12-1-16,5 10 2 16,1 13 0-16,13 1 1 15,3 2 1-15,11 8-2 16,3 2 0-16,3 4 0 15,1 1 1-15,-3-7 1 16,-3 0 1-16,-9 3 2 16,-8 2-1-16,-13 7 1 0,-6-1-11 15,-7-8-9-15,-5-8 3 16,4-20 7-16,0-15 13 16,4-24 17-16,9-9 11 15,17-26 0-15,5-6-3 16,32-17-10-16,6-1-15 15,17-2-9-15,16 7-2 16,3 5 3-16,5 2-28 16,-10 15-114-16,-7 3-91 15,-11 15 109-15</inkml:trace>
  <inkml:trace contextRef="#ctx0" brushRef="#br0" timeOffset="-87236.04">597 1212 345 0,'-2'-15'156'31,"-3"0"107"-31,0 6-14 0,0 4-29 0,-3 6-70 15,-3 4-29-15,-2 8-43 16,-1 7-11-16,-4 5-20 16,0 10-10-16,1 13-18 15,-3 3-11-15,10 16-8 16,5 1 0-16,4 4-2 16,10-8 1-1,6-9 1-15,3-10 1 0,5-13 3 16,3-5 0-16,1-13-66 15,1-4-59-15,11-12 64 16</inkml:trace>
  <inkml:trace contextRef="#ctx0" brushRef="#br0" timeOffset="-86906.75">840 1220 1222 0,'3'-6'103'0,"0"3"70"15,0 4-27-15,-1 4-49 16,-8 0-29-16,-4 9-48 16,2 1-14-16,-9 13-6 15,3 6 0-15,0 6 0 16,-3 4 0-16,1-4 2 15,3 1 1 1,3-10-3-16,6-2 10 0,7-9 14 16,6-4 7-16,5-7 9 15,3-1-6-15,8-8-14 16,-1 0-5-16,0-3-5 16,-1-4-23-16,-3 0-71 15,-1-4-66-15,-1 3 69 16</inkml:trace>
  <inkml:trace contextRef="#ctx0" brushRef="#br0" timeOffset="-86090.11">1114 1429 615 0,'1'-9'90'0,"1"-1"65"16,-2 1-25-16,-1 3-61 15,-1-3-24-15,-4 1-4 16,4 3 10 0,-5-1 28-16,0 1 12 0,-2 0-8 0,-1 1-10 15,-3 4-27-15,2-2-13 16,-2 7-20-16,1 0-9 15,1 7-6 1,-3 7-2-16,3 5-3 0,1 2 2 16,4-1 1-16,5 2 0 15,4-10 1-15,6-3-1 16,6-9 13-16,3-6 7 0,6-6 17 16,0-4 12-1,-4-5 7-15,3-2 2 16,-14-3 2-16,1 2-2 0,-5 5-7 15,-5 1-1-15,3 8-13 16,-4 4-10-16,-1 8-15 16,1 7-6-16,1 9-4 15,1 2 0-15,7 1 2 16,-1-2 0-16,3-8 0 31,3-5 2-31,2-7 1 0,6-4 1 0,-11-8 2 31,6-5 0-31,-1-12 5 0,0-4-3 0,4-12-1 16,-3-4 0-16,-4-6-2 16,-1-6 13-16,-8-6 11 0,0-1 2 15,-3 9 16 1,2 9 1-16,-5 26-1 0,2 10-5 16,-2 20-22-16,-1 11-14 15,7 18-12-15,-2 10 0 16,6 9 5-16,2 1 2 15,-4 2-52-15,4 0-82 16,-4-4-85-16,1-1-122 16,2-9 174-16</inkml:trace>
  <inkml:trace contextRef="#ctx0" brushRef="#br0" timeOffset="-85901.56">1226 1354 1129 0,'3'-8'207'16,"3"2"295"-16,7-2-356 15,1 3-16-15,6-3-57 16,1 0-21-16,3 2-42 16,2-4 7-16,14 3-88 15,1-3-66-15,1 1-173 16,5 0-167-16,-1 5 266 0</inkml:trace>
  <inkml:trace contextRef="#ctx0" brushRef="#br0" timeOffset="-85067.82">1603 1263 707 0,'-35'13'136'16,"5"5"115"-16,2 0-43 16,12 2-93-16,6 0-31 15,7 2-41-15,7 2-13 16,6-3-16-16,4 0-5 0,8-4-4 15,5-2-1-15,2-3 0 16,-1-5 1-16,-2-5 2 16,-6-3 1-16,2-9 5 15,-1-6 3 1,-5-8 1-16,3-5 5 0,-3-12 15 16,-1-3 7-16,-3-13 27 15,-2-6 4-15,-3-5-2 16,-1 2 0-16,1 17-3 15,-2 10 4-15,-1 25-3 16,-2 7-11-16,-3 19-27 16,-1 13-15-16,-2 12-16 15,0 8 0-15,-1 9 0 16,0 1 0-16,0-1 2 16,1-5-1-16,4-12 1 15,3-4-2-15,-2-12 1 16,4-5 1-16,1-12 1 0,1-8 1 15,5-13 2-15,0-7-1 16,3-4-1-16,-1-1-2 16,0 5-3-16,0 7-1 15,-3 12-7-15,-2 4-2 16,-4 13-1-16,-1 7 3 16,0 5 5-16,3 1 0 0,10-8 2 15,2-3 0-15,11-13 9 16,-1-4 4-16,0-7 8 15,-1-5 3-15,-4-3-2 16,-2 3 0-16,-5-6 3 16,-6 1 0-16,-12 5-4 15,1 0-2-15,-6 16-15 16,-4 5-6-16,4 12-4 16,-3 8-1-16,4 2 3 15,4-2 2-15,5-4 0 16,5-7 0-16,12-11 3 15,-5-2 3-15,1-6 5 16,2-10 2-16,-2-4 3 16,0-5 0-16,-1-5-3 15,0 3-3-15,-1 3-6 16,2 0 0-16,0 10-2 0,0 6-2 16,2 8-1-16,-4 7-1 15,-1 5 2-15,0 0 2 16,-8 0 2-16,1 3-2 15,-7 1 1-15,-2-3 1 16,-8 6-13-16,-5-6-19 16,-1-1-70-16,-1-3-65 15,4-10-185-15,5-3-222 0,4-14 321 16</inkml:trace>
  <inkml:trace contextRef="#ctx0" brushRef="#br0" timeOffset="-84863.54">2361 893 1352 0,'36'18'160'15,"2"-3"71"-15,8 8-12 16,2-6-43-16,-5 8-72 16,-1 7-34-16,-12 1-45 15,-11 7-8-15,-11 12-4 16,-8 1 1-16,-16 5-9 15,-7 3-21-15,-21 7-110 16,-11 7-76-16,-31 28 98 0</inkml:trace>
  <inkml:trace contextRef="#ctx0" brushRef="#br0" timeOffset="-82998.85">3869 311 575 0,'0'-2'151'16,"0"11"162"-16,0-1-3 16,0 7-70-16,-5-15-38 0,2-12-64 15,2 5-31-15,-3-2-33 16,4 8-8-16,-9-4-27 15,0-6-5-15,-11 1-16 16,-7 10-11-16,-9 7-11 16,-4 4-7-16,5 21-7 15,1 2 2-15,14 5 4 16,7 12 2-16,13-6 7 16,5-9 0-16,12 3 3 15,6-6-1-15,8 1-85 16,3-4-67-16,6-13-397 15,0-3 321-15</inkml:trace>
  <inkml:trace contextRef="#ctx0" brushRef="#br0" timeOffset="-82661.32">4181 578 1105 0,'-4'-12'156'0,"-6"0"125"0,-8-1-49 16,-8-3-79-16,-2-1-53 15,-1-1-65-15,0 9-19 16,8 5-22-16,-1 5-6 0,7 15-8 16,3 1 0-16,4 13 4 15,4-1 4 1,9-3 6-16,4-5 2 0,9-9 1 16,3-5 2-16,3-9 3 15,4-4 1-15,2-10 2 16,3-5 1-16,0 3 0 15,-3-3 0-15,-6 8-2 16,-3 5-1-16,-10 6-3 16,-4 12-2-16,-7 13 0 15,-2 7 1-15,-3 20 1 16,2-13 3-16,5 2-75 16,6-10-44-16,9-18-383 15,7 1 298-15</inkml:trace>
  <inkml:trace contextRef="#ctx0" brushRef="#br0" timeOffset="-81814.22">4635 472 1254 0,'-36'11'147'0,"-3"5"61"15,-1 2-61-15,5 5-46 0,10 3-72 16,5 1-18-16,12 1-17 15,5 3-4-15,13-5-2 16,6 2-1-16,17-11 1 16,8-5-1-16,6-9-2 15,5-13 3-15,-6-5 4 16,-3-10 6-16,-5-8 8 16,-7-2 3-16,-6-5 5 15,-5-5 0-15,-7-5 2 16,-2-1 0-16,-3-6-5 15,-4 3 4-15,1 13 20 16,-4 15 5-16,-1 24 3 16,-1 4-9-16,-4 20-24 15,-2 19-6-15,-2 7-3 16,-1 15 2-16,0-1 3 16,5-21-2-16,2 3 2 0,3-10-1 15,7-5 0 1,1-2 2-16,0-20 2 0,1-4 5 15,0-13 3-15,6-7 1 16,3 0-6-16,3-4-3 16,0 10-9-16,3 9-3 15,1 6-6-15,-1 8 2 16,-1 7 1 0,1 0 4-16,1-1 4 0,1 5 1 15,7-11 6 1,-4-8 8-16,2-6 12 0,-1-11 6 0,-9-1 10 15,-1-2-4-15,-8-2-2 16,-5-5-1-16,-7 1-14 16,-6 6-10-16,-5 9-18 15,0 9-9-15,-2 11-9 16,4 7 2-16,7 4 8 16,1 5 2-16,6-1 7 15,5 4 3-15,6-10 10 16,7-11 7-16,4-7 11 15,5-14 3-15,1-7-5 16,-3-2-2-16,2-13-9 16,-5 5-2-16,0-6-4 15,-3 6-4-15,-4 6-5 0,0 6-6 16,1 13-7 0,-1 2 0-16,4 15 0 15,6 0 4-15,0 6 8 16,4 2 1-16,-7-3 2 15,-4-4 1-15,-18 1 13 0,-7-7 6 16,-19 4 5-16,-8 0 3 16,-8 0-23-16,-2-3-53 15,2-6-101 1,0-5-63-16,0-6 89 0</inkml:trace>
  <inkml:trace contextRef="#ctx0" brushRef="#br0" timeOffset="-81342.12">4062 899 467 0,'-3'-4'156'0,"-4"-4"187"0,-2 8-53 15,-6-2-25-15,-1 2-46 0,-3 8-75 16,-4-4-38-16,-3 18-69 16,-1 9-19-16,3 22-24 15,5 7-3-15,10 9 1 16,7-2 2-1,13-13 1-15,8-9 1 0,9-14-36 16,6-7-42-16,7-11-157 16,4-5 135-16</inkml:trace>
  <inkml:trace contextRef="#ctx0" brushRef="#br0" timeOffset="-80965.24">4446 1053 1198 0,'-2'-12'169'0,"-5"2"79"0,-6 1-62 15,-7 6-50-15,-6 5-92 16,-6 9-30-1,-2 12-18-15,1 2-2 0,4 7 0 16,8-5 0-16,16-9 1 16,8 0 3-16,14-7 14 15,7-1 7-15,4-2 9 16,-2-3 1-16,3 0-7 16,-5 4-3-16,-10 1-1 15,-5 3 0-15,-13 3 1 16,-5 2 1-16,-14 4-5 15,-2 3-6-15,-15 3-43 32,0-1-34-32,-4-4-98 0,3-4-100 0,14-13 149 0</inkml:trace>
  <inkml:trace contextRef="#ctx0" brushRef="#br0" timeOffset="-80133.91">4512 1099 649 0,'23'17'114'0,"-7"8"106"15,2 2-37-15,-4 8-33 16,-6 5-52-16,-7-4-56 16,-2 6-20-16,-12-6-8 15,1-3-1-15,-4-6 0 16,1-8 0-16,3-9 1 15,1-5-2-15,2-9-5 16,2-8-1-16,3-14 14 16,0-8 17-16,4-14 32 15,4-6 14-15,5-5 17 16,11 0-2-16,12 10-7 16,2 6-10-16,5 15-22 15,-7 9-13-15,-3 10-23 16,1 6-6-16,0 6-13 15,-4 3-1-15,-8 8-2 0,-2 1 2 16,-16 8 8-16,-5 0 4 16,-11 4 5-16,-4-3 1 15,-12-4-3-15,0-1-2 16,3-7-5-16,1-3-3 16,19-2-12-16,2 1-5 15,7 5-2-15,5 4 1 16,10 4 5-16,-2-5 5 15,7 5 0-15,-2-6-10 16,6 3-78-16,0-1 0 0,0-7-132 16,7 0-43-16,-4-8-30 15,5-4-47-15,-5-14 77 16,5-3 52-16,-5-8 140 16,-3 1 98-16,-2 2 161 15,-5 2 32-15,-6 11 11 16,-4 5-31-16,-3 9-76 15,-4 7-26-15,-2 6-33 16,1 7-20-16,-2 4-24 16,-1 1-5-16,0-4-7 15,-1-4 1-15,2-8-4 16,3-3 22-16,2-10 31 16,0-5 9-16,4-11 21 15,0-6-17-15,2-4-13 16,1-10 0-16,2-3-9 0,5-1-3 15,3 1-12 1,0 8-6-16,0 12-3 0,-3 5-1 16,-2 13-4-16,-2 7-6 15,3 11-7-15,-2 5-3 16,3 9-3-16,-2 3 1 16,-2 0 0-16,-3 3-7 15,-1-2-59-15,0-1-68 0,-2-2-102 16,-1-4-242-16,2-2 276 15</inkml:trace>
  <inkml:trace contextRef="#ctx0" brushRef="#br0" timeOffset="-79929.32">4995 1338 1335 0,'-4'0'165'15,"7"-2"216"-15,13-3-242 16,4-5 14-16,15-2-63 16,2-2-43-16,1-5-41 15,-2 3-1-15,1 2-43 0,-1-1-65 16,5-6-300-16,1 4 246 16</inkml:trace>
  <inkml:trace contextRef="#ctx0" brushRef="#br0" timeOffset="-79378.22">5459 1255 1095 0,'-5'16'146'0,"-3"-2"57"16,2 2-19-16,-3 1-49 0,4-7-67 16,1 2-24-16,0-3-26 15,-1-2-5 1,2 0-7-16,1-1-2 0,1-4 19 15,2-2 8-15,1-3 16 16,3-2 8-16,2-2 1 16,1-1 1-16,-1-3 3 15,3-3 3-15,1-5-7 16,5-3-5-16,0-8-16 16,-1 0-8-16,5 2-11 15,-1 0 1-15,-5 12-2 16,-2 4-2-16,-7 8-7 15,0 4-5-15,2 9-6 16,1 4-2-16,-1 5 2 16,-2 8 1-16,0 0 3 0,-3 0 1 15,0-2 3-15,3-8 0 16,1-9 2-16,2-1 2 16,1-7 5-16,-2-4 2 15,4-9-1 1,3-9 0-16,3-7-6 0,4-4-2 0,1-5-3 15,2 3-1-15,-3 5-1 16,1 3-1-16,-3 13 0 16,0 6-1-16,-5 12 1 15,-1 9-1-15,-3 12 0 16,-1 6 1-16,-5 3 1 16,-1-2 0-16,2 2 1 15,-1-3-25-15,2 2-88 16,2 4-73-16,0-9-325 15,4 0 295-15</inkml:trace>
  <inkml:trace contextRef="#ctx0" brushRef="#br0" timeOffset="-79142.47">6158 1111 2404 0,'-9'-6'6'0,"27"19"-2"16,18 27 6-16,-9-8-2 0,-9 8 0 16,-8 0 0-16,-18 5-20 15,-14 4-24-15,-27 12-90 16,-7 5-49-16,-25 8 87 15</inkml:trace>
  <inkml:trace contextRef="#ctx0" brushRef="#br0" timeOffset="-76094.88">7168 414 283 0,'7'-11'110'0,"0"-1"92"15,-5 7-45-15,1-9-15 16,0 2-9-16,5 6 2 15,-4-11 23-15,3 10 0 16,-2 2-21-16,-5-14-19 16,0 27-54-16,0-8-18 15,0 10-25-15,0 4-8 16,-1 5-7-16,-3 15-2 16,-3 7-3-16,4 12 0 15,2-6 2-15,1-7-1 0,8-10 0 16,3-1 0-16,-5-16 1 15,-2-6 1-15,-1-8 2 16,1-4 2-16,1-13 1 16,-4-1-1-16,1-5-2 15,-4-2-2 1,-6-5-2-16,6-4 1 0,-5-2-2 16,2-9 0-16,3-5-1 15,6 11 0-15,7 6-2 16,-6 13-1-16,9 19-2 15,-7-6 2-15,0 8 3 16,7 11 0-16,-2 4 2 16,3 9 0-16,1 15-1 15,-3-8 0-15,-4 10 1 16,2-8-1-16,0-19 2 0,-3-1-1 16,3-10 2-16,-3 0 2 15,1-8 2-15,1-7 3 16,7-20 5-16,1 2 6 15,-2 1 6-15,0 0-2 16,-6 11-3-16,0-13-7 16,1-1-7-16,-2 9-1 15,1 10-2-15,-1 7 0 16,-2 27 1-16,1 1-1 0,-3 10-1 31,3 19-3-31,-3-13 1 0,1 8 0 0,0-2-6 16,2-7-23-16,8 6-56 15,6-10-42-15,3-11-93 16,0-3-64-16,1-18 157 16</inkml:trace>
  <inkml:trace contextRef="#ctx0" brushRef="#br0" timeOffset="-75362.04">7806 442 578 0,'-6'0'145'0,"-2"5"157"15,-2 0-80 1,1 12-80-16,3-9-38 0,5-2-50 0,3-7-13 16,7-4-5-16,-4 5 4 15,7-1 1-15,1-7-2 16,-4 8 0-16,5-10-3 16,-1-9-9-16,-5 19-1 0,-3-9-8 15,-1-11-2-15,-9 20-5 16,-2-17-2-16,-3 5-8 31,-5 27-1-31,3 0-4 0,-6 15 1 0,7-1 1 16,-1-4 2-16,4-1 5 15,10-7 4-15,-1 4 3 16,8-7 2-16,2-6 0 16,3-1 6-16,4-6 13 15,1-2 6-15,13-7 5 16,2-4-2-16,5-7-2 15,7 2-3-15,-5 4 0 16,0 2-4-16,-9 10-14 16,-7-2-6-16,-16 8-10 15,-1 8 0-15,-8 5 1 16,-3 3 1-16,-2-3 2 16,-6-4 0-1,5-4 4-15,-2-5 2 0,7-6-1 0,1-8-1 16,5-9-4-16,8-1-3 15,3-7-4-15,3-4 1 16,5 9 2-16,-2-7 3 16,3 9-1-16,-3 15 1 15,1 3-5 1,-5 8-1-16,-2 9 1 0,-1-3 0 0,-5 2 0 16,-2 1 1-16,-3-7 0 15,-1-1 1-15,-1-7 3 16,-2 3 2-16,2-7-1 15,1-3 0-15,4 1-3 16,0-8-3-16,3-3-1 16,3 5-1-16,6-6-2 15,3 12 0-15,3 8-1 16,4 1 1-16,-6 13-1 16,0-4-1-16,-9 4 1 15,-1 5 0-15,-4 9 6 16,-2 1-23-16,0 7-106 15,1-5-69 1,6-10 87-16</inkml:trace>
  <inkml:trace contextRef="#ctx0" brushRef="#br0" timeOffset="-74506.39">7346 924 501 0,'-1'-13'136'0,"1"2"144"0,0 5-22 16,0 4-46-16,0-4-21 15,-4-3-33-15,-5 9-26 16,-3-6-46-16,-11 13-20 16,-11 12-37-16,2-4-11 15,-6 23-15-15,2 4-4 0,11 11-4 16,8 6 1-16,17-4 0 16,9-3 3-16,18-15 1 15,12-6 3-15,1-7-43 16,2-4-60-16,-5-8-177 15,-3-3 152-15</inkml:trace>
  <inkml:trace contextRef="#ctx0" brushRef="#br0" timeOffset="-74302.32">7595 1003 1182 0,'-1'4'159'15,"1"4"134"-15,0 8-144 16,0 5 2-16,-1 9-79 0,-3 3-34 16,1-2-26-16,-2 1-4 15,5-6-29-15,-1-3-39 16,2-4-100-16,2-8-95 16,-2-5 134-16</inkml:trace>
  <inkml:trace contextRef="#ctx0" brushRef="#br0" timeOffset="-74034.81">7471 1015 726 0,'4'-20'195'15,"3"2"153"-15,5 4-77 16,4 0-34-16,8 5-79 16,9 7-36-16,8 7-53 15,-3 8-21-15,3 2-23 16,-12 3-6-16,-9 5-11 15,-2 3 0-15,-8 5-1 16,-1 2 0-16,-12-2 2 16,1 1 2-16,-13-1 1 15,-6-4 0-15,-2-2-10 16,-7-8-25-16,-6-4-82 16,1-2-54-16,3-10-228 15,4 0 219-15</inkml:trace>
  <inkml:trace contextRef="#ctx0" brushRef="#br0" timeOffset="-73202.12">7958 1075 1104 0,'13'28'116'0,"-5"1"71"15,-5 2-38 1,-4 5-69-16,-1 1-33 0,-5-2-34 15,1-1-5-15,2-8-1 16,-1-4-1-16,0-7-1 16,3-1 0-16,-2-8 5 15,-1-5 3-15,1-6 2 16,-4-9 1-16,1-6 10 16,0-9 16-16,5-13 26 15,-2-4 11-15,7-13 2 16,6 2-13-1,8 7-10-15,2 8-3 0,4 21-9 16,2 6-6-16,2 13-18 16,1 2-10-16,-3 5-11 15,0 5-1-15,-8 2 1 0,-5 5 1 16,-12 2 3 0,-1 0 1-16,-7 3 2 15,-4-4 1-15,-5-5-1 0,-3-1 1 16,1-5-5-16,4 0-2 15,13 2-6-15,2 1-2 16,10 9-1-16,4 4 1 16,7 0 4-16,3-1 2 15,-1-9 3-15,0-1 0 0,1-11 0 16,-2 2-3-16,3-9-21 16,0-6-13-16,-5-9-18 15,3-6 3-15,-5-3 17 16,-1-2 13-16,-3 4 19 15,-5 3 1-15,-4 9-1 16,-3 14-4-16,-1 3 4 16,-7 15 3-1,-3 16 4-15,-3 6 4 0,0 3-6 16,2-4-1-16,1-7-1 16,4-4 2-16,3-11 1 15,1-4 2-15,2-11 6 16,1-5-1-16,3-11 0 0,0-6-2 15,7-10 9 1,-3-6 7-16,0-9 7 0,2 1 3 16,0 1-10-16,-2 4-2 15,2 15 1-15,-1 9-2 16,-1 14-7-16,3 8-3 16,1 14-12-16,-1 5-2 15,6 12-1-15,1 6 1 16,0 1 2-1,1-6 2-15,-3-4-41 0,-4-2-22 0,-1-5-72 16,-6 1-63-16,-4-10-218 16,2-2 237-16</inkml:trace>
  <inkml:trace contextRef="#ctx0" brushRef="#br0" timeOffset="-72557.07">8340 1221 1011 0,'-18'-9'261'15,"3"-1"286"-15,7 4-321 16,3-1-44-16,5 1-94 16,5-4-34-16,4-1-26 15,7 0-8-15,6-4-18 16,4 4-3-16,8-1-3 16,7 1-3-16,3 2-44 15,0 1-17-15,-3 3-55 16,-5-1-27-16,-10 0 3 0,-1 1 14 15,-7 0 56-15,-1 2 30 16,-4 3 42-16,-3 2 5 16,-4 9 19-1,1 5 13-15,-6 10 26 0,-1 2 6 16,-1 5-8-16,-5-2-7 16,-1-4-9-16,0-4 4 0,0-7 13 15,3-3 9-15,0-6 21 16,1-1 3-16,-2-11-3 15,1-3-6 1,-1-5-25-16,2-6-7 0,4-7-9 16,3-3 2-16,-1-11-5 15,4 1-4-15,-2-1-13 16,1 6-10-16,4 12-12 16,-1 8-5-16,1 14-5 15,-1 4-2-15,-1 15 2 31,0 6 2-31,1 11 5 16,-1 2 3-16,0 0 2 16,1-5 2-16,5-12 0 15,2-5 2-15,3-13 2 16,0-4 1-16,2-10 3 16,0-3 0-16,1-10 0 0,-2-1-1 15,-1-6-2-15,-1-2-1 16,-4 5-5-16,-1 6-3 15,-2 17-5-15,0 9-1 16,-3 17 3-16,-5 8 4 16,2 5 1-16,-3 1 0 15,4-6-11-15,4-5-23 0,6-4-71 16,0-5-56-16,0-6-193 16,1-2 197-16</inkml:trace>
  <inkml:trace contextRef="#ctx0" brushRef="#br0" timeOffset="-72264.42">9083 892 1531 0,'-2'9'129'0,"2"-1"89"16,8-2-20-16,5 2-52 15,8 1-36-15,10 8-51 16,5 2-9-16,5 6 0 15,7 1 0-15,-1 2-9 16,-5 1-8-16,-9 4-9 16,-12-2-7-16,-15 1-3 15,-5 6 0-15,-22 1-1 16,-13 0-2-16,-21 6-5 16,-10-1-16-16,-8 12-66 0,-7 6-43 15,-22 8-237 1,-5 8 208-16</inkml:trace>
  <inkml:trace contextRef="#ctx0" brushRef="#br0" timeOffset="-68644.55">13094 329 256 0,'-1'8'73'0,"1"-3"79"0,-1-8-17 16,-2-13-23-16,3 23-2 15,0-14 1 1,2 9-7-16,-1-1-10 0,2 5-2 0,0 3-9 16,-1-9-7-16,-2 1-10 15,-3-4-7-15,-6 8-13 16,-2 8-5-16,-7-5-13 16,-3-10-7-16,-4 2-11 15,-3-2-3-15,-2 8-3 16,2 7-3-16,1-13-1 15,6-1-1-15,6 6-2 16,6 7-1-16,15 6 3 16,5 3 5-16,7-19 7 15,7 2 3-15,-1 1-2 16,5 3-5-16,0 9-5 16,2-3-1-16,6 1 0 15,0-1 0-15,-4 5 0 16,-6-3 0-16,-18 4 5 15,-9 5 6-15,-16-1 9 16,-6 3 1-16,-13-1-3 0,-1-3-3 16,-4 3-10-16,-1-5-1 15,-4-10-3-15,-3 2-15 16,5-19-39-16,4-1-36 16,20-8-74-16,11-11-15 15,17 5-69 1,11 0-17-16,12-2 155 0</inkml:trace>
  <inkml:trace contextRef="#ctx0" brushRef="#br0" timeOffset="-68235.85">13453 431 736 0,'0'-4'175'16,"-7"-7"98"-16,-3 17-86 16,-3-19-10-16,-5 10-94 15,-2 10-25 1,0-18-17-16,-6 13-7 0,2 5-24 16,3 4-6-16,0 10-4 0,12-5-3 15,7 0 3-15,2-8 3 16,16 9 11-16,3-1 7 15,1 0 5-15,10 0 0 16,-2-6-8 0,1 0-4-16,3 4-6 0,-5 6-3 15,-7-4 3-15,-7 6 2 16,-15-8 4-16,-9-1 2 16,-13 2-3-16,-6-4-3 0,-3-2-16 15,-3 0-19 1,-2-5-42-16,5-4-21 0,2-8-72 15,6-8-43-15,15-4-128 16,4-5 169-16</inkml:trace>
  <inkml:trace contextRef="#ctx0" brushRef="#br0" timeOffset="-68030.84">13597 421 869 0,'21'-1'144'0,"-3"5"114"16,-2 14-36-16,-7-1-86 16,-1 12-35-16,-6 4-46 0,-3-4-19 15,-4 1-22 1,-3 6-6-16,-1-5-6 16,3-4-31-16,-1-5-124 0,4-2-152 15,-1-10 160-15</inkml:trace>
  <inkml:trace contextRef="#ctx0" brushRef="#br0" timeOffset="-67732.46">13570 435 948 0,'4'-11'170'16,"0"-5"73"-16,5 10-51 15,6 9-27-15,9 10-84 16,5-1-18-16,13 3-23 15,0-6-9-15,2-1-19 16,-1 14-4-16,-5-3-4 16,-4-1-1-16,-9 4 2 15,-8-5 4-15,-18 4 14 16,-12 5 3-16,-16 5 2 16,-4-3-5-16,-11-4-13 15,-4-7-18-15,-6-6-48 16,0-3-29-16,5-8-74 15,11 3-27-15,11-5-127 16,9-5 172-16</inkml:trace>
  <inkml:trace contextRef="#ctx0" brushRef="#br0" timeOffset="-66254.23">12715 985 611 0,'-8'2'149'0,"-1"1"126"16,0 2-24-16,-3-1-67 0,2 1-31 16,3-1-38-16,-1-2-13 15,3 3-29-15,-5-1-11 16,-8 5-13-16,1 3-11 15,-12 10-21-15,1 9-9 16,-1 20-13-16,-6 7-3 16,6 12-1-16,4 0 0 15,19-7 3-15,9-5-1 0,21-15-2 16,6-5-2 0,1-12-4-16,3-2-3 0,5-7-24 15,-3-3-22-15,10-5-76 16,-3-5-81-16,-3-6 123 15</inkml:trace>
  <inkml:trace contextRef="#ctx0" brushRef="#br0" timeOffset="-65458.88">12870 1134 366 0,'0'4'74'0,"0"1"53"16,2 0 16-16,1 4 20 0,2 4-19 16,2 11-11-16,-3 4-20 15,2 10-55-15,0 1-21 16,-1 0-30-16,2-1-2 0,-3-5-3 16,-1-2 1-16,-2-11 2 15,-2-3 2-15,0-10 6 16,-3-6 3-16,1-7 5 15,0-6 0-15,-4-12 0 16,2-2-2-16,1-13-5 16,-3-3 0-16,1-9-1 15,0-4-2-15,4 4 11 16,3 3-1-16,8 14 5 16,2 9 7-16,4 7-6 15,-5 6 0-15,8 5-9 16,4 1-6-16,0 5-8 15,6 1-1-15,-3 0 4 16,0 1-33-16,2 1-166 16,-5 0 135-16</inkml:trace>
  <inkml:trace contextRef="#ctx0" brushRef="#br0" timeOffset="-65273.12">12870 1242 1286 0,'19'-12'108'0,"3"1"23"16,0-4 9-16,1-1-71 15,0 0-35-15,-1 2-24 16,-4 6-17-16,5 1-137 16,-1 1-187-16,2-3 187 15</inkml:trace>
  <inkml:trace contextRef="#ctx0" brushRef="#br0" timeOffset="-65057.85">13302 954 1122 0,'-11'-4'155'16,"2"6"61"-16,1 9-54 15,-1 7-27 1,4 9-67-16,1 3-12 0,1 10-11 0,2 7-12 15,-2 9-17-15,-2-1-5 16,1 4-9-16,3-1-53 31,2-4-217-31,6-3 179 0</inkml:trace>
  <inkml:trace contextRef="#ctx0" brushRef="#br0" timeOffset="-64456.21">13490 1327 1231 0,'0'-6'143'0,"-1"0"70"16,1-7 0-16,-3-1-67 15,-1-2-42-15,-4-3-39 16,-3 7-11-16,-2 4-30 15,-4 4-14-15,5 10-17 16,0 5-8-16,-1 14-5 16,5 6 3-16,0 8 2 0,5-3-3 15,10-6 3-15,5-6 2 16,1-14 8-16,3-5 7 16,-1-6 5-16,-1-5 0 15,-1-6 3-15,-1-3-1 16,-3-6 1-16,-1-2-1 0,-4 6 3 15,-1 1-1-15,-3 15-5 16,-1 0-2-16,-5 1-7 16,2 14-1-16,0 4 1 15,2 4 1-15,2-4 2 16,5-5-1-16,7-7 2 16,1-5 3-16,4-4 3 15,0-3 0-15,-3-5 1 16,1-1 0-16,-3-7-2 15,-1 3 0-15,0 1-3 16,2 3 0-16,-2 5 0 16,1 1 1-16,0 5 5 15,2 1-1-15,3 4 3 16,1 2 2-16,2 4-1 0,-3-2 0 16,-4 4 0-1,1 0-2-15,-5 1-6 0,-1-2 3 16,-13 2 1-1,-5 0-7-15,-9 0-52 0,-13-1-50 16,1 0-143-16,0-2-158 0,3-5 226 16</inkml:trace>
  <inkml:trace contextRef="#ctx0" brushRef="#br0" timeOffset="-64154.27">13845 1020 1133 0,'9'4'135'0,"-1"9"99"16,0 7-62-16,-3 14-42 16,0 8-52-16,-5 4-47 15,-2 3-7-15,-1-4-12 16,1-2-2-16,2-10-4 0,0-4-1 16,5-7-3-1,1-6-5-15,4-9-7 0,1-6-2 16,2-8-2-16,2-9 6 15,5-5 4 1,2 1 4-16,0 5 1 16,2 8 0-16,-2 9 1 15,-1 7-1-15,2 9 1 16,2 6 0-16,-4-1-23 0,-1 0-28 0,0-4-180 16,1-4 143-16</inkml:trace>
  <inkml:trace contextRef="#ctx0" brushRef="#br0" timeOffset="-63855.33">14218 983 1372 0,'-4'0'146'0,"4"2"40"0,5 4-55 16,3 5-1-16,8 1-72 15,2 3-11-15,13 7-10 32,5 2-10-32,9 11 1 0,-2 0 3 0,-1 3-1 31,-3 1-4-31,-13 0-10 0,-9 2-5 16,-16-1-3-16,-9 2 0 15,-14-5-16-15,-5-2-9 16,-8-6-23-16,-3-2-11 0,-7-5-17 0,-4 0-12 31,-12 0-71-31,-14 1-3 16,-18 9 77-16</inkml:trace>
  <inkml:trace contextRef="#ctx0" brushRef="#br0" timeOffset="-61147.82">15682 329 527 0,'7'-2'174'0,"-1"1"106"15,-2 1-63-15,-1-2-30 16,-3 4-95-16,-2-7-26 15,-5 5-17-15,1 9-4 0,2 10-1 16,0 2 2-16,6 9-9 16,-1 5-5-16,0-3-13 15,1 11-7 1,0 1-6-16,-2-12 0 16,2 5-19-16,-1-7-39 0,4-9-128 15,2-4-167-15,6-13 187 16</inkml:trace>
  <inkml:trace contextRef="#ctx0" brushRef="#br0" timeOffset="-60942.99">15930 318 1105 0,'6'-4'147'0,"-4"2"111"0,1 2-55 15,-3-4-49-15,4 20-55 16,-2-1-54-16,-1 17-6 15,0 11-8-15,-2-16-12 16,-1 14-11-16,2-8-1 16,1 2-29-16,4 7-40 0,-3-5-88 15,1-3-78-15,0-11 117 16</inkml:trace>
  <inkml:trace contextRef="#ctx0" brushRef="#br0" timeOffset="-60628.46">15666 510 1172 0,'3'3'120'0,"5"0"73"16,5-1-28-16,10-3-27 16,3-1-60-16,9-2-56 15,8 0-8-15,3-5-8 16,3 1-11-16,-6-14-67 15,-7 6-40-15,0 8-43 16,-4-12 6-16,-7 24 65 16,0-5 40-16,-15-8 89 0,-3 6 38 15,-6-10 43-15,-1 12 13 16,-1-4-23-16,-4 25-27 16,1 12-40-16,-4-11-13 15,1 16-22-15,1-12-5 16,4 0-34-1,2 4-41-15,7-11-124 0,-1-3-123 16,-1-8 165-16</inkml:trace>
  <inkml:trace contextRef="#ctx0" brushRef="#br0" timeOffset="-60349.2">16026 370 1246 0,'0'-17'133'0,"3"20"83"15,4-3-21-15,12 9-80 16,6-2-20-16,13 4-33 16,4 1-13-16,6 10-27 15,6 4-8-15,-2-8-8 16,-6 7-3 0,-15 1 2-16,-14 4 1 0,-17 2 4 15,-11-5 1-15,-15 6-3 16,-9-5-11-16,-15-6-47 15,0 2-31-15,2-12-91 16,9-5-72-16,16-7 137 0</inkml:trace>
  <inkml:trace contextRef="#ctx0" brushRef="#br0" timeOffset="-60174.6">16488 405 829 0,'16'2'196'0,"0"-4"106"0,-2 33-68 16,-2-9-44-16,-6 12-114 16,-5 10-35-16,-2-6-24 15,-6 2-2-15,1-1-44 16,-2-5-55-16,5-5 49 16</inkml:trace>
  <inkml:trace contextRef="#ctx0" brushRef="#br0" timeOffset="-59902.86">16432 378 1331 0,'17'-1'125'0,"0"7"37"15,5 0 19-15,7-9-53 0,6 3-39 16,11 8-28-16,7 4-18 15,0 20-24-15,-7 4-9 16,-4-13-6-16,-10 8 0 16,-16 0 4-16,-11 5 1 15,-17 5 4-15,-9 3 0 16,-13 0-9 0,-7-11-22-1,-6 2-87-15,-8-11-74 0,3-6 91 16</inkml:trace>
  <inkml:trace contextRef="#ctx0" brushRef="#br0" timeOffset="-59412.88">15723 969 706 0,'-7'-7'142'0,"-3"3"100"15,-3-3-15-15,-6 6-84 16,-6 0-28-16,-5 4-17 15,1 6-2-15,-11 4-21 16,9 6-17-16,-4 14-34 16,-1 6-18-16,14 15-10 15,-2 7-3-15,31-3 1 16,7-2 1-16,22-12 2 16,2-7 2-16,-7-7-87 15,8-7-75-15,-7-6 91 16</inkml:trace>
  <inkml:trace contextRef="#ctx0" brushRef="#br0" timeOffset="-58276.8">15691 1271 730 0,'1'-11'142'0,"1"2"99"16,2 0 9 0,-2 7-71-16,0 1-52 0,2 5-50 15,-3 5-17-15,1 8-30 16,3 8-7-16,-3 1-11 16,4 3-5-16,-4-7 0 15,0-3 0-15,-1-8 5 16,-1-10 3-16,0 1 7 15,-4-2 0-15,4-10 4 16,0-9-1-16,3-7 0 16,4-3 0-16,4-4-6 15,2 2-4-15,2 6-9 0,1 4-3 16,-2 15-7-16,0 4-3 16,4 9 0-1,-3 6 2-15,0 4-18 0,0 1-13 16,-6 3-11-16,5-4 1 15,-4-8 23-15,0-5 16 16,0-7 12 0,-2-1 4-16,-2-8 1 0,1-1-1 15,1 0-3-15,-1-2-4 0,2 4-4 16,0 5-5 0,-2 10-1-16,-1 5 1 0,6 12 1 15,-1 3 2-15,10-5 0 16,3-2 0-16,4-9-2 15,7-7 1-15,2-11 3 16,0-1 1-16,0-9 6 16,-10-1 3-16,-3 0 5 15,-8 0 2-15,-18-1 2 16,-6 0-1-16,-18 8-10 16,-5 4-4-16,7 10-9 0,3 7-4 15,7 8 0-15,6 4 1 16,6 1 2-16,6-3 2 15,7-3 3 1,5-4 1-16,7-6 2 16,1-2 2-16,3-2 1 0,-2-2 2 15,-5-3 2-15,-3-3 1 16,-6 0 8-16,-3 4 2 16,-9 3-3-16,-15 8-2 0,-8 1-11 15,-1 2-2-15,1 3-4 16,13-2 0-1,11 4-1-15,7-5 0 0,13-1 3 16,-1-3 4-16,9-11 9 16,-1-1 3-16,3-4 2 15,1-6 4-15,-4-3 10 16,-3-1 3-16,-7-5 14 16,-7 1 0-16,-3-1-9 15,-3 4-4-15,1 6-14 16,-3 5-3-16,-2 10-6 15,-4 3-4 1,-3 17-6-16,1 6-3 0,-2 16-2 16,-1 5 2-16,0 6 1 0,-4 8 0 31,0 3 1-31,-4 2 6 0,-7 3-46 16,-4-7-24-16,-16-3-43 0,2-6-14 15,-8-12 44 1,1-7 22-16,16-21 50 15,3-9 21-15,7-17 39 0,4-8 11 0,12-18-3 16,7-10-13-16,13-9-37 16,8-4-10-1,9 9-8 1,2 8-2-16,11 12-1 16,2 4-1-16,7 5-68 15,1 1-41-15,-3 2-150 16,-5-1-123-16,-1 6 223 15</inkml:trace>
  <inkml:trace contextRef="#ctx0" brushRef="#br0" timeOffset="-57707.39">16660 1300 391 0,'17'7'167'0,"-10"4"161"15,-4 5-41-15,-13 4-103 16,-4 2-50-16,-4 1-66 0,-4-3-23 16,9-5-32-16,1-4-3 15,11-11-4-15,-1-3-2 16,10-9 2-16,4-4 0 15,8-7 21-15,1 1 10 16,7 1 18-16,-2 1 5 16,-2 12-18-16,-4-1-7 15,-7 11-18-15,-2 9-6 16,-2 3-2-16,-2 5-1 0,4-1-4 16,0-3 0-16,3-6 0 15,5-3 1-15,-1-7 6 16,-2-2 5-16,-1-6 26 15,-5-4 7-15,-4-3 4 16,-3 1-1-16,-3 1-22 16,-1-4-6-16,-3 8-12 15,0-1-6-15,-1 12-12 16,0 9-4-16,2 10-1 16,0 4 0-16,7-2 8 15,3-1 1-15,8-7 2 0,6-4 0 16,4-8 1-16,0-2 1 15,3-7 0-15,-2-3 2 16,4-5 0-16,-3-7 2 16,-3-4 4-16,-1-4 1 15,-7-9 2-15,4-1-1 16,-10-14 18-16,1-2 2 16,-5 5 5-16,-12 10 7 15,6 23-13-15,-15 13-8 0,0 21-10 16,3 10-9-16,-8 15-9 15,14 7 3-15,-2 0 1 16,0 1-6 0,8-9-77-16,0 0-69 0,2-7-272 15,5-4 236-15</inkml:trace>
  <inkml:trace contextRef="#ctx0" brushRef="#br0" timeOffset="-57472.58">17067 1329 916 0,'12'-8'108'0,"6"-2"81"0,5-1-24 16,11-1 6-16,3 2-32 15,-1 2-15-15,-7 5-17 16,-9 0-22-16,-9 2-19 16,-5 4-35-16,6 7-12 15,-12 9-10 1,5 0-2-16,-2 4-3 0,0-4 0 15,4-2-26-15,-3-2-22 16,12-9-71-16,1-5-62 16,7-7 97-16</inkml:trace>
  <inkml:trace contextRef="#ctx0" brushRef="#br0" timeOffset="-57362.19">17413 1250 711 0,'-22'-22'160'0,"-1"5"135"16,5 3-86-16,3 4-81 15,5 2-107-15,8-3-28 16</inkml:trace>
  <inkml:trace contextRef="#ctx0" brushRef="#br0" timeOffset="-57157.11">17545 1193 801 0,'-22'19'173'0,"-1"3"212"0,0 1-194 15,4 2-36-15,4-2-70 16,9-5-74 0,7-1-6-16,13-5-5 0,5-1 1 15,14-6 1 1,6-3 5-16,10-6-45 0,3-6-41 16,-4-3-141-16,-3-7-237 15,-8-3 268-15</inkml:trace>
  <inkml:trace contextRef="#ctx0" brushRef="#br0" timeOffset="-56936.04">17684 903 1180 0,'8'14'159'16,"5"5"35"-16,15 10-10 15,3 5 8 1,7 7-103-16,5 1-24 0,-2 1-29 15,2-2-12-15,-6 4-15 16,-7-1-2-16,-14 5-1 16,-12 3-9-16,-29 6-16 15,-15 8-47-15,-23 10-232 0,-4 12 195 16</inkml:trace>
  <inkml:trace contextRef="#ctx0" brushRef="#br0" timeOffset="-51384.84">10168 996 114 0,'-3'-4'65'0,"0"-2"67"16,0 0-2-16,3-4-32 16,0 2-20-16,2-5-2 15,-1 1 15-15,2 2 39 16,-1 4 16-16,-2 2 3 16,0 4-12-16,-2-4-29 0,-2-6-12 15,0 8-18-15,0-1-6 16,-3 4-12-1,-2 10-4-15,-7-1-15 16,-4 4-5-16,-1 7-16 16,0 7-10-16,4 14-12 15,4 7-4-15,10 9-1 0,3-6 2 0,10 0 1 32,5-6 1-32,5-10 2 15,4 0-9-15,3-12-73 16,2-4-76-16,3-6 83 15</inkml:trace>
  <inkml:trace contextRef="#ctx0" brushRef="#br0" timeOffset="-50781.69">10426 1099 260 0,'2'2'108'0,"-2"0"83"15,0-1 15-15,-3 2-51 16,3 2-27-16,-4 7-27 15,1 2-13-15,-2 2-37 16,-1 2-17-16,3 0-23 16,-4-2-3-16,4-3-2 15,-1-2 2-15,1-6 1 16,3-4 11-16,0 0 16 16,0-1 6-16,1-9 11 15,-1-2-4-15,3-9-11 0,-2-5-6 16,3 0-13-1,4-3-7-15,-4 2-10 16,5 1-2-16,-3 9 4 16,2 9-1-16,-2 10 2 0,1 10 0 15,2 7-5-15,2 2 0 0,8 1 0 16,4 1 0-16,2-3 1 16,0-5 1-1,-1-3 20-15,0-11 11 0,-1-2 33 16,-4-7 15-16,-4-7 3 15,-1-1-4 1,-4-9-16-16,0-1-8 16,-6-7-13-16,-3 1-6 0,-9-2-18 15,1 2-9-15,1 1-12 16,2 8-4 0,1 13-55-16,0 2-59 0,1 9-185 15,-2 3 165-15</inkml:trace>
  <inkml:trace contextRef="#ctx0" brushRef="#br0" timeOffset="-50434.32">10820 1024 682 0,'0'0'128'0,"3"0"70"31,-1 7 9-31,4 8-90 0,-3 5-42 0,-1 8-38 16,4 0-11-16,2 4-16 15,-1-3-2-15,4-4 12 16,-3-1 16-16,0-13 32 16,-1-6 12-1,-1-4 19-15,-1-6-3 0,2-8-15 16,0-3-11-1,0-13-32-15,0-2-13 16,0-6-15-16,-1-2-5 16,2-1-19-16,0 4-33 0,0 8-88 15,4 9-58 1,-3 9-236-16,3 6 242 0</inkml:trace>
  <inkml:trace contextRef="#ctx0" brushRef="#br0" timeOffset="-49950.74">11149 1018 331 0,'10'25'132'0,"-3"2"119"16,-3 2-33-16,-5-1-101 15,1 2-37-15,-3-4-45 16,2 0-9-16,1-5-14 16,0-5 3-16,0-5 17 15,1-5 6-15,2-3 18 16,-2-6 7-16,0-6-7 15,6-1-1-15,-7-14-2 16,2-4-5-16,-2-6-8 16,0-2-3-16,4 2-17 15,-2 4-6-15,8 7-10 16,-8 5-3-16,3 11-4 16,-2 4-2-16,-3 9-1 15,3 7 0-15,1 9 4 0,2 3 1 16,2 2 1-16,1-2 0 15,-1-6 2-15,2-5 0 16,3-7 1-16,-1-6 2 16,6-6 2-16,-2-4 2 0,5-6-1 15,-1-3 1-15,0-2-3 16,-3 1 0-16,-2 2-5 16,-2 3 4-16,-1 11 3 15,-2 6 1-15,1 15 3 16,-4 8-6-16,-2 7-1 15,-3 2-1-15,0 4-2 16,0-5 6-16,5-4-47 16,5-3-17-16,0-12-139 15,2-6-263-15,-3-7 285 16</inkml:trace>
  <inkml:trace contextRef="#ctx0" brushRef="#br0" timeOffset="-49689.67">11580 956 1011 0,'17'3'109'0,"1"3"43"32,6 4 4-32,4 8-43 0,4 4-38 0,5 5-22 15,-4 5 1-15,-8 2-5 16,-4-1-2-16,-13 2-13 15,-8 3-2-15,-13 1-13 16,-7-1-4-16,-8-5-4 16,-5-2-11-16,-7-2-70 15,-2-4-52 1,-7-6 60-16</inkml:trace>
  <inkml:trace contextRef="#ctx0" brushRef="#br0" timeOffset="-47914.22">9864 309 652 0,'0'8'181'0,"0"-4"135"16,2-5-125-16,-3-3-28 15,5 13-104-15,0 7-32 16,2 6-17-16,5 6-2 16,-4 3-4-16,-3 3-1 15,-4 5 0-15,0-5 0 16,-6-2 2-16,4-4 0 0,-6-3 2 16,0-2 1-16,0-13 2 15,0-6 2-15,5-4-2 16,-2-9-1-16,5-11-3 15,0-3-3-15,2-13 0 16,1 4 1-16,0 1 6 16,-3-16 10-16,3 5 12 15,6 11 6-15,-5 0 5 16,2 12-6-16,-3 18-8 16,-2-19-8-16,7 15-17 15,-2 15-5-15,3-1-8 16,3 11 3-16,3 4 4 15,-1 2 2-15,0 1 1 16,-2 3 2-16,3-14 0 16,-1-7 3-16,1-9 11 0,2-10 6 15,0-9 14-15,3 3 1 16,-2-16-6-16,0-2-7 16,0-4-12-16,-1-6-4 0,-2 5-8 15,-1 13 5 1,-4 18-3-16,0 9-1 0,-4 26 2 15,-2 5-5-15,-1 21-1 16,-2-6 2-16,0 3 0 16,5 9 0-16,2-18 3 15,2 9-27-15,7-6-62 16,3-7-32-16,2-6-117 16,1-6-64-1,2-16 172-15</inkml:trace>
  <inkml:trace contextRef="#ctx0" brushRef="#br0" timeOffset="-47163.72">10404 499 858 0,'-4'9'142'16,"1"-1"35"-16,4-5-28 0,0 4-3 15,9-7-82-15,2 3-8 0,1-4 8 16,7-9 3-1,5-2-15-15,4-4-5 16,0-5-13-16,-2-8-5 0,-11 3-4 16,-3 10-1-16,-13 7 4 15,-6 8-1-15,-8-8-9 16,-3-6-8-16,-7 19-17 16,-1 8-5-16,-2 26 2 15,3 4 2-15,9-10 6 16,4 3 1-1,10-9 1-15,1 1 0 16,8-8 4-16,5-8 3 16,9-10 4-16,8-9 2 15,1-3-1-15,8-2-3 0,0 0-3 0,5-5-2 32,-2 0-2-32,-2-3-1 0,-4 9-1 0,-10 6-1 15,-2 3 2 1,-13 11 2-16,-3 1 1 15,-2 8 2-15,-6 0 0 16,0-1 0-16,-5-1 2 16,-2-2 1-16,-1 1 3 15,3-13 3-15,2-3 1 16,2-5-1-16,6-11-4 16,-1 4-3-16,5-3-8 15,4-2-2-15,3 6-3 16,3 4-1-16,3-1 0 15,-3 7 0-15,1 2 1 16,-4 1 1-16,-2 15 2 16,0-7 2-16,-4 7 1 15,-1 0 1-15,-4-14 2 16,-2 5 3-16,-2-9 2 16,3-3-1-16,-1 2-1 15,3-16-4-15,8 5-3 16,-4 1-1-16,17-5-3 0,1 9 0 15,1 3-2-15,3-14 5 16,-2 29 3-16,2 1 2 16,-3 0 3-16,-3 20-4 15,-12-7-1-15,-5 5 1 0,-8 11-9 16,-1-3-19-16,0-3-103 16,-1 6-140-16,6-11 150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11T15:26:17.9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23707 4280 261 0,'-5'-1'36'15,"-3"1"65"-15,1 3 23 0,-1 4 10 16,1 1 7 0,3 0-15-16,4 0-4 0,9 0 8 15,2-1-1-15,1-6-7 16,2 0-3-16,-6-2-8 15,2-3-8-15,1 4-23 16,-7-5-15-16,-3 0-32 16,-2-3-12-16,-3 1 0 15,-1 0 2-15,1 1 9 16,-1-3 7-16,0 0 4 16,6 2 3-16,-2-4 6 15,4 2 0-15,0-5-5 16,-6-2-2-16,2-4-7 0,-4-4-3 15,-10-7-5-15,1-3-4 16,-12-11-5 0,0-5-3-16,0-7 7 0,-2-3 2 15,9-4 0-15,0 0 0 0,4-3-9 32,1 2 1-32,3 7 1 15,-1-2 0-15,6 5-5 0,-1 2-4 0,-1-3-6 16,3 2-2-16,-3-4-1 15,4 1 0-15,0 2-1 16,-3-5-1-16,3 4 0 16,-2 0-1-16,3 5-1 15,3 8 0-15,-1 7 0 16,1 0 1-16,0 3 1 16,-2 4 0-16,-1-2 1 15,2 2 1-15,0 1-1 16,-3-3 0-16,0-1 0 15,-1 0 0-15,1-3-1 0,1 1 0 16,3 3 0 0,0 2-2-16,-4 6-1 15,3 5 0-15,-4 7-1 16,4 4 2-16,1 4-1 16,-1 3-3-16,-1 0-4 15,-4 6-1-15,4 6-4 16,-6 0-5-16,2 7-9 15,1 0-8-15,-3 1-28 0,10 1-12 16,-4-3-39-16,2-4-24 0,0-3-79 31,-2-5-79-31,3-5 167 16</inkml:trace>
  <inkml:trace contextRef="#ctx0" brushRef="#br0" timeOffset="540.8">23351 2254 345 0,'-13'10'86'0,"-2"1"93"0,-2 3-9 15,-2 2-15 1,1 2-7-16,-2 6-23 16,3 0-21-16,5 1-46 15,-1 0-16-15,7-3-20 16,5-3-3-16,-2-4-2 16,-2-3 0-16,-4-3-1 15,-3-3-2-15,-3-3-3 16,3-2 0-16,2-4 3 15,0-5 2-15,7-6 12 16,3-3 6-16,3-5 6 16,8-1 2-16,9-2 5 0,4 2 4 15,8 2 13-15,6 0 2 16,-1 3-9 0,1-2-7-16,-10 4-3 0,-5 3 1 15,-9 8 0-15,-6 4-2 16,0 5-16-16,0 5-6 15,4 3-10-15,1 5-3 16,7 2-7-16,1-1-1 0,3 1-2 16,1-2 1-16,4-5-2 15,1 0-10-15,8-6-67 16,4-2-45-16,5-7-184 16,1-3-231-16,11-4 313 15</inkml:trace>
  <inkml:trace contextRef="#ctx0" brushRef="#br0" timeOffset="1403.77">22529 899 428 0,'0'-2'118'15,"0"1"143"-15,0 1-9 0,4 1-17 16,2 8-17-16,2-2-43 16,2 0-16-16,1 0-34 15,2 3-20-15,1 6-38 16,-3 2-20-16,-2 5-28 15,-3 4-8-15,-3 3-6 16,0 2-2-16,-3 4 0 16,-3-4-1-16,1-3-30 15,0 0-26-15,-2-6-78 16,2-3-43-16,0-9-95 16,2-10-116-16,0 2 229 15</inkml:trace>
  <inkml:trace contextRef="#ctx0" brushRef="#br0" timeOffset="1733.87">22529 894 1107 0,'1'-9'115'16,"4"-1"109"-16,3-1-29 16,9-4-43-16,2 6-12 0,10 7-49 15,7-1-14-15,7 14-32 16,12-2-15-16,-4 7-15 15,-2 8-6-15,-16 4-4 16,-13 2-1 0,-7 3 2-16,-12 3 13 0,-3 2 10 15,-6 2 4 1,-15-3 5-16,1-4-12 16,-18-1-7-16,-4-4-4 0,-3-8-4 15,2 0-2-15,10-10-4 16,6-6-4-16,11-4-34 15,6-10-32-15,8-5-74 16,6-4-55-16,13-11-164 0,8-1-131 16,13-10 268-16</inkml:trace>
  <inkml:trace contextRef="#ctx0" brushRef="#br0" timeOffset="1945.33">22999 906 919 0,'8'1'100'0,"1"6"95"15,-1 2 18-15,1 12-47 16,-3-3-2-16,-3 13-49 16,2 1-28-16,-1 3-36 15,2 3-22 1,3-6-19-16,0-1-6 0,0-7-4 16,-1-2 0-16,-2-5-67 15,1-2-52-15,-5-7-229 16,0-2 194-1</inkml:trace>
  <inkml:trace contextRef="#ctx0" brushRef="#br0" timeOffset="2322.05">23034 927 1007 0,'5'-11'129'0,"0"1"65"0,7-9 10 16,5 5-20-16,7 3-26 15,6-6-21-15,11 16-51 16,6-7-16-16,-4 1-43 16,-3 12-12-16,-17 1-14 15,-9 2-1-15,-5 5 0 16,-7-5 1-16,-8 2 6 16,-5 12 1-16,-19-3 3 15,-4 0-1-15,-11-2-1 16,-2-8 0-16,8-2 1 15,7-2-2-15,14-3-3 16,6 0-4-16,8 2-7 16,4 4 2-16,7 5 2 15,4 4 1-15,7 6 5 0,2 1-2 16,8-1-2-16,3 0 0 16,6-6 0-16,4-2-17 15,-6-2-56-15,-1-2-38 16,-5-6-103-16,-9 1-69 15,1-9 159-15</inkml:trace>
  <inkml:trace contextRef="#ctx0" brushRef="#br0" timeOffset="2702.61">23513 1066 786 0,'3'-6'171'16,"-1"2"136"0,-2 10-102-16,-2 6-30 0,0 7-51 15,1 4-13-15,2 0-41 16,4 1-24-16,0-2-24 15,-1-3-6-15,0-5-7 16,-2-4 3-16,-1-5 2 16,-1-4-1-16,1 0 1 15,1-4 0-15,1-12 0 16,1-6-2-16,3-16-1 16,0-4-2-16,4-9 1 0,3 0 5 15,4 2 15-15,0 9 2 16,2 8 6-16,-1 11-1 15,-4 19-2 1,1 1 2-16,-4 16-7 0,-3 6-3 16,2 1-13-16,1 6-5 0,-1 6-4 15,3 1-3 1,1 5-2 0,-2 1 0-16,4-1-31 0,-7-5-27 15,-1-7-71-15,-2-4-49 16,-3-8-132-16,-1-3-165 15,-6-1 274-15</inkml:trace>
  <inkml:trace contextRef="#ctx0" brushRef="#br0" timeOffset="2894.39">23560 1110 687 0,'-11'-8'127'0,"3"0"179"0,5 3-163 15,8 1 16-15,6 1-1 16,14-2-15-1,8-1-24-15,10-5-64 16,-1-1-22-16,-9-2-36 0,-5-1-40 16,-7 1-157-16,-3 0-143 0,2 0 174 31</inkml:trace>
  <inkml:trace contextRef="#ctx0" brushRef="#br0" timeOffset="3418.32">23960 967 1011 0,'0'13'114'0,"1"1"93"16,0 3-9-16,-1 3-73 15,1 1-9-15,-1 2-38 16,1 3-20-16,-1-2-21 16,-1-1-13-16,-2-1-13 0,-1-2-1 15,0-3-1-15,-1-5 1 16,1-5 2-16,4-6 1 15,-4-4 4-15,3-2 6 16,1-14 3-16,1-5 2 16,3-13 4-16,2-8-2 15,2-1 3-15,3-1 3 16,3 7 0-16,0 7 0 16,-3 13 5-16,0 5-3 0,-6 14-10 15,-2 5-7-15,0 14-17 16,1 2-4-16,0 4 0 15,4 2 1-15,5-1 1 16,9-1 1-16,-2-3 0 16,0-4 1-16,3-5 1 15,-9-2 0-15,4-7 2 16,-3-5 3-16,-1-9 7 16,5-6 2-16,1-13 4 15,1-1 1-15,-3-11-5 16,-2 5 0-16,-5 14 9 15,-1 7 5-15,-3 18 0 16,-3 6-3-16,-3 14-17 16,0 2-7-16,0 9-4 15,1 9-1-15,2 0-1 0,2 2-1 0,-1 3-24 32,2-2-30-32,1-7-93 15,-2-1-69-15,-2-3 111 0</inkml:trace>
  <inkml:trace contextRef="#ctx0" brushRef="#br0" timeOffset="4394.32">23320 1623 977 0,'-11'2'137'16,"-1"3"71"-16,1-4-19 15,-5 3-10 1,2-3-42 0,3-1-7-16,-4 6-42 0,1 3-15 0,1 3-36 15,-2 3-20-15,6 3-16 16,1 0-3-16,9-1-6 0,7 1-2 31,10-4-4-31,8-3-1 16,10-7 0-1,-2-4-31-15,0-4-56 0,-2-2-26 16,-8-10-50-16,-3-1-9 16,0-4-45-16,-5-5-33 0,-6-8 17 15,0-3 42-15,-5-9 129 16,-5 1 109-16,1 8 155 15,-2 3 52-15,1 15 60 16,0 8-22-16,-4 9-72 16,0 4-37-16,1 9-49 15,1 5-15-15,2 10-30 16,4 5-11-16,-1 6-29 16,2 6-11-16,-1 1-13 15,3 3-5-15,0-3-4 16,2-1 0-16,0-7 1 15,0-5 0-15,-2-5 3 16,-1-7 1-16,-3-9-1 0,3-5 1 16,-1-10 1-16,3-8 1 15,5-10 2-15,2-5 0 16,8-1-3-16,-2 2-1 16,0 8-2-16,-5 4 0 15,-7 11-1-15,-2 5 0 16,-2 7-2-16,7 7 0 15,1-3-1-15,1 0 1 0,5-4 1 16,-3-4 2-16,-1 1 1 16,0-6 1-16,-5-2 4 15,1-1 6-15,-3-4 19 16,-4-1 5-16,-2-5 6 16,3-2-6-16,-3 4-8 15,2 3-1-15,-2 13 5 16,-2 2-1-16,1 13-8 15,-1 9-8-15,1-4-13 16,0 3-3-16,8-9-3 16,0-4-1-16,8-8-14 0,5-3-72 15,-2-7-90 1,4-7-88-16,-3-7 114 0</inkml:trace>
  <inkml:trace contextRef="#ctx0" brushRef="#br0" timeOffset="4530">23902 1541 1596 0,'-28'12'81'0,"7"-1"17"0,12-4-35 15,2-1-22-15,7-10-16 16,3-5-14-16,7-6-103 31,4-3-97-31,9 3 101 0</inkml:trace>
  <inkml:trace contextRef="#ctx0" brushRef="#br0" timeOffset="4989.92">24025 1735 1143 0,'-5'43'58'0,"0"0"18"0,0 0 21 31,1-2-17-31,1-1 3 0,2-1-19 16,1-2-23-16,2-4-18 0,0-4-11 15,-2-6-5-15,1-4 1 16,-3-6 4-16,-1-6 1 16,2-10 7-16,-2-6 0 0,3-13 1 31,1-9 10-31,1-14 9 16,-1-10 9-16,1-12 8 0,3-1-7 0,6 9-7 31,2 7 4-31,7 18 6 15,6 11 3-15,0 10-5 16,1 6-14-16,0 9-14 0,1 4-6 0,-4 5-4 16,-1 2 0-16,-7 3-5 15,-6-1 1-15,-6 1 4 16,-2 2 5-16,-5-3 6 31,-4 1 1-31,-10-3-4 0,-3-7-12 16,-8-2-17-16,-3-5-11 15,-1-9-35-15,4 3-21 16,3-6-69-16,7 1-50 16,15-4 104-16</inkml:trace>
  <inkml:trace contextRef="#ctx0" brushRef="#br0" timeOffset="35369.98">23829 7655 885 0,'0'1'84'0,"-1"3"41"16,-1 3 11-16,2 7-14 16,-3 3 3-16,0 9 16 15,3 6-13-15,-4 14-14 16,2 7-23-16,3 14-38 16,1 5-15-16,2 11-26 15,-1 9-6-15,2 17-5 16,-2 5 0-16,1 15-2 15,-2 5 1-15,-2-2 0 16,0 7 0-16,-2-7 5 16,-3-5 1-16,-5-6 1 15,1-4 0-15,-6-5-1 0,-1-1 1 16,1-5 4-16,-3-4 2 16,7-7 7-16,-4-3 5 15,7-7 7 1,0-3 1-16,7-10 0 15,2-4-2-15,2-8-9 16,1-5-3-16,-2-16-10 0,0-7-2 16,-2-17-44-1,0-13-24-15,-1-3-111 0,-4-15-104 0,-1-10 157 16</inkml:trace>
  <inkml:trace contextRef="#ctx0" brushRef="#br0" timeOffset="35667.65">23558 10427 1531 0,'2'-2'109'0,"0"0"38"16,-2-1-51-16,-2 2-43 16,-1 1-22-16,-5 2 0 15,0 1 1-15,3 7-9 0,3 1-3 16,6 4-12-16,6 1-6 15,7-2-3 1,4 0 0-16,8-4 0 16,4-1 1-16,-1-6 12 0,-1-3 7 15,-4-8 10 1,-7-5 0-16,-3-7-18 16,-2-5-37-16,-1-9-183 0,2 1 138 15</inkml:trace>
  <inkml:trace contextRef="#ctx0" brushRef="#br0" timeOffset="36226.01">23182 10829 1251 0,'6'5'132'0,"-2"4"88"0,3 4-44 16,0 9-41-16,-1 8-26 16,6 12-28-16,-2 11-19 15,2 10-35-15,2 3-12 16,-2 4-14-16,-2-3 1 0,2-6-60 15,0-5-58-15,2-15-264 16,2-2 218-16</inkml:trace>
  <inkml:trace contextRef="#ctx0" brushRef="#br0" timeOffset="36511.39">23463 11177 1551 0,'-4'1'106'0,"1"8"37"16,1 7-51-16,0 13-56 16,2 5-16-16,3 8-9 15,3-1-2-15,5-6-7 16,3-5-2-16,4-9 5 0,3-9 11 16,2-10 22-16,-1-5 12 15,-1-13 23-15,-1-1 3 16,-8-11 7-16,-11-2 1 15,-14-8-12-15,-8-3-10 16,-9 4-29 0,0 6-11-16,-1 11-35 0,1 9-33 0,6 10-129 15,4 2-123-15,10 11 158 16</inkml:trace>
  <inkml:trace contextRef="#ctx0" brushRef="#br0" timeOffset="36923.66">23770 11215 1701 0,'1'19'55'0,"-1"2"-26"16,1 1 0-16,2 1-26 15,1-3-3-15,5-6 1 0,3-3 20 16,3-8 33-16,3-3 13 15,2-8 13-15,0-5-15 16,1-6-18 0,-4-1-5-16,-8 0-6 0,-2 4 0 15,-6 8 6-15,-1 4-4 16,-2 11-9-16,-3 6-6 0,3 10-23 16,3 5-8-16,8-2-7 15,5-1 0-15,11-8 6 16,8-2 4-16,5-12 15 31,3-4 14-31,-4-8 30 0,-5-4 14 0,-13-4 24 16,-8-3-3-16,-13-6-21 15,-6-4-16-15,-9-4-32 16,0-2-13-16,-3 3-25 16,-1 2-27-16,2 8-94 15,2 10-92-15,0 12 123 0</inkml:trace>
  <inkml:trace contextRef="#ctx0" brushRef="#br0" timeOffset="37489.56">23345 11895 1849 0,'-18'1'109'0,"-16"9"12"15,-13 2-7-15,-10 12-74 16,-2 5-18-16,7 2-16 15,13 5-6-15,9 1-7 16,10 1-2-16,13-2-1 16,7-4-2-16,13-8 0 15,7-5 0-15,13-8 1 0,3-4 1 16,18-12 22-16,-3-4 14 16,5-8 36-16,-7 0 18 15,-21-1 10-15,-6 3-3 16,-18 7-21-16,-4 6-14 15,-8 12-30-15,-1 7-9 16,-1 9-15-16,-1 3-2 16,11 0-1-16,3-4 1 0,11-8 1 15,3-3 1-15,1-12 5 16,1-6 4-16,1-12 7 16,-3-7 6-16,-4-6 7 15,-6-3 3-15,-6-1-3 16,-5 1-5-16,-6 5-11 15,-7 5-20-15,-6 11-73 16,0 7-59-16,-7 5-182 16,1 6-277-16,4 9 350 15</inkml:trace>
  <inkml:trace contextRef="#ctx0" brushRef="#br0" timeOffset="37771.71">23692 12119 1584 0,'26'2'150'0,"-11"4"100"16,-9 2-40-16,-20 8-86 0,-8 1-22 15,-12 4-42-15,-2 0-21 16,10 0-25-16,5 1-6 16,19 0 1-16,8 2 0 15,20 3 12-15,7 1 6 16,8 0 2-16,-1-1 3 15,-13-4-10-15,-4-2-4 16,-15-5-3-16,-3 0-1 16,-12-1-3-16,-14-1-7 15,-18 0-46-15,-14-1-38 16,-5-4-83-16,0-2-47 0,15-4-124 16,9-6-99-16,17-11 245 15</inkml:trace>
  <inkml:trace contextRef="#ctx0" brushRef="#br0" timeOffset="37976.87">23910 11886 1334 0,'9'11'242'16,"0"7"206"-16,-7 18-227 15,-1 10-53-15,-3 12-96 16,-3 5-20-16,1 6-31 0,2 1-12 15,0-8-15-15,2-3-29 16,2-8-137-16,-1-5-119 16,1-5 147-16</inkml:trace>
  <inkml:trace contextRef="#ctx0" brushRef="#br0" timeOffset="38134">23822 12197 1198 0,'17'-9'259'0,"13"0"314"16,11 0-353-16,14-1-96 16,13 0-57-1,1-5-43-15,3-2-7 0,-14-8-55 16,-6-4-61-16,-6-5 57 16</inkml:trace>
  <inkml:trace contextRef="#ctx0" brushRef="#br0" timeOffset="38547.15">23170 12930 1907 0,'17'16'116'0,"1"5"27"16,1 8-16-16,-5 5-66 0,-3 5-17 15,-2 7-19-15,2 2-10 16,-3 2-23 0,1-3-46-16,-6-6-209 0,2-4 171 15</inkml:trace>
  <inkml:trace contextRef="#ctx0" brushRef="#br0" timeOffset="38799.67">23194 13033 1558 0,'6'-29'172'0,"8"1"138"16,8 6-104-16,3 9-81 15,0 1-18-15,-1 8-24 16,-1-1-12-16,-5 3-27 15,-4 5-13-15,-3 3-14 16,-6 5-5 0,-5 6-6-16,-6 0-9 0,-9 8-30 15,-4 2-21-15,-9 3-54 16,0-3-24 0,-4-3-47-16,2-8-34 0,12-12-177 15,10-5 225 1</inkml:trace>
  <inkml:trace contextRef="#ctx0" brushRef="#br0" timeOffset="39297.04">23512 12952 1095 0,'17'15'222'0,"3"-1"273"0,-1-8-327 16,0-1-46-16,1-6-32 31,-4-5-11-31,-4-5 12 15,-3-6-5-15,-13-2-24 16,-7 0-8-16,-10 1-22 16,-8 6-7-16,-2 12-11 15,-5 10-7-15,1 20-20 16,2 9-15-16,8 15-21 16,6 2 0-16,12 0 15 15,7-4 11-15,10-19 22 16,13-10 4-16,10-21 12 15,10-9 6-15,24-16 2 16,4-7-4-16,0 0-9 16,-4 2-3-16,-14 11-1 0,-7 6 1 15,-7 13 0-15,-7 5 1 16,-16 8-1-16,-5 3-1 16,-13 4-2-16,-6 1-1 15,-5-1-3-15,-4-1 0 0,-4-7 0 16,-1-4 0-16,0-7 10 15,4-3 9-15,6-5 21 16,4-8 12-16,9-7 8 16,6-3-5-16,13-7-18 15,7 3-13-15,14-1-18 16,8 0-5-16,8 0-38 16,0 1-42-16,-11 1-185 15,-6 3 155-15</inkml:trace>
  <inkml:trace contextRef="#ctx0" brushRef="#br0" timeOffset="39886.33">23388 13603 1699 0,'4'-2'122'0,"-2"2"61"0,2 5-17 16,0 9-61-16,2 6-13 16,0 12-38-16,0 6-10 15,0 6-28 1,-3 0-10-16,-1 3-25 0,-2-2-20 16,-2-2-19-1,-1 0-3-15,-1-9 22 16,1-6 18-16,1-12 24 15,2-14 9-15,-2-3 14 0,5-15 8 0,5-11 11 16,8-4 4 0,8-2 6-1,4 3 3-15,11 10-5 16,2 5-5-16,5 10-20 16,-2 4-8-16,-11 6-11 15,-11 5 0-15,-16 6-2 16,-4 3 0-16,-15 6-4 15,-11 2-6-15,-13-1-27 16,-5-1-19-16,1-5-48 16,4-5-23-16,6-7-74 15,7-3-58-15,10-5-223 16,8-6 262-16</inkml:trace>
  <inkml:trace contextRef="#ctx0" brushRef="#br0" timeOffset="40054.91">23787 13843 1512 0,'6'20'253'0,"2"2"189"0,-9 3-218 15,1 4-65-15,0-1-98 16,-1-3-8-16,6-8-39 16,0-6-11-16,2-8-13 15,3-5-34-15,3-12-105 16,1-7-115-16,4-10 135 15</inkml:trace>
  <inkml:trace contextRef="#ctx0" brushRef="#br0" timeOffset="40197.35">23779 13686 2097 0,'-6'18'110'0,"3"-5"31"0,0-4-100 16,1-13-196-16,4-7-146 15,7-16 147-15</inkml:trace>
  <inkml:trace contextRef="#ctx0" brushRef="#br0" timeOffset="40498.85">23928 13587 1456 0,'-2'24'272'0,"2"-3"331"16,2-3-368-16,6 4-118 15,2-1-37-15,0 7-39 16,2 2-7-16,-2 5-22 16,-1 1-6-16,-3 2-3 15,-5 0-1-15,1 1-2 16,-1-1-1-16,4-3-4 16,0-4-6-16,6-7-11 15,1-6-9-15,10-12-19 16,10-6-1-16,5-14-33 15,0-7 8-15,-4-13-26 0,-5-6-31 16,-8-7-73-16,-3-2-96 16,-6-4 167-16</inkml:trace>
  <inkml:trace contextRef="#ctx0" brushRef="#br0" timeOffset="40641.87">23957 13688 1841 0,'8'19'134'0,"6"-5"52"0,8-4-53 0,15-10-73 16,6-6-27-16,3-9-18 15,1-6 10 1,-13-14-106-16,-4-4-455 0,-5-9 363 16</inkml:trace>
  <inkml:trace contextRef="#ctx0" brushRef="#br0" timeOffset="161970.57">7493 10028 651 0,'1'8'138'15,"3"3"108"-15,1 2-71 16,3-2-25-16,10-1-23 0,8-3-1 16,21-4-12-16,11-1-11 15,6-4-30-15,10 0-16 16,12 2-32-16,12 1-14 16,18 3-11-16,8-1-1 15,13 0-3-15,0-3 2 0,13-1 24 16,10-2 8-16,-10-4 19 15,1-3 7-15,2-3-12 16,-16-2-5-16,-7 0 0 16,-7 2-2-16,-22 3-4 15,-11 2 2-15,-28 5-11 16,-16 3-3-16,-30 2 3 16,-12 1 1-1,-22 3-2-15,-18 0-2 0,-26 0-9 16,-15-1-4-16,-10-3-5 15,-2-2-3-15,2-3-3 16,-7-1 0-16,-5-3 0 16,-2-1 1-16,-12 2 0 15,-2 1 0-15,-5 4-6 16,0 3-2-16,-5 6 0 0,12 2 1 16,7 2 5-16,7-1 2 15,24-1 0-15,3-3 0 16,8-1-3-16,8-3 0 15,18 2-2-15,11-1-2 16,25 1-4 0,12 3 0-16,20-4 2 15,14 2 3-15,22-4 12 0,10-1 4 16,31-4 8-16,13-6 5 0,15-3 4 31,13-2-1-31,-4 0-4 0,-3 1-4 0,2 1-5 16,-10 1-1-16,-24 0-2 15,-12 1-6 1,-34 3-39-16,-18 3 27 0</inkml:trace>
  <inkml:trace contextRef="#ctx0" brushRef="#br0" timeOffset="168552.37">9986 4938 484 0,'-5'3'112'0,"1"0"106"0,-2-3-33 16,3 2-70 0,0-1-22-1,-1 0-28-15,4 0-3 16,-1-2 4-16,1 1 6 15,4-5 4-15,0-1-1 16,6 2-4-16,-1-3-6 0,6 6-13 16,2 1-5-16,2-3-11 15,2 3-2-15,3-5 6 16,2 1 2-16,8 1 12 16,6 1-1-16,9 2-8 15,2 1-4-15,9 4-4 16,1 0 0-16,13 6-4 15,16 1 2-15,10 0-5 16,0-2 0-16,5-4 7 16,1 0 1-16,-11-4-5 15,-1-1-2-15,-27-1-10 16,-16-1-2-16,-22-1-15 16,-11 0-25-16,-17-1-73 15,-5-4-70-15,-8 2-429 16,2 5 371-16</inkml:trace>
  <inkml:trace contextRef="#ctx0" brushRef="#br0" timeOffset="169402.35">10540 4946 262 0,'-1'2'65'0,"-1"-1"65"16,1-1-17-16,1 0-11 15,-1 0 8-15,2 2 11 16,1 0 0-16,0 1-7 16,1 1-11-16,-2 0-19 15,-1-1-9-15,0 2-23 16,-4 0-8-16,1 2-13 15,-1 1-3-15,1 2-4 0,0-1-2 16,1 2-6-16,1 3-3 16,0 4-7-16,0 4 4 15,1 11 11-15,2 7 5 16,1 10 5-16,2 3-7 16,2 4-9-16,1-3-4 15,4 0 4-15,-1 1 5 0,3 0 2 16,-2 1-1-16,-1-3-5 15,-6-3-5-15,0-3-5 16,-4-3 0-16,-1-2-3 16,0 1 0-16,-3-3-20 15,-2-1-12-15,1-7-38 16,0-6-27-16,3-12-106 16,1-12-90-16,1-1 159 15</inkml:trace>
  <inkml:trace contextRef="#ctx0" brushRef="#br0" timeOffset="169716.36">10493 5876 772 0,'15'14'114'0,"0"3"76"15,1 6-56 1,0 3-18-16,1-2-12 0,1-2 5 0,2-8 21 16,-2-4 9-16,0-10-3 15,-2-4-16-15,0-10-47 32,1-4-20-32,-4-6-31 0,-1-4-7 0,-3-1-6 15,-4 2-8-15,4 4-49 16,-4 1-39-16,3 8-126 15,2 3-123-15,7 5 187 16</inkml:trace>
  <inkml:trace contextRef="#ctx0" brushRef="#br0" timeOffset="171803.99">10732 6078 456 0,'-16'-6'113'16,"3"-3"118"-16,4 0-77 15,3 0-8-15,0 0-25 16,2 2-11-16,1 3-19 16,-4 1-10-16,6 6-25 15,-8 2-15-15,3 8-31 16,-1 5-8-16,-4 3-2 0,3 6 0 15,0 3-2-15,2 5 0 16,7 4 0-16,4 3-1 16,3 1-1-16,3 1 2 15,8 5 0 1,0 2 1-16,6 5 1 0,1 2 0 16,1-5-2-1,3-1 1-15,-1-8-2 0,2-4 1 16,7-3-1-16,4 3 1 0,12-2 1 15,7 2 0-15,1 2 1 16,2 0 0-16,-5 3 4 16,-5-2 3-16,2 0 4 15,4-1 0 1,8-4-3-16,6 0-2 0,-1-1-3 16,-3 0 1-16,-3-3 2 15,2-1 1-15,10-2 0 16,3 1-1-16,4-3 1 15,-4 1 0-15,7 0 1 16,4-2-1-16,1-1-3 16,1-3-1-16,-4-3-1 15,4-1-1-15,9-1 0 16,-5-1 6-16,2-1 16 0,3-3 6 16,-4-2 16-16,6-2-1 15,-2-2-5-15,-3-3-5 16,3-2-9-16,0-2-3 15,-4-2-5 1,-1-2 0-16,1-2-3 0,3-2-3 16,-3 1-2-16,1 0-1 15,-3 2-1-15,0 1 0 0,-3 3-2 16,-4 1-1-16,-9 2 1 16,4 0 0-16,3-1 14 15,0 1 4-15,-8-1 4 16,-2 2 1-16,4 1-13 15,3 1-5-15,-5 2-5 16,-8 3 0-16,-14 2-2 16,-5 1 0-16,3 3-1 15,12 3 1-15,-3 2-3 16,-1 4 1 0,-13 1-1-16,0 0 1 15,-3 3 0-15,5 1-1 0,10 0 2 16,-2 0-1-16,5-1-1 15,-3-1 15-15,-7 2 7 16,2 0 4-16,-3 2 16 0,7 5-12 16,3 1-3-16,-6 2-3 15,-4 1-12 1,-13-4-4-16,-7 0-3 0,-4-3 0 31,-4-2 0-31,1 2-1 16,0 1 0-16,-1 1 0 0,5 2-1 0,0 1 0 31,1-1-1-31,2 3 0 0,-6-1 1 16,-3-2-1-16,-2 0 0 0,-3-3-1 0,0 0 1 15,-6 1-1-15,-2-1 0 16,0 1 0-16,-2 5-1 31,4 0 2-31,0 1-1 16,0-2 0-16,3-1 1 15,3-4-1-15,0-1 0 16,0 1 0-16,2-1 0 16,-1 4 0-16,1 4 0 15,1 0 1-15,-5 4 0 16,0-1 1-16,-7 0-1 16,-3-4 1-16,-3 0-1 15,-2-1 1-15,3-1 0 16,0 0-1-16,0 4 0 0,-3 4-1 15,-2 1 0-15,1 1 0 16,-1-5 3-16,-3-2 0 16,0-3 0-16,-5-2 0 15,2-3 0-15,0 1-1 16,3 0-2-16,-4 1 0 16,-1 2-1-16,-1 0 0 15,2 5 0-15,2 2-1 16,2 2 1-16,1 1 0 0,-8-2 0 15,5 3 1-15,0-1 0 16,1 1 0-16,2 0 1 16,-4-4 1-16,-8-2 1 15,-3-4 1-15,-10-10-1 16,-2 0 2-16,-1-8 0 16,-6-2 1-16,1-1 0 15,-9-2 0-15,3 1-2 16,-3-2 0-16,-4-1-1 15,-2 2-1-15,-13 0 1 16,-3 0 0-16,-1-1-1 16,2-1 2-16,4-2 0 15,2-2 1-15,2-4 0 16,-3-2 1-16,-6-5 0 16,-2-1-1-16,0-3 0 15,2-1-1-15,1 0 0 0,-6-1 0 16,-14-1 0-16,-8-1 0 15,2 1-1-15,0-2 0 16,-6-1-2-16,-6 1 0 16,-4-2 0-16,1-1 0 15,-3-1 1-15,-4-4-1 16,1 3 0-16,-6-1-1 0,1 3-1 16,1 6 1-16,-2 0-1 15,2 2 0-15,-4 4 0 16,0 1 0-16,0 5 0 15,-5 3 2-15,10 2 5 16,5-1 0-16,8 1 1 16,6 0-2-16,10 2-4 15,3 0-1-15,6-1-1 16,9 0-2-16,16-3-2 16,8-2-15-16,15-4-59 15,6-2-54-15,10-3-139 16,8-2-118-16,12-5 212 15</inkml:trace>
  <inkml:trace contextRef="#ctx0" brushRef="#br0" timeOffset="172212.54">13730 11067 850 0,'5'-1'155'0,"1"0"105"16,-6-3-10-16,1 3 14 15,-2 1-37-15,-5 1-29 16,-4 1-61-16,1 2-36 16,-14 0-53-16,-3 2-16 0,-9 6-24 15,-6 4-7-15,-4 6-2 16,-2 3-4-16,2 5 1 15,0 1 1-15,4 3 0 16,5-1 2-16,7-3 0 16,9-4 0-16,11-6-3 15,8-2 2-15,6-5 11 16,8-2 10-16,12-3 19 16,7 1 6-16,8-1-1 15,9 2-5-15,9 1-14 16,13 0-6-16,11 3-11 15,-5-3-6-15,-3 2-56 16,-13 3-58-16,-15 6 61 16</inkml:trace>
  <inkml:trace contextRef="#ctx0" brushRef="#br0" timeOffset="192272.75">14945 11346 351 0,'0'0'123'15,"0"1"82"-15,1-1-19 0,2-2-22 16,-1 0-54-16,1-1-21 15,1 0-28-15,-4 3 1 16,1-1 6-16,-2 0 1 16,-5 6 1-16,-1 2-1 15,-5 3-6-15,0 1-6 0,0 1-8 16,-3 1-6-16,0 0-5 16,-4 1 1-16,-2 4-1 15,0 3-1 1,-1 4-15-16,4 2-4 0,-3 8-8 15,2 3-6-15,8 9-5 16,3 4-1-16,6-4-2 16,6-1 1-16,11-11-1 15,2-4 0-15,10-11 7 16,3-8 14-16,2-11 35 16,2-7 18-16,-4-9 25 15,-2-2-3-15,-9-2-21 16,-4 0-12-16,-16 3-17 15,-13 1-5-15,-14 4-8 16,-7 5-5-16,-8 7-19 16,0 7-6-16,3 10-12 15,5 2-12-15,10 2-41 0,4-2-36 16,12-4-123-16,9-5-103 16,15-9 179-16</inkml:trace>
  <inkml:trace contextRef="#ctx0" brushRef="#br0" timeOffset="192680.98">15216 11382 1258 0,'1'-15'112'0,"-1"3"88"15,0 1-14-15,0 5-5 16,0 3-21-16,1 4-26 16,2 6-16-16,-3 10-35 15,0 7-14-15,-6 9-33 16,0 4-13-16,-4 5-15 16,1 2-2-16,-1-5-4 15,-1-5 1-15,-1-8-2 16,2-5 1-16,1-4-2 0,6-3 0 15,6-4-4-15,3-2-1 16,13-1 0-16,-4-2 1 16,12-1 2-16,2-1 1 15,4-2 1-15,-1-1 1 16,-4 0 0-16,-3-3-10 16,-12-1-48-16,-3-2-43 0,-7-4-149 15,-3-2-107-15,0-6 191 16</inkml:trace>
  <inkml:trace contextRef="#ctx0" brushRef="#br0" timeOffset="192854.42">15415 11549 770 0,'-2'-5'204'0,"-1"5"218"15,-5 1-66-15,0 6-77 16,-3 6-37-16,0 6-69 16,0 7-37-16,-3 5-67 15,3 4-21-15,4 1-30 16,5-1-9-16,2 3-10 15,1-3-3-15,7-1-60 16,4 0-59-16,1-5-167 16,7-3-205-16,-2-11 276 15</inkml:trace>
  <inkml:trace contextRef="#ctx0" brushRef="#br0" timeOffset="193089.91">15648 11503 1381 0,'6'9'140'0,"1"6"135"15,-1 3-89-15,-2 13-21 16,-1 1-29-16,-1 7-54 16,-1 3-25-16,3 2-37 15,-3 3-12 1,0-1-44-16,-1 1-62 0,0-6-244 15,2 1 205-15</inkml:trace>
  <inkml:trace contextRef="#ctx0" brushRef="#br0" timeOffset="193577.73">15637 11609 1634 0,'1'-22'108'0,"4"3"68"0,2 0-19 16,4 1-17-16,6 4-1 16,4-2-16-16,7 5-15 15,6 8-36-15,3 3-19 16,3 8-29-16,0 6-9 16,-15 7-10-16,-6 2-1 0,-15 6-4 15,-6 0-8-15,-16-1-14 16,-2 2-6-16,-10-6 2 15,-2-4 8-15,7-6 13 16,6-5 4 0,11-6-1-16,8-2-2 0,10-1 1 15,9 0 4-15,12 1 13 16,12 2 8-16,-2 2 8 16,-2 4-2-16,-8 1 0 15,-11 1-1 1,-2 2-3-16,-2 3 2 0,-7 7-2 15,-5 2 0-15,-11 4-3 16,-10-1-2-16,-8-3-5 16,-1 1-2-16,-10-6-5 15,-9-4 0-15,-3-6-1 16,-5-9-2-16,9-5-4 16,6-6-6-16,11-11-29 0,5-2-27 15,15-4-73 1,5-2-59-16,13 4-452 0,11-3 405 15</inkml:trace>
  <inkml:trace contextRef="#ctx0" brushRef="#br0" timeOffset="194253.42">16899 11369 1146 0,'5'16'177'16,"2"7"306"-16,0 7-365 0,-1 14-73 15,-3 1-1-15,1 6-29 16,-2-2-5-16,1 0-8 16,0 0-2-16,-3 0-32 15,2-3-13 1,-2-11 5-16,-1-6 2 0,0-13 34 0,-3-7 15 15,2-9 13-15,0-6 7 16,3-7 18-16,6-3 15 16,3-5 20-16,7 3 8 15,2 2 10-15,1 3-10 16,0 10-27 0,1 3-16-16,-3 10-28 0,-1 5-9 15,-6 3-6-15,-2 5 0 0,-10 1 2 16,-6-3 2-16,-9 1 1 15,-4 1-1-15,-5-8-3 16,0 0-8-16,-1-7-37 16,1-5-29-16,1-5-93 31,4-8-74-31,7-13 127 0</inkml:trace>
  <inkml:trace contextRef="#ctx0" brushRef="#br0" timeOffset="194693.03">17206 11358 1436 0,'21'4'173'0,"-8"8"128"15,-1 10-116-15,-9 16-80 16,-2 9-36-16,-1 14-25 0,0 5-13 16,-2 0-22-16,4-1-9 15,10-12-8-15,4-8-2 16,2-15 0-1,5-11 4 1,0-11 6-16,-1-7 2 16,0-9 5-16,-2-6 3 15,-6-9 21-15,-3 0 12 16,-6 3 16-16,-3 4 7 0,-2 15-16 16,0-1-12-16,-2 17-24 15,1 8-9-15,1 4-9 16,3 2-2-16,10-8 3 15,-1-6 0-15,9-9 4 16,1-5 4-16,8-4 18 16,2-5 4-16,-1-3 25 15,-8-3 9-15,-11-6 2 16,-5-2 3-16,-10-5-23 16,-9 1-10-16,-7 3-25 15,-8 1-20-15,-9 12-61 16,6 7-51-16,2 6-113 15,4 4-56-15,17 4 153 16</inkml:trace>
  <inkml:trace contextRef="#ctx0" brushRef="#br0" timeOffset="194942.04">17860 11710 1723 0,'-4'-2'195'0,"-4"1"118"15,-4 5-151-15,-7 6-35 0,0 9-77 16,-1 3-14-16,7 8-19 16,2 3-7-16,10 3-9 15,4-3-2-15,8-4-7 16,5-3-1-16,3-10-25 16,7-1-56-16,1-9-60 15,4-5-44-15,8-9-140 16,2-9-132-16,3-18 266 15</inkml:trace>
  <inkml:trace contextRef="#ctx0" brushRef="#br0" timeOffset="195133.26">18158 11386 1287 0,'-7'-44'198'16,"3"10"143"-16,-4 27-98 15,0 12-39-15,2 22-76 0,-1 11-40 16,4 18-33-16,-4 7-9 15,7 2-23-15,-1 1-6 16,1 1-14-16,0-4 5 16,0 1-66-16,0-2-78 15,3-9-354 1,1-3 288-16</inkml:trace>
  <inkml:trace contextRef="#ctx0" brushRef="#br0" timeOffset="195354.16">18380 11585 1141 0,'-18'15'131'0,"-7"7"127"16,-7 2-91-16,-6 11-26 16,1 3-26-16,6 2-32 15,4 2-14-15,20-8-33 16,7-3-18-16,13-10-29 15,11-5-21-15,8-9-44 16,9-3-29-16,13-7-135 16,11-2-254-16,-2-7 298 15</inkml:trace>
  <inkml:trace contextRef="#ctx0" brushRef="#br0" timeOffset="195919.16">15102 12189 703 0,'-19'-8'116'0,"-4"-1"99"15,4 0 0-15,2 5-30 16,-3 2-11-16,0 5-10 16,2 4-3-16,-5 2-19 15,5 1-16-15,9-2-41 16,6-1-21-16,25-2-23 16,17 0-6-16,22-2-3 15,19 0-5-15,46-4-18 16,15-3-6-16,55-5-10 15,14-4 0-15,33-2 4 16,13 0 0-16,11 5 6 16,14 1 0-16,-24 10 3 0,2 7 3 15,-41 9-1-15,-17 3 2 16,-27 11-9-16,-31 6-24 16,-29 8 415-16,-27 9-299 15</inkml:trace>
  <inkml:trace contextRef="#ctx0" brushRef="#br0" timeOffset="-211880.11">13533 661 560 0,'5'-3'166'16,"-3"4"149"-16,0-2-12 15,-2 5-74-15,0 2-51 0,0 3-57 16,0 7-14-16,3 14-28 16,6 2-12-16,2 11-27 15,2 2-13-15,0 3-14 16,1 5-6-16,0 0-2 15,-1 2 0-15,-2-7-18 16,-3-5-25-16,-8-10-77 16,-2-4-64-16,-11-17 93 15</inkml:trace>
  <inkml:trace contextRef="#ctx0" brushRef="#br0" timeOffset="-211539.65">13506 750 1044 0,'2'-18'114'0,"1"4"113"0,1-2-43 15,0 6 9-15,0 3-44 16,2 5-67-16,5 1-17 16,6 2-26-16,6 11-14 15,17 3-14-15,8 4-4 16,9 5-7-16,5-2 1 15,-7 3-1-15,-5 4 1 16,-11 2 0-16,-14 5 1 16,-16 4 2-16,-11 1 2 15,-19 10 2-15,-6 1 1 0,-6 3 0 16,0-2 0-16,-12-9 1 16,-1-6-2-16,-11-9 1 15,0-7-9-15,10-11-48 16,7-9-41-1,15-17-181-15,7-5 153 0</inkml:trace>
  <inkml:trace contextRef="#ctx0" brushRef="#br0" timeOffset="-211308.18">14223 770 825 0,'11'2'152'16,"-3"11"223"-16,-5 5-135 16,-2 10-10-16,-4 8-40 0,0-1-93 15,2 3-25-15,1-4-32 16,-2 6-17 0,0-3-14-16,2 4 10 0,-3-2-78 15,3-3-56-15,-2-5-238 16,1-8 185-16</inkml:trace>
  <inkml:trace contextRef="#ctx0" brushRef="#br0" timeOffset="-211008.33">14106 757 1606 0,'22'-6'118'0,"2"4"29"15,2 14 21-15,4 1-43 0,-2 5-38 16,3 7-36-16,0 4-17 16,5 3-25-16,4-3-2 0,-1 3-3 15,-3-5 1 1,-13 8 0 0,-8 1 1-16,-15-2 3 0,-10 4 0 0,-16-5 3 31,-9 0-7-31,-11 0-41 15,-2-1-30-15,-6-1-78 16,-1-8-62-16,-5-13-274 16,4-8 285-16</inkml:trace>
  <inkml:trace contextRef="#ctx0" brushRef="#br0" timeOffset="-210501.29">14624 837 911 0,'31'1'170'16,"-3"11"102"-16,-13 17-58 0,-4 4-5 15,-9 18-100-15,-1-3-37 16,0 9-41-16,0 0-14 16,2-3-10-16,-3-1-3 15,-2-4-1-15,2-6-16 16,-2-12-57-16,0-3-42 0,-2-21-79 15,-2-9-38-15,-3-20 25 16,3-13 47-16,-6-21 135 16,2-7 90-16,8-22 107 15,2 0 26-15,8 6 0 16,5 8-11-16,4 33-41 16,0 14-17-16,7 6-47 15,3 15-21-15,6-1-32 16,1 6-11-16,2 15-10 15,2-6-5-15,-9 9-4 16,-5 0-2-16,-19 5 3 16,-14 2 2-16,-18-2 6 15,-8-5 3-15,-2-5-1 0,2-1-1 16,10-2-7-16,7 0-5 16,10 9-6-1,4 5 2-15,10 9 5 16,4 5 7-16,8-1 4 0,8 2-1 15,8-5-3-15,9-7-3 16,6-4 5-16,5-10-27 16,10-5-100-16,-6-8-112 0,0-4 113 15</inkml:trace>
  <inkml:trace contextRef="#ctx0" brushRef="#br0" timeOffset="-210021.53">16037 854 1173 0,'6'1'181'0,"-2"7"72"0,-5-15-2 16,-11 10-30-16,-11 6-104 16,-6-9-40-16,-16 18-52 15,-8 4-11-15,2-6-11 16,-1 6-1-16,20-5-5 15,16 0 0-15,15-2 3 16,6 3 4-16,14-2 14 16,10 2 5-16,20 1 2 15,-1 2-2-15,-1 0-7 16,-6-1-3-16,-20 3-5 16,-4 1 0-16,-9 1 2 15,-11-1 3 1,-13 0 1-16,-8-1-11 0,-21 5-50 0,-9-5-39 15,-3-7-101 1,5-9-86-16,18-16 153 0</inkml:trace>
  <inkml:trace contextRef="#ctx0" brushRef="#br0" timeOffset="-209815.41">16224 496 1376 0,'34'13'124'0,"-11"15"68"16,-2 15 4-16,-16 23-21 0,-3 10-51 0,-4 9-64 31,-6-2-17-31,4-6-26 0,-4 0-6 0,7-8-37 31,-1-1-58-31,-1-9-191 16,1-5 161-16</inkml:trace>
  <inkml:trace contextRef="#ctx0" brushRef="#br0" timeOffset="-209611.06">16098 936 1184 0,'-1'-3'290'0,"8"7"-175"0,2-4 295 0,12 0-290 16,8-8-15-16,11 2 18 15,8-4-52-15,7-2-46 16,-5 9-10-16,-3-17-30 16,-8 16-51-16,-5 4-176 15,2 0 149-15</inkml:trace>
  <inkml:trace contextRef="#ctx0" brushRef="#br0" timeOffset="-208963.49">16693 1098 1359 0,'-4'-9'122'0,"-1"-3"119"15,-2-4-75-15,-2-7 15 16,0 0-59-16,-5-1-80 16,3 9-9-16,-7 7-20 15,-1 7-10-15,-5 10-13 16,-2 5-5-16,4 18 1 15,1 1 2-15,7 5 6 16,6 1 1-16,6-10 2 16,4-7-1-16,8-8 2 15,3-8 1-15,10-6 4 16,1-6 2-16,7-9 4 0,4-2 1 16,-1-4 4-16,2 2 4 15,-2 2 4-15,-6 2 0 16,-8 9-11-16,-5 6-5 15,-14 12-7-15,-4 5 0 16,-5 8 2-16,-6 1 3 16,4-6 0-16,3-1 0 0,6-12-1 15,1-3 3-15,4-6 3 16,6-5 1-16,-5-11 2 16,8-2-3-1,4-2-5-15,-5-2-1 0,10 4-4 16,-8 3-1-16,3 4-2 15,1 5-2-15,-3 8-2 16,-2 4 0-16,-1 8 2 16,-5 3 3-16,-5 1 3 15,1-1 0-15,0-5 3 16,0-3 2-16,2-7 5 16,-2-2 1-16,3-6 1 15,5-5 5-15,4-5 8 16,1-3 4-16,5 0 2 15,0 2-6-15,2 9-13 16,0 2-8-16,-1 8-7 0,4 7-4 16,-2 7-2-1,-3 3-10-15,5 3-81 16,-3-1-57-16,10-2-315 16,5-1 270-16</inkml:trace>
  <inkml:trace contextRef="#ctx0" brushRef="#br0" timeOffset="-208562.12">17577 1115 1190 0,'-5'-27'193'0,"-2"-1"80"15,-7-8-30-15,5-2-36 16,-4 14-91-16,-2 4-27 0,0 15-53 16,-3 11-19-16,-4 15-24 15,-2 10-4-15,2 7 5 16,8-2 2-1,11-7 1-15,7-6-2 0,12-7 0 16,4-4 1-16,1-9 3 16,0-4 3-1,1-9 4-15,4-6 2 0,0-12 4 16,3-7 2-16,-13-10 0 16,0-10 1-16,-8-14-2 15,-7-9-2-15,4-13-4 0,-2 5-3 0,2 23 5 31,-2 18 7-31,-2 43-2 16,-2-3-1-16,-13 35-7 0,3 10-11 0,-5 31 2 31,2 8 1-31,8 4 1 0,1 1 1 16,15-16-24 0,1-2-20-16,12-11-65 15,4-8-37-15,1-15-116 0,5-8-75 16,1-13 190-16</inkml:trace>
  <inkml:trace contextRef="#ctx0" brushRef="#br0" timeOffset="-208000.76">17997 1126 569 0,'33'-32'181'0,"-14"4"214"0,-9 5-21 16,-10 11-79-16,-15 6-58 16,-11 13-121-16,-9 4-50 15,-13 12-54-15,3 4-9 16,7 8-3-16,5-1-3 15,15-12-9-15,8 1-7 0,15-12-4 16,10-6 2-16,6-1 8 16,6-5 6-16,7-11 8 15,7-2 2-15,-3-6 4 16,1-3 2-16,-2 4 2 16,-9 1 1-16,-11 5 8 15,4 2 6-15,-16 7 0 16,0 4-1-16,-6 6-9 15,-8 3-7-15,-9 7-4 16,-1 1-3-16,9 2-2 16,-4 1 0-16,6-3-2 15,1 0 1-15,7-6-2 0,7-2 3 16,9-6 2-16,10-7 3 16,-1-5 1-16,2-2-1 15,5 1-3-15,-3 3-2 16,0 7-2-1,-1 4-1-15,-3 3-2 0,-1 6-1 16,-5 2-11-16,-5 0-15 16,-8 4-10-16,-6-2 2 15,-4-3 11-15,-1-3 17 0,-3-6 20 16,0-2 8-16,2-8 26 16,4-2 16-16,5-11 0 15,10-8-6-15,9-5-29 16,6-2-19-16,17-2-12 15,-1 6-3-15,4 5-44 16,-3 2-34-16,-4 9-93 16,6 2-75-16,-3 9-220 15,5 2 265-15</inkml:trace>
  <inkml:trace contextRef="#ctx0" brushRef="#br0" timeOffset="-207647.19">18892 1130 808 0,'-19'17'233'0,"-4"0"198"16,-6 0-135-16,-3 0-51 15,-1-2-108-15,2-3-43 16,4 3-64-16,3-1-20 16,3 3-13-16,9 0-3 15,12-6-59-15,4 0-10 16,12-6-10-16,3 1-7 16,8-6 59-16,2-4 13 0,9-10 17 15,-2-1 23-15,-1-8 38 16,0-1 21-16,-11-11 35 15,1-13-2-15,-9-22-20 16,-6-6-19-16,1-17-35 16,-7 2-9-16,-1 24-8 15,-2 14 5-15,-9 43-10 16,4 13-6 0,-13 28-15-16,1 14-8 0,-5 12 7 15,4 8 2-15,18 0 3 16,3-2 1-16,15-4-50 15,2-5-40-15,-3-4-80 16,0-6-64-16,-6-5 128 0</inkml:trace>
  <inkml:trace contextRef="#ctx0" brushRef="#br0" timeOffset="-207239.33">13830 1814 1685 0,'0'0'79'0,"5"0"42"16,24-9-25-1,12-9 14-15,38 0-28 16,27 0-38-16,42 1-35 16,26 9-3-16,45-2-4 15,21-6-2-15,53-3 1 0,24-8-1 16,39-5 4-1,12-2-2-15,23-2 34 16,-14 4 20-16,-17 7 23 16,-9 3 10-16,-52 9-30 15,-19 4-19-15,-67 5-23 16,-41 4-32-16,-75 5 10 16</inkml:trace>
  <inkml:trace contextRef="#ctx0" brushRef="#br0" timeOffset="-191674.45">14966 11907 792 0,'19'-7'108'0,"-1"1"71"15,2 1-69-15,-4 3-71 16,-7 1-65-16,-3 3 16 15</inkml:trace>
  <inkml:trace contextRef="#ctx0" brushRef="#br0" timeOffset="-190742.59">15278 12044 890 0,'-6'3'78'0,"-3"3"52"15,-4 0-71-15,-3 1-39 16,2 1-13-16,-1-2-4 16,1-2 0-16,-2 0 0 15,0 0 2-15,-2 0 16 16,-1 3 5-16,3 2 11 0,0 3 12 15,2 1 12-15,4 0 14 16,3-2 20-16,1-1 3 16,5-3-6-16,6-3-10 15,3-3-21-15,6-1-12 16,12-5-27-16,3-2-9 16,14-1-13-16,8 0-1 15,24 2-3-15,9-1-1 0,13 6 0 16,9 1 0-16,13 5-1 15,4 0 2-15,16 0 2 16,12 0 10-16,-6-1 14 16,10 1 8-16,4 3 6 31,-9 2-6-31,1 3-10 0,-2 1-7 16,-16 0-7-16,-4 0-1 0,-12-5 1 15,-4-3 1-15,-13-4 2 16,-14-2 1-16,-24-1 0 15,-14-2 1 1,-18 0 2-16,-7-1-1 0,-16 1 6 16,-10-2-4-16,-21-1-9 0,-12-1-2 15,-26-1-7 1,-14 0 1-16,-21 0 5 16,-6 0 0-16,-7 0-6 0,-6 0-3 15,-16 1-9 1,-6 2-11-16,-28 3-31 15,3 2-18-15,-16 5-2 16,-5 1 13-16,14 4 39 16,2 1 21-16,23 2 8 0,17 0 1 0,13 1-4 15,11 1-1-15,22 0 0 32,5 1 1-32,34-1 4 0,14 1 9 15,26 2 15 1,17 3 11-16,33 2 26 15,26-3 0-15,34-4-9 16,21-5-9-16,36-10-31 16,10-2-6-16,31-8-8 15,5-1-1-15,7-1-24 16,-3 0-63-16,-4 6 54 16</inkml:trace>
  <inkml:trace contextRef="#ctx0" brushRef="#br0" timeOffset="-176605.46">10883 5301 718 0,'0'-3'126'0,"0"-2"89"15,0-3 13-15,3-1-63 16,0-1-20 0,-3 0-17-16,0 1 4 0,-4-1-22 15,-3 1-16-15,-3 0-37 16,-1-1-23-16,-1 2-22 15,1 2-5-15,0 5-5 16,-1 3-1-16,0 8-3 16,1 4-1-16,0 5-1 15,7 0-1-15,4 1 2 0,1 0 0 16,9-2 1-16,0 2 0 16,3 0 0-16,-1 2-1 15,2-1 2-15,1-1 0 16,3-3 1-16,2-1 3 15,-5-4 4-15,-2 2 2 0,-10-3 4 16,-5-1 1-16,-14 3-2 16,-3-1-1-16,-9-1-4 15,-1-3-1-15,0-8 2 16,2-5 0-16,6-10 10 16,9-4 10-16,11-4 15 15,6-1 5-15,10 0-4 16,3 0-10-1,4 0-18-15,0-1-6 0,0 1-7 16,0 2-2-16,3 1-36 16,-1 1-41-16,-1 2-99 15,1 2-65-15,1 0-239 16,-1 4 271-16</inkml:trace>
  <inkml:trace contextRef="#ctx0" brushRef="#br0" timeOffset="-176391.59">11078 5234 667 0,'-9'12'149'15,"-3"-3"183"-15,3-1-88 16,5-4-45-16,1 0-38 16,4 0-53-1,3 1-14-15,5 12-14 0,2-1-13 16,-1 10-31 0,0 5-14-16,-1 5-17 0,-1-1 5 0,0 0-54 15,-1-2-24-15,-5-6-68 16,-1-3-67-16,-2-7-209 15,-3-6 241-15</inkml:trace>
  <inkml:trace contextRef="#ctx0" brushRef="#br0" timeOffset="-176070.1">11088 5371 866 0,'2'-36'198'16,"0"3"138"-16,5 10-82 15,0 9-16-15,3 4-76 16,5 3-30-16,1 3-44 15,1 0-25-15,3 6-39 16,-3 2-9-16,-4 5-11 0,1 1-1 16,-8 2-1-16,-2 3 0 15,-7 2-1-15,-3 0-1 16,-5-3-2-16,2-1 0 16,1-6-1-16,4-2 0 15,5-3-2-15,7 2 0 16,7 1 1-1,0 2 2-15,8 4 2 16,-5 1 1-16,-4 3 2 0,-3 1 1 16,-6 0 1-16,-5 0 2 15,-7 3 1 1,-8 1 1-16,-10 2-3 16,-2 1-2-16,-10-1-30 15,0-4-30-15,-1-8-82 16,3-7-72-16,11-11 113 15</inkml:trace>
  <inkml:trace contextRef="#ctx0" brushRef="#br0" timeOffset="-175407.82">11862 5097 558 0,'-16'-5'122'0,"-1"0"68"0,3-3-18 16,3 1-18-16,8 0-37 15,3 2-13-15,6 2 15 16,8 3 10-16,17 0 7 16,13 3 6-16,21-1-20 15,11-1-11-15,20-2-38 16,17-1-16 0,13-2-31-16,3 1-11 0,2 0-2 15,-9 1-3-15,-25 1-1 16,-10 1 5-16,-34 3-62 15,-18 2-57-15,-19 5-192 16,-11 3 155-16</inkml:trace>
  <inkml:trace contextRef="#ctx0" brushRef="#br0" timeOffset="-174385.01">12443 5408 568 0,'15'-9'140'16,"-1"1"67"-16,-7 2 8 16,-7-1-29-16,-9 2-70 15,-8 2-30-15,-9 4-39 16,1 3-6-16,-8 7-24 16,4 1-6-16,10 2-6 15,4 3-2-15,14 0 2 16,7 1 5-16,11 1 15 15,4-1 6-15,16-1 5 16,-3 1-2-16,-3-2-11 16,-4-1 1-16,-17-1 2 0,-1-4 15 15,-8-1 18-15,-4-2 0 16,-14-4-1 0,-8-1-9-16,-11-5-14 0,0-4-3 15,3-6-7-15,7-3-3 16,12-6-12-16,3 2-3 0,17-1-5 15,2 1-4-15,10-1-4 16,8 2 0-16,-1 2 6 16,6 0-42-16,0 0-84 15,-6 1-55-15,1 0-127 16,2 0-11-16,0 4 25 16,-1 1 56-16,1 3 159 15,-8 4 103-15,-7 4 150 16,-3 3 45-16,-6 6 40 15,0 3-25-15,-3 3-60 16,-1 2-31 0,0 4-65-16,-1 0-22 0,-1 2-26 15,2 0-12-15,2 1-14 16,-1-3-2 0,4-3 0-16,-1-3 0 0,-1-5 2 15,1-2 4-15,-4-8 6 0,-3 0 2 16,-1-9 1-1,-2-5-2-15,2-6-6 0,-1-5 0 16,6-9 11-16,4 0 7 16,8 2 17-16,3 4 4 0,4 9-3 15,-3 6-7 1,0 6-18-16,1 4-7 0,-2 3-11 16,-1 4-2-16,-7 5-2 15,-2 0-1-15,-9 10-7 16,-5-1-6-16,-6 4-5 15,-4-2 2-15,6-5 5 16,5-2 7-16,10-5 2 16,5-1 1-16,14-1 3 15,3 0 1-15,8 1 6 16,-1 1 8 0,-3 3 2-16,-5 1 0 0,-12 2-2 15,-7 1-4-15,-11 1 1 16,-9 1 1-1,-11 0 1-15,-13-1-16 16,-11-2-65-16,-1-4-52 0,-1-9-193 16,6-4-250-16,9-10 324 15</inkml:trace>
  <inkml:trace contextRef="#ctx0" brushRef="#br0" timeOffset="-174085.86">12331 4962 1541 0,'4'-1'136'0,"-3"2"89"0,-1 2-26 15,0 2-47 1,-1 4-39-16,-2 3-60 16,-1 5-12-16,-2 7-21 15,-1 5-10-15,-2 14-9 16,-2 6 6-16,-3 16-48 16,2 5-44-16,-3 7-128 15,2 2-194-15,5 2 233 0</inkml:trace>
  <inkml:trace contextRef="#ctx0" brushRef="#br0" timeOffset="-173675.26">12124 5578 1238 0,'0'1'99'0,"2"7"133"16,2 6-100-16,-3 10-10 15,2 6-29-15,1 3-73 16,1-2-15-16,6-9-2 16,-1-3 0-16,2-8 13 0,-1-5 24 15,-1-4 42-15,0-1 18 16,-4-10 4-16,-1-4-21 16,0-7-43-16,1-4-18 15,5 1-38-15,3-3-37 16,9 1-101-16,4 1-99 0,15 2 132 15</inkml:trace>
  <inkml:trace contextRef="#ctx0" brushRef="#br0" timeOffset="-172731.68">14162 5266 964 0,'9'-11'159'16,"-1"1"187"-16,1 4-81 16,-3 0-33-16,-5 0-43 15,1 4-75-15,-5 2-33 0,2 7-36 16,1 8-15-16,-7 14-23 15,5 7-4-15,-1 11-3 16,2 4 0 0,5 8-10-16,-3 4-29 0,2 4-137 15,2-4-110-15,-1-2 143 16</inkml:trace>
  <inkml:trace contextRef="#ctx0" brushRef="#br0" timeOffset="-172446.56">14008 5715 1418 0,'-2'-4'86'0,"0"3"78"16,2 3-51-16,3 9 15 16,4 5-33-16,4 4-60 0,4 2-14 31,6-2 1-31,2-4 10 0,5-5 30 0,-2-3 16 15,-3-7 23-15,-6-3 4 16,-3-8-6-16,-3-4-12 16,-4-5-32-16,-2-4-18 15,-1-2-29-15,-1-2-28 16,2 7-75 0,-1 4-61-16,5 8-151 0,2 8-207 0,10 12 297 15</inkml:trace>
  <inkml:trace contextRef="#ctx0" brushRef="#br0" timeOffset="-171983.49">14405 6140 1049 0,'3'-25'182'0,"-6"-4"318"0,-1 2-279 0,-10-4-13 0,-3 4-37 16,-7 8-103 0,0 3-26-16,-6 13-30 0,1 8-8 15,1 14-8-15,-4 5-4 16,6 7-2-16,6 2-2 16,13-4 0-16,12 0 0 15,16-2 4-15,2-2 3 16,8-1 4-16,-2-1 1 31,-2-1 1-31,0 0 0 0,-9-1 2 16,-6-2 1-16,-13 1 1 15,-13-2-5-15,-8-3-5 16,-7-1 1-16,-3-10 4 16,-1-4 5-16,-5-14 9 15,8-4 6-15,8-10 8 16,9-4 1-16,24-5-2 15,7-3-7-15,17-1-12 16,3-1-3-16,2 4-4 16,-3 0-1-16,3 3-24 15,1 5-32-15,0 3-119 16,0 4-104-16,-1 9 145 16</inkml:trace>
  <inkml:trace contextRef="#ctx0" brushRef="#br0" timeOffset="-171518.35">14588 5991 1275 0,'-3'35'125'16,"1"2"111"-16,0-3-71 16,-2-2-32-16,4 0-44 15,4-4-59-15,1-1-15 16,1 0-12-16,0-4-3 0,2-8-6 16,-5-2 1-16,-3-12 5 15,-1-1 5-15,-7-11 6 16,-1-5 1-16,0-11 2 15,4-6 15-15,9-9 26 16,4-4 6-16,8 0 11 16,2 5-4-16,5 12-1 15,-7 6 0-15,6 12-13 16,-3 2-11-16,-9 7-26 16,4 2-7-16,-11 5-8 15,-1 4-3-15,-6 7-12 16,-8 3-5-16,-4 5-4 15,-4 1 1-15,3-5 11 16,8-4 2-16,2-6 3 16,9-3 0-16,10 0 1 0,3 0 1 15,13 5 13-15,3-1 5 16,5 2 3-16,0-2 2 16,-7-1-8-16,-4 3-3 15,-14 1 2-15,-11 1 2 16,-19 6 0-16,-10 0-1 15,-15 1-14-15,-1 1-16 16,-14-4-62-16,-8 0-50 0,-3-7-21 16,-7-2 55-16</inkml:trace>
  <inkml:trace contextRef="#ctx0" brushRef="#br0" timeOffset="-146953.68">14349 13745 455 0,'-15'8'50'0,"-2"-1"41"15,0-6-60-15,-3-3-24 16,1-9-69-16,3-5-9 16,-2-5 14-16,1 1 35 15,-3 5 107-15,0 3 32 16,-6 12 30-16,-3 4-1 0,-4 12-3 16,-1 5-5-16,4 2-16 15,1-3-20-15,12-5-37 16,3-5-13-16,13-9-7 15,-3-3 3-15,11-4 7 16,5-2 5-16,7 0-9 16,6 4-9-16,7-3-24 15,9 5-9-15,6 4-7 16,-2 3-3-16,1 8 3 16,-10-3 1-16,4-2-1 15,7 0-10-15,11-6 28 0,10-1 13 16,19-5 24-16,5-6 22 15,19-7-4 1,11-3-5-16,9-1-18 16,10-2-12-16,10 0-22 0,-7 3-8 15,8 3-6-15,-2 3-1 16,-23 2 10-16,-3 0-30 0,-17-2-122 16,-7-5-134-16,-4-4 133 15</inkml:trace>
  <inkml:trace contextRef="#ctx0" brushRef="#br0" timeOffset="-146338.08">17084 13862 1344 0,'-14'5'98'16,"-1"2"101"-16,0 2-171 0,1 1-11 15,1 2-13 1,1-1-2-16,3-1-1 0,1-1-2 16,6-3-9-16,4 0-6 15,16 2-5-15,13-2-1 16,34-2 11-1,17-3 10-15,28-5 28 0,24-3 22 16,17-5 44-16,12 1 23 16,22 0-9-16,-6 0-14 0,15 1-44 31,-5 1-19-31,-5 3-135 16,-2 6 79-16</inkml:trace>
  <inkml:trace contextRef="#ctx0" brushRef="#br0" timeOffset="-68671.54">14273 13936 1247 0,'-16'-3'60'0,"2"-3"27"16,2-1-65-16,5-3-23 16,4-1-23-16,4-7-17 15,11 1 1-15,7-4 8 16,5 0 22-16,19 4 42 15,10 5 14-15,33 4 21 16,13 5 7-16,24 6-12 16,22 2-1-16,6 3-4 15,15 1-3 1,24-5 18-16,-1-4 10 0,20-3 20 0,-3-3 5 16,2-2-20-1,-4 4-21-15,-8-3-32 0,-7 5-8 16,-12 10-9-1,-12-5-2-15,-34 12-3 0,-16 0-1 0,-38-2 0 16,-17 5 1-16,-24-6 3 16,-15-2 8-1,-31-5-5-15,-25 2-13 0,-39 1-25 16,-30-1-24 0,-42 4-53-16,-16-2-25 15,-34 4-17 1,-5 0 11-16,-15 2 50 15,-5-2 38-15,1-4 39 0,13-1 4 16,16-4 28-16,19 1 18 16,43 0 22-16,14 0 9 15,45 0-11-15,16 0-9 0,45-3-35 16,27-2-14-16,59-9-16 16,37-5-12-16,63-10 7 15,40-3 3 1,62 2-63-16,13 3-69 0,39 14 79 15</inkml:trace>
  <inkml:trace contextRef="#ctx0" brushRef="#br0" timeOffset="-64894.04">6544 15493 774 0,'-13'5'67'16,"1"1"30"-16,4 2-33 15,-1-5-56-15,6 0-4 16,-4 0-3-16,2-4 1 0,6 6-2 16,-1-5 0-16,10 0 5 15,4 2 9-15,10-9 19 16,9-1 13-16,16-5 23 15,10 1 9-15,10 2 15 16,5 8 1-16,1 2-1 16,-3 2-10-16,19 4-14 15,4-4-1-15,15 1-4 16,8-1-3-16,16-2-6 16,1 3-5-16,25-2-8 15,8 3-1-15,-3 2-10 16,22 3-9-16,-15 3-13 15,-2 0-2-15,-5 3 2 16,-26-2-26-16,-8 9-148 0,-2 7 117 16</inkml:trace>
  <inkml:trace contextRef="#ctx0" brushRef="#br0" timeOffset="-57543.14">9107 4881 453 0,'-21'0'101'0,"3"5"105"16,0 0-23-16,1 5-35 15,2 5-16-15,-5-1-24 16,-3 2-10-16,-1 1-14 15,2-2-6-15,4-1-12 0,7 0 0 16,10-4 1-16,4 0 8 16,12-5 13-16,3-4 4 15,13-2-4-15,4-5-9 16,10-1-24 0,1 0-13-16,-6-1-19 0,4-1-7 0,-3 2-6 15,6 2-2-15,5-1 3 16,4 2 0-1,-3-2 0-15,0-1-1 0,0 2-4 16,-2-4-3-16,6 3-1 16,6 1 0-16,3 5-1 15,-2 3 2-15,-2 1 1 16,-9 2 3-16,-4-2 7 16,5 1 3-16,6-1 8 15,5-2 1-15,8-5 2 16,-2-3-2-1,0-6-6-15,5 0-3 0,10-2-9 16,4-1-2-16,0 5-4 16,-5 2 0-16,-10 5-1 0,0 5 0 15,5-1 1-15,-3 0-2 16,-3 4 2 0,-3-4-1-16,-5 1-1 15,10 3 1-15,10-3-1 16,2 4 0-16,-3 4-1 15,-8-3 0-15,1 2-1 16,7 1 1-16,4 1 0 0,-3-1 0 16,0 0 1-16,-1 0 0 15,5-1 2-15,4 1 0 16,-1 2 0-16,-1-4 1 0,6 0 2 16,8 0 1-16,-4-3 1 15,5-1-1-15,4-1-1 31,-4-2-1-31,8 2-1 0,-4 0 0 16,2 1 0-16,1 1 0 16,-5 3-2-16,1-1 2 15,-3 1-3-15,-2 0 1 16,6 1-1-16,1-2 0 0,2 0 2 16,2-3-1-1,4 0 0-15,6-1 0 16,-6-3-1-16,6 0 1 15,13-1 0-15,-6-1 1 16,4 0-1-16,9-3 1 16,-12-1-2-16,5 0 2 0,13-2 0 15,1 0 0-15,-4 0 1 16,8 2-1-16,-10 1-1 16,-9 0 0-16,13 2 0 15,-12 0 0-15,-4 2 1 16,2 1-1-16,-4 0 1 15,-7 2-1-15,2-2 0 16,1-1 0-16,-8-2 0 16,5-1 1-16,12-1 0 15,-6 0 1-15,-5 1 0 16,7 1-1-16,-13 2-1 16,-2 0-1-16,11-1 4 0,-3-3 0 15,2-1 3-15,2-2 3 16,9 0 4-16,-1 0 1 15,-13 0 0-15,4 1-2 16,-10-1-6 0,-2 0-1-16,5 2-1 0,4-1-1 15,2 3 0-15,-6-5-1 16,8 0 0-16,-5-2 0 0,-5 4-1 16,3 2 0-16,9 2-1 15,-4 3 0-15,-1-2-1 16,8 2 0-16,-5 4 1 15,-1 0-1-15,14 3 3 16,-2-1 2-16,-12-1 2 16,2-3 2-16,-1-2 3 15,-2 3 1-15,8-1 4 16,5 0 5-16,-9 3 0 16,0-2 0-16,6 3-4 15,-10 2-5-15,-4-2 1 16,4 0 3-16,-3-1 5 15,-3-1 2-15,-2 4 2 0,-7-1-6 16,-18 2-5 0,-8-2-1-16,-22 0-7 0,-15-1 0 15,-29-2-4-15,-5 2-1 16,-10-2-2-16,-4 0-3 16,-2-1-8-16,-5-2-12 0,0 1-40 15,-3-1-35-15,-3-1-92 16,2-1-178-16,-26-8 218 15</inkml:trace>
  <inkml:trace contextRef="#ctx0" brushRef="#br0" timeOffset="-56675.1">20005 4977 1127 0,'0'-3'93'0,"-2"-2"54"15,0-1 4-15,-1 0-31 16,2 1-24-16,-4 0-27 0,4-1-12 16,1 4-11-16,0 1-8 15,-2 2-19-15,2 7-5 16,0 4 1-16,0 4 0 16,0 8 5-16,0 6 3 15,6 14-1 1,-2 8 0-16,-1 11-2 0,1 2-5 15,-4-3-2 1,0-4-2-16,-3-4-1 0,1-2 1 0,-1 1-3 16,-3 0 0-1,2 1 0-15,-3-3-3 0,1-5-15 16,0-1-14-16,1-11-44 16,2-2-36-16,3-11-94 15,0-8-50 1,0-12-115-16,1 2 178 0</inkml:trace>
  <inkml:trace contextRef="#ctx0" brushRef="#br0" timeOffset="-56410.09">19894 5730 841 0,'-7'-2'108'0,"2"2"87"0,1 1-23 16,2 7-27-16,8 3-13 15,2 6-24-15,1 1-18 16,5 4-43-16,-4 0-16 15,1 3-20-15,2 0-2 16,-3-3-7 0,5-1 19-16,-2-4 8 0,4-2 12 0,-3-5 35 15,0-5 3-15,-2-8 26 16,0-6 2 0,1-10-17-16,1-3-20 0,5-8-34 15,2-5-16-15,1-3-22 16,2 2-27-16,-4 3-122 15,-8 3-71 1,-8-1 104-16</inkml:trace>
  <inkml:trace contextRef="#ctx0" brushRef="#br0" timeOffset="-53827.6">21444 5907 421 0,'5'-5'135'15,"0"-1"83"-15,-3 0-22 16,-1-1-23-16,-1 2-28 16,-2 1-2-16,2 1-8 15,-1 3-6-15,-7 2-8 0,-1 3 0 16,-7 2-1-16,-2 2-4 16,-4 2-19-16,-3 1-17 15,-4 3-36-15,-1 3-17 16,5 6-24-16,0 4-3 15,9 10-2-15,0 0-2 16,12 1 0-16,7-4-1 0,9-4 0 16,7-3 2-16,5-11 1 15,5-1-8-15,6-10-59 16,7-5-47-16,11-1-155 16,-3-5-153-16,8-5 238 15</inkml:trace>
  <inkml:trace contextRef="#ctx0" brushRef="#br0" timeOffset="-53483.97">21734 6075 1344 0,'-8'-11'142'0,"-7"0"78"16,-1 0-28-16,-5 2-90 16,-2 5-32-16,-3 6-37 15,-5 6-8-15,6 14-11 16,1 2-10-16,9 1-8 0,12 0-2 15,4-6 0-15,14-3 2 16,10-6 4-16,-2-7 0 16,7-2 4-16,-5-7-1 15,-2-9 4-15,3 1 2 16,-8-7 15-16,-3-1 7 16,-5 4 10-16,-4 0 1 0,-2 8-1 15,-4 8-7-15,-4 11-10 16,0 9-3-1,-4 5-16-15,1 6-2 0,7-3-2 16,0-9-1-16,7-5-22 16,7-5-23-16,5-2-109 15,6 3-83-15,8-4 125 16</inkml:trace>
  <inkml:trace contextRef="#ctx0" brushRef="#br0" timeOffset="-52776.98">22131 6002 1489 0,'-21'2'132'15,"-3"5"73"-15,-8 4-68 0,3 6-39 16,1 6-44-16,10 0-19 16,9 2-32-16,9 0-6 15,11-3-5-15,7 0 1 16,12-6-7-16,2-5-8 15,3-8-8-15,-1-7-1 16,8-1-6-16,-2-6 10 16,3-7 11-16,1-3 3 15,-3-18 16-15,-7-6 4 16,-9-10 3-16,-4-6 1 0,-14-2 2 31,5 4 4-31,-9 14 32 0,1 7 17 0,-7 27 17 16,0 10-4-16,-9 22-31 15,-7 11-18-15,-3 12-18 16,-7 8-4-16,5 4-4 16,6 3-2-16,11-1 1 15,6-8 0-15,5-13 2 16,4-6 0-16,0-11 4 16,6-4 2-16,1-11 7 15,-2-6 3-15,4-13-1 16,-4-8-3-16,6-3-9 15,1-3-4-15,1 5-4 16,1 7-5-16,-7 11-4 0,0 7 0 16,-7 10 2-1,6 7 4-15,5-1 3 0,4-2 3 16,16-9 0-16,3-3-1 16,22-5 4-16,-1-5 1 15,-10-7 19-15,-3-5 10 16,-25-6 15-16,0 0 6 0,-13-5 3 31,-7-1-2-31,-9 5-7 0,-9 2-6 0,-6 18-20 16,-5 10-8-16,-7 22-12 15,0 9-2-15,15 13 1 32,8-2 1-32,21-2 2 0,10-8 1 0,7-12-2 15,13 3-1-15,8-13-8 16,11 2-24-16,6-7-78 15,-1-5-60-15,1 2 78 16</inkml:trace>
  <inkml:trace contextRef="#ctx0" brushRef="#br0" timeOffset="-48930.42">23653 5754 658 0,'-6'5'149'0,"-5"4"105"15,-5 3-84-15,-4 4-32 16,2 6-43-16,0 3-7 0,5 14-12 15,3 5-6-15,3 17-27 16,2 8-14-16,1 4-14 16,1 0-6-16,3-9-6 15,4-6 0 1,6-8-1-16,3-5-1 16,8-8 1-16,4-6-7 0,15-10-61 15,4-7-71-15,6-13 73 16</inkml:trace>
  <inkml:trace contextRef="#ctx0" brushRef="#br0" timeOffset="-48330.68">23953 5992 629 0,'2'-4'128'0,"0"-4"113"16,1-3-21-16,-6-3-58 16,-2-4-28-16,-6 0-45 15,-2-1-20-15,-4 4-24 16,-5 2-18 0,-1 9-14-16,2 5-1 0,0 9-10 15,4 3-2-15,3 6-5 0,3 1-1 16,9 6 3-1,5 2 6-15,11 5 9 16,3 4 3-16,2-1 2 0,2-1-5 16,-1-2-4-1,-3-5-1-15,-6-1 0 16,-7 0 1-16,-10-2 0 16,-7-1 1-16,-9-4-1 0,-1-4 0 15,1-7 0 1,3-5 1-16,5-11 0 15,0-5 0-15,8-7-1 16,5-6 4-16,7-4 8 16,9 1 6-16,6-3 6 15,3 3-5-15,8-3-8 16,1-3-6-16,0 4-7 16,-3-2-17-16,-4 8-108 15,-3 1-118-15,-2 6 125 16</inkml:trace>
  <inkml:trace contextRef="#ctx0" brushRef="#br0" timeOffset="-48111.7">24180 5879 1139 0,'-12'13'145'0,"1"3"44"0,3 9-17 16,3 8-44-16,-3 9-79 15,4 4-26-15,-2 2-15 16,1-3-1-16,4-6 0 16,-1-1 0-16,2-7-56 15,0-2-21-15,1-7-123 16,4-7-195-16,-1-6 242 16</inkml:trace>
  <inkml:trace contextRef="#ctx0" brushRef="#br0" timeOffset="-47844.55">24321 5948 1347 0,'-14'18'97'16,"-2"0"22"-16,1-1-3 15,-5-1-68 1,-1 1-22-16,2 1-20 0,-4 2-5 0,10 8-2 15,-1 0-4-15,5 5 5 32,12-1 2-32,10-6 3 0,5 1 3 0,11-8-3 15,-1-4 1-15,4-5-63 16,1-5-86-16,0-5 83 16</inkml:trace>
  <inkml:trace contextRef="#ctx0" brushRef="#br0" timeOffset="-47280.9">24404 6059 1126 0,'-8'39'149'16,"2"0"78"-16,6 4-76 0,1-7-42 16,5-4-67-1,1-3-18-15,1-8-14 0,0-2-1 16,2-7-1-1,-1-1-2-15,1-9 2 16,-1-2 1-16,-3-6 5 0,-1-8 1 16,-4-10 2-16,1-7-2 0,4-14 0 15,1-6 0-15,5-8 4 16,6 2 8 0,7 11 7-16,-1 8 8 15,0 16 0-15,-8 9-3 16,1 11-6-1,-2 5-10-15,0 8-6 16,1 5-6-16,-8 2-5 0,0 1 0 0,-8 2 1 16,-6-1 0-16,-5 2 2 15,-8-3-1-15,-8-4-2 16,-6-3-1-16,-1-4-2 16,1 0 0-1,11-2-3-15,7 1-1 0,14 0-3 16,6 1 0-1,15 3 6-15,7 4 6 0,7 1 9 0,-2-2 10 32,-6 3 10-32,1-3 1 0,-7 0 2 15,-8-2-6-15,-8-4-7 16,-4-1-1-16,-14-2-4 16,-1 1-1-16,-11 1-10 15,-13-2 1-15,-10-2-30 16,2-1-22-16,7-2-65 15,13-1-52-15,20-3-122 16,7-3-104-16,22-9 213 16</inkml:trace>
  <inkml:trace contextRef="#ctx0" brushRef="#br0" timeOffset="-46987.74">24683 5735 1541 0,'3'25'126'0,"6"4"74"16,6 1 7-16,16 5-30 0,11 4-36 15,26 7-61-15,8 7-17 16,6 11-30-16,-5-1-9 16,-19 3-4-16,-14-5-4 15,-23-6-2-15,-11 1 1 16,-26 0-2-16,-11 4-1 0,-33 3-1 15,-19 1-2-15,-29-3-13 16,-7-2-13-16,-24-4-50 16,-1 0-31-16,-3 2-81 15,-19 5 7-15,20 6 86 16</inkml:trace>
  <inkml:trace contextRef="#ctx0" brushRef="#br0" timeOffset="-10385.96">3913 16207 617 0,'-7'3'105'0,"-1"0"122"0,0 1-170 16,-1 2-27-16,-2 2-29 31,2 0-1-31,-4 2 0 0,3-1 1 16,0 1 3-16,0 0 12 0,3 0 25 15,1 0 12 1,1-4 16-16,5-5-1 0,3-4-9 15,0-6-10 1,12-6-8-16,1-3-9 0,10-1-14 0,3-1 0 31,4 2-8-31,1 2 0 16,3 4-5-16,3 3-3 16,6 3-1-16,-2 6-1 15,5 1 0-15,-3 4 0 16,-4 1-2-16,-5-1 19 15,-1 2 12-15,-3-2 7 0,5 1 11 16,6 2-16-16,7 1-13 16,7 0-7-16,1 4-3 15,3 1-8-15,-10-1 1 16,-3 0 0-16,7-1-1 16,-1-3 2-16,15-2-2 15,4-2 0-15,-1-4-1 16,-4 0-1-16,-2-1 2 15,2 0 0-15,9 0 1 16,3 2 0-16,-6 0 1 16,-3 1 0-16,-4 3 1 15,3-1-2-15,5 2 0 16,3 0 0-16,-9-3 0 0,-2 0 1 16,-7 1-1-16,4 0 0 15,12-2 2-15,-2-3 0 16,-3-3 1-16,-1-2-1 15,-5-6-1 1,5-1 0-16,6 0 0 0,4-2 2 0,-5 2 13 16,-3 1 2-1,-5 1 3-15,1 1-3 0,10 0-12 16,-3-2-3-16,-1-1-2 16,-5 1 0-16,-2-1 0 15,4 0-1-15,8 1 6 16,-3-1-5-16,-6 3 19 15,-7 0 2-15,-4 2-3 16,-1 1 6-16,8 3-21 16,2 1-2-16,-4 2-1 15,-4 0-1-15,-6 3-1 16,1 1 1-16,1 3-1 16,6 1 1-16,9 0 0 15,-1-1 1-15,0-3 1 16,-2-3-2-16,2-1 18 15,9 0 6-15,8 1 5 16,-1 2 6-16,-3 2-2 16,-4 2-5-16,3 0-3 15,5 1-5-15,-2 0-14 16,0-3-2-16,-7 0 0 0,8-2-2 16,4-3 1-16,-4 0-1 0,-5-2 16 15,-6-1 6 1,6 0 13-16,2 0 9 0,5 1-12 15,-6 1-7-15,-2 0-15 16,1-1-8 0,10 1-5-16,1-1 1 15,-4 2 2-15,-5-1-1 0,7 1 0 16,2 0 1-16,-1 0-1 16,-2 1 1-1,-10-1 1-15,1 1-2 0,7 1 0 16,4 0 0-16,-5-2 1 15,-4-1 1-15,3-1-2 16,0 0-2-16,5 3-65 16,-1 3-323-16,-16-1 256 15</inkml:trace>
  <inkml:trace contextRef="#ctx0" brushRef="#br0" timeOffset="4053.57">14698 13624 584 0,'-18'0'98'0,"-5"2"89"0,0 3-7 16,-2 3-45-16,-3 0-23 16,-2 7-30-1,-1-3-8-15,4 1-6 0,6-2-10 0,7-5-24 16,7 4-12-16,7-6-18 15,5 4-4-15,9-2 0 16,9-1 1-16,17 2 7 16,3-7 7-16,14 1 19 15,2-3 10 1,15-3 4-16,19 3 2 0,23-8 3 16,8-1-4-1,20-10-9-15,4 3-8 16,8-8-23-16,13 0-5 0,1 6-2 15,8-2-1-15,4 6 0 16,1 4 0-16,4 6-1 16,-6 3 1-16,7 8-1 15,-11 2 2-15,-12 3 0 0,-2 3 13 16,-35-5 18 0,-5 0 3-16,-19-2 3 0,-10-4-11 15,-9 0-16-15,-14-2-3 16,-25 0 0-16,-11 0-1 15,-20 0-1 1,-13 0-2-16,-3 1-1 0,-15 2-2 16,-21 2-2-16,-15 3 1 0,-18 4-1 15,-11-3-1-15,-2 4 0 16,-7 1 1-16,-10-3 0 16,-10 1 1-16,-7-2 0 31,-14-4-1-31,-12 1-8 15,-14-6-4-15,-32 0-10 0,0 1-4 0,-20-4 10 16,12 3 5 0,15 0 32-1,14 5 16-15,48 0 7 16,18 5-3-16,38 1-24 0,21 1-14 16,25 5-55-16,8-5-12 15,32 7-110-15,17 2 91 16</inkml:trace>
  <inkml:trace contextRef="#ctx0" brushRef="#br0" timeOffset="61539.25">5908 6946 882 0,'-13'-27'121'0,"4"-4"80"0,11-5-115 15,0-1-17-15,-4 5-24 16,-4 6 16-16,-15 5 21 15,-7 2-3-15,-6 9-16 16,-10 1-14-16,-5 2-22 16,-3 1-13-16,-8-6-9 15,-8-3-2-15,-9-2-3 16,0-3 0-16,-3-4 4 16,1 0 0-16,-9 3 14 15,-8 1 10 1,-4 5 16-16,-6 3 3 0,-5 5-10 15,-1 3-13-15,-1 3-16 0,-3-3-6 16,0 1-2-16,-5 0 0 16,-2 0-15-16,0 4 28 15,2 6-19-15,3 1-8 16,8 12 8-16,-3 7-32 16,7 9 17-16,5 7 10 0,-5 0 6 15,15 5 1-15,-3 3 5 16,-1 0 0-16,6 5 1 15,0 3 2-15,14 6-3 16,0 1 0-16,-1 7 0 16,0-1 0-16,8 4 0 15,8 8-1-15,15 7-3 16,2-1 14-16,10-1-15 16,-1-4-1-16,15-1-2 15,5-1-17-15,14-5 13 16,12-3 1-16,15-4 0 15,3 1 1-15,16 10 0 32,2-3-1-32,12-1 2 0,12-3-1 0,11-6 1 15,7 0 1-15,4-2 0 16,3-1 1-16,12-1 2 16,5-4 1-16,10-5 2 0,13 1-1 15,-4-11 2-15,3-4 1 16,16-10-1-16,-11-8 1 15,13-8-1-15,11-5 0 16,-13-10 1-16,8-4 0 16,2-10 0-16,-12-6 1 0,17-10-2 15,-4-7-3-15,7-7 0 16,6-4-1-16,-8-5 0 16,6-5 4-16,-9-5 2 31,-6-3 1-31,6 2 1 0,-20 3 0 0,-14 4 1 15,0 0 10-15,-24-4 10 16,-1-2 4-16,-25-15 11 16,-16-1 2-16,-23-6 23 15,-13-4 13-15,-16-4 24 16,-13-7 0-16,-17-7-5 31,-7-2-8-31,-11-11-15 16,-7-3-4-16,-8-3-4 15,-9-2 0-15,-10 9-4 0,-6 6-5 16,-5 13-17 0,-4 6-11-16,-27 16-16 0,-14 8-15 15,-38 19-44-15,-16 10-18 16,-22 23-70-16,-4 13-19 16,-7 23-87-16,2 22 121 15</inkml:trace>
  <inkml:trace contextRef="#ctx0" brushRef="#br0" timeOffset="127597.86">4011 769 538 0,'2'-7'91'0,"1"4"96"16,-1-9-7-16,0 7-26 15,1 4-35-15,-3 0-42 16,0 7-12-16,-4 1 1 15,1 6 5-15,-1 5-8 16,1-4-2-16,2 12-4 16,1-1-8-16,0 8-16 15,0 8-9-15,-1 5-13 16,-3 2-4-16,0 1-2 16,-3-1 0-16,0-7 0 15,1-3 0-15,2-12 1 0,-3-10 0 16,3-10 3-1,0-6-1-15,2-11 0 0,-1-1-1 16,2-12-2-16,0-6-1 16,1-9-1-16,1-4-1 15,1-4-2-15,1 1 0 16,5 0 0-16,0 9 0 16,3 3-1-16,3-5 0 15,-1 14 2-15,4-2 6 0,2 9 7 16,-1 13 3-16,1 7 4 15,-1-1-1-15,1 11-1 16,1 11-1-16,-3 3-4 16,3 13-3-16,1 4-5 15,1-6-1-15,4 5-2 16,-2-2 0-16,4-8 1 16,0-1-1-16,-2-10 2 15,0-5 0-15,-7-9 9 16,0-4 13-16,-6-7 21 15,-1-5 11-15,-4-9 16 16,-3-8-2-16,-2-10-1 0,-3-8-2 16,-4-10-3-1,-1 4-4-15,-2 0-18 0,-1-5-9 16,7 14-24-16,-1-4-8 16,2 14-6-16,2 13-1 15,0 8-4-15,0 4-18 0,3 5-81 16,3 2-55-16,5 7-164 15,24 22-482 1</inkml:trace>
  <inkml:trace contextRef="#ctx0" brushRef="#br0" timeOffset="128022.74">4700 731 990 0,'-2'-5'155'16,"-3"2"83"-16,4-1-38 16,1 2-30-16,3 6-61 15,4 7-20-15,-1 6-21 0,2 11-4 16,4 7-17-16,0 3-11 15,6 12-18-15,-1-2-4 16,0 3-7-16,0-4-2 16,1-6-2-16,2-4 16 15,-1-15 17 1,2-7 15-16,-3-11 32 0,-2-7-1 16,0-14 7-16,0-6-5 0,-3-15-17 15,-1-4-8-15,-4-12-21 16,0 4-8-16,-7-4-17 15,1 1-8-15,1 8-6 16,1 5-4-16,3 13-32 31,-2 5-29-31,0 15-101 0,1 1-79 0,3 6-208 16,4 8 242-16</inkml:trace>
  <inkml:trace contextRef="#ctx0" brushRef="#br0" timeOffset="128700.33">5249 834 939 0,'1'-6'74'0,"1"-6"111"0,0 1-40 16,2 7 19-16,0-2-17 15,1 8-47-15,2 1-11 16,1 10-3-16,-2 6-7 15,1 16-23-15,-1 7-15 16,0 8-18-16,-3 2-5 16,1 2-7-16,-1-1-2 15,-1-9-1-15,-1-1 0 0,-2-15 3 16,-1-6 1 0,0-13 9-16,-2-8 2 0,1-14 7 15,-1-6 0-15,-1-16-10 16,-3-9-2-16,1-10-11 15,0-4-1-15,1-2 1 16,4 6 0-16,3 8 3 16,5 0 4-16,1 12 4 15,1 9 2-15,0 15-3 16,0 8-4-16,1 4-9 16,4 3-3-16,5 0-3 15,3 11 0-15,4 10-1 16,-3-6 1-16,1 9 1 15,-1-3 1-15,-2-3 4 16,-5-2 0-16,-3-11 2 0,1-5 3 16,-4-6 3-16,6-7 3 15,-3-13 1-15,3-4-1 16,0-18-4-16,-2-4-1 16,0-10-3-16,-1-3-1 0,0 6-4 15,1 4 1-15,4 19 3 16,2 8 4-16,-2 15 2 15,-1 1 2-15,-3 19 1 16,-1 6 1-16,-4 24 3 16,0 9-1-16,-5 9-3 15,3 5-4-15,-1-11-3 16,3 2-2-16,3-7-3 16,1-6 3-16,3-1-36 15,3-5-29-15,-1-7-75 16,-2-4-52-16,-6-8-123 15,-3-6-173-15,-13-8 282 16</inkml:trace>
  <inkml:trace contextRef="#ctx0" brushRef="#br0" timeOffset="129142.83">3905 1434 766 0,'-17'10'149'16,"1"2"196"-16,4-3-157 15,1 4-9-15,6-5-25 16,5 0-22-16,8-1-47 16,0-1-7-16,14-2-8 15,5 0-4-15,23-2-15 16,15 0-7-16,26-2 0 16,18 1-2-16,31-3-9 15,8-4 2-15,15-3-1 16,16-4 5-16,-8-3 11 15,5 1-4-15,-4-2-4 16,-23-2-7-16,-10 3-11 0,-16-3-4 16,-30 2-7-16,-12 5 1 15,-31 1-73-15,-15 4-83 16,-22 12 81-16</inkml:trace>
  <inkml:trace contextRef="#ctx0" brushRef="#br0" timeOffset="190286.75">4308 969 290 0</inkml:trace>
  <inkml:trace contextRef="#ctx0" brushRef="#br0" timeOffset="190640.23">3941 1665 131 0,'10'4'2'0</inkml:trace>
  <inkml:trace contextRef="#ctx0" brushRef="#br0" timeOffset="191755.64">3972 1713 101 0,'-2'11'6'0,"0"-1"5"0,1-3-5 15,1-7 29-15,-4 0 24 0,0-7 60 16,-1 4 22 0,-2-4-4-16,2-1-22 15,-1-4-59-15,3-6-25 16,-1-2-24 0,0-1-3-16,-7 1-2 0,-1 2 2 15,2 0 9 1,-2 4 4-16,1 3 4 0,2 1-1 15,-7 8-5-15,-5-1-1 0,2-1 21 16,-2 1 16-16,-5-2 23 16,3-1 6-1,-3 3-11-15,0-1-12 16,2-1-17-16,5 1-5 0,1 1-11 16,-4 3-4-16,3 0-5 15,-3 0-3-15,3-4 7 0,-2-2 2 16,-1-7 3-1,0-5 4-15,-2-6 5 16,-2-3 3-16,-4-4-3 0,-1-4-6 16,5-4-15-1,-1-3-6-15,5-6-4 16,4-4-2-16,2-1 6 0,8-4 2 0,6 4 1 16,-2 1 2-1,8 12-4 1,6-3-1-16,8 4-3 0,6-3-1 0,-1-13-2 31,5 6 0-31,-8-4 1 0,1 5 0 16,8 9 0-1,-10-9-1-15,15 12-1 0,-1-6-1 0,2 0-1 16,4 3 1 0,2-3 1-1,9 4-1-15,1 4 0 16,2 4-1-16,-5 8-1 0,-3 9 0 15,-4 1 0-15,-2 8 1 16,4 1 2-16,3-3 0 16,7 2-1-16,3-4 0 15,7-2-2-15,-3-1 0 0,0 2-1 16,0 5-2-16,1 4-1 16,9 3-1-16,5 6 0 15,-1-1 1-15,-6 3 3 16,-1 2 1-16,-3-4 2 15,11 1 1-15,7-2 1 16,0-1 0-16,-2-1 0 16,-3-5 1-16,10-6-1 15,8-4 1-15,-4 0-1 16,2 2 1-16,-10 3-1 16,2 1 1-16,7 1 1 15,-7 1-1-15,-4 1 0 16,-8 1 1-16,3 5-2 0,6 5 2 15,-15-1-1-15,-1 2 0 16,-17 8 2-16,-4 3-1 16,-3 12 1-16,-5-6 0 15,-1 3-1-15,-3-4 1 16,-4-11-1-16,5 14-1 16,-3-4 1-16,-6 0 0 0,1 10 0 15,-3-6 2-15,-11 4 1 16,2 1 1-16,-13 9 2 15,-7-7 0-15,-5 0 0 16,-4 19 2-16,-6-15-1 16,-5 5 0-16,-6-2-1 15,-2-15-1-15,-2 5-1 16,-1 1-1 0,0 1 0-16,-1 1-2 0,0 3-1 15,3 1 0-15,-4-1 1 16,0-5 2-16,0-4 2 15,-8-6 2-15,8-10 2 16,-4 1 0-16,-2-6-14 16,-3-7-29-16,-5 1-219 15,-12-5 167-15</inkml:trace>
  <inkml:trace contextRef="#ctx0" brushRef="#br0" timeOffset="-204186.23">6591 785 409 0,'-6'1'120'15,"1"2"95"-15,-2 14-66 16,4-5-36-16,2-4-31 16,4-7 1-16,6 0 20 15,4-1 13-15,13 6 3 16,8-1-7-16,17 3-18 15,14-4-16-15,11-1-24 16,7 5-15-16,15-7-21 16,4 1-3-16,8 1-2 15,-3-10 0-15,-7 3-2 16,-6 5-1-16,-12 0 1 0,-9 5 0 16,-22-11-14-16,-14-2-42 15,-17-2-124-15,-9 0-116 16,-11 9 142-16</inkml:trace>
  <inkml:trace contextRef="#ctx0" brushRef="#br0" timeOffset="-203949.3">7715 682 786 0,'-3'2'137'16,"-2"9"142"-16,-2 2-39 0,7 2-52 15,3 0-39-15,15-1-64 16,4 3-16-16,2 2-22 15,6 5-10-15,5-4-17 16,6-4-7-16,-1 0-5 16,-2-2 0-16,-19-3 4 15,-10 8 4-15,-17 2 6 16,-13 3 1-16,-16 11-2 16,-9-1-12-16,-3 4-86 15,-4 0-66-15,0-9 73 16</inkml:trace>
  <inkml:trace contextRef="#ctx0" brushRef="#br0" timeOffset="-203258.39">8623 563 581 0,'-2'-5'100'16,"-3"-2"113"-16,0 0-36 15,-3 2-18 1,0 2-32-16,-6 3-47 0,0 4-18 16,-6 3-19-16,-4 7-9 0,-2 17-21 15,1 6-4-15,4 18-3 16,6 14 1-16,11 0 2 31,10-2 2-31,15-9 3 0,9-15 2 16,13-13 10-16,-2-8 3 0,5-19 35 15,-5-5 16-15,1-17 17 16,1-11 4-16,-4-13-28 16,-1-7-14-16,-10-6-19 15,-8 2-2-15,-18 1-3 16,-8-2-4-16,-19 9-14 16,-7 1-11-16,-12 24-16 15,1 10-6-15,-3 14-2 16,-2 14 1-16,1 8-29 15,1 7-27-15,13 1-73 0,11-1-53 16,17-2-185-16,10-5 216 16</inkml:trace>
  <inkml:trace contextRef="#ctx0" brushRef="#br0" timeOffset="-202928.83">8994 865 491 0,'-1'3'172'15,"-2"-6"111"-15,3 1-24 16,0 6-25-16,-4 2-59 31,1 5-20-31,3 1-43 0,-1 0-27 0,2 12-34 16,-1 7-12-16,-1 15-21 15,4 8-6-15,-1 11-7 16,6 5 0-16,-3 1 0 16,-2-2 0-16,2-10-49 15,1-5-25-15,0-12-149 16,-1-9-174-16,3-15 233 0</inkml:trace>
  <inkml:trace contextRef="#ctx0" brushRef="#br0" timeOffset="-202661.72">8977 929 1129 0,'0'-6'134'0,"0"-5"139"16,0 0-67-16,4 5-44 15,7-10-42 1,0 16-77-16,9-3-15 0,7 1-11 16,1 5-9-16,7 2-5 15,-6 6-1 1,-7 5 1-16,-6 6 1 0,-13-4 4 16,-7 7 3-16,-14 4 2 15,-8-1-10-15,-7 3-49 16,-2-4-47-16,1-11-133 15,3-8-193-15,11-17 243 16</inkml:trace>
  <inkml:trace contextRef="#ctx0" brushRef="#br0" timeOffset="-202441.19">9321 464 1000 0,'15'6'133'16,"-1"5"129"-16,-4 13-32 16,-2 12-37-16,2 5-46 0,-1 15-76 15,5-5-24 1,-3 20-26-16,-2-1-7 0,5-3-5 16,-5 6-1-16,1-15-12 15,-5 0-37-15,-3-4-131 16,5-6-146-16,0-9 166 15</inkml:trace>
  <inkml:trace contextRef="#ctx0" brushRef="#br0" timeOffset="-202220.85">9294 835 1511 0,'0'-5'131'0,"1"1"79"15,6 0-24-15,10-3-64 16,6 3-40-16,7-7-56 0,0 1-12 16,5 1-10-16,-1-7 0 15,0 10-81-15,2 8-73 16,4 9 84-16</inkml:trace>
  <inkml:trace contextRef="#ctx0" brushRef="#br0" timeOffset="-201246.34">9853 947 592 0,'-8'-14'168'16,"-5"2"132"-16,6-1-73 15,-2-3-26-15,-3 10-61 16,3 1-30-16,-8-1-40 16,1 9-19-16,-2-1-33 15,-2-2-8-15,1 17-11 16,-2 2-5-16,1 5 0 0,4 8-1 16,6-2 2-16,5-1 0 15,11-6 2 1,5-5 1-16,9-9 2 0,6-4 3 15,7-8 6-15,5-7 7 16,-1-7 9-16,-7-2 8 16,-3-2 16-16,-10-2 4 15,-4 4-3-15,1-5-6 16,-10 11-10-16,-1 3-5 0,-4 5-11 16,-4 9-5-1,-2 10-13-15,-3 4-5 0,1 10 3 16,4 2 2-16,2-10 1 15,9-3 1-15,3-9 2 16,6-5 3-16,6-9 2 16,-1-3 0-16,4-8-2 15,-1-1-2-15,4 5-1 16,2-1-2-16,-4 8-1 16,-2 7 1-16,-6 5 0 15,-3 7 0-15,-11 1 2 16,-2 2 2-16,-5-1 2 15,-1-2 3-15,-3-4 6 16,7-8-2-16,-2-3-1 16,3-9-2-16,7-9-8 15,3-1-2-15,6-7-2 0,4 6 0 16,9 1 1-16,-1 6 0 16,1 8-1-16,-3 1 0 15,-5 9-3-15,-1 4 0 16,0 7 1-16,-5 1 1 15,-1 4 1-15,2-6 2 16,-7 1 0-16,8-3 0 0,0-5 1 16,-2-3 0-16,8-3 0 15,-2-4 0-15,3-1-1 16,2 1-1-16,-1-2 0 16,0 0 0-16,5-1 2 15,-3-3 1-15,-1-7 10 16,2 4 13-1,-14-7 15-15,0-2 5 0,-7 0 5 16,-8-11-3-16,-3 7-6 16,-9 4-7-16,-2 9-16 15,-5 17-11-15,-6 13-14 16,4 9-2-16,2 9 1 16,12 0 2-16,13 5 4 15,15-8 0-15,15 3 0 16,6-9 1-16,9-11 0 15,0-5 1-15,6-10-28 0,-1-1-68 16,-2-8-37-16,-1 1-63 16,-11-2-173-16,-6 1 240 15</inkml:trace>
  <inkml:trace contextRef="#ctx0" brushRef="#br0" timeOffset="-200836.17">8307 1524 1057 0,'-1'9'65'15,"6"-1"62"-15,21-5-24 16,12-3 13-16,36-6 5 16,17-2-17-16,38-3-20 15,22 1 7-15,22 4-16 16,17 2-7-16,19 4-20 0,5 1-13 15,5-1-4 1,-1 0-8-16,-24-1-8 16,-17-1-3-16,-21 2-5 15,-18 2 8-15,-28 4-80 0,-17 2-36 16,-37 2 53-16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11T15:39:48.2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2737 5608 422 0,'-2'4'64'16,"2"1"46"-16,4 2 2 15,8-1 9-15,6 0 3 0,16-1 19 16,11-3-8 0,6 1-30-16,5 1-18 0,-3-2-35 15,-2 1-16-15,12-4-23 16,18 0-4-16,10-4-8 15,8-4 0-15,11 0-2 16,0-4-1-16,8 2 0 16,6 1-1-16,14 0 0 15,0 2 0-15,2-3 2 16,12-1 0-16,0 0 0 16,2-3 2-16,21 1 8 15,-11 1 16-15,16 3 13 16,-2 2 14-16,4 6-5 15,4 2-17-15,-5 1-10 0,14 3-16 16,-14-4-1-16,8-4 3 16,-2-7-90-16,-9-2-179 15,12-4 161-15</inkml:trace>
  <inkml:trace contextRef="#ctx0" brushRef="#br0" timeOffset="14176.93">2944 7632 349 0,'22'-14'117'0,"0"-6"109"16,4 0-29-16,2-3-73 0,1 3-18 0,9 5-20 16,1-2-14-16,11 5-20 15,12 7-10-15,7 7-17 16,-1 6-7-16,1 7-8 16,0-2-4-16,20 5 13 15,10 0 10-15,9-2 7 16,11-2 2-16,6-6-14 0,8 1-11 15,23-2-5 1,10-2-2-16,2-5 0 16,17-3-1-16,6-5 11 0,13-1 1 15,8-3 10-15,3 1 2 16,3 0-13-16,0 4 0 0,-8 7-7 16,-5 5-98-1,-7 15 65 1</inkml:trace>
  <inkml:trace contextRef="#ctx0" brushRef="#br0" timeOffset="55613.79">13854 11738 853 0,'0'1'110'0,"0"5"87"0,2 4-25 16,-2 9-20-16,0 7-14 15,-2 15-15-15,1 8-15 16,1 22-41 0,-1 5-20-16,0 27-33 0,0 17-7 0,1 31-9 31,-1 27-1-31,-2 34 2 0,-3 23 1 0,-7 28 9 16,5-2 14-16,-8-1 29 15,7-13 4-15,6-25-1 16,-3-19-13-16,7-39-27 15,0-21-7-15,3-38-30 16,4-17-20-16,-1-34-75 16,-4-21-109-16,-3-45 133 15</inkml:trace>
  <inkml:trace contextRef="#ctx0" brushRef="#br0" timeOffset="56512.15">13924 11736 1263 0,'0'-1'124'0,"-4"-5"-57"0,4-10 85 0,4-2-100 16,4-1-35-16,7 3 11 16,2 4 1-16,6 8 2 15,6 2-3-15,18 3-11 16,9 3-2-16,12-4-7 16,9-3-2-16,20-5-6 15,16-4 0-15,26-4-2 16,22-2-2-16,16-4 0 15,12 2 0-15,21-1 1 16,10 2 3-16,7-5 31 16,11-2 13-16,1-2 26 15,-6-3 3-15,6 1-11 0,-11 3-2 16,-14 4-17-16,0 4 0 16,-35 5-13-16,-15 6-8 15,-17 8-9-15,-30 2-2 16,-25 9-3-16,-19 1 0 15,-31 2-1-15,-10 3-1 16,-15 3-3-16,-3 2 0 0,-8 11-2 16,-2 3-1-16,-3 12 0 15,-1 6-2-15,1 14 0 16,0 12 0-16,3 27-1 16,4 13 0-16,1 32-1 15,6 15 1-15,-2 12 1 16,4 14 1-16,2-4 2 15,-1 1 1-15,3-5 0 16,1-5-1-16,0 0 1 16,-6-12 1-16,-6-5 2 15,-3-7 1-15,-4-13 2 16,2-2 0-16,-5-14 0 16,0-10-1-16,-5-18 0 15,-1-12 2-15,-7-23 3 0,-11-6 2 16,-10-10 5-1,-8-5 2-15,-11-7 2 0,-4-2 0 16,-15-5-4-16,-20 0-2 16,-23 2 0-16,-11-1 5 15,-32 1 13 1,2 1 7-16,-24-5 14 0,-10 0-1 16,0-8-9-16,-14-5-8 15,-9-11-15-15,-6-3-2 0,-12-1-1 16,2 1 0-16,3 7-74 15,3 5 1-15,-4 12 10 16,6 6-3-16,5 5 73 16,10-1-5-16,41-12-30 15,5-12-32-15,35-24-95 16,17-12-84-16,21-29 111 16</inkml:trace>
  <inkml:trace contextRef="#ctx0" brushRef="#br0" timeOffset="57722.07">15323 11809 953 0,'6'2'104'16,"1"2"89"-16,1 5-111 15,0 2-7-15,-5 6-27 16,3 6-9-16,-3 8-4 16,2 4-3-16,-2 10-10 15,2 1-2-15,-2 4-9 16,3 1-6-16,-3-6-4 15,3-5-10-15,-2-14-1 16,-1-9 4-16,-3-18 6 0,0-11 11 16,-7-20 15-16,-2-10 3 15,6-19 10-15,1-9 5 16,6-11 6-16,6-1 3 16,5 6 15-16,5 10 5 15,9 22-11-15,-7 7-9 16,6 20-35-16,-4 8-13 0,-3 13-9 31,-1 6-3-31,-9 7-6 0,-5 6-3 0,-10 7 0 16,1 3 2-16,-4 1 14 15,-1-3-4-15,-3-13-26 16,-2-8-26-16,9-15-72 16,2-9-5-16,14-14 23 15,5-4 26-15,6 2 69 16,1 5 16-16,2 10 13 15,3 7 5-15,2 12-1 16,5 7-3-16,4 16-7 16,-4 7-4-16,-6 13 1 15,-5 3 1-15,-12 1 19 16,0-6 8-16,-12-12 7 16,-1-10 2-16,-7-11-11 15,-1-7-6-15,2-6-2 0,-2-4 1 31,2-2-2-31,0 0-3 0,6 0 3 0,4-1-2 16,6-3-6-16,3-2-3 16,8 1-7-16,-3-2-4 15,4 4 0 1,0 3 0-16,-4 2 0 0,2 3-1 0,-3 2 0 16,-5 4 0-16,-2 3 0 15,1-1 1-15,-3 5 1 16,-6-6 1-16,4 2 3 31,-6-6 0-31,3 0 0 0,-1-1 1 0,1-7-3 16,0 4-1-16,4 2-2 15,1-2 0-15,2 7-1 16,-2 0 0-16,-3 3-1 16,-1 6-1-16,3 4 1 15,0 0 0-15,4 3 1 16,3-4 1-16,2-6 0 15,5-4-1 1,4-9 11-16,2-7 9 0,-1-5 24 0,-3 0 14 16,-13-2 17-1,-3-3 2-15,-12 0-12 0,-4-2-11 16,-10 7-30-16,-5 6-14 16,-6 8-21-16,-2 5-13 15,2 7-28 1,6 3-27-16,12-3-100 0,8 0-113 15,13-11 162-15</inkml:trace>
  <inkml:trace contextRef="#ctx0" brushRef="#br0" timeOffset="57927.37">16661 11680 1663 0,'-13'5'131'16,"-7"5"89"-16,-11 11-148 15,-5 5-34-15,3 8-26 16,8 3-7-16,14 2-5 16,8-4-4-16,18-9-13 15,9-8 6 1,23-20 1-16,16-4 4 0,16-16 3 16,4-4 2-16,-5-4-43 15,-8 3-51 1,-18 5 55-16</inkml:trace>
  <inkml:trace contextRef="#ctx0" brushRef="#br0" timeOffset="59564.03">14704 12862 391 0,'2'-8'105'15,"0"1"86"-15,-3 0-44 16,-1 1-23-16,-5 3-22 15,-1 0-9-15,-3-1-12 16,-1 0 2-16,-2-2-1 0,-2-2-5 16,0 5-12-16,-8-1-8 15,1 6-12-15,-3 2-3 16,-3 5-2-16,2 4-2 16,-3 6-12-1,3 3-7-15,3 5-11 16,0 3-5-16,8 0-4 0,3 4-4 0,6 7 0 15,6 2-1-15,5 11-1 16,7 4 0-16,9 0-2 16,7-3 0-16,14-12 0 15,10-7-1-15,8-14 0 16,5-9 1-16,2-13 2 16,-2-11 3-16,3-13 10 15,5-8 15-15,-6-15 22 16,-8-8 8-16,-15-10 6 15,-13-1-10-15,-13 2 0 16,-10 1 2-16,-16 2 4 16,-10 2 1-1,-30 0-17-15,-7 9-12 0,-18 18-20 16,-5 9-29-16,-2 30-53 16,-4 15-17-16,-1 19-68 0,0 7-46 15,17-1 127-15</inkml:trace>
  <inkml:trace contextRef="#ctx0" brushRef="#br0" timeOffset="60412.02">14542 13567 1101 0,'-4'3'76'0,"-8"6"41"16,1 2-27-1,-7 6-12-15,-5 2-13 0,-1 6-11 16,-2 1-10-16,-2 5-16 0,-3 1-9 16,5 5-15-16,5 3-4 15,4 4-6-15,8 0-1 16,6-5-4-16,6-5-1 16,14-12-1-16,3-10 0 15,9-13 5-15,4-9 8 16,1-11 17-16,1-3 10 15,0-7 11-15,-5 3 1 0,-8 3 0 16,-6 4-4-16,-15 11-6 16,-2 8-9-16,-6 12-17 15,1 7-5-15,4 13-7 16,1 1 4-16,8 0 4 16,2-4 1-1,10-14-1 1,4-8 1-16,5-12 30 15,-5-9 21-15,2-12 26 16,-2-2 11-16,-8-2-9 16,-2 0-6-16,-12 9-10 15,-5 2-8-15,-12 5-29 16,-7 4-44-16,-6 9-104 16,-3 7-52-16,-3 12-145 15,4 4-76-15,8-1 225 16</inkml:trace>
  <inkml:trace contextRef="#ctx0" brushRef="#br0" timeOffset="60805.32">14662 13871 509 0,'31'-3'165'16,"4"-1"166"-16,-7 0-63 15,2 1-95-15,-7-2-35 16,-10 1-48-16,0-1-23 16,-8-1-24-16,-3 6-8 15,-4-3-14-15,-3-4-5 16,0-1-13-16,1-4-3 15,5 0-6-15,3 4-1 0,7 3-2 16,3 2 0-16,8 4 1 16,4 4 2-16,11 0 2 15,5-1 2-15,4-3 3 16,0-2 0-16,-1-7 1 16,-2-1 2-16,-16-8 8 15,-3-3 12-15,-14-3 19 16,-5-1 6-16,-5 2 21 15,-6-1 9-15,-4 7 15 16,-3 6 2-16,1 14-23 0,4 13-20 16,0 18-33-16,2 3-10 15,8 2-10-15,4 1-4 16,10-12-5-16,10-6-2 16,9-14-34-16,4-9-38 15,16-8-179-15,5-10-183 16,3-19 243-16</inkml:trace>
  <inkml:trace contextRef="#ctx0" brushRef="#br0" timeOffset="62139.88">15189 12400 917 0,'1'1'110'0,"-1"2"90"15,0 1-27-15,0 7-50 16,2 7-25-16,-1 4-40 15,-1 5-12-15,1 7-17 16,-1 1-4-16,3 8-9 16,-3 3-8-16,0 1-59 15,1 2-62-15,2-5-208 16,1-5 178-16</inkml:trace>
  <inkml:trace contextRef="#ctx0" brushRef="#br0" timeOffset="62752.43">15432 12584 876 0,'-5'-2'76'0,"-4"1"39"0,-3 1-33 15,-6 5-50-15,2 4-16 16,2 6-14-16,2 6-2 16,7 1-1-16,3-1-2 15,9-4 0-15,3-5-1 16,7-6 2-16,7-2 1 0,-1-4 5 16,4-4 11-16,-5-5 20 15,-10-4 10 1,-3-3 20-1,-6-1 0-15,-2 0-14 0,-6 3-10 0,-5 1-26 16,-7 4-27-16,-5 4-134 16,8 3-148-16,-2 7 158 15</inkml:trace>
  <inkml:trace contextRef="#ctx0" brushRef="#br0" timeOffset="63359.55">15607 12634 1280 0,'-4'-3'90'0,"-4"-1"26"0,-3-1-30 15,-3 0-67-15,2 3-14 32,0 1-5-32,4 1-2 0,3 2-3 0,1 2-1 15,2 2-2-15,3 0-1 16,5-2 4-16,-1-2 1 15,1-2 3-15,2-1 1 0,-2-4 1 16,2 0 1 0,1-2 1-1,-5 1-1-15,1 2-2 0,-5 3-2 0,6 2-15 16,1 6-34-16,0 6-62 16,4 0-38-16,5 0-38 15,-4-2 25-15,9-5 64 16,4-4 39-1,4-7 75 1,7-4 45-16,-3-5 71 0,0-2 27 0,-8-1 24 16,-6 0-21-16,-9 2-59 15,-2 0-26-15,-11 6-47 16,-2 3-15-16,-8 8-14 16,-6 5-5-16,5 6-6 15,-1 0-4-15,11-3-7 0,6-4-1 16,11-8 7-1,5-4 9-15,4-7 9 0,-3-3 7 32,-3-7 10-32,-3-3 3 15,-1-6 5-15,-1-8 6 16,-2-4 14-16,-1-2 6 16,-6 4 11-16,6 15-7 15,-8 25-13-15,0 5-8 16,-2 37-19-16,-4 13-4 15,4 17-38-15,-3 0-24 16,9 3-107-16,1 0-184 0,15 6 201 16</inkml:trace>
  <inkml:trace contextRef="#ctx0" brushRef="#br0" timeOffset="64826.76">15714 12981 945 0,'3'0'88'0,"3"5"60"15,-3 2-44-15,-3 8-23 16,2 3-23-16,-2 5-23 15,3 3-10-15,-1 3-17 0,1 2-4 16,0 7 3-16,-1 3-55 16,-2 1-69-16,-1 1-2 15,0-11-4-15,-2-5 55 16,2-9 70-16,2-5 3 16,2-3 5-16,5-3 9 15,2-3 30 1,5-2 12-16,6-5 16 0,8-1-5 15,9-2-26-15,-1 1-14 0,4 3-22 16,0 2-8-16,4 3-3 16,6 4-4-16,7 3 0 15,8 1 1-15,0 0 1 16,1-4 3-16,-8-3 5 16,-9-4 1-16,-7-2 2 15,-2-4-1-15,-1-1-2 16,2-2 0-16,-3 1-1 15,4-1-1-15,-5-2 1 16,1-1 0-16,-11-1 17 16,-4 0 5-16,-6 0 2 15,-5 0 0-15,-6 1-13 16,-2 0-2-16,-4-4 22 16,-1-3 11-16,0-4 21 0,-4-4 10 15,-3-10-12-15,1-4-7 16,-5-14-14-16,-4 0-8 15,3-15-12-15,-2-2-4 16,4 2-8 0,7 1 0-16,3 17 1 0,5 11 1 15,3 17-1-15,-2 5-5 16,0 9-7-16,-2 5-1 0,-1 5-4 16,1 0 2-1,-3 7 4-15,-1 0 5 0,-2 5 8 16,-5-1 5-16,-1 1 10 15,-7 1 12-15,-12 2 1 16,-9 2-4-16,-18 7-12 16,-11 2-14-16,-9 4-17 15,-9 2-9 1,-24 2-13-16,-8 0-2 0,-4 2-2 16,-11-4 1-16,15-2-34 15,11-3-25 1,15-7-46-16,27-1-18 0,32-5-43 15,11 0-47-15,25 0 144 16</inkml:trace>
  <inkml:trace contextRef="#ctx0" brushRef="#br0" timeOffset="65550.17">15987 13894 1143 0,'-10'9'40'0,"-9"6"-2"0,-2 4-22 15,-13 12-5 1,-4 5-7-16,3 13-9 0,1 1-22 16,18 3-31-16,7-2-15 15,11-10-27-15,9-8 2 16,11-10-7-16,10-6 2 0,4-8 24 16,4-3 19-16,-1-10 37 31,-5-5 54-31,3-7 84 0,-1-4 39 0,-3-1 80 15,0 0-8-15,-12-2-32 16,-4 6-25-16,-13-1-63 16,-5 3-28-16,-8 8-46 15,-7 0-19-15,2 12-29 16,-2 4-7-16,0 6-2 16,4 3 5-16,6-5 11 15,4-1 2-15,7-10 6 16,5-2 0-16,2-6 4 15,3-7 2-15,0 0 1 16,2 0 2-16,-3 3 5 16,0 5 1-16,-2 7-1 15,-2 6-3-15,-6 12-8 16,1 6 6-16,-2 8-96 0,0-1-50 16,1-7-230-16,5-4 184 15</inkml:trace>
  <inkml:trace contextRef="#ctx0" brushRef="#br0" timeOffset="66336.83">16542 14132 963 0,'-3'-3'198'0,"-5"2"198"0,-7 10-235 16,-2 9-57-1,-2 6-80-15,4 5-25 0,4 2-17 16,0-1-2-16,10-5-13 15,2-3-2-15,7-9 4 16,3-4-2-16,5-9 13 16,-3-6 3-16,8-9 8 15,1-6 3-15,4-12 2 16,0-9 1-16,-2-11 6 16,-3-8 20-16,-4-8 44 15,-5 1 19 1,-4-1 24-1,-3 6-10-15,-5 19-29 16,1 10-13-16,-3 30-29 16,-3 13-9-16,-2 26-15 0,3 13-5 15,1 22-4-15,1 8 1 16,2 2-19-16,3-4-19 16,6-16-17-16,4-7 0 15,1-20 26-15,0-8 21 16,-3-12 24-16,0-9 6 15,0-12 7-15,-1-5-1 0,3-7-5 16,2 1-6-16,-6 4-7 16,1 1-2-16,-3 13 3 15,0 4 2-15,-2 10-2 16,6 5 0-16,-1-3-8 16,4-1-1-16,9-5-3 15,-3-5 4-15,5-7 4 16,0-3 12-16,-6-7 21 15,-3 1 10-15,-7-4 14 16,-4 2-6-16,-6 3-17 16,-4-1-13-16,-2 11-25 15,-1 1-8-15,0 13-7 16,3 2 0-16,-2-1 5 16,6 2 1-16,6-9 1 15,6-4 3-15,5-6 4 16,0-7 3-16,4-3 2 0,2-4 3 15,6 2 3-15,2 2 1 16,2 6 1-16,1 5-1 16,-6 5-4-16,-1 3-2 15,-5 9 3-15,-11 1 0 0,-4 5 8 16,-10 2 8-16,-11 3 10 16,-4-1 4-16,-19-2-5 15,-5-1-6-15,-10-7-14 16,-2-2-15-16,-1-11-70 15,-2-8-100-15,-23-15 95 16</inkml:trace>
  <inkml:trace contextRef="#ctx0" brushRef="#br0" timeOffset="79735.86">17427 12658 548 0,'1'-4'126'16,"-1"1"128"-16,-2 1-37 0,-5 2-40 15,0 0-18-15,-4 1-28 16,-1 4-13-16,6 4-30 16,-2 3-9-16,8 10-16 15,0 9-9-15,2 16-17 16,4 9-12-16,0 13-14 16,-1 5-7-16,0 4-4 15,-1 2 0-15,1-11-1 16,0-7-3-16,-2-17-31 15,0-10-31-15,-1-12-105 16,1-6-118-16,0-8 162 16</inkml:trace>
  <inkml:trace contextRef="#ctx0" brushRef="#br0" timeOffset="80527.48">17495 12558 602 0,'0'-11'86'0,"0"1"96"16,-1 3 1-16,-2 4-18 15,-1 0-10-15,-1 5-39 16,-3 1-18-1,-1 0-28-15,1 0-14 0,2-1-26 16,5-2-11-16,1 1-1 16,7-2 1-16,2-1 10 15,1-1 8-15,3 1-7 16,0-1 0-16,10-2 0 16,1 2-3-16,10-2 3 15,5 2 2-15,1-1-5 16,2-2-5-16,1 1-7 15,-2-1-6-15,6 0-6 16,-1 1 0-16,7 1-1 0,0 2 1 16,-5 2 0-1,-6 0 1 1,-17 3 1-16,-10 0 0 0,-11 3 0 16,-4-1 1-16,0-2-1 15,0 2-1-15,2-2-1 0,-1 1-2 16,2 3 0-16,-3-1 0 0,4 4-1 31,-2 0 0-31,4 3 0 0,-2 3 1 16,-2 6 4-1,1 4 2-15,-2 11 2 0,6 6-1 0,-4 15-3 16,2 2-2 0,0 2-1-1,-1-3 0-15,3-7-1 16,-2 1 1-16,1-7 1 15,-2-1 0-15,-1-9 2 16,0-3 0-16,-4-9 3 0,0-5 2 16,-1-6 1-16,-5-1 15 15,-5-7 17-15,-3 0 7 16,-14-3 9-16,-6-3-3 16,-21 0-19-16,-8 1-8 15,-8-5-8-15,-2 3-10 16,3-2 1-16,0 1-3 15,-2 8-5-15,10 1-4 0,10 6-6 16,14-2 0-16,21-3-5 16,6-3-17-16,13-3-58 15,9 0-39-15,9-1-122 16,8 0-81-16,14 1 183 16</inkml:trace>
  <inkml:trace contextRef="#ctx0" brushRef="#br0" timeOffset="81214.59">17689 13565 795 0,'-3'0'162'0,"-3"-1"153"0,2 1-109 16,4 0-7-16,-1 2-40 16,1 2-18-1,0 5-43-15,-4 3-24 0,1 8-33 16,-2 3-10-16,0 5-21 16,2 2-5-16,-2-5-2 15,6-4-1-15,0-4 0 16,4-2-1-16,2-7 0 15,-1-1-1-15,-5-7 2 16,-1-1-1-16,0-9 2 16,-1-7 0-16,2-10 0 15,0-5 0-15,5-10 0 16,2 0 0 0,1-3 4-16,3 5 2 0,2 11 8 15,-6 6 1-15,0 15-6 0,-1 5-3 16,-3 9-8-1,2 8-1-15,2 7 0 0,2 4 1 16,-3 4 0-16,1 1 0 16,-1-4 1-16,-3-2 0 0,2-7 0 15,1-4-2-15,1-10 2 16,-2-3 0 0,4-9 1-16,-1 0-1 15,2-6 1-15,2-1 1 0,-2-6 3 16,5-2 3-16,3-4 6 15,1 2 3 1,-1 3 4 0,3 5-2-16,-4 9-4 15,1 6-3-15,-5 10-7 0,-4 6-2 0,0 12-2 16,-3 7-1-16,-3 12-1 16,2 3-1-1,0 0-19-15,-1-2-21 16,3-6-64-16,-6-7-46 0,5-9-89 15,1-5-50-15,0-9 158 16</inkml:trace>
  <inkml:trace contextRef="#ctx0" brushRef="#br0" timeOffset="81566.42">18265 13612 839 0,'6'-8'152'0,"-2"-1"132"16,1-1-49-16,-3 1-18 15,0 3-35-15,-4 4-21 0,-2 2-15 16,-6 8-37-16,-1 3-13 15,-6 10-26-15,0 5-12 16,1 5-24-16,1 4-10 16,0 1-17-16,5 0-5 15,7-2-5-15,3-4-3 16,16-4-3-16,3-4 1 0,7-7 0 16,4-4-3-16,6-10-53 15,4-3-49-15,6-12-319 16,1 0 261-16</inkml:trace>
  <inkml:trace contextRef="#ctx0" brushRef="#br0" timeOffset="83433.84">18029 12878 594 0,'-19'8'96'0,"0"2"78"16,5-3-27-16,3 0-39 15,-1 0-3-15,10-3 19 16,1 1 10-16,9-3 16 16,8-2 2-1,13-2-14-15,9-3-15 0,12-3-27 16,1-3-18 0,11 2-32-16,4 0-11 15,27-4-23 1,12 1-6-16,13 1-6 15,10 0-1-15,-2 6-1 0,4 3 0 0,11 4 2 32,-3 2 0-32,-13 0 3 15,-4 1 1-15,-12-4 1 16,-10 1 0-16,-18 0 2 0,-8 1 0 16,-32-1 4-16,-13-2-29 15,-14-1-131-15,-8-7-120 16,-6-3 131-16</inkml:trace>
  <inkml:trace contextRef="#ctx0" brushRef="#br0" timeOffset="84094.8">20117 12421 1184 0,'1'-6'145'16,"2"3"127"-16,-3 0-46 15,0 8-47-15,0 5-38 16,-3 16-49-16,3 11-22 0,2 22-30 16,-2 9-5-16,-2 16-19 15,1 1-8-15,1-8-42 16,3-8-26-1,-1-23-74-15,2-6-63 0,-1-17 111 16</inkml:trace>
  <inkml:trace contextRef="#ctx0" brushRef="#br0" timeOffset="85113.31">19378 11278 1471 0,'-5'24'138'0,"-1"5"113"15,1 16-169-15,4 13-13 16,-3 15-47-16,3 4-11 16,-2 10-6-16,0-1-2 15,-2 9-2-15,3 1-1 0,2-9-6 31,0-10 1-31,9-22-2 16,4-10-1-16,4-13-1 0,7-7-2 0,3-12-1 16,-2-8 4-1,7-12 8-15,5-5 6 16,13-4 12 0,12 0 7-16,22 4-2 15,4 3-5-15,9 7-8 16,6 5-8-16,9 9-3 15,2 3-1-15,18 2 0 16,12-4 1-16,3-8 1 0,17-5 0 16,12-4 0-16,1-1 3 15,25-2 18-15,-6 2 7 16,7 1 9 0,-7 0-1-16,-6 6-14 0,-11 3-7 15,-25 5-9-15,-3 4 0 16,-34 0-2-16,-11 2 1 0,-26-4 2 15,-23-1 2 1,-16-6 4-16,-9-6-18 0,-14-12 61 16,-4-9 12-16,-13-15 13 15,-1-12 23-15,-2-21-62 16,-3-11-12-16,4-28-20 16,1-14-3-16,8-14-6 15,8-12-1-15,5 5 0 16,8 1-2-16,6 0 0 15,3 11-1-15,-6 13-2 16,-7 15 0-16,-4 19-7 16,-7 11 0-16,-10 17-1 15,-2 4 3-15,-12 24 6 16,-8 10 0-16,-24 17 1 0,-14 7-2 16,-23 12 1-16,-7 5 2 15,-4 1 2-15,-12 2 0 16,-13-2 0-16,-7-2 0 15,-23 1 0-15,-1-3 1 16,-5-2 2-16,-24-2 0 0,3-8 0 16,-15 1 0-1,-8-3 0-15,-6 2 0 0,-7 4 1 16,-8-3-2-16,-9 8-2 16,-4 3-1-16,-1 10-2 15,-1 7-1-15,14 12 0 16,19 5 1-1,25 3-29-15,33-4-48 16,35-9-85-16,24-7-69 0,34-6-265 16,11 0 295-16</inkml:trace>
  <inkml:trace contextRef="#ctx0" brushRef="#br0" timeOffset="85946.32">21529 12622 1062 0,'14'-7'175'16,"-6"1"276"-16,0 0-344 15,-3 2-3-15,-1 3-18 16,0 1-10-16,-3 6-10 15,-1 5-8-15,-2 14-14 16,-6 6-8-16,-2 12-21 16,6 5-8-16,-2 0-7 15,-1 0-6-15,3-8-2 16,-1-5 0-16,5-14 3 0,0-5 2 16,8-14 3-16,-1-4 9 15,3-16 23-15,1-6 5 16,-2-23 9-1,4-11-2-15,-6-11-9 0,2-5 0 16,-1 9-5-16,-2 10-8 16,4 19-11-16,-1 10-6 0,-1 17-7 15,-5 8-4-15,3 16-4 16,-4 10 1 0,3 10 5-16,3 1 3 15,2-5 2-15,5-7 1 0,2-15 0 16,5-9 2-16,7-18 3 15,7-10 3-15,15-10 1 16,-1-4 2-16,-3 3 4 16,-4 5 2-16,-15 14 0 15,-5 10-2-15,-13 21-5 16,-3 14-5-16,-6 23-7 16,-2 12 2-16,-5 16-47 15,2 6-29-15,-1-3-184 16,5-7-202-16,9-15 263 15</inkml:trace>
  <inkml:trace contextRef="#ctx0" brushRef="#br0" timeOffset="86614.32">22228 12881 1362 0,'11'15'48'0,"2"0"0"0,3-5 21 0,5-8 29 16,5-4 19-16,7-13 26 16,3-3-1-16,-4-10-6 15,-1 1-13-15,-12-5-25 16,-8 0-15 0,-8 3-21-16,-9 1-7 0,-14 10-19 15,-4 11-11 1,-16 20-21-16,-7 15-8 15,-1 19-4-15,0 10 2 0,14 0 0 16,8-3 2-16,15-13-1 16,10-6 0-16,11-14 2 15,9-5-1 1,11-11 4-16,11-7 1 16,12-13 12-16,3-7 4 0,-1-8 30 15,-4-1 13-15,-6 0 14 16,-1 2 0-16,-2 10-25 15,-4 7-16-15,-14 13-23 16,-4 5-5-16,-16 11-15 16,-4 4 0-16,-5 2-4 15,-3 2 1-15,0-5 10 16,3-2 0-16,5-8 4 16,1-5 0-16,8-10 0 15,3-8 0-15,13-9 0 16,10-3 1-16,3 0-1 15,3 1 0-15,-6 10 0 0,-10 4 1 16,-1 9-2-16,-2 4-3 16,-15 6-7-16,4 6-14 15,-8 3-23-15,-3-1-5 16,5 0-5-16,-4-7 12 0,6-5 25 16,0-7 10-16,5-9 20 15,5-4 4-15,12-2 0 16,-1 3-1-1,2 5-8-15,3 8-3 0,-6 15-14 16,3 6-50-16,-8 17 38 16</inkml:trace>
  <inkml:trace contextRef="#ctx0" brushRef="#br0" timeOffset="90633.55">17877 13023 409 0,'7'-3'124'0,"-2"1"132"15,4 1-31-15,-4 3-27 0,-1 4-25 16,-5 1-24-16,-3 1-5 16,0 2-27-16,1-2-11 15,3-1-29-15,2-2-8 16,10-1-13-1,2 1-6-15,19 4-14 0,11 4-10 0,15 9-13 32,5 8-6-32,4 16-3 0,3 5-2 0,12 9-1 31,15 1 0-31,2 4-1 0,3 2 2 0,7-1-1 16,-8-2 2-16,7-7 10 15,0-8 10-15,-5-6-3 16,-1-4 15-1,-13-6-8-15,-13-2-9 0,-27-9 3 16,-7-3-16-16,-15-10-35 16,-8-3-46-16,-12-7-144 15,-5-7-139-15,-8-7 191 16</inkml:trace>
  <inkml:trace contextRef="#ctx0" brushRef="#br0" timeOffset="91014.62">19620 13696 973 0,'-12'-4'143'0,"-1"3"158"16,0-1-119-16,1 1-29 31,3 3-2-31,1 0-1 0,2 4-11 0,7 8-39 15,5 2-24-15,6 13-42 32,7 4-13-32,1 6-16 15,5 2-4-15,2 0-1 0,1 1 0 16,3 1 0 0,-3-1 0-16,-1-1 2 0,-6-4 2 15,-11-3 3-15,-3-4 17 16,-20-11 27-16,-8-3 10 15,-20-9 5-15,-13-2-18 16,-5-4-54-16,-3-3-47 0,-1-5-77 16,0-4-25-1,4 4-14-15,7 2-28 0,18-4 130 16</inkml:trace>
  <inkml:trace contextRef="#ctx0" brushRef="#br0" timeOffset="92311.16">20197 14239 308 0,'-7'9'57'16,"4"0"91"-16,4-2 12 16,7 1 39-16,0-2-1 15,11-2-15-15,2-1-16 0,3-3-30 16,7-3-10-16,-6-6-26 16,2-4-10-16,-3-2-12 15,-7-4-4-15,-7 2-6 16,-7 3 0-16,-6-1 2 15,-7 1-3-15,-10 5-16 16,0 2-11-16,-9 8-25 16,-4 8-12-16,-10 13-17 15,-1 7-11-15,-3 18-24 16,12 6-8-16,12 7 9 16,12 1 7-16,21-11 24 15,6-7 11-15,17-13 2 16,8-8 3-16,7-13 12 15,2-9 8-15,-6-16 8 0,3-8 5 16,-3-10 1-16,4 0 10 16,2-2 7-16,-1 1-5 15,-10 13-3-15,-2 3-13 16,-20 16-17-16,-5 4-3 16,-12 10-15-16,-5 6-9 15,-2 5-2-15,-4 2 1 16,-4-5 11-16,5-5 6 0,3-10 11 15,5-4 2-15,11-10 5 16,1-5 2 0,8-10-7-16,4-1-3 0,0 3-3 15,-2 3-1-15,2 13-2 16,2 6-1-16,0 10-4 16,0 7-1-16,-6 8-36 15,-1 3-38-15,1 6-141 16,4-1-128-16,2-4 186 15</inkml:trace>
  <inkml:trace contextRef="#ctx0" brushRef="#br0" timeOffset="93068.5">21247 14303 1708 0,'-17'0'153'0,"-4"3"98"0,-2 3-136 0,1 12-85 31,-5 8-29-31,4 11-18 0,2 6-10 0,15-3-24 16,7-2-6-1,15-10 4-15,5-9 11 0,10-9 28 16,-3-9 8-16,4-7 7 16,1-7 1-16,0-8 3 15,1-4 12-15,1-3 34 16,1 3 16-1,-3 3 20-15,-7 4-7 0,-7 10-24 16,-7 5-16-16,-9 13-47 16,-7 3-31-16,-11 10-41 15,-4 4-13-15,-3 2 26 16,2-1 0-16,8-8 70 16,6-5 9-16,8-11 6 15,5-10 29-15,12-14-22 0,7-6 9 16,12-8 18-16,6 2 3 15,-3 2-7-15,-7 6-7 16,-7 10-26-16,-4 9-8 16,-5 15-21-1,-5 3-12-15,-2 7-10 0,-5 1 2 0,1-2 15 32,3 0 12-32,-1-8 15 15,6-1 7-15,1-6 11 0,0-2-2 0,2-4 3 16,4-6-2-16,8-7-1 15,5-5 7-15,11 0 13 32,0-2 3-32,-4 6 6 0,-7 6 4 15,-12 6-12-15,-3 5-5 0,-4 11-5 16,-3 5-7-16,-3 13-9 16,-3 8-3-16,-6 11-10 15,-5 0-20 1,-7 8-3-16,0 0-9 0,-8-1-16 0,1 4 5 15,-8-8-18 1,-2-6 8 0,-3-12 22-16,4-3 16 0,1-18 19 15,3-9 1-15,7-14-8 16,3-18-3 0,11-13-6-16,8-7-4 0,11-7-43 15,2 3-35-15,14 1-148 16,5 3-136-16,-2-2 205 15</inkml:trace>
  <inkml:trace contextRef="#ctx0" brushRef="#br0" timeOffset="93432.68">22385 14379 1240 0,'14'10'221'15,"-5"1"196"-15,-6 7-216 16,-5 4-68-16,-8 7-84 0,1 2-25 15,-5 9-26-15,4 4-11 16,-7-6-13 0,3 0-9-16,5-1-22 0,-5-5-3 15,9-7 2-15,-2-4 11 16,1-14 34-16,1-7 13 16,2-9 45-16,3-10 18 15,8-13 31-15,1-15 13 16,7-23 17-16,6-5-1 15,8-8-16-15,5 11-11 0,0 24-33 16,-2 18-11-16,-8 20-16 16,-3 10-8-16,-3 12-26 15,-8 1-10-15,-4 13-15 16,-5 2-9-16,-12 5-8 16,-3 6-3-16,-8-1-24 15,-9-7-24-15,-1-9-81 16,-1-9-77-16,-8-26 135 15</inkml:trace>
  <inkml:trace contextRef="#ctx0" brushRef="#br0" timeOffset="93609.7">22809 13876 1535 0,'39'25'209'15,"-12"11"178"-15,-6 10-160 16,-17 14-124-1,-4 12-44-15,-13 2-45 0,-7 1-22 16,-12-7-61-16,3-8-51 16,2-7 61-16</inkml:trace>
  <inkml:trace contextRef="#ctx0" brushRef="#br0" timeOffset="93877">22690 14330 1910 0,'44'-18'147'16,"4"1"66"-16,5 1-92 15,-11 4-90-15,-2 7-21 16,-9 6 1-16,-11 4 7 16,2 11 25-16,-6-2 1 0,-8 7-7 15,0 5-10 1,-8 3-50-16,-2 6-18 15,-3 3-30-15,0-3-13 0,8-4-38 16,1-7-60-16,9-11-117 16,6-4-41-1,4-20 164-15</inkml:trace>
  <inkml:trace contextRef="#ctx0" brushRef="#br0" timeOffset="94015.05">23138 14064 1963 0,'-17'12'138'0,"1"-1"44"16,1 3-96-16,5-9-216 15,7 0-155-15,7-11 146 0</inkml:trace>
  <inkml:trace contextRef="#ctx0" brushRef="#br0" timeOffset="94509.91">23312 14321 1907 0,'-10'29'109'0,"1"-4"26"16,2 0-42-16,-1-6-71 15,-3-4-12-15,5-6-4 16,6-1-1 0,10-5 11-16,5-1 8 15,8-4 1-15,0-2 6 0,-1-5 21 16,0-3 19-16,-5-5 37 31,-1-1 17-31,-7-5 1 0,-4-1-14 16,-10-3-39-1,-7 4-25-15,-5 5-46 16,-2 4-18-16,0 12-16 16,-3 1 1-16,7 5-1 15,5-1 4-15,17 2 4 0,11 0 2 16,13 3 12-16,7 3 3 15,6 2 7-15,-1 2-1 16,-2 3-1-16,-2 1-1 16,-11-3-11-16,-2 1-3 0,-12-4-4 15,-8-5 1-15,-8-3 9 16,-4-4 5-16,1-6 18 16,6-7 9-16,8-9 18 15,10-2 9-15,8 0 6 16,5 0-1-16,-3 10 2 15,0 6 0-15,-2 11-11 16,-3 8-7-16,0 13-22 16,-2 3-23-16,-6 5-55 15,-1-2-37-15,-5-6-100 16,-5-4-529-16,-1-12 475 16</inkml:trace>
  <inkml:trace contextRef="#ctx0" brushRef="#br0" timeOffset="117036.89">9369 12881 504 0,'-17'6'99'15,"0"-1"83"-15,-5 1-49 16,2 1-18-16,1 0-2 0,2 1 7 16,7-4 9-16,3-1 5 15,7-3-9-15,-2 1-10 16,13 3-37-16,9-2-18 16,16 0-18-16,10 1-3 15,15-2 1-15,4-1 0 16,10-1 5-16,13-1-6 0,19-7-7 15,5 0-5-15,6-1-14 16,-4-6-4-16,0 6-4 16,-4-3 0-16,-11 0 0 15,-3 1 2-15,-20 0-1 16,-1 6 1-16,-17 5 4 16,-15 3-1-16,-27 5 4 31,-10 3 1-31,-25 4 0 0,-9 0 0 0,-24 1-9 15,-10-2-4-15,-14-3-10 16,-5-2-8-16,-9-6-7 16,-8-3 2-16,-11-8-5 15,-2 2 0-15,-9 2 1 16,2 5 0-16,10 6 10 0,-1 3 5 16,25 2 3-1,8-1 0-15,18-1 1 0,10-4 2 16,21-4 0-16,15-1-2 15,21-3 7-15,16 1 2 16,25 2 8-16,10 2 5 16,21 2 1-16,11 2-2 0,25-3-1 15,4-3 0-15,3 0 4 16,-1-3 2-16,-14 0 5 16,-4 3 0-16,-23 0-4 15,-14 2-1-15,-24 3 0 16,-13 0 1-16,-23 3 4 31,-15 1 1-31,-26 3-7 0,-17 3-14 0,-32 2-30 16,-17 0-16-16,-18-3-18 15,-5-1-4-15,-13-6 11 16,5-4 11-16,10-6 17 16,9-2 14-16,37 2 9 15,10 2 8-15,27 6 22 31,15 3 6-31,35 2 20 16,18 3-3-16,27-2-19 16,16-3-5-16,39-9-18 0,9-9-6 15,17-14 1-15,11-4-1 16,-13-3 2-16,-9-3 1 16,-8 4-34-16,-13-1-57 15,-15-2 50-15</inkml:trace>
  <inkml:trace contextRef="#ctx0" brushRef="#br0" timeOffset="117722.3">9550 11040 595 0,'-1'4'107'0,"-4"-2"89"16,6-2-31-16,6 3 1 16,2-2-2-16,4 2-5 15,7 3-30-15,2-3-20 16,11 3-44-16,4 2-20 0,14-2-24 16,5-2-9-16,-1-4-6 15,-4-5 3-15,-13-3-59 16,-10-2-47-16,-7-3-120 15,-5-1-148-15,-6-5 209 16</inkml:trace>
  <inkml:trace contextRef="#ctx0" brushRef="#br0" timeOffset="117917.47">9878 11012 1304 0,'-12'7'119'0,"0"2"84"15,-2 1-75-15,8 9-40 16,-3 3-28-16,9 8-27 16,0-1-11-16,-1 3-14 0,2 1-3 15,2 0-1-15,0 0-2 16,3 0-17-16,-2-3-55 16,-1-3-310-16,-5 0 249 15</inkml:trace>
  <inkml:trace contextRef="#ctx0" brushRef="#br0" timeOffset="118515.21">9614 11435 1488 0,'8'5'69'0,"1"1"20"16,0-1-7-16,8-5-14 15,3-5-4-15,9-4-16 16,7-5-7-16,9 0-12 15,-2-1-6-15,7-1-12 16,-2 4-2-16,-11 7-5 16,-1 4 0-16,-11 5 1 15,-5 6 1-15,-7 7 2 16,-4 0 2-16,-6 5 0 16,-4 0 0-16,-3-2-1 0,-2-1-1 15,1-8-5 1,2-2-2-16,5-10-3 0,3-6-2 15,4-11 2-15,3-7 1 16,7-3 1-16,1 1 1 16,4 6 8-1,3 3 3-15,6 12 2 0,1 6 0 16,-5 13-6-16,-6 6-2 0,-7 7 1 16,1 3 0-1,0-2-2-15,1-1 1 16,0-12-4-16,2-8 1 0,-1-13 0 15,1-8-1-15,0-13 1 16,-3-7 0-16,1-11-1 16,1-7 0-16,-4-5 2 15,-3 0 0-15,-6-2 5 16,-3-1 0-16,-4 6 11 16,-3 8 7-16,1 21 21 15,2 15 3-15,-3 23-7 16,2 11-7-16,2 21-22 15,1 7-6-15,5 6-2 16,3 2-3-16,7-7-2 16,2 0-1-16,6-6-60 15,2 2-61-15,1-9-185 0,0-1 161 16</inkml:trace>
  <inkml:trace contextRef="#ctx0" brushRef="#br0" timeOffset="119079.95">10478 11294 1032 0,'-5'-8'163'15,"4"-1"190"-15,6 1-227 0,7 2-52 16,9 2-7 0,1 4 6-16,7 3 0 0,12 3-10 15,0 0-7 1,5-2-16-16,-3-4-5 15,-6-4-8-15,0-3-4 0,-7-4 2 16,-1-2 1-16,-6-2-3 16,-8-1 1-1,-5-1 18-15,-9-1 13 0,-8 0 12 16,-5 4-1-16,-3 8-24 16,-2 5-18-16,2 19-25 15,0 10-7 1,2 18-2-16,4 4 1 0,6-1 5 15,6-5 1-15,11-10 0 16,5-8 1-16,8-12 2 0,2-7 2 16,2-10 2-16,4-6-1 15,3-11 2-15,0-5 0 16,-2-13 2-16,-2-5 1 16,-6-7-1-16,-8-4 1 15,-3-8 0-15,-9-2-1 16,-1 4 2-16,-4 5-1 15,-1 17 1-15,3 13 3 0,-6 14-1 16,1 13-2-16,-6 22-5 16,-3 11-4-16,-3 20-4 15,3 9 2-15,1 12 1 16,3 4 1-16,16 13-1 16,-3-5-3-1,11-7-21-15,3-8-52 0,7-20-120 16,5-7-72-16,7-12 125 15</inkml:trace>
  <inkml:trace contextRef="#ctx0" brushRef="#br0" timeOffset="145664.59">14181 12381 1229 0,'-10'-1'123'0,"1"-4"109"15,8 4-156-15,-2-4 0 0,2 2-4 16,4 3 3 0,1-1 2-16,9 3-16 15,5 9-32-15,-2 3-9 0,-4 9-28 16,-1 7-53-16,-10 7-296 16,-1 5 237-16</inkml:trace>
  <inkml:trace contextRef="#ctx0" brushRef="#br0" timeOffset="145836.54">14193 13005 1330 0,'15'0'80'0,"-3"1"20"15,4 1-38-15,-9 4-41 0,-4 3-14 16,-3 7-44-1,-3 4-59-15,-4 9 56 0</inkml:trace>
  <inkml:trace contextRef="#ctx0" brushRef="#br0" timeOffset="146000.18">14198 13623 1341 0,'-9'36'115'0,"-1"-8"64"0,2-6-80 0,3-11-65 15,3 2-21-15,2-1-30 16,6-3-54-16,1-1-258 16,-4-3 211-16</inkml:trace>
  <inkml:trace contextRef="#ctx0" brushRef="#br0" timeOffset="146116.68">14229 13958 1431 0,'-9'49'139'0,"-1"3"68"15,-1-3-53-15,-2-5-100 16,3-10-26-16,0-12-123 16,6 0-111-16,8-7 117 15</inkml:trace>
  <inkml:trace contextRef="#ctx0" brushRef="#br0" timeOffset="146250.46">14269 14396 1593 0,'2'28'157'0,"-4"-2"93"15,1-1-61-15,-6-7-106 16,3-2-36 0,2-8-99-16,-2-8-104 0,4-8 91 15</inkml:trace>
  <inkml:trace contextRef="#ctx0" brushRef="#br0" timeOffset="146409.97">14452 14557 1390 0,'6'18'193'0,"1"-2"163"16,0-7-128-16,-2-7-106 16,5 3-54-16,-2-8-54 15,7-2-12-15,11-5-86 16,-2-4-68 0,14-8-243-16,4-4 211 0</inkml:trace>
  <inkml:trace contextRef="#ctx0" brushRef="#br0" timeOffset="146552.64">15114 14372 1159 0,'25'9'237'0,"1"2"202"0,-3 1-204 16,-4 1-69-16,-1-3-105 15,3 1-31-15,4-9-66 16,7-3-53 0,18-12-230-1,3-4 191-15</inkml:trace>
  <inkml:trace contextRef="#ctx0" brushRef="#br0" timeOffset="146696.59">16060 14301 1703 0,'13'24'169'0,"1"-4"126"16,6 2-158-16,-5-8-104 0,-2-1-55 15,2-5-166-15,-2-4-127 16,7-7 152-16</inkml:trace>
  <inkml:trace contextRef="#ctx0" brushRef="#br0" timeOffset="146870.48">16922 14435 2169 0,'42'0'67'0,"0"-1"-41"15,4-5-87-15,7-2-250 16,5-3 193-16</inkml:trace>
  <inkml:trace contextRef="#ctx0" brushRef="#br0" timeOffset="147016.53">17871 14237 1256 0,'55'19'191'0,"-6"1"149"0,0-1-73 15,-16-1-137-15,-11 3-44 16,-9-8-65-16,-4-1-56 16,-6-10-173-16,7-5 133 0</inkml:trace>
  <inkml:trace contextRef="#ctx0" brushRef="#br0" timeOffset="147537.76">18533 14243 2091 0,'-7'12'173'16,"0"1"275"-16,2-5-483 15,1-10-65-15,-7-4-84 16,5-10-24-16,1-14 54 16,5 1 54-16,13-9 100 15,-1-8 22-15,8-3 7 16,-3-8 0-16,0-1-21 15,0 6-6-15,-8-4-2 16,1-4-3-16,-4-17 3 16,-9-14 4-16,-1-14 17 0,-2-6 10 15,-5-12 12-15,4 2 3 16,-4 3-17 0,4 8-9-16,5 17-16 0,-2 7-4 0,6 23-16 15,3 10-6-15,1 24 0 31,0 9 3-31,2 12 20 16,-8 7 10-16,3-5 6 0,-1 1-1 0,0-10-11 16,6-9-8-1,1-11-36-15,2-11-25 16,3-13-73-16,1-3-41 0,-1-7-83 16,3 1-8-16,-2 5 64 15,0 10 84 1,-6 14 233-16,-1 12 68 0,-9 15 58 15,-5 11-22 1,-6 16-81-16,-1 6-25 0,-3 11-38 16,-1-1-13-16,4-8-37 15,-2-5-7-15,6-10-60 16,-3-8-61-16,2-11-249 16,3-7 204-1</inkml:trace>
  <inkml:trace contextRef="#ctx0" brushRef="#br0" timeOffset="147693.01">18427 11993 2007 0,'-49'11'219'15,"3"0"157"-15,10-1-233 16,-2-5-58-16,1-1-109 16,-4-8-42-16,-10-8-105 15,-11-2-53-15,-11-8-97 16,-2 9-111-16,-4 1 259 15</inkml:trace>
  <inkml:trace contextRef="#ctx0" brushRef="#br0" timeOffset="147821.39">16925 12051 2240 0,'-42'19'98'0,"-13"0"0"0,-2 2-71 16,-13-6-224-16,-4-2-207 15,10-7 216-15</inkml:trace>
  <inkml:trace contextRef="#ctx0" brushRef="#br0" timeOffset="147996.16">15703 12123 2120 0,'-65'24'159'0,"2"-5"80"15,1-4-130-15,0-9-150 16,-4-6-80-16,-2-8-121 16,7-5-71-16,2-6-236 15,-5 2 309-15</inkml:trace>
  <inkml:trace contextRef="#ctx0" brushRef="#br0" timeOffset="148155.74">14221 12144 2120 0,'-32'-4'98'0,"6"-2"8"16,4 0-60-1,6-1-172-15,0 1-109 16,3 1-218-16,3 1 221 16</inkml:trace>
  <inkml:trace contextRef="#ctx0" brushRef="#br0" timeOffset="178801.6">6188 14724 581 0,'-1'-14'151'0,"0"1"167"0,1 2-50 16,-2 2-55 0,0 6-23-16,-2-3-42 0,0 5-21 0,0 2-31 15,0 2-13-15,0 10-26 16,1 1-12-16,1 12-24 15,0 1-8-15,1 12-11 16,2 7-1-16,2 12-1 16,1 6 0-16,0 0 1 15,-1-2 0-15,-2-7-14 16,-1-6-26-16,1-9-65 16,-1-9-45-16,-1-16-121 15,-4-7-131-15,1-18 231 16</inkml:trace>
  <inkml:trace contextRef="#ctx0" brushRef="#br0" timeOffset="180258.84">5833 14793 1167 0,'-8'-13'134'0,"-1"1"105"0,1 2-49 15,2 4-76-15,4 1-29 16,1 1-42-16,2-2-17 15,7 1-15-15,4-3-3 0,14 2 4 16,11-6 2-16,7-6 10 16,9-6 6-16,0-14 8 15,2-3 6 1,5-9 6-16,-3 3 1 0,9 7-2 16,-2 5-4-16,-15 15-12 15,-3 10-7-15,-18 16-11 16,-9 13-5-16,-6 20-2 15,-4 13-1-15,-6 19 0 16,1 5-13-16,-3 5-32 16,-1-4-5-16,4-8-1 15,-2-7 13-15,1-14 28 16,2-7 3-16,-2-13 0 16,4-8 0-16,-4-12 0 15,3-6 0-15,-1-14 2 0,1-7 0 16,4-13 0-16,-2-7 4 15,5 0 11-15,1 0 5 16,0 12 4-16,1 10-4 16,-1 14-11-16,2 9-4 15,0 16-4 1,3 7 0-16,0 8 1 0,-2 2-2 0,2 1-5 16,-3-2-17-16,1-12-63 15,3-8-41-15,-1-17-95 31,0-12-42-31,5-18-28 0,0-8 9 16,2-16 90-16,-1-1 61 0,-1 0 172 16,0 6 94-16,-3 14 95 15,0 13 27-15,-5 21-39 16,-5 10-47-16,-4 16-75 16,-1 8-24-16,-5 4-41 15,-1 3-11-15,0-6-10 0,0 0-3 16,0-13-3-16,1-3-1 15,-1-10 2-15,0-8 0 16,-1-4 2-16,-3-9-1 16,4-6 8-16,1-6 7 15,6-4 13 1,5-3 4-16,5-2 1 0,5 1-3 16,9 8-10-1,6 1-4-15,-4 8-12 0,1 5-5 0,-1 8-6 31,-6 6 0-31,2 1 0 0,-1-1 1 0,-1-8 2 16,1-3 0-16,-1-10 0 31,0 0 13-31,-8-2 11 16,-7-5 3-16,-8 6 8 16,-7 1-10-16,-9 3-5 15,-8 10-2-15,-1 14-9 16,-3 5-2-16,7 21-9 15,5 5-2-15,7 6-4 16,5 7-1-16,6-4-2 16,6-9-10-16,12-13-48 15,9-6-44-15,4-11-31 0,8-2-15 16,6-8 31-16,-3-3 34 16,0-8 14-16,-6-3 24 15,-10-5 21-15,-4-2 11 16,-4-4 18-16,1-2 27 15,-7 1 49-15,-3 2 25 16,-10 2 45-16,-7 2-8 0,-8 5-27 16,-2 4-16-16,-5 10-39 15,-3 5-20-15,1 11-24 16,4 7-10-16,3 9-9 16,-1 3-3-16,7-2-6 15,3-6-2-15,3-15 1 16,8-3 4-16,3-16 11 15,1-5 4-15,0-11 6 16,0-5 6-16,-1-3 10 16,-1 0 7-16,0 8 5 15,0 3-4-15,-1 11-12 16,0 6-8-16,0 13-9 16,2 10-1-16,0 11-3 15,1 9 0-15,5 4 1 0,1-5 1 16,9-12-1-16,6-10 1 15,6-16 1-15,0-6 3 16,-1-13 11-16,-10-10 6 16,-6-14 12-16,-3-10 7 15,-1-12-3-15,-1-13-4 16,-4-6 2-16,-7-4 4 16,-6-6 6-16,-5 11 1 15,2 19-14-15,-3 17-8 16,6 35-12-16,1 11-2 0,-3 31-4 15,2 16-3-15,-1 22-2 16,1 15 0-16,3 8-17 16,2-5-19-16,6-9-62 15,3-10-58-15,6-21-109 16,5-5-71-16,-2-18 179 16</inkml:trace>
  <inkml:trace contextRef="#ctx0" brushRef="#br0" timeOffset="180448.66">8126 14770 1579 0,'-4'5'131'0,"12"-2"108"16,6 0-76-16,10-6-40 16,10-7-29-16,7-11-51 0,6-5-9 15,7-12-110-15,8-3-85 16,17-13 93-16</inkml:trace>
  <inkml:trace contextRef="#ctx0" brushRef="#br0" timeOffset="181156.45">9340 14385 1226 0,'-1'1'153'16,"2"5"140"-16,-2 8-93 15,-3 17-78 1,-1 9-36-16,-7 17-54 0,-1 5-13 16,-1 6-12-16,1 2-3 0,5-3-4 15,2 0 0-15,4-10-2 31,2-10 0-31,3-15 2 0,-3-13 1 0,-1-17 3 16,-3-8 4-16,-2-27 3 16,0-12 0-16,2-25 1 15,0-10 2-15,4-10 10 16,4-1 5-16,9 10 13 16,7 5 1-16,8 22-11 15,3 17-6-15,4 23-20 16,-4 10-6-16,-7 21-2 15,1 12 0-15,-5 25 3 16,-5 4 3-16,6 1-1 16,-4-10-1-16,2-26-1 15,9-6 2-15,-1-21 2 16,0-14 9-16,3-21 13 16,-3-16 4-16,3-17 9 0,4 3 0 15,-2 3 5-15,-4 12 2 16,-6 15-7-16,-1 15-7 15,-8 29-15-15,2 13-4 16,-12 34-6-16,-3 15 0 16,-3 27-2-16,-7 4-17 15,8 7-54-15,1-7-52 16,9-23-167-16,7-9-151 0,13-31 238 16</inkml:trace>
  <inkml:trace contextRef="#ctx0" brushRef="#br0" timeOffset="181407.86">10128 14683 1158 0,'-10'41'70'0,"-1"6"26"16,0 7-44-16,6 0-43 16,4-3-6-16,7-20 8 15,8-12 27-15,11-20 71 16,5-12 36-16,0-14 42 15,3-7-3-15,-5-8-32 0,-7-1-16 16,-10 1-20-16,-3 1-10 16,-16 5-28-1,-8 4-17-15,-9 12-34 0,-11 8-25 16,-1 17-84-16,3 10-71 16,4 9-263-16,11 7 234 15</inkml:trace>
  <inkml:trace contextRef="#ctx0" brushRef="#br0" timeOffset="182193.86">10586 14715 1032 0,'42'-5'211'0,"-11"2"220"32,-7 1-69-32,-23 0-96 0,-9 2-52 0,-18 2-99 15,-7 1-45-15,-5 13-53 16,3-1-12-16,10 10-11 15,5 5-5-15,12 5-5 16,10 0 0-16,12-7-3 16,6-3-6-16,7-14-2 15,3-7 1-15,4-13 6 16,1-8 9-16,-5-12 10 16,0-8 2-16,-7-13 2 15,-7-2 2-15,-7-15 3 0,-2-6 5 16,-9-14 11-16,-4-3 2 15,3 8 0-15,-1 9 0 16,4 34-3-16,0 12-3 16,-2 28-4-16,1 19-6 15,0 26-10-15,3 16-2 16,-2 32 1 0,2 12-19-16,5 3-8 0,-2 0-5 15,15-17 5 1,2-12-11-16,7-25 9 15,4-15 7-15,6-25-6 0,2-14 32 0,7-22 12 16,3-11 9-16,-4-14 16 16,-7-5 5-16,-12 3 12 15,-6 5 0-15,-10 17-5 16,-2 8-4-16,-12 17-23 16,-6 13-10-16,-4 29-13 15,-2 13-2-15,3 15-2 31,5-1-1-31,6-17 0 0,6-6-1 0,18-21 0 16,-3-13 0 0,12-11 3-1,-1-13 1-15,5-14 3 0,0-11 2 16,4-19 0-16,4-3 1 16,-2-14 2-16,5 5 3 15,-12-9 7-15,-10-8 1 16,-13-8 2-16,-13-3-3 15,-8 17-7-15,-1 16 0 16,-5 38 3-16,-4 19-2 16,0 37 0-16,0 22-3 15,-1 31-9-15,7 16-1 0,2 8 0 16,5 1-2-16,8-5-1 16,13-5-23-16,11-17-41 15,9-11-15-15,9-28 5 16,2-15-143-16,5-18-44 15,2-10 147-15</inkml:trace>
  <inkml:trace contextRef="#ctx0" brushRef="#br0" timeOffset="-155699.2">9117 15642 941 0,'-1'2'119'0,"-2"-3"96"16,3-1-57-16,0 0-36 15,-1-1-27 1,3 2-19-16,5 1-5 0,3 0 0 15,6 1 6-15,16 3 6 16,11 1 1-16,39 6-11 16,11 1-8-16,30 5-25 15,24 0-10-15,8-6-17 16,23-3-7-16,8-8-4 16,-1-2-1-16,8-1-82 15,-11 3-118-15,6 5 116 16</inkml:trace>
  <inkml:trace contextRef="#ctx0" brushRef="#br0" timeOffset="-154567.89">10458 16506 624 0,'0'-4'95'0,"-1"0"100"31,1 2-22-31,0 2-20 0,-3 1-7 0,1 4-32 16,-4 3-18-16,-1 6-28 31,0 6-13-31,-2 6-12 0,2 4-12 0,7 11-20 31,1 2-4-31,10 7-7 16,0 0 0-16,2-7 0 15,4-8-2-15,4-16-1 16,5-11-1-16,2-19 26 16,3-9 21-16,-4-14 46 15,-3-4 18-15,-2-1 2 16,-9-2-9-16,-10 2-31 0,-4 0-13 15,-16 4-23-15,-1 3-8 16,-7 6-14-16,-3 3-2 16,-3 13-7-16,-1 7-2 15,6 11-4-15,6 5-3 16,10 0-29-16,6-2-37 16,5-2-102-16,7 0-75 15,9 1 128-15</inkml:trace>
  <inkml:trace contextRef="#ctx0" brushRef="#br0" timeOffset="-154206.4">11041 16480 433 0,'23'-16'159'0,"-6"4"172"15,-7 1-23-15,-12 10-57 16,-11-1-35-16,-10 6-51 15,-7 4-33-15,-2 3-53 16,0 7-18-16,5-1-35 16,1 0-7-16,9-1-9 15,0-4-6-15,12-1-4 16,6 1 0-16,11-1 0 0,6 1 1 16,8-1 8-16,8 3 0 15,11 2-1-15,1-2 0 16,1 3 10-16,-5 2 12 15,-20 4 25-15,-14 5 9 16,-24 8-4-16,-13 0-13 16,-16 2-25-16,-7-3-8 15,1-8-10-15,-1-6-2 0,11-13-3 16,-2-8-20 0,3-15-41-16,3-4-22 0,8-1-68 15,8-1-44-15,23 4 114 16</inkml:trace>
  <inkml:trace contextRef="#ctx0" brushRef="#br0" timeOffset="-153372.16">12061 16487 1076 0,'-3'1'107'0,"-5"3"76"0,-2 2-22 16,-1 1-45 0,-3-4 0-16,5 0 4 15,-4-3-6-15,1-2-18 0,0 2-21 16,-5 6-41-16,1 8-15 15,-2 13-21-15,0 7-4 16,2 17-17-16,3 4-14 16,5 6-11-16,4-5 4 15,7-12 16-15,4-12 16 0,7-12 11 16,3-9 0-16,7-11 6 16,3-4 8-16,4-13 20 15,-2-3 12-15,-6-9 17 16,-8-2 3-16,3 6-11 15,-5 3-13-15,0 14-23 16,7 9-11-16,-11 12-10 16,5 11-16-16,6 16-3 15,-4-3 2-15,7-2 1 16,2-10 17-16,1-18 2 16,5-10 16-1,-2-13 33-15,0-6 16 0,-12-7 23 16,-7 0-12-16,-10-3-23 15,-13-1-11-15,-14 7-18 16,-9 3-4-16,-3 9-9 0,1 6-31 16,4 18-101-16,2 6-80 15,6 15 94-15</inkml:trace>
  <inkml:trace contextRef="#ctx0" brushRef="#br0" timeOffset="-152885.46">12494 16744 1612 0,'16'-11'120'0,"-1"5"50"15,0 6-56-15,-10 12-89 16,2 5-13-16,-2 9-5 16,-1 5-5-1,2-7-2-15,0-3 1 0,3-9-1 16,0-8 3-16,4-9 21 15,3-5 8-15,-1-7 19 16,0 0 8-16,1 3-8 16,2 5-7-16,-1 11-13 31,-1 11-10-31,-1 15-14 0,0 5-1 0,-2 9-7 16,7 0-6-16,2-6-23 15,4-6 0-15,7-17 3 0,0-10 5 16,-3-19 36-16,2-9 9 15,-6-15 17-15,-4-6 6 16,-6-14-5-16,-6-7-5 16,-4-13-13-1,-3-3-7-15,-3 1-8 0,0 7-4 16,1 21-2-16,-1 15-2 0,0 37 0 16,2 6 0-16,-2 37-1 15,0 15-1-15,0 24 0 16,0 8 0-16,5 13-33 15,4 0-30 1,5-13-79-16,3-10-72 0,8-28 117 16</inkml:trace>
  <inkml:trace contextRef="#ctx0" brushRef="#br0" timeOffset="-152508.86">13498 16882 1093 0,'17'-21'239'16,"-4"2"206"-1,-14 11-143-15,-10 3-60 0,-15 11-104 16,-5 9-50-16,-7 16-74 16,4 10-18-16,0 11-30 0,8 5-6 15,13-7-14-15,7-6-3 16,17-24 14-16,7-15 7 16,5-22 19-1,5-11 7-15,-2-20 34 16,2-2 16-16,-2-11 27 0,-3-4 16 15,-3-7-3-15,-7-7-5 16,-4-7-6-16,-5-5-2 16,-4-3-12-16,-2 4-9 15,2 17-16-15,3 16-11 16,3 40-7-16,-4 20-2 0,-4 41-5 16,-5 17-3-16,-2 29-11 15,0 13-13-15,6 13-54 16,3-2-29-16,7-8-38 15,8-11-25-15,9-27-59 16,9-15-56-16,17-26-286 31,8-13 319-31</inkml:trace>
  <inkml:trace contextRef="#ctx0" brushRef="#br0" timeOffset="-152039.02">14346 16281 1511 0,'-1'-8'153'16,"0"4"110"-16,1 6-41 15,1 20-91-15,1 9-38 16,1 20-63-16,-2 11-16 16,0 10-12-16,-1 7-2 0,0 3-33 15,-1-6-34-15,1-8-72 16,3-3-36-16,1-10 8 31,0-8 37-31,-1-19 125 0,-3-18 63 0,0-28 70 16,0-9 9-16,11-11-33 15,9 0-16-15,11 8-25 16,7 4-10-16,6 10-13 16,3 6-13-16,-3 10-14 15,-13 1-2-15,-9 14-1 32,-9 3 2-32,-13 9 3 0,1 11-4 0,-19 2-31 15,-7 1-42-15,-17-3-80 16,-6-10-45-16,5-18-182 15,0-13 212-15</inkml:trace>
  <inkml:trace contextRef="#ctx0" brushRef="#br0" timeOffset="-151719.43">14795 16714 1274 0,'32'25'163'0,"0"0"121"0,6-4-141 15,-2-7-46-15,-1-7-36 16,-4-6 1-16,-6-10 13 16,-9-3 17-16,-3-4 16 15,-4-3 5-15,-10-5-3 16,1 1-8-16,-25-1-20 16,-6 4-13-16,-10 17-31 15,-7 11-19-15,5 32-21 16,1 15-5-16,13 18-6 15,8 7 2-15,17-7 0 16,5-7-1-16,19-20-5 16,6-15-1-16,18-24-11 15,6-9-9-15,15-19-45 16,2-10-55-16,3-13-150 16,-1-3-157-16,4-4 242 0</inkml:trace>
  <inkml:trace contextRef="#ctx0" brushRef="#br0" timeOffset="-150497.86">16147 16830 1514 0,'0'0'134'15,"0"-1"72"-15,0 4-116 16,0 8-26-16,0 11-51 15,-1 9-7-15,-3 17-9 16,-1 3-10-16,-1 8-7 16,1-3 2-16,2-18 1 0,3-11 5 15,8-27 5-15,5-12 1 16,9-21 26-16,2-9 21 16,11-8 44-16,5-1 20 15,-2 4 9-15,4 6-12 16,-7 18-39-1,-2 7-21-15,-9 19-32 0,-11 5-11 0,-5 15-42 16,-2 8-21 0,-3 7-10-16,1 2 7 15,-3-13 42-15,0-8 21 16,6-20 38-16,-2-11 13 0,6-16 22 16,2-5 8-16,6-2-4 15,1 0-5-15,5 15-20 16,4 8-8-16,1 18-27 15,6 12-9-15,0 15-23 16,3 4-15-16,-4-1-29 16,-1-7-12-16,3-15 6 15,-3-9 13-15,9-15 31 16,3-6 13-16,-5-11 17 16,2 0 27-16,-10-3 29 15,-5-3 13-15,-15-7 18 16,-13-5-19-16,-13 2-25 15,-6 8-12-15,-6 22-21 0,0 12-21 16,2 25-46-16,0 9-24 16,5 11-33-1,6 1 9-15,8-8 36 0,9-9 17 16,10-16 34-16,2-11 2 16,7-14 37-16,1-4 19 15,0-8 25-15,-5-5 11 16,-3 1-22-16,-2-2-10 0,-10 10-20 15,-1 11-7-15,-5 21-24 16,-7 12-28-16,-2 19-47 16,2 9-19-16,3 1-1 15,5-3 22-15,15-17 40 16,9-10 17-16,8-19 27 16,4-7 19-16,-4-18 31 15,-1-6 12-15,-5-15 6 16,-1-7-8-16,5-13-9 15,-6-8-3-15,0-15-3 16,-6-7-4-16,-2-10-13 16,-5-3-9-16,2 12-16 15,-3 11-4-15,-1 34-4 16,-3 18-1-16,-5 39-6 16,-1 19-7-16,-1 36-15 0,-2 15-5 15,1 16-20-15,1 2-11 16,3-5-13-16,5-2 5 15,9-15 28-15,7-12 16 16,5-26 25-16,3-10 1 16,3-20 0-16,-3-5 6 15,-3-19 19-15,0-10 16 16,-7-16 22-16,-4-7 8 0,-2 0 1 16,-3 4-8-16,-1 15-17 15,-2 11-12-15,-3 20-17 16,1 14-8-16,-5 24-16 15,3 7-15-15,-3 10-22 16,2-3-17-16,3-16-58 16,4-11-46-16,7-25-156 15,3-14 171-15</inkml:trace>
  <inkml:trace contextRef="#ctx0" brushRef="#br0" timeOffset="-150388.21">17767 16364 1428 0,'-21'28'138'0,"4"1"88"0,1-1-128 16,12 0-90-1</inkml:trace>
  <inkml:trace contextRef="#ctx0" brushRef="#br0" timeOffset="-150042.08">18234 16635 1628 0,'-4'8'253'0,"-11"-5"-142"15,1 1 128-15,-4 1-132 0,4 8-102 16,3 9-34-16,3 16-68 16,5 5-22-16,3 4 2 15,8-1 20-15,8-18 57 16,6-7 32-16,7-21 46 15,0-10 14-15,8-10 46 16,-2-9 15-16,0-14 3 16,1-2 8-16,-10 1-1 15,-1 3-5-15,-7 18-17 16,-2 9-13 0,-9 18-38-16,-6 12-15 0,-4 20-27 15,-4 13-15-15,0 3-44 16,8 0-27-16,7-15-96 0,6-12-60 15,10-22 126-15</inkml:trace>
  <inkml:trace contextRef="#ctx0" brushRef="#br0" timeOffset="-149884.91">18528 16455 2122 0,'-9'14'87'0,"0"-3"-127"16,3-10 26 0</inkml:trace>
  <inkml:trace contextRef="#ctx0" brushRef="#br0" timeOffset="-149633.74">18742 16824 1559 0,'7'27'41'0,"1"-5"-50"16,5-4-75-16,6-10-83 15,3-7 0-15,12-14 122 16,1-9 107-16,-3-11 181 16,-3-9 46-16,-8-1-15 15,-4-1-29-15,-10 2-57 16,-12 6-22-16,-15 1-64 15,-17 7-26-15,-14 11-77 16,0 8-51-16,-5 17-145 16,8 9-170-16,15 17 207 15</inkml:trace>
  <inkml:trace contextRef="#ctx0" brushRef="#br0" timeOffset="-149130.75">19053 16593 1769 0,'42'3'192'0,"-1"2"135"16,-7 6-190-16,-5 4-62 0,-13 7-106 16,-7 1-55-1,-7 5-10-15,-1-1-2 0,2-12 43 16,6-7 51-16,9-18 44 16,3-8 26-16,10-15 47 15,-3-3 12-15,2-3-17 16,3 4-11-16,-7 12-35 15,-5 5-17-15,-6 17-26 32,-12 10-27-32,-4 18-61 15,-4 12-39-15,-3 12-50 16,5 2 9-16,4-11 48 16,10-10 33-16,9-22 51 15,-3-10 22-15,9-14 66 0,0-6 30 16,0-12 50-1,3-4 1-15,3-1-35 16,-2 0-17-16,5 7-36 0,2 7-16 16,-8 12-21-16,-3 6-11 15,-7 13-11-15,-3 6-3 16,1 10-4-16,-1 5-6 16,5 4-1-16,-7 0 2 15,-1 2 7-15,-2 0 4 16,-8 4 3-16,-5 1 1 0,-9 1 1 15,-7-1-2-15,-19-6-1 16,-13-2-11-16,-20-10-83 16,-11-5-1-16,-20-14 33 15</inkml:trace>
  <inkml:trace contextRef="#ctx0" brushRef="#br0" timeOffset="65695.29">2719 10642 832 0,'-21'12'139'0,"7"-4"133"16,8-4-141-16,6-6-83 15,4 0-23-15,6 2-12 16,-1-3 5-16,8 6 5 16,-2-3 1-16,2 0-3 15,2 7-6-15,7-4-7 16,9 1-3-16,8 0-4 16,2 1-1-16,1-4 12 15,-2 3 5-15,-4-1 21 0,1-3 10 16,7 4 4-16,3 1 1 15,15 3-11-15,5 4-7 16,-5-7-15 0,-1 3-7-16,-3-5-8 0,6-2-3 15,20 3-2-15,1-3 0 0,3 1 0 16,-4-1 0-16,3-1-1 16,6 0-2-16,5-3 0 15,2-2 0-15,5-4-1 16,3 0 1-16,-2-2 2 15,3 3 1-15,3 4 3 16,-3 0 0-16,-3 2 0 16,0 3 0-16,-1 2-3 15,-1 2 1-15,6-1-1 16,-5 0 0-16,5-2 0 16,-5-2 0-16,6 2 0 15,5 0 0-15,0 1 0 16,-1 1 0-16,2 1 0 0,5-1-1 15,-7 5 1-15,3-1 0 16,4-1 0-16,3 1 0 16,-8-3 0-16,4-2 1 15,14 0 0-15,-14-2 1 16,9 0 0 0,6-1-1-16,-12 0 0 0,10 0-1 15,6 0 1-15,-4 0-1 16,-5 1 0-16,8 0 0 15,-2-1-12-15,-5-4 40 0,16-2 11 16,-1 1 11-16,-11 0 17 16,12 2-31-16,-9 1 6 15,-6 1-10-15,11-2-2 16,-4 1-8-16,-8-4-13 16,8 0-1-16,-5-1-3 15,-2-2-1-15,8-1-1 16,-1 0 0-16,-12 4-1 15,8 4 0-15,-1 2-1 16,-6 2 0 0,0 2 1-16,5-1-1 0,-4 2 1 15,3-2 1-15,13-1 1 16,-7-2 3-16,-1-1 0 16,6-3-3-16,-13 4-2 15,2 0-2-15,5 3-1 0,-11 3 2 16,2-2 4-1,0 3 0-15,-6 1 0 0,-3 0-2 16,-2-4-1-16,2-2-2 16,-9-2 1-16,2-2 0 15,5-1 0-15,-4 0 1 16,-2-2-1-16,1 1 1 0,0 4-2 16,0 0 1-1,-2 2 1 1,4-1-1-16,0-3-1 0,-3 1 0 0,8-3 0 15,7-1 1-15,-3-5 0 16,-4-2 0-16,11 3 0 16,3 1-1-16,-7 5 0 31,0 2 0-31,11 1 0 0,-13 2 0 16,5 0 1-16,12-2 1 0,-15-2 2 15,9-3 0-15,16 4-1 16,-12-4 1-16,2 4-1 15,9-3-2-15,-16 0 1 16,3 4 0-16,14 0 0 16,-17 3 1-16,1 1-2 15,6-2 19-15,-23 5 7 0,2-6 1 16,-3-1 2-16,-7 3-18 16,-5-3-5-16,-7 2-41 15,-16 5-488-15,-15 1 373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4-11T15:56:55.8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16249 5593 349 0,'1'0'81'0,"2"-1"88"16,0 1 12-16,-3 0-7 15,0 0-16-15,-2 0-27 16,-4-1-16-16,0 1-20 15,-1 1-7-15,0 4-15 16,1 4-1-16,-1 9-13 16,-1 4-1-16,3 18 2 15,0 8-7-15,4 17-2 0,1 15-6 16,3 22-20-16,0 14-9 16,3 16-11-16,-1 6-3 15,3-5-1 1,0-10 0-16,-2-20 1 0,0-15-2 15,-5-25-39-15,-1-7-34 16,-1-17-86-16,-3-8-65 16,0-20-218-16,3-9 250 15</inkml:trace>
  <inkml:trace contextRef="#ctx0" brushRef="#br0" timeOffset="870.11">16422 5593 265 0,'-4'0'93'16,"0"0"99"-16,1 0-22 15,-1-2-40-15,2 0-12 16,2-3-14-16,1 1-5 15,7-2-13-15,4 1-5 16,1-1-21-16,4 2-11 0,5 2-24 16,4 1-6-16,15 3-11 15,11 1-3-15,24-2-5 16,8 0-1-16,12-2 0 16,10-1 0-16,17 0 1 15,2-3-2-15,27-1 1 16,3-1 0-16,-11-2 0 15,12-1 1-15,-14 2 1 16,-11-1 6-16,1 4 9 16,-10 0 4-16,-14 3 7 15,-7 1-3-15,-23 2-8 16,-14 2-2-16,-22 3-6 16,-3 2 0-16,-13 5-3 15,-6 5 1-15,-9 9-1 16,-3 6-1-16,-5 10-2 15,-1 10 0-15,2 11-2 0,0 9 0 16,1 17 0-16,-1 6 2 16,-1 16 2-16,5 0 1 15,-5-7 3-15,2-6 2 16,1-17 40-16,-4-11 9 16,-2-14 17-16,-7-10 4 15,-12-11-24-15,-5-2-3 16,-10-9-5-16,-4-3 1 0,-10-8-6 15,0-5-7 1,-10-6-14-16,-14-3-7 0,-18-1-10 16,-6-1-3-16,-20 0-2 15,-7 2-2-15,-12 1-2 16,-11 0 0-16,-27 2 1 16,6 1 3-16,-18 0 5 15,-3 1 6-15,19-2 5 16,2-2-2-16,29-6-12 15,15-4-16-15,9-8-54 16,12-3-39-16,15-4-119 16,10 0-108-16,37 0 185 15</inkml:trace>
  <inkml:trace contextRef="#ctx0" brushRef="#br0" timeOffset="1627.77">17469 4641 262 0,'-10'-7'69'0,"0"1"110"16,-6 4-34-16,-2 9-28 16,-2 8-9-16,0 19-46 15,4 14-37-15,2 12-24 16,6 7-1-16,8-3-2 0,3-9 0 15,16-11 1-15,3-12 2 16,17-22 26 0,15-11 19-16,13-22 32 0,0-10 9 0,-4-15 13 15,-10-5 0 1,-20-7 3-16,-11-3 5 16,-19 2-8-1,-7 0-13-15,-23 13-32 16,-4 9-25-16,-23 24-44 15,-10 15-13-15,-5 29-18 16,-4 18-19-16,8 22-111 16,12 13-234-16,1 5 237 0</inkml:trace>
  <inkml:trace contextRef="#ctx0" brushRef="#br0" timeOffset="1832.22">17519 4990 1221 0,'4'6'63'16,"-7"12"10"-16,-5 9 13 16,-14 26-4-16,-10 12-22 15,-14 20-25-15,-5 4-8 0,-7 1-134 16,-4 0-126-1,3-16 134-15</inkml:trace>
  <inkml:trace contextRef="#ctx0" brushRef="#br0" timeOffset="2043.89">17602 4998 1397 0,'14'28'87'16,"1"10"34"-16,10 30-62 0,2 15-5 15,8 12-32-15,3-1-8 16,8-8-135-16,1-9 91 16</inkml:trace>
  <inkml:trace contextRef="#ctx0" brushRef="#br0" timeOffset="14634.92">13838 7618 896 0,'-1'1'79'0,"-1"-1"-1"0,-5-1 101 15,3 1-14-15,-2 4 2 16,-1-2-23-16,7 9-41 0,3 2-18 16,-1 11-29-16,6 7-13 15,2 17-19-15,-1 11-9 16,1 15-12-1,-1 3-3-15,2-2-1 0,-3-4-4 16,3-13-29-16,0-6-12 0,-4-9-84 31,-3-10-85-31,-4-9 126 0</inkml:trace>
  <inkml:trace contextRef="#ctx0" brushRef="#br0" timeOffset="14988.15">13802 7725 1374 0,'2'-21'120'16,"1"0"84"-16,4 1-65 15,-2 0 5-15,8 4-28 16,0-2-23-16,6-4-40 16,6 3-19-16,8 2-23 0,2 3-7 15,5 10-4-15,1 4 0 16,-13 12 0-16,-8 3 2 15,-22 7 1-15,-12 2 2 16,-16 0 1-16,-6 4-1 16,-1 4-1-1,1-5-1-15,2-3 0 0,9 0-1 16,10-2-3-16,7 4-2 16,9 6-2-16,7 7 1 0,15 7 1 15,6 3 2-15,10-5 0 31,3-3 0-31,12-9-9 16,-4-9-24-16,4-7-94 0,-4-4-90 16,-9-9 112-16</inkml:trace>
  <inkml:trace contextRef="#ctx0" brushRef="#br0" timeOffset="15726.16">14308 7942 1381 0,'0'23'63'0,"1"1"22"0,1-9-17 0,4 2 0 16,4-7-13-16,-1-9-8 15,6-4 1-15,0-6 4 16,2-7-2-16,1 2-15 16,-3-7-21-16,-4 1-4 15,-6-3 0-15,-5-2 0 0,-8 1 1 16,-5-4 0-16,-5 11-6 15,-1 4-4 1,2 18-2 0,1 12-3-16,2 17 1 15,6 5 0-15,6 9-1 16,3-4 1-16,10-7-1 16,5-2 0-16,9-14 1 15,6-6-1-15,7-3 11 0,6-3-30 16,9-6-6-1,3-3-8-15,-1-7-13 16,-6-9 31-16,-6-10 7 16,0 0 10-16,-6-12 7 15,0 1 3-15,-11-2 7 0,-8-2 3 16,-18 9 11-16,-10 4 12 16,-13 18 2-16,-7 8-5 15,-3 21-15-15,4 10-16 16,0 3-8-16,3 2-2 15,18-3 2-15,-3-9-2 16,17-6 2-16,8-6 2 0,1-10 12 16,9-2 5-1,2-8 13-15,1-1 6 0,5-5 14 16,0 0 4-16,-4 3-7 16,0 2-10-16,-11 16-23 15,-4 3-6-15,-13 21-6 16,-12 4 1-16,-6 13-1 15,-7 7-2-15,-3 9-1 16,1 6 0-16,3-4-1 16,2-2 1-16,9-21 3 15,5-7 0-15,8-18 13 16,8-10 19-16,10-18 21 0,12-11 4 16,17-27-8-16,14-7-18 15,7-9-21-15,4-1-5 16,-6 6-6-16,-12 2-7 15,0 5-117-15,-7-1-99 16,-5 5 118 0</inkml:trace>
  <inkml:trace contextRef="#ctx0" brushRef="#br0" timeOffset="16605.14">14585 8717 528 0,'-1'0'90'0,"-7"1"84"15,1 2-7 1,-5 2-36-16,2-3-12 16,9 4-2-16,-6-4 1 0,8 6 18 15,1 2-13-15,6 11-28 16,4 6-18-16,-1 12-36 16,10 7-11-16,-14 1-22 15,6 2-3-15,-2-1-2 16,-11-5-1-16,12-4-22 15,-6-4-35-15,-8-13-202 16,-4-5 163-16</inkml:trace>
  <inkml:trace contextRef="#ctx0" brushRef="#br0" timeOffset="16814.5">14251 8804 1480 0,'-11'-1'90'0,"7"0"64"16,3-7-12-16,12-4 37 16,8-8-1-16,9-13-20 15,15-1-24-15,12-5-59 16,11 2-27-16,5 9-36 16,-3 5-16-16,-8 12-95 15,-5 6-79-15,-8 10 93 16</inkml:trace>
  <inkml:trace contextRef="#ctx0" brushRef="#br0" timeOffset="17271.45">15074 8996 1476 0,'0'-36'149'32,"-3"3"53"-32,-17-1-20 0,-2 8-11 0,-15 16-78 15,-6 5-31-15,2 21-44 16,1 12-14-16,8 14-11 16,9 9-3-16,12 5-26 15,8-3 1-15,8-16 4 16,9-10 2-16,8-19 30 15,5-7 2 1,-1-12 19-16,-2-7 7 0,1-10 12 16,-3-5 7-16,-1 0 7 15,-9-1-1-15,0 4-4 16,-6 2-6-16,-3 14-20 16,4 9-9-16,-8 18-8 15,9 17-3-15,-8 14-3 16,0 5 0-16,5-5-1 0,8-4 0 15,8-15 0-15,6-4-9 16,-1-18-47 0,-3-9-44-16,5-18-154 0,-6-8-268 15,10-9 307-15</inkml:trace>
  <inkml:trace contextRef="#ctx0" brushRef="#br0" timeOffset="17441.25">15526 8853 1467 0,'-13'16'178'16,"2"5"147"-16,-2-2-178 16,0 5-5-1,-8-4-77-15,-3-3-26 0,-1 7-28 16,-1 3-8-16,1 6-20 16,1 3-37-16,5-1-143 0,3-4-143 15,7-9 179 1</inkml:trace>
  <inkml:trace contextRef="#ctx0" brushRef="#br0" timeOffset="17641.21">15236 8882 1320 0,'0'-1'154'0,"2"3"174"15,7 5-157-15,6 1-20 0,4 5-26 0,9-1-33 16,8-3-16-1,10-2-35 1,4 4-12-16,-2 1-19 16,-3 3-19-16,-9 5-93 15,-3 2-70-15,-1 5 85 16</inkml:trace>
  <inkml:trace contextRef="#ctx0" brushRef="#br0" timeOffset="17920.86">15737 8476 1477 0,'2'-9'119'16,"0"6"92"-16,2 4-42 15,3 18 5-15,0 5-35 0,5 20-47 16,4 6-15 0,2 15-31-16,0 4-15 0,6 1-19 15,-3-3-7-15,-3-12-45 16,0-4-28-16,-7-11-114 16,-2-6-90-16,0-10 152 15</inkml:trace>
  <inkml:trace contextRef="#ctx0" brushRef="#br0" timeOffset="18220.99">15632 8494 1567 0,'3'4'126'16,"4"2"83"-16,3 0-19 15,11-2-21-15,6 0-20 16,22-4-32-16,15 2-16 15,5 2-26-15,-1 7-16 16,-4 7-27-16,-10 5-8 16,-4 13-14-1,-6 7-3-15,-19 7 2 0,-7 9 3 0,-26 6 3 16,-13-1 0-16,-18 5-2 16,-7 0-3-16,-10-8-9 15,-4 1-10-15,-15-12-39 16,-7-9-38-16,-5-13-120 15,1-9-127-15,-4-18 183 16</inkml:trace>
  <inkml:trace contextRef="#ctx0" brushRef="#br0" timeOffset="24924.54">17054 9511 523 0,'1'-5'122'0,"0"0"105"0,2 2-72 16,-2 1-18-16,-1 1-9 15,-2 1 9-15,-6 3 1 16,0 2-4-16,-3 3-21 16,-3 1-17-16,-5 7-38 15,-4 5-17 1,-4 20-13-16,-1 12 2 15,2 20 6-15,2 11 0 0,3 17-13 16,12 6-9 0,9-1-12-16,2-9-1 0,16-22 0 15,1-15 0-15,9-18-6 16,6-3-16 0,7-17-92-16,0-8-96 0,12-18 111 15</inkml:trace>
  <inkml:trace contextRef="#ctx0" brushRef="#br0" timeOffset="25233.84">17416 9580 1261 0,'2'-10'119'0,"-2"5"73"0,-1 3-17 16,-1 7-38-1,-3 9-24-15,0 16-22 0,-3 8-9 16,0 19-24-16,-2 4-14 16,1 2-26-16,3 2-9 15,1-3-5-15,5-2 0 0,2-7-47 16,4-4-50-1,6-15-98-15,2-7-114 0,3-12 166 16</inkml:trace>
  <inkml:trace contextRef="#ctx0" brushRef="#br0" timeOffset="25478.88">17582 9972 1212 0,'4'6'78'0,"-8"7"18"16,-4 9-22-16,-2 9-54 15,-5-2-8-15,13-5-3 16,4-8 8-16,13-16 21 16,11-4 11-16,7-12 12 0,-5-6 1 15,-1-6-8-15,-15 0-6 16,-4 3-3 0,-8 4-3-16,-11 1-15 15,-1 3-5-15,-17 5-17 0,-1 3-6 16,-5 7-36-16,-1 3-45 15,14 4-297-15,5 4 242 16</inkml:trace>
  <inkml:trace contextRef="#ctx0" brushRef="#br0" timeOffset="25827.7">17879 9986 995 0,'-14'-15'61'0,"0"4"13"16,-1 1 3-1,-1 7-24-15,6 4-10 0,1 9-13 16,2 6-9-16,4 9-9 0,3 3-7 31,8 4-4-31,4-7-1 0,2-6 2 0,4-7 0 16,-4-14 20-1,3-4 17-15,-3-10 34 16,-1-4 13-16,-5-4 5 0,-5 2-12 0,-3 3-28 16,-2 5-14-16,-5 9-22 15,1 5-8-15,-1 9-7 16,1 5-2-16,6 2-44 16,6 0-60-1,11-6-236-15,5-5 200 0</inkml:trace>
  <inkml:trace contextRef="#ctx0" brushRef="#br0" timeOffset="26183.86">18251 9985 1090 0,'-3'-6'176'16,"-1"0"143"0,-7 5-174-16,-4 3-51 15,-5 10-67-15,-7 4-12 0,8 6-11 0,1 4-3 16,9 0-3-16,9-2-2 15,6-7 0-15,7-6 1 32,7-9 2-32,2-3 1 15,-2-11 2-15,-5-3 2 0,-1-12 1 16,-3-8 2-16,-2-12 13 16,-1-4 21-16,-5-9 32 15,-3-5 12-15,-4-7-4 16,-3-1-16-16,1 14-13 15,-1 12-3-15,3 34-8 16,-4 14-6-16,4 34-24 16,2 14-8-16,0 18-4 15,4 7 0-15,4-2 10 16,5 1-40-16,11-5-67 16,3-6-103-16,8-14-52 15,6-8-194-15,8-19 254 16</inkml:trace>
  <inkml:trace contextRef="#ctx0" brushRef="#br0" timeOffset="26449.62">18488 9435 1182 0,'6'1'101'16,"6"5"96"-16,9 1-11 0,8 10-6 15,9 6-17-15,9 15-45 16,2 10-21-16,6 13-26 16,10 6-13-16,-7 0-24 15,-5 3-8-15,-19 3-10 16,-17 6 0-16,-25 8-4 16,-24 0-2-16,-23 5-68 15,-14 0-51-15,-8 5-130 16,3 4-94-16,-30 3 182 15</inkml:trace>
  <inkml:trace contextRef="#ctx0" brushRef="#br0" timeOffset="103674.6">18334 5341 495 0,'5'4'80'0,"4"-4"106"16,5-5 42-16,13-6 21 16,7-4-20-16,13-7-51 31,4-1-28-31,6 0-38 16,0-1-12-16,15 3-40 15,19 1-17-15,15-2-18 16,11-1-9-16,29-4 4 15,-7-5 1-15,21 1 6 16,13 0-3-16,-16 1-4 0,3 2-2 16,-9 1-11-16,-23-3 3 15,-19 7-4-15,-13 4-1 16,-31 5-27-16,-13 3-17 16,-23 0-57-16,-9 4-49 15,-24-2-173-15,-7 2 182 0</inkml:trace>
  <inkml:trace contextRef="#ctx0" brushRef="#br0" timeOffset="103941.1">20369 4753 1318 0,'7'-2'89'0,"-3"-2"57"16,1 1 7-16,0 3-23 15,2 1-7-15,5 4-30 16,7 3-22-16,10-1-25 15,8 4-12-15,11-3-19 16,5 1-5-16,-4 2-4 16,-5 2-2-16,-18 8-2 15,-11 1 1-15,-27 4 5 16,-17 3 1-16,-29 1 3 16,-12 2-3-16,3 1-29 15,2-4-43-15,16-8-135 0,-3-5-165 16,-2-14 197-16</inkml:trace>
  <inkml:trace contextRef="#ctx0" brushRef="#br0" timeOffset="104381.28">19003 4457 700 0,'3'-9'118'16,"2"1"116"-16,0 2-3 16,5 7-27-1,-2 3-23-15,-4 11-50 0,-1 4-29 16,0 12-45-16,-3 8-19 15,3 9-27-15,3 7-3 0,-6 4-5 16,2-3 0-16,3-4-57 16,-4-11-42-1,6-11-193-15,-4-4 158 0</inkml:trace>
  <inkml:trace contextRef="#ctx0" brushRef="#br0" timeOffset="104648.86">19007 4450 989 0,'5'-19'97'15,"4"-2"50"-15,0-4 17 16,6 4 27-16,8 1-26 16,-2 0-20-16,9 14-74 15,2 6-27-15,-10 9-34 0,-1 12-8 16,-11 9-1-16,-9 1 2 15,-10 3 3-15,-7-3 1 16,-5-2-1-16,-4 0-9 16,-3-6-34-16,4-3-29 15,6-8-142-15,3-6 123 16</inkml:trace>
  <inkml:trace contextRef="#ctx0" brushRef="#br0" timeOffset="105073.35">19399 4460 1000 0,'8'20'44'0,"-1"0"24"16,-3 1-57-16,-4-5 34 16,3-1 2-16,0-7 1 15,3-4 3-15,0-6-19 16,8-3 2-16,-7-3-2 15,-4-2-1-15,-5-6-20 16,-8-1-2-16,5-2-4 0,4-1 0 16,1-3 7-1,6 1 3-15,1-4 4 16,0 2 1-16,11 6 9 0,-6-3 4 16,11 6 13-16,4-2 6 15,3 4 4-15,5 4-4 16,-4 8-13-16,-4 5-5 15,-10 6-16-15,-7 2-2 16,-9 10-2-16,-4 2 1 16,-2 4 0-16,-2-4-1 0,2-1-4 15,5-1-2-15,8-6-4 32,8-2-1-32,16-9 0 0,-2-5-3 0,7-10-71 15,-4-6-70-15,-10-7 76 16</inkml:trace>
  <inkml:trace contextRef="#ctx0" brushRef="#br0" timeOffset="105230.67">19674 4106 1246 0,'-4'0'56'15,"2"-1"42"-15,3-4-93 0,1-3-2 16,9-4-27-16,2-3-31 15,8 4-183-15,5-1 148 16</inkml:trace>
  <inkml:trace contextRef="#ctx0" brushRef="#br0" timeOffset="105685.62">19901 4259 826 0,'6'46'167'0,"-2"-2"128"15,0-16-108-15,1-9 2 16,-2-12-64-1,6-7-12-15,-1-10-41 0,0-14-17 0,-2-7-28 16,-2-7-10-16,2 3-14 16,2 7-5-16,3 13-6 15,6 9-3-15,2 13-3 16,1 8 2-16,3 15 5 16,-5 3 2-16,3 3 6 15,-1-6 1-15,0-10 1 16,4-3 1-16,3-13 2 15,3 3 0-15,-6-12 2 16,-2-6 1-16,-7-8 2 16,-4-7 0-16,4-7 9 15,-10-8 10-15,-1-14 15 16,-4-2 11-16,-6-8-4 16,4 0-10-16,-1 10-19 15,0 6-10-15,1 20 1 0,1 12 3 16,-3 21-4-16,3 12 2 15,-1 16-7-15,2 12-5 16,5 6-1-16,7 5-5 16,5 3 2-16,-1 0-2 15,6 2 3-15,-4-4-4 16,3-8-62-16,2-9-35 16,-4-12-119-16,-1-4-114 0,-8-10 194 15</inkml:trace>
  <inkml:trace contextRef="#ctx0" brushRef="#br0" timeOffset="105859.07">20199 4130 1447 0,'2'1'12'0,"9"0"74"0,18-1 71 0,3-3-44 0,0-5-58 15,9-4-20-15,-2-5-52 16,9-3-398-16,7-2 301 0</inkml:trace>
  <inkml:trace contextRef="#ctx0" brushRef="#br0" timeOffset="115113.81">21668 4285 345 0,'10'-8'131'0,"-5"-1"131"16,-1 3-46-16,0 10-38 15,-10 5-16-15,5 19-15 16,-1 9-14 0,-5 12-54-16,8 8-24 0,-1 13-36 0,0 12-9 31,1 20-10-31,-1 5 0 15,0-1-13-15,-3-10-10 0,-2-21-49 0,-1-8-39 32,4-22-144-32,-1-14 141 0</inkml:trace>
  <inkml:trace contextRef="#ctx0" brushRef="#br0" timeOffset="115667.25">21740 4375 818 0,'9'-21'104'0,"-6"2"97"15,3 4-18-15,-3 6 5 16,0 0-31-16,1 2-49 16,6-4-21-16,19-1-46 0,16-3-8 15,22-6-15-15,11 1-7 16,15-2-10-16,6-1-2 15,23 5-4-15,2 1 0 16,5 5 3-16,4 4 1 16,-33 0 5-16,-9 3 1 0,-33 3 2 15,-29 2-1 1,-10 5-4-16,-14 4-1 0,-5 11-3 16,-6 12-1-16,-3 20 0 15,6 10-1-15,3 18 1 16,2 0 0-16,13-1 1 15,2 2 1-15,8-13 1 16,6-1 1-16,-6-15 2 16,-5-7 2-16,-9-9 3 15,-6-5 1-15,-13-4 17 16,-8 0 5-16,-16-2 5 16,-7 2 1-16,-22 1-18 15,-13 1-6-15,-27 3-7 16,-13-3-3-16,-18 1 1 15,-8-7 1-15,11-6 0 0,3-3 1 16,7-16 1 0,16-4-21-16,16-11-49 0,17-2-19 15,38 1-68-15,15 4-11 16,25 7-136-16,6 2 167 16</inkml:trace>
  <inkml:trace contextRef="#ctx0" brushRef="#br0" timeOffset="116531.96">22123 5422 375 0,'7'-7'89'0,"-1"-2"86"16,1 4 2-16,-6-2-18 16,0 3-9-16,1 4-11 15,-2 2-14-15,-1 5-34 16,0 5-21-16,-5 5-32 0,-2 2-10 15,1 8-10-15,-2 4-1 16,0 10-4-16,1 5-3 16,-13 5-2-1,-6 4-2-15,-18 6-3 0,-12 4-1 0,-11 10-2 32,3 4-1-32,3-3 1 0,9-5 0 15,12-11 2-15,2-10-2 0,3-14 1 16,4-7 0-16,-1-13 0 15,4-5-1-15,10-5-3 16,6-2-4-16,15 1-8 16,2-1 0-16,6 0 4 15,1 1 2-15,-1-1-61 16,-3 1-136-16,-13-3 126 16</inkml:trace>
  <inkml:trace contextRef="#ctx0" brushRef="#br0" timeOffset="117338.76">22164 5426 482 0,'1'-7'174'0,"-1"0"144"0,-1 7-108 0,-4 1-29 31,-1 4-58-31,4 2-12 16,-1 0-15-16,3-2-10 15,7-2-7-15,3-3-7 0,13-3-8 16,6-1-8 0,15-1-25-16,11 2-10 0,4 2-13 15,5 1-4-15,-3 4-3 16,-6-3 0-16,4 3 1 16,-2-3 1-16,-10-1 2 15,-4 1 2-15,-20-2 0 16,-7 2 1-16,-18 3 1 15,-4 0-2-15,-6 5 0 16,-6-3-2-16,8 2-2 16,-4 0-1-16,6 1-2 15,5 1 0-15,0 4 0 16,3 6-1-16,-4 6-1 0,-3 6 0 16,-2 10 0-16,-4 2 1 15,-1 7 0 1,-5-3 1-16,-2 2-1 0,1 3-1 15,0-2 1-15,3 3 1 16,-1-7 0-16,-1-3 2 16,13-6-1-16,-6-6 0 0,9-7 0 15,4 0 2-15,-4-13-1 16,4 2 0 0,-1-9 1-16,0-5 2 0,0 1 9 15,0 4 10-15,0-2 27 16,-4 1 7-16,-9-1 5 15,-10-3-8-15,-19 6-26 16,-7-1-8-16,-15 8-5 16,-5 0-1-16,1 2-1 15,-1 0 0-15,-4-1-6 16,-4-1-3-16,-5-6-3 16,6-6 0-16,21-13-11 15,11-4-10-15,22-4-19 0,6 0-20 16,12 6-71-16,5 2-66 15,6 2 105-15</inkml:trace>
  <inkml:trace contextRef="#ctx0" brushRef="#br0" timeOffset="118694.92">22848 5530 328 0,'-1'0'91'16,"0"1"89"-16,-1 1-6 0,-4 1-38 15,-2-2-5 1,4 0-16-16,-4-1-9 0,8 0-21 16,7 0-10-16,2-1-18 15,1 0-12 1,1 0-6-16,-3 1-6 0,-1 1-7 15,2 1-2-15,3 1-10 16,-1-1-2-16,10 0 4 16,0-1 6-16,9-2 7 15,-2-1-2-15,2-1-6 16,-2 3-6-16,-13 0-6 16,-2 1-1-16,-12 1 4 15,-2 1 1-15,-7 0 0 0,-4 0-1 16,0 2-6-16,3 0-2 15,1 3-3-15,1 0 0 16,2 1-1-16,1 2 0 16,1 2-1-16,1 1 1 15,-1 7 0-15,2 3-2 16,-4 7 2-16,1 6-2 16,-1 3 2-1,-4 0-1-15,0 2 1 0,-2 0 0 0,-2 6-4 16,-4 8 1-16,-3 4-1 15,-5 2-10 1,1-2-19-16,-1-7-17 0,0-9-4 16,7-9 9-16,-1-11 25 15,13-5 19-15,4-10 8 16,1-4 4-16,2-4 13 16,3 0 6-16,3-3 9 15,2 1 0-15,-1 1-5 16,-10-1-4-16,-4 1-7 15,-3 2-2-15,-3 1-5 16,4 2-2-16,-4 0-4 0,1-1 0 16,-2 0 8-1,2-1 3-15,0-2 1 0,-2-1 3 16,-1 1-6-16,0-1-7 16,-6 1 5-16,0-1-10 15,-5 0-3-15,-1 0 2 16,-9-1 13-1,5-2 12-15,-24-4 1 0,-6-3 1 0,-7-9-15 16,-7-1-8-16,25-4-4 31,9 7-2-31,16 3-4 0,7 6-3 0,9 7-4 32,-2-2-2-32,12 9-35 0,-2-1-44 15,3 1-202-15,4 3 173 0</inkml:trace>
  <inkml:trace contextRef="#ctx0" brushRef="#br0" timeOffset="119575.67">23110 5697 574 0,'3'-4'97'16,"0"0"76"-16,1 1 14 15,-6 3-41-15,-3 0-22 16,-3 2-22-16,0 0-26 0,1-2-25 16,6 0-10-16,0 0-16 15,7 0-2-15,9 0-4 16,6 0-3 0,20 8-4-16,2-5-4 15,12 3 0-15,-3-3 0 0,-13-4 2 16,-4 3-1-16,-15-2 16 15,-6 0 8-15,-14-2 8 16,-6 2 0-16,-9 5-17 16,-3 5-10-16,0 13-11 15,3 2-3-15,-1 11-3 16,2 2-2-16,1 9 0 16,-6 2 0-16,5 7 3 15,2 1 0-15,-3-1 2 16,8-2 0-16,-9-9 2 15,-3 1 0-15,-3-7-2 16,2-1 2-16,2-3-1 0,4-2-1 16,6 2 1-1,-5-3 0-15,4-2-1 0,0-1 2 16,1-8 2 0,-1-5 3-16,3-7 19 0,1-3 17 15,0-11 29-15,2 1 11 0,-4-5 1 16,-1-2-4-1,-5-3-15-15,-6-3-8 0,1 7-18 16,-5 0-13 0,-3 8-18-16,-6 4-6 15,-14 0-2-15,-3 1 0 16,-1 2-3-16,5-3-12 0,5-5-12 16,8-4-7-1,1-12-38-15,3-5-32 0,8-7-129 16,2-1-216-16,8 0 256 15</inkml:trace>
  <inkml:trace contextRef="#ctx0" brushRef="#br0" timeOffset="147703.53">21446 6909 378 0,'6'-4'111'0,"-5"2"125"31,1 2-6-31,-3 11-30 0,-3 5-13 16,0 19-49-16,-3 9-28 0,2 16-61 16,4 7-24-16,1 12-22 15,8 4-4-15,11 2 1 16,-2-6 1 0,7-16-2-16,-6-10-10 0,-7-22-42 15,3-7-45-15,-4-15-244 16,4-6 211-1</inkml:trace>
  <inkml:trace contextRef="#ctx0" brushRef="#br0" timeOffset="148297.94">21505 7088 855 0,'11'-14'146'0,"0"1"77"16,5 0-24-16,2 4 12 15,5-1-75-15,5-4-23 0,3-3-55 32,1-3-23-32,26 6-21 0,18 2-7 0,23 5-6 15,12 2-1 1,21 2-1-16,3 1-1 16,2 1 0-1,7 2 0-15,-5 7 2 0,-12 1 0 0,-10 9 2 16,-14-1 1-1,-22 2 0-15,-3 4 1 0,-21-7 0 32,-20 0 0-32,-20 0 2 0,-16-5 2 0,-2 0-1 31,2-1-1-31,-1-2-4 16,3 2-1-16,2 9-3 15,-1 3 0-15,1 7 1 0,0 4 0 16,-7 4 3-16,2 6-1 15,0 4 1-15,-7 3 1 16,5 1-1-16,-4-3 1 16,4-2 1-16,0-5 0 15,0-9-1-15,1 0 1 0,-3-7 0 16,-5 0 1-16,-6-5 13 16,-6-3 12-16,-11-5 13 15,-10-4 11-15,-14-7-6 16,-12-4-10-16,-9-8-12 15,-19-3-11-15,-28-9-8 16,-8-2-4-16,-39-2-24 16,8 5-8-16,-11 8-3 15,-2 7 2-15,39 8-41 16,7 6-57-16,31 6-110 16,13 0-82-16,21 4 166 15</inkml:trace>
  <inkml:trace contextRef="#ctx0" brushRef="#br0" timeOffset="148698.07">21959 7286 818 0,'21'-20'53'0,"-8"1"61"15,-1 3-62-15,-13 3 66 16,-4 5 21-16,-11 7 32 16,-13 3-23-16,-7 10-65 15,-5 2-22-15,5 3-39 16,11 3-11-16,11-1-10 15,6-2-2-15,16-2-2 16,6-1 1-16,19 2 1 16,5 0 1-16,5 4 1 15,0 2 1-15,-12-1 3 0,-11 0-1 16,-16-2 3 0,-10 0 1-16,-12-3-5 0,-4-3-18 15,-3-7-74-15,-2-7-72 16,-2-13 83-16</inkml:trace>
  <inkml:trace contextRef="#ctx0" brushRef="#br0" timeOffset="149069.51">22146 7067 1076 0,'21'-5'87'0,"-6"5"43"16,-5 7-3-16,-12 17-42 15,-3 9-4 1,-4 12-13-16,-2 2-22 16,2 1-27-16,4 2-7 0,2-5-5 15,0-4 0-15,5-3-1 16,-1-10 0-16,2-10-1 0,1-3-1 16,3-23-4-1,6-2 1-15,5-17-1 16,5-6 2-16,3 3 0 15,1-2 0-15,1 17-1 0,-8 8-2 16,-11 20 1-16,0 15 1 16,-13 17 2-1,2 4 2-15,5-2-1 16,2-12-2-16,18-14-12 16,7-12-4-16,2-17-34 0,1-6-40 0,-7-17-150 15,-5-3-104-15,-2-7 174 31</inkml:trace>
  <inkml:trace contextRef="#ctx0" brushRef="#br0" timeOffset="149464.21">22605 7255 495 0,'7'7'155'0,"-3"9"174"16,0 10-101-16,-5 9-100 0,-2 4-26 16,0-1-46-16,2-1-17 15,1-9-4-15,0-9 9 16,0-17 13-16,0 0 2 15,-1 0-18-15,-6-6-12 16,3-9-15-16,-1-6-4 0,5-6-7 16,2 3-2-16,4 3-4 15,2 5-3-15,0 5-1 16,1 5 0-16,9 3 3 16,2 1 1-16,8-2 2 15,2-1 1-15,8-4 1 16,1-3 0-16,-3-6 1 15,-2-1 0-15,-14-2 3 16,-7 0 1-16,-9 2 2 16,-7 1 0-16,-1 11-6 15,-7 5 3-15,-12 15 2 16,-7 9-1-16,-6 11 3 16,8 3-6-16,16 1-7 0,12-3-22 15,17-9-62-15,6-4-55 16,8-10-236-16,-3-7 222 15</inkml:trace>
  <inkml:trace contextRef="#ctx0" brushRef="#br0" timeOffset="149781.04">23027 7432 1185 0,'-18'13'68'16,"-4"2"21"-16,-3 8-53 15,-3-6-16-15,6-2-15 16,9-1-1-16,2-11-6 15,11-1-2-15,5 1-1 16,1-7-3-16,15-2-13 16,-1-2-7-16,1-5 0 15,3-4 4-15,-6-7 20 16,-2-5 9-16,-5-7 13 16,-6-5 7-16,-5-5 11 15,1 2 3-15,-4 9 21 16,0 11 6-16,-3 17-10 0,-1 7-7 15,4 19-31 1,-4 6-16-16,6 13-4 0,4 7-1 16,4-1-27-16,3 1-16 15,4-8-51-15,-1-3-52 16,2-9 87 0</inkml:trace>
  <inkml:trace contextRef="#ctx0" brushRef="#br0" timeOffset="150154.51">23182 7480 465 0,'-6'-18'141'0,"1"6"129"16,-3 11-97-16,0 4-42 0,-3 7-50 15,-1 1-20-15,3 3-35 16,2-4-8-16,5-4-9 16,2-6 0-16,7-5 2 15,2-6 3-15,4-5 6 16,2-2 2-16,5-7 2 15,-2 0 1-15,1-11-2 16,-5-2 0-16,-6-9 2 16,2 1-4-1,-8 4-5-15,7 4 1 0,-2 23 11 0,-7 9 4 16,-7 22 3 0,-5 12-5-16,-4 14-19 0,-2 8-6 15,14 10-5 1,1-2 1-16,13-8 1 15,13-4 1-15,4-17 0 0,2-5 0 16,5-11-15 0,-6-9-29-16,-4-6-56 0,5 3-21 0,-12 4-83 15,-4 6 109 1</inkml:trace>
  <inkml:trace contextRef="#ctx0" brushRef="#br0" timeOffset="151809.73">21893 7778 749 0,'1'0'58'0,"-5"0"29"16,-3 1-7-16,-2-1-5 15,0-3 4-15,5-5 24 16,3-2-3-16,5-1-11 16,3 2-12-16,1 5-39 15,-3 5-18-15,-4 14-21 16,-3 9-4-16,-1 17 4 16,-2 4 0-16,3 5 1 15,4 1 0-15,3-5 0 16,6 1 0-16,4-5 0 15,-2-3 0-15,0 2 0 16,1 2 1-16,-3 9-2 0,-9-2-5 16,0 5-21-16,-5-6-5 15,-7-10 2-15,4-1 3 16,-4-12 24-16,-1-3 7 16,-4-7 3-1,0-1 1-15,3-4 2 16,-2-3-2-16,9-7 29 0,0-4 3 15,5-9 6 1,4-3 3-16,4-3-31 16,2 3-4-16,2-1-8 0,1 3-3 15,-7 2-1-15,7-6-1 16,-3-2-1-16,1-2-1 16,2-15 1-16,1 2 2 0,-8-14 3 15,-1-6 1-15,-4 1 2 16,-8-2-1-16,4 5-2 15,-2 1 0-15,-2 3-3 16,5 9 0 0,-7 6 2-16,7 14-1 0,-5 10-1 15,-9-2-2 1,-2 6-5-16,-7-5-15 0,3-5-66 16,10 2-33-16,5-8-110 15,7-2 114-15</inkml:trace>
  <inkml:trace contextRef="#ctx0" brushRef="#br0" timeOffset="152125.75">22180 7869 370 0,'0'11'95'0,"0"-2"94"16,0 3 9-16,-2 1-30 15,-3 2-46 1,-1 14-64-16,-2 1-34 0,0 11-23 15,5 7-1 1,3 6-3-16,4 10-3 0,5 17-117 0,2 4 89 31</inkml:trace>
  <inkml:trace contextRef="#ctx0" brushRef="#br0" timeOffset="152365.2">22212 8728 430 0,'-9'21'91'0,"-1"-4"98"0,-2-17-47 16,-4-10 7-16,3-15 23 15,0-10-8-15,4-11-45 16,1-8-33-16,8-11-59 16,4-9-13-16,-1-12-11 15,6-2-2-15,-8 3 8 16,-1 8 7-16,-4 19 13 16,-2 8 1-16,0 13-5 15,1 4-8-15,-2 6-12 16,2 3-5-16,1 3-3 15,2 1-2-15,4 8-98 0,2 0-193 16,11 2 180 0</inkml:trace>
  <inkml:trace contextRef="#ctx0" brushRef="#br0" timeOffset="152833.19">22554 7825 976 0,'-3'-3'58'0,"-3"7"-1"16,0 9-6-16,-1 22-51 16,-2 3-5-16,6 17 2 15,-4 2 0-15,4 5 0 16,2 4 2-16,4 2 1 15,6 3 0-15,-1-1 1 16,3-6-6-16,-6-11-35 16,-2-7-6-16,-4-14 0 0,-3-7 8 15,4-12 38-15,0-11 9 16,0-3 35-16,3-12 22 16,-3-8 24-1,-1-4 3-15,-6-12-26 0,2-4-19 16,3-10-27-16,0-4-7 15,2-3-9-15,5 4-3 0,0 3-1 16,1 4 1-16,-5 7 2 16,-1 5 0-16,-9 1 5 31,1 6 2-31,-5 2-2 0,-4-2 0 0,7 4-8 16,-2-4-4-16,10 3-13 15,5 1-26 1,5 3-223-16,6 5 179 0</inkml:trace>
  <inkml:trace contextRef="#ctx0" brushRef="#br0" timeOffset="153285.19">22825 7904 742 0,'-6'-1'90'0,"-2"7"80"16,-1 10-105-16,-1 14-43 15,-2 5-16-15,2 11-6 16,0 1 0-16,5 7 0 16,4 3 0-16,7 1 1 15,4-2 0 1,1-2 1-1,-5-6-1-15,0-3-55 16,-4-4-6-16,-2-6-105 0,6-2-27 0,2-7 56 31,-4-3 10-31,7-7 159 16,-3-3 65-16,-4-12 72 16,4-4 19-16,1-14-23 15,0-7-23-15,6-13-59 0,0-9-10 16,-4-18-9-16,-1-11-2 15,-11-8 17-15,-3 1 2 16,-9 17-7-16,-7 11-5 16,-1 20-23-16,-7 12-16 15,-3 15-27-15,4 4-16 0,1 5-55 16,8-1-46 0,17-1-243-16,1 0 214 0</inkml:trace>
  <inkml:trace contextRef="#ctx0" brushRef="#br0" timeOffset="153778.2">23134 7968 690 0,'4'1'111'0,"-1"3"124"0,-3 0-138 16,-1 12-18-16,-1 3-35 16,-2 13-20-16,3 11-4 15,3 12-9-15,1 12-1 16,0 14-34-16,0-2-11 15,-3-7-8-15,0-10-55 16,0-15 25 0,2-3 8-16,2-7-6 15,3-5 52-15,6-12 5 0,-2-8 4 0,4-11 39 16,-4-7 28-16,2-11 60 16,1-6 19-1,-6-11-4-15,2-4-19 0,-5-16-59 16,-4-8-9-16,-7-18 9 15,-6-8 12-15,-11 0 11 16,2 3-14 0,8 12-33-16,5 4-17 0,4 8-15 15,0 10-2-15,0 17-57 16,-7 13-66-16,0 25 72 16</inkml:trace>
  <inkml:trace contextRef="#ctx0" brushRef="#br0" timeOffset="155827.78">21602 8750 582 0,'2'-4'92'15,"3"0"70"-15,-5 1-16 16,0 3-20-16,-4 1-28 0,3 1-11 16,6 3-17-1,-1 2 6-15,12 4 0 16,1 4-10-16,6 5-28 0,6-1-13 15,8 4-16-15,8 4-4 16,22 0-2-16,7 6-2 16,5-3 0-16,-1-5 0 15,0 1-1-15,10-2 0 16,10 0 2-16,-2-2 0 16,-3-4 1-16,-4-4 2 0,9-11 2 15,0-5 10-15,-3-12 10 16,-3-9 0-16,-7-4-1 15,6-3-10-15,-6 1-1 16,-5 5 5-16,-21 0 6 16,-4-1 4-16,-8 0-2 15,-1 3-4-15,-11 0-1 16,-5 3-1 0,-15-6-4-16,-10-7 0 0,-10-4-7 15,-7-7-2-15,-9 0-3 16,-1 0 1-16,-5 5 7 15,-5 3 1-15,-10 4-3 16,-2 4-3-16,-12 6-16 0,-24 1-15 16,-14 4-51-16,-9-1-23 15,-12 2-54-15,4 3-17 16,-1 7 17-16,2 8 4 16,9 8 16-16,4-1 28 15,5 4-3 1,4-2-30-16,11 5 97 15</inkml:trace>
  <inkml:trace contextRef="#ctx0" brushRef="#br0" timeOffset="156373.89">21565 8713 262 0,'-3'-1'92'0,"9"1"142"15,2 0 4-15,-1 4 3 16,3 3-12-16,-7 8-64 16,5 9-33-16,1 17-54 15,0 11-28-15,3 15-34 32,-7 5-7-32,14 17-5 0,1 3-2 0,15 6-1 15,11-4 2-15,23-8 1 16,8-5 1-16,-4-8 1 15,-7-6 0-15,-16-9-1 16,-7-7-6-16,-2-10-65 16,2 0-68-1,-5-9 71-15</inkml:trace>
  <inkml:trace contextRef="#ctx0" brushRef="#br0" timeOffset="156847.97">23486 8778 650 0,'12'0'93'0,"-2"1"96"16,-2 1-35-16,-3 7-1 15,-2 3 9 1,-6 9-5-16,-4 1-3 15,-4 10-41-15,1 8-22 16,-5 14-21-16,0 14-7 16,-1 24-9-16,0 5-5 15,0 5-20-15,-2 0-7 16,2-9-13-16,2-1-18 0,2-11-2 16,3-12-1-16,0-21 1 15,3-9 5-15,2-8-56 16,-2-5-50-16,-1-6-135 15,-4-6-85-15,-6-9 177 16</inkml:trace>
  <inkml:trace contextRef="#ctx0" brushRef="#br0" timeOffset="157182.16">22206 9906 1151 0,'2'3'92'0,"1"1"57"15,4 1 19-15,8 5-21 16,5 4-11-16,20 10-17 16,8 3-20-16,12 1-28 15,7-2-17-15,6-12-30 16,13-9-9-16,21-19-8 16,2-10 1-16,9-9-99 15,1-5-68-15,-3 1 85 0</inkml:trace>
  <inkml:trace contextRef="#ctx0" brushRef="#br0" timeOffset="-136749.7">1400 4063 462 0,'0'-3'128'16,"0"2"100"-16,-2-2-43 15,-2 3-18-15,-2 4-32 16,-2 3-12-16,-1 8-27 15,1 3-17-15,0 9-28 16,-1 6-11-16,2 10-23 16,1 6-5-16,2 9-4 0,-4-5 0 15,2-4 1 1,0-4-1-16,-2-20 2 0,3-3 0 16,-2-19 8-16,1-7 2 15,1-22-2-15,5-6-2 16,5-24-9-16,5-11-4 15,8-5-1 1,-6-3-1-16,7 8 0 0,-1 3 10 16,8 17 30-16,1 2 17 0,4 22 22 15,1 14-1-15,-7 14-18 16,5 18-11-16,-7 17-19 31,-1 4-8-31,7 18-10 0,-9 1-4 16,-5 4 1-16,2 4 0 0,-12-12-16 15,1-8-19-15,3-8-47 16,-3-13-32-16,-4-6-105 16,-2-6-124-16,-6-11 191 15</inkml:trace>
  <inkml:trace contextRef="#ctx0" brushRef="#br0" timeOffset="-136575.03">1356 4243 1102 0,'-2'7'113'0,"4"1"85"16,10-10-15 0,3-2 3-16,12-15-29 0,6-3-31 15,2-2-76-15,3 0-29 0,-4 6-189 16,-5 1 122-16</inkml:trace>
  <inkml:trace contextRef="#ctx0" brushRef="#br0" timeOffset="-136371.64">1864 3800 1415 0,'11'4'98'0,"-4"10"70"31,-2 6 9-31,-5 17-48 16,0 11-24-16,-6 10-63 0,3 6-23 0,-3 12-11 15,0 3-6-15,6 1-78 16,2-1-53-16,9-14-142 16,1-12-117-16,4-15 220 0</inkml:trace>
  <inkml:trace contextRef="#ctx0" brushRef="#br0" timeOffset="-136166.33">2069 3737 1471 0,'10'2'86'0,"-3"11"58"15,-8 12-4-15,1 21-23 16,2 13-11-16,4 14-45 16,2 3-26-16,-6 6-18 15,4 4-1-15,2 0-64 16,3-2-59-16,6-13-158 15,-4-13 131-15</inkml:trace>
  <inkml:trace contextRef="#ctx0" brushRef="#br0" timeOffset="-135960.9">1875 4155 1448 0,'-3'5'140'0,"3"0"86"15,7-1-87-15,1-2-2 16,9-2-66-16,4-4-21 16,11-2-40-16,8 1 5 15,6-1-94-15,1 3-77 0,5 2-329 16,-3 1 263-16</inkml:trace>
  <inkml:trace contextRef="#ctx0" brushRef="#br0" timeOffset="-135692.66">2479 4232 913 0,'-14'21'147'0,"-5"2"121"16,-9 1-47-16,-8 5-79 15,-4-1-51-15,3-1-58 16,6 0-17-16,12-7-14 16,9-2-2-16,10-10-2 15,7-5 1-15,8-11 3 16,7-5 4-16,4-10 4 15,9 0 3-15,-2-1 9 16,-3 3 4-16,-6 8 1 0,-7 5-1 16,-9 16-9-16,-5 6-3 15,-3 20-5-15,-6 5-1 16,2 6-3-16,0 0 0 16,7-12-40-16,3-6-68 15,16-13-280-15,10-8 232 16</inkml:trace>
  <inkml:trace contextRef="#ctx0" brushRef="#br0" timeOffset="-135282.85">2827 4191 834 0,'-29'13'168'0,"-2"6"212"0,-2 16-201 15,1 7-1-15,8 6-63 16,6-2-31-16,12-2-65 15,6-9-13-15,10-9-6 16,6-5 0-16,5-12 0 16,6-6-4-16,8-9-17 15,1-8-11-15,3-9-13 0,5-8 3 32,-11-12 13-32,0-9 14 0,-9-18 13 0,-8-2 2 15,-7-16 3-15,-8 0 0 16,-6 3-2-16,3 4-1 15,-1 27 28-15,3 16 12 16,0 30 5-16,-6 11 9 16,5 23-13-16,0 12-2 0,3 21 4 15,4 9-6-15,-3 6-13 16,3 7-8-16,-6 5-6 16,3-1 1-16,-1-4-12 31,1-8-16-31,2-20-84 0,-5-8-48 0,7-21 74 15</inkml:trace>
  <inkml:trace contextRef="#ctx0" brushRef="#br0" timeOffset="-134620.89">3195 4183 1077 0,'-10'17'110'0,"-5"0"98"15,-2 0-27-15,0-3-3 0,-3 0-36 16,2-5-52-16,2 1-28 16,0 2-34-16,-1 1-10 15,3 1-14-15,-2 4-5 16,8 2-9-16,4-3 1 16,7 4 5-16,8-2 4 15,1-3 9-15,7-1 3 16,7-5 10-16,4-4 2 15,9-9 6-15,8-3-2 16,10-8-9 0,-2-10-5-16,2 1 4 0,-12-4 5 0,-13-2 12 15,-10 4 5-15,-10 0 9 32,-4 5 0-32,-13 6-3 0,-2 6-6 0,-12 10-22 15,-4 9-10-15,-5 17-14 16,-2 9-3-16,4 11 1 15,5-2 1-15,17-8 3 16,8-6 1-16,15-13 2 16,14-3 1-16,5-8 5 15,2-7 2-15,8-8 1 0,-2-7 0 16,5-5-2 0,5-2-1-16,1 3-2 0,-3 4 0 31,-14 12-3-31,-10 5 0 0,-13 11-1 0,-14 6-2 15,-6 5 3-15,-3 0 1 16,-1-3 2-16,4-5 3 16,3-12 5-16,0-5-1 0,4-13 12 15,2-5 10-15,8-18 17 32,5-6 8-32,13-10-2 0,7-7-12 0,11 1-23 15,4 4-9-15,3 13-12 16,2 11-1-16,-8 14-14 15,-5 4-22-15,-12 8-71 16,-4 2-56-16,-12 4-188 16,-1 6 195-16</inkml:trace>
  <inkml:trace contextRef="#ctx0" brushRef="#br0" timeOffset="-134242.83">1246 5040 1397 0,'42'0'101'0,"24"0"58"0,31 0 16 16,47-4 1-16,35-5-43 15,57-10-62 1,15-8-30-16,33-9-32 0,-3-3-18 16,-15-5-48-16,-15 1-32 15,-25 2-156-15,-15 5 143 16</inkml:trace>
  <inkml:trace contextRef="#ctx0" brushRef="#br0" timeOffset="-119244.42">1969 5374 438 0,'-8'-2'82'16,"0"3"88"-16,-2 1-22 0,2 4-52 16,1 2-9-16,-1-3-34 15,1 0-9 1,5 5-4-16,-2 2-1 0,3 9 4 16,0 4 1-16,3 6-6 15,3-1-8-15,3-3-16 31,2-5-7-31,3-13 18 0,1-6 7 0,7-9 16 32,2-8 9-32,-10-7-5 0,7-2-2 0,-12-7-9 15,-7-2-2-15,5 1-4 16,-13-2-2-16,-6 0 3 16,4 10-4-16,-9 5-13 15,-2 7-7-15,4 19-14 0,-6 3-2 31,5 15 0-31,2 7 2 0,6-8 0 0,9 0 1 16,12-11-2-16,9-5 0 0,17-4 1 16,-2-5 2-16,1-1-1 15,4 0 1-15,-11 1 1 16,2 2 1-16,-6 3 1 16,-9 1 1-16,-5-1 0 31,-1 1 0-31,-9-1 1 0,1-1 0 0,-3-4 1 15,0 1-1-15,0-6-2 16,3-3 0-16,2-7 4 16,3-1 7-1,4-1 23 1,4 1 11-16,1 4 15 16,6 4-4-16,0 8-14 15,2 4-10-15,5 12-18 16,0 4-4-16,-2 3-7 15,2 4-2-15,-3-3-12 16,1-5-27-16,3-4-120 16,-2-6-119-16,-2-10 143 15</inkml:trace>
  <inkml:trace contextRef="#ctx0" brushRef="#br0" timeOffset="-118754.89">3246 5389 501 0,'6'-3'155'15,"-6"-5"107"-15,-8 0-12 16,-4 2-30-16,-9-1-62 16,-5 7-34-16,-2 6-66 0,-1 4-23 15,4 11-28-15,2 2-4 16,11 3-3-16,6 2 1 15,6-4-1-15,3-7 1 16,8-9 4-16,3-6 3 16,7-10 5-16,2-6 1 0,-1-8-2 15,1-5-3-15,-5 2 5 16,-3 4 11-16,-5 11 18 16,-5 6 10-16,-5 15-2 15,0 9-11-15,-5 12-18 16,5 6-10-16,5-2-7 15,5-5-2-15,17-10 0 16,5-11-18-16,13-11-79 16,-1-6-80-1,-3-10 87-15</inkml:trace>
  <inkml:trace contextRef="#ctx0" brushRef="#br0" timeOffset="-117075.36">1707 6198 541 0,'-4'-4'124'0,"4"5"121"16,-5-1-14-16,4 0-52 15,-7-3-26-15,-6 1-44 31,3 3-21-31,-10 2-30 0,-3 4-13 0,-4 3-22 32,-9-2-8-32,1 5-12 15,5 7-3-15,4-4-2 0,9 5 0 16,13-1 0-16,6-5 1 16,18 0 1-16,5-3 0 15,12-3 6-15,-1-2 4 16,-4 3 3-16,2 1 5 15,-12 5 15-15,-9 2 5 16,-12 6 7-16,-15 5-5 0,-22 1-15 16,-3 3-9-16,-6-1-4 15,-4-9-29-15,13-5-87 16,6-11-65-16,15-12-260 16,8-7 242-16</inkml:trace>
  <inkml:trace contextRef="#ctx0" brushRef="#br0" timeOffset="-116536.08">1730 6368 505 0,'18'7'159'0,"-2"5"158"16,1 2-64-16,-5 4-93 16,-1-2-33-16,-2-6-40 15,3-7-7-15,1-9-10 0,3-8-4 16,1-8-3-16,-1-2-8 15,0-3-13-15,-7-2-2 16,-5 2-5 0,-5-1 2-16,-10 4 7 0,-2 3 1 15,-7 13-11-15,-2 11-9 16,-1 19-18-16,2 10-7 16,-1 9-2-16,4 5-1 15,5-1 0-15,5-1 1 0,11-9-3 16,5-7 0-16,9-11 1 15,3-10 1-15,9-10 3 16,5-8 5-16,7-9 4 16,7-5 3-16,10-7-1 15,-5-2-2-15,1 4-2 16,-9 4-1-16,-15 14-2 16,-6 8 1-16,-16 11 0 15,-1 7 2-15,-11 9 1 16,0 2 0-16,-7 1 1 15,-2-3 0-15,2-9 2 16,0-5 7-16,4-11 11 16,1-8 7-16,6-12 8 0,2-9-8 15,7-3-11 1,6-4-8-16,3-2-13 0,6 0-3 16,4 7-2-16,2 5 0 15,5 9-17-15,6 4-32 16,-2 0-112-16,1 2-87 15,-9 0 124-15</inkml:trace>
  <inkml:trace contextRef="#ctx0" brushRef="#br0" timeOffset="-115640.66">2562 6217 678 0,'-3'0'135'15,"-3"-3"80"-15,6 5-22 16,0-3-36-16,-1 6-44 16,3 2-17-16,-2 2-18 15,0 5-6-15,3 5-17 16,-3 6-7-16,6 7-19 16,0 8-9-16,3 1-8 15,-1 1-4-15,-3-7-4 0,5-5 3 16,-1-12-3-16,2-5 0 15,3-11 19-15,-1-4 8 16,1-9 24 0,2-6 9-16,0-7 0 0,-1-3-1 15,1-4-12-15,-5-3-5 16,-5-2-11-16,-2 0-4 16,-5 1-6-16,-3 0-5 15,-3 9-10-15,-4 8-3 0,1 12-6 16,-2 8-1-16,3 8 1 15,1 4 0-15,8 3 1 16,2 1 0-16,13-2-1 16,2-5-1-16,10-4 0 15,6-3-1 1,11-4 1-16,7-1 1 0,-1-5 0 16,-6 0 1-16,-9-7 2 15,-10-3-1 1,-5 1 2-16,-5-7 0 0,-3 4 3 15,-2 2 2-15,-6-4 3 16,-4 2 1-16,-6 2 3 16,-5 3 5-16,-5 16 2 15,-1 4-3-15,-7 16-6 0,-3 2-9 16,3 13-6 0,0 6 0-16,9 2-4 0,10 2-1 15,9-12-1-15,12-4-1 16,9-14 4-16,4-5 0 15,5-13 4-15,1-5 2 16,0-9 6-16,0-7 1 16,2-2 1-16,4-4 1 15,-4-2-5-15,4 2-1 0,-11 6-3 16,-5 7-1-16,-10 14-1 16,-7 9 1-16,3 14 1 15,-4 5 0-15,-4 3 0 16,-1 1-1-16,-6-7 1 15,-1-3 2-15,3-11 1 16,2-6 3 0,2-9 1-16,-2-7 7 0,7-13 14 15,-1-6 3-15,16-10 1 16,6-4-10-16,15-2-15 16,7-3-6-16,14 2-5 15,8 5 1-15,-4 5-3 16,3 8 0-1,-12 7-23-15,-10 3-36 0,-8 10-98 16,-9 5-79-16,-20 12 122 16</inkml:trace>
  <inkml:trace contextRef="#ctx0" brushRef="#br0" timeOffset="-115356.77">1386 6909 1473 0,'44'32'122'0,"37"-9"108"16,21-6-130-16,53-17-11 15,16-12-19-15,33-18-19 16,17-8-5-16,11-5-29 16,-3 1 7-16,-16 9-79 15,-12 6-75-15,-46 18 76 16</inkml:trace>
  <inkml:trace contextRef="#ctx0" brushRef="#br0" timeOffset="-112589.36">7326 6043 1264 0,'0'-1'8'0,"-2"-6"-1"0,1-10 8 16,-1-1-11-1,-1 1 51-15,-6 3 23 0,2 5 43 16,1 5 15-16,-2 9-42 16,5 11-27-16,2 23-46 15,1 15-14-15,8 29-11 16,1 14-2-16,2 37 0 16,6 19 1-16,-7 37 4 0,5 17 1 15,-1 25-14-15,-9 0-27 16,1-9-25-16,-2-14 0 15,-5-45 17 1,1-16 28-16,-3-41 22 0,-3-23-16 31,-1-37-125-31,-1-27-121 0,4-60 137 0</inkml:trace>
  <inkml:trace contextRef="#ctx0" brushRef="#br0" timeOffset="-111882.52">7367 5998 1373 0,'4'0'67'0,"-1"4"23"16,2-1 1-16,2 0 15 15,6-3-12-15,13-7-18 16,13-5-11-16,31-10-22 16,16-1-7-16,21-2-16 15,23 0-4-15,25-3-7 16,17-2-2-16,38-8 1 0,9 0-3 16,10-7 3-16,6-4-3 15,-14 3 12-15,-11-3 10 16,-14 16 12-16,-20 4 10 15,-17 13-4-15,-16 7-6 0,-34 8 4 16,-19 2-2 0,-37 7-3-16,-16 2-3 0,-23 4-13 15,-10 4-6-15,-10 8-4 16,-6 3-3-16,-3 9-6 16,4 6-3-16,2 9-3 15,1 10-2-15,4 14 1 16,6 11 1-16,9 18 0 15,5 5-1-15,11 22 2 16,5 10-2-16,13 17 3 16,8 16-5-16,-2 10-11 15,2 3-3-15,-6-1 0 16,-9-11 5-16,-9-16 13 16,-5-11 4-16,-10-23 3 15,0-10 3-15,-14-19 5 0,-7-13 5 16,-11-24 9-1,-6-9 5-15,-24-26 3 0,-19-10-2 16,-23-13-12-16,-15-4-5 16,-26-4-12-16,-9 1-3 15,-24-1-3-15,-18 3 0 16,-9-3 2-16,-13-2 1 16,-6-4 1-16,-7-4 0 15,-7 4-1-15,2 1 0 16,-5 8-1-16,4 6-1 0,10 12-6 15,9 5 4-15,31 0-52 16,28-4-40-16,32-17-257 16,30-16 207-16</inkml:trace>
  <inkml:trace contextRef="#ctx0" brushRef="#br0" timeOffset="-111060.23">10872 5937 964 0,'8'-3'160'0,"-3"0"84"15,1 2-34-15,0 1-26 16,-4 3-71-16,5 4-24 16,-2 11-26-1,1 9-14-15,0 20-18 0,0 11-8 16,-3 9-14-16,3-4-1 15,-1-8-1-15,0-11 2 16,2-13-1-16,-2-8 1 16,-3-12 7-16,-2-9 1 0,-2-6-2 15,-1-12-3 1,-2-20-10-16,3-9-4 0,2-19 1 16,4-6 1-16,-1-5 2 15,2 5 3-15,-1 16 7 16,1 14 4-16,3 24 0 15,-2 9-2-15,1 15-9 16,2 7-4-16,2 7 0 16,1 4 0-1,5 0 1-15,3-6 0 0,6-6 7 16,0-7 6-16,4-11 10 16,-2-6 4-16,-1-14 0 15,3-4-3-15,-2-10-2 16,0 1 0-16,-3 3-2 15,0 9-1-15,-4 14-7 16,-5 8-2-16,-5 23-4 0,-6 12-1 16,-6 24 2-16,-3 15-2 15,0 7-2-15,4 1 2 16,7-14-32-16,8-10-47 16,9-22-48-16,8-9-62 0,10-15-158 15,-1-12 209-15</inkml:trace>
  <inkml:trace contextRef="#ctx0" brushRef="#br0" timeOffset="-110421.43">11745 5976 976 0,'-6'28'94'0,"-6"12"144"16,-1 8-85-16,-2 5 12 16,-2-7-15-16,9-15-57 15,5-6-27-15,10-18 0 16,9-7 3-16,4-16-9 15,5-8-5-15,2-9-35 16,1-6-8-16,-3 0 2 16,-4-2 4-16,-11 0 21 15,-10 7 11-15,-13 15 3 16,-4 10-4-16,-9 26-27 16,-5 16-13-16,-5 24-10 15,-3 11-1-15,5 4 3 0,6-8 2 16,14-19-1-16,7-13-1 15,18-21 3-15,6-9 0 16,15-15 3-16,6-9 1 16,6-9-2-1,6-1-2-15,11 2 3 0,-3 8 0 16,-3 13-2-16,-5 8-1 0,-18 15-4 16,-9 8 1-16,-13 12 0 15,-7 1 3-15,-8 0 4 16,-4-7 1-16,2-11 4 15,-2-8-1-15,9-11-9 16,5-7-1-16,8-13-3 16,7-7 1-16,8-4-2 15,1 1 0-15,-1 9-4 16,3 8-5-16,-4 15 1 16,-1 13-1-16,-5 11 4 15,-1 3 2-15,-7 2-14 16,0-3-10-16,0-10-19 15,1-5-2-15,6-13 20 16,1-8 10-16,5-13 20 0,-2-7 3 16,5-4-3-16,4 2 7 15,1 12 10-15,1 13 0 16,-2 25 7-16,-5 16-7 16,-11 19-8-1,-5 11 0-15,-10 8-23 0,-1 1-58 16,-2 5 46-16</inkml:trace>
  <inkml:trace contextRef="#ctx0" brushRef="#br0" timeOffset="-107105.81">7551 6376 341 0,'2'-2'64'0,"13"-2"46"0,1-2 79 16,10-2 18-16,-2-1-11 0,1 2-79 16,-4 2-43-16,-6 3-31 15,-3 2 3-15,-9 2 7 16,-3 2 4-16,-2 5-23 0,2 5-11 16,-1 8-15-16,-1 6-2 15,-4 12-4 1,-2 7 1-16,-4 10-1 0,3 2 0 15,-2 2 0-15,-7-3 0 16,6-10 0 0,1-5 1-16,7-14-1 0,4-5 10 15,5-9 5-15,2-4 2 16,5-3 2-16,3-2-8 0,4 1-6 16,0 0-2-16,5 4-3 15,1 4-2-15,6 6 1 16,3 0-1-1,4 5 0-15,7-1 0 0,10 2 1 16,8-1-1-16,6-7 1 16,0-6 1-16,-5-8 0 15,-4-1 1-15,-4-5 0 16,1-4 1-16,-2 1 0 16,-3-4 0-16,-3-3 1 15,-12-3 2-15,-14-11 3 16,-1-3 0-16,-19-8 1 0,3-8-1 15,-1-10-3 1,-1-10-2-16,6-14-1 0,0-12 0 16,4-14-1-16,-3-3-2 15,2 5 11-15,0 11 3 16,-2 17 5 0,0 10 1-16,2 22-8 0,-3 6-2 15,0 16-3-15,-2 5 1 16,-2 7 0-16,1 1 1 15,-2 3-1-15,-1-2 0 0,-4 1 8 16,0 1 10-16,-7-2 12 16,-2 1 6-1,-12-1 0-15,-7 0-6 0,-22-1-11 16,-13 1-7-16,-30 5-11 16,-17 3-6-16,-25 15-6 15,-11 9-4-15,5 24-7 16,-1 8-10-16,9 9-22 15,22 0-15-15,26-17-38 32,23-8-31-32,50-22-137 0,14-12-129 0,30-18 215 15</inkml:trace>
  <inkml:trace contextRef="#ctx0" brushRef="#br0" timeOffset="-106247.5">9409 5861 982 0,'16'8'87'0,"-3"9"58"16,-1 5 6-16,-8 18-32 16,-2 10-33-16,-8 24-52 15,-9 10-13-15,-9 19-13 16,-7 8-2-16,-11 6-21 15,2-2-8-15,-1-15 1 16,7-12 0-16,7-25 22 16,3-9 9-16,8-17 2 15,6-10 3-15,13-15 17 16,7-7 8-16,20-10 7 16,13-3-4-16,28-4-18 15,4-1-11-15,15 4-11 16,1 2-2-16,7 3 3 15,11 4 1-15,-9-1-1 16,-7 1-2-16,-25-1-8 16,-12-3-4-16,-12 2-3 0,-6 0 2 15,-16-2 8-15,-6-2 3 16,-11-7 4 0,-2-5 3-16,-3-10 0 0,-4-6 0 15,0-20 0 1,-4-9 0-16,5-27-2 0,3-11 1 15,5-17 21-15,3-9 2 0,8-5 17 16,3 6 3 0,-3 25-4-16,5 11 8 0,-10 34 6 15,-1 18 7-15,-16 15-5 16,-10 13-5-16,-20 11-14 16,-12 3-9-16,-6 8-11 15,-5 2-3-15,-3-1-6 16,-1 0 0-16,-18 0-2 15,-6 0-2-15,-2 5-8 0,-6-1-4 16,13 13-69 0,-2 7-68-16,-2 11 79 0</inkml:trace>
  <inkml:trace contextRef="#ctx0" brushRef="#br0" timeOffset="-105384.09">7803 6314 49 0,'0'0'4'0,"0"-1"5"16,0 0-2-16,3 1 22 15,-2-1 15-15,1 1 41 16,2 2 12-16,-3 0-8 16,-1 0-6-16,0-1-15 15,0-1 9-15,-1-2 23 16,2-3 11-16,0-2 17 0,2-1-2 15,1-1-3-15,-3-1-8 32,0 0-25-32,1 3-8 0,2 0-17 0,0 3-7 31,3 4-14-31,0 3-12 0,1 12-17 16,1 5-4-16,2 9-3 0,1 5-1 15,-4 0-3 1,2 1 1-16,0-4 0 15,-1-4 0-15,-2-5 2 16,1-5 1-16,-3-4 0 16,-2-4-1-16,0-5-3 15,2-3 7-15,4-5 22 16,0-8 8-16,8-10 25 16,3-4 2-16,6-8-7 15,3-2-6-15,-5-2-21 16,-2 2-9-16,-7 4-15 15,-7 2-13-15,-4 10-81 16,0 1-59-16,-4 10-265 0,2 3 228 16</inkml:trace>
  <inkml:trace contextRef="#ctx0" brushRef="#br0" timeOffset="-104866.06">8222 6249 585 0,'4'0'171'0,"-2"0"131"0,-2 0-63 15,-2 1-39-15,-3 5-72 16,1 3-35-16,0 9-44 16,1 3-12-16,-2 5-24 15,4 3-7 1,-1 0-4-16,1-2 1 0,4-3 0 16,2-5 1-16,-1-11 2 15,-3-7 1-15,4 2 6 16,-5-12 4-16,0-7 5 15,2-7 1-15,0-4 5 16,1-2-2-16,-2-4-2 16,6 5-4-16,1 2-11 15,-1 4-5-15,-4 9-3 16,1 5-1-16,-1 14 0 16,1 6 0-16,2 7 1 0,0 1 0 15,1-2 0-15,-3-4 1 16,4-2-1-1,0-7 1-15,5-5 3 0,0-4 3 16,3-7 11-16,1-5 9 16,-2-6 11-16,1-1 1 15,-2-2-6-15,-2 0-7 0,-3 7-3 32,0 4-2-32,-3 10-5 0,-1 9-3 0,-1 16-10 15,-4 7-3-15,1 10 0 16,-1 3 1-16,0 3 2 15,1-1-17-15,1 1-66 16,-2-2-58-16,0-2-261 16,-4-4 232-16</inkml:trace>
  <inkml:trace contextRef="#ctx0" brushRef="#br0" timeOffset="-104588.77">8186 6711 1171 0,'3'2'125'0,"0"3"115"15,2 0-31-15,4 8-43 16,-3 3-34-16,1 10-70 16,0 4-23-16,-5 7-25 31,3-1-6-31,-1 0-92 0,2-2-74 16,5-10 84-1</inkml:trace>
  <inkml:trace contextRef="#ctx0" brushRef="#br0" timeOffset="-103812.36">9592 6022 381 0,'1'8'78'0,"0"7"87"16,3 5-20-16,-1 8-15 16,2 1-40-16,1 5-55 15,1-2-16-15,1-2-13 16,0-1-1-16,1-7 32 0,-1-4 15 15,-2-8 45 1,0-4 18-16,2-10 15 0,-2-5 6 16,4-12-15-16,0-4-8 15,1-7-38-15,1-3-20 16,-6-5-31 0,1 2-12-16,1 1-52 15,-1 3-76-15,4 11 69 0</inkml:trace>
  <inkml:trace contextRef="#ctx0" brushRef="#br0" timeOffset="-103340.91">9923 5991 855 0,'5'10'100'0,"-4"4"74"16,5 1-14-16,-9 6-46 15,2 4-42-15,-1-2-52 16,-5 4-10-1,5-1-5-15,-2-9 0 0,1-3-1 16,3-4 1-16,2-8 0 16,-1-1 1-16,2-2 18 15,-3-9 4-15,4-9 3 16,-1-5 0-16,1-6-2 0,-2-2 1 16,-3 2-2-16,5 1-2 15,-3 8-15-15,-1 5-4 16,7 10-1-1,-6 5-2-15,4 9-1 16,1 4-3-16,-1 6-1 16,3 0 1-16,2-2 2 0,2-4 1 15,-1-10 1 1,4-2 2-16,-2-8 10 16,1-5 4-16,1-4 10 15,-3-2 1-15,1-1 6 16,-3 2 6-16,-3 7 2 15,-6 9 0-15,2-2-15 16,-6 16-12-16,-4 14-14 16,0 8-3-16,0 12-1 15,1 0 12-15,4 0-113 0,2-3-42 16,7-2 75-16</inkml:trace>
  <inkml:trace contextRef="#ctx0" brushRef="#br0" timeOffset="-102971.52">9805 6411 1079 0,'-6'0'128'0,"3"0"91"15,2 0-22-15,3-3-50 16,8 1-32-16,5-2-46 16,5 1-14-16,3 3-25 15,-2 2-14-15,3 5-12 16,-3 5-3-16,-8 7 0 0,-4 2 0 16,-11 9-16-16,-5 2-12 15,-11 5-6-15,-1-1-2 16,-1-5 16-16,4-1 11 15,15-5 2 1,1-4 1-16,16-5 0 0,8-6 1 0,10-11 4 16,6-5 0-1,10-11-57-15,2-3-107 0,17-10 99 32</inkml:trace>
  <inkml:trace contextRef="#ctx0" brushRef="#br0" timeOffset="-92379.43">7818 7324 288 0,'-2'4'115'16,"0"0"85"-16,-1-4-15 15,3 0-22-15,2-3-32 16,-1-2-19-16,0 1-7 16,0 3 3-16,0 0-21 15,-2 9-15-15,-1 11-22 16,-2 8-14-16,1 23-14 16,-2 12-3-16,0 17-10 15,0 10-3-15,3 14-3 16,2 5-2-16,0-10-4 15,-1-11-15-15,1-27-52 16,1-13-24-16,6-18-89 0,-2-8-83 16,3-19 158-16</inkml:trace>
  <inkml:trace contextRef="#ctx0" brushRef="#br0" timeOffset="-91711.97">7868 7380 621 0,'-4'-6'55'0,"-3"-2"77"16,3-1-5-16,3-1-2 15,0-1-1-15,6 1-24 16,3 1-18-16,3 5-13 15,3 2-11-15,3 3-25 0,2 2 3 16,6 0 14-16,6-1 7 16,13-3 13-1,8-4-4 1,6-5-17-16,1-3-9 0,5-5-13 0,2 0-9 16,8 3-8-1,0 0-1-15,-8 7-6 16,-9 2 3-16,-23 6 2 15,-10 0-1-15,-14 4 2 0,-3 0 1 16,-7 0 1-16,-1 0 1 0,1 1-4 31,-4 1-3-31,5 5-5 16,2 4-4-16,2 9-1 16,2 7-1-16,6 15 1 0,0 8 1 0,2 19 0 15,2 2 2-15,-1 14 2 16,1 5 1-1,0-4 2-15,-2-3 0 16,-2-17 1-16,-4-13 1 0,-4-16 3 16,-2-8 3-16,-10-11 10 15,-3-5 10-15,-13-9 23 16,-4-3 12 0,-9-6 4-16,-4-2-8 0,-15-3-23 0,-18-1-13 15,-18 3-18 1,-8 1-3-16,-8 4-5 15,2 3-3-15,4 1-5 16,-1-1-8-16,20-4-33 16,14-3-12-16,20-3-36 15,16-2-22-15,11 0-54 16,9-4-76-16,19 0 140 16</inkml:trace>
  <inkml:trace contextRef="#ctx0" brushRef="#br0" timeOffset="-91239.4">7900 7598 580 0,'4'-8'137'0,"-3"-1"143"16,1 2-33-16,0 2-69 16,-1 5-24-16,-1 6-55 15,-1 1-15-15,-1 8-29 16,1 2-19-16,3 7-20 15,5 3-6-15,3 5-7 16,3-1 0-16,0-1-1 16,2 0 0-16,-1-8 2 15,2-3 0-15,-4-8 0 16,-1-4 5-16,-2-10 28 16,-3-9 5-16,2-15 6 15,3-6-3-15,1-8-28 16,1 1-6-16,0 2-6 0,-6 3-2 15,2 9-3-15,-3 0-1 16,-1 10-55-16,4 4-40 16,-3 0-180-16,1 6 152 15</inkml:trace>
  <inkml:trace contextRef="#ctx0" brushRef="#br0" timeOffset="-90694.06">8274 7529 773 0,'1'8'95'0,"-1"0"96"16,0 0-7-16,-3 3-28 16,0 1-15-16,0 2-57 15,-1 0-27-15,1 4-35 16,-1 3-10-16,-1 6-7 16,1 1-1-16,0-1 0 15,-3-1 0-15,6-6 0 16,1-7 2-16,0-7 1 15,0-5 6-15,0-9 5 16,0-5 0-16,1-14-1 0,6-2-5 16,-2-2-4-1,0-2 1-15,-1 3 0 16,-2 3 1-16,-2 4 6 16,0 6 1-16,0 10-7 15,0 6-3-15,4 2-8 0,1 9-2 16,3 3 1-16,0 4 2 0,0-1 0 15,1-2 1-15,1-2 1 16,1-3 0-16,-2-4 2 16,1-5 4-16,-1-3 8 15,0-6 2-15,3-11 2 32,3-4 0-32,1-8 1 0,2-1 4 0,2 5 6 15,-3 3 0-15,-4 11-9 31,1 8-6-31,-6 14-3 0,0 12-3 0,-7 16 3 16,-4 1-1-16,-2 7-5 16,1-2-2-1,1 2-1-15,5 2-34 0,2-1-80 16,1-2-62-16,6-8-269 0,0-4 258 16</inkml:trace>
  <inkml:trace contextRef="#ctx0" brushRef="#br0" timeOffset="-90128.71">8340 7849 396 0,'-7'4'162'0,"-1"-2"129"16,7-3-72-16,1-3-24 15,3-6-58-15,6 0-18 16,3-5-23-16,0-1-12 15,3 0-23-15,2 1-11 16,6 5-23-16,-2 4-11 16,4 8-10-16,-3 4-2 0,-4 8 0 15,-5 0 1-15,-11 5 5 16,-3 2 2-16,-13-2 2 16,0 1-1-16,-6-4-4 15,1-3 0-15,6-6-4 16,3-2-1-16,9-5-7 15,0-1-4-15,5 1-1 16,9 1 0-16,5 1 4 16,3 1 5-16,5 3 11 15,-1-3 3-15,-4 4 7 16,2 0-1-16,-10 0 0 16,-1 1-1-16,-7 1 10 0,-4 2 2 15,-15 5-3-15,-7 1-2 16,-19 4-12-16,-9-2-5 15,2-1-4 1,-3-5-24-16,9-8-88 16,5-2-72-16,7-8 84 0</inkml:trace>
  <inkml:trace contextRef="#ctx0" brushRef="#br0" timeOffset="-60449.22">1760 7946 245 0,'-1'-10'86'0,"0"0"78"16,-2 3 14-16,-3 4 14 15,4 4 6-15,-1 6-11 16,0 9-30-16,2 11-16 16,1 5-42-16,-1 5-20 15,1 12-35-15,1 7-15 16,2 22-17-16,3 12-4 15,0 15-4-15,-2 9-2 16,1 20-4-16,3 7 0 0,-4 30-2 31,1 12 1-31,-3 12 2 0,-1 14 5 0,-1 9 28 16,-1 2 1-16,0 0 21 16,0 0 4-16,-3-5-2 31,2-1 8-31,2-1-10 0,0 4-8 0,6 3-18 15,-3 1-10-15,1-10-6 16,-2-11-2-16,1-25-49 16,1-20-27-16,0-42-36 15,1-24-38 1,-3-53-79-16,-2-30-57 0,0-63 142 0</inkml:trace>
  <inkml:trace contextRef="#ctx0" brushRef="#br0" timeOffset="-59496.06">1919 8096 971 0,'-24'-25'107'16,"2"-6"150"-16,9 5-224 15,-1-3-3-15,5-1 9 16,-1 2 7-16,6 7 13 16,4 5-14-16,3 7-20 15,3 1-8-15,10 1-13 16,9 3-6-16,18-2-5 15,15 4 0-15,20 0 1 16,3-5 1-16,27-6 3 0,15-3 0 16,13-11 2-16,29-2 3 15,7-4 14-15,2-3 3 16,21-1 1-16,-7 3-1 0,15 3-12 16,-3-3-2-1,3 7 0-15,-7 3-1 0,-6 7-1 16,-9 4 0-16,-30 8-1 15,-5 0-1-15,-30 11-11 16,-10 7 47-16,-25-2 8 16,-12 5 3-1,-14-9 14-15,-5 0-47 0,4-1-5 16,-3-6-1-16,-2 3 25 16,-5 0 4-16,-15-5 3 15,-2 7 1-15,-16-3-19 16,-4 5 2-16,2 11 12 15,-4 1 7-15,0 11-3 0,-5 6-6 16,-3 15-13-16,3 17-7 16,1 28-5-16,-1 8-3 15,2 32-5 1,-1 10-2-16,-2 21-1 0,2 29 1 16,1 20 2-1,-2 10 3-15,-4 14 1 0,2-9 1 16,0 2 0-16,-3-3 0 0,5-9-1 15,-1-7 0-15,-1-21 0 16,3-7-1-16,0-18 0 16,-1-11 2-16,-2-8-1 15,-3-8 2-15,-10-9 3 32,3-2 2-32,-14-21 3 0,-13-11 2 0,-11-23 5 15,-14-11 2-15,-8-16 0 16,-1-6-2-16,-9-5-4 15,-13-5-4-15,-16-4-2 16,-5 0-2-16,-26-3-2 0,-5-4 0 16,-20-4 4-1,-13-2 2-15,-8-9-1 0,-12 5-2 16,-6-5 7-16,-12-5 4 16,3-5-30-1,9-7-11-15,18-4-11 0,11 1-7 16,8 1 42-1,10-1 10-15,7-3 1 16,14-6-21-16,39-6-153 0,12-8 23 16,40-21 36-1</inkml:trace>
  <inkml:trace contextRef="#ctx0" brushRef="#br0" timeOffset="-57811.14">3144 7245 800 0,'3'-2'98'0,"2"1"80"16,-3 2 11-16,2 9-58 15,3 5-17-15,1 13-48 16,0 4-25-16,6 8-27 16,-3 4-6-16,3-2-3 15,1 1-1-15,1-12 0 16,-6-1 0-16,-3-9 2 15,-4-6 2-15,-7-7 10 16,-4-8 5-16,-7-10 5 16,-1-6 12-16,2-13 1 15,-1-13-3-15,5-16 6 16,0-6-4-16,3-8 12 16,4 6 6-16,6 10-6 15,6 6-6-15,9 12-23 0,7 7-8 16,7 7-11-1,2 8-4-15,6 15-4 0,-4 4 1 16,-7 17 0-16,-6 5 3 16,-17 5 3-1,-8 3 4-15,-11 1 5 0,-3 3 1 0,-11-4-28 32,-2-2-31-32,-4-9-85 0,4-7-79 0,9-12 111 15</inkml:trace>
  <inkml:trace contextRef="#ctx0" brushRef="#br0" timeOffset="-57335.89">3469 7254 629 0,'13'20'168'16,"-3"4"129"0,0 4-85-16,-2 0-39 0,-3-2-77 15,-1 0-29-15,0-7-37 0,-3-4-9 16,1-6-4-1,-1-8 1-15,-1-3 1 0,0-6-1 16,0-11-6 0,0 0-5-16,5-9-1 15,2 0 5-15,6 1 6 0,5-1 0 16,2 5-1 0,6 4-7-16,4 7-9 0,4 6 0 15,2 6-1 1,-6 1 0-16,-4 7 1 15,-10 3 0-15,-5 5 0 16,-2 6 1-16,-6 6-1 16,5 3 1-16,-6-1-1 15,5-1 0-15,10-11 2 16,-4-7 1-16,5-11 9 16,1-5 14-16,-7-7 15 15,4-4 11-15,-3-6 8 16,-7-1-10-16,-4-4-10 15,-4-1-6-15,-6 0-16 0,-6 1-1 16,-5 5-9-16,0 5-2 16,-3 7-9-16,2 7-10 15,2 7-57-15,7 4-43 16,7 5-158-16,8-1 147 16</inkml:trace>
  <inkml:trace contextRef="#ctx0" brushRef="#br0" timeOffset="-57068.17">4375 7131 1128 0,'-2'-4'156'0,"-2"2"77"0,-11 3-9 16,-3 4-50-1,-6 10-59-15,0 1-31 0,3 10-54 16,2 4-15-16,10 3-16 15,8 0-3-15,11-3-1 16,8-5 2-16,14-8 4 16,6-6 1-16,3-5 1 15,1-3-1-15,5-4-105 16,5-3-229-16,-9-10 203 16</inkml:trace>
  <inkml:trace contextRef="#ctx0" brushRef="#br0" timeOffset="-50600.35">3498 8129 599 0,'-3'-2'105'0,"1"1"101"15,0 0-69 1,2 1-21-16,-3 1-20 0,-2 1-19 0,4 0-12 16,1 2-17-1,1 2 0-15,3 8-3 0,-1 4 4 16,-2 13-7-16,-1 9-8 15,3 21-9-15,-1 6-8 16,0 6-10-16,-1 5-3 0,-1 6 0 16,0 5 0-1,1 10 1-15,-1-4-1 16,-1-4 2-16,-2 2 0 0,-1-8-1 16,0-2 0-16,-1-13-1 15,4-10 1-15,-2-7-1 16,1-3 0-16,1-1 3 31,-1-3 4-31,-2-3 5 0,1-6 1 0,-2-6 0 31,2-4-4-31,0-6-3 0,0-2-2 0,2 0 3 16,-1-5 0-16,2 2 17 16,-1-3 5-16,-3-4-2 15,4 6-1-15,-5-4-17 16,2 2-5-1,4 5-4-15,-5-6 1 16,0 3-3-16,-1 0-1 0,2 1 0 0,3 2-1 16,3 3 0-16,5 0 0 15,-3-3 1-15,-2-1 0 16,-1-4 13-16,-3-1 5 16,1-4 5-16,0-1 1 15,-1-3-9-15,1-3-4 16,-8 3-4-16,7-1-1 0,-1 2-3 15,0-1-1-15,4 0-2 16,-2-3-1-16,3 1-1 16,-1-3 0-16,0-2-1 15,1 1 2-15,-1 0 0 16,1-3 2-16,9 4 2 31,-3-3 1-31,13 1 0 0,4 1 0 0,5-1 2 31,13 2 0-31,15-2 0 16,6-2-3-16,8-3-1 16,-6-4 0-16,-10-3 1 15,0 0 0-15,-5-2-1 16,6 1 1-16,-4 5-2 16,-5 2 1-16,-6 7 1 0,-7 2 0 15,-11 4 0-15,-1 3 1 16,-8 2 0-16,-3 2 1 15,-5-2 2-15,-5-1 1 16,-5-5 1-16,2-3-1 16,-1-6-2-16,2-4-2 15,3-10-3-15,0-4-2 0,-1-5 1 16,-1-1 1-16,-2-5-1 16,-1-2 1-16,-4-11-1 15,0-10-3-15,3-23-16 16,-2-11-3-16,3-15 0 15,-7-12 2-15,-1-2 16 16,2 0 0-16,-4-3 0 16,6 5 2-16,-3 5-1 15,4 5 0-15,5 10-1 16,-2 4 0-16,2 8-1 16,1 6-1-16,4 12-6 15,0 10-3-15,2 15-6 16,-1 2 1-16,-6 10 7 15,5 8 3-15,-4 11 2 16,-2 11-1-16,1-2-1 16,-4 11 0-16,-3 4 6 0,-2 3 3 15,-4-2 5-15,-4-3 3 16,-4-5 1-16,0-1 1 16,-9-4 0-16,-4-2 2 15,-13 1 7-15,-8 1 1 0,-8 2-2 16,0 2-2-16,-3 3-11 15,-9-2-3-15,-3 5-3 16,8 3-1-16,9-1-4 16,14 1-3-16,19-3-32 15,4-2-30-15,13-4-98 16,6 2-88-16,13-3 139 16</inkml:trace>
  <inkml:trace contextRef="#ctx0" brushRef="#br0" timeOffset="-50197.67">4529 7775 1143 0,'-8'12'101'0,"-3"5"64"15,3 4-10-15,3 7-71 16,1 3-19-16,4 6-43 16,0-1-12-16,3 1-6 15,3 2-1-15,1-3 4 16,1-1-22-16,1-5-147 16,-1-2-86-16,1-12 115 15</inkml:trace>
  <inkml:trace contextRef="#ctx0" brushRef="#br0" timeOffset="-49827.34">4506 7791 880 0,'30'-21'96'15,"-4"2"68"-15,3 1-5 16,-3 5-55-16,-7 3-22 15,2 3-39-15,0 4-17 16,-5 3-13-16,-1 4 2 0,-11 5 3 16,-8 2 2-1,-6 9-1-15,-7 4-1 0,-6 1-7 16,-2 0-3-16,-2-2-2 16,4 0-2-16,13-5-4 15,3-5-3 1,9-3 3-16,5 1 5 0,8 2 13 15,5 8 8-15,-2 3-1 16,4-1-3-16,-4-4-9 16,-2-2-3-16,3-5-1 15,-2 0-1-15,4-3-32 0,-3-3-50 16,-3-5 43 0</inkml:trace>
  <inkml:trace contextRef="#ctx0" brushRef="#br0" timeOffset="-49548.67">4847 7906 855 0,'-3'9'105'0,"1"2"37"0,1 6 3 16,1 7-33-16,2-3-41 16,3 2-13-1,3-7-11-15,3-5-5 0,2-4-1 16,3-5 5-16,0-6 16 31,-3-4 9-31,-1-4 13 0,-1-6-7 16,-8-3-15-16,-3 1-7 0,-7-2-17 15,-9 4-9 1,-6 4-16-16,-2 3-7 0,1 3-19 16,3 5-28-16,8 7-81 0,4 1-77 15,8 5 101 1</inkml:trace>
  <inkml:trace contextRef="#ctx0" brushRef="#br0" timeOffset="-49348.94">5086 7838 647 0,'7'9'128'15,"-4"1"98"-15,5 9-75 16,-2 2-5-16,-5 6-70 16,3 0-25-16,-1 4-37 15,2-4-6-15,2 0-19 16,0 2-45-16,-2-9 35 16</inkml:trace>
  <inkml:trace contextRef="#ctx0" brushRef="#br0" timeOffset="-48844.81">5135 7810 1034 0,'4'-19'134'0,"0"0"68"15,3 1-22-15,-9 1-33 0,5 2-43 16,1 3-22-16,5 5-39 15,6 4-12-15,0 7-23 16,-1 5-4-16,0 7 0 16,-2 3 1-16,-1 6 7 15,-3 0 3-15,-12 2 9 16,-4 0 1-16,-7-1-2 16,-2-4-3-16,0-6-5 15,1-6-3-15,6-9-6 16,5-1-5-16,7-5-6 15,5 1 3-15,7 4 6 16,2 0 5-16,1 5 9 16,6-1-2-16,-5 0-2 15,1-1-3-15,-5 3-4 16,-5 1 1-16,-2 7 9 0,-7-2 3 16,-6 5 3-16,-4 6 1 15,-12-1-11 1,1 4-2-16,-3-3-5 0,1-3 0 15,1-4-2-15,2-3 0 16,5-6-26-16,-2-2-22 16,5-5-65-16,4 0-45 0,2-2-132 15,4 2-161-15,4-1 257 16</inkml:trace>
  <inkml:trace contextRef="#ctx0" brushRef="#br0" timeOffset="-48569.6">4512 8332 636 0,'15'1'200'0,"5"-4"195"15,26-1-144-15,7-5-13 0,16-3-89 32,9 5-39-32,19-4-59 15,11 2-14-15,-4-1-17 16,-6-1-3-16,-15 4-42 16,-6 5 118-16,-7 1-78 0</inkml:trace>
  <inkml:trace contextRef="#ctx0" brushRef="#br0" timeOffset="-42145.37">3175 8460 549 0,'-5'4'83'0,"-1"3"80"16,0 0-27-16,3-1-54 16,3 1-9-16,6-2-3 15,2-1 9-15,5 1 13 16,4-2-9-16,3 0-36 16,2-2-20-16,7 1-21 15,2 0-2-15,1-2-27 16,-3 0-45-16,-5-2-116 15,-6-1-114-15,-6 1 154 0</inkml:trace>
  <inkml:trace contextRef="#ctx0" brushRef="#br0" timeOffset="-41934.31">3392 8412 459 0,'-4'-5'125'16,"1"-1"139"-16,2 4-41 15,1 1-55-15,1 0-21 0,7 2-38 16,2 1-25-16,4 3-26 15,2 1-19-15,-1 6-23 16,-2 1-9-16,1 4-4 16,-2 2 5-16,-6 2-1 15,-4 0 4-15,-5 0-5 16,-5-2-1-16,-7-1-1 16,2 1-9-16,-5-2-73 15,0 1-61-15,-1-5 71 16</inkml:trace>
  <inkml:trace contextRef="#ctx0" brushRef="#br0" timeOffset="-41681.61">3088 8869 653 0,'4'-2'116'16,"0"-1"125"-16,4-2-8 0,5 3-46 16,4-2-33-16,7 2-78 15,1 2-29-15,3 1-31 16,-3 3-8-16,0 2-24 16,3 0-16-16,-7-1-70 15,3-3-54-15,-8-5 85 16</inkml:trace>
  <inkml:trace contextRef="#ctx0" brushRef="#br0" timeOffset="-41485.73">3331 8802 685 0,'-6'4'134'0,"0"-1"129"16,4 1-39-16,6-3-48 0,6-1-21 16,9 0-29-1,0-1-25-15,1 4-44 0,-4 2-17 16,-6 0-27-16,-3 9-4 15,-7 2-1-15,2 5 8 0,-9 2-73 16,-3 2-54-16,-8-3-254 31,-7-3 197-31</inkml:trace>
  <inkml:trace contextRef="#ctx0" brushRef="#br0" timeOffset="-41227.47">3106 9220 686 0,'-7'7'119'0,"0"-1"121"15,3-1-13-15,4-5-23 16,4 0-16-16,7-4-51 0,2-2-27 15,8 1-61-15,3 0-23 16,4 5-22-16,1 1-6 16,1 2-77-16,7 2-50 15,-5-2-158-15,0-2-135 0,-7-2 239 16</inkml:trace>
  <inkml:trace contextRef="#ctx0" brushRef="#br0" timeOffset="-41030.89">3375 9120 613 0,'-8'-11'175'0,"2"4"185"16,3 3-71-16,-2 6-90 16,2 5-46-16,3 4-74 15,3 1-27-15,5 0-36 16,6 0-8-16,2-1-4 16,-6 2 0-16,-2 2 0 15,0-1 1-15,-9 5-11 16,0-1-27-16,-6 4-105 15,-5 1-90-15,0-2 115 0</inkml:trace>
  <inkml:trace contextRef="#ctx0" brushRef="#br0" timeOffset="-40795.36">3065 9647 926 0,'0'4'108'15,"3"-1"98"-15,2-1-9 0,8-1-57 16,2-1-29-16,5 2-67 16,4-2-19-16,2 2-18 15,3 1-21-15,2-3-90 16,5-1-72-16,-2-1 86 0</inkml:trace>
  <inkml:trace contextRef="#ctx0" brushRef="#br0" timeOffset="-40611.8">3323 9578 652 0,'-5'-2'167'0,"0"1"141"16,5 4-96-16,5 3-29 15,4 6-43-15,6 2-16 16,1 4-36-16,1 3-19 15,0 3-35-15,-9 0-12 0,0 1-9 16,-9-3-2-16,-9 5-22 31,-4 1-46-31,-19 3-284 0,-2 5 222 0</inkml:trace>
  <inkml:trace contextRef="#ctx0" brushRef="#br0" timeOffset="-24609.85">3715 8877 392 0,'4'-6'99'0,"-2"2"95"0,-1 0-13 16,-1 1-43-16,-3 2-23 15,-3 0-36-15,1 1-7 16,2 3-12-16,3-3-3 15,0 1-4 1,2-3 1-16,6 2-2 0,1-4 7 0,5 0 8 16,-2 3-3-16,-7 2-12 15,6 2-5-15,-11 11-10 16,-1 3-7-16,1 7-11 16,-4 5-5-16,4 3-10 15,0 4 0-15,0 4-2 16,-2 2-1-16,2 4 0 15,2-3 0-15,-1-7-32 16,1-5-26-16,4-10-58 16,-1-5-44-16,6-7-149 15,0-5 176-15</inkml:trace>
  <inkml:trace contextRef="#ctx0" brushRef="#br0" timeOffset="-24126.01">3926 9068 797 0,'2'-12'102'0,"-1"2"93"16,-1 3 2-1,-3 6-49-15,-1 4-28 0,1 9-57 32,3 4-18-32,1 9-19 0,0 2-9 0,7 1-11 15,-2-2-2 1,4-5-3-16,5-3 0 0,-4-7 1 16,3-5 1-16,0-6 1 15,-4-6 1-15,0-7 2 0,0-3-1 16,-4-7 2-16,2 0 9 15,-2 6 9 1,-1 3 4-16,2 13 1 0,1 4-10 16,0 9-11-1,5 6-4-15,0 1 4 16,3 0 7-16,5-9 22 0,-7-6 6 0,5-8 33 31,-7-6 3-31,-1-5-6 16,-2-4-5-16,-9-9-36 15,1-4-14-15,1 0-16 16,2-1-3-16,3 5-56 16,5 4-50-16,4 7 58 15</inkml:trace>
  <inkml:trace contextRef="#ctx0" brushRef="#br0" timeOffset="-13908.22">4778 8989 345 0,'-2'-1'97'0,"6"0"110"15,-1-1-9-15,3 1-37 16,-2 1-23-16,-1 7-42 16,-2 4-20-16,-1 10-31 0,0 3-7 15,1 5-25-15,2 2-6 16,2-1-5-16,0-3-2 16,5-5 0-16,-1-3-1 15,1-8-39 1,-2-7-64-16,-1-5 61 0</inkml:trace>
  <inkml:trace contextRef="#ctx0" brushRef="#br0" timeOffset="-13746.8">4773 8870 1075 0,'-1'-3'44'0,"1"0"7"15,2 0-31-15,2-3-12 16,-1-3 15-16,2-1-17 16</inkml:trace>
  <inkml:trace contextRef="#ctx0" brushRef="#br0" timeOffset="-13530.41">4883 8846 476 0,'1'-7'140'0,"2"4"155"0,-3 1-73 0,0 9-53 15,1 8-36 1,1 7-53 0,4 8-27-16,2 3-38 15,0 0-7-15,1 4-5 0,-2 1-1 0,1 4 0 16,0 3-1-16,-6-5-83 31,1-3-76-31,-3-11 86 0</inkml:trace>
  <inkml:trace contextRef="#ctx0" brushRef="#br0" timeOffset="-13280.66">5008 8728 1125 0,'-1'-5'125'0,"-3"5"91"0,4 6-20 0,-3 12-43 31,6 10-37-31,5 12-50 16,-7 0-20-16,8 3-27 16,-5 0-7-16,4 0-7 15,5 2-2-15,0-1-24 16,4 1-29-16,1-7-114 15,-3-6-101-15,3-9 141 16</inkml:trace>
  <inkml:trace contextRef="#ctx0" brushRef="#br0" timeOffset="-12607.84">5192 9058 781 0,'3'7'104'0,"0"-1"86"0,4-1-20 16,-3-4-47-16,1-1-37 16,3-6-33-16,-1-3-8 15,5-2-5-15,-2-2-2 16,0-2-19-16,-2 0-7 0,-6 1-4 16,-2 2-1-16,-6 5 2 15,-4 6 0-15,-3 7 0 16,0 9-1-16,-2 10-3 15,1 3-2-15,8 3-3 16,1-1-1 0,11-9-1-16,5-4 0 0,7-9 1 15,4-2 1-15,2-10 0 16,5-2 0-16,3-9 1 16,3-2-1-16,6-3 2 15,2-3-1-15,-3-1 2 16,-8-1 1-16,-15 2 1 15,-4 1 14-15,-19 6 17 16,-3 4 6-16,-8 5 3 16,-6 5-14-16,1 8-18 15,2 0-7-15,5 9-5 16,5-3-1-16,4 1-1 0,5 5-1 0,7-2 0 16,-3 3 1-16,5 5 1 15,3 4 0-15,-7 4 2 16,4 6 0-16,-7 5 1 15,-5-2-1-15,0 6-2 16,-4-3 0-16,-7-1-1 16,1-2 0-16,-5-13 1 15,0-3 1-15,-2-14 4 16,1-6 1 0,6-13 1-16,0-9-1 0,8-10-3 15,-1-10-2-15,7-6-5 16,3 0-2-16,9 0-34 15,6 7-20-15,7 4-63 16,5 0-54-16,7 5-179 16,2 3 202-16</inkml:trace>
  <inkml:trace contextRef="#ctx0" brushRef="#br0" timeOffset="-12131.03">5756 9017 750 0,'4'-3'211'0,"-8"0"159"16,-10 2-129-16,-3 0-56 15,-5 4-96-15,0 1-24 0,4 3-36 16,-2 2-12-16,8 4-12 31,-1 2-4-31,6 2-3 0,7-1-3 0,3-5 0 16,5-3 0-16,5-7 4 16,-2-3 1-16,0-7 3 31,1-3 1-31,-2-1 1 15,-1 0-2-15,2 5-1 0,-3 2-2 0,-1 8 0 16,0 5-1 0,-5 8-1-16,2 3 1 0,3 3 0 15,1-2 1 1,4-9 0-16,2-5 1 0,1-10 7 16,-2-6 6-1,4-9 9-15,-3-5 1 0,0-8-2 0,5-2-6 16,-5-7-4-1,3-3-2-15,-1-9-1 16,-5 2-1-16,-1 1 0 16,-4 11 10-16,-3 22 13 15,-3 9 4-15,-2 26-2 16,-8 7-10-16,-6 21-17 16,-1 9-4-16,-1 4-1 15,6 3 0-15,9-1-1 16,5-6-3-16,11-6-5 15,4-6-19-15,7-11 1 16,3-4-167-16,3-11-359 16,-2-4 354-16</inkml:trace>
  <inkml:trace contextRef="#ctx0" brushRef="#br0" timeOffset="-11764.95">6417 9089 1127 0,'4'-4'170'0,"-5"-1"126"15,-11-2-88-15,1 2-27 0,-10-1-73 16,1 2-32-16,-5 4-49 16,-2 4-16-16,3 11-11 15,5 6-3-15,5 9-6 16,5 2 2-1,9-2-2-15,6-4 1 0,11-10 1 16,6-7 2-16,3-10 4 16,1-6 2-16,-3-11 2 15,-1-2 1-15,-6-1 1 16,2 3 0-16,-10 5-1 16,-2 6 0-16,-8 9-3 15,0 8-1-15,-3 8 2 16,1 1-27-16,4-1-91 15,1-7-76-15,10-7-204 0,5-2-59 16,7-3 234 0</inkml:trace>
  <inkml:trace contextRef="#ctx0" brushRef="#br0" timeOffset="-11387.65">6659 9147 851 0,'13'-11'184'0,"-5"0"172"0,-5 0-55 0,-11 4-113 31,-5 1-48-31,-7 7-75 0,-2 4-22 0,0 7-29 15,4 6-5-15,4 5-7 16,5 2-3 0,9-4-7-16,7-6 1 0,9-7 1 15,1-5 2-15,8-5 4 16,-1-5 3-16,-3-10 2 16,0-5 1-1,-3-9 1-15,-1-4 0 0,-6-9 1 16,1-3 1-16,-10-11 5 15,-2-1 0-15,0-4-3 16,-1 7 0-16,1 22 4 16,0 13 2-16,-1 32 2 15,-5 10-2-15,1 26-12 0,-3 4-3 16,-4 4-1 0,4 3-1-16,6-4-21 0,2-1-52 15,12-5-93-15,6-9-18 16,9-16-104-1,6-7-32-15,4-12-70 0,0-6 173 16</inkml:trace>
  <inkml:trace contextRef="#ctx0" brushRef="#br0" timeOffset="-10818.9">6994 9126 804 0,'15'-22'161'0,"-7"-2"147"0,-5 2-52 0,-7 2-85 16,-7 3-31-16,-6 8-46 15,1 8-24-15,-6 8-44 16,0 10-10-16,2 10-13 15,-3 3-3-15,10 5-4 32,9-3-3-32,6-9-4 0,13-6 0 0,4-15 2 15,1-4 3 1,7-12 6-16,-3-4 1 16,3-9 3-16,-1-5 2 0,-4-7-1 0,2-2 16 31,-4-7 7-31,-2-2 3 15,-5-10 3-15,-4-4-17 0,-3 9-5 16,1 9 1-16,-6 28 4 0,-1 19 0 16,-8 24-2-1,-6 12-7-15,-4 14-7 16,-6 7 1-16,0 5-1 16,0-2-1-16,10-4 0 15,3-9-3-15,13-15-3 16,7-11 0-16,8-16 2 15,4-7 1-15,9-9 4 16,-1-4 1-16,2-5 1 16,1 1 1-16,-5 4-2 15,6 4 0-15,-12 8-1 16,0 4-1-16,-9 13 0 16,-11 5-1-16,1 6 1 0,-4-2 0 15,-3-2 1-15,3-1 0 16,-3-10 1-16,9-2 1 15,-3-9 6-15,6-9 13 16,1-6 30-16,1-2 14 16,6-6 14-16,-1-1-11 15,10 1-28-15,0-1-17 16,10 7-20-16,5 1 3 16,1 3-97-16,2 1 382 0,0 4-233 15</inkml:trace>
  <inkml:trace contextRef="#ctx0" brushRef="#br0" timeOffset="3780.54">10045 6249 304 0,'-7'9'73'0,"3"-6"87"0,1-1-9 16,3-6-2-1,1-2 2-15,2 0-23 0,0 1-29 16,1 3-58-16,-1 2-18 0,-1 2-16 16,2 0-3-16,0-1-1 15,3-2-1-15,6-2 14 16,0-1 6-16,4 1 8 31,2 0 4-31,-2 3-6 16,1 1-3-16,2 8-3 0,3-1-5 15,6 0 3 1,-3 1 1-16,5-3 8 16,-1 0 2-16,-2-2-4 0,1-1-4 0,0 0-8 31,-4 3-4-31,6 5-6 0,-1 4-1 16,9 7-2-16,3 1 0 15,5 2 0-15,2 3-1 16,0 5 0-16,-5 0 0 15,-5 2 0-15,-5 0-1 16,-3-2 1-16,4 1 1 16,-2 0-1-16,8 0 1 0,2 3-1 15,4 2-1-15,3 7 0 16,-4 3 0-16,-6 11 0 16,-6 2 0-16,-7 5 1 15,-1 0 1-15,-3-3-1 16,3 1 0-16,0-1 1 15,0 0-1-15,-3 3 1 16,-2 0 0-16,-4-4 20 16,-6 2 12-16,-6-3 18 15,-5-1 6-15,-6 2-3 16,0 3-1-16,-3-3 1 16,2 0 0-16,-1-3-5 15,2-5-5-15,0 0-11 0,2 2-3 16,-1-2-9-16,0-1-4 15,-1-6 11-15,0-2 5 16,-1-6 10-16,-2-2 4 16,0 2-10-16,-7-1-6 15,4 3-12 1,-1 2-3-16,-3 0-8 0,-3 0-3 16,-1 1-1-16,1-2-1 15,-6-5 0-15,-3-2-1 16,-8-5 0-16,-2-1 1 0,-1 4-2 15,-1-2 0-15,4 3 0 16,2-3-1 0,5-5 0-16,6-3-1 15,1-9-5-15,3-6-37 0,2-12-140 16,2-11-355-16,0-23 316 16</inkml:trace>
  <inkml:trace contextRef="#ctx0" brushRef="#br0" timeOffset="7130.93">10914 9069 385 0,'1'-4'105'0,"3"-1"119"15,0 1-25-15,2 0-25 16,-4 0-7-16,0 0-15 31,-1 0-9-31,-1 0-21 0,-1 1-9 16,-5 3-13-16,-2 1-10 0,-3 4-21 31,0 3-11-31,0 1-19 0,1 2-3 16,3 0-1-1,1 1 3-15,-2 1-2 0,-4-2-2 16,0 1-11-16,-1 3-5 15,-5-2-9-15,-6 0-2 16,-3-3 1-16,-9-2-2 16,-7-4 0-16,1 0 0 15,-7-3-2-15,-1-2-1 0,3 3 0 16,-1-1 0-16,0 5-1 16,-7 1 1-16,-11-3 0 15,-1 1 0-15,-3-4 2 16,8-1 1-16,7-1-1 15,1-2 1-15,-6-2 13 16,-6 2 1-16,-5 1 2 16,0-1-1-16,2 2-16 15,7 1-2-15,-5 0-3 16,-2 4 0-16,-6 0 0 16,3 0 0-16,4 3 0 15,7-2 0-15,4-1 0 16,-1 0-1-16,-5 0 1 0,-2-1 0 15,4 4 0-15,0 0 0 16,12-1 0-16,5 1 0 16,-2-3 0-16,1 4 0 15,-9-5 0-15,-2 1 0 16,7 3 0-16,-2-4 0 16,12 2-1-16,-1 3 1 0,2-7-1 15,6 0 0-15,6 2 1 16,0-6-1-16,11 0 1 15,-3-2 0-15,0-3-1 16,3 2-1-16,4 0 0 16,-1-2 0-16,0-3 0 15,4 1 1-15,-1 0 0 16,-2 1 0-16,1 2 0 16,2 2 1-16,-7 0-2 15,3 2 0-15,0 2 1 16,-4 1-1-16,4-2 1 15,2 0 0-15,2-1 1 0,2-1-1 16,1 0 0-16,1 0 0 16,0-2 0-1,-2 0 1-15,0 2 0 0,0 2 2 16,-2-1-1-16,-1 0-1 16,-3 0 1-16,-1-2-1 0,3 1 0 31,1 0-1-31,2 0-33 0,1 0-18 0,1 0-44 15,0 0-29-15,5 1-89 16,1-1-103-16,8-1 179 16</inkml:trace>
  <inkml:trace contextRef="#ctx0" brushRef="#br0" timeOffset="7740.56">7956 8936 586 0,'0'4'134'0,"0"2"145"31,1-1-42-31,-1 0-53 0,-1-1-32 0,0 0-48 31,-4 0-21-31,-4 1-33 16,-3 1-14-16,-7 3-23 16,-4 3-5-16,-4 4-6 0,-2 2 0 15,3-1 0-15,3 0-1 16,-2-4 2-16,3-3-1 15,6-5-1-15,-1-1 1 16,9-2 7-16,7-1 5 16,-5 2 22-16,14 1 8 15,-1 5-2-15,4 2-5 16,8 10-19-16,-2 3-9 16,5 5-5-16,-2 0-2 0,2 1 0 15,1-2 0-15,5-5-1 16,2-3 0-16,5-4-41 15,2-3-49-15,3-2-252 16,7 2 205-16</inkml:trace>
  <inkml:trace contextRef="#ctx0" brushRef="#br0" timeOffset="33531.85">2857 8971 304 0,'-1'2'92'0,"5"-1"123"15,-2-1 3-15,7-1-14 16,-1-1-4-16,-2-1-24 0,2 2-6 16,-4 1-18-16,-2 3-17 15,-4 5-36-15,-4-1-16 16,-6 6-28-16,-3-1-10 16,-5 4-18-16,-3 4-6 15,-2 2-9-15,0 2-3 16,-1 3-4-16,0 1-1 15,3-3-2-15,2-1 1 16,7-6-3-16,2-7 6 16,7-6-66-16,0-5-46 0,6-11-137 15,4-1-158-15,5-5 230 16</inkml:trace>
  <inkml:trace contextRef="#ctx0" brushRef="#br0" timeOffset="33875.39">2653 8976 542 0,'-5'-2'166'0,"1"0"164"16,-4 0-96-16,2 1-27 15,3 1-32-15,0 2-11 16,1 1-30-16,-1 1-12 16,4 5-24-16,1 3-14 15,3 5-29-15,5 2-6 0,4 3-2 16,6 1-7-16,10 3-7 16,5-1-6-16,9 1-18 15,4-2-1-15,1 0-4 16,3 1-8-16,-12-5-58 15,-6 1-52-15,-6 4-256 16,-5 2 217 0</inkml:trace>
  <inkml:trace contextRef="#ctx0" brushRef="#br0" timeOffset="145517.42">6582 9411 492 0,'2'-1'81'0,"-1"-7"96"16,0 0-13-16,1 0-2 15,-1 0-5-15,1 4-26 32,-1-2-10-32,-2 3-25 0,0 1-11 0,0 3-12 0,1-1-12 15,1 8-20-15,3 4 2 16,3 4-3-16,2 5-1 31,-3 3-5-31,-2 2-11 0,-1 7-16 0,-2 3-4 16,-1-1-20-1,0-5-30-15,0-7-76 0,-1-3-58 16,1-7-303 0,0-2 289-16</inkml:trace>
  <inkml:trace contextRef="#ctx0" brushRef="#br0" timeOffset="145967.32">6593 9379 782 0,'0'-11'94'0,"3"1"97"15,-2 4-9-15,0-2-15 0,2 1-22 16,4 6-47-16,0-5-17 16,3 2-11-16,5 3-5 15,2-7-12-15,5 5-7 16,9 7-16-16,-1-3-7 15,3 3-8-15,0 1-3 0,-17-2-6 16,-6 1 1 0,-11 8-1-16,-13-3 1 0,-8 5-2 15,-6 5-2-15,-7-5-12 16,-1-1-7 0,5-4-3-16,2-5 0 0,9-3 11 15,5 0 5-15,7-3 1 16,7 2 0-16,6 0 1 15,4 0 6-15,4 3 13 16,3 2 5-16,5 2 1 16,4 5-6-16,2 3-12 15,2 6-3-15,-3 4-2 16,0 3 0-16,-7-2-21 16,-6-1-22-16,5-3-63 0,-4-5-38 15,7-3-76-15,-5-7-55 16,-1-8 155-16</inkml:trace>
  <inkml:trace contextRef="#ctx0" brushRef="#br0" timeOffset="146600.25">6953 9355 764 0,'-3'-5'115'0,"-2"1"108"0,3-2-19 16,1 0-44-16,4 4-14 15,4-3-22-15,2 1-5 16,5-1-13-16,0-2-12 16,5-3-30-16,0 2-14 15,-1 5-19-15,2 1-9 0,-2 6-10 16,-2 5-2-16,-3 1-5 16,-4 4 0-16,-9-2 0 15,-3 1 0-15,-11-1-1 16,-4 1 0-16,-2 4-2 31,-1-4-1-31,6-1 0 0,5-3-1 16,9-8 0-1,0 0 1-15,11-5-1 16,3-2-1-16,1 1 15 16,4 1 8-16,1 3 5 0,1-2 4 0,5 4-13 15,-1 1-7 1,5 4-5-16,-4 2-2 15,-1 3-3-15,-1 2 1 0,-10 2 3 16,-11 4 7 0,-14 0 14-16,-6 2 2 15,-15 0 0-15,2 0-5 16,-9-1-12-16,-2-5-3 16,1-8-6-16,6-2-2 15,6-7-51-15,5-2-28 16,13 1-81-16,9 2-56 0,-2-3-175 15,12 5 218-15</inkml:trace>
  <inkml:trace contextRef="#ctx0" brushRef="#br0" timeOffset="-136653.35">3819 9457 589 0,'-1'-1'109'0,"-1"1"90"16,-6 1-32-1,3 0-50-15,-1-1-19 0,0-2-8 16,4-1-4-16,5 1-4 16,-3 2-8-16,4 6-23 15,-3 8-11 1,0 14-22-16,-3 6-9 0,-4 9-4 16,2 3-2-16,2 4-1 15,-1-5-28 1,11-2-107-16,-3-6-67 15,5-12-216-15,5-3 216 0</inkml:trace>
  <inkml:trace contextRef="#ctx0" brushRef="#br0" timeOffset="-136239.58">3942 9615 540 0,'0'-2'116'15,"-4"1"98"-15,2 4-69 16,2 5-31-16,3 5-31 16,1 2-15-1,4 9-27-15,-3-6-10 0,3-1-17 16,4 2-5 0,-1-12-5-16,2 2 0 15,-1-10 16-15,1-4 10 0,0-1 7 31,-1-9 1-31,-3 2-14 0,-1-1-9 0,-2 1-9 16,2 9 0-16,0 4-2 16,-1 1-2-16,4 7 6 31,-1-1 8-31,4 4 14 0,4-1 11 16,-3-9 20-16,-2-5 12 15,-1-11 7-15,-1-5 4 0,-3-9-13 16,5 2-19-16,-8-4-22 15,3 1-12-15,-2 4-11 16,-2 2-3-16,-1 3-78 16,0 1-59-16,7 5-183 15,0 1 159-15</inkml:trace>
  <inkml:trace contextRef="#ctx0" brushRef="#br0" timeOffset="-133358.3">5989 9581 469 0,'-5'-3'109'0,"5"-3"103"16,-3 0-22-16,2-2-47 16,1 0-17-16,-5 0-27 15,4 1-18-15,-1 2-33 16,-1 1-10-16,-9 2-17 0,-5 0-8 15,-7 2-7-15,-2 3-1 16,2 9-3-16,-2 2 0 16,3 11-3-16,6 5-1 15,6 9 0-15,3 3 0 0,5-1 1 16,1 2-1 0,2-5 2-16,0 1-1 15,4 0 1-15,0-1 0 0,7 3-1 16,0-5 0-16,7-3-1 15,0-5 1-15,8-9 0 16,1-4 1-16,1-9 1 16,2-1 1-16,-8-11-25 15,1-4-59-15,-7-13 51 16</inkml:trace>
  <inkml:trace contextRef="#ctx0" brushRef="#br0" timeOffset="-132855.03">6051 9783 862 0,'1'6'114'0,"-1"0"68"15,0 6-40-15,0 7-29 16,3 7-49-16,0 6-23 16,-1 2-30-16,1 4-3 15,-3-3-9-15,3 0-17 16,2-7-7-1,-2-8 0-15,0-10 5 0,0-9 17 0,-6-12 6 16,3-6 1-16,-1-17 0 16,-1-2 1-1,2-6 13-15,-3-2 9 16,0-2 16-16,2 3 8 0,6 10 3 16,4 4-4-16,7 14-9 15,3 3-5-15,0 2-15 16,2 3-8-16,1 8-7 15,-1 4-2-15,-2 7-1 16,-5-1 1-16,-7 3 2 16,-7 3 2-16,-7 2 3 15,-7 0 0-15,-7-1-1 16,-3-3-2-16,0-5-4 0,1 1-1 16,11-3-4-16,5 2-3 15,9 1-2 1,9 1 1-16,6 2 2 0,1 0 1 15,3 2 2-15,-1-1 1 16,-3-3-45-16,3-1-57 16,0-4-262-16,-1 0 216 0</inkml:trace>
  <inkml:trace contextRef="#ctx0" brushRef="#br0" timeOffset="-132474.7">6329 9834 766 0,'1'-11'150'16,"6"2"139"-16,4-2-102 16,-2 4-27-16,5 2-57 15,-5 1-27-15,11 4-48 0,-3-2-11 16,0 1-11-16,-7-3-2 31,-2 5-1-31,-3 2 1 0,-4 7 2 16,-2 3 0-16,-12 0 0 15,8 5-1-15,-1-3-2 0,-2-1-2 0,11-5-1 32,2 0-2-32,0-4 0 15,9 4 2-15,-5 1 9 16,-2-1 1-16,7 4 3 16,-6-1-1-16,-2 2 0 15,0 0 1-15,-12 1 2 16,-3 0-1-16,-2 4-4 15,-5-1-2-15,-3-5-9 16,-6-2-22-16,-7-11-64 16,5-4-53-16,12-11-194 15,4-5 190-15</inkml:trace>
  <inkml:trace contextRef="#ctx0" brushRef="#br0" timeOffset="-132109.24">6585 9739 668 0,'14'-5'146'0,"1"-1"112"15,-9 3-67-15,1 0-32 0,-2-1-58 16,2 4-25-16,2 0-37 16,3 0-13-16,7 2-13 15,-2-1-5-15,8 8-4 16,-6-1 0-16,0 9-2 15,-3 7 1-15,-12 2 0 16,-1 7 1-16,-7 2-1 16,-3 3-1-16,1 8 0 15,-1 1-1-15,0 3 1 16,-3-4 0-16,1-4 1 16,0-3 1-16,-4-8 2 15,-1-1 17-15,-7-9 20 16,-3-4 9-16,-7-6 17 15,-5 0-14-15,-5-8-17 16,0-2-11-16,-6-8-35 16,-7-5-61-16,-3-8-268 0,-3-5 215 15</inkml:trace>
  <inkml:trace contextRef="#ctx0" brushRef="#br0" timeOffset="-81377.69">12344 10303 785 0,'4'-11'126'0,"1"1"137"16,4 5-88-16,0-1-25 15,0 2-22-15,1-4-30 0,3-1-10 16,11 7-28-16,5 1-10 16,11 5-16-16,1 2-10 15,7 4-10-15,10 2-4 16,18 10-8-16,1 2-2 15,0 12 0-15,-5 3 0 16,-14 10 0-16,-1 5 0 16,-11 3 1-16,-6-4 1 0,-11 2 18 15,-13-3 7-15,-16 2 15 16,-12 5 11-16,-22 5-5 16,-6 6-5-16,-11-1-12 15,-6 2-10 1,-16-7-12-16,-9 1-3 0,-14 8 0 15,-3 4-2-15,-10 1 1 16,-3-1-6-16,-15-7 36 16,5-4 13-16,-16 1 14 15,-1-1 10-15,-6 2-34 16,-19-9-13-16,17-2-13 16,-2-5-5-16,0-7-4 15,15 2-2-15,7-8-9 16,2-3-19-16,23-3-87 0,4-6-63 15,24-7-295-15,17-2 270 16</inkml:trace>
  <inkml:trace contextRef="#ctx0" brushRef="#br0" timeOffset="-81109.49">10360 12109 1619 0,'3'-7'119'0,"-3"1"72"16,-5 2-67-16,-7 3-48 16,-3 3-29-16,-10 12-33 15,-3 5-13-15,-10 14-5 16,-2 9 0-16,5 9 1 16,2-1 2-16,13-1-1 15,8-10-2-15,15-6 6 16,12 0 5-16,24-9 8 15,15 0 4-15,20-16-6 16,6-6-2-16,25-16-135 16,13-11-223-16,21-15 209 15</inkml:trace>
  <inkml:trace contextRef="#ctx0" brushRef="#br0" timeOffset="-80795.62">12349 11930 1402 0,'-5'8'161'0,"-3"2"135"16,0 3-35-16,-6-5-65 16,4 7-50-16,1 1-81 15,1-1-31-15,4 5-29 16,2 5-5-16,4 4-1 16,1-2 1-16,7 4-71 15,3-2-59-15,1-8-163 16,4-4-279-16,-3-12 336 15</inkml:trace>
  <inkml:trace contextRef="#ctx0" brushRef="#br0" timeOffset="-80622.23">12502 11790 1954 0,'-7'-6'99'0,"-4"0"13"16,-4-4-43-16,-2-3-47 15,9 0-43-15,7-4-172 16,5 2 132 0</inkml:trace>
  <inkml:trace contextRef="#ctx0" brushRef="#br0" timeOffset="-80433.69">12650 11643 1345 0,'-3'14'115'0,"-2"12"116"16,3 9-103-16,1 21-19 16,-4 5-32-16,3 6-49 15,-4 1-13-15,5-5-6 16,2-1-36-16,2-9-113 16,5-6-84-16,-1-19 99 0</inkml:trace>
  <inkml:trace contextRef="#ctx0" brushRef="#br0" timeOffset="-80243.22">12872 11435 1733 0,'3'2'146'0,"-4"19"74"0,-8 7-23 0,-3 20-67 15,0 11-36-15,5 10-45 16,5 10-18-16,4 11-24 15,5 0 4-15,-1-5-85 16,5-8-98-16,7-20-341 16,2-6 284-16</inkml:trace>
  <inkml:trace contextRef="#ctx0" brushRef="#br0" timeOffset="-79693.3">13042 11852 1267 0,'6'14'152'0,"2"2"65"16,-2 13-43 0,0 0-34-16,1-6-71 0,-2-5-23 15,9-10-17-15,1-6 3 16,5-8 13-16,0-4 4 16,-3-4 9-16,-5-8-3 15,-11 0 3-15,-4 1 6 16,-11 3-4-1,-5 15-5-15,-4 16-27 0,1 13-11 0,0 18-18 16,5-1-4 0,11 3 0-16,7-6 1 0,18-15 1 15,8-8 1-15,13-15 6 16,11-5 10-16,6-15 12 16,0-3 10-16,-10-6 21 31,-12-12 5-31,-7 4-2 15,-3-7-7-15,-9-1-13 0,-2 13-6 0,-17 9-3 32,-7 17-3-32,-7 30-14 15,0 18-9-15,-8 24-7 16,4 7-1-16,-1 12-2 16,0-2 1-16,10 5-23 0,2-1-29 15,4-11 3 1,-1-8 3-16,2-18 27 0,-9-10 33 15,0-18 8-15,-2-9 4 16,-8-25 1-16,5-11-4 16,-2-22-9-16,-3-9-5 15,0-16-21-15,4-6-15 16,12 0-39-16,8 5-26 0,21 21-86 16,12 12-45-16,18 18-155 15,8 4 195-15</inkml:trace>
  <inkml:trace contextRef="#ctx0" brushRef="#br0" timeOffset="-79253.39">13750 12095 1195 0,'8'-2'257'15,"-6"-3"195"-15,-15 2-173 16,-16 0-71-16,-10 1-119 16,-1 2-37-16,2 2-40 15,6 1-8-15,17-1-10 16,6 5-5-16,12-2-2 15,7 1-1-15,10-3 6 16,6-3 5-16,8-5 8 16,-2-3 3-16,-2 1 4 15,-1 2 0-15,-8 5-3 16,-9 0-2-16,-2 8-6 0,-5 0-1 16,-5 9-4-16,1 7-2 15,-1 1-5-15,2 1-2 16,9-11-1-16,4-5 2 15,7-13 8-15,-4-9 6 0,8-15 18 16,0-7 11-16,2-17 19 16,5-8 11-16,-2-24-4 15,2-9 7-15,-9-9 3 16,-2-2-14-16,-10 30-1 16,-3 21-10-16,-10 38-25 15,-9 21-3-15,-11 36-9 16,-7 8-9-16,-2 24 0 15,2 9 0-15,12-1-63 16,6-7-49-16,19-12-80 16,13-8 84-16</inkml:trace>
  <inkml:trace contextRef="#ctx0" brushRef="#br0" timeOffset="-77900.23">14778 11991 890 0,'-4'0'191'0,"1"1"236"16,1 4-176-16,1 9-84 15,-2-1-42-15,1 7-66 16,-1 1-24-16,-2-2-27 16,0-1-3-16,3-3-5 15,-1-3 0-15,13-5-2 16,-1-6 1-16,5-8 3 16,4-4 3-16,-4-11 7 15,4-1 8-15,-2-9 14 16,-1 0 12-16,-4-12 22 15,-4-11 0-15,-3-15 3 16,-1-12-2-16,-3-12-10 16,-2-3 2-16,2-4-15 15,3 8-9-15,2 24-7 0,-1 14-6 16,0 33-6-16,-1 13-9 16,-1 24-17-16,1 15-8 15,1 36 3-15,-1 11 1 16,1 24 9-16,3 7 3 15,-1-8-32-15,11-1-32 16,15-18-82-16,-1-19-35 16,13-22 9-16,1-12 27 15,-5-24 82 1,2-6 34-16,-3-13 27 0,-4-5 17 0,-9-9 37 16,0-3 25-16,-14-7 29 15,-7 1 1-15,-13 12-7 16,-8 6-22-16,-9 19-31 15,-2 6-17-15,-1 13-30 16,1 7-7-16,1 2 0 16,5-1 1-16,11-9-3 15,7-7 0-15,19-10 2 16,7-2 0-16,3-13 8 16,7-4 5-16,0-5 14 15,-2-3 7-15,-1 8 6 16,-2 4-5-16,-11 15-13 0,-2 10-7 15,-14 20-7 1,-5 11 1-16,-5 0-2 0,-3-7-1 16,8-10-3-16,4-13-2 15,12-8 4-15,2-4 2 16,9-18 9-16,5 1 7 16,-1-21 22-16,2-3 13 15,-7-20 25-15,3-14 3 16,-7-18-14-16,-5-11-5 15,-5-3-17-15,-2 8-7 0,-3 30 1 32,0 23-9-32,-1 36-21 0,-5 14-8 0,-4 30-13 15,2 15-3-15,-1 33 8 16,-2 5 4-16,2 10-13 16,1 1-29-16,-1-10-123 15,6 3-89-15,3-12-155 16,3-11-74-16,1-21 28 15,0-11 70-15,-5-20 188 16,-2-5 172-16,0-10 244 16,-5-12 82-16,4-5 62 0,0-6-46 31,2-2-114-31,11 4-47 0,4 1-49 0,5-1-6 16,11-2-8-16,3 0-10 15,10 0-21-15,7 3-14 16,5 2-21-16,-4 0 2 15,-11 5 4-15,-16-1 2 16,-19 9 10-16,0 4-6 16,-20 5-12-16,-5 6-5 15,-15 16-20-15,-11 7-11 0,3 7-16 16,4 6-7-16,19-7-6 16,9-5 4-16,18-7 13 15,4-9 9-15,17-13 15 16,6-2 4-16,1-12 11 31,0-13 11-31,-8-2 13 0,-6-8 4 0,-7-5 8 16,-7-1-2-16,-5 6-8 15,-4 6 0-15,-2 18-19 16,-1 22-7-16,-2 19-11 16,4 11-3-16,1 9-29 15,6-7-31-15,3-9-154 16,4-10-51-16,19-5 126 15</inkml:trace>
  <inkml:trace contextRef="#ctx0" brushRef="#br0" timeOffset="-76862.66">7719 12196 1219 0,'-4'-1'193'0,"4"-3"-51"0,2 0 141 16,-1 2-92-16,8 4-42 16,-9 19-54-16,-2 13-30 15,1 26-35-15,-7 16-11 0,3 16-13 16,-1 11-3-16,0 13-22 16,1-3-23-16,5-10-1 15,-1-12-1-15,7-21 24 16,-2-10 21-16,0-13 8 15,4-8 7-15,2-23 6 16,2-8 2-16,10-11 0 16,3-5-6-16,18 1-5 15,13-2-4-15,40 4-6 16,14 2-1-16,27 3-2 16,22 4-1-16,-3-7 0 15,16-5 0-15,-5-12 3 16,-17-3 2-16,-9 0 4 15,-19 4 3-15,-37 3 5 16,-18 3 3-16,-34 6 12 0,-17-1 8 16,-17-1 3-16,-6-4-5 15,-13-7-13-15,-5-5-11 16,-5-9-15-16,6-5 4 16,14-16-1-16,3-15 5 15,14-12 16-15,2-11 1 16,2-19 11-16,3-6-2 15,-4-8-8-15,-1-3-5 16,-1 11-5-16,3 17-1 16,6 27 7-16,-8 13 1 0,-3 29 2 15,-6 11 0-15,-14 15-10 16,-7 10-4-16,-30 15-7 16,-13 9-2-16,-17 15 0 15,-10 3 2-15,-21 5-4 16,-15 5-20-16,-26-1-36 15,-24 5-25-15,2 10-32 16,-13 2 4-16,11 13-21 16,27 4-29-16,25-5-112 15,33-7-145-15,46-17 231 16</inkml:trace>
  <inkml:trace contextRef="#ctx0" brushRef="#br0" timeOffset="-76500.49">8713 13568 1751 0,'0'6'119'0,"0"6"66"16,5 9-30-16,-3 18-43 15,2 10-36-15,3 12-52 16,1 1-14-16,4 6-10 15,-2-3-34-15,4-1-134 16,1-3-131-16,4-18 150 16</inkml:trace>
  <inkml:trace contextRef="#ctx0" brushRef="#br0" timeOffset="-76168.45">8761 13654 1456 0,'9'-36'173'15,"8"0"138"-15,10 3-93 0,17 7-67 16,6 4-44 0,0 10-48-16,-1 6-17 0,-13 10-25 15,-10 7-6-15,-9 12 0 16,-6 6 1-16,-11 7 3 16,-9-1 2-1,-16-4-2-15,1-2-4 0,-15-12-5 16,-2-3-4-16,6-1-2 15,0-9-1-15,17 8-6 16,13-2 7-16,13 8 9 16,10 5 7-16,13 5 10 15,7 8-8-15,2 1-8 16,3 1-4-16,-1-2-17 16,-5-3-47-16,3-5-75 15,-2-3-85-15,-2-10-326 16,5-8 329-16</inkml:trace>
  <inkml:trace contextRef="#ctx0" brushRef="#br0" timeOffset="-75727.76">9290 13595 1782 0,'13'-14'193'0,"3"-3"107"0,12-1-105 16,4 0-30-16,2 3-70 31,2 1-18-31,-5 4-33 16,-2 4-14-16,-1 8-16 0,-3 5-5 0,-9 13-4 15,-7 7 2-15,-14 12-2 16,-9 9-7-16,-9 5-13 16,-3-6-2-16,1-7 1 15,1-14 5-15,3-11 8 16,8-5-2-16,14-5 1 15,8 1 4-15,20-3 15 16,0 1 9-16,17-4 13 16,5 0 4-16,12-2 0 15,4 2-4-15,-2 5-2 0,-5-1-7 16,-19 4-3 0,-14 3 6-16,-22 10 4 15,-11 8 1-15,-21 13-4 0,-16 7-7 16,-24 6-13-16,-12-2-3 15,-6 2-10-15,3-4-17 16,-15-6-47-16,-1-3-31 16,0-12-122-16,-6-7 431 0,1-7-200 15</inkml:trace>
  <inkml:trace contextRef="#ctx0" brushRef="#br0" timeOffset="-62840.82">8435 12465 626 0,'-4'-6'105'0,"-4"-1"101"15,-1 0-18-15,-3-1-39 16,1-3-24-16,-3-2-39 16,1-1-7-16,-2 0-9 15,-1 4-6 1,-1 4-5-16,0 3-6 0,1 8-12 15,-4 2-6-15,2 9-17 16,-1 4-6-16,2 7-11 16,2-1-1-16,5 3-2 15,9-3 0-15,2-3-1 16,8 0 1-16,2-7 6 16,2 0 2-16,4 0 4 15,-2 0 1-15,4 3-5 16,3 0-2-16,0 4-2 15,3 3-2-15,-5 1 2 16,-4 3 0-16,-13 0 1 16,-4-3 2-16,-10-3 0 0,-8-4 2 15,-2-4 3-15,-7-8 1 16,1-8 16-16,1-6 23 16,0-11 33-16,1-5 7 15,6-10-13 1,5-5-21-16,9-4-22 0,8 1-1 0,15 3 4 15,4 3-2-15,11 1-16 16,5 5-7-16,5 2-9 16,3-1-7-16,3 9-74 15,6 0-74-15,-10 7 81 16</inkml:trace>
  <inkml:trace contextRef="#ctx0" brushRef="#br0" timeOffset="-62363.13">8681 12493 703 0,'-10'-1'172'0,"4"1"216"16,1 0-116-16,0-5-45 16,3-3-33-16,2-4-49 15,3 0-19-15,10-1-24 32,5-1-14-32,6 2-27 0,2 5-13 15,5 3-21 1,2 5-7-16,-1 12-11 15,-6-4-3-15,-7 10-1 16,-6 0 3-16,-18 6 0 16,-7 5 0-16,-15 7-9 15,-2 2-9-15,-5 3-9 16,1-2-1-16,5-1 7 16,7-3 6-16,7-11 5 15,11-5 1-15,12-12 15 16,9-1 11-16,21-8 27 0,15-4 8 15,20-13-13-15,7-8-9 16,5-10-25-16,-5-4-13 16,0 3-71-16,-3 1 395 15,-7 16-256-15</inkml:trace>
  <inkml:trace contextRef="#ctx0" brushRef="#br0" timeOffset="16484.31">7491 14989 335 0,'-1'-12'95'0,"-1"3"90"0,0-2-20 16,-2 5-3-16,0 0 30 16,0-1 15-16,0 4 14 15,3 1-4-15,1 1-20 16,0 0-14-16,2-1-43 15,0 5-20-15,0 8-29 16,-2 7-14-16,-1 17-22 16,-2 6-11-16,-4 16-20 15,-1 6-8-15,-1 17-11 16,1 5-3-16,5 6-1 0,-1 5-16 16,7-12-42-16,1-6-18 15,5-17-32 1,4-10 6-16,-3-23 6 0,1-5-20 15,0-18-84-15,-1-6-118 16,5-11 173-16</inkml:trace>
  <inkml:trace contextRef="#ctx0" brushRef="#br0" timeOffset="16991.44">7732 15484 942 0,'-3'-7'178'16,"0"1"123"-16,1-4-63 15,-3 1-29-15,3 3-66 16,4 1-29-16,3 11-45 0,-4 6-21 16,7 18-23-16,-8 8-7 15,6 12-12-15,3 0-4 16,2-4-2-16,7-9-2 15,2-16 1-15,-1-8 0 16,0-16 3-16,5-7 15 16,-3-11 20-16,-4-6 10 0,-5-4 16 15,-6-3-12 1,-1 1-19 0,1 3-10-16,2 12-20 15,3 14-3-15,2 17-4 16,4 10 0-16,11 13 2 0,0-1-1 0,10 0 2 15,-2-9 0 1,-6-15-3-16,0-11 20 0,-11-16 44 16,-2-8 17-16,-2-15 26 15,-8-4-10-15,-4-10-40 16,-3-5-15-16,-9-5-24 16,5 1-8-16,-5 8-7 15,3 11-6 1,5 16-25-16,-1 12-23 0,7 13-79 15,4 2-52-15,5 10-263 16,7 4 259-16</inkml:trace>
  <inkml:trace contextRef="#ctx0" brushRef="#br0" timeOffset="18053.86">11275 15098 702 0,'4'-6'193'16,"2"-1"183"-16,-2-1-136 16,-2-10-7-16,-1 1-63 15,-1-2-27-15,-4-9-44 0,1 8-23 16,-3 0-32-16,-4 0-11 16,-9 8-16-16,-4 5-5 15,-11 9-3-15,-5 5-2 16,-8 15-3-1,-2 6-1-15,9 8-1 16,3 3-2-16,13-2 0 16,7 5-2-16,7 4 0 0,2 4-1 0,4 12 0 15,1 3 1-15,2 17-2 16,-5 3 1 0,-2 3 2-1,-2 0 1-15,1-13 2 0,0-1 1 0,4-18 0 16,4-5-1-16,8-8-3 15,4-14-2 1,11-3 0-16,4-5 0 0,9-11 0 16,11-1-1-16,5-16 1 15,6-9-21 1,1-12-123-16,-9-7-120 16,-5-9 138-16</inkml:trace>
  <inkml:trace contextRef="#ctx0" brushRef="#br0" timeOffset="18277.17">11439 15359 1447 0,'-3'17'161'16,"-1"1"173"-16,3 2-246 15,1 1-7-15,-4 2-48 16,4 0-12-16,1 4-12 15,2 1-4-15,1 6-5 16,1 5 0-16,-2-2-59 16,2 2-52-16,-5-8-134 15,0-4-131-15,-6-9 206 16</inkml:trace>
  <inkml:trace contextRef="#ctx0" brushRef="#br0" timeOffset="18616.42">11416 15679 617 0,'-6'-59'235'0,"-2"0"177"16,-1-7-86-16,3 1-46 15,5 9-81-15,5 6-32 16,5 16-49-16,6 6-17 16,4 13-42-16,5 1-12 15,7 12-20-15,3 3-10 16,-1 9-8-16,0 7-5 16,-13 4-2-16,-7 2 0 0,-5 2-5 15,-7 2-1-15,-2-1-8 16,-3 2-2-1,-10-4-8-15,-12-5-4 0,-9-6 5 16,-4-2 4-16,3-10 10 16,10 2 7-16,12 0 2 15,6-3-1-15,12 10 2 16,4 2 5-16,11 8 6 16,1 2 4-16,9 1-2 15,7 5-6-15,1 1-8 0,-3 3-3 16,1 1-20-1,-4-2-26-15,-1-5-123 16,3 0-73-16,-6-5 121 0</inkml:trace>
  <inkml:trace contextRef="#ctx0" brushRef="#br0" timeOffset="19116.67">11840 15317 1457 0,'2'-11'125'0,"-1"-4"92"0,1-1-66 0,3-2-19 16,0 2-24-16,4-1-35 16,4 1-11-16,11 3-25 15,3-4-10 1,13 12-5-16,-5 0-5 0,-2 10-8 15,-1 5-2-15,-18 4-2 16,-4 2 1-16,-9 5 3 16,-3 3 1-16,-9 5 0 15,-1 3-2-15,-7-2-3 0,-3-3-1 16,5-3-1 0,0-6-1-16,13-3-2 0,1-3-2 15,10-1 0-15,8 1 3 16,14 3 9-16,-4-3 5 15,5-1 9-15,3 1 1 16,-4 2 0-16,4 4-4 16,-5 1-3-16,-4 3-3 0,-12-5 0 31,-5 2 2-31,-12 5 1 16,-9 0-3-16,-8 3-6 15,-5-2-9-15,-8-5-42 0,-5-5-33 0,-8-15-108 31,0-9-40-31,4-13-98 16,10-7-62-16,14-1 229 0</inkml:trace>
  <inkml:trace contextRef="#ctx0" brushRef="#br0" timeOffset="19623.92">12363 14777 1486 0,'-10'-2'114'0,"-3"5"75"16,2 3-15-16,2 2-50 16,1-6-14-16,9-2-32 15,6-3-12-15,9-6-11 16,9 4-2-16,13 1-8 15,2 5-8-15,0 5-11 16,-6-2-6-16,-5 6-9 16,-3 1-2-16,-3 10-2 15,-3 9-1-15,-11 11-1 16,-4 12-1-16,-6 11-2 16,-4 5-4-16,-1 13-14 15,2 3-6-15,4 12-13 16,3-2 1-16,4-3 12 15,3-3-10-15,0-7 15 0,0-5 3 16,-1-7 4-16,-2-7 18 16,-3-14 22-16,-4-4 7 15,-5-9 35-15,-8-5 16 16,-14-3 10-16,-6-5 4 16,-17-4-17-16,-11-2-13 15,-20-7-30-15,-4-2-11 0,-7-3-33 16,1-3-23-16,8 5-60 15,-3 1-46-15,2 5-196 16,7 3 189-16</inkml:trace>
  <inkml:trace contextRef="#ctx0" brushRef="#br0" timeOffset="26249.42">21831 11233 1417 0,'13'15'143'0,"3"6"70"0,5 13-94 15,3 11 0-15,-13 17-41 16,-6 9 0-16,-10 17-3 16,-6 12-12-16,-1 32-19 15,-2 8-8-15,1 39-21 16,0 12-9-16,-4 27-6 16,1 8 0-16,-1 8 0 15,2 0 1-15,7-13 0 16,5-10 0-16,8-32 2 15,7-18-6-15,10-43-34 16,2-17-25-16,7-37-102 16,-3-21-96-16,5-39 146 0</inkml:trace>
  <inkml:trace contextRef="#ctx0" brushRef="#br0" timeOffset="27004.05">21858 10913 2085 0,'-2'13'53'0,"9"-1"-33"16,13 0-18-16,20-4-2 16,7-1 0-16,19-7 1 15,6-4 2-15,39-7 3 16,16-3-2-16,43-6-4 16,18-2 1-16,20-3-3 15,10-3 0-15,4-1 7 16,-3 1 3-16,-9 4 21 0,-5 1 9 15,-47 3 12-15,-11 1-2 16,-35 12-15-16,-24 1-7 16,-19 12-15-16,-17 2-6 0,-35 2-9 15,-10 8-4-15,-16 6 0 16,-13 9 0-16,-11 23 3 16,-4 9 0-16,-4 24-14 15,9 10-6-15,9 32-25 16,7 19-14-16,7 40-41 15,0 23-22-15,2 30-42 16,2 10-32-16,1 11-24 16,0-4 22-16,0-14 71 15,-2-11 65 1,-4-14 162-16,-5-9 55 0,-3-15 83 16,0-10 18-1,0-30-35-15,0-11-31 0,-2-36-54 0,2-15-22 31,-7-33-19-31,-2-19-5 0,-21-26-10 0,-9-16-7 32,-19-14-26-32,-9-12-14 0,2 0-25 0,-24 1-8 15,-16-5-11-15,-12 1 0 32,-46-2 4-32,12 2 7 15,-31-1 26-15,2 1 13 0,7-11 12 16,-3-4 0-16,43-5-22 15,-2-2-23-15,29-6-51 16,17 0-51-16,17-16-107 16,24-7 112-16</inkml:trace>
  <inkml:trace contextRef="#ctx0" brushRef="#br0" timeOffset="27950.93">21259 11786 334 0,'-3'-6'120'16,"0"-1"94"-16,1-1 11 15,2-2-3-15,2 0-19 16,1 1-21-16,-3 0-62 0,3 0-30 16,-2 2-50-16,0 2-16 15,2 2-2 1,-3 3 2-16,0 0 4 0,4 0 2 16,3 6-2-1,6 2 5-15,16 3 13 16,13-1 13-16,30-1 9 15,10-1-5-15,14-3-16 16,8 2-14-16,16-2-20 0,-4 1-6 16,4-1-3-16,0 1 1 15,-22-2-1-15,-6 1 0 16,-23-2-10-16,-15-1-20 16,-24-2-68-16,-7-1-50 0,-11-3-181 15,-7-3 180-15</inkml:trace>
  <inkml:trace contextRef="#ctx0" brushRef="#br0" timeOffset="28189.84">22510 11683 1216 0,'-1'0'119'0,"-2"-1"96"16,2 1-20-16,3 0-47 15,4 3-27-15,2 5-58 16,3 2-20-16,4 5-26 15,3 3-7-15,4 5-6 16,2 2-1-16,-4 4-1 0,-3 0 0 16,-10 2 3-16,-7-2 1 15,-14-4 4-15,-4 0 1 16,-12-4 0-16,-4-3-1 16,-9-6-83-1,-1-3-66-15,-8-5 74 0</inkml:trace>
  <inkml:trace contextRef="#ctx0" brushRef="#br0" timeOffset="29085.76">20121 11218 1246 0,'1'-14'102'0,"3"1"82"16,1 0-71-16,-4 11-25 15,-1 4-13-15,-3 13-16 16,-4 12-10-16,-1 21-24 16,0 16-6-16,-1 20-15 0,-4 3-2 15,3-2-33-15,2-10-38 16,8-17-96-16,6-9-29 15,11-22 15 1,7-10 34-16,9-19 93 16,2-11 29-16,4-14 24 0,-4-7 23 15,-9-4 58 1,-5-1 30-16,-10 7 55 0,-3 6 4 16,-2 14-31-16,-5 10-27 0,-2 2-56 15,-4 12-25-15,-2 6-20 16,5 4-2-16,2-4-4 15,5-4-1 1,6-8 20-16,-3-4 16 0,5-6 17 16,-3-7 9-16,1-3 0 15,2-4-8-15,-8-4-9 16,0 0-3-16,-7 1-21 16,-7 2-9-16,-5 7-26 15,-2 5-27-15,-3 8-83 16,3 6-64-16,2 4 93 15</inkml:trace>
  <inkml:trace contextRef="#ctx0" brushRef="#br0" timeOffset="29553.08">20700 11470 1436 0,'7'-13'150'0,"-1"4"92"0,-14-2-91 0,-10 8-87 16,-9 5-30-16,-15 9-18 15,6 7-4 1,2 9-9-16,7-2-3 0,16 3 2 16,5-1-35-1,12-4-60-15,5-1-23 0,13-10-58 16,7-4 12-16,9-6 2 31,2-4 15-31,-4-8 15 0,-2-5 20 16,-6-10 64-16,-3-5 34 15,-5 0 116-15,-6 0 36 16,-7 10 40-16,-4 5-8 0,-5 14-39 16,0 6-22-16,-6 12-37 0,-5 5-15 15,0 3-40 1,-3-3-10-16,9 0-4 16,-2-7 0-16,7-9 3 15,0-5 1-15,7-10 12 0,2-7 3 0,7-6 10 31,3-7 7-31,1-4 4 16,2 0 0-16,0 10-9 16,-2 11-11-16,-3 21-17 15,-3 11-3-15,-7 16-4 16,-5 4 0-16,3 5-46 16,-1-3-63-16,12-4 62 15</inkml:trace>
  <inkml:trace contextRef="#ctx0" brushRef="#br0" timeOffset="30119.54">20598 11945 875 0,'-9'-9'192'15,"-6"-3"204"-15,-3-8-200 16,-1-2-24-16,-3 3-78 0,0 2-29 16,-2 13-32-16,-2 6-10 15,3 12-10-15,0 6-7 16,10 9-9-16,1 3-2 16,8 3-1-16,4 0 1 15,3-4 0-15,2-1 1 16,-1-2 0-16,0-2-4 15,-4 1-4-15,-4 0 1 16,-6-3 5-16,-2-3 6 0,-3-9 11 16,-4-5 2-16,7-15 50 15,-1-7 15-15,5-12 9 16,7-5 3 0,7-6-48-16,8 3-9 0,6 3-8 15,5 3-3-15,9 8-7 16,2 0-4-16,5 6-76 15,3 3-50-15,2 0-169 16,3 5-275 0,-7 5 330-16</inkml:trace>
  <inkml:trace contextRef="#ctx0" brushRef="#br0" timeOffset="30367.15">20631 12022 947 0,'1'0'141'0,"5"-2"164"16,8 0-143-16,7-2-4 15,2 2-25-15,-1-2-26 0,1 3-51 16,-2 3-19-16,-3 5-27 16,-3 5-7-16,-12 8-3 15,-4 1 0 1,-12 3 3-16,-3 3-1 0,-3 3 0 16,4-1 1-16,5 0-2 31,7-1-1-31,10-3 0 0,10-2 0 0,17-8 0 31,6-5-13-31,23-14-70 0,15-11-93 16,26-15 93-1</inkml:trace>
  <inkml:trace contextRef="#ctx0" brushRef="#br0" timeOffset="31219.37">22909 11703 925 0,'-1'4'150'16,"1"0"154"-16,0 0-51 16,0 2-43-16,0 1-38 0,-6 5-73 15,1 3-30-15,-4 8-41 16,-1 5-12-16,-1 7-8 16,-2 3-1-16,6-1-4 15,-1-7-1 1,8-8 0-16,0-8 1 0,5-9 0 15,2-1-1-15,3-5 0 16,5-1 0-16,2-6 1 16,8 3 0-1,8 1-1-15,6 3-2 0,14 8 0 16,8 2-1-16,11 4 0 16,-3 2 1-16,-10-1 2 0,-11-2 1 15,-24 0 1-15,-5-4 2 16,-11-2 1-16,-2 0 2 15,-6-6 2 1,0 0-1-16,-3-6-3 0,0-6-1 16,1-10-4-16,2-5-2 15,3-18 1 1,3-9-1-16,10-5-2 0,0 3-1 0,4 12-1 16,3 12 3-16,-3 15 5 31,-3 5 2-31,-7 8 4 0,-6 4 1 0,-6 3 0 15,-5 2 0-15,-6 2-1 32,-5 0 1-32,-9 0 4 0,-1-2 3 15,-12-1 1-15,-7-1 0 0,-24-3-9 16,-9 0-4 0,-15-1-19-16,2 1-35 15,-3 4-53-15,-2 8-46 0,4 10-145 16,6 10 170-16</inkml:trace>
  <inkml:trace contextRef="#ctx0" brushRef="#br0" timeOffset="33767.81">23139 11937 480 0,'3'-2'91'0,"1"0"115"0,-3-3-37 15,2-1-1-15,-1 2-12 0,0 2-26 16,-2 1-15-1,0 2-27-15,0 2-8 0,1 7-22 16,1 5-8 0,1 8-15-1,1 5-3-15,2 6-5 16,-1 3 0-16,7 10 2 16,-1 2 0-16,5 10-6 15,0 9-5-15,-6 6-12 16,-1-1-2-16,-11-4 0 15,-3 0 1-15,-12 8 14 16,-13 5 14-16,-2 4 27 16,-11-2 12-16,-5-1 5 15,1 6-7-15,-4 3-15 0,-2 2-11 16,-7-5-18-16,-8-4-7 16,-6 1-13-16,-1 1-2 15,10 0 0-15,1-5-1 16,-4-11 0-16,-3-2-1 0,-6 1-1 15,-2 0 0-15,12-1 1 16,8-1 1-16,-7-8 1 16,-4-3 1-16,-5 1 1 15,0-1 1-15,8 1 0 16,2-1-1-16,-2-3 0 16,-8-5-2-16,-13-3 0 15,4-2-1-15,-2-6-2 16,8 2 1-16,-8-6-2 15,-2-1 1-15,2-1 0 16,4-3 1-16,6-1-1 16,-4-2 0-16,-6 0-1 15,-5-2 1-15,2-2 2 0,8 0 0 16,-3 2 2 0,2-1 1-16,-6 4 3 0,4-1 7 15,12-2 1-15,2-3-2 16,2-10-20-16,5-3-20 15,6-6-23-15,13-1-14 0,20-3-35 16,5 0-18-16,12-4-104 31,5 0-307-31,8 0 330 16</inkml:trace>
  <inkml:trace contextRef="#ctx0" brushRef="#br0" timeOffset="34114.36">19827 14906 1289 0,'9'-14'90'0,"-4"5"61"0,-2 4-39 15,-10 10-20-15,-8 7-19 16,-14 13-30-16,-4 6-18 15,-9 12-9-15,-2 4-3 16,1 3-5-16,0 2-1 16,8 0-4-16,2-3-2 0,8-3-1 15,7-3 0-15,9-6 0 32,7-1 7-32,10-7 11 15,6-4 11-15,12-2 9 0,13-3-4 0,15 1-11 16,16-3-20-1,8-3-82-15,1-3-69 0,-3 2 77 16</inkml:trace>
  <inkml:trace contextRef="#ctx0" brushRef="#br0" timeOffset="40452.71">17035 14110 1112 0,'-5'-5'129'15,"-1"4"115"-15,-2 0-74 16,1 6-39-16,-2 3-34 0,-2 3-32 15,3 9-6 1,-4 3-3-16,4 4-3 0,5 17 4 16,2 5-42-1,8 25-9-15,-1 16-3 0,5 20-23 16,0 13 30-16,1 23-10 16,-1 9 0-16,3 24 0 15,-4 8 0-15,1 9 2 16,-1 2 0-16,-2-12 0 15,-1-7 4-15,-2-16-5 16,-3-15 0-16,-5-13 2 16,-2-4-3-16,-9-13 3 15,-1-3 2-15,0-6-1 16,-2-9-6-16,3-15-53 16,5-10-35-16,2-24-102 15,2-16-53-15,2-22-138 16,1-13 198-16</inkml:trace>
  <inkml:trace contextRef="#ctx0" brushRef="#br0" timeOffset="41416.32">17055 14172 1223 0,'-16'-2'61'0,"3"-3"44"15,4-1-15-15,5 0 23 16,1 0 3-16,7 0-18 0,5 0-19 15,10-3-32-15,12 0-11 16,23-2-16-16,7 1-7 16,17 2-8-16,4-1 2 15,23-1-1-15,9-2 1 16,12-2-2-16,13 0-2 16,-4-2 14-1,-4 2 8-15,2-1 16 0,-3 0 8 0,-15 3-8 16,-3-3-5-16,-12 4-13 15,-11 4-5-15,-5 3-5 16,-8 5 1-16,-27 7 11 16,-13 2 7-16,-23 7 16 15,-7 1 2 1,-3 3-9-16,-2 0-8 16,2 1-18-16,-1 1-8 15,2-3-5-15,0 1-2 0,2-1 9 16,-1-1 6-1,5 5 10-15,-3 1 3 0,0 8-8 16,2 10-1-16,-9 13-4 16,0 10 0-1,-7 17-4-15,-2 7-1 0,5 15-6 16,3 12-3-16,5 23-1 0,3 8 0 16,2 25 0-16,2 2 0 15,0 3-9-15,0 3-4 16,-2-9-2-16,-6 4 2 15,-4-11 10 1,-4-11 3-16,-2-16 4 0,-1-13 0 16,2-14-2-16,0-8 0 15,2-13-2-15,0-8 0 0,0-10 1 16,-1-2 0 0,1-16 0-1,-1-5-1-15,0-12 1 16,1-6-1-16,-2-8 10 15,-2-7 6-15,-3-10 5 0,-5-4 4 16,-6-7-4-16,-7-4-4 0,-23-7-3 16,-9-4-4-1,-15-2-5 1,-4-2-5-16,-3 2-13 16,-17 6-7-16,-15 7-3 15,-8 4 3-15,-24 9 13 0,11-1 9 16,4 1 13-16,-10-4 3 15,15-11 0-15,5-5-2 16,13-12-13-16,15 3-3 16,15 4-5-16,7 4-20 0,10 9-85 15,11 6-79-15,25 7-434 16,11 2 375-16</inkml:trace>
  <inkml:trace contextRef="#ctx0" brushRef="#br0" timeOffset="41955.72">19599 17301 1351 0,'4'-6'138'16,"-1"0"57"-16,-3-3-36 16,-1 3-9-16,-6 4-38 15,-5 0-3-15,-4 5-16 16,-7 2-5-16,-3 2-14 15,-3 7-6-15,-3 6-18 16,0 5-13-16,0 11-24 16,3 8-12-16,11 12-14 15,6 6-3-15,16 9-26 0,5 2-15 16,14-12-30 0,1-5-21-16,7-13-36 15,0-10-44-15,3-12-45 0,5-9-71 16,1-15 167-16</inkml:trace>
  <inkml:trace contextRef="#ctx0" brushRef="#br0" timeOffset="42302.29">19895 17697 1258 0,'-2'-4'199'16,"-2"2"152"-16,-7-4-106 15,-6 2-26-15,-5-4-72 16,-7-3-33-16,-8-2-61 15,-1 2-20-15,-3 7-25 16,7 3-11-16,-6 28-90 16,31-3 14-1,4 5 2 1,11-8 28-16,7-5 17 0,8-11 25 0,3-6 8 16,9-9 28-16,4-5 15 15,-5-3 23-15,5-6 2 16,-13 4-11-1,-5 6-6-15,3 4-8 0,-12 5-3 16,2 12-7-16,-1 5-5 0,-8 15-15 16,3 4-8-16,-3 0-51 15,2 1-45 1,3-10-113-16,2-4-60 16,4-16 136-16</inkml:trace>
  <inkml:trace contextRef="#ctx0" brushRef="#br0" timeOffset="43016.27">20233 17577 1117 0,'-22'21'233'0,"-2"-4"293"31,2-2-325-31,2-4-131 0,1-3-33 0,6 3-37 0,2 1-5 16,11 9-8-1,3 5-1-15,17 0-7 16,9 3-6 0,11-15-5-16,2-3 0 0,-4-8 8 15,0-8 33-15,-6-11-43 16,0-9 1 0,1-13 8-16,-2-7-19 0,-5-15 69 15,-1-6 10-15,-8-11 25 16,-5-3 13-16,-9-10 31 15,-7-2 7-15,-4 11-6 16,0 11-3-16,5 33-14 16,2 15-1-16,-2 22-17 15,3 13-19-15,0 22-31 16,3 17-17-16,1 24-7 16,1 11 0-16,-2 7-24 15,1 1-25-15,-3-3-51 16,1-5-13-16,4-16 9 15,-3-14 30-15,4-29 74 0,2-18 24 16,0-21 55-16,6-13 9 16,9-14-10-16,-1 3-11 15,9-4-29-15,-4 6-13 16,-3 15-12-16,2 6-4 16,-5 18-5-16,6 5 0 0,-4 8-1 15,3-3 0 1,1-4 0-16,2-6-6 0,2-12 1 15,0-4 1-15,2-15 1 16,-3-5 10-16,-6-7 8 16,-5-1 5-16,-13-4 13 15,-7 5 6-15,-16 6 12 16,-6 5 4-16,-4 18 0 16,-1 8-5-16,4 23-21 15,-2 12-12-15,12 24-17 16,6 6-8-16,20-1-6 15,14-8 0-15,24-20 2 0,10-13-1 16,7-16 2 0,2-11-17-16,-9-17-107 15,1-8-21-15,-9-16 65 16</inkml:trace>
  <inkml:trace contextRef="#ctx0" brushRef="#br0" timeOffset="48827.44">19543 13901 454 0,'2'-1'125'16,"-1"1"139"-16,-1 2-43 0,-6 2-34 15,3 3-19-15,0 2-16 16,1 2-10-16,3 8-31 15,-1 2-16-15,2 10-38 16,-2 6-21-16,0 10-24 16,-2 1-5-16,1 2-3 15,1-6-2-15,1-7 0 0,3-8 0 16,-3-11 2-16,2-4 1 16,1-8 1-1,-3-4 2-15,4-1 1 0,1-7-1 16,6-2-2-1,1-2-3-15,8 1-2 16,5 2-1-16,13 2 0 16,6 4-2-16,12 2 0 0,2 2 1 15,1 1-1-15,0-3 3 0,5-1 7 32,12-1 2-32,5-3 2 0,2-1-1 0,-3-1-4 15,-3-3-1 1,5 1-1-16,3 3-1 0,2 2-2 15,-2 3-1-15,-15 3 0 32,-2 3-1-32,-4 2 3 15,-5 1 1-15,-15-1 2 16,-3-1 1-16,-17-4 3 16,-9-4 1-16,-6-3 3 0,-6-2 1 15,0-5-1-15,-1 0-4 16,0-1-3-16,-3-3-4 15,0 1 0-15,0-1 0 16,0-5-1-16,2-2 1 16,1-12 0-16,-1-3 0 15,-1-9 1-15,0-4 0 16,-1 0-2-16,-1 1 0 0,1 8-2 16,-2 4-1-16,2 10 0 15,-1 3 1-15,-1 9 0 16,1 2-2-16,-1 5 1 15,-1 5 0-15,-3 2 3 16,3 1 3-16,-10 3 3 16,3-1 1-16,-8 3 2 15,-7 1-1-15,-12-2 0 16,-4 1-2-16,-10-2-2 16,1 0-1-16,0 0-2 15,-8 0 1-15,-15-1-1 16,-11-2-1-16,-17 7-3 15,-3 2-3-15,-10 9-5 16,-1 6-1-16,0 5 3 16,1 1 2-16,13 1 5 15,7-3 1-15,16-5 0 0,8-7 0 16,27-11-3-16,12-5-8 16,19-6-45-1,6-3-40-15,14-3-144 16,8-1 132-16</inkml:trace>
  <inkml:trace contextRef="#ctx0" brushRef="#br0" timeOffset="49795.16">20756 14520 470 0,'-2'0'116'0,"-5"0"141"16,5 1-32-16,-2-1-16 0,1-1-13 16,2-1-28-16,0-3-22 15,-1 0-46-15,0-3-20 16,-1 0-43-16,-5-1-13 16,0 1-18-16,0 2-4 15,-7 5-4-15,-1 5-5 16,-3 8-5-16,2 5-3 0,2 4-14 15,6 1-6-15,5-3-9 16,7-1 0-16,2-5 11 16,4-1 7-16,3-5 13 15,-2-2 5 1,5-5 7-16,0-3 2 0,-3-8 2 16,4-4 7-16,1-9 17 15,-3-1 8-15,4-4 14 16,-3 3-4-16,-5 6-11 15,-2 5-10-15,-3 13-14 16,-4 7-5-16,1 14-6 0,-1 7-1 16,-1 8 0-1,0-1-21-15,4-2-68 0,2-7-55 16,5-6-249-16,-1-4 228 16</inkml:trace>
  <inkml:trace contextRef="#ctx0" brushRef="#br0" timeOffset="50212.39">21101 14535 1339 0,'-10'-4'133'16,"-6"0"86"-16,-13-2-125 16,-4 1-28-1,5 2-51-15,0 3-10 0,10 6-8 16,5 7-4-1,5 9-5-15,7 6 0 0,2 0-9 16,7 2-20-16,5-9-27 16,3-5-1-16,5-6 11 15,1-4 23-15,1-9 41 16,2-5 8-16,-5-12 24 16,-2-5 14-16,-6-12 16 15,-1-4 11-15,-8-4 13 16,1 0 4-16,-3 0-4 15,-6 4-9-15,5 8-25 16,-3 6-12-16,0 17 1 0,2 7-2 16,-2 12-13-16,2 6-7 0,0 11-23 31,2 6-3-31,-1 9-5 16,2 4-13-16,3 2-61 15,4 0-42-15,3-8-120 16,3-7-105-16,8-9 196 15</inkml:trace>
  <inkml:trace contextRef="#ctx0" brushRef="#br0" timeOffset="50785.66">21361 14486 1075 0,'-7'-13'179'0,"-2"2"155"15,-10 9-154-15,-2 3-45 16,3 11-70-16,-3 4-29 15,7 8-31-15,3 3-6 16,5 0-9-16,6 0-2 16,8-5 2-16,5-3 1 0,0-9 2 15,3-5 0-15,3-8 2 16,1-4 1-16,1-13 2 16,-2-3 2-1,0-11 4-15,-2-7 2 0,-2-5 4 16,0-2 8-16,-7 3 21 15,-1-1 16-15,-7 10 12 16,-4 7-2-16,-1 13-12 16,0 11-16-16,-1 13-17 15,1 9-6-15,-3 14-13 0,3 9-2 16,3 7-1 0,3 2 0-16,8-7-1 0,7-6 0 15,7-13 1-15,2-9 0 16,5-13 4-16,-3-3 3 15,-1-12 0-15,0 1 0 16,-6-1-3-16,-6 4-1 16,-2 9-3-1,-4 2 0-15,-4 10-4 0,0 3-2 0,-4 0 5 16,-3 0 0-16,-2-7 8 16,5-6 5-16,-7 0 19 15,7-10 14-15,0-10 29 16,-2-5 13-1,5-8-10-15,3-2-15 16,7 1-35-16,4 4-18 16,5 11-13-16,0 4-35 15,-3 7-128-15,2 5-73 0,-1 7 109 16</inkml:trace>
  <inkml:trace contextRef="#ctx0" brushRef="#br0" timeOffset="51515.49">22062 14684 1079 0,'-1'-8'149'0,"-3"1"137"15,0 3-40-15,-7-5-47 16,-1 0-27-16,-5-2-56 15,0-1-26-15,-3 7-46 16,-1 4-19-16,-1 8-18 16,1 3-5-16,3 7-8 15,5 3-3-15,12 3-1 16,5 2-1-16,12 1 3 16,6-2 0-16,4 0 2 15,-2 1 2-15,5-2 0 16,-9-2-1-16,-4 1-52 15,-3-1 1-15,-9 0 2 0,-2-1 5 16,-4-4 56-16,-6-1 2 16,-6-7 5-16,-3-4 4 15,-6-8 11-15,0-6 13 16,1-12 10-16,1-7-2 16,12-6-7-16,9 0-12 15,13 7-11-15,5 3-2 0,9 8-9 16,2 1-4-1,-6 3-7-15,3 1 0 16,-5 4-50-16,-1-1-36 16,-4 3-145-16,-4-1-319 15,1 6 337-15</inkml:trace>
  <inkml:trace contextRef="#ctx0" brushRef="#br0" timeOffset="51850.91">22150 14706 1168 0,'2'-4'151'0,"5"-1"179"15,1-2-124-15,4 3-44 0,2 0-18 16,4 3-49-16,4 1-28 16,2 6-37-16,2 2-10 15,-5 4-13-15,-2 2-3 0,-10 1-1 16,-5 3 0-16,-11 1-6 15,-2 1-6 1,-7 3-5-16,-4 0-1 0,3 0 7 31,2-1 5-31,8-3 3 0,6-2 5 16,10-5 13-16,8-2 3 16,18-2 1-16,4-3-1 15,9-5-14-15,-1-2-3 16,-5-5-31-16,-1-2-34 0,2-5-51 15,6-1 52 1</inkml:trace>
  <inkml:trace contextRef="#ctx0" brushRef="#br0" timeOffset="56298.13">20197 14191 523 0,'8'-6'90'0,"-2"1"80"16,-5-2-26-16,-4 5-23 16,3 2-8-16,-5 7 1 15,2 5 0-15,-2 0-25 16,-4-6-15-16,2-2-34 15,5 0-12-15,-1 2-5 16,6 7 0-16,0-5-2 0,2 7-4 16,-4-4-13-16,-4 3-2 15,-1 1-1 1,1-3-1-16,3 0 0 16,0-4 1-16,3 1-1 15,-1-3-1-15,10-1-2 0,2-3-1 0,6 1 0 31,7-3 1-31,-1 0 1 0,3 3 1 16,-2-3 1-16,0-2 0 16,4 0 0-16,-1-2 1 0,-5 0 0 15,0 0 1-15,-4 2 0 16,-5-5 1-16,-3 2-1 16,-2 2 1-16,-7-1-1 31,1 5 0-31,-5 0 1 0,0 0 0 0,0-1 0 15,0 0 4-15,3-9 16 16,-1 5 9-16,1-8 13 0,0-6-2 16,1 5-12-1,-3-12-6 1,-1 1-6-16,4 7-2 0,-4-9-3 16,1 6-4-16,2 1-6 15,-1 3 0-15,1 7 2 16,-1 5 5-16,-1 4 6 15,4 7 2-15,-4 1-1 16,3 2-4-16,-1-2-2 16,-2 0 3-16,2-3 8 15,1 1-1-15,4 7-3 16,-5-1-5-16,3 7-7 16,-3-2-1-16,2 6-2 15,-2-5 1-15,-2 2-3 16,2 4 0-16,-6-6 2 15,-1 1 0-15,-2-5 3 16,-5-7-1-16,-8 0-2 16,-2-3-2-16,-5-2-2 15,-3 2-2-15,-5-4-14 0,-1-3-7 16,3-2-7-16,3-2-1 16,2-1 12-16,7 0 5 15,1 0 12-15,0 2 1 16,8-4 1-16,-2 5 0 15,6-4 1-15,4 1 1 16,1 4-1-16,-4 0 1 16,0 5 0-16,3 0-2 0,-5 0 1 15,3 0-1-15,0 2-1 16,-3 1 1-16,-2-2 0 16,5 5 0-16,5-3-1 15,3-7-1-15,4-2 1 16,0-7 1-16,-3-4 2 15,3-1 2-15,-1 1 0 16,-1-2-1-16,0 4 0 16,-4-3 0-16,-2 2-2 15,-1 4 1-15,2 10 0 16,-1 0 0-16,-4 3-1 16,3-1 0-16,0 8-1 15,5 2 0-15,3 2 0 0,-3 4 1 16,-2 5 1-1,-3-3 0-15,-5-1-1 0,2 5 1 16,-2-9-2-16,2 2 0 16,3-4-1-16,6-3-1 15,10-2 0-15,2 2 0 16,8-3 0-16,1-3 1 16,0-3 1-16,5-4 0 0,8-5-1 15,0 0 1-15,3-3 0 16,-1 0 0-16,-9 1 2 15,-5-1 2-15,-9 2-1 16,-8-3 1-16,-2 3-2 16,-7-2 1-16,-1 3-2 15,2 5 0-15,-5-5-1 16,4 3 0-16,4-1 1 16,-3 0-1-16,7 3 0 15,-1-2 0-15,-5-6 0 16,7 2 1-16,-4-5 0 15,-3-5 8-15,2 9 5 16,-6-2 0-16,-8-2 2 16,2 10-7-16,-5-2-3 15,3 4 0-15,6 4-4 0,-3-1-1 16,6 1-1-16,1 0-1 16,2 3-1-16,7 8 0 15,-1 5 1-15,-2 4 0 16,-6 1 2-16,-4-3 1 15,-5 2 0-15,-1-3 1 16,-3-5-1 0,2 3-1-16,-7-8-1 0,1-2-1 0,-3 7-17 15,-5-6-22-15,-3 1-103 16,2 1-75-16,3-5 113 16</inkml:trace>
  <inkml:trace contextRef="#ctx0" brushRef="#br0" timeOffset="57983.66">20392 14283 227 0,'0'-5'64'0,"0"-3"59"16,1 1-17-16,1 7 2 16,0-2 0-16,-1 2-5 0,1 3 9 15,-2-1 1 1,-3 4-1-16,3-4 3 0,0-1-9 16,0-3-6-16,4 0-8 15,-1 3-7-15,1-1-15 16,-3-2-9-16,-1 2-13 15,0-1-6-15,-5-1-4 16,2 10 0-16,-1 3-7 16,-1 3-2-16,3 1-12 15,0 3-7-15,2 2-4 16,0 2-2 0,4 5 4-16,0 0 2 0,1 3 1 15,0 2-1-15,0 0-5 16,-2-1-2-16,1 1-1 15,3 5 0-15,-2-7-1 16,5 4 1-16,-1-1-1 16,-1-9 0-16,-2 6-1 15,2 1 1-15,-4 4-1 16,0 0 1 0,-3 5 0-16,-1-1-1 0,-1-4 0 15,-2 4 1-15,-3-6 0 0,-3-5 1 16,1-1 0-1,1 0 0-15,1-6 0 0,-1-3 0 16,1 1 0 0,1-8 1-16,1 3-1 15,2-1 1-15,0 1 0 0,0 1-1 0,-1 0 2 16,0 4-2-16,-2-3 0 16,1 0-1-16,0-1 0 15,1 1 0-15,0-1 1 16,0-1 0-16,-1-3 0 31,-4-4 2-31,2-3 4 16,-1 0 1-16,-2-1 2 15,4 3 0-15,-3-3-2 16,-3-2 2-16,3 5 0 16,-4-5-2-16,3 3-3 15,3 3-5-15,3 0-1 16,-4 1 0-16,2 0-1 15,-2-1 1-15,0 1 1 0,2-2 0 16,3 4 0-16,1 1 0 16,-5-8 0-16,2 6 0 15,-7-6 0-15,-2 5 0 16,-7 3 0-16,-1 1 0 0,-2 1 0 16,-2-4 0-16,1 3 0 15,-4-5 0-15,4 5 0 16,-4-6-1-16,6-2 1 15,-3-4-1-15,3-2 1 16,1 0-1-16,4-3 0 16,4 3 0-16,-7-7 0 15,9 6 0-15,-7-1 1 16,-7-8 0-16,-2 10-1 16,-8-11 1-16,1 10 0 15,2 3-1-15,4-7 0 16,0 7 1-16,3-4 0 15,0-1 2-15,3 1 1 0,-2-6 0 16,1 1 0 0,1 3-1-16,3 4-2 0,6 4 0 15,-4 1 2-15,-10-4-1 16,-4 1 3-16,-5 0-1 16,-6 3 4-16,5 2 1 15,0 0 4-15,-4-5 0 16,11 0-2-16,3 1-2 0,7-2-5 15,7 3-2-15,2-2-1 16,5 0 0-16,3 1 1 16,-2 0 1-16,2-2 0 15,0 1-2-15,3 0-2 16,-1 0-2-16,2 3 0 16,5 2 1-1,2 1-1-15,0 0 0 0,-5-8-1 16,4 0-18-16,-4-1-45 15,3 1-30-15,2 2-120 16,-1-4-105-16,2-4 183 16</inkml:trace>
  <inkml:trace contextRef="#ctx0" brushRef="#br0" timeOffset="59292.76">19208 15390 487 0,'4'-16'113'0,"1"2"127"16,2 2-19-16,-2 4-16 16,-2 3-6-16,-1 2-15 15,-2 3-9-15,0 4-38 16,-5 2-24-16,0 6-45 15,-3-2-17-15,-1 7-28 0,-2 2-7 16,-1 0-9-16,0 2-4 16,-4-1-1-16,0 3-1 15,-3-2-1-15,3 3 0 16,4 0-1-16,-1-8 0 16,5 2 1-16,0-8-1 15,0-4 0 1,6 4-1-16,2-7-1 0,3 4 0 0,3-6 1 15,-4-5 0-15,6 4 2 16,0 0 0-16,4 1-1 16,6 3 1-16,4 4 3 15,4-2 0-15,7 4 5 16,7 2 3 0,-1-6-1-16,-1 1 1 0,-1-3-2 15,-2 1-2-15,-11 1 0 16,-3-1-1-16,-13-1 1 15,-6-2 0-15,1 1 0 16,1 1-1-16,-4-4-1 16,-1 2-1-16,-8-2 1 0,-3-2 0 15,-7-4-1-15,3 1 0 16,-3-2-1-16,0-4 0 16,0 2 1-1,-8 0 0-15,-2-5-1 0,-3 2-1 16,-4-1-2-16,1-2 1 15,4 2-1-15,6 8 0 16,6-2-1 0,9 3 0-16,5 4-2 0,4-1-1 15,0 0 0-15,1-4-1 0,2-3 2 16,5 3 1-16,-1-2 0 16,-2-2 1-16,6 2 0 15,-4-9-2-15,3-3 1 16,5 2 0-16,3-11-1 15,2-1 2-15,2-6 0 16,2-3 1-16,3 7 0 16,-2 2 1-16,-3 9 2 15,1 6 2 1,-14 7 10 0,-3 4 0-16,-12 4 2 0,-6 3-1 0,-5 8-8 15,0 4-3 1,-1 6-2-16,-3 0 0 0,2 2-2 0,-1-2 0 31,1 4-1-31,0-2 0 16,-1-2 0-16,3 4-2 15,3 1-1-15,1-6 0 16,6 2-1-16,1-7 1 16,7-3 0-16,3-2-1 15,4-7 0-15,0 0 2 16,0-8-1-16,3 3 1 0,5 1 1 15,5 2-1-15,10 7 1 16,1 1 0-16,6-1 2 16,10 3 1-16,1 1 1 15,-4-4-1-15,-4 3 5 16,-8 0 4-16,-7-4 4 16,-5-1 4-16,-11-3-2 15,-1-1 2-15,-13-3 2 16,2 1 0-16,1 0 1 15,-13-4-2-15,-2-3-5 16,-6-4-4-16,-12-8-5 16,8 2-4-16,-12-11-3 0,3-5-5 15,2-13-22-15,5-1-33 16,19 4-99-16,8 4-89 16,3 8 129-16</inkml:trace>
  <inkml:trace contextRef="#ctx0" brushRef="#br0" timeOffset="60098.03">17063 15472 718 0,'0'8'59'0,"-3"-7"36"0,3 0-27 15,-1-3 0-15,1 2 18 16,0-1 27-16,1-3 5 15,2 1-6-15,2-3-10 0,8 5-9 16,7 2-2-16,12-1-6 16,8 3-5-16,10 1-1 15,0-4 2-15,7 4-5 16,6 2-7-16,25 1-25 16,11 5-13-16,9-4-19 15,10 1-6 1,10-4-3-16,-2 1-1 0,25-2 12 15,1-5 5 1,-14-3 13-16,-5-6 5 0,-16 4 3 16,-10 1 0-16,-28 2-7 15,-10 5-3-15,-31 1-10 16,-13 3-2-16,-2 6-5 16,-8-2-2-1,-5-4-3-15,-9-4-6 0,-1 3-50 16,-9-10-37-16,-5 3-90 15,-2-4-92-15,-6 0 153 16</inkml:trace>
  <inkml:trace contextRef="#ctx0" brushRef="#br0" timeOffset="60666.81">17092 15807 680 0,'-8'5'117'16,"3"1"98"-16,-1-2-34 16,4 1-7-16,4 0-13 31,2-1-6-31,6 2-34 15,1 1-13-15,10 0-26 16,5 2-8-16,10-5-15 16,4-2-3-16,8-1-4 15,4 0-3-15,18 2-12 16,17 1-5-16,23 3-11 16,6-1-5-16,28 1-8 15,2-4-3-15,13-9 12 16,17-4 5-16,-10-6 21 0,5-2 12 15,-11 0 9-15,-16 1 0 16,-18-1-15-16,-14 2-11 16,-28 4-19-16,-7 1-5 15,-31 9-39-15,-22 2-45 16,-14 7-1-16,-21 5 14 16</inkml:trace>
  <inkml:trace contextRef="#ctx0" brushRef="#br0" timeOffset="63539.59">18147 15553 334 0,'1'-13'118'0,"4"0"141"16,0 1-41-16,-3 0-26 16,2 5-4-16,-4 1-30 15,-6 5-10-15,4 3-45 16,-5 0-27-16,-2 4-32 15,-3 2-10-15,7 7-16 16,-3 0-4-16,5 9-7 16,0 0-3-16,3-1-4 15,6 6-2-15,2-1-1 16,2 3-4-16,-3 3 0 16,-7-4 1-16,0-4 2 15,2-6 4-15,1-12-1 16,0-5-1-16,-2-10 1 0,-1-7 0 15,-4-10 3-15,1-5 2 16,1-5 1-16,1-2 4 16,2-3 5-16,-1 3 4 0,0 0 15 15,3 10 2-15,-2 8 8 16,4 8 0 0,2 18-12-16,-8 1-4 0,2 19-12 15,-4 5-7-15,-2 8-3 16,7 10-2-16,-4-2-2 15,2-1 1 1,2-11-2-16,0-7-1 0,-1-18 1 16,2-5-1-1,0-15 2-15,-3-5 1 0,2-10 0 16,2-5 1-16,-3-10 0 16,4-2 0-16,-4-5 1 15,-7 4-4-15,6 10 21 16,-1 4 9-16,1 15 19 15,1 11 6-15,5 6-17 16,-9 12-8-16,3 18-21 0,-3 1-3 16,0 9-5-16,3-2 4 15,1-7-74 1,7-3-57-16,5-9 70 0</inkml:trace>
  <inkml:trace contextRef="#ctx0" brushRef="#br0" timeOffset="65297.31">18367 15545 913 0,'6'-8'88'0,"-1"-1"52"16,-1 3-32-16,0 0-53 0,-2-2-3 16,1 7 17-1,1-1 5-15,-4 8-4 0,0 4-8 16,-6 1-30-16,-1 4-12 31,-6 7-12-31,-1 1-4 0,-4 7-2 0,-3 2-1 16,1-1-1-16,-5 1 1 31,5-3 0-31,0-2 0 0,7-9 2 0,3-5-2 16,9-12-2-16,3 1-1 0,7-14-1 15,4-5 0-15,10-8 3 16,1-3 3-16,10-2 19 16,4-2 9-16,8 3 17 15,3-1 2-15,-1 4-5 31,-10 6-6-31,-10 6-5 16,-10 7 4-16,-14 7 4 16,-1 3-1-16,-8 15-10 15,-8 2-10-15,-10 11-15 16,-9 3-6-16,-12 4-24 16,-2 5-7-16,0 5-3 15,7-1 1-15,7-6 22 16,7-6 4-16,11-14-5 0,7-7-4 15,12-12-3-15,3-8 0 16,12-12 10-16,5-9 3 16,15-12 5-16,8-4 1 15,7-3 8-15,0 0 4 16,-8 9 2-16,-6 4 1 16,-17 10-1-16,-6 10 0 0,-10 7 5 15,-8 6-1-15,-3 17-1 16,-6 4-3-16,-11 14-10 15,3 9 0-15,-10 4-4 16,-7 0-7-16,-4-4-10 16,-2-7-6-16,11-9-9 15,8-9 4-15,21-13 6 16,7-7 4-16,17-18 7 16,8-8 2-16,8-8 6 15,5-5 3-15,-3-3 6 16,2 2 3-16,-2 2 2 15,-6 0 0-15,-3 12 4 16,-6 7 2-16,-11 6 8 16,-7 12 5-16,-10 5-5 15,-7 9-4-15,-14 15-8 16,-7 7-8-16,-4 12-6 16,0 0-1-16,6 8-9 0,3-5 0 15,9-13-2-15,8-7-1 16,7-20 1-16,5-12 2 15,12-18 1-15,6-8 1 16,13-13 7-16,7-1 3 16,11-3 9-16,6 3 5 15,-4 10 7-15,-7 3 3 0,-20 16-1 16,-13 5 1-16,-14 14 0 16,-9 8-3-16,-14 13-7 15,-7 6-6-15,-17 7-9 16,1 6-2-16,3-3-10 15,5-3-6-15,18-13-7 16,7-8-2-16,16-16 3 16,9-9 7-16,16-17 7 15,12-4 4-15,12-8 15 16,-5 2 6-16,-8 1 9 16,-8 3 4-16,-16 12-3 15,0 5-3-15,-7 12-2 16,-4 5 0-16,-10 9-5 0,-5 2-1 15,2 2-5-15,-3-3-3 16,6-8 2-16,3-6 5 16,5-9 5-1,11-4 8-15,11-7-2 0,7 2-7 16,6 4 6 0,-4 4-39-16,-10 15 15 0</inkml:trace>
  <inkml:trace contextRef="#ctx0" brushRef="#br0" timeOffset="135487.54">16265 15429 586 0,'0'-5'149'16,"-3"-2"125"-16,-2 0-80 16,-2 0-22-16,-2 1-40 15,-2 1-18-15,-2-1-12 16,-3-2-4-16,-2 0-7 0,-2 0 4 16,-2 0-22-16,-5 1-15 15,2 4-25-15,-1 3-16 16,6 8-14-16,5 4-3 0,2 6-3 15,2 4-2-15,5 1 1 16,5 1-1 0,8 0 1-16,7-3-1 0,6-2 2 15,4-1 0 1,6 0 2-16,5 3 0 0,1 3 0 16,1 0 0-16,-11 0 1 15,-3 0 2 1,-15 0 3-16,-8-3 1 0,-16-3 0 15,-6-1 2-15,-5-6-1 16,1-5 0 0,-4-12-1-16,0-5 3 15,4-11 19-15,2-4 12 0,12-2 25 16,8-3 9-16,11 0-1 0,8 4-11 16,8-3-24-1,2 5-13-15,3 4-27 0,0-1-45 16,-3 0-168-16,3 3 139 15</inkml:trace>
  <inkml:trace contextRef="#ctx0" brushRef="#br0" timeOffset="135853.38">16392 15442 1297 0,'-4'-5'90'0,"4"-1"74"0,1-1 2 0,11 0-1 16,9 0-8-1,3 0-35-15,3-1-18 0,7 2-35 16,-3 1-16-16,-3 5-27 16,0 6-10-1,-16 7-9-15,-7 5 1 16,-13 9-3-16,-9 2-1 0,-12 5-5 15,0 0-4 1,0-3-1-16,6-1 2 0,13-5 2 16,5-1 1-16,10-5 4 15,5-6 5-15,13-5 2 16,7-3-1-16,10-4-4 16,10-1-6-16,5-8-91 15,0-4-82-15,4-6 94 16</inkml:trace>
  <inkml:trace contextRef="#ctx0" brushRef="#br0" timeOffset="136535.77">14909 15382 992 0,'-3'0'151'16,"-5"2"146"-16,-5 0-45 0,-10 2-75 15,-1 0-32-15,-4 6-67 16,1 0-28-16,0 7-32 16,4 4-10-16,5 2-8 15,3 2-4-15,11 0-3 16,4-1-1-16,8-1 0 16,2-1 3-16,7-5 2 15,0-2 6-15,0-2 13 16,0 1 8-16,-6 3 13 15,-8-2-3-15,-5 4-8 16,-6 4-6-16,-9 4-13 0,-2 3-12 16,-2 2-64-16,-2-3-25 15,4-7-63-15,2-6-41 16,5-16-148 0,8-7 199-16</inkml:trace>
  <inkml:trace contextRef="#ctx0" brushRef="#br0" timeOffset="137060.06">14890 15627 1048 0,'5'8'129'0,"1"1"109"15,-3 0-55-15,2-2-71 16,0-1-22-16,6-6-20 16,2-2-1-16,8-8-1 15,3-2 4-15,0-8-12 16,1 1-9-16,-12 5-13 15,0-3-6-15,-12 9-6 16,-7 2-3-16,-8 6-6 16,-10 6-4-16,-8 13-9 15,-4 3-4 1,6 10-5-16,6 5-2 16,13 0-2-16,6 0-1 15,13-6 0-15,7-7 1 16,11-10 3-16,7-6 2 15,7-8 4-15,-2-6 1 16,1-12 2-16,-1-7 0 16,-9-11 1-16,1-5 1 15,-10-9 1-15,-6-1-1 0,-4-11 1 16,-3-2 0-16,-3-1 4 16,-3 2 4-16,0 18 14 15,-1 10 12-15,-1 26 5 16,-3 9-3-16,-1 25-13 15,-2 12-12-15,-1 23-11 16,2 9-3-16,1 9-3 16,2-1-19-16,2-6-54 15,2-5-49-15,5-11-51 16,2-8-17-16,3-13-7 16,2-10 23-16,0-15-6 15,0-9-31-15,-6-14 131 16</inkml:trace>
  <inkml:trace contextRef="#ctx0" brushRef="#br0" timeOffset="137228.94">15092 15637 873 0,'-18'-8'142'15,"6"1"128"-15,4 3-77 16,15 0-67-16,6-1-28 0,11-3-20 16,3-4-3-1,7-2-19-15,0-2-13 0,5-3-29 16,3-3-7-16,0 0-73 15,-1-1-93-15,-7 3 92 16</inkml:trace>
  <inkml:trace contextRef="#ctx0" brushRef="#br0" timeOffset="137446.73">15547 15256 1192 0,'-13'11'153'0,"4"3"163"16,1 8-160-16,-1 4-3 16,3 11-47-16,0 7-26 15,0 7-54-15,-3 2-15 16,4 1-10-16,-4-2-70 16,2-4-195-16,6 1-254 15,1-11 261-15</inkml:trace>
  <inkml:trace contextRef="#ctx0" brushRef="#br0" timeOffset="137645.23">15596 15211 1147 0,'-2'12'146'0,"-2"11"153"16,0 8-112-16,0 18-60 15,-3 3-32-15,4 5-52 16,1 1-17-16,1-8-20 16,-1-4-13-16,-1-6-110 15,1-6-114-15,7-4 125 0</inkml:trace>
  <inkml:trace contextRef="#ctx0" brushRef="#br0" timeOffset="137867.52">15388 15486 1104 0,'16'-3'155'16,"3"1"132"-16,6-4-117 0,2 1-8 0,0-4-63 16,-2-4-33-16,0-2-39 31,-1-4-14-31,0 2-29 0,-1-2-40 0,-6 6-164 15,-8 2 135-15</inkml:trace>
  <inkml:trace contextRef="#ctx0" brushRef="#br0" timeOffset="138026.23">15385 15494 1303 0,'3'7'124'15,"4"2"110"-15,7-1-40 16,7 0-38-16,3-1-26 0,9-3-57 16,-2-3-30-16,3-4-51 15,4-4-55-15,0-6 38 16</inkml:trace>
  <inkml:trace contextRef="#ctx0" brushRef="#br0" timeOffset="-191637.96">8687 903 498 0,'8'-12'119'0,"-5"12"129"16,1-8-22-16,-9 8-39 16,2-12-32-16,-3-13-55 15,0 4-11-15,-2-4-16 16,-2 17-13-16,-9 5-23 15,-1-9-10-15,-10 12-16 16,-1 1-6-16,-3 12-2 16,-4 18 0-16,9 4-2 0,0 11 0 15,15 0 0 1,6-1 0-16,11-5-1 0,6-9 1 16,14-9-1-16,4-6 1 15,4-15 2-15,5-5 13 16,-5-12 15-16,1-5 6 15,-3-8 11-15,-5-4-3 16,-4-2-1-16,-8-1 3 0,-7 8 3 16,-3 8-1-16,-2 6-8 15,-5 14-5 1,-2 17-9-16,-5 11-6 0,-2 16-5 16,8 3-3-1,7-2-9-15,3-3-3 0,10-9 1 16,5-4-1-16,10-11-11 15,1-4-29-15,8-5-112 16,5-7-122-16,4-9 144 16</inkml:trace>
  <inkml:trace contextRef="#ctx0" brushRef="#br0" timeOffset="-190899.68">9486 551 526 0,'-3'5'101'0,"-6"-2"90"15,9 3-40 1,-7-6-49-16,-1 1-9 0,7-2-14 0,-10-2-3 16,6 3-16-16,2-4-16 15,-7 4-19-15,1 3-7 16,5-4-3-16,-8 3-1 15,9-2 0-15,-2-3-1 16,-2 4 7-16,-1 1 6 16,-8 7 6-16,2-1 0 0,-2 6-10 15,4-2-8-15,5-2-7 16,1 4-1-16,2-7-3 16,2 4 0-16,1-3 23 15,0 3 5-15,-5 10 5 16,3-4 4-1,-4 22-16-15,1-3-4 0,-1 3-6 16,-2 10-3-16,0 9-8 16,0 19-2-16,1 23 0 15,0 3 0-15,3-7 1 16,1-10 0-16,6-20-2 16,4-10 0-16,12-16-3 15,10-8-2-15,9-24 1 16,5-8 1-16,4-20-63 15,-5-6-74-15,-5-7 80 0</inkml:trace>
  <inkml:trace contextRef="#ctx0" brushRef="#br0" timeOffset="-190554.09">9527 968 1071 0,'-4'3'129'0,"-2"-2"50"0,-2 9-56 16,3 3-15-16,2 9-71 31,1 7-15-31,3 7-9 0,0-1-2 0,6-6-4 16,0-6 0-16,3-13 10 15,5-6 9-15,7-12 13 16,1-7 11-16,-1-11 11 15,-1-4-4-15,-5-7-3 16,-2 2-5-16,-6-2-11 16,-6 6-5-16,-6 2-7 15,-4 4-7-15,-10 22-14 0,-2 4-5 16,-3 16-5 0,-2 8-34-16,5-2-144 15,5-1-256-15,16 2 243 0</inkml:trace>
  <inkml:trace contextRef="#ctx0" brushRef="#br0" timeOffset="-190270.89">10062 1002 813 0,'13'-4'121'0,"3"2"87"15,6-2-12-15,10 2-49 16,10 0-49-16,5 1-57 16,4 3-15-16,1-3-18 15,-9 0-4-15,-2 0-54 16,-7-2-90-16,-7 2 84 31</inkml:trace>
  <inkml:trace contextRef="#ctx0" brushRef="#br0" timeOffset="-190033.87">10447 857 1003 0,'6'6'161'0,"1"2"87"0,11 7-57 16,7 0-12-16,9-2-92 16,6 1-30-16,8-6-32 15,-3 6-6-15,-3-4-7 16,-6 3-2-16,-19 5 0 16,-7 1 0-16,-12 4 0 15,-9 3 0-15,-18 2-3 16,-10 5-16-16,-13 1-107 15,-9-2-114-15,9 1 121 16</inkml:trace>
  <inkml:trace contextRef="#ctx0" brushRef="#br0" timeOffset="-189152.79">11275 665 478 0,'4'-2'134'0,"0"0"152"15,1 2-31-15,-4 0-51 16,2 2-33-16,-3 9-59 15,-4 6-27-15,0 7-42 0,-4 0-11 16,-6 8-19 0,-1 1-4-16,-6 7-4 0,-2 0-3 15,5-6 0-15,3-3-1 16,6-10 0-16,9 0-1 16,10-8 0-1,-4-5-1-15,6-5 0 0,2-3 1 0,2-8 2 16,4-5 2-16,4-5 0 15,-3 0-1-15,-4 4 1 16,-2 2 0-16,-7-3 2 16,-4 11-1-16,-4 3 5 15,-2 2-1-15,-4 19 1 16,2-7 0-16,-7 17-4 16,3 4-2-16,3 6-1 15,-2 1-2-15,9-3-17 16,3-4-53-16,3-10-308 15,3-3 247-15</inkml:trace>
  <inkml:trace contextRef="#ctx0" brushRef="#br0" timeOffset="-188832.51">11551 959 660 0,'-4'4'160'16,"0"5"160"-16,-1 9-190 0,4 11-2 0,-13 6-87 16,5 5-26-16,2 2-10 15,7-1-1-15,14-13 6 16,-1-9 3-16,17-16 20 16,-2-6 17-1,0-13 24-15,-3-8 11 0,-1 0 6 16,-7-11-5-1,-3-2-18-15,2 1-11 0,-16 0-20 16,-4 5-10-16,-17 11-22 16,-3 9-8-16,-3 8-20 15,-10 6-26-15,1 11-108 16,1-1-163-16,4 5 179 16</inkml:trace>
  <inkml:trace contextRef="#ctx0" brushRef="#br0" timeOffset="-188192.47">12014 876 303 0,'1'-17'138'0,"-4"8"154"0,2-13-7 16,-7 8-45-16,3-4-40 15,-6-2-72 1,11-3-29-16,-5 9-31 0,-12 0-14 15,4 15-19-15,-14 16-7 16,5 14-25-16,2 8-3 16,1-6 0-16,11-8 1 0,6-6-1 15,6-10 0-15,10-6 2 16,3 5 0-16,-2-14 4 31,10-2 0-31,5-13 0 0,-2-2 0 0,-8 7 2 16,6-3 0-16,-23 21 13 15,-11 12 1-15,16-2-2 16,-20 19 0-16,4 6-14 16,7-3-1-16,-20 13-3 15,8 1 1 1,-9-4-40-16,6-4-21 0,17-11-131 16,10-6-93-16,12-13 157 15</inkml:trace>
  <inkml:trace contextRef="#ctx0" brushRef="#br0" timeOffset="-187924.69">12279 823 950 0,'-18'23'120'0,"-2"-1"72"16,4 5-73-16,1-3 9 15,10-4-60-15,0 2-24 16,9-5-8-16,2-5 0 16,13 4-1-16,8-7 5 0,6 6-6 15,6 0-8-15,-7 4-9 16,-11 4-4-16,-18 1-4 16,-9-1 0-16,-19 2-28 15,0-1-37-15,-9 1-149 16,1 1-156-16,4-10 194 15</inkml:trace>
  <inkml:trace contextRef="#ctx0" brushRef="#br0" timeOffset="-187767.68">12208 886 1286 0,'18'-32'128'0,"4"15"58"0,4-3-23 16,11 14-92-16,0-2-32 15,1 2-87-15,6-3-105 16,-2-12 90-16</inkml:trace>
  <inkml:trace contextRef="#ctx0" brushRef="#br0" timeOffset="-187389.13">12588 567 650 0,'6'4'157'0,"-4"-5"-48"15,3-1 188-15,5-4-121 0,7 2-14 16,8-8-36-16,4 3-61 16,7 2-46-16,2-3-7 15,5 18-7-15,-2 3-2 16,-12 12-2-16,1 11 2 15,-13 11 1 1,-10 4 1-16,0 19-1 0,-9-4-1 16,-1 3 1-16,3-1-2 15,-6-8 1-15,4 6-1 16,-4-7 0-16,6 1 2 0,2-8 32 16,-8-8 15-16,-9 1 33 15,-14-6 18-15,-17-4-8 16,-1 0-10-16,-10-7-30 15,-8-1-22-15,-4-5-54 16,-15-1-99-16,-19-4 75 16</inkml:trace>
  <inkml:trace contextRef="#ctx0" brushRef="#br0" timeOffset="-182765.88">13987 616 733 0,'6'-13'126'0,"2"2"148"0,-1 0-51 15,-2 4-42-15,-3 3-35 0,-2 3-67 16,-1 3-21-16,-1 5-16 16,-4 5-3-16,1 14-5 15,0 12-5-15,1 13-13 16,0 14-5-16,-1 15-8 15,-2 8-2-15,-2 26-1 16,0 6 1-16,-2 16 0 16,-3 2 0-16,1 7 1 15,-2-3 0-15,-2-8-2 0,4-1 0 32,0-26 0-32,0-11-1 15,4-20 1-15,1-16-1 16,4-14 1-16,4-5 2 15,-1-12 0-15,-2-6 1 16,-3-8-1-16,2-5 0 0,1-3-2 16,3-2 0-16,3-2-2 15,-3-3-1-15,6 2 1 16,6 9-1-16,5 3 0 16,-1 1 2-16,0 2-1 15,0-3 1-15,7 8-1 16,4 1 1-16,6 1-1 15,6-1 0-15,7-15-1 16,14 3-1-16,12-6 0 16,4-9 0-16,20 1-1 15,16-7 0-15,7-4 1 16,14 7-2-16,14 1 1 16,-11-1 1-16,25 1 2 15,-2-3 1-15,-11 0 2 16,5 5 2-16,-15-2 5 0,-10-3 2 15,-8-2 4-15,-9-5 2 16,-26-1 1-16,3 2 0 16,-31-8 4-16,-15 0 2 15,-25-8 5-15,-14-6 1 16,-3-6-3-16,-19-12-2 16,0-12-9-16,3-17-3 15,-12-22 3-15,12-5 0 0,16-22-2 16,-9 2-2-16,10 5-9 15,13 6-1-15,-1 16 5 16,7 11 4-16,10 13 11 16,-12 7 4-16,-7 16 1 15,-5 7-2-15,-3 8-8 16,2 4-4-16,-8 4-6 16,-12-4-1-16,-17 8-5 15,-3 5-3-15,-14 12-5 16,-8 11 0-16,-15 0 3 15,-4 1 1-15,-10-2 4 16,-12 2 1-16,-10 3 2 16,-7-10 6-16,-20 4 9 15,2 4 3-15,-7-5 1 16,-15 15-6-16,-9-10-11 0,-7 7-5 16,-20 11-5-16,9 15-1 15,2 13 1-15,11-3 0 16,36-1-67-16,8-17-50 15,37-2-348-15,14-10 278 16</inkml:trace>
  <inkml:trace contextRef="#ctx0" brushRef="#br0" timeOffset="-179592.96">17027 715 305 0,'0'-2'126'0,"0"0"133"15,3 0-15-15,-1 3-54 0,1 2-4 16,-5 2-11 0,-2 3-8-16,-16 0-26 15,-4 1-24-15,-5 1-46 0,-17 14-22 16,2-6-33-16,-18-2-7 15,-8 9-6-15,8-11-3 16,1-2-25-16,16 3-26 16,19-11-90-16,6-4-67 15,11-9-225-15,5-8 238 16</inkml:trace>
  <inkml:trace contextRef="#ctx0" brushRef="#br0" timeOffset="-179373.94">16619 627 1038 0,'2'16'147'0,"-5"0"94"16,-4 5-25-16,-10-7-84 15,-5 11-44-15,-4 1-47 16,-3 5-12-16,0 5-19 16,2-9-6-16,19 5-5 15,4-8-2-15,12 7-2 16,9-2 1-16,7-9 2 15,6-1 2-15,19-8-1 16,8-2 0-16,4-6-59 16,6-4-93-16,-4-6 91 15</inkml:trace>
  <inkml:trace contextRef="#ctx0" brushRef="#br0" timeOffset="-178682.45">17394 785 356 0,'-2'-8'68'0,"4"10"65"0,-1-2 104 0,0 7-12 16,2-9 12-16,-2-4-79 15,3 6-47-15,-1-11-29 16,-2 5-10-16,-7-3-5 16,-5-9-6-16,-5 9-19 15,-3-4-12-15,-7 12-23 16,6-1-6-16,-4 16-4 15,0 8-3-15,6 11 2 16,-6 6 0-16,18-14 0 16,-2-5-2-16,10-15 2 15,9 7 1-15,4-4 2 16,8 4 2-16,5-11 3 0,-2-11 0 16,-1-15 3-1,3 3 2-15,-5-4 6 0,2-6 7 16,-3 20 13-16,-7-8 3 15,-7 17 4-15,-8 10-5 16,-8 3-13-16,-1 11-6 16,-3 4-12-16,8 2-4 15,5-1 7-15,8-8-32 16,6-5-68-16,2 0-73 0,4-6-271 31,6-4 257-31</inkml:trace>
  <inkml:trace contextRef="#ctx0" brushRef="#br0" timeOffset="-178303.2">17948 593 877 0,'5'-9'182'15,"-5"4"76"-15,0-4-18 16,-7-4-40-16,-8 4-98 16,-4-1-29-16,-11 0-35 15,-1 9-16-15,-6 1-13 16,1 8-6-16,9 6-3 16,0-3-2-16,12 8-2 15,11 1-1-15,3 4 1 16,2 6 1-1,5 11 3-15,-4-2 0 0,-3 7 2 16,6-7-1-16,-1-4 0 0,-1 3 0 16,7-5 0-16,-3 2-1 15,5-13 0 1,-6-4-1-16,8-8-13 0,2-3-16 16,-2-8-73-16,10-2-69 15,-7-10-257-15,6 1 244 16</inkml:trace>
  <inkml:trace contextRef="#ctx0" brushRef="#br0" timeOffset="-178006.11">17980 763 942 0,'-21'7'167'31,"1"5"65"-31,3-1-44 0,2-3-39 0,5 17-83 16,3-11-14-16,9 3-24 15,2-1-12-15,10-7-6 16,2-1 0-16,8-14-1 16,3-1 0-16,7-4-3 15,1-8 2-15,-4 10 1 16,-9-12 12-16,-11 13 22 0,-11 1 7 16,-15-1 1-16,-4-2-14 15,-8-11-27-15,-4 11-9 16,1-2-56-16,8 11-55 15,4-2-286-15,17 3 237 16</inkml:trace>
  <inkml:trace contextRef="#ctx0" brushRef="#br0" timeOffset="-177658.97">18231 591 887 0,'-7'-3'169'16,"0"3"72"0,1 0-51-16,4-3-1 0,4-4-111 0,1 1-25 0,5-2-32 31,-1 7-13-31,3 1-8 0,6 1 0 0,-5 3 0 31,3 0 0-31,-2 9 0 0,0 3 1 16,-1 10-1-1,0 0 1-15,-1 5 0 16,-5 3-1-16,-2-5 1 16,-3 10 1-16,-7-6-1 15,-1-3 0-15,-5 5 0 16,1-10 1-16,-4 1 0 16,2-4 1-16,3-8-3 15,0-4 0-15,3-5-24 16,1-4-21-16,-3-2-69 15,4 1-61-15,-9-9 95 16</inkml:trace>
  <inkml:trace contextRef="#ctx0" brushRef="#br0" timeOffset="-176495.21">17432 1296 338 0,'1'2'141'16,"1"1"101"-16,0-1-15 15,-1-2-32-15,-1-3-33 16,-2-2-13-16,0-1-37 15,0-2-19-15,-3-1-32 0,3 0-15 16,-2-3-20-16,-1 3-6 16,-7 2-12-16,-1 4-2 15,-7 3-5-15,0 3-1 16,6 10-4-16,-7-1 0 16,6 8-1-16,0 2 0 15,2-2-2-15,16 3-1 0,3-6 0 16,5 1 1-16,0-6 1 31,-4-9 2-31,2-2 4 0,2-3 0 0,6-6 4 16,1-1 1-16,0-3 4 15,-2-5 4-15,-1 2 11 16,-4-2 4-16,-4 4 14 16,-3 4-3-16,-4 8-3 15,-2 5-5-15,0 9-19 16,-3 5-3-16,4 0-9 15,4 2-2-15,8-3-60 16,3-5-25-16,5-2-331 16,7-3 256-16</inkml:trace>
  <inkml:trace contextRef="#ctx0" brushRef="#br0" timeOffset="-176117.19">17867 1206 1160 0,'-8'7'137'0,"-4"-3"74"15,-2-1-5-15,-7-3-17 16,3-2-63-16,-2 1-58 16,-5 0-20-16,1-1-34 15,-6-1-8-15,8-1-6 16,7 0-3-16,13 5-5 15,4 3-1-15,-2 10 1 16,5 2 1-16,-3 8 5 16,-2 2 1-16,5-2 1 15,-8 6 0-15,-2 1 0 0,3 4 0 16,0-1-6-16,0-2-4 16,1-5-21-1,-5-3-11-15,5-6-18 0,7-6 1 16,6-8 14-16,11-1-10 0,1-8-16 15,5-4-51-15,1-3-96 16,-4-4-76-16,7-3 151 16</inkml:trace>
  <inkml:trace contextRef="#ctx0" brushRef="#br0" timeOffset="-175880.99">17953 1341 693 0,'2'4'149'0,"2"-2"157"0,-1 4-94 0,-3-3-4 16,4-1-63-16,-4 5-67 16,-4 4-18-16,1 6-35 15,-1-1-11-15,0 2-11 16,1-4-1-16,6-1-7 0,0-1-34 15,7-4-119 1,1-1-122-16,-1-3 141 0</inkml:trace>
  <inkml:trace contextRef="#ctx0" brushRef="#br0" timeOffset="-174874.25">18159 1206 220 0,'-3'0'135'0,"6"2"132"0,-4-1 5 16,7-1-59-16,1 3-45 16,-5-5-52-16,5 0-22 15,1-2-33-15,2-5-12 0,2-4-22 16,2 2-10-16,3 2-10 15,2 3-3-15,0 4-4 16,-2 2 0-16,-6 6-2 16,-2 8 0-16,-7 9 0 15,0 5 0-15,-5 9 2 16,-4-1 1-16,-1 2 1 16,2 2 0-16,-2-3-1 15,-2-2 1-15,2-4-1 16,-4-5 2-16,0-7 0 15,-2-2 2-15,-2-7-7 16,-3-1-17-16,-7-7-70 16,3-1-66-16,-10-2 81 15</inkml:trace>
  <inkml:trace contextRef="#ctx0" brushRef="#br0" timeOffset="-174466.05">17023 1293 260 0,'-10'-6'113'0,"-2"1"120"16,2 4 13-16,2 1-4 16,3-1-30-16,5 1-56 15,0 0-11-15,4-3-33 16,4 2-16-16,-1-7-8 16,3 4-9-16,-4 3-10 15,-6-1-8-15,-9 2-16 16,-13-3-8-16,-10 1-24 15,0-1-6-15,-23-1-6 16,5 3-3-16,-8 0-33 16,-1 1-20-16,20 0-57 0,1-1-47 15,14-2-113-15,6 0-102 16,5 2 204-16</inkml:trace>
  <inkml:trace contextRef="#ctx0" brushRef="#br0" timeOffset="-174227.8">16606 1169 511 0,'-2'-5'136'0,"-2"1"124"15,0 3-33 1,-3 3-88-16,-1 5-26 0,-9 5-32 16,-1 5-17-16,-5 5-26 15,1-5-9-15,11 6-17 16,-7-4-5-16,12-5-7 15,5 5-2-15,3-7 0 16,14 5 2-16,12-1 1 16,6-2 1-16,9 0-2 15,5-4-47-15,3 3 32 0</inkml:trace>
  <inkml:trace contextRef="#ctx0" brushRef="#br0" timeOffset="-172308.25">17196 1610 902 0,'11'0'89'0,"2"3"-22"0,-1 1 102 0,-13 4-28 15,-1-1 15-15,0-5-18 0,-6 0-41 16,11-5-50-16,2 3-20 0,-2 0-40 16,3-3-56-16,-8 3 44 15</inkml:trace>
  <inkml:trace contextRef="#ctx0" brushRef="#br0" timeOffset="-172151.04">17202 2015 705 0,'14'14'87'0,"-3"-7"151"15,5 1-225 1,-5-10-15-16,-4-1-48 0,-2-1 33 15</inkml:trace>
  <inkml:trace contextRef="#ctx0" brushRef="#br0" timeOffset="-172024.77">17214 2240 1180 0,'0'13'56'0,"0"-3"30"0,7-2-53 16,-1-5 6-16,-9-1-43 15,6-8 4-15</inkml:trace>
  <inkml:trace contextRef="#ctx0" brushRef="#br0" timeOffset="-171144.59">17098 2532 913 0,'1'-10'164'16,"1"3"79"-16,-8 1-47 16,-8 0-15-16,-12 1-100 15,-8-1-26-15,-7-2-31 16,-6 3-10-16,-4-2-9 31,-8 0-4-31,-2 2-24 16,4 3-19-16,8 4-57 15,11 1-33-15,15 3-159 16,6-3 165-16</inkml:trace>
  <inkml:trace contextRef="#ctx0" brushRef="#br0" timeOffset="-170940.61">16689 2358 751 0,'-12'7'166'0,"-6"2"155"15,-11 7-163-15,-3 4-9 16,-4 5-76-16,-2-1-25 0,10 2-26 16,2-2-8-16,17 0-15 15,4-4-6 1,13-5-3-16,13 1-1 0,15-8-12 16,12 0-43-16,26-2-168 15,4-7 146-15</inkml:trace>
  <inkml:trace contextRef="#ctx0" brushRef="#br0" timeOffset="-170499.77">17468 2484 964 0,'6'-8'145'0,"-2"0"85"0,-4-1 25 15,-10-2-88-15,-5 1-39 16,-11-2-54-16,-2 3-25 0,-3 7-37 16,1 5-11-16,2 15-9 15,5 8-2-15,-4 8 1 16,11 6 0-16,7-6 0 15,4-8 0-15,21-12 1 16,-2-9 2-16,11-6 4 16,-1-6 2-16,0-1 4 15,2-6 2-15,-5-2 2 16,2-1 6-16,-5-2 6 16,-1 3 2-16,-8 1-2 15,-2 9-8-15,-6 6-7 16,-1 10-4-16,-4 11-1 15,-1 2 0-15,2 4-11 16,4-2-44-16,9-7-86 16,5 0-110-16,14-8 125 15</inkml:trace>
  <inkml:trace contextRef="#ctx0" brushRef="#br0" timeOffset="-170122.51">17997 2281 1006 0,'8'-6'131'0,"-4"1"132"0,-4 3-63 15,-15 1 9-15,4-3-50 16,-10-3-65-16,-1 2-19 16,-5-1-36-16,-2 6-14 15,-1 7-15-15,3-5-5 16,4 9-7-16,7-2-3 15,3 0-3-15,8 9-3 16,5-1 1-16,0 2 2 0,7 7 3 16,-3 0 3-1,-3 6 2-15,-1 4 0 0,-7 4 0 16,-1 8-1-16,-5 7-15 16,-2-1-2-16,7-4 1 15,-3-7-3-15,11-12-5 16,4-2 1-16,0-9-5 15,9-4-4-15,1-11-29 16,5-4 1-16,8-9-134 16,0-7-96-16,5-11 177 15</inkml:trace>
  <inkml:trace contextRef="#ctx0" brushRef="#br0" timeOffset="-169728.11">18166 2298 1154 0,'-6'13'128'0,"-1"0"69"15,-5 3-22-15,-8 0-34 16,8 2-57-16,-8 3-50 16,2 0-10-16,4 6-16 15,-9-1-7-15,6-1-2 16,4 0-2-16,13-4-4 15,8 0 0-15,15-6-8 0,5-6-10 16,2-7-39-16,0-3-26 16,-1-4-60-16,-6-3-32 15,-3-5-67-15,1-2 1 16,-14-8 65-16,1 5 46 0,-6 4 163 31,-2 3 67-31,-2 9 64 0,0 4 20 0,-8 8-23 16,4 8-28-16,-1 10-46 15,-1 5-20-15,1-1-29 16,6 4-12-16,1-7-11 16,2-4-46-16,7-2-108 15,-4-8 96-15</inkml:trace>
  <inkml:trace contextRef="#ctx0" brushRef="#br0" timeOffset="-169445.32">18443 2463 814 0,'-14'17'129'0,"0"2"136"15,1 4-157-15,1 6 4 16,9-4-59-16,3-4-24 16,12-10-18-16,8-3-4 15,6-11 4-15,11-1 1 16,-7-8 4-16,-1-7 3 0,-10 4 11 15,-2 2 9-15,-7 1 15 16,-9-4 3-16,-5-2-11 16,-9-3-11-16,-14 2-27 31,0 5-23-31,-9 6-68 0,-6 5-60 0,10 6 73 16</inkml:trace>
  <inkml:trace contextRef="#ctx0" brushRef="#br0" timeOffset="-169115.76">18817 2453 1255 0,'-2'-8'122'15,"-6"-1"35"-15,-4-1 0 0,-7 4-89 16,-5 5-37-16,-2 9-28 15,-1 5-4-15,5 3-7 16,10 2-2-16,9-4-3 16,7-3 1-16,13-6 3 15,-4-5 2-15,6-6 7 16,2 0 1-16,-1-2 3 16,-1 0 1-16,-5 2-1 15,-5 3-1 1,-2 4-2-16,-2 8-2 0,-5 9 0 15,-2 2-1-15,-6 12 2 16,-2-2 0-16,1 2-36 16,2 0-89-16,6-10 77 15</inkml:trace>
  <inkml:trace contextRef="#ctx0" brushRef="#br0" timeOffset="-168328.39">19154 2332 490 0,'5'-2'108'0,"-4"0"99"15,2-1 2-15,-3 1-32 16,-2 0-30-16,-3 2-40 15,-7 0-18-15,-7 1-31 16,-4 1-6-16,1-1-19 16,-2-1-9-16,2 0-12 15,4 0-7-15,4 5-6 16,9 0-2-16,2 1-1 16,1 3 0-16,-1-2 2 15,0 3 2-15,3 3 0 16,0 1 0-16,2 1 0 15,-2-1 0-15,-2-1 0 0,-2-4 0 16,1 0 0-16,2-1 1 16,1-2-1-16,0-2 0 15,2-2 0-15,4-2 0 16,3-1 0-16,6 3 0 16,1 2-1-16,-4 0 0 15,-1 3-1-15,0 1 2 0,-2 5 0 16,0 1 1-1,1 0 0-15,-1 4 1 0,-10-9 0 16,1 8 1-16,-6-2-1 16,-4 3 2-16,-1 5-3 15,-10-7-23-15,-1 2-65 16,-5-3-53-16,1-6 65 16</inkml:trace>
  <inkml:trace contextRef="#ctx0" brushRef="#br0" timeOffset="-167839.67">19255 2261 844 0,'4'-11'122'16,"4"-2"21"-16,8-2 5 16,2 1 6-16,4 5-78 15,4-4-16-15,-6 11-22 16,7-5-7-16,-10 5-13 16,1 2-4-16,-3-1-9 0,-7 15-4 15,3-4-1-15,-5 12 0 16,-6 4 1-16,0-3 1 15,-7 9 5-15,-5-2 0 0,1 11-1 16,2-3 0 0,2 6-4-16,8-1-1 0,3 3 1 15,2-8-1-15,-1-3 1 16,1 0 1-16,-4-7 0 16,-7 4 3-16,-7-5 3 15,-7-2 4-15,-4-6 11 16,-1-2 2-16,-1-4 4 15,-6-3 2-15,-3-2-6 16,2-2-2-16,-4-1-8 16,-3-2-9-16,-2-2 1 15,0-1-32-15,4-3-70 16,-1-3-71-16,-12-5 73 16</inkml:trace>
  <inkml:trace contextRef="#ctx0" brushRef="#br0" timeOffset="-109945.85">17222 1858 332 0,'8'-4'131'0,"-3"-2"123"31,1-3-4-31,-4-1-70 16,3 2-29-16,-5 2-49 0,1 4-27 0,-12-6-27 15,0-1-5 1,3 1-1-16,-6-2 2 16,5 0-14-1,0 0-7-15,-5 3-6 16,-1 1-6-16,-2 7-5 15,-2 2-1-15,0 11-4 16,1 1 0-16,4 8-2 16,7 6 1-16,5-5-2 15,2 0 1-15,8-9 1 0,2-5 0 16,11-5 3-16,0-5 0 16,11-4 2-16,-1-7 6 15,-4-3 10-15,-3 0 6 16,-8-3 5-16,-5 3-1 0,-1 4-7 15,-3 2-6 1,-3 7 0-16,-7 6-2 0,-5 11-4 16,7 2 1-16,-2 4-8 15,3-1-3-15,2-7 1 16,-2-2-27-16,7-5-89 16,1-4-96-16,7-3 102 15</inkml:trace>
  <inkml:trace contextRef="#ctx0" brushRef="#br0" timeOffset="-109569.21">17650 1699 969 0,'7'-9'126'0,"-1"5"46"0,-7 4 9 0,-7-4-58 15,-4 0-44-15,-8-3-20 16,-9-3-11-16,0 7-23 16,-3 8-8-16,6 9-10 15,2 1-2-15,7 8-4 16,-1-4 2-16,4 10 2 16,2 1 0-16,7 5 1 15,2 3-1-15,3-5-2 16,3 2 0-16,1-2-1 15,3-2-1-15,4-6 0 16,2-4 0-16,2-5 0 16,0 0-14-16,2-10-48 15,-1 0-51-15,10-14-245 0,-2-7 215 16</inkml:trace>
  <inkml:trace contextRef="#ctx0" brushRef="#br0" timeOffset="-109161.09">17790 1783 829 0,'-2'-3'199'0,"-1"-2"121"0,-5-4-107 16,-3-2-20-16,1-4-101 16,-1-2-16-16,7 10-24 15,-3-2-10-15,2 2-19 16,2 11-9-16,-14-6-11 15,3 10-3-15,0 12-3 16,-4-5-1-16,14 13 2 31,2-5-1-31,2-4 1 0,6 3-1 0,-1-4 1 16,3 3 1-16,6-1 1 16,0-2 1-16,-10-1 1 15,0-1 0 1,-12-2 2-16,-5-3 1 0,1-3 1 0,-4-5 0 15,0-6 4-15,4-6 0 32,5-14-1-32,9-3-2 0,15-4-6 0,-2-4-1 15,11 5-3-15,2-1-1 16,-2 9 1 0,-1 7-1-16,-6 2-48 15,-1 6-51-15,-2 1-270 16,2-3 222-16</inkml:trace>
  <inkml:trace contextRef="#ctx0" brushRef="#br0" timeOffset="-108851.58">17860 1788 814 0,'3'-6'134'0,"3"-3"71"16,6 0 8-16,7-1-41 16,3 1-62-16,3 9-49 0,-1 0-22 15,-4 7-31-15,-2 4-4 16,-16-1-2-16,-2 5 2 16,-19 0 1-16,-4 4-1 15,-4 2 1-15,-4-3 0 16,10 0 0-16,5-3-1 15,12-2-1-15,8 0 0 16,12-6-1-16,7-4 1 0,9-3-25 16,5-5-37-16,2-2-175 15,-3-4 142-15</inkml:trace>
  <inkml:trace contextRef="#ctx0" brushRef="#br0" timeOffset="-108575.57">18127 1687 811 0,'8'5'116'0,"-1"-5"70"15,11 2 14-15,0-3-76 16,5 6-31-16,1 1-39 0,-2 5-14 16,-5 2-19-16,-5-6-4 15,-8 6 3-15,-2 7-2 16,-8 0 0-16,0 8-2 15,-5 5-11-15,-1-4-1 16,2 7-2-16,-5-2 0 16,-1-1-2-16,-2-3 0 0,7 0-43 15,0-9-38 1,1-5-154-16,5-2 130 0</inkml:trace>
  <inkml:trace contextRef="#ctx0" brushRef="#br0" timeOffset="-108011.97">16849 1720 494 0,'12'7'166'15,"-5"0"81"-15,2-5 23 16,3 5-47-16,-14-4-58 0,9-2-14 0,-14-1-42 15,-1 3-21 1,-18-7-37-16,5 2-20 0,-15 2-20 16,-2-3-5-16,1 6-4 31,-13-2 0-31,5-1-2 0,-1 1-12 0,10-1-25 16,4 0-20-16,20 1-60 31,3-3-32-31,7-9-60 0,8 4-45 0,2-5-93 15,3-3 184-15</inkml:trace>
  <inkml:trace contextRef="#ctx0" brushRef="#br0" timeOffset="-107831.94">16568 1634 551 0,'-2'-5'190'0,"-2"0"144"16,-5 6-70-16,-2 5-37 15,-6 0-90-15,-3 4-32 16,-1 4-60-16,-7 3-18 15,9 4-18-15,1-3-5 16,7 0-7-16,13 0-4 16,6-2-1-16,12 3 2 15,12-5 5-15,2-8 3 0,15-1-86 16,9-4-116 0,3-1 118-16</inkml:trace>
  <inkml:trace contextRef="#ctx0" brushRef="#br0" timeOffset="-106336.76">14027 1648 145 0,'-23'5'50'0,"0"-2"37"16,1-3-20-16,-3-3-11 15,1 3-33-15,3-2 7 16,4 4 28-16,9 0 56 15,6-2 24-15,0 1 25 16,7-5 0-16,10 1 3 16,5-2 0-16,15 2-21 15,7-1-19-15,23-5-40 16,5 4-17-16,10-6-26 16,4 0-10-16,6 5-20 15,6 0-8-15,9 4-1 0,2 4-2 16,7-3 1-16,-1-3 1 15,-1 3-1-15,-2-2 0 16,-12 2 1 0,-2 3-1-16,-8-2 1 15,-4 0-1-15,-9 0-1 16,-11-2 0-16,-5 2 1 0,-1 0-1 16,-4 1 0-16,6 1 1 15,-15 5-1 1,-4-5 0-16,-15 3-1 0,-6 4 0 15,-4 1-1-15,-5 0 0 0,-2 1 0 32,-7-3 0-32,4-1 1 0,-3 4 2 15,-3-8-1-15,5 9-2 16,-9-10 0-16,4 3 0 0,0 7-1 16,0-3 1-16,1 2 1 15,3 0 1-15,4 0 0 16,-3-5 1-16,7 7-2 15,-4 0 0 1,-1-4 1-16,1 9 2 0,-3-8 0 0,4 2 2 16,-2 1-2-16,1-4 1 15,-1 2 0 1,-4-4 0-16,-1-4 2 16,-2-2 0-16,-4 4 3 0,0 0 0 15,-3-4 0 1,-1 3 0-16,2-4-4 15,-3-2-1-15,-5 1-1 16,-2-2-2-16,-6-1-1 0,3 4 0 0,-9-4-1 16,-2 2 0-16,-19-5 0 31,-14 2-4-31,-10 1-6 16,-5 0-5-16,1 2-13 15,-7-2-4-15,-6 4-9 16,-7-3-6-16,-1 3-11 15,5-1-7-15,4 2-2 16,0 0 0-16,4 3 12 16,4 2 10-16,2-6-2 15,4 4 5-15,-2-3 12 0,-3-1 2 16,11 2 17-16,4-3 5 16,16 1 2-16,1 0 1 15,5 1 3-15,-3 7 1 16,7-1 1-16,-3 6 0 15,10 0 0-15,5-3-1 0,2 3 1 16,8-4 0-16,5 0 0 16,2 0 1-16,5-3 1 15,-2 0 2-15,3-2 8 16,0 0 7-16,2-2 23 16,2-2 15-16,0 0 14 15,0-5 3-15,1-6-12 16,3-2-12-16,-3-5-19 15,1-4-9-15,-7-11-18 16,-1-4-3-16,-4-2-5 16,-2-4-10-16,4 9-29 15,1 6-23-15,7 3-59 0,4 8-62 16,12-5 107 0</inkml:trace>
  <inkml:trace contextRef="#ctx0" brushRef="#br0" timeOffset="-97490.29">12308 2075 667 0,'0'7'125'0,"1"-4"92"0,-1-1-16 16,0-2-74-16,2 0-33 15,-2-3-25-15,0 0-7 0,3-5-20 16,-1-1-5-16,13-4-11 16,3-3 0-1,19-3 21-15,7-2 12 0,5-4 21 16,10-2 9-1,3 1-9-15,7 2 1 0,13 2-19 16,0 2-15-16,1 2-17 16,2 4-15-16,7 2-12 15,3-2-2-15,2 7 0 16,-2-3-1-16,-17 10 0 16,-6 0 1-16,-11 1 1 15,-1 4 1-15,-20 2 1 16,-4 5 0-16,-9-4 3 15,-13-1-22-15,1-7-72 0,-5-5-49 16,-4-5-178-16,2 3-175 16,2 1 281-16</inkml:trace>
  <inkml:trace contextRef="#ctx0" brushRef="#br0" timeOffset="-97161.95">13659 1690 976 0,'1'0'6'0,"-1"0"78"0,4 1 79 0,0 4-9 0,11-6-10 0,-2 7-23 0,7 2-39 31,5 3-18-31,-5 10-30 0,5-3-8 0,-10-6-13 16,1-3-3-16,-8 3-3 15,-3 0 1-15,-5 6 3 16,-10-1 3 0,-12-3-1-16,-11 2-3 0,-7-6-70 31,-7 1-59-31,-1 3-239 0,3 2 198 0</inkml:trace>
  <inkml:trace contextRef="#ctx0" brushRef="#br0" timeOffset="-96195.69">11330 2244 801 0,'-4'-4'119'0,"2"3"129"16,0 3-55-16,2-1-16 15,0 4-51 1,0 6-75-16,2 1-14 0,1 8-16 16,-3-2-10-16,2-2-6 15,-1 1 0 1,-1-5-18-16,4 1-39 0,-1-8-227 16,0-4 180-16</inkml:trace>
  <inkml:trace contextRef="#ctx0" brushRef="#br0" timeOffset="-96036.9">11325 2056 1291 0,'-5'-3'93'16,"1"2"36"-16,3 1-55 16,-3-2-20-1,4-3-30-15,0 2-120 0,0-3-215 16,8 1 192-16</inkml:trace>
  <inkml:trace contextRef="#ctx0" brushRef="#br0" timeOffset="-95863.83">11458 2036 744 0,'0'11'194'0,"0"1"224"0,-1 12-241 31,0 0 7-31,-1 2-94 0,-1 12-38 0,3-10-34 15,2 3-7-15,2 6-3 16,4-10-30-16,1 2-97 31,1-3-85-31,7-7 94 16</inkml:trace>
  <inkml:trace contextRef="#ctx0" brushRef="#br0" timeOffset="-95639.97">11568 1981 1303 0,'3'-6'143'0,"7"5"67"15,2 5-1-15,-1 11-85 16,0 9-35-16,-6 17-38 16,-4 3-14-16,-2 9-19 15,0-1-9-15,3-3 0 16,9 1-23-16,3-5-92 15,-3-4-73-15,1-8-315 16,-3-4 281-16</inkml:trace>
  <inkml:trace contextRef="#ctx0" brushRef="#br0" timeOffset="-95104.71">11726 2278 671 0,'-2'12'102'15,"-1"-1"124"-15,3 0-89 16,5-3 10-16,0-1-56 16,12-4-62-16,-5-2-6 0,6-3-6 15,-2-6-1 1,7-5-2-16,-2-1 0 0,-5-1 2 16,-3 0 1-1,-14 0 14-15,-6 1 0 0,-8 10-2 16,-1 8 0-1,-3 11-16-15,3 4-3 0,4 8-5 16,1-4-3-16,7 7-2 16,3-5 1-16,7-6 3 15,5-2 0-15,8-7 5 16,5-3 2-16,5-8 2 16,2-4 0-16,9-9-1 15,-4-4 0-15,-3-2 0 16,1 0 1-16,-22-2 5 15,1 6 6-15,-12 6 10 16,-7 5 0-16,-5 14-3 16,-5 6-7-16,-1 14-12 15,2 3-2-15,4 5-4 0,6 0-2 16,1 5-2 0,0-3-1-16,-8-1 2 0,4 3 1 15,-13-10 4 1,-2-6 1-16,-2-9 5 0,-6-10 0 0,8-8-21 31,4-5-24-31,9-12-52 0,3-4-48 0,7-8-112 31,2 2-85-31,11 0 174 0</inkml:trace>
  <inkml:trace contextRef="#ctx0" brushRef="#br0" timeOffset="-94625.43">12205 2309 903 0,'-2'-1'120'0,"-6"2"73"16,-8 2-21-16,0 7-79 15,-1 0-30-15,2 2-31 16,0-2-11-16,4-2-17 0,11 0-4 16,1-5 0-16,13 0 1 15,5-3 2-15,-8-3 2 16,2-2-1-1,0 0 0-15,-5 0-1 0,-1 1 0 16,-2 2-2 0,-4 2-1-16,0 2-2 15,-1 2-2-15,-1 7 1 0,-1 1 1 16,-4 3 1-16,4 0 1 16,2-3 0-16,2-1 0 0,6-9 2 15,2-2 2-15,3-11 3 16,0-1 3-16,8-9 12 15,3-5 10 1,1-4 17 0,-3-4 6-16,0-2 9 0,-1-6 1 15,-8-6-13-15,1 0-10 0,-5 6-14 16,-4 15 0 0,-4 25-7-16,-6 0-3 15,-5 27-10-15,-1 5-11 0,-1 19-1 16,8-3 1-1,2 6 9-15,2 1-81 0,-2 2-79 16,-2 1-143 0,-7 1 127-16</inkml:trace>
  <inkml:trace contextRef="#ctx0" brushRef="#br0" timeOffset="-94198.38">11374 2654 806 0,'-11'9'120'0,"-6"9"-76"0,0 8 140 0,0 2-119 0,-2 0-4 16,-1-2 0-16,2-2-46 15,4-3-8-15,10-6-4 16,1-4-1-16,6-7-2 16,-2-4 0-1,0-6 2-15,10-2 4 0,-7-5 16 16,9-2 7-16,0-3 18 16,-2 2 12-16,5 3 5 15,1 2-4 1,4 7-15-16,1 2-9 0,-5 6-13 15,-1 1-2-15,-8 4-4 0,-2 0-3 16,-6 3-5 0,-5 2 1-16,-9-2-2 0,-6 0-1 15,-2 1-34-15,-1-2-35 16,8-5-120 0,2-2-175-16,11-12 204 0</inkml:trace>
  <inkml:trace contextRef="#ctx0" brushRef="#br0" timeOffset="-94026.06">11607 2449 1162 0,'12'3'114'0,"-7"8"91"16,-9 10-37-16,-15 8-50 16,13 12-31-16,-14 1-53 15,10 4-12-15,3-3-14 16,-2-3-6-16,7-4-68 15,-1-4-105-15,11-4 99 16</inkml:trace>
  <inkml:trace contextRef="#ctx0" brushRef="#br0" timeOffset="-93789.07">11730 2465 1219 0,'0'3'101'0,"-2"7"135"0,1 8-97 16,-4 12 32-1,3 9-39-15,-4 7-80 0,-1 4-16 0,3 0-21 16,1-2-7 0,0-2-45-16,1-6-39 15,2-7-129-15,0-4-143 0,4-13 196 16</inkml:trace>
  <inkml:trace contextRef="#ctx0" brushRef="#br0" timeOffset="-93597.63">11918 2729 815 0,'-15'4'186'16,"-4"2"87"-16,-7 6-44 15,-3 3-4-15,9 5-106 31,4 1-30-31,13 3-38 0,5-3-23 0,10-3-22 0,10 0-1 16,8-6-15-16,7-1-37 16,8-6-144-16,0-1 118 15</inkml:trace>
  <inkml:trace contextRef="#ctx0" brushRef="#br0" timeOffset="-92479.77">14074 1838 117 0,'-2'-6'52'0,"-1"-2"58"0,1 5 4 0,0-1-10 16,-1-2-12-16,3 1-22 16,-3 0 2-16,3 0 6 15,3 5 3-15,1 0 16 16,-1-6 5-16,-2 6 7 15,-1-1 10-15,0-2 4 16,0 4-7-16,0 0-15 16,-6 5-7-16,4-3-17 15,-3 4-12-15,2 0-22 0,4 0-7 16,-2 9-10-16,0-3-3 16,-1 8 0-16,-4 4-4 15,-1 2-7-15,0 5-1 31,-6 12-3-31,-1 1-2 0,-6 10-2 0,0 1 1 16,-5-4 2-16,-7 0 0 0,-2-1 4 16,-4 2 1-16,-17-1 2 31,-1 5 2-31,-15 0-1 0,-5-5-1 16,7 3-3-1,3-7-3-15,5-6-2 0,5-3-1 16,8-9 0-16,10-3 1 0,14-9-1 31,8-5 1-31,10-8-34 0,4-5-34 0,3-8-136 16,5-3-173-16,3-7 209 31</inkml:trace>
  <inkml:trace contextRef="#ctx0" brushRef="#br0" timeOffset="-92245.98">13235 2581 1122 0,'-4'8'141'0,"-9"-2"148"16,2 3-123-16,-6 9-1 15,-5-2-60-15,-1 14-68 16,-2 7-8-16,-1-1-17 16,2 3-4-16,7-8-3 15,6-5-2-15,11-5 0 16,9-3 1-16,10-6 6 15,9-2 1-15,12-7 0 16,8-1-11-16,8-2-92 16,-1 1-157-16,0 4 144 15</inkml:trace>
  <inkml:trace contextRef="#ctx0" brushRef="#br0" timeOffset="-91710.14">12790 3584 1089 0,'6'-19'185'15,"-3"-2"60"-15,-3-3-20 16,-7-5-45-16,-11-3-97 16,3 4-16-16,-8 5-16 15,4 11-10-15,-4 19-20 0,-3 10-10 16,1 15-13-16,1 8-1 15,9 4 1 1,4-9 0-16,11-6-1 16,8-8 1-16,6-14 1 15,5-2 2-15,3-8 4 0,4-6 3 16,-5-8 3-16,2-3 1 16,-2 1 1-16,-3 3 5 0,-3 6 5 15,-4 5 6-15,-8 9 1 16,-4 11-5-1,-4 12-9 1,-1 3-8-16,4-3-5 0,4-6-1 0,4-8-38 31,5-3-27-31,3-7-92 0,-1-2-77 0,3-6 128 16</inkml:trace>
  <inkml:trace contextRef="#ctx0" brushRef="#br0" timeOffset="-91361.44">13331 3416 1344 0,'4'4'141'0,"-9"-5"76"0,-3 0-10 0,-15-8-31 16,3 1-66-16,-2-3-60 15,-8-4-16-15,7 2-24 0,-2 1-5 16,1 5-10-16,7 7-3 15,1 10-6-15,0 8 0 16,1 12 2-16,-1 4 3 16,1 5 5-1,1 0 1 1,4 4 3-16,0 2-2 16,-3-1 1-16,2 3-2 0,4-4 1 15,-3 2 0-15,4-2-1 16,10-5 0-16,-4-4-7 15,8-9-20-15,11-7-52 16,-7-7-33-16,12-10-87 16,0-3-125-16,6-13 195 15</inkml:trace>
  <inkml:trace contextRef="#ctx0" brushRef="#br0" timeOffset="-90982.33">13391 3634 1148 0,'4'-12'209'0,"-3"2"91"16,-9-5-55-16,-5-2-36 15,2 1-116-15,-10 1-28 16,1 3-25-16,-2 6-12 16,-4 5-13-16,3 5-7 15,4 5-12-15,11 2-5 16,8 6-3-16,4 0 2 15,12 5 4-15,4 2 3 16,2-1 2-16,2 3 0 0,-3 1 1 16,-6-1 1-16,-14 2-16 15,0 0-17-15,-20-5-14 16,-3 0 1-16,-8-7 20 16,-6-7 19-16,10-9 28 15,4-12 18-15,13-10 13 16,8-5-1-16,13-4-9 15,9-1-15-15,10 3-17 16,6 4-4-16,-4 4-7 16,4 4-23-16,-7 3-111 15,-3 0-94-15,7 5 114 16</inkml:trace>
  <inkml:trace contextRef="#ctx0" brushRef="#br0" timeOffset="-90694.85">13568 3600 1092 0,'-4'1'145'0,"4"-1"235"16,4 2-222-1,4-2 8-15,1 0-33 0,5 2-79 16,0 0-17-16,2 5-29 16,-2 0-6-16,-14 4-5 15,-5 3-3-15,-15 5-1 16,-2 3 2-16,-5 3 5 15,2-1 0 1,4 1 3-16,4-2-1 0,17-2-1 16,5-4 0-1,15-3 0-15,10-4 0 0,12-12-36 16,8-4-45-16,5-14-255 16,3-1 205-16</inkml:trace>
  <inkml:trace contextRef="#ctx0" brushRef="#br0" timeOffset="-90346.6">13825 3427 1345 0,'-10'-1'122'0,"11"2"114"16,-1 4-61-16,12-1 26 16,10 3-55-1,3 0-74-15,7-4-18 0,8 5-30 16,-3 4-9-16,0 4-7 15,-1 3-3-15,-12 6-4 16,-6 3-1-16,-13 10 1 31,-6 3 1-31,-11 12 0 0,0 0 0 0,-2 8 0 32,4 1 0-32,5-2-1 0,0-3 0 15,-2-10 2-15,-4-2 2 0,-3-9 5 0,-2-3 2 31,-6-5 14-31,-1-4 10 0,-6-5 8 16,-8-5-1 0,-6-5-13-16,-13-8-27 15,-20-12-118-15,-9-7 477 16,-33-10-304-16</inkml:trace>
  <inkml:trace contextRef="#ctx0" brushRef="#br0" timeOffset="-44075.37">862 13748 502 0,'-2'-12'160'16,"1"3"124"-16,-5 2-16 15,4 1-6-15,-6 2-22 16,5 2-14-16,-1 2-50 0,-1 4-30 16,5 3-59-1,-3 3-27-15,10 9-34 0,1 3-10 16,6 13-9-16,2 4-2 15,-4 19-2-15,3 7 0 16,-5 7 0 0,0 5 1-16,-4-7-1 0,1-1 0 0,-4-8-22 15,2-3-27-15,-2-9-70 16,-1-5-56-16,1-14-132 16,-1-8-110-16,-1-16 228 15</inkml:trace>
  <inkml:trace contextRef="#ctx0" brushRef="#br0" timeOffset="-43494.32">901 13819 571 0,'-7'-2'104'0,"5"0"87"16,1-3-14-16,1-5-29 15,4 3-8-15,1-9 1 16,4-4-3-16,4 2-21 16,-1-3-12-16,6 6-35 15,4 4-12-15,7 9-22 16,6 3-10-16,3 7-9 15,1 2-5-15,-4 1-3 16,-3 0 0-16,-6 3-2 16,-2 1 0-16,-8 3 1 15,-5 1 1-15,-8 5 2 0,-11 1 1 16,-11 13-1-16,-6 3-1 16,-13 11-4-16,0 1-1 15,-8-2-2 1,-2-6-1-16,7-15-11 0,7-9-15 15,13-20-26-15,6-9-10 16,12-15-47-16,4-7-53 16,10-7 97-16</inkml:trace>
  <inkml:trace contextRef="#ctx0" brushRef="#br0" timeOffset="-42927.38">1439 13885 558 0,'0'-4'147'16,"-1"-1"158"-16,1 1-32 16,0-1-60-16,0 0-23 15,-3 3-54-15,2 2-25 16,-2 3-39-16,0 5-19 15,6 7-27-15,2 3-9 16,5 10-10 0,3 2-4-16,3 3 0 0,-1-2-1 0,-4-1 0 15,-2-5 0-15,-7-8 1 16,-1-2 1-16,-3-11 3 16,-4-5 0-16,-5-12 1 31,-3-8-1-31,-2-16 8 0,2-5 5 0,3-8 21 15,7 1 13-15,4 3 8 16,8 4 0-16,9 7-19 16,1-1-13-16,5 6-17 15,-1 2-8-15,7 4-3 16,5 6-17-16,6 5-94 16,-1 4-72-16,-5 6-322 0,-5 6 284 31</inkml:trace>
  <inkml:trace contextRef="#ctx0" brushRef="#br0" timeOffset="-42691.43">1863 13802 896 0,'-5'2'181'16,"1"2"183"-16,-1 3-157 0,2 2-30 0,-3 4-55 15,3 3-26-15,1 8-50 16,2 5-14-16,4 9-20 15,4 6-5-15,9 2-4 16,5 0-3 0,3-9 1-1,0-5-1-15,3-15-1 16,-4-7 0-16,0-13-33 16,4-10-52-16,-6-20-314 15,4-9 254-15</inkml:trace>
  <inkml:trace contextRef="#ctx0" brushRef="#br0" timeOffset="-42533.74">1800 13512 1417 0,'-11'10'153'0,"-2"-3"170"15,9-7-256-15,-2-3-28 16,5-7-61-16,3-3-74 15,8-4 60-15</inkml:trace>
  <inkml:trace contextRef="#ctx0" brushRef="#br0" timeOffset="-42031.06">2191 13822 762 0,'8'45'142'16,"-3"-1"135"-16,-1-8-98 15,-1-1-21-15,2-8-48 16,0-5-21-16,-2-8-15 16,1-4 13-16,-4-10 10 15,-4-3 5-15,-4-14-11 16,-3-4-17-16,-1-13-17 16,1-7-12-16,3-3-8 15,1-3 3-15,8 7 8 16,8 5 3-16,6 5-11 15,4 7-12-15,7 8-17 16,2 6-6-16,5 12-4 0,5 5 2 16,3 16-1-16,-2 4 2 15,-1 7-1 1,-4 3-1-16,-14-6 1 0,-4-5 0 16,-15-10 4-16,-3-4 1 15,-8-13-1-15,3-9 0 0,4-14-5 16,0-8-2-16,7-8-3 15,4-1 1-15,5 0 0 16,4 5 2-16,-1 10 4 16,4 7 0-16,3 17 2 15,-3 7-1-15,5 17-2 16,-1 3 0-16,0 10 1 16,5 4-3-16,2 7-33 15,6 4-50-15,2-3-172 16,1-6-74-16,-6-16 156 15</inkml:trace>
  <inkml:trace contextRef="#ctx0" brushRef="#br0" timeOffset="-41653.63">2972 13788 1295 0,'8'2'111'0,"0"2"81"0,1 1 18 16,2 1-24-16,-2-4-26 15,4-4-48-15,3-1-21 16,2-11-20-16,4-3-4 16,4-8-5-16,-2-7-2 15,-3-5-4-15,0 1-3 0,-10 2-6 16,-6 4-5-16,-10 8-6 16,-9 6-4-16,-12 7-8 15,-3 5-7-15,-7 13-12 16,3 9-4-16,6 21-6 15,4 7-3-15,10 11 2 16,5 0 3-16,12-5 6 16,12-5 4-16,10-13 3 15,10-10 0-15,14-16-3 16,8-8 1-16,15-15-4 16,1-3-1-16,-10-4-1 15,-8 1-2-15,-15 5-55 16,-9 2-22-16,-15 5-92 15,-14 8-62-15,-7-2 137 16</inkml:trace>
  <inkml:trace contextRef="#ctx0" brushRef="#br0" timeOffset="-41228.54">721 14653 1484 0,'40'-1'98'0,"6"-7"37"0,27-13-8 15,18-7 11-15,33 0-25 16,19-3-23 0,38-3-39-16,-3 1-14 0,18 0-15 15,-2 0-2-15,-6 6-6 16,-2 7 31-16,-35 7 13 16,-7 6 1-16,-30 5 4 15,-17 5-32-15,-25 6-7 16,-17 2 1-16,-34 7-23 15,-7 2-30-15,-24 4-100 16,-16 2-74-16,-32-3-215 16,-17-1 225-16</inkml:trace>
  <inkml:trace contextRef="#ctx0" brushRef="#br0" timeOffset="-40929.76">883 14719 1155 0,'-34'-5'125'15,"12"-3"119"-15,6 1-41 0,16-1-19 16,16-2-16-16,14 5-44 16,7 4-20-16,35 4-47 15,13 6-18-15,30 3-24 16,22-2-9-16,23-9 0 31,1-2 6-31,20-16 33 0,-4-8 12 0,-7-3 12 16,1-6-2-16,-24 0-22 15,-15 6-10-15,-16 2-9 16,-17 6-1-16,-24 12-60 16,-14 4-52-16,-31 6-147 15,-10 3-107-15,-25-1 181 16</inkml:trace>
  <inkml:trace contextRef="#ctx0" brushRef="#br0" timeOffset="-40630.58">984 14824 992 0,'-1'-17'183'0,"8"-3"180"16,13 1-75-16,27 0-72 16,19-3-49-16,24 2-79 31,21-3-23-31,40-1-38 16,14 2-11-16,43-2-3 0,7 7-3 0,5 0 8 15,-5 3 3-15,-16 5 3 16,-19 2 7-16,-41 7-101 15,-7 4 374-15,-45 0-241 16</inkml:trace>
  <inkml:trace contextRef="#ctx0" brushRef="#br0" timeOffset="-38495.11">4517 13037 814 0,'-5'-1'171'16,"2"0"165"-16,-2 1-163 0,-2 1-32 16,-4 4-41-1,-3 4-10-15,-5 8-16 0,-1 5-5 16,-2 18-21-16,1 9-11 16,0 17-19-16,-1 5-9 15,4 10-10-15,3 3-2 16,14 4-1-16,4-2-1 0,14-15 1 15,4-6 0 1,5-19 5-16,6-6-26 0,4-12-85 16,5-8-69-16,9-13 80 15</inkml:trace>
  <inkml:trace contextRef="#ctx0" brushRef="#br0" timeOffset="-38165.29">4882 13142 1301 0,'-7'-16'111'0,"-2"2"91"16,-1 3-8-16,1 6-31 15,-4 1-16-15,2 4-49 0,2 3-23 16,-4 4-30-16,1 2-10 15,-2 6-15-15,2 5-10 16,-1 10-10-16,-1 6 0 16,10 8-4-16,1 3 1 15,6-1 1 1,2 0-1-16,3-1 1 0,-2 1 5 0,3 0-61 16,0 0-41-16,-4-2-141 15,1-2-120-15,-5-7 202 16</inkml:trace>
  <inkml:trace contextRef="#ctx0" brushRef="#br0" timeOffset="-37913.97">4710 13618 908 0,'-9'-31'150'0,"6"1"127"16,13 3-58-16,6 6-56 16,0 1-21-16,4 3-26 15,1 2-24-15,-3 2-48 16,5 1-14-16,-3 7-16 15,-2 4-3 1,-2 7-1-16,0 4 0 0,-3 10-1 16,-2 5 2-16,-1 7-2 15,1 3-2-15,2-1-1 0,1-5-3 16,4-11-3-16,2-3 0 16,0-12-10-16,2-4-22 15,3-16-116-15,3-12-133 16,-3-15 152-16</inkml:trace>
  <inkml:trace contextRef="#ctx0" brushRef="#br0" timeOffset="-37772.89">4996 13231 1384 0,'-26'22'139'16,"2"-5"104"-1,8 1-154-15,2-9-42 0,8-9-92 16,3 0-91-16,10-19 81 15</inkml:trace>
  <inkml:trace contextRef="#ctx0" brushRef="#br0" timeOffset="-37568.07">5242 13093 1536 0,'-4'23'117'0,"-1"2"62"16,2 4-34-16,-2 9-60 0,0-2-19 15,2 9-35 1,3-2-9-16,2-1-16 16,3 3-3-16,4-5-20 15,-1 1-37 1,8-4-128-16,1-2-78 0,0-11 125 0</inkml:trace>
  <inkml:trace contextRef="#ctx0" brushRef="#br0" timeOffset="-37347.92">5425 12959 1111 0,'0'-16'212'15,"2"6"173"1,-4 18-168 0,-4 15-37-16,-4 21-65 15,-2 8-19-15,-2 18-30 16,4 5-19-16,4-4-32 15,5-4-8-15,9-5-4 16,3-6-20-16,10 0-76 16,4-2-112-16,7-12-369 15,1-11 335-15</inkml:trace>
  <inkml:trace contextRef="#ctx0" brushRef="#br0" timeOffset="-37096.12">5917 13306 1239 0,'-7'-2'152'15,"-4"2"135"-15,-8 1-69 16,-7 3-64-16,-3 7-43 15,0 0-62-15,3 6-24 16,7 12-19-16,-5 5-6 0,9 13-7 16,5 4-3-16,12 0-75 15,11-2-70-15,11-8 85 16</inkml:trace>
  <inkml:trace contextRef="#ctx0" brushRef="#br0" timeOffset="-36797.32">6175 13493 875 0,'-6'-21'216'16,"-6"4"186"-16,-8 8-171 15,-9 1-70-15,4 14-92 16,-1 4-28-16,8 11-36 16,1 7-8-16,6-1-5 15,3-3-1-15,8-8-4 16,5-6 1-16,2-13 2 15,8-6 2-15,-1-8 14 16,-2-4 10-16,3-2 18 0,-3 1 13 16,2 3 6-16,1 7-3 15,-5 8-14-15,-4 4-9 16,-3 18-13-16,-1 5-7 16,-2 12-55-16,2 1-95 15,5-3-283-15,5-9 245 0</inkml:trace>
  <inkml:trace contextRef="#ctx0" brushRef="#br0" timeOffset="-36072.92">6499 13288 1065 0,'-17'2'165'15,"-3"9"185"-15,5 11-152 0,-11 3-85 16,5 7-31-16,-2-1-48 15,1-2-18-15,12-1-16 16,8 2-6-16,15-7-6 16,8-2-11-16,10-11-18 15,-1-6-1-15,-2-11 2 16,-1-7 10-16,1-7 18 16,-1-4 1-16,-3-9 1 0,1-2 7 15,-3-10 5-15,-1-8 16 16,-7-14 34-16,-6-2 12 15,-11-2 35-15,-2 9 5 16,-2 21 8-16,-1 10 2 16,7 21-27-16,-2 13-19 15,1 16-37-15,0 13-17 0,-3 24-10 16,1 9 1-16,-4 12-3 16,3-1-1-1,2-4-4-15,3-8-18 0,2-11-6 16,4-7 0-1,2-13 6-15,0-6 16 0,1-13 6 16,0-7 1-16,5-7 0 16,-2-6 0-16,2-3 2 15,3 0 0-15,-5-2 0 16,4-1-1-16,-2 0-1 16,1 1-1-16,5 4-1 15,2 1-1-15,-1 2 1 16,-2 1 0-16,1-1 1 15,1 1 5-15,1-5 5 16,-2 0 3-16,-2-4 8 0,-3 0 5 16,-4 2 9-1,1 2 10-15,-6 1 11 0,-2 0-1 16,-7-2-1-16,-2-2-7 16,-9 3-9-16,-1 2-5 15,-1 6-7-15,-2 7-8 16,3 17-11-16,5 6-3 15,4 11-5-15,8 1-3 16,10-11-4-16,7-7-1 0,12-17 0 16,7-8 2-1,4-18 5-15,6-5-13 0,1-2-122 16,1-6-59-16,-8 6 89 16</inkml:trace>
  <inkml:trace contextRef="#ctx0" brushRef="#br0" timeOffset="-35208.3">4734 14235 1140 0,'-6'9'118'15,"-2"-2"95"-15,3-1-70 16,-3 5-35-16,1-2-37 15,0 11-34-15,4 5-22 16,2 1-14-16,-2 2 0 16,10-6-4-1,-1-8-2-15,3-8 18 0,3-6 12 16,1-11 21-16,-1-2 7 0,3-11-15 16,-1-2-8-16,-4 4-10 15,2 4-3 1,-7 14-4-16,3 8-3 0,2 12-6 15,1 7-1-15,7 6 0 16,1 0 0-16,2-5-2 16,4-5-1-16,2-14 10 15,-2-5 11-15,1-11 27 16,-4-5 9-16,-7-6 9 16,-7-1-4-16,-9-1-19 15,-5-6-6-15,-7 7-17 16,2 2-5-16,-2 9-8 15,1 7-2-15,5 4-6 16,7 1-7-16,4-2-5 0,7 2-2 16,13-3 3-16,4-4 4 15,2 0 9-15,2-3 3 16,-5 3 8-16,-1 3 3 16,3 2 3-16,-10 2 3 15,-3 11 1-15,-7 8 0 16,-5 6-4-16,-1 7-5 15,-1-2-8-15,2-2-3 0,4-8-5 16,1-7 0-16,7-10-8 16,2-6-15-16,-1-10-86 15,1-4-76-15,-4-11 97 32</inkml:trace>
  <inkml:trace contextRef="#ctx0" brushRef="#br0" timeOffset="-35080.63">5217 14070 1332 0,'-23'13'187'0,"5"-4"148"16,5-5-150-1,9-4-121-15,-3-7-44 0,7-9-99 16,4-6-81-16,6-12 91 0</inkml:trace>
  <inkml:trace contextRef="#ctx0" brushRef="#br0" timeOffset="-34909.46">5327 13828 1368 0,'5'17'193'0,"-1"4"158"0,-4 5-120 15,1 8-49 1,-1 7-67-16,3 4-38 16,2 11-47-16,1-2-13 15,4-5-11-15,3 0 4 0,5-11-81 16,4-3-72-16,3 0 82 15</inkml:trace>
  <inkml:trace contextRef="#ctx0" brushRef="#br0" timeOffset="-34500.47">5355 14283 1621 0,'-8'-19'103'0,"3"-3"98"15,5-4-66-15,6-14 8 16,2 3-3-16,8-10-28 16,-1-5-18-16,11 6-31 15,-1 4-15-15,4 12-24 16,1 7-10-16,-6 18-10 0,2 10-1 16,-3 19 1-16,-4 11 2 15,-5 11 3-15,-5 3-1 16,-3 0-4-16,-5-2-2 15,0-10-2-15,1-6 0 16,0-15-3-16,4-1-1 0,0-18 0 16,1 0 1-16,1-11 3 15,1-9 0-15,3 2 10 16,2-6 5-16,3 7 4 16,1 12 0-16,-3 10-8 15,0 10-4-15,-4 11-2 16,-2-3 3-16,4 4-36 15,3 3-33-15,8-8-120 16,5-2-51-16,9-6 117 16</inkml:trace>
  <inkml:trace contextRef="#ctx0" brushRef="#br0" timeOffset="-33699.25">6187 13973 1067 0,'-3'14'192'15,"0"5"208"-15,1 2-185 16,-1 6-88-16,2 5-33 16,-2-3-41-16,2 2-16 0,0-11-22 15,-2-7-6-15,3-12-5 16,0 1 1-16,-2-1 5 15,4-9 2-15,1-10 8 16,2-7 1-16,2-4 1 16,3-2 2-16,2 5 3 15,3 5-4-15,4 6-5 16,0 6-6-16,1 8-10 16,-2 1-2-16,1 9-1 15,-1 1 1-15,1 4-4 16,-3 0 3-16,-5-2-11 15,-4-6 0-15,-5-8 7 16,5-3-3-16,-2-13 13 16,4-1-1-16,3-4 3 15,-6-2 2-15,3 5 3 16,-2 5-1-16,-5 13-2 16,5 8-5-16,0 15-3 0,-6 3 2 15,8 4-3-15,0-2 1 16,4-6-2-16,4-7-2 15,0-11 2-15,-1-6 0 16,0-10 5 0,0-5 4-16,-4-2 10 0,1 0 6 0,-4 1 8 15,-1 4 2-15,-3 5-12 16,0 6-8-16,-1 8-9 16,0 9-4-16,3 9 1 15,-2 2-2-15,6 3 2 16,1-3-2-16,5-11 0 15,3-4 0-15,0-11 0 16,3-3-1-16,0-8 26 16,-1-6 13-16,-8-6 17 15,-4-5 10-15,-7 0-14 16,-2 5-3-16,-1 10-6 16,0 6-6-16,0 10-12 15,0 3-8-15,3 15-11 16,1 8-1-16,1 13-1 15,1 2-1-15,-4 6 1 16,1-3 0-16,-8 0 2 16,-3-4 0-16,-7-4 0 0,-3 2-3 15,-9-2-27-15,-4-1-20 16,-3-3-75 0,-2-5-40-16,5-9 86 0</inkml:trace>
  <inkml:trace contextRef="#ctx0" brushRef="#br0" timeOffset="-32677.59">4774 14845 1067 0,'-10'-1'140'16,"-3"1"102"-16,2 4-102 16,-5 5-36-16,2 8-52 15,6 4-10-15,0 7-38 16,7-3-5-16,6 0-6 16,0-1-2-16,10-9-1 31,3 1 10-31,1-16 35 0,2 1 18 0,-4-10 39 15,-2-10 14 1,-7 0 1-16,-3-8 2 16,-7 4-12-16,-2 0-13 0,-6 3-23 0,-5 3-16 15,-7 6-22-15,-1 3-8 16,2 6-43 0,-5 2-39-16,6 9-115 0,5 1-106 15,6 3 154-15</inkml:trace>
  <inkml:trace contextRef="#ctx0" brushRef="#br0" timeOffset="-32047.87">4887 14861 764 0,'10'12'186'0,"0"3"208"16,-2 5-227-16,-2 3-100 16,-2 1-37-1,0 5-18 1,3-6-5-16,-1-6-13 15,5-1 14-15,5-17 28 16,0-3 16-16,3-10 48 16,4-3 0-16,-4-6 15 15,0 1 3-15,0 2-14 16,-7 2-15-16,-6 12-42 16,1 4-21-16,-4 13-23 15,3 10-2-15,7 3 1 0,-1 2-2 16,4-5 0-16,2-9-3 15,0-4 1-15,0-4 1 16,-3-8 19-16,-2-1 15 16,-3-9 25-16,-2-3 5 15,-5-5-14-15,-2-6-12 0,-4-4-31 16,0-4-33-16,1-2-104 16,1 2-60-16,7 3-161 15,3 10-74 1,5 5-23-16,2-5 57 0,3 14 261 15,2 1 178-15,0 9 243 16,0 7 49-16,-4 6-29 16,-4 3-58-16,-3 9-100 15,-5 8-44-15,-2 7-60 16,-3-2-18-16,-5-4-17 16,3-5-6-16,2-12-7 15,0-5-2-15,3-14 1 16,2-5 0-16,-3-9 35 15,4-5 14-15,2-5 18 16,1-2 14-16,4 1-12 16,2-2-5-16,1-1-13 0,0 8-13 15,6 10-23-15,-4 9-3 16,5 16-8-16,-4 4 1 16,-4 13-32-16,2 3-22 15,-1 8-106-15,5 2 373 16,6-9-194-16</inkml:trace>
  <inkml:trace contextRef="#ctx0" brushRef="#br0" timeOffset="-31102.73">6282 14774 1525 0,'-11'8'172'0,"-4"-1"132"0,-5-5-36 15,-4 1-92-15,0-2-50 16,2 2-79-16,-2 5-27 0,5 7-26 16,7 7-6-16,4 3-26 15,9 5-27 1,11-3-48-16,5-7-5 0,7-8 22 15,1-5 28-15,-2-14 53 16,3-5 10-16,-4-14 5 16,-2-7 8-16,-5-11 14 15,-2-2 16-15,-5-10 21 16,-8-5 9-16,-5-11 11 16,0-4-3-16,-2 4 10 15,0 10 2-15,6 29 7 16,-5 11-6-16,1 22-36 15,1 9-18-15,-1 21-35 16,5 14-6-16,1 13 0 16,6 10-5-16,8 1-40 15,2-5-27-15,14-1-55 16,-2-15-23-16,7-11-59 0,2-6 19 16,-3-16 55-16,2-3 29 15,-3-14 102-15,-5-10 9 16,-4-6 28-16,0-7 21 15,-10-2 47-15,-3 0 23 16,-10-4 17-16,-3 9-5 16,-9 0-36-16,-3 6-19 0,-4 13-38 15,-1 3-17-15,1 21-14 16,-1 5-8-16,5 9-22 16,0-2-7-16,9-11-8 31,5-1 1-31,11-15 13 0,5-5 9 0,5-16 13 15,-2-4 4-15,3-8 12 16,-3 0 5-16,0 7 15 16,-2-5 3-16,-7 13 0 15,-3-1-3-15,-7 11-11 16,-1 13-6-16,-3 14-10 16,1 10-4-16,-3 2-11 15,4 2-2-15,2-12-3 16,5-7-1-16,9-12 10 15,-1-7 2-15,5-11 4 0,-2-8 9 16,-4-11 23 0,2-5 14-16,0-8 18 0,-3-8-1 15,-4-17-9-15,-2-6-8 16,-7-10-12-16,1 11 2 16,-2 19 3-16,-1 16-1 15,5 34-4-15,-2 9-8 0,0 24-19 16,2 13-7-16,-1 14-4 15,6 16-1-15,6 7-37 16,-3-4-27-16,6-6-85 16,-1-6-69-16,4-12 122 15</inkml:trace>
  <inkml:trace contextRef="#ctx0" brushRef="#br0" timeOffset="-30883.51">6743 14654 1616 0,'3'-17'155'0,"-2"-2"122"15,8 10-77-15,5-7-73 16,3 2-37-16,12-3-54 0,3 1-19 16,8-2-15-16,6-1-1 15,5 3-8-15,-1-2-34 16,2 10-108-16,1 5-93 15,-7 10-319-15,-9 4 312 16</inkml:trace>
  <inkml:trace contextRef="#ctx0" brushRef="#br0" timeOffset="-30583.87">7288 14588 649 0,'-12'15'196'0,"-5"0"221"16,-3-10-60 0,-6-9-86-16,-1-1-44 0,1 0-87 31,0 1-39-31,5 6-60 15,3 10-19-15,5 1-25 0,-1 9-6 0,11 6-4 16,1-12-2-16,8-2 1 16,3-7 2-1,7-11 3-15,0-9 5 0,2-6 12 16,-4-5 7 0,-3-2 19-16,0 6 9 0,-8-2 3 15,3 10-5-15,-6 4-17 16,0 10-9-16,5 21-11 15,-1-3-3-15,3 9-3 0,4-4-15 16,6-12-55 0,7 1-29-16,6-16-55 0,-4-7-9 15,0-9-17-15,-2-12-56 16,-1-7 146-16</inkml:trace>
  <inkml:trace contextRef="#ctx0" brushRef="#br0" timeOffset="-30314.12">7306 13887 1901 0,'-2'10'140'0,"2"6"85"15,5 7-53-15,9 8-47 16,2 4-12-16,11 4-24 16,1-2-13-16,11-3-24 15,6 5-10-15,7-3-13 16,-3 9-3-16,-4 8-9 31,-5 4 0-31,-24 15 1 16,-4 2 0-16,-25 9-1 15,-16 6-3-15,-20 5-9 16,-9 8-6-16,-13 10-17 16,-4-1-22-16,-22 14-28 15,-5-6-1-15,-9 14 28 16</inkml:trace>
  <inkml:trace contextRef="#ctx0" brushRef="#br0" timeOffset="-900.93">794 15592 805 0,'-1'-1'73'0,"-1"-3"8"16,12 1 58-16,-5-4-14 0,9 1-25 16,-3-2-35-16,-3 1-13 15,4 1-27-15,-3-4 5 16,3-1 17-16,0 1 8 16,0-4 16-16,-2 0-8 15,-2-2-18-15,-4-1-9 16,-3-1-13-16,0 4 2 15,-4 1 1-15,-2 1 1 0,-4 6-5 16,-2 0-5-16,-3 9-11 16,-7 3-3-1,-1 10-3-15,-3 3-1 16,1 10-1-16,7 7-1 0,2 1 1 16,8 2-1-16,2-8 1 15,9-1-1-15,5-6 0 16,5 1 0-16,7-11-1 15,-5-6 6-15,13-7 12 16,-4-9 8-16,4-10 28 16,3-4 9-16,2-7 19 15,5 0 5-15,4-3-9 16,2-3-7-16,1 3-25 16,-8-3-11-16,-3 7-14 15,-7 3-7-15,-7 6-13 16,2 6-27-16,-5 6-108 0,-4 2-79 15,-5 5 107-15</inkml:trace>
  <inkml:trace contextRef="#ctx0" brushRef="#br0" timeOffset="-681.49">1074 15316 1427 0,'-12'3'168'0,"3"2"136"0,6 4-172 16,4 5-35-16,10 10-56 16,3 4-12-16,12 7-20 15,8 1-5-15,2 1-1 16,5 3 2-16,-5-4-63 16,-5-2-38-16,2-6-110 15,-6-6-79-15,2-8 161 16</inkml:trace>
  <inkml:trace contextRef="#ctx0" brushRef="#br0" timeOffset="-351.6">1467 15508 845 0,'0'3'161'16,"3"-1"184"-16,6 3-192 0,1 1-26 15,2-3-47-15,0-3-17 16,6-3-32-16,1-3-8 0,0-8-6 15,3 0 2 1,-3-5 3-16,-4-2 1 0,0 6 2 16,-10 1 12-16,-5 4 15 15,-2 5 5-15,-9 5 2 16,-5 5-14-16,-12 11-16 16,1 7-10-16,4 12-11 15,7 2-4-15,8 10-6 16,3-2-1-16,5-4-34 15,4-2-18-15,11-16-27 16,7-5-14-16,9-13-23 16,0-7-33-16,5-12-164 15,-3-4 178-15</inkml:trace>
  <inkml:trace contextRef="#ctx0" brushRef="#br0" timeOffset="293.43">1882 15479 1039 0,'-11'3'181'0,"-4"4"143"16,-2 7-138-16,-1 4-50 16,-3 2-74-16,4 7-26 15,4 4-26-15,6-2-9 16,3-3-7-16,8-8-3 16,5-10-4-16,4-7 3 15,8-7 7-15,4-10 6 0,7-4 11 16,2-1 3-1,5-3 0-15,-1 5-3 0,-10 3-3 16,-1 1-2-16,-13 10 1 31,-2 5-1-31,-6 9-2 0,-5 9-2 0,1 8-3 16,-5 1-1-16,4-1-1 16,5-5 0-16,2-9-3 15,2-9 0-15,7-10 1 16,-1-8 1-16,-1-11 4 15,5 0 1-15,-5-2 2 16,-1 0 8-16,0 14 6 16,-2 1 1-16,-1 11 5 15,0 9-6-15,-4 12-8 16,3 11-1-16,-1 10-6 0,0-1-1 16,2-8 1-16,1-8-2 15,-2-18 1-15,2-7 0 31,1-14 2-31,3-6 0 0,0-9-1 16,0-1-1-16,1-12-2 0,-1-3-1 16,-4-14 0-16,-2-3 0 0,-5-3 0 31,-5-2 1-31,-1 7 0 16,-6 5 0-16,-2 17 27 15,-1 9 29-15,-7 19 43 16,4 8 19-16,2 15-16 15,3 2-24-15,5 17-33 16,2 4-17-16,7 6-10 16,7 13-6-16,4 5-11 15,3 3 2-15,3 2-55 16,2 2-56-16,8-9-220 16,-3 0 182-16</inkml:trace>
  <inkml:trace contextRef="#ctx0" brushRef="#br0" timeOffset="675.71">2385 15384 1660 0,'14'-9'105'16,"5"5"51"-16,2 2-10 15,7 3-44-15,2 0-18 0,9 0-47 16,-1-1-9-16,6-3-9 15,-2-3 5-15,-1-3 17 16,1 2-1-16,-5 1 12 16,-6 1 0-16,-14 2-7 15,-10 1 10-15,-17 2-6 16,-4 4-8-16,-13 8-1 16,2 8-9-16,-1 17-19 15,1 5-4-15,9 12-11 16,6-2-3-16,15-5-2 15,9-7 0-15,13-17 2 16,9-6 2-16,12-17 3 16,5-6 1-16,-4-14 1 15,-2-5 1-15,-16-6-50 0,-5-5-33 16,-7-2-152-16,-10-1-105 16,-7-2 186-1</inkml:trace>
  <inkml:trace contextRef="#ctx0" brushRef="#br0" timeOffset="2732.63">1502 15926 737 0,'-4'-13'81'0,"-1"2"95"16,-1 6-115-16,-1 7 2 15,2 11 13-15,0 3 10 16,5 12 1-16,2 4 3 16,4 7-24-16,1 6-12 0,-2 2-28 15,1 4-12-15,-1 3-8 16,-1 2 11-16,0-3-120 15,0-1-102-15,0-13 118 16</inkml:trace>
  <inkml:trace contextRef="#ctx0" brushRef="#br0" timeOffset="3124.42">1643 16140 1182 0,'6'10'94'16,"-2"5"81"-16,2 13-126 16,-1 7-27-16,-3 8-15 15,6-1-1-15,-1-7-3 16,2-7 0-16,2-17-3 16,-1-8 0-16,2-12 2 0,-2-8 3 15,0-9 8-15,1-3 5 16,-1 4 3-16,-6 3-1 15,3 10-8-15,1 6-5 16,1 13-5 0,3 9 1-16,1 10 0 0,2 5 0 15,3 2-2-15,3-5-1 16,-3-11 20-16,-1-6 35 16,-4-9 53-16,-5-7 26 15,-6-10 19-15,-2-4-24 16,-4-12-47-16,-1-3-23 0,-1-3-41 15,4-2-9-15,2 3-41 16,5 2-59-16,9 6-161 16,10 5 142-16</inkml:trace>
  <inkml:trace contextRef="#ctx0" brushRef="#br0" timeOffset="3736.86">3502 16162 1444 0,'-9'7'176'0,"-5"0"102"0,-1 3-79 16,-7-1-33-16,-12 0-73 16,-5-1-24-16,-20-6-39 15,0-2-14-15,-2-7-11 16,3-1-3-16,19 1-6 15,4 2-19-15,15 5-68 16,5 3-71-16,9 0 83 16</inkml:trace>
  <inkml:trace contextRef="#ctx0" brushRef="#br0" timeOffset="4020.45">3087 16106 1237 0,'-8'8'132'0,"-5"0"107"0,2 1-115 16,-5-1-53-16,-2 2-25 15,-2-2-16-15,-1 0-17 16,2 0-11-16,7 2-2 16,4 2-3-16,2 3-2 0,7 2-2 15,5 3-1-15,4 1 0 16,11 0 1-16,4-1 4 15,0-2 1-15,2-5 2 16,-6-5 2 0,4-7-41-16,-4-3-57 0,1-8-221 15,0-5 185-15</inkml:trace>
  <inkml:trace contextRef="#ctx0" brushRef="#br0" timeOffset="4695.75">2526 15964 952 0,'-2'11'120'15,"-3"1"88"-15,-2 0-74 16,0 5-70-16,-1 3-31 15,3 7-24-15,1 3-5 16,4 5-3-16,0 2 1 16,0 0-1-16,2 2 0 15,-1-11-1-15,3-4-1 0,-2-12-3 16,-1-11-4-16,2-6-2 16,-5-12 0-16,-2-14 3 15,1-8 4-15,-2-8 3 16,4-3 0-16,3 3 9 15,1 3 12-15,7 10 32 16,3 2 14 0,4 6 7-16,2 3-9 0,1 5-30 15,0 6-12-15,-1 8-16 16,-3 4 0-16,-5 11 4 16,-3 4 2-16,-8 11 2 15,-3 4 1-15,-7 0-4 16,0 2-2-16,-5-4-3 15,2-1-2-15,-2-2-4 0,4-2-1 16,9 2 0-16,6 2 0 16,10 1 0-16,4-1 1 15,2-1-1 1,-3-4 1-16,5-6 0 0,-4-4-16 16,0-6-70-16,4-3-63 15,-6-4 71 1</inkml:trace>
  <inkml:trace contextRef="#ctx0" brushRef="#br0" timeOffset="5120.29">2768 15981 1276 0,'4'-15'131'0,"-1"0"91"15,1 1-19-15,0 4-80 16,0 1-32-16,0 6-55 16,3 2-16-16,-2 7-15 15,0 5 1-15,-2 6 1 16,-2 4 1-16,-5 3-1 16,-2 3-1-16,-4 0-3 15,1-1-3-15,1-6-3 0,3-4-3 16,5-5-2-16,5-3-1 15,11-1 1-15,6-1 1 16,6 3 2 0,1 1 3-16,-2 3 2 0,-5 2 2 15,-6 4 2-15,-4 1 2 16,-6 6 6-16,-8 0 4 16,-5 3 4-16,-6 2-1 0,-20-2-4 15,0-2-1-15,-10-3-6 16,1-3-1-1,7-8-30-15,7-3-30 0,5-7-118 32,7-3-77-32,14-1 129 0</inkml:trace>
  <inkml:trace contextRef="#ctx0" brushRef="#br0" timeOffset="5811">3984 15997 863 0,'0'4'116'0,"-1"5"94"16,-1 4-44-16,-1 7-65 16,1 5-33-16,1 2-40 15,-1 0-16-15,2 1-9 16,0-2-2-16,2-6-19 16,1-5-44-16,3-8-164 15,-2-4 138-15</inkml:trace>
  <inkml:trace contextRef="#ctx0" brushRef="#br0" timeOffset="5967.76">3905 15871 1513 0,'-4'1'108'15,"-1"0"38"-15,2 1-57 0,2-2-89 16,-2 0-77-16,4-4 47 15</inkml:trace>
  <inkml:trace contextRef="#ctx0" brushRef="#br0" timeOffset="6172.45">4093 15787 1420 0,'0'21'63'0,"1"4"3"15,-2 4-20-15,1 5-31 16,-1 3-3-16,3 5-5 16,2 1-2-16,4 1-2 15,-2-3-1-15,5-5-27 16,-2-3-44-16,4-11-119 16,0-5-97-16,-3-11 145 0</inkml:trace>
  <inkml:trace contextRef="#ctx0" brushRef="#br0" timeOffset="6388.45">4289 15705 900 0,'4'-3'210'0,"-1"3"198"0,-3 13-181 16,-4 6-51-16,2 12-70 15,2 5-24-15,0 10-43 16,0 4-16-16,-1 1-20 15,2 2-3-15,6-2 11 16,0-4-43-16,5-3-143 16,-4-5-104-16,0-11 117 15</inkml:trace>
  <inkml:trace contextRef="#ctx0" brushRef="#br0" timeOffset="6957.49">4367 16088 1101 0,'2'6'109'0,"1"1"76"16,3 0-95-16,3-1-30 15,1-2-19-15,3-3 10 16,1-5 12 0,0-2 7-16,1-7-3 0,0 1-10 15,-6 0-10-15,-4-1 0 16,-5 8 17-16,-5-1-1 0,-6 9-12 15,-2 7-12-15,-2 8-29 16,2 7-8-16,4 8-6 16,3 3-1-1,8-4-3-15,4-4 1 0,9-9 0 16,5-5-1-16,11-10 2 16,6-4 3-16,5-7 3 15,2-4 7-15,-2-8 13 16,-6-3 6-16,-5-5 11 15,-7 0 1-15,-13 2 11 16,-6 5 2-16,-13 7-5 16,-5 5-6-16,-3 8-22 15,0 9-12-15,4 19-10 16,2 9-3-16,4 12 1 16,1 7 0-16,4 1-1 0,6 0-3 15,-6-4-2-15,-4-4 2 16,-3-2 4-1,-5-5 5-15,-5-9 1 0,-3-4 2 16,-11-14 3-16,0-8 4 16,-1-14 7-16,6-10 0 15,11-13-6 1,5-6-5-16,11-10-10 0,8 1-3 16,12-4 0-16,9 3-18 15,15 3-107-15,-3-1-96 0,15 8 116 16</inkml:trace>
  <inkml:trace contextRef="#ctx0" brushRef="#br0" timeOffset="7508.75">4936 16173 1184 0,'-10'-7'171'16,"-2"5"138"-16,-2 2-122 0,-4 9-102 15,-1 3-48 1,3 5-34-16,-1 0-6 0,4-1-9 16,6-1-3-16,4-4-5 15,3-3-1 1,7-6 6-16,0-2 2 0,4-4 8 15,1-1 4-15,1-1 1 16,2 1 0-16,-3 0 1 16,0 1 1-16,-3 4 0 15,-4 4 1-15,-2 5-1 16,0 2 0-16,2 4-2 16,-1-1-1-16,5-3-3 15,2-2-1-15,5-7 3 16,-3-3 1-16,2-10 4 15,1-4 5-15,-1-8 16 0,4-7 4 16,-1-8 3 0,1-6 2-1,-2-11 7-15,-4-3 1 0,-1-6 10 16,-4 0 5-16,-5 10-3 0,-3 9 8 16,-3 23 10-16,2 12-6 15,-5 22-21-15,0 14-16 0,0 24-24 16,0 8-4-16,0 10 0 15,5 1-21-15,8-6-84 16,2-5-70-16,9-15 82 16</inkml:trace>
  <inkml:trace contextRef="#ctx0" brushRef="#br0" timeOffset="7839.16">5455 16144 1391 0,'-14'-11'163'15,"-2"-2"106"-15,-4 2-132 16,-1 2-49-16,0 5-64 0,-2 4-18 16,8 11-16-1,4 7-4-15,4 10-48 16,7 2-22-16,2 0-34 0,6-5-8 15,7-10 45 1,1-8 27 0,2-10 44-16,0-4 23 0,-2-9 44 0,0-2 22 15,-6-3 34-15,2 1-1 16,-6 2-26-16,1 4-21 0,0 10-40 31,4 5-11-31,-6 13-105 16,1 5-84-16,2 5 97 15</inkml:trace>
  <inkml:trace contextRef="#ctx0" brushRef="#br0" timeOffset="8184.23">5702 16192 1014 0,'7'-11'253'15,"-3"0"225"-15,-7 0-241 16,-5 3-67-16,-5 6-96 15,-3 1-16-15,3 7-36 16,-1 3-16-16,6 6-15 16,2 1-5-16,6 0-21 0,0-2-12 15,7-8-2 1,2-3 3-16,1-7 24 0,1-5 14 16,-2-6 10-16,0-3 7 15,0-9 23-15,-2-5 11 16,2-12 44-16,-2-3-1 15,0-3-11-15,0 2-2 16,-5 16-33-16,-1 8 0 0,-1 23-10 16,-1 4-11-1,-5 21-14-15,2 12-13 0,-3 14-69 16,3 4-41-16,4 5-125 16,4-5-105-16,7-13 198 15</inkml:trace>
  <inkml:trace contextRef="#ctx0" brushRef="#br0" timeOffset="8718.94">5814 16243 426 0,'36'-25'177'0,"-3"-3"192"16,-1-3-16-16,-12 0-55 16,1 2-35-16,-12 8-62 15,-5 4-32-15,-5 9-64 16,-8 8-34-16,-7 11-46 16,-5 9-15-16,-2 13-54 15,6 5-25-15,2-2-33 16,9-4-10-16,11-13 27 15,3-10 25-15,12-14 42 16,0-9 12-16,2-12 38 16,0-5 16-16,-4-11 26 0,-2-3 14 15,-5-6 5-15,-3-3-6 16,2-3 10-16,0 7-19 16,-1 13-16-16,1 13-7 15,-9 23-37-15,3 5 3 0,-7 23-14 16,-1 10-6-16,0 15-33 15,-1 5-15-15,5 0-21 16,-1-3-5-16,2-10 25 16,4-11 11-16,3-16 18 15,1-8 8-15,2-14 11 16,4-6 5-16,4-7 16 16,5-1 0-16,-3 2 0 15,-1 6-6-15,-5 12-14 16,-4 10-23-16,-5 17-162 15,-2 4-71-15,-5 4 0 16,-2 0 23-16,-2-9 196 16,2-6 113-16,-1-15 104 15,3-8 50-15,6-17 47 16,3-10-16-16,8-16-74 16,5-3-45-16,10-2-79 15,3 0-26-15,4 4-29 0,-8 4-33 16,-9-1-50-16,-4 3 44 15</inkml:trace>
  <inkml:trace contextRef="#ctx0" brushRef="#br0" timeOffset="9395.93">1467 16746 407 0,'1'-13'134'16,"-1"0"119"-16,-3-1-27 0,-1 2-12 0,2 1 9 15,-3 1-7-15,4 2-10 16,-1 2-14-16,2 5-40 16,0 0-25-1,0 7-55-15,0 9-21 0,1 19-36 16,2 12-5-16,1 10-4 15,0 5-1-15,2-2-26 16,3-5-37-16,2-3-88 16,1-5-70-16,1-8 110 15</inkml:trace>
  <inkml:trace contextRef="#ctx0" brushRef="#br0" timeOffset="9796.16">1706 17019 1145 0,'2'-1'155'16,"-1"3"125"-1,1 4-101-15,-3 11-106 0,-1 6-30 16,3 6-33-16,1 1-4 0,4-8-5 16,4-5-1-16,-2-9-2 15,4-5 3-15,-2-8 9 16,1-3 15-16,2-8 17 15,-4-1 9 1,2 1 7-16,0 2-11 0,1 8-16 16,1 6-11-16,4 9-15 15,2 4-1-15,3 3-3 16,3 1 0-16,-1-7-1 16,3-3 0-16,-1-8-6 15,-5-4 27-15,-5-6 58 16,-13-3 25-16,-5-4 43 15,-3-3-17-15,-7-2-39 16,-2-1-22-16,-1 2-36 16,0-1-13-16,5 3-17 15,7 4-17-15,3 2-100 0,9 3-54 16,8-2 78-16</inkml:trace>
  <inkml:trace contextRef="#ctx0" brushRef="#br0" timeOffset="10637.96">4041 16662 1314 0,'-8'2'154'16,"1"-1"95"-16,-4 0-95 16,-4-1-38-16,-4-1-48 15,1-2-13-15,-4-2-26 0,-1 0-9 16,3-1-13-16,-2 2-3 16,3 1-3-16,4 1-1 15,4 2-4-15,4 1-2 16,6 4 1-16,4 2 2 15,2 8 4-15,4 5 3 16,-2 9 3-16,-1 9 0 16,-6 6-2-16,-5 4 0 15,1 6-1-15,-4 1-2 16,4 6-2-16,4 0 0 0,0 1-1 16,5-2 1-16,5-5-3 15,0-4 1-15,9-9-2 16,-1-5 0-16,5-13 0 15,-1-7-1-15,-1-15 3 16,2-6-12-16,-3-13-39 16,1-8-40-16,1-8-169 15,-1-5 153-15</inkml:trace>
  <inkml:trace contextRef="#ctx0" brushRef="#br0" timeOffset="11141.43">4183 16942 1077 0,'-5'2'184'0,"1"5"188"0,-2 2-110 16,2 10-103-16,-2 5-37 15,1 5-64-15,0 4-26 16,0 3-25-16,3 1-5 16,2-4-13-16,6 0-32 15,1-8-78-15,1-5-48 16,2-9-54-16,1-6-3 15,-3-14 70-15,-2-6 49 0,-1-12 88 16,-5-9 61-16,-2-7 64 16,-1-3 24-16,3-2 35 15,3 3-2-15,10 9-15 16,5 5-12-16,2 10-34 16,0 1-19-16,2 12-33 15,0 2-11-15,-1 10-19 16,-4 5-3-16,-8 5-1 15,-4 5 0-15,-2 0 1 16,-7-2-3-16,-3 0-2 16,-5-3-3-16,-4-6-2 15,-1 1-2-15,-2-7-1 16,3 1 0-16,2-2-2 16,3-1-1-16,7 1-3 0,1 2-4 15,11 8-1-15,5 5 0 16,4 9 3-16,3 4 1 15,3 3 1-15,2-1 0 16,0-7 3-16,2-2-6 16,3-6-106-16,-5-3-75 15,1-7 93-15</inkml:trace>
  <inkml:trace contextRef="#ctx0" brushRef="#br0" timeOffset="11581.21">4605 16871 1206 0,'-1'-2'194'0,"0"-1"224"16,0 3-187-16,2 0-90 16,5 2-41-16,7 0-61 15,1-3-6-15,7 0-1 16,3-1-7-16,-1 1-10 15,4 3-4-15,-9 3 0 16,5 14 18 0,-22-2-11-16,-2 3-1 15,-7 5-4-15,-3-1-5 16,-2-1-3-16,0-4-4 0,7-4-1 16,2-6-6-16,7 0-1 15,9 0 0-15,0 2 0 16,7 1 7-16,-1 2 6 15,-2-2 11 1,3 0 9-16,-5 1 14 0,-1 2 6 16,-7 6 10-16,-5-3-5 15,-8 7-11-15,-6 0-8 0,-4-7-19 16,-5 5-2-16,-5-8-16 16,2-7-16-16,-6-7-59 15,1-6-43-15,3-16-126 16,2-4-105-16,15-10 198 15</inkml:trace>
  <inkml:trace contextRef="#ctx0" brushRef="#br0" timeOffset="12068.06">5097 16660 1129 0,'-1'-3'207'0,"1"0"215"16,1 1-241-1,0 0-42-15,5 0-74 0,3-1-20 16,1 0-15-16,7 0 4 16,6 0 5-1,-2 2-3-15,4 3-11 0,-1 3-7 0,-7 7-5 16,0 6 0-16,-6 11 0 15,-4 7-1-15,-5 9-5 16,2 5-2-16,-4 1-7 16,3 2-10-16,2-2-9 15,0 2 0-15,7 0 3 16,4 0 8-16,0-4 10 16,4-5 0-16,-3-9 4 15,-4-3 1-15,-5-10 27 16,-7 2 28-16,-10-9 49 15,-7-1 16-15,-11 5 7 16,-9-6-11-16,-7 1-32 16,-5-2-14-16,-8-8-32 15,-5-4-19-15,-7 0-21 16,-1-6-6-16,11 1-30 0,10-1-30 16,18-2-79-16,6 0 376 15,12-7-206-15</inkml:trace>
  <inkml:trace contextRef="#ctx0" brushRef="#br0" timeOffset="88127.33">848 17339 484 0,'3'-10'181'0,"-2"2"162"15,0 1-62-15,-3 3-27 16,0 3-43-16,4 0-27 16,-2 7-41-16,0 4-19 15,1 10-39-15,-5 7-17 0,-1 11-36 16,0 7-12-16,-2 13-14 16,3 0-2-16,-1 5-1 15,3 0 0-15,2-8-2 16,0-2 6-16,0-11-31 15,4-7-15-15,3-10-57 16,0-6-44-16,2-11-100 16,-9-7-146-16,5-3 224 15</inkml:trace>
  <inkml:trace contextRef="#ctx0" brushRef="#br0" timeOffset="88631.53">837 17363 742 0,'-8'-10'131'0,"5"-3"185"0,-3-1-211 15,9 4-2-15,2 1-3 0,2 5 11 16,2 3-12-16,6-2-19 16,3 0-6-16,6-1-19 15,3-2-12-15,3 4-21 16,-4 2-3-16,-1 5 5 15,-2 5 1-15,-6 7 1 16,-6 4-2-16,-12 13-7 16,-6 4-3-16,-10 2-3 15,-2 4-3-15,-6 0-3 16,1-2 0-16,0-6-21 16,0-6-22-16,-1-14-64 15,6-5-46-15,5-20-90 16,5-4-56-16,12-11 161 15</inkml:trace>
  <inkml:trace contextRef="#ctx0" brushRef="#br0" timeOffset="88980.5">1119 17476 714 0,'31'12'137'0,"-9"1"135"15,5 2-44-15,-7 5-80 0,-6 2-33 0,7 4-58 16,-12 1-26-16,1 4-19 15,-1-3-4-15,-5-2-3 16,1-4 1-16,-5-11 0 16,-3 1 0-16,1-12 23 15,-3-6 10-15,-4-9 13 16,6-7 7-16,-2-8 1 16,3-1 3-16,10-1 2 15,-2-2-3-15,11 0-19 16,-3 3-12-16,7 6-17 15,-2 4-7-15,-1 11-3 16,3 5-2-16,-3 12 3 16,1 5 1-16,-4 13 1 0,1 7 1 31,-6 7-2-31,1 6-1 16,0 2-3-16,-1 1-1 0,5-7-2 0,3-2-2 15,7-10-1-15,2-6-1 16,5-9 0-1,0-6 0-15,-2-13-1 16,-3-6 2-16,-10-13 3 0,0-7 3 0,-6-9 10 16,-4-2 3-1,-5-4 7 1,-8 4 1-16,-4 4 5 16,-5 4 3-16,-11 12-5 15,2 6-3-15,-16 12-14 16,0 6-22-16,0 14-100 15,1 3-77-15,12 3-418 16,9 1 359-16</inkml:trace>
  <inkml:trace contextRef="#ctx0" brushRef="#br0" timeOffset="89551">1970 17214 640 0,'2'-3'187'0,"-1"0"173"0,9 3-123 16,1 3-28-16,-2 11-60 16,2 5-18-16,2 12-53 15,-2 7-16-15,2 10-32 16,4 5-12-16,-6 4-11 16,-2 4-1-16,0-5-2 15,-8-4-1-15,2-9-1 16,-2-8 0-16,-1-15 1 0,0-3-1 15,-4-16-2-15,3-6 0 16,0-9 6-16,1-5 4 16,12-5 12-16,0 2 10 15,7 1 6-15,8 3 0 16,-6 11-7-16,3 2-9 16,-2 7-12-16,2 6-1 15,-5 5 3-15,-4 4 2 0,-9 10 5 16,-6 1 2-16,-11 3-1 15,-4 1 0 1,-6-5-6-16,-4-4-3 0,1-7-14 16,-2-3-15-16,-3-7-34 15,5-6-27-15,8-9-45 16,8-4-38 0,12-7-154-16,3-4-169 0,15-7 269 15</inkml:trace>
  <inkml:trace contextRef="#ctx0" brushRef="#br0" timeOffset="89898.68">2468 17544 598 0,'19'14'209'0,"-2"4"175"15,-4 3-136-15,-1 1-37 16,-3 1-79-16,5-3-32 16,-4-5-8-16,5-7-25 15,1-12 0-15,-5-3-11 16,6-13 9-16,-6-5 5 0,0-9-8 31,-2-8 13-31,-6 1-14 0,-1 2 1 16,-7 11 2-16,-9 8-4 0,-6 14-16 15,-8 10-10-15,-1 22-27 16,2 14-7 0,1 20-6-16,6 10-3 0,13 1 0 15,7-5 0-15,16-16-1 16,7-13-2-16,11-22-4 15,2-12-10-15,5-17-13 16,3-10-19 0,-5-10-62-16,1-7-32 0,-3-9-155 15,-7-1-176-15,-23 5 279 0</inkml:trace>
  <inkml:trace contextRef="#ctx0" brushRef="#br0" timeOffset="90422.02">880 17897 934 0,'-3'-1'94'0,"-1"5"60"16,2 1-37-16,-1 8-36 15,-2 0-5-15,4 0-10 16,1 1-11-16,11-6-2 16,4-3-5-16,12-3 14 15,9-2 13-15,24-3 2 16,17-1 2-16,18-2-14 16,10-2-12-16,23-3-22 15,3 0-15-15,13-2-13 16,11 0-2-16,-7 3 10 15,-5 1 3-15,6 7 7 16,-17 2 2-16,-19 5-2 16,-9 3 0-16,-27 4 1 15,-5 4 0-15,-7-1-39 16,-7 2-41-16,-12-4-170 16,-2 0 130-16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425A4E7-847C-4662-8896-1284E8B14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FFA7D6-2F08-40B2-AD74-631147FC95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45CC545-BFFE-432A-81F3-61EDB98A0D4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B397F43-77A1-408D-8063-31E001011CC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87DFA4F-D79F-40EF-BD14-04C316D2A7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C49E546-6EC3-43CB-866E-0A260A90B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F9D4A2B-5B03-4660-B523-B24F204D807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6918D971-D459-424F-B3FC-181B01565E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3417E1-C1F7-491A-BBE0-877748AA3701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18583D0-1CC2-43DF-8F4E-583F352C05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B631572-4A4F-409E-85A7-B47AB652FD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6CE0591E-7CA7-406C-8466-18257C468D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DA85E9B-2632-4DC8-A64F-F32B88E3B23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98FB3E4A-5144-4BB7-93F1-F71FC7BFA1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7BCCA602-2A06-41F7-87FB-3178BCCCED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B269AA9C-3544-416D-A43A-A189FC9116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7309AB8-AC82-44CE-BCCD-8A94B81F35A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0B5DFCD-2F18-430D-851A-6DFA14FEF8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5B34A249-2340-475D-A29B-76A8BA4549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48AD776A-523B-4775-B5EC-BF5D44CB61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E61447-D80A-49B6-ABA4-CC6E9BFDFCCA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7425727-3560-4CD6-93AB-722372895A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C4FEA2F4-0985-4F4B-880F-A0FF360B9C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AA4A549-806C-489E-B0DD-344EEE649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57EB06-B6F4-4A20-ACE8-A79A652EF418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B69DBE4-02AF-4D63-854D-2B396AB4A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B772B3C-68A6-4A8B-91D9-D86228DAA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381EC9E-C20C-4896-B4AF-D9AB793A08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47C1A3-7339-49B0-B438-683E161AB2F6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40A8F56-78B4-4814-BD34-3D8FD2EA94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F7A497F-01C0-4C35-B322-580B5D763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53A78DC-62FD-44A4-93CB-898E669893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F79DCD-B7EE-428D-BEA9-A480857C1D8F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7352A8A-A425-494B-AB2B-FDD96ACD6B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AEF882B-1272-4268-8FA9-76E44214E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525C46-1A27-4F93-8D1C-FE5B2DFE75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035223-BB8A-4523-988A-2BC9F29EA6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8D87F8-BF2E-4577-8CCF-0E873207E5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5C6EF4-5794-4434-8519-EE05E38211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73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03E835-E5EF-4BFE-A880-E3B06B8D0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AD21B2-9B6F-42FA-8EA9-78005A4402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E72F57-F8A3-442B-93E4-E722099228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D03CA-19D1-48CB-AB40-3426B5CEA5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49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688061-CF15-49C5-B586-9F187BF12A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AD3F78-F1DE-410B-8A89-CB527660FA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14F683-F2D8-4339-8A09-79C49820DA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1A72E8-D461-416A-9528-78A3933DF1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32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B15D42-4FF5-48C2-AA34-57F317D3F4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839FA6-C1B9-4E9B-A1D5-51FD1CE907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797372-D3F2-4264-8AB6-1ABBF82353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79A3B-398D-402B-A2DE-B9748DF247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42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004D63-ED22-4AA1-9948-E8BF1CFC13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4932F0-42C2-4D5C-BA83-18242571FB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8EFE75-CB97-43F6-83B2-99FEAC018F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7C51BB-A5C5-463A-90A9-051C71F79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1451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8A378B-BC26-4456-B83B-E9E3C4D71C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8A9231-4B07-4751-96F6-C6A01E8770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B4F32D-A962-4E10-B1F1-333D1D6D6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C0D752-51CF-4ACC-8133-1682EC0997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106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656029-A9BF-4D70-96F8-CD0E28FD44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4979A25-5813-4A51-B798-5BC52BBE85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35BC83A-718D-4464-983E-D6A2E7AF26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AF774-7B3E-4258-A154-389DF31553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2014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200F448-6094-4163-8C72-AA4681E557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203CC5-1396-43AA-B2EC-E25486A7F0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8EE5A56-E1DD-45CE-8265-C6DA29383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0FB770-4FC9-4CC8-B187-77D0F8798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93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7D512F9-21AD-4B3F-8B85-552EBD5C89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154862D-CB0E-4436-9A55-BD4262FA40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05AF633-921F-4C3D-BA8E-4D32D909DE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363BEF-3937-4815-8CFC-03C5AFBB24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45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938775-42F3-4577-BAC3-74DF3ED2A1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41202A-85D1-495C-B619-3E8A724BD3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7FE8EE-834C-4583-BB50-272699D0CF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8CC137-E79B-4C4C-929E-395883ACE6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57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4CAC2C-771B-4227-945B-B4A2A3C6D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17D0DF-5823-4602-8716-E831948627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86B2D2-F9E6-4FB2-B485-FB7982C074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3BA19A-E64A-41EA-BAE7-10B8816CA9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877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D6523F7-55B5-4EBF-AF65-104AFF0B7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F9200A3-1C21-448F-A32B-A74F1025D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2BEA70-2E2E-4879-B2ED-6AEF67EB13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7944AA8-0CC0-4BF3-98A5-89A8118C5B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90E331-EFCF-4D88-A480-36D615D4EA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12434582-CDB3-4517-BD04-64E7B9CC659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0D42570-DB81-4234-8C03-3D1FDB4D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1A103E-D7D8-4460-A89D-393AEF728EA1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9DED2483-D38C-4E9B-9E58-A9C81C66E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50828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24: Memory, Security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60241D3-C460-427C-AB1F-FD1841CA5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798198CE-5D12-46A2-A8F4-2F79DCD35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80232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Main memory system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security intro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0419E36-18D0-27F4-CADC-21E3C1B75F64}"/>
                  </a:ext>
                </a:extLst>
              </p14:cNvPr>
              <p14:cNvContentPartPr/>
              <p14:nvPr/>
            </p14:nvContentPartPr>
            <p14:xfrm>
              <a:off x="685440" y="1482120"/>
              <a:ext cx="8053920" cy="4643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0419E36-18D0-27F4-CADC-21E3C1B75F6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6080" y="1472760"/>
                <a:ext cx="8072640" cy="4662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447A56AA-90C5-4C47-BCB7-18DA2C4C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C25774-D5E1-4879-8DC7-41B9C5C96CC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24DA079A-5055-46C8-B8C2-7638FEF31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080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Off-Chip DRAM Main Memory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21E3E1F5-4A58-4EFC-8830-E994C7794A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3E6DFA0A-1E45-401D-AB82-50DE602F5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573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Main memory is stored in DRAM cells that have much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higher storage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cells lose their state over time – must be refreshed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periodically, hence the name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Dynamic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number of DRAM chips are aggregated on a DIMM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provide high capacity – a DIMM is a module that plugs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into a bus on the motherboard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access suffers from long access time and high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energy overhead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730A3AC-756C-2809-352F-27DCA186690D}"/>
                  </a:ext>
                </a:extLst>
              </p14:cNvPr>
              <p14:cNvContentPartPr/>
              <p14:nvPr/>
            </p14:nvContentPartPr>
            <p14:xfrm>
              <a:off x="160200" y="75240"/>
              <a:ext cx="8939160" cy="5994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730A3AC-756C-2809-352F-27DCA186690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0840" y="65880"/>
                <a:ext cx="8957880" cy="6013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7F69A7B2-0981-4680-8728-7BC1AA069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B8AC22-4575-4347-BFAB-B86F528046F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85B3DEFA-0909-4E20-A2C0-D506CFB7E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11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Architecture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590FE729-DD32-4723-8A66-7E363D348B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702092-9874-4575-8015-D63B74FDEF70}"/>
              </a:ext>
            </a:extLst>
          </p:cNvPr>
          <p:cNvSpPr/>
          <p:nvPr/>
        </p:nvSpPr>
        <p:spPr>
          <a:xfrm>
            <a:off x="304800" y="1447800"/>
            <a:ext cx="24384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ABAE4D-B812-4419-B331-1EA52097A119}"/>
              </a:ext>
            </a:extLst>
          </p:cNvPr>
          <p:cNvSpPr/>
          <p:nvPr/>
        </p:nvSpPr>
        <p:spPr>
          <a:xfrm>
            <a:off x="457200" y="2438400"/>
            <a:ext cx="20574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Controller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5B499D-2C83-4692-881F-C368005A8A23}"/>
              </a:ext>
            </a:extLst>
          </p:cNvPr>
          <p:cNvCxnSpPr/>
          <p:nvPr/>
        </p:nvCxnSpPr>
        <p:spPr>
          <a:xfrm>
            <a:off x="1143000" y="3505200"/>
            <a:ext cx="510540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A87432-7EEA-40BE-95D6-E383295E8EE8}"/>
              </a:ext>
            </a:extLst>
          </p:cNvPr>
          <p:cNvCxnSpPr/>
          <p:nvPr/>
        </p:nvCxnSpPr>
        <p:spPr>
          <a:xfrm>
            <a:off x="1143000" y="3886200"/>
            <a:ext cx="5105400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259B42-BE0B-4511-AD6F-E5167B1D8616}"/>
              </a:ext>
            </a:extLst>
          </p:cNvPr>
          <p:cNvCxnSpPr/>
          <p:nvPr/>
        </p:nvCxnSpPr>
        <p:spPr>
          <a:xfrm rot="5400000">
            <a:off x="7620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5713020-3F47-4295-8BAE-2D6DD9CEE42C}"/>
              </a:ext>
            </a:extLst>
          </p:cNvPr>
          <p:cNvSpPr/>
          <p:nvPr/>
        </p:nvSpPr>
        <p:spPr>
          <a:xfrm>
            <a:off x="3276600" y="1447800"/>
            <a:ext cx="5715000" cy="167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B3AB172-5629-4971-B4AF-15CF9B01A052}"/>
              </a:ext>
            </a:extLst>
          </p:cNvPr>
          <p:cNvSpPr/>
          <p:nvPr/>
        </p:nvSpPr>
        <p:spPr>
          <a:xfrm>
            <a:off x="3429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6ADE24-4E33-4F47-BF2C-BFC59EA215D0}"/>
              </a:ext>
            </a:extLst>
          </p:cNvPr>
          <p:cNvSpPr/>
          <p:nvPr/>
        </p:nvSpPr>
        <p:spPr>
          <a:xfrm>
            <a:off x="4114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81CBD2-59CE-4CEC-9C02-03597C6243D9}"/>
              </a:ext>
            </a:extLst>
          </p:cNvPr>
          <p:cNvSpPr/>
          <p:nvPr/>
        </p:nvSpPr>
        <p:spPr>
          <a:xfrm>
            <a:off x="4800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71FF93D-FDE8-4645-A3D5-F4FD714058B3}"/>
              </a:ext>
            </a:extLst>
          </p:cNvPr>
          <p:cNvSpPr/>
          <p:nvPr/>
        </p:nvSpPr>
        <p:spPr>
          <a:xfrm>
            <a:off x="54864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1F6F18F-36A4-4E37-91F6-E02935DD704C}"/>
              </a:ext>
            </a:extLst>
          </p:cNvPr>
          <p:cNvSpPr/>
          <p:nvPr/>
        </p:nvSpPr>
        <p:spPr>
          <a:xfrm>
            <a:off x="61722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17908B1-4C28-4677-A43F-B5DC7EAF70BD}"/>
              </a:ext>
            </a:extLst>
          </p:cNvPr>
          <p:cNvSpPr/>
          <p:nvPr/>
        </p:nvSpPr>
        <p:spPr>
          <a:xfrm>
            <a:off x="68580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44A7875-740D-475E-A766-3E6CCDCB4DBB}"/>
              </a:ext>
            </a:extLst>
          </p:cNvPr>
          <p:cNvSpPr/>
          <p:nvPr/>
        </p:nvSpPr>
        <p:spPr>
          <a:xfrm>
            <a:off x="75438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91506D6-6479-457E-9997-D0BB3F932376}"/>
              </a:ext>
            </a:extLst>
          </p:cNvPr>
          <p:cNvSpPr/>
          <p:nvPr/>
        </p:nvSpPr>
        <p:spPr>
          <a:xfrm>
            <a:off x="8229600" y="1600200"/>
            <a:ext cx="6096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C10FC9B-D51F-4B9B-92AC-F71E359D5967}"/>
              </a:ext>
            </a:extLst>
          </p:cNvPr>
          <p:cNvCxnSpPr/>
          <p:nvPr/>
        </p:nvCxnSpPr>
        <p:spPr>
          <a:xfrm rot="5400000">
            <a:off x="5867400" y="35052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3" name="Text Box 4">
            <a:extLst>
              <a:ext uri="{FF2B5EF4-FFF2-40B4-BE49-F238E27FC236}">
                <a16:creationId xmlns:a16="http://schemas.microsoft.com/office/drawing/2014/main" id="{BDC7396E-CE8F-4A17-8CB1-B991AABA7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200400"/>
            <a:ext cx="14528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Address/Cmd</a:t>
            </a:r>
          </a:p>
        </p:txBody>
      </p:sp>
      <p:sp>
        <p:nvSpPr>
          <p:cNvPr id="13334" name="Text Box 4">
            <a:extLst>
              <a:ext uri="{FF2B5EF4-FFF2-40B4-BE49-F238E27FC236}">
                <a16:creationId xmlns:a16="http://schemas.microsoft.com/office/drawing/2014/main" id="{45080DE7-F721-47EE-B959-5BF0394B3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886200"/>
            <a:ext cx="620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13335" name="Text Box 4">
            <a:extLst>
              <a:ext uri="{FF2B5EF4-FFF2-40B4-BE49-F238E27FC236}">
                <a16:creationId xmlns:a16="http://schemas.microsoft.com/office/drawing/2014/main" id="{DD9B3AAC-880C-47BE-83F2-462276277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200400"/>
            <a:ext cx="1004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DIMM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5D8B27A-8E74-41C2-A8DE-8FE93A724E52}"/>
              </a:ext>
            </a:extLst>
          </p:cNvPr>
          <p:cNvSpPr/>
          <p:nvPr/>
        </p:nvSpPr>
        <p:spPr>
          <a:xfrm>
            <a:off x="3505200" y="1676400"/>
            <a:ext cx="5257800" cy="3810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B3724CC-ED06-4160-9F3F-D2613CDF3A6B}"/>
              </a:ext>
            </a:extLst>
          </p:cNvPr>
          <p:cNvSpPr/>
          <p:nvPr/>
        </p:nvSpPr>
        <p:spPr>
          <a:xfrm>
            <a:off x="3505200" y="2057400"/>
            <a:ext cx="5257800" cy="2286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Row Buffer</a:t>
            </a:r>
          </a:p>
        </p:txBody>
      </p:sp>
      <p:sp>
        <p:nvSpPr>
          <p:cNvPr id="13338" name="Text Box 4">
            <a:extLst>
              <a:ext uri="{FF2B5EF4-FFF2-40B4-BE49-F238E27FC236}">
                <a16:creationId xmlns:a16="http://schemas.microsoft.com/office/drawing/2014/main" id="{F5BBC3BC-A9C2-4FEB-87B9-907C6D0FD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56088"/>
            <a:ext cx="764606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DIMM: a PCB with DRAM chips on the back and front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memory system is itself organized into ranks and banks;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bank can process a transaction in parallel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Each bank has a row buffer that retains the last row touched in a bank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(it’s like a cache in the memory system that exploits spatial locality)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(row buffer hits have a lower latency than a row buffer miss)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760DBE2-EF11-8240-5265-5D8DCC960F97}"/>
                  </a:ext>
                </a:extLst>
              </p14:cNvPr>
              <p14:cNvContentPartPr/>
              <p14:nvPr/>
            </p14:nvContentPartPr>
            <p14:xfrm>
              <a:off x="733320" y="33480"/>
              <a:ext cx="8345880" cy="5857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760DBE2-EF11-8240-5265-5D8DCC960F9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3960" y="24120"/>
                <a:ext cx="8364600" cy="5875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512401-1D7D-40A7-A672-FB809A5F53E8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6EFBC34D-E379-4659-8CE5-8B402FB5D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48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Hardware Security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411D4A86-67DA-4796-B758-5E645BB466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1A7D8ADC-99BF-4C9F-A30D-BDA5B4506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6203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Software security: key management, buffer overflow,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security: hardware-enforced permission checks,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authentication/encryption,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Information leakage, side channels, timing channels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Meltdown,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Spectre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SGX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1475C43-4596-B86C-75BA-6331B7F6C4E1}"/>
                  </a:ext>
                </a:extLst>
              </p14:cNvPr>
              <p14:cNvContentPartPr/>
              <p14:nvPr/>
            </p14:nvContentPartPr>
            <p14:xfrm>
              <a:off x="964080" y="1958760"/>
              <a:ext cx="7647120" cy="4224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1475C43-4596-B86C-75BA-6331B7F6C4E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54720" y="1949400"/>
                <a:ext cx="7665840" cy="4243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D71C80-52C4-4D08-9A4E-210B7659DCB2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F4B6D10D-09EF-4134-BB2C-DF6DD1860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383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Meltdown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92D5DB4A-6158-4B6A-B30E-F9ADA6EED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64634C5-D40C-7E6A-01BF-8E437692F18F}"/>
                  </a:ext>
                </a:extLst>
              </p14:cNvPr>
              <p14:cNvContentPartPr/>
              <p14:nvPr/>
            </p14:nvContentPartPr>
            <p14:xfrm>
              <a:off x="259560" y="187200"/>
              <a:ext cx="8609760" cy="6286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64634C5-D40C-7E6A-01BF-8E437692F18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0200" y="177840"/>
                <a:ext cx="8628480" cy="6305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435D7E-1886-4D42-8E5B-5DC3EF1CF569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4A142BFE-D703-4985-BC29-F12B797A6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1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8B9BC703-DF75-4B60-983D-5A1F8DA0D8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Box 5">
            <a:extLst>
              <a:ext uri="{FF2B5EF4-FFF2-40B4-BE49-F238E27FC236}">
                <a16:creationId xmlns:a16="http://schemas.microsoft.com/office/drawing/2014/main" id="{DF490B4B-0775-41E2-AD0E-2464C73B3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2808288"/>
            <a:ext cx="33458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 (x  &lt;  array1_size)  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y = array2[ array1[x] ];</a:t>
            </a:r>
          </a:p>
        </p:txBody>
      </p:sp>
      <p:sp>
        <p:nvSpPr>
          <p:cNvPr id="19462" name="TextBox 6">
            <a:extLst>
              <a:ext uri="{FF2B5EF4-FFF2-40B4-BE49-F238E27FC236}">
                <a16:creationId xmlns:a16="http://schemas.microsoft.com/office/drawing/2014/main" id="{1CA084C2-B831-4DB2-A190-87BC474A3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2917825"/>
            <a:ext cx="1177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6A9F017-3E97-4F1F-820C-EF96DF4C2E6E}"/>
              </a:ext>
            </a:extLst>
          </p:cNvPr>
          <p:cNvCxnSpPr>
            <a:cxnSpLocks/>
            <a:stCxn id="19462" idx="3"/>
          </p:cNvCxnSpPr>
          <p:nvPr/>
        </p:nvCxnSpPr>
        <p:spPr>
          <a:xfrm>
            <a:off x="1487488" y="3333750"/>
            <a:ext cx="552450" cy="9525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8">
            <a:extLst>
              <a:ext uri="{FF2B5EF4-FFF2-40B4-BE49-F238E27FC236}">
                <a16:creationId xmlns:a16="http://schemas.microsoft.com/office/drawing/2014/main" id="{53144439-01EB-4534-A5BA-2A5BC6F8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1543050"/>
            <a:ext cx="26860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 is controlled by attacker</a:t>
            </a: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7BA29202-9E4A-4290-9712-B58E1BBF480C}"/>
              </a:ext>
            </a:extLst>
          </p:cNvPr>
          <p:cNvSpPr/>
          <p:nvPr/>
        </p:nvSpPr>
        <p:spPr>
          <a:xfrm>
            <a:off x="2217738" y="2216150"/>
            <a:ext cx="622300" cy="1076325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6" name="TextBox 10">
            <a:extLst>
              <a:ext uri="{FF2B5EF4-FFF2-40B4-BE49-F238E27FC236}">
                <a16:creationId xmlns:a16="http://schemas.microsoft.com/office/drawing/2014/main" id="{FCE0EF6B-85DA-4851-8166-66863F02B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2165350"/>
            <a:ext cx="3876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array1[ ] is the secret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63554F2-D3D6-4901-AD45-59E22E045513}"/>
              </a:ext>
            </a:extLst>
          </p:cNvPr>
          <p:cNvSpPr/>
          <p:nvPr/>
        </p:nvSpPr>
        <p:spPr>
          <a:xfrm rot="5400000">
            <a:off x="4652963" y="2179637"/>
            <a:ext cx="1225550" cy="784225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8" name="TextBox 12">
            <a:extLst>
              <a:ext uri="{FF2B5EF4-FFF2-40B4-BE49-F238E27FC236}">
                <a16:creationId xmlns:a16="http://schemas.microsoft.com/office/drawing/2014/main" id="{7A9381D4-DD86-4018-B1DD-347CD4EAD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0481" y="4164805"/>
            <a:ext cx="47259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pattern of array2[ ] betrays the secret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4493510E-0253-480D-BC31-C246BDBDBCF1}"/>
              </a:ext>
            </a:extLst>
          </p:cNvPr>
          <p:cNvSpPr/>
          <p:nvPr/>
        </p:nvSpPr>
        <p:spPr>
          <a:xfrm rot="12320982">
            <a:off x="3914775" y="3516313"/>
            <a:ext cx="1223963" cy="785812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0" name="TextBox 14">
            <a:extLst>
              <a:ext uri="{FF2B5EF4-FFF2-40B4-BE49-F238E27FC236}">
                <a16:creationId xmlns:a16="http://schemas.microsoft.com/office/drawing/2014/main" id="{D53C524B-A607-4C91-9936-33E2DB69B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8" y="1671638"/>
            <a:ext cx="6378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Thanks to bpred, x can be anything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8EC5B523-73FA-420F-AA96-ABD28DA4811C}"/>
              </a:ext>
            </a:extLst>
          </p:cNvPr>
          <p:cNvSpPr/>
          <p:nvPr/>
        </p:nvSpPr>
        <p:spPr>
          <a:xfrm rot="5400000">
            <a:off x="2947988" y="1673225"/>
            <a:ext cx="1390650" cy="895350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8F58D4-24B6-4F72-A209-259B931C3AFC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D6AAFC7-5E3F-4F66-8371-911149D3F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2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474ACFE3-F707-48DC-A0A9-DC6913986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509" name="TextBox 5">
            <a:extLst>
              <a:ext uri="{FF2B5EF4-FFF2-40B4-BE49-F238E27FC236}">
                <a16:creationId xmlns:a16="http://schemas.microsoft.com/office/drawing/2014/main" id="{6E717CAB-1C8B-4CE7-A4B6-327D96E88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025" y="1863725"/>
            <a:ext cx="28149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(from attacker)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some secret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 if (…)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B7E4ED0-E687-425B-9E9A-68A41DB5ADB3}"/>
              </a:ext>
            </a:extLst>
          </p:cNvPr>
          <p:cNvCxnSpPr/>
          <p:nvPr/>
        </p:nvCxnSpPr>
        <p:spPr>
          <a:xfrm flipH="1">
            <a:off x="5530850" y="3089275"/>
            <a:ext cx="5334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DE97494-170D-42BD-ABD8-4FFE077CD54B}"/>
              </a:ext>
            </a:extLst>
          </p:cNvPr>
          <p:cNvCxnSpPr>
            <a:cxnSpLocks/>
          </p:cNvCxnSpPr>
          <p:nvPr/>
        </p:nvCxnSpPr>
        <p:spPr>
          <a:xfrm>
            <a:off x="6604000" y="3089275"/>
            <a:ext cx="60325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2" name="TextBox 11">
            <a:extLst>
              <a:ext uri="{FF2B5EF4-FFF2-40B4-BE49-F238E27FC236}">
                <a16:creationId xmlns:a16="http://schemas.microsoft.com/office/drawing/2014/main" id="{78980D4B-01D3-48CB-804E-0CCED6124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386138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3" name="TextBox 12">
            <a:extLst>
              <a:ext uri="{FF2B5EF4-FFF2-40B4-BE49-F238E27FC236}">
                <a16:creationId xmlns:a16="http://schemas.microsoft.com/office/drawing/2014/main" id="{9A811A0D-753D-47C7-9D45-83FBB6DD6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3376613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4" name="TextBox 13">
            <a:extLst>
              <a:ext uri="{FF2B5EF4-FFF2-40B4-BE49-F238E27FC236}">
                <a16:creationId xmlns:a16="http://schemas.microsoft.com/office/drawing/2014/main" id="{F6093200-D7EF-451F-A0F0-7548AE77D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63" y="1311275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5" name="TextBox 14">
            <a:extLst>
              <a:ext uri="{FF2B5EF4-FFF2-40B4-BE49-F238E27FC236}">
                <a16:creationId xmlns:a16="http://schemas.microsoft.com/office/drawing/2014/main" id="{4DABA472-5EF5-41BB-B859-A1766C0DC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550" y="4322763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6" name="TextBox 15">
            <a:extLst>
              <a:ext uri="{FF2B5EF4-FFF2-40B4-BE49-F238E27FC236}">
                <a16:creationId xmlns:a16="http://schemas.microsoft.com/office/drawing/2014/main" id="{48534962-861F-4EA0-AB42-D00598D93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84725"/>
            <a:ext cx="20890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Label1: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[R2]</a:t>
            </a:r>
          </a:p>
        </p:txBody>
      </p:sp>
      <p:sp>
        <p:nvSpPr>
          <p:cNvPr id="21517" name="TextBox 16">
            <a:extLst>
              <a:ext uri="{FF2B5EF4-FFF2-40B4-BE49-F238E27FC236}">
                <a16:creationId xmlns:a16="http://schemas.microsoft.com/office/drawing/2014/main" id="{BDDD2832-4051-4CEB-B46A-7CBE82502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413" y="2570163"/>
            <a:ext cx="1962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Attacker code </a:t>
            </a:r>
          </a:p>
        </p:txBody>
      </p:sp>
      <p:sp>
        <p:nvSpPr>
          <p:cNvPr id="21518" name="TextBox 17">
            <a:extLst>
              <a:ext uri="{FF2B5EF4-FFF2-40B4-BE49-F238E27FC236}">
                <a16:creationId xmlns:a16="http://schemas.microsoft.com/office/drawing/2014/main" id="{BD4C9FCB-EEC2-4EC0-ADC8-0DD1733CB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50" y="3198813"/>
            <a:ext cx="172996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if (1)</a:t>
            </a: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Label1:  …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480894DD-90E7-49A3-A87F-6A551AF66D96}"/>
              </a:ext>
            </a:extLst>
          </p:cNvPr>
          <p:cNvSpPr/>
          <p:nvPr/>
        </p:nvSpPr>
        <p:spPr>
          <a:xfrm rot="2000462">
            <a:off x="1758950" y="3306763"/>
            <a:ext cx="1257300" cy="1544637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37657</TotalTime>
  <Words>346</Words>
  <Application>Microsoft Office PowerPoint</Application>
  <PresentationFormat>On-screen Show (4:3)</PresentationFormat>
  <Paragraphs>83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213</cp:revision>
  <dcterms:created xsi:type="dcterms:W3CDTF">2002-09-20T18:19:18Z</dcterms:created>
  <dcterms:modified xsi:type="dcterms:W3CDTF">2023-04-11T16:47:32Z</dcterms:modified>
</cp:coreProperties>
</file>