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02" r:id="rId2"/>
    <p:sldId id="471" r:id="rId3"/>
    <p:sldId id="467" r:id="rId4"/>
    <p:sldId id="468" r:id="rId5"/>
    <p:sldId id="469" r:id="rId6"/>
    <p:sldId id="470" r:id="rId7"/>
    <p:sldId id="451" r:id="rId8"/>
    <p:sldId id="452" r:id="rId9"/>
    <p:sldId id="453" r:id="rId10"/>
    <p:sldId id="454" r:id="rId11"/>
    <p:sldId id="45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74" d="100"/>
          <a:sy n="74" d="100"/>
        </p:scale>
        <p:origin x="8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6T15:11:00.1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16184 3499 4 0</inkml:trace>
  <inkml:trace contextRef="#ctx0" brushRef="#br0" timeOffset="861.71">16817 4778 753 0,'0'-3'166'0,"3"3"109"0,-11-5-44 16,5 3-34-16,-1-2-56 15,-6-3-21-15,10 7-36 16,-1-3-15 0,0 3-18-16,-5 2-9 0,4 10-6 15,1 4-7-15,1 15-10 16,0 7-5-16,1 15-12 16,0 7 0-16,5 13-2 15,-1 5-1-15,-1 1-16 16,2-6-14-16,-5-11-35 15,-1-9-26-15,0-13-52 16,2-6-31 0,1-14-137-16,-1-8 173 0</inkml:trace>
  <inkml:trace contextRef="#ctx0" brushRef="#br0" timeOffset="1098.28">17047 4745 1299 0,'1'-2'121'0,"-1"3"89"16,0 11-21-16,-1 13-11 15,0 7-33-15,0 12-48 16,-1 5-17-16,2 6-38 16,0 5-14-16,3 2-20 15,1 1-2-15,1-5-4 16,3-6-14-16,0-7-62 15,0-5-54-15,-4-10-172 16,0-5-184-16,-7-7 272 16</inkml:trace>
  <inkml:trace contextRef="#ctx0" brushRef="#br0" timeOffset="1302.42">16808 5105 1528 0,'11'7'161'0,"3"-3"2"16,2-3-12-16,9-8-16 0,2-4-36 15,6-9-46-15,3-1-20 16,0 0-89-16,1-1-93 16,-1 7 87-16</inkml:trace>
  <inkml:trace contextRef="#ctx0" brushRef="#br0" timeOffset="1727.06">17293 4908 1451 0,'0'13'105'0,"0"7"39"16,2 5 11-16,-1 14-64 15,1 3-30 1,0 3-39-16,1 0-14 0,8-7-5 31,-3-7 0-31,8-12-1 0,0-5 3 0,1-11 6 16,1-5 10-16,-3-10 19 15,-2-3 4-15,-4-8 3 16,2 3-7-16,-1 5-23 31,1 4-10-31,1 16-14 0,0 9-2 16,4 13 0-16,3 4 5 15,12-2 5-15,2-6 0 16,8-9 4-16,-4-7 8 0,-3-9 25 16,-5-6 15-1,-9-9 25-15,-1-4 0 0,-9-12-12 16,-1-5-14-16,-4-6-20 16,-4-5-10-16,-5 0-12 15,-4-1-4-15,-3 5-6 16,1 3-4-16,1 13-19 15,1 5-21-15,4 12-68 16,1 3-51-16,3 8-143 16,8 7-165-16,4 9 270 15</inkml:trace>
  <inkml:trace contextRef="#ctx0" brushRef="#br0" timeOffset="2229.19">18408 4875 1406 0,'-10'-13'163'0,"-2"-3"46"15,-7-1-18-15,-3-4-35 0,-5-1-80 16,0 4-26-16,0 9-27 16,1 10-10-16,2 19-17 15,0 11-6-15,1 11-2 16,6 2 3-16,10-2 2 16,7-7 1-16,12-10-2 15,4-4-1-15,6-13 4 16,1-5 2-16,2-9 4 15,1-6 4-15,0-8 3 16,1-2 0-16,-6-2 3 16,0-3 2-16,-6 1 7 15,-1 1 2-15,-5 8 3 16,-1 7 3-16,-5 13-5 16,-3 11 1-16,-7 13-3 15,-2 8-4-15,-3 10-7 0,1 1-3 16,9 4-5-16,2 1-2 15,5-6-5-15,7-2-27 16,0-11-96-16,3-6-76 16,1-6 99-16</inkml:trace>
  <inkml:trace contextRef="#ctx0" brushRef="#br0" timeOffset="3661.16">19825 5038 907 0,'-5'0'87'0,"-1"-3"77"16,2 1-11-16,-6-2 15 15,-3-1-23-15,-6 0-37 16,-7-2-21-16,-6 3-35 0,-1 2-13 16,2 7-21-16,2 6-9 15,2 10-9-15,3 5-4 16,7 7-2-16,5 0 0 16,9-4 0-16,6-4 0 15,6-9 2-15,3-5 0 16,5-8 5-16,0-3 9 0,2-6 18 31,-1-5 8-31,-1-12 12 0,-2-3 0 0,0-9-1 16,-1-6-2-16,2-4-1 15,5-5-4-15,-4-8-6 16,-2-6-1-16,1-6-13 16,-3 2 2-16,3 1 3 15,-2 9 1-15,-10 16 5 16,-4 9 3-16,-5 23-18 15,-4 11-5-15,-7 29-11 16,-5 13-10-16,-4 28 1 16,0 10 2-16,10 0 4 15,9-5 1-15,20-14 2 16,9-9-1-16,16-12 0 16,3-6-1-16,-2-12 2 15,-3-7 0-15,-3-14 4 16,-2-5 2-16,1-14 4 0,-2-5 0 15,-5-6 4-15,-4-2 0 16,-10-1 0-16,-1 3-4 16,-8 9-9-16,-3 7-5 15,-1 16-10-15,-4 8-1 0,-1 14 3 16,-1 6 3-16,6 3 8 16,2-2 1-1,11-6 0 1,6-6 1-16,12-7 1 0,4-5 2 0,4-9 1 15,-5-3 2 1,-5-11 2-16,-5-2 0 0,-1-7 2 16,-4-1 4-16,-4-3 1 15,-3-1 0-15,-3 4-10 16,-1 7-5-16,-7 17-8 16,0 9-2-16,-7 16 6 15,5 4 2-15,2-1 1 16,2-2 1-16,15-8 1 15,6-6 0-15,11-8 2 0,6-5 1 16,6-8 1-16,3-3 1 16,-5-8 5-16,-1-2 1 15,-14-5 10-15,-8-3 5 16,-10-6 2-16,-8 0-1 16,-7 4-10-16,-4 6-10 15,-13 20-13-15,-6 14-5 16,-8 22-5-1,2 7 2-15,17 7 5 0,13 1 2 0,26-3 2 16,6-1-1 0,14-10-18-16,1-2-23 0,6-9-86 15,0-4-71 1,6-9-285-16,3-4 279 0</inkml:trace>
  <inkml:trace contextRef="#ctx0" brushRef="#br0" timeOffset="4305.34">22307 4625 918 0,'1'-4'209'0,"2"0"0"16,4 6 12-16,-1 7-33 15,-1 14-60-15,-2 11-17 16,-3 19-28-16,-6 6-14 16,-2 5-30-16,-1-3-12 0,3-8-18 15,2-2-3-15,0-6-4 16,3-3-20-16,-2-9-70 16,3-5-50-1,-3-13-211-15,-1-5 197 16</inkml:trace>
  <inkml:trace contextRef="#ctx0" brushRef="#br0" timeOffset="4509.89">22113 4639 1152 0,'-16'-17'150'16,"2"0"93"-16,3 7-22 15,5 2-8-15,6 1-35 16,4-1-25-16,11-2-46 15,2-2-15-15,12-2-37 0,7 0-14 16,14 0-26-16,8 1-11 16,1 1-31-16,0 0-57 15,-8 4-188-15,-6 3-313 16,-5 8 328-16</inkml:trace>
  <inkml:trace contextRef="#ctx0" brushRef="#br0" timeOffset="5045.56">22632 4737 986 0,'-4'26'192'0,"1"-6"219"0,0 3-249 16,0-3 14-16,-1-1-81 16,1 1-24-16,3-1-47 15,0-3-13-15,5 1-9 16,3-3-1-16,8-3 4 15,4 0 5-15,-1-5 12 16,4-3 10-16,1-3 3 16,1-4 0-16,2-6 5 15,0-1-3-15,-5-4 5 16,0-1-3-16,-10 2-19 16,-2 5-9-16,-5 9-12 15,-3 8-4-15,-3 15 2 0,-1 5 1 16,-2 5 2-16,3 1 3 15,7-7 2-15,4-4-2 16,10-7 2-16,-1-5 1 16,5-9 3-16,0-4 1 15,3-11 2-15,5-4 0 16,-1-7-1-16,1-1 0 16,-4-4 5-16,-2 0 7 15,-11-1 8-15,-5 1 1 0,-14 8 2 16,-8 8-6-16,-9 13-9 15,-5 6-4-15,-3 14-7 16,2 5-2-16,11 6-2 16,4 2 0-16,16 2-2 15,6-2 0-15,12-4-1 16,5-4 0-16,13-7-10 16,5-7-33-16,5-8-65 15,-1-4-76-15,-4-9 91 16</inkml:trace>
  <inkml:trace contextRef="#ctx0" brushRef="#br0" timeOffset="5391.44">23778 4352 911 0,'0'0'180'0,"2"-2"-40"0,1 1 214 0,0 7-208 15,-3 11 13-15,-6 20-29 16,-4 11-27-16,-11 27-30 15,-6 10-13-15,-19 21-21 16,-6 6-14-16,-4 5-11 16,0 0-11-16,12-9-89 15,9-6-77-15,14-20-257 16,7-16 221-16</inkml:trace>
  <inkml:trace contextRef="#ctx0" brushRef="#br0" timeOffset="5833.33">23684 4762 1542 0,'0'0'0'0,"1"1"35"0,-4 8 53 15,-3 7 18-15,-6 13 29 0,-1 5-26 0,1 3-46 16,4-2-17-16,8-8-25 15,12-4-15-15,11-8 0 16,0-4 1-16,6-6 7 16,-7-5 6-16,0-9 5 0,-4-1 0 15,1-4-4 1,-3 0-2-16,0 2-10 0,-1 5-8 16,-4 9-11-16,-2 10-4 15,-4 15-2-15,-2 6 6 16,5 2 3-16,5-2 2 15,7-7 4-15,4-6 1 16,6-9 5 0,3-6 5-16,6-8 11 15,3-5 12-15,-7-9 33 0,-3-5 14 0,-13-9 18 16,-3-4-9-16,-8-15-35 16,-1-5-19-16,-7-8-42 15,-4 2-19-15,-5 14-39 16,-3 8-35-16,-1 18-117 15,1 5-99 1,-1 10 172-16</inkml:trace>
  <inkml:trace contextRef="#ctx0" brushRef="#br0" timeOffset="6148.58">24283 5033 1312 0,'-1'-1'4'0,"7"7"1"16,7 1 16-16,2-3 31 0,7-9 46 31,-1-4 11-31,4-9 7 0,-1-3-27 0,-3-4-20 0,-3-2 1 16,-6-2 11-16,-7 0 4 31,-7 6-6-31,-12-1-9 16,-6 13-29-16,-5 7-11 15,-7 15-25-15,-2 13-7 16,5 14-2-16,6 5-3 16,12 5 3-16,9 1 3 15,6-4-38-15,9-4-23 16,14-9-71-16,11-5-51 0,16-12-255 16,11-7 261-16</inkml:trace>
  <inkml:trace contextRef="#ctx0" brushRef="#br0" timeOffset="6494.19">24904 5077 1029 0,'1'-11'212'16,"-9"3"181"-16,-20 8-176 15,-9 5-61-15,-6 10-78 16,-2 4-19-16,8 6-33 16,5 1-13-16,16 0-16 15,8-2-4-15,13-9-10 16,7-3-2-16,13-8 4 15,3-4 2-15,6-6 12 0,3-6 5 16,2-9 7-16,4-5 2 16,1-10 6-16,-3-8 4 15,-8-11 13-15,-8-8 9 16,-12-14 10-16,-2-9 1 16,-11-3-6-16,0 8-10 15,-7 21-5-15,-5 19-6 16,-2 30-14-16,-3 16-7 0,-7 27-17 15,-4 16-4-15,-2 33 2 16,2 11 3-16,8 17 3 16,4 8-5-16,2 5-49 15,0 3-115-15,-5 1 103 16</inkml:trace>
  <inkml:trace contextRef="#ctx0" brushRef="#br0" timeOffset="150084.24">13647 9706 283 0,'5'-12'40'0,"-1"0"34"15,-1 1-37-15,-3 0-54 16,0 2-58-16,0-1 47 15</inkml:trace>
  <inkml:trace contextRef="#ctx0" brushRef="#br0" timeOffset="150719.35">13372 9597 703 0,'0'11'111'16,"0"1"107"-16,2 0-83 16,-2 2-50-16,2 4-24 15,-2 9-23-15,-1 7-5 16,1 16-16-16,0 8-5 15,5 20-6-15,3 8-64 0,2 15 42 16</inkml:trace>
  <inkml:trace contextRef="#ctx0" brushRef="#br0" timeOffset="151248.22">13395 9506 1058 0,'4'-6'125'16,"6"-1"124"-16,6 2-87 0,10-1-30 0,5-1-23 15,14-2-32-15,13-2-5 16,16-4-17-16,5-1-5 15,1-2-12-15,-1-1-10 16,-9 2-11 0,4 1-4-16,-9 8-5 15,-10 5-1-15,-22 9 3 16,-15 6 2-16,-23 17-1 16,-10 4 0-16,-15 15-4 15,-1 8-3-15,6 11-5 0,6 3-2 0,18 5-3 31,10 3-2-31,15 3-6 0,2 1-3 16,6-2 1-16,-2-4 0 0,-6-15 14 16,-4-8 5-16,-14-16 13 15,-6-7 6-15,-20-8 7 32,-15-5 3-32,-34-5-6 15,-11-3-5-15,-17-6 5 16,-2-3 7-16,-16-5 3 0,0-3-2 15,7-2-18-15,10 0-20 16,24 4-50-16,8 3-29 16,18 3-92-16,13-2-88 15,28-2 151-15</inkml:trace>
  <inkml:trace contextRef="#ctx0" brushRef="#br0" timeOffset="151449.17">13462 10805 1054 0,'-11'22'119'16,"-1"1"59"-16,10 10-54 16,-2 9-1-16,1 15-62 15,-1 6-19-15,0 5-27 16,-2 1-7-16,2-7-73 15,0-4-113-15,2-14 105 0</inkml:trace>
  <inkml:trace contextRef="#ctx0" brushRef="#br0" timeOffset="151750.66">13384 11020 918 0,'18'-57'164'0,"2"5"121"16,8 15-94-16,1 10-35 0,-1 18-65 15,2 7-22-15,-9 9-39 16,-1 6-14-16,-7 5-4 16,-6 2 2-16,-9 6 4 15,-6 0 0-15,-11 4-2 16,-6 0-3-16,-8-6-17 16,0-1-6-16,5-10-7 15,4-2-2-15,15-1 6 16,4 2 1-16,10 7 0 15,4 4 0-15,7 6 5 16,1 3 2-16,4 1-56 16,2-3-31-16,2-7-143 0,4-6-99 15,4-13 189-15</inkml:trace>
  <inkml:trace contextRef="#ctx0" brushRef="#br0" timeOffset="152297.09">13811 11136 961 0,'-2'10'132'0,"-1"4"115"0,-1 6-130 16,2 3-39-16,3-6-34 16,4-4-1-16,1-11 4 15,6-5 11-15,-2-9 12 32,1-3-1-32,-4-4-11 0,-2 1-11 0,-5 1-8 15,-8 1 2-15,-3 5 0 16,1 7-3-16,-4 13-10 15,-1 11-10-15,7 15-16 16,0 5-3-16,11 2-8 16,10-4-2-1,7-15 0-15,10-8 1 0,4-15 4 16,7-9 2-16,7-10 3 16,7-7 1-16,4-8 13 0,-1-3 11 15,-10-3 18 1,-13 2 14-1,-22 7 18-15,-10 3 3 0,-14 17-10 16,-7 9-15-16,-15 21-36 0,-4 18-15 16,-4 25-11-1,3 10-1-15,13 13-39 0,7 2-31 0,12 1-122 32,3-1-49-32,3-6 35 0,-1-5 34 0,-6-8 143 31,-2-10 56-31,-7-13 13 0,-6-8 6 15,-5-21 17-15,-1-11 7 0,3-19 10 32,5-13 3-32,5-18-27 0,5-8-10 15,11-8-13 1,5 0-8-16,11 6-10 16,6 1 2-16,10 8-106 15,3-2-75-15,13 2 97 0</inkml:trace>
  <inkml:trace contextRef="#ctx0" brushRef="#br0" timeOffset="152513.68">14403 11277 920 0,'-21'22'62'0,"2"0"53"16,5 0-22-16,6-1-15 15,5-1-3-15,7-4-11 16,6-2-7-16,8-2 3 15,3-1 0-15,3-2-3 16,-4 0-1-16,-7 1-9 16,-5 1-2-16,-18 8-11 15,-11 1-34-15,-18 5-169 16,-6 6 118-16</inkml:trace>
  <inkml:trace contextRef="#ctx0" brushRef="#br0" timeOffset="164834.76">15866 8923 713 0,'0'10'87'0,"-3"1"44"0,0 0-8 16,-2 1 3-16,-1 5 7 15,-1 3 8-15,2 8-18 16,-1 7-19-16,0 19-44 16,0 9-22-16,0 19-26 15,-1 8-9-15,6 20-8 16,1 9-1-16,3 11-76 16,2 5-43-16,0-6-89 15,-1-12-4-15,0-27 80 16,-1-15 37-16,-2-29-47 15,-1-5 108-15</inkml:trace>
  <inkml:trace contextRef="#ctx0" brushRef="#br0" timeOffset="165701.12">15966 9047 268 0,'-3'-13'62'0,"1"-1"47"0,-2-2 1 15,-1-1-1-15,-2 1 3 16,1 0-3-16,1 0-16 15,1 2-5-15,0 3-19 16,-1-1-11-16,1 5-22 16,1 2-4-16,2 4-6 15,1 0 7 1,-1 0 15-16,1 0 5 0,0 0 10 16,0 0 4-1,4-4 1-15,0 2 1 0,7 1-8 0,3-3 2 16,6-2-8-16,5 0-4 15,12-6-5-15,5-4-13 16,22-8-12 0,7-4-5-16,12-3-9 15,2 2-2-15,-2 1-6 16,-4 5-2-16,-2 4 1 0,-2 3-1 0,-10 8 5 16,-9 3 1-16,-20 6 1 31,-8 3 0-31,-14 3 3 0,-3 3 0 0,-11 0 2 31,-3 1 0-31,-1 1-2 16,-2-1-1-16,4 3-4 15,2 1-2-15,0 5-2 16,1 5-1-16,-1 9-1 16,0 3-1-16,7 12-1 15,-1 4 0-15,6 10 1 16,-2 7-1-16,4 14-8 15,2 10-17-15,1 10-35 0,1 6-15 16,-2 7-29-16,-1 0-5 16,-6 3 11-16,-2-5 14 15,-7-6 17-15,-3-5 13 16,-2-12 23-16,0-11 4 0,2-19 27 16,0-7 11-16,-1-15 23 15,2-2 16-15,-5-12 29 16,-1-3 16-1,-6-9 22-15,-4-1 0 0,-11-5-5 16,-4-5-12-16,-21-2-34 16,-12-1-15-16,-24-4-24 15,-4 1-6-15,-14-1-8 16,-9 2-1-16,2 3-5 16,1 1-3-16,18 3-8 15,15 0-23-15,12-3-69 16,8 1-57-16,16-3-242 15,15-2 231-15</inkml:trace>
  <inkml:trace contextRef="#ctx0" brushRef="#br0" timeOffset="166224.22">16207 11077 674 0,'0'-7'166'0,"0"2"168"16,0 2-144-16,-3 3-16 16,-1 9-49-16,-1 3-18 15,-3 8-40-15,1 2-17 16,-3 6-28-16,-1 3-10 0,-2 8-11 15,0 2-3-15,-3 7-22 16,0 2-5-16,0 0 0 16,6-4 4-16,5-7 19 31,5-7 4-31,10-8 0 0,6-3 0 16,9-7 8-1,7-2 3-15,15-7 5 0,9-3-1 0,8-8-6 16,-2-5-3-16,-9-9-25 15,-10 1-48-15,-9-4-233 16,-4 0 190-16</inkml:trace>
  <inkml:trace contextRef="#ctx0" brushRef="#br0" timeOffset="166590.28">16619 11272 1030 0,'0'7'87'0,"0"0"68"16,0 0-38-16,0-7-1 16,4-3-12-16,4-12 3 15,3-3 0-15,4-5-2 16,2-2-12-16,2 0-38 15,1 2-18-15,-5 7-26 16,-1 4-5-16,-2 11-5 16,-3 3 3-16,0 11 7 15,-1 2 3-15,-2 6 12 16,2 5-1-16,1 4-5 16,0 5-4-16,-1 9-10 15,-2 3-2-15,-5 8-3 16,-1-1-1-16,-3-1-36 0,0-3-29 15,-3-9-89-15,-1-4-77 16,1-7 128-16</inkml:trace>
  <inkml:trace contextRef="#ctx0" brushRef="#br0" timeOffset="166762.76">16639 11755 1660 0,'26'-1'101'0,"10"-1"39"16,5-4-21-16,6-1-48 16,2-3-16-16,-2-4-30 15,0-2-10-15,1-4-120 16,-7-2-137-16,-10 4 141 16</inkml:trace>
  <inkml:trace contextRef="#ctx0" brushRef="#br0" timeOffset="170809.88">16006 7720 421 0,'0'-2'114'15,"2"2"149"-15,-2 6-38 16,0 8 6-16,-2 8-19 0,-2 13-56 16,-2 6-30-1,4 11-68-15,-5 0-24 0,3 2-25 16,1-3-5-16,0-1-2 16,-1 0-9-16,2 1-90 15,0 2-103-15,2-4 109 16</inkml:trace>
  <inkml:trace contextRef="#ctx0" brushRef="#br0" timeOffset="171411.28">16284 7949 1086 0,'-8'-8'76'16,"-4"2"38"-16,-4 0 11 15,-4 7-13-15,1 7-21 0,0 11-33 16,-1 7-22 0,3 11-24-16,2 3-5 0,8-1-7 15,5-5-2-15,9-9-1 16,7-5-1-16,10-8 2 15,2-3 2-15,8-8 3 16,2-5 4 0,4-7 10-16,-2-4 7 15,-7-4 20-15,-3-1 12 0,-11 1 19 16,-7 2-1 0,1 6-18-16,-8 4-15 0,-3 9-28 15,0 7-5-15,-8 9-3 16,-1 3-1-16,4 0-2 15,2-5-1-15,9-9-1 16,3-5 1-16,3-9 2 16,1-3 1-1,0-5 2-15,-1-2-3 0,-3-2-3 16,-1 1 2-16,-2 2-3 0,-3 1 8 16,2 6 6-1,-2 4 1-15,1 6 0 0,1 9-4 16,2 10-3-1,0 7 1-15,1 10 0 0,0 2-2 0,-1 0-3 16,0 2 0-16,-3-5 1 16,-3-2 0-16,-4-3 2 15,-8-6 1-15,-5-5-18 32,-3-5-30-32,3-8-91 0,0-4-85 0,6-9 112 15</inkml:trace>
  <inkml:trace contextRef="#ctx0" brushRef="#br0" timeOffset="171649.67">16849 8005 1340 0,'3'-4'135'16,"-4"3"84"-1,-10 1-35-15,-9 12-51 16,-1 1-23-16,-10 9-28 0,4 6-9 15,3 0-33 1,0 2-15 0,18-1-18-16,7-2-10 0,20-11-2 15,6-4-32-15,12-13-104 16,2-6-122-16,12-9 133 16</inkml:trace>
  <inkml:trace contextRef="#ctx0" brushRef="#br0" timeOffset="173457.69">19255 7522 999 0,'5'-3'106'0,"1"-2"52"0,-6 2-42 15,-1-2-21-15,-6 4-16 16,-5-4 10-16,-9-1-7 16,-5 4-5-16,-14-3-23 15,-7 5-17-15,-7 4-22 31,-9 0-6-31,-14 7-7 0,-1 2-1 0,3 7-1 32,10 4-1-32,16 5-2 0,6 0 0 15,7 9 6-15,0 3 5 16,7 18 13-16,4 10 4 0,5 18 0 16,4 8-3-1,9 21-11-15,3 13-4 16,5 14-4-16,-1 16-1 15,0 14 0-15,-4 1 0 16,-7 24 0-16,-3 1-1 16,-4 11 1-16,2 4 0 0,-2 3 1 15,1-3 0-15,4-9-1 16,1-9 0-16,5-22-2 16,3-11 1-16,8-27-2 15,7-12 1-15,9-25-2 16,6-11 5-16,14-24 17 15,9-10-7-15,13-15 3 16,1-11-2-16,10-8-13 16,2-8 2-16,22-12 0 15,3-2 2-15,10-13 10 0,8-6 10 16,1-14 8 0,3-7-3-16,8-13-11 15,2-5-4-15,-14-6-14 0,-2-3 1 16,-14-3 0-16,-18-3 0 15,-11-5 8-15,-6-1-3 16,-26-5 18-16,-9 2-2 0,-29-16 5 16,-7-8-2-16,-20-17-14 15,-8-19 1-15,-8-15-12 16,-4-11 4-16,4-17 0 16,1-1-3-16,14-11-14 15,7 2-2-15,13 5-8 16,5 2 1-1,9 17 17-15,2 1-1 0,-2 24 2 16,2 11 0-16,-3 18 3 16,-3 13 4-16,-9 20 6 15,-7 12 3-15,-14 32-6 16,-11 13-5-16,-18 19-12 0,-20 11-5 16,-29 20 0-1,-8 8 1-15,-9 18-20 16,3 10-29-16,18 8-136 0,11 3-159 15,35 5 195-15</inkml:trace>
  <inkml:trace contextRef="#ctx0" brushRef="#br0" timeOffset="173897.51">18904 12539 1413 0,'3'16'123'0,"-1"2"88"0,-2 7-146 0,-4 6-2 16,-9 10-48-16,0 8-7 0,-3 9-7 16,0 6 0-16,10-8-1 31,6-5 0-31,16-15-1 0,7-9-2 0,15-14-3 15,2-9 0-15,5-16 0 32,-1-13-14-32,4-15-29 15,8-10-46-15,3-18-214 16,5-4 194-16</inkml:trace>
  <inkml:trace contextRef="#ctx0" brushRef="#br0" timeOffset="174157.55">19476 12259 1615 0,'6'3'121'0,"3"1"77"0,4 0-41 15,6 1-44-15,4 0-12 16,6 1-40-16,4-1-16 16,-2 3-26-16,-5 1-8 15,-12 5 3-15,-6 5-6 16,-16 11-20-16,-8 5-5 0,-10 12-6 15,-4 4 4-15,5 4 16 16,5-1 2-16,12-3-4 16,7-6-3-16,14-13-9 15,13-13-4-15,23-26-32 16,15-16-40-16,22-34-177 16,9-19 160-16</inkml:trace>
  <inkml:trace contextRef="#ctx0" brushRef="#br0" timeOffset="175949.56">22164 6766 1142 0,'-3'0'201'0,"1"1"297"0,-3 3-364 16,-12 2-52 0,-1 5-66-1,-14 12-50-15,-13 2 7 16,-25 4 6-16,-11-3 44 15,-7-6 18-15,2-3-4 16,15-1-25-16,1 5-4 0,1 9-5 16,7 6-8-1,9 13-4-15,9 3 2 16,16 5 13-16,5 6 11 0,11 3 23 16,4 7 6-16,6 8-2 15,0 2-4-15,1 16-20 16,1 8-4-16,-3 22-9 15,3 13-6-15,-4 19-1 16,-2 1-2-16,-3 12-10 16,-2 7-2-16,-4 5-8 15,4 13-7-15,-5 7-7 16,0 6-5-16,-3 4-17 0,-3-1-15 16,-3-3-60-16,-3-4-54 15,2 1-149-15,-1 2-92 16,4-1 229-16</inkml:trace>
  <inkml:trace contextRef="#ctx0" brushRef="#br0" timeOffset="176458.11">21009 12301 685 0,'51'88'109'0,"0"-9"97"16,2-9-36-16,-1-15-47 16,9-3-20-16,16-14-38 15,10-7-6-15,12-18-14 16,3-12-11-16,13-22-13 15,5-10-7-15,0-18-12 16,2-6-1-16,-8-10-1 16,-11-6 0-16,-9-9 0 15,-10-3 2-15,-20-3 0 16,-9-2 9-16,-2-13 1 16,-5-9-1-16,-10-21 4 15,-6-8-12-15,-8-15-3 16,-7-6 1-16,-6-21 8 15,0-13 11-15,-7-21 5 16,-1-9 3-16,-2-18 11 0,2-4-4 16,5-8 17-16,1-4 8 15,-2 7 7 1,0-4 2-16,-3 16-9 0,-1 1-7 16,0 13-20-16,1 5 0 15,4 9-11-15,2 4-5 16,3 9-5-16,-2 7-7 15,-2 19 2-15,0 18 6 0,-7 25 11 16,0 18 16-16,-14 19 6 16,-6 11 0-1,-22 19-12-15,-15 10-18 16,-31 18-12-16,-10 10-6 16,-16 16-14-16,-13 5 0 15,-2 19-8-15,-1 9-4 0,-19 20-34 16,16 13-29-1,19 14-50-15,7 5-40 16,51-1 103-16</inkml:trace>
  <inkml:trace contextRef="#ctx0" brushRef="#br0" timeOffset="177358.43">24249 4862 996 0,'-5'11'38'0,"5"13"10"15,0 8 13-15,3 11-3 16,1 11 3-16,-5 5-10 15,-1 11-18-15,1 15-15 16,-10 6-4-16,-1 16 3 16,-3 9-72-16,-12 18 44 15</inkml:trace>
  <inkml:trace contextRef="#ctx0" brushRef="#br0" timeOffset="177517.12">23830 7463 1869 0,'-4'83'43'0,"0"-4"-97"16,2-1-45-16,-3 0-148 15,-1 6-100-15,-5 2 197 16</inkml:trace>
  <inkml:trace contextRef="#ctx0" brushRef="#br0" timeOffset="177707.19">23561 8798 621 0,'-10'91'201'0,"2"-2"192"16,0-2-123-16,5-3-157 0,-2-2-49 15,2-6-49 1,-3-3-8-16,0 2-38 16,-1 4-21-16,2 8-76 15,0 2-30-15,3 0 2 16,2 1-41-16,1 3 136 15</inkml:trace>
  <inkml:trace contextRef="#ctx0" brushRef="#br0" timeOffset="177881.64">23367 11613 1967 0,'-13'107'149'0,"4"-9"48"31,3-7-53-31,4-19-171 0,2-12-67 0,1-12-172 16,-7-4-244-16,-7-3 289 0</inkml:trace>
  <inkml:trace contextRef="#ctx0" brushRef="#br0" timeOffset="178120.95">23294 12972 2026 0,'15'77'135'0,"1"-2"73"0,5-6-147 16,-7-6-21-16,-5-11-91 15,-2-5-45-15,-6-6-96 16,1-4-27-16,-5 2 51 16,2 4 41-16,-2 8 179 15,-1 7 89-15,-1 18 100 16,-3 3 51-16,-8 12-39 15,-1 2-55-15,0-9-90 16,-2-5-57-16,4-26-103 16,0-16-66-16,4-20-188 15,-5-17 164-15</inkml:trace>
  <inkml:trace contextRef="#ctx0" brushRef="#br0" timeOffset="178578.87">21557 13106 2190 0,'-13'25'69'0,"-8"6"-21"16,-1 6-28-16,-10 8-34 0,-5 5-14 16,0 6-6-1,-2 3 0-15,8 1 20 0,3 0 12 16,14-10 4-16,8-5-1 16,17-14-5-16,13-7-5 15,17-11-20-15,11-10-9 16,16-16-68-1,-3-10-78-15,-1-20 106 0</inkml:trace>
  <inkml:trace contextRef="#ctx0" brushRef="#br0" timeOffset="178973.94">21935 13162 1805 0,'18'2'165'0,"7"-1"134"16,4-2-175-16,5-1-62 16,-3 0-35-16,-6 3-49 15,-3 2-16-15,-9 4-24 16,-5 2-10-16,-11 9 7 0,-7 2 14 16,-9 6 25-16,-1 1 10 15,-3-3 19-15,5-2 0 16,6-8-3-1,4-2-6-15,8 0-5 0,2-1 1 16,11 5 12-16,2 1 7 16,6-1 10-1,3 1 7-15,-3 0-2 0,1 1 0 0,-6 2 2 16,-4 1-1-16,-14 3-2 16,-10 2-5-16,-17 10-17 15,-7 2-6-15,-22 4-13 16,-12-1-7-16,-2-8-13 15,3-5-20 1,25-13-135-16,20-5 122 0</inkml:trace>
  <inkml:trace contextRef="#ctx0" brushRef="#br0" timeOffset="179764.39">23849 14011 1524 0,'9'10'157'0,"-1"0"106"15,3 4-148-15,-3 3-34 16,-4 7-57-16,-2 4-13 0,-5 8-27 16,0 4-16-16,-5 4-15 15,3 2 1-15,-1-3 14 16,0-3 12-16,1-11 18 15,0-7 10-15,4-13 4 16,1-6 8-16,1-14 12 16,4-11 5-16,2-18 12 15,3-11-6-15,3-15-10 16,-3-6-9-16,-2-5-12 16,0 1-2-16,-4 11-6 15,1 13-2-15,1 20-4 16,-4 11-16-16,4 20-23 15,-1 11-16-15,1 24-3 16,3 10 15-16,5 12 25 16,3-2 17-16,9-11 12 15,10-10 8-15,13-18 12 0,0-12 3 16,0-17 5-16,-5-10-1 16,-9-13-6-16,-1-4-2 15,-3-1-5-15,-3 3-1 16,-6 15-1-16,-7 8 3 15,-12 19 5-15,-4 15-8 0,-13 30-41 16,-3 15-23-16,-6 27-63 16,1 5-41-16,6 1-330 15,6-8 305-15</inkml:trace>
  <inkml:trace contextRef="#ctx0" brushRef="#br0" timeOffset="180393.67">24614 14486 1546 0,'13'13'144'15,"2"-1"165"-15,2-11-238 0,-1-3-10 16,-2-8-22-16,-2-4-3 15,-6-5-11-15,-9-2-3 16,-6-3 2-16,-6 2-1 16,-6 2-11-16,0 5-3 15,-6 9-25-15,-2 5-13 16,-1 14-18-16,-6 9-8 0,7 18 7 16,4 9 12-1,10 8 24-15,12-2 22 0,15-9 36 16,11-9 4-16,17-13-2 15,4-5-14-15,-3-12-26 16,-2-6 0 0,-2-6 0-16,-6-6 2 0,0 0 12 15,-4 3 5-15,-9 0 3 16,-4 5 5 0,-7 3-9-16,-4 0-4 0,-6 6-13 15,-4 2-15-15,-2 4-15 16,-1 2-6-16,3-6 9 15,6-6 5-15,-3 2 13 16,8-9 3-16,9-7 4 16,6-6 4-16,6-3-3 15,4 0-3-15,7 4-3 0,-1 5-2 16,-2 5 0-16,-5 3-1 16,-11 5-8-16,-3 6-6 15,-3 2-11-15,-4 2 1 16,0 0 5-16,0-3 6 15,3-2 11-15,3-3 1 16,6 1 6-16,2 2 4 0,2 6-1 31,-1 6 0-31,4 16-65 0,3 8-120 0,-5 16 108 16</inkml:trace>
  <inkml:trace contextRef="#ctx0" brushRef="#br0" timeOffset="-185327.26">2146 11241 574 0,'-4'-5'135'0,"-4"0"108"16,2 5-64-16,3 0-22 15,-3 3-27-15,4 2-6 0,-1 3-9 16,2 3-11-16,-1 5-29 16,0 5-19-1,-1 7-31-15,-5 2-6 0,0 8-12 16,-3 2-2-16,-1 1-2 16,4 2-3-16,-2-7 0 15,5-2 1-15,4-12-1 16,2-4-2-16,11-10-2 15,0-3-1-15,5-6 3 16,1-2-1-16,7-4 2 16,6-2 0-1,1-2-1-15,4-1 0 0,15 0-1 16,11-1-1-16,11-1 0 16,9 0 1-16,6-1-1 0,0-1 1 15,17 2-2 1,1 1 1-16,9 1-2 15,6 3-1-15,2 7 0 16,2 3 0-16,15 9 2 0,1 4 2 16,-1 3 2-1,9 3 2-15,10-2 0 16,-6 0-1-16,18-6-4 0,-4-1-3 16,-4-5 4-1,10-5 3-15,-19-4 4 0,3-4 8 0,-4-7 1 16,-17 0-3-16,-5-2 0 15,-8-3-6-15,-23 2 0 16,-9-1 5-16,-16-2-3 16,-13 1 1-16,-12-8 1 31,-1-2-4-31,-8-8 4 16,-4-4 2-16,-3-8 0 0,2-6 0 0,-7-13 1 15,0-10 0 1,0-10 0-1,-4 1 1-15,-3 9 6 0,-4 9 2 16,-3 13 1-16,-4 6 0 16,-8 10-3-16,-3 6 1 15,-8 11 1-15,-6 4 0 16,-11 8-3-16,-3 3-3 16,-19 3-6-16,-6 2-1 0,-11-1-1 15,-10 1-1-15,1 0 1 16,-2-1-1-16,-19 3-2 15,-1 1-1-15,-16 5-3 16,-9 5-1-16,-16 8-1 16,-3 5 1-16,-27 8-2 15,-6 4-3-15,-3 2-7 16,-14 2-7-16,3-1-8 16,-10-1 4-16,3-1 8 15,-3 1 9-15,10-4 11 16,10 0 2-16,1 0 4 15,25-1 9-15,5-3 10 0,5 1 2 16,22-3-4-16,2-3-9 16,14-4-10-16,6-1-3 15,9-6-3-15,3-2-7 16,21-5-52-16,11-4-27 16,16-6-88-1,9-1-99-15,10 2 162 0</inkml:trace>
  <inkml:trace contextRef="#ctx0" brushRef="#br0" timeOffset="-184650.13">6962 10799 865 0,'-1'1'149'0,"0"3"132"16,-1 5-61-1,-3 7-76-15,-1 4-47 0,-2 7-57 16,1 6-15-16,-4 5-13 16,0 6-3-16,-5 4-6 15,-1 1 0-15,1-1-3 0,3-6 0 16,2-8 0-16,5-9-1 16,3-14-6-16,-1-8-2 15,3-16 1-15,-1-11-1 16,5-23 11-1,5-9 7-15,3-16 22 16,-2-4 14-16,3 4 18 16,3 8-1-16,4 16-12 15,2 12-15-15,3 20-27 16,-6 10-4-16,6 22-6 16,1 11 1-16,-2 18 6 15,-1 10 1-15,-3 4 0 16,-1-3 1-16,-1-10-9 15,0-8-30-15,-4-13-77 16,-4-4-74-16,-3-10 90 16</inkml:trace>
  <inkml:trace contextRef="#ctx0" brushRef="#br0" timeOffset="-184487.7">6923 10975 1070 0,'0'0'142'0,"4"-1"160"15,5-2-205-15,5-1-11 16,5-2-44-16,5-4-11 16,8-3-21-16,2-2-16 15,11-3-109-15,3 1-101 16,10 1 112-16</inkml:trace>
  <inkml:trace contextRef="#ctx0" brushRef="#br0" timeOffset="-184087.12">7571 10868 792 0,'-4'10'152'0,"-8"0"208"15,-5 0-226-15,-6-1-42 16,-6-2-32-16,-3-2-37 16,2-1-7-16,6 2-12 15,6 4-4-15,6 9-8 16,3 6-3-16,7 9-2 15,5-2 0-15,9-3 4 16,2-6 0-16,5-15 1 16,2-5 6-16,2-15 26 15,-2-7 12-15,-2-16 12 0,-4-9 0 16,-3-11-15-16,-4-5-2 16,0 0 4-16,-4-3 7 15,-2 2 13-15,-2-2 9 16,-3-1 0-16,0 4-5 0,3 14-20 15,0 12-11-15,4 20-14 16,1 13-8-16,2 22-5 16,3 13-3-16,-2 26-4 15,0 10 3-15,0 15-12 16,2 4-47-16,5 2-242 16,9 4 197-16</inkml:trace>
  <inkml:trace contextRef="#ctx0" brushRef="#br0" timeOffset="-183466.75">7942 10848 1285 0,'-18'-10'102'16,"-6"10"42"-16,-3 8-47 16,2 17-71-16,-1 9-19 15,7 14-13-15,3 6-1 16,8-1-3-16,7-3 0 15,6-17 0-15,7-10-1 16,7-18 4-16,1-10 4 0,7-16 7 16,2-9 3-16,-3-13 9 15,-3-6 6-15,-7-11 15 16,-4-7 10 0,-4-5 15-16,-4-5 4 0,-4-9-6 15,-3-3-6-15,-1 5-17 16,2 9-6-16,-1 29-3 15,2 16-3-15,-3 27-14 16,0 16-7-16,-4 35-11 16,-1 18-3-16,-1 30 6 15,2 6 1-15,7-1 3 16,4-8-2-16,13-24-1 16,6-15 1-16,11-28-1 0,4-16 1 15,5-19 3-15,-3-10 3 16,-4-15 3-1,-5-4 2-15,-7-5 0 0,-3 4 0 16,-5 10 0 0,-2 11-2-16,-5 19-4 0,-3 14-1 15,-2 22-2 1,-3 8-2-16,-2 13-25 16,-3-1-12-16,1-4-15 15,0-9 4-15,0-17 28 16,4-10 14-16,-1-17 26 15,1-7 9-15,3-17 8 16,-1-13 2-16,9-15 4 16,4-7 2-16,15 1 3 15,8 5-1-15,7 14-15 16,8 7-11-16,-3 10-32 16,-3 4-49-16,-8 3 38 0</inkml:trace>
  <inkml:trace contextRef="#ctx0" brushRef="#br0" timeOffset="-175521.72">6877 12680 604 0,'0'8'115'16,"-1"1"101"-16,-2 1-41 0,0-3-49 15,1 0-19-15,-1-4-7 16,3-1 3 0,1 4-9-16,2 6-12 0,4 19-30 15,-3 13-17-15,1 22-25 16,3 15-6-16,-7 28-5 16,-1 12-2-1,0 17-17-15,0 4-11 0,0-12 0 16,-6-13 1-1,2-26 21-15,0-15 12 0,2-25 2 16,3-8 0-16,5-15-3 16,4-8-2-16,7-8-2 15,3 1 0-15,10-4 6 16,5 0 3-16,14-3 8 16,14-2 2-16,18-4-5 15,5-1-1-15,5-4-5 16,-1 0-3-16,8-4 1 15,-3-1 0-15,-9 0-1 0,-4 2 1 16,-19 5 0 0,-1 2 1-16,-5 2 0 0,-4 1 1 0,-11-4 1 15,-8-5 0-15,-12-12 6 16,-8-9 13-16,-3-18 6 16,1-10 1-16,-2-24-2 15,1-11-15-15,0-20-9 16,2-8-1-16,-2-6-4 15,1 3 0-15,-2 11 21 16,-5 6 14 0,-5 19 10-16,-3 5 12 0,-13 13-8 15,-5 7-9-15,-18 10-8 16,-9 12-10-16,-27 11-13 16,-15 8-4-1,-14 11-6-15,-11 6-1 0,-12 11-30 0,3 8-18 16,-17 20-50-1,7 7-23-15,24 17-36 0,13 1-29 16,45-9 110 0</inkml:trace>
  <inkml:trace contextRef="#ctx0" brushRef="#br0" timeOffset="-174636.41">9608 12452 626 0,'-11'12'174'0,"0"1"171"15,1 1-70-15,5 4-83 16,3 5-37-16,1 4-37 16,4 6-16-16,3 15-23 15,3 8-20-15,5 24-29 16,1 9-8-16,0 33-20 15,-1 21 2-15,-3 42-11 16,-3 24-16-16,-7 28-14 16,-1 8 0-16,-4 0 9 15,-1-8 14-15,-1-20 15 16,2-12 3-16,-1-32 1 16,3-14 0-16,0-29-1 0,1-16 0 15,2-25-1-15,3-12-1 16,6-21-3-16,5-9-4 15,11-16-7-15,12-9 2 16,23-10 4-16,4-6 2 16,16-4 5-16,4-2 0 0,29-5 9 15,9-3 2-15,32-6 5 16,11-4-1-16,6-6-5 16,15-2-3-16,-9-2-3 15,-2 0 0-15,-9-2 0 16,-22 2 0-16,-19-4 1 15,-12-5 0-15,-25-13 1 16,-14-8 1-16,-19-19 2 16,-20-11 2-16,-18-21-1 15,-9-13 0-15,-16-26-3 16,-6-17 1-16,-3-30-1 16,-1-13-2-16,8-10 1 15,-2-4-2-15,5 10 0 16,0 4 1-16,-3 11 4 15,3 13 2-15,-9 15 4 0,1 12 3 16,-18 27 9-16,-8 9 5 16,-11 20 3-16,-7 9 2 15,-1 18-11-15,-7 6-5 0,-25 22-6 16,-12 12-8 0,-21 24-6-16,-27 13-3 15,-11 32-10-15,-24 17-1 0,-28 29-5 16,-9 15-11-16,-17 22-7 15,1 10 2 1,7 10-33-16,15-7-28 0,29-6 57 16</inkml:trace>
  <inkml:trace contextRef="#ctx0" brushRef="#br0" timeOffset="-174224.98">7300 14583 1199 0,'-3'4'108'0,"-5"9"63"31,3 9-24-31,-5 13-74 0,1 7-13 0,0 13-27 16,0 5-13-16,-4 5-14 16,1 1-2-16,-2-4-14 15,1-7-51-15,5-10-189 32,0-11 158-32</inkml:trace>
  <inkml:trace contextRef="#ctx0" brushRef="#br0" timeOffset="-174027.61">6951 14694 1174 0,'7'-23'132'16,"4"-1"91"-16,6-1-26 0,11-1-70 16,5-1-32-16,11 0-43 15,2 1-23-15,7 9-28 16,-2 4-35-16,-3 13-137 15,-4 7-232-15,-5 8 224 16</inkml:trace>
  <inkml:trace contextRef="#ctx0" brushRef="#br0" timeOffset="-173463.09">7538 14830 1247 0,'-11'6'167'16,"-1"-2"111"-16,-2-4-143 15,-6-1-41-15,0 0-72 16,-1 1-12-16,5 1-14 0,4 5-5 16,9 5-5-16,2 4-3 15,5 4 5-15,4 3 1 16,5-1 5-16,2-2 3 16,4-5-2-16,1-4 0 15,0-10-1-15,-1-4-1 16,1-10 3-16,1-6 5 0,-4-3 16 15,0-1 6-15,-6 4 7 16,-3 5 0-16,-4 9-12 16,-3 4-7-16,1 11-8 15,4 6-3 1,4 9-7-16,2 6-4 0,3-3-3 16,0-4-1-16,4-9 2 15,1-8 4-15,-4-6 6 16,1-2 2-16,-8-1 8 15,-1 1 7-15,0 6 18 16,-1 9 3-16,1 16-2 16,1 11-7-16,2 22-19 15,2 8-4-15,5 12-30 16,2 2-51-16,3 0-87 16,-2-3-15-16,-12-10 31 15,-9-9 50-15,-16-17 112 16,-7-11 58-16,-4-22 55 0,-5-13 13 15,4-27-8-15,2-11-33 16,9-19-41-16,6-7-7 0,19-1-18 16,8-1-10-1,13 4-16-15,12 3 1 0,17-4-131 16,14 2-207-16,25-11 200 16</inkml:trace>
  <inkml:trace contextRef="#ctx0" brushRef="#br0" timeOffset="-173066.38">10692 16217 1322 0,'-6'-1'124'0,"3"1"98"15,3 3-87-15,2 11-46 16,6 11-38-16,5 16-41 16,3 10-5-16,4 10-19 15,-2 2-21-15,-4-5-82 0,2-7-77 16,-5-17 103-1</inkml:trace>
  <inkml:trace contextRef="#ctx0" brushRef="#br0" timeOffset="-172827.8">10537 16226 1072 0,'7'-13'156'0,"10"0"130"15,9 2-91-15,22 3-58 16,6 1-43-16,5 1-40 15,-5 2-10-15,-7 4-21 16,-5 2-4-16,-10 10-2 16,-5 4 8-16,-13 8 13 15,-7 7-2-15,-11 9-10 16,-8 2-32-16,-13 10-90 16,-5-1-40-16,-6-4-117 15,-2-1-123-15,6-13 224 16</inkml:trace>
  <inkml:trace contextRef="#ctx0" brushRef="#br0" timeOffset="-172287.32">11294 16363 1041 0,'-1'3'150'0,"-5"1"178"15,-3-4-200-15,-6 0-68 16,-6 2-25-16,-1 2-30 16,3 5-4-16,2 6-7 15,5 2-16-15,10 7-42 16,5 0-23-16,10-1-11 16,2-5 12-16,4-12 44 15,3-7 30-15,-4-18 49 16,-2-8 25-16,-1-9 39 15,-6-1 14-15,-1 2 0 16,0 4-10-16,-4 12-27 16,0 7-14-16,-2 15-32 15,4 8-14-15,0 19-56 16,5 6-30-16,6 5-51 16,2 1-9-16,5-16 41 0,2-8 27 15,4-18 58-15,-1-9 33 16,-1-15 44-16,-1-7 18 15,-7-16 30 1,-4-6-9-16,-5-7-11 16,0-1-3-16,-6 1 1 15,-4 2-7-15,-1 12-20 16,-2 5-14-16,2 24-33 0,1 10-6 0,2 21-16 16,4 14-4-1,4 22-34-15,5 9-28 16,2 10-75-16,-4 2-65 15,7-1 109-15</inkml:trace>
  <inkml:trace contextRef="#ctx0" brushRef="#br0" timeOffset="-172006.33">11628 16346 988 0,'33'-12'150'0,"-2"-2"104"0,5-2-46 15,-3-1-89-15,2 1-29 16,-2 0-24-16,-2 2-12 16,-5 3-16-16,-7 2-9 15,-12 6-1-15,-7 3 0 16,-12 5 2 0,-4 7-7-16,-6 15-20 0,3 8-6 0,11 18-17 15,4 9 1-15,16 5 2 31,8-1 2-31,14-19 1 0,7-19-3 0,6-36-29 16,2-22-38-16,-6-43-246 16,-3-22 207-16</inkml:trace>
  <inkml:trace contextRef="#ctx0" brushRef="#br0" timeOffset="-171047.08">9979 13326 1445 0,'0'-1'169'0,"0"0"91"0,0 2-117 16,1 6-53-16,0 8-66 16,-1 5-13-16,0 14-13 15,0 2 1-15,0 6-13 16,3-1-10-16,2-9 2 16,1-2-1-16,3-12 10 15,1-3 6-15,4-4 5 16,3-2-1-16,5-3 1 15,7 2 4-15,15-4 11 16,7-2 6-16,14-2 7 16,4-5-2-16,0-2-7 15,-2-2-5-15,7 0-6 16,1 1-1-16,-7 0 1 16,-5 3 1-16,-25 4 3 15,-8 1 2-15,-15 1 1 0,-7 0 1 16,-4-5-2-16,-4-7-3 15,0-15-5 1,0-6-2-16,3-15-2 0,2-6-2 0,4-3-1 16,4 1-1-1,6 3 3-15,2 4-1 0,3 5 2 32,-3 5 0-32,1 8 6 0,-4 4-3 0,-5 11 13 31,-2 3 13-31,-8 7 19 0,-3 3 15 0,-10 2 3 15,-2 5-6-15,-13 6-17 16,-8 2-8-16,-7 4-13 16,-10 2-5-16,-20 1-9 15,-11 0-2 1,-15 0-25-16,-6 1-20 16,-3-2-35-16,-1-1-19 0,5 1-31 15,6-6-3-15,25 1-37 16,12-9-75-16,22-11 149 15</inkml:trace>
  <inkml:trace contextRef="#ctx0" brushRef="#br0" timeOffset="-169738.56">7082 13248 485 0,'-2'-3'100'0,"-1"-1"84"16,1 1-68-16,1 2-16 15,-3 1-8-15,1 0 2 16,1 2 1-16,-2 2-4 16,1 4-25-16,2 4-14 15,-2 3-29-15,2 3-13 0,0 1-9 16,0 2-1-16,0 0 0 15,1 1-1-15,0-4-2 32,2-3-1-32,0-6-3 0,2-4-1 0,0-4 0 15,3-1 0-15,6-3 4 16,-1 1 1-16,3 0 1 16,0-1 1-16,0 2 1 15,-2 0 2-15,0 1-1 16,1 2 0-16,-1-1 0 15,0 1 0-15,-1 0-1 16,2-2 0-16,2 1 0 16,-1-1-1-16,0 0 1 0,-1 0 2 15,0 0 2-15,1 0 0 16,-2-2 9-16,0-2 2 16,-1 0 3-16,1 0 1 31,-5-2 0-31,0 2-1 0,0-1-1 0,-5-1-1 0,2 0-7 15,-1-1-3 1,0-2-3-16,-1 0 1 0,-2-4 15 16,0-1 6-16,0 0 11 31,-1-3 1-31,0 0-12 16,0 0-6-16,2 0-11 0,-1 4-4 0,0 0-2 15,2 5 1-15,0 2-2 16,-1 0 2-16,0 2 8 15,0-3 4-15,1 2 7 16,-2 2 3-16,2 2-5 16,-3 1-1-16,0 0-3 15,0 0 1-15,-1 1-1 16,-5 0 2 0,3-1 5-16,-2 0 1 0,0-1 3 0,0 1-3 15,-4 3-6-15,-5 2-2 16,-7 6-8-16,-7 2-1 31,-10 1-10-31,-7 1-26 16,-10-3-87-16,-2-4-72 0,5-3-272 15,7-2 256 1</inkml:trace>
  <inkml:trace contextRef="#ctx0" brushRef="#br0" timeOffset="-166261.75">5378 11401 596 0,'-2'0'123'0,"0"1"101"16,-3 4-12-16,0 5-13 16,-3 3-14-16,0 2-20 15,-1 3-68-15,2 2-32 16,3 9-42-16,4 7-11 0,3 10-8 15,0 4 0-15,3 7 1 16,-1-5-11-16,3-9-107 16,0-11-111-16,4-23 119 15</inkml:trace>
  <inkml:trace contextRef="#ctx0" brushRef="#br0" timeOffset="-165671.81">3740 11312 797 0,'-7'2'122'0,"-1"4"106"0,-3 2-26 16,4 5-64-16,0 5-20 16,4 10-41-16,2 5-16 15,1 7-27-15,0 4-13 16,0 1-34-16,0 1-80 0,2 1 60 15</inkml:trace>
  <inkml:trace contextRef="#ctx0" brushRef="#br0" timeOffset="-164500.03">5784 11795 481 0,'-8'3'69'0,"0"3"72"16,-4 3-23-16,-2 4-21 15,-3 5-10-15,-1 6-33 16,4 3-18-16,6 8-25 15,2 2-8-15,7-2-4 0,4-6-1 16,6-12 1 0,4-7 8-16,3-14 47 0,0-7 20 15,-3-6 27-15,-1-4-1 16,-7-1-30-16,-2-2-16 16,-4-4-21-16,-1 0-8 15,-3 2-9-15,0 0 0 16,-4 9-1-16,1 5-1 0,0 8-9 15,2 4-4-15,1 10-7 16,2 2-41 0,5 2-154-16,3-1 133 15</inkml:trace>
  <inkml:trace contextRef="#ctx0" brushRef="#br0" timeOffset="-164306.45">6076 11665 684 0,'0'-12'173'16,"-3"1"137"-16,-2 4-110 16,-6 0-47-16,-2 8-69 15,-1 4-21-15,-2 11-29 0,3 6-9 16,4 13-15-16,5 7-5 16,4 12-4-16,3 4 0 15,5 0 5-15,0 1-16 16,2-4 9-16</inkml:trace>
  <inkml:trace contextRef="#ctx0" brushRef="#br0" timeOffset="-164115.68">5940 11984 864 0,'8'-8'118'0,"4"2"109"0,3-1-78 15,2-3-43-15,4 1-37 0,-3-7-39 16,1-3-12-16,6-5-11 16,4-4 2-16,1-1-137 15,3 0-167-15,-2-2 170 16</inkml:trace>
  <inkml:trace contextRef="#ctx0" brushRef="#br0" timeOffset="-163942.65">6368 11596 704 0,'-11'-5'142'15,"-3"5"120"-15,0 3-54 16,-4 10-79-16,4 7-22 0,2 13-24 16,1 7-18-1,9 11-29-15,2 4-14 0,5 4-17 32,4-3-2-32,1-5-63 15,1-6-88-15,-1-12 86 16</inkml:trace>
  <inkml:trace contextRef="#ctx0" brushRef="#br0" timeOffset="-163799.8">6145 11978 1178 0,'17'-21'105'0,"2"-3"47"15,5-1-27-15,7-3-72 16,2-3-19-16,5-5-16 0,8-2-11 15,-5-5-6-15</inkml:trace>
  <inkml:trace contextRef="#ctx0" brushRef="#br0" timeOffset="-163146.06">4094 11906 786 0,'-2'13'122'0,"-1"2"91"16,-1 3-28-16,1 3-88 15,2-3-28-15,-1 5-37 16,2 1-11-16,2 3-11 15,0 0-2-15,1-1-3 0,1-2-55 16,0-4 37-16</inkml:trace>
  <inkml:trace contextRef="#ctx0" brushRef="#br0" timeOffset="-162733.77">4338 12034 798 0,'5'40'108'16,"0"0"65"-16,-5-4-50 16,-2-5-36-16,1-12-44 15,-1-8-7-15,4-13-4 0,-1-9-1 32,6-11 0-32,2-5-7 15,0-5-4-15,6 4 9 16,-2 5 11-16,2 2 0 15,4 10-12-15,2 3-9 0,4 9-14 16,2 5 0 0,2 4 5-16,0 0-35 0,1-2-149 15,1-2-186-15,-1-4 184 16</inkml:trace>
  <inkml:trace contextRef="#ctx0" brushRef="#br0" timeOffset="-162417.99">4785 12043 885 0,'3'-1'157'0,"-6"0"131"15,-1-1-36-15,-10 2-79 16,2 2-47-16,-8 5-63 16,2 5-23-16,0 4-35 15,8 2-5-15,3 2-6 16,7-1-1-16,5-6-1 16,5-6 0-16,5-10 3 0,1-6 2 15,0-8 4-15,-3-4 2 16,-4-10 5-16,-3-5 1 15,-2-11 4-15,1-5 2 16,-4-2 3-16,0-1 0 0,-3 5-1 16,-5 4-1-16,3 12-7 15,0 9-2-15,4 24 2 16,0 6 0-16,4 31 2 16,4 16 0-16,2 21-6 15,-1 8-2-15,4 2 0 16,1-2-16-16,9-7-102 15,3-3-70-15,6-4 89 16</inkml:trace>
  <inkml:trace contextRef="#ctx0" brushRef="#br0" timeOffset="-161619.68">2324 11703 782 0,'1'0'135'0,"-1"0"112"16,0 1-9-16,-2 3-68 15,1 2-37-15,-2 7-59 16,3 4-28-16,3 12-31 15,-1 5-4-15,6 12-4 0,-1 8-1 16,1 6-1-16,-2-2-9 16,2-2-94-1,2-6-75-15,-4-8 88 16</inkml:trace>
  <inkml:trace contextRef="#ctx0" brushRef="#br0" timeOffset="-161426.95">2208 11991 854 0,'4'-14'155'0,"3"-2"172"15,1-4-132-15,6 2-33 16,2-1-43 0,6 0-52-16,5 0-23 0,7-2-33 15,6 4 15-15,4 5-133 16,3 5-119-16,4 7 133 15</inkml:trace>
  <inkml:trace contextRef="#ctx0" brushRef="#br0" timeOffset="-160886.14">2718 11917 628 0,'-17'-9'136'0,"-2"-1"82"15,0 1-29-15,-1 0-43 16,2 5-62 0,0 4-26-16,2 7-35 0,3 6-11 0,4 10-10 15,3 5-2-15,7 6-3 16,0-3-1-16,8-6 1 16,3-5-2-16,3-12 1 15,3-5 0 1,-4-9 17-16,1-5 10 0,0-12 14 15,-1-4 5-15,2-5-2 32,0-1 1-32,-2 6 2 0,-3 7-2 0,-6 13-5 15,-2 9-10-15,-3 15-13 16,0 6-2-16,1 6-8 16,3 2-2-1,4-7-2-15,4-4 0 16,5-12-1-16,4-5 2 15,4-9 7-15,1-6 4 16,-3-8 15-16,-4-4 7 0,-6-6 16 16,-4 3 5-1,-6 4 4-15,-2 3 3 0,-2 13-6 16,-5 7-8-16,1 17-18 16,1 13-13-16,3 21-16 15,3 9 0-15,4 13 0 16,3 5 0-16,3 10 0 15,-1 2 0-15,-1 2-94 16,1 2-59-16,-5 3-305 16,-5-1 251-16</inkml:trace>
  <inkml:trace contextRef="#ctx0" brushRef="#br0" timeOffset="-160783.73">2704 13027 1050 0,'-17'-59'136'0,"7"-12"95"16,10-11-31-16,17-14-69 15,14-3-47-15,19-3-50 0,12 0-6 16,11 1-22-16</inkml:trace>
  <inkml:trace contextRef="#ctx0" brushRef="#br0" timeOffset="-156313.84">4843 11128 539 0,'0'-22'130'0,"-1"4"123"16,-1 5-21-16,0 9-52 15,-4 4-24-15,0 9-43 16,-1 7-27-16,-2 11-50 16,4 3-13-16,-3 10-14 15,1 3-4-15,6 12-4 16,1 9-1-16,1 19-2 15,3 6 1-15,-1 13-2 0,1 7 1 16,1 14 2-16,0 2 0 16,2 7 0-16,0-2 1 15,3-10-1-15,1-2 0 16,-2-8 2-16,1-3 0 16,-1-12 0-16,-1-7 1 15,-2-22 0-15,2-9 0 0,-3-19 0 16,1-6 0-16,0-12-3 15,2-7 0-15,3-7-2 16,3-2 1-16,2 0 2 16,1-1 1-1,1 0 2-15,-1 0 0 0,-1-1-2 16,1 0 2-16,-3-2-2 16,1 0 2-16,-4-3 8 15,-1 0 3-15,3 0 3 16,-2 0-1-16,4 1-9 15,0 1-5-15,1 2-1 16,1 2-2-16,-1 1 0 16,1 0 0-16,6 1-1 0,-2 0 0 15,9 0-1-15,5-1 1 16,7-1 3 0,7-1 2-16,8-1 1 0,-2-1 0 15,-4-2 0 1,-4 1 0-16,2-2 0 15,-2 2 1-15,8 1-2 0,2 3 1 16,1 4 0-16,-5 1-1 0,-9 1 1 16,-7-4 0-1,-6-4-1-15,0-2 1 16,1-5 10-16,3 1 3 0,0 1 3 16,4 1 5-16,1 5-8 15,5 4-2 1,3 5-3-16,-3 4-5 0,-9 2-2 15,-4 1-2-15,-6-1 1 16,-2-5 1-16,-2-4 0 16,-3-4 2-16,-5-4 2 0,-2 0 1 15,-6-2-24 1,-2-2-22-16,-4 0-53 0,3 0-30 16,-3 3-45-16,0 0-37 15,0 0 117-15</inkml:trace>
  <inkml:trace contextRef="#ctx0" brushRef="#br0" timeOffset="-155794.95">6561 13081 425 0,'0'3'149'15,"0"-2"144"-15,0-1-74 16,4-3-69-16,-2-1-47 0,4-1-31 16,-1 2-14-16,5 3-14 15,0 2-1-15,4 7-7 16,2 3-3-16,4 4-7 16,3 1-4-16,3-2-12 15,4-1-3-15,-1-4-1 16,-3-3 0-16,-3-3 2 15,-8-1 3-15,-7-1 25 16,-7 0 11-16,-7 1 6 16,-3 5-3-16,-9 3-23 15,-3 3-14-15,-8 6-9 16,-2 0-3-16,-3 2-1 16,3 2-1-16,4-5-2 15,-4-1-2-15,7-5-18 16,1-2-14-16,5-8-91 0,1-3-100 15,6-7 129-15</inkml:trace>
  <inkml:trace contextRef="#ctx0" brushRef="#br0" timeOffset="-148340.08">2468 11086 1017 0,'-3'16'84'0,"-6"3"39"16,-5 2-36-16,-8 2-63 0,-1-1-6 15,-3-3-7-15,0-1-2 16,5-1-5 0,0 3-1-16,4 5-11 0,1 3-40 0,4 4-92 15,0-3-50-15,7-5 82 16</inkml:trace>
  <inkml:trace contextRef="#ctx0" brushRef="#br0" timeOffset="-148161.95">2676 10967 838 0,'-1'27'115'16,"-9"9"83"-16,-2 6-39 0,-10 9-80 16,-7 1-18-16,-4 3-22 15,-2-2-15-15,-4-1-15 16,3-3-2-16,-1-5-68 15,4-4-97 1,13-8 93-16</inkml:trace>
  <inkml:trace contextRef="#ctx0" brushRef="#br0" timeOffset="-147924.3">2850 11135 623 0,'18'-1'166'16,"-3"5"133"-16,-22 12-78 16,-11 8-47-16,-13 13-73 15,-8 3-34-15,-1 9-38 16,1 2-12-16,2 5-10 16,2-2-10-16,4-6-85 15,3-6-74-15,11-12 85 16</inkml:trace>
  <inkml:trace contextRef="#ctx0" brushRef="#br0" timeOffset="-147741.59">3206 10951 829 0,'-12'43'122'0,"-9"9"89"15,-8 12-104-15,-4 5-51 0,-5 3-40 16,0 0-5 0,1-4-10-16,0-7-31 15,3-10-257-15,7-9 197 0</inkml:trace>
  <inkml:trace contextRef="#ctx0" brushRef="#br0" timeOffset="-147525.36">3460 10975 754 0,'0'18'137'0,"-9"12"131"16,-8 9-36-16,-14 16-86 16,-12 5-39-16,-12 6-63 0,2 2-21 15,0-7-26-15,9-4-38 16,18-12-124-1,4-9-181-15,18-18 189 16</inkml:trace>
  <inkml:trace contextRef="#ctx0" brushRef="#br0" timeOffset="-147372.73">3547 11068 896 0,'0'9'143'0,"-7"15"101"16,-8 10-58-16,-12 19-113 15,-7 9-29-15,-9 9-28 16,0 0-8-16,-1-6-65 16,5-7-79-16,19-18 78 15</inkml:trace>
  <inkml:trace contextRef="#ctx0" brushRef="#br0" timeOffset="-147249.46">3602 11297 1063 0,'11'13'128'0,"-11"18"83"16,-6 15-65-16,-13 26-73 0,-6 10-73 16,-5 15 0-16</inkml:trace>
  <inkml:trace contextRef="#ctx0" brushRef="#br0" timeOffset="-136709.7">10104 13189 547 0,'4'-8'106'0,"-1"0"117"0,-1 0-24 16,1 4-17-16,-3 2-11 15,-3 3-43-15,-2 4-20 16,-3 7-56-16,-1 5-20 0,-2 5-19 16,0 4-6-1,1 2-5 1,-1 2-2-16,5 2 0 15,-2-1 0-15,2 1 1 0,-2-3 0 0,2-4 1 32,1-1 1-32,-1-4-2 0,1-1 0 0,3-6 0 15,1-3-1 1,1-6 7 0,0-3 9-16,2 0 10 0,3-1 2 0,2-2-6 15,3 1-7 1,7 0-9-1,2-1-1-15,9 1 3 0,7-1 1 16,9-1 1-16,5 1 2 16,7 2-3-16,-1 2 1 15,-9 3-1-15,-2 2-2 16,-3 4 2-16,0 0-4 16,-4 2-2-16,-1-2 0 15,-4-5 0-15,0-4 2 16,-3-5 5-16,-4-5 0 0,-4-5-1 15,-3 0 2-15,-5 0-5 16,0 0 0-16,-6 3 1 16,0-1-2-16,-6 0 0 15,-1 0-1-15,1-2-2 16,0-2-1-16,5-5-1 16,2-1 0-16,2-6 0 15,2-4 0-15,0-1 0 16,2-2 0-16,-2-3 0 15,0 1 1-15,-1 2 1 16,-4 3-1-16,2 9 2 16,-4 4-1-16,0 8 4 15,-1 3 4-15,-4 7 14 0,0-1 7 16,0 1-1-16,-2 0-2 16,-1 1-8-1,-1 1-5-15,1-2 0 0,2 0-2 0,1 0-1 16,-1 0-3-1,-8 1 16-15,4 1 5 0,-5 3 5 16,-3 0 3-16,-10 0-8 16,-5 0-7-16,-20 3-12 15,-10 2-4-15,-13 2-10 16,-4 1-1-16,5-2 2 16,4-3-1-16,2-6 1 15,1-2-2-15,6-4 1 16,5-1 1-16,17-1 0 15,5-1 0-15,12 2 1 16,1 2-2-16,3 1 0 16,2 2-1-16,-1 4 0 15,1 0 0-15,1 3-1 0,0 1 0 16,2 2 0-16,2 1 0 16,2-2-2-16,1 1 0 15,4-1 1-15,2-2 0 16,3 0 4-16,-1-1 2 15,0 3 3-15,-1 3 0 0,-1 5-2 16,1 4 0-16,-3 8-1 31,1 3 0-31,-1 6-3 0,0-3-1 0,0-5-1 16,1-1 1-16,1-8 2 16,2-3-1-16,4-5-2 31,5-4-1-31,8-4-1 0,5-3 1 0,13-3 3 15,11-1 0-15,12-2 1 16,-1 0 1-16,1-2 1 16,-10-3 0-16,1-3 0 15,2-2 0 1,6-2 0-16,8 1 0 0,-5 0 1 16,-4 3 0-16,-17 2 2 0,-10 3 1 15,-14 4 1-15,-5 1 1 16,-7 2 5-1,-6 0 1-15,-2 1 0 16,-3-1-1-16,-4-7-6 16,-3-2-2-16,0-12-3 0,-4-9-2 0,0-19-3 15,0-15-3-15,4-19-1 16,3-4-19 0,9 5-70-16,11 3 64 15</inkml:trace>
  <inkml:trace contextRef="#ctx0" brushRef="#br0" timeOffset="-133140.12">10421 13226 369 0,'-4'5'75'0,"0"2"77"16,3 2-12-16,-2 0-23 15,1 0-11-15,-1 0-24 16,-1-1-10-16,2 3-26 16,-1-3-10-16,3 3-14 15,-1 0-4-15,-2 1-7 16,4 5-2-16,-1-1-4 16,0 1-3-16,3-5-2 0,-3-5 0 15,3-3 0-15,3-4 3 16,-1-6 10-16,1-3 5 15,0-6 7-15,1-2 2 16,-3 0 3-16,1-1 3 16,-4 0 4-16,2 1 5 0,-3 1 2 15,-1 2 1-15,-2 3 0 16,0 3-2 0,-2 4-4-16,0 3-4 0,-1 4-10 15,0 3-6-15,-2 8-12 16,0 3-5-16,1 5-2 15,2 1-3-15,3 1 0 16,0-2 1 0,3-1-1-16,2-4 0 15,2-8 1-15,1-3-1 0,3-6 1 16,-1-4 1-16,0-7 1 16,0-2 2-1,-2-8 1-15,-1 0 0 0,1-2 2 16,-4-1 2-16,-1 1 1 15,-1 4 1-15,-1 2 2 0,-2 6-1 16,-2 5-2 0,2 4-3-16,-4 10-3 15,3 3-1-15,0 10 1 16,-3 3-1-16,2 0 0 0,1 2-1 0,0-3-1 16,4 1 0-16,0-5 1 15,3-4-1-15,-1-7-1 31,4-4 1-31,-1-7-1 0,2-7 1 0,2-8 1 16,-2-7 1-16,0-5 5 31,-1 1 4-31,-2-1 6 0,0 0 4 16,-4 4 2 0,-1 3 1-16,-4 5-3 15,-1 7-3-15,1 9-8 0,-3 5-1 16,1 13-5-1,-1 5-2-15,1 8-1 16,0 0-3-16,4 0-2 0,-1 0 3 16,5-3 1-1,3-1-1-15,3-6 2 0,-2-5-1 16,2-7-1-16,-1-3 2 16,1-8 0-16,0-4 1 15,-3-10 2-15,1-2 0 0,-3-6 0 16,0 0 0-16,-1 1 0 15,-1-1 1-15,0 7 1 16,-2 4 0-16,-1 6 1 16,-1 5-2-16,-1 13-3 15,-2 6-2-15,-1 11-4 16,0 6-1-16,-1-3-2 16,4 2-1-16,3-1-1 15,-5-8 1-15,13-1 2 16,-2-8 2-16,2-9 2 15,5-1 0-15,-4-11 2 16,-1-6 1-16,1-10 2 16,-2-3 1-16,1-4 4 0,-1 1 4 15,-1 3 6-15,-2 5 1 16,-2 8 1-16,-2 6-3 16,-2 12-8-16,0 8-3 15,-3 12-5-15,-1 6-2 16,3 3 0-16,-3 0 1 0,5-5-2 15,1-5-3-15,4-10-31 16,3-6-29-16,2-7-130 16,3-4 113-1</inkml:trace>
  <inkml:trace contextRef="#ctx0" brushRef="#br0" timeOffset="-129519.27">5934 11209 237 0,'-3'-13'68'16,"-2"-2"59"-16,2 3-2 16,0 1-5-16,-1 4 28 15,-4 2 9-15,-2 5-3 16,-5 3-2-16,-2 7-39 16,0 2-22-16,-2 3-40 15,5 2-16-15,6 1-14 16,5 1 0-16,7 4 3 15,6 5 1-15,7 3-8 16,5 3-4-16,5 7-8 16,4 3-2-16,3 4-2 0,-3-2 0 15,1-2-1 1,-3-6 0-16,6-10-2 0,6-3 0 16,8-8 0-16,6-2 0 0,11-5 0 15,5-2 1-15,0-4-1 16,-1-2-1-16,2-2 1 15,3-2 1-15,9 0-1 16,1 0 2 0,-4 1-2-1,-6-1-1-15,3-1 0 16,4-1 1-16,6-1 0 16,-3-1 1-16,-4 1 1 0,-6 0-1 0,6 1 1 31,4 2-1-31,-4 2 1 0,-4 1 0 0,-6 1 0 15,-2 1 0 1,10 2 0 0,3 1 0-16,-7 0 0 0,-6 0 0 15,-5-1 0-15,2 1 1 16,12-2-1-16,-2-1-1 16,-3-3 16-16,-7 0 5 15,-12 0 4-15,-1-1 1 16,4 1-13-16,3-2-5 15,3 1-2-15,-4-1-2 0,-7 2-1 16,-5 0 0-16,-7 2-1 16,1 2 1-16,-1-2 0 15,5 0 0-15,7 0 0 16,0-1 0-16,-2 1-1 16,-4-1 1-16,-7 1-1 15,-1 0 1-15,-1-1 2 16,-1 1 2-16,-2 0 2 15,-1 1-1-15,-1 3 0 16,4 1-1-16,1 1-1 0,-4 0-1 16,-2 2 0-16,-4 0 1 15,-7 3-1-15,2 0 0 16,-4-1 0-16,-3-1 0 16,1-3 0-16,-5 2-1 15,3-4-1-15,1 3 0 16,-1-1 0-16,2 1 0 15,0 3 0-15,0 1 0 16,-3 3 2-16,-2-2 0 16,-1 0 0-16,-1 0-1 15,-1-1-1-15,1 3 0 0,-3-2 0 16,1 2 0-16,-1 0-1 16,2 2 0-16,-2 2 0 15,2 2 0-15,2 4-1 16,-1 4 1-16,4 5-1 15,2 5 2-15,2 5 2 16,1 3-2-16,1-1 2 16,-1-1-4-16,0-6 1 15,-4-2 1-15,-3-3 1 0,-4-5-2 16,-4-2 0 0,-2-2 0-16,1-2-1 0,1 0 5 15,-2-3-1 1,4 2 1-16,-3-2-1 0,3 1-3 15,-3 0 1-15,2 2-3 16,-1 0 1-16,-2-2 2 16,0-5-1-16,0-2 4 15,-2-5-3 1,0-2 0-16,0 0 0 0,0-2-2 0,-2-2 0 31,4 2 0-31,3-2-3 0,2 1-19 0,0-2-45 16,0-1-37-16,-1-2-130 15,4-2-152-15,1 3 221 16</inkml:trace>
  <inkml:trace contextRef="#ctx0" brushRef="#br0" timeOffset="-129145.58">10326 12877 162 0,'-4'2'103'16,"0"1"114"-16,1-1 11 0,1 1-18 16,0 0-35-16,2 4-57 15,-3 0-27-15,0 6-46 16,0 2-17-16,-2 2-18 31,1 2-4-31,3 0-6 0,1 1 0 0,6-3-1 31,4-2-2-31,4-2 0 0,-2-4 1 0,3-4 7 16,-1-1 2-16,-1-5 37 16,-2-3 16-1,-1-7 29 1,0-4 9-16,-1-6-30 0,-1-1-16 15,0 1-33 1,-1 1-10-16,-1 0-54 0,2 2-58 16,3 2 59-16</inkml:trace>
  <inkml:trace contextRef="#ctx0" brushRef="#br0" timeOffset="-162268.23">14753 909 430 0,'1'0'110'0,"2"-1"103"15,-3 2-17-15,3-6-52 16,-1-3-19-16,2 9-27 16,2-3-8-16,0 2-14 15,-3-4-8-15,2-9-8 16,-2 7-7-16,-1 1-8 16,0 5-2-16,-1 0-16 15,-1-6-4-15,0 8-6 16,-4 4-5-16,-3 5-2 0,-1 8-2 15,-7 1-5-15,-4 1-1 16,-13 8 0 0,9 6-4-16,-9 5-2 0,2 4 0 15,12 0-2-15,-9-1 5 16,14-11 1-16,6-3-1 16,11-11-1-16,7-7 1 15,6-6 2-15,5-6 1 16,4-6 2-16,-2-5 0 0,6-6-1 15,-6-3 0-15,-4-2-1 16,-1 7 1-16,-7 4-1 16,-2 7 8-16,-10 8 10 15,0 5 4-15,-13 11 12 16,0 7-8-16,-2 6-8 16,0 3-5-16,2 2-10 15,5-3-2-15,2-1-3 16,6-9 0-16,8-5-44 15,-2-3-37-15,5-8-126 16,0-3-228-16,8-7 257 16</inkml:trace>
  <inkml:trace contextRef="#ctx0" brushRef="#br0" timeOffset="-161907.56">15029 1110 769 0,'-17'-1'171'0,"8"0"111"16,-1 3-101-16,2 4 10 15,-5 9-98-15,-10 5-29 16,9 7-24-16,-1 7-12 0,11-2-18 16,4-2-5-16,9-8-2 15,9-7 1 1,13-9 14-16,0-5 8 0,1-9 11 15,5-6 4-15,-12-8 6 16,-1 2-2-16,-11-3 0 16,-8 2 0-16,-7-3-9 15,-7-2-3-15,-8 5-10 16,-5 1-6-16,-3 9-12 16,-2 3-4-16,-4 7-7 15,5 2 6-15,-1 4-67 16,10-1-43-16,16-4-143 15,-2-3-172-15,22-11 247 16</inkml:trace>
  <inkml:trace contextRef="#ctx0" brushRef="#br0" timeOffset="-161750.27">15264 893 1061 0,'-1'1'131'15,"-7"-1"49"-15,-5 3-18 16,1-5-102-1,4 1-41-15,4-9-165 0,2-8 108 16</inkml:trace>
  <inkml:trace contextRef="#ctx0" brushRef="#br0" timeOffset="-161593.64">15493 614 833 0,'5'11'181'0,"-5"1"273"16,-4 13-214-16,-11 6-12 15,-3 7-55-15,-7 11-96 16,-2-9-25-16,0 6-34 16,2-6-10-16,6-6-23 15,6 4-45-15,4 1-160 16,4-1-144-16,3-1 184 16</inkml:trace>
  <inkml:trace contextRef="#ctx0" brushRef="#br0" timeOffset="-161167.92">15842 1123 1216 0,'-16'3'138'16,"-1"3"71"-16,4 10-104 0,0 4 7 0,4 7-78 16,2-1-16-16,6-3-9 15,4-4-5-15,10-8-3 16,10-1 1-16,11-6 4 15,-8-7 2-15,6-4 15 16,-3-1 7-16,-18-4 21 16,5 7 13-16,-21-6 8 15,-6-1-5-15,-9 1-23 16,-11-3-15-16,-3 6-27 16,-8-2-13-16,8 2-64 31,10-1-60-31,17-3-267 0,11-4 233 0</inkml:trace>
  <inkml:trace contextRef="#ctx0" brushRef="#br0" timeOffset="-160980.37">16264 846 1161 0,'1'-13'161'0,"-4"2"93"16,-7 8-18-16,-9 7-84 31,-6 10-51-31,-1 11-50 0,2-4-13 0,9 12-31 31,6-2-7-31,6 7-7 0,5 0 3 0,4 3-64 16,4-3-65-16,-1-5 75 15</inkml:trace>
  <inkml:trace contextRef="#ctx0" brushRef="#br0" timeOffset="-160806.8">16092 1093 1353 0,'3'6'134'0,"5"-3"30"0,9-2-54 16,7-4 15-16,8-6-93 16,8-2-18-16,6 0-12 15,4-3-39-15,1 2-171 16,-3-1 140-16</inkml:trace>
  <inkml:trace contextRef="#ctx0" brushRef="#br0" timeOffset="-159722.31">16981 1044 597 0,'0'-3'179'15,"1"-1"96"-15,2 8-83 16,0 4-1-16,-1 10-112 15,-1 8-16-15,-2 8-26 16,0 3-10-16,1-2-15 0,1-3-3 16,1-7-4-16,0-7 10 15,-2-1-86-15,0-7-96 16,0-2 101 0</inkml:trace>
  <inkml:trace contextRef="#ctx0" brushRef="#br0" timeOffset="-159047.47">17041 962 860 0,'21'-5'98'0,"-6"0"23"16,0 4 0-16,-3 4-85 15,3 7-27-15,-3 9-10 16,4 6-1-16,-2 6 2 15,-3 3 0-15,2 2 3 16,-7-4 26-16,0-3 39 16,-1-5 15-16,-4-9 22 15,2-5-18-15,-2-10-21 16,2-2-6-16,1-10-17 16,3-4-9-16,7-2-14 15,-1 1-9-15,1 5-7 0,0 6-1 16,-2 13-1-16,1 6 1 15,-4 10 0-15,1-2-1 16,0-2 1-16,-1-3 1 16,5-7-1-16,0-1 3 15,2-5 1-15,0-3 1 16,-6-3 6-16,0-7-1 0,-2-1-3 16,2-2-2-16,-1 5-8 15,0 6-1-15,1 4-5 16,-2 5 2-16,1 1 1 15,1 2 2-15,8-2 2 16,8 1 3-16,6-6 2 16,-7 0 2-16,0-4 2 15,1-1-1-15,-13-5-1 16,14-3-1-16,-10-3-1 16,-5-4 2-16,4-9-29 15,-16-4-12-15,1-10-7 16,0-5-5-16,-7 1 28 15,11-6 9-15,-2 17 6 16,-2 5 3-16,11 5 12 16,-12 19 5-16,8-4 17 0,-1 13 6 15,2 8-3-15,2 6-2 16,-4 16-14-16,8-7-6 16,-4 16-9-16,4-4-4 15,-1 1-58 1,-1 2-85-16,-5-6 83 0</inkml:trace>
  <inkml:trace contextRef="#ctx0" brushRef="#br0" timeOffset="-158749.01">17774 1181 1300 0,'4'-10'124'0,"9"-1"58"0,-1 1 10 0,10 3-56 16,4 1-35-16,-1 5-43 15,8 4-19-15,-4 5-26 16,0 6-7-16,-2 7-4 16,-4-1-2-16,-13 3 2 15,1-3 2-15,-11-2 5 16,0-3 5-16,-5-9 9 16,0-5 5-16,-7-12 3 15,1-8 7-15,9-10-3 0,0-7-6 16,15-8-12-16,2 5-15 15,8 3-14-15,2 6-21 16,5 10-103-16,-3-2-82 16,10 8 110-16</inkml:trace>
  <inkml:trace contextRef="#ctx0" brushRef="#br0" timeOffset="-156942.77">19000 1192 711 0,'6'8'90'0,"-2"2"38"0,-1-1 4 15,3-3-77-15,-3-1-15 16,9-5-4-16,-1-6 4 16,-2 3 13-16,5-4 11 15,-1-3 12-15,5 0 4 16,-3-7-5-16,-3 3-4 0,-7 0-6 15,-7-2-4-15,-10 3-17 16,-3 2-9-16,-9 7-25 16,3 4-10-16,-5 13-6 15,-2 5-2-15,-2 9 1 16,-7 8 2-16,4 5 1 16,6 0 1-16,19-4 1 15,20-9 2-15,13-7 0 16,3-4 2-16,9-5 4 15,-4-6 1-15,8-8 2 16,1-4 3-16,2-3 0 16,2 0 0-16,-4 2-3 15,2 1-2-15,-13 2-2 16,-7 4-2-16,-14 5 2 16,-14 3 1-16,-10 3 0 15,-5 1 1-15,-2-2-3 0,3-2 0 16,9-2-2-16,4-3 0 15,5-2-1-15,7-5 0 16,15-2 2-16,-2-3 3 16,9 4 3-16,-9-1 0 15,1 7-6-15,3 5-3 16,-2 3-5-16,12 6-1 0,-1-4-31 16,-1-1-32-16,10-4-57 15,5-2-8-15,13-7-1 16,3-2 35-16,-6-5 61 15,-6-1 28-15,-22 2 85 16,-8-1 28-16,-15-2 50 16,-9-2 4-16,-10-4-33 15,-5 1-28-15,-7 8-54 16,-6 4-23-16,-3 9-23 16,0 8-5-16,3 3 1 15,7 5-2-15,14 0 2 16,6-2-1-16,14-6-1 15,8-2 2-15,14-7 7 16,1-2 3-16,0-6 7 0,0-6 2 16,-11-2 9-16,-3-4 9 15,-7-8 12-15,0-3 2 16,-9-13-1-16,2-3-6 16,-6-12-10-16,-4-1-5 15,2 9-10-15,-3 3-3 16,5 23 1-1,-2 7-4-15,3 15-8 0,-2 9-6 16,0 15-9-16,1 12 3 16,3 14 10-16,5 5 2 15,7-2-28-15,1-4-26 0,9-10-64 16,1-5-90-16,11-10-66 16,5-8-143-16,7-7 226 15</inkml:trace>
  <inkml:trace contextRef="#ctx0" brushRef="#br0" timeOffset="-156344.98">20329 1212 536 0,'5'-19'197'16,"-3"4"127"-16,-4 13-91 15,-6 8-33-15,-8 13-101 16,-3 1-26-16,-1 3-26 16,4 2-13-16,13-6-19 15,4-4-7-15,14-10-3 0,0-10 0 16,7-6 2-16,1-5 0 15,1-1-1-15,5 3 0 16,-5-4-1 0,-1 2 1-16,-2 4-3 15,-7 2 0-15,-5 10-3 0,-5 6-2 16,-9 11 0-16,-5 2 2 16,-2 3 0-16,-1 1 3 15,10-9-2-15,2-1 0 0,10-6 0 16,7-7 0-16,6 0 2 15,6-11-1-15,7-1 2 16,7-2 5-16,2 0 16 16,0 3 6-16,-8 4 7 15,-11 2-3-15,-4 9-14 16,-4 8-7-16,-7 6-7 16,-4 2-2-16,-4 2-3 15,-4-2-5-15,-6 4-45 16,7 5 3-1,-10-5-4-15,1-2 6 0,-2-7 34 16,-3-3-4-16,1-9 4 16,3-3 6-16,5-15 7 15,-2-10 3-15,8-14-7 0,8-8-9 16,9-13-9-16,8-2-1 16,12 5 3-1,-4 8 7-15,2 23 7 0,4 13 2 16,-7 15 5-16,-1 7 3 15,-2 8 6-15,-9 2 0 16,-7 3-2-16,-6-1-2 16,-16 4-19-16,-3-1-20 15,-9-3-85-15,-2-1-81 0,2-9 106 32</inkml:trace>
  <inkml:trace contextRef="#ctx0" brushRef="#br0" timeOffset="-156155.71">21504 1141 1520 0,'-2'-5'83'0,"6"16"-19"0,-9 11 88 16,-3-2-60-16,-4 5-26 15,1-6-23-15,5-10-65 16,6-3-40-16,2-11-157 0,9-3-196 15,3-8 235 1</inkml:trace>
  <inkml:trace contextRef="#ctx0" brushRef="#br0" timeOffset="-156014.52">21524 912 1357 0,'-26'-4'85'0,"5"-1"18"16,1 4-29-1,5-1-25-15,7-5-53 0,8 3-160 16,2-11 114-16</inkml:trace>
  <inkml:trace contextRef="#ctx0" brushRef="#br0" timeOffset="-155716.9">21723 1080 940 0,'4'54'21'0,"1"-5"35"15,-1-4 4-15,-2-17 1 16,1-2 5-16,-2-13-47 16,-1-8-2-16,-2-2 1 15,-3-6 1-15,0-9 5 16,-1-2 16-16,2-14 27 16,4-4 10-16,4-8 17 15,5-3-4-15,7 11-1 16,5 4 3-16,3 20-5 15,1 9-9-15,-3 16-27 16,-2 7-17-16,-7 8-23 16,-4-2-6-16,-4 1-31 15,-3-5-40-15,6-1-168 16,-1-2 139-16</inkml:trace>
  <inkml:trace contextRef="#ctx0" brushRef="#br0" timeOffset="-155386.85">22736 955 1525 0,'-1'3'26'16,"-3"-2"-5"-16,-1 0 17 0,-3 5-19 0,0 0-8 0,-7 10-7 15,-5 8 0-15,-2 7-2 16,-1 4-1-16,5 3-1 16,6-1 0-16,10-1-1 15,5-3 0-15,16-10 0 16,8-2 1-16,15-10 1 15,13 2 0-15,2-8-54 16,4-7-57-16,-10-4 61 16</inkml:trace>
  <inkml:trace contextRef="#ctx0" brushRef="#br0" timeOffset="-155053.54">23018 989 1379 0,'9'0'76'15,"12"5"139"-15,2-2-126 0,3 3 21 16,1-2-3-16,4 2-63 16,-2 1-25-16,-7 4-16 15,-8 0-5-15,-8 3-7 16,-13 2-2-16,-11 1-2 15,-4 3 2-15,-5 1 5 16,4 3 2-16,4 3 4 0,8 1 2 16,11-2 2-16,6-2 6 15,20-3 15-15,6 1 4 16,19-6 1-16,4-3-6 16,-1-3-15-16,-4-4-23 15,-5-8-82-15,-3 0-98 16,-8-2 102-16</inkml:trace>
  <inkml:trace contextRef="#ctx0" brushRef="#br0" timeOffset="-154002.38">14475 2288 935 0,'-2'-1'87'0,"-3"1"80"15,-3 0-40-15,1 1 12 16,-1-1-44-16,3 2-48 15,1-3-12-15,4 0-8 0,3 1-2 16,6-3-5-16,5 0-1 16,14-1-2-16,6 1 0 15,8 4-6-15,4 4-3 16,-8 3-3 0,-9 3-1-16,-13 4 5 0,-14 2 4 15,-12 8 3-15,-4 0-1 16,-10 6-4-16,-2-1-4 15,2 1-6-15,1-6-1 16,23-4-5-16,5-3-3 0,13-14 2 16,14 0-1-16,-6-16 7 15,10-5 3-15,1-5 14 16,-7-2 9-16,4 2 11 16,0 4 4-16,-9 6-10 15,-2 6-8-15,-11 10-11 16,-6 5-4-16,-5 14-4 15,1 2 0-15,-2 2-1 16,7-1-1-16,7-10 0 16,-1-7 0-16,14-9 17 15,0-3 8-15,-4-6 14 16,4-3 13-16,-5-5 11 16,-2-2 2-16,-8-1 1 0,-4 2-2 15,-7 2-12-15,-2 2-8 16,-10 5-19-1,-5 2-16-15,-12 7-19 0,-6 0-26 16,10 0-71-16,7-2-48 16,4-10 72-16</inkml:trace>
  <inkml:trace contextRef="#ctx0" brushRef="#br0" timeOffset="-153844.96">15118 2085 1447 0,'-12'2'150'0,"5"0"65"0,-8 4-101 16,-6-5-8-16,12-2-78 16,-13-7-29-16,26-11-99 15,-7-7-117-15,17-6 114 16</inkml:trace>
  <inkml:trace contextRef="#ctx0" brushRef="#br0" timeOffset="-153704.38">15415 1710 1056 0,'14'8'196'16,"-5"2"102"-16,-16 21-84 16,-6 8-29-16,-17 8-108 15,0 9-25-15,-3 4-30 16,3-4-12-16,8-1-35 0,6-10-64 16,13-8 54-16</inkml:trace>
  <inkml:trace contextRef="#ctx0" brushRef="#br0" timeOffset="-153546.63">15603 2035 1278 0,'-2'5'90'0,"-1"0"42"0,1 3-53 0,2-4-5 16,0-1-88-16,6-3-302 15,2-5 217-15</inkml:trace>
  <inkml:trace contextRef="#ctx0" brushRef="#br0" timeOffset="-153310.27">15989 2239 1616 0,'-7'8'36'0,"-10"14"28"15,4-1-21-15,3-5-19 16,8-8-18-16,10 0-3 15,10-9 9-15,1-4 5 16,3-4 24-16,-5-4 12 0,-5 0 18 16,0 2 11-16,-12-4-2 15,-2 0-10-15,-7 1-25 16,-1 2-16 0,3 1-57-16,-9-4-46 0,3-4-184 15,3-3 150-15</inkml:trace>
  <inkml:trace contextRef="#ctx0" brushRef="#br0" timeOffset="-153121.84">16386 1864 1301 0,'3'-4'156'0,"-15"6"61"16,9 1-19-1,-15 14-82-15,-12 9-58 0,0 11-37 16,-2 9-8-16,8 8-14 15,6 5 22-15,14 4-71 32,2-5-66-32,4-2 78 0</inkml:trace>
  <inkml:trace contextRef="#ctx0" brushRef="#br0" timeOffset="-152964.68">16249 2304 1123 0,'26'-12'124'0,"2"0"66"32,-4 0-77-32,9 5-5 0,1-3-71 0,4 4-22 0,10 0-86 15,-8-2-111-15,9 10 107 16</inkml:trace>
  <inkml:trace contextRef="#ctx0" brushRef="#br0" timeOffset="-152587.25">16993 2268 1401 0,'3'14'92'0,"-5"2"24"0,-4 3 4 16,-9 4-42-16,2 0-29 16,4-3-32-16,6-3-10 15,7-8-8-15,8-4-2 16,4-8 3-16,2-4 2 15,6-6 5-15,0-2 1 0,0-2 0 16,-2 2 0 0,-2 3 0-16,-4 5-2 0,-7 7-5 15,1 4-1-15,2 10-2 16,2-2 0-16,-2 5 1 16,2 1 1-16,-2-4 1 15,6 2-1-15,8-1 1 16,1-3 0-16,8 3 18 15,1 2 25-15,3 8 12 16,-3 1 2-16,-6-1-3 16,-10-4-23-16,-7-4-11 15,-3-2-9-15,-9-6-90 16,-1-5-98-16,-10-23 96 16</inkml:trace>
  <inkml:trace contextRef="#ctx0" brushRef="#br0" timeOffset="-152399.63">17037 2044 2399 0,'-2'0'2'0,"7"-2"2"16,10-6-34-16,3-6-277 15,8-3 216-15</inkml:trace>
  <inkml:trace contextRef="#ctx0" brushRef="#br0" timeOffset="-151110.83">19013 2221 274 0,'-9'-3'118'15,"0"2"117"-15,8 2-25 16,-2 0-85-16,-10-6-33 16,6 2-48-16,-1 2-10 0,2 0-7 15,3 1 13-15,-1 2 9 16,-9-3 6 0,0 3 20-16,6 5-7 0,2-1 3 15,-1 0-7-15,16 5-16 16,-1-3 2-16,4-3 10 15,19 0 6-15,-16-8-1 16,5 1-7-16,-2-8-18 16,-8 2-9-16,-3-3-3 15,0-3 0-15,-8 4 1 16,-1-3-3-16,-11-2-11 16,-7 2-8-16,-13 4-18 15,1 11-7-15,-7 14-3 16,6 9 2-16,3 12 7 15,2-2 5-15,19 4 1 16,6-7 1-16,27-6 2 16,12-6 0-16,9-10 2 0,8-4 1 15,-11-9 2-15,1-5 1 16,0-6 2-16,-1 2 0 16,-4-1 1-16,-6 2 0 15,-5 3 1-15,-12 3-1 16,-15 5-5-16,4 0-2 0,-8 5-5 15,3 4-1-15,5 2 2 16,-4-3 1-16,6 1 1 16,3-3-2-16,9-2 2 15,5 0 0-15,2-2 1 16,3 1 0-16,5 3 3 16,-3 1-24-16,11 1-62 15,0 1-57 1,11-2-43-16,13-4 14 0,6 0 62 15,-6-6 61-15,-16-2 79 16,-13 0 50-16,-23-1 76 16,-4 1 31-16,-16-3-10 15,-1-2-36-15,-13 0-75 16,-4 2-35-16,-8 5-32 16,-5 3-4-16,6 5-8 15,2 3 0-15,15 2-3 0,13 1-1 16,10-3 5-16,12-1 3 15,8-4 5-15,-6-6 3 16,12-8 8-16,-9-5 7 16,-1-8 10-16,2-2 4 15,-4-10-1-15,-4-3 0 16,-2-9 9-16,-2-1 3 16,-6-6 0-16,-1 3-3 15,-5 11-1-15,1 10 2 16,-5 20-8-16,0 11-7 0,-5 17-25 15,-3 12-10-15,5 14 1 16,1 7 4-16,8-2-51 16,7-6-43-16,14 0-120 15,7-9-98-15,25-2 176 16</inkml:trace>
  <inkml:trace contextRef="#ctx0" brushRef="#br0" timeOffset="-150498.97">20534 2340 825 0,'24'-15'122'0,"-5"4"120"16,-6 0-34-16,-11 9-9 16,-4 3-50-16,-15 10-63 0,-3 6-36 15,-1 6-36 1,1 2-6-16,12-5-8 0,5-1-2 16,11-6 0-1,8-6 0-15,10-6 3 16,5-3 4-16,4-7 0 0,-2-1 0 15,-2 0 0-15,-3 0-1 16,-8 4-2 0,-3 3-1-16,-9 5-1 0,-4 4 1 15,-5 9 0-15,0 2 1 0,-4 6 0 16,-1-2 0 0,6-3-2-16,0-4-2 0,13-10 1 15,1-1 0-15,13-9 1 16,2-4 1-16,4 1 10 15,3-1 8-15,0 8 13 16,1 4 2-16,-6 10-9 16,1 6-9-16,-18 8-10 31,-9 2 0-31,-12 6-13 0,-13 3 0 0,-2 2-42 16,3-3 0-16,2-6-1 15,3-7 1-15,4-12 45 16,0-8 1-16,4-11 20 0,4-7 1 15,4-13 2 1,6-9 2-16,10-16-5 16,5-14 1-16,15-8-7 0,2 6-2 15,-1 18 15-15,1 17 3 16,-12 22 5-16,-2 6-4 16,-3 8-19-16,-3 3-4 15,-11 2-5-15,1 5-1 16,-6 1-13-16,-7 0-11 0,-13 5-32 15,-5 1-20-15,-7-2-81 16,-1 0-79-16,-1-8 134 16</inkml:trace>
  <inkml:trace contextRef="#ctx0" brushRef="#br0" timeOffset="-150325.22">21641 2237 1359 0,'33'14'128'0,"-16"4"83"16,0 4-55-16,-10 2-19 16,-7 2-55-16,-3-8-40 15,1-2-41-15,3-11-97 16,5-6-105-16,9-7 95 16</inkml:trace>
  <inkml:trace contextRef="#ctx0" brushRef="#br0" timeOffset="-150168.72">21716 2003 1730 0,'-8'-2'70'16,"-9"7"-33"-16,4-2 28 0,5 0-12 0,8-9-13 16,4-4-66-16,12-7-184 15,2-1 135-15</inkml:trace>
  <inkml:trace contextRef="#ctx0" brushRef="#br0" timeOffset="-149900.66">22069 2249 1112 0,'5'55'62'16,"-2"-3"22"-16,6-18 13 31,-5-5-1-31,-4-15-8 16,-3-7-24-16,1-12-28 15,-5-9 1-15,0-8-11 16,2-7 6-16,2-9 21 16,1 0 8-16,10 2 4 15,4 0-9-15,6 18-10 16,3 4 2-16,-1 14-10 16,3 12 2-16,2 9-11 15,-3 9-10-15,-4 6-5 16,-2-2-1-16,-2-3-42 15,0-4-45-15,5-7 43 16</inkml:trace>
  <inkml:trace contextRef="#ctx0" brushRef="#br0" timeOffset="-149603.39">22961 2137 1714 0,'-1'-4'0'16,"4"17"16"-16,-1 8 15 0,-4 3 31 0,-6-3 4 15,-2 3-11-15,-3 0-14 16,-11 2-31-16,2 2-4 16,-1 1-5-16,3-4-1 15,11-3-3-15,9 0-2 16,10-1 1-16,8-2 8 0,16-5 23 15,5 0 7 1,8-4 5-16,4-2-7 0,4-7-18 16,0-3-7-16,5-7-93 15,-9-5-79-15,-15-5 90 16</inkml:trace>
  <inkml:trace contextRef="#ctx0" brushRef="#br0" timeOffset="-149133.02">23414 2138 1975 0,'0'-1'83'0,"4"-5"0"16,5-6 55-16,7-1-22 15,3 1-39-15,4 3-38 16,4 7-13-16,1 2-17 0,-2 4-5 15,3 7-4-15,-4-1-3 16,-14 3-3-16,-5 5-1 16,-21-3-3-16,-12 5-4 15,-3-1 1-15,-6-6 2 16,7 3 0 0,7-6 3-16,14 0 0 0,6-1-1 15,10-2 4-15,7 2 2 16,8 4 3-16,6 6 1 15,9 5 7-15,3 3 1 0,-4 3 5 16,-3-1 0-16,-5 4-2 16,-17-6-1-16,-5 0-2 15,-2 5 0-15,-24-11 2 16,1 6 0-16,-26-8 1 16,-11-3 1-16,-10 3-36 15,-4-6-36-15,-1 0-81 16,-16-4-366-16,-12 5 321 15</inkml:trace>
  <inkml:trace contextRef="#ctx0" brushRef="#br0" timeOffset="-139914.61">14712 2102 465 0,'9'-4'94'0,"-5"-2"96"0,-6 0-15 0,-6-5-40 15,-3 8-16 1,-2 6-31-1,-5 1-17-15,-13 4-30 16,-2 1-11-16,-12 0-15 16,4 3-8-16,8 6-3 15,2 4 3-15,7 4-4 16,4 3 1-16,1 12-5 16,2 5-5-16,5 13-1 15,4 4 1-15,7 11 3 16,5 4 1-16,13-1-2 15,9-3-1-15,17-9-1 16,9-7-2-16,12-9-4 16,5-5 0-16,3-12-2 15,1-3 1-15,2-17 2 0,8-6 2 16,-1-14 3-16,-7-11 3 16,-13-11 8-16,-11-7 8 15,-10-11 28-15,-6 0 16 16,-14-8 24-16,-13 0 3 15,-18-11-1-15,-12-6-11 16,-9-4-21-16,-4-2-5 0,-15 9-21 16,3 2-1-16,-12 9-3 15,-6 2-4-15,14 12-5 16,-5 8-5-16,8 13-10 16,4 8-2-16,-4 8-10 15,2 5-10-15,-6 2-45 16,2 0-27-16,2 1-59 15,6 0-56-15,13-1 125 16</inkml:trace>
  <inkml:trace contextRef="#ctx0" brushRef="#br0" timeOffset="-138310.81">14868 1670 421 0,'-36'1'88'16,"1"1"74"-16,-2 0-32 15,1 1-40 1,-1-1-11-16,-8-4-14 0,0-3-8 0,-4-6-17 16,3-3-6-16,3-6-2 15,4-2-2-15,3-6-11 16,2-2-4-16,6 0-3 15,3-1-2-15,5 1 3 16,5 2 5-16,7-2 14 16,2-3 3-16,6-4 5 15,3-3-1-15,3-5-11 16,2 0 0-16,3-1 0 16,-3 3 0-16,5 1-2 15,-1 4-2-15,2 3-7 16,0 0-5-16,3 2-6 15,2 0-3-15,3 3 0 0,4-2 1 16,7-2 0-16,6-1 0 16,8-4-1-16,4 1 2 15,-1 1 11-15,-4-1 6 16,-5 6 5-16,-5 2 2 16,2 0-13-1,0 4-4-15,3 3-4 0,-2-4-1 0,8 16-3 16,4-14 0-16,6 7-2 15,0-1-2-15,-4-7 0 16,-5-2-1-16,0 3-1 16,4 16 0-16,8-9-3 15,-5 18 0 1,-5 7-2-16,-6-10 1 0,-16 20 1 16,-2-4-1-16,-7 10 1 15,4 6 1-15,-2-2 0 16,1 11 2-16,0-7 2 15,1 6 1-15,4 2 1 16,7 2 0-16,4 5 0 16,-5 1 0-1,1 2-1-15,-13 2 1 0,-21-8 1 16,-5 7 2-16,-30-3 2 16,0-1 0-16,-9 7-2 0,-2-2-8 15,1 5-32-15,3 0-18 16,0 1-37-16,2-7-2 15,-5-4 23 1,-9-3 9-16,-8-7 1 0,-3 0 9 16,3-7 9-16,0-5 9 15,10-6 37-15,-3-7 3 16,0-8-4-16,4-3-5 16,-1-6-39-16,8-4-48 0,10-5 48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6T16:14:49.4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9313 2768 557 0,'-43'22'97'0,"5"-1"121"16,10 0-157-16,7-7-51 16,1-3-6-1,5-8 54-15,2-6 20 0,5-7 29 16,3-3 11-16,5-1-47 16,8 3-23-16,3 5-32 15,7 4-9-15,11 5-5 16,0 4 3-16,20 3 5 15,4 1 1-15,15 0 3 16,6 0 2-16,11-4 0 16,19-3-1-16,17-4-7 15,10 1-7-15,34-1-4 16,-5 2-4-16,31 1 2 16,8 1 1-16,13 1 1 15,8 0 0-15,6 0-1 0,2-1 0 16,5-1 0-16,8 0 2 15,5 0 2-15,3-2 0 16,-6-1 1-16,6-2 1 0,-11 1 1 16,6-1 0-16,-22 2 6 15,-2 3 7-15,-25 1 5 16,-16 1 1-16,-7 5-2 16,-23-3-6-1,-18 2 0-15,-11 1-2 0,-32-2-2 16,-6 2-1-16,-23-3 2 15,-17-3 1-15,-19-1 39 32,-17-5 24-32,-12-7 18 0,-14 0-1 0,-34-8-35 15,-14 1-22-15,-29-2-15 32,-10 1 2-32,-26 2 3 0,-7 1 0 0,-25 4-6 15,-10 1-4-15,-6 2 0 16,-13 2-1-1,-6 1-2-15,-7-1-1 16,-10-2-5-16,-5-6-1 0,-1-4 2 0,6-3 8 31,-5-4 4-31,10 3 2 16,4-1 1-16,-4-1-7 16,9 3-4-16,-6-4-3 15,11 0-4-15,1 5-1 0,3 0-3 16,14 1 1-16,-4-3-1 15,20 0 0-15,-5 2-1 16,4 5-1-16,24 2-1 16,-1 1 1-16,19 1-2 15,11 0 0-15,19 4-2 16,12 1 0-16,28 3 0 16,6 1-2-16,14 3-8 15,12 2-6-15,16 4-12 16,6 0-1-16,28 4 3 15,12 3 5-15,19-2 12 16,14 0 2-16,22-3 4 16,14 1 1-16,24 6 0 0,15-4 0 15,10 1 0-15,11 2 2 16,17-8-1-16,5 5 2 16,22-1 4-16,4-10 1 15,16 10 0-15,9-1 1 0,0-1-2 16,6 3-1-1,-1-6 0-15,-7 0 0 0,8-1 1 16,-8 0 1-16,-6 2 0 16,-2-1 2-16,-16 0-2 15,-5-1 1-15,-16-2 2 16,-5 2-1-16,-23-2 2 16,0 2-1-16,-19 0 1 15,-18-3 2-15,-13 2 0 16,-15-4 2-16,-26-3 1 15,-9 0 0-15,-23-2 7 16,-13 0 5-16,-22-2 7 16,-10 1 1-16,-24-6-7 15,-19 0-6-15,-27 0-7 16,-15 2 0-16,-16 2 4 0,-8 1 3 16,-15 2-1-16,-2-2-4 15,-28-2-3-15,1 1-3 16,-11-2-2-16,-16 1 0 15,0-4-2-15,-15 1 1 16,-4-2 0-16,-12-2 0 0,-3 2-1 16,-4 3 2-1,-4 5 7-15,-5 4 3 0,-14 6 1 16,2 0 4-16,-14 8-3 16,9 5-1-16,-3 1-2 15,13 7-4-15,-1-12-6 16,11-5 0-1,11-2-2-15,1-9 0 16,20-5 0-16,6-1-8 0,23-3-39 16,1 3-41-16,19 9 205 15,-10 13-126-15</inkml:trace>
  <inkml:trace contextRef="#ctx0" brushRef="#br0" timeOffset="86080.53">11312 5550 253 0,'-3'-1'60'0,"1"-2"94"15,-3 0 13-15,3-1 24 16,1 2-6-16,1 0-43 15,0 1-22-15,1-1-34 16,2-1-10-16,2 0-6 16,2 0 1-16,2-3-2 15,3 1-6-15,7-1-11 0,1 0-8 16,8-2-11-16,3 1-6 16,11-2-9-1,4 0-3-15,4 2-8 0,1 0-1 16,-2-1-2-16,-2 0-1 15,2 2-1-15,0 0-1 16,7 5 1-16,7 0 1 16,4 1-1-16,3 0 1 0,-4-2-2 15,-1 3-1-15,10 2 0 16,3 1 1-16,2 3-1 16,0 0 0-16,1 1 0 15,-3 0-1-15,18 1 1 16,1-2 0-16,2 0 0 15,2-3 2-15,0-2 1 16,2-2 1-16,9-2 6 16,2-1 3-1,4-1 1-15,0-2 3 0,-2 1-2 16,5 0-1-16,-6 3-1 16,0 1-1-16,-1 1-6 15,-6 2 1-15,-5 2 0 0,-1 1-1 16,-19 7-18-16,-10-1-91 15,-19 2 68 1</inkml:trace>
  <inkml:trace contextRef="#ctx0" brushRef="#br0" timeOffset="95114.3">11492 15916 795 0,'1'-16'134'15,"3"1"132"-15,-4 5-18 0,-1 3-67 16,-3 5-28-16,-8 6-37 16,-3 6-17-16,-10 9-6 15,-1 2 3-15,-8 1-15 16,-4-1-11-16,-2-3-18 15,-3 1-11 1,-12-2-14-16,-5 4-5 0,-4 6-7 16,4 3-4-1,7 13-4-15,10 6-3 0,12 10-2 16,3 2-2 0,19 2-3-16,6 3-4 0,16-14-2 15,13-2-3 1,12-13-36-16,12-9-26 0,15-5-60 0,0-7-39 15,7-9-74 1,-5-6-52-16,-5-11 167 0</inkml:trace>
  <inkml:trace contextRef="#ctx0" brushRef="#br0" timeOffset="95462.09">11797 16243 1535 0,'-19'-2'216'16,"-4"0"194"-16,-10 8-247 16,0 5-59-16,-6 13-76 15,-8 4-16-15,0 12-19 16,2 0-4-16,10 0-34 16,16 3-11-16,14-13-7 15,12-1 4-15,15-22 32 16,10-13 13-16,10-15 30 0,-2-12 18 15,-1-7 35-15,-4-5 13 16,-10-6 14-16,-3 3-4 16,-10 11-13-16,-2 8-9 15,-10 20-16-15,-1 11-12 16,-9 23-17-16,2 13-8 16,-4 15-16-16,4 3-2 15,5-1-64-15,5-10-57 16,14-12-160-16,6-10-111 0,18-15 208 15</inkml:trace>
  <inkml:trace contextRef="#ctx0" brushRef="#br0" timeOffset="96304.18">12250 16302 1240 0,'-8'-8'207'0,"-3"5"179"15,-7 3-102-15,-8 7-121 16,1 6-41-16,-4 13-56 15,4 1-21-15,5 7-33 16,0 4-12-16,14-1-7 0,2-3-2 16,19-2-2-16,5-7 1 15,10-11 2-15,3-6 1 16,3-12 5 0,8-6 1-16,0-9 2 15,8-3 1-15,-2-7 3 16,-6-9 9-16,-9-14 15 15,-12-8 11-15,-7-13 24 0,-4 2 4 16,-11-6 12 0,2 7-1-16,-7 4-7 0,-2 4-10 0,3 25-15 15,1 12-7-15,2 26-13 16,0 16-4-16,0 22-11 16,0 14-5-16,0 20-6 15,0 4-1-15,3 13-5 16,1-5-4-16,-1-13-5 15,6-7 0-15,-2-25 5 32,1-8 4-32,-2-14 6 0,-3-10 2 0,-3-16 3 15,0-10 0-15,-1-8-1 16,-1-1 0-16,4 4-2 16,1 4-2-16,6 17-1 0,2 3-2 15,4 18 1 1,2 3-1-16,0 2 1 15,3 2 0-15,8-6-2 0,7-3 0 16,10-12 0-16,8-5 2 16,0-14 1-16,1-5 7 0,-14-6 10 15,-6-3 4-15,-14 0 11 16,-4 0-2 0,-11 3 0-16,-6 5-1 0,-12 12-8 15,2 10-7-15,-8 26-15 16,0 9-7-16,9 10-3 15,1-1-2-15,14-13-1 16,10-10 1-16,9-19 3 16,5-6 1-16,5-16 9 15,3-3 1-15,2-7 5 16,3-1-1-16,0 3-1 0,-1 2 0 16,-1 8-3-1,-3 7 0-15,-9 13-1 0,-3 6 0 16,-11 16-5-16,-3 3-1 15,-4 2 1-15,-1-1-1 16,-2-5 7 0,-3 0 1-16,-6-2 2 0,-6 1 1 0,-6-5-5 31,-7-1-4-31,-9-9-37 16,-4-3-31-16,-5-9-82 15,9-7-50-15,16-8 107 16</inkml:trace>
  <inkml:trace contextRef="#ctx0" brushRef="#br0" timeOffset="96493.35">13591 16362 1953 0,'11'15'184'0,"7"-8"125"0,13 0-126 15,5-12-90-15,7-3-44 16,1-6-39-16,-9-3-11 16,5-7-121-16,-4 0 86 15</inkml:trace>
  <inkml:trace contextRef="#ctx0" brushRef="#br0" timeOffset="97224.29">15058 16062 739 0,'0'12'92'0,"-4"0"84"16,3-3-39-16,0-2-22 15,0-1 14 1,1-5 4-16,6-1 19 0,-4-2 24 15,7-3-10-15,5-1 17 16,-6 0-5-16,-4-1-18 16,-8 3-18-16,-21 2-45 15,-6 4-21-15,-15 4-32 16,-5 3-10-16,-1 3-15 16,-2 3-6-16,16 6-11 15,0 3-2-15,18 2-5 16,5-4-4-16,17-2-6 15,12 0 0-15,14-1 3 0,12-1 7 16,11 0 9-16,6-1 3 16,2 5 5-16,-6-2 2 15,-15 7 9-15,-14 0 5 16,-21 7 4-16,-22-1-3 0,-27 2-9 16,-7 5-4-16,-17-7-10 15,4-1-4-15,4-16-11 16,1-8-13-16,5-14-37 15,8-6-36-15,11-8-102 16,12 0-94 0,21 3 158-1</inkml:trace>
  <inkml:trace contextRef="#ctx0" brushRef="#br0" timeOffset="97457.15">15438 16045 1955 0,'-4'24'214'15,"-9"3"168"-15,-12 14-238 16,-2 7-34-16,-6 11-80 16,1 5-15-16,7 4-16 15,4 2-3 1,9 1-39-16,0-5-34 0,9-3-108 0,3-9-97 31,7-18 154-31</inkml:trace>
  <inkml:trace contextRef="#ctx0" brushRef="#br0" timeOffset="97822.36">15204 16275 1470 0,'0'-34'203'0,"2"0"164"15,6 4-96-15,11 3-109 16,7 3-39-16,14 8-43 16,11 3-15-16,12 5-21 15,1 4-10-15,-6 4-15 16,-9 5-4-16,-15 9-6 16,-7 4-1-16,-15 9 4 15,-10 4 0-15,-15 2 2 16,-9 0-2-16,-9-6-10 15,-7-4-3-15,-12-7-7 16,-1-4 0-16,3-8 3 0,8 0 4 16,19-4 2-16,9 2 4 15,17 7 6-15,12 3 4 16,14 11 1-16,7 2-2 16,3 7-6-16,-1 0-4 0,-6 1-22 15,-6 3-33-15,0 0-128 16,0 1-97-16,3-2 141 15</inkml:trace>
  <inkml:trace contextRef="#ctx0" brushRef="#br0" timeOffset="98187.28">15952 16366 1942 0,'3'39'124'0,"-2"1"46"15,-1 0-77-15,-8 5-70 16,0 1-23-16,-4 1-27 0,0-4-3 16,1-14 1-1,1-10 6-15,6-15 34 0,2-14 18 16,4-19 41-16,-1-8 20 16,-1-21 21-16,2-10 3 15,-2-15-16-15,10-5-7 16,9 4-18-16,-4 11-8 0,3 24-10 15,-1 11-5-15,-3 25-8 16,5 10-2-16,2 21-9 16,-5 12-3-16,4 18-9 15,1 8-7 1,-2 16-15-16,-4 1-14 0,-7-2-48 16,0-4-25-16,-4-13-82 15,0-5-38-15,-2-13-193 16,-2-9 221-16</inkml:trace>
  <inkml:trace contextRef="#ctx0" brushRef="#br0" timeOffset="98767.52">15874 16425 2031 0,'2'-14'176'0,"9"2"99"0,2 7-72 15,13-2-107-15,4-3-35 16,0-4-40-1,8-5-10-15,0-4-30 0,3 0-39 16,2-2-99-16,-1 2-70 0,5 4-135 16,-6 6 6-16,-6 6 88 15,-3 4 72-15,-11 6 234 16,-5 4 90-16,-8 6 77 16,-7 10 25-16,-9 6-34 15,-4 8-40 1,1 3-48-16,-2-1-16 0,3 2-45 31,5-5-7-31,-2-7-3 0,6-5 1 0,-3-15 21 16,4-6-3-16,5-9 9 15,-5-11 2-15,7-16 2 16,-4-12 0 0,8-16-14-16,1-3-9 0,4 8-17 15,4 7-9 1,-5 21-10-16,1 13-3 0,-8 19-11 0,-1 11-12 15,1 17-25 1,-4 7-8 0,2 2 3-16,-1 0 10 15,0-14 23-15,3-15 9 0,9-13 10 16,0-14 10-16,4-19 19 16,0-4 7-16,2-10 2 15,4 0-5-15,0 10-4 16,3 6-2-16,-2 20-2 15,-4 11-2-15,-6 23-8 16,-2 15-5-16,-5 20-16 16,1 8-17-16,-12 4-66 15,5 2-22-15,-1-16-5 16,5-6 33-16</inkml:trace>
  <inkml:trace contextRef="#ctx0" brushRef="#br0" timeOffset="99898.31">17368 16232 1788 0,'-15'21'140'0,"-1"-1"77"16,0 1-112-16,3 6-75 15,-1 3-33-15,4 4-35 16,4 3-14-16,10-2-7 16,3-7 10-16,15-8 25 15,5-10 12-15,13-9 28 16,7-4 17-16,17-14 28 16,3-4 13-16,-7-8 19 15,-1-9 1-15,-23 4 2 16,-13 2 3-16,-15 2-4 0,-11 10-6 15,-11 9-14 1,-7 9-16-16,-9 17-31 0,0 14-14 16,-1 17-18-16,6-1-4 15,17-1-7-15,8-9-7 16,24-16-7-16,4-1 2 16,12-15 6-1,0-4 7-15,1-6 13 16,1-7 1-16,4-14 0 0,5-7 1 15,8-20 1 1,-1-7 2-16,-9-8 1 0,-7-5 2 16,-19 0 11-16,-10-5 4 0,-14 1 4 15,-2 9 1 1,-8 18-7-16,-2 20-1 0,-4 33-7 16,-7 18-6-16,-2 36-14 15,-2 14-11 1,6 25-21-16,9 12-11 0,13 7-38 15,9 0-18-15,14-19-4 0,10-16 9 32,9-35 44-32,2-18 24 0,0-24 31 15,-3-11 7-15,-4-18 28 16,1-14 20-16,-3-17 35 16,-1-10 14-16,-4-19 13 0,-5-2-9 0,-8-14-20 31,-1 0-13-31,-2 16-29 0,-6 11-8 0,-4 36-9 31,-8 19 2-31,-15 32-10 16,-3 20-9-16,-2 34-23 15,2 13-17-15,7 23-20 16,5 7-13-16,10 3-20 16,8-4 5-16,16-19 22 15,11-17 16-15,11-30 29 16,2-10 6-16,-3-25 13 15,-4-9 11-15,-6-18 19 16,3-7 7-16,-4-16 14 16,-2-8 3-16,-2-13-6 0,-5 0-8 15,-7 12-21-15,-2 12-7 16,-9 30-6-16,-2 16-5 16,-5 26-8-16,2 8-4 15,13 16-8-15,5-1 1 0,4-9 3 16,3-2 2-1,-7-7 5-15,-1-1 2 0,-15 4 6 16,0-1 0-16,-13-4-12 16,-16-5-4-16,-18-5-18 15,-12-8-13-15,-16-13-40 16,-5-9 167-16,-36-23-83 16</inkml:trace>
  <inkml:trace contextRef="#ctx0" brushRef="#br0" timeOffset="102190.54">2620 5602 770 0,'13'-16'137'0,"-1"-4"68"0,7-1 46 16,2 3-12-1,6 8-37-15,5 5-20 0,20 8-57 16,13 7-21-16,13 11-39 15,9 2-22-15,29 2-29 16,13-3-6-16,51-10 19 16,20-8 17-16,34-11 28 15,11-10 2-15,25-11-8 16,24-2-11-16,0-2-22 16,3 3-5-16,-20 4-15 15,-36 9 0-15,-36 15-49 16,-16 6-44-16,-51 18 47 15</inkml:trace>
  <inkml:trace contextRef="#ctx0" brushRef="#br0" timeOffset="103714.8">11388 5529 459 0,'-22'-4'165'0,"-3"0"113"0,0 3-5 16,1 1-20-16,1 4-52 16,4 2-27-16,11 1-42 15,4-4-26-15,16-3-34 16,9-3-13-16,24-6-21 16,21 0 2-16,30-1-1 15,15 1-3-15,28 4-10 16,13 2-4-1,8 2-12-15,18 1-3 0,14-1 0 16,14 0-2-16,23-1 5 16,2-1 0-16,12-2 2 15,-9-3 23-15,-3-2 11 0,-10 0 4 16,-23-4 8-16,-4 0-21 16,-36 0-12-1,-10-1-3-15,-24-1-8 16,-24-1 0-16,-27-1 1 0,-23 3 2 15,-43 3-1 1,-24 5-4-16,-45-2-13 0,-19 2-8 0,-30 1-9 31,-21 0-5-31,-18 7-18 16,-13 1-5-16,-23 9-11 0,5 4 1 0,-21 2 14 16,7-1 6-16,-6 0 10 15,3-5 7 1,6-1 11-1,2 1 4-15,12-6 7 0,3 1 0 0,27 1 0 32,8 2 1-32,18 3-1 15,15 2 0-15,21 0 1 16,15-1-2-16,26 2 0 0,16-1-3 16,19 1-7-16,10-1 3 15,28 1 9-15,14-1 4 16,49-3 11-16,10 0 1 15,33-8 4-15,22-3 6 0,1 0 11 16,22-1 2-16,4-2 0 16,-2 2-6-16,10-1-3 15,-5-1-4-15,0-1-9 16,-11 1-1-16,-26 2-10 16,-5-1 4-16,-36 2 8 15,-11 1 0-15,-35-1 6 16,-22 2-3-16,-30-3-1 15,-11-2-2-15,-27-6-9 16,-26-3-5-16,-42-5-18 16,-18-1-8-16,-38-2-14 15,-7 0-6-15,-14 2-3 16,-14 1-1-16,-4 3 9 16,-6 2 5-16,0 6 14 15,1 0 7-15,8 3 7 16,4 0 1-16,11 3-1 0,23 1 1 15,18 4-1-15,18 3 0 16,33-2 0-16,12 1-2 16,35-1-9-16,22 2-5 15,49 3 7 1,28 1 9-16,58 1 26 0,43-3 16 0,69-4 7 16,29-3 1-16,58-7-1 15,9-4-5-15,23 2-10 16,9 0-8-16,-20 6-13 15,-15 4-7-15,-52 3 264 16,-26 4-199-16</inkml:trace>
  <inkml:trace contextRef="#ctx0" brushRef="#br0" timeOffset="107192.42">14477 17349 905 0,'0'2'135'0,"0"1"121"16,-2-2-38-16,-3-1-55 15,0-1-19-15,-2-4-27 16,1 4-17-16,-3 4-30 15,-3-1-15-15,-4 11-25 0,-6-2-12 16,-2 5-11-16,2 4-1 16,4-3-4-16,6 1-2 15,4-3 0-15,0-4 0 0,8-4 6 16,2-2 6-16,9-3 17 16,4-2 14-16,3 0 17 31,1-3 2-31,0 3-2 0,-1 2-3 0,-8 5-10 31,-4 7-3-31,-9 8-11 0,-8 6-7 0,-6 11-15 16,-3-3-4-1,-4 4-5-15,3-4-1 0,2-1-15 16,-1 1-20-16,7-15-59 16,1-3-25-16,5-20-41 15,2-6-35 1,3-7-105-16,5-13 169 0</inkml:trace>
  <inkml:trace contextRef="#ctx0" brushRef="#br0" timeOffset="107415.76">14631 17029 1100 0,'23'-15'215'0,"-7"7"208"16,-3 6-95-16,-15 17-94 15,-3 13-44-15,-10 20-68 16,-1 9-28-16,0 12-51 16,0 2-18-16,4-3-19 15,3 1-5-15,9-4-13 16,1-5-27-16,8-7-79 16,2-2-66-16,2-16-254 15,-1-5 250-15</inkml:trace>
  <inkml:trace contextRef="#ctx0" brushRef="#br0" timeOffset="107604.16">14497 17450 1152 0,'11'-6'246'16,"12"-5"302"-16,9-2-300 15,4-7-125-15,-1-3-45 16,0 3-51-16,-8-6-13 0,5 11-53 15,0 6-50 1,-2 7-274-16,2 12 220 0</inkml:trace>
  <inkml:trace contextRef="#ctx0" brushRef="#br0" timeOffset="108201.07">14963 17578 991 0,'-5'-5'188'16,"0"-1"151"-16,2-9-92 0,3-4-18 16,-4-6-43-16,5 0-15 15,2 2-33 1,-6 4-20-16,-1 9-41 0,-4 5-23 16,-2 12-32-16,-3 5-9 15,-2 13-13 1,0 6-5-16,1 7-24 0,1 5-13 15,5-4-26-15,4-3 3 16,5-10 19-16,2-9 14 0,6-7 25 16,4-10 4-1,3-10 2-15,1-3 11 0,1-11 18 16,5 0 5-16,-3 2 10 16,2 2-8-16,-7 9-10 15,-6 7-5-15,-2 11-9 16,-5 3-3-16,6 13-4 15,-1-2-2-15,3 6-2 16,4-3 0-16,-5-15-2 16,-1-1 0-16,5-13 0 15,-1-8 1-15,5-4 1 16,2-6 0-16,-5-5 1 0,3 1 0 16,-3-9-2-16,0 0 7 15,-3-5 17 1,-4-4 10-16,-2 0 20 0,-2-1 1 15,-6 1-4 1,0-1-2-16,-10 6-10 16,1 1-5-16,0 14-11 0,-2 6-2 15,10 19-8-15,-2 10-2 16,4 22-4-16,3 11-3 0,3 12-5 16,5 11 1-16,2-1-45 15,3 2-39-15,-2-1-120 16,0-5 455-16,4-9-232 15</inkml:trace>
  <inkml:trace contextRef="#ctx0" brushRef="#br0" timeOffset="108459.31">15184 17578 1748 0,'6'-27'132'0,"3"4"83"0,2 0-23 16,7 9-51-16,1 3-11 15,7 4-39-15,1 5-24 16,-2 7-30 0,3 7-10-1,-7 12-10-15,1 6-1 16,-5 12-6-16,-3 4-2 16,-1 5-5-16,0 1-1 15,-3-8-6-15,-1-4-15 0,3-17-39 16,-1-12-35-16,0-13-100 15,1-16-81-15,-1-22 149 16</inkml:trace>
  <inkml:trace contextRef="#ctx0" brushRef="#br0" timeOffset="108608.69">15460 17291 1413 0,'-21'28'184'16,"1"-2"150"-16,7-2-203 15,3 2-47-15,11-9-81 0,9 0-59 16,15-8-179-16,8-5-174 16,11-3 207-16</inkml:trace>
  <inkml:trace contextRef="#ctx0" brushRef="#br0" timeOffset="108799.43">15747 17412 773 0,'5'7'231'15,"-5"1"198"-15,-8 5-15 0,-13 6-147 16,-7 6-42-16,0 9-55 15,1 2-23-15,7 7-58 16,9 1-26-16,11 0-43 16,6-6-16-16,14-10-11 15,6-8-3-15,11-12-6 16,7-7-23-16,11-9-101 16,-3-11 272-16,-2-16-143 15</inkml:trace>
  <inkml:trace contextRef="#ctx0" brushRef="#br0" timeOffset="111438.24">11478 5676 386 0,'-4'-3'94'0,"-3"-4"99"15,-1 5 1-15,3 2-19 16,-1-1 1-16,6 2-1 15,1 1-2-15,2-2-20 16,2 3-18-16,-1 6-32 0,-1 4-23 16,-2 16-33-16,0 3-14 15,0 12-20-15,0 0-4 16,6-2-4-16,8-3-1 16,8-13-2-16,10-3-1 15,4-12-2 1,1-4 1-16,3-5-25 0,-5-3-23 15,2-6-66-15,-5-1-43 0,-4-5-75 16,-1-3-35-16,-9 1-22 16,-2-1 37-16,-11 2 102 15,-6 0 92-15,-8 1 173 16,-5 3 50-16,-3 6 81 16,-2 4 2-16,3 8-28 15,4 3-22-15,2 3-48 16,2-1-25-16,12-2-41 15,3 0-13-15,13-3-27 16,12 0-9 0,13 3-15-16,1 1-9 15,-17 7-5-15,-5 3-1 0,-19 5 1 16,-7 5 2-16,-14 0 1 0,-8 1 5 16,-14 3-67-1,-9-8-59-15,11 0-280 16,3 0 221-16</inkml:trace>
  <inkml:trace contextRef="#ctx0" brushRef="#br0" timeOffset="111777.8">12274 5986 1527 0,'-4'13'116'16,"-1"8"49"-16,-1 9-21 16,1 14-40-16,-4 3-46 15,4 10-41-15,2 0-9 16,3-7-3-16,1 4-34 16,6-7-292-16,-1-2 227 0</inkml:trace>
  <inkml:trace contextRef="#ctx0" brushRef="#br0" timeOffset="112040.88">12163 5920 1324 0,'7'-16'128'16,"2"4"119"-16,3 6-58 15,1 6-5-15,1 4-41 16,5 8-66-16,2 1-22 0,9 5-30 15,2 5-11-15,2 3-8 16,2 3-2 0,-6 6 0-16,-5 5 0 0,-18 7-1 15,-12 3 1-15,-15 7-14 16,-6 4-18-16,-7 5-87 16,1 4-83-16,0-11 106 15</inkml:trace>
  <inkml:trace contextRef="#ctx0" brushRef="#br0" timeOffset="112484.29">12557 6175 1147 0,'1'13'99'15,"-2"5"49"-15,-2 1 4 16,0 7-9-16,-1 5-48 0,3-4-50 16,7-1-14-16,5-9-2 15,8-7 2-15,2-9 14 16,1-3 10-16,1-8-4 16,1-3-3-16,-2-5-6 15,-3 0-1-15,-10 3 7 16,-4 2 11-16,-6 11-3 15,-3 4-7-15,-1 15-14 16,1 9-12-16,0 11-7 16,1 4-3-16,6 3-4 15,2-1-1-15,-1 1-3 16,0-3 0-16,-8-3 3 16,-4-1 1-16,-10-10 3 15,-5-1 0-15,-4-5 1 16,-4-6-18-16,3-6-57 0,2-9-45 15,10-10-181-15,3-14-241 16,15-21 307-16</inkml:trace>
  <inkml:trace contextRef="#ctx0" brushRef="#br0" timeOffset="112769.07">12836 6265 1023 0,'25'13'156'0,"-7"5"139"31,-5 5-53-31,-7 8-61 0,-2 3-54 0,-10-2-53 16,2 0-19-16,-6-8-24 16,-2-7-2-16,5-13-18 15,0-6-2-15,25-40 1 16,-5 9-7 0,3-4 0-1,2 3 1-15,-8 1 0 0,14 16 4 16,-4 5 5-16,-5 12 2 15,5 8-1-15,-11 12-2 16,2 9-4 0,-5 7-3-16,4 6-2 15,-2 0-28-15,2-3-46 0,4-6-177 0,0-8 149 16</inkml:trace>
  <inkml:trace contextRef="#ctx0" brushRef="#br0" timeOffset="113567.42">13399 6409 1081 0,'-2'-24'202'31,"0"0"182"-31,-11 1-145 0,-1 3-13 0,1 11-101 16,-11 6-50-16,6 11-59 16,-3 7-12-16,-6 7-9 15,3 3-2-15,8-1-2 16,11 0 1-16,14-5 0 31,9-4 0-31,2-10 1 16,3-1 3-16,-3-9 4 15,0-4 0-15,0-4 2 16,-6-6 1-16,3 3 2 0,-5 0 6 16,-1 6 9-16,-3 3 3 15,-7 8-2-15,0 7-6 16,-2 13-9-16,-2 5-4 15,0 7 0-15,0-6 0 16,1-9-1-16,1-7 0 0,4-15 2 16,6-3 0-16,6-12 3 15,4-4 7 1,2-4 4-16,2 0 1 0,1 9 6 16,-1 6-8-16,-6 9-6 15,-3 4-5-15,-5 8-5 16,-2 4-2-16,-4 4-8 15,2 1 3-15,-3-4-1 16,0-4 1-16,0-4 12 16,-2-6 2-16,3-5 3 0,1-1 0 15,2-6-4-15,4 1-3 16,3 0-4 0,0 3-4-16,2 6-3 15,1 3 0-15,2 5-1 0,-2-1-7 16,1-2 0-16,2-1-4 15,-2-4 5 1,1-5 9-16,-1-5 6 0,-6-4 8 0,2 0 7 16,-4 1 6-1,-1 5 0-15,0 4-2 16,-6 6-12-16,-1 2-7 0,-1 6-3 16,0 1-1-16,4-1 3 15,0 1 1-15,4-6 0 16,0-3 3-1,5-5 0-15,3-2 1 0,3-3 0 16,-1-1-1-16,-1 0-1 16,-4 1 0-16,-3 6 6 15,-2 4-1-15,-3 12 3 16,-3 5 2-16,-2 10-6 16,0 4-1-16,-2-2-25 15,2-5-32-15,3-11-120 0,4-8-60 16,8-12 113-1</inkml:trace>
  <inkml:trace contextRef="#ctx0" brushRef="#br0" timeOffset="113705.93">13963 6063 1623 0,'-13'6'109'15,"2"-1"131"-15,6-3-218 16,4-2-1-16,9-8-86 15,6-3-79-15,11-4 81 16</inkml:trace>
  <inkml:trace contextRef="#ctx0" brushRef="#br0" timeOffset="113941.65">14301 6254 2081 0,'2'-2'86'0,"-9"7"-23"0,-19 7 62 0,6 3-50 16,-4 9-30-1,4 6-15-15,3-1-8 0,8-2-4 16,14-4-4-16,12-3-5 0,10-10-3 16,7-4-10-16,13-8-56 15,1-4-49-15,3-6 54 31</inkml:trace>
  <inkml:trace contextRef="#ctx0" brushRef="#br0" timeOffset="126322.74">15246 6153 455 0,'-10'-6'86'0,"-5"-4"83"15,4 3 8-15,0 1-17 0,1 2-12 16,5 3-13-16,-3 0-3 16,0 1-7-16,3 0 0 15,1 4-6-15,1 1-7 16,11 0-9-16,-1 3-2 15,8-2-4-15,12-4 4 0,18 1-2 16,17-2-6 0,22-1-10-16,2 3-19 0,3-1-27 15,-4 1-12-15,-5 1-24 16,-2-1 5-16,-17 0-25 16,-8-1-26-16,-23-2-62 15,-9 0-52-15,-11-5-112 16,-4-2-115-16,3-5 220 15</inkml:trace>
  <inkml:trace contextRef="#ctx0" brushRef="#br0" timeOffset="126604.92">15914 5936 1332 0,'-2'2'119'16,"-4"0"51"-16,11 0 6 15,6-2-45-15,-1-2-39 16,15 3-38-16,-5 2-11 16,-2 5-15-16,6 3-9 0,-5 5-9 15,-1 2-4 1,-5 6 9-16,-2 0 4 0,-11 5 6 16,-1-1 2-16,-10 3-7 15,-6 3-4-15,-11-3-5 31,-4 3-1-31,-19-3-40 0,-9-3-45 0,-13-1-184 16,-5-2 151-16</inkml:trace>
  <inkml:trace contextRef="#ctx0" brushRef="#br0" timeOffset="129809.6">16886 5728 669 0,'3'-4'134'0,"0"3"63"0,1 2-19 16,-2 2-30-16,-6-2-54 15,3 3-11-15,-5 4-12 16,0 3-11-16,3 12-15 16,-2 0-11-16,6 5-21 15,0 0-4-15,5-6-4 16,-5-6-1-16,-7-9 4 16,6-6 10-16,-5 2 13 15,4-8 4-15,7-5 6 16,-8-6-8-16,10-5-10 15,-8-4-5-15,7-2-8 0,7 5-3 16,2 3 3-16,8 8 2 16,-7 6 1-16,3 7-1 15,-7 9-6-15,0 5-3 16,2 7-2-16,-5-5 1 16,-1-2 0-16,3-1 0 15,-4-7 2-15,-2-2 2 16,-1-6 2-16,-4-4-2 0,2-5 29 15,-1-4 8-15,4-1 5 16,4 0 6 0,4 0-26-16,7 7-7 0,1 2-7 15,-1 6-3-15,1 8-7 16,-7 3-1-16,-1 7-3 16,4 6 0-16,-5 1-40 15,-2-3-36-15,2-4-137 16,2-5-108-16,3-5 171 15</inkml:trace>
  <inkml:trace contextRef="#ctx0" brushRef="#br0" timeOffset="130788.33">17580 5816 547 0,'3'-3'108'15,"0"-5"93"-15,3 1-4 16,-6-6-14-16,2 1-35 0,-2 1-22 15,-3 1-6-15,-5 0-8 16,-6 4-3-16,-5 4-18 16,-5-7-14-16,2 8-26 15,0-2-15-15,3 6-21 32,1 7-5-32,0 8-7 0,2 5-3 0,5 5-1 15,4 5-2-15,7-2 2 31,4-4-2-31,7-11 1 0,2-8 1 0,7-8 2 16,-2-6 4-16,4-6 0 16,-3-2 2-16,1-6 0 15,3-2 1-15,3 0 1 16,-1-5 0-16,-3 3 2 0,1 5 4 16,-13 9 8-16,-4 10 4 15,-4 15 0-15,-4 3-4 31,-2 9-10-31,-5 1-5 0,-1-4-3 16,8 0-2-16,-1-10-1 16,10-4-1-16,7-4 0 15,-5-3 2-15,8-5 0 16,-3-6 1-16,3-9 0 16,3-1-2-16,1-2-1 0,3 4 0 0,-5 3 4 31,3 4-4-31,-8 9-1 0,-2 3 0 15,-5 6-3-15,-3 0 3 0,-5-3 2 16,-2-1 6-16,-2-1-1 31,1-4 1-31,4 0-5 0,0-5-5 0,5-4-1 32,4-2-2-32,5 3 4 15,2 1-1-15,-1 7-1 16,2 7 0-16,-5 1 1 0,1 8 0 15,-1 2 2-15,0 0 0 16,-1-4 1-16,3-5 0 16,5-5 0-16,-1-4-1 15,9-4 0-15,-2-1 1 16,-1-1 0-16,-4 2-1 0,-6 4 0 16,-7 3-1-16,-6 8 0 15,0 2 0-15,-2 1 1 16,-3 0 1-16,1-6 3 15,3-7 0-15,0-1 1 16,2-8 0-16,2-7-2 16,2 0 0-16,-1-1-1 15,5 2-1-15,3 9 13 16,-6 1 3-16,5 9 4 16,-1 4 3-16,2 11-11 15,1 4-2-15,-2 12-3 16,-2 2-1-16,-6 4-3 15,0 4-1-15,-5-3-1 0,-6-1-1 16,-5 0 1 0,-10-5 1-16,-11-5 1 0,-2 0 2 15,-17-9-21-15,-4-2-16 16,-3-8-55-16,1-6-59 16,12-10-445-16,8-5 380 15</inkml:trace>
  <inkml:trace contextRef="#ctx0" brushRef="#br0" timeOffset="131480.29">19044 5669 1074 0,'-8'-7'144'0,"2"-2"86"16,3-5 11-16,-1-2-80 15,-1-4-38-15,-9-2-41 16,2-1-18 0,-9 8-24-16,5 9-11 15,-15 18-17-15,-8 10-6 0,-1 23-7 0,-4 9-2 32,16 8-2-32,11 4 1 0,13-12 3 0,8-5 1 31,13-15 1-31,3-6 4 0,9-11 5 0,0-5 4 15,11-10 7 1,-7-7 0-16,-6-11 0 16,0-5-3-16,-11-6 1 15,-3-3 0-15,3 3 3 16,-4 4 4-16,-9 13 11 16,8 13 6-16,-14 20-1 15,1 7-6-15,-6 13-17 16,-1 2-7-16,5 1-8 15,-6-6-6-15,10-9-53 16,1 1-43-16,-1-18-188 16,5 5 161-16</inkml:trace>
  <inkml:trace contextRef="#ctx0" brushRef="#br0" timeOffset="131673.57">18863 5876 1765 0,'-16'-12'132'16,"7"1"48"-16,5 4-8 0,16 3-77 16,14 0-22-16,13-2-29 15,8 0-14-15,-5-3-20 16,-2 0-6-16,5 4-30 16,-8-3-41-16,6 8-160 15,-5-3 135-15</inkml:trace>
  <inkml:trace contextRef="#ctx0" brushRef="#br0" timeOffset="131872.41">19417 5657 1567 0,'-4'32'204'0,"-6"0"77"15,4 8-53-15,1 2-42 16,-7-2-104-16,1 3-23 15,3-6-39 1,4 2-12-16,1-4-29 0,10 0-50 16,-1-4-120-16,0-6-80 15,4-9 129-15</inkml:trace>
  <inkml:trace contextRef="#ctx0" brushRef="#br0" timeOffset="132277.89">19357 5703 1306 0,'-3'-60'168'0,"3"11"129"16,11 9-23-16,1 15-59 16,13 7-44-16,9 11-52 15,-10 6-15-15,9 8-40 16,-9 5-14-16,-1 4-26 16,3 2-10-16,-9 4-7 15,-4 1-2-15,-12 1-1 16,-6 0 0-16,-14 5-4 15,-7-7-1-15,2 0-6 16,-2-4 0-16,5-13 1 0,7 0 1 16,6-5 2-16,9 1-1 15,18 3 1-15,7 2 1 16,11 0 3-16,-1 2 1 16,3 7 0-16,-1-2 0 15,-3 10 2-15,-4 1-2 0,-16 2 1 16,-8 1 0-16,-25 0 1 15,-12 3 1-15,-13 2-2 32,-9-1-3-32,6-4-25 15,1-3-20-15,4-11-52 0,9-9-28 0,8-13-86 16,7-10-69-16,17-16 158 16</inkml:trace>
  <inkml:trace contextRef="#ctx0" brushRef="#br0" timeOffset="132582.34">20031 5770 1296 0,'-5'3'163'0,"-7"1"86"16,-12-1 6-16,-10-3-97 31,6 5-52-31,4 6-53 0,2 2-24 0,14 5-29 15,0-3 0-15,7-1-5 16,10 4 1-16,10 1 6 16,6 3 5-16,4 0 5 31,-3 1-1-31,-8-2-2 0,-7 0-1 16,-15-2-2-16,-11 3 0 15,-15-1-9-15,-7-4-18 0,-17 0-61 16,-9-5-100-1,-9-5 103-15</inkml:trace>
  <inkml:trace contextRef="#ctx0" brushRef="#br0" timeOffset="133090.54">20805 5691 1073 0,'-7'14'110'0,"-4"4"14"15,-4 5-14-15,-2 6-10 16,4 5-68-16,7 2-3 15,6-3-13-15,2-3 2 16,18-9 14-16,-4-7 15 0,13-11 48 16,-2-5 10-16,-1-11 13 15,4-4-12-15,-11-8-35 16,-2 0-10-16,-13-5-22 16,-8 2-10-16,-14 1-15 15,-9-4-12-15,-6 5-45 16,-4 3-21-16,4 8-67 15,-1 3-41-15,12 8-173 16,10 1 195-16</inkml:trace>
  <inkml:trace contextRef="#ctx0" brushRef="#br0" timeOffset="133296.69">21283 5289 1328 0,'13'-34'141'0,"-10"7"120"0,-3 10-57 16,-8 15-22-16,-3 11-61 16,-4 25-68-16,-1 8-24 0,0 19-18 15,0 4 0-15,8 6-10 16,-1 1 8-16,7-2-61 16,2 1-58-16,-3-10-233 15,6-4 186 1</inkml:trace>
  <inkml:trace contextRef="#ctx0" brushRef="#br0" timeOffset="133457.35">21001 5647 1308 0,'18'-7'96'0,"9"1"36"0,10 3-30 15,7 0-21 1,2-3-41-16,-1-4-40 0,1-2-59 15,2 0 37-15</inkml:trace>
  <inkml:trace contextRef="#ctx0" brushRef="#br0" timeOffset="134305.41">21773 5527 1024 0,'-13'-5'211'15,"1"2"296"-15,-4 1-307 16,-1 8-17-16,-7 6-54 16,0 14-61-16,2 13-19 0,-3 7-35 31,1 2-7-31,15 3-6 0,1-10-3 0,17-10-3 16,15-4-1-16,8-20 2 15,11-3 2-15,16-10 2 16,6-9 2-16,8-5 2 15,-3-4 0-15,-16-2 4 16,-9-3 3-16,-34 1 4 16,-9-4 2-16,-15 0-7 15,-10 9-5-15,-11 13-11 32,-11 11-4-32,-8 20 0 0,1 7 2 15,13 3 3-15,14 0 0 16,24-9 1-16,11-8 0 15,17-11 1-15,10-2 2 16,5-10 2-16,6-1 0 16,-5 0 1-16,-11-7 2 15,-7 3 0-15,-12 1 1 0,-3 4-2 16,-2 5 1 0,-13 10-1-16,0 4-1 0,-13 5 0 15,-1 5-1-15,3-4-1 16,2 1 1-16,11-5 0 15,5 1 1-15,12-7 7 16,2-5 4-16,4-6 3 16,2-9 0-16,8-5-7 15,-3 2-2-15,6 5-3 16,-3-1-2-16,-6 11-2 16,-5 2 0-16,-11 10 0 15,-7 14 1-15,-10 11 2 16,-7 5 1-16,-7 7 0 15,-6-4-1-15,3-1 0 0,0-4 0 16,6-7-1-16,4-7 0 16,4-9-2-16,10-2-2 15,7-14-1-15,-3-2 1 16,9-15 4-16,-1-13 4 0,6-12 9 16,7-8 3-1,6-14 6-15,8 0-2 0,6 1-10 16,3 6-7-16,0 23-10 15,-1 11-5-15,-15 21 0 16,-17 7 0 0,7 17 5-16,-17 0 3 0,-6 3 4 15,3 1 2-15,-14 0 1 16,-9-5-3-16,-3 1-38 16,-2-6-36-1,-7-12-152-15,13-2-323 0,8-4 331 16</inkml:trace>
  <inkml:trace contextRef="#ctx0" brushRef="#br0" timeOffset="134649.43">22694 5634 1388 0,'-7'-2'118'0,"-10"0"52"16,-9 3-54-16,-12 8-27 15,3 7-45-15,-2 9-21 16,-1-5-11-16,23 6-12 16,-1-8-7-16,16-7-6 15,11-1-2-15,6-11 3 0,8 1 6 16,5-7 9 0,4 0-3-16,-4-3 19 15,-2-3 6-15,-7-4 23 16,-3 0 14-16,-11 5-10 15,-4 1-6-15,-6 14-21 16,-3 10-10-16,-8 6-9 16,1 6-1-16,-2 0-5 15,5-3-9-15,6-2-94 16,3-5-96-16,6-7 107 0</inkml:trace>
  <inkml:trace contextRef="#ctx0" brushRef="#br0" timeOffset="134962.74">22962 5632 1336 0,'-16'12'116'0,"-6"6"57"16,-2 0-3-16,3 6-36 15,2 1-38-15,13-9-35 16,13 0-29-16,11-7-23 15,2-6-1-15,5-4 0 16,-6-4 0-16,1-8-1 16,3 4 0-16,-1-2 0 15,0 2 4-15,-4 9 4 16,-6 0-2-16,-6 11-1 0,-4 3-1 16,-6 4-3-16,-1 1 0 15,3-2 0-15,2-3-3 16,7-8-7-16,2-2-25 15,3-6-123-15,3-3-88 16,5-1 116-16</inkml:trace>
  <inkml:trace contextRef="#ctx0" brushRef="#br0" timeOffset="135115.21">23074 5413 1658 0,'-31'0'83'0,"2"-2"19"15,6-2-49-15,13-3-71 16,3-4-49-16,8-9-256 16,8 0 199-16</inkml:trace>
  <inkml:trace contextRef="#ctx0" brushRef="#br0" timeOffset="135284.4">23360 5266 1620 0,'-3'36'70'0,"0"6"36"16,-2 7 30-16,2 8-14 16,-3 2-10-16,-7-2-52 15,1 1-31-15,-4-7-45 16,0-3-53-16,3-3-311 16,-10-3 246-16</inkml:trace>
  <inkml:trace contextRef="#ctx0" brushRef="#br0" timeOffset="135599.62">23181 5806 1556 0,'8'-21'123'0,"6"2"63"0,3-5-13 0,5 0-37 16,6 3-26-16,4-1-28 16,-7 2-21-16,5 7-25 15,-3 3-5-15,-5 5-11 16,8 7-4-16,-7 6-4 15,-3 1-2-15,-5 4 0 16,-8-2 5-16,-6 1 8 16,-1 0 3-16,-3 1 4 15,2 1-2-15,1 3-7 16,0-1-2 0,6 7-4-16,3 1-4 15,-4-1-3-15,-1 4-2 0,-8 1-1 16,-6 0 1-16,-13 2-6 0,-4 3-14 15,-5 2-75 1,-8 1-33-16,-18 6 56 16</inkml:trace>
  <inkml:trace contextRef="#ctx0" brushRef="#br0" timeOffset="165133.51">18406 6513 747 0,'5'-17'97'0,"-5"-1"63"0,3 1 4 15,-6-3-49-15,3 2-11 16,-4 3-1-16,0 0-2 16,-3 4-5-16,6 2-7 15,-5 1-16-15,3 1-8 16,3 4 8-16,0 3-1 0,-2 6-9 15,5 11-5-15,-2 16-25 16,2 12-10 0,0 17-13-16,-3 1-4 0,1 6-2 15,0-6-1-15,5-8-2 16,5 0 2-16,6-18-1 16,6-8 0-16,1-16 1 15,-8-8 3-15,2-14 2 16,-3-6 3-16,-4-13 0 15,3-3 0-15,-7-6-3 16,1 3-2-16,-3 9-4 16,-5 3 6-16,0 21 4 15,-1-2 2-15,0 18 0 16,-1 2-7-16,2 3-6 16,8 1-1-16,3-3 1 15,6 0 0-15,2-3 1 0,0-3 1 16,-2-6 9-16,3-1 4 15,0-5 7-15,-3-3 11 16,-1-2 14-16,-4-3 6 16,-5-4 12-16,-1-2-5 15,-5-2-10-15,-1-2-5 0,-1 0-10 16,0 1-4-16,-4-2-12 16,0 0-4-16,-4-2-8 15,-2 3-3-15,-5-1-2 16,-3 0 0-16,-3 6-3 15,2 3-1-15,-2 7-2 16,1 3 0-16,5 11-34 16,3-4-18-16,4 2-59 15,13 6-49-15,8-8-129 16,-1-2-121-16,12 4 225 16</inkml:trace>
  <inkml:trace contextRef="#ctx0" brushRef="#br0" timeOffset="165652.15">18961 6595 923 0,'-4'-11'155'16,"1"4"141"-16,-2 7-5 15,-10 4-77-15,-3 5-31 16,2 9-73-16,1 3-27 0,13 7-45 16,1 0-16-16,7-1-12 15,-2-3-2 1,10-3-4-16,2-4 0 0,2-6-1 16,9-3 0-16,-8-7 3 15,-1-5 1-15,0-6 2 16,-4-5 1-16,0-3 0 15,-2 1-3-15,-6 4-1 16,-6 0-2-16,4 15-4 16,-3 6 1-16,4 6-1 15,5 4 0-15,3-6 1 16,4-1 2-16,7-6 12 16,2-5 13-16,6-7 27 15,3-6 11-15,-1-9 15 16,0-3-4-16,-14-2-15 15,-7-3-9-15,-13-1-25 0,-11 1-7 16,-6-1-14-16,-5 2-9 16,-3 6-58-16,0 6-42 15,7 6-129 1,10 8-114-16,14 1 192 0</inkml:trace>
  <inkml:trace contextRef="#ctx0" brushRef="#br0" timeOffset="166139.95">19966 6493 1001 0,'1'-19'179'0,"-1"-5"263"15,-5 5-205-15,-8 5-16 0,-5 6-51 16,-5 12-80-1,-7 6-33-15,-9 14-32 16,2 11-10-16,2 3-14 0,8 3-1 16,25-8-4-16,8-9 1 15,23-3 2-15,6-5 2 0,0-8 4 16,1 1 1 0,-6-12 2-16,0-3 0 0,-7-5 2 15,-1-4-1-15,0-1-1 16,-6 2-1-16,-7 8-2 15,-2 6-1-15,-7 13-4 16,-5 3 0-16,0 7 0 16,2-1-1-16,6-2 1 15,8-2 1-15,9-6-4 16,8-8 13-16,13-4 20 16,0-4 9-1,1-9 29-15,-5-2-3 0,-14-5-6 16,-4 1-3-16,-14-6-20 15,-6-6-11-15,-11 4-13 16,-9-1-7-16,-11 11-23 16,-6 7-22-16,-4 7-66 0,3 5-56 15,13-2-213 1,13 3-310-16,17-5 395 0</inkml:trace>
  <inkml:trace contextRef="#ctx0" brushRef="#br0" timeOffset="166406.48">20488 6461 1128 0,'11'-5'150'16,"-5"-1"136"-16,-4 3-48 0,-10 1-40 15,-5 2-43-15,-10 1-70 16,-2 2-28-16,3 2-30 16,7 3-18-16,15 1-11 15,8-3-1-15,20 8 2 16,5-1 3-16,12 6 9 15,4 4 2 1,-11-4-3-16,-1 6 1 0,-26-3-3 16,-14 1 1-16,-30 0-3 15,-16-3-14-15,-11-2-67 16,0-4-65-16,15-11-277 16,8 0 244-16</inkml:trace>
  <inkml:trace contextRef="#ctx0" brushRef="#br0" timeOffset="166658.24">20693 6130 1118 0,'23'-4'166'0,"-2"4"92"16,-9 16-51-16,-3 6-28 16,-5 10-49-16,-2 7-12 15,-3 10-31-15,0 6-10 16,-7 7-27-16,-1-2-14 0,1 2-19 15,3-3-10-15,4-17-7 16,3-4-20-16,10-20-1 16,1-6-16-16,12-7-27 15,3-9-5 1,1-9-77-16,1-4-43 0,-2-7-115 16,-3-2-127-16,-9-5 246 15</inkml:trace>
  <inkml:trace contextRef="#ctx0" brushRef="#br0" timeOffset="166853.7">20733 6320 1287 0,'-32'-1'224'16,"11"1"136"-16,15 4-131 15,14-1-48-15,19-2-101 0,5-5-22 32,18-8-30-32,3 0-11 0,20-5-54 0,-2-2 139 15,2-7-85-15</inkml:trace>
  <inkml:trace contextRef="#ctx0" brushRef="#br0" timeOffset="169433.16">18684 7069 785 0,'3'-12'93'0,"1"4"142"16,-4-7-74-16,0 6 16 15,-3 2-24-15,0 0-57 16,2 7-24-16,1 7-26 16,-1 2-4-16,1 12-16 15,0 9-4-15,1 13-7 16,0 6-8-16,1 10-4 15,1 1-3-15,-2-2-3 16,2 0 1-16,1-17 1 0,0-2 1 16,3-17-1-16,0-7 1 15,2-10 6-15,1-11 5 16,3-17 14-16,4-13 11 16,1-10 12-16,5-2 4 15,8 5 4-15,-1 7-5 16,-5 11-10-16,4 11-6 0,-19 15-14 15,-1 11-6-15,5 15-9 16,-7 2-2-16,5 4-4 16,4 1 0-16,3-7 1 15,-7-9 1-15,7-15 5 16,0-6 11-16,1-17 12 16,7-3 4-16,-3-8 9 15,0-4-1-15,-4-1 2 16,-6 1-1-16,-2 11-7 15,-3 8-5-15,-4 15-1 0,-1 9 0 16,-2 16-3 0,-2 4-2-16,1 9-13 0,5 0-5 15,6-8-4-15,4-3-1 16,7-12-18-16,0-10-36 16,0-10-108-16,-2-8-125 15,0-12 150-15</inkml:trace>
  <inkml:trace contextRef="#ctx0" brushRef="#br0" timeOffset="169573.86">19303 6974 1335 0,'-24'6'147'0,"3"1"97"16,5 4-69-16,8-2-67 16,2-4-58-16,10-3-65 15,5 3-63-15,8 4-274 16,7 8 227-16</inkml:trace>
  <inkml:trace contextRef="#ctx0" brushRef="#br0" timeOffset="169890.37">19610 7225 1159 0,'0'0'148'0,"-7"-3"155"16,-9-5-90-16,-7-2-18 15,-4 0-59-15,1 5-79 16,-9 8-23-16,1 12-32 15,6 7-2-15,3 4-2 16,17 2-3-16,15-6 0 0,5-8 1 16,10-11 4-1,-1-5 3-15,9-7 14 0,-7-4 10 16,1-4 14-16,-5 2 6 16,-11 2 3-1,-2 3-3-15,-4 10-4 0,-3 8 0 0,-3 15-2 16,0 8-3-16,-2 9-9 15,5 3-7-15,0 3-13 16,3 0-4-16,1-3-2 16,-6-3-16-16,-2-8-62 15,-6-3-39 1,-7-4-192-16,1 1 173 16</inkml:trace>
  <inkml:trace contextRef="#ctx0" brushRef="#br0" timeOffset="170190.31">19777 6833 1739 0,'22'32'215'16,"-13"11"-26"-16,-8 13-43 16,-13 15-63-1,-5 1-25-15,-2-3-41 0,-3-4-9 16,7-11-7-16,7-9-1 15,11-15-2-15,7-5 0 0,9-17 1 16,0-9 1-16,2-16 3 16,3-11 2-1,3-6 1-15,2 2 1 0,-2 8-1 16,1 11 0-16,-8 17-2 16,-1 8-1-1,0 11-2-15,1-2-25 0,4-3-144 16,5-5-143-16,2-13 158 15</inkml:trace>
  <inkml:trace contextRef="#ctx0" brushRef="#br0" timeOffset="171380.81">20972 7203 895 0,'6'-3'145'16,"-4"-5"255"-16,-2-5-196 15,-3-7 15-15,-6-3-26 0,-5 0-82 16,-6-1-33-16,-4 11-50 15,-1 5-11-15,-4 13-11 16,2 15-5-16,-2 10-4 16,4 5 0-16,12 1-1 15,5-7 0-15,16-4-2 16,4-6 2-16,10-11 2 16,2-6 1-16,4-10 3 15,1-7 2-15,0-10 1 16,-2-5 0-16,1-10-1 15,-1-4 0-15,2-7 1 16,3-5 2-16,-7-9 3 16,-3-1 2-16,-3 3 4 15,0 12 5-15,-9 20 13 16,-3 13 0-16,-7 27-4 0,-9 10-6 16,0 22-16-16,-10 11-4 0,1 13-2 15,4 7-2-15,3-3 0 16,16-3 0-16,17-15-1 15,0-9 1-15,12-15 0 16,-3-7 0-16,-2-16 3 16,2-5 0-16,1-14 2 15,3-5 1-15,-4-12 4 16,-1-1 3-16,-9-4 13 16,-10-3 7-16,-12 7 2 15,-8 2-4-15,-14 17-12 16,-6 10-10-16,-1 19-7 15,4 14-2-15,3 6-1 16,7 2 0-16,13-1 0 16,5-7 1-16,10-7 0 15,11-2 2-15,10-13 0 16,6-5 0-16,18-7 1 16,3-2-1-16,1-4 0 15,-4-2 0-15,-16 7-2 16,-10 0 1-16,-13 11-2 0,-5 7-1 15,-10 5 0-15,-5-1 0 0,-4 0 2 32,-1-2 1-32,1-8 2 0,3-4 2 15,4-9 0-15,6-5 2 0,6-6 4 32,3-4 2-32,0-2-1 0,2 4-2 0,-1 11-6 15,0 5-2-15,-3 7-3 16,0 4 0-1,-3-1 0 1,0 0 0-16,3 0 0 0,1-5 0 0,3-2 1 16,10-1-1-1,-2-6 1-15,4 0 0 16,-4-5 2-16,-5 0-1 16,-5 3 0-16,-1 4 0 0,-6 10-1 15,2 5 0-15,-3 8 0 16,-3-1 0-1,-2 3 1-15,-5-1 1 0,-1-4-2 16,-6 0-1 0,-4-5-39-16,-2 0-35 0,-13-5-111 15,6-4-114-15,4-2 166 16</inkml:trace>
  <inkml:trace contextRef="#ctx0" brushRef="#br0" timeOffset="171531.9">22230 6974 1159 0,'15'16'199'0,"-5"7"241"16,-2 5-214-16,-6 1-66 15,-4-6-43-15,0-7-63 16,2-7-19-16,7-7-91 0,6-3-105 16,8-4 97-16</inkml:trace>
  <inkml:trace contextRef="#ctx0" brushRef="#br0" timeOffset="171686.32">22268 6734 1529 0,'-29'-28'125'0,"3"0"40"16,3 5-38 0,11 6-76-16,2-2-36 0,9-2-92 15,3 0-101-15,8-3 101 16</inkml:trace>
  <inkml:trace contextRef="#ctx0" brushRef="#br0" timeOffset="171832.31">22506 6522 1485 0,'3'50'178'16,"1"1"85"-16,-2 13-70 16,3-1-45-16,-10 3-76 15,6 2-24-15,-5-10-28 16,-3-1-11-16,6-6-110 15,-9-4-142-15,7 3 141 0</inkml:trace>
  <inkml:trace contextRef="#ctx0" brushRef="#br0" timeOffset="172237.16">22470 7053 1041 0,'16'-37'175'0,"7"4"300"15,-6-1-323-15,7 5 9 0,-2 3-32 16,-2 1-65-16,7 6-25 16,-2 7-28-16,1 7-7 15,-2 11 0-15,-3 9 1 16,-9 9 1-16,-8 0 2 0,0 8-4 16,-7-5-1-16,1-4 0 15,8 5 0-15,1-7 0 16,10-2 2-16,-4-7 17 15,-1-11 6 1,8-6 10-16,-8-6 6 16,8 1 3-16,-3-1 4 0,-10-2 5 15,-1 6-5-15,-4 7-13 16,4 12-5 0,-2 12-7-16,-4 8-1 0,-12 12-6 15,1 3-7-15,-3 8-7 16,-1-2-2-16,-1 0 0 0,-2-1-20 31,-12-3-50-31,2 1-39 0,-5-3-13 0,-7 1 44 16</inkml:trace>
  <inkml:trace contextRef="#ctx0" brushRef="#br0" timeOffset="189460.81">17922 2294 515 0,'0'-6'144'0,"-2"-2"118"15,-3 2-77-15,0 0-28 16,-4 0-51-16,0 1-21 15,3 0-16-15,1 0-6 16,5 5-14-16,3-1-2 0,1 10 3 16,1 7 1-16,-1 11-1 15,0 6-3-15,-4 10-21 16,-3 1-10 0,-2 6-11-16,-1 3 0 0,1-4-4 15,1-1 5-15,2-11-44 16,2-9-33-16,4-9-112 15,3-10-126-15,6-8 177 16</inkml:trace>
  <inkml:trace contextRef="#ctx0" brushRef="#br0" timeOffset="190114.47">18334 2168 434 0,'4'-5'140'0,"-2"1"123"15,-1 0-27-15,-2-2-79 16,-2 8-28-16,-4 0-30 16,1-2-13-16,-4 4-32 15,2 0-9-15,-2 4-13 0,-5 6-8 16,0 11-5 0,-5 3-2-16,-3 14-5 0,-1 4-3 15,2 6-6 1,9 6-2-16,5-5 0 0,7-5-1 15,9-4 1 1,1-8 0-16,9-5 1 16,-2-10 1-16,0-11 1 0,3-4 7 0,4-6 10 15,6-1 5-15,-5-8 14 16,-3-6-1-16,-9-3-2 16,-6-1 1-16,-9-1-10 15,-8 6-3-15,-11 2-13 16,-6 6-9-16,-2 6-10 15,0 7-9-15,9 2-55 16,5 3-46-16,11-7-231 16,3-3 200-16</inkml:trace>
  <inkml:trace contextRef="#ctx0" brushRef="#br0" timeOffset="190612.41">19018 2184 729 0,'0'-13'147'0,"-3"-3"168"15,1-3-120-15,-8 7 16 16,3-4-54-16,-11 11-55 31,-7 4-11-31,-13 4-33 0,-5 16-18 0,-2 10-17 16,1 8-6 0,10 16-9-16,4-1-2 0,14 3-4 15,8-3-2-15,15-8 0 16,8-8 0-16,9-10 1 15,7-5 1-15,3-9 2 16,1-6 2-16,3-11 4 0,-5-7 0 16,-9-9 10-1,-3-1 5 1,-4 0 11-16,-2 0 4 16,-1 6 1-16,-14 4-2 0,-6 11-12 15,-5 7-6-15,-5 11-12 16,13 6-5-16,-8 3-2 15,12 3-1-15,1-1-20 16,6 1-44-16,0-2-125 16,-8-6-88-16,1-2 135 15</inkml:trace>
  <inkml:trace contextRef="#ctx0" brushRef="#br0" timeOffset="191302.19">18872 2382 1116 0,'-7'-14'156'0,"6"3"131"0,0 3-66 16,14 5-45-16,-4-2-56 15,18 0-65-15,6-3-20 16,-5-2-27-16,10 1-19 16,-10-3-78-16,2 2-50 0,5 2-111 15,1-1-31 1,-7 3 52-16,-1 3 50 0,-9-1 127 15,-6 7 78 1,-5 5 85-16,-7 2 33 0,-5 11 37 16,-6 2-12-16,-4 11-34 15,4 4-29-15,-4 4-50 16,3-1-19-16,3-3-25 16,0 0-4-16,7-10-2 15,-2-7-1-15,4-6 1 16,2-6 3-16,-3-12 7 15,1-7 2-15,-1-10 2 16,-1-7-4-16,2-10-3 0,2-4 8 16,2-13 13-16,4-2 9 15,2-6 4 1,6 6-5-16,6 11 1 0,8 12 2 16,-3 15-5-16,5 6-4 15,3 14-16-15,-8 4-10 16,4 7-5-1,-9 6-2-15,-11-1-3 0,0-1 1 0,-12 7-1 32,-9 1 1-32,-13 0 0 0,-10 3 1 0,-11-6 1 15,-3-6 1-15,13-8-1 16,1-5-2-16,31-3-3 16,0 0-3-16,15 0-2 15,7 3 0-15,9 5 3 16,3 3 4-1,-2 6 2-15,9 2 1 0,-10 4 1 16,-16-2-1-16,0 1 1 16,-17-2 0-16,-3 2 2 15,-2 0 1-15,-24-2-1 0,-1 4 0 16,-23-11-33-16,2 0-31 16,0-3-109-1,-1-2-145-15,3 8 177 16</inkml:trace>
  <inkml:trace contextRef="#ctx0" brushRef="#br0" timeOffset="205082.29">23203 2106 533 0,'-6'5'114'0,"-7"-3"86"16,3 4 8-16,-9 0-28 0,-3 3-44 16,-7 6-33-16,-3 6-13 15,-4 5-25-15,-3 7-13 16,-1 17-30-16,0 3-10 16,1 16-11-16,5 1-2 15,14-2-2-15,10-12 2 16,22-11-2-16,9-9 3 15,17-13 16 1,-4-6 7-16,5-13 21 0,1-4 17 0,-16-10 13 16,1-4 7-16,-16-3 7 15,-5 0-9-15,-13-1-22 16,-8 1-14-16,-12 5-33 31,-7-3-9-31,-1 9-5 0,-3 3-27 0,11 4-63 16,4 5-57-16,12-8-229 15,22 2 219-15</inkml:trace>
  <inkml:trace contextRef="#ctx0" brushRef="#br0" timeOffset="205444.49">23394 2191 1168 0,'4'-20'147'31,"-1"9"83"-31,-1 5-17 16,-4 15-78-16,2 9-41 16,-8 8-44-16,-1 6-9 15,-6 3-26-15,2-3-6 0,-3 3-6 16,1 0-2-16,10-5-2 16,5-1-2-16,10-9-1 15,1-6 0-15,7-8 4 16,-5-6 0-16,1-7 7 15,2-2 1-15,-5-4 1 16,-1 2 0-16,-3 4 2 16,-6 6 3-16,2 5 1 15,-3 8 0-15,-7 10-4 16,3 6-2-16,0 4-4 16,-1-2-2-16,8-7-3 15,-2-4-23-15,10-7-86 16,4-3-83-16,8-1 94 15</inkml:trace>
  <inkml:trace contextRef="#ctx0" brushRef="#br0" timeOffset="205649.04">23840 2218 1271 0,'-2'2'138'0,"-2"6"110"16,2 12-61-16,-1 10-9 15,-1 5-53-15,2 5-64 16,1 1-16-16,-3-3-29 16,3-2-8-16,1-1-21 15,-1-4-42-15,5-2-154 16,-6-8-261-16,2-3 265 16</inkml:trace>
  <inkml:trace contextRef="#ctx0" brushRef="#br0" timeOffset="205823.72">23713 2446 1351 0,'1'-1'29'0,"-7"6"117"15,4-2 41-15,2 1 1 16,8-2-2-16,11-5-122 16,5-4-21-16,11-8-27 0,2-4-8 15,7 0-53-15,5 0-52 16,5 5-176-16,-2 1 151 15</inkml:trace>
  <inkml:trace contextRef="#ctx0" brushRef="#br0" timeOffset="206202.35">24429 2240 1425 0,'-12'-15'137'0,"-4"-1"53"16,-4 1 4-16,-3 9-98 16,-3 4-37-16,0 13-38 15,1 9-11 1,-1 10-14-16,1 5-2 0,15 8-1 16,2-3 0-16,11-4 0 15,13-2 0-15,-3-8 1 16,2-6 1-16,8-2-5 15,-5-8-22-15,3-8 1 0,0-3 2 16,-5-11 14-16,2 1 23 16,-6-4 5-16,-3 4 3 15,-5 5 2-15,-2 6 2 16,-7 15 1-16,-2 7-5 0,-2 8-4 16,1 4-5-1,5-4-10-15,3 0-26 0,3-6-174 16,2-7-254-1,-1-6 256-15</inkml:trace>
  <inkml:trace contextRef="#ctx0" brushRef="#br0" timeOffset="206375.72">24285 2443 893 0,'14'-3'131'16,"6"-2"22"-16,9 0 18 15,7-3-47-15,5-1-78 16,1 0-23-16,-2-3-12 16,-1 0-38-16,-4-1-141 0,-8 0-126 15,-8-1 138-15</inkml:trace>
  <inkml:trace contextRef="#ctx0" brushRef="#br0" timeOffset="206895.01">24678 2365 436 0,'0'41'106'0,"0"3"84"15,-3 0-89-15,0 5-37 16,3-7-41-16,-3-6-10 0,3-7-4 16,1-6 2-16,-1-11-3 15,-1-3 5-15,0-7 9 16,-7-11 32-16,4-3 46 31,3-4 24-31,-3-13 42 0,4-7-11 0,-1-13-20 16,1-10-19-16,8-8-44 15,1 7-19-15,7 12-13 32,0 11-1-32,1 20 2 0,3 10-2 0,1 10-17 15,0 5-7-15,-1 6-6 16,-1-1-3-16,-4 2 0 16,-4 0-1-16,-9 2-1 15,-4-2 0-15,-14 1 3 16,-3-2 1-1,-7-2 2-15,-7-2 1 0,7-6 3 0,3-3 0 16,14-4 1-16,6-2 0 16,11-1-6-1,7 1-1-15,10 5-1 0,7 4 0 16,2 9 4-16,4 5 0 16,-3 9 6-16,-1 0 1 15,-12 0 1-15,-5 2 1 0,-17-5 1 16,-8 3 1-16,-18-7 2 15,-10 0 0 1,-12-3-7-16,-8-6-5 0,0 2-11 16,-2-5-21-16,-1-7-59 15,1 0-43-15,2-13-119 16,6 0-150-16,17-10 227 16</inkml:trace>
  <inkml:trace contextRef="#ctx0" brushRef="#br0" timeOffset="210232.56">22431 3671 843 0,'-5'-2'110'0,"2"-1"118"16,-2 0-46-16,2-1 33 15,-8 0-46-15,11 2-41 16,-2 2-16-16,-1 5-25 16,10 8-11-16,-13 8-30 15,10 10-11-15,-11 9-18 16,0 9-5-16,7 4-9 0,-8 0-1 15,18-1-2-15,-8-11-25 16,-1-12-86-16,12-5-99 16,-2-13 107-16</inkml:trace>
  <inkml:trace contextRef="#ctx0" brushRef="#br0" timeOffset="210465.92">22808 3663 1547 0,'13'7'160'0,"8"2"62"0,-20 6-25 15,3 5-52 1,1 7-67-16,-9 5-30 0,2 6-31 16,3 1-5-16,-6-2-6 15,-8-5-18-15,17-4-69 16,-8-2-44-16,5-7-165 15,5-7-200-15,-12-8 287 16</inkml:trace>
  <inkml:trace contextRef="#ctx0" brushRef="#br0" timeOffset="210654.7">22661 3641 1015 0,'-12'0'182'16,"4"1"279"-16,7 2-245 15,10-3 37-15,7-2-35 0,13-5-65 16,5 1-33-16,22 0-65 16,-5-3-23-16,-4 2-24 15,-4 0-5-15,-14 3-79 16,0 4-65 0,2 5-294-16,-3 2 244 0</inkml:trace>
  <inkml:trace contextRef="#ctx0" brushRef="#br0" timeOffset="210843.67">23203 3685 1069 0,'-4'12'206'15,"1"4"133"-15,2 5-106 16,-4 6-36-16,1 10-108 16,-1 2-26-16,-3 4-47 15,5-4-2-15,-2-3-14 16,2-6-31-16,5-4-131 0,2-4-118 15,1-6 140-15</inkml:trace>
  <inkml:trace contextRef="#ctx0" brushRef="#br0" timeOffset="211221.06">23146 3720 1123 0,'0'-39'149'0,"9"6"109"15,7 6-19-15,16 13-38 16,-2 2-32-1,6 10-38-15,-3 1-19 0,-6 6-50 16,8 8-19-16,-14 1-26 16,-3 3-9-16,-12 0-8 15,-13-1-6-15,-6-1-6 16,-8 0-1-16,-9-1 1 16,5-1 4-16,-9-6 8 15,8-4 0-15,19-1-1 16,9 0-2-16,19 4 3 15,1 1 5-15,7 6 10 16,-5 0 5-16,2 5 3 16,-1 4 0-16,0 4-5 0,1 4-3 15,-5-2-6-15,-5-5-2 16,-11 3-1 0,-10-5 1-16,-16 1 5 0,-10 0 0 15,-8-5-16-15,-12-1-20 16,-18-10-70-16,0 0-57 15,-11-11-95-15,13 0 121 16</inkml:trace>
  <inkml:trace contextRef="#ctx0" brushRef="#br0" timeOffset="-198172.28">19507 16124 830 0,'-18'8'118'0,"4"-2"78"16,-5-3-47-16,9-5-72 0,-1-3-25 0,3-6-21 16,8 0 1-16,3-1 2 31,3 0 10-31,4 3 17 15,-2 3 1-15,5 1 7 16,2 2 8-16,9-4 25 16,8-3 15-16,16 0 11 15,16-8-3-15,23 2-29 16,1-6-21-16,-3-4-33 16,-10 5-20-16,-17 1-15 15,3 6-1-15,-23 3 1 0,-2 2-10 16,-25-1-93-16,-12-1-103 15,-13-1 106-15</inkml:trace>
  <inkml:trace contextRef="#ctx0" brushRef="#br0" timeOffset="-197905.19">20070 15681 1706 0,'7'9'156'0,"5"3"106"16,4 1-63-16,8 5-65 15,6 1-28-15,8 4-44 16,-2 0-18-16,-1 0-30 16,-4 1-8-16,-4 0-3 15,-2 1 0-15,-7-1-1 16,-4 1 2-16,-7 6 1 16,-7-6 1-16,-7 5-23 15,-10-1-19-15,-7-5-51 16,-1 1-38-16,-5-10-103 15,5-5-56-15,6-11-212 16,4-6 259-16</inkml:trace>
  <inkml:trace contextRef="#ctx0" brushRef="#br0" timeOffset="-197231.08">21179 15624 1644 0,'-1'2'155'16,"1"0"151"-16,-1-2-168 15,-10-5-19-15,-5 4-19 16,-10 2-18-16,-15 6-29 15,2 9-7-15,-5 10-24 16,-3 3-8-16,14 12-13 16,6 2-3-16,11 2-10 15,7-1-3-15,10-3-13 0,10-3-2 16,14-3-13-16,8-5 2 16,24-14 15-1,6-4 5-15,-2-12 17 0,1-4 2 16,-12-3 2-1,-1-4 1-15,8-4 1 16,1-4 0-16,2-2 9 0,-9-3 7 16,-12 2 14-16,-14-2 8 0,-17 0 7 15,-2 2-3-15,-22 3-5 32,-3 5-4-32,-21 9-13 0,-8 4-6 15,7 14-12-15,-4 7-5 0,19 9-8 31,8 4-2-31,10-4-2 0,8 1 0 0,12-10 3 16,7-7 2-16,8-7 5 16,6-6 2-1,8-9 7-15,-3-5 5 16,-3-2 12-16,-4-5 8 0,-14 0 14 16,1 5 7-16,-12 1 2 0,-5 6-4 15,-2 9-18 1,-3 6-10-16,2 15-15 15,-3-1-7-15,5 5-28 16,-3-6-22-16,13-8-64 16,11-3-43-16,6-7-98 15,7-2-46-15,5-12-34 16,9 3 148-16</inkml:trace>
  <inkml:trace contextRef="#ctx0" brushRef="#br0" timeOffset="-196398.74">22045 15842 664 0,'17'-15'224'0,"-8"1"240"15,-6 2-52-15,-9 4-103 16,-7 1-41-16,-7 5-74 16,-4 4-42-16,-16 9-61 15,2 3-24-15,4 10-37 16,1 7-12-16,18 5-15 16,4 4-4-16,13 2-6 0,4-8-3 15,18 0-4-15,9-6 0 16,11-15-2-16,2-4 1 15,-3-15 4-15,-3-9 2 16,1-10 3-16,0-12 3 16,4-13 1-16,0-7 2 15,4-13 1-15,-6 1 1 16,-2-3 12-16,-7-1 10 0,-19-3 23 16,0 6 4-16,-8 15-2 15,-1 14-3-15,0 32-2 16,-4 17-4-16,0 26-6 15,-3 13-10-15,4 20-20 16,-3 3-3-16,-4 4-1 16,3-1-4-16,-2-5-3 15,5-5 0-15,4-14-4 16,-1-9 4-16,-1-20 2 16,-4-9-1-16,2-17 5 15,5-1-1-15,4-9 1 16,3-3 1-16,0 3-1 0,0-2 1 15,2 5-2-15,5 12 0 16,5 3 2 0,4 2-1-16,13 8 1 0,6-8 0 15,10-4-1-15,1-5 1 0,-6-6 5 16,-6-4 5 0,-8-7 5-16,-10 2 6 0,-12-3 10 15,-8 3 1 1,-18 6 3-16,-9 6-5 15,-7 15-20-15,0 11-10 0,1 18-12 16,5 6-4-16,6-4-2 16,12 0 2-1,11-18 2-15,6-3 2 16,11-16 6-16,1-8 4 16,7-11 2-16,0-12 1 0,9-3 2 15,3-2-2 1,1 1 1-16,0 7 0 0,-14 12-1 15,0 10 0-15,-10 12 1 0,0 7 0 16,0 12 0 0,-3 4 2-16,-2 1 1 15,-2 3 1-15,-9-1 6 0,-7-8 2 16,-13 1 1 0,-9-7-2-16,-11-1-7 0,-5 0-7 0,-12-10-12 15,-10-3-10-15,-8-6-37 31,0-4-25-31,5-10-93 16,5-2-71-16,-1-21 137 16</inkml:trace>
  <inkml:trace contextRef="#ctx0" brushRef="#br0" timeOffset="-180883.47">21101 16656 1313 0,'-1'4'56'0,"1"0"20"16,-1-2-23-16,-2-1 23 15,2 0 24-15,0 0 49 16,1 1 8-16,-1 2-16 0,-6 1-20 16,-13 3-45-16,-5 3-21 15,-10 4-28-15,5 3-7 16,1 1-16-16,5 0-4 15,12-2-5 1,5 0-3-16,14 2-2 0,7-2 1 16,12 1 7-16,7-1 1 15,10-3 4-15,-2-1 1 16,-6 0 6-16,-3-2 2 0,-21 2 12 16,0 3 4-16,-23 2-2 15,-14 0-4 1,-18 4-12-16,-10-1-2 0,1 3-46 15,0-1-31-15,15-3-101 16,1-5-85-16,18-7 140 16</inkml:trace>
  <inkml:trace contextRef="#ctx0" brushRef="#br0" timeOffset="-180458.73">21217 16900 1372 0,'6'21'184'0,"-3"-1"192"16,2 5-269-16,-1 2-24 15,-1 14-60 1,0 7-11 0,-3 12-8-16,-1 1-4 15,0-3-23-15,-2-3-29 16,6-16-40-16,-3-4-1 15,0-14 23-15,2-10 37 16,-5-10 43-16,1-6 12 16,-1-16 35-16,-6-9 17 0,7-18 35 15,-2-12 3-15,4-13-15 16,4-3-15-16,10 4-36 16,0 8-13-16,9 16-20 15,5 13-4-15,5 19-1 16,7 8 1-16,5 13 2 15,2 4-3-15,-6 9 1 16,-11-2 1-16,-12 8 2 16,-22-3-1-16,-20 2-11 15,-9 3-17-15,-16-5-49 16,2 1-31-16,2-9-58 16,5-1-45-16,14-10-290 0,8-2 301 15</inkml:trace>
  <inkml:trace contextRef="#ctx0" brushRef="#br0" timeOffset="-179625.5">21629 16912 1513 0,'9'19'138'16,"-4"-3"74"-16,3 0-60 15,-1-11-91-15,-2 2-29 0,8-6 10 16,-3-7 3-1,4-8 17-15,1-8 10 0,-4-9-21 16,1 1-11-16,-1 0-13 16,-6 0-3-16,-7 8 13 15,-4 9 2-15,-8 17-5 16,-1 14-5-16,-6 18-24 16,2 4-8-16,2 11-12 15,0-3-3-15,10 3 0 16,5-7 0-16,10-11 5 15,7-8 2-15,11-16 2 16,7-7 0-16,7-14 6 16,10-9 2-16,13-9 9 15,3-1 11-15,-8-3 21 16,-10-1 10-16,-23 3 12 16,-10 1 2-16,-11 10 2 0,-12 1-5 15,-6 15-17-15,-7 6-11 16,-8 18-26-16,-2 15-7 15,-6 11-6-15,5 10-3 16,9 2-8-16,12 0-6 16,22-5-25-16,12-9-21 15,11-16-49-15,0-11-21 0,7-15-94 16,-9-9-19-16,7-16-149 16,-1-4-24-16,-1-11 113 15,4 2 49-15,-6 2 302 16,-2 1 117-16,-10 6 131 15,-6 4 48-15,-10 7 5 16,-7 3-25-16,-11 9-72 16,-5 1-43-16,-6 14-89 15,-2 8-35-15,3 14-51 16,4 10-13-16,5 5-12 16,4 2-6-16,8-7 3 15,3-3-30-15,10-13 0 16,3-7 1-16,4-16-3 0,4-15 33 15,1-21 2-15,5-7 3 16,-1-17 4-16,-1-3 5 16,-10-12 14-16,-3-2 13 15,-12-7 22-15,3-3 6 16,-4 6-2-16,0 6-10 16,4 25-19-16,-4 15-6 15,2 29-4-15,-5 12-3 0,-5 28-7 16,-4 14-6-16,-2 25-11 15,2 10-6-15,4 9-30 16,3 2-26-16,9-5-73 16,3-6 247-1,8-15-111-15</inkml:trace>
  <inkml:trace contextRef="#ctx0" brushRef="#br0" timeOffset="-173761.96">19168 17608 597 0,'2'-9'147'0,"-1"-2"142"15,-1-1-155-15,0 1-30 16,-4 6-13-16,0 3 14 16,0 5 32-16,-1 3 7 0,2 7-19 15,0 4-13-15,1 11-44 16,0 9-24-16,1 12-24 16,1 5-10-16,2 6-7 31,1 1-3-31,1 1-21 0,3-3-30 0,1-7-70 15,4-14-42-15,3-14-153 16,-1-4 175-16</inkml:trace>
  <inkml:trace contextRef="#ctx0" brushRef="#br0" timeOffset="-173161.32">19375 17901 1519 0,'6'26'77'0,"-6"-4"16"0,0-4-48 16,8-10-42-16,2-6-4 15,10-11 22 1,4-5 20-16,-4-5 36 0,-4-5 13 16,-5 1-13-16,-1 0-15 15,-9 7-23-15,-4 7-9 0,-10 6-9 16,-4 8-3-16,-7 7-13 15,-3 10-3-15,1 13-4 32,1 5-2-32,11 4-1 0,7 3 2 0,16-5-2 15,4-7 1-15,9-13-1 32,10-9 0-32,-3-16 7 15,8-6 11-15,-2-15 19 16,-4-5 15-16,1-8 15 0,0-7 2 15,-2 8-6-15,2 0-13 0,-8 9-16 32,-4 8-8-32,-12 9-7 0,-3 7 0 0,-6 7-4 31,-2 4-3-31,1 8-5 0,0 2-2 16,4 0-1-16,7 0-2 15,10-7 1-15,0-2-1 16,6-4 3-16,0 1 0 15,-6 1 0-15,1 1 1 16,-9 6 1-16,-3 0 1 0,-4 4 2 16,-6-1 1-16,-3 2 1 15,-1 4 0-15,-5-7 0 16,-4-8-1-16,-7-6-3 16,-6-7-2-16,-5-3-8 15,2 7-13-15,-1-5-53 16,7-2-34-16,9 3-70 15,5-6-31-15,11 3-118 16,8-6-180-16,11-9 298 16</inkml:trace>
  <inkml:trace contextRef="#ctx0" brushRef="#br0" timeOffset="-172512.64">20072 18020 1066 0,'0'8'132'0,"1"-4"110"0,3-6-122 16,2-10-80-16,2-7-21 15,-2-8-13-15,-1-2-2 16,0-1-1-16,2 0-1 16,1 1 0-16,4 4-1 15,2 3 0-15,5 9 0 0,-4 1 0 16,-1 8 1-16,-2 8 22 15,-1 2 13-15,-3 10 30 16,1 1 11-16,1 6 1 16,-4 2 1-16,2 3-2 15,-3-1-3-15,-8 2-15 16,-2 0-13-16,-12 1-23 16,-8 0-8-16,-9 3-7 15,-2-1-2-15,-1-1-9 16,1-3-2-16,7-5-3 15,2-6-2-15,10-17-22 16,3-9-20-16,13-27-111 16,6-10-115-16,15-13 156 0</inkml:trace>
  <inkml:trace contextRef="#ctx0" brushRef="#br0" timeOffset="-172206.78">20829 17493 1817 0,'-17'6'104'16,"1"8"46"-16,-5 5-33 0,3 16-36 15,2 9-1-15,-3 5-6 16,11 7-5-16,1 1-16 16,5 1-13-16,6 6-25 15,1-2-9-15,2-6-34 16,1-5-69-16,-4-2-82 16,-4-11-81-1,-1-5 122-15</inkml:trace>
  <inkml:trace contextRef="#ctx0" brushRef="#br0" timeOffset="-171881.54">20590 18062 931 0,'17'-17'210'0,"6"-4"203"31,3 0-153-31,8 0-127 16,-3 0-39-16,2 5-32 15,-6 3-11-15,-2 7-13 16,0 5-5-16,-10 7-9 15,-1 5-3-15,-12 11-6 16,-2 6-1-16,-1 11-6 16,-4 0-3-16,3 3-4 15,2-1-1-15,4-16-1 16,6-5-4-16,3-18 5 16,7-9 7-16,5-13 12 15,3-5 5-15,1-7 3 16,-6-2-1-16,-12 1-7 15,-11 5 1-15,-17 5 1 0,-7 4-8 16,-9 10-14 0,2 6-27-16,6 8-91 15,6 4-86-15,11 1 108 0</inkml:trace>
  <inkml:trace contextRef="#ctx0" brushRef="#br0" timeOffset="-171216.6">21305 17837 1322 0,'-1'13'253'16,"-6"2"347"-16,-7 3-456 15,-5 0-57-15,-6 5-62 16,-1 5-15-16,-6 14-11 16,5 4-4-16,8 8-5 15,1 4 0-15,18-27-3 16,10 1 0-16,11-20-1 15,4-15 0-15,4 2 5 16,3-21 0-16,6-16 9 16,2-3 9-16,3-13 12 15,-3 9 9-15,-7 9 16 0,-11 8 0 16,-11 16 5 0,-3 11-6-16,-9 19-17 15,-6 10-7-15,1 11-15 0,-4 1-4 16,9-2-2-16,2-10-3 15,15-10-5-15,3-10-1 16,10-15 0-16,2-7 2 16,-3-20 6-16,-4-2 3 0,2-6 5 15,-6 4 7 1,-1 15 4-16,-1 5 2 0,-14 16 6 16,2 9-4-16,-6 18-7 15,-2 6-4-15,4 8-10 16,0-4-2-16,3-6-5 15,4-12-1-15,6-15-1 16,-3-3 0-16,9-14 2 16,-2-3 3-16,6-6 2 15,4-1 1-15,-4-3 3 16,2 10 2-16,-4 8 5 16,1 4 2-16,-3 11 2 15,-1 5-1-15,-7 5-2 0,-2 6 3 16,-1 2 2-16,-2 6 0 15,0-4 0-15,-8-3-2 16,-13 0-4 0,0-12-3-16,-14-3-10 0,0 5-14 15,-6-8-51-15,-9 2-37 16,7-1-77 0,-2-8-211-16,16-7 243 0</inkml:trace>
  <inkml:trace contextRef="#ctx0" brushRef="#br0" timeOffset="-170659.26">22446 17876 1275 0,'-7'25'261'15,"0"4"301"-15,-7 8-384 0,-2 5-68 16,-12 5-84-16,-1 3-16 15,15-5-6-15,7-2-4 16,19-22 5-16,10-7 3 16,17-11-1-1,-4-8 1-15,2-12 7 0,-2-11 2 16,-13-10 16-16,1-10 11 16,-6 7 2-16,-5-3 1 0,-11 4-6 15,-5 4-7-15,-20 17-11 31,2 5-21-31,-10 19-48 16,-6 10-30-16,4 12-54 16,-1 4 3-16,19-4 25 0,8-5 18 0,27-17 49 31,10-7 13-31,5-14 9 16,6-5 6-16,-4 1 7 15,0 4 2-15,-3 8 12 16,-2 8 6-16,-8 10 10 15,-3 5 3-15,-10 6-5 16,-9 5-7-16,-7 2 13 16,-3-3 7-16,3-13 7 0,2-4 4 15,8-18-11-15,6-5-4 16,6-7 4-16,11-5 5 16,8 7-8-16,8 3-5 15,-1 13-15-15,-1 11-6 0,-10 14-15 16,-1 2-11-16,-4 6-67 15,-7-2-41-15,2-6-103 16,-4-9 108-16</inkml:trace>
  <inkml:trace contextRef="#ctx0" brushRef="#br0" timeOffset="-169494.91">22047 18590 1208 0,'-6'-35'145'0,"-4"5"110"16,-7 4-58-16,-9 15-79 16,-4 9-27-16,-6 18-40 15,-2 12-17-15,7 14-24 16,1 5-8-16,13 2-12 16,2-5-7-16,12-8-2 15,3-5 1-15,10-13 2 0,4-1 3 16,8-17 2-16,9-16 1 15,9-13 16-15,-3-11 12 16,4-17 21 0,-5-3 11-16,-10-12 19 0,-1-8 6 15,-9 0 16-15,-4 11-2 16,-7 18-17-16,-2 16-9 0,-3 14-7 16,-4 8 1-1,-1 30-6-15,-3 3-5 0,4 29-27 16,-7 7-11-16,9 7-8 15,1 17-3-15,1-4-3 16,10-11-1-16,2-10-4 16,0-21 0-1,4-9-3-15,1-6 0 0,6-16 3 16,6-3 2-16,3-14 6 16,4-3 1-16,-3-16 3 15,-3 2 2-15,-12 6 5 16,-7-9 5-16,-13 13 8 0,-9-2 4 15,-2 11 3 1,-3 14-4-16,-1 19-9 16,1 11-6-16,3 7-16 0,4-5-4 15,9 2-6-15,5-10 1 0,9-7 1 32,5-4 1-32,6-14 1 15,7-4 0-15,4-3 5 0,-4-12 3 16,-2-3 3-16,-7 4 2 0,-1-16 2 15,0 13 0-15,-6 7 3 16,-3 16 2-16,-4 11 2 16,-3 6-7-16,-3 4-10 31,3-16-6-31,0 4-7 16,1 2 3-16,3-11 3 15,1-5 1-15,1-3 5 0,4-12 3 0,1-4 6 31,4 4 1-31,2-5 11 16,3 6 4-16,-3 8 3 0,3 0 1 16,-5 9-4-1,-2 2-3-15,1 3-1 0,-12 8-1 16,7 4-4-16,-3 0-3 16,-1-5-4-16,4-5-1 15,-5-2-3-15,0-1 0 16,-3-1 0-16,4-4 2 15,-8-2 3-15,-2 2-1 16,-3 6-19-16,-11-2-18 16,-5 15-63-16,-1-10-39 15,-11-6-162-15,7-10 168 0</inkml:trace>
  <inkml:trace contextRef="#ctx0" brushRef="#br0" timeOffset="-169330.91">23032 18430 1403 0,'11'30'246'0,"1"11"244"16,-2 3-197-16,-1-1-154 15,-3 3-41-15,-1-15-61 16,0-5-8-16,1-9-29 0,3-17-26 16,-1-4-90-16,3-14-63 15,3-17 86-15</inkml:trace>
  <inkml:trace contextRef="#ctx0" brushRef="#br0" timeOffset="-169204.83">23102 18286 1873 0,'-14'23'108'16,"-1"-7"71"-16,9-15-337 15,4-5 113-15</inkml:trace>
  <inkml:trace contextRef="#ctx0" brushRef="#br0" timeOffset="-169011.05">23346 18199 2231 0,'2'32'117'0,"-2"11"28"0,1-1-65 16,-2 14-55-16,-3 4-14 15,4 2-7-15,-1 1-20 16,-6-8-83-16,0-10-78 31,-4-20 87-31</inkml:trace>
  <inkml:trace contextRef="#ctx0" brushRef="#br0" timeOffset="-168538.84">23135 18618 1627 0,'-2'-7'140'0,"7"-7"106"16,3 6-84-16,12-9-42 16,5 0-11-16,13 14-7 15,3-15-7-15,-1 6-25 16,-1 0-15-16,-5-8-31 16,1 5-9-16,1 1-9 15,-3 4 0-15,-2 3 2 16,-8 5 3-16,-10 5 7 15,-5 3 2 1,-8 14-6-16,-3 7-9 0,-6 16-13 16,0 1-5-16,2-1-1 0,5-6 2 15,6-23-4-15,6-4-2 16,10-18 0-16,7-3 7 16,9-6 17-1,0-8 7-15,-3 0 19 16,-8-8 8-16,-11 7 4 15,-2 13 9-15,-7 11 9 0,-3 19-6 16,-3 11-8-16,-5 0-12 0,-4 13-24 16,-3-2-5-16,-7 11-6 15,-3-3-1-15,-3 1-6 16,-2-8-6-16,-1-2-10 31,-6-2-6-31,-1-5-13 0,-2-4-11 0,3-17-47 16,-1-12-34-1,-8-26-101-15,-13-11 122 0</inkml:trace>
  <inkml:trace contextRef="#ctx0" brushRef="#br0" timeOffset="-80994.28">22802 8270 666 0,'6'-1'131'15,"-5"-2"107"-15,-1-1-85 16,-3 0-33 0,-1 0-29-16,6 2-2 0,3 2 2 15,3 1 6-15,-5 3 4 0,-2 4-4 16,-1 7-21-16,1 9-9 16,4 11-21-16,1 5-10 15,3 9-15-15,-7-1-7 16,5 4-7-16,2 0-2 15,-2-2-3-15,-5-6 0 0,-3-6-25 16,-5-5-32-16,-4-13-108 16,8-2-145-16,0-9 171 15</inkml:trace>
  <inkml:trace contextRef="#ctx0" brushRef="#br0" timeOffset="-80471.17">22537 8822 869 0,'1'1'59'0,"-1"-1"12"15,0 2-5-15,-3-1-14 16,2-2 24-16,-2 0 48 15,-1-4 14-15,3 5-13 16,0 2-26-16,3 6-48 16,0-3-21-16,6-2-6 15,-3 1 6-15,10-5 18 16,7 1 11-16,6 0-4 16,13-2-5-16,18 2-19 15,2-3-11-15,4 0-9 16,1-2-3-16,-7 3-2 0,3 0 0 15,-4 3-2-15,-2 0-1 16,-11-3 0-16,-10 0 0 16,-19-5-34-16,-9 1-37 15,-24-3-130-15,-8-2-122 16,-2 1 173-16</inkml:trace>
  <inkml:trace contextRef="#ctx0" brushRef="#br0" timeOffset="-79936.94">22605 8943 53 0,'-12'4'9'0,"-1"2"5"0,-1 1-6 16,-2-3-5-1,4 1 53-15,3-1 97 0,1-1 27 16,3 0 42-16,4 1-36 15,0-2-58-15,3 2-7 16,4 0-10-16,-6-4-2 16,-1 0-11-16,2 1-4 0,3-1-3 15,0-2-10-15,3 1-19 16,-3 0-14-16,-2-1-31 16,2 1-7-16,-4-3-5 15,-2 1-2-15,2 2 13 16,3 1 9-16,9 2 22 15,3 1 4-15,6-1 6 16,8-1-1-16,16 2-3 16,5-1 4-16,19 1-12 15,5-1-10-15,-4-2-17 16,4 1-6-16,-10-2-7 16,-13 0-1-16,-6-1-34 0,-12-2-44 15,-14 0-198 1,-10 1 162-16</inkml:trace>
  <inkml:trace contextRef="#ctx0" brushRef="#br0" timeOffset="-76863.95">22937 9043 502 0,'12'-1'94'0,"0"0"84"16,-4-1-32-16,-3 1-73 15,-2-1-5-15,-7 2 4 0,1 2 24 16,-8 4 45-16,0 4-4 16,3 2-33-16,-13-2-28 15,10 0-59 1,4 2 8-16,3-3 16 0,8 1 5 15,7 2 8 1,2 1-20-16,2 1-23 0,-2 1-24 0,-3 0-121 16,-6 0-213-1,-1 3 198-15</inkml:trace>
  <inkml:trace contextRef="#ctx0" brushRef="#br0" timeOffset="-76016.75">22957 9108 617 0,'-4'-5'40'0,"4"0"8"0,-4-1 10 15,-1 1 20-15,7 2 30 16,-6 0 54-16,3 2-2 31,1 0-18-31,0 1-23 16,3-1-35-16,2 1-11 15,1-3-18-15,-6-1-2 0,8 0-10 16,-3-1-5-16,2 1 1 16,0 1 0-16,-7-2 3 15,0 2 0-15,-6 1-11 16,5 2-5-16,0 0 0 16,1 0 3-16,0 1 6 15,-8 1 0-15,8-2-9 16,-1 2-5-16,1 1-9 15,4 0-2-15,-4 3-4 16,-2 0 2-16,-6 6-2 16,0 3 0-16,-3 9-1 15,-1 3-4-15,9 6-1 16,1 1 0-16,3-1 0 16,1-4 0-16,3-5 1 0,2-3 0 15,-2-8 0-15,3-1 1 16,-6-6 0-16,-2-5-4 15,0 0-56-15,0 0-49 16,-4-3-174-16,0-4-185 0,4 1 260 16</inkml:trace>
  <inkml:trace contextRef="#ctx0" brushRef="#br0" timeOffset="-75104.23">22698 9412 862 0,'0'1'105'0,"-1"1"75"16,1-2-102-16,0 2-40 0,1-3 6 16,3-2 19-16,4 0 36 15,3-1 14-15,11 3-26 31,4 0-21-31,10 1-38 0,9 2-13 0,-4 1-11 16,-3 1-2-16,-2-3 1 16,-7 0 1-16,-6-1 0 15,1 2 2-15,-9 0-1 16,-7 0 2-16,-8-1-2 16,-8 2 0-16,-7 2-2 15,-4 0-7 1,-4 3-15-16,0 0-3 0,-2 2-2 15,6-1 6 1,-2 1 13-16,3-2 4 0,7-4 1 16,4 0-1-16,9-2 1 0,1-2 0 15,10-1 0 1,-6-1 1-16,9-1 9 0,-1 2 3 16,0 1 2-1,1 3 1-15,-5 0-8 0,1 2-3 16,-6-1-1-16,-2 1 0 0,-4 1 2 15,-5-1 0-15,-4 0-1 16,-6 1-1-16,1 1-3 16,2-1 0-16,4 2-1 31,1-1-1-31,5-1-2 0,3 2 1 0,6 1 0 16,3-2 1-16,-2 1 1 31,0 0 0-31,-4-1 1 0,-2 0 0 15,0 2 1-15,0-3-1 16,-4 1 0-16,3 6 0 0,-1-3 0 16,-1 6 0-1,2-5 1-15,0-2-1 16,0-2 1-16,2-1 0 0,-6-2 0 16,3 0-1-1,0 6 0-15,-3-5 0 0,5 10-1 0,-4-2 0 16,2-5 1-1,3 5-1 1,-1-5 0-16,3 3 0 0,-3-2 0 16,-4-2-19-16,-2 4-136 15,-1-1-150-15,0 3 162 16</inkml:trace>
  <inkml:trace contextRef="#ctx0" brushRef="#br0" timeOffset="-73780.6">23651 8503 566 0,'5'5'68'0,"4"2"81"16,0-1-15-16,1-1 13 15,-1-1 15-15,4-3 7 16,-8 2-14-16,1-2-39 16,-1 3-26-16,-9-1-41 15,2-2-10-15,2 0 6 16,-1-1 5-16,-8-1 15 15,9-2 1-15,-9 0-18 16,-7 0-9-16,-6 2-21 16,-11 1-10-16,-8 8-9 15,5 3-1-15,-2 13-2 0,1 4 1 16,7 8 0 0,4 1-1-16,14 4 0 15,6-1-1-15,6-7-4 0,8 1-13 16,10-12-67-16,4-6-32 0,12-6-127 15,3-4-98 1,9-4 203-16</inkml:trace>
  <inkml:trace contextRef="#ctx0" brushRef="#br0" timeOffset="-73006.48">23813 8779 1342 0,'1'-12'95'16,"-2"-1"26"-16,-1-2-33 0,-3 3-28 16,-5 4 0-16,1 2 11 15,-7 7-7 1,1 6-12-16,-3 10-25 0,-14 0-13 16,7 5-14-16,0-3-2 15,17-1-4-15,13 0 0 16,15-8 0-16,6 0 2 15,0-6 4 1,3-4 3-16,-4-4 4 0,-6-6 3 0,-4-5 9 16,-3-2 7-16,0 5 5 15,-2 3-1-15,-2 4-3 16,-7 5-3-16,-1 5-7 16,-2 3-1-16,-5 4-9 15,5 5-4-15,2-2-3 31,1 2 0-31,8-7 0 0,4-1 0 0,7-6 2 16,3-3 2-16,5-2 2 16,2-3 4-16,-1-4 11 15,-2-2 7-15,-3 1 9 16,-9-1 4 0,-1 4 2-16,-1 4-6 15,-12 10-9-15,-1 5-7 0,-12 9-15 16,-6 4-1-16,-2 6-3 0,1 2-1 31,2-1 16-31,3 4-40 0,-1 0-10 0,5 2-19 16,2-3-22-16,2-7 42 15,4-10 10 1,-1-8 22-16,4-16 8 16,2-9 0-16,4-18 1 0,4-10 2 0,9-13 7 31,5-8 4-31,12-8 10 0,0 1 3 0,-1 11 6 15,0 13 2-15,-7 23-10 16,-9 13-8-16,1 13-19 16,-4 8-4-1,-5 7-3-15,5 4-2 0,-10 1 3 16,-2-2 0-16,-4-3 3 31,-1 6 1-31,-5-6-1 0,-7-4-6 16,-9-2-38-16,-12-11-32 0,-7 1-74 31,-3-4-32-31,3-2-78 0,10 0-75 16,15 1 196-16</inkml:trace>
  <inkml:trace contextRef="#ctx0" brushRef="#br0" timeOffset="-72596.29">24434 8873 1151 0,'11'4'99'0,"-3"0"50"16,1-1-26-16,-9-3-3 16,-5 0 5-16,-8-5 43 15,-3-2-14-15,-3 2-52 16,-5-2-25-16,-2 10-58 15,0 5-14-15,3 5-7 16,3 6-4-16,7 2 0 16,-4-4-2-16,13 0 0 15,4-4 0-15,2-6-2 0,13-1 1 16,1-6 3-16,8-2 3 16,5-5 4-16,4-3 2 15,-1-1 1-15,-2 0 1 16,-5 0 5-16,-7 6 5 15,-11 2 6-15,0 6 0 16,-14 10-7-16,0 1-6 16,-3 5-7-16,-4-1-1 15,14-3-35-15,0-2-37 0,11-7-118 16,4-2-117-16,8-4 165 16</inkml:trace>
  <inkml:trace contextRef="#ctx0" brushRef="#br0" timeOffset="-72264.26">24710 8925 1402 0,'-10'1'101'0,"-4"1"41"16,-2 2-66-16,5 2-50 16,-1 2-17-16,-4 1 23 15,5 2 10-15,-1 3 7 0,-1 3-2 16,12 4-28-16,3 1-11 15,4-6-9-15,7-1-3 16,6-8 0-16,-2-4-1 16,7-5 1-16,0-5 0 15,-4-4 4-15,2-3 3 16,-8 1 20-16,-2 1 6 16,-9 9 9-16,-3 4 4 15,-8 12-12-15,-2 6-6 0,4 8-11 16,1 1-8-16,10-3-5 15,4-5-14 1,3-10-62-16,4-4-48 16,7-9 59-16</inkml:trace>
  <inkml:trace contextRef="#ctx0" brushRef="#br0" timeOffset="-72103.87">24741 8747 2001 0,'-17'-2'78'0,"2"-1"-33"0,-1-3-40 16,11 2-126-1,4-4-38-15,6-3-120 0,10 3-59 16,2 0 196-16</inkml:trace>
  <inkml:trace contextRef="#ctx0" brushRef="#br0" timeOffset="-71564.28">24936 8863 1390 0,'8'19'85'15,"-8"3"1"-15,6 3 5 0,-10 2-83 16,-4 2-4-16,-3 3-2 16,-1-1-2-16,2 0-43 15,-2 0-8-15,8-2-70 31,0-4 1-31,9-10 44 0,6-4 7 0,5-13 45 16,6-5-3-16,-7-9 9 16,2-3 24-16,-9-4 91 15,0-4 26 1,-5 0 25-16,0 0-19 16,-1 7-49-16,-1 5-16 0,10 8-21 15,-2 6-3 1,4 2-4-16,0 5-3 0,-2 2-4 15,2 3-3-15,3 0-1 0,-4 1-1 0,-1 0-1 32,-3-2-1-32,-2-2-8 15,0 1-5-15,-9 0-6 16,-6 1-1-16,3-1-2 16,-3-1 1-16,10-1-1 15,8 0-1-15,6-3 1 16,2-1 0-16,-2-3 2 15,0 0 0-15,-1-2 1 16,-3 0 0-16,-2 0 1 16,-4-3 1-16,-5 1 1 15,-1-2 0-15,-4-1-2 16,3 0-1-16,1 1 0 0,-1 2-3 16,-1 1-2-16,1 3-2 15,2 5-34-15,4-2-61 16,11 1 58-16</inkml:trace>
  <inkml:trace contextRef="#ctx0" brushRef="#br0" timeOffset="-70929.8">19869 8857 930 0,'5'19'95'15,"0"6"67"1,2 3-110-16,-1 5 2 0,2 3-43 16,0 0-8-1,1 0 0-15,-2-5 18 0,3-5-75 0,4-10 44 31</inkml:trace>
  <inkml:trace contextRef="#ctx0" brushRef="#br0" timeOffset="-70608.55">19825 8738 1642 0,'-1'3'72'0,"5"4"21"16,5-1-58-16,5 4 34 16,2-1 23-16,2-1 10 15,13 0-9-15,1-1-30 16,12 5-33-16,4 3-10 16,6 6-14-16,1 3-1 15,-17 1-2-15,-10 3 1 16,-18 1 4-16,-16 1 0 15,-18 2 2-15,-9-2 0 0,-14-4-2 16,3-1-7 0,6-8-56-16,3-6-48 0,12-11-163 15,5-8-320-15,21-12 351 16</inkml:trace>
  <inkml:trace contextRef="#ctx0" brushRef="#br0" timeOffset="-69842.32">20387 8863 1858 0,'-4'26'70'0,"-3"4"24"15,0 2-87-15,5 1-1 16,2 1-3-16,2-3-1 16,7-5 0-16,0-2 2 15,4-7 6-15,-4-5 2 16,-1-4 3-1,-8-7 1-15,0-3-4 0,-7-7-5 16,-2-14-5-16,-2-6-2 0,1-11-2 16,2-4 2-1,11-3 4-15,-1-1 1 0,13 5 5 16,2 4 7 0,7 15 5-16,1 11-2 0,0 13-5 15,-1 7-5-15,-7 8-7 16,-6-1 0-16,-6 5 3 15,-5 3 3-15,-8-4 1 16,-7 1 1-16,-2-2-2 16,-1-7-1-16,1-1-3 15,2-1-3-15,9 1-5 16,6 4-1-16,6 5-1 16,6 4 0-16,4 1 2 15,1-2 1-15,11-3-1 0,4-5-5 16,14-6-38-16,0-4 1 15,-1-6-8-15,-6-4 7 16,-14-6 38-16,-2-2 0 0,-4-2 9 31,-5-1 3-31,-3 1 4 0,-3 2 9 0,-4 6 27 16,-3 8 12-16,-1 3 13 16,0 9-8-1,-6 9-28-15,4 5-12 0,-1 0-16 16,-3-1-3-16,9-2-1 15,-2-2 0-15,1-9-1 16,6-2 2-16,-3-9 0 16,3-5 2-16,2-10 2 15,2-6-1-15,-2-9 3 16,0-5-2-16,3-5 20 16,-2-3 5-16,5 0 7 15,4 0 8-15,1 11 0 0,-2 5 1 16,-1 20-4-1,-3 7-7-15,-3 14-22 16,1 13-6-16,-3 5-7 0,1 8 1 16,2-7-1-1,6-2-9-15,1-7-52 0,9 0-63 16,-5-3-66-16,-10-2-76 0,-2-7 138 31</inkml:trace>
  <inkml:trace contextRef="#ctx0" brushRef="#br0" timeOffset="-69216.22">20922 8892 1892 0,'-26'16'121'0,"7"-2"59"16,7 1-105-16,8-5-59 15,4-4-15-15,7-4 15 16,2-7 3-16,12-6 1 15,9-1 2-15,13-7-24 16,6 2-30-16,7-1-43 16,1-2-22-16,-11 1-15 0,-4-2 25 15,-13 1 42-15,-4 7 23 16,-9 5 23-16,-1 4 7 16,-6 9 39-16,-3 4 15 15,-4 5 27-15,-1 8 4 0,-1 1-26 16,-3 1-15-16,2 2-26 15,-1-5-9-15,2-4-10 16,6-1-2-16,0-5 1 16,1-4-1-16,-2-5 2 15,3-4 1-15,3-4 2 16,-2-3 2-16,1-7 3 16,2-6 4-16,3-11 17 15,3-3 6-15,1-4 4 16,-3 2-2-16,0 10-18 15,-4 5-9-15,-7 13-11 16,-5 9-3-16,-3 16-4 16,-3 1-2-16,7 12 1 0,1-4 0 15,8-4 2-15,12-1 0 16,-3-13 0 0,12 2 4-16,-5-15 2 0,4-3 0 15,-1-10 1-15,-5-6 0 16,5 4 2-1,-9 0 4-15,-4 12 1 0,-2 8-2 0,-11 16-3 16,-3 10-3-16,-3 13-4 16,-5 3-1-16,2 3-7 15,1 0-26-15,4-2-70 16,1-1-59 0,4-2-147-16,1 0-157 0,2-1 262 15</inkml:trace>
  <inkml:trace contextRef="#ctx0" brushRef="#br0" timeOffset="-68852.35">20988 9369 917 0,'-9'5'143'0,"-1"0"137"0,2 2-62 0,-1-1-34 16,-4-1-29-16,-3 4-34 15,-3 3-26-15,-4 6-46 31,0 5-17-31,1 10-24 0,2 1-6 0,11 4-5 16,5-2-4-16,14-6-4 16,7-3-9-1,11-10-67-15,8-4-19 16,16-12-152-16,10-8-195 0,13-17 280 0</inkml:trace>
  <inkml:trace contextRef="#ctx0" brushRef="#br0" timeOffset="-68154.21">21192 9535 1457 0,'-8'14'106'0,"-2"0"58"0,11 0-90 16,0-5-19-16,4-3 5 16,7-4 10-16,-2-8-1 15,5-2-8-15,0-5-20 16,-1 0-9-16,-6 0-10 15,-2 1 2-15,-9 3 8 16,-3 2 5-16,-7 7 3 16,-9 2-5-16,-2 10-15 15,1 4-8-15,-1 5-10 16,12 6-3-16,3-2-4 16,7-1 1-16,17 3-1 15,0-5 2-15,14 0 2 16,0-5 1-16,-1-13 1 0,4-1 2 15,3-12 1-15,7 0 1 16,9-7 2-16,-3-12 0 16,1-7 0-16,-5-7 1 15,-12-5 1-15,-8 4 2 16,-12-2 1-16,-9 3-1 16,-5 11 0-16,-3 2 5 15,-10 13 5-15,2 10 0 0,-14 12-7 16,2 15-8-1,5 14-10-15,-3 4-1 0,11 8 1 16,3 0 1-16,12 3 2 16,11-3 0-16,7-9-1 15,5-5 0-15,-1-15 2 16,6-4 0-16,-2-11 2 16,-2-4 2-16,2-13 2 15,-8-11 0-15,2-14-1 16,1-7 0-16,-6-11 2 15,-3 3 1-15,-7-2 2 16,-4 4 0-16,-4 12 2 16,-4 11 7-16,-5 19 3 15,-5 11 1-15,0 24-5 16,1 7-8-16,1 16-9 16,5 4-1-16,5 1-1 0,7-1-1 15,11-5 0-15,9-5-8 16,10-10-61-16,12-4-42 15,11-11-82-15,7-3-161 16,3-10 217 0</inkml:trace>
  <inkml:trace contextRef="#ctx0" brushRef="#br0" timeOffset="-40014.55">22401 13321 602 0,'-1'-2'93'0,"-1"2"84"0,2 0-7 16,0 5-22-16,-3-2 9 15,5 5 5-15,-2-2-6 16,0 6-34-16,-2 7-29 16,1 2-46-16,5 2-21 15,-2 6-23-15,4 6-3 0,0 13-1 16,-4 7-1-16,7 6-42 15,-5-1-29-15,4-9-82 16,0-3-84-16,-1-18 137 16</inkml:trace>
  <inkml:trace contextRef="#ctx0" brushRef="#br0" timeOffset="-39282.27">22482 13271 482 0,'-13'-1'75'16,"-5"-1"82"-16,0 2-66 16,-1-1 1-16,0 1 39 15,9 2 27-15,4 0 10 16,3 2 3-16,1-2-26 15,2 1-18-15,0-1-49 16,3 0-22-16,4 6-31 16,-7-8-11-1,-2 4 17-15,-1 2 10 0,0-2 23 16,3 2 8-16,7-1-9 16,0-4-8-16,1 4-13 15,8 3-6-15,6 2-13 0,-1 4-6 16,10 1-9-1,-4 4-3-15,4-2-3 16,4 0 1-16,4 2-1 16,2-2 1-16,2 1-1 0,0 0 0 15,-5-4 0 1,2-1 1-16,-19-5 1 0,0-1 2 0,-14-2 4 16,-7 0 1-16,-3 2 2 15,-9 1-3-15,-9 2 6 16,-8 0 0-16,0 1 1 15,3 2 0-15,2 0-8 16,6 7-3-16,-7 0-3 16,-1 6-1-16,-7 3-2 15,-5-3 0-15,5 8-1 16,-4-5 0-16,-1 0-2 16,2 0 1-1,2-13-5-15,4-2-14 0,17-9-56 16,10-6-27-16,11-9-136 15,16-7-213-15,5-10 275 0</inkml:trace>
  <inkml:trace contextRef="#ctx0" brushRef="#br0" timeOffset="-38530.78">22949 13498 486 0,'0'-1'113'0,"2"-2"116"16,-2-1-10-16,-1 1-31 15,0 0-14-15,-5 1-18 16,0 1-4-16,-6 0-17 16,4 1-16-16,-4 0-45 15,10 1-23-15,-1 4-26 0,3 1-4 16,5 5-1-16,-7 4-3 16,7 4-8-16,-3 1-4 15,11 3-5-15,-1-3-2 16,6-5 1-1,-1-2-1-15,0-7 2 0,3 0 6 16,-1-6 17-16,3-7 9 16,-5-8 14-1,-1-6 0-15,-3-5-6 16,-1 1-1-16,-9 2 5 0,-4 2-3 0,-11 7-10 16,-6 2-9-16,-8 10-42 15,-4 2-21-15,1 7-40 16,3 1-31-16,5-2-63 15,3 0-60-15,22-6 130 16</inkml:trace>
  <inkml:trace contextRef="#ctx0" brushRef="#br0" timeOffset="-37744.56">23117 13499 609 0,'-8'2'172'0,"1"1"183"16,-1 0-154-16,5-2-93 15,0 0-21-15,4-1 5 16,6-2 13-16,1-2 14 16,4 0-6-16,9 0-31 15,-3 0-19-15,11 2-38 16,7 0-10-16,4 2-13 16,-1 0-2-1,3 0 0-15,-7 2 1 0,-5-1 1 16,6 2 1-1,-10 1 2-15,-2-1 1 0,-4 3 2 16,-8 0 3-16,-8 3 6 0,-2 1 1 16,-5 2 7-1,-2 1 2-15,-1 2 1 16,-1 5 4 0,1 4 1-16,4 3-1 0,1 8-8 15,1 3-6-15,1 2-10 16,2 4-6-16,2 4 1 15,-1 5-2 1,-1 11 0-16,0 2 0 0,0 2 0 16,0-4 0-16,1-8 0 15,0-4 1-15,0-11 1 16,0 1 0-16,-2-7-1 16,1-2 1-16,0 0 1 15,-3-4 5-15,0-4 11 16,-3-3 4-16,0-7 12 15,0-3 0-15,-4-6 3 16,-1-2 1-16,-5-5-1 16,-3-2-4-16,-5-8-11 0,-3-2-5 15,-7-2-13-15,-2 2-1 16,-6 7-3-16,-8 4-1 16,-17 6-1-16,-10 2-1 0,0 9-1 15,4-1 0 1,19 2-12-16,7 2-7 0,10-5-17 15,5-2-16-15,4-6-45 16,2-5-31-16,11-6-98 16,4-3-109-16,15-10 194 15</inkml:trace>
  <inkml:trace contextRef="#ctx0" brushRef="#br0" timeOffset="-37435.1">22760 14259 1306 0,'-11'-1'196'16,"1"1"182"-16,8 2-214 0,0 5-35 15,-2 6-56-15,1 4-10 16,-1 8-22-16,2 8-9 0,2 13-17 16,-1 5-4-16,2 11-8 15,-1-1 0-15,-2-9-10 16,2-3-22-16,-1-14-80 16,0-4-44-16,1-9-126 15,0-7-107-15,3-11 225 16</inkml:trace>
  <inkml:trace contextRef="#ctx0" brushRef="#br0" timeOffset="-37024.07">22645 14268 1175 0,'1'1'119'0,"-1"1"83"16,0 1-81-16,-5 1-17 16,-5 3-12-16,-2 3-3 15,-11 5-6 1,-1 4-4-16,-13 5-23 0,-4 3-9 0,-10 7-26 31,-10 1-8-31,-1 3-10 0,2-1-1 0,11-4-2 16,13-4-1-16,12-8 5 15,8-4 1-15,8-10 1 32,2-4-1-32,8-2-3 0,6-1 0 15,8 0 4-15,6 0 5 0,12 3 5 16,9 4-1-16,14 5-4 16,13 8-5-1,-4 9-4-15,0 2-1 0,-4 1 1 0,-6-7-2 16,4-6 7-16,-5-7-27 15,-6-7-81 1,-14-4-54-16,-15-4 66 0</inkml:trace>
  <inkml:trace contextRef="#ctx0" brushRef="#br0" timeOffset="-36542.44">22132 14460 507 0,'-5'3'143'16,"-1"1"113"-16,1 1-16 0,0 2-6 15,1 3-20-15,2 3-23 16,-1 7-61-16,0 1-34 16,-2 4-60-16,-3-1-19 15,0 1-16-15,-1 3-3 16,6-2-4-16,5-1-2 15,4-1 3-15,7-4-1 0,5-9 0 16,1-2 8-16,2-12 15 16,2-5 9-1,-3-7 19-15,-3-4 7 0,-9 0 12 16,-8-2 0-16,-12 0-7 16,-10-1-11-16,-7-1-27 15,-2 5-19-15,-3 8-68 16,-4 3-42-16,3 8-183 15,-1 0 165-15</inkml:trace>
  <inkml:trace contextRef="#ctx0" brushRef="#br0" timeOffset="-35567.22">21861 14637 1082 0,'10'-2'124'0,"-2"-2"106"16,1-4-150 0,1-2-38-16,-8 1-43 15,-1 3 31-15,-9 3 33 0,-5 1 12 16,-11 3 36-16,-2 0-21 0,-6 3-23 16,-1 0-9-16,0-2-25 15,0-1-12-15,-5-5-14 16,-1-4 1-16,0-4-3 15,-6 0-1-15,4 3 0 32,5 2-3-32,6 4-1 0,7 2-1 0,11 2 0 15,3 1 0-15,4 2 0 16,1-2 1-16,4-1 7 16,0-1 4-16,0 0 13 15,-2-5 4-15,4-5 2 16,-1-3-4-1,-1-7-10-15,0-3-6 16,0-6-6-16,-4-5 0 16,-1-11 0-16,-3-7 0 0,1-8 5 15,2-8-1-15,2-7-4 0,2-1 0 16,1 1-4-16,0 4 0 31,4 10 4-31,1 7 4 16,-1 8 5-16,0 6 1 0,-1 8 0 15,1 3-1-15,-2 10-3 16,0 4-1-16,0 7 0 16,1 4-1-16,4 3 0 15,-3 0 1-15,6 1-1 16,0 0 0-16,1-1-3 16,-1-1-2-16,4-1-1 15,2 1 0-15,1 0-1 16,3 2-1-16,1-1 0 15,5 0-1-15,4-1-1 16,-2 0 0-16,11-1-1 16,2 0 0-16,14 1 0 15,18 1 0-15,15 1 0 16,6 1 0-16,-1 1 1 16,-9 1 2-16,-8-1-29 0,-6 0-38 15,-21-2-168-15,-8 0 139 16</inkml:trace>
  <inkml:trace contextRef="#ctx0" brushRef="#br0" timeOffset="-32048.7">18900 13498 333 0,'-7'-1'69'0,"-3"-1"84"15,7 1 17-15,-2 0 9 16,2 1 12-16,2 0-8 15,-3 0-18-15,0-1-40 16,2-2-18-16,-7 0-40 16,-1-1-18-16,-5 3-25 15,-5 2-7-15,-3 5 4 0,-5 2 1 16,-2 9-3-16,4 4-4 16,1 5-10-16,8 6-3 15,8-1-1-15,1-2-1 16,9-5-1-16,2-4-1 15,14-5 1-15,7-4 0 16,13 6 1-16,5-1 4 16,3 0 10-16,6-3 6 0,-5 0 8 15,-8-6-2 1,-21 4-4-16,-17 3-4 0,-25 2-7 16,-13 7-3-16,-6 0-30 15,-8 1-43-15,2-4-154 16,8-3-182-16,15-7 219 15</inkml:trace>
  <inkml:trace contextRef="#ctx0" brushRef="#br0" timeOffset="-31288.06">19101 13608 1503 0,'0'32'68'0,"-3"0"24"16,-2 5-75-16,0 2-5 0,1-2-10 16,-3-6 0-16,2-9 1 15,2-5 0-15,-2-9 1 16,2-1 0-16,-2-7 0 16,1-3 1-16,2-10 8 15,2-7 8 1,0-11 19-16,5-7 14 0,3-15 15 15,2-3 1 1,9-3 12-16,1 6-13 0,4 15-23 16,4 8-5-1,-6 19-39-15,0 6-2 0,-8 11-29 16,1 8-15-16,-10 6 0 16,-4 4 2-16,-5 8 29 15,-8-1 11-15,-2-2 7 0,-2-2 3 16,2-7-3-16,2-2 0 15,5-5-3 1,5 2-1-16,7 3-1 0,3 2 0 16,6 2-2-16,2-2 0 0,5-2-3 31,4-4 1-31,10-8 1 0,-1-6 0 0,3-9 4 16,3-9 1-16,-12-10 1 31,2-3 2-31,-10-11 0 0,-3 1 4 15,-5 4 8-15,-4 5 4 0,-5 15 6 16,-3 8-1-16,-3 18-8 16,-3 13-5-1,-1 13-8 1,-1 6-3-16,-1 7-1 0,4-3-1 16,0-8 1-16,0-5-1 0,5-20-1 15,1-6 0 1,10-14 0-16,3-12 0 0,5-14 2 0,1-12 0 31,2-15 1-31,2-7 2 16,4 2 6-16,1 6 7 15,-3 22 24-15,2 11 8 16,-2 23 1-16,-7 7 1 0,-6 19-22 16,-1 10-6-16,-5 14-9 15,3 7-6-15,1 2-21 16,1-4-22-16,1-6-53 15,-3-13-39-15,-7-4-132 16,3-7 145-16</inkml:trace>
  <inkml:trace contextRef="#ctx0" brushRef="#br0" timeOffset="-30728.74">19587 13593 1666 0,'0'4'140'0,"7"-2"95"16,4-1-134-16,9-2-70 16,5 0-21-16,5-4-8 15,4-4-2-15,11-6-3 0,1-2 0 16,-5-3 0-16,2 1 0 16,-9 2 3-16,-4 1 1 15,1 9 2-15,-1 4 0 16,-12 9 2-16,-1 10 0 15,-11 8 2-15,-4 3 0 16,-4 8 1-16,-6-2-1 0,-1-3-1 16,1 2-2-16,0-15 1 15,1-6-1-15,7-8 1 16,2-8 2-16,6-7 0 16,3-7 6-16,4-16 17 15,7-4 7-15,6-9 11 16,2 1-3-16,4 11-15 15,-2 7-7-15,-17 12-11 16,-5 10-2-16,-7 8-5 16,1 9-2-16,0 10-3 15,-1 2-2-15,7 2 1 16,-1-6 0-16,9-10-1 16,10-5 8-16,-2-10 22 15,1-7 13-15,9-8 16 16,-1 2-7-16,-7 5-16 0,-2 7-12 15,-11 16-15-15,-7 10-1 16,-7 20 11-16,-1 12-41 16,-4 10-21-16,-1-1-39 15,5-6-119-15,2-8-30 16,2-3 113-16</inkml:trace>
  <inkml:trace contextRef="#ctx0" brushRef="#br0" timeOffset="-29809.94">19594 14119 1312 0,'-7'8'141'0,"-1"2"107"16,2 0-89-16,-3-5-40 0,-1 1-24 16,2 2-20-16,-4 2-12 15,1 11-32-15,0 3-12 16,0 9-16-16,3 2-4 15,7 3-5 1,1 0-1-16,11-7-4 0,3-4 0 0,15-9 0 16,10-7 1-1,15-12 2-15,11-9 9 0,6-14 14 16,-7-2 9-16,-18-7 12 16,-14-1-3-16,-20 4-2 15,-9 1-3-15,-10 8-4 16,-3 7-2-16,-12 14-7 15,3 15-4-15,-12 12-8 16,0 3-2-16,5 9-3 16,6-1-3-16,21-3-3 15,9-2-1-15,14-9 1 16,9-6 0-16,2-6 2 16,0-7 2-16,2-7 2 15,2-6 0-15,0-11 3 16,5-6 3-16,0-11 5 15,-2 0 3-15,-3-6 8 0,-7-5 4 16,-13 1 10-16,-6-3 5 16,-11 3-5-16,-7 9-3 15,-4 12 1 1,-7 12-3-16,-3 19-7 0,1 12-3 16,-3 14-19-16,8 11-3 15,3 9-3-15,4 2-1 16,10 6-1-16,4-6 1 15,13-6 0-15,9-4-2 16,0-14-5-16,1 0-1 0,-3-16-4 16,-7-6 2-16,-3-16 8 15,5-8 2-15,-3-18 7 16,1-9 1-16,1-15 2 16,-2-2 1-1,-4-8 1-15,-3-2 3 0,-6 6 4 16,-2 4 3-16,-5 19 10 15,-4 15 4-15,-8 25-1 16,-1 13-5-16,-4 25-16 16,1 15-7-16,0 14-4 15,3 6-1-15,12 4-1 16,1-3-11-16,12-5-24 16,9-7-18-16,8-17-66 15,9-9-54-15,11-20-138 0,9-11 167 16</inkml:trace>
  <inkml:trace contextRef="#ctx0" brushRef="#br0" timeOffset="-28662.65">23167 12827 1024 0,'8'4'169'0,"-4"-3"138"15,-1 4-127-15,-5-4-29 0,0 8-41 16,-4-1-9-16,1 9-21 16,2 6-16-1,-2 4-25-15,5 11-11 0,-2 6-20 16,0 5-4-16,-2 7-46 15,-1-2-47-15,-3-3-458 16,-1-4 356-16</inkml:trace>
  <inkml:trace contextRef="#ctx0" brushRef="#br0" timeOffset="-26824.34">23008 14727 423 0,'-1'-1'142'0,"0"1"109"0,0-3-77 16,1 3-41-16,2 1-67 16,1-2-23-1,2 1-22-15,-2-1 5 0,-3 0 17 16,1 0 11-16,0-1 16 16,-1 5-2-16,2 0-11 15,-2-2-8-15,1 2-12 16,2 1-2-16,-2 1 6 15,2 5 7-15,-1-3 13 16,-1 1 2-16,3 9-15 16,-4-4-11-16,2 9-23 15,-2 2-7-15,0 0-25 16,0 1-22-16,-2-3-63 0,2-1-52 16,0-9-219-16,4-3 217 15</inkml:trace>
  <inkml:trace contextRef="#ctx0" brushRef="#br0" timeOffset="-25205.62">21684 14818 8 0,'-1'-1'24'16,"-3"0"37"-16,2 0 91 0,-1 1 43 16,-2 0 49-16,5 1-9 15,0 0-54-15,0-1-23 16,0 0-41-16,0 0-16 16,0 0-25-16,0 0-15 15,-1 0-19-15,0 0-5 16,0 0-3-16,-8 0-3 0,4 3-8 15,3 3-6-15,-1 3-12 16,3 2-3-16,3 5-3 16,-1 1-1-16,4 4-1 15,3 2 1 1,2 1-1-16,3-3 1 0,3-4-1 16,-2-4 1-16,4-6 1 15,3-2 1-15,2-7 9 16,2-6 7-16,-3-5 20 15,-2-3 7-15,-5-4 12 16,-3 0 6-16,-14-2 10 16,-9-1 0-16,-14 4-15 15,-6 1-10-15,-8 8-32 16,2 4-14-16,3 6-48 16,0 5-37-16,8-1-103 15,6 0-116-15,17-4 172 0</inkml:trace>
  <inkml:trace contextRef="#ctx0" brushRef="#br0" timeOffset="-24210.01">21855 13131 436 0,'-4'1'107'0,"2"1"108"16,0-2-114-16,-1 0-29 16,1-2-10-16,1-1 16 15,1 1 36-15,0 1 15 16,1 0 14-16,0 0-3 0,-1 1-15 16,1 0-10-16,-3 4-29 15,0 0-17-15,-2 0-28 16,0 1-10-16,-2 2 3 15,-1 3 3-15,3 3-5 32,-2 5-3-32,5 6-17 0,3 1-8 0,6 4-5 15,1-3-1-15,7-5-2 16,6-2-1-16,9-10 1 16,0-3-1-16,7-6 4 15,-3-2 2-15,-12-11 4 16,0 2 2-16,-9-11 2 15,-1-5-1-15,-5 0 0 0,-3-5 2 16,-12 5 0-16,-11 0-1 16,-10 10-7-16,-5 5-10 31,-19 8-30-31,2 7-21 0,4 7-68 16,3 1-52-16,20-2 98 15</inkml:trace>
  <inkml:trace contextRef="#ctx0" brushRef="#br0" timeOffset="-6541.27">22316 10318 421 0,'5'0'78'0,"-6"-1"90"16,1 0-10-16,1 1-4 15,2-1-7 1,0-1-8-16,2-1-1 0,-9-3-14 15,4 1-6-15,0 2-34 16,-5-7-15-16,-2 1-24 16,-8 0-10-16,-2-4-11 15,-1 2-5-15,-9-2-10 16,0 3-4-16,0 11-4 16,1 4 0-16,2 10-2 0,2 0 0 15,2-1 0-15,4 6 0 16,11 2 1-16,3 2-2 15,4-2 1-15,3-1 1 16,4 0-1-16,0 2 1 16,10 2 0-16,2 2 0 15,6 5 0 1,7 5 0-16,-1-2 0 0,-2 0 2 0,-8-1-1 16,-13-6 2-16,-14 0 0 15,-9-4 2-15,-14-6-2 16,-9-1 0-16,-4-6-2 15,2-1-1-15,-11-10 0 16,3-3 1 0,4-10 17-16,2-6 19 0,25-2 36 15,12-6 17-15,22-6 14 16,4-3-13-16,12-7-26 16,0 2-15-16,-1 1-27 15,4 4-7-15,-3 1-11 16,0 1-12-1,-4 3-85-15,-5 3-78 0,-2 3 89 16</inkml:trace>
  <inkml:trace contextRef="#ctx0" brushRef="#br0" timeOffset="-6226.94">22624 10531 1289 0,'12'-1'116'0,"-3"1"80"15,0 1-5-15,-9 5-35 16,-5 1-10-16,-5 4-29 15,-1 8-9-15,-5 6-37 16,-6 1-21-16,-1 7-31 16,1-5-10-16,1 0-17 31,3-1-24-31,1-7-94 0,5-5-81 0,0-5 106 16</inkml:trace>
  <inkml:trace contextRef="#ctx0" brushRef="#br0" timeOffset="-6022.41">22464 10493 1552 0,'0'16'170'0,"1"1"126"16,6 7-128-16,10 4-37 15,-4-4-57-15,7 4-23 0,6-1-36 16,1-1-6-1,3-1-28-15,1 2-37 0,-2-8-105 16,3-3-116-16,5-1 145 16</inkml:trace>
  <inkml:trace contextRef="#ctx0" brushRef="#br0" timeOffset="-5330.64">23510 10232 1684 0,'6'-8'118'15,"0"3"58"-15,-1 0-12 16,1 6-40-16,-6 5-21 0,0 7-36 16,0 6-13-16,-6 6-21 15,-1 9-12-15,-1 12-10 16,-1 5-3-16,5 8-5 15,3-4 0-15,2-5-2 16,4-5 0-16,7-8 0 16,-3-6 0-16,1-9 1 15,0-5 1-15,2-13 3 16,-1-5 1-16,5-12 0 16,4-9 1-16,5-8-2 15,3-9-2-15,-2-4-1 16,2 5-1-16,-6 12 3 15,-8 12 2-15,-6 16 1 16,0 13 0-16,-14 11-4 16,3 1-2-16,3 4-2 15,0-6 0-15,4-9-1 16,8 2 1-16,-2-14 0 0,6 1 3 16,4-9 3-16,-2-8 2 15,4-4 17-15,-4-5 5 16,2 0 6-16,-6-1 1 15,-4 6-18-15,-7 4-2 16,-3 17-6-16,-2 13-1 0,-1 8-1 16,1 3-6-16,7-3-5 15,4-7-2 1,9-5-31-16,4-5-25 0,5-8-96 16,1-5-88-16,3-3 133 15</inkml:trace>
  <inkml:trace contextRef="#ctx0" brushRef="#br0" timeOffset="-5188.93">24014 10281 1987 0,'-27'2'86'0,"2"-1"2"16,8 4-32-16,7-6-128 15,9 2-68-15,5 5 76 16</inkml:trace>
  <inkml:trace contextRef="#ctx0" brushRef="#br0" timeOffset="-4795.35">24366 10537 1953 0,'-8'-15'131'0,"-4"-2"40"0,-7-4-82 16,-2 2-38-16,-4 10-43 15,-3 8-8 1,-11 19-8-16,0 11-2 0,6 8 0 16,7-3-1-16,26-6 4 15,6-9 3-15,16-8 6 16,13-5 4-16,-5-11 15 16,1-7 10-16,-4-7 15 15,-10-5 8-15,-1-1-1 16,-5 1-1-16,-3 7-2 15,-3 12 0-15,-6 17-4 16,-3 14-7-16,-2 16-14 16,-2 4-8-16,8 7-9 15,-3-2-3-15,8 3-5 16,1 2-1-16,-2-10-6 0,1 1-3 16,-9-12-23-16,-5-7-17 15,-8-6-42-15,-2-7-39 16,-6-3-88-16,-5-8-131 15,-10-11 199 1</inkml:trace>
  <inkml:trace contextRef="#ctx0" brushRef="#br0" timeOffset="-4119.16">24463 10003 1843 0,'22'19'132'16,"-7"6"62"-16,-2 21-57 16,-8 4-32-16,-10 7-37 15,3 5-22-15,-6-2-32 16,7 2-6-16,5-3-6 16,9-5 0-16,7-8 1 15,-1-8 0-15,0-12 3 16,-6-5 0-16,-5-14 2 0,0-9 2 15,3-2-1 1,-2-14-1-16,1-7-2 0,-3 1-3 16,-2-7-2-16,5 9-3 15,-5 18-1-15,4 11 1 16,-4 14 0-16,-2 3 2 16,1-3 0-16,1-2-1 0,14-1 0 15,1-10 1 1,10-8 1-16,2-6 1 0,1-12 2 15,2-1 2-15,-1-5 8 16,-5-9 6-16,-10 2 15 16,-9 3 3-16,-19 8-4 15,-7 8-5-15,-10 14-19 16,1 10-5-16,7 9-6 16,3 2-4-16,14 2 1 15,6 0-1-15,14-3 1 16,6-1 2-16,7-6 0 15,3 0 1-15,5 2-2 16,-6-3-2-16,-2 7-39 16,-3-3-1-16,-12-3 4 15,2 1 2-15,-14-6 42 16,-1-2 7-16,-5-8 4 0,-5-3 6 16,-1-4 21-16,-1-4 5 15,5-3 7-15,-3-4-6 16,7-2-23-16,5 4-8 15,9 1-14-15,3 3-2 16,5 6-19-16,2-5-31 16,5 9-93-16,-2-4 125 0,-4-9-34 15</inkml:trace>
  <inkml:trace contextRef="#ctx0" brushRef="#br0" timeOffset="-2863.4">22711 11206 1563 0,'5'4'138'0,"-2"-1"91"0,-2-2-27 0,-5-3-71 31,-6-5-26-31,-6-3-48 15,-3 0-14-15,-4 2-17 0,-1 4-7 0,-3 7-11 16,1 4-5-16,0 15-6 31,-1 4-3-31,14 7-1 16,2 4-3-16,9-3 0 16,3-6 0-16,6-5 2 0,6-8 2 15,5-7 3 1,5-4 3-16,2-12 0 15,0-3 3-15,1-13 4 16,5-2 1-16,-2-7 7 0,2-7 5 16,-4 0 13-16,-2-5 9 15,-9-5 8-15,1-1-2 16,-4-5-12-16,-3-1-8 16,-5 10-13-16,0 6-2 15,-5 18 3-15,0 9 3 16,0 15-3-16,-7 7-3 0,-4 21-10 15,-2 8-4-15,-8 13-3 16,-2 11-1-16,2 4 2 16,5 1 1-16,13-3 0 15,6-6 0-15,19-12 0 16,7-7-1-16,18-11-1 16,-4-13 2-16,5-13 0 15,-2-8 2-15,-6-19 3 16,7-1 1-16,-12-9 2 15,-1-3 3-15,-14 4 3 16,-9 2 2-16,-13 11 0 16,-7 8-2-16,-12 14-9 15,-3 9-3-15,-4 12-6 16,2 5-1-16,4 7-3 16,8-1-1-16,14-1-2 15,10-5 0-15,11-5 2 0,9-3 3 16,11-9 7-16,9-4 0 15,7-5 2-15,0-4 1 16,-13-6 1-16,-3-2 1 16,-19 0-1-16,-3 3 0 15,-6 5-5-15,-13 3-8 0,1-4-15 16,-7 5-6-16,3 0 5 16,3 1 5-16,0-1 18 15,-6-4 4-15,8-4 1 16,0 0 0-16,8 1 2 15,5 2-1-15,4 2 0 16,2 1-1-16,3 0-2 16,2 1 0-16,-2 0-1 15,0 0 1-15,2 0 0 16,3 0 1-16,-3-1 0 16,-1 1 0-16,-8 0 2 15,4 1 0-15,-11 5 7 16,5 2 0-16,1 8 1 15,-14 2-2-15,7 4-7 16,-2 4-2-16,0 0 0 16,0-3-10-16,-13-7-39 15,-6-2-22-15,-11-10-95 0,0 1-57 16,-10-6 124-16</inkml:trace>
  <inkml:trace contextRef="#ctx0" brushRef="#br0" timeOffset="-2690.71">23857 11173 1704 0,'18'9'230'0,"2"4"176"0,-4 9-201 15,-4 2-66-15,-1-2-84 16,-2-2-22-16,2-4-32 16,3-4-28-16,3-7-103 15,-1-3-94-15,3-5 113 16</inkml:trace>
  <inkml:trace contextRef="#ctx0" brushRef="#br0" timeOffset="-2546.93">23920 10984 1978 0,'-28'4'129'15,"-1"2"81"-15,18-1-149 16,0-1-60-16,11-10-144 15,8-2 32-15,11-12 25 0</inkml:trace>
  <inkml:trace contextRef="#ctx0" brushRef="#br0" timeOffset="-2376.61">24314 10918 2008 0,'0'35'128'16,"-1"4"77"-16,1 6-92 0,-6 0-30 15,0 2-30-15,-5-2-50 16,-1-2-49-16,6 1-108 16,-6-3-67-16,7-1 106 15</inkml:trace>
  <inkml:trace contextRef="#ctx0" brushRef="#br0" timeOffset="-1889.34">24165 11254 1751 0,'-8'3'171'15,"-1"-1"189"-15,10-2-257 16,7 0-14-16,0-3-32 0,11-2-13 16,6-1-22-16,0-1-2 15,8 2-6-15,3 4-1 16,-1 1 4-16,2 3 0 15,-5 6-4-15,-6 1-2 16,-10 4-10-16,-3 1-1 16,-10 4-11-1,-1-1 0-15,1-3 1 0,2-3 2 16,9-5 9-16,0-6 3 16,4-3 9-16,0-6 9 0,-1-9 21 31,3 0 5-31,-6-6 3 0,0-1-8 0,-1 9-21 15,-2 4-2-15,-5 16-1 16,1 10-1-16,-9 18 3 16,0 8-3-16,-1 7-10 15,0 6-2-15,5 1-4 16,-2-7 1-16,1-1-2 16,-1-4 2-16,-6-7 2 15,-2 1 0-15,-11-2 1 16,-11-3-4-16,-17-5-21 15,-6-6-27-15,-5-8-82 16,4-5-79-16,10-12 110 16</inkml:trace>
  <inkml:trace contextRef="#ctx0" brushRef="#br0" timeOffset="73002.4">11375 5325 300 0,'-15'11'96'15,"-1"0"78"-15,2 0-23 16,2-2-7-16,2-1-19 15,2 0-17-15,0-5-32 16,3-3-15-16,5 0-29 16,2-5 4-16,5 0 19 15,4-1 4-15,6 0 7 16,7 4-12-16,6 2-26 16,6 0-8-16,7 4-9 15,-2 1-3-15,-2-4-3 16,-1 6 0-16,-20-7-1 15,1 0 0-15,-11 0 17 0,-9-3 5 16,-9 2 5-16,-7 1 1 16,-12-4-16-16,-8 5-6 15,-9-2-7-15,-12-2-2 16,6 4-1-16,0 0-3 0,10 6 1 16,4 1 0-1,10 0-1 1,3-4 1-16,17-2-3 0,5-5-1 15,21-2 3-15,8 1-1 0,9-4 4 16,9 4 1-16,2 1 8 16,7 0 5-16,8 2 8 15,-4 0 2 1,-11-1-3-16,-8 1-1 0,-19 1-5 16,-16 0 0-16,-3 1-5 15,-17 1-1-15,-22 4-5 16,-6 1-3-16,-14 3-4 0,-2 1-9 15,6-5-11 1,10 0-2-16,9-5 3 16,14 0 7-16,12-1 8 0,8 0 3 15,16 0 0-15,4 0 1 16,8-1 4 0,7 1 4-16,5 1 4 0,4 1 0 15,2 3 1-15,0 0-2 16,-16 1-3-16,-6 4 0 15,-22 6 0-15,-16 4 0 0,-21 11-16 16,-12 3-52 0,-5 9 40-16</inkml:trace>
  <inkml:trace contextRef="#ctx0" brushRef="#br0" timeOffset="134870.05">8006 6962 467 0,'8'-18'88'0,"-1"-2"59"0,-1 0 8 15,-5 2 25-15,-1 4-11 16,0 4-7-16,-3 3-30 16,6 5-14-16,-3 4-18 15,0 5-8-15,5 12-7 16,-2 4 0-16,-1 13-21 16,5 5-7-16,-7 5-27 15,2 1-12-15,0-2-11 16,-3-4-1-16,2-2 0 15,-1-2-3-15,-3-5-25 16,2-1-23-16,-3-9-91 16,2-8-73-16,3-13-221 15,0-7 233-15</inkml:trace>
  <inkml:trace contextRef="#ctx0" brushRef="#br0" timeOffset="135154.33">7975 6879 1029 0,'-3'-20'170'0,"3"1"120"0,7 0-92 16,9-3-30-16,10-2-55 16,8-1-12-16,5 3-27 15,2 3-16-15,-1 9-25 16,-6 6-13-16,-2 10-13 16,-7 3-2-16,-13 6 2 15,-6-1 0-15,-8 4 4 16,-6 3 2-16,-8 2-1 15,-1 2 0-15,-4-5-61 16,-4-3-64-16,0-6-409 16,0-3 323-16</inkml:trace>
  <inkml:trace contextRef="#ctx0" brushRef="#br0" timeOffset="135754.83">8335 7027 758 0,'-3'27'64'16,"-2"-8"124"-16,4-2-82 15,3-13 4-15,5 0 9 16,7-8-31-16,3-3-10 16,3-3-4-16,3-7-3 0,6-2-9 15,-3-1-2-15,-2-6-7 16,-5 7 4-16,-19-1 4 15,-9 6 1-15,-15 9-14 16,-6 7-17-16,-3 17-24 16,-3 9-9-1,5 12-5-15,3 2 4 0,8 2 0 16,7-7-1-16,14-10 0 16,9-7-1-16,14-17 1 15,6-7 3-15,9-10 9 16,10-3 4-16,4 0 6 15,1-4-1-15,-3 7-6 16,-8 3-2-16,-11 10-3 16,-7 4-1-16,-15 12 3 15,-4 5 2-15,-13 2 1 0,-1 6 1 16,-8-7-1-16,0-5 0 16,2-11-3-16,-1-6-1 15,13-12-5 1,3-6-2-16,13-10-4 0,4-3 3 15,4 0 10 1,5 0 6-16,3 8 5 16,3 6-2-16,1 6-8 0,-1 6-2 0,-3 8-2 15,-4 6 1-15,-9 11 0 16,-5-1 1-16,-8 4 1 16,-5 0-2-16,-1 0-2 15,1 0-2-15,10-3-2 16,6-2-1-16,5-7 0 15,5 0 0-15,0-5 0 16,-1-4 1-16,3-7 0 16,1-3-7-16,-3-12-64 15,2 0-64-15,-2-7 69 0</inkml:trace>
  <inkml:trace contextRef="#ctx0" brushRef="#br0" timeOffset="135911.98">8917 6772 1474 0,'-20'4'61'0,"3"-3"4"31,9-2-19-31,11-6-3 16,10-3-17-16,15 0-165 0,7 3 102 0</inkml:trace>
  <inkml:trace contextRef="#ctx0" brushRef="#br0" timeOffset="136196.01">9410 6986 1340 0,'-17'20'164'15,"-5"-5"66"-15,-7-5-46 16,-5-3-43-16,7-5-73 31,2 0-23-31,9 3-19 0,3 4-10 16,6 12-13-16,6 8-4 0,4-2-5 0,8 0-2 31,10-11 1-31,8-7 1 0,11-14 6 0,5-5 7 16,-12-15 19-1,-5 0 11-15,-13-3 11 0,-13-2 3 16,-10 2-12 0,-10-3-10-1,-18 3-17-15,-5 5-8 0,0 11-28 16,1 4-29-16,17 6-103 15,9 1-93-15,14-1 134 16</inkml:trace>
  <inkml:trace contextRef="#ctx0" brushRef="#br0" timeOffset="136746.12">9707 7110 1369 0,'-2'1'142'0,"-10"-3"91"16,-1-1-21-16,-8-2-69 16,-6-1-44-16,1 5-59 0,1 5-14 15,2 8-20 1,5 6-6-16,9 5-5 0,6-1-3 16,12-6-3-16,7-5 3 15,10-11 2-15,2-7 3 16,3-11 4-16,1-3 3 15,-5-14 2-15,0-5 1 16,0-8 1-16,-7-8 1 16,-4-4 4-16,-5-3 1 0,-6 3-5 15,-2 5 7-15,3 21 13 16,-4 15 6-16,-4 26 4 16,-6 15-8-16,-4 22-18 15,0 10-7-15,2 13-3 16,3 7-1-16,7-6-1 15,9-8-1-15,17-18 0 16,5-12 0-16,4-18 0 16,-5-8 3-16,-4-12 2 15,-2-5 2-15,-4-11 1 16,-3-2 0-16,-5-2-2 16,-5 3-2-16,-4 18 4 15,-2 8 3-15,-3 22 1 16,-4 5 1-16,0 6-6 15,1-1-3-15,5-12-4 0,5-4 5 16,7-14-73-16,5-5-57 16,8-13-152-16,0-2-210 15,0-9 281-15</inkml:trace>
  <inkml:trace contextRef="#ctx0" brushRef="#br0" timeOffset="136871.58">10027 6818 1348 0,'-19'17'85'0,"-2"-2"53"0,6-3-99 16,3-5-26-16,12-9-184 16,8-3 125-16</inkml:trace>
  <inkml:trace contextRef="#ctx0" brushRef="#br0" timeOffset="137944.24">10406 6978 1433 0,'-11'11'197'16,"-10"3"92"-16,-7-3-100 16,-4-3-47-16,0 7-91 15,8 1-21-15,5 2-13 16,1 3-7-16,18 7-13 0,4-3-2 16,19-3-8-16,9-6-10 15,9-14-9-15,1-4 0 16,0-11 7-16,-2-3 13 15,0-5 12 1,-2-3 3-16,-4 2 2 0,-6-3 24 16,-16 3 13-16,-5 6 6 15,-15 6 3-15,-6 10-22 16,-8 10-14-16,-7 7-7 0,2 8-5 16,1 0-2-16,10 0-1 15,7-11-2-15,10-6-1 16,6-8 1-16,11-8 1 15,6-1 1-15,2-11 0 16,5 4 2 0,-3 4-2-16,-2 0 1 0,1 13-1 15,-6 0 0-15,-14 10 0 16,-7 5 0-16,-10 9 0 16,-6 1 0-1,8-4-1-15,8-2-2 0,7-8 0 16,6-6 0-16,7-10 3 15,4-4 2-15,2-15 2 16,-6-4-1-16,3-10 23 0,0-9 3 16,-8-8 11-16,-1-9 3 15,-6-12-21-15,-3-4-5 16,-1 10-13-16,1 4-4 16,-4 30-5-16,-1 17-3 15,-4 25-1-15,-4 22-1 0,3 15 3 16,2 12 1-16,-2 13 2 15,-1 3 2-15,8 8 1 16,-1-5 0-16,11-14-22 16,2-12-8-16,6-25 9 15,5-9-22-15,3-22 25 16,8-6 9-16,1-14-4 16,-4-13 24-16,-5-12 13 15,2-5 4-15,-13-15 9 16,-9-5 1-16,-9-2-16 15,-5 6-7-15,-4 20-14 16,5 18-5-16,-5 35-5 16,-8 15 1-16,-2 35-1 15,-1 9 2-15,7 17 4 16,5 3 2-16,13-10 1 0,9-7 1 16,15-22 0-16,7-8 1 15,-2-19 3-15,6-5 1 16,-14-13 3-16,-4-6 0 15,1-2 1-15,-13-6-2 0,3 0-4 16,3 5-3-16,-10 13-2 16,-3 5-3-16,-1 17 1 15,-1 6 1-15,-1-7 3 16,5 4-1-16,2-14 2 31,3-7 1-31,8-10 3 0,-3-6 1 0,3-6 10 16,-1-4 8-16,0 5 19 15,2 3 7-15,-3 10-2 16,-1 5-10-16,-2 16-19 16,1 5-7-16,-5 15-6 15,0 3 0-15,-7 3-1 16,-2 4-2-16,-10 3 1 16,-7 3-1-16,-10 7-18 15,-11-1-29-15,-2 2-76 16,-8-6-388-16,-14-7 324 0</inkml:trace>
  <inkml:trace contextRef="#ctx0" brushRef="#br0" timeOffset="138683.7">12237 7235 789 0,'10'17'29'0,"-1"0"36"16,0-2-7-16,-5-2 45 0,-3-5 24 15,-1-5 12 1,-6-2-1-16,-2-6-5 0,-2-4-5 16,0-10-11-16,0-1-9 15,4-8-34-15,1-1-19 16,8 2-30-16,2 1-10 15,9 10-6-15,4 5 0 16,7 10-2-16,8 4-3 16,7 4-3-16,2 4-1 0,3-6 2 15,-5-2-1-15,2-10-1 16,1-3 11-16,-3-6 18 16,-3 1 11-16,-12-2 23 15,-7 1-3-15,-13-2 5 16,-6-1-5-16,-15 0-16 15,0 3-1-15,-5 10-19 16,0 7-8-16,1 20-6 16,-2 5-4-16,7 15-4 15,4 4 0-15,11-3-2 16,10-2 0-16,9-11-2 16,8-5 4-16,10-12-49 15,5-6-59-15,8-14-214 16,11-4 178-16</inkml:trace>
  <inkml:trace contextRef="#ctx0" brushRef="#br0" timeOffset="138876.77">13179 6778 1922 0,'-18'2'141'15,"-9"4"51"-15,-4 5-7 0,0 13-67 16,-2 7-34-16,11 19-40 15,7 5-15 1,4 10-20-16,6 0-7 0,6-5-17 16,1 0-28-16,10-7-111 15,-1-3-83-15,3-7 119 16</inkml:trace>
  <inkml:trace contextRef="#ctx0" brushRef="#br0" timeOffset="139518.9">13012 7210 1523 0,'5'-14'136'0,"0"1"79"15,3 2 14-15,6 5-31 16,5 3-47-16,4 4-66 0,5 7-19 16,-2 6-34-16,-3 3-12 15,-4 7-11-15,-3 0-3 16,-6 1-2-16,-1 0 2 15,-7-6 1-15,-2-5 1 16,-3-8 3-16,-2-6 0 16,2-11-3-16,1-8-1 0,5-10-6 15,6 0-2-15,13 8-5 16,3 5-3-16,3 10 2 16,2 3 1-16,-2 1 4 15,0-3 2-15,2-4 3 16,-1-4 0-16,1-3 2 15,-4-1 1-15,-10-3 4 16,-6 4 2-16,-11-6 6 16,-7 5 2-16,-9 6-2 15,-7-3-3-15,-6 13-14 16,2 5-6-16,4 16-10 16,5 17 0-16,7 9 3 15,5 2 2-15,13-9 3 16,3-8 3-16,14-14 1 15,3-7 2-15,7-13 3 0,4-7 1 16,1-8 0 0,0-1 1-16,-4-4 0 0,7-1 1 15,-7 8-3-15,-1 1-1 16,-7 12-1-16,-5 4 0 16,-5 12 0-16,-5 7 1 0,-2 2 1 15,-9 2 0-15,-1 0 1 16,-5 2 0-16,-10 1 2 15,-4 0 0-15,-17-6-8 16,1-1-13-16,1-11-52 31,2-7-43-31,12-8-120 0,7-9-100 0,13-7 181 16</inkml:trace>
  <inkml:trace contextRef="#ctx0" brushRef="#br0" timeOffset="140101">13923 6765 1634 0,'0'0'50'0,"0"-2"-32"0,1 6 116 0,-1 7-41 0,-1 17 44 15,0 11 23-15,-3 19-57 16,0 4-25-16,-4 5-41 16,-1 2-16-1,-3-8-13-15,1 0-2 0,3-10-5 16,1-8 0-16,5-16-2 31,2-12-2-31,9-17 1 0,0-10 1 0,8-10 1 16,5-1 1-16,-1 0 0 15,2 6-1-15,-1 11 0 16,-6 5-1-16,1 9-1 16,1 4 1-16,6-1 0 15,5-1 1-15,8-9 1 16,3-4 1-16,-3-8 1 15,-7-3 7-15,-11-4 20 16,-5 0 11-16,-6 1 19 0,-1 1 1 16,-7-3-4-1,-1 6-8-15,-9 6-17 0,-3 5-10 16,5 20-18-16,-7 7-5 16,-3 11-4-16,3 5-2 0,4-1-38 31,12-4-41-31,18-9-92 0,5-7-50 0,11-11-159 31,3-7-165-31,7-12 322 0</inkml:trace>
  <inkml:trace contextRef="#ctx0" brushRef="#br0" timeOffset="140431.5">14665 7311 1511 0,'1'-6'167'0,"-3"0"132"16,-11 2-71-16,-13 4-75 15,9 4-46-15,-18 7-63 16,9 6-13-16,3 7-22 16,-3-1-6-16,22 4-15 15,4-8-12-15,20-5-4 16,2-7 3-16,8-8 9 16,8-4 10-16,-11-9 9 15,5 1 1-15,-8-14 4 0,-6-4 8 16,0-10 18-16,-4-10 8 15,-6-18 5-15,-1-8-4 16,-5-12-21-16,-3 1-6 16,6 27 10-16,-3 17 4 15,-2 37-7-15,-4 15-4 16,-8 26-22-16,0 16-10 16,-6 19 5-16,3 12 0 0,2 13-24 15,-4 2-26-15,-4 6 32 16</inkml:trace>
  <inkml:trace contextRef="#ctx0" brushRef="#br0" timeOffset="175431.46">16241 662 1001 0,'2'6'115'0,"1"2"88"0,-3 0 21 16,2 16-5-16,0 0-39 15,0 11-53-15,0 11-30 0,-2-3-48 32,-2 14-14-32,-1 14-23 0,-3 7-7 15,3 13-2 1,-1-5-2-16,9-10 1 0,6-9 0 16,6-19 1-16,4-6 1 15,3-12 0-15,-7-8 1 16,5-10 1-16,5-7 1 15,-2-6-1-15,5-2-2 0,9-2-3 16,3 3-2-16,28 3-4 16,12 2-1-16,26 5-2 15,12 2-2-15,31 6 2 16,4 2 0-16,32 2 2 16,-3-3 2-16,6-6 1 15,1-7 3-15,-19-5 0 16,9 1 2-16,-31-3 2 15,-5 3 0-15,-14 0 1 16,-14-2 2-16,-27 0 0 16,-17 1 3-16,-26-2 3 15,-19 0 2-15,-11 0 5 0,0-2 4 16,-12-5 5-16,1-4 1 16,-4-18-4-16,-1-9-4 15,2-21-11-15,1-10-3 16,1-23-8-1,3-12-1-15,5-6-1 0,2-8-1 16,0 13 3-16,1 9 0 0,-7 18 5 16,-3 18 7-16,-8 19 8 15,-5 9 2-15,-11 13-1 16,-1-4-4-16,-14 1-4 16,-5 6-2-1,-6-10-5-15,-7 17-2 16,-21-6-6-16,-6 3-3 0,-20 13-3 15,-7-16-3 1,-38 18 0-16,-14 6 0 0,-47 7-4 16,-20 14-1-16,-18 17 4 15,-11-5 4-15,9 4-21 0,3 5-18 16,33-13-62 0,12 0-54-16,24-12-424 15,28-10 376-15</inkml:trace>
  <inkml:trace contextRef="#ctx0" brushRef="#br0" timeOffset="176437.24">16533 796 317 0,'-3'1'119'15,"1"5"101"-15,-1 5-61 16,-2-6-33-16,-1 9-29 0,-1-14-13 16,1 7-25-16,1-7-10 15,2 14-20-15,0 10-5 16,2 4-3-16,0 2-1 16,2-7-6-16,5-2-3 15,3-5 28-15,7 0 12 16,2-14 34-16,5-2 10 15,-1-13-21 1,-2-4-5-16,-4-6-29 0,-6-5-10 0,-5-1-8 16,-5 0-10-16,-8 3-7 15,-6 6-3-15,-6 9-10 16,-6 2-3-16,-2 15-5 16,1 4-18-16,4 2-88 15,6 6-129-15,11-5 139 16</inkml:trace>
  <inkml:trace contextRef="#ctx0" brushRef="#br0" timeOffset="177180.2">16860 812 473 0,'0'-3'122'0,"6"5"130"16,-6-2-27-16,7 1-64 16,-5 3-24-16,0-3-51 15,2 0-25-15,-4 11-37 16,1-1-8-16,-4 6-9 16,-1 7-3-16,-2 2-1 15,-1-9 1-15,3 4 0 16,2-4 0-16,3-10-1 15,2 7 1-15,6-12 10 0,3 2 11 16,5-3 17-16,4-2 5 16,7 2-2-16,3-1-12 15,5 0-13 1,4 0-6-16,2-3-8 0,7 2-1 16,-9-1-2-1,1 0 1-15,-13-3 2 16,-3-2 0-16,-7 2 4 15,-6-3 0-15,-3 3 2 16,-6-3 1-16,-2-4-2 16,2-4-2-16,-1 1-4 0,-1 5 0 0,2-6-2 31,-4 10 1-31,-1-8-1 0,3-7 0 0,-1 8 1 31,1-12 0-31,0 8 0 0,-5 7 0 0,2-6 2 31,-9 5-1-31,-8-2-1 0,1-2-2 16,-13 11-3 0,-9 3-3-16,-10 6 0 0,-10 8-2 15,-3-1 0-15,8 5 1 16,16 1-15-16,7-2-16 16,14 5-39-16,5-16-42 15,12 2-127-15,7-11-117 16,13 4 193-16</inkml:trace>
  <inkml:trace contextRef="#ctx0" brushRef="#br0" timeOffset="178069.3">17434 562 454 0,'13'0'144'0,"-1"0"104"16,-4 2-45-16,-2 2-32 15,-6 4-55-15,-2 3-26 16,0 6-41-16,1 5-13 16,2 4-27-16,3 1-7 0,1 6 0 15,1 2-2-15,0 1 2 16,-2 3 0-16,-3-3 0 15,-1 1 2-15,-2-2 1 16,-1-5 1-16,-1-5 0 16,1-3 0-16,3-9 0 15,0 1 0-15,0-5 0 16,2-3-3-16,5 2-2 16,1-3-1-16,7 2 0 15,4 1 0-15,5 1-1 16,4 2 1-16,1-1 0 15,-1-3 2-15,-3-3 3 16,-1-2-1-16,0-2 2 16,0 0 0-16,2-1 1 0,-3-1 0 15,4-1 7 1,1-2 5-16,1 1-1 0,1 1 1 16,-2 0 0-16,-5 3 0 0,-5 1 0 31,-5-1 2-31,-4 0-2 15,1-3-8-15,-5-4 2 0,2-2-1 16,2-6-6-16,1-1 2 0,1-6-3 31,-4-3-2-31,-1-7 1 0,5-9-1 0,1-12 1 16,-2 0-1-16,2-8 1 16,-9 7 0-16,-3 7-2 15,0 3 0 1,-6 19 3-16,4 6-1 0,-7 10 1 15,3 1-1-15,-9 2-5 0,-5 5-1 16,-15 4-2-16,-11 6 1 16,-11 2 3-16,-2-4 2 15,3 1 3 1,-9-5-1-16,-11-3 0 16,-1 0-3-16,1-3-14 15,15 6-35-15,27-2-156 16,6-3 130-16</inkml:trace>
  <inkml:trace contextRef="#ctx0" brushRef="#br0" timeOffset="179150.2">18398 527 233 0,'-12'-5'55'0,"0"-1"59"15,2 3 14-15,6-2 29 16,-1 1-2-16,4-4 3 16,0 5-1-16,1 0-28 15,0 0-18-15,0 4-30 16,-1 4-16-16,-1 1-18 15,0 3-1-15,-1 11-6 16,-3 7-6-16,0 17-13 16,-2 12-7-16,-1 21-15 15,-2 6-2-15,1 12 1 16,0 1 0-16,1-5 5 16,4-4 2-16,1-17 0 15,3-12 1-15,1-14 2 16,1-10 0-16,3-12-1 15,-2-1 0-15,4-11-1 16,-1-3-3-16,2-5-5 16,3-4-2-16,9-3-1 0,3-3 0 15,13-2 3-15,4 2-1 16,6-1 0 0,4 3-1-16,-5 6 1 0,-4 1 1 0,-4 6 1 15,-1 1 0-15,-9-2 2 16,1 0 1-16,-5-2 2 15,-2-2 1 1,-6-2 1-16,-3-2 1 0,-3-4 3 16,-3 0 2-16,-3-5 3 15,-1-2 0-15,-2-10-2 16,1 2-2-16,0-11-1 16,0-9 3-1,0-10 0-15,-1-13 1 0,0-11-4 16,1-5-4-1,-1 2-4-15,-2 3-1 0,3 0-1 16,0 11-3-16,0 6 0 16,1 9-1-16,-1 18-1 0,0 12 0 15,-2 6-2 1,-1 5 0-16,1 6-2 16,-2-4 0-16,-3 6 3 0,2 0 2 0,-10 0 4 15,1 2 3-15,-3-3 2 16,-2-5 0-16,0-2-1 15,-3 3-1-15,-2-9-3 32,-2 11-2-32,-12-4-6 0,-6 3-3 0,-22 14-14 15,-7 4-43 1,-4 12 44 0</inkml:trace>
  <inkml:trace contextRef="#ctx0" brushRef="#br0" timeOffset="181666.13">18479 737 431 0,'2'-3'121'16,"2"0"124"-16,-3 7-75 31,1 6-20-31,-5 5-22 0,-3-1-23 0,-3 12-43 31,-4-5-15-31,-1 7-32 16,-5-2-7-16,-2-1-3 15,1 3-3-15,1-4 0 0,3 4-1 16,8-10-2-16,5 1-1 16,11-9-1-16,5-3 2 15,12-7 1-15,3-3 0 16,5-5 4-16,0-1-17 16,-9-3-124-16,1-1-207 15,-6-1 194-15</inkml:trace>
  <inkml:trace contextRef="#ctx0" brushRef="#br0" timeOffset="182097.98">18624 766 857 0,'-10'-6'115'0,"0"7"57"16,5-3 8-16,5 2-82 16,5-8-29-16,7-5-17 15,-3 13-6-15,1-4 3 16,-3 11-2-16,1 3-11 16,-1-7-6-16,-6 13-11 15,-3 1-4-15,-6 8-7 16,1-2-1-16,-7-3-3 15,12-7-3-15,-3-2-1 16,3 5 0-16,8-5-2 16,-6 6 2-16,9-9 0 0,0 2 0 15,1 5 2-15,-1-3 1 16,-3 5 0-16,-4-1 1 16,-4-2 1-16,-5 2 0 15,-1 0 0-15,-4 0-1 16,-15 1-21-16,6-4-34 0,-17-3-158 15,-2-3-225-15,4-8 243 16</inkml:trace>
  <inkml:trace contextRef="#ctx0" brushRef="#br0" timeOffset="183030.37">19180 799 610 0,'-3'-2'138'0,"2"2"129"15,-3 0-13-15,2-2-82 16,1 3-20-16,-1-8-40 31,-2 1-23-31,0 0-31 16,-2-4-13-16,-3 5-20 16,-2 0-7-16,-7 2-8 15,-2-1-5-15,-3-2-2 16,-3-1-1-16,1 5-4 15,3-3 1-15,3 7-2 16,9-3 0-16,4 0-1 16,3 5-1-16,3-4 1 0,0 10 2 15,1-8 7-15,1 5 6 16,4 8 6-16,-2-11 1 16,-2 11-3-16,-2 6-3 15,0-11-2-15,-2 11-2 0,4 0-2 16,2 0-2-1,-6 16-2-15,0 1 1 0,-7 9-1 16,-4-5 1-16,-4 4-1 16,4-4 1-16,5-7 1 15,-1-6 0-15,10-14 0 16,3 0 0-16,-3-8-1 16,6-2 2-16,-5 3 3 15,1-8 2-15,3 0 3 16,7 0 0-16,0-3-5 15,0 3-2-15,0 0-3 0,2 1-2 16,6 0 1 0,0-1-1-16,7 3 0 0,-4 3 0 15,-2-3-9 1,1 4-37-16,-7-6-203 16,-4-2 165-16</inkml:trace>
  <inkml:trace contextRef="#ctx0" brushRef="#br0" timeOffset="183759.73">19081 989 204 0,'-9'1'140'0,"2"-1"76"0,3 0 48 16,4-4-28-16,2 4-43 16,-1-1-18-16,4-2-35 15,3 1-11-15,2-6-22 16,4-5-11-16,7-5-28 15,8-1-15-15,12-4-28 16,14 0-12-16,12 5-13 16,-3-13-1-16,4 4-28 15,-10 11-35-15,-7-12-118 16,-2 16-155-16,-13-1 186 16</inkml:trace>
  <inkml:trace contextRef="#ctx0" brushRef="#br0" timeOffset="184061.14">19529 642 934 0,'3'2'165'15,"2"-2"33"-15,8-3 21 16,1-2-59-16,8 0-88 15,0 2-15-15,6 1-29 16,-3 2-12-16,0 4-8 16,-7 9-1-16,-12 9 3 15,-6-5 2-15,-17 9 1 16,1-3 0-16,-5 0-5 16,-2 2-1-16,4-6-36 0,1 0-36 15,9-12-142 1,3-3 118-16</inkml:trace>
  <inkml:trace contextRef="#ctx0" brushRef="#br0" timeOffset="184765.92">19892 522 781 0,'-2'7'193'15,"4"-2"171"-15,-1 7-187 16,5 0 25 0,-2 5-103-16,-4 3-25 0,0 8-34 15,-4 0-16-15,1 0-15 16,2-1-2-16,-8-6-2 0,9-10 0 16,-4 5-1-16,-3-9 1 15,13 4 0-15,-6 6 3 16,5-23 2-1,-6 2 2-15,-2-11 0 0,-5-5 0 16,-1-6-5-16,9-2-1 16,-2-8-4-16,4 2-2 15,12-6-2 1,-3 10 0-16,4 5 1 0,-1 8 1 0,-12 10 7 31,4-6 4-31,-2 8 5 0,2 0 1 16,0-2-7-16,-2 12-4 0,1 0-4 15,-1-6-2-15,1 15 0 16,6-9 0-16,-3 11-1 16,1 5-1-1,0-5 1-15,-1 1 1 0,0-3 0 16,-2 2 1-16,-1 0 2 16,0 0 0-16,-1-8 3 0,1-2 3 15,0-9 7-15,3-3 4 16,3-8 2-16,5-7 0 15,2-4-3-15,2-5-2 16,2-2-4 0,4-4-3-16,-1 9-6 15,-4 1 3-15,-7 19 8 0,-3 1 3 16,-7 8 6-16,1 8 0 0,-4-3-8 16,0 13-2-1,-1 2-5 1,5-3-2-16,0 10-5 15,-2-4 0-15,-1 10 0 0,1 2-1 0,1-5 0 32,0 2 6-32,-3-8-51 15,-3 4-29-15,-2-10-83 16,1-2-71-16,4-15 132 16</inkml:trace>
  <inkml:trace contextRef="#ctx0" brushRef="#br0" timeOffset="185129.7">20615 412 627 0,'-1'-13'146'15,"-2"3"124"-15,-1 2 18 16,-10 6-78-16,-2-3-25 16,-8 5-37-16,-3 5-10 15,0 8-45-15,-7 7-14 16,1 7-33-16,2 6-18 16,8 0-15-16,9 9-4 0,14-3-7 15,3-4 2-15,9 1-1 16,5-11 0-16,7 3 0 15,8-9-1-15,8-9 2 16,3 2-16-16,9-17-66 16,1 4-49-16,-5-7-382 15,3-9 317-15</inkml:trace>
  <inkml:trace contextRef="#ctx0" brushRef="#br0" timeOffset="190022.65">19144 1111 257 0,'-10'7'94'0,"4"-2"98"0,4-2 32 0,7-3-20 16,6-2-15-16,3-3-27 16,6 2-25-16,4-3-33 15,1 4-13-15,7 0-28 0,3 2-12 16,2 4-10-16,3 1 1 15,8 4 0 1,-1 2-5-16,19 0-3 16,8 3-6-16,26 1 1 15,12 0 9-15,20-1-2 0,17-5 0 16,0 1 1 0,22-2-6-16,-3 2 3 0,-8 2-2 0,2-1-9 31,-22-1-3-31,-27 4-10 15,-17 1-2-15,-39-1 0 16,-13-2 0-16,-23-2-23 16,-11-4-15-16,-14-4-30 15,-4 3-26-15,-3-6-59 16,0 1-61-16,3-4 114 16</inkml:trace>
  <inkml:trace contextRef="#ctx0" brushRef="#br0" timeOffset="190331.4">21455 936 788 0,'5'7'91'0,"-7"9"63"16,-4 7 13-16,-9 18-85 16,-2 6-16-16,1 10-43 15,2-1-11-15,5-5-6 16,1-7-1-16,2-6-59 15,2-5-164-15,-1-8 138 16</inkml:trace>
  <inkml:trace contextRef="#ctx0" brushRef="#br0" timeOffset="190760.8">21192 315 476 0,'-1'-19'154'0,"1"11"118"0,-2 8-66 15,2-4 0-15,5 8-77 16,1 10-23-16,-4 1-43 16,-7 23-3-16,-3-7-28 15,0 5-14-15,8 7-11 16,1-12-2-16,2 5 0 15,1-2-1 1,-3-2 0-16,-1 3-1 0,-1-3-23 16,1-10-25-16,0-8-85 15,3-2-76-15,8-12 111 0</inkml:trace>
  <inkml:trace contextRef="#ctx0" brushRef="#br0" timeOffset="191406.54">21263 422 563 0,'1'-12'148'0,"2"1"75"0,4-3-6 15,2 4-23-15,4 1-62 16,-2 1-20-16,3 5-43 16,3-4-13-16,6 4-28 15,8-3-8-15,25 13-13 16,14-3-5-16,17 0-3 15,15-1 0-15,19-3 1 16,5 13 5-16,17 5 5 16,9 6 2-1,-10 1 3-15,2-5-1 16,-4-2-2-16,-14 1-1 16,-24-8 0-16,-11-4 1 15,-35-1 0-15,-15-5 2 16,-19 2 0-16,-11-2 2 15,-11 1 1-15,-3-1-2 0,0-1-3 16,2 1-6-16,0 3-6 16,6-1-4-16,-2 4-6 15,3 5-2-15,-6 13 1 16,-5 6 2-16,-6 17 6 16,-4 6 3-16,-1 3 1 15,-2-3 1-15,5-9 0 16,3-1 0-16,3-9 0 15,2 2 0-15,-5-2 1 16,3-6 1-16,-4-2 1 16,0-1 2-16,2-7 1 15,-6-1 3-15,0-7 1 16,0-3 2-16,-5-7 3 0,6-6 0 16,-15-3-1-16,-7-6 0 15,-6-3-5-15,-7-3-1 16,-4-4 4-16,-8 0 0 15,-18-5 0-15,-10 2-2 16,-28-1-7-16,-6 3-2 16,-26-8-1-16,-10 1-1 0,-8 4-1 15,-21-11 0-15,12 13-1 16,-5-4-18 0,19-1-76-16,21 12-73 0,22-1 84 15</inkml:trace>
  <inkml:trace contextRef="#ctx0" brushRef="#br0" timeOffset="-192589.39">2558 9534 516 0,'-5'1'128'0,"-1"5"140"15,4 3-35-15,-1 10-61 16,1 5-24-16,2 3-42 16,7 5-24-16,5 2-36 0,7 0-13 15,6-2-27-15,-1-6-1 16,17-9-5-16,9-6 6 15,31-7 10-15,7-10-1 16,15-7 7-16,12-1-9 16,13-4-10-1,7 0-3-15,23 0 0 0,3-4 2 0,-13-1 1 16,13 9 0-16,-12 4-2 31,-12 6-1-31,9 6 3 0,-12 4-1 16,-18 7 3-16,-1 3 1 0,-15 2 1 15,-7 1 1 1,-8-6 0-16,-9-7 1 0,-19-1 2 16,-12-6 2-1,-12-10 4-15,-7 1 3 0,-14-9 9 16,-6 1 6-16,-11 2 6 16,-10-7 0-16,-17 5-11 0,-8 1-7 15,-16 5-12 1,-11 5-3-16,-21 4-2 15,-4 0 0-15,-15-1-1 16,-9-1 0-16,-6 1 1 0,-7-2-1 16,-15 6-1-16,6 6 0 15,-1 8-2 1,-4 6-1-16,2 9-1 16,0 2-1-16,-10 0-2 15,10 2 1-15,20-6 0 0,5-4 1 0,13-15 0 16,7-7 1-16,12-10-1 15,11-5-1-15,32 7-1 16,9-9 0-16,17 4 1 16,6-1-1-16,12 1-6 15,8 3-2 1,14 5-3 0,10 6 0-16,22 11 2 0,9 7 1 15,14 15 3 1,-3 0 1-16,3 6 5 0,11 2 0 15,11-2 2-15,10-2 0 16,19-11-3-16,5-5 0 16,7-12 2-16,5-7 3 15,9-8 12-15,-7-5 7 16,16-6 5-16,1 1-1 0,-12 1-5 16,7 2-7-16,-24 6-4 15,-11 4-1-15,-10 6 0 16,-16 4 1-16,-20 5 3 15,-7 2-1-15,-37 1 1 16,-16-3 3-16,-14 4 12 16,-23-5 4-16,-22-2 1 15,-14-4-4-15,-34-12-17 16,0-2-5-16,-14-12-6 16,-13-4 0-16,-5-3 0 15,-4-4 0-15,-12 2 1 16,7 2-1-16,1 5 0 15,-6 2 1-15,2 4-1 16,5-1-1-16,-8-1 0 16,-2 0 0-16,14 2 1 15,-1-5 1-15,4 0-1 0,8-1-2 16,12-2-2 0,12 8-2-16,28 5-1 15,10 4-1-15,20 6-6 0,5 0-4 16,10 6-13-16,15 6-2 0,24 3 0 15,12 3 5-15,47-2 12 16,17-4 4-16,28-12 3 16,29-8 2-16,15-10 3 15,17-3 1-15,21-6 3 16,10 0 14-16,10 2-12 16</inkml:trace>
  <inkml:trace contextRef="#ctx0" brushRef="#br0" timeOffset="-174923.13">462 13824 605 0,'-1'0'134'0,"0"0"125"16,0 2-45-16,-1-1-82 15,2 0-28-15,0 2-34 31,-1-1-5-31,-2 4 0 0,0 1-8 0,-5 8-14 16,0 4-10-16,-3 11-20 16,-3 4-5-16,-3 9-7 15,1-1-2-15,1-2 2 16,7-6 0 0,2-8 0-16,5-6 0 0,-1-13-1 0,2-2 0 31,7-10 0-31,-7-10-1 0,5-9 1 0,3-6 0 15,-6-13 1-15,6-1 0 16,6-3 4-16,-7-3 5 16,9 3 9-16,-1 4 6 31,-3 3 11-31,4 7 1 0,-3 8 0 16,1 7-4-1,0 12-10-15,-3 2-3 0,-1 12 10 16,-3 6 8-16,1 11 8 15,-4 8 4-15,0 8-20 16,-1 2-9-16,-1 7-11 16,-2-1-8-16,0 3 3 15,1-1-2-15,1-6-1 16,0-3 0-16,2-5-1 16,1-8-1-16,0-9-30 15,-2-5-24-15,0-11-74 0,-1-3-59 16,-2-10-161-16,-3-3 190 15</inkml:trace>
  <inkml:trace contextRef="#ctx0" brushRef="#br0" timeOffset="-174709.64">423 14054 370 0,'-13'-4'122'0,"2"-2"107"0,7-2-21 16,-1-1-10-16,6 0-23 15,2 2-21-15,9 1-64 16,7 1-28-16,4 1-40 16,3 1-11-16,2 0-6 15,1-2-17-15,-3 0-162 16,0-1 124-16</inkml:trace>
  <inkml:trace contextRef="#ctx0" brushRef="#br0" timeOffset="-174393.34">838 13916 601 0,'-3'-1'111'0,"-1"1"115"15,4 1-9-15,4 3-41 16,4 1-14-16,2 1-33 16,2-2-18-16,7-4-22 15,3-2-7-15,9-6-22 16,3-2-12-16,8 0-26 15,2 0-8-15,3 2-53 16,-4 2-74-16,-1 3 66 16</inkml:trace>
  <inkml:trace contextRef="#ctx0" brushRef="#br0" timeOffset="-172285.96">1760 13843 725 0,'-4'5'71'16,"2"1"30"-16,-4 1-27 15,1 0-57-15,5 1-11 16,3-2-4 0,0-3 17-16,8 0 25 0,1-2 6 15,-2-2 6-15,5-1-14 0,-2-3 3 16,-1-2 6-16,-2 0 9 16,0-2 2-16,-6 0-15 15,-1 1-7-15,-4 3-7 16,-4-1 10-1,-5 0-17-15,-2 0-4 0,-3 2-6 16,0-3-18-16,-1-1 5 16,-1 4-1-16,7 1-2 15,-3 2 3-15,6 4 2 16,3 4 1-16,-3-1 0 16,7 5-1-16,-3 2-4 15,-2-1-1 1,3 7 0-16,-2 3-1 15,5 6 0-15,2 1 1 0,1 4-1 16,3-1 0-16,0-5 0 16,1-4-1-16,5-8 0 15,-4-3-3-15,8-6 16 16,-4-3 10-16,2-3 14 16,1-1 8-16,-2-6-8 0,2-3-3 15,-2-8-4-15,2-5-2 0,0-6 1 16,1-2-3-16,2-1 5 31,-3 4 3-31,5 6 5 0,-4 4 3 0,-2 8-12 16,-2 0-6-1,-5 10-11-15,-2 0-8 0,-3 9 3 16,1 1-2 0,-4 4-1-16,1 2-1 0,4 5-1 15,1 2 2-15,5 2 16 16,0 0-19-1,1-4 0-15,0-2-3 0,3-5-11 16,1-3 17-16,1-7 1 16,-1-4 1-16,-3-5 7 15,-3-5-14-15,1-5 2 16,-1 0 1 0,-4-3-7-16,2 1 16 0,-3-3 2 0,-3 0 0 31,3 2 0-31,-4 1-1 15,0 3-4-15,1 5-3 16,0 5-3-16,2 3-1 16,3 4-2-16,-1 3 2 0,5 2 0 15,2 1 21-15,6-3-21 16,-1-5 0-16,7-8 4 16,1-2-26-16,2-6 35 15,4-2 6-15,-4-1 7 16,-3-3 12-16,-12 2-8 15,-3 3-3-15,-9 3-1 16,-4 3 1-16,-6 6-4 16,-3 4-3-16,-10 7-10 15,-2 5-6-15,-2 10-6 16,2 3-1-16,8 6-3 16,5 1 1-16,15 0-2 15,7-1-1-15,10-9 3 0,5-4-1 16,3-10 3-16,-3-4 3 15,-3-5 1-15,0-5 2 16,0-6 3-16,4-2 2 16,-2-3 0-16,-5-3 0 15,-3 4 0-15,-7 1-1 16,-5 6 0-16,-4 8 0 16,-1-3-1-16,-4 9-3 0,-2 6-3 15,1 3-1-15,4 1-3 16,5 0-1-16,0-9-1 15,3-5 2-15,1-10 3 16,0-5 2 0,3-7 1-16,2-4 0 0,2-1 25 15,5-1-28-15,0 2 1 16,0 6 0-16,2 7-38 16,2 9 36-16,-6 11 2 15,-1 6 0-15,-9 9 11 16,-1 4-7-16,2 4-1 0,-2-4-1 15,1-7-1 1,3-10 0-16,-1-11-1 0,2-6 4 16,-1-9 10-16,1-2 1 15,4 1 1-15,0 1-1 16,-4 5-1-16,-2 9 28 16,-5 9-29-16,-1 9-3 0,1 16-5 15,-3 6-29-15,-2 13 26 16,4 7 0-16,-4-1-1 15,0 2 2-15,-6-2 0 16,-8-4 3 0,-4-1 4-16,-4-2 21 15,-10-9-14-15,-8-5 1 0,-6-15 17 16,-4-10-20-16,3-21 8 16,6-10-5-16,11-19-29 15,8-4-6-15,16-3-33 16,7 4-36-16,15 2 407 15,7-3-273-15</inkml:trace>
  <inkml:trace contextRef="#ctx0" brushRef="#br0" timeOffset="-171416.42">3755 13817 536 0,'4'-8'162'16,"-1"1"121"-16,-2 4-14 15,-1 4-25-15,0 0-58 16,-1 3-31-16,0 5-68 16,1 2-23-16,1 9-34 15,-1 6-12-15,1 4-14 16,-2 3-3-16,1-3 0 16,0-2-1-16,0-12 0 0,3-5-1 15,2-10-1-15,3-4 0 16,-2-10 7-16,1-6 9 15,5-10 12-15,-1-3-2 16,7 1 4-16,-1 2-2 16,3 5-15-16,-4 4 2 0,-1 7-11 15,2 5-4-15,-4 11 0 16,-1 6 0-16,-2 7-17 16,-1 3 0-16,-3-1 3 15,0-3 2-15,-2-6 16 16,-3-8 3-16,4-1 0 15,-3-6 9-15,1-10 15 16,3 0 4-16,3-5 19 16,4-2-4-16,0 9-5 15,4 3-9-15,0 10-21 16,3 8-7-16,-1 10-6 16,2 4 2-16,-4 13-11 15,-4 0-20-15,6 5-58 16,-7-1-63-16,4-8-333 15,-2-5 299-15</inkml:trace>
  <inkml:trace contextRef="#ctx0" brushRef="#br0" timeOffset="-171114.04">4461 13763 1076 0,'-1'0'211'0,"-3"4"250"15,-5-3-187-15,-3 2-70 16,-5 5-44-16,-6 0-66 16,3 5-27-16,-2 0-43 15,0-1-12-15,10 1-16 16,4-1-8-16,13 3-6 16,9 0 0-1,10 1 13-15,0-1 6 0,2-1 12 16,-2-1 4-16,-8 2 0 15,-3 3 2-15,-14 6 3 16,-10 4-2-16,-15 8-13 16,-8 3-24-16,-17 0-101 0,-10 5 164 15,-23 3-73 1</inkml:trace>
  <inkml:trace contextRef="#ctx0" brushRef="#br0" timeOffset="-168631.27">429 14667 833 0,'-2'5'136'0,"-1"3"94"0,0-1-88 0,1 1-45 16,0 1-52-16,0 1-10 15,2 10-15-15,2 3-4 16,0 12-6-16,2 5-4 15,-1 1-11-15,2 3-39 16,1-7-119 0,0-3-69-16,0-9 106 15</inkml:trace>
  <inkml:trace contextRef="#ctx0" brushRef="#br0" timeOffset="-168142.22">410 14750 708 0,'0'-15'175'0,"0"-1"166"0,1 1-134 16,3 2-34-16,5 1-54 31,2-2-19-31,2-3-37 16,1 1-12-16,5-2-12 15,0 5-10-15,3 4-8 16,-1 1-2-16,-6 11-10 15,-2 3 3-15,-12 11 1 0,-1 6-1 16,-9 4-1-16,-5 3-2 16,-1-1-4-16,-1-2 0 15,4-6-2-15,-2-4 0 16,5-9-1-16,4-4-2 16,4-4-3-16,5 0-3 15,6-1 6-15,1 0 4 16,4 0 3-16,3 1 3 15,2 2-4-15,-1 2 0 0,2 7 2 16,-4 4 2-16,-9 6 7 16,-7 4 13-16,-10 5 8 15,-4 3-1-15,-9-3-4 16,-2-3-15-16,-1-5-5 16,-5-7-3-16,2-7-4 15,3-1-2-15,1-8-4 16,6-2-4-16,6-5-5 15,-2-3-27-15,16-3-59 16,7-4-58-16,11-1-422 16,13-3 365-16</inkml:trace>
  <inkml:trace contextRef="#ctx0" brushRef="#br0" timeOffset="-167890.36">903 14819 1292 0,'-8'4'130'16,"5"0"88"-16,0 0-55 15,8 2-56-15,6 1-24 16,9 0-29-16,5 1-18 15,5-4-23-15,8-2-17 16,5-4-99-16,10-4-279 0,5-1 236 16</inkml:trace>
  <inkml:trace contextRef="#ctx0" brushRef="#br0" timeOffset="-164998.68">2022 14549 584 0,'0'-2'118'0,"-3"-1"112"16,0 0-30-16,-8 0-56 16,0 0-21-16,-4-1-41 15,-2-2-15-15,1 0-26 16,2 2-13-16,-2 2-17 16,0 2-5-16,4 10-6 15,3 5 0-15,4 9-1 16,3 4-1-16,3 4-1 15,5-1 1-15,5-6-1 16,3-5 1-16,-1-11 1 16,1-6 1-16,-2-9 12 15,-1-6 13-15,-2-8 17 16,0-6 8-16,2-7 13 0,-4 0-1 16,1 0 5-16,-3 5 1 15,-3 11-20-15,3 8-11 16,-2 16-21-16,3 10-7 15,2 17-7-15,0 2 1 0,4 1-2 16,4-4 9-16,2-9-96 16,4-7-62-16,6-9 83 15</inkml:trace>
  <inkml:trace contextRef="#ctx0" brushRef="#br0" timeOffset="-164715.25">2747 14420 981 0,'-3'-16'142'0,"-4"1"127"15,-4 3-18-15,-6 6-70 0,0 4-23 16,-3 8-55-16,2 9-22 15,0 12-24-15,1 6-19 16,4 10-19-16,1 5-6 16,5 1-14-16,3-3 4 15,4-6-16-15,2-5-36 16,3-5-96-16,4 0-66 0,2-6 102 16</inkml:trace>
  <inkml:trace contextRef="#ctx0" brushRef="#br0" timeOffset="-164070.83">2537 14685 1062 0,'8'-9'133'0,"0"1"109"16,5 3-23-16,4 3-72 16,2 2-27-16,6 2-54 15,-3-2-18-15,5 0-26 16,-2-1-9-16,5-6-6 15,1-3 1-15,-2-7 20 16,-1-1 12-16,-6-4 13 16,-5 0 2-16,-10 1-9 0,-7-1-8 15,-15 7-9-15,-2 4-2 16,-7 9-10-16,1 6-5 16,6 14-9-16,3 8-4 15,7 7-4-15,4 4-1 16,6 2 1-1,5-6 0-15,10-9 0 0,3-8-1 16,10-16 4 0,2-4 2-16,6-11 11 0,-5-2 3 15,-2-3 9-15,-7-5 3 0,-6-1-5 16,-3 3-2-16,-2 8-4 16,-2 7-8-1,-3 13-2-15,-1 6 0 0,-2 12-4 16,0 2 7-16,1-2-6 15,0-2-1-15,-1-11-1 16,1-5-3-16,1-7 4 16,-1-7 1-16,1-8 3 15,1-1 0-15,1-2-2 16,2 1 0-16,-2 8-2 16,2 6-1-16,4 7-1 15,1 6 0-15,6 6 1 16,4 1 0-16,5-4 0 0,-1-2 0 15,-6-8 5 1,-3-2 9-16,-8-5 18 0,-3 0 8 16,-8-2 7-1,-6-1-6-15,-12-5-18 0,-8 1-13 16,-1-3-80-16,3-2-64 16,5-1-351-16,16-9 288 15</inkml:trace>
  <inkml:trace contextRef="#ctx0" brushRef="#br0" timeOffset="-163709.65">3794 14292 1547 0,'2'3'165'15,"-2"2"105"-15,0 2-108 16,3 7-41-16,3 13-57 16,1 5-16-16,5 13-36 15,-5 3-2-15,-2 4-25 16,3-3-44-16,2-4-202 16,-4-9 164-16</inkml:trace>
  <inkml:trace contextRef="#ctx0" brushRef="#br0" timeOffset="-163426.63">3762 14620 1070 0,'0'-3'186'0,"4"-2"229"0,9-4-265 16,2-4-12-16,12-8-38 15,4-2-6-15,3-7-24 16,2 1-8-16,2 7-8 15,-4 4-8-15,-5 15-15 16,-2 8-4-16,-14 18-5 16,-2 7-1-16,-8 11-3 15,-2 2-5-15,0-4-7 16,2-5-3-16,8-11-3 16,2-8-2-16,3-10-1 15,3-7-12-15,1-15-90 16,3-10-85-1,3-22 98-15</inkml:trace>
  <inkml:trace contextRef="#ctx0" brushRef="#br0" timeOffset="-163269.75">4036 14302 1062 0,'-17'24'176'0,"5"-7"212"0,4-7-273 31,6-8-115-31,4-5-74 0,7-6-184 16,8-6 150-16</inkml:trace>
  <inkml:trace contextRef="#ctx0" brushRef="#br0" timeOffset="-162547.19">4387 14356 1251 0,'4'34'150'0,"-1"2"120"16,-3 1-63-16,-4-3-99 15,-3-1-32-15,-1-10-47 16,2-2-6-16,1-8 3 16,2-6 2-16,3-6 2 15,0 0-3-15,0-4 11 16,2-4 7-16,5-8 13 16,-2-5 7-16,6-2-10 15,-2 0-8-15,3 4-17 16,2 4-12-16,1 8-12 0,0 5-5 15,0 6-2 1,3 3 0-16,-4 4-6 0,6 2-3 16,-3-2-3-16,2 0 1 15,1-9 6-15,-3-3 3 16,0-9 4-16,-5-2 3 16,-4-6 1-16,1-1 0 15,-5 1-1-15,4 2-1 16,1 7-3-16,-6 4-3 0,7 9-2 15,-2 5-3-15,5 9 5 16,2 1 1-16,2-2 1 16,0-5 1-16,2-10-1 15,1-3 1-15,1-11 1 16,0-3 5-16,-2-4 12 16,-1-1 2-16,-6-1 12 15,-4 1 6-15,-6 7 1 16,-2 4 3-16,-2 11-14 15,-5 11-11-15,1 20-15 16,-1 5-5-16,4 7-2 16,3-5 1-16,8-19-3 15,4-8-1-15,8-16 4 16,1-9 1-16,2-8 5 16,0-4 4-16,-3-3 0 0,1 2 1 15,-2 7-3-15,-2 5-3 16,0 12-2-16,2 7-2 15,-2 12 0-15,0 5 3 16,0 3 0-16,0 1 0 16,-2-3 3-16,-7 0 2 15,-6-5 8-15,-7-4 2 16,-9-2 3-16,-5-1-2 0,-11-6-13 16,-7-3-21-16,-5-7-66 15,-1-6-57-15,8-5-426 16,7-5 360-16</inkml:trace>
  <inkml:trace contextRef="#ctx0" brushRef="#br0" timeOffset="-161179.79">5860 14441 1101 0,'-6'4'177'15,"-1"3"131"-15,1 7-117 16,-2 3-58 0,4 2-73-16,1-1-26 0,5-2-26 15,5-4-1-15,8-9 20 16,1-4 12-16,9-12 24 15,0-7 9-15,2-7 0 16,-2-2-1-16,-11 1-14 16,-2 3-6-16,-11 8-10 15,-5 4-6-15,-10 9-11 16,-2 5-9-16,-9 15-15 16,3 7-6-16,0 16-8 15,-2 4-2-15,14 5 0 16,5-3 2-16,13-9 4 0,8-9 0 15,9-12 5-15,5-7 1 16,0-10 10-16,1-5 5 16,-2-11 10-16,-2-7 2 15,6-9-3-15,-1-2-2 16,3-3 1-16,-1 3 2 16,-9 9 1-16,-2 8-1 15,-6 16-8-15,-2 12-3 16,-4 18-5-16,0 9 0 15,-7 10-3-15,0-1 1 0,-1-7-2 16,2-9-1-16,3-16 0 16,3-8 0-16,1-14 2 15,2-4 1-15,-1-12 8 16,1-3 1-16,0-3 4 16,-1 0 3-16,5 6-5 15,-3 5-3-15,-4 10-8 16,3 8-3-16,-3 10-1 15,-3 6 1-15,8 4 0 16,-3-3 2-16,5-11-2 16,3-4 0-16,6-13 1 15,-1-6 0-15,0-5 3 16,-1-4 1-16,-6-3 6 16,0 3 4-16,-8 3 10 0,-2 3 4 15,-7 7 7-15,-5 2 2 16,-10 8-5-16,0 5-4 15,-7 6-17 1,1 6-7-16,4 7-8 0,1 3-5 16,9 2-1-16,1-1-1 15,13-1-1-15,4-4 1 16,9-5 3-16,8-2 1 0,7-6 4 16,3-1 1-16,2-3 1 15,-7-1 2-15,-10 0 0 16,-5 1 1-16,-11 5 1 15,-3 4 1-15,-10 6-4 16,1 1-4-16,-7 1-3 16,2-4-1-16,7-2 0 15,0-11 0-15,2-1 0 16,5-8 2-16,5-12 5 16,9 1 2-16,-3-4 5 15,6 3 0-15,2 7-2 16,2 1-2-16,-3 8-1 15,0 4-2-15,-6 5 1 16,-2 4 1-16,0 0-2 16,-1-2 2-16,-4-5-2 15,2-2 0-15,0-5 1 0,1-5 0 16,6-5 0-16,-1-2 0 16,1-3 8-16,1 1 3 15,-1 5 7-15,2 5 1 16,-6 11-5-16,0 7-3 0,-4 19-3 15,1 5-1-15,-5 8 0 16,-5 2-1-16,-8 2 0 16,-6-1 0-16,-4 2-1 15,-5 4 0-15,-15-1-7 16,-3 3-5 0,-16-5-8-16,2-2-7 0,5-17-27 15,2-10-29-15,14-29-112 16,3-17-52-16,22-22 123 15</inkml:trace>
  <inkml:trace contextRef="#ctx0" brushRef="#br0" timeOffset="-160661.68">8328 14388 964 0,'-12'-1'161'0,"-3"-1"144"0,5-2-115 16,-1 0-16-16,0-2-20 16,-4-1-9-16,3 0-24 15,-4 1-13-15,-1 5-21 0,4 4-8 16,-5 8-14-16,0 6-4 16,-2 5-14-16,4 0-6 15,5 0-14 1,7-3-10-16,10-1-15 0,6 1-2 15,14 0 3-15,5 2 3 16,2-1 4-16,2 1 2 16,-4-1-2-16,-4 1 2 15,-11 2 8-15,-12 1 3 16,-16 4 2 0,-13 1-2-16,-12-1-24 0,-6-3-21 0,-2-10-69 15,3-5-51-15,-5-15-101 16,10-6-43-16,15-9-113 15,13-2 204-15</inkml:trace>
  <inkml:trace contextRef="#ctx0" brushRef="#br0" timeOffset="-160362.72">8272 14578 907 0,'45'-7'198'0,"-5"3"184"31,1 4-71-31,0 3-104 16,-6 1-47-16,4-1-60 15,-3-2-21-15,-4-8-21 16,1-5-2-16,-6-9 2 16,-3-6-3-16,-9-1-4 15,-5 0-1-15,-10 5 4 0,-6 4 7 16,-15 10 0-16,0 8-6 16,-9 16-24-16,-3 12-16 15,4 18-16-15,-3 7-6 16,11 4-3-16,6-2 4 15,15-10-56-15,13-5-35 16,16-15-68-16,9-9-33 0,9-16-1 16,2-8 0-16,4-15-88 15,3-9-96-15,10-13 217 16</inkml:trace>
  <inkml:trace contextRef="#ctx0" brushRef="#br0" timeOffset="-160189.38">9138 14323 1143 0,'-3'-23'207'0,"-3"8"191"15,-11 6-58-15,-6 16-99 16,-5 9-34-16,-8 17-57 16,1 13-34-16,-7 12-49 15,4 1-24-15,17-3-33 16,11-10-9-16,23-16-10 16,10-8-5-16,12-19-31 15,7-4-56-15,5-14 402 16,0-14-264-16</inkml:trace>
  <inkml:trace contextRef="#ctx0" brushRef="#br0" timeOffset="-158854.73">793 16568 619 0,'-8'-4'132'0,"-1"-4"213"16,-4-1-163 0,-8-3 2-16,-1 1-15 0,-7 5-32 15,0 4-15-15,1 11-35 16,1 8-16-16,2 13-35 16,2 7-16-16,3 11-19 15,-2 4-1-15,13 5-5 16,4 2 0-16,9-7-1 15,8-5 0-15,12-15 0 16,5-8 0-16,11-13 4 16,7-7-9-16,6-7-135 15,5-7-205-15,-1-9 200 16</inkml:trace>
  <inkml:trace contextRef="#ctx0" brushRef="#br0" timeOffset="-158681.74">983 16824 1306 0,'0'9'187'0,"7"-3"201"15,2-1-231-15,8-5-75 16,2 0-35 0,11-4-28-16,0-4-6 0,13-2-112 15,-1-4-8-15,11-6 45 16</inkml:trace>
  <inkml:trace contextRef="#ctx0" brushRef="#br0" timeOffset="-157219.58">1961 16820 408 0,'1'-7'56'0,"1"-4"60"15,4 0 15-15,2 1 17 16,2 4 3-16,4 3-22 16,-2 4-29-16,1 3-11 15,2 2-18-15,-3 0-10 16,3-4-19-16,-3-2-7 16,0-6 12-16,-3-3 13 15,-1-6 16-15,-1-1 0 0,-2-2-23 16,-2 0-14-16,-4 4-17 15,-6 3-3-15,-8 6-2 16,-1 3-2-16,-7 6-10 16,0 6-4-16,2 11-5 31,0 8-5-31,10 11-2 0,6 7-7 0,9 5-35 16,6 1-11-16,8-10 2 15,3-7 6-15,4-19 36 16,0-7 12-16,3-15 11 15,1-6 11-15,1-14 24 16,0-3 13-16,-5-6 19 16,-1-2 0-16,-6 0-5 15,-1 4-6-15,-5 5-12 16,-4 7-3-16,-6 10 3 16,-2 7-4-16,-1 15-15 15,0 9-6-15,1 15-22 0,3 3-3 16,7 3-2-16,6-4-3 15,10-9-5-15,3-3 2 16,2-16 3-16,-3-6 1 16,-5-10 7-16,1-6 0 0,-1-9 2 15,-2-3 0-15,-2-1 1 16,-1 0 0-16,-6 4 3 16,-3 1 1-16,-6 3 5 31,-3 4 2-31,-3 3-2 0,1 3-3 0,2 7-7 31,0-2-4-31,6 7-4 16,4 5 0-16,6 3 2 15,1-1 1-15,2-3 2 16,4-6-1-16,3-7 3 16,3-5-1-16,-3-10 19 15,1-3 12-15,-5-6 19 16,-5 1 12-16,-10 6-5 15,-5 5 3-15,-11 15-15 16,-6 6-7-16,-6 20-19 16,-2 9-13-16,7 14-12 0,3 2-6 15,9-1-17-15,4-7-11 16,5-15-1-16,7-9 3 16,6-18 20-16,5-7 13 15,6-14 9-15,1 0 2 16,5-3 2-16,0 4 0 15,0 9-6-15,-1 4 2 0,-7 10-1 16,-5 5 4-16,-7 11-17 16,-4 4-6-16,-5 3-1 15,-6-1-4-15,1-11 18 16,-1-12 1-16,0 0-2 16,4-10 0-16,2-6 0 15,4-4 3-15,3-1 0 16,3 1 1-16,5 5-2 15,3 6 2-15,5 7 0 16,-1 2 0-16,4 4 1 16,1-2 2-16,-2-1 9 15,-3-1 5-15,-11-7 18 16,-2-3 7-16,-8-5 11 16,-6-4 6-16,4-3 1 0,-4-1-1 15,-1-1-9-15,2 2-5 16,-1 9-17-16,2 6-6 15,1 10-11-15,2 8-4 16,1 14-2-16,1 5-5 16,-5 11-33-16,-2 3-19 15,-4 4-59-15,-5 2-32 16,-1 3-59-16,-5-6 101 16</inkml:trace>
  <inkml:trace contextRef="#ctx0" brushRef="#br0" timeOffset="-156356.87">4266 16910 1331 0,'-3'-1'134'0,"-3"-2"87"0,-1 0-21 16,3 1-48-16,0-1-11 15,1 3-21-15,3 3-17 16,0 11-47-16,0 4-24 0,0 10-29 16,2 4-2-16,-1 3-1 15,0-2 0-15,3-9-2 16,-3-7-2-16,3-13-3 16,-1-7 0-16,0-14 1 15,2-4 2-15,4-6 5 16,-2-2 4-16,4 3-2 15,3 4 1-15,4 6-3 16,6 6-1-16,-1 7-1 16,-3 4 1-16,-3 7-15 15,1 3-2-15,-5 4 1 16,1 0 1-16,-5-4 13 16,-1-3 2-16,-4-6 1 15,1-4 0-15,-2-6 1 16,2-2 0-16,3-5 3 15,1 1 3-15,9 3-2 16,4 5 1-16,5 10-3 0,1 6-1 16,-1 8 1-16,-4 2 0 15,-8-1 0-15,0-4-1 16,-2-7-6-16,-2-5 12 16,-2-8 14-16,-3-7 4 15,1-9 15-15,-1 0-11 16,4 3-11-16,-1 2-5 15,2 10-10 1,2 6-2-16,0 13-3 0,5 9 2 0,-2 6-27 16,1 0-23-16,2-9-103 15,0-7-36-15,-4-15-161 16,2-8 176-16</inkml:trace>
  <inkml:trace contextRef="#ctx0" brushRef="#br0" timeOffset="-156214.01">4803 16727 1912 0,'-6'23'109'0,"0"-6"37"16,1-3-88-16,3-10-232 16,3-3-226-16,11-7 214 15</inkml:trace>
  <inkml:trace contextRef="#ctx0" brushRef="#br0" timeOffset="-155947.29">5094 16870 857 0,'-1'35'198'15,"-4"0"237"-15,1-1-224 16,-3-2-103-16,1-5-28 0,4-8-25 16,1-6-7-16,3-8 12 15,0-6 33-15,2-9 38 16,1-4 15-16,-2-12 2 15,6-4-30-15,-4-2-42 16,4 1-15-16,3 4-26 16,6 6-11-16,3 9-13 15,0 6-4-15,3 17-3 16,-2 8-1-16,2 9-30 16,-2 1-104-16,2-3-85 15,2-7 102-15</inkml:trace>
  <inkml:trace contextRef="#ctx0" brushRef="#br0" timeOffset="-155379.25">804 17302 1405 0,'-8'7'92'0,"-5"-2"61"0,2-2-118 31,0-2 9-31,3 3-6 0,2 5 2 0,7 9 11 16,5 9-19-16,9 16-14 31,2 5-3-31,4 3-4 16,1-5-23-16,-3-15-76 15,1-11-49-15,-8-19 62 16</inkml:trace>
  <inkml:trace contextRef="#ctx0" brushRef="#br0" timeOffset="-155096.69">646 17323 1573 0,'5'2'94'0,"11"-5"66"0,7-7-39 16,17-5 6-16,3 1-13 16,3-1-35-16,-3 1-20 15,-9 10-25-15,-4 4 6 16,-13 17 15-16,-2 6 3 15,-12 13 0-15,-3 6-13 16,-9 9-22-16,-1 5-6 16,-6-1-38-16,-5-4-30 0,7-10-76 15,1-9-72-15,10-24 110 16</inkml:trace>
  <inkml:trace contextRef="#ctx0" brushRef="#br0" timeOffset="-154955.57">1225 17327 1177 0,'14'23'192'15,"2"1"171"-15,2 0-196 16,7-1-48-16,-1-9-76 16,3-4-10-16,10-11-94 15,4-6-71-15,8-8 77 16</inkml:trace>
  <inkml:trace contextRef="#ctx0" brushRef="#br0" timeOffset="-153949.11">2243 17468 793 0,'-5'9'58'16,"-2"3"75"-16,0-1-124 15,1 1 5-15,1-2 30 16,3-1 10-16,3-5 26 16,3-2 0-16,4-2-29 15,5-1-8-15,3-5-27 16,4-3-8-16,0-5 11 0,2-2 17 16,0-3 33-16,-3 0 17 15,-9 5 13-15,-4 2-6 16,-14 6-20-16,-4 3-16 15,-8 5-29-15,-5 4-13 16,3 10-22-16,2 5-10 16,4 15-12-16,2 3-6 0,11 9-16 15,3 3-10-15,8-2-1 16,4-4 4-16,9-14 24 16,1-10 16-16,10-17 13 15,6-7 18-15,1-14 27 16,1-7 16-16,-4-6 28 15,-4-6-7-15,0-5 1 16,-6 3-5-16,-3 7-12 16,-7 9-9-16,-2 18-13 15,-5 8-6-15,0 18-13 16,2 7 0-16,-2 10-13 16,5-2-3-16,0-6-7 15,3-6 0-15,2-15-1 16,-1-5 0-16,-2-12 4 15,1-7 1-15,-2-7 8 16,2-5 3-16,-5 0 3 0,1 1 1 16,-4 3-1-16,-2 3-1 15,-5 6-3-15,3 6-1 16,-2 7-3-16,2 3-2 16,0 9-3-1,1 0-2-15,6 0 0 0,0 0-2 16,8-9-2-16,0-3 0 0,1-7 1 15,-1-5 0-15,-1-6 3 16,0-3 4-16,-6 0 5 16,-1 0 2-16,-3 8 1 15,-4 4-1-15,0 10 2 16,-3 6 0-16,1 11-2 16,0 4-2-16,1 2-7 15,4 1-2-15,2-8-3 16,2-5-1-16,0-8-1 15,4-3 0-15,1-7 8 16,2-5 4-16,2-3 16 16,2-1 9-16,9 4 5 15,4 6-2-15,5 11-9 16,-4 11-7-16,0 9-5 16,-5 6-30-16,-5 1-148 0,2-5-187 15,-1-15 183-15</inkml:trace>
  <inkml:trace contextRef="#ctx0" brushRef="#br0" timeOffset="-152862.89">4357 17352 1158 0,'7'-3'198'0,"2"0"211"16,1 4-219-16,0 12-81 15,-1 7-49-15,-3 17-33 0,-1 6-20 16,-2 8-51-16,0 2-28 16,-3-3-15-1,2-7 10-15,-1-15 42 16,-1-9 26-16,0-18 15 0,1 0 16 16,3-15 27-1,-1-8 7-15,5-9 13 0,5 1-4 16,0 3-17-16,5 4-9 0,9 13-18 15,7 8-9 1,2 15-11-16,4 8-1 0,-2 8-1 16,-5 2 0-16,0-5-1 15,-6-2 2-15,-5-10 1 16,-4-5 2-16,-2-11 13 16,-4-8 10-16,-4-12 23 15,-2-7 10-15,-2-5 0 16,-1 4 0-16,2 6-12 15,0 9-8-15,2 15-15 16,0 9-10-16,5 13-13 16,2 4-1-16,3 3-3 15,3-3-2-15,3-11 0 16,3-9 2-16,3-8 8 16,-5-7 9-16,-8-4 15 15,-8 1 9-15,-11-5 1 0,-3 0-2 16,-14-3-9-16,-7 1-6 15,-4 6-20-15,-1 6-21 16,7 10-75-16,5 5-32 16,13 10-25-16,7 2 4 15,15-2 63-15,7-5 27 16,15-11 34-16,10-6 12 0,3-7 23 16,0-2 17-16,-10 1 27 15,-8 0 12-15,-11 2-2 16,-3 3-9-16,-6 6-14 31,-5 3-8-31,-4 10-13 0,2 2-7 0,-1 10-12 31,2 0-3-31,2 1-5 0,-1-1-1 0,2-17-3 16,0-1 0 0,0-15 10-1,6-8 15-15,2-8 42 16,4-3 16-16,2 0 18 15,3 3-5-15,-3 8-28 16,-1 6-12-16,-6 8-24 16,1 6-7-16,-2 9-44 0,0 5-38 15,8 3 349 1,6-4-245-16</inkml:trace>
  <inkml:trace contextRef="#ctx0" brushRef="#br0" timeOffset="-152203.21">6039 17501 878 0,'-15'4'98'16,"-3"-2"147"-16,-5-3-430 16,0-3 138-16</inkml:trace>
  <inkml:trace contextRef="#ctx0" brushRef="#br0" timeOffset="-152131.13">5874 17420 451 0,'0'-11'-21'0,"0"-2"31"16</inkml:trace>
  <inkml:trace contextRef="#ctx0" brushRef="#br0" timeOffset="-151747.17">5792 17313 1244 0,'-8'4'67'0,"-4"1"18"0,0-1-63 16,-6 1-155-16,1-2-71 16,2-1-59-16,2-2 30 0,6 0 178 15,6 0 122-15,1 0 130 16,-1 0 31-16,1 0-15 16,0 0-36-16,-1 4-52 15,4 0-21-15,-2 3-20 16,2 1-5-16,-2 7-11 15,1 1-10-15,4 8-18 16,1 2-12-16,5 8-10 16,0 5-1-16,-1 5-10 15,1 0-1-15,-5-10 0 16,-2-8 0-16,-2-15-5 16,1-9 5-16,-4-22 14 15,2-9 2-15,-2-17 9 16,0-7 1-16,0-1-8 15,3 5-3-15,5 11-7 0,4 8-10 16,9 11-4 0,9 8 1-16,10 3-48 15,3 1-56-15,13-5 61 0</inkml:trace>
  <inkml:trace contextRef="#ctx0" brushRef="#br0" timeOffset="-150974.21">7447 17754 1780 0,'-6'0'153'0,"0"-1"79"0,-2 1-52 16,-6-3-99-16,0 2-34 0,-6 1-38 15,-5-3-7 1,0 9-6-16,0 0-6 0,1 10-7 16,6 5-3-16,3 7 0 15,3 9 2-15,12 6 7 32,3 5-4-32,2 6-8 0,2 0 0 0,0-3 2 15,-1-4 8 1,-1-7 11-16,4-7 1 0,4-7-3 15,2-7-3-15,4-11-1 32,3-5 1-32,2-11 1 0,1-4 3 0,0-3-17 15,-1-7-26 1,-2 1-83-16,-3-2-58 0,-13-2 94 16</inkml:trace>
  <inkml:trace contextRef="#ctx0" brushRef="#br0" timeOffset="-150793.48">7298 17947 1802 0,'22'3'124'0,"3"-2"46"16,1-1-45-16,6-2-81 16,0-1-12-16,0 0-94 15,3-1-60-15,3-3 66 31</inkml:trace>
  <inkml:trace contextRef="#ctx0" brushRef="#br0" timeOffset="-150627.86">7875 17953 1216 0,'12'0'173'0,"6"-1"226"16,7-4-252-16,11-1-53 0,6-3-22 16,6 1-191-16,-2-1-59 15,1-2 89-15</inkml:trace>
  <inkml:trace contextRef="#ctx0" brushRef="#br0" timeOffset="-150069.61">8850 17729 874 0,'-5'2'208'0,"1"1"170"16,-3 2-103-16,-2-2-38 0,-1 0-68 16,0 0-29-16,-1-3-50 15,-3 3-22-15,-3 0-30 16,-2 1-12-16,2 9-18 16,0 2-5-16,1 13-9 15,1 6-6-15,5 16-15 16,1 8-15-16,7 6-25 15,5 3 2-15,7-7 16 16,4-9 16-16,4-12 27 16,3-10 1-16,3-13 0 15,1-7-1-15,4-13 0 16,0-2 0-16,-1-14-31 16,1 1-38-16,-7-6-94 15,-3-6-173-15,-10-3 196 16</inkml:trace>
  <inkml:trace contextRef="#ctx0" brushRef="#br0" timeOffset="-149454.46">8748 18010 1470 0,'1'3'132'16,"5"-1"113"-16,4-2-63 0,10-4-72 16,6 1-15-16,7 0-41 15,7 2-15-15,-3 3-17 16,-1 5-4-16,-9 6-6 15,-5 4-1-15,-5 10-2 16,-1-4-2-16,-3 5-5 16,-2-8-1-16,-2-8-3 15,4 4-1-15,-2-17-2 16,1 4-1-16,1-10 2 16,-2-5 4-16,2 0 14 15,-4-7 5-15,-1 8 7 16,0-4-2-16,-5 6-6 15,3 7-3-15,0 5-7 16,4 8-1-16,2 3-5 16,4-2-2-16,1-2-1 15,4-8 0-15,1-9-2 16,2 1 1-16,0-11 8 16,-3-2 5-16,-2 0 7 0,-5-3 2 15,-5 9-4-15,3 5-1 16,-2 9 1-16,-4 7 0 15,-1 4-2-15,-2 7-4 0,1-3-7 16,1-3-2-16,6-4-4 31,-2-5-1-31,6-4 1 0,-4 0 0 0,5 2 2 32,0-3 1-32,-1 5-1 15,3 0 1-15,3 4 0 0,2 5-1 0,0 0-1 16,0-4 1-16,-6-6 2 15,-2 2 2-15,-7-7 1 16,-7 2-3 0,-1 1-4-16,3 3-7 0,-1 1-19 15,1-1-12 1,7-1-53-16,4-3-42 16,5-10-113-16,7-2-209 0,8-14 270 0</inkml:trace>
  <inkml:trace contextRef="#ctx0" brushRef="#br0" timeOffset="-148703.2">9939 18019 763 0,'-9'4'98'0,"-3"4"71"15,4 0-75-15,-6 4-70 16,3-3-15-16,-1-3-8 16,3-2-2-16,6-4 17 15,3 0 28-15,-2-4 39 16,5 0 16-16,-1 0-9 15,-2-1-26-15,2 1-35 16,1 3-13-16,-3 0-10 16,3 0-3-16,-3 1 8 15,1-1 15-15,3-5 41 16,-1 2 19-16,2 1 16 16,-2-1-8-16,-2 1-35 15,-1 3-18-15,0-1-22 0,0 0-7 16,0 0-4-16,0 0 4 15,0 1 3 1,0 5 2-16,5 5 0 0,2 1-4 16,-4 7-4-16,0 3-4 15,-3 3-34-15,0-1-16 16,-2 2-11-16,0-11 2 16,1-4 25-16,1-8 13 15,0-4 16-15,0-3 5 0,0-14 18 16,0-5 9-16,0-4 2 15,0-1-3-15,2-1-12 16,4 7-2-16,0 10 5 16,8 1 0-16,3 7 7 15,1 5-4-15,-2 6-9 16,-3 5-2-16,-1 8-2 16,-1 4 0-16,-2 4-1 15,-1 5-2-15,-4-4-1 0,0-5-5 16,2-4-7-16,2-9-3 15,4-5-3 1,4-4 0-16,2-7 8 16,4-8 6-16,-5-2 23 0,0 4 14 15,-6-1 28-15,-4 6 9 0,-2 3 12 16,-5-1 4-16,-6 4-8 16,1 8-9-1,-2 6-24-15,1 5-16 0,2 15-24 16,1-1-7-16,3 9-14 31,0 8-8-31,2-3-12 0,-2 2-7 0,-3 6-1 16,-2 1 7-16,-6-13 13 15,-1-8 1-15,-5-18-22 16,-2-11-30-16,-4-19-88 16,-4-13-80-1,5-24 127-15</inkml:trace>
  <inkml:trace contextRef="#ctx0" brushRef="#br0" timeOffset="-147472.62">10967 18094 1739 0,'3'4'116'0,"-2"2"57"15,2-5-41-15,-4-2-56 16,-5-3-21-16,-5-2-28 0,-2 3-11 16,-4 3-7-16,1 8-5 15,3 13-38-15,2 9-26 16,8 10-54-16,2-3-14 16,8-5 30-16,3-13 22 15,6-14 56-15,1-7 39 16,-1-21 40-16,-1-2 17 0,-4-18 6 15,-3-9-20 1,-2-12-12-16,-2-9 4 0,0-6 36 16,-3 1 21-16,-1 2 3 15,1 3-13-15,0 20-41 16,3 13-19-16,-2 27-7 16,-1 17-3-16,-1 29-5 15,0 16-6-15,0 24-26 16,1 11-13-16,4 10-56 15,4-1-45-15,14-6-95 0,6-12-55 16,12-28-154 0,5-16-93-16,4-27 41 0,-1-12 105 15,-1-17 365-15,0-5 209 16,-1-15 168 0,5 1 9-16,-8-5-62 15,-4 3-36-15,-15 11-65 0,-14 0-15 16,-19 13-52-1,-11 5-27-15,-19 15-31 16,-3 8-32-16,-2 22-56 0,3 12-24 16,12 13-48-16,4 3-20 0,15-14 3 15,6 0 10-15,12-23 31 16,7-12 21 0,11-11 32-16,2-13 22 0,3-14 30 15,3-2 11-15,1-6 0 16,0 0-2-16,-10 13-4 15,-6 6-4-15,-19 19-3 16,2-1-6-16,-7 16-17 16,-3 7-7-16,-6 13-32 15,6-2-11-15,4-2-6 16,4-5-4-16,9-7 4 0,7-10 4 16,3-11 3-16,6-8 8 15,1-19 10-15,-5 3 2 16,0 2 4-16,-5 6-1 15,-3 14 3-15,-2 4 1 16,-5 14-8-16,-4 3-10 16,0 8-27-16,-1 3-7 0,2-6-1 15,4-3 6-15,4-14 17 32,5-5 8-32,5-6 12 15,6-2 9-15,4 5 6 0,2-5-3 0,0-2-8 31,-6 4 0-31,-5-8-1 16,-6 7 0-16,-10 4 2 0,-5 3 4 16,1 0 13-16,-9 3 4 0,1 4 8 15,-3 8 3-15,8 0-3 16,-1 10-6-16,-1 7-12 16,4-13-7-16,-1 10-13 15,2 2 0-15,6-3 1 16,-7 14 0-16,1 3 3 0,0 0 2 31,-12 21 0-31,-3-1 0 0,-17 0-7 0,-11 3-8 16,-11-9-24-1,-10 3-23-15,0 2 162 16,-227 129-98-16</inkml:trace>
  <inkml:trace contextRef="#ctx0" brushRef="#br0" timeOffset="-100804.84">9697 14704 1224 0,'-20'15'92'0,"7"-7"39"15,5-8-56-15,5-7-63 16,2-4-10-16,1-4-2 16,0-4 0-16,0 0-5 15,1 0-2-15,1-3-2 16,0 12 0-16,1-6 4 16,1 2 3-16,-1 7 2 0,2-4 0 15,-4 7 1 1,2 0 2-16,-2-1 1 0,-1 0 1 15,0 0 1 1,0 4 0-16,-1 0 14 0,0 0 4 16,-6 4 6-16,6 1 3 15,3 8-12-15,3-1-4 16,3 0-5-16,1 6 4 0,1 2 22 16,-1-4 8-16,-2-2 10 15,0-2-3-15,-2-1-20 16,-1 9-8-16,0 0-11 15,2 0-5-15,0 2-5 16,4 3 0 0,6 5-3-16,1 5-1 0,5 2 0 15,1-3 0-15,-1 0-1 16,-1-6-1-16,4-10-1 16,1-6-1-1,2-14-2-15,1-8 0 16,5-16 5-16,8-6 7 0,16-9 16 15,9-2 8-15,8 1 4 16,0 8-4-16,7 5-14 0,7 4-6 16,20 6-9-16,8-10-2 15,27-12-3 1,4-3-1-16,1-17-1 0,18-4 0 16,-6-4 2-16,-4-6 1 15,21-2-32-15,-16-2-59 0,15 2 57 16</inkml:trace>
  <inkml:trace contextRef="#ctx0" brushRef="#br0" timeOffset="-91417.56">12505 14505 253 0,'-3'-2'41'0,"2"2"21"0,1 4-6 16,0 2 14-16,0 3 17 15,-3 0 20-15,3-3 38 16,2 1 14-16,0-3 1 16,1-4-10-16,1 4-40 15,3-1-20-15,-6-2-30 31,-1 0-12-31,4 9-8 0,-4-5-1 16,5 8 1-16,2 0 1 0,1-12-4 16,2 0-5-16,2-8-3 15,0-1 1-15,4-2 7 16,-3-4 2-16,0-4-4 0,-2-5-5 16,-5-1-13-16,0 1-5 15,-4 0-6 1,-2 3 0-16,-2 5 1 0,-5 5 0 15,-5 7-2-15,-2 3-1 16,-2 10-4-16,-1 4 0 16,1 12-1-16,4 2-2 15,3 11 0-15,4 3 1 16,0 3-1-16,3-5 0 0,4-2 0 31,1-4-1-31,8-10-1 0,6 2 2 0,4-16 0 31,7-5 2-31,-1-12 2 0,4-5 1 0,-1-11 12 32,2-8 6-32,-3 1 16 15,3-5 6-15,-7-6-1 16,-2 8-2-16,-10 3-11 16,-8 8-5-16,-3 16-7 15,-4 6-5-15,1 18-10 16,1 6-1-16,3 10-3 15,3 8-1-15,10-7-2 16,3-5-2-16,5-5-1 16,1-16 0-16,3-8 3 0,-9-4 3 15,-2-4 5-15,2-5 1 16,-3 1-1-16,-1-6 1 16,0 2 0-16,-6 0 1 15,-5 3 0-15,1 1-1 16,-1-4-2-16,0 11-1 0,5 3-1 15,0 3-2-15,5 18 0 16,2-8 0-16,3 4 2 16,4 2 0-16,6-15 1 15,7-3 0-15,-3-5 1 16,-1-11 2-16,-6-3 1 16,-13-7 1-16,-1-8 1 15,-4 2-1-15,-8-7 0 16,1 7 2-16,-10 3-1 15,-7 1 1-15,-9 11-3 16,0 6-1-16,-3 11-3 16,3 7-2-16,6 13-3 15,1 5 0-15,11 1 0 16,6 6-2-16,8-2 2 16,9 0 1-16,10-6 1 15,0-5 1-15,9-1 1 16,-3-5 0-16,-3-2 0 15,2 5 1-15,-5-3 0 0,-1-2 0 16,-2 1 1-16,-5-9 0 16,-8-7 3-16,-2 0-1 15,-6-10 1-15,-2-3-1 16,-1-3-1-16,-1-7 0 16,-2-6 0-16,4-1-1 0,4-4-1 15,4 4 0-15,4 8-1 16,3 5 0-16,-1 12 3 15,-2 3-1-15,1 11 3 16,-1 4-1-16,-2 9 1 16,-2 0 0-16,-5 0 0 15,-1 2-1-15,-2-8-1 16,0 1 1-16,1-5-1 16,-1-8 1-16,0 0-1 15,5-6-1-15,-2-3 0 16,3 3 0-16,-2-3 0 15,2 3 0-15,-3 0 0 16,2-3 1-16,-4 2 0 16,2 0 0-16,-1 2-1 15,-2 4-1-15,1 0 0 16,-1 0 0-16,3 6 0 0,2 2 0 16,-2 1-1-16,3 1 1 15,1 5-1-15,1 3 1 16,0 5-1-16,-6-3 1 15,-1-4 0-15,-1-4 0 16,-1-3 2-16,1 5-2 0,0-5 0 16,2 5 0-16,-1-13 0 15,0-5 0-15,1 1 1 16,-4-10 0-16,2-2 0 16,-3-5 1-1,3-9-2-15,1-1 1 0,6-3-2 16,11 3 0-16,-2-2-1 15,5 6 0-15,1 9 0 16,-3 5 0-16,-1 10 1 16,-2 4 1-16,-8 9 0 15,-3 4 1-15,-2 10 1 16,-1 3-2-16,0 7 0 16,2-2-3-16,1-2 1 15,5-2-1-15,2-7 0 16,5-10 0-16,1-11 2 15,0-8 1-15,-4-12 3 0,0 0 2 16,-4-11 5-16,-1-1 5 16,-5-4 11-16,-4 2 13 15,-3 15 22-15,-2 8 1 16,-1 22-6-16,1 14-12 16,2 23-28-16,1 12-7 0,2 9-5 15,1-4-4 1,3-5-14-16,2-6-13 0,0-2-24 15,-2-1 2-15,-4-6 18 16,-4-2 2 0,-9-11-2-16,-4 1 1 0,-11-17 2 15,-5-12 10-15,-3-10 48 16,-1-10 11-16,2-15-4 16,4 0-2-16,11-9-29 15,9 0-16-15,18 5-26 16,15-1-67-16,12 2 65 15</inkml:trace>
  <inkml:trace contextRef="#ctx0" brushRef="#br0" timeOffset="-90347.87">14925 14018 1274 0,'8'-11'91'0,"-2"2"50"16,-1 3-9-16,-8 5-19 15,-8 4-6-15,-9 11-10 16,-4 7-14-16,-4 23-32 15,-3 5-15 1,3 18-29-16,1 9-8 0,11 3-4 16,4-1-1-16,12-12 1 15,6-11-2-15,8-23 1 16,5-11 1 0,7-12 3-16,0-8 11 0,-2-14 17 15,3-4 7-15,-7-13 16 31,-5-5-4-31,-8 5-7 16,-7 1-3-16,-11 7-12 0,-8 7-6 16,-9 9-9-16,-3 6-28 15,6 11-65-15,4 7-55 16,10 3-156-16,7-4 163 16</inkml:trace>
  <inkml:trace contextRef="#ctx0" brushRef="#br0" timeOffset="-89999.55">15186 14030 1502 0,'11'-7'140'0,"0"3"105"0,-7 11-136 16,-3 9-18-16,-8 12-31 15,-3 8-11-15,-5 14-19 16,0 0-12-16,-2 5-14 15,6-2-3-15,-2-8-2 16,6-2-3-16,7-12-1 16,2-8 0-16,17-16-2 15,0-6 1-15,4-15 3 16,-2-7 2-16,-2-9 2 16,-2-1 1-16,0 1 3 0,-2 6 1 15,-11 9 2-15,-3 13 2 16,-2 10 1-16,-5 16-1 15,-5 25-3-15,0 9-2 16,-2 6-4-16,4-5-12 16,7-14-77-16,3-5-83 15,7-18 90-15</inkml:trace>
  <inkml:trace contextRef="#ctx0" brushRef="#br0" timeOffset="-89418.8">15571 14392 1688 0,'0'10'96'0,"-1"10"31"0,1 5-9 16,-2 6-45-16,-2 5-18 15,-1-6-31-15,5 5-13 16,0-8-9-16,-3-13-2 16,6-3-1-16,-2-13-1 15,3-10 0-15,1 1 0 16,2-12 2-16,-4-9 0 15,8-6 2-15,-2-2 5 16,7 3 7-16,6 5 2 16,0 10 1-16,3 8-6 15,-3 13-7-15,1 4-4 0,-4 14-31 16,-3 3-6-16,-3 8 2 16,-2 0 1-16,-5-8 32 15,1-5 6-15,-4-10 1 16,-1-7 1-16,0-9 12 15,0-6 6-15,2-7 7 16,4 0 7-16,5 4-2 16,0 3-4-16,6 9-9 15,3 8-8-15,-8 11-11 16,3 10-3-16,-1 12-1 16,-12 1-2-16,12 2-23 15,-6-5-30-15,1-10-60 16,2-8-40-16,1-13-128 15,3-3-246-15,2-20 321 16</inkml:trace>
  <inkml:trace contextRef="#ctx0" brushRef="#br0" timeOffset="-89120.04">16339 14222 1663 0,'-11'6'133'0,"-10"-3"75"15,-8 7-75-15,-5-2-62 16,1 6-25-16,7 10-15 16,7-2-6-16,8 1-10 15,7 4-4-15,11-5-14 16,5-3-3-16,11 0 1 16,8-1 2-16,5-4 2 15,-2-2 2-15,0 2 3 16,-10 0 2-16,-15 2 16 15,-9 7 4-15,-26-4 2 16,-13 0 0-16,-15 1-28 16,-4-4-30-16,-3-5-109 15,1 0-152-15,-2 2 160 16</inkml:trace>
  <inkml:trace contextRef="#ctx0" brushRef="#br0" timeOffset="-88790.44">14803 14814 1346 0,'-1'12'166'15,"4"2"142"-15,19-3-154 16,20 0-3-16,36-6-48 16,17-7-15-16,49-11-46 15,16-6-17-15,21-5-33 16,20-1-48-16,-15-2 37 15</inkml:trace>
  <inkml:trace contextRef="#ctx0" brushRef="#br0" timeOffset="-50641.59">22739 827 556 0,'6'-5'117'15,"8"6"126"1,-6-6-31-16,3 0-63 0,4-4-23 0,-7-8-40 15,2 2-8-15,-1 13-5 16,-4 2 3-16,-2 7-2 16,8 15 1-16,8-1 22 15,3 6 6 1,16-1 3-16,9-4-5 0,11 1-37 16,17 0-18-1,14 6-27-15,-7-2-8 0,-14-5 1 16,-19-1-6-16,-27-4-50 0,-9-3-53 31,-9-3-163-31,-8-1-232 0,-11-9 282 0</inkml:trace>
  <inkml:trace contextRef="#ctx0" brushRef="#br0" timeOffset="-50238">22917 703 1023 0,'7'0'144'0,"-7"-2"62"16,0 5-17-16,-17 0-120 0,1 12-34 16,-16-9-16-16,-18 0-7 15,0 7-4-15,-7-10-3 16,11 3-2-16,10 2-1 16,12-9-2-16,12 8-2 15,8 1-8-15,6-6 0 0,9 14 9 16,4-9 5-16,14 10 13 15,4 10 0-15,12-11-5 16,5 7-2-16,4 1-2 16,-5-5-58-16,-7 3-321 15,-2 2 256-15</inkml:trace>
  <inkml:trace contextRef="#ctx0" brushRef="#br0" timeOffset="-49726.99">23600 1027 466 0,'14'3'133'0,"-8"5"137"16,-2 3-50-16,0 5-31 15,-1 5-59-15,-3 2-68 16,0 1-22-16,4 1-23 15,-2-4-5-15,0-3-3 16,1-2 0-16,-6-10 34 16,-1-2 10-1,1-8 11-15,-4-8 3 0,0-10-32 0,0-6-10 16,0-9-12 0,0-3-4-1,0 4-6-15,0 4-4 0,6 13 8 0,2 6 2 16,6 10 10-1,7 3 8-15,10 0-6 16,7 2 0-16,4 3-7 16,4 2-3-16,-10-4-6 0,-1 4 3 15,5-6-104-15,-6 0-132 16,6-1 132 0</inkml:trace>
  <inkml:trace contextRef="#ctx0" brushRef="#br0" timeOffset="-49376.61">23857 1025 798 0,'-4'9'185'15,"3"1"98"-15,1-2-62 0,8 0-30 16,1-5-94-16,1-2-18 16,6-3-28-1,-1-5-9-15,2-4-15 0,0-4-5 16,0-2-7-16,-3 1-1 15,-9-2 0-15,0 0 1 16,-13-3-5-16,-1 3 0 0,-8 10 0 31,-7 7-3-31,-6 17 1 16,2 2-1 0,4 9-4-16,8 5 1 15,7-2-1 1,5 6 0-16,8-3 5 15,5-5-3-15,10-5 2 0,3-5-1 0,8-5-1 0,2-2-5 16,5-8-82 0,8-3-73-16,9-12-324 0,2-4 273 0</inkml:trace>
  <inkml:trace contextRef="#ctx0" brushRef="#br0" timeOffset="-49134.18">24356 726 1162 0,'-18'-9'155'0,"-2"1"57"16,0 7-9-16,-1-1-44 15,-3 6-62-15,2 3-21 0,-6 16-28 16,2 11-11 0,3 11-16-16,2 6-5 0,5 1-9 15,-5 4-2-15,9 4-2 16,-1 3 1-16,5-6-20 15,8-1-27-15,3-7-132 16,-1-7-73-16,-2-6 124 16</inkml:trace>
  <inkml:trace contextRef="#ctx0" brushRef="#br0" timeOffset="-48518.86">24103 1119 1212 0,'8'-3'166'0,"-3"-1"41"16,4 0-22 0,4 2-49-16,6-1-93 0,3 4-16 15,7 5-21-15,-4 2-4 16,-1 6-2-16,8 0-1 0,-8 5 1 16,-4 4 0-16,-6 0 3 15,-8-1 1-15,-11-4 5 16,-4-4 2-1,-4-7 5-15,0-3 2 0,2-6 3 32,-2-5-2-32,7-8-4 0,4-3-5 0,2-4-6 15,8-2 0-15,0 9-2 16,3 1 1-16,3 8 3 16,2 4-5-16,4 2-1 15,5 2 1-15,4-3-4 16,5-2 4-16,3-3 6 15,0-3-1-15,-5-3 4 16,-11-1 7-16,-12-5 2 0,-6 3 1 31,-17 4-8-31,-5 4-13 16,-9 11-14-16,-6 8-2 0,3 14 0 16,1 3 8-16,13 1 4 15,9 0 0-15,10-9 1 16,9-5 2-16,12-7 4 15,6-8 3-15,6 0 3 16,-3-8 2-16,-5-4 3 16,-2 2-1-16,-11-5-3 15,1 4-5-15,-2 8-6 16,-2-1-3-16,-2 12-1 16,-7 8 1-16,5 2 4 15,-2-1 1-15,0-3 1 16,-3-3 2-16,-6-3 3 15,3 3 1-15,-12-6-21 16,6-1-32-16,-1-5-110 16,1-8-101-16,3 0 135 15</inkml:trace>
  <inkml:trace contextRef="#ctx0" brushRef="#br0" timeOffset="-48213.47">24798 867 941 0,'17'11'131'16,"-4"6"85"-16,-2 7 5 16,-10 11-78-16,-2 5-40 15,-7 8-53-15,0 0-17 0,0 1-21 16,0-1-1-16,1-6-3 16,-1-7 0-16,1-5-1 15,1-9 1-15,1-5 4 16,0-3 2-16,5-12 2 15,1-4-2-15,10-13-8 16,2-1-6-16,8 5-6 16,4 8-4-16,-1 11 3 15,1 10 2-15,7 4 4 16,-5 4 4-16,-1 1-134 16,1-4 99-16</inkml:trace>
  <inkml:trace contextRef="#ctx0" brushRef="#br0" timeOffset="-47045.17">24067 213 330 0,'-5'-5'108'15,"-10"3"118"-15,-3 4-76 0,-8-2-19 16,-1 3-61 0,3-2-58-16,2-1-8 0,7 2-6 15,3 7-5-15,8 1 7 16,4 12 14-16,6-12 39 15,7 6 17-15,1-1 15 16,2 4-10-16,4 5-14 16,0-7-8-16,1 1-16 15,-4-2-4-15,-12 7-13 16,-5-6 0-16,-18 5 3 16,-7-7 1-16,-12-2-5 15,-3 3-5-15,1 0-41 16,4-9-41-16,12 2-170 15,6-5 139-15</inkml:trace>
  <inkml:trace contextRef="#ctx0" brushRef="#br0" timeOffset="-46585.58">24209 416 571 0,'6'-13'139'16,"-6"9"89"-16,-1 7-28 16,6-17-42-16,-12 8-58 15,10-10-18-15,-1 14-36 16,0 2-12-16,13 14-13 15,-11-9-9-15,13 4 0 0,-2 2 4 16,4-19 6-16,8 12-2 16,2-8 0-16,-1-7-3 15,-4 9 0-15,-7-3 5 16,-11-4 21-16,-7-1-1 16,-15 3-9-16,-7-7-9 0,-7 14-26 31,-1 15-4-31,-3-8-1 0,12 22 0 0,6-6 6 15,1-10 2 1,15 16 3-16,-1-18 1 0,4 11 0 16,10 0 0-16,6-13 3 15,4 3 1-15,1-10-14 16,1-1-86-16,0 1-250 16,3-3 213-16</inkml:trace>
  <inkml:trace contextRef="#ctx0" brushRef="#br0" timeOffset="-46348.72">24635 140 906 0,'4'-3'172'0,"-5"-2"140"16,-1 10-133-16,2 3-1 15,-10 20-55-15,5 8-21 16,-10 25-23-16,-3-15-17 15,4 6-35-15,-8-1-8 0,2-19-9 16,4 21-1-16,2-10-17 16,8-7-40-16,2 5-109 15,3-8-112 1,9-13 137 0</inkml:trace>
  <inkml:trace contextRef="#ctx0" brushRef="#br0" timeOffset="-46043.27">25078 213 1007 0,'4'-14'176'0,"-6"-4"61"15,-9 4-6-15,-1 3-52 16,-24-4-84-16,-3 10-22 16,-16 13-35-16,-3 8-9 0,11 20-18 15,6 23-5-15,10-1-1 16,9-3-1-16,6 0 1 16,5-12-2-16,9 0 3 15,-6 9 1-15,10-13-46 16,2 0-46-16,-5 3-277 15,7-18 218-15</inkml:trace>
  <inkml:trace contextRef="#ctx0" brushRef="#br0" timeOffset="-45873.57">24668 487 1391 0,'-1'10'89'0,"11"-2"19"0,13-1 11 16,14-8-52-16,8-3-25 16,13-3-92-16,2 3 39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6T15:16:39.1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18227 9760 255 0,'3'-18'91'0,"-4"3"79"0,-7 7 29 16,-4 4-4-16,-3 5-9 15,-3 2-17-15,3 4-33 16,2 0-10-16,2 2-14 16,7 0-9-16,3-1-23 15,1 3-4-15,2 5 7 16,6 5-3-16,6 17 1 16,5 11-11-16,5 29-36 15,-4 15-6-15,-1 31-22 16,-2 18-5-16,-7 18 7 15,-3 3-41-15,-6-1-62 16,-2-12-23-16,0-24-36 16,-2-13 25-16,6-37-6 15,4-14-97-15,3-31 142 0</inkml:trace>
  <inkml:trace contextRef="#ctx0" brushRef="#br0" timeOffset="1666.71">9257 7842 698 0,'-5'10'57'0,"-3"2"50"16,0 1 22-16,0-2 6 16,1-2 4-16,5-5-8 15,0-4-12-15,4-3-31 16,1-2-16-16,5-6-35 15,4 1-15-15,11-2-18 16,8-2-2-16,11 3-3 0,7-2-2 16,5 4 0-1,-2 2 1-15,6 2-1 0,2 1 0 16,14 2 1-16,6 1 0 16,2 1 0-16,-1 0 1 15,0 1-2-15,1 1 1 16,16 1 0-16,2 1 0 15,6-3 2-15,7 1-2 0,0-2 1 16,-1-2-1-16,8 0 0 16,7-2 0-16,-4-1 1 15,8-2 0-15,12-2-1 16,-7 2 1-16,4 1 1 31,7 1 0-31,-9 1 1 0,-2 0 1 16,11-3 0-16,-8-3 1 0,2-4-2 15,14-2 0-15,-9-1-1 16,5 2 0-16,9 2 1 16,-15 5-1-16,5 6 0 15,7 2 0 1,-14 5 0-16,0 2 1 0,2 3 11 0,-16-1-36 16,-3-1 21-1</inkml:trace>
  <inkml:trace contextRef="#ctx0" brushRef="#br0" timeOffset="4558.02">14551 9847 606 0,'7'-1'116'0,"-1"0"109"15,1 1-32-15,-3 0-50 16,2 1-11-16,-4-1-9 16,-2-1-7-16,5 1-2 15,-1 1-3-15,4 6-19 16,5 6-13-16,-4 13-28 15,2 10-9 1,-3 30-16-16,2 15-7 0,0 25-10 0,0 13-7 16,6 22 7-16,0 2-36 15,2 7-61-15,-1-7-21 16,-1-27-9-16,2-14 1 16,-4-24 87-16</inkml:trace>
  <inkml:trace contextRef="#ctx0" brushRef="#br0" timeOffset="6148.87">9063 8616 110 0,'-15'3'40'0,"1"-1"65"0,0-2 2 15,5-4 15 1,2-2-2-16,7 0-5 15,3-2 5-15,4 1 8 16,2 1-2-16,0 1-12 16,1 2-7-16,-1 3-13 15,-2 2-6-15,0 1-8 16,0 0-3-16,2-1-8 16,0-1-2-16,6-3-11 15,6-2-8-15,6-3-12 16,5-1-11-16,6 0-10 15,8-2-5-15,9 1-7 0,1 0-1 16,0 0-1-16,-1 1-1 16,-5 1 0-16,2 2 0 15,8-1 0-15,5-1-2 0,10 2 1 16,3-1-1 0,0 0 1-16,-1 3 0 0,5-1-1 15,4 1 1-15,4 0 1 16,-4 0-1-16,-3 3 0 15,3 0 1-15,5 2 0 16,4 0 0-16,-4-3 2 16,-1-1-2-16,9-2 0 15,4 0-2-15,4 1-1 16,4-1 2-16,7 1-1 16,0 1 1-16,0 3 5 15,3 0 7-15,-12 4 3 0,4 3 1 16,-6 2-4-16,-6 1-5 15,0 1-1-15,-4 0 0 16,-1-3-1-16,-1-1 0 16,4 1 0-16,4-1-1 15,-3 0-1-15,3 1-2 0,0 2 0 16,1 4 0-16,4 4 0 16,0 1 1-16,0 1 0 15,4-2 12-15,6-4 63 16,10-4 2-16,5-8 2 15,1-3-10 1,13-6-66-16,-3 0-3 0,-4 0-1 16,1 0-3-16,-7 3 2 15,-5 2 1-15,-14 4-21 16,-13 5-59-16,-30 5 52 16</inkml:trace>
  <inkml:trace contextRef="#ctx0" brushRef="#br0" timeOffset="9883.86">11091 10074 731 0,'-12'23'83'0,"-3"1"42"15,0 2-59-15,-5 0-26 16,-5 7-34-16,-4 4-3 0,-7 10-3 15,-1 7-2-15,-4 10-100 16,2 4 74-16</inkml:trace>
  <inkml:trace contextRef="#ctx0" brushRef="#br0" timeOffset="10103.68">12102 10015 931 0,'-8'57'111'16,"-10"4"69"-16,-24 13-100 0,-14 4-18 15,-14 0-50 1,5-1-15-16,7-5-107 0,12-1-109 15,14-11 117-15</inkml:trace>
  <inkml:trace contextRef="#ctx0" brushRef="#br0" timeOffset="10292.43">12780 10188 1049 0,'44'16'67'16,"-7"8"92"-16,-34 23-162 16,-20 10-25-16,-33 21-33 15,-13 8-18 1,-4 3-107-16,7-5 116 0</inkml:trace>
  <inkml:trace contextRef="#ctx0" brushRef="#br0" timeOffset="10434.48">13738 10250 808 0,'19'35'93'16,"-16"17"92"-16,-18 18-283 15,-38 35 51-15</inkml:trace>
  <inkml:trace contextRef="#ctx0" brushRef="#br0" timeOffset="34701.03">9669 590 495 0,'-5'9'113'0,"0"-1"81"15,2 2-18-15,2-1-68 16,-1-1-21-16,2 4-3 15,0 1 3-15,0 6 1 16,-2 5-1-16,-1 5-15 16,-1 5-14-1,0 0-25-15,3-4-10 0,6-6-16 16,6-7 1-16,6-8 26 16,8-3 11-16,8-12 27 15,7-4 8-15,-1-8 1 16,5-5-4-16,-11-9-12 15,-3 0-8-15,-10-7-12 0,-7 0-3 0,-14 10-2 16,-7-2-4-16,-13 8-12 31,-4 6-9-31,-8 1-11 16,-6 9-4-16,0 5-6 16,3 3-20-16,2 9-63 15,4 2-37-15,13 2-167 16,3-1-197-16,13-2 288 15</inkml:trace>
  <inkml:trace contextRef="#ctx0" brushRef="#br0" timeOffset="34957.83">10395 351 1224 0,'-12'-11'139'16,"-5"15"91"-16,-3-5-39 16,-7 14-38-16,-2-12-47 0,-4 9-46 15,1 12-7-15,4 3-22 16,0 14-11-16,11-6-11 16,3 8-4-16,5 6-3 15,1 2-2-15,2 4-13 16,0 4-33-16,2-5-104 15,0-1-114-15,0-4 139 16</inkml:trace>
  <inkml:trace contextRef="#ctx0" brushRef="#br0" timeOffset="35150.01">9980 805 1295 0,'13'-18'178'0,"2"4"90"15,9 1-96-15,4-3-50 16,8 3-87-16,5-7-20 16,6 4-70-16,3 0-92 15,6-1 87-15</inkml:trace>
  <inkml:trace contextRef="#ctx0" brushRef="#br0" timeOffset="35370.92">10593 365 1174 0,'-20'9'124'0,"-1"3"58"16,-2-4-16-16,-2 8-35 16,-1 11-41-16,3 8-24 15,1 8-4-15,7 14-25 16,1 0-12-16,5 2-18 0,4-1-2 15,2-7-21 1,3-4-27-16,0-8-158 16,2-3-275-16,4-6 277 0</inkml:trace>
  <inkml:trace contextRef="#ctx0" brushRef="#br0" timeOffset="35518.01">10308 767 1340 0,'3'-4'111'0,"7"1"24"16,1 0-5-16,17-6-76 16,3 2-33-16,11-3-89 15,5-3-115-15,5 3 108 16</inkml:trace>
  <inkml:trace contextRef="#ctx0" brushRef="#br0" timeOffset="35791.28">10917 628 1060 0,'-19'-2'190'0,"-3"1"118"15,-6 3-110-15,-5 3-20 0,-4 5-91 16,-1-1-26-16,-1 5-29 16,6 2-15-16,15-2-22 15,10 3-3-15,17 1 6 16,7-3 4-16,10 2 10 15,5 1 2-15,-5 0-6 16,1 5-1-16,-9-4-1 16,-6 4 1-16,-9 1 2 15,-9-2-7-15,-14-1-51 16,-7-5-58-16,-5-8-314 16,0-1 257-16</inkml:trace>
  <inkml:trace contextRef="#ctx0" brushRef="#br0" timeOffset="36305.19">10938 811 1054 0,'18'11'132'16,"7"-9"51"-16,3 4-8 15,5-14-105-15,5-7-19 0,0 1 2 16,-5-8 6-16,-7-1 1 15,-7 6 6-15,-13-2 22 16,-5 6 2-16,-11 7-19 16,-9 6-15-16,-11 13-41 15,-3 9-13-15,-3 10-5 16,3 0-1-16,16 3 0 16,7-7 0-16,18-6 1 15,11-3-1-15,15-7 4 16,5-1 2-16,5-10 2 15,-2-1 1-15,-2-7-1 16,-5-2 1 0,2-3 0-16,-1-1 1 0,0-12 2 15,1-3 1-15,-5-7 4 16,-5-8 0-16,-5-5 4 16,-6-8-2-16,-8-2 7 0,-3 6 8 15,-5 11 15 1,-1 11 6-16,-4 15 2 15,2 10-9-15,-1 9-20 0,1 9-9 0,4 12-13 32,3 1-2-32,5 14-3 0,4 5 0 0,6 11 1 15,-1 1 0-15,-1-2-7 16,6 3-35-16,-5-12-84 16,-1 0-57-16,-2-9-203 15,-5-9 215-15</inkml:trace>
  <inkml:trace contextRef="#ctx0" brushRef="#br0" timeOffset="36515.72">11465 689 1634 0,'11'5'137'15,"9"-2"37"-15,1-4-9 16,17-7-62-16,-1-2-57 15,9-8-42-15,3-1-48 16,10-6-148-16,7 3 123 0</inkml:trace>
  <inkml:trace contextRef="#ctx0" brushRef="#br0" timeOffset="36811.86">12229 674 921 0,'0'-2'238'0,"0"-4"-99"0,7 3 106 16,2-2-11-16,9-1-28 0,5 4-60 16,7 0-37-16,3 2-17 15,11 0-47-15,-6 0-16 16,0 0-17-16,-4-1-5 16,-7 1-45-16,1-3-59 15,-4 5-190-15,1-2 163 16</inkml:trace>
  <inkml:trace contextRef="#ctx0" brushRef="#br0" timeOffset="36984.69">12278 843 1450 0,'13'5'183'0,"9"-5"30"0,17 2-20 16,6-6-73-16,1 0-96 15,-1-4-11-15,-4-5-85 16,-2-6-75-16,8-6 82 16</inkml:trace>
  <inkml:trace contextRef="#ctx0" brushRef="#br0" timeOffset="40947.3">13594 861 512 0,'3'2'164'0,"-2"1"56"15,-1-3 49-15,0-1-25 16,-2-4-64 0,-1-3-13-16,-3-4-37 0,-1 0-25 15,-5-4-40-15,-6 1-18 16,-5 2-28-16,-1 1-10 15,-4 12-8-15,1 2-3 16,0 14-4-16,4 7-1 0,7 3 0 16,5 2 1-16,9-3 1 15,6-1 1-15,8-9 2 16,3-2 2-16,5-6 2 16,-3-5 2-16,2-4 4 15,0-5-6 1,-3-8 1-16,-2 0 2 0,-3-7-2 15,-2 2 5-15,-1 2-3 16,-2 3 3 0,-1 9 0-16,-4 5 0 0,0 7-2 15,-1 5-4-15,1 8-2 16,2 5 0-16,4-2 1 16,2-2-30-16,9-5-91 15,3-5-60-15,14-5-193 16,1-5 198-16</inkml:trace>
  <inkml:trace contextRef="#ctx0" brushRef="#br0" timeOffset="41325.93">13901 858 873 0,'8'-13'146'0,"-3"-1"129"15,-6 3-27 1,-11 6-68 0,-6 1-40-16,-3 10-56 0,-6 3-21 0,1 8-33 15,4 2-8-15,4 1-17 16,7 5-5-16,7-8-4 15,5 1-1-15,10-2-1 16,1-4-1-16,6-6 3 16,3-3 2-16,0-9 4 15,0-7 4-15,1-8 3 16,-2-4 1 0,-2-13 1-16,-3 0 0 15,-5-7 3-15,-3-3 1 16,-6-7 7-16,-2-1 3 15,-3-3-3-15,1 5-7 0,3 15 4 16,0 3-2-16,3 23 6 16,0 6 4-16,-2 19-15 15,1 17-3-15,-2 9-9 0,-1 16-1 16,1 17 5-16,3 3-37 31,5 2-56-31,4-11-29 0,9-18-128 16,8-10-60-16,12-14 175 15</inkml:trace>
  <inkml:trace contextRef="#ctx0" brushRef="#br0" timeOffset="42443.95">14325 880 642 0,'4'-25'196'16,"-2"0"147"-16,-8 6-64 16,-9 3-40-16,-7 20-105 15,-5 5-40-15,-7 12-68 16,1 6-15-16,-1-1-8 15,6 3-3-15,13-4-3 16,10-3-3-16,15-8-1 16,8-1 1-16,11-11 4 0,-2-3 3 15,4-11 4 1,-5-5 2-16,0-9 2 16,0-3-1-16,-4-11 3 0,-2-6 0 15,-5-9 8-15,-3-6 8 16,-7 0 1-16,-1 3 0 15,0 14 6-15,0 10-5 16,-4 21 10-16,-5 8-1 16,-2 14-18-16,-2 10-7 0,-3 20-15 15,-2 8 0-15,4 11 2 16,1 0 0 0,9-8 0-16,8-8 0 0,8-17 0 15,5-4 0-15,10-14 2 16,2-5 1-16,11-1 0 15,6-6-1-15,-2 2 0 16,1 1-2-16,-12 4 0 16,-8 11-1-16,-9 1 0 15,-6 5 0-15,-10 3 2 16,-5-6 4-16,-7-4 5 16,-7-2 3-16,-1-10 8 15,-3-1-1-15,2-11 0 16,1-3-3-16,5-2-1 15,6-8 1-15,10 5-2 0,6-2-1 16,9 1-6 0,6 6-2-16,4-3-4 15,3 4-1-15,11 1-2 0,3-1 0 0,9 5-1 16,1-5 2-16,-4-1 1 16,-8 0 2-16,-16-1 6 15,-6 1 5-15,-20 4 6 16,-1-4 0-16,-18 8-7 15,-10 2-8-15,-13 15-10 16,-5 12-4-16,1 13-3 16,4 10 3-1,18 1 1-15,12-6 2 0,14-7 2 16,15-6 1-16,16-11 4 16,10-4 3-16,3-13 1 15,3-7 1-15,-4-6-2 16,-3-4 2-16,-1-8-1 15,-1 1 0-15,-7-6 1 0,1 3-2 16,-12 12-2-16,-7 5-3 16,-12 9-3-1,-6 9 0-15,-14 11 3 0,-4 0 1 0,-4 7 2 32,4-1-1-32,8-9-2 15,4 0-2-15,8-7-1 0,5-4 0 0,5-1 1 31,5-3 0-31,9-6 0 16,3-1 0-16,8-6 2 0,3 0 1 0,-4-1 0 16,-3-9 2-1,-2-1 0 1,-3-2 0-16,-5 4 0 0,-1 5 2 0,-9 11-3 31,-2 2-1-31,-3 7-5 0,0 11-1 0,3 5 0 16,4 8 2-1,8 2 2-15,0 0 0 16,3-1 2-16,-4-5 0 16,-9-2-12-16,-9-1-3 15,-17-2-10-15,-11-3-7 16,-13-9-17-16,-4-4-21 0,0-9-44 16,3-1-36-16,10 3-87 15,7-8-21-15,9 2-143 16,3 1 208-16</inkml:trace>
  <inkml:trace contextRef="#ctx0" brushRef="#br0" timeOffset="42960.05">16536 570 725 0,'-11'23'111'15,"1"1"94"-15,0 6-48 16,4-1 17-16,3 0-64 15,4-5-48-15,6-2-1 16,8-12 8 0,2-6 6-16,5-7 15 0,5-7-5 0,-8-6-21 15,-2-1-2-15,-8-5-8 16,-5 0-12-16,-11 1-11 16,-5 3-9-16,-9 6-18 15,-4 5-7-15,-3 7-19 16,6 4-34-1,2 2-109-15,8-2-178 0,12 1 189 16</inkml:trace>
  <inkml:trace contextRef="#ctx0" brushRef="#br0" timeOffset="43180.9">17066 322 1545 0,'2'-2'20'0,"-7"10"-25"0,-16 19 130 16,-2 2-12-16,-14 12 38 16,-7 6 23-16,-5 23-105 15,-4 8-15-15,-6 12-37 0,0 5 1 16,2 1-95 0,6-5-97-16,19-2 102 15</inkml:trace>
  <inkml:trace contextRef="#ctx0" brushRef="#br0" timeOffset="43517.66">16923 877 1226 0,'0'-3'30'0,"-6"20"62"0,1 14 12 15,3-3 6 1,3-5-21-16,13-12-43 16,7-7 16-16,8-8 21 15,4-7 9-15,1-5 3 16,-2-2-6-16,-11-3-2 16,-9 0-1-16,-16-5-24 0,-10 2-16 15,-13 6-32-15,-11 5-14 16,-3 14-27-16,-3 6-44 15,5 4-143-15,4 2 132 16</inkml:trace>
  <inkml:trace contextRef="#ctx0" brushRef="#br0" timeOffset="44185.96">17873 322 1160 0,'-2'1'72'0,"1"11"68"0,-1-1 71 0,2 10-10 0,0-1 23 16,0 10-96-16,-1 6-27 15,-3 9-37-15,0 12-26 16,-4 8-25-16,0 4-9 15,-4 5 0-15,3-7-27 16,2-10-27 0,2-8 0-16,2-20-17 15,3-5 26-15,4-14 23 0,-2-4 3 0,5-14 21 32,2-6 2-32,6-5 16 0,2-3 5 15,6 4 2 1,0 4 0-16,0 4-8 0,1 5-5 0,-1 5-3 15,0 5 0-15,-1 3 2 16,-3 2 0-16,-6 1 1 16,-6 1-1-16,-9 3-1 15,-8-2-1-15,-17-1 0 32,-4-3-1-32,-8-5-32 15,-1-3-31-15,4-4-83 0,4-4-76 16,12-5 111-16</inkml:trace>
  <inkml:trace contextRef="#ctx0" brushRef="#br0" timeOffset="44437.47">18328 344 1456 0,'-3'4'124'0,"-5"10"46"16,-4 11-11-16,-4 15 14 16,-2 8-66-16,6 12-48 15,2 5-19-15,4 8-28 16,4 0-5-16,3-6 0 0,3-1-10 16,6-14-70-16,2-5-41 15,8-6-182-15,0-9 159 16</inkml:trace>
  <inkml:trace contextRef="#ctx0" brushRef="#br0" timeOffset="44797.62">18555 432 981 0,'6'-7'136'0,"-1"7"288"0,-2 0-258 15,5 12 37-15,-5 4-11 16,1 12-77-16,-3 10-13 15,-3 18-28-15,0 2-24 16,-3 13-23-16,4-1-10 16,-2-10-11-16,2-6 6 0,1-14-14 15,-1-6-17 1,-2-6-62-16,3-5-39 0,0-10-160 16,-4-7-313-16,4-9 360 31</inkml:trace>
  <inkml:trace contextRef="#ctx0" brushRef="#br0" timeOffset="45040.1">18766 662 1188 0,'-2'11'136'0,"-10"4"91"16,-4-1-48-16,-8 1 15 15,-4-1-79-15,-3-5-69 16,3 0-11-16,3-2-31 15,8 2-5-15,9 5-4 16,8 4 0-16,11 6 8 16,4-2 5-16,8-1 3 15,1-1 0-15,5-2-26 16,5-1-35-16,3-3-283 16,4 1 220-16</inkml:trace>
  <inkml:trace contextRef="#ctx0" brushRef="#br0" timeOffset="45356.9">19118 791 767 0,'0'1'246'0,"-6"-4"-144"0,-13 1 382 0,-4-2-319 0,0-3 26 16,-3-3 34-16,-1 9-139 0,2 1-21 15,-5 8-40-15,5 1-15 16,12 3-10 0,8-1 0-16,13 7 2 0,8 2 3 15,6-1 0 1,6 1-1-16,-6 4-1 0,1-1-1 31,-3 0 1-31,-8 0 0 0,-6-5-1 16,-7-1 0-1,-14-6-17-15,0 2-22 0,-12-6-68 16,-4-5-71-16,-4-4 94 16</inkml:trace>
  <inkml:trace contextRef="#ctx0" brushRef="#br0" timeOffset="45563.26">19238 765 1069 0,'9'21'182'0,"-2"1"52"16,-3 6-35-16,1-3-22 15,5-6-122-15,0 0-21 16,7-8-22-16,-1-2-4 0,2-5-33 16,-1-4-45-16,-2-2-268 15,5-3 213-15</inkml:trace>
  <inkml:trace contextRef="#ctx0" brushRef="#br0" timeOffset="45705.33">19298 571 1358 0,'-18'5'162'0,"3"-3"60"16,1 2-25-16,9-5-61 15,2-3-74-15,7-2-69 16,3-1-48-16,7 0-346 15,8 2 258-15</inkml:trace>
  <inkml:trace contextRef="#ctx0" brushRef="#br0" timeOffset="46232.9">19465 693 1340 0,'-11'8'147'0,"1"0"65"15,5-4 10-15,7-6-77 16,7 1-59-16,8-7-52 16,4 4-21-16,6 4-10 15,1 3-3-15,2 8-2 16,0 4 0-16,-4 2-1 16,-5 4 1-16,-11 0-1 0,-8 0 1 15,-11 3 0-15,-6-1 0 16,-8 6 0-16,-4-2 1 15,4 1 0 1,4-2 1-16,8-10 0 0,10-1 0 16,13-8-2-16,9-5-2 0,11-4 3 15,7-5-1-15,8-1 3 16,2-4 1 0,-3 0 1-16,2-4 2 0,-9-2 0 31,-3-2 0-31,-5-2 1 0,-4 0 1 0,-7 0 5 15,-4 4 15-15,-15-1 29 16,-2 4 3-16,-16 1 10 16,-1-5-9-16,-7 14-24 15,0 4-2-15,3 7-9 16,1 12-3-16,10-3-3 16,3 7-3-16,9 3-6 0,7-2-2 15,15 1-4 1,3-5 1-16,14-3-5 15,7-3-18-15,9-4-63 0,7-1-60 16,4-4 72 0</inkml:trace>
  <inkml:trace contextRef="#ctx0" brushRef="#br0" timeOffset="55033.46">9993 1217 450 0,'0'-2'138'0,"-1"3"152"15,-3 7-35-15,0 8-50 16,-4 6-36-16,0 9-49 15,3 1-18-15,-1 6-39 16,2 5-11-16,-1 8-30 0,0 4-10 16,-2 10-4-16,-5 3-20 15,4 1-64-15,1-4-26 16,4-14-103-16,3-11-115 16,13-21 197-16</inkml:trace>
  <inkml:trace contextRef="#ctx0" brushRef="#br0" timeOffset="55377.89">10132 1632 802 0,'1'15'130'0,"-1"4"120"16,0 4-50-16,-5 9-31 15,-2 2-61-15,-3 2-69 16,2-2-16-16,1-11-12 15,2-3-3-15,4-12 0 16,1-7-1-16,5-11 0 16,3-9 1-16,5-9 3 15,4-4 0-15,2-3 12 16,3 0 8-16,2 3 21 0,-3 4 6 16,-3 12-14-16,-2 7-9 15,-6 11-24-15,-1 7-6 16,-1 9-5-16,1 5 0 15,2 4-2-15,6-2-3 16,-2-1-47-16,1-2-49 16,6-6-117-16,-2-5-82 0,7-11 159 15</inkml:trace>
  <inkml:trace contextRef="#ctx0" brushRef="#br0" timeOffset="56031.28">10765 1634 834 0,'1'-9'217'15,"-6"2"126"-15,-15 4-71 16,-8 5-54-16,-15 8-103 16,-1 4-31-16,3 8-47 15,5 1-23-15,14 2-18 0,6-3-2 16,16-3-3-16,4-2-1 16,13-7-1-16,6-3 1 15,8-5 3-15,6-4 2 16,3-9 5-16,-1-5 1 15,-5-9 5 1,-5-4 0-16,-7-11 3 0,-2-3 0 0,-8-10 2 16,0-1 0-16,-7-4 1 15,-2 3-2-15,-1 8-3 16,-2 8 6-16,-1 17 2 16,0 8-1-16,-5 16-8 15,1 10-10 1,-1 14-12-16,0 9 3 15,1 15 5-15,2 6 2 0,3 10 6 16,3 1 0-16,6-3 0 16,3-5 0-16,8-15 0 15,2-4 0-15,9-15 0 16,-2-6 0-16,7-13 1 16,1-6 1-16,4-10 3 15,3-6 1 1,-5-7 1-16,-6-1 1 0,-11-3 1 0,-6-1 3 15,-12 1 1-15,-3 1-1 16,-7 8-7 0,-6 8-5-16,-5 16-8 0,-3 11-2 15,-6 15-2 1,3 6 3-16,4 6 2 0,7-2 2 16,15-4 1-16,8-4 1 15,13-6 14-15,3-4 6 0,5-6 10 16,0-5 1-16,1-11-7 15,0-3-3-15,2-9-4 16,3-6-1 0,1-7-3-16,2-2 1 0,-1-3-38 15,-3-2-48-15,-10 4-152 32,-3 1 127-32</inkml:trace>
  <inkml:trace contextRef="#ctx0" brushRef="#br0" timeOffset="56217.53">11335 1716 1004 0,'6'10'131'16,"2"4"138"-16,3 5-61 16,5 3-1-16,3 4-62 15,5 0-86-15,5 1-22 16,5-4-25-16,5-2-23 0,3-1-114 15,0-1-99-15,3 0 112 16</inkml:trace>
  <inkml:trace contextRef="#ctx0" brushRef="#br0" timeOffset="56457.51">12064 1620 1363 0,'2'6'136'0,"2"-2"54"0,2-3 19 15,7-3-68-15,3-2-45 16,10-3-42-16,5-1-20 16,4-1-24-16,4-1-4 15,-4 2-20-15,5 2-42 16,-8 4-145-16,-6 0-188 15,-10 2 209-15</inkml:trace>
  <inkml:trace contextRef="#ctx0" brushRef="#br0" timeOffset="56630.74">12100 1776 1224 0,'2'16'295'16,"0"-1"-71"-16,9-7 4 0,4-1-64 15,9-7-79 1,3-5-22-16,9-5-40 0,3-1-28 16,8-3 69-16,3 0-48 15</inkml:trace>
  <inkml:trace contextRef="#ctx0" brushRef="#br0" timeOffset="57839.78">13587 1747 352 0,'0'-1'91'0,"0"1"23"0,1-1 129 0,0 0-42 16,-1-1 8-16,0-1-26 15,0 0-39-15,0-4-30 16,-1-3-7-16,0-4-33 15,-1-3-13-15,-2 0-19 16,-3-2-12-16,-2 5-14 16,-3 1-5-16,-1 6-8 15,-2 3-3-15,1 11-5 16,-3 8-2-16,-1 13-1 16,3 7 2-16,0 7 2 15,3 0 1-15,8-9 0 0,4-6-1 16,9-14 0-16,6-4 2 15,5-11 1-15,1-6 1 16,2-10 6-16,-1-4 6 16,-1-5 19-16,-1-3 11 15,0 1 10-15,-6 3 2 0,-4 9-25 16,-6 6-10-16,-7 12-18 16,-1 8-9-1,-4 12 4-15,0 4-1 0,4 4 7 16,4 1-20-16,8-9-61 15,8-1-110-15,15-7 100 16</inkml:trace>
  <inkml:trace contextRef="#ctx0" brushRef="#br0" timeOffset="58214.39">14005 1739 829 0,'-4'-11'200'0,"-5"-1"150"16,-4 2-154-16,-7 4-6 15,-3 6-110-15,-3 3-26 16,2 12-31-16,5 4-16 16,5 5-10-16,7 2-3 15,9-5-2-15,3-4 1 0,10-8 0 16,3-2 2-16,5-8 4 16,3-5 1-16,-2-8 6 15,-1-6 3 1,-2-8 1-16,-3-5 7 0,-2-9 11 15,-2-5 7 1,-2-4 16-16,-4-3 1 0,-6 2-8 16,-1 1-9-1,-1 13-7-15,-2 4-1 0,1 20-5 16,0 8-3-16,0 18-11 16,-4 11-8-16,4 14-1 15,2 8 1-15,5 9-4 16,7 2-34-16,11 5-122 0,5-2-66 15,9-10 99-15</inkml:trace>
  <inkml:trace contextRef="#ctx0" brushRef="#br0" timeOffset="59389.56">14469 1811 492 0,'7'-16'168'0,"-6"-2"174"31,-4-3-51-31,-11 4-48 0,-5 1-67 0,-5 8-85 16,-2 5-31-16,-4 10-48 15,3 10-10-15,5 10-6 16,2 3-2-16,9 1 0 16,6-5 0-16,7-7-1 15,5-6 1-15,10-11 2 32,1-4 4-32,6-13 11 15,2-6 11-15,3-12 15 16,0-5 4-16,0-9 4 15,1-5-1-15,-3-6-3 0,-2-3 0 16,-9 1-7-16,-4 4-9 16,-8 13-4-16,-4 12 9 15,-5 22-13-15,-5 9-2 16,-5 24-15-16,-4 6-15 16,-1 20 6-16,1 12 1 0,8 11 5 15,3 1 3-15,9-10 0 16,7-9 0-16,16-17 0 15,4-11-2-15,7-12 2 16,1-8 1-16,-3-15 3 16,-3-6 1-16,-1-7-1 15,2 0 0-15,-6 4-3 16,-5 4-1-16,-2 13-4 16,-7 4-2-16,-6 14-1 15,-2 5 2-15,-5 2 6 16,-2 0 1-16,-1-9 6 0,-2-4 3 15,3-10 2-15,-1-4 2 16,0-8-2-16,2-6-2 16,2-10-4-16,2 0-4 15,7-5-3-15,3 4-3 16,5 3-5 0,2 5-1-16,6 9-1 15,4 2 0-15,5 8 2 0,4 2 1 0,5 4 3 16,-1-1 2-16,3-3 2 15,-2-1 0 1,-3-6 3-16,0-4 1 0,-9-5 4 16,-6-2 3-1,-8-5 14-15,-4 2 6 0,-14-1 18 16,-7 1 1-16,-9 7-16 16,-2 4-9-16,-4 16-28 15,-1 11-9-15,-1 17-2 16,2 6 0-16,8 0 6 15,4-2 3-15,17-11 2 16,7-5 1-16,9-11 5 0,8-4 3 16,-2-9 3-16,2-6 0 15,3-6 0-15,-1-4-1 16,3-3-3-16,0 0 0 16,0 2-5-1,-3 9-2-15,-4 9-5 16,-7 8-1-16,-12 11 1 0,-8 1 4 0,-8 3 0 31,-3 0 0-31,-11 0-9 16,1-2 0-16,-2-5-1 0,2-4 3 15,8-7 9-15,2-4 1 16,9-4 0-16,3-3-3 0,10-2-4 16,4 1-2-1,10-2 3 1,2 0 1-16,10-4 3 0,-2-1 0 0,-4-6 2 15,1 1 0-15,-6-1 1 0,-1 0 1 16,-2 1 0-16,-3 1-1 31,-6 8-5-31,-1 4-2 16,-6 13-3-16,1 7-1 16,-1 7 3-16,1 2 3 15,2 2 4-15,2 0 0 16,-4-4 1-16,-2-2 2 0,-6-2 2 15,-3-3 2-15,-12-2 1 16,-4-2 2-16,-5-5-15 16,-2-2-20-16,2-5-70 15,5-4-94-15,-3-4 105 16</inkml:trace>
  <inkml:trace contextRef="#ctx0" brushRef="#br0" timeOffset="60042.94">16380 1362 757 0,'8'-8'131'0,"1"3"99"16,-3-1 11-16,1 4-60 16,-2 2-27-16,-5 2-41 15,1 4-20-15,-2 7-35 16,-3 5-3-16,-5 16-9 0,-5 7-12 15,-19 21-10-15,-7 10-11 16,-15 16-9-16,-1 5 3 31,1 10-1-31,3 1-35 0,15-8-33 0,4-9-26 16,17-24-67-16,4-14-11 16,9-18 89-1</inkml:trace>
  <inkml:trace contextRef="#ctx0" brushRef="#br0" timeOffset="60821.8">16776 1567 504 0,'-3'-17'92'0,"2"1"85"0,1 2 4 16,3 5 29 0,-2 5-30-16,1 6-42 0,0 7-23 0,-1 15-44 15,4 8-19-15,-5 12-19 16,1 4-5-16,-4 4-14 15,-4-1-5-15,2-5-3 16,0-3 0-16,-2-9 2 16,2-5-1-16,-3-10 1 15,3-4 1-15,0-11 8 16,1-5 1-16,4-12 2 16,2-4-4-16,7-6-6 15,5 0-3-15,5 5 0 16,0 4 0-16,2 9 0 15,3 5 0-15,-2 10-1 16,-2 2 0-16,-2 3 0 16,-4 0 0-16,-5-1 0 0,-1 1 5 15,-8-1 5 1,-2 0-1-16,-13-1 0 0,0-2-11 16,-8-1-30-1,-1-3-24-15,3-5-119 0,-4-2-116 16,1-8 157-1</inkml:trace>
  <inkml:trace contextRef="#ctx0" brushRef="#br0" timeOffset="61047.46">17006 1543 1180 0,'8'-4'189'0,"0"4"56"0,-4 10-46 15,0 8-36-15,-2 13-103 16,0 7-15-16,-2 6-21 16,0 1-11-1,0 1-11-15,0-3 11 0,3-3-68 0,0-1-65 32,3-9-262-32,3-4 206 0</inkml:trace>
  <inkml:trace contextRef="#ctx0" brushRef="#br0" timeOffset="61248.12">17296 1427 1574 0,'-2'7'115'0,"-7"11"38"15,3 7-5-15,3 16-14 16,-1 5-47-16,9 9-39 15,-3 0-15-15,-2-3-18 16,3-2-3-16,0-7-11 16,2-2-16-16,5-5-127 15,-5-5-85-15,2-11 115 16</inkml:trace>
  <inkml:trace contextRef="#ctx0" brushRef="#br0" timeOffset="61502.49">17380 1693 794 0,'-25'24'150'0,"0"2"40"16,8 1-31-16,6-2-39 15,5-3-81-15,7-2-9 16,10-6-7-16,0 0-6 15,12-8-18-15,1-2-40 16,4-5-162-16,6-5 131 16</inkml:trace>
  <inkml:trace contextRef="#ctx0" brushRef="#br0" timeOffset="61757.47">17750 1649 1076 0,'-29'9'129'0,"-5"5"97"16,-5 0-41-16,3 2-3 16,1-1-61-16,14-1-63 15,9-1-7-15,16 2-32 16,6-1-6-16,9 1-3 16,3 1-4-16,6 1-1 15,0 1 0-15,-8-2-1 16,-2 2 1-1,-12-4 1-15,-6-1 1 0,-9-1-19 16,-7-2-23 0,-10-3-82-16,0-3-79 0,1-5 105 15</inkml:trace>
  <inkml:trace contextRef="#ctx0" brushRef="#br0" timeOffset="61944.88">17840 1695 977 0,'9'23'175'0,"-1"3"74"16,-5 6-11-16,-3-2-61 0,0-3-88 15,0-4-29-15,2-6-39 16,4-7-11-16,7-6-34 16,2-5-52-16,7-7-412 15,2-4 322-15</inkml:trace>
  <inkml:trace contextRef="#ctx0" brushRef="#br0" timeOffset="62072">17876 1584 1287 0,'-16'1'133'0,"4"-1"64"16,4-4-31-16,9-7-49 15,3-2-64-15,10-4-119 16,1-1-77-16,5 5 77 15</inkml:trace>
  <inkml:trace contextRef="#ctx0" brushRef="#br0" timeOffset="62531.83">18112 1631 522 0,'-3'10'162'0,"1"-3"192"0,-3-2-95 15,9-5-21 1,-2-1-63-16,13-4-79 15,2 1-25-15,3 1-38 0,4 2-11 16,-2 3-13 0,-1 3-4-16,-4 5-4 15,-1 0 0-15,-6 5 1 16,-7-2 0-16,-5 2 3 0,-7 0-1 0,-6 3 1 31,0 3-1-31,5 1-2 16,-1-1-1-16,10-4-1 15,5-2-2-15,6-5 2 16,8 0 3-16,6-8 4 16,6-3 3-16,8-9 1 15,5-2 0-15,4-4 2 16,0-4 0-16,-4-3 5 16,-7-3 3-16,-11-1 7 15,-8 7 15-15,-16 2 22 16,0 2 2-16,-11 14-11 0,-7-3-17 15,-3 19-31-15,-6 6-8 16,1 6-1-16,6 3-3 16,9 0 0-16,10-2 2 15,18-8-1-15,7-2 1 16,13-8-21-16,6-3-50 16,6-7-167-16,8-5 144 0</inkml:trace>
  <inkml:trace contextRef="#ctx0" brushRef="#br0" timeOffset="64712.14">13315 1249 548 0,'-1'0'117'0,"0"0"111"15,-1 0-26-15,0 1-45 16,-1-1-23-16,-2 0-46 16,-1 1-23-16,0 0-39 15,-2 1-15-15,-6 4-9 16,-3 1-1-16,-1 9 7 15,-7 7 10-15,-2 11 22 16,-3 6 9-16,2 16 2 16,3 6-3-16,9 14-11 15,6 2-8-15,10 3-8 0,2-1-7 16,9-5-8-16,5-4-2 16,9-8-1-16,2-2-1 15,16-16-12-15,3-6-7 16,11-14-39-16,5-10-54 15,7-8 66-15</inkml:trace>
  <inkml:trace contextRef="#ctx0" brushRef="#br0" timeOffset="65276.19">18851 1427 334 0,'14'-1'81'15,"0"0"66"-15,-8-1-69 16,-4 0-24-16,-5-1-34 16,-1-1-6-16,-3 1-14 15,6-1-19-15,0 0-118 16,1 1 92-16</inkml:trace>
  <inkml:trace contextRef="#ctx0" brushRef="#br0" timeOffset="65607.34">18859 1378 266 0,'-9'-4'91'16,"0"-2"104"-16,1-1 3 0,-1-1 1 0,0 0-5 16,-1 1-20-16,-2 2-17 15,0 1-46 1,1 1-14-16,3 3-19 16,1-1-6-16,5 1-18 0,2 0-9 0,2 1-13 15,3-1-10-15,2 4 1 31,1-1 3-31,3 3 4 0,5 2 1 0,9 1-1 16,6 4 1-16,7 6 4 16,-2 2 1-16,-1 10 0 15,-2 4-6-15,-6 10-9 32,-2 4-7-32,-11 7-6 15,-6 5-4-15,-9 5-1 16,-9 4 5-16,-14 11-1 15,-7 4-18-15,-24 1-66 0,-10-2-46 16,-20-11-300-16,2-5 257 16</inkml:trace>
  <inkml:trace contextRef="#ctx0" brushRef="#br0" timeOffset="72515.41">19597 1492 724 0,'0'0'98'16,"-1"0"-16"-16,-1 0 105 16,-3 1-37-16,-3 1-5 0,-1-1-20 0,-1 1-32 31,-1 0-13-31,1 3-30 0,-1 2-11 15,4 3-17-15,1 4-6 0,5 4-7 16,6 2-3 0,3 0-2-16,1-3 0 0,9-4 11 15,0-6 10-15,7-10 19 16,4-5 6-16,-5-8 10 16,1-3-6-16,-8-2 3 15,-7 2-2-15,-13 2-21 0,-11 1 1 31,-12 3-30-31,-3 2-5 0,-4 2-2 16,5 1-6-16,10 1-40 0,5 1-35 16,12-2-109-16,5 0-89 15,16-2 153-15</inkml:trace>
  <inkml:trace contextRef="#ctx0" brushRef="#br0" timeOffset="72748.36">20089 1149 1089 0,'-2'6'187'0,"-2"3"55"16,-7 6-3-16,-5 6-34 15,-7 10-100-15,-4 4-18 16,-4 10-38-16,-3 5-17 15,-2 12-18-15,-6 8-6 16,-11 16-27-16,-2 5-50 16,1 6-220-16,6-4-235 0,23-17 274 15</inkml:trace>
  <inkml:trace contextRef="#ctx0" brushRef="#br0" timeOffset="73174.8">20000 1788 917 0,'-1'-6'136'15,"0"1"70"-15,-2 0 18 16,-1 2-86-16,1 0-29 16,-1 1-29-16,1 2-13 15,0 5-29-15,1 4-10 16,-1 9-11-16,-1 2-6 16,4 2-7-16,0 0-1 0,12-9 5 15,4-3 8-15,6-10 12 16,6-5 6-16,4-8 3 15,1-2 6 1,-7-2 4-16,-2-1 11 0,-15 1 16 16,-9-2-3-16,-13 0-14 15,-6 4-19-15,-8 7-33 16,-5 4-10-16,3 9-45 16,0 3-42-16,6 1-148 15,8 1 134-15</inkml:trace>
  <inkml:trace contextRef="#ctx0" brushRef="#br0" timeOffset="74663.21">20722 1534 170 0,'11'-6'40'16,"1"1"52"-16,-1 3-5 16,3 2-18-16,-5 1-13 15,6 2-34-15,-5-1-11 16,2-2-8-16,0 0-2 16,-4-2-2-16,0-1-1 15,1-1 2-15,-2-1 0 0,-3 1 9 16,-3 4 33-16,0-1 47 15,1 1 27-15,-2 0 51 16,1-1-2-16,2-2 6 16,2 1 1-16,0 0-9 15,2-1-4-15,-1 0-19 16,-2 0-12-16,-2 0-24 16,-4 0-17-16,-8 0-31 15,-4 0-13-15,-9 1-17 16,-6 0-5-16,1 6-6 15,0 2-5-15,2 1-8 16,3 0-2-16,10 1-3 16,4 1-2-16,10 3-2 0,7 2-1 15,3 2 5-15,5 3 0 16,2 3 1-16,3 1 0 16,4 0 2-16,-1 1 0 15,0-2 0-15,1 0 0 16,-9 1 1-16,-2 2 1 0,-11-4 1 15,-7-3 2-15,-12-2 3 16,-5-7 0-16,-11 0-2 16,-2-5-1-16,1-3-16 31,2-2-29-31,7-6-70 0,5-1-62 0,4-5-228 16,6-1 231-16</inkml:trace>
  <inkml:trace contextRef="#ctx0" brushRef="#br0" timeOffset="75043.02">21170 1672 1038 0,'-1'11'99'0,"0"-6"41"0,2-1 24 0,3-6-44 16,4-3-27-16,3-4-24 15,3-4-19-15,4-3-17 16,2-1-6-16,-3-1-5 16,2 1-6-16,-10 2 9 15,-3 0 6 1,-10 4 3-16,-7 1 3 0,-13 2-8 16,-1 3-8-16,-7 6-9 15,2 5-4 1,2 8-9-16,-1 4-3 0,11 7-2 15,8 2 1-15,14 4 1 0,12 1 2 16,11-2 2 0,3-2 2-16,7-6 2 0,-1-5 0 15,5-10-44-15,2-5-57 16,-2-10-168 0,2-5-184-16,-12-11 243 15</inkml:trace>
  <inkml:trace contextRef="#ctx0" brushRef="#br0" timeOffset="75263.92">21539 1203 1299 0,'4'-20'148'0,"-3"7"99"32,2 10-29-32,1 8-67 0,-3 7-45 0,2 16-48 31,-1 6-8-31,-4 14-19 15,2 5-7-15,-3 9-12 16,-1 0-8-16,7 6 6 16,-3-3-29-16,8-4-74 15,4-4-58-15,1-9-299 0,-6-4 268 16</inkml:trace>
  <inkml:trace contextRef="#ctx0" brushRef="#br0" timeOffset="75738.87">21398 1473 830 0,'-3'0'166'16,"-4"1"-50"-16,2 2 191 0,4 0-140 0,3 1 10 16,13-2-21-16,9 0-52 15,15-2-48-15,8 0-23 16,7-2-29-16,2 1-4 15,3-1 0-15,7 1-1 0,9 1 0 16,2 0 1 0,-12 2 3-16,-11-2 1 0,-25 1 3 15,-13 0 0-15,-18 0 8 16,-7 1 1-16,-19 3 1 16,-12 1 0-16,-16 3-6 15,-6 1 0-15,8 2 0 16,10 0 1-16,21 0 3 15,10 0-1-15,16 2 4 16,5-2 9-16,13 6-3 16,6 2 0-16,9 5-1 0,4 2-14 15,0-3-2 1,-5 2-1-16,-10-5-3 0,-11-2 5 16,-13-3 17-16,-10-4 9 15,-24-5 3-15,-10-1-6 16,-16-4-16-1,-3-4-9-15,-2-7-44 16,-3-2-29-16,-7-7-107 0,-5-1-214 16,1-7 232-16</inkml:trace>
  <inkml:trace contextRef="#ctx0" brushRef="#br0" timeOffset="92645.73">10143 2299 532 0,'6'-1'177'0,"-3"0"120"16,-3 5-57 0,-1 3-25-16,-4 5-97 0,0 1-31 15,-2 4-28-15,2 0-1 16,4 6-9-16,0 5-13 15,1 13-15 1,0 4-9-16,-2 10-5 16,1-1-4-16,-4-1-22 0,2-6-42 15,0-9-160-15,1-7-133 16,0-11 181 0</inkml:trace>
  <inkml:trace contextRef="#ctx0" brushRef="#br0" timeOffset="92900.8">9994 2339 1200 0,'-10'-10'96'0,"2"1"40"16,-3 0-6-16,6 0-20 15,-1-1-35-15,6 0-32 0,5-1 1 16,6 3 3-16,6 3-1 15,7-1-6-15,7 2-6 16,4-1-18-16,4-3-5 16,10 5-7-1,2 0 9-15,-1 3-81 0,-3 1-77 16,-6 4 85-16</inkml:trace>
  <inkml:trace contextRef="#ctx0" brushRef="#br0" timeOffset="93708.46">10642 2545 915 0,'-5'-16'142'0,"-6"1"77"0,-4 2 18 16,-11 8-89-16,-2 4-52 15,-6 9-55-15,-2 7-18 16,3 11-20 0,1 5-3-1,6 8-6-15,3 3-2 0,12-1 0 0,4-4 1 16,14-10 0-1,6-6 0-15,8-13 1 16,4-7 2-16,2-11 5 16,4-5 2-16,3-7 10 15,-1-2 7-15,-3-1 9 16,-5 3 1-16,-9 7-8 16,-6 6-9-16,-9 9-1 15,-2 7-2-15,-7 11-5 16,-1 3 0-16,4 6-8 15,3-3-2-15,10-3 3 16,7-3 1-16,11-8 0 16,5-4-1-16,10-9 2 15,-4-6 0-15,6-8 2 16,-2-4 0-16,2-8 3 16,-4-1 2-16,-1-1 13 0,-2 2 8 15,-11 4 19-15,-6 4 5 16,-14 9 18-16,-7 3 5 15,-12 12-15-15,-6 7-8 16,-4 10-27-16,-3 11-16 16,6 6-6-16,2 7-2 0,7 11-9 15,4 4-1-15,6 13-1 16,2 7 2-16,1 8-53 16,-1 2-37-16,0-8-59 15,-5-4-19-15,-3-17 4 16,-5-7 32-16,-4-21 63 15,0-8 22-15,-3-22 89 16,-1-12 29-16,-1-17 65 16,1-10 20-16,4-15-3 15,2-5-15-15,15-10-53 16,7 1-19-16,16 7-21 0,2 3-7 16,3 14-15-16,2 4-6 15,3 5-8-15,5 0-14 16,6 0-75-1,3 2-75-15,5 0 83 0</inkml:trace>
  <inkml:trace contextRef="#ctx0" brushRef="#br0" timeOffset="94019.49">11530 2504 1083 0,'3'2'135'0,"3"-2"34"15,14-2 15-15,3-1 7 16,6-3-81-16,6 2-30 15,-6 0-46-15,-2-1-13 16,-1 3-19-16,-2 0-40 16,-6 0-93-16,-3 1-105 15,-5-1 114-15</inkml:trace>
  <inkml:trace contextRef="#ctx0" brushRef="#br0" timeOffset="94184">11526 2674 1028 0,'-15'24'106'0,"2"-1"90"16,9-3-40-16,11-7 17 15,11-6-52-15,15-7-41 32,3-8-13-32,8-9-13 0,1-5-38 0,-1-5-177 15,5-3 114-15</inkml:trace>
  <inkml:trace contextRef="#ctx0" brushRef="#br0" timeOffset="95886.54">13463 2602 531 0,'-1'4'150'0,"1"-2"138"16,0 0-34-16,0-1-85 15,0-1-20-15,0-2-16 16,2 1 1-16,-3-3-20 15,0 0-12-15,-6-4-37 16,-1 1-22-16,-2 1-17 16,-3 0-12-16,-2 3-9 15,1 1-4-15,-5 4-8 16,2 5-2-16,1 9-3 16,-1 3 2-16,9 6 5 0,3-2 2 15,6-1 0-15,12-3-3 16,0-6-1-1,3-2 1-15,0-8 4 16,-8-1 2-16,4-3 4 0,-3-2 1 16,-2-7 0-16,0-3 0 0,-1-7 0 31,2-2-1-31,0 0 7 0,-2 4 4 0,-1 5 6 31,-4 5 3-31,-1 9-10 0,0 3-4 0,-3 12-9 31,0 1-1-31,2 5 0 16,-1-1-5-16,7-2-62 16,3 1-55-16,5-6-202 15,7 0 176-15</inkml:trace>
  <inkml:trace contextRef="#ctx0" brushRef="#br0" timeOffset="96286.79">13836 2730 1009 0,'-3'-2'190'0,"0"-1"82"16,-4-3-54-16,-6 0-36 15,-5-1-102-15,-5 0-21 0,-4 3-32 16,-7 1-13-16,4 8-17 16,3 4-5-16,4 9-6 15,8 1 0-15,12 3-1 16,7-1 1-16,17-6 1 15,3-2 1-15,5-8 4 16,2-3 3-16,-3-7 7 16,-6-6 3-16,-4-7 6 15,-4-4 1-15,-4-6 0 16,-2-5-1-16,0-3-2 16,-3-2 0-16,-2-5 7 15,-1 1 2-15,-2 2 9 16,0 9 7-16,-1 13 16 15,1 16-7-15,-1-1-16 16,2 15-11-16,-1 11-26 0,-1 6 4 16,0 8 6-16,1 2 0 15,6 4-47-15,3-2-52 16,3-5-111-16,3-5-152 16,7-10 202-16</inkml:trace>
  <inkml:trace contextRef="#ctx0" brushRef="#br0" timeOffset="97508.02">14113 2739 868 0,'10'-18'166'0,"-4"-3"143"16,-6 0-18-16,-9 2-80 15,-8 1-37-15,-6 7-72 16,-2 5-32-16,-1 10-56 16,1 8-14-16,5 7-7 15,3 3-2-15,8-1 0 16,6-1-2-16,7-2 1 15,5-2 0-15,6-1 3 0,3-1 1 16,4-5 3-16,1-2 2 16,-3-5 2-1,0-2 2-15,-3-4 4 0,-3-4 2 16,-2-8 1-16,-3-6 0 16,-2-12-3-16,2-8-1 15,1-12-2-15,0-5 0 16,3-3-1-16,-1 5-1 15,-1 12 7-15,-2 12 8 0,-2 16 13 32,-4 8 5-32,0 12-4 0,-1 8-14 0,-4 14-12 15,-2 9-3-15,-5 12-2 32,-4 3 2-32,-3 0 3 0,8-3 0 0,5-12-1 31,5-7 3-31,11-14-4 0,3-10-1 15,4-4-3-15,1-9-3 0,4-9 2 16,0 0 0 0,4-5 2-16,1 5 0 0,1 10-1 0,-3 8-3 15,-7 14-1 1,-4 7 3 0,-9 9 2-16,-6 1 3 15,-4-3 4-15,-4-1 0 16,-2-7 0-16,-1-4 2 0,0-6 0 0,1-3 1 15,2-7 2 1,2-5-1-16,4-9-3 16,1-2-4-16,7-6-5 0,4 1-3 0,9 2-2 31,3 1 1-31,9 6 2 16,2 4 1-16,4 2 1 15,-4 1-1-15,-1 4 1 16,-2-5 1-16,-1 1 1 15,-2-1 0-15,0-8 2 16,-3 3 1-16,-7-3 4 16,-2 0 4-16,-9 1 5 15,-5 2 1-15,-11 1 6 16,-5 3-2-16,-7 8-9 0,0 3-8 16,-2 15-13-16,-1 6-5 15,7 13-1-15,1 2 4 16,9 3 3-16,4-4 2 15,8-7 2-15,5-7-1 16,10-11 3-16,4-5 1 0,7-10 1 16,1-5 3-16,3-9 1 15,3-4 1-15,-3-7 0 16,3-1-1-16,-7 2-1 16,-3 1-1-16,-11 11-3 15,-5 5-2-15,-8 10-3 16,-5 6 1-16,-6 8 2 15,-6 7 0-15,-1 0 0 16,2 3-2-16,-1-4-7 16,6-1-2-16,6-6 0 15,2-2 2-15,7-5 5 16,1-3 2-16,8-8 2 16,3-4 1-16,4-11 0 15,2-6 1-15,4-8 0 16,-6-1 1-16,2-1 0 15,-4 3 1-15,-3 9 0 0,-4 6-1 16,-9 11-3 0,-3 6-3-16,-3 14-4 0,-1 3 1 0,2 6 3 31,5 1 1-31,5 0 2 16,4-2 0-16,4-1 2 0,-4-1 0 0,-5-3 3 15,-4 0 3-15,-11-4 4 16,-9-2 1-16,-12-3-6 15,-4-2-12-15,-3-5-47 16,3-2-29-16,1-6-79 16,3-3-57-16,12 2 123 15</inkml:trace>
  <inkml:trace contextRef="#ctx0" brushRef="#br0" timeOffset="98290.16">16350 2280 1284 0,'3'8'112'16,"-1"3"50"-16,-6 5 4 15,-8 9 25-15,-3 7-65 0,-18 16-43 16,-4 13-21-16,-7 10-40 16,-8 5-4-16,1 3-16 15,-1 0 8-15,8 6-78 16,3-1-67-16,8-2-204 16,-1-6 171-16</inkml:trace>
  <inkml:trace contextRef="#ctx0" brushRef="#br0" timeOffset="98906.37">16973 2444 306 0,'4'-9'185'0,"0"-1"97"0,-7 3 42 16,-3 3-29-16,-13 4-65 16,-2 4-32-16,-9 11-58 31,-6 4-19-31,-5 15-57 15,0 8-13-15,-1 17-30 16,3 5-4-16,12 9-12 16,6 0-5-16,19-6 0 15,10-4-1-15,19-15-3 16,6-8 0-16,9-14-64 16,3-6-57-16,0-12 69 0</inkml:trace>
  <inkml:trace contextRef="#ctx0" brushRef="#br0" timeOffset="99459.19">17269 2369 943 0,'-5'2'301'16,"6"4"-82"-16,-5 10-5 15,3 6-55-15,-7 14-61 16,0 5-18-16,2 5-40 15,3 0-16-15,-1-3-13 16,0-2-4-16,-2-3-3 16,0-2-1-16,-1-9-2 15,-1-3-1-15,-1-10-2 16,1-5 2-16,3-9 2 16,4-8 2-16,2-5 0 15,3-3-3-15,7-1 3 16,4-1 3-16,3 5 8 0,4 2 4 15,0 4 2-15,-4 5 1 16,0 2-1-16,-4 1-2 16,-3 8-2-16,-3-3-3 15,-7 4-2-15,-2 2 2 0,-8-1 0 16,1 3-1 0,-10-1-3-1,2 0-6-15,-1-2-32 0,-1-4-18 0,8-5-68 16,-2-2-60-1,4-6-267-15,7-3 260 0</inkml:trace>
  <inkml:trace contextRef="#ctx0" brushRef="#br0" timeOffset="99696.94">17489 2395 1117 0,'3'-4'218'0,"0"3"84"0,-3 4-60 0,-4 5-36 16,-1 8-121 0,1 5-19-16,0 7-26 0,2 6-13 15,2 8-15-15,0 0-5 16,2 3-4-16,1-2 1 16,-3-1 5-16,1-1-34 15,-1-5-68-15,0-3-78 16,1-9 76-16</inkml:trace>
  <inkml:trace contextRef="#ctx0" brushRef="#br0" timeOffset="100194.32">17686 2417 1102 0,'-7'-4'152'0,"4"3"70"15,0 2-16-15,2 12-102 16,3 7-28-16,-1 11-14 16,0 4-9-16,2 8-29 15,-3 1-8-15,0-1-7 16,-3-1-2-16,0-5 0 16,-3-4 9-16,2-6-58 15,4-5-35-15,0-7-140 16,3-6-114-16,6-11 186 0</inkml:trace>
  <inkml:trace contextRef="#ctx0" brushRef="#br0" timeOffset="100411.43">17837 2554 679 0,'-1'5'157'0,"-3"3"218"15,-3 0-159-15,-7 4-16 16,-3-1-49-16,-5 3-75 15,-4 3-19-15,1 0-30 16,1 2-13-16,11 3-13 16,8 1-3-16,9 1-5 15,8-2 1-15,5-5 2 16,7-2 8-16,1-6-73 16,2-4-59-16,5-5 73 15</inkml:trace>
  <inkml:trace contextRef="#ctx0" brushRef="#br0" timeOffset="100680.12">18140 2603 1259 0,'-22'1'128'0,"-6"3"62"0,-3 1-23 15,-6 5-21-15,0 0-62 16,12-1-51-16,7 1-16 15,15 0-25-15,6 1-6 16,11 3 4-16,5 1 4 16,6 2 5-16,-1-1 1 0,-2-2 3 15,-3-1 2-15,-10-2 1 16,-5-2 2-16,-11-3-19 16,-5 0-31-16,-7-5-110 31,-3-1-99-31,-2-3 132 0</inkml:trace>
  <inkml:trace contextRef="#ctx0" brushRef="#br0" timeOffset="100884.95">18221 2608 667 0,'3'6'207'0,"2"1"183"0,-4 4-202 16,-1 0 10-16,0 5-116 0,-4 2-25 15,1 1-32-15,-1 1-10 16,4-5-13-16,3-1-2 16,4-8-60-16,6-2-53 15,7-7 63-15</inkml:trace>
  <inkml:trace contextRef="#ctx0" brushRef="#br0" timeOffset="101041.24">18227 2479 1248 0,'-16'0'75'0,"4"-4"32"15,5-1-35-15,7-6-26 16,6 0-77-16,3 0-220 16,2 0 153-16</inkml:trace>
  <inkml:trace contextRef="#ctx0" brushRef="#br0" timeOffset="101515.53">18397 2538 590 0,'19'4'150'0,"0"-2"130"0,-1 1-47 16,-2-2-50-16,6-1-55 16,-3 0-54-16,-4 1-21 15,2 3-33-15,-11 0-9 16,-2 4-6-16,0 2 1 15,-13 5-1-15,3 1 2 16,-12 6-1 0,-1-2-2-16,-4 5-2 15,-3 0-1-15,6-1 0 16,1-1-1-16,17-3-3 16,7-2 0-16,20-6 2 15,3-2 1-15,10-8 3 16,-3-2 2-16,0-7 1 15,-3-3 0-15,-2-5 4 16,0-1 2-16,1-2 15 16,0 0 10-16,-4 0 25 15,-6 3 20-15,-12 3 35 16,-7-3 6-16,-12 10-23 16,-8 1-23-16,-12 8-51 15,1 11-17-15,0 2-8 0,5 2-1 16,13 3-7-1,4-3 0-15,12-2-1 0,4-2 1 16,9-2 3-16,5-3 2 16,4-4-29-16,4-4-38 15,5-6-114-15,4-3-227 16,8-4 238-16</inkml:trace>
  <inkml:trace contextRef="#ctx0" brushRef="#br0" timeOffset="101975.45">19431 2623 1003 0,'-4'3'206'16,"2"-1"114"-16,-2 4-48 15,0-1-64-15,-4 3-88 0,-4 3-33 16,-2 3-30-16,-4 4-17 16,-7 3-23-16,-8 3-4 15,0-1-16-15,1 0-22 16,6-3-67-16,3-3-46 0,10-6-174 15,2-4 174-15</inkml:trace>
  <inkml:trace contextRef="#ctx0" brushRef="#br0" timeOffset="102258.33">19093 2594 701 0,'0'1'160'0,"6"2"249"0,4 2-201 16,2 0 26-16,6 5-71 16,3-1-73-16,2 3-20 15,-1 7-19-15,1 2-9 0,-1 8-25 16,-3 1-4-16,2-2-9 15,-1-2 1-15,2-3-10 16,-1-5-24-16,0-6-76 16,4-3-68-16,4-5-330 15,6-3 301-15</inkml:trace>
  <inkml:trace contextRef="#ctx0" brushRef="#br0" timeOffset="102902.98">20007 2536 757 0,'0'-1'60'0,"-1"5"-17"0,1-1 174 0,-4 0-50 0,1-3 34 16,1-1-1-1,-4-2-104-15,0-1-27 0,-6 0-37 16,-4 1-13-16,-9 3-16 16,-2 4 0-16,-5 5-1 0,-3 3 1 15,9 2 1-15,0 2-4 16,15 0-6-16,9 3-3 16,10-1 2-1,11-2 2-15,6 4 5 16,-3-4 0-16,1 1 1 0,-2 2 1 15,-5-4 1-15,-6 0 0 16,-7-2 1-16,-5 1 1 0,-7-2-3 16,-5 0-10-1,-8 0-60-15,-5-2-56 0,-7-5-208 16,-3-1 188 0</inkml:trace>
  <inkml:trace contextRef="#ctx0" brushRef="#br0" timeOffset="103264.34">20040 2719 717 0,'16'4'122'15,"0"-2"26"-15,3-2 16 16,0-1 14-16,2-3-67 15,2-2-15-15,0-1 0 16,-3-2 0-16,-4-1-8 16,-4 4 1-16,-9-2-2 15,-3 0-2-15,-8 2-11 16,-9-8-3-16,-7 9-41 16,-4 5-17-16,-3 6-16 15,1 11-17-15,8 3 6 16,4 3 0-16,12 4 1 15,6-1 3-15,10 1 3 16,4-1 0-16,11-4 4 0,4-3 1 16,7-8-23-16,4-3-31 15,-2-10-97-15,-6-5-113 16,1-9 145-16</inkml:trace>
  <inkml:trace contextRef="#ctx0" brushRef="#br0" timeOffset="103503.49">20458 2388 1347 0,'-9'-9'174'0,"1"4"70"0,3 5-55 16,-2 7-36-16,5 13-81 16,2 9-18-16,-1 14-15 15,1 5-2-15,0 1-20 16,-1-1-4-16,-2-5-7 15,3-7-1-15,2-2-55 16,-1-4-56-16,2-7-166 16,2-1 136-16</inkml:trace>
  <inkml:trace contextRef="#ctx0" brushRef="#br0" timeOffset="103942.26">20339 2652 1429 0,'4'-3'104'0,"3"-1"28"15,2-2 10-15,8-1-42 16,5 1-28-16,10 0-24 16,4 1 1-16,6 5 3 15,2 0-7-15,1 5-4 16,-7-1-4-16,-6-2-15 15,-10 4 0-15,-9-3-2 16,-7 1-4-16,-9 1 4 16,-5-3-1-16,-9 4-8 15,-7-2-2-15,0 2-8 16,1 1 0-16,5-1 0 16,8 1-2-16,8-2-5 15,6 1 0-15,11 1 1 16,2 0 1-16,10 5 4 15,-2-3-1-15,-4 1 1 16,-1 1 1-16,-11-2 1 0,3 0 0 16,-9 0 1-1,-3-2 1-15,-8 1-4 0,-7 0-6 16,-13 0-22-16,-6 1-14 0,-7-2-25 16,0-2-11-16,11-2-44 15,7-3-48-15,14-5 99 16</inkml:trace>
  <inkml:trace contextRef="#ctx0" brushRef="#br0" timeOffset="104289.06">20819 2280 1089 0,'-2'-1'49'0,"-2"1"76"0,1 2 60 0,3 5-2 0,5 6 23 16,12 6-82-16,8 7-21 15,12 7-27-15,5 5-4 16,14 8-31-16,2 0-11 15,-7 5-13 1,-3-1-8-16,-16 0-2 0,-10 0-1 16,-14-2 0-1,-10-1 1-15,-16 3-44 0,-12 3-33 0,-28-3-91 16,-7 4-99-16,-14-2 149 16</inkml:trace>
  <inkml:trace contextRef="#ctx0" brushRef="#br0" timeOffset="-4190.32">16800 4439 213 0,'-32'18'18'16,"-6"-1"24"-16,0-1-31 15,-8-4 17-15,7 0 50 16,1-3 27-16,11-1 28 0,2-2-17 16,6-1-49-16,5 2-28 15,0 1-33-15,6 1-3 16,0 2-1-16,7 1 4 16,4 1 21-16,3-1 9 15,12 0 11-15,5-2 1 16,14-2-12-16,13 1 1 15,19-2 6-15,2 0 3 16,8-4 5-16,5-1-7 16,11-1-13-16,8-1-8 0,5 2-15 15,2-1-4-15,11 2-4 16,0-1-1-16,7-1 0 16,12 2 0-16,0-2 0 15,0 0 0-15,26 1 0 16,-3-4-1-16,2 2 2 15,9-2 3-15,-8 2-1 16,13 5-1-16,-1 3 1 16,-3 4-1-16,5 0 0 15,-9 1 2-15,2-1 6 16,-4-1 3-16,-16 1 3 16,5 1 0-16,-25 1-26 0,-6 6-277 15,-25-13 199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6T15:19:02.3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8624 803 315 0,'-2'-3'94'0,"0"-1"112"15,1 0-3-15,-2-1-22 0,-1 6-18 0,-4 0-31 16,0 4-13-16,-4 5-29 15,2-5-9-15,-5 8-28 32,-2 2-14-32,-1-1-10 0,-4 9-1 0,-3 9 5 15,0 1 1-15,-3 19-5 32,2 13-8-32,6 14-13 15,6 7-4-15,7 6-1 16,4 2 1-16,11 0 1 0,4-2 0 15,8-9 4-15,5-7-5 16,9-20 3-16,5-10-14 16,7-14-66-16,-2-11-61 15,4-17 67-15</inkml:trace>
  <inkml:trace contextRef="#ctx0" brushRef="#br0" timeOffset="602.58">8995 918 562 0,'3'-2'133'0,"-2"0"164"15,-1 1-77-15,1 2-48 16,0 1-27-16,-1 0-49 16,1 3-14-16,-4 10-8 15,2 3-19-15,-5 17-28 16,1 9-7-16,-1 8-9 16,-3 8-3-16,1 0-1 15,-2-4 1-15,7-9 1 0,1-6-1 16,2-9-27-1,3-7-32-15,-1-7-111 0,3-5-107 16,6-6 145-16</inkml:trace>
  <inkml:trace contextRef="#ctx0" brushRef="#br0" timeOffset="1053.75">6902 893 815 0</inkml:trace>
  <inkml:trace contextRef="#ctx0" brushRef="#br0" timeOffset="1251.33">9030 1207 1259 0,'4'6'110'15,"5"-3"64"-15,5-2-3 0,5-5-28 16,2-3-42-16,3-4-58 15,0-1-15-15,2 2-29 16,1 1-44-16,3 2-175 16,2 1 141-16</inkml:trace>
  <inkml:trace contextRef="#ctx0" brushRef="#br0" timeOffset="1726.42">9508 1043 298 0,'0'-15'83'0,"4"2"83"16,-3 3 22-16,2 6 19 0,-3-1-39 16,-1 5-55-16,-3 6-13 15,2 8-27-15,1 6-16 16,-5 16-19-16,3 6-9 15,0 10-14-15,2 4-4 16,6-8-2-16,3-5-1 16,8-17-1-16,3-8 0 15,7-14 4-15,0-7 1 0,-2-12 6 16,-2-6 2-16,-3-5 9 16,-1-2 4-16,-4 2-6 15,1 6-4 1,-2 13-23-16,-3 7-6 0,3 22-4 15,-1 5 2-15,5 12 6 16,2 0 3-16,5-9 1 16,7-3 0-16,-3-16 4 15,0-6 9-15,-7-11 40 16,-5-5 16-16,-3-12 21 16,-2-6-1-16,-2-9-33 0,0-8-15 15,-4-10-24 1,-1-5-9-16,-5-6-60 0,-4 3-59 15,-3 7-202-15,-1 10 171 16</inkml:trace>
  <inkml:trace contextRef="#ctx0" brushRef="#br0" timeOffset="2106.71">9300 914 1272 0,'-2'4'111'15,"-2"4"44"-15,0 5 1 16,0 9-56-16,-3 9-35 0,0 17-37 16,0 2-7-16,-1 9-12 15,3 0-2-15,0-5 20 16,4 0-42-1,0-7-164-15,2-1 133 16</inkml:trace>
  <inkml:trace contextRef="#ctx0" brushRef="#br0" timeOffset="2993.3">10597 978 770 0,'-4'-2'128'0,"-5"-2"79"15,1 0 15-15,-3 0-78 16,0-4-35-16,0-1-34 15,-4-4-8-15,-3 0-20 0,-4 1-10 16,3 4-21-16,-2 9-11 16,1 12-10-1,-2 7-4-15,0 12-1 16,3 5 1-16,8 7 4 0,4-1 2 16,15-7 1-16,3-9 0 15,13-14 1-15,2-8 1 16,-1-10 11-16,3-6 10 15,-2-8 14-15,1-4 7 16,-2-6 8-16,-1 0-1 0,-6 2 3 16,0 2-3-16,-7 7 2 15,-3 5-4 1,-8 13-13-16,0 6-7 0,-8 20-20 16,0 9-5-16,-6 13-2 15,0 10 2-15,4-1 0 16,2-1 1-16,4-4-3 15,1-6-28-15,3-1-67 16,0-2-44-16,4 0-370 16,3-3 319-16</inkml:trace>
  <inkml:trace contextRef="#ctx0" brushRef="#br0" timeOffset="3193.45">10844 1511 1143 0,'11'22'148'0,"-2"1"57"0,-5 8-68 15,-1 1-8-15,-9 6-83 16,-6 1-42-16,-6 1-171 16,-1 2 124-16</inkml:trace>
  <inkml:trace contextRef="#ctx0" brushRef="#br0" timeOffset="4171.91">11731 1012 661 0,'0'-5'122'0,"2"-1"119"16,0-1-16-16,-4 2 8 16,-4-1-51-16,-1 1-68 15,-2 0-18-15,-8 1-40 16,-3 3-20-16,-4 2-20 15,-5 3-10-15,-2 11-12 16,-2 10-6-16,0 17-4 16,7 10 0-16,12 12 3 15,11 1 3-15,18-7 6 16,6-5 1-16,14-14 3 16,1-9 2-16,7-12 5 15,-2-9 7-15,1-13 22 16,2-6 7-16,-1-16 16 15,0-6-1-15,-3-11-2 0,1-5-5 16,-13-5-11-16,-6-5 0 16,-15-1-10-16,-13-1-2 15,-13 11-7 1,-8 8-7-16,-6 21-15 16,-3 11-7-16,1 20-12 0,-3 11-3 0,2 20 4 15,-2 11 5-15,2 11 9 16,3 3 5-1,2-9 0-15,8-9 3 16,9-19 0-16,5-11 1 0,6-12 0 16,2-7 2-16,5-10-1 15,7-5-1-15,6-7-2 16,4-3-3-16,7 0-2 16,-3 4-1-16,0 4-3 15,1 7 0 1,0 15 4-16,-4 6 1 0,-3 11 3 15,2 3 3 1,0 7-2-16,2-4 0 0,2 0-1 16,4 1 0-16,-1-6-46 0,3-1-24 15,-1-3-126-15,0-4-102 16,11-7 169-16</inkml:trace>
  <inkml:trace contextRef="#ctx0" brushRef="#br0" timeOffset="4580.41">12306 1059 921 0,'-1'7'117'0,"2"-3"70"0,4-3 7 31,8-10-27-31,6-2-44 0,6-9-48 0,6-1-13 16,0-3-24-1,-2-1-9-15,-5 4-9 0,-3 2 3 16,-7 7 11-16,-2 3 5 15,-8 6 2-15,-1 6-5 16,-4 10-21-16,-1 5-9 16,-2 11-3-1,-1 1 1-15,1 10 2 16,0 1-1-16,-1 4 0 16,2 0-13-16,-1-2-53 15,-1-7-31-15,5-2-105 16,-2-1-83-16,7-5 161 15</inkml:trace>
  <inkml:trace contextRef="#ctx0" brushRef="#br0" timeOffset="4772.81">12312 1404 1264 0,'-12'8'149'0,"3"-2"46"16,11-4-24-16,5-2-11 15,20-7-82-15,7-3-19 16,15-3-37-16,2-3-11 16,5 4-9-16,-5 0-16 15,2 4-86-15,-1 3-120 16,-3 6 120-16</inkml:trace>
  <inkml:trace contextRef="#ctx0" brushRef="#br0" timeOffset="5052.72">12908 668 740 0,'0'0'194'0,"-3"0"-100"0,3 4 235 0,0 1-209 15,9 7 1-15,5 4 9 16,12 16-38-16,5 4-27 0,3 15-9 16,6 3 13-16,1 2-16 15,1 3-6-15,-7 9-9 16,-8 4-14-16,-22 5-9 16,-11 4-19-16,-26 3-114 15,-13 5-99-15,-6 14 110 16</inkml:trace>
  <inkml:trace contextRef="#ctx0" brushRef="#br0" timeOffset="9181.16">13747 1194 512 0,'19'3'150'16,"-1"-3"178"-16,4 2-32 15,0 1-37-15,-1 1-46 16,8 3-77-16,-1 1-32 0,8-2-46 16,1-1-18-1,7 1-25-15,2-3-3 0,4 0-3 16,-4-2-35-16,-1-2-156 16,-5-3-341-16,-1-10 300 15</inkml:trace>
  <inkml:trace contextRef="#ctx0" brushRef="#br0" timeOffset="9856.03">14779 1003 607 0,'3'-7'123'0,"0"1"127"15,-2 2-24-15,-2-1-58 16,-2 2-28-16,0 0-49 16,2 2-25-1,-3 5-31-15,3 4-10 0,1 8-19 16,1 7-4-16,4 7-2 16,5 2-2-16,7 2 1 15,4-7-1 1,4-7 2-1,3-4 1-15,1-10 2 16,3-6 3-16,-6-7 11 16,-1-4 11-16,-5-10 14 0,-5-1 10 15,-7-5 10-15,-4-3-6 16,-7 4-7-16,-4 0-11 16,-2 8-8-16,2 5 2 15,-2 11-11-15,4 6 1 0,0 10-11 16,2 6-6-16,5 10 10 15,5 6 0-15,9 12-2 16,-1 1-2-16,2 6-7 16,1-2 0-16,-6-2-1 15,0 1 1-15,-4-3 2 16,-8-3 2-16,-6-8 5 16,-7-4 2-16,-9-9 2 15,-6-6 1-15,-5-9-22 16,-2-7-24-16,1-10-59 15,4-7-42-15,9-13-147 16,3-7-151-16,11-8 242 16</inkml:trace>
  <inkml:trace contextRef="#ctx0" brushRef="#br0" timeOffset="10230.23">15205 1149 855 0,'2'14'156'16,"1"-1"62"-16,0-2-57 16,1-3 34-16,8-6-94 15,0-4-20-15,9-7-6 16,1 1-11-16,1-6-20 16,2 0-6-16,-1-2-9 15,-6-2-4-15,-6 1-5 16,-5 0 2-16,-13 3-3 15,-4 1-4-15,-13 9-9 16,-4 2-7-16,-3 13-10 16,1 11-2-16,7 10 2 15,2 4 2-15,12 1 3 16,6-3 2-16,9-7 3 16,8-6 0-16,12-8 4 0,6-4 2 15,10-8 0-15,3-3 1 16,3-11-69-1,-2-4-64-15,-5-15-285 0,-1-7 234 16</inkml:trace>
  <inkml:trace contextRef="#ctx0" brushRef="#br0" timeOffset="10392.26">15667 696 1107 0,'-13'-3'130'0,"0"8"99"15,-2 10-32-15,1 22-46 16,3 4-30-16,5 14-42 15,3 1-25-15,5 1-33 16,2 4-8-16,5-3-5 16,-1-1 15-16,3-8-92 15,3-5-73-15,-4-11 84 16</inkml:trace>
  <inkml:trace contextRef="#ctx0" brushRef="#br0" timeOffset="10574.75">15531 977 1396 0,'15'3'112'0,"8"-1"40"0,4-1-18 0,6-2-12 31,4-2-64-31,10-6-63 0,9-4-51 0,17 0 35 16</inkml:trace>
  <inkml:trace contextRef="#ctx0" brushRef="#br0" timeOffset="11353">16788 1034 928 0,'-4'0'216'15,"0"0"97"-15,-7 0-31 16,-4-2-59-16,-11 0-135 16,-2 0-40-16,-4 2-40 15,-2 7-7-15,3 12-6 16,-1 7-3-16,6 12-1 15,4 1 1-15,12-3 0 16,9-7-2-16,13-9-1 16,8-7 3-16,9-10 6 0,6-4 4 15,4-15 6-15,2-7 2 16,-3-12 1 0,-5-4 1-16,-4-9 0 0,-2-2 1 15,-13-9-1-15,-2-5 1 16,-4-9-4-16,-7-2-2 15,0 9-5-15,-1 14 4 16,-6 28 2 0,-4 16-4-16,-1 27 0 0,-8 16-6 0,2 22-5 15,2 6 4-15,3 9 1 16,9-6 0-16,17-11 3 16,6-2 1-16,12-15 1 15,5-6 0-15,-2-13 2 16,2-8 2-16,-1-14 2 15,1-7 3-15,0-13 2 16,-1-5 0-16,-6-1-1 16,-4 3-3-16,-10 10-10 15,-5 9-3-15,-15 18 3 16,-4 13 0-16,-6 18 9 16,-2 8 1-16,8 0-4 15,7-3 1-15,10-15-1 0,8-9 1 16,8-12-39-16,-1-8-54 15,1-6-470 1,0-9 363-16</inkml:trace>
  <inkml:trace contextRef="#ctx0" brushRef="#br0" timeOffset="11479.52">17164 780 1509 0,'-17'7'110'0,"3"-6"50"15,6-2-74-15,12-11-24 16,12-7-96-16,11-5 13 16</inkml:trace>
  <inkml:trace contextRef="#ctx0" brushRef="#br0" timeOffset="11715.58">17700 620 971 0,'-12'3'138'0,"-5"1"198"16,1 3-149 0,-16 1 18-16,0 3-61 0,-2 10-98 15,0 8-17-15,12 12-23 16,5 5-6-16,7 10-2 16,3-3 0-1,2 4 2-15,1 3 0 0,0-3-15 16,-1 2-57-1,2-8 46-15</inkml:trace>
  <inkml:trace contextRef="#ctx0" brushRef="#br0" timeOffset="11893.42">17360 1045 1395 0,'7'-10'92'0,"3"-1"36"16,13-3-66-16,5-3 0 31,12-2-38-31,6-2-14 0,12-2-61 16,0-1-66-16,1-3-270 0,-2 2 224 15</inkml:trace>
  <inkml:trace contextRef="#ctx0" brushRef="#br0" timeOffset="12064.25">17912 615 887 0,'-17'-12'135'0,"-2"0"155"15,-6 14-30-15,-2 15-74 16,-3 8-12-16,7 23-59 16,2-4-20-16,4 11-28 15,4 4-12-15,5-6-25 16,4 4-9-16,4-5-9 16,5-5 0-16,2-3-17 15,-3-1-43-15,2-8-140 16,0 0-156-16,-4-13 178 0</inkml:trace>
  <inkml:trace contextRef="#ctx0" brushRef="#br0" timeOffset="12607.03">17672 1001 1334 0,'8'0'146'0,"3"0"19"0,7-2 11 16,3 0-32-16,6-3-74 15,3-1-14-15,5-1-27 16,4 1-9-16,2-2-9 16,3 2-1-16,-4-2-5 15,-4 0 3-15,-14 1 8 16,-9-1 1-16,-15 3 5 16,-8-1-3-16,-13 3-13 15,-6 3-6-15,-3 4-7 16,-2 6-2-16,4 8 2 15,3 2 2-15,8 3 1 0,3 4 1 16,9-4 2-16,3-2 1 16,9-5 7-16,5-5 3 15,10-5 5-15,6-5-1 16,16-5-4-16,6-4-2 16,10 2-7-16,-2 3-1 15,-8 8-3-15,-7 6 1 16,-10 6-1-1,-7 2 1-15,-11 0 1 0,-2-1 1 0,-11-2 1 16,-3-1 2-16,-11-7 3 16,-1-4 2-1,-1-7 4-15,0-3 1 16,7-9 0-16,5-2-2 0,7-9-7 16,12-4-4-16,8-3-4 15,5 4-2-15,13 6-2 16,3-1 2-16,6 6-21 15,-1 1-41-15,2-4-154 16,-5 2 134-16</inkml:trace>
  <inkml:trace contextRef="#ctx0" brushRef="#br0" timeOffset="13422.32">18552 998 472 0,'8'4'134'0,"8"-1"104"0,-6-1-33 0,7-2-35 0,1-4-50 0,1-4-35 15,3 0 2-15,2-1-22 16,1 0-6-16,-2-1 0 16,-5 0-4-16,-5 0 6 31,-6 1 4-31,-10 0-9 15,-4 1-5-15,-14 3-22 0,-4 1-16 0,-6 8-13 16,-3 3-4-16,1 10-5 16,2 3 2-16,4 6 0 15,4 4 1-15,12 1 1 16,5 1 0-16,11 1 2 16,7-5 0-1,4-6 3-15,4-2 2 0,1-9 4 16,1-2 0-16,3-8 2 0,2-4 0 15,4-9 0 1,1-4 1-16,-1-3-2 16,-1-2-1-1,2-3-2-15,4 2-2 0,-6 1-2 16,-2 2 0-16,-9 6 0 16,-6 2-2-16,-4 5 2 15,-5 1-1-15,-1 1 1 16,3 1 1-16,-2 0-1 15,2-1 0-15,6 0 0 16,-3 0-2-16,3 1-1 16,3 3-2-16,2 2-3 15,0 3 0-15,4 6 0 16,3 0 3-16,9 1 3 16,-2 1 1-16,4-3 1 15,2-3 2-15,-3-3 1 0,2-8 2 16,-5-3 2-1,-2-4 2-15,-4-5 4 0,-4 0-3 16,-3-9 30-16,0-7 9 16,-1-15 30-16,0-9 12 15,-4-21-20-15,-1-3-5 0,-3 5-30 16,0 7-7 0,-4 33 0-16,-2 14 0 0,-2 20-11 15,1 4-2-15,-1 14-14 16,-1 11-5-16,3 18 3 15,2 6 0-15,2 12 0 16,-3-2 1-16,2 3 1 16,0-5 1-16,-1-8-30 15,0 1-61-15,0-7-54 16,1-4-64-16,-1-7-107 16,0-8 187-16</inkml:trace>
  <inkml:trace contextRef="#ctx0" brushRef="#br0" timeOffset="13606.49">19431 724 1510 0,'4'3'98'0,"8"-3"123"0,8 0-107 16,10 5 31-1,5-2-21-15,7 1-68 0,3 0-22 16,7-4-23-16,4 3-12 15,0-1-62-15,-4-2-59 0,-4 1 66 16</inkml:trace>
  <inkml:trace contextRef="#ctx0" brushRef="#br0" timeOffset="20032.47">10839 2244 459 0,'0'0'86'16,"0"1"-3"-16,0 0 113 0,-2 1-18 0,-1 2 4 0,0-1-21 15,-3 1-28 1,-1 0-10-16,-1 1-24 0,-1 1-14 0,-8 7-28 16,-3 5-10-16,-9 10-18 31,-4 9-5-31,-7 15-13 15,4 11-8-15,4 11-3 16,9 1-2-16,16-8 0 16,8-7 2-16,15-15 13 15,10-7-35-15,11-15-98 16,5-6-75-16,5-15 78 16</inkml:trace>
  <inkml:trace contextRef="#ctx0" brushRef="#br0" timeOffset="20443.83">11076 2509 771 0,'2'-13'177'0,"0"5"133"16,-4 10-108-16,-4 7-33 16,-5 13-61-16,0 7-19 15,-3 10-35-15,-2 4-18 0,1-1-24 16,1 0-5-16,5-7-3 15,3-4 1-15,1-9 1 16,2-3 0-16,3-18 2 16,-3 1-3-16,3-22-3 15,5-8-2-15,8-16-2 16,4-10 0 0,8-13 3-16,4-5 5 0,3-1 18 15,-4 9 12-15,1 19 23 16,-3 12 5-16,-10 25-12 15,1 9-6-15,-5 20-17 16,0 9-7-16,-3 15-6 16,-2 8-5-16,-2 7-5 15,0-1 0-15,2-4 2 16,-2-4-24-16,-1-9-71 0,1-5-54 16,-1-10-199-1,-1-4 190-15</inkml:trace>
  <inkml:trace contextRef="#ctx0" brushRef="#br0" timeOffset="20601.66">11147 2567 1103 0,'-9'5'204'16,"5"3"160"-16,5 3-167 16,2 1-13-16,4-7-107 15,2-2-31-15,7-6-27 16,4-4-3-16,7-10-92 15,2-3-84-15,8-10 89 16</inkml:trace>
  <inkml:trace contextRef="#ctx0" brushRef="#br0" timeOffset="20808.07">11582 2245 1147 0,'-10'15'161'0,"4"4"64"15,-3 8-50-15,4 7 7 16,-7 10-102 0,-1 5-32-16,1 7-24 0,2 1-11 0,3-2-7 15,2-5 0-15,5-9-29 16,4-6-42-16,9-14-135 16,3-8-175-16,7-14 206 15</inkml:trace>
  <inkml:trace contextRef="#ctx0" brushRef="#br0" timeOffset="21092.94">11773 2455 1015 0,'-4'5'135'0,"-3"0"116"16,-3 1-40-16,-6 2-21 15,-6 2-60 1,-5 4-75-16,4 4-21 0,-3 4-27 15,7-1-7 1,13-4-10-16,4-2-4 16,15-3 3-16,9 0 3 0,3 1 10 15,6 1 4-15,-6 2 3 0,-2 0-1 32,-8 1 0-32,-3 1 3 0,-12 0 3 0,-7-3-8 0,-6-2-51 31,-3-3-49-31,1-8-228 0,2-2 188 15</inkml:trace>
  <inkml:trace contextRef="#ctx0" brushRef="#br0" timeOffset="21362.39">11954 2485 799 0,'7'17'136'16,"-2"7"103"-16,-5 8-87 15,0 2-30-15,-4 0-44 16,4-7-9-16,6-11-14 16,7-6 2-16,4-10 2 0,6-5-5 15,-1-10 17-15,-1-6 6 16,-7-8-4-16,-2 1-2 16,-6 0-19-16,-5 2-11 15,-6 2-14-15,-4 4-10 16,-7 10-17-16,-2 5-7 15,-7 11-45-15,-4 5-41 0,0 4-195 16,2-1 167-16</inkml:trace>
  <inkml:trace contextRef="#ctx0" brushRef="#br0" timeOffset="21885.65">12948 2468 1057 0,'-10'0'105'0,"-9"0"35"15,-3 1-4-15,-18 2-57 16,-4 3-36-16,-4 4-24 16,1 1-7-16,14 3-8 15,6 0-4-15,17-2-9 16,6 4-1-16,12 2 15 0,7 2 11 16,10 3 17-16,5 2 3 15,3-2-13-15,1 0-6 16,-10 0-6-16,-7-1 3 15,-18 0 5-15,-13 1 2 16,-14-1-1-16,-8 1-15 16,0-6-86-16,3-2-90 15,7-8 88-15</inkml:trace>
  <inkml:trace contextRef="#ctx0" brushRef="#br0" timeOffset="22427.16">12939 2743 664 0,'15'12'112'0,"-1"-2"109"15,1-2-33-15,-4-7-18 16,2-3-38-16,0-7-53 16,-1-3-12-16,4-4-21 15,1-2-11-15,-3-4-8 16,0 0 1-16,-7 2 3 0,-3 1 7 15,-7 6 16-15,-6 2 0 16,-7 8-9-16,-6 4-12 16,0 13-28-16,0 5-7 15,1 8-1 1,0 3-1-16,1 3 0 0,7-2-1 0,5-3-1 31,8-1 1-31,12-6 5 16,8-3 5-16,9-8 8 0,5-4 2 0,11-9 8 31,1-5 4-31,19-8 1 16,0-3 2-16,-2-5-5 15,-6-2-4-15,-18-3 6 16,-3-1-1-16,-10-2 2 16,-3 2 0-16,-15 3-6 15,-11 1-1-15,-13 7-5 16,-6 6-7-16,-6 14-11 15,1 12-5-15,3 18-5 16,2 7 2-16,6 4 2 0,5 1 2 16,16-6 4-1,6-4 1-15,11-5 2 0,2-5 2 16,9-9 1-16,5-3-4 16,6-6-71-16,5-5-71 15,2-5 76-15</inkml:trace>
  <inkml:trace contextRef="#ctx0" brushRef="#br0" timeOffset="24478.28">14688 2358 431 0,'0'0'117'0,"-1"-1"107"16,1-1-17-16,0 2-65 16,-3 0-26-16,3 2-30 15,-1 1-8-15,1 8-10 16,0 4-5-16,0 14-13 16,1 8-12-16,-2 11-22 15,-2 7-5-15,-1 3-9 0,-2-1-1 16,3-9-75-16,2-7-48 15,1-13-168-15,0-4 145 16</inkml:trace>
  <inkml:trace contextRef="#ctx0" brushRef="#br0" timeOffset="24840.19">14983 2155 733 0,'-8'1'87'0,"-8"1"94"16,1 3-55-16,-2-1 19 15,0-1-47-15,3 1-58 0,-2 0-12 16,5 4-15-16,-2 4-7 15,8 3-8-15,0 0-2 16,7 0-1-16,4-3 0 16,8-1 4-16,-3 0 1 15,4 0 3-15,0 1 0 16,-6-1 2-16,-2 1 0 0,-10 1 3 16,-7 0 0-16,-10 1 0 15,-10 0-16 1,-1-1-112-16,-2-1-186 15,6-7 174-15</inkml:trace>
  <inkml:trace contextRef="#ctx0" brushRef="#br0" timeOffset="25033.98">15036 1987 961 0,'12'-4'167'16,"-2"4"78"-16,-8 10-45 0,3 9-33 15,-5 13-84-15,0 6-26 16,0 1-27-16,-3 0-12 16,4-5-13-16,5-5-1 31,1-2-52-31,2-3-57 0,-2-5 59 16</inkml:trace>
  <inkml:trace contextRef="#ctx0" brushRef="#br0" timeOffset="25204.82">15020 2128 1334 0,'19'0'115'0,"4"-4"36"16,1 1 12-16,5-3-87 15,3-1-29-15,1-1-30 16,1-2-11-16,9 6-125 15,0 1-127-15,9 9 136 16</inkml:trace>
  <inkml:trace contextRef="#ctx0" brushRef="#br0" timeOffset="25649.05">15283 2602 940 0,'9'6'126'0,"3"-2"65"15,4-4 2-15,8-3-27 16,1-2-50-16,5-8-37 16,2-1-15-16,-3-4-29 15,-5-1-9-15,-12 2-5 16,-5 0-1-16,-9 1-4 15,-11 2-5-15,-13 4-9 16,-7 4-5-16,-5 10-9 16,1 7 0-16,4 11 1 15,4 7 2-15,7 6 3 16,6 1 0-16,11-3 3 0,7-4 1 16,12-8 11-1,5-6 8-15,10-4 19 16,6-4 9-16,11-8-1 15,4-3 3-15,3-9-12 0,3-4-9 0,-5-6-7 16,-1-2-11-16,-5 3-3 16,-1-1-15-16,-8 5-81 15,-9 1-63-15,-11-1 74 16</inkml:trace>
  <inkml:trace contextRef="#ctx0" brushRef="#br0" timeOffset="25834.41">15570 2449 884 0,'2'14'153'0,"4"2"266"0,1 2-247 0,10 6 13 16,2 1-39-16,6 2-87 16,4 0-18-16,1-1-23 15,0-2-9-15,2-3-47 16,2-1-43-1,3-2 45-15</inkml:trace>
  <inkml:trace contextRef="#ctx0" brushRef="#br0" timeOffset="26938">16131 2581 1043 0,'-2'-17'133'0,"-2"-2"81"16,-4-1-14-16,-6 0-56 15,-3 3-54-15,-1 6-49 16,1 6-12-16,0 13-20 31,2 7-5-31,-2 17-8 0,2 1-2 0,5 3 2 16,2-3 1-16,8-11 0 31,1-4 1-31,8-8 2 0,1-5 0 0,5-4 4 16,1-4 1-16,1-10 2 15,3-1-1 1,1-6 1-16,2 0 0 0,-4 4 3 0,-3-1 7 16,-6 6 11-1,-4 5 1 1,-6 6 3-16,-1 0-8 15,-4 10-13-15,-3 2-2 16,1 4-7-16,2 1-1 16,2-5-1-16,3-1 0 0,5-6 2 15,4-3 0-15,5-4 6 16,2-4 0-16,3-3 5 16,5-2 3-16,1-2 0 15,2 3 1-15,-3 1-5 16,0 2-4-16,-9 4-4 15,-7 3-3-15,-2 1-2 16,-4 3-1-16,-1 2 0 16,6-1 2-16,-4-3 2 15,3-2 1-15,2-4 0 16,0-2 0-16,8-5 0 16,-1-1 0-16,2 1-1 15,-4 2-1-15,-1 2 0 16,0 0-1-16,-6 4 0 15,0 1-2-15,-4 4-1 0,-1 4 1 16,1 2 0-16,2-1 2 16,3-3 0-16,1-1 2 15,3-4 1-15,4-3 1 16,2-3-1-16,1-1 0 16,3 0-2-16,-2 0 1 15,-1 4 2-15,3 0 0 0,0 2 0 16,0 1-1-16,-3 1-1 15,4 3 1-15,-8 4-1 16,-2 2 2-16,-4 6 2 16,-6 4-1-16,2 3 1 15,-3 0-3-15,-1 1-2 16,1-1 0-16,-7 1-1 16,2 1 0-16,-6 4-1 15,-2 1-10-15,-3 2 4 16,-4 3-16-16,-6 1-34 15,2 3-18-15,1 0-77 16,3-3-15-16,9-10 33 0,2-10 34 16,8-14 89-1,4-7 50-15,5-14 38 0,4-6 14 16,7-14 21-16,2-8-13 16,4-14-22-16,3-3-16 15,0-2-34-15,0 7-4 16,-3 24-15-1,1 9-2-15,-4 22-5 0,2 5-1 16,1 8-3-16,-4 4 1 0,3 4 2 16,-1 2 0-16,-5 1-1 15,-4 1 0-15,-12 1 1 16,-7-1-11-16,-14-1-46 16,-10-3-40-16,-7-4-141 15,2-5 131-15</inkml:trace>
  <inkml:trace contextRef="#ctx0" brushRef="#br0" timeOffset="27360.44">17165 2098 1218 0,'25'3'106'0,"-5"10"46"0,-3 5 21 16,-4 16-58-16,-4 7-25 15,-9 14-39-15,0 6-14 0,-13 7-22 16,-4 2-6-16,8-6-4 16,2-8-2-16,15-12-1 15,10-11-1-15,5-15 3 16,-2-2 2-16,6-13 2 31,0-4 2-31,10-10 3 0,-1-7 0 0,-3-5 14 16,-4-3 11-16,-8-2 23 31,-4 3 12-31,-11 5 12 0,-6 0-1 0,-6 14-18 16,-5 4-12-1,-11 10-28-15,0 7-11 0,1 4-11 16,4 0-1 0,13 1-2-1,8 2 1-15,13-4 1 0,12-1 0 16,15-6 1-16,4-4-1 15,4-5-3-15,2-2-20 16,-8-5-82-16,-2-2-47 16,-3-5 68-16</inkml:trace>
  <inkml:trace contextRef="#ctx0" brushRef="#br0" timeOffset="29883.04">18596 2274 336 0,'-2'0'145'0,"0"0"121"0,1 0-24 16,3-4-66-16,1-2-42 15,5-3-31-15,2-2-4 16,2-3-14-16,5 1-4 15,7 1 1-15,3 4-9 16,3 7-22-16,1 6-15 0,-8 9-26 16,-4 4-5-16,-11 4-3 15,-7-1 2-15,-10 0 1 16,-5-2 2-16,-10 0 0 16,-4-3-1-16,1-4 0 15,1-3-1-15,6-6 1 16,7-2-1-16,9-3-1 15,4 0-3-15,4 0-2 16,7 2 5-16,9 5 5 16,5 2 5-16,7 6 7 15,3 3-5-15,4 3-2 16,-1 1-4-16,-3 2 7 16,-7-1 1-16,-19-1 12 15,-12 0 5-15,-26-3-5 16,-10-2-4-16,-10-2-9 15,-1-3-7-15,4-8-1 0,1-3-18 16,7-7-42 0,4-2-29-16,4-6-95 0,10-2-54 0,8 1 127 15</inkml:trace>
  <inkml:trace contextRef="#ctx0" brushRef="#br0" timeOffset="30806.54">19255 2007 319 0,'6'-3'122'0,"2"-1"107"16,-3 1 18-16,-1 0-62 16,1 1-22-16,-4 0-30 15,1 2-8-15,-2 3-17 16,0 5-12-16,0 9-28 15,0 6-16-15,0 19-25 16,-2 6-9-16,-7 16-7 16,-4 7-2-16,-10 15-4 15,-6 10-1-15,-2 10-22 16,-2 0-43-16,4-12-105 16,5-14-37-16,8-24-64 15,3-7-92-15,9-21 234 16</inkml:trace>
  <inkml:trace contextRef="#ctx0" brushRef="#br0" timeOffset="31251.58">19414 2379 683 0,'11'-11'154'16,"2"-1"49"-16,-4 3 25 16,-4 1-27-16,6 2-71 15,-2 2-18 1,3 1-40-16,7 1-18 0,1 2-31 15,-2 2-10 1,3 5-10-16,-1 3-3 0,-7 3-2 0,-5 3 0 31,-12 5 1-31,-8 4 1 16,-13 6 2-16,-3 3 0 16,-6 4 1-16,-1 1-1 15,4-5 0-15,-1 1-1 0,15-10-2 16,12-4-1-16,11-7 1 15,15-7 0-15,8-6 1 16,3-3 2-16,5-9-15 16,3-4-33-16,1-5-91 15,2-3-86-15,4-3 113 16</inkml:trace>
  <inkml:trace contextRef="#ctx0" brushRef="#br0" timeOffset="31678.11">19942 2406 741 0,'6'-7'190'0,"-3"-2"116"15,-2-3-48-15,-2-2-8 16,-3-1-98-16,-6-2-32 16,-2 4-61-16,-3 4-22 15,-5 10-30-15,0 7-8 16,-5 14-6-16,1 3 0 0,5 3 4 15,5-2 2-15,14-4 0 16,5-6 1-16,11-6 3 16,1-3 1-16,1-8 4 15,-2-3 1-15,-3-5 0 16,-4-4 0-16,5-1 0 16,-2-1-1-16,-2 0-1 15,-3 2 7-15,-3 4 10 16,-1 3 4-16,-1 9 0 15,-1 7-6-15,1 10-12 16,1 8-5-16,-1 8-2 16,1 3-2-16,1 5 0 15,-4-1 1-15,3 0-8 0,-2-5-23 16,2-9-66-16,-2-3-58 16,1-10-259-16,4-2 242 15</inkml:trace>
  <inkml:trace contextRef="#ctx0" brushRef="#br0" timeOffset="32118.98">20598 1920 696 0,'-3'-20'129'15,"2"6"161"-15,1 8-74 16,-4 18-21-16,-1 13-38 16,-7 29-54-16,-4 11-20 15,4 18-18 1,0 2-10-16,5-4-26 0,2-1-7 0,5-11-9 15,4-4-1 1,6-12-30-16,3-9-44 0,4-13-136 16,2-10 113-16</inkml:trace>
  <inkml:trace contextRef="#ctx0" brushRef="#br0" timeOffset="32449.71">20759 2476 745 0,'-1'12'188'16,"1"1"185"-16,4-1-187 16,2-3 19-16,9-3-95 15,5-6-22 1,4-6-46-16,2-1-10 0,-2-8-8 0,0 0-3 16,-6-1-4-16,-3-1 4 15,-6 0 15-15,-9-2 3 16,-12 1-3-16,-2 0-6 15,-9 6-25 1,0 6-8-16,-4 14-9 16,-2 10-2-16,3 15 3 0,2 5 2 0,13 3 6 15,8 0 1-15,14-9 2 32,7-5 0-32,12-7-30 0,0-7-35 0,10-10-125 31,1-3-161-31,10-6 197 15</inkml:trace>
  <inkml:trace contextRef="#ctx0" brushRef="#br0" timeOffset="32689.04">21261 2439 1174 0,'-13'1'152'0,"-2"2"90"0,-5 1 13 16,-3 5-100-16,-3 3-44 15,-2 5-57-15,7 4-21 16,7 4-19-16,8 1-6 16,13-2-7-16,2-1 0 0,11-4 1 15,0-8 3 1,8-1-20-16,4-4-19 0,0-7-60 16,5 0-30-16,-7-12-89 15,1-1-105-15,-1-8 189 16</inkml:trace>
  <inkml:trace contextRef="#ctx0" brushRef="#br0" timeOffset="32896.69">21538 2020 1389 0,'-2'2'110'0,"-4"9"59"15,2 7-2-15,-1 14-44 16,3 7-14-16,5 9-31 0,1 4-20 15,4 1-29-15,-4-2-12 16,6-3-6-16,1-4-2 16,-1-4-23-16,2-5-32 15,-6 1-174-15,-1-5-75 16,-5 1 143-16</inkml:trace>
  <inkml:trace contextRef="#ctx0" brushRef="#br0" timeOffset="33753.37">21363 2400 1526 0,'5'-9'94'0,"5"-2"20"16,1-1 18-16,11-2-60 16,6-1-20-16,7 1-28 15,5 2-12-15,2 4-12 16,-6 3-1-16,3 7 1 15,-4 3 5-15,-10 7 6 16,1 5 1-16,-11 6-2 16,-6 5-2-16,-8 6-3 15,-2 2 1-15,-2-3 2 16,0-3 0-16,4-7 2 16,3-6 0-16,6-7 5 15,2-4 2-15,7-9 3 16,4-6 1-16,5-7-1 0,4-5 10 15,3-6 17-15,-3-1 4 16,-5-3-4-16,-6 1-15 16,-9 10-14-1,-3 5-8-15,-8 14-10 16,2 4 2-16,-7 9-9 0,1 1 1 16,6 0 7-16,2-1 2 0,12-4 2 31,3-3 0-31,6-5 1 15,1-1-1-15,-1-3-1 0,4-2 0 0,-1-2 0 16,2 0-2-16,0 4-2 31,1 2 0-31,-6 5-5 0,-3 5-2 0,-12 7-3 16,-3 2-1 0,-13 4 3-16,-1 1 3 0,-2-3 5 31,-3 0 2-31,6-7 2 0,-1-4 1 15,2-8 7-15,1-4 2 16,4-8 1-16,3-5 0 16,9-7-7-16,7-3-2 0,14-3-6 0,0 1-3 15,-1 7-3 1,1 5-1 0,-10 8 1-16,1 3 0 0,5 2 3 15,0 0 1-15,6 0 2 16,1-2 1-16,-1-2 2 15,-3 0 1-15,-8-1 4 16,-3-2 1-16,-11-3 6 16,-11-1 0-16,-13 0 0 15,-6 3-1-15,-7 7-6 16,-5 5-1-16,1 12-6 16,1 5 0-16,6 10-1 15,9 2-2-15,13 2 2 16,6-3 2-16,14-4 3 15,8-2 1-15,10-9 0 16,5-3-2-16,9-9-33 16,-1-3-29-16,-1-9-101 0,-6-4-80 15,-7-4 128-15</inkml:trace>
  <inkml:trace contextRef="#ctx0" brushRef="#br0" timeOffset="34032.16">22934 1696 1367 0,'7'-1'56'0,"5"5"-26"0,2 3 48 16,9 10 30-16,5 3 22 0,11 13-7 16,4 3-16-16,12 10-59 15,1 5-10-15,0 8-14 16,-4 2-8-16,-16 6-9 15,-4 0-2 1,-10-5-1-16,-1 1 0 0,-12 1-2 16,-7 0 0-1,-14 9-3-15,-8 3-25 0,-27 3-71 16,-21 3-55-16,-36 11 71 16</inkml:trace>
  <inkml:trace contextRef="#ctx0" brushRef="#br0" timeOffset="53872.53">7175 5495 555 0,'-5'1'59'0,"2"0"71"16,0 0 13-16,4 0 12 0,0 1 6 16,5 1-25-16,6 1-19 15,5 6-34 1,5 1-16-16,10 5-28 16,1 0-10-16,10 2-16 0,5-2 3 0,14-6 6 15,16 0-3 1,20-6-4-1,-2-5-4-15,9-5-6 0,-1-4 2 0,-4-2-2 16,-1 3-53-16,-11 6 34 16</inkml:trace>
  <inkml:trace contextRef="#ctx0" brushRef="#br0" timeOffset="91753.75">18906 5928 197 0,'-2'-6'104'0,"-1"-1"130"0,2 1 1 0,-3 0-28 16,3 1-15-16,-3 1-27 15,-2-1-7-15,5 2-6 16,2 0-12-16,2 1-39 16,-2 2-11-16,0 1-25 15,-1 3-10-15,0 8 1 16,0 5-7-16,6 13-4 16,-6 8-2-16,0 11-15 15,4 5-7 1,-3 1-12-16,4-2-4 0,1-4-10 15,-2-7-25-15,2-7-71 16,-3-2-58-16,1-10-307 16,3-3 280-1</inkml:trace>
  <inkml:trace contextRef="#ctx0" brushRef="#br0" timeOffset="92201.86">19165 6025 762 0,'-3'-3'173'15,"0"0"98"-15,-1-1-78 16,0 1-29-16,-3 3-82 15,-1 1-17-15,0 6-3 16,0 3 5-16,-1 11-18 16,1 6-3-16,3 9-24 15,0 2-14-15,9 1-4 16,4-3-1-16,7-6-2 16,8-4 1-16,1-11 2 15,2-5 1-15,5-10 11 16,-1-4 13-16,-1-9 13 0,0-2 3 15,-9-11 10-15,-6-3-13 16,-11-6 5-16,-4-2 0 16,-6 0-5-16,-8 0 0 15,-4 3-17-15,-6 3-8 16,-5 11-17-16,2 6-4 0,3 14-3 16,1 4-23-16,8 7-67 15,4 0-52-15,12 0-341 16,7 0 299-16</inkml:trace>
  <inkml:trace contextRef="#ctx0" brushRef="#br0" timeOffset="92577.19">19505 6050 1301 0,'-5'0'135'0,"0"2"51"15,-2 0 13-15,2 5-107 0,-1 4-26 16,4 8-30-16,2 7-9 16,-1 9-17-16,1 2-4 15,2 2-3-15,5 0-2 16,7-8 0-16,2-4 2 16,8-10 9-16,1-8 9 15,5-10 27-15,3-6 10 16,0-9-5-16,-2-3-4 0,-4-6-12 15,-8-4-3-15,-8-5 1 16,-7-4 0-16,-15-5-11 16,-2 0-5-1,-13 1-8-15,-2 6-8 0,0 15-16 16,0 10-19-16,3 14-64 16,4 5-35-16,7 4-196 15,8 1 186-15</inkml:trace>
  <inkml:trace contextRef="#ctx0" brushRef="#br0" timeOffset="92886.18">19986 6014 1436 0,'-4'6'155'15,"-5"5"73"-15,-2 5-13 16,-3 8-71-16,-2 5-56 0,2 5-44 15,0 2-22-15,9 1-19 16,2-2-1-16,11-7-2 16,5-4 0-1,10-10 1-15,3-4 2 0,8-9 12 16,4-3 10-16,-2-9 29 16,3-5 19-16,-6-8-1 15,-2-8-4-15,-17-5-20 16,-9-3-14-16,-26-6-8 15,-8 4-5-15,-12 4-14 16,-7 8-7-16,2 20-10 16,-1 7-16-16,7 11-64 15,7 3-55 1,8-2 74-16</inkml:trace>
  <inkml:trace contextRef="#ctx0" brushRef="#br0" timeOffset="93283.2">20967 5941 720 0,'0'-2'177'0,"0"-1"97"16,-3 2-4-16,1 1-27 15,1 6-32-15,0 5-19 16,0 10-46-16,-2 7-31 15,3 8-59-15,4 4-16 0,3 1-19 16,2-5-6-16,4-4-7 16,6-4-3-16,-6-6-32 15,0-1-43-15,2-7-153 16,-10-1 128-16</inkml:trace>
  <inkml:trace contextRef="#ctx0" brushRef="#br0" timeOffset="93440.67">20968 5900 1409 0,'-8'-7'151'16,"0"-1"118"-16,-1 2-188 0,0 1-5 16,2 0-66-16,3 1-33 15,6 0-304-15,3 3 230 16</inkml:trace>
  <inkml:trace contextRef="#ctx0" brushRef="#br0" timeOffset="93980">21207 6075 1110 0,'4'35'110'0,"0"-4"51"15,0-1-2-15,-1-7-54 16,-2-4-43-16,0-2-42 15,1-3-7-15,2-6-3 16,-3-2 5-16,1-6 19 16,0-6 5-16,1-8 19 15,0-5 2-15,3-10-9 16,2-3-2-16,-2-9-11 16,2 2-3-16,3 6-8 15,1 6-5-15,1 17-12 0,0 10-6 16,1 14-4-1,-1 10 0-15,-3 10-1 0,1 0 1 16,2-3 2 0,3-6 1-16,8-9 1 15,5-4 1-15,8-10 1 0,-1-2 1 16,-1-13 3-16,-4-7 11 0,-3-11 15 16,-4-4 2-16,-5-3 9 15,-5 2-6 1,-7 9-11-16,-1 6-3 15,-5 11-8-15,0 8-6 0,-1 12-7 16,0 7-1-16,7 8-3 16,4 3 1-1,8 2 1-15,2 1 0 0,8-3 0 16,4-2 0-16,-5-2 0 16,0-4 0-16,-15-3 0 15,-7 0 0-15,-15-5-5 16,-8-4-23-16,-13-3-70 15,-6-5-53-15,5-7-289 16,1-1 260-16</inkml:trace>
  <inkml:trace contextRef="#ctx0" brushRef="#br0" timeOffset="94174.62">21970 5648 1179 0,'29'5'158'0,"-8"10"179"15,-4 9-107-15,-9 15-30 16,-5 5-40-16,2 10-77 16,-5 4-22-16,0 0-34 15,1 0-10-15,1-7-31 32,4-3-39-32,3-10-131 0,-2-2 107 0</inkml:trace>
  <inkml:trace contextRef="#ctx0" brushRef="#br0" timeOffset="94554.11">21917 5937 1707 0,'13'-14'129'15,"3"-1"64"-15,2-1 9 0,4 2-56 16,3 1-43-16,0 2-64 15,4 7-24-15,4 8-16 16,4 7-3-16,4 10-1 16,8 5 2-16,1 8 1 15,0 4 0-15,-9 2 1 16,-9-2-5-16,-11-3-21 16,-8-5-4-16,-9-7 1 15,-1-7 9-15,-10-12 25 16,-6-5 8-16,-3-13 5 15,2-4 1-15,-1-15 0 16,3-8 3-16,8-13 2 16,6-4-3-16,14 6-8 15,8 5-7-15,7 14-9 0,-3 5-4 16,1 7-9-16,-4 3-30 16,5 5-119-16,1 4-100 15,8 8 134-15</inkml:trace>
  <inkml:trace contextRef="#ctx0" brushRef="#br0" timeOffset="94838.96">22879 5862 1019 0,'-9'8'151'32,"-2"-2"37"-32,0-3 17 0,-8 0-64 0,-10 0-87 15,-3 4-31-15,-9 6-23 16,5 4-2-16,14 3-2 15,6 3-2-15,19 2 1 16,11 0 3-16,14 6 20 16,9 1 12-16,8-1 23 15,0 0 10-15,-6-3 2 16,-7-2-7-16,-13-3-6 0,-9-4-10 16,-11-1-16-16,-11-2 6 15,-21-4-15-15,-9 2-19 16,-19-3-83-16,-11 0-115 15,-3 3 106-15</inkml:trace>
  <inkml:trace contextRef="#ctx0" brushRef="#br0" timeOffset="101045.99">18872 6619 935 0,'4'2'56'0,"-1"2"7"15,-2-3-10-15,-1 0-37 0,-1 1-7 16,4-4 18-16,5-1 11 16,13 0 14-16,0-1 3 0,10 3-22 15,5 1-15-15,26 5-17 16,14 0-4-16,48 1-1 15,18-1 6-15,46 1 23 16,13-3 8 0,35-1 4-16,24 0-7 0,18-4-19 15,16-4-4-15,19-3 1 16,3-5 1-16,12 1-11 16,1 0 2-16</inkml:trace>
  <inkml:trace contextRef="#ctx0" brushRef="#br0" timeOffset="119648.66">18990 7162 710 0,'-1'4'121'0,"-2"-3"99"16,-2-1-2-16,3-3-64 16,-5-3-25-16,8-2-39 15,4 0-13-15,-2-2-11 16,6 2 2-16,-5 3 0 16,-1 2-4-16,-2 9-2 15,4 10-9-15,-4 10-10 0,-1 8-6 16,1 8-19-1,-1-1-5-15,-1 4-10 0,2-3-1 16,1 0-4-16,-2-4-28 16,4-5-107-16,-4-5-108 15,0-8 124-15</inkml:trace>
  <inkml:trace contextRef="#ctx0" brushRef="#br0" timeOffset="119962.4">19213 7214 751 0,'-2'-4'138'0,"-1"1"241"15,0 3-200 1,-2 6-21-16,-2 6-27 0,-2 9-78 16,1 6-19-16,4 8-19 15,3-1-6-15,10-1-7 16,7-2-1-16,10-11 2 15,9-5 2-15,2-10 4 16,1-4 3-16,-6-7 9 16,-7-2 7-16,-15-10 14 15,-2-2 3-15,-9-9-4 16,-5-2-5-16,-9-4-12 16,-5-1-6-16,-11 3-15 15,-2 5-5-15,0 10-15 0,3 8-13 16,5 11-44-16,5 5-48 15,11 7-232-15,3 2 212 16</inkml:trace>
  <inkml:trace contextRef="#ctx0" brushRef="#br0" timeOffset="120292.14">19546 7275 911 0,'0'0'156'15,"-4"3"121"-15,-1 9-138 16,-1 5-15-16,-2 7-81 16,2 7-23-16,4 3-15 15,7-4-2-15,6-6 4 16,6-6 7-16,8-10 23 16,4-4 12-16,4-10 23 15,-2-6 4-15,3-4-14 16,-4-3 2-16,-12-2 4 15,-8 1-8-15,-18-2-3 16,-10 1-14-16,-10-2-32 0,-2 1-5 16,0 3-10-16,0 6-5 15,7 8-45-15,5 4-26 16,8 6-82-16,4 2-79 16,7 2 139-16</inkml:trace>
  <inkml:trace contextRef="#ctx0" brushRef="#br0" timeOffset="120590.75">20013 7292 1297 0,'-7'10'149'16,"-1"4"82"-16,-4 7-100 15,0 4-6-15,2 7-75 16,5-1-17-16,7 0-26 15,7-1-4-15,10-12-2 16,6-6 1-16,8-9 9 16,7-7 14-16,1-9 38 15,2 4 19-15,-8-9 19 16,-6 0-4 0,-19 0-5-16,-11-7-16 0,-20 1-27 15,-12-1-15-15,-12 1-48 16,-3 4-22-16,0 8-47 0,8 4-40 15,12 4 67 1</inkml:trace>
  <inkml:trace contextRef="#ctx0" brushRef="#br0" timeOffset="121360.24">21099 7304 833 0,'7'-4'151'15,"-6"-1"146"-15,-1 0-50 0,-4 1-49 16,-5 2-52-16,-2 2-62 15,-6 5-21-15,-6 7-28 16,-3 5-8-16,3 11-16 16,5 4-7-16,10 5-4 15,5-4-1-15,14-8 2 32,8-3 7-32,12-13 20 15,5-4 7-15,3-9 4 16,-6-9-4-16,-3-4-11 15,-5-3-4-15,-8 3-2 16,-1 2-2-16,-10 8-11 16,-2 8-5-16,-4 13-3 15,-1 8-1-15,-4 5 6 16,4-4 0-16,7-6 2 0,2-8 0 16,4-8 4-16,1-2 2 15,-5-10 9-15,1 0 5 16,1-6 5-16,-1-2 0 15,3-1-6-15,-1 1-5 16,3 8-5-16,-1 5-1 16,3 17 6-16,0 12 5 15,0 10-1-15,-1 2-2 16,1 1-10-16,0-3-7 0,-5-4 1 16,-3-2-1-16,-10-5-2 15,-10 1 2-15,-12-4-1 16,-7-1-14-16,-6-6-41 15,2-4-30-15,5-8-75 16,9-3-47-16,6-11-156 16,7-6-200-16,10-4 317 15</inkml:trace>
  <inkml:trace contextRef="#ctx0" brushRef="#br0" timeOffset="121611.36">21726 7349 1410 0,'-2'4'156'0,"-6"2"105"0,-9 2-1 15,-7 3-88 1,-1 3-39-16,0 5-64 0,0 2-29 16,8 6-29-16,3 4-8 15,13-3-7-15,5-2-4 16,16-7-1-16,8-2 0 0,10-10-29 15,2-3-30-15,7-7-124 16,1-3-310-16,3-9 305 16</inkml:trace>
  <inkml:trace contextRef="#ctx0" brushRef="#br0" timeOffset="122193.63">21990 7019 1387 0,'6'0'122'0,"-2"6"94"15,-1 7-27-15,-3 14-19 16,-2 10-38-16,-4 11-59 16,-5 8-21-16,-2 7-23 15,1 4-12-15,7 1-12 0,6-4-3 16,13-13-1-16,5-9-1 15,7-16 3-15,0-9 1 16,4-11 3-16,0-5 4 16,1-11 2-16,1-4 1 15,2-10 1-15,-2-4 1 16,-10-5 34-16,-6 5 2 0,-15 10 1 16,-7 9-3-16,-7 20-37 15,-6 5-5 1,2 11-5-16,4-1-1 0,9-3-2 15,8-5 0-15,12-6 2 16,6-6 0-16,9-6 1 16,7-1 2-16,-3-4-1 15,-1-1 0-15,-4-5 1 16,-5 0 1-16,-7-2 1 16,-1-4 1-16,-3 1-5 15,-5 4-2-15,2 9-4 16,2 6-3-16,-3 13 2 15,4 4 1-15,3 2 2 16,-1 0 1-16,0-3 1 16,-4-3 0-16,-6-3-1 0,-4 1 1 15,-13-3-1-15,-6-1 2 16,-12-2-2-16,0 1-16 16,-6-5-54-16,-4-2-43 15,-12-6-57-15,-4 0 78 16</inkml:trace>
  <inkml:trace contextRef="#ctx0" brushRef="#br0" timeOffset="122730.6">18559 8021 1098 0,'-5'-10'95'16,"-2"1"78"-16,4 1-20 0,-4 3-19 15,-1 4-30-15,-2 11-41 16,-6 11-17-16,-3 21-16 16,-9 10-7-16,0 26-15 31,3 7-5-31,11 1-3 0,8-4 2 0,19-22-57 15,10-10-50-15,13-13-329 16,7-4 260 0</inkml:trace>
  <inkml:trace contextRef="#ctx0" brushRef="#br0" timeOffset="122922.82">18830 8312 1574 0,'8'25'121'0,"-3"1"62"16,0 3-112-16,-3-2 9 15,-1 0-57 1,0-3-10-16,3-5-36 0,3-1-58 0,-1-5 50 16</inkml:trace>
  <inkml:trace contextRef="#ctx0" brushRef="#br0" timeOffset="123076.19">18792 8240 996 0,'-11'-30'184'16,"-1"4"188"-16,8 9-264 0,1 4-29 0,6 4-110 15,5 0-61-15,8 5 54 16</inkml:trace>
  <inkml:trace contextRef="#ctx0" brushRef="#br0" timeOffset="123501.02">19219 8431 937 0,'1'-2'191'0,"-1"-2"175"31,-5-12-167-31,-7-5-5 0,-6-8-100 0,-6-3-34 15,-3 7-47-15,-2 5-10 16,3 17-9 0,4 10-5-1,5 16 1-15,5 5-1 0,7 4 4 16,5-5 3-16,9-6 4 16,4-3 0-16,3-9 7 15,4-1 2-15,-2-8 9 16,1-3 10-16,-3-7 21 15,-3-4 9-15,-1-1 16 16,-3 1-4-16,0 5-17 16,-2 6-6-16,2 12-12 15,-1 7 0-15,0 14-4 16,1 3-4-16,-2 4-10 16,2 2-8-16,-7 2-6 15,0 1 0-15,-8 3-2 16,-7 0 3-16,-7-5 0 15,-8-1-6-15,-6-9-39 16,1-5-25-16,6-8-76 16,-1-10-59-16,8-9-298 15,7-9 297-15</inkml:trace>
  <inkml:trace contextRef="#ctx0" brushRef="#br0" timeOffset="124471.2">19296 8316 1076 0,'27'15'153'0,"-2"5"97"16,-12 11-76-16,-2 1-42 15,-7 2-65-15,1-2-20 16,-5-7-30-16,2-2-4 0,-2-9-2 16,1-4-1-16,1-8 4 15,2-3 2-15,3-9 3 16,1-4 0-16,2-7-2 15,3-1-3-15,0 3-5 16,1 1 1-16,-3 9-5 16,2 7-1-16,-3 9-3 15,0 5-1-15,-2 5 0 16,-1 1 0-16,3-2 2 16,1-2 1-16,4-4 2 15,4-5-1-15,0-6 19 16,3-3 11-16,-2-6 25 0,-1-1 12 15,-4-4-2-15,-2 1-1 16,-8 1-17-16,-2 4-9 16,-4 9-20-16,-3 2-11 15,3 9-11-15,2 2-4 16,6 0 3-16,7-3 1 16,12-5 1-16,-2-4 3 15,8-5 3-15,-4-2 1 0,-8-3 9 16,-1-1 3-16,-12-2 10 15,-1 1 3-15,-10-2-6 16,-4-1-6-16,-12-4-22 16,-7-2-22-16,-9-2-60 15,2 1-32-15,2 5-69 16,8 1-57-16,16 6-131 16,7-1-13-16,16 5 76 15,10 1 73-15,9 7 220 16,6 7 75-16,-5 4 55 15,-3 2 19-15,-8 1 4 16,-5-1-18-16,4 1-17 16,-7 0-2-16,1 2-24 15,0 2-14-15,-8-5-7 16,-2 0-10-16,-5-6 19 0,-2-2 12 16,-3-4-7-16,-1-2-1 15,-1-3-4-15,-3-4 4 16,0-2 6-16,1-1 3 15,2-2-19-15,3-2-13 16,7 1-23-16,4 0-9 16,9 5-10-16,6 0-3 15,6 6-2-15,4-1 0 0,5 1 2 16,5 0 0-16,-1-5 3 16,-2-2 0-16,-7-4 3 15,-4-3 0-15,-13-2 3 16,-6-2 15-16,-9 1 18 15,-4-1 7-15,-10 5 8 16,-9 3-13-16,-10 8-21 16,-1 6-8-16,-5 16-12 15,5 6-3-15,15 5-2 16,11 3-1-16,23-5 0 16,12-4 1-16,13-5 2 15,-1-5 0-15,0-4-32 16,-2-3-24-16,0-6-99 15,5-2 84-15</inkml:trace>
  <inkml:trace contextRef="#ctx0" brushRef="#br0" timeOffset="124962.41">21234 8345 580 0,'-2'0'166'0,"1"0"250"0,1 0-124 16,0 2-3-16,2 2-41 16,1 11-81-16,0 4-36 15,0 15-55-15,0 7-18 16,0 4-32-16,1 6-10 16,0 0-13-16,-1 3 4 15,-1-1-65-15,1-1-47 16,-3-9-247-16,1-1 196 0</inkml:trace>
  <inkml:trace contextRef="#ctx0" brushRef="#br0" timeOffset="125185.16">21206 8472 1117 0,'8'-68'142'0,"6"11"121"15,2 9-9-15,4 21-51 16,4 10-42-16,3 17-70 15,4 8-25-15,-3 8-34 16,1 11-13-16,-7 9-13 16,-9-3-2-16,-13 5-6 15,-10-5 6-15,-11-8-23 16,-2 0-26-16,1-8-92 0,1-4-68 16,3-10 107-1</inkml:trace>
  <inkml:trace contextRef="#ctx0" brushRef="#br0" timeOffset="125339.79">21554 8295 1517 0,'19'31'147'0,"-5"3"83"16,-1 3-21 0,-8-6-99-16,7-1-36 0,-2-11-49 15,1-5-13-15,4-7-53 16,1-3-60-16,2-6 57 31</inkml:trace>
  <inkml:trace contextRef="#ctx0" brushRef="#br0" timeOffset="125496.68">21559 8214 946 0,'-13'-8'170'15,"6"1"212"-15,5 2-293 16,7-2-22-16,2-2-62 15,3-2-38-15,7 2-142 16,-1 3-128-16,6 6 155 16</inkml:trace>
  <inkml:trace contextRef="#ctx0" brushRef="#br0" timeOffset="125780.08">21765 8294 981 0,'24'64'165'0,"1"-5"137"0,-6-1-66 15,-2-9-96 1,-4-1-38-16,-5-9-41 0,0-3-16 0,-7-8-20 15,-1-5-5-15,-3-8-6 16,-3-4 3-16,-2-13 4 16,-2-9 3-16,-1-14 0 31,0-9-3-31,0-11-4 0,-1-6 9 0,3-7 17 16,3 0 2-16,11 0 8 15,4 12-6-15,7 18-13 16,2 13-3-16,2 18-14 15,-1 5-5-15,-2 8-8 16,-6 3-2 0,-7 3-1-16,-7 1 1 0,-10 1-10 15,-8-1-26-15,-6-1-75 16,2-3-61-16,5-5 82 0</inkml:trace>
  <inkml:trace contextRef="#ctx0" brushRef="#br0" timeOffset="126392.32">22044 8397 1313 0,'13'14'113'16,"1"-3"46"-16,4-7 1 0,0-5-64 15,2-6-17-15,-2-5-25 16,0-2-9-16,-5-3-17 15,-4 2-3-15,-10-1 8 16,-8 0 2-16,-10 6-8 16,-3 4-8-16,-4 15-23 15,3 10-7-15,0 11-1 16,7 6 0-16,9 2 3 16,7-5 2-16,10-6 1 15,6-4 2-15,6-10 4 16,3-6 2-16,3-9 3 15,2-5 3-15,8-12 1 16,-1-3 1-16,6-10 6 16,6-5 7-16,-8-14 26 15,-3-7 14-15,-12-5 13 16,-13-6-2-16,-3 7-19 0,-9 7-8 16,-3 18-9-16,-4 14-9 15,-5 23-14-15,-5 12-9 16,-1 21-15-16,-3 8-1 15,1 20 4-15,4 6 0 16,8 3 4-16,8-3 0 16,19-19 2-16,4-7 1 0,9-17 0 15,0-8 3-15,-5-12 4 16,2-6 1-16,-3-15 6 16,0-3 0-16,-4-8 1 15,-1 0-2-15,-6 3-6 16,-4 5-6-16,-4 15-10 15,-6 8-3-15,-6 19 0 16,-2 5 2-16,1 5 7 16,2-4 2-16,8-7-35 15,7-3-30-15,5-9-91 16,3-4-68-16,3-3 121 16</inkml:trace>
  <inkml:trace contextRef="#ctx0" brushRef="#br0" timeOffset="126559.82">22738 8173 1534 0,'-18'-9'42'0,"2"-2"-20"0,3-3-14 16,7 0-117-16,1-1-213 16,8 6 195-16</inkml:trace>
  <inkml:trace contextRef="#ctx0" brushRef="#br0" timeOffset="126958.1">22926 8401 1038 0,'1'48'93'0,"-4"-7"61"15,-3-8-4-15,1-14-24 16,1-8-2-16,4-13-18 16,6-6-19-16,-3-11-11 15,4-3-28-15,2-4-24 16,0 0-5-16,1 7-4 15,0 4-2-15,4 12-5 16,1 7-2-16,6 10-7 16,1 2-2-16,8-1 3 15,3-2 1-15,15-8 3 0,2-4 7 16,3-7 20 0,-5-4 14-16,-8-5 34 15,-8-3 13-15,-11-5 6 16,-3 0 2-16,-12-1-4 0,-5 1-15 15,-7 10-26-15,-7 7-19 16,-6 19-32-16,-2 12-6 16,-4 10-2-16,7 4 0 15,12-5 0-15,9-5 0 16,18-6-1-16,8-3-7 0,12-8-21 16,8-3-15-16,6-4-54 15,6-2-42-15,-3-2-154 16,-6-1 167-16</inkml:trace>
  <inkml:trace contextRef="#ctx0" brushRef="#br0" timeOffset="127790.36">19490 9042 1458 0,'0'5'64'0,"-2"1"81"0,-5 3-50 16,0 7 8-16,0 7-6 15,5 10-61-15,1 4-18 16,3 0-12-16,6-5-4 16,6-13 1-1,2-8 5-15,7-11 20 0,1-3 11 0,3-11 13 16,-1-3 10-16,-2-7 6 15,-4-2-6 1,-5 2-12-16,-2 4-14 0,-7 9-27 16,-1 7-9-16,-3 16-8 15,2 8-2-15,4 10 1 16,6 1 5-16,14-6 5 16,5-6 4-16,5-12 4 15,-3-5 11-15,-10-7 18 16,-4-5 9-16,-4-5 13 15,-3-4-4-15,-5-4-10 16,-4-4-10-16,-4-2-15 16,-5 0-8-16,-2-3-34 15,-1 2-22-15,1 8-51 16,4 6-29-16,3 11-99 16,5 5-73-16,5 9 165 0</inkml:trace>
  <inkml:trace contextRef="#ctx0" brushRef="#br0" timeOffset="128341.64">20339 9164 932 0,'5'-9'167'16,"-4"-2"178"-16,-2-3-53 0,-8 0-31 16,-2 0-48-1,-4 2-86 1,-7 4-42-16,-3 8-61 0,0 5-14 0,-5 14-10 15,1 5-3-15,4 7-4 16,5 2 0-16,15-5 0 16,6-4-1-16,11-9 1 15,9-4 1-15,8-9 6 16,1-3 2-16,0-7 5 16,-5-4 2-1,-5-2 2-15,-2 0 1 0,-6 1-2 16,-2 3-2-16,-4 5-8 15,-5 4-3-15,-7 6-5 16,-1 7-1-16,-3 3 4 0,1 0 0 16,8-2 3-16,1-5 0 15,9-5 2 1,6-3 2-16,2-5 3 0,7-2 3 16,2-3 2-16,2 4 0 15,3 5-2-15,0 3-3 16,-6 11-5-16,-2 2-2 15,-9 3 0-15,1 2 1 16,-8-4 1-16,-3-1 4 0,-4-7 10 31,0-7 5-31,-1 1 22 0,-1-8 10 0,1-8 14 16,1-6-3-16,6-12-21 16,3-5-16-16,7-5-27 15,6 0-20-15,2 9-62 16,4 2-40-16,0 11-139 15,-3 3-132 1,8 7 226-16</inkml:trace>
  <inkml:trace contextRef="#ctx0" brushRef="#br0" timeOffset="128781.41">20883 9082 1064 0,'0'24'154'16,"-3"3"122"-16,-2 3-84 0,0 2-30 15,-2 1-52-15,1-3-23 16,2-5-52-1,-1-5-14-15,3-8-1 0,2-6 12 16,2-6 23-16,3 0 11 16,-2-11 19-16,2-2-6 15,3-9-16-15,0-3-11 16,2-3-30-16,5 1-8 31,2 6-12-31,1 6-3 0,0 15-6 0,-1 7-3 0,-4 11 0 16,-2 6 1-16,-4-2 4 31,-2-2 3-31,-3-5 2 0,1-4 1 0,5-5 3 16,1-4 2-16,5-7 3 15,2-3 0 1,2-8-1 0,3-2-2-16,1-3-3 15,-2-1-1-15,0 3-5 16,-2 6-3-16,-2 10-6 15,-3 6-3-15,0 12-10 16,-3 4-6-16,-7 5 2 16,1-1 3-16,-3-3 9 15,1-2-12-15,2-2-74 16,2-3-30-16,3-2-80 16,2 0-80-16,7 9 183 15</inkml:trace>
  <inkml:trace contextRef="#ctx0" brushRef="#br0" timeOffset="129019.79">21554 9269 1385 0,'2'0'172'0,"-7"1"-84"0,13 4 175 16,0-2-180-16,9-3-16 16,4-5 1-16,8-6-39 15,3-2-18-15,3-4-94 16,2-1-75-16,3-1 83 16</inkml:trace>
  <inkml:trace contextRef="#ctx0" brushRef="#br0" timeOffset="129694.12">22003 9044 1647 0,'-8'5'98'15,"-4"6"67"-15,3 4-104 16,-6 11 5-16,2 5-12 16,5 3-14-16,4-1-13 15,12-7-22-15,8-6-4 16,4-10 4-16,5-3 1 0,-1-8 21 15,1-4 6-15,0-11 24 16,2-5 10-16,1-9-4 16,-1 0-1-16,-6 3-29 15,-3 5-13 1,-10 12-27-16,-3 8-9 0,-7 13-5 16,-5 8 2-16,1 6 9 15,3 0 0-15,5-3-15 16,11-7-3-16,10-11 2 15,8-4 0-15,10-9 22 16,-1-4 3-16,2-6 3 16,-3 0 4-16,-8 1 10 15,-4 2 7-15,-10 7 9 16,-6 3 1-16,-5 10-13 16,-4 5-7-16,-5 15-13 15,-3 6-3-15,-6 12 0 0,-4 2-1 16,-2 5-24-1,-6-2-18-15,1-1-51 16,-1-3-8-16,5-7 27 0,3-5 17 16,8-13 52-16,8-5 7 15,8-13 9-15,3-7 8 0,8-13 35 16,1-4 18-16,4-16 26 16,1-7 1-16,4-16-26 15,-4-10-19-15,4 4-31 16,2 7 4-16,-6 26 3 15,4 14-1-15,-4 22-5 16,-1 9-10-16,-4 13 0 16,-7 3 3-16,-8 4 7 15,-5 1 0-15,-9-2-7 16,-7-3-1-16,-9-6-5 16,-4-6-8-16,0-7-43 15,-1-6-27-15,6-14-72 16,6-2-83-16,11-12 132 15</inkml:trace>
  <inkml:trace contextRef="#ctx0" brushRef="#br0" timeOffset="129976.35">22817 8846 2012 0,'7'11'92'0,"3"2"10"0,6 4 12 16,5 5-47-16,5-2-11 16,5 3-23-1,1 2-11-15,5 10-9 0,0 4-3 16,1 13-1-16,2 5 2 16,-6 5 6-16,-2 0 0 15,-14-1-4-15,-7 0-6 16,-23 3-20-1,-12 5-32-15,-22 7-77 0,-11 1 496 0,-13 10-307 16</inkml:trace>
  <inkml:trace contextRef="#ctx0" brushRef="#br0" timeOffset="211821.25">1387 6053 517 0,'-6'5'128'16,"-1"1"105"-16,2-2-49 15,-2 0-26-15,6-4-29 16,2-1-16-16,6-2-12 15,1 3-4-15,8 2-21 0,1 5-16 16,11 3-28-16,4 2-11 16,15-4-14-16,-1-2-3 15,6-6-2-15,-2-1 1 16,-4-3 1 0,-2 0 2-16,-9 2 6 0,-4 1-19 15,-9 1-124-15,-2-1-138 0,-11-3 139 16</inkml:trace>
  <inkml:trace contextRef="#ctx0" brushRef="#br0" timeOffset="212091.43">1723 5960 714 0,'7'-3'188'0,"1"0"168"16,3 4-154-16,4 4-49 15,2 3-70-15,4 1-11 16,6-1-23-16,2 1-1 16,1 1-7-1,-3 2-6-15,-5 7-14 0,-6 5-4 16,-14 6 5-16,-8 2-4 16,-15 8 3-16,-9 2 3 31,-6 3-10-31,-6 2 0 0,-6 0-62 0,-6 0-86 0,-21-5 77 15</inkml:trace>
  <inkml:trace contextRef="#ctx0" brushRef="#br0" timeOffset="213631.12">7047 11127 265 0,'-4'3'20'0,"-1"4"15"16,-3 1-24-16,0 2-9 16,0 1-1-16,2-2-1 31,0-1 1-31,1-2 1 0,2 0 0 0,2-1 0 31,-2-2 1-31,3-3 26 0,0 1 27 0,0-7 59 31,3-3 33-31,1-3 41 16,1 0 6-16,3-2-10 0,0-1-9 16,0 0-19-16,1 0-7 15,-3 3-4-15,-1 3-3 16,-4 9-13-16,1-1-14 16,-7 8-39-16,-1 4-20 15,-6 5-35-15,-2 8-10 0,-3 7-8 16,-5 7 1-16,-4 7-2 15,-1 4-1-15,-8 6-1 16,-4 1-3-16,1-5-4 16,0-7-1-16,8-12 0 15,11-11 3-15,7-10 0 16,9-4-2-16,13-8-1 16,7 2 3-16,15-3 11 15,7-1 6-15,3 3 6 16,2 0-3-16,0 5-7 15,-3 1-2-15,-2-2-3 16,-1 3 0-16,-5 0-15 16,-3 0-29-16,-8-1-102 15,-5-4-101-15,-6-3 127 0</inkml:trace>
  <inkml:trace contextRef="#ctx0" brushRef="#br0" timeOffset="213834.19">7108 11354 1317 0,'0'-3'170'0,"2"1"137"16,1 3-65-16,1 6-72 16,0 4-36-16,-1 11-46 15,-1 9-21-15,-3 11-33 16,-3 7-13-16,-1 10-14 16,-3 0 2-16,0 4-46 15,4-3-38 1,4-5-96-16,4-7-62 0,8-9-221 15,2-10 257-15</inkml:trace>
  <inkml:trace contextRef="#ctx0" brushRef="#br0" timeOffset="214164.27">7463 11423 1230 0,'-7'1'177'0,"-3"5"131"15,-3 12-138-15,-3 8-58 16,2 11-67-16,-2 6-17 16,4 9-23-16,0-1-3 15,11 1-3-15,4-7-4 16,11-11-2-16,5-10-3 0,8-18 28 16,2-9 25-16,3-14 48 15,-1-7 17-15,-9-10 2 16,-1-1-13-16,-11-5-35 15,-7 2-11-15,-9 3-22 16,-10-2-7-16,-8 5-9 16,-5 4-7-16,-2 3-42 15,0 8-30-15,8 13-71 16,6 5-53-16,8 8-250 16,5 2 263-16</inkml:trace>
  <inkml:trace contextRef="#ctx0" brushRef="#br0" timeOffset="214462.84">7760 11449 742 0,'2'23'176'0,"-2"5"172"0,0 2-123 16,-5 5-97-16,-3 4-39 16,1 3-40-16,4 3-18 15,6 1-26 1,6-3-4-16,7-13 1 0,3-8 16 15,1-17 58-15,2-7 30 0,5-14 43 16,-2-7 5-16,0-9-25 16,-5-5-20-16,-11-3-37 15,-5 0-17-15,-14 3-25 32,-9 4-8-32,-9 2-7 0,-3 0-5 0,-1 10-20 15,4 1-23-15,0 15-69 16,7 8-49-16,-3 8-395 15,0 6 341-15</inkml:trace>
  <inkml:trace contextRef="#ctx0" brushRef="#br0" timeOffset="-213698.17">9368 11519 330 0,'8'-6'91'0,"-5"5"105"0,-2 1-9 16,-1 4-2-16,-1 1-6 16,-2-2-13-16,-1 0-5 15,1 1-23-15,0-3-9 16,-3 0-18-16,-3-2-8 16,1-3-15-1,-6-3-6 1,0-1-18-16,-4 2-14 15,-5-1-22-15,-1 4-12 16,1 8-14-16,0 2-4 16,3 13-7-16,1 6-2 15,8 12-2-15,4 6 3 0,6 1 3 16,2-3 1-16,8-12 1 16,2-5 0-16,7-15 1 15,1-4 1-15,1-8 11 16,2-6 6-16,1-7 8 15,-2-6 7-15,0-2 3 16,-1 0 0-16,-6 3-4 16,-3 4-6-16,-6 6-10 15,-4 9-6-15,1-2-5 16,-2 9-1-16,5 7-3 16,2-3 1-16,6-2-1 15,4-5 1-15,5-10-1 16,1-5 6-16,3-10 21 0,-3 1 9 15,1-3 13-15,-5 2-1 16,0 5-14 0,1 7-15-16,-7 13-12 0,0 12-7 15,-3 15-4-15,-3 7 6 16,-2 14-2-16,-4-1-4 16,1 1-8-16,0-8 0 15,1-12 6-15,-1-8 6 0,2-14 8 16,0-6 1-1,-2-12 9-15,1-7 4 0,2-13-1 16,4-1-1-16,5-3-8 16,3-2-4-16,6 3-1 15,4 1-1-15,7 5-3 16,1 3-7-16,2 6-76 16,-3-1-68-16,-4 0-266 15,0 1 230-15</inkml:trace>
  <inkml:trace contextRef="#ctx0" brushRef="#br0" timeOffset="-213302.51">9979 11676 1122 0,'5'-14'130'0,"-2"1"95"0,4-1-22 16,2 5-72-16,1 1-31 15,4 3-44-15,2 4-11 16,7 2-9-16,3 1-4 16,8 1-9-16,3-1 10 15,6-4 15-15,-2 0 13 0,-12-4 22 16,-6-2-6-16,-21-4-5 16,-2 4-12-16,-13-4-19 15,-11 2-8-15,-11 4-16 16,-9-1-4-16,-1 7-5 15,0 6-1-15,11 19-4 16,3 3-3 0,11 14-6-16,8 4-3 0,15-3 0 15,7-1 2-15,19-12 2 16,8-10 1-16,19-14 2 16,6-7 1-16,0-11-11 15,-4-2-26-15,-18-4-86 16,-8-2-63-16,-12 0 92 15</inkml:trace>
  <inkml:trace contextRef="#ctx0" brushRef="#br0" timeOffset="-212882.01">9386 11515 729 0,'-5'0'204'16,"1"2"150"-16,5 8-70 15,5 3-46-15,4 6-95 16,-1 4-40-16,6 3-65 15,-2 1-20-15,-3 5-25 16,0 2-41-16,-2 4-267 16,-4 2 210-16</inkml:trace>
  <inkml:trace contextRef="#ctx0" brushRef="#br0" timeOffset="-212176.03">11400 11009 1130 0,'0'-3'141'15,"-1"3"113"-15,1 5-26 16,-1 14-57-16,-2 6-40 16,1 22-56-16,-1 9-22 15,-2 21-24-15,0 13-9 16,-1 14-12-16,0 2-4 16,0 4-27-16,2-5-54 15,3-13-122 1,1-7-112-16,3-22 156 0</inkml:trace>
  <inkml:trace contextRef="#ctx0" brushRef="#br0" timeOffset="-211698.28">11730 11640 1234 0,'0'-12'149'0,"-2"3"130"16,-2 2-56-16,-7 2-60 15,-2 4-37-15,-9 2-61 16,-3 5-23-16,-7 9-32 16,1 5-10-16,3 13-12 0,1 5-1 15,15 4 1-15,10 0-1 16,13-6 3-16,13-8-1 16,5-13 1-16,5-7 2 15,0-13 5-15,-8-7 3 16,0-11 3-16,-7-4 5 15,-2-10 7-15,-3-5 0 0,-6-7 2 32,0-6-2-32,-5-6 0 0,-3-6 2 0,-2-6 10 15,-1 1 4-15,-2 7 11 16,2 8 9-16,3 20 3 16,0 10-1-16,3 20-11 15,-1 8-12-15,1 20-17 16,0 9-6-16,2 19-6 15,-1 11 0-15,0 17 1 16,1 3-1-16,-2 5 2 16,0-2-11-16,5-5-61 15,1-5-23-15,6-13-79 16,2-10-17-16,5-21-48 16,2-9-89-16,1-23 200 15</inkml:trace>
  <inkml:trace contextRef="#ctx0" brushRef="#br0" timeOffset="-211280.03">12412 11071 1112 0,'-10'10'234'15,"-5"3"201"-15,-3 10-229 16,-3 2-30-16,-3 14-113 16,3 7-27-16,0 11-21 15,2 11-9-15,5 6-4 0,2 3-2 16,3 1 0 0,2-4-1-16,6-2-27 0,2-4-27 15,2-12-97-15,2-8-128 16,3-20 157-16</inkml:trace>
  <inkml:trace contextRef="#ctx0" brushRef="#br0" timeOffset="-210965.72">12625 11454 953 0,'6'-20'171'15,"-5"4"149"-15,-6 7-137 16,-6 5-5-16,-6 9-78 16,-3 5-42-16,-2 12-28 0,-2 7-13 15,7 11-19-15,4 0-1 16,7-4 1 0,9-7 2-16,7-10 12 0,0-3 9 31,11-3 6-31,-2 1 5 0,2-2-4 0,-1 1-5 15,-4 1-5-15,-5 2-1 0,-11 1 0 16,-3 2 0-16,-14-1-40 16,-3 0-28-16,-6-1-92 31,1-4-73-31,-2-7 121 16</inkml:trace>
  <inkml:trace contextRef="#ctx0" brushRef="#br0" timeOffset="-210681.91">12817 11132 1076 0,'23'-3'150'16,"-5"6"122"-16,-7 13-89 15,-6 8-53-15,-5 15-33 16,-1 6-28-16,-6 12-29 0,-1 6-8 15,1 5-20-15,4 2-4 16,3-2-7-16,5-3 0 16,4-4-9-16,3-3-13 15,2-13-11-15,2-7-10 16,0-16-15-16,3-10-15 16,3-17-38-16,2-10-26 15,-2-13-55-15,0-6-74 0,0-6 155 16</inkml:trace>
  <inkml:trace contextRef="#ctx0" brushRef="#br0" timeOffset="-210522">12813 11501 1224 0,'2'8'112'0,"8"-1"94"15,14-4-35-15,14-4-46 16,0-8-28-16,7-10-51 15,-3-7-48-15,2-8-156 16,2-6 108-16</inkml:trace>
  <inkml:trace contextRef="#ctx0" brushRef="#br0" timeOffset="-164748.05">2276 7515 354 0,'-2'2'68'16,"-3"0"81"-16,1 0-1 0,-4-1 12 15,2 1-4-15,3-1-14 16,-2-1-13-16,3 0-24 16,2 2-12-16,1-2-21 15,0 0-5-15,5 1-11 16,-2-4-3-16,5 3-2 16,3 0-4-16,4-2-11 15,1 4-5-15,6-2-15 16,6 1-5-16,8 2-6 15,-6-7-2-15,8 1-2 16,-9-4 1-16,2-1-1 16,5 7 1-16,-4 0-1 15,4 1 0-15,-2 2 0 16,-1-3-1-16,6 2 0 16,4 1 0-16,10-1-2 15,1 2 1-15,0-1-3 16,-1-2 1-16,-5-1 0 0,5-5 8 15,6 1 4-15,12 3 2 16,5 1 1-16,-2 2-8 16,-6-1-1-16,-4-1-2 15,2 3 0-15,10 7 0 0,2 2 0 16,-3-1 0-16,-6-4-1 16,-4 0 0-16,9-2 0 15,12 6 0-15,5-4-2 16,-1-5 0-16,4 1 1 15,4-2 0-15,2 2 0 16,1 0 0-16,0 3-1 16,-3-3-1-16,4 0 1 15,2 3 0-15,1-4 1 16,1 3 0-16,2 0 0 16,1-3 0-1,3 1 1-15,4 0-1 0,-9-4 1 16,2 2 0-16,-3 1 0 15,-7 0 0-15,7 7 0 16,-3 0 0-16,-5 1-1 0,-2 1 1 16,-2 0-1-16,0 0 1 15,1 0 0-15,-3 0-1 16,4-2 0-16,2-3 0 16,-1 0-1-16,-2-3 1 15,7-1 0-15,-2 0 0 0,1-1 1 16,1 0 0-16,-5 0-1 15,8 0 0-15,-1 1 0 16,-6 1-1-16,0 3 2 31,-2-1 0-31,7 3 0 0,-2 0 1 0,-2-1 3 16,3 1-1-16,-1-1-1 16,2-1 0-16,-3 1-2 15,1 0 0-15,2 0-1 16,1-3 1-16,7-1 0 15,0-1 0-15,3-1 5 16,-3-2 1-16,-2 1 2 16,-1-1 1-16,-3 1-2 15,2 1-2-15,-2 0 0 16,2 1-1-16,3 1-1 16,-4 0-1-16,1 0-1 0,0-2 0 15,0-1 1-15,5-1-1 16,-1 0 1-16,2 0 0 15,-1 0 0-15,-2-1 0 16,3-2 0-16,3 0-1 16,-2-1 0-16,1 0 1 0,10 0-1 15,-11 0 1-15,1 1 12 16,3 3 6-16,-4-1 4 31,6 2 0-31,-7-1-11 0,0-2-6 0,0-3-1 16,-9-3-1-16,11-3 2 15,-2 1 4-15,1 1 5 16,0 1 1-16,-4 4-1 16,0 0-3-16,-7 2-7 15,3 2 17-15,-5 0 11 16,4 0 2-16,-2-4 9 16,3-3-19-16,5 0-8 15,1-3-1-15,-3-2-5 16,2-2 0-16,-13-5-4 15,-5 3 8-15,-11-3-101 16,-5-6-67-16,-5-8 83 0</inkml:trace>
  <inkml:trace contextRef="#ctx0" brushRef="#br0" timeOffset="-156753.92">6896 12630 421 0,'1'-2'135'0,"-1"-1"111"0,-4 0-48 16,-4 0-18-1,0 1-43-15,0 0-17 0,-5 1-34 16,1 0-18-16,-5-1-29 16,-3 0-11-16,-5-1-17 15,1-1-6 1,1 2 14-16,1 2 0 0,2 6 1 15,3 5 1-15,4 9-18 16,2 2-2-16,8 4-2 16,3 0-1-16,13-3 0 15,5-3-1-15,12-5 0 16,3-3 0-16,7 0 2 16,0 1 0-16,-3 5 1 0,-6 1 1 15,-10 2 2-15,-6 0 0 16,-12 4 1-16,-4 0 2 15,-13 2 0-15,-5 1 0 16,-9-1 1-16,-5-3 0 16,-6-10 1-16,0-6-1 15,3-12-1-15,4-7 1 16,14-10-1-16,9-3 6 0,11-5 11 16,8 0 2-1,13-6 4-15,5 3-9 0,8 3-12 16,1 1-4-16,2 2 1 15,-3-3-14-15,1-1-159 16,-7-1-272-16,6-1 251 16</inkml:trace>
  <inkml:trace contextRef="#ctx0" brushRef="#br0" timeOffset="-156471.02">7179 12609 979 0,'-7'16'85'0,"-1"-1"74"16,4 0-7-16,2-2-38 0,0 2-22 16,3-2-51-1,3 0-26-15,7 5-13 0,6-2-2 16,4 1 0-16,7-3-1 16,0-5 12-16,4 1 18 15,-5-1 34-15,-2 5 12 16,-5 3 2-16,-10 3-14 15,-8 8-26 1,-8 2-6-16,-11 6-15 0,-5 2-13 16,-10 2-59-16,-5-3-50 0,-5-8-141 15,1-6-149-15,4-17 224 16</inkml:trace>
  <inkml:trace contextRef="#ctx0" brushRef="#br0" timeOffset="-156297.84">7160 12512 872 0,'22'-12'151'16,"1"4"114"-16,-8 9-53 15,-2 4-39-15,-4 3-53 16,-4-1-33-16,5-3-49 16,5-4-11-16,3-6-17 15,1-4 9-15,3-8-117 0,0-1-133 16,6-8 137-16</inkml:trace>
  <inkml:trace contextRef="#ctx0" brushRef="#br0" timeOffset="-156125.1">7671 12221 1242 0,'-10'14'136'16,"-1"0"134"-16,-3-7-202 15,5-4-6-15,4-12-81 16,4-7-72-16,12-9 53 16</inkml:trace>
  <inkml:trace contextRef="#ctx0" brushRef="#br0" timeOffset="-155952.34">7887 12138 1587 0,'-21'54'116'0,"-1"10"40"16,-1 3-21-16,0 8-77 0,-2 0-25 16,-2-1-24-16,1-3-3 15,5-4-53-15,7-5-97 16,14-18 87-16</inkml:trace>
  <inkml:trace contextRef="#ctx0" brushRef="#br0" timeOffset="-155810.64">7902 12566 1327 0,'-1'7'75'0,"0"-1"14"16,-1 0-31-16,3-7-147 16,5-6 66-1</inkml:trace>
  <inkml:trace contextRef="#ctx0" brushRef="#br0" timeOffset="-155308.14">8375 12849 1213 0,'-14'10'70'0,"1"0"27"15,-2-4 6-15,4-2-22 16,5-1-12-16,2 2-31 16,4 3-14-16,5 9-19 15,0 4-4-15,5 6-2 16,0 0 1-16,4-6-1 15,0-6 0-15,2-12 19 0,0-4 22 16,0-7 33-16,-3-5 12 16,-6-6-7-16,-6-2-21 15,-5-5-28-15,-4 0-8 16,-3-2-13 0,-4 3 1-16,-2 4-3 0,-2 2 0 15,0 9-66-15,5 6-65 16,3 8 71-16</inkml:trace>
  <inkml:trace contextRef="#ctx0" brushRef="#br0" timeOffset="-155088.17">8828 12400 1176 0,'-3'-10'167'16,"-7"4"119"-16,-5 9-119 15,-7 6-37-15,1 11-53 16,2 4-14-16,3 7-29 16,5 4-11-16,3 10-16 15,4 2-5-15,3 10 0 0,1 5-10 16,4 5-115 0,-2 4-205-16,5 0 191 15</inkml:trace>
  <inkml:trace contextRef="#ctx0" brushRef="#br0" timeOffset="-154914.7">8587 12929 1242 0,'8'-17'137'0,"4"-2"74"0,9 2-84 16,3-3-33-16,3 3-60 15,6 0-15-15,8-7-35 16,7-1-67-16,14-9 53 15</inkml:trace>
  <inkml:trace contextRef="#ctx0" brushRef="#br0" timeOffset="-154490.77">9531 12579 721 0,'0'-16'163'0,"0"2"216"15,0 3-166-15,1 7-44 16,2 8-27-16,-4 11-36 15,-2 7-10-15,-8 15-23 16,-4 7-15-16,-4 8-30 0,-3 4-12 16,-8-3-6-1,-1-6-23-15,-3-8-39 0,2-4-11 16,11-11-16-16,7-5 22 16,14-9 31-16,8-5 11 15,16-4 25-15,6 0 13 16,7 4 15-16,1 0 4 15,0 1-13-15,-4 0-9 0,1-3-12 16,0 0-30-16,-9-6-247 16,0-2 190-16</inkml:trace>
  <inkml:trace contextRef="#ctx0" brushRef="#br0" timeOffset="-154301.18">9623 12860 1688 0,'-14'19'133'0,"0"3"68"16,1 3-29-16,1 2-78 15,2 0-30-15,3 9-41 16,3 3-11-16,4 10-10 16,1 2-1-16,7-2-37 15,0-4-54-15,8-11-247 0,5-2 204 16</inkml:trace>
  <inkml:trace contextRef="#ctx0" brushRef="#br0" timeOffset="-153970.95">9935 12797 1465 0,'-14'27'93'0,"0"7"46"15,-4 6-11-15,1 14-43 16,3 7-18-16,9 7-36 16,5 3-15-16,14-11-15 15,5-11-2-15,9-20-3 16,1-12 1-16,-2-17 23 16,0-5 12-16,-5-14 29 15,1-3 10-15,-10-11-7 16,-2-5-3-16,-11-3-11 15,-7-1-7-15,-10 2-11 16,-7 3-8-16,-2 4-21 0,-4 4-25 16,4 11-44-16,-3 4-25 15,10 9-81-15,6 6-63 16,9 6 135-16</inkml:trace>
  <inkml:trace contextRef="#ctx0" brushRef="#br0" timeOffset="-153625.33">10258 12881 1183 0,'-1'12'142'16,"0"1"70"-16,-6 7-44 15,1 0-25-15,3 8-58 16,0 7-21-16,6 8-34 15,1 5-14-15,8-3-12 16,1-4-4-16,10-9-2 16,6-11-5-16,1-16 27 15,2-8 26-15,-3-18 40 16,-4-6 15 0,-7-10-6-16,-1-2-6 0,-6-2-14 0,-6 1-2 15,-12 5-5-15,-9 5-15 16,-12 8-23-1,-5 8-13-15,-9 11-67 0,-3 10-54 16,-8 13-162-16,-4 9 143 16</inkml:trace>
  <inkml:trace contextRef="#ctx0" brushRef="#br0" timeOffset="-143870.02">11425 12738 856 0,'0'0'146'0,"-2"0"133"16,-5 5-29-16,-2 1-74 16,0 4-37-16,1-3-54 15,3-2-20-15,7-2-28 16,4-2-6-16,8-1-19 15,4-1-4-15,11-3-6 16,5-2-1-16,5-1-13 16,5-1-17-16,-11 2-56 15,-4 0-68-15,-13 3 84 16</inkml:trace>
  <inkml:trace contextRef="#ctx0" brushRef="#br0" timeOffset="-143665.43">11398 12870 1413 0,'-4'7'112'0,"4"-1"85"0,5 0-31 15,6-6-68-15,7 0-18 16,11-2-49-16,4-3-19 16,7-3-28-16,6-3-33 15,0-6-188-15,-3-2 150 0</inkml:trace>
  <inkml:trace contextRef="#ctx0" brushRef="#br0" timeOffset="-143256.99">11993 12658 1224 0,'3'-14'157'0,"7"-1"140"16,-6-2-41-16,13 1-69 15,1 1-34-15,-3 3-63 16,6 3-24-16,-5 8-35 16,1 5-11-16,-5 7-13 15,-2 5-1-15,-8 7-1 0,-2 3 0 16,-10 3-1-16,-1 1 0 16,-4-1 0-16,4-5-2 15,3-8-1-15,6-4-1 16,9-7-2-16,2-4 0 15,9 1 2-15,0 0 0 16,0 3 3 0,2 5 3-16,-10 7 4 0,0 0 4 15,-8 5 5-15,-6 3 1 16,-6 4 1-16,-9 0-1 0,-3 1-12 16,-6-2-2-16,-2-3-7 15,-1-1-12-15,-2-8-21 16,-1-4-21-16,5-12-50 15,1-5-29-15,13-12-81 16,10-2-48-16,16-5-227 16,12 0 273-16</inkml:trace>
  <inkml:trace contextRef="#ctx0" brushRef="#br0" timeOffset="-142895.6">12444 12574 1322 0,'15'1'149'0,"-7"7"120"0,-8 5-66 16,-13 11-78-16,-7 8-32 15,-8 8-50-15,4 4-15 16,2-1-20-16,6-4-7 16,8-11-4-16,5-6-3 15,10-7-3-15,6-5 1 16,10-7 2-16,4-2 3 15,2-7 3-15,0 0 0 16,-7-4 1-16,-2-2 2 0,-6 0 1 16,-4 0 2-16,-1 6 9 15,-5 5 5-15,-4 7 5 16,-3 10-3-16,-1 8-9 16,-3 2-5-16,1 7-8 15,3-4-11-15,2-4-67 16,-2-1-59-16,7-11-400 15,6-5 331-15</inkml:trace>
  <inkml:trace contextRef="#ctx0" brushRef="#br0" timeOffset="-142628.24">12754 12727 1158 0,'-4'4'175'16,"0"8"140"-16,-4 10-171 15,0 8-34-15,0 8-79 0,1 0-20 16,8-5-13-16,6-5-5 16,11-16 0-1,8-7-1-15,9-12 35 0,-4-7 31 0,-5-13 50 16,2 2 22-16,-13-9 6 16,-4-3-13-16,-7 2-20 31,-10-5-14-31,-17 4-33 0,-7 6-16 0,-8 12-53 15,-7 8-35-15,5 17-96 16,4 9-55-16,10 7 102 16</inkml:trace>
  <inkml:trace contextRef="#ctx0" brushRef="#br0" timeOffset="-141591.71">13770 12691 815 0,'1'-7'137'0,"-1"-4"134"16,-1-3-23-16,-3-2-26 15,1 0-22-15,-5 0-43 16,-3 4-32-16,-8 5-59 16,-4 2-18-16,-6 7-32 15,-1 4-7 1,0 13-12-16,2 8-5 0,5 11-15 15,6 5-7-15,4-4-6 16,8-3 2-16,8-12 14 0,9-8 8 16,4-13 15-16,3-3 11 15,6-12 16-15,2-6 9 16,7-8 21 0,2-6 2-16,-4-5-1 15,-2 3-4-15,-9 7-20 0,-8 8-9 16,-7 13-14-16,-1 9-4 15,-7 14-8-15,1 7-2 16,0 6-5-16,-1 1-4 0,3-10-1 16,5-6-1-16,2-15 7 15,4-6 2-15,3-13 3 16,1-4 2-16,4-7 3 16,0 4 5-16,4 6 3 15,-3 7-1-15,-4 13-4 16,-3 6-5-16,-7 11-4 15,-3 4 0-15,-4 7 1 16,-3 1 2 0,-4-3 1-16,-1-4-1 0,1-9 1 15,0-7 1-15,2-8-2 16,4-5-1-16,3-10-1 16,6-3-1-16,7-2 0 0,3-1 1 15,7 4 1 1,6 2 1-16,3 5 3 15,7 4-5-15,-2 6-2 0,-3 4 0 16,-3 3-4-16,-5 1 3 16,-2-3 5-16,-4-2 1 15,-5-4 2-15,-3-2 11 16,-8-6 13-16,-5-3 13 16,-3-2 13-16,-6 2-1 0,-7 3 3 31,-1 4-13-31,-3 8-18 0,-1 7-9 0,5 17-19 15,4 7-2-15,9 11 1 16,2 2-3-16,8-6-2 16,4-2 0-16,9-15-14 15,5-3-24-15,8-13-81 16,5-7-58-16,9-9 89 16</inkml:trace>
  <inkml:trace contextRef="#ctx0" brushRef="#br0" timeOffset="-141120.75">15262 12485 1416 0,'1'6'155'0,"1"2"73"15,-4 3-62-15,-3 3-21 16,-5 5-71-16,-1 1-19 0,-6 8-30 16,-5 6-18-16,-4 10-5 15,0 6-3-15,-1 3-6 16,6-2 5-16,5-6-1 16,7-3 0-16,10-11 5 15,8-2 4-15,14-8 13 16,2-2 4-16,8-7 1 15,1-3-3-15,9-9-13 16,3-2 3-16,4-10-58 16,3-4-49-16,-4-6-261 15,-2-1 205-15</inkml:trace>
  <inkml:trace contextRef="#ctx0" brushRef="#br0" timeOffset="-140932.64">15660 12556 1727 0,'-1'20'182'15,"-1"5"84"-15,-5 12-79 0,0 4-43 16,-3 9-81-16,0 0-24 16,-2 2-33-16,2-4-27 15,2-6-89-15,6-5-69 16,6-10 87-16</inkml:trace>
  <inkml:trace contextRef="#ctx0" brushRef="#br0" timeOffset="-140240.11">16433 12141 1193 0,'-2'7'179'0,"1"3"144"0,-4 8-143 16,2 8-11 0,-4 16-77-16,-1 10-28 0,4 19-40 15,4 8-10-15,2 10-14 16,-4 3-18-16,0 2-58 15,-2-6-12-15,4-19 3 16,2-15 15-16,0-29 71 16,7-10 28-16,2-14 18 15,-3-8 16-15,5-12 21 16,-5-7-4-16,1-4-2 16,2 0-8-16,-1 8-22 15,-2 7-9-15,0 13-16 16,0 9-8-16,0 12-12 15,0 1-3-15,0 1-13 16,2-5-1-16,4-7-1 0,0-7 3 16,8-8 12-1,1-7 2-15,1-5 11 0,2-4 8 16,1-6 17-16,-1 0 11 16,-5 6 10-16,-2 5-2 15,-3 15-8-15,-2 7-10 16,-3 17-18-16,2 10-6 15,-2 3-10-15,0 0-6 0,3-6-30 16,-1-11-17-16,7-12-70 16,-2-11-49-16,3-13-205 15,4-6 210-15</inkml:trace>
  <inkml:trace contextRef="#ctx0" brushRef="#br0" timeOffset="-140067.04">16861 12382 1546 0,'-12'1'172'0,"-4"0"106"16,6 2-97-16,3-2-117 15,0-4-39-15,8-10-65 16,4-4-51-16,5-11-303 16,10-3 245-16</inkml:trace>
  <inkml:trace contextRef="#ctx0" brushRef="#br0" timeOffset="-139941.48">17116 12163 1782 0,'7'29'160'0,"-5"13"102"0,-5 9-65 15,-6 16-84 1,-3 3-31-16,-2 4-44 0,2 0-14 16,3-5-77-16,6-4-54 15,6-4 58-15</inkml:trace>
  <inkml:trace contextRef="#ctx0" brushRef="#br0" timeOffset="-139532.5">17058 12674 1638 0,'19'-25'109'0,"2"3"47"0,6 0-30 16,9 4-41-16,1 0-31 15,3-1-35 1,-1 0-8-16,-3 1 4 0,-3 4 1 16,-4 7 3-16,-4 2 6 0,-9 6 5 15,-7 5 8-15,-9 5 6 16,-4 3-6-16,-9 7-12 16,-4 0-11-16,1 1-13 15,4 1-1 1,10-1-3-16,3-4-2 0,14-2-2 15,2-2 2-15,7-1 4 16,3 0 5-16,-5 2 8 16,-2 0 6-16,-13 2 9 15,-7 2 3-15,-13 3 1 16,-9 0-3-16,-10-1-10 16,-6-5-9-16,0-5-47 15,-4-2-29-15,-13-8-141 16,-3 2-43-16,-15-12 128 15</inkml:trace>
  <inkml:trace contextRef="#ctx0" brushRef="#br0" timeOffset="-138289.05">12062 13262 737 0,'-4'-3'160'0,"-1"-2"156"15,-3 2-148-15,-1 1-3 16,1-1-42 0,0 2-5-16,3 1-14 0,2 2-16 15,2 10-31-15,-1 6-19 16,0 12-28-16,-1 4-5 15,-2 6-4-15,-1 3-3 16,2 2-18-16,1 0-6 16,7-7-9-16,4-5-2 0,6-13 9 15,6-7 5-15,6-9 5 16,5-4 4-16,10-10 6 16,1-3 2-16,22-6 1 15,11-2 0-15,17 1 1 16,9 2 0-16,16 1-1 15,4 0 2-15,2 1 1 16,3 0 1-16,3 1 0 16,-9-2 1-16,7 1-1 15,2 2 0-15,-2 0 1 16,2 4 0-16,7 4 0 16,3 2 1-16,-13 8-18 15,5 4-18-15,1 9-37 16,-9-1-4-16,0-4 20 15,1-2 15-15,-8-7 39 16,2-2 2-16,1-3 2 16,1-1-1-16,-1 0 0 0,-5 0 0 15,6 3 0-15,9 0 0 16,-13 0 0-16,4 0 0 16,-1-2 0-16,-5-2-1 15,0-1 0-15,-5-1 1 16,-6 3 1-16,-5 2 1 15,-6 3 0-15,-2 1 0 16,-16 3 2-16,-12 1 1 16,-12-1 1-16,-10 0 2 0,-11-3 2 15,-8-3 1-15,-12-3 13 16,-3-5 8-16,-7-11 7 16,-4-10 1-16,-1-15-13 15,-2-10-8-15,0-6-14 16,2-1-4-16,3 6-12 15,-3 7-41-15,4 13 33 16</inkml:trace>
  <inkml:trace contextRef="#ctx0" brushRef="#br0" timeOffset="-137600.96">14244 13413 257 0,'-2'-8'126'15,"-3"1"90"-15,2-1-15 0,-1 2-14 16,1-2-30-16,-3 1-12 16,4 2-5-16,-1-1-3 15,3 2-9-15,3 2-5 16,-1 2-38-16,1 6-20 15,1 13-38-15,0 5-15 16,-2 15-7 0,-1 6-1-16,-1 7-23 0,-4 3-33 15,1-5-118-15,-1-1-106 16,-1-14 145-16</inkml:trace>
  <inkml:trace contextRef="#ctx0" brushRef="#br0" timeOffset="-137380.67">14097 13688 795 0,'-10'-3'189'0,"5"3"200"16,2 4-140-16,10 8-118 15,2 4-44-15,10 5-57 16,3 0-14-16,3 0-16 16,0-3-1-16,4-8 1 15,-1-3-2-15,-4-11 39 16,1-5 21-16,1-9 14 0,0-6 3 15,-1-6-37-15,-1-3-14 16,-5-3-107-16,-3 0-121 16,-7 4 121-1</inkml:trace>
  <inkml:trace contextRef="#ctx0" brushRef="#br0" timeOffset="-135338.24">13314 14117 726 0,'3'-1'114'0,"-3"-2"110"16,0-1-38-16,-1-4-52 16,1 1-17-16,1-1-22 15,-1 0-7-15,-1 3-5 16,1 5-2-16,0-1-16 15,-5-1-11-15,4 9-18 16,-4 0-10-16,0 5-16 16,5 5-3-1,-2 5-5-15,2 4-1 0,0 6-3 16,-5-1-10-16,-1 5-24 16,-2 1-22-16,-4 0-4 0,4 0 8 31,-2-9 23-31,6-6 23 0,3-9 7 0,1-11 1 15,-1 0 3 1,3-10 0 0,6-11 8-16,4-7 6 15,10-10 15-15,4-4 12 0,2-3 21 16,2-1 5-16,-4 1 10 16,0 3-8-1,1 11-21-15,-4 9-11 0,-4 17-23 16,-6 8-4-16,-8 17-7 15,-3 10-1-15,-3 8-2 16,1 3-1-16,-1 4 0 16,1-7-1-16,2-3-1 15,5-6 0-15,6-12-2 16,4-6 0-16,3-8 1 16,4-5 1-16,3-5 2 15,0-3 1-15,4-3 5 16,-1-4 6-16,-5-3 6 15,-1 0 2-15,-12-3 4 16,2 4 2-16,-11 5-3 16,-3 11-1-16,-1-1-7 0,-5 11-5 15,1 11-7-15,1 4-4 16,4 2-2-16,4-1-1 16,7-6-1-16,2-7-1 15,4-12 2-15,-2-5 5 16,0-11 21-16,-3-3 9 15,-3-5 19-15,1 0-6 16,-6-1-13-16,-3 4-6 16,-4 1-19-16,-5 1 7 0,-4 2-57 15,-2 2-46-15,-3 7-138 16,1 4-116-16,-1 1 186 16</inkml:trace>
  <inkml:trace contextRef="#ctx0" brushRef="#br0" timeOffset="-135118.4">14022 13955 1442 0,'21'-14'162'0,"-5"6"122"16,-2 5-42-16,-6 11-88 15,-3 9-30-15,-3 14-50 16,0 9-21-16,-3 14-28 15,-1 3-9-15,-3 5-11 0,1-3-5 16,2-7-53-16,0-1-44 16,4-8-111-16,-2-4-88 15,-3-15 161-15</inkml:trace>
  <inkml:trace contextRef="#ctx0" brushRef="#br0" timeOffset="-134930.09">13995 14224 1754 0,'9'-1'182'16,"4"-3"113"-16,10-3-143 15,7-1-45-15,6-8-68 16,4 1-18-16,-1-5-42 16,-2-3-49-16,2-6-115 15,4-1 103-15</inkml:trace>
  <inkml:trace contextRef="#ctx0" brushRef="#br0" timeOffset="-134505.73">15159 14078 1076 0,'-18'0'221'0,"-3"2"226"0,-5 3-245 15,-3 3-33-15,-15 6-86 16,0 5-27-1,-4 7-39-15,3 2-12 0,11 0-11 16,6-2-3-16,19-2-6 16,7-4 3-16,18-2-4 15,7-1 13-15,11-3 25 16,7 1 14-16,1-1 21 16,-1 2-6-16,-14 3-7 15,-9 2-5-15,-18 5-2 16,-11 0-2-16,-19 4-10 15,-7-1-10-15,-13 1-56 16,-3-2-33-16,3-6-97 0,6 1-75 16,2-15 137-16</inkml:trace>
  <inkml:trace contextRef="#ctx0" brushRef="#br0" timeOffset="-134302.41">15086 13998 983 0,'45'-21'199'0,"-4"6"149"0,-13 19-101 16,-4 14-44-16,-10 23-68 15,-1 12-24-15,-9 15-54 16,-5 4-19-16,-6 6-24 16,-2-1-6-16,2-3-35 15,2-7-46-15,3-15-195 16,2-12 160-16</inkml:trace>
  <inkml:trace contextRef="#ctx0" brushRef="#br0" timeOffset="-134113.84">15146 14312 1423 0,'17'-5'173'0,"2"3"130"16,4-4-94-16,8 0-99 15,5 0-42-15,6-1-43 0,5 0-10 16,-1 1-44-16,-2 3-51 16,-8 1-164-16,-1 3-183 15,-4 8 229-15</inkml:trace>
  <inkml:trace contextRef="#ctx0" brushRef="#br0" timeOffset="-133406.17">15621 14288 1124 0,'-6'-5'208'0,"-6"-1"154"0,-4 1-111 15,-2 2-48-15,-4 7-100 16,-3 8-35-16,-5 11-54 16,-3 5-17-16,-3 5-21 15,7-2-10-15,13-7-9 16,13-5-1 0,15-15 19-16,10-8 15 0,8-14 28 15,1-5 14-15,-1-5 26 16,-5-2 10-16,-4 2 9 15,-4 6-4-15,-5 8-16 16,-4 6-11 0,-5 12-29-16,-3 7-8 0,-1 16-17 15,-5 8-12-15,5 10-22 16,1 3-9-16,5-6 8 0,10-5-21 16,2-17 25-16,9-12 11 15,7-18 2-15,3-11 43 16,9-14 21-16,0-4 9 15,4-10 19-15,-6-3-9 16,-9-4-5-16,-6-1-3 16,-16-5-4-16,-1-3-5 0,-9 2-11 15,-3 4-7 1,-2 18-13-16,-2 15-1 0,-2 25-2 16,1 14-1-16,-3 26-4 15,2 14-5-15,-4 20-2 16,2 5-4-1,4 6-26-15,4-1-20 0,8-7-38 16,3-5 10-16,10-22-3 16,0-12 21-16,2-25 41 15,2-10-6-15,1-18 35 16,2-12 7-16,8-18 12 16,1-7 17-16,0-12 5 15,5-4 7-15,-7-6 19 16,-7-2-3-16,-7-2 3 15,-9 4-12-15,-6 21-26 16,2 16-8-16,-7 28-1 0,-5 13 0 16,-4 29-10-1,-8 17-6-15,0 28-10 16,-4 10-1-16,6 10 1 16,6-1-1-16,9-7-37 0,3-5-29 15,15-19-81-15,4-11-54 16,7-25-268-16,6-7 279 15</inkml:trace>
  <inkml:trace contextRef="#ctx0" brushRef="#br0" timeOffset="-133013.15">16578 14298 554 0,'3'-6'135'16,"-1"-1"143"0,1-1-126-16,0-1-20 0,-2 5 11 0,-1 2 17 15,-1 2 10-15,-2 0-7 16,-6 1-36-1,-4 3-25-15,-5 3-43 0,-2 3-15 16,-2 3-26-16,1 3-9 16,8 3-14-16,6 2-4 15,7 1-4-15,7 1 0 16,3-1 5-16,3 1 3 0,9-3 10 16,-3-2 9-16,0-1 13 15,-6 0 5-15,-11 1 0 31,-9 2-3-31,-14 3-22 16,-7-2-24-16,-14 5-49 0,-6-1-42 0,-24 0 53 16</inkml:trace>
  <inkml:trace contextRef="#ctx0" brushRef="#br0" timeOffset="-116937.84">19085 7741 484 0,'-7'0'111'0,"0"0"90"16,-4 1-58-16,-3-1-33 15,2 1-51 1,-3-1-24-16,3 0-13 0,7 0 17 16,3 0 24-16,0-3 5 0,7 1-9 15,2 0-17-15,5 1-7 16,4 1 5-16,15 0 16 15,2 0 12-15,16-1 3 16,9-3-5-16,16-1-11 16,5-2-5-16,2 0-30 15,-2 1-7-15,6 4-12 16,11 2-6-16,1 4 7 16,5 2 0-16,5 0 1 15,2 0-1-15,11-3 2 16,9-1-1-16,15-2-1 15,-3 1-1 1,28 1-1-16,-1-1-9 0,-8 2 24 16,12-2 3-16,-16 0 10 15,1-1 8-15,8-2-23 16,-18-1-1-16,-7-2 10 0,-4 1-37 16,-25-1-336-16,-1 2 258 15</inkml:trace>
  <inkml:trace contextRef="#ctx0" brushRef="#br0" timeOffset="-87865.54">6603 14534 812 0,'0'1'146'0,"0"0"135"16,0 3-44-16,-2 3-68 15,-1 1-29-15,-1 6-28 16,-1-1-8-16,0 6-28 16,1 5-15-16,-4 4-33 15,0 4-14-15,-2 10-9 16,0 3-3-16,-1 6-1 15,2-1-1-15,2-3-18 16,3-7-22-16,3-10-51 16,1-5-43-16,4-18-144 0,-1-7 158 15</inkml:trace>
  <inkml:trace contextRef="#ctx0" brushRef="#br0" timeOffset="-87530.55">6852 14572 1287 0,'-3'20'116'0,"-8"8"65"16,-4 2-27-16,-7 6-83 15,-1 0-18-15,3-7-27 16,5-2-10-16,9-10-12 16,6-4-1-16,10-5 21 15,5-4 14-15,9-2 25 16,3-1 14-16,-1 0-5 15,0 1-7-15,-1 0-12 16,-5 3-13 0,-4 3-12-16,-7 2-6 0,-4 7-7 15,-2 3-3-15,-8 7-1 0,-2 3-1 16,-9 1-4-16,-3 2-2 16,-4-2-26-16,-4-2-29 15,2-7-86-15,2-7-66 16,-3-13-215-1,4-9 231-15</inkml:trace>
  <inkml:trace contextRef="#ctx0" brushRef="#br0" timeOffset="-87380.65">6777 14649 926 0,'19'-8'179'16,"2"2"118"-16,-6 1-87 15,-2 1-48 1,0-4-78-1,-2-3-26-15,5-5-31 0,1-4-11 0,3-5-27 32,0-3-67-32,2-2 51 15</inkml:trace>
  <inkml:trace contextRef="#ctx0" brushRef="#br0" timeOffset="-87245.17">7144 14385 1370 0,'-4'5'60'0,"-3"-5"-27"16,2-3-145-1,5-12 65-15</inkml:trace>
  <inkml:trace contextRef="#ctx0" brushRef="#br0" timeOffset="-87071.62">7372 14017 1311 0,'1'34'143'0,"-3"9"102"16,-7 5-51-16,1 10-99 15,-5 3-33-15,1 2-48 16,3 3-12-16,2 2-46 16,2-4-75-16,12 2 70 15</inkml:trace>
  <inkml:trace contextRef="#ctx0" brushRef="#br0" timeOffset="-86929.69">7451 14731 1320 0,'0'0'103'0,"1"0"86"16,2 0-133-1,3-3-132-15,-3-1 56 0</inkml:trace>
  <inkml:trace contextRef="#ctx0" brushRef="#br0" timeOffset="-84905.7">8617 14567 788 0,'-2'1'148'16,"-5"1"123"-16,-2 0-102 16,-6 2-29-16,2 2-35 15,0 2-6-15,0 1 0 16,2 1 5-1,-6 5 2-15,-3 4-7 0,-4 7-23 16,-4 5-18-16,-2 13-32 0,-4 7-10 16,5 21-15-16,1 9-3 15,7 9-5-15,5 3-2 16,12-5-42 0,5-4-31-16,11-17-62 0,8-7-34 15,6-20-2 1,5-8 1-16,3-20-22 0,7-11-85 15,6-18 169-15</inkml:trace>
  <inkml:trace contextRef="#ctx0" brushRef="#br0" timeOffset="-84493.58">8991 14709 1042 0,'-5'2'135'0,"-4"5"114"15,-3-2-55-15,-9 5-41 0,-4 3-26 16,-5 6-31-16,0 4-14 16,2 10-29-16,2 3-15 15,4 12-27 1,-2 6-8-1,8 6-8-15,2 2-4 16,11-8-2-16,4-7-2 16,10-13-6-16,6-11-1 15,6-15 5-15,4-7 5 0,1-6 15 16,-1-5 15-16,-5-2 23 16,-5 0 8-16,-13-1 11 15,-7-2-6-15,-12 5-17 16,-7-1-9-16,-7 4-19 15,0 5-9-15,1 2-28 16,3 4-26-16,9 3-67 16,6-1-55-16,10-5-317 15,3 5 300-15</inkml:trace>
  <inkml:trace contextRef="#ctx0" brushRef="#br0" timeOffset="-84135.49">9172 14912 932 0,'-9'-3'177'0,"0"0"154"0,-5 8-165 16,1 5-36-16,0 12-77 15,4 6-22-15,2 9-24 16,5 3-5-16,3-2-4 15,4-3-1-15,7-9-1 16,4-6-2-16,3-13 14 16,3-4 13-16,0-10 36 15,-1-6 22-15,-3-4 28 16,-4-9 7-16,-7 0-3 16,-5 0-6-16,-8-1-16 15,-5 5-14-15,-7 2-28 16,-5 3-15-16,-1 9-35 15,-3 5-28-15,5 7-84 0,3 5-52 16,0 3 81 0</inkml:trace>
  <inkml:trace contextRef="#ctx0" brushRef="#br0" timeOffset="-83384.43">9933 14872 1013 0,'-1'0'182'0,"-1"2"195"16,0 1-145-16,-4 3-72 0,2 4-39 16,2 10-49-16,-2 4-21 15,2 11-28-15,1 5-10 16,1 1-13-16,0-2 0 0,3-3-12 15,1-6-23-15,1-6-72 16,3-5-50-16,-1-11-273 16,0-6 252-16</inkml:trace>
  <inkml:trace contextRef="#ctx0" brushRef="#br0" timeOffset="-83225.48">9916 14758 1086 0,'-9'4'128'0,"3"0"88"16,-1-1-107-16,6 0-68 15,1 0-79-15,3-3 28 16</inkml:trace>
  <inkml:trace contextRef="#ctx0" brushRef="#br0" timeOffset="-82735.25">10174 15004 893 0,'-1'50'114'0,"-5"-3"93"16,1-8-88-1,-3-10-34-15,2-7-8 0,1-12 14 16,3-6 1-16,3-11 21 16,3-6-10-16,7-11-8 15,1-3 4-15,4-7-23 16,5-1 2-16,0 4 0 15,0 3-16-15,-3 11-23 16,-4 6-15-16,2 14-24 16,-1 7 0-16,-2 14-1 15,2 4 0-15,1 4 0 16,-3 0 0-16,6-9-1 16,0-6 1-16,-2-12 1 15,1-5 1-15,-4-11 3 16,2-4 1-16,-1-8 3 0,2-6-1 15,-5-2-1-15,0 0 0 16,-4 3-1-16,0 4-2 16,-3 11-2-16,1 4-1 15,2 12-4-15,2 7 1 16,6 6 1-16,3 3 2 16,4 1 0-16,1-2 0 0,0-2 1 15,1 2 0-15,-8 0 2 16,-4 1 2-16,-13 0 2 15,-4 0-1 1,-11-2-42-16,-6-3-38 0,-6-3-113 16,-2-7-132-16,1-7 180 15</inkml:trace>
  <inkml:trace contextRef="#ctx0" brushRef="#br0" timeOffset="-82537.51">10735 14580 1169 0,'35'-14'177'16,"-4"6"128"-16,-9 18-90 16,-5 12-39-16,-7 19-49 0,-1 6-22 15,-4 14-47-15,-5 5-20 16,0 7-26-16,-3-1-3 16,3-4-77-16,2-9-42 31,2-12-251-31,9-2 200 0</inkml:trace>
  <inkml:trace contextRef="#ctx0" brushRef="#br0" timeOffset="-82069.79">10881 15023 1271 0,'2'-18'151'0,"4"0"118"16,2 4-62-16,3 4-76 15,2 4-25 1,4 6-41-16,-1 8-19 0,4 9-27 15,2 7-10-15,0 6-5 32,0 1 0-32,-4 4-11 0,-1-2-5 15,-6-4 1-15,-3-3 0 0,-6-8 11 32,-2-7 1-32,-1-11-1 0,-3-6-3 0,0-13 0 15,5-6 0-15,9-5 1 0,0 0 0 31,12 2 2-31,4 3 0 16,2 5 0-16,-1 2 2 0,-2 4-1 16,-2 0 0-1,-6 7 1-15,-4 2 1 0,-7 5 4 16,-2 5 0-16,-8 5 0 16,-4 4-2-16,-2 5-3 15,0 2-2-15,3 0-1 16,6-1-3-16,7-4 0 15,4-4 0-15,7-2 1 16,0-1 2-16,6 4 1 16,-1 0 3-16,-6 3 2 15,-4 3 2-15,-12 1 0 16,-8 2-7-16,-12 1-68 0,-5-2-70 16,0-5-388-1,-1-6 318-15</inkml:trace>
  <inkml:trace contextRef="#ctx0" brushRef="#br0" timeOffset="-81837.98">11340 14657 1341 0,'40'16'150'0,"4"1"108"0,13 6-114 16,1 3-26-16,-2 4-48 15,-9 2-16-15,-14 5-24 16,-9 3-5-16,-13 8-9 16,-9 5-22-16,-7 9-67 15,-8 4-57-15,-11 4-199 16,-10 2-180-16,-25 6 282 16</inkml:trace>
  <inkml:trace contextRef="#ctx0" brushRef="#br0" timeOffset="-80709.7">12460 15180 899 0,'0'-1'189'0,"0"-2"179"0,0-5-150 16,0-2-14-16,-2-6-48 15,-3-1-15-15,-3-6-38 16,-5-3-15-16,-5 4-32 16,-6 0-14-16,-2 8-18 15,1 5-12 1,-2 6-11-16,1 7-5 0,3 13-32 16,1 5-15-1,7 13-27-15,4 5-12 0,8 4 23 0,0 1 16 16,4-9 31-16,2-7 16 15,6-11 4 1,2-7 4-16,6-12 18 0,5-7 11 31,6-13 21-31,5-6 8 0,7-6 5 16,1-2-3-16,-4 7-8 0,-5 4-10 16,-12 10-20-16,-5 9-8 0,-7 9-11 31,-5 8-1-31,-3 13-12 15,-2 1-5-15,0 4-2 16,1-3-2-16,4-10 7 16,2-7 4-16,9-13 0 15,6-9 4-15,7-10 11 16,4-3 6-16,0-1 12 16,3 3 0-16,-2 8-9 15,-2 7-3-15,-1 11-11 16,-8 9-3-16,-8 13-5 15,-6 7-7-15,-8 7-11 16,-5 1-3-16,-3-3 6 16,-2-6 6-16,6-13 8 15,0-7 1-15,6-12 1 0,5-8 0 16,5-10 5-16,4-3 2 16,7-1 3-16,0 1 3 15,7 7-5-15,-3 3-1 16,5 3-4-16,2-1-2 0,-1-2 0 15,4-2 0-15,4-3 1 16,0-2 1-16,0-1 1 16,-1 2 1-16,-11-2 16 15,-4 2 7-15,-14 2 14 16,-6 0 7-16,-11 4-3 16,-6 2-2-16,-11 7-8 15,-3 4-7-15,-3 11-14 16,-1 6-5-16,7 14-13 15,5 2-3-15,13 6-2 16,7 0-1-16,16-6 0 16,9-4 1-16,15-8 1 15,6-9 1-15,3-12-13 16,0-5-41-16,-5-10-83 0,-2-6-24 16,1-1 68-16</inkml:trace>
  <inkml:trace contextRef="#ctx0" brushRef="#br0" timeOffset="-79737.61">14588 15099 809 0,'0'0'117'15,"1"0"103"-15,2-4-51 0,2 0-33 16,-4 0-13 0,2 0-8-16,0-1-10 0,-2 3-13 15,4 2-3-15,-1 3-7 16,3 5-5-16,-5 7-20 15,-3 3-13-15,-4 9-19 16,-5 3-10-16,-8 11-8 16,-6 2-17-16,-7 4-56 15,-1-2-18-15,2-4-7 16,2-7 14-16,9-11 56 16,4-4 19-16,13-6 9 15,2-2 11-15,13-2 26 16,8-1 7-16,13-1 5 0,12 1-8 15,5-1-27-15,5 0-8 16,-5-3-10 0,-4-1-14-16,-5 0-102 0,1-3-103 15,-3 1 112-15</inkml:trace>
  <inkml:trace contextRef="#ctx0" brushRef="#br0" timeOffset="-79269.93">15178 15093 849 0,'5'-10'161'0,"0"0"117"15,1-1-67-15,-2 0-27 16,0 5-20-16,-1 0-5 16,-3 2 2-1,1 7-11-15,-1 6-31 0,0 7-20 16,-1 14-46-16,-2 1-13 16,-2 12-25-16,-1 6-8 15,-2 2-5-15,0 4-14 16,2-4-60-1,0-1-57-15,6-8-172 0,0-2 163 0</inkml:trace>
  <inkml:trace contextRef="#ctx0" brushRef="#br0" timeOffset="-78397.1">16211 15120 1566 0,'0'-2'148'0,"0"3"91"16,0 5-52-16,2 10-66 16,0 6-42-16,-1 9-42 15,-1 5-15-15,-4 1-19 16,1 2-1-16,1-6-2 16,-1-5-2-16,3-10-1 15,0-7-3-15,3-12 1 16,0-8 0-16,3-12 4 15,2-4-1-15,4-8 9 16,3-2 4-16,8 0 6 16,2 3 5-16,2 10-4 15,-3 6 0-15,-3 15-8 16,-4 7-2-16,-7 9-13 0,0 6-16 16,0 2-11-16,-1-2 0 15,2-5 10-15,-1-4 12 16,0-10 16-16,0-3 9 15,2-11 16-15,-2-3 8 0,3-5 2 16,-2 1-5-16,3 2-13 16,2 2-9-16,-3 8-7 15,1 3-3-15,2 9-4 16,0 4-1-16,4 7 0 16,2-1 0-16,3-4 1 15,3-1 0-15,1-8 1 16,-2-3 2-16,-2-7 8 15,-4-4 9-15,-5-4 20 16,0-4 10-16,-2 1 7 16,-3 0-2-16,-3 9-16 15,-4 5-8-15,-3 14-15 16,3 10-6-16,-3 14-6 0,2 5-1 16,1 0-1-16,0-3-2 15,3-12-3-15,2-6-17 16,4-16-63-16,2-7-54 15,3-21 189-15,3-9-96 16</inkml:trace>
  <inkml:trace contextRef="#ctx0" brushRef="#br0" timeOffset="-78255.03">16972 14787 2003 0,'-21'22'169'16,"3"-1"110"-16,8-10-176 15,4-4-77-15,6-8-124 16,5-5-53-16,9-6 63 16</inkml:trace>
  <inkml:trace contextRef="#ctx0" brushRef="#br0" timeOffset="-77974.39">17383 14854 1639 0,'0'23'187'0,"-9"1"132"0,-2 2-103 15,-7-1-120-15,-4-1-33 16,2-1-33-16,-2-2-10 16,3-6-14-1,8 1-6-15,3-2-9 0,8-1-3 16,12 0 0-16,1-3 2 16,8 2 9-1,-1-1 4-15,-4 4 18 0,-3 2 7 0,-9 2 6 16,-6 3 1-16,-15 0-10 31,-3 1-9-31,-14-2-30 16,-8-3-24-16,-7-8-100 0,-2-7-89 0,11-13-289 15,8-5 285-15</inkml:trace>
  <inkml:trace contextRef="#ctx0" brushRef="#br0" timeOffset="-77732.3">17444 14959 1100 0,'57'-17'178'0,"-6"7"175"16,-7 4-43-16,-18 11-74 0,-16 5-31 16,-16 7-67-16,-12 4-31 15,-10 5-50-15,-3 1-19 16,5-6-26-16,6 1-10 16,16-9-9-1,9 1-1-15,14-1 1 0,10-3 3 16,9 5 6-16,-1-1 1 15,-9 1 0 1,-7 3 0-16,-17 4 6 16,-5 0-10-16,-14 1-41 15,-9 1-32-15,-10-6-117 16,1-4-94-16,-3-13 158 0</inkml:trace>
  <inkml:trace contextRef="#ctx0" brushRef="#br0" timeOffset="-77219.12">17787 15150 1481 0,'19'3'154'0,"2"-3"113"16,-2-3-111-16,0-4-21 16,-2-2-32-16,-2-2-11 15,-2-3-17-15,-5 0-3 16,-8 1-3-16,-6 2-5 15,-9 4-14-15,-6 4-10 16,-7 11-25-16,1 9-10 16,0 14-27-16,4 6-11 0,11 5-10 15,6-4 1-15,10-8 13 16,9-5 7-16,13-13 9 16,6-5 2-16,10-11 7 15,8-6 6-15,8-11 15 16,4-4 2-16,-9-6 2 15,-3-7-1-15,-15 3-9 16,-6 1 1-16,-7 8-1 16,-5 10-1-16,-7 11-3 15,0 8-1-15,-3 10-1 16,-1 3-1-16,3 8-1 16,0-3-1-16,3 0 0 15,1-1-1-15,-1 1 5 0,-1-2 7 16,-10 1 13-16,-1-1 5 15,-12-3-1-15,-6 1-8 16,-8-4-13-16,-1-2-9 0,-5-5-31 16,-1-3-25-16,-9-7-62 15,-7-7 376-15,-25-9-213 16</inkml:trace>
  <inkml:trace contextRef="#ctx0" brushRef="#br0" timeOffset="-70558.14">6055 15935 555 0,'-2'-4'133'16,"0"-1"149"-16,-1 2-24 0,2-1-53 15,0 0-25-15,-4-1-42 16,4 0-20-16,-3 1-17 16,-3 0-5-16,2 3-23 15,-5 1-9-15,-3 4-23 16,-4 2-5-16,-10 8-9 15,-8 1-5-15,-8 8-10 16,-1 2-3-16,6 9-8 16,4 5-2-16,7 10-4 15,5 4-1-15,10 3-2 16,4 0 1-16,16-8-5 16,7-4-3-16,5-16 2 0,6-7 1 15,3-13 8-15,1-8 2 16,2-7 3-16,-3-5 1 15,-9-5 17-15,-5-1 6 16,-10-4 11-16,-9-3 3 16,-7 4-12-16,-2 3-4 15,-8 6-9-15,0 6-5 0,-5 9-5 16,0 6-4-16,6 13-29 16,2 4-40-16,7 6-144 15,2-3-175-15,10-8 211 16</inkml:trace>
  <inkml:trace contextRef="#ctx0" brushRef="#br0" timeOffset="-70228.24">6266 16106 1150 0,'-3'3'119'16,"-2"3"92"-16,-6 4-136 15,0 5-27-15,-6 8-33 16,4 2-2-16,5 5-3 16,2 2-2-16,9-2-4 0,5-4-4 15,8-9 26-15,5-7 20 16,8-9 49-16,3-5 18 16,-1-10 18-16,-2-4-2 15,-9-8-19-15,-5-3-4 16,-8-8-23-16,-6 0-8 0,-5 1-12 15,-5 6-6-15,-13 12-19 16,-4 5-9-16,-11 12-20 16,0 6-21-16,-1 12-87 15,2 7-76-15,8 7 88 16</inkml:trace>
  <inkml:trace contextRef="#ctx0" brushRef="#br0" timeOffset="-69647.31">7266 16078 573 0,'8'-3'202'0,"-2"-1"178"16,-2 1-93-16,0 1-36 16,-4 3-53-16,0 2-28 0,-3 5-50 15,3 5-25 1,-7 7-41-16,1 5-16 0,-10 10-20 16,-5 2-8-1,-8 11-17-15,-2 2-20 0,-2 1-51 16,3-4-33-16,9-9-89 15,0-8-34-15,9-14 127 16</inkml:trace>
  <inkml:trace contextRef="#ctx0" brushRef="#br0" timeOffset="-69312.51">7013 16150 938 0,'0'-1'139'0,"0"1"121"16,0 0-42-16,3 2-61 0,-1 3-30 15,4 5-35-15,3 5-13 16,3 8-12-16,8 4-2 16,9 10-3-16,8 0-11 0,9 1-19 15,3-3-10-15,0-3-18 16,-3-2-2 0,-9-3-76-16,-1-2-70 0,-5-2 78 15</inkml:trace>
  <inkml:trace contextRef="#ctx0" brushRef="#br0" timeOffset="-67478.26">6364 8616 736 0,'4'-7'107'16,"-1"1"53"-16,3 1-22 16,-2 1-27-16,-1 2-16 15,4 1 7-15,-5 2 4 0,5 2-2 16,4 1-23-16,3 0-18 15,2-2-28-15,1-2-10 16,7-5-4-16,5-3-3 16,13-5-4-16,4-1-1 15,18-1-6 1,6 0-2-16,10 0-4 16,1 1-1-1,1 2 0-15,9 1 0 0,8 0 0 16,2 2 0-16,2 0 0 15,-1 0 1-15,2 3-1 16,0-2 0-16,10-2-1 16,5 1-1-16,2 0-1 15,5 2-1-15,10 4 2 16,-2 1-1-16,-3 6 1 16,6 3 1-16,-2 4 2 15,-11 0 2-15,0-3 3 16,-2-3 0-16,-9-2-3 15,2-3-2-15,0-1-1 16,5 1-1-16,-7-1 1 16,-4 1 0-16,-4 3 0 15,-7 1 3-15,-6 2 1 16,0 1 0-16,-15-5 3 0,-7-1-1 16,-14 0 1-16,-5-4 0 15,-5 3 1-15,-10 0 6 16,-14-1 31-16,-9 1 23 15,-17-2 21-15,-9 1 1 16,-14-2-25-16,-13 0-23 16,-8 2-20-16,-5-4-5 15,-12 1-7-15,-4 0-1 16,-18-2 0-16,-5 3-1 0,-9 0-1 16,-7 4 1-16,-7 0-4 15,-3 5-1-15,-5 1-1 16,-8-7-1-16,6 3 1 15,-4-4 0-15,-11-3 6 16,8 0 3-16,4-3 8 16,-5 1 2-16,3-1-3 15,4 0-3-15,-7-3-3 16,4 4-1-16,6 2 7 16,6 4 0-16,0 1-1 15,2 1 4-15,8 0 0 16,3 0-2-16,14-4 0 15,5-2-6-15,5-6-3 16,4-1 1-16,10 3-11 0,12-1 0 16,16 3-8-16,7-1-24 15,14-1-57-15,5 3-50 16,12-1 62-16</inkml:trace>
  <inkml:trace contextRef="#ctx0" brushRef="#br0" timeOffset="-61502.68">7991 15969 1091 0,'-1'0'137'0,"-3"3"103"0,-1 1-51 15,-2 4-53-15,0 1-31 16,2 2-34-16,-1 4-15 16,2 9-28-16,0 8-12 15,2 13-13-15,-1 5-3 16,2 7 0-16,0-1-3 15,3-3-25-15,2-6-30 16,4-10-157-16,0-3-180 0,2-11 218 16</inkml:trace>
  <inkml:trace contextRef="#ctx0" brushRef="#br0" timeOffset="-61171.54">8193 16146 957 0,'2'0'156'0,"-3"-2"129"16,0 4-89-16,-1 2-92 16,-2 2-39-16,4 7-35 15,0 5-11-15,0 6-11 16,1 6-4-16,-1 4-4 0,6 4 0 16,4 2-2-1,-1-11-1-15,7-10-1 16,1-5 0-16,-2-20 12 15,3-3 15-15,-3-13 28 16,-5-11 10-16,-3-8 10 0,-2-2-4 16,-6-9-15-1,-4 3-4-15,-4 7-12 0,-1 4-7 16,-6 14-5-16,-1 5-5 0,1 15-15 16,0 11-9-16,1 16-68 15,-2 5-38 1,10 7-176-16,1-1 157 0</inkml:trace>
  <inkml:trace contextRef="#ctx0" brushRef="#br0" timeOffset="-60510.57">8662 16181 1125 0,'-1'0'146'0,"-2"0"109"15,-2 0-48-15,-2 4-78 16,-2 2-38-16,-3 7-50 15,2 3-16-15,-1 8-23 16,-5 5-6-16,9 8-11 16,5 2-6-16,4 0-4 15,11-4 1-15,2-12 6 16,0-5 7-16,7-10 5 16,1-5 0-16,-2-11 3 15,1-7 0-15,-4-10 8 16,-2-2 8-16,0 2 15 0,-2 2 6 31,-3 4-3-31,0 7-2 16,-3 13-11-16,0 6-6 15,0 17-7-15,0 5-4 16,4 5-22-16,-1 5-1 16,5-14 2-16,2-7 0 15,5-19 19-15,-1-10 5 16,-1-11 21-16,-1-2 14 0,-7-4 26 15,-1-1 6-15,-2 8-3 16,2 6-9-16,0 12-22 16,0 7-10-16,-4 11-14 15,1 5-2-15,1 12-5 16,0 9-2-16,-5 6 1 16,-1 3 0-16,-4-4 4 15,-9-4 0-15,4-3-1 16,-7-5-1-16,-4-5-2 15,2-5-5-15,-11-11-32 16,0-5-33-16,-6-13-93 16,-1-11-90-16,6-13 135 15</inkml:trace>
  <inkml:trace contextRef="#ctx0" brushRef="#br0" timeOffset="-60260.23">9290 16229 995 0,'10'4'211'0,"-3"2"180"0,-9 4-162 15,-6 2-46-15,-9 7-89 16,-2 1-33-16,-4 7-33 16,2 4-9-16,5-3-16 15,5 1-5-15,11-2-9 16,6-5-2-16,10-4-3 15,8-5 1-15,9-12 2 16,5-4 23-16,8-13-83 16,2-8-297-16,3-18 252 15</inkml:trace>
  <inkml:trace contextRef="#ctx0" brushRef="#br0" timeOffset="-59867.95">10039 16182 1068 0,'17'2'134'0,"3"1"80"16,7 2-113-16,5 0-33 15,9-1-56-15,2-2-6 16,-2-2 9-16,-3 1-29 16,-14 1-203-16,-8 3 159 0</inkml:trace>
  <inkml:trace contextRef="#ctx0" brushRef="#br0" timeOffset="-59711.64">10012 16381 1162 0,'8'4'178'16,"6"1"213"-16,10-5-255 15,6-1 2-15,15 1-67 16,4-3-22-16,3-4-58 16,2-1-71-16,1-1 50 15</inkml:trace>
  <inkml:trace contextRef="#ctx0" brushRef="#br0" timeOffset="-59208.78">11392 15965 752 0,'-9'-1'196'0,"-1"-2"180"0,-3 10-146 15,-2 4-37-15,-6 7-77 16,-3 7-29-16,-3 13-50 15,-4 6-16-15,-6 17-20 16,1 8-10-16,-3 11-55 16,9 4-30-16,16-1-68 15,14-7-4-15,18-25 51 16,9-15 27-16,7-31 128 16,2-11 53-16,-3-20 68 15,-8-6 32-15,-3-6-18 16,-4-1-23-16,-9 6-44 15,-6 6-20-15,-11 5-29 16,-8 6-12-16,-10 8-24 16,-1 7-13-16,-8 11-38 15,5 3-24-15,-4 9-66 16,5-3-45-16,15-2-149 0,10-5-236 16,21-7 319-16</inkml:trace>
  <inkml:trace contextRef="#ctx0" brushRef="#br0" timeOffset="-58879.04">11608 16185 797 0,'0'0'217'0,"0"3"179"0,-4 7-161 16,-2 5-53-1,-1 13-104-15,-7 5-31 0,3 10-38 16,4 11-8-16,3 4-8 15,11 0 2-15,7-8-10 16,9-14-1-16,6-20-2 16,-1-10 0-16,-1-17 66 15,-5-8 20-15,-1-14 57 16,-3-7 15-16,-7-5-28 16,-4-3-8-16,-9 1-42 15,-5 1-13-15,-8 4-21 16,-3 1-7-16,-3 11-8 15,-5 5-20-15,1 12-63 16,-1 8-51-16,5 14-111 0,9 9 117 16</inkml:trace>
  <inkml:trace contextRef="#ctx0" brushRef="#br0" timeOffset="-58234.77">12155 16146 601 0,'-8'-8'174'16,"-3"2"219"-16,-1-1-133 16,2 3-59-16,-5 3-29 0,6 6-54 15,-6 5-27-15,1 10-46 16,1 4-18-16,-3 9-21 15,8 7-8-15,4 9-21 16,4 5-5-16,8 1-2 31,4-5 1-31,6-16 13 0,0-10 6 0,4-23 8 16,0-7 15-16,-1-17 59 16,1-11 25-16,-6-11 38 15,-5-3 1-15,-8-5-37 16,-3 5-20-16,-10 5-32 15,-6 7-14-15,-10 13-16 16,-1 7-19-16,2 18-78 16,0 9-53-16,6 12 63 15</inkml:trace>
  <inkml:trace contextRef="#ctx0" brushRef="#br0" timeOffset="-57478.87">12922 16117 1518 0,'-8'-4'200'16,"-1"2"150"-16,-7 0-177 0,0 4-27 16,-12 5-85-16,-4 4-23 15,-1 10-26 1,-5 3-8-16,10 9-13 0,4 5-11 0,8 6-21 15,6-2-1-15,11-5 4 32,7-6 8-32,10-15 17 15,5-7 4-15,6-10 6 16,8-9 7-16,5-8 18 16,0-1 9-16,-1-5 7 15,-8 0-2-15,-10 6-2 16,-5 1-6-16,-8 10-1 15,-4 8-3-15,-7 14-10 16,-4 9-8-16,-1 12-30 16,4 3-13-16,2 0-5 15,2-6 6-15,6-13 19 16,-3-9 10-16,9-13 11 16,-1-5 10-16,0-10 24 15,4-4 10-15,0-2 12 16,-1-5-2-16,-2 5-5 15,-1 5-6-15,-2 10-13 0,-2 7-7 16,-1 14-11-16,-3 9-4 16,2 12-7-16,0 5-2 15,0 5-3-15,0 1-7 16,-3-2-10-16,0 0 2 16,-8-5 4-16,-6-4 10 15,-9-2 12-15,-6-8 2 0,-3-8-3 16,0-7-4-16,-2-15-8 15,4-5-5-15,-1-14-29 16,2-2-29-16,11-2-79 16,6 2-45-16,18 5-100 15,4 1-70-15,12 0 208 16</inkml:trace>
  <inkml:trace contextRef="#ctx0" brushRef="#br0" timeOffset="-57258.77">13511 16243 1148 0,'3'1'264'16,"-4"3"216"-16,-13 6-175 0,-6 5-62 15,-8 7-105-15,-3 5-44 16,1 5-48-16,3-3-18 16,6 1-26-16,5-2-7 15,13-7-13-15,9 0-3 16,12-15-3-16,7-2 2 15,4-11 4-15,7-5-25 16,5-4-77-16,0-7 122 0,0-9-45 16</inkml:trace>
  <inkml:trace contextRef="#ctx0" brushRef="#br0" timeOffset="-55479.45">14877 16216 330 0,'5'1'119'0,"-1"1"138"15,-1 0-35-15,0 1-25 16,-3 1-11-16,0 0-22 31,-3-1-8-31,3-1-31 0,0-2-17 0,0 0-26 16,0 0-7-16,-1-7-10 16,0 2-1-16,-1-5-3 15,1-2-8-15,-5-5-16 16,0-2-9-16,-4-2-12 15,-2 2-5-15,-3 5-3 16,-2 4-2-16,1 9-7 16,0 6-6-16,-2 14-15 15,2 10-7-15,2 12-11 16,3 6-11-16,5 6-7 0,0-2 6 16,6-11 16-16,4-8 13 15,0-16 18-15,9-9 11 16,0-14 20-1,2-8 12-15,2-8 25 0,-2-3-3 16,-1-2-14-16,-5 1-8 16,-4 6-14-16,-2 4-3 0,-7 7 11 15,0 5 3-15,-1 8-3 16,1 8-4-16,-2 8-16 16,3 4-6-16,1 5-6 15,2-2-1-15,4-3-3 16,3-2 1-16,3-4-3 15,2-2 0-15,2-1 3 16,1-3-17-16,5-3-68 16,0-2-40-16,4-6-201 15,3-1 182-15</inkml:trace>
  <inkml:trace contextRef="#ctx0" brushRef="#br0" timeOffset="-55246.75">15279 16302 1433 0,'-4'-4'194'16,"-3"2"160"-1,-4 0-84 1,-5 3-114-16,1 3-48 16,-4 8-58-16,0 5-21 15,-3 10-18-15,-3 1-6 16,9 7-18-16,8 1-4 0,8-1-5 15,9-2-15-15,8-4-50 16,5-4-40-16,3-7-139 16,6-6-148-16,7-7 237 15</inkml:trace>
  <inkml:trace contextRef="#ctx0" brushRef="#br0" timeOffset="-55057.99">15621 16344 896 0,'-1'-18'203'0,"-7"6"186"16,-1 5-81-16,-9 14-130 16,-1 10-48-16,-6 16-60 15,-6 5-23-15,5 9-29 16,2-1-12-16,10-2-68 16,9-6-32-16,13-9-61 15,6-7-30-15,12-10-59 0,2-8-92 16,5-10 198-16</inkml:trace>
  <inkml:trace contextRef="#ctx0" brushRef="#br0" timeOffset="-54366.79">15695 16468 883 0,'5'16'106'0,"4"-2"148"0,6-9-158 16,5-5 3-16,8-10 35 15,2-3 4-15,7-6-6 16,-3 1-9-16,-8 0-27 16,-8 1-10-16,-17 5-5 15,-7 4-12-15,-20 7-24 16,-6 5-14-16,-9 14-36 16,-3 10-24-16,8 12-48 15,3 7-17-15,14 6 0 16,6-4 18-16,13-13 41 15,8-11 16-15,11-19 17 16,5-8 9-16,13-18 34 16,4-7 14-16,9-12 23 15,-2 0 1-15,-3-3 0 0,-7 4-10 16,-3 7-17-16,1 3-9 16,-4 13-25-16,-1 4-1 15,-12 11-5-15,-6 5 1 16,-7 7-3-16,-5 4-4 15,-3 2-18-15,-8 2-11 16,-3 3-24-16,-4 0-5 16,-6-2 3-16,4-4 8 15,6-10 16-15,11-6 6 0,1-1 7 16,10-3 3-16,8 0 5 16,7 1 6-16,3-4 5 15,3-2 5-15,5-9 6 16,5-5 3-16,2-8 14 15,0-3 0-15,-6-1 3 16,-5 2-3-16,-10 6-3 16,-5 2-3-16,-11 12-1 15,-4 10-3-15,3 3-9 16,0 12-5-16,3 11-11 16,4 3-3-16,4 2-2 15,1 0 1-15,5-6 1 16,0-1 3-16,-3-1 22 0,-5-1-42 15,-12 1-10-15,-7-1-17 16,-13-4-63-16,-3-1 4 16,-7-5-92-16,0-4-29 15,-3-7 115-15</inkml:trace>
  <inkml:trace contextRef="#ctx0" brushRef="#br0" timeOffset="-53912.75">16586 16379 1322 0,'22'12'171'0,"-1"3"127"0,-7 5-145 15,-6 3-53-15,-5 6-59 16,-3 1-20-16,0 4-17 16,0-1-4-16,5-6-35 15,4-3-16-15,9-12-29 16,5-7-15-16,2-12 28 15,3-7 15-15,3-10 61 16,-1-3 35-16,-4 2 56 16,0 2-5-16,-7 8 30 15,-3 7 0-15,-8 10-26 16,-1 5 10-16,-2 8-60 16,-4 4-21-16,4 1-26 15,-1-1-2-15,6-5-7 16,4-4 0-16,3-8 1 0,3-2 1 15,4-9 14-15,3-4 12 16,3-5 26-16,0 0 15 16,3 1 9-16,-3 3-1 15,-5 12-17-15,1 4-14 16,-6 15-17-16,-4 5-9 16,-1 9-16-16,-5 4-18 15,-5 2-74-15,-3 0-48 0,-2 1-99 16,-6-1-225-16,-8-3 288 15</inkml:trace>
  <inkml:trace contextRef="#ctx0" brushRef="#br0" timeOffset="-53770.71">16708 16164 1482 0,'5'-2'278'0,"-8"6"374"15,-3-2-453-15,2-3-233 16,-3-5 17 0,-2-5-8-16</inkml:trace>
  <inkml:trace contextRef="#ctx0" brushRef="#br0" timeOffset="-53284.07">18194 16047 1636 0,'4'15'205'0,"0"2"189"16,0 0-166-16,-4 6-98 15,-4 5-47-15,-8 6-54 16,-2 5-14-16,-2 10-33 15,-3 0-23-15,-3 2-38 16,2-1-14-16,4-8 18 16,7-4 20-16,14-9 35 15,9-7 13-15,14-9 13 16,1-4 4-16,13-7 2 16,1-4 0-16,10-6-10 15,6-5 12-15,6-6-68 16,-3-4-74-16,-10-4 80 15</inkml:trace>
  <inkml:trace contextRef="#ctx0" brushRef="#br0" timeOffset="-52954.13">18567 16163 1704 0,'10'4'181'0,"5"-4"190"0,4-6-274 15,4-3-22-15,9-1-39 16,1 2-4-16,1 5-10 16,3 3-5-16,-6 6-6 15,-2 5-3-15,-9 5-14 16,-9 3-14-16,-15 8-39 16,-11 6-26-16,-13 7-20 15,-2 5 4 1,-9 6 37-16,2-1 27 0,8-5 55 15,7-6 16-15,16-13 4 16,8-6 0-16,19-13-13 16,8-4-7-16,19-6-4 15,15-3-5-15,3-7-20 16,-1-2-25-16,-5-7-155 16,-4 0 125-16</inkml:trace>
  <inkml:trace contextRef="#ctx0" brushRef="#br0" timeOffset="-52749.69">19533 16395 2514 0,'1'0'62'0,"2"-6"-14"0,-1-6 52 0,-4-11-98 16,-4-7 346 0,-4-8-261-16</inkml:trace>
  <inkml:trace contextRef="#ctx0" brushRef="#br0" timeOffset="84227.57">1175 8021 143 0,'-7'8'70'16,"3"-1"76"-16,-4 1-4 0,2 2-6 16,5-1 6-16,-7 0 6 15,-3-2-9-15,3-3-39 16,5-3-24-16,1-1-18 16,3-2 5-16,8-3 20 15,0-1 5-15,11 3-12 16,-1 2-15-16,12 2-26 15,2 4-11-15,2 0-13 16,6 0-4-16,8-2-5 16,10-2-1-16,18-5 3 15,-1-1 3-15,2-4 2 16,0 1 1-16,-8-1-2 16,-5 0 1-16,-11 4 2 15,-9 2 16-15,-14 3-69 16,-10 0-36-16,-20 0-136 0,4-3-176 15,-17-6 234-15</inkml:trace>
  <inkml:trace contextRef="#ctx0" brushRef="#br0" timeOffset="84604.22">1805 7849 617 0,'-15'2'100'0,"6"-2"85"0,0 2-55 16,5-2-10-16,3 4-11 15,-2 1 4-15,5 7-21 16,7 3-12-16,6 7-18 16,8 6-15-16,10-4-24 15,3 1-10-15,6-5-6 16,1-2 2-16,-7-2 6 16,-7-2 12-16,-18 2 15 15,-11 1 3-15,-25 6-4 16,-12 4-11-16,-16 10-14 15,-12 1-10-15,-8 7-87 16,-2 2-133-16,-19 9 123 16</inkml:trace>
  <inkml:trace contextRef="#ctx0" brushRef="#br0" timeOffset="97214.56">5989 16990 335 0,'-7'-8'116'0,"-1"1"99"16,0-1-37-16,0 2-13 16,0 3-9-16,-2-1-1 15,1 6-21-15,4 4-15 16,-3 1-28-16,4 1-14 0,-3 0-18 16,3-4-4-16,8 1-4 15,6-1-6-15,5-5 2 16,5-1-2-16,2 1-21 15,1 1-6-15,-4 7-14 16,-4 4-1-16,-5 5 4 16,-7 5-1-16,-3 6 2 15,2 5-2-15,-9 0-2 16,-2-2-1-16,-6-6-3 16,5-5-2-16,3-9-1 15,4-5-2-15,9-3-2 16,0-2 2-16,5-3 1 15,1-1 5-15,5-2 4 0,-1 2 13 16,1 3 10 0,0 5-2-16,-2 8 5 0,-5 5-9 15,-10 9-9-15,-8 3 1 16,-9 7-2-16,0 2-2 16,-5-1-3-16,2-4-3 15,-4-10-53-15,-2-5-34 16,0-14-96-16,0-5-88 0,12-7 152 31</inkml:trace>
  <inkml:trace contextRef="#ctx0" brushRef="#br0" timeOffset="97547.3">6417 17150 823 0,'-1'3'131'0,"-4"3"89"0,-1 6-119 16,4 6-28-16,-1 9-62 15,3 3-5-15,7 5-6 0,-1 0 0 16,8 2-2-16,-2-5 0 16,7-10 17-16,-7-8 24 15,4-17 61-15,-3-8 32 16,-6-19 44-16,-6 0-7 15,-1-9-30 1,-6-2-21-16,-1 7-43 0,-5-1-16 16,-7 7-23-16,-3 5-11 0,-10 9-17 31,7 8-6-31,-4 10-85 0,3 7-66 0,3 10 80 16</inkml:trace>
  <inkml:trace contextRef="#ctx0" brushRef="#br0" timeOffset="98754.76">7427 17196 818 0,'0'-8'120'16,"-2"2"105"-16,1 1-20 0,-2 2-51 15,-2-1-19-15,0-1-25 16,-2-1-6-16,1-2-10 16,-3 0-12-16,-1 1-27 15,-1 1-17-15,-2 4-23 16,5 2-7-16,-1 8-8 15,-3 5-3-15,2 8-9 0,1 10-24 16,2 6-37 0,5 5-16-16,3 3-3 0,1-7 23 15,4-5 40-15,2-9 18 16,2-15 11-16,2-9 12 16,2-14 31-16,0-10 14 15,2-14 24-15,0-1-1 16,0-6-12-16,1 5-3 0,-1 10-22 31,1 6-12-31,-5 16-15 0,-1 9-7 0,-6 14-2 16,0 8-2-16,-2 7-8 15,0 1-1 1,-1-3 0-16,1-6-3 0,1-10 2 16,3-6 0-1,1-9 0-15,0-6 9 16,3-7 11-16,4 3 5 0,6-1 0 15,1 4-3-15,7 10-9 16,-2 3-5-16,-2 9-1 16,0 4 0-16,-10 3 0 15,0-1 1-15,-5-7 3 16,-8 1-1-16,0-11 0 0,-1-1 0 16,2-9-2-16,-3-8 0 15,-1-8-2-15,-2-6 0 0,8 3 3 16,3 1 0-16,4 7 0 15,3 5-1 1,3 10-3-16,1 3-2 0,7 9-4 16,2 5 0-16,3 3 1 31,0 0-1-31,-6-5 6 16,-2-4 1-16,-3-6 0 0,2-3 1 15,-4-5 1-15,-2-4 3 0,-6-5 7 16,0-3 3-1,-2 0 4-15,0 3-2 0,-2 3-2 16,0 4 2 0,-9 6 11-16,-2 3 7 0,-8 7-4 15,-5 5-4 1,-6 6-17-16,1 5-9 16,7 6-5-16,6 3-3 15,16 4-3-15,6-5 0 16,16-2 1-16,3-1 1 15,-1-14 0-15,6 1 1 0,-1-9-5 16,-3-6-69-16,6-8-133 16,2-4 128-16</inkml:trace>
  <inkml:trace contextRef="#ctx0" brushRef="#br0" timeOffset="99195.83">8930 17204 1565 0,'5'7'107'0,"-3"3"32"16,1 2-38-16,-9 1-55 16,-4 3-24-16,-5 4-17 15,0 7-2-15,-3 7-5 0,1 5-4 16,3 5-5-16,2-5-1 15,5-5 2-15,6-5 2 16,5-8 3-16,6-5 1 16,9-4-1-16,7-4 0 0,9-5 4 15,4-3 0 1,2-5 1-16,-4-6 0 0,-5-6 0 16,-1-3-20-16,0-6-100 15,-2-2-100-15,1 0 112 16</inkml:trace>
  <inkml:trace contextRef="#ctx0" brushRef="#br0" timeOffset="99512.18">9233 17182 1097 0,'2'0'159'16,"1"-1"137"-16,7 1-144 15,6 0-26-15,9 1-28 16,5 1-8-16,2 0-15 15,3 0-3-15,-11 4-26 0,-5 3-7 16,-9 3-10-16,-5 5-6 16,-4 9-7-1,-9 3-5-15,-9 12-25 0,-8 3-22 16,-14-1-10-16,4-1 1 16,7-6 19-1,4-5 17-15,16-8 6 16,8-2 1-16,16-6 4 0,9-3 4 0,13-7 3 15,3-4-1-15,6-9-7 16,-1-7-1-16,-3-11-51 16,6-4-64-16,-4-2 67 15</inkml:trace>
  <inkml:trace contextRef="#ctx0" brushRef="#br0" timeOffset="100205.52">10113 17350 1265 0,'6'6'180'0,"-1"1"233"16,-1 2-256-16,-2 10-76 15,-2 3-34-15,-3 9-59 16,-2 3-17-16,-1 0-11 16,2-3 0-1,3-13 16-15,0-6 12 0,2-14 13 16,3-8 11-16,3-11 21 0,4-3 13 31,2-4 16-31,6 1 0 0,5 7-12 16,1 5-9-16,1 10-21 0,-3 4-7 15,-5 8-8-15,-2 2-1 16,-3 4-1-16,-1 1-2 16,-8 0-1-1,4 1 1-15,-3-7-1 16,2-2 1-16,2-7-1 0,-1-3 0 0,3-4 0 15,-1-1 0-15,4 1 3 32,0 5-1-32,3 5 2 15,0 6-1-15,3 6-3 16,3 1 0-16,0-1 0 16,0 0-1-16,-5-7 2 15,-1-3 0-15,0-8-1 16,1-3 5-16,3-7 21 15,-5-2 10-15,-3-1 21 16,-1 0 10-16,-5 4 1 0,-1 4-4 16,-4 8-16-16,1 1-13 15,3 16-25-15,0 9-7 16,9 11-42-16,-2 4-28 16,3-2-87-16,1-11-49 15,2-16-117-15,3-12 163 16</inkml:trace>
  <inkml:trace contextRef="#ctx0" brushRef="#br0" timeOffset="100367.84">10737 17120 1536 0,'1'12'163'16,"-1"-2"146"-16,-5-7-221 15,-1-3-12-15,0-5-149 16,3-4-92-16,9-6 92 16</inkml:trace>
  <inkml:trace contextRef="#ctx0" brushRef="#br0" timeOffset="100668.13">11120 17222 1241 0,'3'21'219'0,"-5"-1"197"16,-1 0-167-16,-15 0-125 16,-3 1-54-16,-6 5-41 15,-5 1-18-15,8 6-11 16,2 0-2-16,10-5-2 16,6-2-2-16,8-8-2 15,5-4 7 1,12-4 12-16,1-2 10 0,6-1 13 15,2 0-2-15,-4 2-5 16,-3 2 0-16,-17 5-3 16,-8 4-3-16,-15 2-8 15,-11 4-20-15,-4 3-64 16,-4-5-64-16,-2-5-404 16,6-10 341-16</inkml:trace>
  <inkml:trace contextRef="#ctx0" brushRef="#br0" timeOffset="100974.45">11371 17214 1491 0,'23'-2'132'16,"-8"5"102"-16,-7 9-57 15,-13 11-68-15,-5 8-30 0,-8 9-54 16,0 2-8-16,-2 1-7 15,6-5-2-15,8-9-4 16,7-7-3-16,14-9-1 16,9-4 1-16,9-3 12 15,7-1 4-15,3 3 5 16,-1 2 1 0,-9 3-3-16,-9 6 2 15,-17 4 2-15,-8 3-2 0,-22 4-37 16,-9 1-46-16,-8-6-101 15,-4-6-128-15,3-11 159 16</inkml:trace>
  <inkml:trace contextRef="#ctx0" brushRef="#br0" timeOffset="101556.58">11604 17434 1065 0,'29'11'164'0,"0"1"147"16,-10 1-175-16,-3 0-46 16,-2-5-46-1,-3-4 6-15,4-7 34 0,-4-5 16 0,-3-8 31 16,0-1-3-16,-4-4-35 16,-3-1-14-16,-2 1-37 15,-4 0-12-15,-2 9-6 16,-3 3-3-16,-1 9-4 15,-4 1-3-15,0 11-9 16,5 8-6-16,1 14-17 31,4 7-13-31,6 11-27 0,3 1-14 16,5-6 5-16,4-7 12 0,6-18 29 16,4-7 15-1,0-10 6-15,6-7 13 16,4-15 24-16,-1-8 12 15,3-15 21-15,-1-5-5 16,-4-4-9-16,-6-2-7 0,-4 5-14 16,-2 2-6-16,-1 12-10 15,-3 9-3-15,0 15-5 16,-1 4 0-16,-1 16-4 16,5 3 1-16,-1 9 1 15,2 4-1-15,0-1 1 16,-1 1-1-16,-2 0-1 15,-1 4 1-15,-7 2 1 16,-6 2-2-16,-5 1-2 16,-5-4 0-16,-9-5-4 15,-1-1 0-15,-12-10-1 16,-4-1 0-16,-10-10-34 16,-9-7-38-16,-8-13-127 15,-1-8-202-15,7-16 233 0</inkml:trace>
  <inkml:trace contextRef="#ctx0" brushRef="#br0" timeOffset="104760.05">1306 8148 462 0,'1'2'98'16,"-1"0"84"-16,-2-1-11 16,1 0-16-16,-6-1-8 15,0 2-14-15,-8 0-36 16,-2 1-15-16,-3 6-34 15,1 5-16-15,-12 10-18 16,-2 10-6-16,-7 10-4 16,-9 1 0-16,9 13-3 15,0 3-1-15,12 7 0 16,-1 7-3 0,9 5 0-16,2 7 0 15,3-1-2-15,2-1 0 16,10 5-2-16,2-2 0 0,5 13 0 0,6 6-2 15,1 13 2-15,-4 0 0 32,1 16 3-32,2 5 3 0,-1 9 1 15,4 3-1-15,5-2 11 16,3 4 2-16,8-3 2 16,6 4 1-16,5 5-13 15,9-3-2-15,2 7 1 16,-1 6 0-16,-3 3 0 15,-6 5 1-15,-7-3 0 16,8-1-1-16,2 1 1 16,9-7-1-16,7 7-2 15,8-6 1-15,-2 0-3 16,-6 3 1-16,3-5 2 16,-5 3 0-16,17-8 0 15,8-3 1-15,0-6 2 16,-2-3 0-16,-6-5 0 15,3 0 0-15,8-4-2 16,-1-6-1-16,-6 1 0 16,-5-6 0-16,1 3 0 0,7 0 0 15,2-6 0-15,-1-3 0 16,-12-11 0-16,-5-5-1 16,11-9 1-16,1-2 0 15,1-7 3-15,-1-3 6 0,-17-8 2 16,2-3 1-16,12-3-4 15,5-4-4-15,-2-6-3 16,1-6-1-16,-16-6 0 16,5-1 1-16,12-1 0 15,5 1 0-15,2 5 2 16,-5-1-3-16,-10-4 12 16,4-5 0-16,3-6 16 15,2-6 1-15,-9-1-6 16,-13 0 1-16,-7-6-15 15,-2 2 0-15,5-3-3 16,4-4 0-16,0-5 3 0,-3-3-1 16,-8-6-1-1,-7 3-1-15,-3-3-1 0,0-1-1 16,4 5 0-16,4 1 0 16,6 2 0-16,3 7 0 15,-5-1 1-15,-1-1 1 16,-14 1 0-16,-8-8 2 15,-6-1 0-15,-5-4 1 16,-8-4-5 0,0-2-12-16,-7-5-98 0,0 0-285 0,-3-17 243 15</inkml:trace>
  <inkml:trace contextRef="#ctx0" brushRef="#br0" timeOffset="105232.73">5597 16946 1150 0,'-3'5'115'0,"-3"-4"68"15,-2-2-39-15,2-4-61 16,-2-1-18-16,4 0-22 16,-2 2-12-16,6 4-20 15,-1 0-7-15,4 12-4 16,4 0-1 0,6 6-3-16,-2 4 1 0,4-2 1 15,1-1 1-15,-5-4 1 16,3 0 2-16,1-1 0 15,-4 0-1-15,3 4 1 16,3 1 0-16,-1 6 0 16,0 4 2-16,-5 6 1 15,-2 0 2-15,-6 2 1 0,-1-5 0 16,-7-9 0-16,-5-5 3 16,-5-6 2-16,-5-5 0 15,-7-3 0-15,-3-8 1 16,-12-16-3-16,-11-5-1 15,-16-18-35-15,-5-6-56 0,7-3 47 32</inkml:trace>
  <inkml:trace contextRef="#ctx0" brushRef="#br0" timeOffset="106825.73">5783 17408 385 0,'-2'17'72'0,"1"0"67"0,-1-1-50 16,1-4-42-16,0 0 7 15,-2-5 19-15,0-2 15 16,1-3 11-16,-1-1-4 15,2-1-5-15,0 0-6 16,-7 2-11-16,4 2-9 0,-3 1-16 16,4 2-5-16,-3 0-8 15,0-1 5-15,4-1 3 16,0-2 3-16,2-2 8 16,-5 2 1-16,2-2-2 15,-4 0-5-15,-1 0-20 16,0-1-7-16,0 0-14 15,0 0-3-15,-1 1 1 16,-3 4-1-16,-4 5 11 16,-6 6 3-16,-11 6 5 15,-5-1 3-15,-15 4-9 16,-2-4-3-16,-4-4-6 16,1-7-2-16,9-8-5 15,4-4-1-15,11-6-20 16,6 1-43-16,3-7 39 0</inkml:trace>
  <inkml:trace contextRef="#ctx0" brushRef="#br0" timeOffset="129006.25">9560 8387 463 0,'-7'1'120'0,"-2"4"115"0,-1 2-47 16,0 0-74-16,3 1-25 15,0-4-17-15,1-1 1 16,2-3 6-16,-9-5-1 16,3-1-21-16,0 1-15 15,-6-1-24-15,6 7-6 0,-9 4-9 16,0 2-1-16,-6-1 1 16,-1 4-2-16,1-1 1 15,3-5 3-15,7 6 10 16,3-5 6-16,11 0 8 15,1 4 0-15,2-8-2 16,8 6-2-16,6-3-6 16,3-3-1-16,13 5-5 15,1-3-3-15,6 3-3 16,4 2-1-16,2-4 0 16,4 0-1-16,4-3 3 15,7 0 2-15,4-1 2 0,6 0 0 16,-1 2 1-16,-1 2-2 15,0-1-3-15,0-1 0 16,9-3-4-16,1-6 0 16,0 0-1-16,-5-1 0 15,3-1-1-15,9 4 0 16,5-4-1-16,1 2 0 0,-2 2 0 16,-10 1 1-16,3 5 0 15,1-2 2-15,-8 2 10 16,-7-2 9-16,-23-2 9 15,-8-1 1-15,-16-1-4 16,-6 1-5-16,-10 2 18 16,-5 1 6-16,-13-1 0 15,-6-1-4-15,-16-1-26 16,-12 1-8-16,-24-1-7 16,-5-2 0-16,-10 5-1 15,-1-4 0-15,-2 2-1 16,-8 1 0-16,-5 0-1 15,-1 5 0-15,1 0-2 0,-2 1 1 16,1 2 0-16,4 2 1 16,5 1 0-1,8 2 0-15,5 4 0 0,-2-2-1 16,6 6-2-16,8-2 0 16,18 1-1-16,5-1 0 15,13-2 0 1,4-3 1-16,14-1-6 0,8-1-4 0,13-3-3 31,11 0 1-31,21-5 7 0,10-3 2 0,30-4 3 16,15-3 1-1,19 0 3-15,8 0 5 16,18 0 7-16,-7 0 4 0,6 3 2 16,6 1-2-16,-11 0-3 15,1 4-5-15,6 1-5 16,-4 3-1-16,-11 1 0 15,1 0-1-15,-8-2 17 16,-5-2 3-16,-6 2 7 16,-7-2 2-16,-15 1-12 15,0 0-3-15,-18-1-2 0,-4 0-1 32,-22-2 4-32,-19-1 3 0,-9-2 11 0,-19-1 3 15,-10-3-4 1,-10-5-4-16,-26 0-15 15,-5-6-5-15,-18 1-6 16,-2 1 0-16,-9 0-9 16,-10-3-3-16,-11 5-6 0,-15 0 2 0,-8 7 6 31,-4 8 3-31,2 4 5 0,-5 3-1 0,4 3 0 16,8 1-1-1,2-1 1 1,4-1 0-16,14-2 2 15,7-4 0-15,18-1 1 16,18 0 1-16,15 2-1 16,8-1-2-16,16 0-3 15,5-3-5-15,19 2-10 0,13 1-2 16,16 4 3 0,11 5 6-16,14-1 12 0,7-1 9 15,22-1 1-15,15-2 2 16,10-6-1-16,6 1-5 15,6-4 1-15,-5-1-2 16,-3 1 12-16,-11 0-18 16,-23 1-18-16,-11 1 18 0</inkml:trace>
  <inkml:trace contextRef="#ctx0" brushRef="#br0" timeOffset="131604.93">6393 8455 878 0,'-17'7'96'0,"2"-2"83"16,7 1-25-16,2-5-2 16,5 1-8-16,9 1-10 31,2-2-20-31,14 9-37 0,6 0-18 0,2 4-36 15,2 3-11-15,11-1-11 0,7 4-2 32,30-4-3-32,10-3-1 0,18-8 0 0,15-8 1 15,17-10 18-15,7-5 5 16,22-3 3-16,-6-2 9 16,7 3 5-1,-2 0 2-15,-24 2 7 16,1 5-6-16,-29 7-16 15,-17 2-3-15,-33 8 0 0,-18 0 1 0,-44 2 14 16,-17 3 1-16,-43-1-5 16,-21 2-5-16,-28 1-19 31,-6 1-5-31,-21-4-6 16,1-1-3-16,-6-4-5 15,-15-4 0-15,15-1 5 16,-9-6 3-16,-4-1 4 15,10 0 2-15,4-3 0 16,-1 3-2-16,16-1-2 16,5 3-4-16,18 3-5 15,14 2 1-15,14 1 0 16,12 0 3-16,19 0 1 16,12-2-8-16,27 4-12 0,13 4-4 15,29 7 0-15,12 5 9 16,18 3 18-16,9 0 8 15,16 0 19-15,6-6 8 0,7-3 14 16,5-3 4-16,7-8 5 16,0-4-3-16,8-10-11 15,7-2-6-15,-15-4-16 16,0-2-4-16,-15 4-5 16,-14 0-1-16,-20 3 1 15,-13 5 3-15,-33 2 0 16,-15 2-16-16,-38 5-92 15,-18 8-48-15,-39 20 63 16</inkml:trace>
  <inkml:trace contextRef="#ctx0" brushRef="#br0" timeOffset="-195672.65">7765 17875 444 0,'-1'0'106'16,"-4"0"93"-16,-2 4-67 16,4-2-17-16,-3 3-27 15,-1 2-11-15,3-5-20 0,-4 4-13 16,-1-3-22-16,-1-2-8 16,4 0 5-1,-1-3 14-15,6-4 33 0,1 0 17 16,2-4 21-16,-4 2 6 15,7-1-16-15,6-2-5 16,0 2-12-16,5 0-16 16,0-3-14-16,-1 3-10 15,1 3-23-15,0 5-3 0,-7 5-6 16,1-1 0-16,-4 5 0 16,0 1 2-16,-6 4 2 15,-2 9-5-15,-3 7-18 16,-2 1-17-16,0 6-28 15,-2-5-4-15,2-6 7 16,-2-2 16-16,2-13 23 16,0-5 10-16,4-9 7 15,3-8 4-15,8-2 27 16,0-1 11-16,1 3 12 16,2 2 4-16,-2 5-22 15,3 4-8-15,-1 6-18 0,-1 5-2 16,-4 10-5-16,-5 4 2 15,-4 8 4-15,-6 0 1 16,-4 1 0 0,-1 2 0-16,-3-9-5 0,-4 2-2 15,-7-3-3-15,0-15-3 16,-7-4 1-16,0-6-16 16,5-9-39-16,1 7-19 15,13-6-78-15,5-4-62 0,12 3 125 16</inkml:trace>
  <inkml:trace contextRef="#ctx0" brushRef="#br0" timeOffset="-195232.11">8039 18003 587 0,'0'-7'162'0,"0"3"160"0,5 0-82 16,0 5-71 0,1 3-34-16,0 5-40 0,-3 5-20 15,1 3-42-15,-3 7-11 16,1 3-14-16,4 2-4 0,-2 11-5 15,5-8-3-15,3-4-3 16,0-8 1-16,4-10 0 16,0-2 3-16,0-12 20 15,-2-4 27-15,3-16 60 32,-5-7 18-32,-3-1 7 0,-4-5-11 0,-5 5-47 15,0 1-11-15,-7 3-24 16,0 5-11-16,-6 3-10 15,-4 4-6-15,-5 7-1 16,-2 1-4 0,0 10-13-16,-2 7-22 0,0 7-85 15,5 5-66-15,-1 6 92 16</inkml:trace>
  <inkml:trace contextRef="#ctx0" brushRef="#br0" timeOffset="-194555.5">8859 17900 1026 0,'0'8'154'16,"-1"1"135"-16,1 0-36 0,-3 2-70 15,-1 1-24-15,-1 2-47 16,0 0-27-16,-5 5-37 16,0 4-18-16,-2 4-16 15,-3 6 0-15,-3 5-5 16,-3 2-3-16,0 5-29 16,-2 1-25-16,2-5-61 15,2-3-31-15,2-14-94 16,0-8-72-16,5-16 177 15</inkml:trace>
  <inkml:trace contextRef="#ctx0" brushRef="#br0" timeOffset="-194336.02">8666 18011 956 0,'-3'6'181'15,"3"2"178"-15,-2 4-68 16,2 3-79-16,3-2-29 15,3 1-54-15,4 5-29 0,5 7-50 16,1 5-18 0,7-3-22-16,3-3-6 0,7 3-12 15,1-2-10-15,5 3-68 16,-2 0-66-16,0-7 84 16</inkml:trace>
  <inkml:trace contextRef="#ctx0" brushRef="#br0" timeOffset="-193723.3">9401 17976 981 0,'5'-4'168'16,"-1"-1"132"-16,-4 6-77 15,-1 3-42-15,-3 6-46 16,1 3-29-16,-1 4-31 0,-1 6-14 16,0 8-23-16,2 3-8 15,-4 14-21-15,7-6-3 16,0-1-5-16,0 7-2 15,6-6-20-15,-1 1-23 16,4 1-66-16,2-10-52 16,3-14-150-16,-1-3-175 0,3-20 277 15</inkml:trace>
  <inkml:trace contextRef="#ctx0" brushRef="#br0" timeOffset="-193392.95">9592 18178 1179 0,'-7'2'133'0,"1"6"95"15,1-6-46-15,-2 7-82 16,-2-1-35-16,0 4-42 16,1 4-15-16,7 15-11 15,4-5-3-15,6 6-9 16,5 3-7-16,4-11-1 0,4-4 2 15,4-10 6-15,3-5 8 16,-4-7 4-16,1-7 18 16,-5-12 44-16,0-6 22 15,-9-12 39-15,-5 6-4 16,-6-2-13-16,-4 0-16 16,-10 9-25-16,-1 1-10 0,-8 11-22 15,-1 0-8 1,1 16-22-16,1 2-32 0,3 7-123 15,2 13-98-15,8 4 126 16</inkml:trace>
  <inkml:trace contextRef="#ctx0" brushRef="#br0" timeOffset="-193063.33">10016 18161 1150 0,'0'20'140'16,"0"3"131"-16,-3 0-193 15,3 12-24-15,0-2-49 16,6 2-8-16,6 3-21 16,3-12-2-16,6-11 0 0,2-7 1 15,2-13 63 1,1-6 46-16,-4-13 70 0,-2 1 40 15,-8-9 6-15,-6 4-22 16,-13 1-42-16,-3-7-30 16,-11 11-45-16,-4-9-19 15,-6 11-25-15,-5 7-12 16,7 4-66-16,0 8-56 16,9 6-143-16,11-1 133 0</inkml:trace>
  <inkml:trace contextRef="#ctx0" brushRef="#br0" timeOffset="-192230.53">10720 18130 1066 0,'-12'-4'111'0,"-2"0"73"15,-3-2-17-15,2 3-55 16,-1 0-22-16,1 4-36 15,2 6-18-15,1 11-23 16,1 5-10-16,5 9-32 16,3 4-44-16,5 4-64 15,5 0-2-15,8-10 27 16,4-6 41-16,10-16 89 16,-1-8 31-16,2-16 59 15,-2-6 25-15,-7-5 15 16,1-9-7-16,-3 6-27 15,-10 2-9-15,-2 11-31 0,-3 12-17 16,-2 11-24-16,1 8-14 16,-3 8-27-16,0 6-12 15,4-1-14-15,0-5-1 16,5-4 14-16,-1-10 10 16,2-12 5-16,2-4 4 15,3-17 19-15,1 3 11 16,2-5 22-16,1 7 7 15,-3 8-4-15,2 10-7 0,0 11-15 16,2-3-10-16,0 19-8 16,-2 0-2-16,1 8-4 31,-6 9-1-31,-6 1-2 0,-5 4 0 0,-11 5 2 16,-3-4 1-16,-10-10 1 15,-1-13 0-15,-1-7-6 16,-2-14-4-16,1-8-37 15,-1-9-25-15,5-19-76 16,6-1-50-16,13-7-138 16,7 7 174-16</inkml:trace>
  <inkml:trace contextRef="#ctx0" brushRef="#br0" timeOffset="-192026.4">11374 18143 1178 0,'6'6'217'0,"-4"3"150"0,-7-1-27 16,-10 9-167-16,-6 5-65 0,-4 2-74 15,4 5-20 1,5 7-14-16,7-6-6 16,8-1-10-16,5-1-9 15,11-16-36 1,4-4-26-16,12-12-74 0,5-8-63 0,10-11 125 15</inkml:trace>
  <inkml:trace contextRef="#ctx0" brushRef="#br0" timeOffset="-191696.83">12044 18209 975 0,'20'1'163'0,"4"-6"141"16,3 4-104-16,4 1-82 15,-4 0-52-15,-1 2-34 16,-4-7-47-16,-6 3-170 16,-5 0 132-16</inkml:trace>
  <inkml:trace contextRef="#ctx0" brushRef="#br0" timeOffset="-191522.33">12054 18339 1138 0,'-1'31'219'0,"5"-9"238"16,0 1-255-16,7-5-113 15,6-8-50-15,4-2-38 16,9-8-1-16,2-9-116 0,3-5-119 15,7-5 133 1</inkml:trace>
  <inkml:trace contextRef="#ctx0" brushRef="#br0" timeOffset="-190815.44">12919 18094 766 0,'-6'2'135'0,"0"-1"122"15,2 1-30-15,-4 2-57 16,3-3-20-16,-1 5-22 16,1-5-10-16,7-3-18 15,-3 5-3-15,11-6-17 0,0 3-10 16,4-1-18-16,8-2-16 16,-2 4-17-16,2 3-5 15,-4 8-5-15,-2 0 0 16,-5 2 1-16,-3 10 1 15,-3-2 0-15,-5 0-5 16,-6 7-15-16,-1-9-9 16,-6-3-9-16,1 7 4 15,3-7 9-15,1-1 6 0,8-10-5 16,1-2 0-16,7-4 10 16,4-3 8-1,1 3 26-15,4 4 10 0,1-3 2 16,-3 5 1-16,-4 1 5 15,-3-2 1-15,-8 8-3 16,-7-1-5-16,-6-1-18 16,-5 4-10-16,-2-8-17 15,-3 2-18-15,-2-4-48 16,-1-5-27-16,-7-7-70 16,1-5-49-16,3 0-341 15,9-1 340-15</inkml:trace>
  <inkml:trace contextRef="#ctx0" brushRef="#br0" timeOffset="-190485.56">13387 18155 904 0,'6'9'213'0,"-2"1"233"16,-5 5-205-16,-7 3-110 15,-5 9-56-15,-2 8-56 16,8 0-11 0,3 8-52-16,2-3-26 0,7-2-21 15,-1-6-3-15,9-19 41 16,3-6 23-16,1-16 54 16,-1-9 30-16,0-4 54 0,-1-6 25 15,-2-1-9-15,-4 4-17 16,-7-3-31-16,-5 5-16 15,-13 12-18-15,-1-5-8 16,-5 12-12-16,-1-1-37 16,3-4-99-16,-2 8-87 15,5-2 90-15</inkml:trace>
  <inkml:trace contextRef="#ctx0" brushRef="#br0" timeOffset="-190186.71">13599 18194 1116 0,'19'10'179'0,"-8"11"136"16,-1-6-95-16,-10 7-125 15,-3 3-46-15,-3-1-40 16,2 7-7-16,6-2-7 16,5-6-3-16,9-10-3 15,6-4 0-15,4-8 3 16,5-5 2-16,-7-7 33 15,-3-3 31-15,-2-12 46 16,-7 2 31-16,-4-6-6 16,-3-2-20-16,-9 15-33 0,-8-7-27 15,-13 4-22-15,-10 11-8 16,-6-9-40-16,4 11-33 16,6 3-109-16,8 3-94 15,14 8 138-15</inkml:trace>
  <inkml:trace contextRef="#ctx0" brushRef="#br0" timeOffset="-189905.17">13910 18180 816 0,'13'14'198'0,"-2"2"177"0,-6 3-208 31,-2 2-63-31,2 4-83 0,-3-1-15 0,5-3-8 16,2-3-2-16,2-10-1 15,3-6 1-15,2-5 26 16,2-13 67-16,0-7 79 16,-1-2 32-16,-2-7 30 15,-3 4-52-15,-11 2-63 16,-2 2-28-16,-15 8-47 16,-1 8-13-1,-6 7-39-15,0-1-42 0,4 6-131 0,0 2 64 31,8-7 29-31</inkml:trace>
  <inkml:trace contextRef="#ctx0" brushRef="#br0" timeOffset="-189160.15">14516 18134 1363 0,'0'-3'122'16,"-1"3"84"-16,-2 0-41 15,-3 0-52 1,-2 4-27-16,-8 5-40 0,-1-1-15 0,-4 9-21 16,-3 2-4-16,4 11-8 15,-1 8-15 1,8 4-24-1,6 6-8-15,8-17 2 16,6-6 10-16,9-12 20 16,5-9 9-16,6-4 33 15,2-8 18-15,8-7 37 16,-1-5 13-16,0-11-2 16,-4 5-5-16,-6 2-23 15,-8 4-11-15,-13 18-18 16,-1 5-9-16,-4 15-19 15,0 6-16-15,4 7-28 16,1-5-2-16,8-5 5 0,-2-1 10 16,6-16 14-16,0-4 13 15,-2-9 24-15,1-9 13 16,0 0 23-16,-2-2-3 16,0 3-10-16,1-3-6 15,-2 12-13-15,0 2-7 16,0 9-7-16,-3 10-2 0,1 7-5 15,-2 9-1-15,-2 6-8 16,-2 9-5 0,-5 3-1-16,-3-1-2 0,-6-2 5 15,-1-7 1-15,-7-15 2 16,-1-3 0-16,-3-7-3 16,1 3-9-16,-5-9-33 15,1-5-22-15,-1-21-78 16,0-5-57-16,12 0-280 15,11 3 280-15</inkml:trace>
  <inkml:trace contextRef="#ctx0" brushRef="#br0" timeOffset="-188926.98">15224 18246 1676 0,'10'2'198'0,"-6"7"127"0,-5 8-85 15,-13 7-131-15,-5 5-43 16,-8 2-37-16,-1-3-14 16,4 2-12-16,5 2-3 15,6 6-8-15,13-1-5 16,9-9-9-16,7-4-1 16,15-21 14-16,0-3-31 15,9-15-87-15,5-14-72 0,7-11 84 16</inkml:trace>
  <inkml:trace contextRef="#ctx0" brushRef="#br0" timeOffset="-188235.87">16500 18439 1192 0,'-1'-4'139'16,"0"-3"114"-16,-1 2-37 0,1-3-48 16,-5 3-21-16,-2-5-37 15,1-7-20-15,-3 0-41 16,1-3-15-16,-5 0-20 16,-5 4-4-16,2 3-4 15,-4 11 0-15,1 7-33 16,3 12-30-16,-2 14-69 0,6 5-48 15,9 17-82 1,3 4 20-16,8-6 75 0,7-9 77 16,5-24 191-16,3-12 50 15,0-21 54-15,-2-10-6 16,-3-16-50-16,-1-7-29 16,0 2-46-16,-1-4-18 15,-4 19-18-15,-3 5-6 16,-1 11-7-16,-4 16-4 0,-3 15-9 15,0 11-12-15,-2 21-45 16,2 8-27-16,3 3-70 16,2-7-20-1,7-5-82-15,3-17-205 0,8-29 279 16</inkml:trace>
  <inkml:trace contextRef="#ctx0" brushRef="#br0" timeOffset="-187985.1">16920 18256 1059 0,'-5'1'265'0,"0"6"295"15,-7-1-248-15,-8 17-152 0,-1-6-56 16,-11 14-63 0,6 0-16-16,0 1-16 0,-4 14-6 15,10 1-9 1,5 8-12-16,9-4-32 15,12-3-19-15,13-11-52 0,6-15-22 16,8-10-44-16,1 0-39 16,3-6-150-16,-1-11 211 15</inkml:trace>
  <inkml:trace contextRef="#ctx0" brushRef="#br0" timeOffset="-187040.29">17211 18291 1292 0,'-8'-4'199'0,"-6"6"165"16,-5 0-78-16,-12 15-114 16,-2 5-43-16,-2 8-59 15,-1 11-21-15,11 4-34 16,4 9-10-16,13-5-11 16,8-10-24-16,8-3-55 15,4-18-31-15,11-13-75 16,4 8-33-16,9-13-31 15,5-5-10-15,1-2-20 16,-6-15 8-16,-6-10 48 16,-5 2 42-16,-12-1 141 15,-2 1 105-15,-6 9 152 0,-1 6 47 16,-2 8 45-16,-1 6-29 16,4 0-75-16,2 8-35 15,1 1-62-15,3-1-25 16,5-1-18-16,1-3 4 0,6-3-10 15,-3 0 20 1,0-6 6-16,-2-2-3 0,-6-3 0 16,-3-5-20-16,-9 5-13 15,-5 0-7-15,-9 8-7 16,-3 10-3-16,-1 14-15 16,2 7-10-16,2 14-21 15,2-1-11-15,7-7-7 16,3-3 3-16,10-6 9 15,4-9 8-15,8-1 5 16,1-8 2-16,2-25 6 16,2 9-1-16,8-16 16 15,5-6 8-15,3 4 9 16,4-12 7-16,-8 9-8 16,-2 8-5-16,-4 10-5 15,-10 14-4-15,-1 13-3 0,-5 7-2 16,-6 7-8-16,-1-2-5 15,-3-7-8-15,-2-5-1 16,-8-2 4-16,2-2 0 16,-4-6 2-16,2-3-4 15,5-1-4-15,4-5-1 16,4 2 5-16,4-1 5 0,6-9 6 16,3 3 2-16,5-13 5 15,4 1 4 1,-2-7 5-16,7 1 3 0,-4 6 1 15,-6 4-3-15,-3 4-2 16,-7 8-2-16,-4 6-2 31,0 1-2-31,2 8-2 0,-1 1-1 0,0 8-4 16,0-2 0-16,2 13 0 16,0-11-2-16,2-5 2 15,3 2 0-15,-7-13 0 31,1 9 0-31,-3-7 1 0,-4-2 2 0,3 0-2 16,-2-4 0-16,4 1-1 16,1-1-1-16,0-1-3 0,2-4 0 15,1 0-1-15,2-1 1 16,-4-6-42-16,2-5-28 16,1-9-91-16,-2-3-65 15,1 1-239 1,-1 3 266-1</inkml:trace>
  <inkml:trace contextRef="#ctx0" brushRef="#br0" timeOffset="-186899.09">18218 18221 2089 0,'-9'19'166'0,"1"1"85"15,2-5-91-15,2-1-111 16,1-8-34-16,6-3-131 15,-3-5 96-15,7-9-25 16</inkml:trace>
  <inkml:trace contextRef="#ctx0" brushRef="#br0" timeOffset="-184889">19133 18306 754 0,'0'-4'135'0,"-3"3"163"15,2 2-193-15,0 1-18 16,-1-7-16-16,2 0-1 15,0-4 16-15,0 8 18 16,3 0 20-16,-1 4 5 16,1 7-11-16,-1-7-14 15,2 6-27-15,-1-2-14 16,0 5-22-16,2 7-13 16,-3-2-17-16,-1 1-5 0,0-3-6 15,2-3-2-15,-3-7-1 16,0-4-2-16,0 0-3 15,1 0 0-15,-1 0 0 16,0-1 0-16,2-6 4 16,2-1 0-16,3-7 2 15,4-2 1-15,2-6 7 16,3-5 6-16,6 2 15 16,-2 1 6-16,2 15-1 15,1 2-2-15,0 9-9 16,-5 6-5-16,-5 1-9 15,-1 7-13-15,-5 4-35 16,-4 5-10-16,3 0-2 16,-4-2 13-16,4-8 25 15,2-8 13-15,4-15 17 0,3-5 9 16,3-9 18-16,3-6 2 16,1-1-9-16,4 8-7 15,-2 7-13-15,-1 10-1 16,1 15-42-16,-1 4-20 15,0 19-22-15,-1 3-8 16,-2 4 38-16,4-5 18 16,6-13 18-16,-1-6-1 15,9-17-4-15,-5-10 2 0,-2-14 7 16,0-4 3-16,1-9 16 16,-1 3 2-16,1 6 5 15,-5-3 3-15,-8 14 15 16,-4 10 5-16,-11 1 20 15,-6 6 1-15,-9 5-18 16,-7 0-9-16,-6 7-25 16,1 10-9-16,3 9-23 15,3-1-20-15,10 12-46 16,6 4-13-16,7-3 7 16,13 3 17-16,9-15 41 15,7-9 15-15,9-11 2 16,6-10 17-16,2-13 20 15,4-11 9-15,-8-11 23 16,-5-5-7-16,-13 3-7 0,-9 16-4 16,-7 3-6-16,-8 14-1 15,-9 5-5-15,-1 2-3 16,-5 7-13-16,3-3-6 16,3 0-9-16,1-6-5 0,2-4-2 15,2-7-1-15,7-7 12 16,7-4 9-16,3-2 17 15,6 2 7-15,2 1-1 16,4 0-3-16,-6 19-7 16,-1 0-5-16,-6 23-15 15,-2 2-9-15,-1 8-30 16,0 3-7-16,3-6 7 16,-1 2 5-16,5-10 21 15,-2-9 3-15,-2-16 8 16,3-11 5-16,-4-17 13 15,0-3 4-15,-1-5-1 16,-1 3-3-16,1 9-6 16,1 1-2-16,0 18-1 15,-1 5 1-15,-1 15-5 16,-6 14-5-16,-1 1-7 16,1 5-5-16,1 2 1 0,1-8 3 15,7-7 1-15,-1-8 0 16,2-20 1-16,4-5 4 15,-2-11 12-15,-1 3 3 16,7 0 8-16,-5 8 0 16,-3 4-2-16,-2 2 2 15,-13 12 0-15,-1 0-3 16,-5 10-8 0,4 0-8-16,6-2-9 0,-1 2-4 15,9-8 1-15,-8 0 1 0,4-10 6 16,-2-5 1-16,-2-1 8 15,-3-5 4-15,-3 1 8 16,-2-2 3-16,-4-4-2 16,-1 2-3-16,-6 8-5 15,0-4-2-15,-2 19-8 16,5 0-3-16,4 3-23 16,4 10-10-16,7-3-9 15,6 1 1-15,7 1 16 16,4-1 9-16,8-4 12 15,4 1 2-15,2-8 4 16,4 1 2-16,1-6 2 16,-4 0 5-16,-9 1 7 15,-2-2 1-15,-11 1-1 0,-4 0-5 16,-4 0-7 0,-3 0-2-16,-5 3-1 0,0 2-1 15,-3 22-18-15,-3 8-17 16,5 2-55-1,0 11-37-15,6-14-143 0,-2-10-55 16,0 8 12-16,-3-8 51 16,-2-12 246-16,-2 0 102 0,-10-9 104 15,-8 0 18-15,-6-4-46 16,-3 4-9-16,4-13-24 16,6-5-19-16,9 7-32 15,7-7-23-15,12 4-39 16,14-17-11-16,21-8-10 15,5-6-2-15,8-17-66 16,2 8-37-16,-5-12 58 16</inkml:trace>
  <inkml:trace contextRef="#ctx0" brushRef="#br0" timeOffset="-184684.85">22134 18359 1841 0,'11'-30'126'16,"-5"4"72"-16,-6 3 274 16,-5-7-357-16</inkml:trace>
  <inkml:trace contextRef="#ctx0" brushRef="#br0" timeOffset="-130478.92">17771 7160 907 0,'-10'2'70'0,"-1"-1"20"16,5-3 31-16,0-2 11 31,2 0 19-31,9 3 10 0,6 7-30 0,4 5-13 16,6 10-50-16,-3 2-23 0,14 3-32 15,6-2-6-15,14-2-7 16,2-4-1-16,6-6-33 16,-7-6-44-1,-14-9-170-15,-6-5 145 0</inkml:trace>
  <inkml:trace contextRef="#ctx0" brushRef="#br0" timeOffset="-130087.24">18167 7145 1497 0,'-7'15'104'0,"3"4"39"16,8 2-15-1,11 3-20 1,8 2-10-16,6 3-7 16,7 2-18-16,5-3-35 15,0-1-14-15,-9-3-15 0,-5 2-2 16,-25 1-2-16,-11 7 0 15,-31 5-34-15,-17-5-46 16,-30 6-108 0,-28-7-246-16,-33 3 251 0</inkml:trace>
  <inkml:trace contextRef="#ctx0" brushRef="#br0" timeOffset="-127805.58">21396 16028 716 0,'2'6'180'0,"0"3"192"16,-2 1-116-16,0 4-73 16,-2-1-28-16,-1-1-31 15,-1 2-12-15,-1-3-20 16,-2-1-6-16,-7 0-17 15,-5-1-8-15,-13 0-32 0,-2 2-15 16,-11 1-37 0,-9 0-2-16,-21 1-4 15,-5-2-5-15,5-2-11 0,3-3-18 16,21-4-21-16,7-1-11 16,5-1-22-16,7 0-13 15,12-3-50-15,9 1-62 16,9-1 144-16</inkml:trace>
  <inkml:trace contextRef="#ctx0" brushRef="#br0" timeOffset="-127523.23">20862 16003 1615 0,'-7'6'164'0,"-4"3"108"16,-1-1-128-16,-4 5-101 16,-2 0-29-16,-8-1-17 15,0 3-3-15,-6 2-23 16,0 3-6-16,5 8-10 16,2 3-4-16,21 6 16 0,8 5 5 15,22 3 16 1,8 0 6-16,10-4 3 0,6-7-7 15,4-16-156-15,7-11 118 16</inkml:trace>
  <inkml:trace contextRef="#ctx0" brushRef="#br0" timeOffset="-123913.54">23438 18177 588 0,'6'3'54'0,"2"-3"38"16,1 0-26-16,1-1-11 16,2-2 11-16,-1 2 30 15,0 0 12-15,-3 1 5 16,-2 5 3-16,-5 1-12 16,-2 1-13-16,-2-1-23 15,-4-2-14-15,-3 0-18 16,-2-3-3-16,-7 0-4 15,-2-2-6-15,-7-1-13 16,-3-1-2-16,-13 0-17 16,-12 5-23-16,-13 2-38 15,-4 3-7-15,5 10 13 16,9 1 22-16,10 7 38 16,2-2 6-16,7-4-1 15,3-2-1-15,11-8-5 0,11-2-27 16,14-7-109-16,-2-2-111 15,7-8 128-15</inkml:trace>
  <inkml:trace contextRef="#ctx0" brushRef="#br0" timeOffset="-123614.81">22895 18076 1197 0,'-3'21'194'0,"-1"-5"199"15,2-6-220-15,-4-8-119 16,1 2-28-16,-3-1-20 16,-3 4-6-16,-3 8-17 15,-1 4-12-15,-3 11-13 16,-5 5-7-16,4 11 2 15,1-1 6-15,12-6 14 16,7-3 4-16,23-8 11 16,2-5 0-16,13-6-21 0,3-7-55 15,-4-10 56-15</inkml:trace>
  <inkml:trace contextRef="#ctx0" brushRef="#br0" timeOffset="-90663.03">19061 10182 1035 0,'-7'-15'99'16,"-2"0"73"-16,0 0-32 15,-4 3-26-15,-6 1-24 16,-5 5-8 0,-10 1-5-16,-8 8 0 0,-3 5-1 0,-4 5-23 15,4 2-16-15,6 7-22 16,6 6-8-16,5 4-7 15,3 9-3-15,2 6-1 16,1 2 0-16,11 7-1 16,2-1 0-16,11-3 1 15,6-8-2-15,8-7 1 16,1-5-1-16,6-17 0 16,3 2 1-16,3-14-30 15,1-2-22-15,-3-10-69 16,-4-7-69-16,-10-5 108 15</inkml:trace>
  <inkml:trace contextRef="#ctx0" brushRef="#br0" timeOffset="-90230.72">18535 10463 1207 0,'-4'12'111'0,"3"-1"86"0,7-1-14 15,16 0-59 1,1-6-21-16,8-4-62 15,5-2-23-15,3-10-41 0,6-1-66 16,22-3-156-16,1-3-118 0,-2-1 177 16</inkml:trace>
  <inkml:trace contextRef="#ctx0" brushRef="#br0" timeOffset="-90151.58">19204 10359 838 0,'12'8'176'15,"-4"7"156"-15,-8 4-75 0,-14 11-117 16,-5 2-50-16,-10 7-59 15,0 1-19-15,-3-5-52 16,2 0-73 0,9-9 66-16</inkml:trace>
  <inkml:trace contextRef="#ctx0" brushRef="#br0" timeOffset="-90025.82">19016 10438 1240 0,'8'4'109'16,"3"8"78"-16,2 3-50 16,7 8-45-1,0 2-29-15,6 0-37 0,7 1-7 0,1-12-119 16,6-3-107 0,5-8 119-16</inkml:trace>
  <inkml:trace contextRef="#ctx0" brushRef="#br0" timeOffset="-89900.31">19500 10582 692 0,'8'4'127'31,"4"0"142"-31,1-5-134 0,1-6 27 0,5 0-9 16,0-2 5-1,-5-5-26 1,-2 3-14-16,-7-3-29 0,-6-1-12 0,-11 6-19 16,-4-1-9-16,-5 5-15 0,-2 3-9 15,-8 10-15-15,6 5-3 16,-8 12-9 0,6 7-3-16,13 5-4 15,2 0-2 1,12-5-17-16,6-2-25 15,6-12-91-15,10-4-70 16,11-12 109-16</inkml:trace>
  <inkml:trace contextRef="#ctx0" brushRef="#br0" timeOffset="-89664.92">19921 10416 1509 0,'-16'5'117'0,"-7"9"70"16,-6 2-21-16,-8 11-55 16,-3 4-17-16,7 7-37 15,9 0-21-15,16-5-19 16,11-2-7-16,23-8-8 16,4-6-3-16,18-5-2 31,1-4-24-31,2-13-66 0,4-2-57 15,5-10 68-15</inkml:trace>
  <inkml:trace contextRef="#ctx0" brushRef="#br0" timeOffset="-89270.99">20806 9976 1464 0,'2'19'115'0,"-3"3"68"16,0 5-21-16,1 13-16 16,-2 3-31-16,2 14-37 15,1 2-21-15,-6 0-33 0,0 2-9 16,-3-3-70-1,-4-2-67-15,7-3-331 0,-8-2 270 16</inkml:trace>
  <inkml:trace contextRef="#ctx0" brushRef="#br0" timeOffset="-88972.8">20517 10457 1201 0,'18'-9'126'0,"6"-1"84"0,16 1-35 16,-1 1 26-16,12 1-38 16,-2 0-21-16,2-1-43 15,6 3-19-15,-1 5-29 16,2 2-13-16,-10 9-25 16,-6 3-6-16,-23 11-2 15,-11 2 0-15,-10 12 4 16,-9 3 2-16,2 0-2 15,0-1-3-15,4-15-6 16,7-3-8-16,8-15-47 16,3-7-43-16,7-14-164 15,-2-11-261-15,2-15 303 16</inkml:trace>
  <inkml:trace contextRef="#ctx0" brushRef="#br0" timeOffset="-88846.94">20931 10266 1431 0,'-13'-8'103'16,"2"-1"41"-16,7 1-67 0,5-8-87 16,6 5-45-16,10-3-140 15,4-3-185-15,19 10 212 16</inkml:trace>
  <inkml:trace contextRef="#ctx0" brushRef="#br0" timeOffset="-88328.93">21335 10429 1384 0,'-3'43'151'16,"0"-4"87"-16,-8-9-51 16,0-8-9-16,2-12-42 15,0-7-13-15,5-14-45 16,1-7-14-16,2-8-27 16,2 0-12-16,9-4-17 15,3 2-8-15,11 6-3 16,1 6 1-16,5 14 2 15,8 6 3-15,1 11 2 16,1 5-3-16,-7 5-1 16,-7 0 0-16,-15-5 0 0,-4 1-1 15,1-6 1-15,-6-8 1 16,12-2-1-16,1-3 1 16,-4-8-1-16,6 2 0 15,-3-2 0-15,-1-3-1 0,1 5 0 16,-1 3 0-16,1 3 0 15,0 2-1-15,2 3 0 16,3 0-1-16,10-3-3 16,10-2-2-16,12-5-8 15,3-10 0-15,2-5 4 16,-3-2 6-16,-10-4 11 16,-1 1 10-16,-10-2 21 15,-5 2 18-15,-17 7 33 16,-7 3-1-16,-14 12-17 15,-7 5-21-15,-3 15-37 16,1 9-10-16,7 7-7 16,5 1-5-16,14-7-14 15,9-5-18-15,27-9-61 16,11-8-87-16,21-3-33 16,-1-4-86-16,-10-1-296 0,-5 0 399 15</inkml:trace>
  <inkml:trace contextRef="#ctx0" brushRef="#br0" timeOffset="-87840.75">18338 11340 1115 0,'8'4'174'15,"4"0"286"1,4-2-362-16,6-1-45 0,1-1-2 15,6-4-28-15,7-2-6 16,0-3-16-16,4-2-2 0,-7-2-23 16,-2-1-41-16,-9 1-126 15,-1 3-104-15,-9 10 149 16</inkml:trace>
  <inkml:trace contextRef="#ctx0" brushRef="#br0" timeOffset="-87662.44">18310 11538 1574 0,'23'2'78'0,"8"-3"32"15,11-3 9-15,7-6-35 16,2-1-13-16,-3 3-42 16,-6-5-37-16,-8 1-155 0,4 0 114 15</inkml:trace>
  <inkml:trace contextRef="#ctx0" brushRef="#br0" timeOffset="-87462.99">19097 11245 2032 0,'-9'8'70'0,"1"7"68"0,-1 6-36 16,1 8-15-1,-1 5-21-15,7 9-19 0,-9-6-19 16,11 3-21-16,4-7-7 16,-3-14-41-16,14 6-59 0,-4-19-369 31,10 7 299-31</inkml:trace>
  <inkml:trace contextRef="#ctx0" brushRef="#br0" timeOffset="-87195.93">19431 11385 1705 0,'-10'10'52'0,"4"11"-7"16,4 2-41-16,-5 4-4 16,6 4-1-16,2-10-5 15,14 1 7-15,14-11 34 16,1-8 42-16,3-3 44 15,-3-10 9-15,-4 6-9 16,-5-3-29-16,-13-6-3 16,-6-1-5-16,-11-8-13 15,-8-1-9-15,-8 0-35 0,-2 4-14 16,0 4-28-16,-10 2-23 16,13 9-90-16,-4 1-70 15,11 3 104-15</inkml:trace>
  <inkml:trace contextRef="#ctx0" brushRef="#br0" timeOffset="-86929.39">19845 11379 1226 0,'-1'20'198'0,"-2"2"258"16,-5 3-329-16,-8 2-77 15,5 6-28-15,4-5-22 16,3-6-2-16,13-10 2 15,1-6 11-15,11-8 19 16,7 1 16-16,2-5 21 16,1-7 4-16,-7-1 8 15,-8-4-4-15,-12 4-3 16,-4 4-9-16,-14-5-22 16,-7-2-11-16,-9 1-55 15,-4 3-39-15,-2 7-116 16,2 6-103-16,2 1 153 15</inkml:trace>
  <inkml:trace contextRef="#ctx0" brushRef="#br0" timeOffset="-86615.06">20179 11469 1189 0,'15'4'228'15,"-14"0"291"-15,-6 4-330 16,-11 0-84-16,-7 1-49 15,6 7-44-15,1 0-4 0,16-1-8 16,7-6-4 0,19-1-1-16,12-6-6 0,5-1 25 15,-2-1 12-15,-4-6 35 16,-10-1 20-16,-9-3 6 16,-6 4 6-16,-12-6-12 15,-8 2-11-15,-21-6-24 16,-6 1-17-16,-15 3-40 15,-1 0-23-15,-1 7-63 16,9 0-64-16,17 2-485 16,13-3 415-16</inkml:trace>
  <inkml:trace contextRef="#ctx0" brushRef="#br0" timeOffset="-86364.09">20853 11326 1565 0,'3'0'219'0,"-1"3"152"0,2 10-149 16,-1 7-33-16,1 14-73 15,-2-1-18-15,0 8-46 16,-1 2-16-16,-2-8-34 15,0 1-24-15,-2-12-74 16,0-2-59-16,1-7-182 16,-1-6 182-16</inkml:trace>
  <inkml:trace contextRef="#ctx0" brushRef="#br0" timeOffset="-86205.49">20737 11436 1259 0,'0'9'223'0,"1"-2"287"16,1 1-278-16,13 1-43 16,3-4-35-16,11 0-47 0,7 0-24 15,5-10-51 1,3-1-14-16,8-4-55 0,-1-3-62 16,0-6 57-16</inkml:trace>
  <inkml:trace contextRef="#ctx0" brushRef="#br0" timeOffset="-85419.13">22070 11169 1358 0,'1'1'124'16,"0"2"79"-16,-4-2 25 16,-12 1-47-16,-4 4-24 0,-12 9-47 15,-10 5-30-15,-7 20-41 16,1 10-15-16,2 14-25 16,4 6-7-16,19-2-3 15,8-6-4-15,17-18-4 16,6-14 1-16,18-14 0 15,11-6 4-15,3-14 19 16,8-2 11-16,-7-5 16 16,-11-8 9-16,-8 2 7 15,-13-3 7-15,-17-2 1 16,-9 5-3-16,-26 3-21 16,-4 8-17-16,-11 10-52 15,1 3-30-15,18 3-83 16,10 0-67-16,22-7 121 15</inkml:trace>
  <inkml:trace contextRef="#ctx0" brushRef="#br0" timeOffset="-85105.96">22411 11327 1262 0,'11'3'261'15,"-14"2"303"-15,-7 3-320 16,-21 8-121-16,-8 5-60 15,-5 11-49-15,2 0-5 0,15 5-7 16,10-7-3-16,17-4-9 16,11-6-2-16,19-12 1 31,12 1 6-31,10-16 12 0,3 1 9 0,-5-6 18 16,-11-4 5-16,-12 2 10 15,-9-6 1-15,-13 0 1 16,-6-6-6-16,-18-1-14 15,-8 0-17-15,-18 2-53 16,-10 7-30-16,-4 8-66 16,8 6-42-16,19 0-197 15,17 2 218-15</inkml:trace>
  <inkml:trace contextRef="#ctx0" brushRef="#br0" timeOffset="-84823.76">22782 11284 1601 0,'12'13'161'0,"-5"1"106"0,-7 1-55 16,-11 5-118-16,-15 3-22 15,0 9-28-15,6-1-8 16,12 0-8-16,8-2-8 0,17-19-16 16,16 0-5-16,15-10 2 31,-2-8 13-31,2-2 19 0,-4-2 11 0,-11-11 8 15,-1 3 1-15,-10-1 10 16,-14-7 2-16,-17 0-8 16,-10 0-10-16,-12 4-36 15,-2 6-28-15,-16 10-55 16,1 7-35-16,-7 3-84 16,3 4 100-16</inkml:trace>
  <inkml:trace contextRef="#ctx0" brushRef="#br0" timeOffset="-84210.18">19964 11961 1236 0,'0'7'152'16,"0"2"135"-16,0 0-48 15,0 9-29-15,2-1-30 16,-1 4-43-16,0 5-30 15,-1 6-50-15,-2 3-17 16,2 12-29-16,-2-4-8 16,2 1-23-16,-3-8-25 0,4-5-73 15,1-9-44-15,0-12-140 16,6 1-214-16,-5-15 307 16</inkml:trace>
  <inkml:trace contextRef="#ctx0" brushRef="#br0" timeOffset="-84037.25">19869 12203 1389 0,'-10'4'151'0,"3"0"97"15,7 0-53-15,6-1-71 16,10-1-16-16,9-3-2 16,2-4-7-16,12-5-26 0,4-1-24 15,12-3-46-15,6 0-60 16,4-4-544-1,-1 3 417-15</inkml:trace>
  <inkml:trace contextRef="#ctx0" brushRef="#br0" timeOffset="-83487.58">20656 12086 1213 0,'26'-1'155'0,"-7"3"146"15,4 0-75-15,-2 6-36 16,-6-4-38-16,6 1-45 16,1-3-27-16,-2-3-28 15,2 2-10-15,-2 2-13 16,-4 1-8-16,-9 5-10 0,-2 0 0 16,-15 4-15-16,-3 4-10 15,-9 2-4-15,-3 1-1 16,6 1 13-16,-2-5 6 15,17 0 0-15,4-1 1 16,12-3 7-16,11 2 4 16,4 0 10-16,7-1 1 15,3 7 8-15,4 1 1 16,-2-3 0-16,-10 1 2 0,-8 3-1 16,-16 1 1-16,-22 1-5 15,-7-3-5-15,-19-3-16 16,-2-5-4-16,0-4-32 15,3-3-24-15,11-9-64 16,4-5-42-16,8-13-44 16,9-2-56-16,10-9 150 15</inkml:trace>
  <inkml:trace contextRef="#ctx0" brushRef="#br0" timeOffset="-83204.51">21257 12176 1720 0,'7'12'137'0,"-2"4"58"0,-2 3-62 16,-3 12-95-16,-1-4-18 15,1-1-1-15,1 3 4 16,8-15-7-16,6-5 18 16,12-7 11-1,3-10 1-15,4-9 16 0,3 0-9 16,-7-1-1-16,-4 0 4 15,-21 4 12-15,-11 0-4 0,-25 0-14 16,-11-1-11-16,-7 5-31 16,-3 1-19-1,8 6-59-15,1 1-43 0,14 2-138 16,7-1-104-16,12-3 195 16</inkml:trace>
  <inkml:trace contextRef="#ctx0" brushRef="#br0" timeOffset="-82921.64">21685 12163 1813 0,'0'20'148'0,"-1"5"77"16,-5 2-107-16,-6 5-77 0,5-1-30 16,-3-8-13-16,0-4-5 15,14-9-7-15,6-4 5 16,14-3 14-16,10-3 15 15,5-7 25 1,3-3 4-16,1-9 5 0,2 3 0 16,-17-3 1-16,-6 1 15 15,-28-1 2-15,-16-3-7 0,-17 1-20 16,-9 1-32-16,-1 5-59 16,1 3-35-1,10 7-86-15,4 0-53 0,14 5 119 16</inkml:trace>
  <inkml:trace contextRef="#ctx0" brushRef="#br0" timeOffset="-82606.41">22130 12143 1531 0,'9'4'126'0,"-4"0"108"16,-4-1-118-16,-9 3-50 15,0 5-6-15,-3 5-3 16,0 5 10-16,0 5-10 0,1 1-4 16,7-3-32-16,6-3-14 15,14-10-16 1,6-4 2-16,10-7 17 0,5-6 19 16,8-5 33-16,4-4 10 15,-11-5 22-15,-7-1-2 16,-17 0-2-16,-9 1-2 15,-20 1-26-15,-12 0-15 16,-22 0-58-16,-7 4-39 16,0 10-89-16,2 2-29 0,2 11 84 15</inkml:trace>
  <inkml:trace contextRef="#ctx0" brushRef="#br0" timeOffset="-77088.79">19122 12924 1087 0,'4'3'178'15,"-2"-2"186"-15,6-1-221 16,1 0-8-16,4-2-30 16,2-1-2-16,7 0-3 15,7 0-5-15,15 7-25 0,3 4-13 16,2 1-26-16,0 0-16 15,-10-4-20-15,-6 0-18 16,-6-5-42-16,-9 1-25 16,-6 1-82-16,-3-1-75 15,-7 0 141-15</inkml:trace>
  <inkml:trace contextRef="#ctx0" brushRef="#br0" timeOffset="-76920.87">19185 13044 1671 0,'-6'7'144'0,"5"-2"91"0,7-2-47 0,10-2-65 15,6-1-14-15,18-2-33 16,5-1-20-16,6-1-37 16,-2-1-35-16,-6 0-102 15,-4 0-72-15,-1 0 90 16</inkml:trace>
  <inkml:trace contextRef="#ctx0" brushRef="#br0" timeOffset="-76554.08">20281 12801 1841 0,'6'6'151'15,"-6"1"86"-15,7 8-29 0,-11 7-88 16,-8-2-30-16,-14 10-50 16,-12 1-17-16,-13 1-15 15,1 5-6-15,1 1-22 16,8-3-17-16,15-2-19 15,3-4-1-15,18-7 15 16,6-1 15-16,13-4 18 16,9-2 3-16,14 0 3 15,9-7 2-15,13-3-2 16,5 0-1-16,-5-8-14 16,-5-1-26-16,-21-6-79 15,-7-6-50-15,-10 0-131 16,-3-2-184-16,-5-2 291 15</inkml:trace>
  <inkml:trace contextRef="#ctx0" brushRef="#br0" timeOffset="-76349.74">20364 13037 1349 0,'3'-2'201'0,"-1"-1"178"0,5 3-97 16,-4 4-71-16,-6 5-38 0,-1 11-40 15,0 6-25 1,-5 11-46-16,1 8-21 15,-4 7-27-15,-5-4-8 0,-2 1-16 16,4-7-18-16,-1-2-48 16,7-1-34-16,9-8-74 15,-1-2-31-15,12-16-165 16,4-6 212-16</inkml:trace>
  <inkml:trace contextRef="#ctx0" brushRef="#br0" timeOffset="-75973.31">20823 12932 1877 0,'5'4'147'0,"-5"5"74"15,-5 3-31-15,-8 7-77 16,-11 0-16-16,0 8-32 0,-2 3-15 15,-5 6-29-15,8 9-12 16,-4 2-15-16,3 4-15 16,15-3-32-1,9-1-38-15,16-9-26 0,10-10-5 16,7-12 27-16,0-9 40 16,7-10 50-16,-7-5 33 0,-1-5 37 15,-6-6 14 1,-13-2 12-16,-5-1-4 0,-13-3-10 15,-10-1-9-15,-11 6-24 16,-11 3-11-16,-11 15-37 16,-1 10-27-16,-10 8-61 15,6 6-45-15,13-6-24 16,13-2 69-16</inkml:trace>
  <inkml:trace contextRef="#ctx0" brushRef="#br0" timeOffset="-75612.07">21296 12937 928 0,'-8'0'185'0,"-1"4"264"15,-3 1-270-15,-4 6-29 16,-1 3-6-16,-7 5-25 15,3 6-17-15,4 7-57 16,1 2-20-16,12 1-20 16,4-3-5-16,8-11-9 15,8-6-2-15,7-9 5 16,1-3 9-16,3-11 31 16,-2 0 18-16,-4-7 32 15,-2-1 6-15,-4-1-2 16,-7-3-10-16,-8-4-20 15,-8-2-11-15,-12-2-20 16,0 1-13-16,-4 8-44 16,5 7-29-16,-6 10-101 15,0 3-68-15,10 7 122 16</inkml:trace>
  <inkml:trace contextRef="#ctx0" brushRef="#br0" timeOffset="-75297.14">21626 12985 1724 0,'-4'8'95'0,"-1"6"57"16,1 1-138-16,0 10-38 16,-2 2-2-16,6 1 5 15,-1-3 9-15,12-9 12 16,2-7 15-16,12-9 15 0,2-7 14 15,3-8 37-15,-1-2 4 16,-5-7-3 0,1 1 4-16,-5-3-4 0,-8-1 5 15,-12-2 17-15,-6 0-8 16,-16 5-34-16,-3 1-32 16,-7 9-84-16,-2 11-62 15,-5 3-170-15,-2 10 157 16</inkml:trace>
  <inkml:trace contextRef="#ctx0" brushRef="#br0" timeOffset="-74496.51">22545 12865 1021 0,'2'4'206'16,"2"3"208"-16,-2 0-203 16,-2-4-4-16,-7 0-43 15,-2-3-8-15,-1 1-35 16,-2 2-21-16,-3 3-39 15,5 6-17-15,-10-1-29 16,4 7-13-16,10 6-11 16,2-7-2-16,16 3-1 0,4-7 3 15,3-6 3-15,0-3 4 16,5-4 5-16,8-2 2 16,-3 1 5-16,-4 1 2 15,-8 7 2 1,0 4 1-16,-5 6-5 0,-3 0-1 15,-4 0-8-15,-2-3-1 16,3-8-4-16,4-4 1 0,4-7 2 16,7-5 2-16,2-9 8 15,4-1 5-15,3-2 11 16,-9-1 5-16,3 2 9 16,-6 5 1-16,-11 5 3 15,5 8-3-15,-6 11-13 16,-9 6-4-16,1 19-14 15,2 4-5-15,-6 10-5 16,7 8-2-16,0 0 4 16,-7-4-23-16,7-4 1 15,-7-7-10 1,-8-4-8-16,4-5 25 0,-11-6-2 16,4-5 11-16,-8-9 1 15,-2-4-4-15,-6-11-11 16,4-7-9-16,5-10-32 15,1-6-16-15,8-5-60 16,7-2-50-16,12 2-139 16,11 4 173-16</inkml:trace>
  <inkml:trace contextRef="#ctx0" brushRef="#br0" timeOffset="-74260.77">23344 13018 1873 0,'0'-5'225'0,"0"0"217"0,-7 2-294 16,-16 1-44-16,-8 7-63 15,-8 6-8-15,-16 8-11 16,12 8 2 0,2 7-4-16,4-2-5 0,24 3-12 0,7-4-10 15,21-6-10 1,10-2-4-16,24-10-24 0,5-4-25 15,8-11-66-15,3-4-45 16,-9-9 94-16</inkml:trace>
  <inkml:trace contextRef="#ctx0" brushRef="#br0" timeOffset="-59801.82">20187 14274 1295 0,'-13'7'159'16,"1"-5"133"-16,-4 1-137 15,0-1-19-15,-1 2-32 16,-3 0 5-16,-2-2-12 0,1 5-1 15,-4-1-14-15,-1 8-20 16,-1 9-29-16,-2 2-14 16,6 14-17-16,2 7-2 0,6 8-4 15,7 2-2 1,9-6-8-16,12-1-5 0,15-15-24 16,7-4-11-16,13-16-43 15,3-7-38-15,18-12-135 16,-4-3-125-1,-5-6 216-15</inkml:trace>
  <inkml:trace contextRef="#ctx0" brushRef="#br0" timeOffset="-59388.37">20449 14437 1324 0,'-5'-2'187'0,"-3"8"147"15,1 6-80-15,-1 18-97 16,0 8-50-16,4 15-57 15,-1 0-18-15,3-4-27 0,3-1-18 16,2-13-16-16,3 1-9 16,2-11-7-16,-1-7 11 15,0-8 10-15,0-7 5 16,-3-7 10-16,-3-10 2 0,-1-12 14 16,-4-5 6-16,-5-15 28 15,-3-2 26-15,-1-5 26 16,-3-6 7-16,5 8-17 15,5 3-24-15,7 14-32 16,6 8-11-16,5 16-9 16,5 6-3-16,6 11 1 15,2 6 0-15,2 6 1 16,1 0-2-16,-6 2 0 16,-2-1 0-16,-11 4 3 15,-9 3-1-15,-18-4-17 16,-7 3-22-16,-13 1-67 15,-4-7-43-15,7-3-120 16,3-6-72-16,16-16 182 16</inkml:trace>
  <inkml:trace contextRef="#ctx0" brushRef="#br0" timeOffset="-59170.08">20746 14411 1663 0,'14'7'186'0,"-3"1"127"0,-4 6-133 32,-4 1-42-32,-5 5-61 0,2 10-18 0,-5 5-31 15,5 5-8-15,0 3-11 16,-3-8-21 0,3 2-68-16,0-3-47 0,1-5-147 15,7-2-221-15,7-9 293 16</inkml:trace>
  <inkml:trace contextRef="#ctx0" brushRef="#br0" timeOffset="-58965.1">21177 14447 1778 0,'4'8'146'16,"2"-1"91"-16,5-1-112 15,2-2-72 1,2-1-26-16,4-2-16 0,0-1-5 0,4-4-4 16,0 1-3-16,1-1-82 15,-3-3-76-15,-10 6 87 16</inkml:trace>
  <inkml:trace contextRef="#ctx0" brushRef="#br0" timeOffset="-58806.85">21173 14652 1489 0,'8'5'186'0,"4"5"185"15,6-6-201-15,6 5-88 16,1-3-36 0,3-9-34-16,4 7-13 0,-1-7-82 15,1-6-49-15,-1-9 66 0</inkml:trace>
  <inkml:trace contextRef="#ctx0" brushRef="#br0" timeOffset="-58196.08">21995 14133 2044 0,'12'11'132'15,"-7"2"42"-15,6-2-33 16,-10 4-84-16,-5-3-19 16,-5 5-20-16,-5 8-6 0,-13 1-7 15,-5 4-1-15,-2 4-4 16,-4-2-2-16,19 0-3 15,6-3-3-15,17-7-5 16,7-4-1-16,12-8 0 16,9-2 0-16,3-5 3 15,2-4 0-15,-2-5 0 16,-10-4 0-16,-4-4 6 16,-9-1 2-1,0-1 7-15,0 2 6 0,-11 6 14 16,0 7 5-16,1 1 6 15,-2 14-1-15,-3 11-11 16,-1 6-7-16,0 10-11 16,-2-3-4-16,4-4-1 15,4 4-20-15,-1-15-45 16,5-3-46-16,1-6-147 16,-5-9 145-16</inkml:trace>
  <inkml:trace contextRef="#ctx0" brushRef="#br0" timeOffset="-57743.86">22439 14213 834 0,'0'1'166'0,"-3"-1"156"0,1 0-90 16,-1 3-90-16,3 3-38 0,1-4-40 16,0-2-10-1,6 0 6-15,-7 0 14 0,2 6 20 16,-4-2 7 0,-13 3-7-16,7 9-19 0,-8 6-31 31,1 8-14-31,-7 11-21 0,-1 3-7 0,6 3-5 31,5-1-5-31,18-6-17 0,8-6-4 0,13-5-4 16,0-12 2-16,9-5 19 15,-1-4 4-15,-11-17 8 16,1 2 8-16,-15-7 22 31,-4-1 12-31,-5 6 33 0,-3 3 0 0,-10 1-16 0,-8-1-19 16,-13 4-51-1,-1 5-25-15,-2 5-66 16,2-2-45-16,17-3-174 16,10-9 180-16</inkml:trace>
  <inkml:trace contextRef="#ctx0" brushRef="#br0" timeOffset="-57443.81">22830 14339 1539 0,'-6'2'181'0,"-6"5"161"0,-4 1-187 15,-11 4-95-15,1 7-35 16,-2 3-25-16,8 3-4 16,14-2-5-16,6-3-2 15,13-6 2-15,6-6 0 16,12-9 10-16,9-2 5 15,-4-9 3-15,-2-1 5 16,-5-1 12-16,-17-3 10 0,-7 0 27 16,-1 2 9-16,-12 0-12 15,-9 0-15-15,-8 4-49 16,-16-1-37-16,-6 6-98 16,7 4-69-16,4 1 110 15</inkml:trace>
  <inkml:trace contextRef="#ctx0" brushRef="#br0" timeOffset="-57135.56">23083 14331 1921 0,'-1'5'76'0,"-3"2"-15"15,-3 0-51 1,-5 8-57-16,1 3-5 0,5 6 11 15,3-1 18-15,7-2 30 16,6-5 9-16,8-11 23 16,2-2 0-16,6-8 7 15,4-3 2-15,4-3 11 16,0-3 17-16,-10-3 28 16,1 1 10-16,-16 0 2 15,-9-1-6-15,-9 0-30 16,-15-4-20-16,-10 6-49 15,2 6-30-15,-4 5-79 16,-1 7-57-16,11 3 81 16</inkml:trace>
  <inkml:trace contextRef="#ctx0" brushRef="#br0" timeOffset="-56617.74">21811 14825 935 0,'-13'11'188'0,"1"-1"242"0,7-5-249 0,5-1-52 16,4-3 10 0,10 0 22-16,7-1 7 0,22-1-22 15,17-1-25-15,14-2-51 16,9-1-22-16,32 3-32 16,5-3-9-16,23 1-6 15,18 0-1-15,-19-1 0 16,0 2 0-16,-5 2-1 31,-18-3-9-31,-31 0-36 16,-17-4-21-16,-48 3-98 15,-21-1-71-15,-33 5 132 16</inkml:trace>
  <inkml:trace contextRef="#ctx0" brushRef="#br0" timeOffset="-56365.5">22095 15102 1624 0,'1'15'176'0,"1"-1"138"16,-2 4-134-16,0 8-78 15,-1 4-40-15,-2 7-34 16,3-2-12-16,0-4-22 16,0-3-27-16,3-6-74 15,-1-4-56-15,1-9 79 16</inkml:trace>
  <inkml:trace contextRef="#ctx0" brushRef="#br0" timeOffset="-56067.62">22375 15154 1652 0,'-4'0'164'0,"3"4"94"15,1 9-97-15,4 6-109 0,-7 4-32 16,8 0-19-16,2-3-2 16,8-7-7-16,9-4 0 15,1-5 7-15,4-3 10 16,0-3 29-16,-9-4 14 0,-8-5 15 15,1 0 2 1,-10 0-8-16,-6 0-11 0,-6 2-17 16,-10-2-16-16,-14 0-36 15,2 3-30-15,-12 4-83 16,6-1-46-16,9-5-275 16,3 1 266-16</inkml:trace>
  <inkml:trace contextRef="#ctx0" brushRef="#br0" timeOffset="-55815.81">22709 15129 1910 0,'10'20'152'0,"-6"-1"61"16,-4 8-64-16,-3-5-113 16,-6-3-25-16,8-2-20 0,2-8-8 15,15-8-4-15,9-1 1 16,13-6 3-16,5-1 22 15,-4-2 25-15,0-2 16 16,-18-2 26-16,-4 0-11 16,-12-3-7-16,-11 1-13 15,-16 1-32-15,-5 6-20 16,-17 4-67-16,-3 1-44 16,-1 9-91-16,6-2-50 15,17-5 141-15</inkml:trace>
  <inkml:trace contextRef="#ctx0" brushRef="#br0" timeOffset="-55548.66">23113 15112 1619 0,'9'3'160'0,"-7"9"95"16,-4 2-94-16,-11 7-105 15,-3 6-32-15,1-3-24 16,4-2-10-16,13-3-8 15,9-4-1-15,13-9 24 16,7-3 33-16,10-7 39 0,0-5 24 16,2-1 1-16,-15-5-21 15,-18-2-23-15,-10-3-18 16,-17-4-20-16,-8 2-21 16,-19 2-69-16,-2 1-51 15,-4 1-108-15,10 3 115 16</inkml:trace>
  <inkml:trace contextRef="#ctx0" brushRef="#br0" timeOffset="-55201.85">23636 14456 2003 0,'5'3'202'0,"14"2"-75"0,0-5-31 0,-1-3-23 16,7-2-35-16,-5-1-12 15,1 0-17-15,-2 1-9 16,-5 0-87-16,-6-1-71 16,-3 2 82-16</inkml:trace>
  <inkml:trace contextRef="#ctx0" brushRef="#br0" timeOffset="-55028.71">23672 14548 1963 0,'4'11'139'0,"5"-3"51"16,7-1-78-16,-3-10-86 16,7-1-24-16,-4-8-38 15,5 1-49-15,1-4-152 16,-3-6 135-16</inkml:trace>
  <inkml:trace contextRef="#ctx0" brushRef="#br0" timeOffset="-54760.71">24275 14101 1528 0,'6'8'241'0,"-3"1"270"0,2 7-304 15,-5 8-118-15,-4-5-38 0,-1 12-30 16,-2 4-6-16,-7 3 4 16,4 7 1-16,-5-1 5 31,0-7-1-31,3-6-12 0,4-4-7 0,9-6-14 16,2-2-5-16,12-4-9 15,2 2-7-15,4-9-29 16,4-4 0-16,5-3-50 15,0-10-12-15,1-4-36 16,-2-4-51-16,-9-8 128 16</inkml:trace>
  <inkml:trace contextRef="#ctx0" brushRef="#br0" timeOffset="-54556.49">24364 14385 2202 0,'16'23'155'0,"0"4"100"0,0 6-165 0,-3-4-36 16,-5 5-34-16,-4-2-8 15,-5-5-19-15,-3 5-18 16,-4-5-34-16,1-6-23 16,2-2-124-16,2-7-39 15,5-8 124-15</inkml:trace>
  <inkml:trace contextRef="#ctx0" brushRef="#br0" timeOffset="-54383.84">24759 14370 1793 0,'-1'24'207'0,"-3"-3"211"0,2-2-307 15,0-8-191-15,-7-7-69 16,6-5-84-16,2-7-28 16,5-9 151-16</inkml:trace>
  <inkml:trace contextRef="#ctx0" brushRef="#br0" timeOffset="-53997.27">25055 14171 2648 0,'-1'2'31'0,"-5"21"-3"0,-11 30 31 16,-7 1-15-16,-8 14-14 15,0-2-13-15,5-7-21 16,10-11-18-16,23-14-35 16,13-3-11-16,12-16 3 15,6 2 9-15,8-10 40 0,-7-6 22 16,5 4 47 0,-6-3 21-16,-12-8 27 0,-5 3-1 15,-16-11-17-15,-6 1-10 16,-14 7-26-16,-7 2-14 15,-12 16-51-15,-7-5-29 16,-8 15-67-16,-4 1 77 16,10-4 0-16</inkml:trace>
  <inkml:trace contextRef="#ctx0" brushRef="#br0" timeOffset="-46263.09">19187 7677 792 0,'-12'5'74'15,"-2"-2"46"-15,0 0-41 0,3-3 32 16,6 0-4-16,5-4 34 16,5-1 12-16,10 0-21 15,-2 0-18-15,14 7-49 16,6 5-22-16,17 7-28 15,-1 4-9-15,12 0-6 16,7 0 1-16,9-4-1 16,13-3 8-16,6-6 13 15,-2-2 6-15,-9-5 6 16,-6 1-6-16,-19-4-8 16,-8-1-4-16,-16 2-4 15,-16-1 6-15,-28 2 0 16,-13 1-2-16,-36-2-1 0,-8 3-11 15,-26-1-4 1,-16 1 0-16,-8 0-22 0,-3 0-3 16,-5 0-7-16,5 0-5 15,8 2 13-15,8 2 6 16,27 3 6-16,14 3 6 16,23 0 3-16,13 0-3 15,31 0-2-15,13 1 4 0,25 0 9 16,8 1 11-16,21-5 20 31,17-1 4-31,20-4 1 0,6-3 0 0,8-2-13 16,3 0-5-16,-23 1-8 15,-6-1 0-15,-26 2-3 16,-20 2-1-16,-20 1 1 16,-10 1-3-1,-26 3-5-15,-17-3-7 0,-20 5-15 16,-12-2-5-16,-29-3-2 15,-11-2 3-15,-12-8-4 16,-6 0 1-16,7-4-8 16,6 2 0-16,8 5 16 15,12 1 2-15,30 7 15 16,17 4-3-16,27 3 9 0,18 3 10 16,30-3 24-1,25 2 12-15,31-3 1 0,14 0-8 16,34 0-21-16,-11-8-14 0,5 0 71 15,-1-7-60-15</inkml:trace>
  <inkml:trace contextRef="#ctx0" brushRef="#br0" timeOffset="117170.98">9279 2005 793 0,'0'6'71'0,"14"1"63"15,-1 4-89-15,16-2-28 16,1-4-10-16,-7-3 16 16,10-4 4-16,-5-8 5 15,1 0 1-15,12-3-21 16,2-2-5-16,11 2-5 16,11 1-1-16,11 1-1 15,3 2 0-15,3 1-1 16,-2 1-1-16,1-3 0 15,14 0 0-15,0-1 1 16,-1-1 10-16,3 2 15 16,2 1 3-16,2 3 7 15,5-1-9-15,4 3-8 16,-1 2-1-16,8-3 4 16,-1 3 6-16,3-5 7 0,2 0 8 15,-3 3-5-15,-2-1-5 16,5 8-12-16,-8-3-9 15,-2 2-4-15,2 5 1 16,-5-4 0-16,-1 4 0 16,-2-1-2-16,-1-5 0 15,-6 0-3-15,7-1 1 0,-2-1-2 16,3 2 1-16,8 3-1 16,-10-1 0-16,7 1 1 15,-4-4-1-15,2 0 0 16,5-2 0-16,-1-1-1 15,3-1 2-15,7-1-1 16,0-3 0-16,1-3 0 16,10 1 0-16,-8-5-1 15,1 3 1-15,3 1-1 16,-1 3 1-16,-6 0-1 16,3 6 1-16,8-3 1 15,-12-6-1-15,0 5 1 16,-4-6 0-16,-2 6 1 15,-5 2-1-15,-1 0-1 0,-1-3 1 16,-4-4 18-16,8 3 10 16,-4 2 4-1,-1-4-1-15,3 2-17 0,0 1-11 16,-8-9-2-16,2 7-1 16,-3 1 0-16,4 0 0 0,1 3-1 15,-1-1 0-15,3 2-1 16,-2-4 1-16,1 7 0 15,3-3 1-15,-2-2-1 16,-3-2 0-16,5-1 0 16,1 1-1-16,1 0 0 15,2 1 0-15,1-1 1 16,0-1 1-16,-1 3-2 16,-9-2 1-16,8 4-1 15,-2 2 0-15,3 2 0 16,-9 1 1-16,-3 2 22 15,-5-2 5-15,-9-1 5 16,12 1 1-16,-26-4-18 16,-2 0-5-16,-27-1-2 15,-7-2-1-15,-5 1-7 16,-5-1-31-16,-17-2-277 0,-3 0 213 16</inkml:trace>
  <inkml:trace contextRef="#ctx0" brushRef="#br0" timeOffset="126980.7">931 8084 242 0,'-1'-10'127'0,"0"-3"91"16,2-8 20-16,5 0-15 15,0 1-48-15,2 4-28 16,-4 7-38-16,-3 8-9 16,5-1-8-16,-1 10-4 15,3 9-3-15,3 3-2 0,14 4-3 16,7 0 2-1,20-2-3-15,13-1-7 16,16-1-13-16,8 0-15 16,17-6-21-16,1-2-7 0,-4-5-9 15,-6-1-1-15,-18-2 1 16,-17-3 3-16,-12 0 13 16,-4 0 6-16,-27-2 12 15,-10-1 3-15,-25-3-9 16,-19 0-7-16,-18 0-12 15,-9 0-7-15,-10 2-5 16,-16 2-2-16,-24 1-19 16,-9 2-19-16,-11 6-30 15,6 5-6-15,18 8 8 16,14 7 15-16,23 8 27 16,10 0 5-16,26 3 6 15,7-5-1-15,24-4 3 0,13-2 9 16,25-11 30-1,12-7 15-15,28-13 9 0,17-6-2 16,13-16-17-16,6-5-8 16,3-8-4-16,-2-2-5 15,-9 6-2-15,-12 2-1 16,-32 10 3-16,-21 6 4 16,-27 9 8-16,-7 5-1 0,-36 6-9 15,-9 4-12-15,-33 4-23 16,-15 1-9-16,-5-3-11 15,-3-4 3-15,-1-7 4 16,1-2 4-16,7-2 9 16,11 1 1-16,33 4 5 15,15 0-3-15,31 0-5 16,6 3 6-16,31 0 11 16,16-1 9-16,37-2 10 15,3-2-4-15,13-7-7 16,4-5-4-16,-9-4 6 15,4-1-10-15,-14 0-145 16,-15 2-142-16,-23 2 151 16</inkml:trace>
  <inkml:trace contextRef="#ctx0" brushRef="#br0" timeOffset="128097.12">1544 7682 937 0,'-15'1'141'15,"3"-1"97"-15,6-1-40 16,4-1-29-16,9 3-49 16,2 5-28-16,16 12-47 15,10 8-11-15,12 18-20 16,-3 7-7-16,4 7-6 15,-2 0 2-15,7-9 0 16,4-10 2-16,0-10 3 16,0-11 1-16,-24-7 4 15,0-4 2-15,-24-6 14 16,-16-3 3-16,-8-8 1 16,-19-7-2-16,-13-10-13 15,-4-3-5-15,-9-13-4 0,2-5-1 16,-3-6-1-16,1-3-2 15,-1 4-3-15,8 9-2 16,14 16 2-16,12 7 6 16,21 22 1-16,5 11 5 15,13 17-6-15,12 12-6 16,22 20-2-16,-1 3-3 16,16-1-1-16,2-5 3 15,-2-16 1-15,16-3 3 16,-11-14 4-16,-2-5 1 0,-21-11 5 15,-18-6 3-15,-15-7 10 16,-10-8 2-16,-12-9-2 16,-9-8-2-16,-16-7-12 15,-7-5-2-15,-11-9-4 16,5 5 0-16,5 1-4 16,6 9-2-16,19 19-5 15,-1 6-4-15,13 12-4 16,13 7 5-16,5 10 6 15,1 2 5-15,12 6 8 16,-1-4-3-16,10-4 3 16,10 0 0-16,6-8 4 15,3 0 3-15,-2-1 1 0,-3 0-1 16,-14 2 1-16,-10 3 0 16,-15 4 0-16,-5 4 1 15,-13 12-3-15,-5 3 0 16,-23 15-5-1,-12 7-3-15,-14 12-3 16,-6 2-3-16,1-4-6 0,8-7-5 16,9-14-5-16,6-6-2 0,21-14 4 15,1-8 0-15,18-14-2 16,11-7-3-16,15-16 0 16,13-9-1-16,17-13 7 15,-3-10 6-15,18-6 8 16,0-6 7-1,9-1 4-15,1 3-1 0,-10 13-4 16,-13 10-1-16,-21 19-1 16,-11 8 4-16,-24 16 2 15,-3 12-2-15,-25 21-2 16,-11 8-5-16,-25 13-12 16,-10 4-10-16,-6-2-16 15,7-1-6-15,15-12-1 16,5-7 6-16,27-22 12 15,5-13 3-15,19-21-3 16,13-13 1-16,24-20 1 0,9-5 6 16,12-11 15-1,3 0 7-15,-3 3 5 0,3 6 0 16,-11 17 0-16,-8 12-3 16,-29 24 3-16,-13 17-6 15,-28 30-47-15,-9 15-60 16,-11 18-487-16,-4 6 383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6T15:34:59.0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1798 12538 433 0,'-9'-2'84'0,"-4"2"76"0,0 5-32 16,-3 0-34-16,8 3 2 15,1-5 6-15,2-6-2 16,9-3-7-16,-1-3-4 31,14-1-7-31,6 1-7 0,4 4-20 16,10 2-10-16,6 6-26 15,6 11-7-15,8 9-11 16,0 5-1 0,4 5-1-16,1-2 4 15,12-10 26-15,9-4 28 16,20-8 41-16,8-2 10 0,21-3-10 16,6-2-25-16,10-2-39 15,18 0-13-15,-2-5-17 16,7 0-1-16,10-2 4 15,-15 0-1-15,6 2-4 16,-9 1 0-16,-21 6-3 16,5 3 1-16,-29 6 14 15,-6 3-23-15,-17 3-86 16,-15 0-80-16,-8 3 77 16</inkml:trace>
  <inkml:trace contextRef="#ctx0" brushRef="#br0" timeOffset="2738.66">7981 12659 623 0,'-2'12'43'0,"1"0"49"16,3-1-83-16,2-3-5 15,3-1-3 1,2 1 0-16,3-3 3 0,4 1 7 0,-2-2 27 15,0 0 11-15,-2 1 17 16,-1 1 4-16,5-1-1 31,-4 0 1-31,1-1 14 16,0-1 3-16,0 3 1 16,1-3-6-16,7 1-26 15,0-1-13-15,6-4-23 16,4-1-7-16,8-3-9 15,4-1-2-15,13 1-3 16,6 0 0-16,8 0-2 16,0 0 1-16,-2 0 0 15,0 0 0-15,13 0-1 16,2-2 2-16,10-3-2 16,2 0 1-16,4 0 0 15,5 0 0-15,1 1 2 0,4 1-1 16,4 1 0-16,-2 2 1 15,1 2-1-15,-1 2 1 16,-4 1 1-16,0 4 1 16,-1-1 0-16,-3 0-1 15,-3-1-1-15,1-2 0 16,-1 1 0-16,-1-1 0 0,-2 0 0 16,2 2 0-16,0-1 1 15,1 2 0-15,-3 1 13 16,-7 1 4-16,3 0 5 15,0 0 0-15,0 1-9 16,0-1-7-16,-2-2-3 16,5-2-2-16,4-3-1 15,1-3 0-15,5 0-1 16,-1 1 0-16,1 1 0 16,1 1 0-16,0 2 1 15,3 0 0-15,-3 2 0 16,-1 1 0-16,-5 1 0 15,-2 0 0-15,-2 0 1 0,2 0 0 16,-3-2 0 0,3 0 0-16,4 0 9 15,-3 0 4-15,0 3 1 0,-2 1 3 16,1-3-9-16,0 1 1 16,-1-4 3-16,-2 0 2 15,1-5 0-15,6-1-2 16,-5-2-2-16,-2-2 3 15,-1 2 5-15,2-1 2 0,2 1 0 16,0 2-1-16,0-1 0 16,8 1 0-16,-7-2 10 15,5 0 8-15,2 1 7 16,5 0 3-16,-2 0-7 16,2 3-7-16,2 1-12 15,-6 2-6-15,7 1-10 16,-4 1-2-16,2 0-5 15,-1 0 0-15,1-1-12 16,-1 0-22-16,4 1-79 16,-5 0-68-16,7 7 93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6T15:38:43.3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21802 9807 243 0</inkml:trace>
  <inkml:trace contextRef="#ctx0" brushRef="#br0" timeOffset="12987.56">15977 13248 1245 0,'1'2'87'0,"-2"-4"39"16,1-4-57-16,3-3-35 15,2 0-14-15,3-2-4 16,1 0 2-16,-9 0 10 16,2 2 5-1,-2 3 6-15,4 1-1 0,-2 5-11 0,3-2-5 31,6 3 2-31,0 1 11 16,17 1 28-16,2-1 10 0,14-1 15 0,13 1-7 31,12-2-24-31,10 1-14 16,7 1-27-16,1 0-5 0,15 4-11 16,0 3-1-1,12 3-2-15,4-2 0 0,10-4 1 16,4-5-1-16,24-4 2 15,2-6 0-15,-3-3 7 16,15 3 10-16,-12 3 19 16,1 5 7-16,10 9 0 15,-20 0-9-15,-3 8-24 16,-6 4-13-16,-28 6-160 16,1 13 114-16</inkml:trace>
  <inkml:trace contextRef="#ctx0" brushRef="#br0" timeOffset="17807.33">22204 10554 1241 0,'-3'5'214'15,"-13"6"-97"-15,-2 6-44 0,-3 4-10 0,-4 5-33 16,1 4-14-16,-8 4-10 16,-3 2-3-16,0 3-2 15,-4 1-1-15,14-5 0 16,7-2 0-16,11-4-2 16,9-4 1-16,13-3 1 15,4-2-1-15,8-8-2 16,4-1-11-16,-3-14-49 15,-2-6-29-15,-4-10-123 16,-3-3-80-16,-7-3 163 16</inkml:trace>
  <inkml:trace contextRef="#ctx0" brushRef="#br0" timeOffset="17985.48">22115 10801 992 0,'-5'3'190'0,"-1"2"150"15,4 10-101-15,-1 3-30 16,3 10-69-16,3 3-36 15,-2 10-49-15,0 1-21 16,-1 3-31-16,4 2-2 16,0-8-78-16,3-5-62 0,2-9-265 15,1-8 225 1</inkml:trace>
  <inkml:trace contextRef="#ctx0" brushRef="#br0" timeOffset="18346.14">23014 10821 1458 0,'-6'1'136'15,"-4"2"68"-15,-9 0-81 16,-2 3-17-16,-2 4-50 0,6 1-5 16,7 3-23-16,-2-1 1 15,13 2-3-15,1 3-4 16,9 4-4 0,11 2-9-16,-10 1-4 0,5-1-1 15,-3 2-1-15,-7-4 2 16,-8 0 4-16,-5 1 3 15,-14-8 4-15,-3-1-1 0,-9-7-7 16,-2-3-14-16,-10-9-45 16,7-4-39-16,9-9-120 15,6-2-65-15,25-6-200 16,14 0 247-16</inkml:trace>
  <inkml:trace contextRef="#ctx0" brushRef="#br0" timeOffset="18678.07">23069 10932 975 0,'14'12'305'0,"2"2"-193"16,1-2 100-1,7-1-88-15,2-5-36 0,6-7-35 16,4-1-2-16,-6-10-5 16,0 0 1-16,-5-2-10 0,-11-3-6 15,-3 6-2-15,-10-2 12 16,-10 5 12-16,-5 3 4 15,-6 9-3-15,-5 5-14 16,-6 12-21-16,-2 3-7 16,-2 4-10-16,7 5-2 15,12-5-3-15,11 0-3 0,14-7-6 16,11-5-4 0,17-6-5-1,12 2-39-15,1-9-53 16,-3-5-52-16,-3-6-147 0,-3-11-65 0,-1-11 199 15</inkml:trace>
  <inkml:trace contextRef="#ctx0" brushRef="#br0" timeOffset="18847.5">23634 10782 906 0,'3'-62'164'0,"1"7"163"32,3 6-39-32,-5 22-39 0,0 11-27 0,-5 17-49 15,-1 13-27-15,2 15-65 16,0 9-17-16,8 15-28 15,0 7-15-15,5 9-16 0,4-2-19 16,-6-6-58-16,-4-9-46 16,-1-15-171-16,-4-8-330 15,-7-1 371-15</inkml:trace>
  <inkml:trace contextRef="#ctx0" brushRef="#br0" timeOffset="19036.43">23548 10791 1837 0,'17'2'144'0,"8"1"51"0,4 2-98 31,7 2-48-31,2-5-46 16,0-2 2-16,7-4-5 15,2-4-5-15,3-5-61 16,7-1-52-16,9 0-192 15,0 0-184-15,-1 6 274 16</inkml:trace>
  <inkml:trace contextRef="#ctx0" brushRef="#br0" timeOffset="19267.75">24241 10723 1103 0,'-19'11'167'0,"-4"5"155"16,-6-2-54-16,-7 2-77 0,3 3-33 15,6-2-70-15,8-1-26 16,23-1-38-16,17 1-11 15,12 1-7-15,4 2-3 16,5 6 3-16,-8-2-3 16,-9 1 1-16,-3-2 0 15,-20-4 1-15,-4-5 1 0,-16-2-10 16,-12-1-7-16,-21-3-30 16,-11 1-27-16,-14-7-60 15,-4-1-69-15,9-3 110 16</inkml:trace>
  <inkml:trace contextRef="#ctx0" brushRef="#br0" timeOffset="20099.83">18173 14438 842 0,'-16'11'170'31,"2"-2"161"-31,6-5-180 0,2-1-29 0,4-2-35 16,1-1 5-16,4-1 21 15,3-2 1-15,6-1-13 16,-1-1-11-16,5 0-32 15,8 1-19-15,0 4-24 16,4 2-7-16,-3 7-11 16,-4 3 3-16,-11 7 2 15,-6 3-7-15,-12 9-22 16,-9 0-19-16,-11 7-26 0,-3 2 4 16,-7 0 19-16,0 1 19 15,5-6 26-15,5-4 5 16,15-8 3-16,8-6 0 15,17-8 6-15,8-3-2 16,10-7-4-16,4-3-1 16,7-7-49-16,2-3-52 0,6-5-247 15,1 2 205-15</inkml:trace>
  <inkml:trace contextRef="#ctx0" brushRef="#br0" timeOffset="20477.28">18611 14667 1617 0,'-5'13'142'0,"4"3"76"16,-2-1-83-16,6 9-91 15,1 1-27-15,3 6-17 16,-3-3-3-16,6-5-2 16,6-5 0-16,4-12-1 15,2-6 0-15,1-11 16 16,1-5 11-16,-3-6 13 15,-3 3 8 1,-8 2-3-16,-3 6-3 0,-4 8-5 0,0 4-5 16,3 11-12-1,5 3-6-15,6 7-9 16,11-2-3 0,1-5 1-16,3-3-1 0,5-9 2 0,-8-5 9 0,1-9 31 15,-2-4 16-15,-12-9 34 16,0 1 6-16,-7 0-15 15,-9-6-14-15,-8 2-30 16,-5 1-18 0,-5 6-73-16,-1 5-55 0,-3 9-173 15,-1 2 151-15</inkml:trace>
  <inkml:trace contextRef="#ctx0" brushRef="#br0" timeOffset="21186.52">19457 14733 1524 0,'8'-9'168'0,"-7"0"123"16,-12-5-124-16,-9 3-100 16,-13-2-33-16,-3 8-11 0,4 8 8 31,-3 10 10-31,7 5 1 15,3 5-17-15,5 2-14 16,12 0-31-16,7 2-19 16,8-5-28-16,7-7-5 15,14-7 18-15,1-4 16 16,8-8 33-16,-3-5 5 16,-11-11 30-16,3-3 14 0,-10-5 18 15,-1-3 18-15,-1 0-10 16,-8 2-11-16,8 14-17 15,-5 9-14-15,-7 11-16 16,2 9-4-16,-11 5-7 16,6 5-2-16,2 6-3 15,3-4 1-15,4-4 0 16,0-4 0-16,4-12-2 16,1-4 1-16,5-8 3 15,-3-9 0-15,-1 1 2 16,-2 0 3-16,-5 10 1 15,-1 4 4-15,-3 10-2 16,-1 5 0-16,-2 5-4 16,1 2-2-16,3-2-1 0,3-2-1 15,7-5-2-15,2-4 2 16,8-9 6 0,1-4 9-16,9-10 27 0,-1-4 10 15,0-7 18-15,1-4 3 16,-12 0-8-16,0 6-4 15,-10 7-13-15,-2 8-3 16,-7 20-11-16,-8 7-4 16,-4 24-12-16,-2 9-8 15,2 12-8-15,-3-5-11 0,4 4-5 16,-5-8-3-16,-6-3-3 16,1 4 9-16,-16-14-5 15,0 2-7-15,-2-16-33 16,1-9-33-16,10-16-71 15,0-9-30-15,4-18-60 16,5-9-8-16,11-12-59 16,5-2 162-16</inkml:trace>
  <inkml:trace contextRef="#ctx0" brushRef="#br0" timeOffset="21455.63">20170 14717 1604 0,'57'-13'187'15,"-18"5"146"-15,-7 6-67 16,-20 0-80-16,-12 9-34 16,-8 4-51-16,-8 1-23 15,-10 12-36-15,9 3-11 16,-2 3-12-16,3 0-5 0,17-2-9 16,4 0-4-16,9 1-4 15,2-2 0-15,-5-1 2 16,-6-4 2-16,-5 3 2 15,-11-4-1-15,-17 1-4 16,-7 3-8-16,-23-10-38 16,-4 2-24-16,-2-8-88 15,-5-3-55-15,-28 0 117 16</inkml:trace>
  <inkml:trace contextRef="#ctx0" brushRef="#br0" timeOffset="28232.63">10745 6641 384 0,'-5'14'110'0,"-5"2"115"0,-1 0-14 0,1 2-52 15,1-3-19-15,4-4-47 16,-1-7-20-16,17-4-21 16,-1-4-5-16,15-7 11 31,6-1 2-31,2-2-6 0,3-1-8 0,2 2-21 31,2 6-10-31,-6 4-12 16,2 3 0-16,-11 2 0 0,-3 0-1 15,-13 1 14-15,-7 0 5 16,-12 4 4-16,-12-3 0 16,-7 8-11-16,-10 1-6 15,-5 4-6-15,-10 1-1 16,-8-4 0-16,-7 0-1 16,1-2 0-16,5-1 0 0,17-2-1 15,14 0 0-15,17-4-4 16,13-2-1-1,19-4 1-15,9-1 1 0,18-6 7 16,9 1 6-16,10-4 8 16,0-3 3-16,-3 0 3 15,-6-4-2-15,-12 2-2 16,-7 1-2-16,-13 5-5 16,-7 6 1-16,-20 4-2 15,-8 7-2-15,-16 5-4 16,-9 1-2-16,-8 4-3 15,-5-4 0-15,4-1 0 16,6 1-1-16,14-6-2 16,13-2 0-16,21-4 0 0,13-2-1 15,18-3 1-15,4-1 0 16,4-6-8-16,0 1-55 16,-7 4 44-16</inkml:trace>
  <inkml:trace contextRef="#ctx0" brushRef="#br0" timeOffset="33490.87">14950 1507 351 0,'-3'7'88'0,"0"0"77"16,0 1-18-16,3-3-33 16,0 1-2-16,0 1 7 15,4-3 0-15,2 5-20 0,1-1-15 16,-7 5-26 0,0 9-7-16,-3 3-12 0,-1 4-7 15,3 6-14-15,-8-2-5 16,2-3-8-1,-1 4-1-15,3-8-1 0,1-3-1 16,1 0 0-16,0-9-1 16,2-3 0-16,4-3 0 15,2-3-1-15,5 1 0 0,5-1 0 16,0 1 0-16,6-1 0 16,4 3-1-16,3 1 1 15,8 0-1-15,5 3 1 16,-3-5 0-1,1 0-1-15,0-1 1 0,4-3 0 16,9 1-1-16,11 2 0 16,-1-2 0-16,3 3 0 15,-7 0-1-15,7 0 0 16,1 1 1-16,16 2-2 16,8-2 1-16,-8 2 0 15,5-1 1-15,-2 0 0 16,6-2 1-16,4 4 0 15,-4-1 0-15,-4-5 1 16,-7 2 0-16,0-7 1 16,0 6 0-16,-5-3 1 0,-13-2 0 15,-10 3 0-15,-5-5 0 16,-15 2 1 0,-5 4 0-16,-9-3 1 0,-4-1 1 15,-6 0 3-15,-7-1 3 16,0-1 1-1,-3-2 0-15,-4-1-2 0,0-4-3 0,0 0-3 16,0-3 0-16,3-7-1 16,-1 1 0-1,3-5 0-15,0-2-1 0,1-4 2 16,0-4 1-16,0-9 0 16,0-2 2-16,0-11-2 15,0 1 0-15,0 1-2 16,3 1 1-16,2 11 5 15,2 5 3-15,1 8 2 16,-2 5 0-16,-2 10-4 16,-3 2-1-16,-2 1 8 15,0 3 4-15,-2 0 9 16,1 1 2-16,-1 2-9 16,-4 0-5-16,-2 1-9 15,-4-1-4-15,-7 1 0 16,-3 0 1-16,-7-1-1 15,-3 1-1-15,-4 0-2 0,-1-1 0 16,-16 3 0-16,-9 0-1 16,-14 2 1-16,-5 1 0 15,3 2 2-15,-10-1-1 16,-9 0 1-16,-9 1-1 0,-5-5 0 16,5 0 1-1,-3-1-1-15,2-3 0 0,3 0-1 16,-7 0-1-16,-1-1-1 15,11 4 0-15,-2 2-1 32,11 6-1-32,4 2-1 0,-1 2-1 0,15 1 0 15,6-3-9-15,28-3-99 32,8-3-92-32,22-8 108 0</inkml:trace>
  <inkml:trace contextRef="#ctx0" brushRef="#br0" timeOffset="35281.89">16965 2343 363 0,'4'1'110'0,"-1"2"81"0,-2 1 5 16,0 2-3-16,-2-3-25 16,-3 1-19-16,2-1-40 15,-3-2-16-15,-1 1-28 16,-3-1-11-16,-11-1-25 16,0-1-9-16,-9 1-12 15,5 2-3-15,-9 3-1 16,0 2-2-16,-1 3-1 15,0 0-1-15,19 3-1 16,7 1-4-16,11 1 8 16,5 0 3-16,14 3 7 15,0 0 4-15,10-1-7 16,-1 1-2-16,3 8-4 0,3-2-2 16,-5 6 1-16,-6 0-2 15,-18-8 3-15,-3 4 1 16,-11 0 2-16,-10-1 2 15,-8-5 2-15,-1-4 1 16,-7-11 2 0,3-5 9-16,3-8 18 0,-6-7 8 15,7-9 7-15,9-8-10 16,8-3-23-16,24 4-11 16,3-4-9-16,11 7-2 15,12 0 0-15,-10-3-1 0,10 6 0 16,2 3 0-16,-6 3-62 15,6 2-79-15,-1 3 82 16</inkml:trace>
  <inkml:trace contextRef="#ctx0" brushRef="#br0" timeOffset="35563.36">17255 2430 1150 0,'8'3'94'0,"-2"5"70"0,2 2-17 16,-3 7 8-16,-2 5-45 16,-6 3-58-16,6 2-23 15,-7 4-20-15,2-4-1 16,3 0-1-16,-3-2-7 15,-3-13-86-15,2 1-60 16,-4-4-226-16,5-5 196 16</inkml:trace>
  <inkml:trace contextRef="#ctx0" brushRef="#br0" timeOffset="35954.96">17226 2506 717 0,'15'-27'144'16,"-2"2"119"-16,-1 5-72 15,4 4 7-15,-4 6-44 16,2 2-18-16,3 7-52 16,0 1-25-16,-3 3-30 15,6 4-9-15,-4 2-11 16,0 4-2-16,-8 0-1 16,-7 0 1-16,-7 5 2 15,-6-1 0-15,-8 2-1 16,1-2-1-16,4-6-4 15,7-2-2-15,8-3-3 16,3 2 0-16,12 2-1 16,4-2 0-16,6 6 3 15,0-3 0-15,1 8 0 0,-3-1 1 16,-11 0 1-16,-4 2 1 16,-11-6 6-16,-10 4 3 15,-12-1 2 1,-9 1 0-16,-3-3-5 0,3-3-4 15,6-8-5-15,10-2-16 16,2-9-55-16,5-4-53 16,8-6-193-16,9 1 180 15</inkml:trace>
  <inkml:trace contextRef="#ctx0" brushRef="#br0" timeOffset="36695.66">18240 2305 699 0,'3'3'105'0,"0"6"110"15,-3 3-36-15,0 11 8 16,-2 5-40-16,1 8-55 16,1 4-23-16,-3 1-38 15,1-1-7 1,-5-2-12-16,3 2-2 0,-4-7-3 15,3 2 0-15,-3-9-2 16,0-1 0-16,8-3-2 16,0-4 0-16,4-4 0 15,3-2-1-15,0-5-1 0,0 1 1 16,-3-4 1 0,2-2 1-16,-2-4 4 0,-1-2 2 15,3-6 2-15,-3-4-1 16,4-1 0-16,0-1-1 15,4 0 2-15,5 2 4 16,3 5 10-16,2 2 0 16,2 7-2-16,-3 4-4 15,3 3-11 1,0 1-2-16,1 5-3 0,-7-1 3 0,-6 3 4 16,-5 0 2-16,-19 1 5 15,-4 2-1-15,-15-1-4 16,-3 0-2-16,-5-5-25 15,4-2-26-15,7-7-69 16,5-5-55 0,12-9-123-16,3-7-82 0,9-7 199 15</inkml:trace>
  <inkml:trace contextRef="#ctx0" brushRef="#br0" timeOffset="37183.57">18558 2366 453 0,'18'-12'144'0,"0"6"174"0,-4 5-87 0,-6 10-54 0,1 9-29 31,-9 13-52-31,3 9-2 16,-4 11-32-16,-1 3-18 16,2-1-27-16,1-4-5 15,6-10-3-15,1-6-2 16,5-10-1-16,1-7-1 15,3-9 0-15,4-2-1 0,-4-10 2 16,2-1 0-16,-5-8 3 16,2 0 3-16,-7-1 3 15,0-4 0-15,-4 8-6 16,-2 3-1-16,-3 8 0 16,-1 8-1-16,-3 11 2 15,0 1 1-15,3 0-4 16,3-1-1-16,14-10 11 15,7-3 10-15,12-6 16 16,-2-3 4-16,2-3-5 16,-4-3-7-16,-19-3-4 15,5 1 7-15,-18-4 13 16,-3 0-5-16,-5 2-13 16,-16-3-11-16,-11-1-24 15,-1 0-6-15,-4 4-26 0,9 2-19 16,16 7-58-16,7-1-53 15,15-2-101-15,7 4-70 16,19-7-118-16,8 2 231 16</inkml:trace>
  <inkml:trace contextRef="#ctx0" brushRef="#br0" timeOffset="37403.51">19171 2596 574 0,'21'0'175'0,"-8"1"174"15,-8-1-77-15,-7 7-75 16,-10 1-37-16,-7 7-43 15,0 3-21-15,-6-4-34 16,3 5-10-16,10 1-18 16,7 0-12-16,5-3-18 15,9-4-3-15,7-4 0 16,0-3 0-16,14-3 2 16,-3-4-2-16,-1-6-55 15,1-5-36-15,-1-4-90 16,1-7-71-16,-2-9 142 15</inkml:trace>
  <inkml:trace contextRef="#ctx0" brushRef="#br0" timeOffset="37592.41">19409 2293 876 0,'-3'1'144'0,"-2"5"135"16,6 11-112-16,-4 11-7 15,2 9-38-15,2 9-15 16,-9 0-47-16,1 5-19 15,6-4-21-15,10 3-4 0,-3-3-6 16,9-6 2-16,-10-7-45 16,-6-10-38-16,14-7-154 15,-12-6-201-15,18-7 245 16</inkml:trace>
  <inkml:trace contextRef="#ctx0" brushRef="#br0" timeOffset="37975.35">19611 2594 687 0,'-25'24'122'16,"0"4"58"-16,6-2 21 16,-1-6-38-16,14-1-60 15,2-6-15-15,6-6-38 0,8-1-1 16,6-8-5-16,5-2-15 15,4-9-12 1,6 0-2-16,-2-1-4 0,-2-4 0 16,-4-1 0-16,1 1 0 15,-12 5-3-15,0 4 6 16,-10 10-2-16,-3 4-1 0,-1 7-1 16,-2 5-3-16,8 6 3 15,0-1 5-15,3 0 5 16,2-4-2-16,3-2-2 15,-7-1 1-15,-5-2 1 16,-2 1-1-16,-16-3-1 16,-7 0-2-16,-9-2-14 15,-7-2-33-15,-7-7-142 16,6-1 113-16</inkml:trace>
  <inkml:trace contextRef="#ctx0" brushRef="#br0" timeOffset="38865">15953 1529 332 0,'-8'0'52'0,"3"0"52"15,-6 4 3-15,0 6-19 16,5 1-6-16,-4 12-9 31,5 2-11-31,3 10-16 0,-1 3-11 0,3 4-22 16,2-3-6-16,4-6-1 15,-4-3 1-15,-1-8-7 16,2-1-50-16,-6-6 34 16</inkml:trace>
  <inkml:trace contextRef="#ctx0" brushRef="#br0" timeOffset="39148.61">16233 1515 795 0,'0'6'128'16,"-3"6"92"-16,-2 1 22 16,-3 11-91-1,-1 0-44-15,3 8-59 16,-1 3-17-16,2 3-11 0,-2 10-2 0,0 4-6 16,1 1-4-16,-1 1-1 15,-1 1-13-15,3-6-89 16,0 0-63-16,2-8 77 15</inkml:trace>
  <inkml:trace contextRef="#ctx0" brushRef="#br0" timeOffset="39650.58">16019 1635 485 0,'1'-1'114'16,"2"0"55"-16,-3 0 31 16,0-1-23-16,-1 7-51 15,-1-4-33-15,0 0-41 16,-4 5-14-16,0-7-26 15,2 7-8-15,-4 9-6 16,8 3-2-16,-1 7 3 16,-5 1 1-16,6-5 0 15,1-1 1-15,2-5-1 16,0-7 0-16,1-1-2 16,0-6 0-16,1-1-3 15,3 1-18-15,4-2-50 16,-3 1-32-16,3-2-149 15,0-2 145-15</inkml:trace>
  <inkml:trace contextRef="#ctx0" brushRef="#br0" timeOffset="39840.19">16081 1774 315 0,'0'3'121'15,"-1"0"69"-15,0 2 11 16,0-3-27-16,7 1-55 15,-2 3-29-15,-1 5-42 16,-2 6-19-16,-5 8-17 16,-3 0-4-16,-5 4-64 15,2 1-139-15,2 3 120 16</inkml:trace>
  <inkml:trace contextRef="#ctx0" brushRef="#br0" timeOffset="43590.06">15117 1631 138 0,'-1'-2'39'0,"-2"1"67"15,1-2 27-15,4 7 36 16,-8 1-7-16,5 4-30 16,-5-1-23-16,-1-5-36 15,5 7-5-15,-4 0-1 16,10 0 6-16,-2 4-2 15,5-6-9-15,5 8-25 16,-12 1-14-16,0-2-13 16,-2 2-1-16,8-8-1 0,2-2 6 15,1-5 13-15,1-7 2 16,-7-4 1-16,9-7 0 16,-4 0 1-16,6 0 2 15,-8-2 15-15,-6 7-1 16,-2 1-12-16,-8 9-8 0,-2-1-24 15,-5 0-6-15,-9 10-16 16,6-3-24 0,2 4-83-16,-3-5-70 0,17-9 98 15</inkml:trace>
  <inkml:trace contextRef="#ctx0" brushRef="#br0" timeOffset="43790.32">15251 1716 565 0,'1'12'74'0,"-1"-6"182"15,4 1-117-15,0-5 21 16,1-2-11-16,2 0-87 16,0 6-24-16,-2 1-27 15,-2 1-5-15,-3 4-29 16,0-8-38-16,-1 7-187 0,1 2 152 15</inkml:trace>
  <inkml:trace contextRef="#ctx0" brushRef="#br0" timeOffset="44291.4">15514 1680 187 0,'-5'4'56'15,"-3"-2"87"-15,0-1 15 16,8 1 21 0,0 1-16-16,9-4-36 0,3-5-14 15,1-2-23-15,3 3-10 0,0 2-28 16,-4 8-15-16,-4-3-21 15,-1 3-5-15,-6 4-5 16,-3-2 0-16,-4 8 0 16,-3 0 0-16,-5-1-3 15,3 4 0-15,1-3-3 16,2 2 0-16,8-1-1 16,2-3-1-16,11 2 0 15,-4-7-1-15,9-1-5 16,0-4-33-16,4-8-155 15,4-2 128-15</inkml:trace>
  <inkml:trace contextRef="#ctx0" brushRef="#br0" timeOffset="44868.95">15705 1633 300 0,'-7'3'90'0,"3"-3"107"15,3-1-11-15,6-4-35 16,2 1-16-16,3 0-37 15,2 3-10-15,-3-1-26 16,-1 5-13-16,-4 3-26 0,-3 0-9 16,-3 7-7-1,-4-3-2 1,-3 7-2-16,0 0-1 16,-1-5-2-16,2 4-1 15,5-9-2-15,3 0-1 0,8 1 1 16,0-2 2-1,3 4 1-15,-1 1 2 0,-2-4-1 16,-3 7 1-16,-1-5 1 16,-4 5 1-16,-5 1 0 15,-3-5 0-15,-8 2-3 16,-5 1-15-16,-7 0-92 16,-5 0-100-16,3 2 109 15</inkml:trace>
  <inkml:trace contextRef="#ctx0" brushRef="#br0" timeOffset="45763.61">16375 1733 282 0,'2'6'97'0,"-7"-6"85"15,2-3-15-15,-9-3-73 16,6 7-16-16,8 7-15 16,-4-2-8-16,9 1 1 15,-7-6-4-15,-1 9-2 16,15 2 1-16,-8-4 3 15,8-1 5-15,4 0-1 16,-2-6 1-16,2 5-5 0,0-1-11 16,-8-1-16-1,-1 3-5-15,-9-1-9 0,0 4-1 16,-15 1-2-16,0 1-17 16,-6 2-58-16,-10-1-47 15,-7-4-183-15,2-3 167 16</inkml:trace>
  <inkml:trace contextRef="#ctx0" brushRef="#br0" timeOffset="46202.97">16323 1679 575 0,'16'-8'112'0,"3"3"90"15,-2 7-2-15,13 2-58 16,-8-4-38-16,-1-6-51 15,4 1-16-15,-2-9-22 16,4 6-5-16,-1-3-6 16,2 1-1-16,-7 8-1 15,-4 2 0-15,-6 10 1 16,-5 6 1-16,-4 6 3 16,-2 1 2-16,-6-2 2 15,-1-3 4-15,-2 2 0 16,0 6 0-16,3 3-3 15,1 2-5-15,5-4-3 16,2-7-1-16,4-8 1 0,4-3 2 16,4-6 2-16,-1-2 2 15,2-5 1-15,4-2-1 16,-4-4 2-16,-4-4 0 16,-4-2 0-16,-5 0 8 15,-7 0 9-15,5 3 2 0,-8 1-2 16,-6 6-10-16,-4 5-19 15,-1 7-4-15,-3 7-42 16,5-2-37-16,6 2-113 16,2-6-162-16,12-3 204 15</inkml:trace>
  <inkml:trace contextRef="#ctx0" brushRef="#br0" timeOffset="46611.72">16817 1642 790 0,'6'4'103'0,"-5"1"109"16,-1-8-50-16,-5 0 16 16,4 5-51-16,-2-4-58 15,13 5-15-15,-2-1-28 16,2-2-4-16,1-2-13 16,1-2-5-16,3 3-3 15,-5 4-1-15,6 9 0 16,-3 0 0-16,-5 1 1 15,-1 1 0-15,-3-5 1 16,-7 4-1-16,-1 7 0 16,-5-2-1-16,-7 14 0 15,-5 1 0-15,1 7-12 0,-13 2-11 16,13 1-67-16,-7 0-83 16,-1-1 97-16</inkml:trace>
  <inkml:trace contextRef="#ctx0" brushRef="#br0" timeOffset="55648.24">10580 9424 335 0,'0'-5'111'0,"2"3"141"16,0 2-12-16,-2 0-18 16,0 0-14-16,-6 0-34 15,-1 0-23-15,-2 3-31 16,-2-1-15-16,-3 4-37 15,-2 2-15-15,0 4-23 16,-1 4-10-16,6 9-11 16,3 3-4-16,8 8-8 15,4 2 0 1,13 0-3-16,6-6 2 0,8-8-1 0,4-3 0 16,6-13 3-16,1-2 5 15,-1-8 17-15,-7-12 12 16,-5-3 17-16,-4-7 7 15,-12-6 5 1,-5 1 0-16,-5-5 0 0,-10 3-1 16,-8 3-12-16,-10 4-10 0,-16 3-19 31,-7 3-9-31,-5 8-12 0,3 2-5 0,7 7-9 16,8 2-23-16,15 5-64 15,6 3-62 1,14 2 81-16</inkml:trace>
  <inkml:trace contextRef="#ctx0" brushRef="#br0" timeOffset="56307.95">11278 9504 582 0,'2'-4'88'0,"2"2"104"16,-9 0 33-16,3 5 5 16,-3-1-10-16,0 3-47 15,3 2-18-15,2-1-33 16,0-1-19-16,8 1-18 16,5-1-3-16,13-1-7 15,10 0-4-15,15-2-21 16,8-2-13-16,4 0-22 15,0 0-6-15,-16 0-15 0,-8-1-32 16,-12 1-106-16,-8 1-91 16,2 1 117-16</inkml:trace>
  <inkml:trace contextRef="#ctx0" brushRef="#br0" timeOffset="56813.49">12009 9318 906 0,'-5'4'88'0,"5"2"127"16,0-1-60-16,3 1 28 16,5-1-9-16,1-4-48 15,-1 2-23-15,5-3-36 16,1 0-15-16,8 4-26 16,-1-1-4-16,10 4-16 15,1 3-2-15,4-5-2 16,5 1-3-16,-2-6 4 15,2-4 3-15,-4 1 2 0,-3 3 4 16,-8 0 13-16,-8-1 7 16,-7 4 10-16,-8 0 8 15,-6 4-6-15,-3 5-5 16,-12 6-6-16,-7 4-9 16,-6 13-9-16,-5 8-3 0,-5 8-8 15,7 9-3 1,6 7-5-16,-1 1 4 0,8-1-65 15,2-3-26-15,6-13-104 32,2-7-116-32,11-16 188 0</inkml:trace>
  <inkml:trace contextRef="#ctx0" brushRef="#br0" timeOffset="91032.39">10875 10554 200 0,'0'0'84'0,"0"-5"118"0,1-1 22 16,-1-6 16-16,0-2-20 15,-1 0-35-15,0-1-14 16,-2 0-16-16,-2 1-12 16,-6 2-34-16,-3 1-21 15,-5 2-38-15,-8 1-14 0,-6 4-18 16,-5 1-5 0,-7 2-6-16,8 3-1 0,4 5 0 15,6 2-1-15,13 8-2 16,3 1-2-16,11 4-3 15,5 1-2-15,12 4 1 16,7-3 1-16,15 1 2 16,3-1 2-16,7-1 1 15,-6-1 1-15,-7-3-2 16,-5 2 1-16,-11-2 1 16,-5 3 1-16,-12 3 1 15,-6-1 1-15,-11 6 0 16,-3-2-2-16,-10-4-1 0,-5-4-1 15,-7-12 0-15,-5-7 1 16,-1-12 2-16,8-9 5 16,13-9 26-1,9-7 11-15,18 0 21 16,12 1 5-16,16 0-7 0,3-1-5 0,11 6-25 16,-3-5-9-16,-4 4-21 15,-3 4-12-15,-6 1-83 16,4 6-62-16,-5 2-475 15,3 4 382-15</inkml:trace>
  <inkml:trace contextRef="#ctx0" brushRef="#br0" timeOffset="91287.97">11194 10719 1255 0,'2'-5'105'0,"-1"-2"73"15,11 2-4-15,4 0-28 16,2 2-34-16,11 1-59 16,2-2-24-1,4-1-36-15,5-1-58 0,2 2-286 16,7-4 229-16</inkml:trace>
  <inkml:trace contextRef="#ctx0" brushRef="#br0" timeOffset="91476.25">11735 10459 1461 0,'0'3'94'0,"0"6"61"16,-5 4-22-16,2 10-9 31,0 9-25-31,-5 5-49 0,3 3-17 0,0 2-20 16,-3-3-3-1,6 2-71-15,0 0-108 0,7 0 99 16</inkml:trace>
  <inkml:trace contextRef="#ctx0" brushRef="#br0" timeOffset="91780.84">12037 10517 1124 0,'-1'4'97'16,"2"6"93"-16,-6 1-62 16,0 6-8-1,-7-2-29-15,-4 1-45 0,1 0-13 0,9 2-10 31,10 1-5-31,9 1-3 16,12 0-2-16,-5-3-8 16,5 2 0-16,4-2 0 15,-1-1 3-15,0 1 3 16,-3-1 0-16,-12-2 3 16,-5 2-2-16,-7 2-2 15,-8 1-1-15,-6 3-39 16,-5 0-44-16,-11 0-130 15,-4-1-148-15,-8-5 192 16</inkml:trace>
  <inkml:trace contextRef="#ctx0" brushRef="#br0" timeOffset="91982.64">12099 10518 1116 0,'21'-6'148'0,"-2"0"115"0,4 2-114 16,-3 3-17-16,2-3-64 15,6 0-23-15,4-5-29 16,4-4-22-16,10-6 4 16</inkml:trace>
  <inkml:trace contextRef="#ctx0" brushRef="#br0" timeOffset="94741.87">6286 14598 613 0,'-2'-8'150'0,"-2"1"126"16,2 1-72-16,-2 4-22 16,0 4-40-16,-1 7-14 15,1 0-41-15,1 2-19 16,1 3-33 0,2 0-12-16,4 9-14 0,-1 0-4 15,2 8-3-15,-4 4 0 16,1 3-2-16,0 5 0 15,-2 2-2-15,3 2-1 0,-2 0 1 16,1 1 0-16,4-10 2 16,2-5-1-16,8-9-1 15,5-9 0-15,12-8 0 16,5-1-1-16,10-6 1 16,-1-4-1-16,13-1 0 15,7-4 0-15,20 0-1 16,9 0 0-16,8-1 0 15,3 2 0-15,9-2 0 16,-1 3 1-16,9-2 2 16,6 0 0-16,-10 1 1 15,6-1 0-15,3 3 1 16,-2-2 0-16,-2 2 0 16,4-1 0-16,3-2-1 15,-4 3 0-15,8 5 0 0,10 0 0 16,-14 6 0-1,2 3 0-15,7 1 1 0,-12 1 0 16,-4-1 0-16,-1-3 1 16,-9 2-1-16,-4-2 0 15,-12-1 2-15,-6-1-1 16,-16 1 2-16,-2-1-1 0,-7-2 15 16,-10-4 4-16,-12-7 9 15,-10-6 9-15,-9-7-6 16,-5-4 2-16,-6-10-4 15,-4-4-7-15,0-9-10 16,-2-2-4-16,3-3 6 16,1 0 5-16,2 2 12 15,-2 0 7-15,-6 3 2 16,-3 3-2 0,-5 7-7-16,-4 5-5 0,-6 4-13 15,-5 4-3-15,-6 4-8 16,0 1-2-16,-3 2-3 15,-5 2-4-15,-8-1-8 16,-4 3 0-16,-13-4 0 16,-2 2 4-16,-7 0 6 15,1-3 2-15,3 4 0 0,1-2 0 16,-14-1 1-16,-6 5-1 16,-11 0 0-16,-9 2 0 15,0 3-3-15,-8 2 0 16,-7 4-3-16,-2 4-6 15,-16 6-14-15,1 2-7 16,-6 4-8 0,-10 1-1-16,6 4 9 0,5-1 6 0,-4-2 11 15,0 2 6-15,12-4 9 16,-3 2 2-16,-1 3 2 16,8-2 3-16,8 1 5 15,-1 2 2-15,2 0 0 16,5 0-2-1,2 2-6-15,5-1-2 0,8-3-3 16,3-1 0-16,4-3-2 16,6-2 0-16,19-3-1 15,4-1 0-15,1-3-2 16,4-1-12-16,2-1-71 16,8-2-70-16,14-3 82 15</inkml:trace>
  <inkml:trace contextRef="#ctx0" brushRef="#br0" timeOffset="96452.18">9131 14402 503 0,'0'-7'108'0,"2"3"106"16,-2 0-6-16,2 4-26 15,-2 2-13-15,-1 5-15 16,-2 2-12-16,1 3-23 16,-3 3-6-16,2-2-22 15,3 1-9-15,0 2-18 16,1 3-15-16,1 5-20 15,-2 4-10-15,3-1-15 16,0 3 9-16,0 0-73 16,2-3-56-16,-1 0-228 15,1-6 181-15</inkml:trace>
  <inkml:trace contextRef="#ctx0" brushRef="#br0" timeOffset="96845.99">9467 14478 759 0,'-4'3'136'0,"0"0"128"16,4 0-67-16,-4 2-74 15,4 3-32-15,1 7-41 16,4 6-15-16,3 5-18 16,-2 1-7-16,5 6-8 15,-2-6-2-15,8-6-2 16,0-5 1-16,4-13 1 16,-1-5 3-16,-1-11 26 15,-2 0 9-15,-4-12 14 16,-1-3 7-16,-7-1-10 15,-3-6 2-15,-7 7-7 16,-5 4-6-16,-11 5-18 16,1 7-9-16,-4 8-23 15,3 7-34-15,4 9-111 0,2 4-94 16,9 1 127-16</inkml:trace>
  <inkml:trace contextRef="#ctx0" brushRef="#br0" timeOffset="97146.97">9842 14460 1020 0,'4'18'92'0,"-2"5"55"16,-5 3-69-16,-4 6-57 16,5 2-15-16,-4-2-5 15,6-1-1-15,7-10-2 16,1-7 1-16,11-14 13 15,3-6 18-15,-1-13 32 16,2-4 20-16,-10-1 27 16,-3-4-3-16,-3 1-9 15,-7 0-11-15,0 4-29 16,-12 5-12-16,-8 7-24 16,2 5-12-16,-10 8-54 0,7 7-50 15,-3 6-128-15,0 1-156 16,14-2 209-16</inkml:trace>
  <inkml:trace contextRef="#ctx0" brushRef="#br0" timeOffset="97427.2">10092 14486 1058 0,'3'8'109'0,"-1"4"68"31,0 4-75-31,-4 11-84 0,1 1-13 0,2 2-6 15,5-1-1-15,7-8 0 16,4-7 1-16,2-10 50 16,3-5 31-16,1-12 42 15,-2 1 12-15,-7-5-33 16,-10-6-24-16,-8 4-33 16,-10-2-11-16,-9 5-14 15,-2 9-6-15,-5 2-15 16,-6 4-39-16,4 0-146 15,3 1-235-15,7 8 234 16</inkml:trace>
  <inkml:trace contextRef="#ctx0" brushRef="#br0" timeOffset="98447.66">9520 13647 797 0,'-3'-2'115'16,"-1"1"85"-16,-2-3-73 16,0 4-8-16,-3 6-9 15,2 1 4-15,-1 5-10 16,3 6-14-16,0 0-41 15,-3-1-17-15,5 10-25 16,-3-1-10-16,5 5-87 16,-1 4-71-16,-3-5 84 0</inkml:trace>
  <inkml:trace contextRef="#ctx0" brushRef="#br0" timeOffset="98589.75">9441 14190 843 0,'-11'28'101'0,"-1"0"98"16,2-7-150-16,-1-2-11 0,3 0-111 15,3-2-174-15,1-1 150 16</inkml:trace>
  <inkml:trace contextRef="#ctx0" brushRef="#br0" timeOffset="98730.79">9373 14669 880 0,'-10'19'46'0,"0"4"14"16,4 1-62-16,-2 5-4 16</inkml:trace>
  <inkml:trace contextRef="#ctx0" brushRef="#br0" timeOffset="98888.65">9329 14975 1141 0,'-2'30'141'0,"2"5"83"0,-5 0-55 15,-3 7-106-15,0-1-33 16,-9 0-26-16,5 4-13 16,-3 1-79-16,1-1-96 15,7-1 100-15</inkml:trace>
  <inkml:trace contextRef="#ctx0" brushRef="#br0" timeOffset="100050.67">16073 13320 1375 0,'-28'16'111'0,"2"-9"57"16,8 4-63-16,5-3-31 16,-3-7-16-16,8 1 0 15,0-5 7-15,5-4 1 16,0 2 1-16,5-3-3 16,-2 3-6-16,4 0-23 15,2 2-9-15,7 3-10 16,7-6 1-16,28 1 9 15,18-6 8-15,43-5 11 16,12-3 3-16,28-12-2 16,6-2-1-16,6-6-5 0,21 6-6 15,-17 8-8-15,-4 3-6 16,-13 13-8-16,-24 3 3 16,-18 10 7-16,-14 4 3 15,-36 6 4-15,-14 0-2 16,-28-1-1-16,-14 2-1 0,-29 2-18 15,-16 6-8-15,-42 7-26 16,-23-7-12-16,-23 6-12 16,-21-4-1-16,-11-6 7 15,7 3 9-15,-9-9 24 16,13 0 9-16,22-4 12 31,-3-8 6-31,22-3 2 0,9-9 3 0,21-4 9 16,21 5-1-16,33-7-4 15,18 0-7 1,26-4-12-16,15-1-5 0,36 2-2 16,21 5-3-16,30-2 0 15,20 4 0-15,27 1 3 16,5 0 2-16,24 3 1 16,0-2 1-16,-4 7 2 15,-8 3 1-15,-34 8 1 16,-13 4-1-16,-37 5-14 0,-20 4-49 15,-42 4 338-15,-38 2-231 16</inkml:trace>
  <inkml:trace contextRef="#ctx0" brushRef="#br0" timeOffset="101089.04">9834 15337 744 0,'-3'-2'174'32,"0"-2"165"-32,-3-1-147 0,1 0-33 0,-1 1-44 0,-1 0-12 0,6 1-28 15,-7 0-11 16,8 0-26-31,5 0-12 0,4 2-12 16,9 1-5-16,5 0-5 16,-1 2-1-16,3 1-1 15,1 2 0-15,-10 5 1 16,-4 1 0-16,-9 8 2 16,-3 3 0-16,-3 9-12 15,-8-1-11-15,-5 0-7 16,1-1-1-16,0-9 11 15,3-7 10-15,11-12 0 16,-7 0-1-16,14-4 6 16,8 2 4-16,2-4 22 15,7 5 8-15,-2 1 3 16,-3 1-5-16,-4 8-7 0,-4 0-2 16,-9 4 5-16,-4 5 3 15,-8 8-2 1,-8 2-4-16,-6 6-11 0,-3 3-5 15,-11-9-5-15,-3-2-1 16,1-13-17-16,2-10-28 16,13-15-63-16,11-8-35 0,15-7-101 15,9-2-82 1,16 2 187-16</inkml:trace>
  <inkml:trace contextRef="#ctx0" brushRef="#br0" timeOffset="101434.2">10395 15526 702 0,'-4'2'149'15,"-4"2"150"-15,4 1-40 16,1 5-73-16,-2 0-46 15,2 5-74-15,5 6-32 16,-1 2-26-16,4 0-4 16,3-1-4-16,-2-6 0 0,5-6 16 15,3-6 16-15,2-2 18 16,-2-4 17-16,-5-8 8 16,2 1-1-16,-6-10 10 15,-1 2-6-15,-7-2-15 16,-1 5-12-16,-7 9-26 15,-4-4-11-15,-2 10-42 16,-3 0-39-16,-2-2-128 16,10 5-97-16,10-6 153 15</inkml:trace>
  <inkml:trace contextRef="#ctx0" brushRef="#br0" timeOffset="101669.79">10724 15360 804 0,'20'-5'210'0,"-5"1"275"0,-7 1-158 16,-7 3-108-16,-4 2-23 16,-9 5-81-1,-4 5-31-15,-10 7-46 0,-3 4-12 16,-2 7-12-16,5 0-4 16,5 4-9-16,5-1-2 15,12-3 0-15,-1 7-27 16,5-6-71-16,1 0-53 15,1 6-235-15,1-4 222 0</inkml:trace>
  <inkml:trace contextRef="#ctx0" brushRef="#br0" timeOffset="101795.44">10537 15800 1002 0,'7'-23'124'0,"3"-3"94"15,5 1-62-15,9 2-79 16,4 0-26-16,9 1-28 15,4-4-2-15,1-4-119 16,-4 0-101-16,0-3 114 16</inkml:trace>
  <inkml:trace contextRef="#ctx0" brushRef="#br0" timeOffset="101983.17">10971 15336 1234 0,'-14'9'170'0,"-2"4"131"0,-1 6-77 15,-1 7-103-15,1 5-43 16,2 7-52-16,5 3-16 16,4 5-18-16,1 2-24 15,3-1-127-15,1 1-86 16,3-5 118-16</inkml:trace>
  <inkml:trace contextRef="#ctx0" brushRef="#br0" timeOffset="102328.53">10785 15686 992 0,'7'-18'114'0,"4"3"97"0,6 0-144 16,5 0-26-16,7 0-136 16,3-1-82-16,4 0-153 15,8-2-17-15,1 2 107 16,2 3 114-16,-3 6 200 15,-8 7 81-15,-14 3 91 16,-11 2 11-16,-14 3 9 16,-11 3-53-16,-9 10-66 15,-5 1-34-15,-6 8-20 16,2-1-10-16,4-1-19 0,6-1-7 16,11-9-32-16,9-1-7 15,10-5-10-15,5 0-4 16,5-2-3-1,-1 0 1-15,-1-1-1 0,-1 2 1 16,-11 1-25-16,-4 0-36 16,-9 0-115-16,-7-4-154 15,-4-9 183-15</inkml:trace>
  <inkml:trace contextRef="#ctx0" brushRef="#br0" timeOffset="102737">11198 15684 1076 0,'19'-6'154'16,"-6"-2"111"-16,6 2-93 16,-6 1-41-16,-7-1-35 15,1 1-10-15,-12 0-20 16,0 4-11-16,-4 5-21 16,-2 1-8-16,1 10-5 15,-3 4-3-15,3 5-7 16,7 9-3-16,0 2-9 15,7 0-3-15,7-4-3 16,2-6-1-16,12-11-1 16,-4-9 1-16,2-14 0 15,4-7 1-15,1-14-2 0,4-2-2 16,1-10 4-16,0-3 0 16,-1-6 6-16,-7-1 3 15,-4 5 3-15,-8-1 19 16,-12 7 28-16,-2 9 11 15,-11 10 30-15,7 13-11 16,-2 20-23-16,2 8-11 16,2 21-32-16,-1 4-9 0,-1 3-7 15,4 2-16-15,4-8-61 16,2-3-42-16,1-3-293 16,10-1 247-16</inkml:trace>
  <inkml:trace contextRef="#ctx0" brushRef="#br0" timeOffset="102894.56">11510 15720 1048 0,'5'-4'229'15,"-2"-4"243"-15,16 3-293 16,1-2-53-16,5 0-82 16,5-5-17-16,-6-5-20 15,2-4-18-15,-2-9-140 0,2 1-146 16,3-11 159-16</inkml:trace>
  <inkml:trace contextRef="#ctx0" brushRef="#br0" timeOffset="103633.08">12150 15293 1445 0,'5'16'139'0,"-5"4"104"16,2 6-101-16,-1 10-67 0,0 7-36 15,-2 11-47-15,-1 2-24 16,-2 3-48-16,-7-6-32 16,5-4-34-16,3-6 12 15,2-14 50-15,1-9 33 16,0-18 95-16,4 1 25 16,-4-14 27-16,6-4 14 15,4-6-19-15,6 2-6 16,6 2-12-16,4 2-7 15,1 9-13-15,1 3-5 16,-4 9-12-16,-2 6-6 0,-11 6-11 31,-7 6-5-31,-11 5-23 0,-6 1-31 0,-12-1-84 16,0-3-55-16,4-10-139 16,3-10-90-16,10-22 226 15</inkml:trace>
  <inkml:trace contextRef="#ctx0" brushRef="#br0" timeOffset="103806.61">12365 15565 753 0,'38'-14'173'16,"-4"3"149"-16,-9 13-76 31,-6 5-26-31,-5 13-43 16,-5 3-29-16,-5 6-66 15,1 5-30-15,-4-5-37 16,3-2-11-16,3-11-46 0,0-7-37 15,1-12-112-15,-2-6-74 16,6-10 141-16</inkml:trace>
  <inkml:trace contextRef="#ctx0" brushRef="#br0" timeOffset="104261.54">12599 15431 693 0,'-12'-43'182'0,"-1"3"166"0,1 10-131 15,4 7-59-15,1 8-76 16,0 3-31-16,3 3-46 15,4 2-13-15,6 0-31 16,10 3-9-16,2 4-20 16,6 3 1-16,2 14 27 15,0 5 15-15,2 18 36 16,-2 6 15-16,-1 10 28 16,-1 4 1-16,-9 0-10 15,-4-1-10-15,-7-9-27 16,-4-6-7-16,-1-16-24 15,-2-8-10-15,2-13-22 16,-2-5-6-16,0-9 17 16,-3-7 9-16,1-6 25 15,-2-4 15-15,3-2 24 0,4 3 2 16,8 5 19-16,0 7 8 16,7 5-1-16,4-1-1 15,5 0-17-15,3 2-10 16,4 1-1-16,-2-1 4 15,-3 5-1-15,-4 0-5 16,-2 1-12-16,-5 11-4 16,-7 3-2-16,1 3 0 15,-4 7 1-15,-3-4 3 0,-1 6-2 16,-3-1-1-16,-4 0-15 16,-3 2-31-16,-6-5-99 15,3-3-198-15,-27-6 192 16</inkml:trace>
  <inkml:trace contextRef="#ctx0" brushRef="#br0" timeOffset="105005.58">7899 15341 804 0,'2'2'148'0,"-1"3"149"0,-1 0-44 15,0 3-71-15,0 2-33 16,3 5-60 0,0 0-25-16,3 5-32 0,2 4-6 15,-2 3-15-15,-3 3-17 0,1 0-77 32,0-4-57-32,0-6-322 0,2-1 275 0</inkml:trace>
  <inkml:trace contextRef="#ctx0" brushRef="#br0" timeOffset="105148.83">7890 15233 1381 0,'-5'3'56'0,"1"0"-2"0,3-1-38 0,3-2-90 16,5-1-57-16,6-3 68 0</inkml:trace>
  <inkml:trace contextRef="#ctx0" brushRef="#br0" timeOffset="105394.95">8183 15420 792 0,'2'45'131'0,"1"-6"104"0,-3-6-55 0,-2-13-77 15,0-9-22-15,2-9-28 31,-1-7-11-31,4-15-3 16,2-5 0-16,-2-6 14 16,8 1 11-16,1 9 7 15,-4 3-1-15,3 14-11 16,-2 3-12-16,2 11-25 16,5 9-7-16,-3 3 1 15,0 4-34-15,-1-1-92 16,4-1-87-16,1-7 87 15</inkml:trace>
  <inkml:trace contextRef="#ctx0" brushRef="#br0" timeOffset="106048.45">8630 15409 1152 0,'7'-1'155'16,"-8"-1"111"-16,-7 4-51 15,-11 6-99-15,-6 2-38 0,4 11-47 16,-7-1-11-1,6 7-15-15,1-3-5 0,8-3-4 16,8 0-4-16,5-10-2 16,8-1 0-16,9-9 2 15,-2-1 1-15,9-8 2 16,-5-6 0-16,-2 1 3 16,3-9 0-1,-13-7 2-15,8-1 1 0,-3-14 1 16,-6-4 8-16,5-3 14 15,-9-7 13-15,-3 3 25 16,1 6 4-16,-4 10 3 16,0 5-7-16,0 15-9 15,-2 4-7-15,3 19-16 0,2 9-8 16,3 19-18 0,3 7-4-16,1 13-4 0,-1 6 1 15,1 4-14 1,0-2-2-16,8-8 0 15,3-9-23-15,4-15 12 0,3-10 4 16,-3-16 1-16,-1-7 25 0,-2-16 4 16,-1-4 2-1,-3-8 7-15,-3-3 6 0,-4 3 12 32,-3 2 7-32,-9 7 3 0,-2 7-3 0,-5 8-13 15,-1 8-9 1,1 14-13-16,-2 6-4 0,6 11-4 15,2 5 0-15,8 1-1 16,3-1 0 0,6-15 0-16,7-2 0 0,2-12 2 15,3-6 2-15,10-3 1 16,-1-9 0-16,2-4 1 16,-3-2 0-16,-4 0 5 15,-3 2-26-15,-11-4-57 16,0 3-49-16,-8-2-157 0,-4 2-94 15,1 1 205-15</inkml:trace>
  <inkml:trace contextRef="#ctx0" brushRef="#br0" timeOffset="106179.32">8994 15242 860 0,'-4'0'182'0,"-5"7"168"0,1 3-78 0,9 11-108 15,7 7-49-15,9 7-62 16,8 3-21-16,2 2-26 15,-6-8 64-15,9-3-223 32,-6-6 134-32</inkml:trace>
  <inkml:trace contextRef="#ctx0" brushRef="#br0" timeOffset="124984.09">8282 16075 613 0,'-2'-7'139'0,"2"3"124"16,-1-2-39-16,-3 7-87 15,-1-6-34-15,-1 2-44 16,1 4-19-16,-2 0-24 0,-1 6-4 16,0 5-10-16,-2-1-2 15,1 5-2-15,2 1 0 16,5 3 0-16,-1 3 0 15,6 2-1-15,2 0 0 16,7 0 1-16,0-2 2 16,4-3-1-16,1-6 0 0,-2-12 9 15,3-2 9 1,-2-12 40-16,-3-4 14 0,-4-6 6 16,-5-5-7-16,-4-9-25 15,-2-3-3-15,-5 5 0 16,-2-2 1-16,-2 16-7 15,-5 3-11-15,4 9-17 16,-4 6-6-16,3 9-18 16,1 5-24-16,3 9-85 15,5-1-75-15,5-6 105 16</inkml:trace>
  <inkml:trace contextRef="#ctx0" brushRef="#br0" timeOffset="125188.48">8665 15986 1132 0,'-1'7'166'0,"-2"-3"167"16,-1 8-204-16,0-2-18 15,-4 3-49-15,1 6-12 16,3-2-25-16,-1 0-13 0,5 6-12 15,4 1-4-15,2-2-60 16,3 0-58-16,0-6 67 16</inkml:trace>
  <inkml:trace contextRef="#ctx0" brushRef="#br0" timeOffset="125487.01">8933 16051 1198 0,'-1'14'94'0,"-4"6"40"16,-5-1-43-16,1 10-69 0,0 3-13 16,6-5-7-16,6-3-3 15,10-12 4-15,7-5 28 16,6-13 48-16,-1-6 29 15,-7-8 30 1,-2-3-11-16,-10-1-26 0,-3-1-18 0,-4 7-27 16,-9 1-15-16,-7 5-22 15,-4 8-6-15,-8 3-90 16,4 6-73-16,2 9 83 16</inkml:trace>
  <inkml:trace contextRef="#ctx0" brushRef="#br0" timeOffset="126068.61">9549 16053 736 0,'-5'-4'53'0,"1"9"16"16,4 7-19-16,-4 13-35 15,0 7-11-15,4 7-7 16,0-1-3-16,5-4 3 16,3-6 0-16,2-16 12 15,3-3 31-15,-2-10 83 16,1-6 38-16,1-7 49 16,-3-5-9-16,-4-9-53 0,-2 0-28 15,-5 1-47 1,-4 1-19-16,-5 9-29 0,-1 2-10 15,-4 8-63 1,2 5-79-16,5 5 73 0</inkml:trace>
  <inkml:trace contextRef="#ctx0" brushRef="#br0" timeOffset="126368.07">9850 16118 1043 0,'-2'4'69'0,"-1"3"21"31,-5 3-20-31,1 8-39 0,0-1-10 0,6 3-9 16,7 0-3-16,3-3-7 16,3-1-1-16,6-8 1 15,1-3 27 1,-2-8 47-16,2-4 21 0,-5-5 32 15,-10-1-11-15,-1-2-19 16,-3 0-16-16,-7 1-29 0,-1-1-15 31,-7 3-27-31,-2 0-3 16,1 7-76-16,1 5-65 0,7 5-333 0,4 6 270 16</inkml:trace>
  <inkml:trace contextRef="#ctx0" brushRef="#br0" timeOffset="126636.24">10116 16071 897 0,'8'0'154'0,"-4"5"98"0,-4 5-128 16,-3 3-23-16,-1 11-84 15,3 4-33-15,2 3-6 16,4-1-1-16,7-9-1 15,4-6 22-15,6-11 2 16,0-4 18-16,1-9 56 16,-4-3 23-16,-2-8 42 15,-7 0 1-15,-8-4-18 16,-4 1-12-16,-13 6-33 16,-2 1-17-16,-10 6-36 15,0 4-36-15,-1 4-121 16,1 3-66-16,8 9 89 0</inkml:trace>
  <inkml:trace contextRef="#ctx0" brushRef="#br0" timeOffset="131638.18">10540 11507 590 0,'-3'-4'147'0,"2"2"116"0,0 3-85 31,-3 2-28-31,2-1-42 0,-2-2-10 0,1 3-6 31,1-1-1-31,1 9-8 16,1 4-7-16,-4 8-24 16,0 6-14-16,-4 8-24 15,-2 7-7-15,-2 10-4 16,2 3-2-16,5 1-22 16,3-3-23-16,3-18-65 15,3-8-38-15,6-22-115 16,4-6-145-16,6-15 240 15</inkml:trace>
  <inkml:trace contextRef="#ctx0" brushRef="#br0" timeOffset="131948.74">10815 11515 884 0,'2'-3'146'15,"-3"3"139"-15,1 9-96 0,-8 13-71 16,-6 4-36-16,-7 11-43 15,-7 2-12-15,1 11-18 16,2 4-6-16,10 5-3 16,14 2-1-16,7-23-2 15,12-8 0-15,6-18 1 16,1-11 4-16,4-4 22 16,-2-3 14-16,-8-10 20 15,-7-3 6-15,-6-3-3 16,-6 0-1-16,-3 5-10 15,-4 5-8-15,-9 6-18 16,0 4-14-16,-2 10-35 16,3 5-47-16,5 1-221 15,9-1 183-15</inkml:trace>
  <inkml:trace contextRef="#ctx0" brushRef="#br0" timeOffset="132139.04">11178 11821 1530 0,'16'2'106'15,"1"-3"37"-15,-1-2-20 0,0-5-65 16,8 3-24-16,-3-4-25 16,8 1-31-16,4-1-143 15,7-2-245-15,5-2 226 16</inkml:trace>
  <inkml:trace contextRef="#ctx0" brushRef="#br0" timeOffset="132499.89">11674 11665 799 0,'-11'4'101'0,"10"-1"103"15,6 1-34-15,7-5 12 16,5-2-26-16,5-5-30 0,-1 1-12 16,9 0-32-16,2 3-17 15,-3 2-33-15,0 2-12 16,-1 6-12-16,-10 2-3 16,-7 9 1-16,-10 2 0 15,-14 8 1-15,-5 4-1 16,-7 8-4-16,0 4-2 0,6 8-4 15,6 2-11-15,10-8-5 16,5-5-1-16,12-13-8 16,5-6 10-16,12-4 3 15,2-9-6-15,6-7-25 16,3-4-29-16,-5-11-90 16,1-5-77-16,-5-8 135 15</inkml:trace>
  <inkml:trace contextRef="#ctx0" brushRef="#br0" timeOffset="132891.44">12256 11601 684 0,'-2'3'140'0,"-1"-2"221"0,2-2-185 16,5 0-9-16,5-3-20 15,6-2-48-15,4 1-12 16,4-2-34-16,2 3-16 16,2 9-27-16,-2 0-4 15,-9 7-4-15,-5 1 1 16,-13 4 2-16,-2 6 0 16,-12 5 0-16,-7-1 1 15,-1-2-1-15,4-2-2 16,4-5-1-16,9-2 0 0,9-6-3 15,11 0 4-15,8 0 15 16,7-3 9-16,5 3 20 16,-6 0 2-16,-7-1-4 15,-7 4-4-15,-10-1-13 16,-7 1-5-16,-9 7-10 16,-5-1-3-16,-17 5-33 15,-5 0-31-15,-10 0-138 16,-1 1-195-16,3 4 221 15</inkml:trace>
  <inkml:trace contextRef="#ctx0" brushRef="#br0" timeOffset="180499.24">10386 12625 536 0,'10'-11'157'0,"3"1"161"16,0 0-36-16,-2 3-84 0,1 0-43 16,-1 2-63-16,0 3-23 15,0 2-27-15,-3 4-10 16,-6 5-13-16,-4 5-6 16,-7 9-7-16,-3 5 0 15,-4 11-2-15,-4 3-2 16,-5 6 0-16,-3 0-1 15,0 3-1-15,1-2-1 0,7-6-1 16,3 0-1 0,9-11 0-16,12-2-1 0,9-10-2 15,8-4 0-15,7-16-21 16,1-4-40-16,0-18-235 16,4-5 193-16</inkml:trace>
  <inkml:trace contextRef="#ctx0" brushRef="#br0" timeOffset="180799.31">10770 12619 1114 0,'3'3'146'0,"-9"7"90"0,-1 6-54 16,-10 11-109-16,-1 4-33 16,-2 7-27-16,1 2-6 15,7-2-7-15,5-4-1 16,14-7-4-16,2-4-2 0,16-10 2 31,0-5 2-31,1-14 3 0,5-2 5 0,-10-8 24 16,3 1 9-1,-4 1 21-15,-4 0 3 0,-2 6-1 16,-5 6-6-16,-3 10-13 16,-4 8-6-16,-4 13-22 15,-4 3-5-15,-2 5-23 16,0 0-34-16,3-2-129 15,5-4-190 1,8-10 202-16</inkml:trace>
  <inkml:trace contextRef="#ctx0" brushRef="#br0" timeOffset="180987.25">11177 12849 1361 0,'5'5'161'0,"6"0"129"16,5-3-145-16,2-1-27 16,4-2-60-16,-3-5-17 15,1-7-34-15,2-2 7 16,0-13-122-16,1 0-237 16,0-7 214-1</inkml:trace>
  <inkml:trace contextRef="#ctx0" brushRef="#br0" timeOffset="181668.51">11908 12541 980 0,'1'-1'117'0,"-1"1"94"16,0-1-50-16,1 1-30 15,2-1-22-15,0 0-17 16,7-1-2-16,6 0-11 16,4 0-9-16,8 2-22 15,-4 1-10-15,1 1-18 16,0 2-8-16,-1 3-8 15,-2 1 0-15,-5 5 2 16,-10 2-1-16,-9 3 3 16,-5 2 0-16,-9 4-4 15,-3-1-3-15,-7 1-9 16,-2-1-5-16,2-2-1 0,6-1 1 16,14-3 7-1,9-4 2-15,9-2 3 0,13-1 7 16,-1 1 17-16,0-1 9 15,1-3 21-15,-7 4 1 0,-2-2-6 16,-5 2-2-16,-7 6-15 16,-8 0-6-16,-16 9-9 31,-6 1-5-31,-14 3-11 0,-6 2-16 0,2-4-41 16,-3-2-24-16,13-11-66 15,5-6-18-15,16-14-55 16,7-6-42-16,13-6 154 15</inkml:trace>
  <inkml:trace contextRef="#ctx0" brushRef="#br0" timeOffset="181866.78">12513 12579 1242 0,'0'14'144'0,"-2"9"96"0,-1 6-30 16,-7 13-81-16,0 4-44 15,2 9-54-15,-1-1-21 16,5-3-16-16,3 1-47 16,4-6 35-16</inkml:trace>
  <inkml:trace contextRef="#ctx0" brushRef="#br0" timeOffset="200830.63">16109 9434 604 0,'0'-3'90'0,"0"2"71"0,1-1-24 0,-2 4-37 16,1 0-16-16,0-2-8 16,0 1 2-16,5-3 6 15,-1 1 7-15,6-5 6 16,0 4-7-16,4-2-12 15,2 0-11-15,-1 5-25 16,2-2-10-16,-1 2-21 16,1 2-5-16,-4 1-3 15,-1 0-1-15,-6 0 2 16,-6 2 1-16,-8 2 1 16,-6 0 0-16,-2 3-2 15,3-2-2-15,2 1-1 16,2-2-1-16,8 1-2 15,4 0 0-15,10 1-1 16,1 1 3-16,10 2 4 0,4 1 5 16,1 1 5-16,-4 2 5 15,-6 1 8-15,-7-1 1 16,-7 0 6-16,-8 2-4 16,-13 0-6-16,-9 3-3 15,-18 2-10-15,1-3-3 16,-3 2-6-16,0-3-1 15,10-7-23-15,1 0-21 16,11-10-59-16,8-3-39 0,12-3-87 31,3-2-98-31,14-1 190 0</inkml:trace>
  <inkml:trace contextRef="#ctx0" brushRef="#br0" timeOffset="201286.88">16511 9472 828 0,'3'-2'88'0,"3"0"95"0,2-1-22 16,2 2 18-16,2 0-25 15,3 0-45-15,2 2-21 16,3 2-32 0,-2 0-11-16,4 1-23 0,-5 1-8 0,0 1-6 15,-4 3-1-15,-9 2-2 16,-3 1 0-1,-10 4 1-15,-6 1-1 0,-6 6 0 16,-1 1-2-16,-2 3 0 16,1-1-1-16,4 1-2 15,6-3 0-15,11-7-3 16,2-3-1-16,10-4 1 16,3-1 0-16,9-2 0 15,5-3 1-15,6-6-15 16,4-2-24-16,1-4-88 15,4-4-79-15,-2 3 109 16</inkml:trace>
  <inkml:trace contextRef="#ctx0" brushRef="#br0" timeOffset="201554.14">16977 9538 794 0,'4'1'102'0,"-1"2"80"16,4 1-24-16,7 0-20 16,2 0-29-16,11-2-24 15,8 0-14-15,7 0-26 16,4 0-10-16,-7 1-21 15,-3-2-35-15,-14-1 16 16</inkml:trace>
  <inkml:trace contextRef="#ctx0" brushRef="#br0" timeOffset="206093.66">17738 9456 433 0,'1'-5'31'0,"-3"2"60"16,2-1-15-16,-5 4 44 15,2 0 18-15,7-3 8 16,-5 2-9-16,13-2-9 16,-8 0-9-16,4 1-21 15,13-2-13-15,-9 3-25 16,10 0-11-16,-2 3-18 15,-4 3-7-15,-3-2-11 16,-4 5-1-16,-8-3-1 0,-2 3 2 16,-6 2-4-1,-4 2-1-15,-3 2-4 0,0 1-2 16,-2 2-1-16,3-1 0 16,4-1-1-16,-1-1-1 15,9 0-2-15,6-5 0 16,5 0 3-16,-1 0 2 0,8-6 14 15,-3 1 4-15,1 2 5 16,2-2 2-16,-5 4-2 16,-5 0-2-16,-5 1 6 15,-5 2-1 1,-8 4-2-16,-4 1-4 0,-7-1-9 16,-5 1-4-16,3-1-6 15,-1-2 0-15,-2-6 1 16,-1-1-16-16,-4-6-37 15,5-2-15-15,9-3-40 16,2 0-7-16,8 0 2 16,6 0-2-16,17-2-11 15,1-3-12-15,10 0-36 16,7-4-37-16,-8-1 115 16</inkml:trace>
  <inkml:trace contextRef="#ctx0" brushRef="#br0" timeOffset="206553.93">18186 9504 619 0,'12'-5'145'15,"-3"0"112"-15,-3-2-58 16,-1-1-18-16,-2-1-24 15,-2 2-12-15,-2-1-30 16,-5 1-21-16,-6 1-38 16,-1 0-16-16,-3 3-21 15,-2 3-7-15,-3 6-12 16,-5 5-4-16,1 10-4 16,2 4-2-16,8 2 1 15,10-2 0-15,5-5 2 16,5-3 1-16,12-10 2 15,1-5 3-15,0-5 2 16,6-5 2-16,-4-5 1 16,1 0 0-16,-5-2 1 0,-5 0 1 15,-4 0 7 1,0 2 4-16,-4 5 5 0,-2 7 1 16,4 0-3-16,-5 9-4 0,-1 11-8 15,-2 8-6-15,0 13-2 16,-1 4-3-16,-1 6-29 15,0 4-45-15,-3 5-267 32,5 5 217-32</inkml:trace>
  <inkml:trace contextRef="#ctx0" brushRef="#br0" timeOffset="211102.66">16092 10424 420 0,'-4'0'117'16,"0"0"76"-16,-1 2 22 16,1 0-15-16,0 2-6 15,2-1-7-15,0 1-42 16,0 3-22-1,-1 1-55-15,0 3-25 0,-3 4-27 16,-3 3-6-16,-1 12-5 0,-8-1-2 16,-4 4-2-16,5 5-1 31,-3-9 0-31,8 2 0 0,0-6 0 0,8-8 0 16,5-5-1-1,5-2-1-15,5-7 2 0,0-1 0 16,3-2 3-16,-1-1 1 0,9-1-1 15,-9-3-1-15,11-3-2 16,0-5-1 0,0-7-2-16,4 2-2 0,-6-2-21 31,-1 2-10-31,-6-1-13 0,-2 0 1 0,-7 4 22 16,-2 3 13-16,-4 5 17 15,-1 4 6-15,-4 7 30 16,1 7 9-16,-3 14 20 15,-2 2 0-15,1 8-23 16,-1 3-11-16,1-1-22 16,2 3-6-1,4-5-2 1,2-4-30-16,5-10-84 16,4-3-83-16,3-8 88 15</inkml:trace>
  <inkml:trace contextRef="#ctx0" brushRef="#br0" timeOffset="211447.72">16462 10670 1005 0,'-12'1'72'16,"2"7"75"-16,-3-1-82 15,1 9-1-15,5 2-11 0,1-1-26 16,6 2-10-1,13-3-15-15,-1-2 1 0,10-4-1 16,-1-4 13-16,0-6 30 16,1-3 14-16,1-6 33 15,-2-1 4-15,-3-1 4 16,-7-1 0-16,-10-1-5 16,-2-2-7-16,-12-5-25 15,-5-1-13-15,-4 3-31 16,-3 1-12-16,-1 8-48 15,3 7-33-15,6 7-72 16,5 5-53-16,7 4-288 16,5 0 295-16</inkml:trace>
  <inkml:trace contextRef="#ctx0" brushRef="#br0" timeOffset="211668.16">16901 10706 1169 0,'10'4'115'0,"2"1"36"16,3-1-43-16,7 1-8 0,2-5-60 15,6 0-13-15,11 0-18 16,-4-2-6-16,7-6-196 15,-1 1 141-15</inkml:trace>
  <inkml:trace contextRef="#ctx0" brushRef="#br0" timeOffset="212312.74">17724 10477 972 0,'-3'3'82'0,"-1"0"48"15,0 2-13-15,-6-1-7 16,6 3-20-16,-6 2-23 16,-3 0-15-16,3 12-27 15,-8-2-12-15,-5 7-33 16,2 1-24-16,-1 2-23 15,7-4 2-15,12-5 21 0,6-1 22 16,11-10 22-16,4 0 0 16,11-9 6-16,-1-2 6 15,-4-4 14-15,2-1 10 16,-7 1 8-16,-7-4 5 0,1 5 2 16,-4 2-3-16,-5 6-10 15,2 11-9-15,-3 10-17 16,-2 4-7-16,-1 11-43 15,-3 2-65-15,-2 3-228 16,3 7 196-16</inkml:trace>
  <inkml:trace contextRef="#ctx0" brushRef="#br0" timeOffset="212626.85">17971 10575 795 0,'9'1'74'0,"2"-1"51"15,7 0 6-15,6 0-9 16,2 2-30-16,6-2-43 15,-3 0-19 1,2 3-11-16,1 3 0 0,-2 6 4 16,-4 3-1-16,-9 2 11 15,-5 5-1-15,-7 9-5 16,-7 4 0-16,-10 8-61 16,-6-1-49-16,-6 0-288 15,5 2 227-15</inkml:trace>
  <inkml:trace contextRef="#ctx0" brushRef="#br0" timeOffset="213789.4">16051 11535 1189 0,'4'-7'132'16,"-3"1"97"-16,5 4-93 16,-6 8-61-16,-3 2-31 0,-5 9-22 15,-7 0-6-15,3 9-12 16,-2-1-1-16,1 6-4 16,4 2-2-16,3-7-2 15,9-2-1-15,-1-8 2 16,6-4 0-16,5-5 4 15,0-4 0-15,6-5 7 32,1-5 14-32,1-2 29 0,-1 0 11 0,-3-1 20 15,-4 3-6-15,-6 6-24 16,-1 4-10-16,-5 16-25 16,-1 11-8-16,-1 17-19 15,-2 7-25-15,-1 3-93 16,1-5-74-16,7-16-214 15,7-14 221-15</inkml:trace>
  <inkml:trace contextRef="#ctx0" brushRef="#br0" timeOffset="214167.7">16511 11637 821 0,'4'-26'195'15,"1"5"217"-15,-5-2-115 16,-5 9-71-1,-1 5-41-15,-5 5-60 16,-5 0-26-16,-3 6-50 0,2 8-13 0,-7-1-22 16,5 12-7-16,-1-3-7 15,10 0-4-15,10 2-5 32,7 2 0-32,13 5 0 15,-6-1 2-15,12 7-23 16,-5 2-2-16,-1 3-10 15,-4 2-1-15,-9 0 28 16,-5-5 3-16,-9-10 16 16,1-3 4-16,-6-14-1 15,1-3 2-15,-2-15-4 16,-4-19-1-16,3-18-2 16,5-10-1-16,13-5 1 15,9 6 6-15,7 13 6 0,0 4 0 16,3 16-3-16,-1 3 1 15,4 6-84-15,7 8-77 16,-1 2 86-16</inkml:trace>
  <inkml:trace contextRef="#ctx0" brushRef="#br0" timeOffset="214371.03">16792 11801 1560 0,'17'-3'107'16,"-1"-1"43"-16,15-2-92 15,2-1-3-15,4 1-42 16,9-3-3-16,-4-7-67 16,7-1-68-16,2-3 70 15</inkml:trace>
  <inkml:trace contextRef="#ctx0" brushRef="#br0" timeOffset="-214416.24">17721 11537 840 0,'-1'4'174'16,"1"0"138"-16,1-1-79 16,0-3-29-16,-2-2-59 15,-5-1-29 1,-2 3-55-16,1 3-23 0,4 8-25 15,-2 1-5-15,0 5-6 16,-4 0 0-16,-3-4-2 16,9 1-1-16,6-1 2 15,10 1 5-15,7 1 14 16,3 0 11-16,5 0 14 16,0 0 1-16,6-1-10 0,-1 1-8 15,-4 0-15-15,-2 1-3 16,-13 0 1-16,-9 0 0 15,-15 3-15-15,-8 6-30 16,-14-2-99-16,-3 2-61 16,0-2-177-16,0-7-166 15,3 0 310-15</inkml:trace>
  <inkml:trace contextRef="#ctx0" brushRef="#br0" timeOffset="-214025.68">17772 11504 1153 0,'17'-6'117'0,"1"-2"88"15,4 3-51-15,8 2-29 16,4 0-6-16,15-1-6 16,0 0 0-16,4-3-16 15,2 4-18-15,-14 3-30 16,-6 3-16-16,-11 5-20 15,-10 3-4-15,-13 7-7 16,-1 8-3-16,-12 4-4 16,2 3 0-16,-2-3 3 0,-2-4 2 15,6-6 0-15,2-4-2 16,10-4-1-16,8-1 0 16,8-2 1-16,6 1 1 15,6 3 6 1,2-1 0-16,7 6 9 0,-6-1 1 15,-5 4 0-15,-13-1 0 16,-15 5-3-16,-7 5-6 16,-21-2-35-16,-4 2-29 0,-10-1-91 15,-1-6-43-15,7-4-173 16,7-2 198-16</inkml:trace>
  <inkml:trace contextRef="#ctx0" brushRef="#br0" timeOffset="-213837.69">18291 11533 1383 0,'31'-8'142'0,"5"5"89"0,10-1-104 16,4 6-30-16,2-2-54 15,-5-7-12-15,-1-4-22 16,-12-10-6-16,0-5-29 15,0-2-55-15,1-4 50 16</inkml:trace>
  <inkml:trace contextRef="#ctx0" brushRef="#br0" timeOffset="-212893.69">16484 12321 833 0,'7'-4'164'15,"-1"1"151"-15,-3 2-142 16,-2 2-18 0,-2 3-45-16,-3 3-17 0,-5 2-36 15,-3 3-19 1,4 10-26-16,-1 0-4 0,6 2-7 16,-4-1-2-16,7-6-2 0,5-2 4 15,4-4 15-15,12 3 10 16,3-5 28-16,5 2 4 15,4 2-3-15,-3-4-5 0,-7 2-21 32,-3-2-6-32,-18 2-1 0,-7 0-26 0,-14 2-94 31,-11-1-71-31,-4 0-275 16,3 0 246-16</inkml:trace>
  <inkml:trace contextRef="#ctx0" brushRef="#br0" timeOffset="-212485.05">16498 12357 1523 0,'33'-28'100'0,"5"5"54"16,8 1-10-16,6 5-38 15,2 2-8-15,-4 1-26 16,-5 3-16-16,-15 5-22 0,-3 5-5 15,-15 5-11-15,2 5-4 16,-6 10-8-16,-7 6 1 16,-1 12-16-16,-4 10-4 15,-7 7-4-15,0 0-1 16,3-4 10-16,3-9 3 16,13-13 0-16,6-7 0 15,7-13 3-15,2-8 7 0,0-11 11 16,1-5 3-16,-5-8 1 15,-5-1-3-15,-11 2 0 16,-4 2 2-16,-11 12 0 16,-7 5-2-16,-7 4-10 15,2 9-3-15,-2 2-29 16,0-1-18-16,10 3-70 16,-2-5-54-16,19-8-214 15,11 0 217-15</inkml:trace>
  <inkml:trace contextRef="#ctx0" brushRef="#br0" timeOffset="-212311.88">17266 12443 1447 0,'-1'4'124'0,"2"3"69"0,4-2-45 15,9 1-60-15,1 1-28 16,5-9-28-16,7 0-13 15,5-4-15-15,2-6-21 16,5-5-117-16,-1-5-149 16,4-5 152-16</inkml:trace>
  <inkml:trace contextRef="#ctx0" brushRef="#br0" timeOffset="-211567.22">18155 12257 991 0,'1'-1'131'0,"-1"-1"127"16,0 0-96-16,0 0-22 15,-1 2-15-15,-3 3-19 16,1 2-13-16,-6 4-37 16,-2 4-15-16,-5 6-21 15,-5 4-10-15,4 11-14 0,-3 4-4 16,8 2-9-16,11-4 1 15,6-8 0 1,11-7 0-16,8-8 8 0,-3-4 1 16,3-12 6-16,0-1 4 0,-4-10 17 15,5 0 7-15,-10 1 10 16,-6-3 1 0,-9 5-4-16,-2 3-6 0,-11 4-11 15,-5 6-19 1,-9 6-66-16,-6 7-38 0,1 4-111 15,6-1-79-15,13 6 167 16</inkml:trace>
  <inkml:trace contextRef="#ctx0" brushRef="#br0" timeOffset="-211158.19">18406 12419 1265 0,'-1'-4'121'0,"3"2"120"0,3 1-119 15,4-7-22 1,6 4-9-16,2-6-5 0,6 0-6 0,7 6-24 16,-5-2-13-16,2 5-27 15,-2 2-7-15,-16 4-2 16,0 6-16-16,-10 5-29 15,-6 1-12-15,-2 8-19 16,-6-1 14-16,2-3 28 16,-1 1 11-16,6-10 13 31,0 0 2-31,7-5 0 0,9-3 1 0,6 4 7 31,3-4 6-31,7 5 17 0,-4 4 7 0,-7-1 6 31,2 3 5-31,-11 3 0 0,-8 0-5 16,-13 2-7 0,-5 1-10-16,-21 2-30 0,-13 1-27 15,-15 1-94-15,-10-2-25 16,-7 2 68-16</inkml:trace>
  <inkml:trace contextRef="#ctx0" brushRef="#br0" timeOffset="-195154.5">11033 9230 946 0,'-7'9'110'16,"-4"0"63"-16,1 9-63 15,0-4-22-15,-1-4-26 16,3 3 11-16,-2-8 8 16,1 8-3-16,-6 8-19 15,-5 1-20-15,-9 23-29 16,0 6-7-16,-12 18-2 0,-5 13-1 15,-14 1 0 1,-6 0-16-16,8-17-54 0,4-10-31 16,23-20-54-16,8-10 4 0,15-19-28 15,6-9-57-15,20-19 148 16</inkml:trace>
  <inkml:trace contextRef="#ctx0" brushRef="#br0" timeOffset="-194901.77">11382 9218 1116 0,'-15'27'82'0,"-4"4"43"15,-7-2-1-15,-7 4 3 0,-2 6-27 16,-6-1-33-16,-3 3-18 15,-13 5-27 1,-2 7-9-16,2 10-12 0,1 9-1 16,15 4-67-16,5-1-58 15,8-3-116-15,9-5-34 16,12-16 140-16</inkml:trace>
  <inkml:trace contextRef="#ctx0" brushRef="#br0" timeOffset="-194633.67">11677 9327 1138 0,'-10'12'113'0,"-2"1"52"0,-5 11-52 16,-6 1 15-16,-10 4-31 15,-3 5-4-15,-8 13-29 16,0 6-18-16,-5 11-30 16,3 9-8-16,2-2 4 15,1-4-36-15,9 0-73 16,1-7-37-16,5-10-150 0,1-5 154 16</inkml:trace>
  <inkml:trace contextRef="#ctx0" brushRef="#br0" timeOffset="-194396.54">12052 9340 1201 0,'-13'17'101'0,"-12"9"44"16,-10 2-4-16,-6 18-45 15,-10 5-20 1,3 13-24-16,-3 4-19 0,-1 9-25 16,4 1-4-16,1 3-20 15,-2 2-40-15,6-13-182 16,5-1 149 0</inkml:trace>
  <inkml:trace contextRef="#ctx0" brushRef="#br0" timeOffset="-194189.59">12291 9391 700 0,'20'3'146'0,"-10"12"155"31,-8 8-43-31,-22 27-47 0,-11 16-47 0,-17 22-80 31,-12 11-37-31,-12 14-47 16,-10 3-62-16,-3 12 39 16</inkml:trace>
  <inkml:trace contextRef="#ctx0" brushRef="#br0" timeOffset="-193393.87">13244 9417 80 0,'14'-6'0'0,"-5"1"-16"16,-2 5-4-16,-4-1 2 0,-4 3 13 16,1-1 45-1,-2 0 10-15,3-1-6 16,0-1-11 0</inkml:trace>
  <inkml:trace contextRef="#ctx0" brushRef="#br0" timeOffset="-192992.33">13287 9418 882 0,'2'0'128'0,"-2"0"116"16,1 0-36-16,-1 0-54 16,-3 0-12-16,1 0-17 15,-7 1-10-15,-2 0-30 16,-4 2-14-16,0-3-33 15,0 4-14-15,-4 4-9 0,0 4-6 16,-9 10-5-16,3 6-3 16,4 12-6-16,-3 10-1 15,7 3 1-15,3-1 0 16,11-6 2-16,3-8 0 0,9-14-2 16,3-4 0-16,8-15 1 15,3-4 1-15,1-5 4 16,4-4 3-16,-9-6 5 15,0 0 2-15,-6 0 4 16,-5-3 2-16,-10 7 1 16,-9 2-2-16,-10 7-9 15,-6 3-6-15,-4 9-12 16,-1 1-16-16,4 2-55 16,3 0-50-16,15-3-304 15,6-4 267-15</inkml:trace>
  <inkml:trace contextRef="#ctx0" brushRef="#br0" timeOffset="-192570.45">13545 9366 661 0,'-5'-3'157'0,"-3"2"141"0,-1 3-117 16,-1 0-41-16,1 5-49 16,1 0-12-16,1 5-25 15,0 3-11-15,-2 5-17 16,-1 5-12-16,1 9-11 16,1 1-2-16,1 4-4 15,4-1 1-15,3-10-3 16,1-6 2-16,8-8 1 15,0-5 0-15,2-8 3 16,3-2 0-16,-2-11 4 16,-1 1 6-16,-1-3 16 15,-2-1 10-15,-2 4 15 0,-3 3 2 16,-3 12-14 0,-3 5-7-16,-4 11-19 15,-1 4-7-15,-2 6-4 0,-2-1-3 16,4 0-28-1,1 0-33-15,8-7-104 0,5-4-120 0,6-9 156 16</inkml:trace>
  <inkml:trace contextRef="#ctx0" brushRef="#br0" timeOffset="-192315.58">13801 9540 809 0,'-2'6'135'16,"2"0"78"-16,0-1-54 0,3-2-9 16,4-1-39-16,4-1-10 31,5-1-33-31,1-1-25 0,3 0-50 0,0 0-47 15,1-2-239 1,1 0 191-16</inkml:trace>
  <inkml:trace contextRef="#ctx0" brushRef="#br0" timeOffset="-191645.26">14176 9375 498 0,'-3'3'70'16,"2"4"21"-16,1-6 4 15,-3 0-8-15,5 2 4 16,-2-4 13-16,6 3 5 15,3 0-7-15,0-2-23 0,6 1-17 16,-4-2-18-16,2 1-4 16,0 3-3-1,0-1 3-15,2 0 0 0,-2 1-4 16,2 2-11-16,-2 1-8 16,-3 0-10-16,-1 2-1 15,-3 2 3-15,-4 2 2 16,-3 8 0-16,-5 2 0 15,1 7-4-15,-1 5-4 0,-5 4 0 16,2 4-8 0,-4-4-6-16,1-2-27 0,5-5-69 15,5-7-60-15,2-7 82 16</inkml:trace>
  <inkml:trace contextRef="#ctx0" brushRef="#br0" timeOffset="-191363.14">14536 9355 1012 0,'2'-2'135'0,"0"7"119"15,-2 0-31 1,-1 6-44-16,-2 5-43 0,0 0-48 16,1 5-11-16,3 11-22 15,0 4-11-15,-1 6-29 16,0 3-9-16,1-3-35 31,5 3-47-31,2-12-151 16,6 0 131-16</inkml:trace>
  <inkml:trace contextRef="#ctx0" brushRef="#br0" timeOffset="-127140.74">21217 7152 790 0,'-1'-4'123'16,"2"1"66"-16,-1 2-25 16,2 4-14-16,-2 5-29 15,-1-1 0-15,-4 6-27 16,-2 2-17-16,-7 4-31 16,-4 6-12-16,-13 5-22 15,-11 5-6-15,-6 2-3 16,-1 2-2-16,12 0-1 15,7 0 0-15,22-7-1 16,7-3-2-16,13-2-2 16,11-5 1-16,14 3 0 15,-1-7 2-15,12-6-46 16,-1-3-43-16,-6-10-209 0,-3 0 173 16</inkml:trace>
  <inkml:trace contextRef="#ctx0" brushRef="#br0" timeOffset="-126653.33">21364 7348 1185 0,'3'7'110'16,"5"4"-49"-16,-1 9 51 16,-1-1-42-16,-4 11-31 15,-2 0-24-15,-2 0-8 16,1 1 0-16,-3-8-1 0,3-4-1 15,0-5-1-15,0-5 1 16,1-9-1-16,-4-1 1 16,1-12-3-16,0-6-2 15,3-13 3-15,3-10 3 16,5-12 60-16,3-6 22 0,9 3 28 16,6 3 11-16,12 10-33 15,0 10-15-15,-1 16-27 16,-3 6-12-16,-7 15-29 15,-4 3-10-15,-5 7-5 16,-3 8-1-16,-15 0 0 16,-2 3 4-16,-20 3-1 15,-8 2 1-15,-8 1-7 16,-12-5-1-16,1-4-1 16,2-6 1-16,14-8 5 15,16 0 0-15,15-4 0 16,7 8-2-16,14 4 3 15,4 5 1-15,13 13 3 16,2-2 1-16,0 0 0 16,-7-6-1-16,-5-8-57 15,2-3-54-15,0-4-161 16,4-3-226-16,-1-3 284 16</inkml:trace>
  <inkml:trace contextRef="#ctx0" brushRef="#br0" timeOffset="-126271.22">22036 7154 1207 0,'1'0'82'0,"-1"3"39"0,-1 5 8 16,-7 10-23-1,-5 7 2-15,2 6-15 0,2 4-18 16,0 7-31-16,9 0-19 15,2 8-21 1,2 2-1-16,8-3-4 0,-1-5-2 16,9-14-1-16,2-8-1 0,9-13 1 15,1-7 2 1,7-13 7-16,3-4 7 0,2-13 35 16,-1-7 15-16,-7-6 34 15,-4-9 0-15,-13-5-27 16,-2 1-15-16,-14 0-40 15,-5 6-9-15,-13 13-14 16,-4 13-11-16,-4 12-50 16,-2 6-28-16,5 7-97 15,-5-1-102-15,9 11 172 16</inkml:trace>
  <inkml:trace contextRef="#ctx0" brushRef="#br0" timeOffset="-125929.2">20803 7900 1400 0,'47'-5'100'0,"38"-7"53"16,18 0-27-16,24 0 21 15,21-4-39-15,9 0-24 16,15-3-11-16,11-6-30 16,-10-1 5-16,5 0-9 15,-21 2-7-15,-27 2-12 16,-13 2-7-16,-49 6-30 15,-11 2-32 1,-35 6-101-16,-22-2-51 0,-33 1-223 16,-18 4 232-16</inkml:trace>
  <inkml:trace contextRef="#ctx0" brushRef="#br0" timeOffset="-125692.45">20838 8038 1393 0,'40'-6'139'16,"34"-7"97"-16,17 1-46 0,22-4-38 16,11-1-45-16,18-2-47 31,3-6-19-31,26 1-28 0,-8-5-5 0,-9-2-5 15,3 1-2-15,-28 1-26 32,-2 1-57-32,-16 5 49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6T16:04:22.7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20113 9267 994 0,'-14'9'63'15,"5"-4"37"-15,16-9-69 16,8-2-19-16,5-13-9 16,6-1 0-16,3-1-1 0,-5-1 0 15,-2 8 0-15,-6 3-1 16,-3 11 1-16,-1 3-1 16,-12 7 13-16,-2 1 12 15,-1 6 26-15,-5-4 11 16,10-2 8-16,1-3-9 0,5-10-13 15,8-4-8-15,0-11-15 16,2-4-3 0,0-4-14-16,-4-2-4 0,-3 5-3 15,-1 4-1 1,-3 5-1-16,-2 5 0 0,1 5 0 16,-1 1 0-16,-3 4 0 15,1 1 1-15,1 3 24 16,3-1 14-16,6 1 24 15,5 1 7-15,11-5-16 16,7-2-12-16,13-2-24 16,9-2-6-16,2-1-9 0,-3 0-1 15,-5 1-2-15,1 0 0 16,17-1 0-16,11-2-1 16,9-2 0-16,94-12 8 15,-82 11 7 1,4 1 10-16,4-1 5 15,5 0 3 1,1 3-2-16,-1-2-4 0,3 2-4 0,6 1-10 16,-3-1-5-16,-3 1-4 15,0-2 0-15,2-1 0 16,-9-2-1-16,-3 0 1 16,-1 3-1-16,-6 0-1 15,6 2 1 1,-8 3-1-1,-4 1 1-15,-17 1 1 0,-4 2 0 0,4 3 1 16,-5-2-1-16,-10 4 0 16,-11-2 0-16,-10-1 0 15,-4 1 1-15,-2-2 0 16,-1 2 1-16,-8-1-1 16,-2 2 0-16,-5 0-1 15,-2 2 1-15,-3 1-3 0,0 0-1 16,-4 2 1-16,-1 3 0 31,-1 4 4-31,-2 7 0 0,-2 10-1 16,-4 7-1-16,0 16-3 15,-1 8 0-15,-2 12-2 0,-2 5-1 16,0 20-2 0,-4 9 1-16,1 14 1 0,2 9 2 0,3 9 1 15,-1 0 1-15,8 20-3 16,0 5 0-16,1 9-4 15,-4 10-2-15,-7 0-47 16,-3 3-1-16,-3 0-13 31,3-5-7-31,2 2-20 0,0-9 0 16,3-5 20-16,1-5 10 0,5-18 69 16,3-1 0-16,-2-13-1 31,0-8 0-31,-2-8 3 0,-2-8 3 15,0-16 15 1,-4-6 14-16,-5-21 22 0,-3-10 10 16,-7-21 13-16,1-7-3 15,-7-11-10-15,0-5-12 16,-8-3-27-16,-4-1-14 16,0 0-1-16,-8 1 0 15,-16-1 0-15,-13-1 3 0,-15 0-11 16,0-3-1-16,-1-3-4 15,-10-2-2-15,-8-2-1 16,-5-2-2-16,-19-1 3 16,0 1 3-16,-2-1 16 15,-22-2 10-15,-1-7 7 16,-3-1-4-16,-32-2-14 16,7 5-10-16,-25 10 6 15,-3 7 9-15,10 11 16 16,5-1 4-16,26-8-26 15,6-8-26-15,38-21-81 16,11-10-60-16,23-28-218 16,9-24 211-16</inkml:trace>
  <inkml:trace contextRef="#ctx0" brushRef="#br0" timeOffset="543.58">20221 10107 919 0,'24'-9'21'0,"2"-1"-15"16,12 1 4-16,0 2 60 16,7 2 34-16,17 5 49 0,16 4-1 15,20 3-50-15,4 1-30 16,28-1-49-16,6 1-9 16,23-1-9-16,21-2-4 15,17-1 1-15,14-3 0 16,22-1 0-16,1 3 0 15,13 3 29-15,-12 1 12 16,-4 2 12-16,-12 0 3 16,-28-2-29-16,2 2-12 0,-46 0-12 15,-9 1-20-15,-33 0-81 16,-25 2-70-16,-31 5 81 16</inkml:trace>
  <inkml:trace contextRef="#ctx0" brushRef="#br0" timeOffset="1058.46">20518 11207 1272 0,'-2'-3'107'0,"4"-1"84"16,4 0-131-16,15-1-48 16,10-3-13-16,12-3-3 15,10-4 1-15,7-4 0 16,5 2 1-16,27 3 0 16,16 3 1-16,28 11-1 15,26 4 1-15,13 7 1 0,17 3-1 16,19-2 1-1,3 1-2-15,7 0 2 0,-4-2 0 16,-10 2 0-16,-11 2 4 16,-12-1 1-16,-27 2 1 15,-29 2 5-15,-12 0-47 16,-38 3-236 0,-5-1 189-16</inkml:trace>
  <inkml:trace contextRef="#ctx0" brushRef="#br0" timeOffset="1451.46">20296 12451 741 0,'41'-3'252'16,"25"-6"-142"-16,22-5 124 15,36-1-163-15,17 0-9 31,30 2-36-31,-2 5 13 0,28-2 43 0,3 4 9 16,22-3-9 0,5-1-19-16,10-3-42 0,7-2-11 0,-8-2-6 15,4-1-1 1,-30-4-5 0,-12-3-33-16,-26-6-232 15,-26-5 183-15</inkml:trace>
  <inkml:trace contextRef="#ctx0" brushRef="#br0" timeOffset="3187.57">6242 8969 539 0,'-5'4'25'16,"-1"2"14"-16,-4 6-40 15,0 2-3-15,-4-2 1 0,1 0 4 16,1-9 33-16,2-2 14 16,4-6 8-16,-1-4-3 15,6-1-26-15,0-1-16 16,1 3-11-16,0 2 2 16,-4 2 3-16,-4 2 20 0,-6 3 56 15,-2 1 23 1,1 2 25-16,2 1-12 15,3-1-50-15,6 1-23 0,4-5-34 16,-2 1-8-16,4 1-7 16,-1-4 0-16,6 0 4 15,-1 0 4-15,6 2 5 16,2 0 5-16,6 2 9 16,5 0 4-16,6-2 12 15,10 0 3-15,19-5-1 16,7-3-4-16,8-4-10 15,3-1-5-15,5-1-8 0,11 1 1 16,9 2 0-16,-2 3-1 16,-1 5-2-16,-4-1-3 15,0 4-2-15,-6 0 0 16,-11 1 2 0,-7 3-1-16,-8-2 0 0,3 2 0 15,-1-2-2-15,-3 2 0 16,-13 1-1-16,-9 0 0 15,-16 3 0-15,-5-2 1 0,-8 2 1 16,-4 0 1-16,-3-2 3 16,-2 2-1-1,-3 1 1-15,0 1-1 16,-3 7-2-16,0 3-1 0,-3 7-1 16,2 4 1-16,-3 10-1 31,1 1 0-31,0 8-3 0,1 2 0 0,0 3-2 15,1 4 0-15,-1 8-2 16,3 6 1-16,1 14-1 16,-3 5 0-16,1 14-1 15,-3 9 0-15,2 17 0 16,-3 7 0-16,-1 17 3 0,-1 3 0 16,1 7 2-16,0 6 1 15,2 1-1-15,-1 1 1 16,-5 2 1-1,0 0-1-15,-8-2 1 16,-2-4 0-16,-1-12-1 0,1-5-1 16,3-13-1-1,3-7 0-15,4-8 0 0,2-6 1 0,3-14 1 32,2-4 0-32,4-7 0 0,1 1-1 15,4 0-1-15,-2-1 1 0,1-6-1 31,-2-5 1-31,-1-11 7 16,-1-7 3-16,-2-19 20 0,-3-9 16 0,-4-17 26 31,-4-6 7-31,-10-6 1 16,-3-4-12-16,-6-2-24 16,-3-2-8-16,-5-3-15 15,-4 0-5-15,-15-5-10 16,-3-2-3-16,-9-10-3 0,0-5-2 15,1-11-1-15,-1-3 0 16,-14-5 1-16,-6-1 0 16,-5 2 2-16,1 6 0 15,-6 12-5-15,-2 10-15 16,-4 16-64-16,-5 6-23 0,4 11-19 16,5 1-23-16,16-12 99 15</inkml:trace>
  <inkml:trace contextRef="#ctx0" brushRef="#br0" timeOffset="3723.84">6021 9831 597 0,'-33'5'38'15,"2"2"8"-15,-1 3-10 16,10 3 21-16,2-3 22 0,11-1 58 16,6-1 25-16,8 0 10 15,10 1-16-15,17 3-44 16,6 0-26-16,15 0-48 15,13 1-16-15,24-2-17 16,10 1-3-16,19-1-1 16,7 3 0-16,3 2-1 15,2 3 0-15,-3 3 0 16,-1-2 0-16,-8-1 1 16,-6-4 1-16,-4-4-1 15,-5-3 0-15,-11-2 1 16,-2 0-26-16,-25 2-91 15,-16 2-92-15,-32 6 101 0</inkml:trace>
  <inkml:trace contextRef="#ctx0" brushRef="#br0" timeOffset="4088.11">6014 11279 1639 0,'-3'9'117'15,"2"-1"107"-15,7-2-187 16,3 0-17-16,5-2-20 15,2-4 0-15,9-1-3 16,7-3 0-16,18 0-3 16,15 2-1-16,20 0 0 0,7 2 1 15,22-3 2 1,7-2 3-16,-2-3 2 16,1 0 1-16,-12-1-26 0,-12 0-24 15,-17 4-61-15,-6 2-52 16,-23 3 87-16</inkml:trace>
  <inkml:trace contextRef="#ctx0" brushRef="#br0" timeOffset="4441.29">6125 12207 931 0,'107'5'118'0,"3"1"40"16,9 0-39-16,9 1-54 16,0-1-45-16,2 2-5 15,16-2-7-15,-4-2 0 16,-5-1-1-16,-3-3-17 0,2-2 8 16</inkml:trace>
  <inkml:trace contextRef="#ctx0" brushRef="#br0" timeOffset="7158.81">7838 11565 839 0,'-4'3'100'0,"1"-2"54"16,3 2-50-16,0-1-62 15,1-5-6-15,2 3 25 16,0-3 17-16,-3 2 27 15,0 4 7-15,-2 6-11 16,-2 0-13-16,-1 5-37 16,0-1-16-16,-3-3-18 15,0 1-5-15,0-8-6 16,-6-2-1 0,3-5-1-16,-5-1 3 0,-1-4 8 0,5 2 1 15,-5-2 0 1,2 3-3-1,2 4-10-15,-9 1 0 0,3 5-2 16,-5 1 1-16,-6 0 11 16,3 4 9-16,-5-1 13 15,2 0 4-15,0-1 6 16,0-1-2-16,0 0-3 16,0 1-4-16,0 3-6 15,2-2-1-15,-10 1-3 16,2 0 4-16,-13 0 1 15,-4 2 2-15,2 3-6 16,-4 1-4-16,10 3-11 16,1 0-6-16,1-3-6 15,4-4-1-15,2-4-3 16,4-3-1-16,8-6-5 16,7-1-1-16,8-4-5 15,3 1-2-15,7 2 1 0,2 0 0 16,7 3 0-16,3-1 1 15,-1 2 2-15,2 0 1 16,-3 1-15-16,1 1-18 16,-1-1-52-16,-2-1-44 15,4-4-198-15,0-3 201 16</inkml:trace>
  <inkml:trace contextRef="#ctx0" brushRef="#br0" timeOffset="7675.75">7025 11472 858 0,'-11'18'95'15,"-2"0"85"-15,2 3-131 0,-1 1-18 16,2-1-26-16,2-2 10 16,2-6 48-16,3 0 24 15,-4-6 36 1,5 0-2-16,-3-2-43 0,3 0-24 15,1 2-37-15,-4 1-9 16,-2 3-5-16,0 3 0 0,-6 2 1 16,-8 1 0-16,-5 5 2 15,-9 1-1-15,-10 6 2 16,2 1 0-16,-1 0-1 16,5 0-1-16,13-8-2 15,5-3-2-15,15-8-3 16,6-1-3-16,14 2 0 15,9 3 3-15,20 6 11 16,13 3 5-16,13 3 5 16,-1-2-2-16,13-4-10 15,4-3-4-15,17-10-40 16,9-4-16-16,-1-6 26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6T15:45:46.1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4373 5544 578 0,'0'9'67'0,"1"-2"77"0,4 0 8 0,2-4-15 15,3 2 9-15,4-4-22 16,-1-3-19-16,9-1-37 16,6 1-19-16,20-1-31 15,9-1-9-15,14-3-9 16,6-1-1-16,10-5-3 31,8-2 1-31,18-1 11 16,5-3 4-16,26 2 11 15,2 1 4-15,7 5-4 16,12 2 0-16,-6 6-6 16,7 3-4-16,6 0 16 15,-8 1 6-15,9-1 3 16,-8-5 6-16,-8 2-16 15,5 1-4-15,-33-3-4 0,-10 0-3 16,-25 1-12-16,-21-2-60 16,-22 1 38-16</inkml:trace>
  <inkml:trace contextRef="#ctx0" brushRef="#br0" timeOffset="1202.38">4781 4050 418 0,'9'-3'103'0,"-3"-2"109"0,-6-4-24 16,-2 1-49-16,-3-2-21 15,-8 0-42-15,6 7-14 16,-10-1-27-16,-1 3-11 16,-3 5-17-16,-2-1-5 0,-1 4-2 31,7 1-4-31,9 2-3 0,0 0-1 0,16 5-2 16,4 0 0-16,5 1 13 15,8 0 5-15,1-4 12 16,-3-2 7-1,2 1 4 1,-6 1 3-16,-8 2 6 0,-2 3 2 0,-11 6-5 31,-7 1-4-31,-13 7-14 16,-2 0-6-16,-9-2-10 16,-3-1-19-16,6-10-68 15,0-1-54-15,7-12-273 16,3-5 244-16</inkml:trace>
  <inkml:trace contextRef="#ctx0" brushRef="#br0" timeOffset="1532.62">5052 3695 398 0,'8'-1'118'16,"-7"0"152"-16,5 4-91 0,-10 4-21 15,1 3-34-15,-1 4-49 16,-3 0-17-16,7 5-33 16,2 3-7-16,4 5-10 15,4 5-3-15,-9 10-3 16,-1 11 1-16,-1 10-3 16,-4 4 1-16,5 8 0 15,-2-4-1-15,2-1 1 16,4-8 0-16,-1-16-2 15,3-3 0-15,7-21-3 16,-1-4 0-16,4-17 2 16,0-5 1-16,0-18-30 0,1-6-35 15,-1-14-194-15,-1-9 157 16</inkml:trace>
  <inkml:trace contextRef="#ctx0" brushRef="#br0" timeOffset="1722.91">4929 3998 826 0,'-12'11'103'0,"5"1"84"16,4 2-12-16,10-3-49 15,5-3-15-15,17-9-39 16,11-6-18-16,9-9-30 16,9-10 0-16,4-13-191 15,6-11 128-15</inkml:trace>
  <inkml:trace contextRef="#ctx0" brushRef="#br0" timeOffset="47114.55">7996 6686 825 0,'38'-14'31'0,"-3"1"-5"16,3-2-13-16,-6 3 12 16,1 4 30-16,-3 5 64 15,-6 0 21-15,1 3-1 16,-1 3-33-16,8-3-64 16,10 0-21-16,24-2-15 15,6-5 1-15,16-1 10 16,10-1 12-16,14-2 17 15,13 5 5-15,12 1-7 16,11 0-11-16,0 4-18 0,5 1-7 16,14-1-7-16,-8-1-1 15,21-3 9-15,0-5 2 16,-10 2-1-16,2-3 0 16,-21 1-10-16,-7 5 0 15,-4-1 1-15,-7 3 1 0,-22-1 1 16,-7-1 0-16,-26 2 2 15,-6 0 2-15,-16 1 5 16,-13 1 0-16,-26 1 22 16,-18-2 1-1,-36 2-7-15,-15 2-3 0,-27 0-26 16,-8 2-7-16,-28-2-1 16,-9 0-8-16,-17-2-1 15,-19 0-1-15,5 1 0 16,-12-1 9-16,-8 0 2 15,5-2 3-15,-8-3 3 16,6 1 1-16,2-4 4 16,-3-2 3-16,14-1 8 15,-2-3 1-15,2 2-2 16,8-2-1-16,-3 4-9 0,6 2-1 16,12 3-2-16,3 3-1 15,8 4-2-15,7 2 0 16,17 3-5-1,6 2-2-15,13 0-9 0,14 1-5 16,16-3 0 0,9-2 2-16,34-1 2 0,12-2 3 15,31 0 6-15,15-1 1 0,21 0 8 16,13-1 3-16,21 0 3 16,11 2 4-16,19-1 9 15,12 1 4-15,10 1 2 16,-2 1-1-16,19 2-2 15,-6-1 6-15,2 0 7 16,4 2 3-16,-1-1 7 16,13-3-3-16,4 0 2 15,9-4 4-15,6-3-8 16,0-1-6-16,-6-4-12 16,-10 0-2-16,-8-1-1 15,-16 1 0-15,-11 0 1 16,-10 1-6-16,-35 0-5 15,-7 2-5-15,-34 0-145 16,-17 2 105-16</inkml:trace>
  <inkml:trace contextRef="#ctx0" brushRef="#br0" timeOffset="61006.68">16203 6390 296 0,'-3'-12'107'0,"-2"3"114"15,0 1-31-15,-5 3-55 16,0 4-14-16,-4 1-8 15,0 1-8-15,-2 3-14 16,-3-2-7-16,1 2-27 0,1-1-11 16,5-1-19-16,12-1-10 15,-5 2-11-15,11 0-2 16,12 2-2-16,1-1 0 16,16 3 2-16,1-1 0 15,20 4 0 1,9-1-1-16,9-1-1 0,3 0-1 0,8-4 1 15,12 0-1-15,11-1 2 16,10 2-1-16,14 1-1 16,-5 1-1-16,6 4 0 15,4 0 0-15,3 4-1 16,-4 1 1-16,12 2 0 16,-3-1 0-16,-13-7 1 15,12 0 1-15,2-8 2 16,-3 4 0-16,19-2 2 15,-10-2 3 1,-11 4 2-16,5 3 16 0,-12 0 10 16,-1 4-1-16,-4 0 15 15,6-6-7 1,-11 2-7-16,0 3-5 0,3-2-13 0,-10-4 1 16,-15 1 9-16,-5-4 8 15,-22-2-1-15,-11 4-8 16,-17 0-9-16,-11-1-10 15,-29 1-10-15,-21 1-24 16,-38 3-141-16,-33 5 111 16</inkml:trace>
  <inkml:trace contextRef="#ctx0" brushRef="#br0" timeOffset="73383.88">9444 6868 474 0,'6'1'137'16,"2"1"104"-16,-2 2-37 15,0 0-29-15,-4-2-58 16,-2 1-29-16,-1 1-42 16,-1 2-12-16,1 0-9 15,-3-1-2-15,0 1-7 0,4-4-4 16,0-1 5-16,4 1 8 16,4 0 9-16,-2 0 3 15,7 4-4-15,-2 1-5 16,2 4-7-16,-2 4-4 15,3 6-9-15,0 1-2 16,2-3-4-16,3-2 1 16,-1-4-1-1,0 3-1-15,1-1 2 0,1 4-1 0,-1-4 0 16,2-2 1-16,-3 0-1 16,2-5 0-16,-2-3 0 15,2-5 1-15,0-3-1 16,4 1 0-16,1-8 5 15,-2-4 0-15,7-7 4 16,-2-13 11-16,11-5 7 16,5-6 3-16,19-3 10 15,13-2-5-15,12 3-5 16,2-1 0-16,0 4-10 16,-7 4-5-16,0 9-8 15,-5 3-3-15,-14 6-5 16,-9 6 0-1,-29 6 4-15,-7 4-1 16,-12 9-28-16,-7-2-42 0,-8 5-129 0,-4 5-105 16,-12 5 154-16</inkml:trace>
  <inkml:trace contextRef="#ctx0" brushRef="#br0" timeOffset="74060.77">9343 6959 715 0,'10'-11'88'0,"5"4"67"16,-11 0-5-16,-3 7-35 0,-1 3-7 15,-11 2-13-15,0 2-9 16,4 3-26-16,2-1-16 16,11 4-21-16,5 1-2 15,10 6 3-15,3 4 1 16,4 7-2-16,3 1-7 16,-4-2-10-16,-2 1-1 15,-3-2 0-15,-1-1 0 0,-2-3 0 16,-3-3 2-16,-3-7 0 15,1-2 0-15,-4-8-1 16,1-4 2-16,-1-4-2 16,-1-5 0-16,8-3 6 15,6-2 6-15,11-4 16 16,9 1-1-16,13-4 16 16,5-3-1-16,7-3-3 15,4-7 19-15,16-5-12 16,7-2-1-16,-1-1 1 15,-2 1-14-15,-9 1-6 0,3 1-5 16,-11 4-12-16,-3 3-3 16,-22 4-4-16,-12 6 1 15,-17 7-19-15,-11 3-29 16,-14 8-85-16,-9 2-52 16,-6 9-160-16,-7 5 180 15</inkml:trace>
  <inkml:trace contextRef="#ctx0" brushRef="#br0" timeOffset="74627.67">9193 7082 733 0,'0'2'126'16,"3"5"145"-16,-2-5-80 16,3 6-29-16,-1-5-24 15,4 2-42-15,2 8-20 16,7 6-35-16,4 7-14 16,9 5-18-16,2 2-3 0,4 8-3 15,-1 1 1-15,-2-1-1 16,-3-1 0-16,0-10 0 15,-3-6 0-15,1-4 0 16,2-8-1 0,0-8 0-16,3-4 0 0,7-4-1 15,6-1-1-15,16-2-5 16,6-1 16-16,5-10 24 16,-1-6 8-16,9-14 23 15,12-4-11-15,11-13-16 16,3 1-7-16,1-8-15 15,-1 2-7-15,-5-3-5 16,-3 3-1-16,-14 9-41 16,-15 4-61-16,-7 19 57 15</inkml:trace>
  <inkml:trace contextRef="#ctx0" brushRef="#br0" timeOffset="-191325.15">9428 10460 711 0,'-11'21'88'0,"10"-6"47"0,4-5-43 0,13-10-43 32,7-3-3-32,4-6 32 15,4 0 19-15,2-1 8 16,5 2-11-16,0 3-36 16,7 0-19-16,14 4-30 15,5 1-6-15,6 3-3 16,-2 2 0-16,-6 2-2 15,3 2 0-15,17 1-1 16,4 0-1-16,6-1 1 16,3 0-1-16,7-3 0 15,11 1 0-15,8-4 3 16,6-3-2-16,13-4-1 16,-4-4 1-16,25 1-6 0,7-1 2 15,-2 5 3 1,15 1 1-16,-2 2 3 0,14 3 0 15,1-1 0-15,10-2 0 16,-2-3 0-16,-4-5 0 16,4-1 0-16,-10 2 0 15,5 0 1-15,-7 3 0 0,10 3-30 16,-3-1-40-16,3 3-240 16,-1 2 192-16</inkml:trace>
  <inkml:trace contextRef="#ctx0" brushRef="#br0" timeOffset="-176062.9">19896 12438 845 0,'-4'-4'77'16,"-5"5"36"-16,0 6-41 16,-14 9-47-16,-3 5-12 0,-8 2 0 15,-4-1 3 1,7-5 0-16,2-2 0 16,13-6 13-16,-1-1 8 0,9-1 13 15,2 0 8-15,4 0 3 16,4 1 2-16,9 1 12 15,6-1 2-15,21-1-10 16,12-4-10-16,8-4-26 16,6-3-10-16,4-4-12 15,-1 0-3-15,16 0-3 16,4 0-2 0,-4 2-1-16,-1-2 1 0,-6 3-1 15,1 0 1-15,-2 1 1 16,-7 3 0-16,-20 1 3 15,-13 0 8-15,-18 3 16 16,-9 0 9-16,-12 0 7 16,-9-1-8-16,-29 0-21 15,-14 0-15-15,-21 0-17 16,-11 0-8-16,-1 2-1 16,-12-1 6-16,-8 4 9 0,0-1 7 15,6 3 6 1,4 0 0-16,12 3 1 15,4 0 0-15,13 1 0 16,15-1-1-16,24 0-2 0,10-2-1 16,14-2-4-16,9 2-2 0,19-1-1 15,9-1 0-15,25-1 1 16,18-2 0-16,15-4 1 16,0 0 1-1,5-1 3-15,-2 0 5 16,5-1 17-16,-1 1 9 0,-10 0 19 15,-14 0 3-15,-15 3 0 16,-6 1-8 0,-15 4-15-16,-11-1-3 0,-23 1-11 15,-12 1-3-15,-22-1-8 0,-11 1-15 32,-15-1-31-32,-8-2-17 0,-23-5-23 15,-4-1 10 1,-3-5 27-16,5 0 18 0,19-2 35 15,6 0 11-15,9-1 21 16,10 0 14-16,22 2 19 16,10 0-6-16,28 1-22 15,18-2-17-15,28 4-22 16,12-2-4-16,25 4-1 16,13 1 1-16,12 1-108 15,5 3 76-15</inkml:trace>
  <inkml:trace contextRef="#ctx0" brushRef="#br0" timeOffset="-158720.47">8907 14297 396 0,'1'-11'90'15,"-1"0"120"-15,0-1 16 16,-5 5 13-16,-4 2 7 0,1 6-18 16,-4 2-26-16,0 0-51 31,3-1-25-31,1-2-43 16,5 2-13-16,0 6-14 15,5 3-6-15,4 16-10 16,5 7-7-16,3 17-13 15,1 7-8-15,-5 9-8 16,1 2-11-16,-9 2-63 16,1 3-34-16,-3-5-94 15,-2-4-61-15,-1-9 149 16</inkml:trace>
  <inkml:trace contextRef="#ctx0" brushRef="#br0" timeOffset="-158421.27">8879 14299 1117 0,'13'-40'143'16,"-4"5"123"-16,2 1-68 16,2 10-45-16,0 8-24 15,7 1-25-15,6 7-20 16,1 5-35-16,3 4-10 0,0 12-19 15,-7 4-3-15,-4 9-6 16,-5 2-1-16,-8 10 1 16,-6-1 0-16,-7 3-1 15,-6 0 0-15,-3-6-2 16,0 0-1-16,-9-7-6 16,0-4-18-16,-10-8-64 15,-4-3-52-15,1-8-143 16,4-3-175-16,9-8 259 15</inkml:trace>
  <inkml:trace contextRef="#ctx0" brushRef="#br0" timeOffset="-158073.15">9478 14194 1311 0,'-2'4'125'16,"-11"2"73"-16,-1 3-31 0,-17 8-66 16,-1 4-27-16,-3 5-28 15,4 2-15-15,13 0-23 16,6 1-4-16,15-1-7 16,6-4-2-16,16-4 0 15,8-2 5-15,3-3 5 16,-1 1 4-16,-3-1 9 15,-6 1 3 1,-10 1 11-16,-3 0 1 0,-13 4-4 16,-8 1-6-16,-9 6-25 15,-8 2-27-15,-9-1-80 16,-3-2-63-16,-3-11-367 16,4-6 326-16</inkml:trace>
  <inkml:trace contextRef="#ctx0" brushRef="#br0" timeOffset="-157442.83">9590 14342 622 0,'20'-3'164'16,"-4"5"175"-16,-1 6-148 16,-5 7-54-16,-2 4-40 15,-3-1 0-15,1-4 17 16,0-7-27-1,1-8 21-15,2-13-16 0,0-5-9 0,3-9-13 16,-2-4-21-16,0 2-15 16,-1 1-2-16,-9 8-1 15,-5 5 2-15,-7 11-7 16,-3 4-6-16,-4 11-14 16,1 10-6-16,1 12-8 15,0 10-2-15,9 9-6 16,3 2-6-16,9-2-1 15,5-3 1-15,8-14 9 16,5-7 7-16,10-15 4 16,8-6 0-16,5-12 2 0,0-6 2 15,-4-13 13 1,-4-6 6-16,-11-7 12 0,-2-3 3 16,-7 3-4-16,-4 6-5 15,-5 12-9-15,-6 18-4 16,1 1-8-16,-4 17-1 0,-1 14-3 31,-1 5-1-31,4 3-1 0,2-5-1 0,4-11-2 16,3-7-1-1,1-15 4-15,2-6 0 0,0-10 3 16,1-8 2-16,0-5 6 16,-3-2 4-16,-3-2 12 15,2 7 3-15,-5 11-2 16,0 6-3-16,-1 15-13 15,2 9-5-15,-2 15-4 16,3 7-2-16,5 1-12 16,4-1-31-16,11-9-90 15,10-10-50-15,4-12-117 16,2-8-26-16,-3-17-187 16,-3-3 279-16</inkml:trace>
  <inkml:trace contextRef="#ctx0" brushRef="#br0" timeOffset="-156829.74">10661 14372 983 0,'-2'-4'192'16,"-6"1"180"-16,-9 2-57 16,-8 7-105-16,-6 4-47 15,1 8-74 1,0 2-29-16,6 6-36 0,4 2-12 0,11 1-15 16,6 4-4-1,8-1-4-15,6-8-3 0,9-8-6 16,5-13-3-16,6-16 1 15,3-6 4-15,1-11 9 16,0-5 6-16,-2-8 5 16,-4-7 2-16,-8-8 1 15,-1-2 7-15,-10-2 19 16,-8 0 7-16,-4 1 7 16,-7 6-2-16,3 18 0 15,1 17-5-15,2 32-9 16,3 16-3-16,-11 25-25 15,6 11-1 1,-3 14-4-16,0 8-3 0,12 5-16 16,3 4-8-16,12-19-24 0,2-15 1 15,8-30 16-15,0-16 9 16,2-15 28-16,1-9 3 16,-4-10 9-16,-2-2 5 15,-5-9 14 1,-1-2 6-16,-6 10 10 0,-2 1-1 15,-1 16-12-15,-3 8-10 16,0 18-14-16,1 4-6 16,2 18-3-16,5 5 0 0,3-11-2 15,8 2-1 1,2-23 1-16,2-11 1 0,2-10 15 31,-7-9 17-31,-1-8 16 0,-4-4 12 0,-9 3 1 16,-5-2-5-16,-9 1 1 31,-6 3-9-31,-13-2-23 16,-1 3-16-16,-6 11-57 0,3 9-26 0,-1 6-85 15,2 6-74 1,7 0 133 0</inkml:trace>
  <inkml:trace contextRef="#ctx0" brushRef="#br0" timeOffset="-156641.12">11662 14554 1517 0,'-1'18'157'16,"-2"-1"111"-16,4-6-148 15,4-3-37-15,9-7-48 16,4-2-13-16,6-9-53 15,4-5-48-15,2-13 42 16</inkml:trace>
  <inkml:trace contextRef="#ctx0" brushRef="#br0" timeOffset="-156199.31">12288 14378 1591 0,'0'0'85'0,"2"5"-40"0,-2 5 98 15,-3 3-89-15,-6 7-16 0,-7 6-1 16,-5 4-29-16,1 6-4 16,-5 4-3-16,5 5-1 15,-1 2-1-15,2 1-4 16,9-3-2-16,-1-9 0 15,16-5-2-15,2-9 2 16,13-10 34-16,7-3 13 16,12-8 5-16,7-3 2 0,15-9-30 15,-1-9-16 1,-3-12-84-16,-5-3-68 0,-7-4 78 16</inkml:trace>
  <inkml:trace contextRef="#ctx0" brushRef="#br0" timeOffset="-155741.43">12710 14349 1464 0,'4'12'144'0,"-4"12"107"16,1 7-109-16,-1 13-81 16,-2 6-26-16,-4 5-20 15,-1-4-9-15,1 0 1 16,1-6-8-16,0-8-10 0,3-5-3 15,2-16 0-15,0-5 10 16,-2-13 21-16,-2-9 28 16,-2-14 33-16,1-8 8 15,4-8 9-15,5-3-11 16,11-4-14-16,7 0-6 0,8 0-15 31,6 8-10-31,6 12-16 0,0 6-8 0,-7 11-7 16,-9 6-3-16,-7 10-2 15,-7 6 1-15,-12 10 1 16,-2 4 2-16,-8 2 3 16,-13 2-1-16,-5-2-4 15,-8-1-2 1,-3-6-4-16,2-2 1 0,13-3-2 16,10-4-1-16,18-1-2 15,7 0-1-15,14 9 1 16,8 0 2-16,5 8 1 15,0-3 0-15,-2-5-57 16,0-4 39-16,0-8-287 16,-4-5-112-16,3-9 251 15</inkml:trace>
  <inkml:trace contextRef="#ctx0" brushRef="#br0" timeOffset="-155396.09">13216 14401 948 0,'-8'24'192'16,"-1"2"214"-16,1 5-235 0,-3 1-21 16,2 10-70-16,1 2-23 15,4-2-35-15,4 0-10 16,7-3-12-16,2-3-4 0,11-1-3 15,2-2 0-15,10-10-1 16,2-3 1-16,0-11-5 16,0-6 0-16,-3-16 7 15,1-7 4-15,3-16 42 16,3-7 25-16,2-1 45 16,-6-10 15-1,-2 0-16-15,-6 2-21 0,-6-6-44 16,-10 5-16-16,-13 0-78 15,-8 5-73-15,-10 8 70 16</inkml:trace>
  <inkml:trace contextRef="#ctx0" brushRef="#br0" timeOffset="-152597.18">19176 13748 999 0,'-4'0'143'0,"-4"-1"125"0,-6-1-182 16,-8-2-18-16,-4-1-58 15,1-1 5-15,-2-6 13 16,-3 0 8-16,5-3 2 16,-5 1-9-16,4 8-17 15,7 3-8-15,3 11-4 16,8 3-1-16,11 5-1 16,9 4-2-16,11 1 8 15,7 2 8-15,1 2 22 16,-2-1 5-16,0 4-1 15,-5 4-4-15,-7 2-7 16,-4 3 0-16,-11 8-2 16,-10 1 0-16,-9 2-11 15,-6-1-3-15,-9-4-1 16,0-7 5-16,-9-11 28 16,-1-6 12-16,8-18 15 15,3-9 2-15,20-24-21 0,7-15-12 16,25-17-20-16,8-4-10 15,11 2-9-15,6 8-2 16,-11 12-2-16,-1 1-13 16,5 7-124-16,-2-3-138 15,4-5 151-15</inkml:trace>
  <inkml:trace contextRef="#ctx0" brushRef="#br0" timeOffset="-152407.7">19462 14035 2000 0,'2'18'61'0,"5"-5"-22"15,6-1-13-15,-4-13-83 16,5-6-59-16,4-16-281 15,3-8 221-15</inkml:trace>
  <inkml:trace contextRef="#ctx0" brushRef="#br0" timeOffset="-152029.85">19924 13920 1947 0,'1'45'84'16,"-2"2"-1"-16,1 4-31 0,2-5-50 15,4-1-6-15,10-16-3 16,1-7-1-16,7-13 3 16,4-8 2-16,2-9 23 15,2-4 11-15,-5-4 14 16,0 2 5-16,-6 5-17 16,-4 3-9-16,-8 7-16 15,-7 5-5-15,3 9-5 16,-3 1-2-16,8 1-5 15,10-1-1-15,5-8 2 16,1-6 2-16,2-5 7 16,-3-4 5-16,-1-8 19 15,1-1 12-15,0-6 19 0,-2-3 3 16,-7 0-15 0,-3-2-12-16,-10-5-21 0,-2-3-15 15,-2 5-57-15,-2 2-42 16,3 9-142-16,4 4-229 15,9 13 280-15</inkml:trace>
  <inkml:trace contextRef="#ctx0" brushRef="#br0" timeOffset="-151370.04">20925 14005 1301 0,'27'4'234'15,"-2"-3"246"-15,-4-7-326 16,-3 0-51-16,-18-2-70 15,-11 0-6-15,-11 3-9 16,-10 0-8-16,-1 7-8 16,0 7-2-16,4 11-5 15,2 7-5-15,9 8-25 16,3-1-15-16,10-5-15 16,5-5 1-16,14-14 26 15,3-4 17-15,6-12 38 16,4-4 19-16,2-12 21 15,-2-4 10-15,5-4-5 16,0-4-10-16,-6 5-21 16,-2 3-9-16,-14 10-14 15,-4 6-3-15,-13 14-5 0,-2 7-1 16,-3 13-3-16,2 5 1 16,10 3-2-16,5-3 0 15,15-10-1-15,5-3-1 16,8-12 2-16,5-5 2 15,-6-8 3-15,0-6 3 16,-5 2 2-16,-3 1 0 16,-3 9 0-16,-2 4-1 0,-6 11-2 15,-1 4-1-15,-2 2 1 16,1-1-1-16,1-8 2 16,1-7 3-16,3-11 10 15,-1-6 4-15,6-7 11 16,0-1 2-16,4 1 4 15,-2 3 2-15,-1 12 7 16,-3 7 0-16,-8 14-6 16,3 10-7-16,-6 10-16 15,-1 2-5-15,3 7-7 16,-3-5 0-16,-1 2-1 16,-6-2 2-16,-7-5 4 15,-2 0 0-15,-16-5-1 16,-5-2-9-16,-12-6-42 0,-1-5-38 15,3-10-100-15,7-5-83 16,16-14-295-16,4-12 318 16</inkml:trace>
  <inkml:trace contextRef="#ctx0" brushRef="#br0" timeOffset="-151143.55">22077 13818 1622 0,'9'7'198'0,"-2"3"136"16,-6 3-116-16,-8 3-116 15,-4 1-44-15,-13 4-31 16,-8 1-7-16,-15 11-9 16,-2 3-4-16,5 9-7 15,5 3-5-15,25-5-69 16,12-1-63-16,25-9-181 15,10-8-219-15,21-5 301 16</inkml:trace>
  <inkml:trace contextRef="#ctx0" brushRef="#br0" timeOffset="-150819.98">22510 14052 1065 0,'13'-31'207'0,"-7"1"202"0,-3-1-127 16,-11 5-102-1,-4 5-43-15,-9 17-57 0,-6 9-28 16,-13 21-31-16,-5 13-15 16,-5 12-14-16,7 2-9 15,15-7-18-15,15-6-3 0,18-18 9 16,11-7 9-16,15-11 27 16,5-4 21-16,5-13 29 15,-1-5 16-15,-10-10 13 31,-6 1-7-31,-7 3-17 0,-5 1-10 0,-4 13-20 16,-1 3-6-16,-3 12-14 16,-2 9-5-16,1 11-7 15,0 3-19-15,3-1-59 16,5-5-111 0,11-14-197-16,2-8 208 0</inkml:trace>
  <inkml:trace contextRef="#ctx0" brushRef="#br0" timeOffset="-150140.5">22998 13887 1757 0,'-14'9'193'0,"-4"5"156"16,-4 8-232-16,-5 6-55 16,1 9-57-16,4 4-5 15,4 5-7-15,1-6-1 16,17-3-8-16,11-5-31 15,10-11-5-15,9-2-25 0,6-11-1 32,2-11 13-32,11-11-2 0,4-12 26 0,10-20 10 15,3-9 21-15,-5-15 13 32,-2-2 10-32,-13-3 25 0,-10-4 15 0,2-5 42 15,-7-3 15-15,-4 6 12 16,0 14-4-1,-12 29-21-15,-3 17-11 0,-7 29-24 16,-5 14-11-16,-8 79-2 16,1-31-43-1,1 2-1-15,-1-3-2 16,1-3-3-16,-1-3-1 16,3-2-8-16,1-5-8 15,3-4 4-15,3-13 2 16,1-8 8-16,5-14 5 0,0-9 2 15,6-16 7-15,4-5-2 16,11-16 4-16,8-2-2 16,5-4-8-16,-1 2 1 15,-5 13-3-15,-7 7-1 16,-2 16-2 0,0 7-2-16,4 9-11 0,3 2-6 15,5-3 1-15,9-3 2 0,7-11 15 16,-4-5 5-16,-5-9 7 15,-9-5 4-15,-17-4 6 16,-6-3 5-16,-10-2 7 16,-5-3 3-16,-9 4 4 15,-3 3-3-15,-11 15-6 16,-4 9-11-16,-7 24-18 16,4 12-5-16,9 13-25 15,11 6-16-15,27-6-47 16,8-7-46-16,20-16-91 15,3-7 118-15</inkml:trace>
  <inkml:trace contextRef="#ctx0" brushRef="#br0" timeOffset="-145093.24">18683 15170 950 0,'-6'1'104'0,"3"-1"71"16,0 4-56-16,-1 0-53 15,3-4-11-15,-3 3 6 16,2-1-4-16,2 3-9 16,5 8-8-16,-2 7-21 15,1 4-6-15,3 9-9 16,-2 1-2-16,2-1 0 15,-2-2 0-15,0-8 1 0,1-7 0 16,-3-10 14-16,1-8 15 16,-3-14 1-16,1-8 0 15,0-9-13-15,-1-2-15 16,-1 1-1-16,2 2-1 16,-1-1 0-16,2 1 0 0,4 2 0 15,4 0 1-15,7 3 10 16,1 5 3-1,3 6-3-15,2 1-1 0,4 4-39 16,4 6-40 0,-5-2-156-16,4 7-139 15,-4-5 191-15</inkml:trace>
  <inkml:trace contextRef="#ctx0" brushRef="#br0" timeOffset="-144778.34">19056 15055 1074 0,'-4'10'145'0,"-3"0"110"16,-1-1-112-16,6 2-95 16,1-1-27-16,2-3-5 15,8 0 2-15,4-6 24 16,-1-5 8-16,5-3 16 16,3-1 5-16,0-4-9 15,5 2-9-15,-8-5-22 0,-1-2-10 16,-7 1-10-16,-3 1-1 15,-11 3-3-15,-5 3-5 16,-7 8-9-16,-5 4-11 16,-1 18-9-16,-4 3 1 15,9 10 4-15,4 3 4 16,8-3 3-16,10 0 0 0,8-10 0 16,7-3-8-1,10-8-29-15,6-4-62 0,5-8-100 16,3-5-167-16,8-9 205 15</inkml:trace>
  <inkml:trace contextRef="#ctx0" brushRef="#br0" timeOffset="-144102.79">19539 14944 1256 0,'-24'16'160'15,"-1"1"188"-15,1 1-276 16,-1 1-30-16,0 5-38 16,0 3-3-16,3 4 7 15,1 2 3-15,5 0 3 0,7 0 0 16,9-5-8-16,11-3-4 16,14-6-2-16,5-4-2 15,3-4 7-15,7-4 2 16,-4-7 14-16,3-5 6 15,6-10 20-15,1-2 12 16,8-7 5-16,0-4 6 16,-10-3-15-16,-6 0-6 0,-26 3-8 15,-8 2-9-15,-12 4 6 16,-1 5-2-16,-12 5-6 16,-3 2 1-16,2 10-14 15,-5 4-7-15,9 11-6 16,5 4-6-16,3 9-11 15,2 4 0-15,4 0 4 16,4 4 2-16,6-6 4 16,2-3 1-16,5-7 0 15,5-3 1-15,2-8 2 16,1-3 2-16,-1-4 1 16,4-4 3-16,-4-7 4 15,-1-8-1-15,4-6 2 16,-4-3-3-16,4-2-5 0,2 0-1 15,-3 12-2 1,3 4-1-16,-4 11-1 0,-4 8 0 16,-1 9-3-16,0 6 1 15,-2 5 2-15,3-4 0 16,4-4 3-16,3-2-1 16,5-3 1-16,2-3 0 0,7-3-1 15,-7-2 1 1,-4-3-2-16,-3-3 1 0,-9-3 0 15,3-2 0-15,-2-6-5 16,-1-3-16-16,-3-9-64 16,0-4-63-1,1-10 76-15</inkml:trace>
  <inkml:trace contextRef="#ctx0" brushRef="#br0" timeOffset="-143457.04">20731 14977 1596 0,'-14'18'147'15,"-7"0"89"-15,-7-5-106 16,-10 1-77-16,-2-1-29 15,1 8-17-15,8 4-3 16,12 4-5-16,2-1-4 0,11-1-7 16,6 1-4-16,13-6-15 15,6-3-3-15,19-9 6 16,6-6 6-16,7-9 26 16,3-5 14-1,-7-8 22-15,-5-4 10 0,-9-4 29 16,-8 2 5-16,-6 3 3 15,-7 5-9-15,-9 9-33 16,-4 7-16-16,-7 10-31 16,-1 7-6-16,-5 10-7 15,1 2 1-15,7-1 7 16,2-4 1-16,9-9 2 16,5-5 1-16,6-6 3 15,2-4 2-15,0-6 8 16,2-1 4-16,-4-6 15 15,-3 3 9-15,-4-1 14 0,-5 0 0 16,-4 9-6-16,0 2-4 16,-5 13-17-1,2 8-6-15,-1 11-12 0,3 8-6 16,2 7-1-16,5 3-1 16,4-4 1-16,2 4 0 0,-4-7 2 31,-3 0 1-31,-9-5 2 0,-9-6 4 0,-13-5-3 15,-3-3-1 1,-8-6-12-16,1-3-15 0,-1-12-53 16,3-7-43-16,9-15-125 15,2-10-75-15,16-17 169 16</inkml:trace>
  <inkml:trace contextRef="#ctx0" brushRef="#br0" timeOffset="-143022.6">21587 14806 1186 0,'-8'1'229'16,"4"2"278"-16,-7 3-294 15,3 5-103 1,-1 6-37-16,-1 15-40 16,3 10-7-16,-2 16-16 0,3 4-5 0,2 2-5 15,0-2-4 1,13-11-2 0,5-5 1-16,7-15 4 15,4-9 2-15,-4-13 3 16,0-8 9-16,-1-9 13 15,-3-9 9-15,0-7 16 16,-2-3-3-16,-6 1-11 16,2 4-9-16,-7 10-11 15,0 12-2-15,-3 18-3 16,0 10-3-16,3 12-5 16,0 3-5-16,6-4-17 15,4-6-15-15,2-11-53 16,1-9-34-16,3-15-221 15,0-14 203-15</inkml:trace>
  <inkml:trace contextRef="#ctx0" brushRef="#br0" timeOffset="-142904.15">21840 14918 1761 0,'-4'9'132'16,"3"0"63"-16,5-4-241 15,4-4 0-15</inkml:trace>
  <inkml:trace contextRef="#ctx0" brushRef="#br0" timeOffset="-142605.95">22156 15064 1605 0,'-6'9'220'16,"-5"3"241"-16,-4-5-343 15,-1 6-42-15,-5 1-65 16,0-2-9-16,7 4-6 16,3-1-3-16,11 4-3 15,3 2 5-15,9 3 10 16,3 2 8-16,4 0 14 0,1 2 2 16,-2-2 5-16,-2 0 3 15,-7-2 2-15,-3-2-2 16,-12-5-10-16,-4-4-13 15,-6-6-43-15,-9-2-35 16,-6-5-94-16,-2-2-60 0,-7-2-178 16,-7-5 211-16</inkml:trace>
  <inkml:trace contextRef="#ctx0" brushRef="#br0" timeOffset="-142370.79">22366 14710 1408 0,'-1'33'186'16,"-3"5"246"-16,-1 12-364 16,-7 12-22-16,-4 6-44 15,-1 5-4-15,6 2-4 16,3-3-1-16,7-3-5 15,3-3-7-15,8-14-40 0,3-5-24 16,3-14-162-16,1-10-42 16,8-12 147-16</inkml:trace>
  <inkml:trace contextRef="#ctx0" brushRef="#br0" timeOffset="-142182.21">22255 14991 1967 0,'26'22'137'0,"5"-1"85"0,15-6-157 16,2-5-59 0,0-10-131-16,-2-7-70 0,0-14 91 15</inkml:trace>
  <inkml:trace contextRef="#ctx0" brushRef="#br0" timeOffset="-141709.74">23780 14583 1375 0,'-1'-7'198'16,"-3"-1"148"-16,-4 6-118 15,-3 0-47-15,-8 2-73 16,-7 3-32-16,0 14-47 15,-3 9-13-15,1 11-15 16,2 8-3-16,2 13-7 16,5 5-1-16,9 18-14 15,1 5-23-15,2 1-91 16,-1-1-57-16,1-7 96 16</inkml:trace>
  <inkml:trace contextRef="#ctx0" brushRef="#br0" timeOffset="-141064.85">23429 14898 1848 0,'5'2'92'0,"3"0"13"15,3 1-46-15,5 2-42 16,3 0-7-16,7-1 3 15,5-1 4-15,13-1 6 16,3-2-2-16,4 2-6 16,-6 0-5-16,-12 5-10 15,-5 3-2-15,-12 9-34 16,-2 3-20-16,-7 4-5 16,-3 1 4-16,-1-1 34 15,0-2 29-15,5-5 33 16,1-6 5-16,8-11 16 15,1-2 0-15,0-8-12 0,-1-2 1 16,-7-7 3-16,-1-5 1 31,-6 2-2-31,-5-8 2 0,-10 0-7 0,-5 1-4 16,-12-4-13-16,1 3-12 16,-2 4-17-16,5 6-8 15,11 8-4-15,1 5 1 0,13 7-1 16,3 3 1-16,10 7-2 15,6 4 0-15,13 8-4 16,4 3-10-16,12 6-13 16,4-1 0-16,3-3 0 15,2-3 7-15,-8-7 14 32,-9-4 4-32,-16-2 11 0,-8-1 5 0,-13-7 6 15,-2-3 1-15,-8-2 4 16,-11-11 4-16,0 4 15 31,-6-6 10-31,4-5 11 0,7-1 1 0,6-7-9 16,13 2-11-16,6 4-21 15,7 1-15-15,6 2-57 16,-5-3-40-16,9-4-121 0,-4-4 117 16</inkml:trace>
  <inkml:trace contextRef="#ctx0" brushRef="#br0" timeOffset="-139023.39">19433 15825 1019 0,'-6'2'37'0,"4"-1"-2"0,1-1-14 15,-1 0 38-15,-1 0 27 16,6 2 51-16,0 4 17 15,4 3-11-15,0 2-10 0,0 3-30 16,2-1-19-16,7-5-29 16,4-2-12-16,1-6-10 15,1-4 8-15,-1-4 12 16,2-4 4-16,-5-4-5 16,-2 0-8-16,-6 2-17 15,-5 2-4-15,-11 2-5 16,-8 2-2-16,-8 3-4 15,-2 2-4-15,-8 5-4 16,1 3-2-16,0 8-2 16,0 6-3-16,0 8-2 15,-1 4-1-15,7 9 2 16,3 0-2-16,15 0 0 16,7 2 0-16,13-4 0 15,3-1 1-15,9-3 0 16,5-5 0-16,3-12 0 15,0-6-17-15,-1-13-49 0,4-8-34 16,2-11-99-16,6-5-47 16,3-10-89-16,2 1-42 15,3 2 67-15,-3 1 67 16,-18 10 215-16,-3 2 144 0,-13 9 149 16,-6 2 47-16,-7 8 20 15,2-2-29-15,-10 8-63 16,-6-1-33-16,-4-1-75 15,-3-1-33-15,-13 0-49 16,-8-1-15-16,-1 4-21 16,-1 4-8-16,10 5-8 15,5 7-5-15,8 4-5 16,3 1 0-16,13-2 0 16,7-3 0-16,14-8 6 15,4-4 2-15,13-9 6 16,4-3 2-16,9-12 3 15,-5-3 3-15,-8-8 9 16,-3-1 4-16,-13 4 11 16,-1 2 3-16,-11 8 4 15,-3 6 1-15,-5 10-11 16,-3 9-6-16,-2 14-15 0,2 6-5 16,0 3-11-16,2 0-4 15,7-6-70-15,-1-4-25 16,12-9-143-16,1-6-96 15,7-10 204-15</inkml:trace>
  <inkml:trace contextRef="#ctx0" brushRef="#br0" timeOffset="-138504.42">20340 15937 1601 0,'-13'5'186'0,"-3"5"137"16,-1 5-138-16,-15 7-115 15,0 3-37-15,-6 7-25 16,0 0-7-16,9 3-4 16,8 2-1-16,11-6-5 15,9-1-2-15,13-8-7 16,7-3-3-16,15-12-14 16,9-4 14-16,0-12-32 15,-1-10 4 1,-5-11 20-16,-6-6-10 0,2-14 42 15,-1 0 1-15,-2-11 3 16,0-2 1-16,-8 3 16 0,-6 0 18 16,-7 15 26-16,-3 6 12 15,-6 20 15 1,0 11-8-16,-4 20-16 16,0 14-9-16,-4 17-29 0,2 7-11 15,1 4-11-15,2 0-3 16,2-6-4-16,1-4-1 15,1-4-3 1,0-6-1-16,0-9 1 0,2-4 0 0,-2-15 0 16,4-4 0-16,6-9 6 15,2-5 6-15,11-3 9 16,7 0 1-16,7 5-7 16,-1 4-5-16,1 8-10 15,-7 4-1-15,-2 8-35 16,0 3-39-16,-4 1-114 15,6 1-376-15,-1-2 349 16</inkml:trace>
  <inkml:trace contextRef="#ctx0" brushRef="#br0" timeOffset="-138189.16">21725 15777 1531 0,'-2'-1'232'0,"-5"1"249"16,-10 2-319-16,-7 5-45 15,-6 9-60-15,2 4-11 16,-3 9-17-16,5 3-8 16,10 3-15-16,3 1-6 0,18 0-2 31,7-3-3-31,7 0 1 0,5 0 1 0,-1-1 1 15,1 2 1 1,-7-3 5-16,-4-2 1 0,-11-5 3 16,-7-3 1-16,-9-5-24 15,-6-3-23-15,-7-7-77 16,0-5-46 0,-10-11-143-1,2-6 160-15</inkml:trace>
  <inkml:trace contextRef="#ctx0" brushRef="#br0" timeOffset="-137638.58">21733 15981 1405 0,'29'4'115'0,"0"-2"68"0,3 0-40 15,-5-5-58-15,3 1-6 16,-9-6 2-16,-1-1 5 15,-6-4 4-15,-4 1 0 16,-7 1-9-16,-1 1-4 0,-9 5-10 16,-9 1-6-16,-6 10-17 15,-8 6-11-15,3 12-21 16,4 6-8-16,8 7-10 16,5 2-2-16,13-2 0 15,9 0-2-15,16-9-4 16,11-6-2-16,9-12-28 15,0-7-4-15,-1-13-124 16,-8-8-49-16,2-15-100 16,0-5-67-16,0-14 50 15,1-4 50-15,1-7 139 16,0 0 107-16,-4 0 181 16,-3 3 51-16,-14 8 69 15,-6 0 9-15,-13 12-42 16,-6 6-12-16,-1 21-16 15,-5 12-25-15,0 17-36 0,0 11-30 16,-5 13-60-16,0 9-18 16,1 9-21-16,3 7-5 15,3 5-4-15,0-2 13 16,-1 3-60-16,1-4-12 16,2-9-43-16,3-2-27 15,5-19 17-15,3-7-18 0,7-19-12 16,5-9-25-16,6-15-15 15,5-10-35-15,3-13 126 16</inkml:trace>
  <inkml:trace contextRef="#ctx0" brushRef="#br0" timeOffset="-137480.64">22197 15766 1883 0,'13'22'140'0,"11"-5"69"16,14-6-108-16,16-9-81 16,9-6-37-16,-4-12-62 0,2-5-67 15,-5-12 74-15</inkml:trace>
  <inkml:trace contextRef="#ctx0" brushRef="#br0" timeOffset="-131208.24">16767 16618 198 0,'0'4'74'15,"-4"-2"74"-15,0-1-23 16,-2-1 2-16,2 0 9 0,1 0 28 16,2-1 6-1,1-1-27-15,0 2-16 0,0 0-36 16,-3-4-19-16,-2 4-37 16,-1 2-12-16,-4 5-18 15,6 2-2-15,-8 5-1 16,4 2 0-16,-3 8-1 15,-1 4 0-15,-2 4-1 16,-2 4-2-16,0 1 0 16,1-3 0-16,5 0 1 15,-2-5 1-15,7-8 2 16,0-3-1-16,3-9-1 16,4-2-1-16,4-2 1 15,2-2 4-15,7-2 13 16,-2-2 6-16,7-1 3 15,1-1-2-15,5-2-10 0,2 2-5 16,-2-4-7-16,1-2 0 16,2-1-41-16,-5-5-49 15,2-4-208-15,-1-6 173 16</inkml:trace>
  <inkml:trace contextRef="#ctx0" brushRef="#br0" timeOffset="-130515.87">16978 16603 832 0,'-12'13'149'0,"-1"3"129"16,6 0-105-16,-5 3-76 15,9 2-25-15,0 3-9 16,-2 2-8-16,5 0-21 16,-7 0-10-16,5 4-17 15,-2-1-4-15,3 2-1 16,0-1-1-16,1-5 0 16,-2-4 0-16,2-9-3 15,0-10-2-15,0 2 5 0,1-9 8 16,2-13 6-16,2-4 2 15,3-11-5-15,0-2-5 16,0-7 0 0,2-1 1-16,0 0 3 0,3 2 4 15,-1 11 12-15,2 2 7 16,2 8 7 0,0 3-1-16,2 4-6 0,2 2-2 0,1 1-6 15,2 3-2-15,-2 3-9 31,3 2-3-31,-11 4-3 16,-10 1 1-16,-4 8 2 16,-9 1 0-16,-7 4-2 15,-3 5-2-15,-6 0-3 16,-2 1-1-16,2-1-1 16,2 0-1-16,5-6 1 15,0-1 0-15,9-3-1 16,-3-6-1-16,6-2 0 15,2-3-2-15,5 0 1 16,-1-2 1-16,3 1 4 16,1 1 4-16,5 5 2 0,-2 1-1 15,3 6-1-15,4 6-2 16,-3 6-5-16,5 5 1 16,-2 0-3-16,0-3 0 15,2 1-20-15,-4-4-33 16,0-3-69-16,2 0-44 15,-4-10-146-15,4 1-204 16,-3-3 305-16</inkml:trace>
  <inkml:trace contextRef="#ctx0" brushRef="#br0" timeOffset="-129588.45">17419 16568 930 0,'0'0'73'0,"0"-1"33"15,0 0-46-15,0-1-47 16,0 0-8-16,2 2-1 16,-2 0-1-16,2 0-2 15,-2 0 1-15,2-1-168 0,0-2 122 16</inkml:trace>
  <inkml:trace contextRef="#ctx0" brushRef="#br0" timeOffset="-128205.05">16458 16643 577 0,'-12'3'71'15,"3"-2"75"-15,-4-1-34 16,10-1-5-16,-4-3 1 15,3-1 6-15,5 0 2 16,-2 2-12 0,0 2-4-16,2 2-15 0,-6 3 1 15,2 4 14-15,3 4 6 0,-5 4-6 16,5 4-11-16,-1 6-40 16,-1 5-21-16,2 6-22 15,-3 4-4-15,3 5-2 16,-2 0-1-16,-1-3-1 15,3-1 1-15,0-5-2 16,0-4-1-16,3-9 0 16,-4-6-1-16,2-13-5 15,2-7-2-15,1-13-2 16,5-8 2-16,-1-11 8 16,0-4 2-16,-5-11 2 15,4 0 0 1,0-6 0-16,-2-1 0 0,5 2 0 15,-5 0 0-15,1 7 0 0,1 4 1 16,0 8 0-16,-1 1 0 16,-2 12 13-16,-1 3 6 15,-3 17 14-15,0 1-1 16,0 3-11 0,-3 13-9-16,0 11-13 0,0 7 0 15,-1 9 0-15,1 5 0 16,2 1 4-16,1-2-1 0,1-7 2 15,2-6-1-15,-1-15 0 16,-1-5 1-16,5-13 12 16,-3-6 4-16,6-14 0 15,3-9 1-15,1-11-13 16,3-4-3-16,1 0-4 16,4 2 0-16,-5 7 1 15,0 7 0-15,-6 11 5 16,-1 5 3-16,-3 12 7 15,-3-1 0-15,1 11-3 16,-3 3-2 0,0 6-5-16,1 6 2 0,0 3 0 15,2 1-1 1,3 2-2-16,-3 2-3 0,1-1-1 16,0 1 0-16,-2 2 0 15,-2 0 0-15,-4 3 0 16,-1 3 1-16,-4 1-1 15,-1 3 0 1,-1 1-1-16,1-2-1 16,1-5-1-16,2-5-2 15,7-15-21-15,2-10-37 16,11-17-74-16,5-12-60 16,10-17 94-16</inkml:trace>
  <inkml:trace contextRef="#ctx0" brushRef="#br0" timeOffset="-127586.85">17500 16725 1979 0,'-10'17'82'0,"1"-4"5"0,3-7-88 16,4-7-107-16,-3-3-70 15,5-8-261-15,0-2 248 16</inkml:trace>
  <inkml:trace contextRef="#ctx0" brushRef="#br0" timeOffset="-127402.77">17478 16956 1701 0,'-10'23'113'16,"1"-3"85"-16,5-10-180 15,1-3-51-15,3-6-98 16,0-3-42-16,5-3-104 15,3-4 144-15</inkml:trace>
  <inkml:trace contextRef="#ctx0" brushRef="#br0" timeOffset="-125341.97">18091 16699 150 0,'-5'-3'49'0,"1"0"83"16,-2 0 8-16,3-1 20 15,3 0 6-15,1-2-16 16,-2 1-11-16,4-1-30 16,-2-1-17-16,4 0-20 0,6-1 0 15,2 1 13-15,-3 0 9 16,9 0 5-16,-6 0-6 15,3 3-25-15,2 2-18 16,-2 3-27-16,1 4-8 16,-5 5-8-16,1 1-2 15,-7 4 0-15,-1 1-4 0,-5 5-7 16,-3 1-3-16,-4 1-4 16,1-3-2-16,-4-4 5 15,1-1 2-15,1-5 4 16,-2-4 2-16,5-1 2 15,4-4-2-15,1-1-2 16,1 0-2-16,5-2 3 16,3 3 2-16,4 3 7 15,-2 1 7-15,5 3 12 16,1-1 13-16,2 5 33 16,1 5 13-16,-6-1 19 15,-3 2-1-15,-10 3-29 16,-5-3-15-16,-10 3-29 15,-3 1-11-15,-7-2-8 0,-1 1-2 16,1-5-7-16,-7-2-10 16,4-6-52-16,4-2-44 15,2-6-170-15,8-1 157 16</inkml:trace>
  <inkml:trace contextRef="#ctx0" brushRef="#br0" timeOffset="-123974.66">18633 17015 730 0,'0'8'128'16,"-1"-1"133"-16,1-2-125 15,0-1-60-15,0-1-9 0,0 1 18 16,0 0 11-16,-2 3 18 16,2 1-4-16,-1 4-27 15,0 2-19-15,0 7-34 16,-2 0-12-16,-5 4-13 15,0-1 0-15,-8 4-41 16,-1-1-27-16,-7 2-115 16,0 0-148-16,-1-8 190 15</inkml:trace>
  <inkml:trace contextRef="#ctx0" brushRef="#br0" timeOffset="-123179.14">19024 16675 375 0,'-5'3'131'0,"1"2"96"0,2 3-36 16,0 2-23-16,1 1-54 15,-4-1-23-15,4-1-26 16,0 0-8-16,0-1-11 16,1 2-5-16,-2 2-7 15,2 0-2-15,3 1 14 0,-2 2 11 16,3 0 21-16,1 1 9 16,4-2 2-16,3 2-6 15,1-2-1-15,2-1-1 16,3-1-10-16,0-1-6 15,2 1-19 1,-1 0-10-16,-1 0-10 0,-4-1-5 0,-6 0-6 16,-4 0-3-1,-8 2-12-15,-5-2-18 0,-6 2-53 16,-4 0-34-16,-2 2-71 16,1-2-47-16,-4-4 126 15</inkml:trace>
  <inkml:trace contextRef="#ctx0" brushRef="#br0" timeOffset="-122950.71">19053 16602 1215 0,'8'4'191'15,"2"0"169"-15,6 1-150 16,2-3-114-16,5-1-44 0,5-1-36 16,0-2-9-16,-1-3-8 15,4 1-41-15,2-1-135 16,3 2-133-16,4 5 154 16</inkml:trace>
  <inkml:trace contextRef="#ctx0" brushRef="#br0" timeOffset="-122677.99">19562 17195 1638 0,'0'21'131'16,"0"-3"63"-16,5 0-81 16,1-3-74-16,-1 2-22 0,-4 1-6 15,0 1-1-15,-4-2-1 16,-4 0 4-16,-5-3-60 16,-1-1-51-16,-5-1-270 15,3-4 212-15</inkml:trace>
  <inkml:trace contextRef="#ctx0" brushRef="#br0" timeOffset="-121360.81">20024 16668 1500 0,'-6'7'134'0,"2"0"77"16,-1 0-64-16,4 3-74 0,0 1-15 16,0 10-14-16,1 2-6 15,0 14-16-15,1 5-8 16,1 3-13-16,0 5-12 0,0-5-67 15,0 1-54-15,-2-6-167 16,1-3-208 0,2-13 289-1</inkml:trace>
  <inkml:trace contextRef="#ctx0" brushRef="#br0" timeOffset="-120425.47">20449 17147 1253 0,'2'12'128'0,"2"1"97"16,2-1-54-16,4 2-55 16,2-1-18-16,-2 0-27 15,1 1-15-15,-3 1-25 16,-4 0-9-16,-5 3-32 16,-6 0-38-16,-8-1-120 15,-3 1-83-15,-5 1 124 16</inkml:trace>
  <inkml:trace contextRef="#ctx0" brushRef="#br0" timeOffset="-119554.12">20821 16711 1101 0,'1'2'104'16,"-1"-2"74"-16,3-2-53 15,0-3-55-15,4-1-1 16,2 0 10-16,1 0 5 15,7 1-3-15,5 2-8 0,2 3-31 16,3 3-12-16,0 2-18 16,-3 3-5-16,-6 4-1 15,-6 4-1-15,-15 4-23 16,-6 2-15-16,-11 6-38 16,-3 5-19-16,-4 1 8 15,1 2 14-15,-1-2 37 16,3-3 20-1,7 0 15-15,0-1 9 0,9-4 14 16,4-4 9-16,9-6 8 16,6-1 2-16,8-6-11 15,3-4-7-15,10-5-14 16,6-2-6-16,16-5-7 16,4-2-40-16,-3-2-144 15,-3 1 122-15</inkml:trace>
  <inkml:trace contextRef="#ctx0" brushRef="#br0" timeOffset="-119364.21">21365 17252 1814 0,'13'12'89'0,"-2"2"15"16,3 4-38-16,-4 1-40 15,-1 2-8-15,-9 3-8 16,-6 2-15-16,-7-3-76 16,-2-1-60-1,0-7 68-15</inkml:trace>
  <inkml:trace contextRef="#ctx0" brushRef="#br0" timeOffset="-118871.17">22102 16682 1133 0,'-13'6'186'16,"1"1"164"-16,4 7-140 16,1 5-35-16,-5 4-42 15,-2 3-20-15,-9 5-33 16,-8 1-19-16,-8 3-33 15,-2 4-12-15,-2 3-31 16,4 5-24-16,14 5-21 16,10 4-4-16,15-6 10 15,9-5 17-15,17-16 18 0,7-9 4 16,20-15 6-16,0-6 4 16,-1-12 12-16,-8-4 7 15,-13-5 12-15,-7 1 0 16,-11 1 8-16,-10-1 5 0,-9 2 6 15,-7-1-1 1,-12 4-38-16,-6 4-37 0,-8 11-122 16,-5 5-126-16,-4 7 155 15</inkml:trace>
  <inkml:trace contextRef="#ctx0" brushRef="#br0" timeOffset="-118588.93">22620 17279 1334 0,'7'15'102'16,"2"3"79"-16,-1-3-87 0,-5 3-61 16,-4 2-24-1,-8 2-97-15,-4 0-105 0,-8-2 105 16</inkml:trace>
  <inkml:trace contextRef="#ctx0" brushRef="#br0" timeOffset="-118047.17">22951 16597 734 0,'-1'6'156'0,"0"0"150"0,4 0-55 0,0 1-71 16,2-2-20-16,5-1-20 15,-2-1-8-15,12 0-28 32,0-3-24-32,10 0-43 0,2-1-16 15,11 1-16-15,8 1-3 16,0 4-1-16,-2 2 0 15,-13 4 3-15,-6 3 2 0,-11 4 3 0,-8 0 2 16,-5 9 1-16,-6 5-1 31,-8 4-11-31,-5 4-12 0,-11 4-26 16,-4-1-18 0,-5 4-52-16,-3 2-28 0,1-2-71 15,1-4-63-15,11-8 154 16</inkml:trace>
  <inkml:trace contextRef="#ctx0" brushRef="#br0" timeOffset="-117160.21">23718 16944 216 0,'-12'-6'68'16,"6"0"73"-16,-1 2-5 15,11 4 26-15,-3-2 21 16,3 3 45-16,0 0 8 0,-4-1-16 16,4 5-15-16,-3 3-31 15,-1-1-20-15,3 1-54 16,2-2-27-16,-1-4-51 16,2-3-20-16,-1-2-60 15,1-3-53-15,4 0-183 16,2-2 161-1</inkml:trace>
  <inkml:trace contextRef="#ctx0" brushRef="#br0" timeOffset="-117017.31">24011 16954 1418 0,'-4'19'120'15,"1"-4"73"-15,-2-9-222 16,2-3-6-16</inkml:trace>
  <inkml:trace contextRef="#ctx0" brushRef="#br0" timeOffset="-116857.92">24297 16954 1148 0,'8'15'146'0,"-4"-3"125"16,0-3-188-16,-3-7-464 15,0-5 267-15</inkml:trace>
  <inkml:trace contextRef="#ctx0" brushRef="#br0" timeOffset="-116714.27">24404 16940 885 0,'16'9'192'16,"0"-2"194"-16,0-1-171 16,-5 0-142-16,-4-1-52 15,-5 1-169-15,-2-2-164 16,-9-8 165-16</inkml:trace>
  <inkml:trace contextRef="#ctx0" brushRef="#br0" timeOffset="-115846.31">24849 16611 900 0,'-4'5'72'15,"-1"2"67"-15,-3-1-113 16,2 1-19-16,3 1 40 16,-1 2 38-16,3 3 71 15,0 1 26-15,0 6-20 16,0 1-27-16,0 0-68 15,-4 2-24-15,2 1-35 16,-3 5-9-16,-3 2-19 0,1 0-11 16,-5 2-21-16,-2-2-17 15,-5 5-18-15,1 3 4 16,-3-2 29-16,3 0 27 16,10-4 52-16,-1-5 15 15,9-6 3-15,5-3-6 16,1-8-19-16,4-2-9 15,4-3-8-15,2-3-2 0,7-3 3 16,0-1-23-16,1-6-32 16,0-1-37-16,-2-4-164 15,3-2 159-15</inkml:trace>
  <inkml:trace contextRef="#ctx0" brushRef="#br0" timeOffset="-115490.24">25021 16810 732 0,'2'5'148'0,"5"-2"128"0,-7 8-58 16,7-3-1-16,-7 2-12 16,-3 3-8-16,2 1-34 15,-2 3-25 1,2 6-54-16,-6 1-24 0,2 5-39 16,2 5-11-16,2 8-20 15,1 1-7-15,-1 6-19 16,-2-2-15-1,0-8-37-15,-2-7-20 16,5-10-62-16,4-4-44 0,-1-13-147 16,2-4-129-1,-5-22 270-15</inkml:trace>
  <inkml:trace contextRef="#ctx0" brushRef="#br0" timeOffset="-115030.53">25019 16850 971 0,'10'-45'161'15,"-3"8"135"-15,-6 4-95 0,1 6-89 16,0 7-10-16,-2 4 10 16,5 2 18-1,-2 4 6-15,4 2-8 16,7 0-29 0,-3 0-15-16,8 2-23 0,0 2-9 0,-2 3-14 15,2 2-9-15,-2 4-14 16,0 3-2-16,2 5-2 15,-3 1-3-15,-6 2-6 32,-2 2-4-32,-8 2-14 0,-7 3-7 15,-6-2-12 1,-6 1-2-16,-2 2 1 16,-1-3 5-16,-2-2 14 0,0-1 6 0,3-8 9 15,7-3 2 1,6-6 1-16,-3-2 3 15,8-3 11-15,-2 5 2 16,3 0 12-16,5 0 2 16,0 6-8-16,5-2 0 15,1 3-10-15,3 4-3 16,5 5-4-16,1 6-1 0,-1 11-9 16,-1 3-6-16,-5 9-14 15,1 0-11-15,1-1-42 16,-2-3-25-16,0-10 277 15,2-3-709-15,-5-14 457 16</inkml:trace>
  <inkml:trace contextRef="#ctx0" brushRef="#br0" timeOffset="-104571.2">16330 17968 489 0,'-8'2'84'16,"0"0"74"-16,1-1-100 0,0-2-25 15,1-1-7-15,2-1 29 16,-4 2 66-16,7 3 15 16,-2 8-12-16,-2 6-30 0,-4 12-64 15,-3 7-16-15,2 14-10 16,0-3-1-16,-2 4-3 15,2 0 0 1,1-15 3-16,1-1 2 0,6-14 25 16,2-18 6-16,1-4 18 31,7-9 10-31,-1-19-16 0,2 1-3 0,-1-19-18 16,3 3-12-16,-2 0-10 15,0-2-1 1,-2 8 12-16,-2-4 3 0,-2 6 18 15,1 4 6-15,-1 6-4 16,1 4-1-16,7 10-14 16,-6 2-7-16,4 8-10 0,1 3-5 31,1 10-3-31,0 4-1 0,0 13 2 16,-3 8 1-16,-4 11 2 0,1 1 1 15,2-2-1-15,-1-8 0 16,6-14-3-16,-1-10 0 0,6-20 1 31,-2-17 3-31,1-18 7 0,2-6 4 0,0-5 2 16,1 1 0-16,0 3 4 31,3 1 0-31,-5 15-1 16,-1 7-2-16,-10 14-6 15,-1 12-1-15,-6 15-2 16,-1 8-1-16,-3 14-4 15,0 5-2 1,-1 6-1-16,2 3-1 0,3-4 2 16,2-1-19-16,2-10-61 15,1-9-38-15,4-5-133 16,1-15-102-16,6-9 200 0</inkml:trace>
  <inkml:trace contextRef="#ctx0" brushRef="#br0" timeOffset="-104069.67">16775 17941 1212 0,'3'-2'143'0,"-2"2"100"15,1 6-51-15,-4 10-88 16,0 5-32-16,0 9-37 16,-3 4-17-16,-5 11-4 15,0 0-1-15,1 1 0 16,-1-3 0-16,1-15-7 15,4-9-1-15,-1-4-2 16,6-11 0-16,2-9 5 16,-1-3 5-16,4-22 9 15,2-10 3-15,-4-16-2 0,7-13-6 16,3-2-9-16,3 5-3 16,4 13 2-16,0 4 3 15,4 9 2-15,2 2 1 16,6 4-5-16,-2 7-3 15,0 12-4-15,-4 7 1 16,-8 9 3-16,-5 8 4 16,-12 10 3-16,-4 5 1 0,-14 13-6 15,-4-3-11 1,-6-2-23-16,1-2-3 0,-2-7 1 16,7-1 10-16,-1-4 19 15,7 0 2 1,10 0 15-16,0 1 4 0,11 3 4 15,2 4-1-15,5 5-15 16,4-1-4-16,5 0-6 16,3-1-1-16,4-4 12 15,0 0-72-15,3-7-21 16,0 0-137-16,0-6-196 0,0-6 264 16</inkml:trace>
  <inkml:trace contextRef="#ctx0" brushRef="#br0" timeOffset="-103911.24">17314 17872 1584 0,'-9'33'159'0,"0"-1"161"0,-1-4-271 15,9-7-94 1,-3-9 16-16</inkml:trace>
  <inkml:trace contextRef="#ctx0" brushRef="#br0" timeOffset="-103754.2">17321 18173 1886 0,'-1'12'141'16,"-2"-2"118"-16,5 1-200 15,-1-10-87-15,5-10-198 0,1-5 148 16</inkml:trace>
  <inkml:trace contextRef="#ctx0" brushRef="#br0" timeOffset="-103103.27">18132 17826 1306 0,'-13'1'106'0,"4"-1"61"15,2-2-67-15,7 3-36 16,-2-1 3-16,2 5 35 16,5 1 11-16,-5 11 20 0,1 5-4 15,2 11-30-15,-1 10-21 16,3 1-42-16,-3 3-16 15,0-3-20-15,2 1-7 16,3-6-43-16,1 0-32 16,0-10-97-16,1-3-56 0,0-9 126 15</inkml:trace>
  <inkml:trace contextRef="#ctx0" brushRef="#br0" timeOffset="-96316.8">18517 18253 745 0,'-2'1'82'0,"1"11"48"0,-2-12-20 16,-3 7-17-16,-1 2 6 16,2-10 33-16,-2 0 12 15,5 4-13 1,2 5-9-16,1 3-28 0,7 3-19 15,1-4-30-15,1 1-13 0,3 4-19 32,-1 3-5-32,-7 1-4 0,-1 4 0 15,-4 3-33-15,-11-1-54 16,-1 9-198-16,-6-2 166 0</inkml:trace>
  <inkml:trace contextRef="#ctx0" brushRef="#br0" timeOffset="-95561.46">18903 17898 513 0,'-3'-2'125'16,"1"0"120"-16,1-1-70 15,3 2-17-15,3-1-5 16,-2-1-3-16,3 0-1 15,-2 1-1-15,4 0-9 16,3 1-11-16,3 1-28 16,-2-3-16-16,6 1-36 15,2 0-13-15,-4 1-19 16,3 0-5-16,-6 3-2 16,-4 2 0-16,-1 6-1 15,-4 3 1-15,-5 4-9 16,-7 3-12-16,-5 8-15 0,-3-1 0 15,-3-2 6-15,9 3 10 16,-6-6 11-16,2-9 1 16,9-4-4-16,4-9-2 15,5 3-1-15,4 0 3 16,9 1 10-16,0 0 9 16,-3-7 15-16,4 4 6 0,-5-2 21 15,-1 4 5-15,-4 4-2 16,1 4 3-16,-7-3-15 15,-2-4-9-15,-4 6-11 16,-9-6-10-16,-4 8-9 16,-3 0-4-16,-3 2-7 15,-5-6-16-15,-2 8-34 16,-3-1-21-16,2-9-51 16,9 10-23-16,13-11-90 15,10-7-76-15,19-5 174 16</inkml:trace>
  <inkml:trace contextRef="#ctx0" brushRef="#br0" timeOffset="-95308.53">19504 18193 1615 0,'0'26'147'15,"-1"5"50"-15,1-2 0 16,-10-10-128-16,5 4-27 16,-3-7-26-16,-5-1-10 0,6 0-9 15,-5-6-21-15,3-3-81 16,1 0-58-16,8-2-292 16,0-5 263-16</inkml:trace>
  <inkml:trace contextRef="#ctx0" brushRef="#br0" timeOffset="-94869.67">19833 17916 1162 0,'-6'6'164'0,"6"-1"151"0,-1-1-153 16,1-2-89-16,5 2-22 15,-8 1-6-15,0-2 4 16,0 3 19-16,-2 0 0 16,1 2-11-16,0 3-10 15,-1 3-26-15,-4 2-9 0,6 4-10 16,0-4-2-16,6 0-3 15,5 1 1-15,9-3 8 16,0 4 9-16,6 0-3 16,1 3 22-16,0 1 8 15,0-4-5-15,3 4 13 16,-2-6-23-16,-3-3-10 16,-3 6-2-16,-7-8-3 15,-5 1-1-15,-9 5-4 16,-6-4-17-16,-9 4-67 15,-7 6-44-15,-2-6-95 16,-2-4-41-16,0-7-163 16,1-6 232-16</inkml:trace>
  <inkml:trace contextRef="#ctx0" brushRef="#br0" timeOffset="-94666.84">19882 17889 1149 0,'17'-18'160'0,"-3"3"156"0,4 6-56 16,-1 5-76-16,2 2-27 16,4-2-69-16,2 4-26 15,1-3-41-15,1 0-10 16,7-3-25-16,4-1-42 16,8 0-144-16,-2-2-162 0,-6 7 191 15</inkml:trace>
  <inkml:trace contextRef="#ctx0" brushRef="#br0" timeOffset="-94462.64">20433 18316 1177 0,'-5'24'239'0,"5"-1"303"16,4-7-337-16,4 1-111 15,1 0-31-15,-6 3-32 16,-3-4-5-16,-5 6-29 16,-2 1-31-16,-4-3-90 0,1-4-65 15,4-10-366 1,3-8 331-16</inkml:trace>
  <inkml:trace contextRef="#ctx0" brushRef="#br0" timeOffset="-94024.99">20871 17935 1346 0,'9'-13'170'16,"-1"2"142"-16,2-1-144 15,2 3-38-15,1 7-35 16,1 0-13-16,5 6-18 16,1 3-9-16,9 6-24 15,2 2-8-15,2 1-16 0,-2 2-1 16,-12-2-1-16,-4 0 0 16,-11 0-5-16,-2 0-13 15,-14 0-36 1,0 4-19-16,-12 2-23 15,-9 2 6-15,-1 2 30 0,0-3 18 16,11-5 29 0,7 6 7-16,8-4 4 15,7 0 2-15,7-1 9 16,7-14 4-16,18-2 4 0,5-1 0 0,13-5-10 31,-2 3-6-31,-3-3-5 0,0-5 3 0,-7-1-67 16,0-7-62-1,-7 7 71-15</inkml:trace>
  <inkml:trace contextRef="#ctx0" brushRef="#br0" timeOffset="-93807.38">21513 18365 1628 0,'10'24'100'16,"-3"3"43"-16,0-3-62 0,-4 0-66 15,-9 3-14-15,-4-4-65 16,-7 7-41-16,-2-4-202 16,3-7 174-16</inkml:trace>
  <inkml:trace contextRef="#ctx0" brushRef="#br0" timeOffset="-93415.96">22053 17886 850 0,'8'-1'222'15,"0"1"254"1,-5 0-165-16,-5 9-98 0,0 0-42 16,-10 11-60-16,-3 8-27 15,-5 7-39-15,-5 4-15 16,-9 13-19-16,2-6-6 0,4 8-10 16,3-8-6-16,16-4-26 15,4 2-13-15,14-7-15 16,7-1 3-1,9-16 25-15,5-6 12 0,2-12 18 16,1-3 3-16,-3-9 7 16,-8-5 10-16,-6-6 17 15,-4-2 12-15,-12 1 19 16,2 1-2-16,-11 8-11 16,-6-1-12-16,-6 2-54 15,-9 13-41-15,-9 3-118 16,0 12-97-16,3 5 146 15</inkml:trace>
  <inkml:trace contextRef="#ctx0" brushRef="#br0" timeOffset="-93208.29">22438 18351 1437 0,'12'44'138'0,"-4"4"76"16,-11-6-91-16,-5 4-124 16,-8-7-82-16,-14-16-218 15,-6-5 159-15</inkml:trace>
  <inkml:trace contextRef="#ctx0" brushRef="#br0" timeOffset="-92891.82">22587 18047 1303 0,'5'11'176'0,"1"1"144"0,1-6-93 15,0 3-113-15,1-4-31 0,8 1-38 16,4-1-15-16,12-1-14 16,7-6-4-16,12 1-4 31,5 2-4-31,-7-1-1 16,-7 4-1-16,-16-2 2 15,-10 11 0-15,-10 12-29 16,-5 10-28-16,-8 7-82 15,-2-10-47-15,-6 5-159 16,-2 0-108-16,0 1 251 16</inkml:trace>
  <inkml:trace contextRef="#ctx0" brushRef="#br0" timeOffset="-92702.7">23436 18483 1817 0,'1'10'50'0,"1"-13"-93"16,1-8-151-16,2-18 101 16</inkml:trace>
  <inkml:trace contextRef="#ctx0" brushRef="#br0" timeOffset="-92559.12">23817 18337 1759 0,'7'18'80'0,"1"-6"20"16,0-4-76-16,0-12-116 15,0-1-96-15,1-9 90 0</inkml:trace>
  <inkml:trace contextRef="#ctx0" brushRef="#br0" timeOffset="-92396.32">24180 18214 1021 0,'15'18'224'16,"-4"3"209"-16,-2 5-178 0,-5-4-164 16,-4 2-44-16,3-3-70 15,-9-11-59-15,5-5-192 16,0-5-227-16,3-12 269 15</inkml:trace>
  <inkml:trace contextRef="#ctx0" brushRef="#br0" timeOffset="-92289.55">24393 18263 1720 0,'24'26'159'0,"-2"-7"87"16,-5 2-82-16,-8-10-104 15,-4-6-75-15,-10-5-148 16,-3-13-183-16,-4-10 184 15</inkml:trace>
  <inkml:trace contextRef="#ctx0" brushRef="#br0" timeOffset="-30755.87">8897 15356 1000 0,'-11'7'132'0,"2"-1"86"16,9-5-100-16,7-3-32 15,1-5-42-15,3-3-5 16,4-3-3-16,2 1-1 0,2 0-4 16,1 1 0-16,5 4-9 15,1-2-1-15,8 2-8 16,4 0-5-16,11-2-8 16,9-1-1-16,24-5-3 15,9 1-3-15,12-2 3 16,7-2-1-16,14 1-1 15,0-3 0-15,14 0 0 16,8-2 0-16,-4-2 2 16,10 3 1-16,9-2 0 15,-2 4 0-15,18 2 1 16,-4 1 1-16,4 9 0 16,4 0 1-16,-11 7 0 15,11 1-2-15,-15 2 1 0,-3-1 0 16,2 1 1-16,-11 4 0 15,4 4 2-15,-4 1-1 16,-25 3 1-16,-3 0 2 16,-26 1 1-16,-9 3 3 15,-18-3 2-15,-14-3 3 16,-25-3 14-16,-13-6 13 16,-19 1 32-16,-8-3 7 0,-22-2-10 15,-14 2-15-15,-32 0-41 16,-8 3-23-16,-16-2-28 15,-9-3-12-15,-10-1-20 16,-9-3 9-16,-19-2 11 16,-2-1 11-16,-1-7 28 15,-12-3 7-15,4-3 14 16,-4 0 4-16,-14 3 7 16,11 4 2-16,-16 7-4 15,1 6-4-15,8 5-11 16,-12 3-24-16,18 2-11 15,-2-2-15-15,6-2-30 16,17-4 1 0,-4 0-6-16,8 1 13 0,16 1 40 15,6 2 31-15,12-1 63 0,9-1 9 16,14-4 40-16,8-2 3 16,27-7-26-1,11-3-4-15,17-3-38 0,5 0-17 16,13-1-26-16,7-4-10 15,15 2-13-15,12-1-2 0,20 0-2 16,16 3-2-16,16-3 0 16,9 0 1-16,21-2 7 15,10-3 5-15,24-2 19 16,24 0 15-16,18 4 31 16,17 2 13-16,25 10-4 15,10 5-13-15,24 13-27 16,-7 9-13-16,21 17-82 15,-3 12-73-15,0 18 79 16</inkml:trace>
  <inkml:trace contextRef="#ctx0" brushRef="#br0" timeOffset="10555.79">10911 930 246 0,'3'-8'108'0,"0"2"90"15,1-1-16-15,-1 7-4 16,2-1-16-16,-2-3-12 16,-1 8-22-16,-1-4-13 15,-1 4-23-15,0 1-8 16,-2-4-11-16,0 6-2 16,1 2-7-16,-4 1-3 0,3 13-16 15,-3-1-10-15,-2 14-16 16,-1 7-6-16,-2 14-7 15,0 4-2-15,-1 2-1 16,3-4 0-16,-4-12-1 16,7-6-1-16,-3-13-5 15,2-3-9-15,5-10-29 16,-2-5-26-16,6-11-79 16,4-8-72-16,2-13 120 15</inkml:trace>
  <inkml:trace contextRef="#ctx0" brushRef="#br0" timeOffset="10964.24">11279 976 716 0,'5'1'81'15,"-2"2"92"-15,-6-1 26 16,-2 4 33-16,-2-1-25 15,-9 1-63-15,3 1-30 16,-8 1-50-16,0 5-20 16,-3 6-26-16,-2 7-7 0,3 14-6 15,-2 6-2-15,6 12-3 16,6 3-2-16,12-2 0 16,11-7 0-16,16-10-1 31,3-11 1-31,9-12 1 0,-1-7 1 0,-3-12 2 15,-3-6 2-15,-7-10 2 16,-10-1 1-16,1-5 2 16,-6-1 1-16,-9 1 3 15,-2 0 0-15,-12 6-3 16,0 5-4-16,-12 8-8 16,-6 7-7-16,-8 11-24 15,-5 3-27-15,10 1-82 16,6-3-91-16,27-15 127 0</inkml:trace>
  <inkml:trace contextRef="#ctx0" brushRef="#br0" timeOffset="11199.6">11546 1187 944 0,'-6'13'89'0,"4"0"91"0,-5-3-31 0,7-6 27 32,6-4-45-32,7-7-64 0,10-4-19 0,8-2-23 15,-7-6-9-15,3 0-24 16,4-1-53-16,-4 1-246 16,6 3 199-16</inkml:trace>
  <inkml:trace contextRef="#ctx0" brushRef="#br0" timeOffset="11750.03">12099 1093 507 0,'-2'-3'82'0,"-2"3"66"32,3 3-2-32,0 6 16 15,1 5-39-15,-3 12-43 16,-3 5-15-16,-1 11-34 15,5 2-14-15,1-2-10 16,2-6-4-16,9-11-1 16,4-12 0-16,-1-13 3 15,7-6 3-15,-4-10 3 16,-2-5 4-16,1-4 26 16,-3 2 10-16,-3 3 8 15,-5 6-2-15,1 7-30 16,-2 7-11-16,-1 12-11 15,1 6-2-15,-1 11 1 16,4-5-1-16,4-3 0 16,4-6-1-16,7-15 4 0,4-5 6 15,1-8 12-15,1-4 11 16,-5-2 19 0,-1-2 6-16,-4-6 3 0,-3 2-8 15,-6-6-19-15,-7-2-10 16,-6 3-14-16,-7 0-5 15,-6 8-31-15,2 7-43 0,1 11-152 16,6 5-192-16,3 7 226 16</inkml:trace>
  <inkml:trace contextRef="#ctx0" brushRef="#br0" timeOffset="12457.52">12841 1270 1057 0,'-8'-22'105'0,"-10"-4"49"16,-1 3 10-16,-9 5-52 16,1 4-30-16,3 12-25 15,-3 6-10-15,2 16-14 0,3 4-10 16,7 10-18-16,-2 2-5 15,13-6-2-15,4-6 1 16,8-10-1-16,6-8 2 16,4-7 0-16,-1-5 2 15,6-9 1-15,0 0 0 16,0-4 1-16,-4-1 0 0,-4 5-1 16,0 1 1-16,-6 7-3 15,-3 7-1-15,-9 11 0 16,-4 4-1-16,-7 9 1 15,1 4 1-15,7-5 0 16,2-1 0-16,10-11-1 16,1-4 0-16,15-8 2 15,-2-8 0-15,0-4 0 16,4 0 1-16,-10-4-1 16,10 3-1-16,-7 3 0 15,-4 2 0-15,2 7-1 16,-7 2 0-16,-7 9-1 15,2 2 1-15,-10 9 2 16,-3 3 1-16,4-6-1 16,-2-1 0-16,10-12-1 15,11-6 0-15,3-5 1 16,2-5 0-16,6-4 1 16,-5 2 0-16,2-2 14 0,-1 0 4 15,-4 7 6-15,-1 4 6 16,-3 11-5-16,-1 6 0 15,-9 17-2-15,1 3-4 16,-3 12-9-16,0 2-2 0,-3 7-4 16,-2-4 1-16,0-3-1 15,-4-6 2-15,-6-10 1 16,-2 1-3-16,-4-7-17 16,-6 1-24-16,-11-7-61 15,9-12-49-15,-12-10 75 16</inkml:trace>
  <inkml:trace contextRef="#ctx0" brushRef="#br0" timeOffset="14201.64">13785 1017 146 0,'2'-6'99'16,"-1"0"89"-16,-5 2 26 0,6 0-46 15,-8 1-28-15,8 3-34 16,-1-2-17-16,1 1-19 16,4 1 2-16,-1-3 4 15,1 1-1-15,3-2-1 16,5 0-8-16,3 2-23 16,1 1-9-16,4 5-21 0,-3 1-6 15,0 4-2-15,0 2-2 16,-9 0 4-16,-4 4 2 15,-9 0 3-15,-8 3 1 16,-6 4-2-16,-8 0-1 16,4-2-5-16,0 1 0 15,1-7-3 1,7-2-2-16,7-2-3 0,6-1 3 0,14-2 12 16,3-2 10-16,-1 0 18 15,9-2 6-15,-4 4 1 16,4 1-1-16,-2 5-6 15,-6 0-7-15,-8-2-5 16,-5 2 1-16,-13 5-3 16,-6 0 0-16,-10 4-8 15,-5 1-7-15,1-6-4 16,1 2-17-16,5-7-54 31,5-5-36-31,2-6-99 16,8-5-82-16,11-9 160 15</inkml:trace>
  <inkml:trace contextRef="#ctx0" brushRef="#br0" timeOffset="14608.68">14116 1066 554 0,'9'-1'155'0,"2"0"80"15,-2 1 2-15,-7 0-21 16,3 0-63-16,-4 0-21 16,3-3-37-16,5 0-18 15,11-3-34-15,0-1-11 0,4 3-18 16,0 0-5-16,-5 7-4 16,6 3-2-16,-5 3-1 15,-3 3 1-15,-6 2 3 16,-5 4 1-16,-9 5 3 15,-7 2 0-15,-9 5 0 16,-7 5-3-16,-3-3-3 16,-1 4-1-16,8-8-2 15,7-2-1-15,10-2-2 16,5-7-2-16,10 1 0 16,1-7 1-16,6-5 3 15,-2-3 0-15,2-6 1 16,4-3 1-16,1-7-3 15,5-5-27-15,0-5-87 0,1 0-73 16,3-3 91 0</inkml:trace>
  <inkml:trace contextRef="#ctx0" brushRef="#br0" timeOffset="15158.91">14658 1078 530 0,'-4'3'100'15,"4"2"203"-15,0 0-116 16,2 4 35-16,-2-1-14 0,-7 3-81 16,4 2-27-16,-6 3-47 15,9 1-18-15,-2 6-20 16,-8 1-7-16,1-5-5 16,3 3 1-16,0-9-1 15,7-1 0-15,0-10-1 16,0 0 1-16,0 0 1 15,5-1 2-15,4-11 3 16,-2-7 0-16,-3-9 0 16,1-6-1-16,-6-10-1 15,8 1-1-15,0 0-3 16,-5 6 0-16,4 11-2 16,-5 6 0-16,0 10 1 15,-1 7-1-15,8 2-2 16,-3 10 0-16,0 6 0 0,2 4 1 15,-3 1 0 1,3-1 0-16,1-4 0 0,6-5 1 16,-1-7 2-16,-3-3 0 15,9-8 1-15,-3-2 0 16,0-5 1-16,2 0-2 16,-4 3 1-16,0 1-2 0,-7 7 2 15,-3 5 2-15,-2 11 8 16,-2 9 3-16,-4 10-1 15,-1 3-2-15,-1 2-6 16,0-7-1-16,-1-4-3 16,3-7 1-16,2-5-25 15,1-3-28-15,0-12-96 16,1-1-95-16,4-4 128 16</inkml:trace>
  <inkml:trace contextRef="#ctx0" brushRef="#br0" timeOffset="15773.02">15079 1084 372 0,'2'-8'126'0,"-1"3"116"0,0 1-2 16,0 7-70-16,-1 6-30 15,-6 11-52-15,5 2-18 16,-8 7-34-16,4 4-12 15,2 1-12-15,0-3-1 16,3-7-3-16,1-6 1 0,0-8 0 16,-3-3 2-16,-1-6 15 15,-1-3 16 1,6-11 21-16,-2-7 7 0,1-11-2 16,7-1-11-1,-4-9-11-15,8 1-5 0,4 8-1 16,-1 0-1-16,4 13-9 15,-5 6-7-15,1 6-12 16,-4 7-8-16,-3 3-3 16,-3 5 1-16,-4 4 2 15,-1 2 0-15,-6 6 1 16,-4 3 0-16,-7 1-1 16,-4 3-1-16,-1 0 0 15,7-8 0-15,-1-6-2 0,3-5 0 16,17-8-3-16,5-3-3 15,11-2 0-15,10 0 1 16,1 5 2-16,-6 3 1 16,0 7 2-1,-1-1 2-15,-7 4 4 0,-1 1 1 16,-11-1 7-16,-5 3 7 16,-13-1 4-16,-9 1 2 0,-5 1-8 15,-6-1-8 1,-5-5-15-16,2-2-15 0,-3-6-26 15,7-3-20 1,6-7-65-16,4-7-39 0,17-3-133 16,7-1-194-16,32-1 288 15</inkml:trace>
  <inkml:trace contextRef="#ctx0" brushRef="#br0" timeOffset="16353.9">15944 935 813 0,'1'5'132'16,"-1"5"50"-1,8 4 4-15,-16 0 13 0,-5 7-75 16,-4 3-26-16,-4 4-42 16,8 6-14-16,-8 6-24 15,1-2-8-15,-2 1-7 16,0-4-2-16,6-5-1 15,4-2 0-15,8-5-1 16,3-2-2-16,11-8-2 16,5 0 1-16,10-7 1 0,14-2 3 15,6-3 8-15,5-1 1 16,1 1 3 0,-5-1-2-16,-2-2-4 0,1-3 0 15,-6-5-34-15,1-1-45 16,-10 0-198-16,-5-2 161 15</inkml:trace>
  <inkml:trace contextRef="#ctx0" brushRef="#br0" timeOffset="16874.42">16438 992 680 0,'-7'-9'138'16,"0"-3"114"-16,5 4-59 16,2-2 18-16,0 0-56 15,0-1-20-15,5-2-37 16,3 0-9-16,6 1-26 16,2 7-14-16,7 5-25 15,-4 4-6-15,4 10-9 16,2-1-2-16,-5 3-1 15,-1 1-1-15,-11 1 2 0,-5-4 2 16,-10 5-1 0,-5 3-1-16,-13 1-2 15,0 0 0-15,-4-3 0 0,3-5 1 16,9-8-1-16,3-4 0 16,14-3-6-16,4-2-2 15,5 1-3-15,8 1 1 16,2 5 5-16,7 3 1 0,10 6 2 31,6 1 0-31,3 8 2 0,2 1 2 0,-12 0 1 31,-6 1 0-31,-15 1 2 0,-7 0 3 0,-17 3 11 16,-11-1 4-16,-19 0 0 16,-12-1-2-16,-8-4-13 15,-6-2-19-15,-3-4-33 31,-16-3-34-31,-9-6-129 0,-11-2-212 0,-9-6 241 16</inkml:trace>
  <inkml:trace contextRef="#ctx0" brushRef="#br0" timeOffset="37204.85">10626 2362 354 0,'-1'0'125'0,"1"-1"92"16,0 0-60-16,1-1-26 15,3-3-33-15,1 0-1 16,5-1 5-16,1 1-3 15,5-2-7-15,4 1-7 16,-4 2-14-16,4 0-9 16,4 2-20-16,-3 1-9 15,5 1-17-15,-6 3-6 16,-8 4-5-16,-7 3-1 0,-8 6 0 16,-3 4 1-16,-10 6 1 15,-5 4-1 1,-11 3-2-16,-1 2 0 0,-8-1-1 15,5 2 0-15,7-3-1 16,3-11 0-16,12-1-2 16,10-6-1-16,10-9-1 15,11 4-1-15,12-10 5 16,-2-4 3-16,12-2 1 16,1-1 1-16,-8-3-5 15,3 4 0-15,-12-6-44 16,-3-2-59-16,1 0 60 0</inkml:trace>
  <inkml:trace contextRef="#ctx0" brushRef="#br0" timeOffset="37582.8">11107 2264 796 0,'6'3'135'0,"-5"3"100"15,-1 1-21-15,-2 7-78 16,-7 5-49-16,-5 9-56 16,3 2-12-16,-11 4-11 15,6 1-3-15,4-3-2 16,1-2-1-16,11-10-1 16,3-4 0-16,10-9 0 15,2-3 1-15,7-8 4 16,4-4 2-16,-3-10 3 15,-2 0 7-15,-2 2 12 16,-5 1 3-16,-6 7 4 16,-1 5-1-16,-1 12-6 15,-6 8-4-15,-4 11-5 0,-1 7-6 16,-8 1-8-16,1 0-2 16,11-2-63-16,2-5-58 15,8-6 64-15</inkml:trace>
  <inkml:trace contextRef="#ctx0" brushRef="#br0" timeOffset="37769.04">11369 2486 1285 0,'-2'6'134'0,"3"-1"61"16,5-4-18-16,10-1-88 15,4-6-39-15,13-5-34 16,10 1-7-16,-3-5-72 16,6 3-78-16,-6 0 80 15</inkml:trace>
  <inkml:trace contextRef="#ctx0" brushRef="#br0" timeOffset="38232.62">11842 2370 845 0,'-13'18'156'0,"-1"2"70"0,4 10-61 16,1 0-14-1,1 2-86-15,5 4-24 16,0-10-2-16,5-5 0 0,4-13-7 15,2-8 14 1,5-6-2-16,2-5 4 0,1-3 1 16,-2-4-13-16,-4-7-11 15,0 7-8-15,0 5-14 16,1 4-3-16,0 11-5 16,-2 5-2-16,5 9 1 15,4 3 3-15,3 5 3 16,1-5 2-1,7-9-1-15,-3-2 25 0,-5-10 27 16,8-4 19-16,-10-7 32 16,-4-7-12-1,-2-3-9-15,-10-1-16 0,-10-4-28 0,-2 0-12 16,-7-6-20 0,3 2-4-16,-1 3-41 15,2 4-26-15,-5 14-82 16,0 3-62-16,12 12-392 15,5 5 368-15</inkml:trace>
  <inkml:trace contextRef="#ctx0" brushRef="#br0" timeOffset="39095.07">12448 2363 924 0,'-12'-2'121'0,"2"-3"59"16,4 1 2-16,-4 1-61 15,-3 0-43-15,-2 3-40 16,-4 3-10-16,4 10-20 16,-2 4-6-16,2 8-2 0,-3 5-1 15,8 0 0-15,4-2 0 16,7-7-1-16,5-6 0 16,8-14 2-16,0-3 5 31,5-9 19-31,-3 1 8 0,0-6 16 0,1-5 2 0,0-5-4 15,-1-3-3-15,-5 4-13 16,-1 4-5-16,-9 11-12 16,-1 8-4-16,-8 12-2 15,-5 10-1-15,-1 12-1 16,-5 6-1-16,10 0-2 31,5-4-1-31,13-9 1 0,7-5 0 0,5-15 3 16,-1-2 2-16,0-9 3 31,0-4 0-31,2-2-2 16,-4-5 0-16,-8-3-2 15,-1 1 0-15,-4 4-4 16,2 6-2-16,-2 9-2 16,-2 6-2-16,0 10 4 0,-3 3 2 15,2-1 6-15,2-3 6 16,8-4 7-16,3-4 5 15,2-8 7-15,1-3 1 16,-4-13 0-16,0 1-2 16,2-4-1-16,0-2 1 0,-5 1 8 15,-1-1 2-15,-4 7-6 16,0 5-5-16,-2 8-13 16,0 5-3-16,-1 10 10 15,2 4 1-15,4 9-1 16,1 3-1-16,5 5-6 15,4-1 0-15,-4-2 0 16,-3 2-1-16,-7-3-6 16,-8-1-1-16,-12 1 1 15,-3-1-1-15,-14-2 2 16,-1-2-2-16,-4-3-1 16,-3-6 1-16,5-7-29 15,-1-4-49-15,3-7-89 16,3-4-71-16,-12-5 110 15</inkml:trace>
  <inkml:trace contextRef="#ctx0" brushRef="#br0" timeOffset="40839.63">13565 2362 327 0,'-3'1'126'0,"-2"1"130"16,2-2-15-16,2-1-47 15,1-2-30-15,4-2-41 16,0-1-15-16,4-4-29 15,1-2-6-15,8-3-5 16,3 1-3-16,8 2-9 16,4 3-9-16,-4 10-23 15,5 1-10-15,-8 9-12 0,-3 2-1 16,-6 3-1-16,-9 4 0 16,-7 2 2-1,-7 4 2-15,-9 6 2 0,-8 3-1 16,-11-1 0-16,2 2-1 15,-7-9-1-15,7-2 0 16,16-4-2-16,2-6-1 16,15-1-4-16,5-3 1 0,14 0 2 15,14-2 2-15,3-5 5 16,10-3 1-16,-10-6-2 16,-3-3-1-1,-4-8-41-15,-9-2-61 0,5-2 57 16</inkml:trace>
  <inkml:trace contextRef="#ctx0" brushRef="#br0" timeOffset="41311.67">14117 2217 991 0,'3'-5'133'0,"-1"2"158"0,4-3-87 15,-5 4-18 1,1 4-60-16,-5 5-88 0,-8 11-18 16,-4 7-12-16,-8 4-2 15,-1 5-3-15,6-2 0 16,0 1-1-16,5-3-1 16,6-3-1-16,4-4 1 15,4-7-1-15,6-4-1 0,4-4-1 31,4-5 0-31,8-2 2 0,7-3 1 0,2-5 2 16,1-3 1-16,-5-5 0 16,-11 1-1-16,3-3 0 15,-10 0 0-15,-5 0 1 16,-3 1 2-16,-4 3-1 16,-5 3 0-1,4 5 3-15,-1 4 4 0,2 5 12 31,2 4 7-31,2 10 7 16,-1 4 0-16,-1 8-10 16,4 0-6-16,-10 1-12 15,3 3-5-15,3-5-14 16,1 0-36-16,11-4-127 0,0-4-180 16,3 2 192-16</inkml:trace>
  <inkml:trace contextRef="#ctx0" brushRef="#br0" timeOffset="41910.16">14528 2273 1138 0,'0'-2'187'0,"-1"2"83"0,-3 12-86 16,4 6 7-16,-4 9-115 15,4 8-21-15,-4 5-23 16,-1-1-12-16,1 0-12 16,0-2-4-16,4-1 0 15,0-3-2-15,0-5 3 16,-2-5 2-16,0-8 1 16,-3-6 4-16,5-9 4 15,1-1 2-15,-3-18 1 16,0-1-2-16,-2-17-5 15,-5-8-3-15,5-6-3 16,-2-7-3-16,5 2-3 16,5 6 0-16,4 14-1 15,4 7 1-15,0 12 7 0,0 4-1 16,-2 15-4-16,6 7-2 16,1 11-5-16,1 4 3 15,1 1 2-15,0 5 0 16,-3-4 3-16,-2-2-2 15,5-5 2-15,-9-4 0 0,6-8 2 16,-7-6 1-16,2-10 4 16,2-5 2-16,2-10 2 15,3-4 0-15,0-6-4 16,-3 1-2 0,-5 9 0-16,3 4-1 0,-4 13 1 15,0 8 1-15,-2 14-2 16,-4 10 0-16,-1 15-1 15,-5 4-3-15,-2 4 0 16,-1 4-1-16,-2-1-2 16,2-6-25-16,5 0-118 15,3-8-32-15,7-10-159 16,4-3 159-16</inkml:trace>
  <inkml:trace contextRef="#ctx0" brushRef="#br0" timeOffset="42683.11">15034 2264 997 0,'6'11'136'0,"-1"4"63"16,-2 6 7-16,1 12-44 15,-3 4-58-15,-2 9-39 0,1 4-18 16,0 5-28 0,0-3-7-16,-2-3-5 0,0-10-2 15,2-10-18-15,-4-7-15 16,8-9-51 0,-3-3-2-16,-3-11 12 0,-2-7 16 15,0-10 52-15,1-8 9 16,2-12 34-16,-2-7 15 15,-3-15 26-15,3-4 11 0,-5 5 2 16,6 6-3-16,7 15-6 16,4 6-6-1,14 10-14-15,0 6-9 16,-1 7-20-16,-3 2-12 0,-5 8-18 16,7 4-5-16,-3 4-3 15,-3 5-2-15,-9 2-1 16,-6 1 1-16,-10 2 3 15,-3 4 2-15,-8-3 5 16,-1-2 3-16,7-9 3 16,0-5 0-16,12-7-7 15,3-4-5-15,6-1-4 16,12 1 0-16,13 8 5 16,2 3 4-16,3 9 8 0,0 2-1 15,-9 3 1-15,2 4 1 16,-11-2-4-1,-5 0 0-15,-18 5 1 0,-7-2 2 16,-17 3-1-16,-2 1 0 16,-6-7-4-16,5 5-4 0,1-14-33 15,-4-7-21-15,5-2-71 32,-6-10-63-32,7-2-266 0,7-2 264 0</inkml:trace>
  <inkml:trace contextRef="#ctx0" brushRef="#br0" timeOffset="43392.31">16053 2171 556 0,'9'-2'154'0,"-3"2"141"0,6-2-4 15,0 6-46-15,-6-3-51 16,5 10-66-16,-5 2-28 16,-6 9-49-16,-5 4-18 15,-14 3-21-15,-4 4-5 16,-2 7-4-16,2-1 0 0,5 1-2 16,4-1 0-16,5-12-2 15,1-5-2-15,8-7 0 16,9-1-1-16,9-4 4 15,10-3 2-15,13-1 2 16,-1-9 0-16,9-4-39 16,6 3-55-16,0-9 52 15</inkml:trace>
  <inkml:trace contextRef="#ctx0" brushRef="#br0" timeOffset="43850.91">16454 2186 1054 0,'-5'-8'265'0,"2"1"294"15,0-1-350-15,8-4-1 16,1-3-105-16,2-2-30 16,11-3-22-16,1 6-12 15,13 4-25-15,3 7-7 0,8 7-5 16,-2 4-2-1,-6 9-1-15,-2 3 0 0,-18 4 0 16,-13 2 1-16,-18-1 6 16,-11 0 1-16,-15 2 5 15,5-7 0-15,6-8 0 16,2-3-2-16,16-5-7 16,8 0-5-16,7 0-4 15,9 1 0-15,11 3 4 16,6 1 3-16,14 4 5 15,4-1 0-15,-6 4 2 16,-7-2 0-16,-15 3 0 16,-8 0-1-16,-15 1 5 15,-5-1 1-15,-13 1 3 0,-8 0-1 16,-8-3-5 0,-6 0-7-16,-5-6-23 0,1-1-28 15,10-11-64-15,5-2-36 16,14-6-109-16,1-3-87 15,16 5 196-15</inkml:trace>
  <inkml:trace contextRef="#ctx0" brushRef="#br0" timeOffset="52706.71">10727 3596 238 0,'1'-12'104'0,"-2"1"133"15,-2 2-1-15,-2-2-10 16,2 7-18-16,-2-1-40 0,3-2-15 15,-3 6-38-15,1 6-23 16,0 10-39-16,-1 7-16 16,0 13-20-16,1 2-3 15,-1 8-6-15,-1 3-2 16,2 3-2-16,-3 3-1 16,1-3-15-16,2-5-22 15,0-15-77-15,6-11-62 0,5-20 89 16</inkml:trace>
  <inkml:trace contextRef="#ctx0" brushRef="#br0" timeOffset="52912.07">10946 3392 846 0,'1'4'142'0,"-1"13"175"15,-1 7-70-15,-7 21-29 16,0 5-40-16,-6 7-83 0,1 2-31 15,2-1-38-15,2-4-10 16,7-4-11-16,-1 0-15 16,6-12-87-1,6-4-83-15,7-9 92 0</inkml:trace>
  <inkml:trace contextRef="#ctx0" brushRef="#br0" timeOffset="53069.55">11179 3704 967 0,'-2'16'200'16,"-2"-2"243"-16,8 0-304 15,-2-4-8-15,8-9-81 16,5-4-27-16,8-9 0 16,5-3-48-16,6-6-194 15,5 1 156-15</inkml:trace>
  <inkml:trace contextRef="#ctx0" brushRef="#br0" timeOffset="53450.87">11695 3574 850 0,'-8'19'176'16,"-1"0"161"-16,1 5-155 0,1-1 6 15,10 5-88-15,1 1-32 0,6-2-40 16,2-2-9-1,4-11-8-15,3-6 4 0,-1-13 24 16,-1-5 5-16,-2-6 8 16,-2 0-4-16,-5 1-21 15,-4 4-8-15,-1 7-14 16,1 4-6 0,-4 14-6-16,3 9-1 0,4 9 3 15,5-1 3-15,11-8 2 16,7-8 0-1,15-14 0-15,4-5 3 0,-6-9 2 16,-10-5 1 0,-14-3 18-16,-11-1 7 0,-7-1 7 0,2 2 2 15,-4 1-14 1,-2 0-9-16,-5 0-33 16,-3 1-40-16,-3 3-105 0,-3 3-83 15,10 5 123 1</inkml:trace>
  <inkml:trace contextRef="#ctx0" brushRef="#br0" timeOffset="54258.63">12417 3693 789 0,'-7'-15'161'0,"0"-3"270"15,-7 1-246-15,2 4-39 16,-6 3-28-16,-2 7-76 16,-2 6-15-16,0 12-17 0,-2 4-9 15,3 10-5-15,5 2-1 16,10-4 3-16,6-4-2 15,9-8 1-15,7-7 1 16,5-8 2-16,5-4 2 0,-2-9 3 16,-2-2 0-16,-2-2-1 15,-1 1 6-15,-3 0 14 16,-3 1 3-16,-4 3-2 16,-5 3-7-16,0 9-17 15,-7 8-3-15,-1 13 1 16,-1 5 3-16,0 8 0 15,6 0 0-15,4-9-1 16,6-1-1-16,8-13 3 16,-2-5 0-16,8-11 6 15,-5-9 3-15,1-8 12 16,4-5 3-16,-7-1 2 16,-1-1-1-16,-6 6-10 0,-3 3-6 15,-7 13-12-15,-1 6-3 16,-5 14-4-16,-3 9 1 15,1 11 4-15,2 0 2 16,8-7 0-16,5-5 1 0,8-16 9 16,2-2 6-16,4-9 19 15,-3-7 6-15,4-6 2 16,-2-3-4-16,-3-5-10 16,-2 3-4-16,-1 4-7 15,-3 2-4-15,-3 11-13 16,5 7-3-1,0 12-1-15,7 10 1 0,3 10 3 16,-6 6 13 0,-6 0 14-16,3 7 4 0,-9-4 5 15,4 0-7-15,3 6-14 16,-11-7-1-16,1-1 14 16,-13-5 2-16,-12-5 9 15,-14-2 0-15,-15-2-13 16,1 1-6-16,-5-9-8 15,3-2-4-15,3-10-26 0,-3-6-29 16,0-12-128-16,-1-8-89 16,-2-8 137-16</inkml:trace>
  <inkml:trace contextRef="#ctx0" brushRef="#br0" timeOffset="55224.68">13730 3656 434 0,'5'-1'77'16,"-4"1"89"-16,-1 0-45 15,-5 2 8-15,-6 0-33 16,-1 1-28-16,-4 1 8 0,3 1 20 15,3 0-6 1,6-1-18-16,1-3-11 0,12-2-1 16,7-4 12-16,17-4 36 15,7-1 6-15,8 2-16 16,1-1-21 0,-1 6-46-16,-4 3-14 0,-10 6-14 15,-4 5 1-15,-24 7 6 16,-7 2 2-16,-21 10 3 15,-9 5 0-15,-11 10-7 16,-3 2-2-16,-1 1-4 16,0-4 0-16,13-4-2 15,7-9-2-15,20-11-6 16,12-5-1-16,20-10 0 0,5-3 7 16,14-4 7-1,3-4 3-15,6-8 4 0,4-4-12 16,8-8-80-16,3-4-74 15,-15-10 81-15</inkml:trace>
  <inkml:trace contextRef="#ctx0" brushRef="#br0" timeOffset="55604.31">14215 3633 1378 0,'6'1'119'0,"2"1"67"15,1-4-1-15,5 0-24 16,1-4-41-16,3 3-56 16,6 1-21-16,3 3-27 15,3 3-9 1,3 2-7-16,-1 6 1 0,-7 4-3 16,-6 5 2-16,-13 5 1 15,-7 2 3-15,-17 7 5 16,-7 0 2-16,-8 1-1 15,-2-3-1-15,5-4-5 0,5-3-2 16,12-3-3 0,6 2-3-16,10-8-1 0,5-1 1 15,7-10 2-15,4-2 2 0,10-5 0 16,7-2 1-16,8-8-18 16,9 0-46-16,4-9-57 15,1 0-43-15,-2-9-151 16,-5-6-150-16,-3-3 264 15</inkml:trace>
  <inkml:trace contextRef="#ctx0" brushRef="#br0" timeOffset="56096.73">14894 3672 871 0,'-4'4'123'0,"-4"5"115"16,0 1-28-16,-3 7-12 15,1 5-35-15,3 7-56 16,-1 1-22-16,-1 3-42 15,3 2-16-15,-1 0-16 0,1-1-2 16,-1-2-2-16,0-5 2 16,4-14 3-1,-4-3 1-15,1-8 4 0,3-3 0 16,0-14-2-16,4-13-1 16,5-17-5-1,1-6 4 1,3-7 13-16,2 3 0 0,5 7 4 15,-2 7-4-15,1 15-12 16,-1 9-1-16,-7 16-7 16,0 8-2-16,-5 12-2 15,-2 7 0-15,0 2 3 16,3 1-1-16,3-3-2 16,5-4 0-16,12-10 2 15,-3-4 2-15,3-12 4 16,0-5 1-16,3-13 4 15,-2-7-1-15,5-4 0 16,-8 0 0-16,-3 4-4 16,6 3-2-16,-8 11-7 15,-1 9-4-15,-8 12-5 0,-2 10 1 16,-6 15 3-16,0 3 4 16,-11 11 4-1,1 0 0-15,6-1-52 0,2 2-90 16,7-6-38-16,4-8-87 15,-2-8 130-15</inkml:trace>
  <inkml:trace contextRef="#ctx0" brushRef="#br0" timeOffset="56622.39">15460 3676 813 0,'-1'27'152'16,"-4"5"71"-16,2 11-49 15,-9 3 14-15,-3 1-99 16,1 0-29-16,1-7-28 16,2-10-11-16,2-10-4 0,1-10 3 15,1-10 24-15,2-7 16 16,2-13 17-16,2-8 17 16,5-26-3-1,4-12-8-15,13-8-8 16,2-3-16-16,14 18-11 0,1 13-1 15,-1 13-11-15,-2 14-6 0,-8 6-16 16,-1 8-9-16,-2 7-6 16,-6 2-1-16,-5 6-2 15,-6 6 1-15,-13 5 4 16,-5 7 3-16,-10 3 5 16,-10-3 1-16,3-3-2 15,1-6-2-15,9-8-6 16,7-3-4-1,17-3-6-15,7 2-1 0,13 4 3 16,6 3 4-16,5 3 4 16,-4-1 3-16,-1 1 5 15,-1-1 1-15,-11-1 2 16,-8 0 5-16,-16 4 5 0,-13-4 1 16,-15 6-2-16,-7-1-5 15,-5 0-20-15,2-3-23 16,-5-8-87-16,2-1-56 15,-1-14-147-15,8-1-311 16,22-20 384 0</inkml:trace>
  <inkml:trace contextRef="#ctx0" brushRef="#br0" timeOffset="57032.1">16464 3687 567 0,'11'-8'152'15,"1"0"107"-15,-2 1-3 16,-1 6-19-16,-4 2-66 16,-4 6-33-16,-1 7-70 15,-6 2-23-15,-3 12-20 16,0 8-7-16,-14 12-9 16,-1 4-3-16,-9 8-3 15,-3 1-1-15,8-12-2 16,8-5-2-16,21-18-2 15,13-8-2-15,11-6 3 16,10-6 2-16,4-7 2 16,3-5 3-16,12-8-2 15,0 0-12-15,10-5-90 16,2-6-99-16,2-1 105 16</inkml:trace>
  <inkml:trace contextRef="#ctx0" brushRef="#br0" timeOffset="57445.45">16996 3552 1198 0,'-3'1'131'0,"1"1"138"16,2-1-81-16,7-4 10 16,8 1-44-16,11-4-63 15,7 0-12-15,4 8-33 16,2 0-16-16,-6 3-21 15,-4 10-5-15,-15 0-4 0,-7 3 1 16,-15 7 4-16,-13-3 0 16,-19 9 2-16,-10-1-1 15,-6 0 0 1,9-5 0-16,14-6-1 0,13-7-4 16,20-4-5-16,3 1-3 15,22 1 7-15,7 1 4 16,17 7 11-16,6-1 2 0,-3 4 4 15,-3-1 0-15,-13-2 1 16,-13-5 1-16,-10 0 6 16,-11 1 7-16,-12 3 1 15,-9 2-2-15,-27 3-13 16,-10 1-12-16,-21-2-21 16,-9 1-16-16,8-4-80 15,-18 1-66-15,-9 3 94 16</inkml:trace>
  <inkml:trace contextRef="#ctx0" brushRef="#br0" timeOffset="75004.19">11152 3275 36 0,'4'-18'5'0,"0"2"55"15,6 3 23-15,-9 4 52 16,-1 2 26-16,-7 4-6 16,-9-1-14-16,0 0-37 15,3 0-24-15,-3-1-24 16,-1-6 0-16,1-1 13 15,-6-3 8-15,-1-1-1 16,2-3-7 0,-2 4-16-16,-3-2-5 0,-3 4-10 15,-3 7-5 1,-5 7-3-16,-2 3-4 16,-5 13-2-16,-3 2-1 15,-10 0-6-15,0 1-4 0,-1 0-5 16,6 2-3-1,7 5-3-15,1 4-1 0,5 4-2 16,-5 4-1-16,-1 2 0 0,7 6 0 16,-3-1 0-1,11 2 0-15,4-1 0 0,2-1 1 16,6-1-1 0,1 2 3-16,8 4-3 0,-2-1 0 0,5 5 0 31,1 2-3-31,5-1 2 0,6 0 0 0,2-4 1 15,4-3 1-15,2-3 1 16,1-1-1-16,7 1-1 16,5 0 0-16,11-2 0 31,6-1-1-31,3-2 5 16,-3-8 4-16,-4-5 2 15,-2-5-3-15,3-12 21 16,6 2-3-16,6-9 5 0,11-1 4 15,-6-6-12-15,-1-2-2 16,-10-7-4-16,-7 1 1 16,-3-1-9-16,1-3 3 15,-6 2 10-15,3-10 9 16,-2-4 10-16,-2-3 2 0,2-8-10 16,-5 3-7-1,-4-7-11-15,3 0-1 16,-8-4-5-16,1-2-1 0,3 1-3 15,-5-2 0-15,3 1-1 16,0-5 1-16,-7 2 0 16,-3-1 2-16,-5 1 4 15,-1 1 1-15,-5 0 0 16,-5-5 1-16,-2-10-5 16,1-2-2-16,-3-2-3 15,6 6 1-15,-5 15 0 16,-2 5 2-16,-3 17-2 15,-8 4-2-15,-10 13-47 0,-16 4-39 16,-11 4-212-16,-1 7 176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6T16:05:50.0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6049 5625 266 0,'-1'-14'11'0,"0"-2"-1"16,1-2 16-16,2-1 63 15,0 3 32-15,2 5 57 16,2 2 3-16,-4 6-28 16,-2 3-17-16,0 5-38 15,-4 2-20-15,4 4-24 16,0-1-12-16,2 0-12 15,4-2-2-15,7-1 1 16,5-2 4-16,12 0 4 16,4-1-1-16,15 2-14 0,11 3-8 15,12 3-10 1,2 3-4-16,8 0 0 0,1-1-3 16,22-2-1-16,5-4-2 15,17-2-1-15,15-1 1 16,5-3 7-16,11 2 2 15,16-4 1-15,6 2 4 16,24-4-6-16,6 0 2 16,18-3 0-1,11-2-4-15,8-1 2 0,15-1-1 0,10-5-2 16,-3 2 1 0,18-2-2-16,-9-1 1 0,4 5 4 15,6 2-6-15,-26 8 2 16</inkml:trace>
  <inkml:trace contextRef="#ctx0" brushRef="#br0" timeOffset="34837.32">4067 8535 231 0,'1'2'94'32,"1"2"80"-32,2-4 7 0,4 0 8 0,4-4-13 15,4 0-15-15,4 0-40 16,1 1-23-16,6 0-39 15,4 2-15-15,11-1-19 16,3 1-3 0,9-1-5-1,4 2-4-15,26 6-8 16,8 2-5-16,18 5-3 16,11 2-1-16,14 2 8 15,4 4 8-15,25 3 8 16,5 0 7-16,-1 1 7 15,12-2 8-15,-15 1 25 0,4-3 9 16,-8-5 10-16,-14-3-7 16,-3-8-26-16,-11-4-12 15,-21-3-20-15,-9-4-2 16,-26-4-65-16,-8-1-80 16,-11-7 72-16</inkml:trace>
  <inkml:trace contextRef="#ctx0" brushRef="#br0" timeOffset="35691.61">4218 7587 285 0,'-17'4'37'0,"2"-1"22"16,4-2 18-16,0 3 45 15,3-1 20-15,0 2 46 16,1 2-8-16,2-1-23 0,0 1-20 16,1 2-37-16,0 1-18 15,4 2-30-15,1 3-5 16,9-2-6-16,6 0 6 16,12 1 6-16,4 0 0 15,13-3-8-15,5-1-8 0,10-3-17 16,15-1-6-1,22-2-6-15,4-2 0 0,12-4-1 16,10-2 0-16,6-4 0 16,3-1 0-16,32-4 1 15,-9-2-1 1,24 0-4-16,9-2-1 0,7 5-1 16,11 2 0-16,-2 6 5 15,6 4 12-15,-14 4 14 16,3 4 4-16,-16 1 2 15,-6 3-11-15,-8 4-11 16,-20 0 0-16,-6 2-11 16,-12-1-57-16,-16-1 38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6T16:09:08.7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14697 1709 214 0,'4'4'124'0,"1"-7"75"0,-7-1 23 15,2 1-7-15,1-7-50 16,-1 2-20-16,6-2-27 15,-8-13-4-15,5 10-29 32,-1 0-10-32,-2-2-36 0,6 3-10 0,-6-7-1 15,7-2-1-15,4-1 13 16,8 2 3 0,12 4-1-16,0 5-3 0,12 10-17 15,5 3-6 1,4 11-12-16,-3 3-2 0,-8 3-1 15,-8 3 0-15,-16 1 2 16,-9 2 2 0,-19 2 2-16,-11 2 1 0,-21 7 2 15,-7-6-1-15,-5-2-2 16,2-9 1-16,16-14-2 16,11-6-1-16,17-7-5 15,9 1-2-15,14 1-3 16,6 8-1-16,15 2 6 15,10 0 4-15,12 7 4 16,-3-2 0-16,1 9-5 16,-6 3 0-16,-11 3-2 15,-11 5 1-15,-16 3 11 16,-14 5 5-16,-22 6 4 16,-16 3 1-16,-24 2-8 0,-8-5-4 15,-9-3-2-15,5-9-1 16,19-12-2-16,5-9-7 15,19-23-32-15,9-10-21 16,15-14-50-16,10-5-18 16,19 3-59-16,10 0-64 15,9 9 143-15</inkml:trace>
  <inkml:trace contextRef="#ctx0" brushRef="#br0" timeOffset="345.65">16330 1697 919 0,'-12'-22'125'0,"-7"-3"43"0,-15 10 11 15,-6 0 17-15,-10 15-65 16,-5 11-22-16,3 21-35 16,-6 12-18-16,-3 21-25 15,7 6-10-15,2 6-17 16,16 2-4-16,25-11-2 16,13-8 0-16,30-16 2 15,6-15 0-15,17-15-36 16,7-12-27-16,7-10-213 15,4-7 167 1</inkml:trace>
  <inkml:trace contextRef="#ctx0" brushRef="#br0" timeOffset="589.04">16575 1252 971 0,'4'22'106'0,"2"2"36"0,-3 5 1 15,0 3 15-15,-3 1-60 16,-4 0-22-16,-2 3-45 16,-3 2-15-16,2-2-31 15,3 0-52-15,-4 0-264 16,2 1 211-16</inkml:trace>
  <inkml:trace contextRef="#ctx0" brushRef="#br0" timeOffset="889.38">16956 1798 773 0,'-18'16'124'0,"-4"-1"65"16,0-4-37-16,-6 1 10 16,-5 0-73-16,7-3-25 15,-3 3-32 1,9-3-13-16,19 2-15 0,-4 3-3 16,10 0-5-1,10 3 0-15,2 1 4 0,7-2 0 0,1 1 2 16,-11 2 0-16,-5 1 1 15,-8 2 2 1,-6 0 3 0,-8-2 1-16,-18 7-4 15,-13-2-21-15,-16-7-91 16,-5 0-121-16,7-13 123 16</inkml:trace>
  <inkml:trace contextRef="#ctx0" brushRef="#br0" timeOffset="1264.01">14806 2530 994 0,'-4'-4'87'0,"4"7"-60"0,5-3 111 15,6 4-46-15,11-1 49 16,15-3 14-16,29 3-35 16,18-3-27-16,30 0-43 15,25 1-14-15,17-8-18 16,19-1-8-16,20-8-6 15,0-1-1-15,4-1 2 16,-16 1 1-16,-10 2 3 16,-18 0 1-16,-28 10-99 0,-9 5-174 15,-48 6 156-15</inkml:trace>
  <inkml:trace contextRef="#ctx0" brushRef="#br0" timeOffset="6311.32">2537 5455 434 0,'-3'0'74'0,"2"0"54"15,4-1-53 1,1 2-55-16,2 2-14 0,3 4 31 16,-1 1 20-16,2 3 33 15,-5 0 9-15,2 2-31 16,2 1-19-16,3 0-35 16,10 0-7-16,4-7-6 15,7-2-1-15,7-5 10 16,13-3 8-16,10-3 10 15,4-3 3-15,5 0-10 16,-7-2-8-16,5 1-9 16,10 1-1-16,13 2-3 15,1 1 0-15,2 1 0 16,2-1-2-16,9-3 0 16,7-1-1-16,13-1-1 15,5 0 1-15,-4 1-1 0,3 0-1 16,16 1-1-16,-4 2 2 15,14 2 1-15,11 0 1 16,-4 2 2-16,16 0 1 16,4-1 0-16,14 0 0 15,13-3 2-15,5 3-2 0,12-1 0 16,4 0 0 0,9 4 0-16,6 1 1 0,8 0 3 15,-17 1-1-15,11 4-37 16,-16 2-148-1,8 10 115-15</inkml:trace>
  <inkml:trace contextRef="#ctx0" brushRef="#br0" timeOffset="26921.64">2799 8625 432 0,'0'-1'98'0,"0"0"90"0,1 0-113 16,-1 0-30-16,0-1-23 15,-1 0 15-15,1-4 27 16,1-2 9-16,10-2-3 15,3-1-15-15,6 2-27 16,1 2-9-16,4 4-9 16,6 3-2-16,-6 4 5 15,2 3 3-15,4 4 10 16,-6 1 4-16,3-1 6 16,2-1-1-16,6-7-3 15,9-2-4-15,18-6-8 16,11-1-4-16,4 0-9 15,-1 0-3-15,1 3-2 16,4 2-2-16,8 2 1 16,2 3 0-16,-1 1 0 0,-6-1-1 15,10-2-2-15,1-2-1 16,4-5-3 0,1-1 1-16,5-4-1 0,8 0 9 15,8-1 37-15,5-1 13 16,3 1 15-16,-5 0-1 15,12 2-29-15,4 2-12 0,-10 4-11 16,6 2-8 0,6 1-5-16,-12 0 0 0,7 2 2 15,1 0 1-15,-9 0 0 16,-2 1-20-16,-2 2-74 16,3 0-67-16,-10-2 75 15</inkml:trace>
  <inkml:trace contextRef="#ctx0" brushRef="#br0" timeOffset="39871.14">2909 12735 1143 0,'-12'31'82'0,"12"-11"27"16,2-15-34-16,14-17-69 15,6-4-6-15,-2-5 0 16,3 4-1-16,2 6-2 16,-6 3 1-16,3 9 1 15,0 5-1-15,6 6 0 16,2 1-2-16,13-3-4 15,7-4-2-15,23-5-2 16,-2-5 12-16,6 0 30 0,-3 1 23 16,2 2 28-16,14 4-6 15,8 5-25-15,1 1-20 16,8 2-24-16,1 0-3 16,13 0-3-16,8 0 0 15,17-6 0-15,-1-3-3 16,18-7-2-16,3-3 0 0,-9 1 4 15,19-1 1-15,-5 0 7 16,6 1 1-16,7-2 7 16,-9 2-2-16,20-7-7 15</inkml:trace>
  <inkml:trace contextRef="#ctx0" brushRef="#br0" timeOffset="51752.01">10433 6726 1357 0,'8'-10'86'15,"-2"0"18"-15,1 5-15 16,-3 5-44-16,-1 2-7 15,-3 6 7-15,-4 5-3 0,-4 4-6 16,0 6-4-16,-4 5-15 16,-4 5-6-16,3 3-6 15,-1-2 3-15,2 6-5 16,2-5 1-16,1 2 12 16,0-4 0-16,2-6 9 15,2 4 3-15,1-12-13 16,4 1-3-16,4-6-4 15,5-8-3-15,11-6 6 16,7-5-3 0,12-8 0-16,6-1-2 0,21-2-6 15,7-1 1-15,10-4 2 16,-2 0 1 0,6 1 1-16,4 1 0 0,14 5 0 15,1 0 1-15,1 2 2 16,3 2 0-16,-1 2-1 0,4 0-2 15,9 4-2 1,2 2-1-16,7 0 0 16,6 3-1-16,9 1-1 15,0 1-1-15,6 4-2 0,10 1 1 0,-1-1-1 32,4-2 2-32,7-4 1 0,0 4 2 0,13-1 0 31,0 1 0-31,10 3-2 0,-2-4 0 0,12 5-2 31,-5 2-1-31,8 4 3 0,5 2-1 0,1 5 2 16,7-1 4-16,5-4 0 15,0 0-1 1,-1-8 1-16,3 1 13 0,0 1 12 16,1 0 4-16,-1 3 7 15,0 3-4-15,-2 1-6 16,3 0-3-1,-9-1-9-15,5-1-7 0,-4-5-3 16,2-3 0-16,1 0 0 16,-3-1-4-16,-8 1-3 15,-8 2-1-15,-5 2 1 0,-5 0 1 16,2 1 0 0,-8-1 0-16,0-3 1 15,-6-1 1-15,-7-6 1 16,2-1 0-16,-18-3-2 15,2-3 1-15,-9 1-2 16,-11-2-1-16,2 1 1 16,-10 0-1-16,-14-1 1 15,-7 0 3-15,-9-3 1 16,-8-2-1-16,-6-1 0 16,-8-1-3-16,-15 0 1 15,-8-2 0-15,-10 2 0 16,1-1 2-16,-9-1-1 15,-1 1 1-15,-8-7 1 16,3 2 1-16,-3-5 2 0,-5-4 0 16,-6-3 1-16,-8-11-1 15,1-6-1-15,0-7-1 16,-2-10-3-16,5 5-1 16,-3-4-4-16,6 2 1 15,2 6-1-15,1-2-1 16,-3 11 0-16,0 4 0 15,-6 11 0-15,-2 7 1 16,-6 7 3-16,-5 4 1 0,-6 5 3 16,-4 1 0-16,-5 2 2 15,-4 0 1-15,-7 2 1 16,-3 0 0-16,-4 1-3 16,-5 0-3-16,-9 0-3 15,-18 1-2-15,-19 2-2 16,-7 0 0-16,-14 2-1 15,-7 1-2-15,-13 2 2 16,-6 1 0-16,-29 2 0 16,6 2 1-16,-7 0 0 0,-16 1 0 15,14-2 1-15,-10 2-1 16,-1-1 1-16,5-2 1 16,-14 3 1-1,7-2 2-15,-9 0-1 0,1 1 0 16,1-4 0-16,-7 0 0 15,5-4 1-15,-6 0-1 16,13-2 0-16,-6-2 0 16,5-1-1-16,-1-1 0 0,-11 0 0 15,11 3-1 1,-11 1 1-16,3 0-1 0,-6 2 0 16,-3 1 0-1,1 2 1-15,-6 2 0 0,10-3-1 16,-8 1 0-16,13-3 0 15,-2 0 1-15,7 4-1 16,0-5 1-16,1 2 0 16,7-3-1-16,-8 2 0 15,13 3 0-15,-7 0 0 16,2 0 0-16,9-3 1 0,-6 4 0 16,16-5-1-16,-1-1 2 15,-5 0-1 1,13-2-1-16,-3-1 2 0,0-1-1 15,17-4 0 1,-3-1 1-16,0 2-2 0,8 1-1 16,4 2 1-16,-6 0-2 15,11 1 2-15,1-2 0 0,6 4 0 16,0-2 0-16,9 0 0 16,-1 6 0-16,7-2 0 15,4 2 0-15,1-1 0 31,3-1 0-31,2 4-1 0,11 0 1 0,8 0 0 16,-2 2-1-16,-4-5 1 16,2 3 0-16,1-3-2 15,8 2 0 1,10 3-1-16,-4-6 1 0,-1 3-1 16,1-3-1-1,0 2 0-15,6 4-1 0,5 2 0 16,6-3 1-1,5 1 1-15,5 5-1 0,2-4 1 16,4 2 1-16,-4 0 0 0,-2-4 0 16,4 1-1-16,-4 4 1 0,4-1-1 31,1 4 1-31,4 1 1 16,-1-4 0-16,3 1-1 15,1 1 1-15,2-1-1 16,0 1 0-16,0 0-6 15,-1 0-13-15,-1 1-35 16,-1 2-21-16,-5 5-43 16,-7-1-23-16,7 6-93 15,-7 1 132-15</inkml:trace>
  <inkml:trace contextRef="#ctx0" brushRef="#br0" timeOffset="54898.55">11792 6603 357 0,'-2'2'109'0,"2"0"112"16,0-4-12-16,0-1-53 16,3-1-20-16,-3-2-35 15,1 2-14-15,0-1-25 16,0 0-7-16,-1 5-12 15,1 3-4-15,-3 10-6 0,-1 5-6 16,-4 8-9-16,0 9-6 16,-2 2-5-16,-3 3-3 15,1 0-1-15,-2-7 0 16,3-6 0-16,5-4 0 0,-2-9 0 16,1-3 1-16,4-8-1 15,1-3 1-15,-5-4 1 16,5-5-1-16,2-5-1 15,1-4-1-15,4-7-1 16,2-5 0-16,2-4 0 16,4-3 1-16,2-3 2 15,-2 0 13-15,2-1 20 16,0 2 13-16,-2 3 17 16,0 4-5-1,2 7-7-15,-5 4-9 16,-2 7-2-16,1 2 3 15,-3 5-8-15,2 2-3 0,-2 4-15 16,0 0-8-16,-1 4-2 16,-2 3 2-16,0 9 11 15,-2 2 7-15,0 7-1 16,3 5-3-16,-1 5-10 16,5 2-6-16,6 5-3 15,-3 0 0-15,5 3-1 16,2 0-2-16,-1-3 0 0,-3 0 1 0,3-7-1 15,-4-3 0-15,-2-5 0 16,-1-4-1-16,-11-9-49 31,-1-6-47-31,-7-7-152 0,8-5-184 0,0-12 241 32</inkml:trace>
  <inkml:trace contextRef="#ctx0" brushRef="#br0" timeOffset="55216.43">11748 6685 458 0,'-3'-2'178'0,"-2"1"150"16,2-3-74-16,3 3-17 0,0 2-54 15,4 1-30-15,2 0-51 16,0 4-16-16,6 6-36 16,0 1-11-16,4 6-13 15,4-4-11-15,7-7-9 16,6-1-1-16,5-7 2 15,5 0-28-15,-6-6-222 16,1 1 173-16</inkml:trace>
  <inkml:trace contextRef="#ctx0" brushRef="#br0" timeOffset="57066.94">11904 7012 719 0,'-11'13'132'15,"2"6"47"-15,-3 3 2 16,3 1-23-16,5 2-67 16,-1-3-16-16,6-1-6 15,0 3 0-15,2 9-3 16,-2 3-9-16,-2 18-24 16,-4 8-10-16,1 13-15 15,-6 8-2-15,0 6-3 16,-1 8-2-16,4 11 1 15,-1 5-1-15,4 8 1 16,-2 2 0-16,1 4-2 16,-3-4 3-16,0 1-1 15,-3-6 1-15,1-9 1 0,2-3-2 16,3-2 0-16,2-4 0 16,0 1-1-16,0 1 1 15,1-7 0-15,0 0 1 0,-5-11 2 16,3-4 22-1,0-9 23-15,1-8 19 0,3-7 16 16,0-3-8-16,2-7-8 16,0 1-12-16,2-10-6 15,-1-1-12-15,-1-5-12 16,4 1-5-16,-3-1-7 16,3-3-2-16,-5 0 3 15,0-1 4-15,-2 6 4 16,0 3-1-16,-2 6-3 15,-2 1-4-15,1 2-1 16,0-1 0-16,3-7-4 16,-2-2-1-16,0-10 6 15,2-4 1-15,-3-10 2 16,2-3-1-16,2-7-11 0,-1-1-10 16,-2-5-44-16,-2-5-30 15,5 0-75-15,0 1-35 16,-1-1-64-16,2 1-24 15,-4-1-50-15,-2-3-40 16,-1 7 17 0,-6-2 59-16,3 4 234 15,-2 1 131-15,-1-5 161 0,-2 2 29 0,-7-3-57 16,0 0-24-16,-2 3-34 16,3 1-17-16,6 4-22 15,2 1-9-15,8 4-19 16,2 5-10-16,16 11-28 15,5 2-12-15,8 6-16 16,10 6-7-16,-9-7-5 16,-2 0-1-16,-2-9-5 15,-9-9 16-15,3-9 27 16,2-10 12-16,-4-8 10 16,1-6-15-16,0-8-26 0,3 2-12 15,4-5-19 1,-1 1-55-16,3 2 40 0</inkml:trace>
  <inkml:trace contextRef="#ctx0" brushRef="#br0" timeOffset="57898.53">10712 10878 520 0,'-2'-5'108'0,"2"1"119"0,-8-2-13 15,6 1-25-15,-3 1-12 16,-1 0-24-16,0 2-16 16,-5 2-22-16,-2 1-15 0,-7 4-40 15,-2 4-16 1,-2 7-26-16,-2 3-9 15,3 11-8-15,0 4-4 0,8 14-5 16,3 6-2-16,12 7 2 16,6-2 2-16,8-12 3 15,4-13 0-15,6-18 0 16,2-7 2-16,5-13 12 16,0-5 7-16,-1-11 17 15,-3-2 7-15,-4-4 4 16,-6-1 1-16,-8 4-6 15,-3 5-2-15,-10 7-14 16,-3 6-9-16,2 21-13 16,-2 6-5-16,6 17-4 0,2 1 2 15,9-6 2-15,6-2-1 16,6-18 2-16,0-7 1 16,0-14 13-16,-3-6 13 15,-4-8 23-15,-2-4 8 16,-4-3 5-16,-4 1-7 0,-6-1-13 15,-4 1-7-15,-7 4-11 32,-3 0-5-32,-3 8-12 0,-1 9-12 0,-3 15-61 31,-3 10-44-31,1 6-107 0,0 3-72 0,11-8 158 16</inkml:trace>
  <inkml:trace contextRef="#ctx0" brushRef="#br0" timeOffset="58878.07">11104 11106 1140 0,'2'14'98'0,"-2"3"71"0,0 0-15 15,-3 1-5 1,-4 1-35-16,5 0-48 0,-2-2-20 15,0-4-10-15,2 2-1 0,-3-7 7 16,1-2 6-16,2-7 12 16,0-6 6-16,2-7 8 15,0-5-1-15,7-6-14 16,1-6-7 0,9-2-13-16,7 2-6 15,3-1-7 1,0 5-6-16,3 7-10 0,-6 5-4 0,0 12-6 15,-3 3 1-15,-7 19 1 16,-1 0 1-16,-4 7 1 16,-1 0 0-16,0-9 0 31,-3-1 1-31,1-9 0 0,0-1-1 0,-2-8-2 31,2-2 0-31,1-2-1 0,1-3-1 16,1 6 0-16,1-3 0 0,1 7-1 15,0 6 0 1,1 3 1-16,2 4 0 0,3-4 0 16,2-3 0-16,3-9 0 0,3-9-3 15,8-11-7 1,-5-7-15 0,7-10-54-16,-2-2-21 0,-8-5-44 15,0 3-16-15,-12 6 2 16,-2 5 2-16,-3 15 32 15,-8 15 35-15,-4-3 54 16,0 14 31-16,-2 7 60 16,-1 3 17-16,-2 1 34 15,-1 1 8-15,2-2-14 16,1-1-3-16,5-1-17 16,2 0-12-16,0-2-16 15,0 4-9-15,1 0-15 16,1 0-4-16,3 5-2 15,3-1-2-15,1 4-1 0,-1 8-1 16,0 7-12-16,-3 5-1 16,1 5-2-16,0-3 0 15,-6-5 2 1,0-5-2-16,0-15-1 0,-1-6 1 16,-3-15-1-16,2-8-1 15,0-13 2-15,-5-11 0 16,0-19 3-16,-2-13 1 0,1-19 1 15,4-3 1-15,4 1 9 16,6 5 10-16,9 17 7 16,1 12 0-16,5 20-12 15,-1 11-10-15,-2 16-10 16,1 4 0-16,-4 12 0 16,1 6 3-16,-7 8 1 15,-5 5 1-15,-10 4-2 16,-7 2-1-16,-2-7-25 15,-5-2-19-15,3-12-46 16,3-6-33-16,0-10-98 16,-2-10-103-16,8-12 179 0</inkml:trace>
  <inkml:trace contextRef="#ctx0" brushRef="#br0" timeOffset="60046.94">11211 10983 526 0,'8'-3'144'16,"-2"1"125"-16,-1 2-69 15,2 1-32-15,-5 0-48 16,5-1-23-16,-3 1-33 16,1 1-11-16,2 0-4 15,-2 0-1-15,-3 5-7 0,1 6-3 16,0 3-8-16,-3 3 0 15,-4 5-4-15,0-3-2 16,-1 3-9-16,5 3-6 16,-1-7-5-16,3 4-2 0,2-2-1 31,-3-4 1-31,4-1-1 0,-2-6 0 16,1-2 0-16,0-3 0 0,-1-3 2 15,-2-2 0-15,0-1 4 16,5-2 1-16,-6-5 1 15,2-3-1-15,0-5-1 16,-4-6-1-16,2-5-2 16,3 1 0-16,-1-3-1 15,4 5 3-15,1 4 11 16,-3 0 8-16,5 4 13 16,0 3 2-16,3 1-3 15,2 4-4-15,-3 7-5 16,1 2-2-16,-5 9-5 0,-1 2-4 15,-2 6-4-15,0 5-4 16,-1-1-4-16,1 1-1 16,0-2-2-1,2-3 0-15,1 2-1 16,2-3 0-16,2-6-29 16,0 1-63-16,0-9 56 0</inkml:trace>
  <inkml:trace contextRef="#ctx0" brushRef="#br0" timeOffset="66392.19">19139 6760 350 0,'-2'0'132'0,"0"-1"92"0,1 1-33 16,1-2-16-16,0-1-37 15,1 0-11-15,-1-1-11 16,0 3-8-16,-5 5-22 15,0 5-9-15,-6 10-29 16,1 3-13-16,-1 12-20 16,-4 2-7-16,2 7-6 0,3-2 0 15,1-5-2-15,2-3 0 16,4-13 0-16,-3-2 2 16,2-8 0-16,-1-8 1 15,2-7 0 1,0-4 0-16,7-16-1 0,0-4-2 15,8-13 3-15,1-6 0 16,2-1 10-16,6 3 12 16,-2 6 18-16,-1 7 6 0,-2 10 1 15,0 3-3-15,-5 12-7 16,-3 2-2-16,-1 5-6 16,-2 5-5-16,0 6-6 15,1 6 1-15,2 7-1 16,4 4-4-16,-1 7-8 15,4 5-1-15,-5 5-6 16,0 0-1-16,-1-4-1 16,-2-1-1-16,1-10-30 15,-3-5-29-15,-3-8-92 16,-3-3-71-16,-3-5 118 16</inkml:trace>
  <inkml:trace contextRef="#ctx0" brushRef="#br0" timeOffset="66596.47">19101 6850 763 0,'-11'5'211'0,"2"3"218"16,4 1-200-16,-2 1-19 16,7-3-79-16,3-1-22 15,10-6-43-15,7-2-17 16,11-7-22-16,5-1-12 0,3-3-89 15,4 0-112-15,-13 4 109 16</inkml:trace>
  <inkml:trace contextRef="#ctx0" brushRef="#br0" timeOffset="75190">19235 7444 413 0,'2'-1'89'0,"-1"-2"73"16,3-2-26-16,-2 1-44 15,1-3 9-15,5 3 22 16,-5-1 3-16,-2 4-1 15,0 1-21-15,-6 3-35 16,0 3-15-16,-3 1-23 0,-5 1-5 16,6-2-4-16,1 5 4 15,6-1 12-15,0 0 8 16,4 4 12-16,1 1 1 16,-1 9-1-16,1 0-5 15,-3 9-8 1,-3-1-6-16,-5 5-14 0,1 6-10 0,-2 6-10 15,1 9-1-15,3 7-7 16,-3 5 3-16,4 8 0 16,-1 4-1-16,3 12 1 15,0 6 0-15,0 0 0 16,-1-2 0-16,-2-8 3 16,-3-4 0-16,0 0 0 15,-2-6 1-15,-3-11 0 16,0-4-1-1,-4-4 0-15,2 0 7 0,3 4 6 16,1-1 4-16,-1 0 0 16,3 0-7-16,2-1-6 15,1-1-3-15,3-2-1 16,-2-1 1-16,-2-10 12 0,2-2 4 16,1-8 7-16,1-2 2 15,1-1-1-15,-1-2-1 16,1 2-5-16,2-2-2 15,-1 1-9 1,3 3-3-16,-4-4-3 0,0-2-1 0,0-5-1 31,0-7 0-31,-1-9 0 0,1-9 0 16,-4 1-17-16,1-7-31 16,-1-5-74-16,0-4-50 0,-2-4-132 15,-1-5-105-15,-1-2 229 16</inkml:trace>
  <inkml:trace contextRef="#ctx0" brushRef="#br0" timeOffset="75429.37">18980 9906 876 0,'0'6'146'16,"-4"0"118"-16,-1-1-59 0,3 2-26 16,-2-1-28-16,6 3-16 15,6 7-53 1,1 4-20-16,2 8-36 0,2 2-8 15,-1-2-11-15,3-1-5 16,0-10-2-16,0-6-4 16,2-11-1-16,4-7 5 0,2-11 12 15,3-3 3 1,-2-9 2 0,-3-4 1-16,-2-2-65 0,0-3-94 0,-5 5 84 15</inkml:trace>
  <inkml:trace contextRef="#ctx0" brushRef="#br0" timeOffset="76179.17">18627 10579 270 0,'3'0'40'0,"0"0"76"16,-3 0 18-16,0-3 42 15,0 3 16-15,-1-3-5 16,1 0-8-16,-2 2-23 16,2 0-16-16,0 0-32 15,-1 0-14-15,-4-8-21 16,-1 7 3-16,-3-4 2 0,-5 1 0 16,-1 4-12-16,-9-1-14 15,-6 5-24-15,-1 8-12 16,-7 7-11-16,5 6-5 15,12 14-6 1,1 4-1-16,11 6-1 16,8 0 1-16,11-6-3 0,6-5-3 15,12-11-45 1,1-5-32-16,11-9-69 0,-1-8-54 0,-2-7-110 16,1-8-142-1,-3-7 263-15</inkml:trace>
  <inkml:trace contextRef="#ctx0" brushRef="#br0" timeOffset="76909.08">18835 10755 620 0,'6'-13'185'0,"-5"-3"197"16,-2 4-68-16,-10-3-84 15,-4 5-34-15,-3 2-60 16,-4 2-30-16,-1 8-56 16,2 4-19-16,0 10-26 15,3 5-6-15,3 5-6 16,5 3-2-16,4 0 0 0,3-2 0 15,7-7 1-15,3-6 2 16,7-10 1-16,3-4 2 0,2-9 4 31,2-4 4-31,-2-5 8 16,-1-2 5-16,-5-1 7 16,-2 4 0-16,-5 6-1 0,-5 9-3 0,0-3-9 31,-4 10-2-31,0 11-7 0,0 6-3 0,3 6 0 15,0-1 0-15,7-6 0 32,8-7-2-32,8-13 0 15,7-2 0-15,4-10 2 16,-1-3 4-16,-1-2 8 16,-4-1 4-16,-7-1 8 0,-5 2 4 15,-5 4 5-15,-4-2 4 16,-2 4 1-16,1 1-1 15,-3 4-6-15,0 4-7 16,-4 14-10-16,0 11-3 16,-2 19-6-16,-4 7-1 15,2 8-4-15,-3 2 0 0,-1-8-2 16,9-3-5-16,-4-8-11 16,4-11-5-16,-1-4 0 15,1-7 3-15,1-10 12 16,1-7 2-16,4-15 12 15,-2-14 5-15,0-20 12 16,1-14 4-16,3-16 7 16,-2-2 5-16,9 5 10 15,1 7 3-15,3 22-8 16,4 15-8-16,-4 16-19 16,2 4-8-16,-5 14-5 15,-3 2 0-15,-5 4 2 16,-5 12 1-16,-3-3 2 15,-6 0-1-15,-5 2 1 16,-4-4-2-16,-6-1-7 16,-2-4-8-16,-4-9-29 0,3-4-20 15,4-7-58-15,4-6-37 0,4-2-109 16,9 4-67 0,3 1 179-1</inkml:trace>
  <inkml:trace contextRef="#ctx0" brushRef="#br0" timeOffset="77305.38">19488 10708 1373 0,'-1'-6'141'0,"-3"-3"108"16,1 3-18-16,-2 0-49 15,-7 2-25-15,-3 4-52 16,-2 5-22-16,-12 6-35 16,3 4-17-16,-5 11-21 15,1 2-7-15,0 7-8 16,7-3-3 0,15-6-6-16,7-7-5 15,14-14-1-15,3-5 1 16,6-13 8-16,7-4 4 0,-1-7 7 15,-3 0 0-15,0 4 3 16,-1 3 2-16,-9 11 3 0,-2 3 1 16,-9 10-1-1,-5 7-1-15,-1 8-10 0,2 5-18 16,0-3-78 0,3-2-65-16,2-10-237 15,4-6 223-15</inkml:trace>
  <inkml:trace contextRef="#ctx0" brushRef="#br0" timeOffset="77625.89">19666 10710 1232 0,'-4'-1'186'16,"-3"1"131"-16,-8 6-119 16,-2 6-43-16,-2 6-71 15,1 3-21-15,3 5-32 16,6 1-9-16,3-3-19 15,7-1-5-15,9-9-8 16,4-4 0-16,8-9 2 16,0-3 3-16,3-7 6 15,2-2 7-15,-3-2 12 16,1 0 8-16,-9 2 16 0,-3 3 9 16,-10 7 4-16,0 0-1 15,-5 10-14-15,1 5-10 16,-2 7-16-16,1 4-9 15,5 1-7-15,4-3-2 16,5-7-37-16,0-8-34 16,3-8-109-16,1-7-96 0,-1-12 151 15</inkml:trace>
  <inkml:trace contextRef="#ctx0" brushRef="#br0" timeOffset="77779.67">19810 10582 1647 0,'-23'7'126'0,"3"-3"51"16,0-3-66-16,4-4-85 15,5-4-22-15,9-10-48 16,5-1-41-16,14-9-130 16,0 0-127-16,12 4 186 0</inkml:trace>
  <inkml:trace contextRef="#ctx0" brushRef="#br0" timeOffset="77921.87">19929 10439 955 0,'8'19'195'16,"0"6"199"0,-1 4-131-16,-3 12-89 0,1 1-49 15,-2 7-58-15,-2 1-21 16,-1 3-34-16,-3 0-43 0,1 1-102 16,-1-5-193-1,6-8 178-15</inkml:trace>
  <inkml:trace contextRef="#ctx0" brushRef="#br0" timeOffset="78335.14">19894 10853 1338 0,'5'-20'152'16,"0"3"111"-16,1 0-42 15,2 5-49-15,5 2-35 16,0 5-46-16,4 1-27 15,2 4-40-15,-1 3-8 16,-2 5-8-16,0 3-2 16,-3 5-3-16,0 2-1 0,-1-4-3 15,0-3-2-15,1-8-3 16,-1-4-1-16,-2-10 3 31,1-1 1-31,0-3 3 0,-2 1 3 0,1 3 1 16,0 2 0-1,1 2 4-15,0 1 2 0,0 7 4 16,2 3 3-16,-4 12 2 16,-1 7 1-16,1 9-3 15,-7 3-2-15,2 1-7 16,-1-3-3-16,-3-6-14 0,0-1-18 16,-4-6-58-1,-4 0-35-15,-12-4-171 16,-4-3-333-16,-14 10 379 0</inkml:trace>
  <inkml:trace contextRef="#ctx0" brushRef="#br0" timeOffset="79050.78">18885 11348 1359 0,'10'0'137'0,"-1"-1"83"16,-2 1-22-16,-3 3-91 16,1 4-30-16,-10 5-43 15,10 8-16-15,-5 3-15 0,-4 2-3 16,4 1-1-16,-4 0 0 16,5-6 1-16,-1-6 0 15,0-12 1-15,3 1 2 16,-1-18 13-16,9 2 9 15,2-14 9-15,2 0 11 16,3 5-4-16,-6 0-3 16,-1 12-8-16,2 7-13 0,-5 8-11 15,2 6-4-15,-3 5-6 16,1 0-3-16,0 2-3 16,-5-5 1-16,3-5 4 15,-2-2 3 1,5-8 2-16,-1-6 1 0,5-1 0 15,1-1 0-15,0 0 1 16,2 3-2-16,-4 5 0 16,0 2 0-16,1 7-2 15,0 5 1-15,1 0 1 16,3 0 0-16,1-5 0 16,1-5 0-16,-2-11 6 15,-1-4 3-15,-3-8 4 0,8 0 5 16,-3 0 15-16,-4 2 8 15,-3 10 9-15,-5 4-3 0,4 13-16 16,4 8-11-16,-6 8-13 16,5 4-3-16,-9-3-10 15,-4-3-19 1,9-13-66-16,-4-1-58 16,6-15-202-16,-1-6 196 0</inkml:trace>
  <inkml:trace contextRef="#ctx0" brushRef="#br0" timeOffset="79176.85">19392 11205 1030 0,'-2'-2'165'0,"-2"-1"212"0,-6-4-259 16,7-1-85-16,3-2-37 16,15-7-116-16,4 3-101 15,16 2 113-15</inkml:trace>
  <inkml:trace contextRef="#ctx0" brushRef="#br0" timeOffset="79429.37">19722 11205 1259 0,'-24'12'158'0,"-3"2"108"16,2 1-76-16,-1 2-59 16,1-1-40-16,8-1-32 15,9-1-8-15,8 0-25 16,4-1-7-16,11-1-5 15,3 1 0-15,5 3 3 16,1 4 1 0,-6 0 3-16,-4 3 0 0,-12-1-2 15,-5 3-2-15,-14-3-15 32,-6 2-16-32,-5-8-60 0,0-5-51 0,2-11-107 31,6-9-111-31,11-16 190 0</inkml:trace>
  <inkml:trace contextRef="#ctx0" brushRef="#br0" timeOffset="79681.58">19784 11281 754 0,'44'-17'194'31,"-7"3"199"-31,-13 4-49 16,-12 5-66-16,-5 3-38 0,-10 5-74 15,-2 4-25-15,-8 6-64 16,0 4-22-16,2 5-23 15,3-2-8-15,8 0-15 16,6 0-3-16,12-1-2 16,2 3 0-16,5-2-1 15,-1 2 1-15,-11-2 1 16,-5 3-3-16,-13 7-23 16,-9-2-13-16,-11 8-53 15,-7-6-44-15,-23-9-232 16,-13 3 218-16</inkml:trace>
  <inkml:trace contextRef="#ctx0" brushRef="#br0" timeOffset="82288.27">11611 5426 643 0,'-6'-2'122'0,"7"1"113"15,-2 2-19-15,2 3-45 16,1-1-26-16,-6 1-42 16,0-2-10-16,-1 4-17 15,-2 2-11-15,3 7-13 16,-3 5-11-16,2 6-20 15,0 3-7-15,1 8-9 16,-1-1-3-16,6-6 0 16,-1 0-1-16,0-10 0 15,5-10 0-15,-5-3 0 16,5-6 0-16,1-11 2 0,-5 0 2 16,3-11 0-1,-2-4 0-15,1 0 0 0,4-4-1 16,1-5 3-16,1 0 2 15,1 0 7-15,-5 0 6 0,9 6 12 16,-5 4 2-16,2 13 3 16,1 4-4-16,-7 12-13 15,-2 9-5-15,-3 7-9 16,1 7-3 0,-5 9-1-16,3 1-1 0,0-1-1 15,1-1 0-15,5-9-1 16,3-10 0-16,2-10 1 15,-3-6 1-15,2-9 5 16,1-1 2-16,4-9 7 16,0-4 1-16,1-7 1 15,1-1 0-15,4-1 4 16,2-1 1-16,5 8 4 16,0 1 3-16,-4 10-2 15,4 3-2-15,-3 8-7 16,-13 8-3-16,3 8-2 0,-7 9 1 15,-8 12 1-15,9 3-4 16,-9 7-5 0,1 3-3-16,-4 1-2 15,-4-1-1-15,13-6-27 16,-5-4-37-16,8-9-103 0,0-2 91 0</inkml:trace>
  <inkml:trace contextRef="#ctx0" brushRef="#br0" timeOffset="83979.32">19027 5442 358 0,'8'-4'129'0,"-3"0"109"0,-5-3-23 16,0-1-25-16,4 3-19 15,1-5-21 1,3 4-45-16,-7 3-21 0,-3 1-44 15,-2 5-14-15,-3 4-12 16,2 0-3-16,4 4-1 16,0 2-1-16,-1 7-1 15,1 2-1-15,-3 8-3 16,3-1-1 0,-3 4-2-16,1 0-1 0,2-5 0 15,-2-3 1-15,6-9-1 0,-1-2 0 16,-3-10 0-16,2-3 1 15,-1-5 1-15,3-4 1 16,-2-10 2 0,2-8-1-16,3-6 0 0,-4-7 1 15,6 2 4-15,-2 0 4 16,-6 2 8 0,5 6 7-16,-2 4 10 15,0 3 1-15,5 9 6 0,-3 2 1 16,3 8-10-16,0 4-4 0,-4 8-18 15,5 3-6 1,-4 9-6-16,2 4 0 16,1 5-1-16,0 2 1 15,1 0 0 1,-5-2 0-16,1-4 0 0,2-2 0 0,1-7 1 16,0-3 0-16,2-10 1 15,-2-6 1-15,2-13 0 16,3-7 0-1,5-8 0-15,6-1 0 0,2-4-2 0,2 1 0 16,-1 4 4 0,-2 4 3-1,-6 9 7-15,6 4 2 16,0 9-4-16,-16 9-3 16,4 11-7-16,-10 4 0 0,-3 10-3 15,7 1 0-15,0 8-1 16,0-1 0-16,7 1-28 15,-3-1-41-15,-4-3-122 16,-1-3-214-16,-6 3 229 16</inkml:trace>
  <inkml:trace contextRef="#ctx0" brushRef="#br0" timeOffset="85458.77">12684 6653 459 0,'0'5'119'15,"-2"-2"104"-15,2 1-60 16,-5-5-10-16,3-2-29 15,1 2-10-15,1-1-15 16,0 2-14-16,0 0-17 16,1 0-5-16,0 0-17 15,0 5-7-15,-2 13-12 16,-3 1-9-16,-3 8-13 0,0 0-1 16,-1-1-2-16,0-2 0 15,3-4-1 1,1-5-1-16,3-8 0 15,1-6-1-15,3-2 0 0,2-8 1 16,2-7 0-16,1-3 1 16,-2-7 1-16,2-1 0 0,0-1 0 15,4-4-1-15,-1 6 3 16,3-1 6-16,2 1 16 16,3 7 9-1,-2-1 10-15,4 6-1 0,-4 3-4 16,-5 0-3-1,-2 11 2-15,-2 1-1 0,-4 12-7 16,2 4-6-16,-2 11-12 16,-2 7-4-1,5 3-4-15,-3-1 0 0,-1-3-3 16,0-5 0-16,3-6 0 16,1 0-2-16,5-8-5 15,0 0-19-15,-8-7-56 16,0-2-48-16,-4-6-175 0,-1 0-139 15,-4-3 242-15</inkml:trace>
  <inkml:trace contextRef="#ctx0" brushRef="#br0" timeOffset="85640.8">12653 6702 707 0,'5'-4'183'16,"3"4"129"-16,8 0-55 15,3 0-38-15,6 1-83 16,3-5-37-16,0 0-58 16,-3 2-21-16,-6 1-31 15,-4 2-62 1,-2 0 47 0</inkml:trace>
  <inkml:trace contextRef="#ctx0" brushRef="#br0" timeOffset="86362.04">12730 5351 715 0,'0'0'152'0,"0"1"105"0,0 2 10 15,-2 1-90-15,0 2-38 16,0 4-49-16,0 6-24 16,-2 10-40-16,0 1-10 15,-3 11-10-15,-1 2-3 16,2 2-3-16,2 0 1 0,1-10-52 31,6-4-35-31,3-11-196 0,4-8 158 16</inkml:trace>
  <inkml:trace contextRef="#ctx0" brushRef="#br0" timeOffset="86632.27">12989 5312 817 0,'-2'-2'156'0,"1"11"172"0,-3 6-98 16,-5 5-12 0,0 2-51-16,-1-1-66 0,8-2-21 15,-1 5-36-15,-6 0-15 16,-1 4-18-16,1 2-5 0,1-1-5 15,7 1 0-15,1-4-43 16,-7-5-49-16,10-3-147 16,-5-7-191-1,3-9 238 1</inkml:trace>
  <inkml:trace contextRef="#ctx0" brushRef="#br0" timeOffset="86854.43">12715 5427 1039 0,'7'5'158'15,"1"2"69"-15,2 4-48 0,1 3-41 16,3 2-75-16,1-2-19 15,1-4-24-15,0-2-11 16,3-4-10-16,4-2-66 16,7-5 47-16</inkml:trace>
  <inkml:trace contextRef="#ctx0" brushRef="#br0" timeOffset="97022.65">20527 6774 553 0,'-1'1'126'16,"0"-1"109"-16,1-2 116 15,2 1-228-15,3 1-19 16,-4 0-8 0,1 3-26-16,-2-1-13 15,-2 5-26-15,-2 3-11 0,-5 9-11 16,-1 6-5-16,-2 7-3 15,-1 6 0-15,-1 3 0 16,1 0 0-16,5-6 0 16,1-9 1-16,6-11 1 15,1-7 0-15,3-6 3 16,3-2 0-16,1-8 4 16,1-4-1-1,-2-15-1-15,1-4 0 0,-1-6-2 0,0-4-2 16,2 1 0-1,-2 1-1-15,1 3-2 0,2 4 4 16,4 5 3-16,2 6 8 16,4 3 17-16,0 7 3 15,4 7 7-15,-3 4-2 16,-3 9-6-16,-3 3-1 0,-3 9-10 16,0 1-4-16,0 2-9 31,2 5-5-31,-2 4 0 0,2-1-2 0,0 4-1 15,-2 0 1 1,1-5-1-16,-1 1 1 0,0-4-1 16,-4-6-13-16,0-7-63 15,-4-3-44-15,-1-8-146 16,1 0-166-16,3 0 247 16</inkml:trace>
  <inkml:trace contextRef="#ctx0" brushRef="#br0" timeOffset="97291.24">20536 6851 528 0,'-9'2'134'0,"1"1"149"0,4 0-137 16,4-1 10-16,5-1-26 16,6-1-10-16,11 0-24 15,8-1-18-15,4 1-41 16,3-1-13-16,-3 2-75 16,-9 0-212-16,1 0 169 15</inkml:trace>
  <inkml:trace contextRef="#ctx0" brushRef="#br0" timeOffset="99225.82">20255 5429 606 0,'4'2'115'0,"-3"1"29"0,1-1 25 16,0 0-24-16,4 0-30 15,2 3-1-15,-1 4-11 16,-2 3-12-16,0 10-34 16,-2 0-15-16,-3 7-26 15,0 5-7-15,-1-3-4 16,0 0 0-16,1-8 1 16,0-4-1-16,-2-7 2 15,-1-7-1-15,3-5 2 0,0 0-1 16,3-7 0-16,-1 1 1 15,0-7-3-15,-2-5 1 16,0-2 2-16,-1-7 1 16,-3-6 0-1,-3-4 1-15,6 0-3 16,-1-1 2-16,5 8 1 0,6 5 2 16,-1 6 18-1,1 5 3-15,-1 5 7 0,-1 3 1 0,0 7-16 16,-2 7-7-16,3 9-10 15,0 3-3-15,0 0-2 16,0 1 0-16,2-3-1 16,-1 1 2-16,1-2-1 15,-2-4 1 1,-4-5 2-16,2-1 2 0,1-6 2 16,0-3 1-16,2-6 12 15,-1-4 4-15,1-8 2 16,4-3-1-16,0-5-13 15,2-1-6-15,2-4-7 16,2 1-1-16,5 4-2 0,-1 5-1 16,0 8 0-1,-3 6 3-15,-9 9 3 0,2 4 0 0,-7 11 2 16,-5 8-5-16,4 3 1 16,-5 4-2-1,6 6 0-15,0-2 1 0,2 5-1 31,-1-2-13-31,-1 1-73 16,5 1-60-16,-3-4 72 16</inkml:trace>
  <inkml:trace contextRef="#ctx0" brushRef="#br0" timeOffset="102595.16">20819 7292 559 0,'-11'4'98'0,"-2"0"74"0,5 2-60 16,-4-3-8-16,1-1-22 15,7-1 3-15,-1-2 9 32,5 1 2-32,0 0-2 0,-5 1-7 0,1 4-12 31,0 2-6-31,-1 5-12 15,5 4-4-15,-1 7-15 16,-2 6-3-16,3 12-12 16,0 6-5-16,3 7-11 15,-2 4-4-15,6 9-1 16,-2 6-2-16,4 15 2 16,0 3-2-16,-2-3 2 15,0-2 0-15,2-2 1 0,-2 2-1 16,4 1-1-16,-2-1 0 15,-1-7 0-15,-1-4 1 16,-2-1 1-16,-1-5 2 16,1-8 0-1,2-3-14-15,-2-13 46 0,-2-1 15 16,-2-7 25-16,0 0 24 0,-3-1-38 16,1 0-14-16,-1-1-24 15,0-3-9-15,2-1-9 16,1-2 0-16,0-5-3 15,2 2 0-15,-1-6-1 16,1-2 1-16,1-4 1 16,-1 0 2-16,2-1 0 15,-1 2-2-15,0-2-1 16,0 0-2-16,0-3-1 16,-1-1-1-16,2 2 0 15,-2-1-23-15,1 1-42 16,-1-1-33-16,2-1-94 0,-2-1-54 15,-1-2-204-15,1 1 246 16</inkml:trace>
  <inkml:trace contextRef="#ctx0" brushRef="#br0" timeOffset="103020.09">20811 9470 1010 0,'1'10'85'16,"0"0"55"-16,5 0-4 0,-1-3 12 0,7 0-20 16,2-2-9-16,1-2-19 15,2 3-30-15,3 1-17 16,-1 0-34-16,0-1-8 16,0-4 17-16,-3-3 14 15,-2-9 39-15,2-3 15 0,-1-6 1 16,-2-5-11-16,-2-2-39 15,-2 3-16 1,-3 0-24 0,-1 2-14-16,-2 0-75 0,1 4-66 0,1 3-486 15,2 2 397-15</inkml:trace>
  <inkml:trace contextRef="#ctx0" brushRef="#br0" timeOffset="103797.9">21017 9842 242 0,'-5'4'116'15,"1"1"89"-15,-1-2-3 16,0 1 2-16,2-1-6 16,1 0-3-16,-3-3-10 31,-2 1-14-31,-2 4-32 16,-1-1-17-16,-4 5-37 15,-4 0-16-15,-2 2-29 16,-2 5-14-16,3 7-18 15,0 6-6-15,8 6-6 0,4 3-3 16,8-3-1-16,6-6-1 16,7-11 2-16,5-6 1 15,9-4 5-15,2-7 1 16,11-8 10-16,4-6 7 0,-7-9 25 16,0-2 10-16,-14 2 6 15,-10 0 1-15,-12 3-13 16,-10 6-6-16,-7 6-18 15,-2 6-9-15,-5 9-15 16,1 5-6-16,6 7 0 16,8 1-1-16,11-5 1 15,9-2 2-15,11-8 3 16,2-2 2-16,4-6 3 16,-3-4 3-16,-6-6 13 15,-1-3 9-15,-6-3 23 16,-4-1 7-16,-5-1 8 15,-5 0-3-15,-8 0-16 16,0 1-9-16,-5 3-18 0,1 2-8 16,-4 3-10-16,-3 5-3 15,-1 5-4-15,1 2-2 16,6 5-26-16,3 0-29 16,4 0-82-16,6 0-68 0,10 0 113 15</inkml:trace>
  <inkml:trace contextRef="#ctx0" brushRef="#br0" timeOffset="104175.77">21318 9935 1227 0,'2'-3'187'16,"-1"2"114"-16,3 1-83 15,0 1-25-15,-4 6-97 16,0 3-30-16,-2 6-49 15,-2 2-7-15,-2 5-6 16,1-2-2-16,0-1 0 16,2-1 0-16,1-9 1 15,4-3-1-15,-1-6 0 16,1-5 11-16,3-7 18 0,0-3 10 16,4-9 19-16,2 3-2 15,1 0 2-15,1 3 0 16,3 6-6-16,0 3-8 0,-3 7-20 31,2 2-10-31,-1 9-13 0,-1 4-3 16,-1 7 8-16,-2 3-35 0,0 4-33 15,0-4-37-15,1-3-90 16,1-6-24-16,2-8-227 16,2-2 255-16</inkml:trace>
  <inkml:trace contextRef="#ctx0" brushRef="#br0" timeOffset="104430.04">21740 9737 1222 0,'5'-29'169'0,"-1"4"145"16,-4 6-23-16,-6 9-81 15,-1 3-33-15,-4 11-64 0,-3 5-22 16,-4 14-35-16,1 2-13 15,2 8-21 1,-1 4-8-16,9 4-12 0,0 2-3 16,7 0-3-16,4 1-3 0,4-5-48 31,1-2-33-31,1-5-85 0,-1-6-57 16,0-7-91-16,-2-3 163 0</inkml:trace>
  <inkml:trace contextRef="#ctx0" brushRef="#br0" timeOffset="104588.8">21581 9997 1279 0,'11'-10'123'0,"6"1"75"16,1 1-29-16,4 1-52 15,-2-1-41-15,1-2-44 16,-3-2-8-16,2-2-114 0,-2 0-131 15,-2 1 132 1</inkml:trace>
  <inkml:trace contextRef="#ctx0" brushRef="#br0" timeOffset="104801.62">21880 9597 1401 0,'-3'-1'182'16,"2"5"95"-16,0 8-75 15,-2 9-6-15,-1 15-73 16,-3-1-16-16,-1 11-45 16,-1 3-24-16,-1 1-26 15,2 7-9-15,9-2-13 16,4-4-29-16,12-9-27 16,7-10-22-16,12-11-105 15,0-10-48-15,0-9 126 0</inkml:trace>
  <inkml:trace contextRef="#ctx0" brushRef="#br0" timeOffset="105622.13">21214 10566 1293 0,'8'-16'147'0,"0"1"95"15,0 1-36-15,-6 9-52 16,-1 5-44-16,-1 13-48 16,-1 4-21-16,0 6-28 15,1 3-9-15,-1 3-2 16,-1-3 0-16,1-5 0 15,2-5 0-15,-1-7 1 16,0-8 0-16,0 0 3 16,0-3 1-16,0-8 6 0,0-1 2 15,5-4-1-15,1-3-2 32,2 0-5-32,1 1-2 0,-1 8-5 0,2 4 0 15,4 13-4-15,0 2 0 31,2 7-2-31,0 0-1 0,-4-5-10 0,1 0-2 16,-4-6 2 0,-1 2 2-16,2-5 10 15,-1-2 3-15,1-8 2 16,5-5 2-16,-1-4 0 16,5 3 2-16,1 2 0 15,-4 1-1-15,1 7-1 16,-5 2-1-16,-9 1-1 15,10 11 0-15,-8-4 0 16,7 1 1-16,-1-2 0 16,-4-7 0-16,2-5 2 15,-1-4 1-15,-2-6 10 16,4 0 17-16,0-3 13 0,-4 1 15 16,-1 7 6-16,0 1-10 15,0 10-6-15,-3 3-16 16,2 5-16-16,0 6-7 15,-1 2-10-15,2-3-11 16,3 0-67-16,-1-5-46 16,4-6-166-16,0-5 153 0</inkml:trace>
  <inkml:trace contextRef="#ctx0" brushRef="#br0" timeOffset="105753.5">21629 10414 1713 0,'-12'1'82'0,"8"-3"9"16,0-6-59-16,7-6-92 15,10-1-68-15,1 0 67 16</inkml:trace>
  <inkml:trace contextRef="#ctx0" brushRef="#br0" timeOffset="106021.97">21887 10374 1242 0,'-12'8'175'0,"0"1"94"16,-9 2-66-16,1 0-46 0,-2 1-77 15,0 3-26 1,8 0-33-16,2 3-10 0,9 0-13 16,3 1-3-16,10 2-4 15,4-1 1-15,6-4 4 31,6 4 2-31,1-4 2 0,-1 1 0 0,-10 0 0 16,-7-6-3-16,-10 1-37 16,-10-2-27-16,-8-5-100 15,-1 1-72-15,-2-10-213 16,5-4 241 0</inkml:trace>
  <inkml:trace contextRef="#ctx0" brushRef="#br0" timeOffset="106312.62">22094 10354 1107 0,'1'-1'155'15,"-2"1"124"-15,-3 3-64 16,-5 5-48-16,-2 1-43 16,2 5-42-16,0 2-21 0,3 4-29 15,4 4-14 1,5 1-15-16,2-1-2 0,-1 0 0 15,3-1 1-15,-5 2 1 16,1-1 2-16,-10 2-3 16,-5 4 0-16,-8-2-1 15,-4 1-1-15,-11-5-16 16,-3-1-12-16,-6-11-56 31,2-2-47-31,7-7-137 0,2-3-191 16,9 0 262-16</inkml:trace>
  <inkml:trace contextRef="#ctx0" brushRef="#br0" timeOffset="147710.07">4066 3866 545 0,'2'-5'151'0,"0"1"108"0,-3 7-31 0,0 2-29 16,0 3-50 0,0 3-26-16,1 8-36 0,0 8-15 15,2 17-30-15,1 6-10 16,0 13-19-16,2 5-5 16,2 8-4-16,0-1 0 15,2-2-3-15,4-6 0 16,-5-20-48-1,2-4-55-15,1-18-289 0,-4-8 236 0</inkml:trace>
  <inkml:trace contextRef="#ctx0" brushRef="#br0" timeOffset="148008.2">4090 3910 1351 0,'6'-15'110'0,"-3"1"82"0,2 2-14 0,0 0-67 31,5 6-18-31,11-3-48 16,3 2-14-16,9 3-3 0,4 4-5 15,0 6-9 1,-8 3-5-16,-9 5-4 0,-7-1 2 15,-13 8 6-15,-5 6 1 16,-17 4 2-16,-2 2-14 16,-12-2-73-16,-6-8-74 0,0-4-416 15,5-2 343-15</inkml:trace>
  <inkml:trace contextRef="#ctx0" brushRef="#br0" timeOffset="148345.85">4484 4107 891 0,'9'3'122'0,"-1"3"122"16,4 2-69-16,-4 6-38 16,2 5-35-16,1 2-43 15,-6-1-26-15,2-1-20 0,-5-3-2 16,1-3 0-16,-2-5 11 15,-2-5 24-15,-3-2 8 16,-6-7 18-16,1-5 1 16,-1-10-10-16,-2-4-2 0,7-6-10 15,-1-1-9-15,11 0-16 16,6 2-7-16,8-2-15 16,5 5-3-16,5 7-4 15,0 5-1 1,2 5 3-16,0 2 0 15,0-4-68-15,4 5-65 0,-2 4-314 16,-1 2 259-16</inkml:trace>
  <inkml:trace contextRef="#ctx0" brushRef="#br0" timeOffset="148649.25">4864 4047 779 0,'-7'18'144'0,"1"-3"152"0,2 0-104 16,4-6-41-16,0-3-41 15,8-6-39-15,7 0-30 16,2-6-26-16,8-2 9 16,2-4 10-16,0-3 8 15,4 0 8 1,-9-2-7-16,-13-1-7 0,-1 0-6 0,-24 3-4 16,-4 4 0-16,-11 6-5 15,-6 5-4-15,7 16-9 16,0 6-2-16,9 14-1 15,5 9-1 1,11 2 0-16,5 0-3 0,10-7-4 16,8-2 0-16,11-21 2 15,13-5 4-15,9-17-70 16,12-9-75 0,6-11 80-16</inkml:trace>
  <inkml:trace contextRef="#ctx0" brushRef="#br0" timeOffset="148871.07">5572 3498 1324 0,'-19'-10'179'0,"-5"5"124"16,-10 12-91-16,-2 13-39 16,1 16-62-16,3 11-29 0,4 14-38 31,4 7-12-31,9 12-19 15,5 1-5-15,7 1-5 16,3-7-2-16,5-6-4 16,5-2-30-16,6-5-110 15,2-3-89-15,-1-13 113 16</inkml:trace>
  <inkml:trace contextRef="#ctx0" brushRef="#br0" timeOffset="149255.84">5283 4057 1609 0,'4'0'93'15,"3"0"50"1,3-2 13-16,11-1-27 0,6-3-21 16,14 1-57-16,6-4-13 15,2-2-13-15,2 2-5 16,-7-2 2-16,-9-1 4 0,-10-1 8 15,-7-3 1-15,-11 0-1 16,-4 5-2 0,-6 1-1-16,-5 5-1 0,-6 4-6 15,-5 0-7-15,-4 15-14 16,-1 10-5-16,5 11-5 16,2 6-1-16,12 1 0 15,3-5 1-15,14-2 1 16,9-2 2-16,6-9 3 15,3-5 1-15,5-14-3 16,4-6-53-16,5-14-87 16,7-8-84-16,2-8-285 15,5-4 300-15</inkml:trace>
  <inkml:trace contextRef="#ctx0" brushRef="#br0" timeOffset="149453.79">6093 3479 1599 0,'-13'15'148'16,"-2"7"104"-16,-1 12-36 16,3 10-57-16,2 7-29 0,3 12-55 15,5 5-19-15,-2 3-29 16,1 6-12-16,4-9-8 16,0-4-4-16,3-6-89 15,0-7-74-15,10-10-154 16,1-5-182-1,3-20 281-15</inkml:trace>
  <inkml:trace contextRef="#ctx0" brushRef="#br0" timeOffset="149626.34">5915 3891 1624 0,'-3'-3'113'16,"6"0"68"-16,14-1-60 0,5-3-13 15,7-3-40-15,2-4-29 16,4-1-33-16,4 4 8 16,6 4-133-16,1 2-132 15,7 3 144-15</inkml:trace>
  <inkml:trace contextRef="#ctx0" brushRef="#br0" timeOffset="150295.5">6418 3950 1299 0,'-19'6'142'0,"-8"5"103"15,-1 2-46-15,-7 11-57 16,3 1-46-16,5 4-55 16,9-1-25-16,11-3-22 15,5-2-6-15,16-4-5 16,6-5 0-16,18-8 6 15,10-5 4-15,0-8 6 16,-2-4 1-16,-6-9 3 0,-2-2 0 16,0-11 4-16,0-2 2 15,-2-12 4 1,-1-6 3-16,-10-11 7 0,-5-10 2 16,-10-2-5-1,-3 1 9-15,-6 23 15 0,0 6 9 16,-1 26 25-1,-1 8-14-15,-3 18-25 0,-3 18-11 0,-1 17-20 16,-2 9 1-16,4 11-1 31,3-2-3-31,3 5-1 16,3-3-1-16,4-10-1 0,1 1 0 0,3-19 2 16,-5-1-1-1,1-11 1 1,-1-7 0-16,-3-7 0 0,1-3 0 0,4-11-1 15,-1-4-1 1,2-10-4 0,2-12-3-16,1 2-2 0,3-3-1 0,3 4 2 15,-1 14 0-15,0 10-5 32,1 8 0-32,-7 18 1 0,1 4 0 15,1 7 7-15,-4-3 3 16,7-6 0-16,0-3 2 15,2-10 3-15,3-1 0 16,-1-8 3-16,-1-5 1 0,-2-8 0 16,0-4-1-16,2 2-3 15,-2 1-2-15,3 1-2 16,-3 0-2-16,-3-1-14 16,-2 0-33-16,-2 3-131 15,-4 5-104-15,5 6 141 16</inkml:trace>
  <inkml:trace contextRef="#ctx0" brushRef="#br0" timeOffset="150450.99">7053 3708 1747 0,'-8'-3'16'0,"0"-5"-2"16,4-3 1-16,4-5-107 15,5-4-103-15,7 4 109 16</inkml:trace>
  <inkml:trace contextRef="#ctx0" brushRef="#br0" timeOffset="151086.49">7309 3939 1597 0,'-8'12'180'0,"-3"-2"91"15,1 2-95-15,-7-11-51 16,16 8-64-16,1 3-10 16,0 2-28-16,1 8-8 15,1 1-10-15,5-1-5 16,6-5 0-16,-1-4-1 0,3-10 1 31,-1-4 4-31,-1-10 2 0,9-2 1 0,-4-8-1 16,-1-3-2-16,3-2-1 15,1 1-2-15,2 6-1 16,-1 11 0 0,-2 9-2-16,-3 2 0 0,-2 9 8 15,3-3 1-15,5 3 5 16,-5-2 1-16,5-4 1 15,2 0 7-15,-8-6 10 16,0 3 10-16,-8-5 15 16,-6-2 2-16,-3 1-2 15,4 3-8-15,0 10-22 16,-4 6-7-16,6 15-10 0,2 5-2 16,1 14-2-16,-1 5-3 15,-5 6-1-15,-5-1 0 16,-14-3-1-1,-4-4-45-15,-8-10-7 16,-2-3-8-16,-2-15-4 0,7-9 48 16,4-16 9-16,0-12 7 0,14-18 12 31,8-8 2-31,11-14-2 0,8-5-1 0,18-4-10 16,-1 2-2-16,14 6-2 15,-9 7-2-15,-18 6-80 31,6 8-71-31,-30 4-177 0,8 7 163 0</inkml:trace>
  <inkml:trace contextRef="#ctx0" brushRef="#br0" timeOffset="207424.61">2717 11387 510 0,'1'-2'99'0,"-1"-1"80"0,0 0-38 0,0 2-24 15,-5 0-23-15,-2-1-12 16,-2 0-13-16,0 0 0 16,-2 1-12-16,2 1-10 0,-3 3-21 15,0 2-13 1,-1 7-10-1,1 2-1-15,3 6-2 0,5 3-1 0,1 3-1 16,5 2 0 0,5-5 1-1,0-6-1-15,9-10 1 0,-4-5-3 0,1-7 28 32,3-2 14-32,-2-7 15 0,-1-3 9 0,-3-10-15 31,-3-4-4-31,-2-7 3 0,-3-7 0 15,-1-2-2-15,0-3-3 0,-2 2-11 16,-1 4-3 0,-6 5-8-16,-1 6-4 0,-2 9-7 0,1 7-3 15,1 17-2-15,1 6-3 32,2 17 0-32,0 9-1 0,1 11-2 15,3 9 0 1,5 6 1-16,5 0 2 15,9-6 0-15,4-9 0 0,8-17 0 16,7-6 0-16,3-16 0 16,5-6 0-16,-2-10 10 15,-1-4 6-15,-6-6 7 16,-3-4 2-16,-14-5-5 16,-4-1-2-16,-12 3-2 15,-3 2-1-15,-6 7-2 16,-4 4-3-16,-6 12-8 15,0 6-3-15,6 17-7 16,2 10 0-16,5 12 3 16,6 4 1-16,5-3 0 15,5-5 1-15,14-14 0 16,-2-7 1-16,6-13 6 0,0-6 4 16,-2-6 6-16,-1-9 3 15,-6-4 0-15,1 0 0 16,-8-5-4-16,-2-1-1 15,-4 3-5-15,0 0 0 16,-3 5-5-16,1 4-2 0,3 8 2 16,1 5 0-16,9 7 2 15,2 2 0-15,5 4-1 16,1 0 1-16,-3 0 2 16,-2 1 2-16,-7 5 0 15,0 3 1-15,-15 5 2 16,-4 5 1-16,-15 2 1 15,-3 1-15-15,-7-3-62 16,4-8-40-16,5-13-115 16,6-9-55-16,14-20-64 15,3-11-15-15,12-19 6 16,5-6 53-16,12 1 123 16,-1 4 90-16,-1 6 192 0,-2 7 45 15,-3 10 66-15,-1 5 5 16,-2 18-7-16,-6 6-5 15,-10 19-29-15,-1 9-27 16,-6 13-60-16,-3 0-23 16,2 0-35-16,1-5-16 0,4-13-20 15,5-8-4-15,4-12-12 16,3-6-21-16,-1-8-93 16,1-3-102-16,1-6 121 15</inkml:trace>
  <inkml:trace contextRef="#ctx0" brushRef="#br0" timeOffset="207916.18">3605 11138 577 0,'-19'-13'145'0,"3"6"131"15,-1 4-50-15,9 8-105 16,2 2-45-16,6-3-61 0,3-1-13 16,8-3-9-16,8-3-11 15,9 1-42-15,11 1-7 16,13 4-4-1,2 4 13-15,-2 1 44 0,-6 6 0 16,-16 1 84-16,-8 0 33 16,-14 2 55-16,-4-5 31 15,-7-4-37-15,-1-5-15 16,-4-5-34-16,-6-5-16 0,1-6-39 16,-3-4-16-16,2 1-26 31,7 6-6-31,-2 5-7 0,9 10 0 0,3 14 3 15,5 7 2-15,8 11 6 16,-1 2 1-16,6 3 1 16,-3-3 0-1,-1 0 1 1,-7-5 3-16,-4 1 3 0,-8-1 3 16,-12-2 2-16,-7-2 0 0,-13-7-4 15,1-5-2-15,-7-12-4 16,-3-7-1-1,5-12-4-15,-3-9-2 0,17-5-6 0,11-2-4 32,12 1-4-32,7 1 1 15,15 2-6-15,5 0-36 16,13 1-126-16,3-2-197 16,14 1 204-16</inkml:trace>
  <inkml:trace contextRef="#ctx0" brushRef="#br0" timeOffset="208552.53">4466 11183 578 0,'-4'1'148'0,"-2"-3"162"0,-3-3-90 15,-1-1-51-15,-2 0-37 0,0 1-53 16,1 0-25 0,2 3-37-16,-1 2-6 0,1 8-6 15,0 7-2-15,5 11-5 16,-3 2-4-16,7 1-1 16,1-3 1-16,8-10 1 15,2-7 1-15,0-11 4 16,2-5 1-16,-2-9 17 15,0-1 9 1,-2-4 17-16,0 0 9 0,-3 1-2 16,1 3-4-16,-5 6-18 15,1 6-11-15,1 7-16 16,1 5-4 0,1 7-1-16,4 1-22 0,4 0-89 15,10 0-72-15,9-6 88 16</inkml:trace>
  <inkml:trace contextRef="#ctx0" brushRef="#br0" timeOffset="208806.73">5010 11077 756 0,'-6'-1'211'16,"-3"2"200"-16,-12 5-187 0,-3 5-39 0,-4 10-80 31,-2 3-22-31,6 4-39 16,3 3-15-16,7 2-18 15,6 0-8-15,9 2-7 16,7-2-4-16,10-8-59 16,4-3-55-16,12-10-279 15,8-6 234-15</inkml:trace>
  <inkml:trace contextRef="#ctx0" brushRef="#br0" timeOffset="209098.18">5331 11215 880 0,'-16'-7'169'0,"-1"3"181"0,-2 2-161 16,-3 4-70-16,0 6-37 15,0 4-38-15,3 2-10 16,4 7-21-16,5 1-7 0,4 1-7 15,2-3-4-15,5-7-2 16,3-5 0-16,9-8 1 16,2-7 2-16,-2-9 3 15,2-3 1-15,-1-4 1 16,1 3 7-16,-3 7 18 16,-3 4 7-16,-3 10 7 15,0 4-5-15,-5 9-18 16,3 4-7-16,0 4-10 15,0 0-13-15,3-6-102 16,2-5-119-16,11-11 126 0</inkml:trace>
  <inkml:trace contextRef="#ctx0" brushRef="#br0" timeOffset="209694.62">5595 11166 1336 0,'-21'13'97'0,"-3"3"31"15,7 4-31-15,-1 7-64 16,9 3-15-16,7 0-15 16,3-4-4-16,15-10-8 31,-3-7 0-31,15-7 1 0,-6-6 2 0,5-9 3 16,3-2 1-16,-2-11 2 15,-3-4 2-15,-4-8 2 16,-2-5 1-16,-8-5 3 15,-3-3 9-15,-10-5 21 16,-6-2 1-16,-1 10 4 16,-3 7-1-16,5 26-4 0,3 15-1 15,3 27-10 1,1 12-9-16,0 21-18 0,0 6-2 16,3-2 3-16,2-5 0 15,3-14 2 1,2-8-1-16,1-14-1 15,2-8 1-15,-4-12 4 16,0-7 1-16,-1-9 2 16,1-4-2-16,1-1-4 0,2 3-2 0,3 10-2 15,0 6-2-15,0 12 0 16,1 3 1 0,4 1 1-1,-3-1 0-15,5-10-1 0,3-6 0 0,-3-7 1 16,-1-4 1-16,-4-5 3 15,-3-1 3-15,-7 0 6 16,-1 0 16-16,-6 4 37 16,-5 1 7-16,0 6 13 15,-4 7-13 1,3 15-34-16,3 5-9 0,-1 8-21 16,4 0-6-16,5-6-13 15,3-4-38-15,9-12-105 16,7-5-101-1,11-9 127-15</inkml:trace>
  <inkml:trace contextRef="#ctx0" brushRef="#br0" timeOffset="210439.07">6658 11076 1500 0,'6'6'82'0,"-2"8"37"16,-1 2-68-16,-3 10-8 15,1 4-19-15,2 2-13 16,2-2-3-16,10-7-5 15,2-7 0-15,5-11 4 16,5-5 3-16,-3-11 11 16,0-3 3-16,-6-3 4 15,-4 0 1-15,-3 4 9 16,-5 2 3-16,-4 10 2 16,2-2-2-16,0 13-16 15,0 5-8-15,4 7-6 16,3 0-4-16,0-5-2 15,2-6-1-15,4-11 1 0,2-4 6 16,0-10 8 0,3-4 1-16,-4-3 4 0,0-1-4 15,-8 0 3-15,-3 0 0 16,-5 3 0-16,-3 0-3 16,-3 2-12-16,-1 3-3 15,2 8-6-15,2 4-3 16,3 1-2-16,5 2 0 0,8-1 0 15,3 0 3 1,10 6 12-16,1 0 8 0,3 8 12 16,-4 3 3-1,-10 6-2-15,-1 3-5 16,-17 0-7-16,0 2-5 0,-3-5-7 16,3-1-4-16,12-5-19 15,2-6-25-15,4-11-94 16,-2-8-78-16,7-11 111 15</inkml:trace>
  <inkml:trace contextRef="#ctx0" brushRef="#br0" timeOffset="210571.89">7140 10916 908 0,'-20'3'81'0,"2"-3"85"16,10-4-183-16</inkml:trace>
  <inkml:trace contextRef="#ctx0" brushRef="#br0" timeOffset="210751.69">7451 10739 1389 0,'9'28'168'0,"0"6"139"0,-4 14-152 16,-1 5-12-16,-4 13-61 15,0-1-20-15,-5-4-36 16,-1 0-13-16,0-10-50 16,2-2-61-16,8-4 57 15</inkml:trace>
  <inkml:trace contextRef="#ctx0" brushRef="#br0" timeOffset="211111.28">7379 11125 1224 0,'-7'-14'132'0,"3"2"106"0,-1-3-56 0,9 3-42 31,3-2-9-31,6-10-8 16,4-2-17-16,8-10-30 15,3-3-15-15,9 5-32 16,0 4-12-16,8 11-14 15,-4 7-3-15,-2 14-3 16,-5 9-1-16,-14 18 2 16,1 12 2-16,-13 7 3 15,-5 8 2-15,-5-3 0 16,-5-5 1-16,10-10-3 16,3-8 0-16,3-14 0 15,2-6-1-15,-2-9 0 0,2-1-1 16,6-1 0-16,2-1-1 15,6-3-25-15,4-5-56 16,4-8-123-16,9-3 114 16</inkml:trace>
  <inkml:trace contextRef="#ctx0" brushRef="#br0" timeOffset="212014.12">5828 11485 648 0,'0'1'128'0,"1"4"122"15,-1 3-40 1,-2 8-81-16,-1 3-26 0,-4 1-48 15,0 6-19-15,1-6-18 0,2 0-8 16,4-2-7-16,0-3-2 16,0-5-1-16,3 0 1 15,-1-6 1-15,2-2 1 16,0-5 2-16,1-4 3 0,3-11 2 31,2-3-2-31,6-5 10 0,2 0 13 16,4 2 14-16,-3 5 4 0,-2 11-12 31,-1 3-15-31,-3 11-15 16,-3 4-4-16,-2 8-1 0,-2 1 0 0,-6-3 1 31,3-2 0-31,-1-7 1 16,1-3 0-16,3-5-1 15,-2-6 1-15,3-6-2 16,0-3 1-16,2-2 3 0,4 4 5 15,1 8 5-15,0 3 1 16,0 11-5-16,4 4-5 16,0 14-20-16,4 3-35 15,-2 2-131-15,-1 1-104 16,1-11 141-16</inkml:trace>
  <inkml:trace contextRef="#ctx0" brushRef="#br0" timeOffset="212827.42">6451 11546 1165 0,'-2'-11'140'0,"-5"-1"110"15,-10-2-32-15,-3 5-85 16,-1 1-31-16,-3 8-54 16,3 7-18-16,-3 4-17 15,5 7-8-15,2 3-7 16,3 4-2-16,10-2-3 15,3-2-1-15,6-9 0 16,6-4 0-16,8-8 3 16,1-5 1-16,8-8 2 0,0-1 2 15,-5-3 0-15,1 3 3 16,-5 2 3-16,-6 2 2 16,-4 6-1-1,-2 3 1-15,-5 8-4 0,1 6-2 16,-1 8-1-16,-1-1 0 15,1-1 1-15,0-4-2 0,4-8 0 16,0-4 0-16,3-7-1 16,0-4 1-1,2-9 0-15,3-1 5 16,4-3 11-16,0 1 1 0,1 6 2 16,-4 1-5-16,-2 10-10 15,-2 4-2-15,-7 11 0 16,-1 5 1-16,-3 8 0 15,0-1-1-15,-1-2 0 16,1-6 0-16,2-10-1 16,2-4 0-16,4-8 1 15,0-4 1-15,5-5 0 0,0-1 0 16,2-1 3 0,2 3 1-16,-1 6 0 15,3 6-2-15,0 14-3 0,-4 2-2 16,4 4 1-16,-6 0 1 15,6-4-1 1,1-5 2-16,-4-9 3 0,3-4 8 16,-5-8 14-16,-2-2 4 0,0-3 5 15,-6-2-3-15,0 3-6 16,-2-1-3-16,-3 7-8 31,-1 9-5-31,2 4-4 16,0 8-4-16,2 8 0 0,-2 2-1 0,3-3-2 31,1-1-1-31,5-4-1 0,1-2 5 16,4 3 14-16,2 0 4 0,-5 3 7 15,0 6-4-15,-6 4-8 16,-3 5-3 0,-10 3-3-16,-5 1-1 15,-10 1-41-15,-3-4-44 16,-4-5-130-16,0-8-349 15,0-8 337-15</inkml:trace>
  <inkml:trace contextRef="#ctx0" brushRef="#br0" timeOffset="213241.66">7274 11416 1036 0,'15'8'174'0,"0"8"173"16,-5 5-139-16,-8 9-76 16,0 4-25-16,0-5-21 15,-6-3-11-15,6-11-23 0,2-7-12 16,0-10-16-16,7-5-2 16,-5-10-5-1,2-1-5-15,7 0-5 0,-1 2 0 16,4 6 0-16,0 4-1 15,1 10-2-15,-2 5 0 16,2 7-1-16,-2 0 1 16,0-3-1-16,-3-3 0 15,1-8 2-15,-1-1-2 16,-2-7 2-16,-1-1 0 0,-2 0 32 16,-1-3 17-16,-6-3 29 15,-2-3 11-15,-6-8-29 16,-6-4-16-16,3-1-31 15,-3 0-13-15,4 5-5 16,3 3-27-16,5 5-109 16,2 4-71-16,17 1 95 15</inkml:trace>
  <inkml:trace contextRef="#ctx0" brushRef="#br0" timeOffset="213901.16">7946 11390 930 0,'-3'6'196'0,"-3"1"244"0,-6 0-239 16,-3-4-46-16,-7-3-40 15,1-2-33-15,-1-2-8 16,4 1-27-16,5 4-9 16,1 6-20-16,3 3-10 0,0 6-11 15,7 2-2-15,2-3-2 16,4 3 1-1,1-7 1-15,2-6-1 0,-3-5 2 16,1-8 1-16,6-7 2 16,1-1 1-16,-2-3 4 15,-2 1 1-15,-5 2-1 16,-1 4-1-16,1 8-2 16,0 3-1-16,2 9-2 15,-2 7-1-15,3 8 0 16,1 1 1-16,4 0-1 15,4-9 1-15,2-11 1 16,2-5 0-16,-2-11 2 0,-1 1 1 16,-2-6 2-16,2 1-1 15,-2-2 0-15,3-1 1 16,-6 4-2-16,3 3 1 0,-6 9-1 16,0 8 0-16,-2 14-2 15,-6 6 0-15,4 4-1 16,2-2-2-16,4-12-2 15,14-5 0-15,-6-13 1 32,4-6 2-32,0-6 3 0,-2-7 3 0,5 0 7 31,-9-1 3-31,0 4 10 0,-7 4 9 16,-2 6 3-1,-6 8-2-15,1 6-10 16,-2 12-7-16,-5 13-10 15,1 4-2-15,-1 11-4 16,0 1-1-16,0 2 0 0,0 1 0 16,-2 0-10-16,0-2 2 15,-4-3-13-15,1-3-14 16,-6-12-58-16,3-10-69 16,-4-12 89-16</inkml:trace>
  <inkml:trace contextRef="#ctx0" brushRef="#br0" timeOffset="214202.66">8578 11329 1757 0,'9'-2'115'0,"-7"5"64"0,-4 3-57 16,-15 9-53-16,-2 3-10 15,-8 4-13-15,0-2-2 16,10-2-12-16,9-2-9 16,17-2-23-16,6-1-7 15,11 0-2-15,0 2 4 16,-3 0 3-16,1 3 2 0,-10 5 2 16,-9 2 3-16,-7 4 2 15,-16 3 3-15,-19 2-31 16,-9-1-45-16,-20-2-83 15,-1 1 72-15</inkml:trace>
  <inkml:trace contextRef="#ctx0" brushRef="#br0" timeOffset="-206665.97">3767 6875 402 0,'12'-13'110'0,"3"2"121"16,-12 1-30-16,-1 5-63 15,2 3-8-15,-10 3-22 16,6 5-7-16,-5 3-9 16,-5 2-9-16,6 9-13 15,-4 6-3-15,8 10-20 16,-1 6-10-16,1 15-19 15,-2 1-9-15,-6 6-4 16,7 5 0-16,1-5 0 16,3 0 1-16,10-6-1 15,4-10-2-15,4-14-3 16,3-13-1-16,2-16 1 16,-2-7 1-16,2-18 3 15,-3-5-18-15,1-14-92 16,-5-4-91-16,-5-4 99 0</inkml:trace>
  <inkml:trace contextRef="#ctx0" brushRef="#br0" timeOffset="-206468.59">3585 7218 1233 0,'4'3'82'0,"4"-3"58"16,8-4 19-16,13-8-31 15,9-3-10-15,7-8-45 16,2-1-32-16,1-1-20 16,-4-3-7-16,-2 4-20 15,-3-1-39-15,0 6-196 16,1 5 155-16</inkml:trace>
  <inkml:trace contextRef="#ctx0" brushRef="#br0" timeOffset="-206231.41">4254 7184 402 0,'2'5'118'0,"-1"0"134"0,6 0 8 16,-3 4 0-16,1 2-39 15,1 9-63-15,-4 2-37 16,-2 6-55-16,0-1-19 15,0 1-30-15,0-2-7 16,3-6-5-16,4-5-2 16,2-10-31-16,3-5-55 0,4-12-290 15,-1-11 234-15</inkml:trace>
  <inkml:trace contextRef="#ctx0" brushRef="#br0" timeOffset="-206072.7">4279 6852 1194 0,'-17'4'44'15,"1"0"0"-15,9-5-35 16,6-4 0-16,3-10-110 16,9-2-145-16,14-1 144 15</inkml:trace>
  <inkml:trace contextRef="#ctx0" brushRef="#br0" timeOffset="-205740.83">4486 6939 918 0,'11'20'77'16,"0"4"49"0,1 1 20-16,3 8-19 0,0 5-28 0,1 8-47 15,1 3-23-15,0-1-22 16,2-7-1-16,2-9-3 15,-3-9 0-15,5-10-1 16,-6-4 0-16,2-9 3 16,-3-5 4-16,-4-10 9 15,-4-6 10-15,-3-7 12 16,1 0 6-16,-5 4 9 16,6 4-3-1,-9 14 0-15,2 7-1 16,2 18-17-16,0 7-6 0,5 10-16 0,0-2-6 15,1-7-2-15,1-6 0 16,2-14-15-16,3-4-42 16,3-9-242-16,2-3 193 15</inkml:trace>
  <inkml:trace contextRef="#ctx0" brushRef="#br0" timeOffset="-205104.09">4979 7175 618 0,'3'25'197'16,"1"-1"165"-16,-5-5-118 0,-2-3-56 16,7-6-90-16,-2-4-31 15,1-6-39-15,1-1-9 16,4-1-7-16,-4 2-3 16,18 7-5-16,-3 6-3 15,3 4 0-15,12 1 0 0,-8-7-1 16,5-5 0-1,3-12 0-15,-5-8 0 16,0-7 5-16,1-5 1 0,-9-3 5 16,-1 0 1-16,-11-1 2 15,-3 5 3-15,-11 7 29 16,-4 7 10-16,-1 13 3 16,-1 3-4-16,6 22-30 15,1 7-8-15,5 14-3 16,6 9 0-16,8 2-5 15,2 1-2-15,4 0-3 16,-1-2 1-16,-9-8 3 16,-4-5 1-16,-14-5 4 15,-11-1-23-15,-10 0-16 0,-4-2-10 16,-3-14-7-16,-1-9 25 16,6-16 22-16,0-10 29 15,10-15 9-15,4-7 1 16,19-6-13-16,4-4-19 15,19-4-9-15,7 2-2 16,1-8 0-16,13 0 0 0,1 1-34 16,1 1-56-1,-7 10-385-15,-2 6 306 0</inkml:trace>
  <inkml:trace contextRef="#ctx0" brushRef="#br0" timeOffset="-146722.33">8335 3809 281 0,'-2'-1'128'0,"-3"0"148"0,1 0-18 15,0 2-46-15,0-1-18 16,-2 0-43 0,4-1-15-16,4-2-20 0,5 2-13 15,3 0-25-15,4 1-14 16,4 2-35-16,5 1-9 15,12-1-9-15,5-1-2 16,8-2-3 0,1-3-2-16,-8-1-20 0,-3-2-20 15,-11-3-79-15,-8-2-70 0,-9-5 101 32</inkml:trace>
  <inkml:trace contextRef="#ctx0" brushRef="#br0" timeOffset="-146507.5">8648 3658 607 0,'-18'8'145'0,"1"1"164"16,8 1-29-16,4-1-55 16,10 1-27-16,11 0-54 15,5-1-22-15,7 0-35 16,6 1-19-16,-1 1-37 16,4 3-11-16,-3 3-10 0,-4 3-2 15,-14 5 0-15,-9 5 2 16,-17 2 5-1,-12 3 0-15,-12 4-18 16,-3-3-35-16,3-10-111 16,1-6-101-16,15-11 127 15</inkml:trace>
  <inkml:trace contextRef="#ctx0" brushRef="#br0" timeOffset="-145966.95">9434 3743 648 0,'0'0'146'0,"-6"3"120"15,-2-1 4-15,-6 6-73 16,-6 2-43-16,-5 8-64 15,-4 6-20-15,-1 11-39 0,2 9-13 16,7 5-14-16,6-8-3 31,14-4-5-31,8-9-1 0,19-13 0 0,6-3 6 16,17-15 9 0,3-7 12-1,-5-9 12-15,-6-3 4 0,-9-2 16 0,-6-1-5 16,-9 6-2-16,-7 2-7 0,-10 10-8 15,-2 7-7-15,-7 13-8 16,-2 12-5-16,0 2-11 31,8 0-1-31,7-5-2 0,9-12-1 16,12-4 2 0,2-12-1-16,3-7 16 0,3-1 13 0,-7-1 14 31,-1 2 7-31,-9-7-5 15,-6-1-10-15,-10 0-8 16,-7 1-5-16,-11 6-7 16,-6-1-3-16,-4 0-9 15,-3 4-10-15,4 7-53 16,3 3-45-16,8 2-124 16,5 1-111-16,13-4 188 0</inkml:trace>
  <inkml:trace contextRef="#ctx0" brushRef="#br0" timeOffset="-145226.97">9976 3816 653 0,'11'28'154'0,"-2"1"99"0,-8 2-80 16,-1-2-28-16,-4-4-55 16,-1 0 6-16,-1-14-12 15,2-1 2-15,2-10-23 16,2-7-10-16,2-7-17 15,1-12-1-15,4-4 11 16,2-1 4-16,3 5-5 16,0 6-5-16,3 11-15 15,0 4-7-15,-2 9-6 16,-1 4-1-16,-3 7-1 16,-1 2-3-16,0 3-1 15,0-3-1-15,3-4-3 16,2-7 1-16,3-4-1 0,0-1 0 15,1-2 1-15,-1 0 0 16,1 1 0-16,-1 2-1 16,-3 11-2-16,-1 5 0 15,3 3 0-15,-6-5 0 16,5-2 1-16,2-10 1 0,-4-6 2 16,3-1 0-16,-4-10 14 15,3 1 4-15,-2-11 4 16,5 2 3-16,2-4-5 15,-1 0-1-15,-1 3-2 16,0 0 2-16,0 8-1 16,3 6 2-16,-5 10 0 15,-2 7-3-15,-8 19-2 16,0 7-6-16,-2 5-4 16,0 3-1-16,-1-2-3 15,0 0-3-15,-2 4 1 16,-3 3 2-16,-5 1-37 15,-1 3-15-15,-5-5-32 16,0-6 0-16,1-10 34 16,2-14 20-16,6-23 30 0,2-7 7 15,6-30 11 1,5-13 8-16,7-18 16 0,4-12 5 16,6-7-9-1,5 2 0-15,10 16-4 16,3 12-8-16,2 29-4 0,-5 14-11 0,-8 22-14 15,-5 7-2-15,-10 13 0 16,-3 2 1-16,-8 7 3 16,-5 3 1-16,-9 1-11 15,-5 5-29-15,-14-8-103 16,-4-4-86-16,6-11 113 16</inkml:trace>
  <inkml:trace contextRef="#ctx0" brushRef="#br0" timeOffset="-145048.39">10910 3796 1211 0,'16'11'197'0,"-4"4"171"16,-7 8-140-1,-2 3-39-15,-4 1-72 0,-2-4-39 16,3-7-46 0,1-3-7-16,4-13-78 0,3-5-65 15,9-10-276-15,2-2 224 16</inkml:trace>
  <inkml:trace contextRef="#ctx0" brushRef="#br0" timeOffset="-144943.46">11026 3721 895 0,'-31'-12'187'16,"-2"1"140"-16,9 5-176 0,0-2-50 0,8-11-204 16,7-7-154-16,17-16 147 31</inkml:trace>
  <inkml:trace contextRef="#ctx0" brushRef="#br0" timeOffset="-144446.48">11226 3238 1427 0,'-1'54'121'0,"-3"9"62"16,-4 13-57-16,1 3 14 15,0-2-62-15,0-5-23 16,1-1-37-16,5-3-5 15,2-16-7-15,6-3-5 16,9-25-1-16,2-10-1 16,8-12 1-16,4-11 4 15,-2-10 4-15,2-6 3 0,-2-9 2 16,-3-1 2-16,-9-1 8 16,-6 2 7-16,-8 10 4 15,-7 8 3-15,-5 18-7 16,-4 11-11-16,-4 12-8 15,0 5-6-15,5-3-8 16,9 0-1-16,13-8 1 16,8-6-1-16,11-6 2 15,6-7 2-15,8-2 0 16,3-1 1-16,0-1 0 16,-5 4 0-16,-10 2 0 15,-4 4-1-15,-12 10 1 0,-1-6 0 16,-10 6 3-16,-4-3 0 15,-6-3 4-15,-8 4 0 16,5-11 4 0,-3 0-2-16,12-15 29 0,1-1 23 15,12-11 13-15,7-6 1 16,13-6-33-16,7-6-24 0,16-1-27 16,16 2-41-16,6 2 382 15,3 4-264-15</inkml:trace>
  <inkml:trace contextRef="#ctx0" brushRef="#br0" timeOffset="-143099.86">2252 11177 527 0,'-4'3'151'0,"-3"-1"145"16,-1-3-25-16,0-7-58 16,-1 1-19-16,-6-3-19 15,2 3-14-15,-8 0-40 16,-8 2-22-16,-13-2-42 0,-14 1-17 15,-9 4-23-15,-5 2-6 16,6 8-9-16,5 2-7 16,9 7-39-16,4 1-34 15,3 4-85 1,0-4-77-16,12-5 132 0</inkml:trace>
  <inkml:trace contextRef="#ctx0" brushRef="#br0" timeOffset="-142815.79">1710 10992 1142 0,'-6'5'117'0,"-6"7"87"0,-4 3-86 15,-6 5-37-15,-7 5-36 16,-2-4-16-16,-2 4-23 0,5-4-2 15,5 4-4-15,7 1-1 16,7 6-3 0,5 3-2-16,12 5-3 0,7 0 0 15,16-6 1-15,9-5 1 32,10-14 6-32,1-9 2 15,-2-12-62-15,-2-8-206 0,-4-13 171 16</inkml:trace>
  <inkml:trace contextRef="#ctx0" brushRef="#br0" timeOffset="-141838.1">399 10715 708 0,'5'-4'163'0,"-1"0"147"0,-4-1-119 16,4 6-37-16,-5 3-59 15,1 4-22-15,-1 11-46 16,-3 3-11-16,6 19-14 15,1 8-1-15,1 16-1 16,4 3 1-16,-5-5-1 16,4-5 0-16,4-17 0 15,-6-12 0-15,4-10-1 16,-2-8 0-16,2-12 1 16,2-8 0-16,1-14 5 15,-3-9 6-15,0-13 15 16,-1 2 7-16,4 3 9 15,2 5 0-15,0 16-15 16,-1 7-5-16,-1 19-9 0,-1 9-5 16,0 13 0-16,3 7 0 15,-1 0-2-15,-1 0 0 16,2-10-3 0,5-5-1-16,2-14-2 0,5-6 1 0,-1-8 0 15,-2-6 1 1,-2-10 0-16,0-4 0 0,2-3-1 15,-5-1 1-15,-2 4-1 16,-4 6 1-16,-4 6 0 16,-2 9 0-16,-2 11 3 15,-1 4 1-15,1 9 4 16,-2 3 0-16,1-6 11 16,4-3 0-16,-2-11 22 15,6-7 13 1,-2-13 2-16,2-5 1 15,0-6-19-15,1 1-13 16,0 5-16-16,1 7-5 16,-4 11-5-16,-2 6-1 15,1 11 0-15,1 8 0 16,3 7 0-16,1 3 0 16,5-1 0-16,4-2-1 15,2-11 7-15,-3-4 11 16,-1-14 24-16,-4-3 7 0,-5-3 4 15,2-6-7-15,-9-3-5 16,2 0-4-16,1-4-8 16,-3 1-4-16,8-2-14 15,0 0-5-15,3 1-1 16,-1 4-18-16,0 7-119 16,-3 1 470-16,3 9-293 15</inkml:trace>
  <inkml:trace contextRef="#ctx0" brushRef="#br0" timeOffset="-141296.48">950 10701 807 0,'-7'0'114'16,"-1"1"104"-16,-1-1-39 0,-5 5-75 15,4 2-15-15,0 1-37 16,3 1-14-16,8 4-16 16,1 0-10-16,6 10-8 15,7 4-3-15,-1 6-41 16,0 1-191-16,5 0 152 15</inkml:trace>
  <inkml:trace contextRef="#ctx0" brushRef="#br0" timeOffset="-140341.74">5762 7088 356 0,'1'3'89'16,"1"1"91"-16,1 2-1 0,2-3-18 15,3 4-13-15,6-4-14 16,9 2-12-16,16-2-16 15,7-1-5 1,8-2-24-16,-5-6-13 0,-3 0-27 16,-3-2-14-1,-4 1-11-15,-2-1 1 0,-8-1-72 16,-6-1-70-16,-9-3 71 16</inkml:trace>
  <inkml:trace contextRef="#ctx0" brushRef="#br0" timeOffset="-140102.89">6095 6944 1051 0,'1'4'124'0,"1"2"105"0,7-2-34 16,6 0-29-16,8 0-16 16,7-2-28-16,6-1-20 15,10 4-40-15,4 3-18 16,-6 2-24-16,0 11-7 15,-14 1-1-15,-12 4 1 16,-11 6 2-16,-7-1 2 0,-22 3 2 16,-7 0-26-1,-17 0-107 1,-5-1-130-16,1-6 124 0</inkml:trace>
  <inkml:trace contextRef="#ctx0" brushRef="#br0" timeOffset="-139055.18">7222 6970 523 0,'4'-2'148'0,"2"-1"104"15,0-5-48-15,-1-1-26 16,-5-5-48-16,0-3-17 16,-7-2-21-16,-2 0-17 15,-1 3-27-15,-9 1-9 16,3 7-26-16,-6 5-6 16,-5 10-9-16,5 9-4 0,1 11-1 15,-1 9 1-15,12 3 2 16,3-1 0-16,8-5 0 15,7-5 1-15,9-14-1 16,5-5 4-16,11-11 15 16,-4-11 7-16,9-8 12 15,-2-7 1-15,-3-2-2 16,-4 3-2-16,-10 5-5 16,-9 6-5-16,-10 11-10 15,0 8-3-15,-8 18-5 16,2 4 0-16,-8 11-1 15,5-5 0-15,3-5-1 16,6-3-1-16,6-17 0 16,9 1 6-16,-2-19 22 0,4-5 7 15,4-10 17-15,2-5-3 16,2 0-3-16,1 1-1 16,-2 11-14-16,0 6-5 15,-11 14-16-15,-1 11-5 16,-9 17 1-16,-3 5 0 15,-7 11 1-15,-3 3-1 16,-8 0 1-16,0 1-1 16,2-4-2-16,0-7 1 0,7-8-2 15,1-6-1-15,3-15 0 16,3-8-2-16,3-18 1 16,5-12 0-16,3-16 0 15,0-11-1-15,8-9 2 16,5 1 0-16,5 2 5 15,3 9 2-15,4 14 3 16,2 10-2-16,-6 16-4 16,-2 10-4-16,-10 12 1 15,-11 6 2-15,-9 10 4 16,-4 6 1-16,-18 4-5 16,-2 0-15-16,-2-6-64 15,1-2-53-15,15-8-193 0,10-7 180 16</inkml:trace>
  <inkml:trace contextRef="#ctx0" brushRef="#br0" timeOffset="-138708.68">7809 6913 801 0,'6'38'104'0,"-6"2"85"16,-2 3-23-16,-8 2-65 15,0-1-30-15,-5-3-48 16,4-1-9-16,-5-5-9 15,2-3-3-15,9-7-2 16,1-9-1-16,8-17 15 16,4-10 26-1,-2-23 37-15,-4-9 16 0,0-16 16 16,1-5-7 0,10-4-11-16,3 0-5 0,3 15-16 15,-1 5-9-15,-2 19-25 16,6 10-10-16,-3 13-19 15,1 6-5-15,-3 11-2 16,-7 2 1-16,-4 5 4 16,-5 3 4-16,-11 2 3 15,-6 3-2-15,-8-5-49 0,0-4-40 16,3-11-128-16,8-5 107 16</inkml:trace>
  <inkml:trace contextRef="#ctx0" brushRef="#br0" timeOffset="-138456.5">8153 6627 746 0,'-13'9'178'15,"-1"0"184"-15,-2 5-160 0,7 2-2 16,3 4-64-16,4 6-25 16,2 0-57-16,0 6-16 15,6 9-26-15,1-1-5 16,6 4 25-16,3 2-19 16,-2-10-175-16,9-1-124 15,0-11 129-15</inkml:trace>
  <inkml:trace contextRef="#ctx0" brushRef="#br0" timeOffset="-136818.64">8179 7395 419 0,'-1'4'129'0,"-1"-2"142"15,-3 0-40-15,-5-6-70 0,5-3-30 0,-8-4-55 16,2 3-17-16,-3 3-28 16,-6 3-8-16,7 10-16 15,-3 9-6-15,3 13-4 16,-1 4-2-16,5 1 1 31,3-4 1-31,13-9 1 16,9-6-1-16,11-8 3 15,-6-7 12-15,-1-10 21 16,3-3 7-16,-8-12 18 16,2-4-6-16,-10-11-1 15,0-6 0-15,1-2-8 16,-3 1-1-16,0 2-8 16,-1 3-3-16,-5 7-4 15,-4 3 1-15,3 15 1 0,1 14-4 16,-10 0-13-16,8 16-8 15,-4 12-10-15,0 7-2 16,3 12 5-16,7 5 0 16,3 3 2-16,1 0 1 15,9-10-1-15,-7-6 0 16,10-12 0-16,3-6 0 16,3-14 7-16,0-5 9 0,2-10 11 15,-1-11 5 1,-1-3 1-16,-2-7-3 0,-6-3-4 15,-3 4 0-15,-12-2-2 16,-4 7-1-16,-8 8-6 16,-6 7-5-16,3 12-12 15,1 8-6-15,3 13-5 16,4 10 0-16,6 4 4 16,6-3 2-16,9-3 3 15,3-11 0-15,13-9 3 0,3-7 3 16,1-10 8-1,-2-5 2-15,-11-11 2 0,-6-3 0 16,-5-2-4-16,3 0-1 16,-7 1-2-16,3 3-1 15,-7 4-3-15,-3 3-1 16,-1 8-3-16,0 7-4 0,6 1-3 31,-3 6 0-31,7 2 2 0,4 1 2 0,0-2 3 16,-1 0 1-16,-1-2 3 15,-6 2 0-15,-2-1 1 16,-1-1 1-16,-5 1 0 16,0 0 1-16,-4-2-3 15,4 2-2 1,2 0-2-16,-4 1 0 0,4 3-1 16,-1-3 0-16,1 8 0 15,0-4 1-15,-1-1 1 16,-1-1 0-16,-1-6 0 15,3-3 1-15,-1 0-1 0,-4 1 0 16,0 0 0-16,2 4-1 16,-3-2-1-16,0 4-3 15,-3-2-9-15,1 3-10 16,0 1-39-16,-1-2-31 16,-1-5-92-16,-4-7-83 15,4-11 148-15</inkml:trace>
  <inkml:trace contextRef="#ctx0" brushRef="#br0" timeOffset="-136606.98">8830 7257 1017 0,'0'8'144'0,"0"2"112"15,0 1-37-15,0 7-70 16,-1-1-43-1,1 2-54-15,1 1-17 0,2-5-25 16,1 2-5 0,3-6 7-16,2-3-34 0,9-4-103 0,3-4-104 15,2-12 105-15</inkml:trace>
  <inkml:trace contextRef="#ctx0" brushRef="#br0" timeOffset="-136439.55">8844 7183 789 0,'-22'9'168'0,"5"-3"182"15,4-2-177-15,7-4-95 16,6-1-36-16,9-3-35 16,5 0 4-16,8-3-120 15,9 6-108-15,14 5 125 16</inkml:trace>
  <inkml:trace contextRef="#ctx0" brushRef="#br0" timeOffset="-136069.89">9148 7264 671 0,'6'8'183'15,"-3"-1"133"-15,-9-5-69 0,0-1-38 16,-7-1-88-16,0-1-35 16,-1 1-49-16,-2 5-19 15,-5 9-12-15,5 4-3 16,4 3-4-16,6 0-2 15,6-7 0-15,1-5 7 16,11-9 35-16,-2-7 11 0,5-7 15 16,2 0-4-16,-8-4-25 15,1 1-8-15,-5 2-10 16,-5 0-4-16,2 6-6 16,-2 2-2-16,2 6-6 15,0 4-3-15,-4 11-1 16,-2 7 4-16,4 9 7 15,3 3 2-15,7 4 2 16,2 1-1-16,-3-2-3 16,3 3 0-16,-5 0 4 15,-1-3 0-15,-7-3-1 16,-11-4 10-16,-4-2-52 16,0-3-30-16,-1-5-84 15,-2-5-77-15,-3-13 128 0</inkml:trace>
  <inkml:trace contextRef="#ctx0" brushRef="#br0" timeOffset="-134596.86">8587 7203 484 0,'0'-1'141'0,"-3"-3"158"16,-5 0-14-16,-2 2-32 15,0-3-24-15,1 5-58 16,4 1-35-16,-4-1-49 16,6 2-21-16,2 3-31 15,2 3-7-15,15 11-22 16,0 4-6-16,6 9 0 15,5 4 0-15,-2-1 3 16,0-4-1 0,-5-8 2-16,-2-2 1 0,-9-11 16 15,-4-1 15-15,-4-8 23 16,-1 0 4-16,0-11 0 16,0-11-14-1,0-18-23-15,1-7-5 0,4-3-16 16,2 3-3-16,1 2-2 15,2 7-1-15,-1 7-15 16,-1 8-21-16,0 9-74 16,-1 4-49-16,1 9-125 0,3 4-80 0,0 2 204 31</inkml:trace>
  <inkml:trace contextRef="#ctx0" brushRef="#br0" timeOffset="-134283.58">8878 7166 489 0,'0'21'135'0,"1"3"140"15,4-3-29-15,-2-2-55 16,2-3-21-16,-1-6-25 16,3-4-8-16,6-5-12 15,3-4-9-15,3-9-30 16,4-3-16-16,-6-7-26 16,3 0-8-16,-8 0-7 15,-9 0-2-15,-7 5-3 0,-10 1-3 16,-9 8-8-16,-5 0-4 15,-5 11-11-15,-2 7-4 16,0 12-6-16,8 13-2 16,11 8 3-16,6 2 0 15,13 1 2-15,8-5 3 16,13-8 2-16,5-6 2 16,13-11 2-16,1-7 0 0,5-12-24 15,-3-9-42-15,-7-15-128 16,-1-4-122-16,-8-8 164 15</inkml:trace>
  <inkml:trace contextRef="#ctx0" brushRef="#br0" timeOffset="-133851.65">9179 6844 907 0,'-13'-20'145'0,"1"7"127"15,1 8-38-15,5 17-84 16,0 7-23-16,0 20-40 15,6 9-14-15,0 16-27 0,-1 5-14 16,1 4-21-16,-3 0-4 16,3-9-1-16,2-2-2 15,8-16-1-15,4-9-1 16,4-17 0 0,2-11 0-16,1-12 5 0,-2-7 2 15,-2-13 5-15,-2-4 1 16,-2-2 1-16,-4 1 0 15,-5 7-4-15,-1 4-1 0,-6 13-8 16,0 7-3-16,1 16-5 16,1 6-1-1,4 6 3-15,3-1 1 16,10-7 1-16,1-6 1 0,7-14 17 16,2-3 9-16,-1-12 18 15,4-2 6-15,-6-7 4 16,-7-4-2-1,-2 0-7-15,-14-1-4 0,-5 0-16 16,0 1-8-16,-22 3-35 16,0-1-32-16,-3 8-87 0,1 4-66 15,8 9-359-15,10 8 341 16</inkml:trace>
  <inkml:trace contextRef="#ctx0" brushRef="#br0" timeOffset="-133439.35">9714 7272 1108 0,'-1'-8'144'0,"-4"-1"90"16,-5-3-34-16,-4 3-102 16,-1 2-39-16,2 6-39 15,-2 4-12-15,6 7-7 16,2 2-3-16,6-1-2 15,2-2 0-15,6-5 3 16,1-4 1-16,1-3 6 31,-1-2 1-31,-2-2 16 0,-3 0 7 0,-3-2 14 0,0 2 6 16,-2 2-7-16,-1 3-7 31,0 7-11-31,1 5-5 16,-2 10 1-16,3 7-3 0,1 8-2 15,0 1-3-15,4 6-10 16,-3 0 0-16,-1-5 1 16,0 1 2-16,-8-7 1 15,-5-4 1-15,-5-2-18 16,-6-5-20-16,1-5-68 16,-3-5-39-16,7-9-166 15,2-5-164-15,3-9 269 16</inkml:trace>
  <inkml:trace contextRef="#ctx0" brushRef="#br0" timeOffset="-132497.16">9677 7206 667 0,'-5'-6'151'0,"-2"1"138"0,-2 2-47 31,0 8-84-31,-3 2-28 0,5 10-38 16,2 5-19-16,5 15-29 0,1 7-13 15,3 12-17-15,0 6-3 16,-2-1-5 0,-1-3 0-16,-2-10 0 0,-2-8 0 0,-2-7-1 31,1-5-2-31,-1-10-3 0,2-5-3 0,4-14-2 31,2-8-1-31,3-15 3 16,2-6 2-16,-1-16 2 15,-1-6 3-15,-3-16-1 16,-2-5 0-16,3 2-3 16,1 8 7-16,6 22 9 15,3 10 4-15,3 22 8 16,4 8-7-16,2 9-2 16,0 7-3-16,3 4 5 15,-4 1 0-15,-10 3 2 16,-8-1-1-16,-19 2-2 0,-9 1-2 15,-11-1-4-15,-5-2 0 16,3-6-50-16,-3-7-36 16,15-8-158-16,5-5-184 15,20-15 235-15</inkml:trace>
  <inkml:trace contextRef="#ctx0" brushRef="#br0" timeOffset="-132022.74">9894 7381 657 0,'8'15'180'16,"0"-3"101"-16,2-9-16 15,2-5-36-15,4-10-71 16,3-5-20-16,-4-8-39 16,-1 0-7-16,-5 2-20 15,-2 0-11-15,-5 7-7 16,-3 4-9-16,-9 6-18 15,-6 6-8-15,-3 9-18 16,-5 7-5-16,6 13-4 0,1 6-1 16,-1 1 2-16,15 3 0 15,5-4 1-15,7-9 1 16,14-3 1-16,0-9 3 16,1-11 1-16,5-2 0 15,2-10 4-15,2-4 1 16,6 0 4-16,4-4 1 0,2 9-1 15,-8 0-3-15,-10 3-3 16,-4 8 0-16,-14 11 0 16,-3 9 1-1,-9 4-2-15,-12-2 2 0,-5-6 1 16,-6-7 3-16,5-7 4 16,7-3 15-16,7-17 14 15,12-4 3-15,11-13 2 16,17-4-15-1,5 0-18-15,-4 2-7 0,7 5-30 16,-10 1-43-16,2 6 40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F6C2BED-7418-4B35-8D4B-6C56EFBA53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F712EE4-E4BE-4296-B20A-FEB42CFF06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EF63B4E-B540-4037-9D6D-3F279886A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CE7B03-FC61-423D-97A8-494AB961445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85FDB22-81A1-46C3-8039-1131DBE959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822E151-76DE-4724-980E-976B52560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76229B21-EDA1-48F7-A719-5787DDE90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8028FB-F47B-4091-9C4D-9A2265E3FC5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47BE58EA-07C1-4325-AF6A-E7B68802A1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C56CA49-4580-407F-89BD-69B135ADED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C8301EB-E3A7-4474-BD35-2ACAE5D460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F4EA53-AF48-449F-A8B9-9C810864713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9BB95CE-2608-40CD-B469-DF2286538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AB6372C-A8D3-486B-8A7A-0078F89C3F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E6ED63C-DC2E-4C29-BDC0-BA54815DF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F16918-8272-499F-814F-45D8E846EE0B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941218C-9705-4A48-8C0B-B29BE4FAA9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D95E6A2-A025-4395-A40E-F8663DE28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A8A242A-2492-4B43-8258-EF74C823C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88E27D-B3E4-41D2-BC90-0538217B9D3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143032B-FF0A-4574-B564-3742A90DB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740C933-F7B3-45E8-BCAA-18171DE83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733DEB1-CC55-4B06-A1A3-005F3D7A4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EE56C7-0F97-495C-8E21-C0F595E7025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D860A9B-A332-4229-986F-BD16B7049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FEBAD9D-8382-42D3-BA5B-143214789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BA33FB7-92DB-4EE1-B288-1F6B8BF46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E7D727-F54B-40BB-B781-790F79E0994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03AE7A-F635-4783-A096-214A08561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DB6B935-9342-4EE2-BE53-6761C4A68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2B6D548-92BA-4471-A5D5-2D201B4CB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58AF1-A293-4EAA-B557-6AC46191C4A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8CEB82D-F146-4CC4-BF56-98B04FC6D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A1ABE50-0B8C-4968-9FF4-EF44EE335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A8CFAB-7B1A-4C59-905F-3B0F68BCEE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07C090-14D8-412D-B5EA-4F8DEB739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031766-EB44-4B2D-91AF-156FD722B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7C6113-A2A0-4165-92FB-FAD3BD4C6B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03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F2F31E-6CE7-4FFD-9F2C-0AE961746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7F7674-29A9-46C0-B14E-FC4D40670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3BC7CD-7E2C-40AC-95D7-5EF1CA85E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14DD1-EFF7-4911-8BDF-C948515EE7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30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216472-08BF-4A38-9756-84025D166F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7B47DB-2CD1-425C-BA00-CCD2ADE303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A1E0E2-FCE4-4576-9236-84C931AEA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D1665-5E9C-457F-9F63-AF55BAA66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9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DBC420-821B-4083-A85E-D935146BE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5BBBA-44E0-4B3A-BA81-747A0F8F7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20B895-C1CF-43ED-8C4B-AA069E57C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01195-0C38-48A8-AAB3-727BDFEB4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25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AFA63A-16C1-49A6-A868-B711AE9E4A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EC39B-1037-42CA-98DA-2AE27B46C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4AB5C8-3D95-44D5-8568-CA0316A99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8242F-4CFC-4228-807A-79F89C211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25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0A3BD2-E8E3-4C7B-8BA9-FE635DEF8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C0900-EA44-4391-8942-774CCE43E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608AAD-8D9F-46A4-ABC5-B5F0609144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B69AF-25F8-49E8-99CE-BF2210808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41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B15F47-9D54-4CBC-AFE6-54E15B156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CF66B3-FF33-4F46-87ED-83B800F30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774C62-EA72-4F71-9894-0B5E34A83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A5AD2-6A9A-44A5-9018-4DFD91236D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7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47F655-516B-424F-99A2-4EAC9CFBB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DB15C0-AE07-4586-A55D-3761D50EBD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B8B54A-B9E5-4146-847E-C925F76B0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D7824-48CB-42E5-87FC-E57BA6F3D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2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A8EDD2D-8B2B-49E4-87CA-3D24A6144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26124B-3E01-4B83-A95A-A3750B079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292396-1A85-42D2-B340-FF2D3D9E1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E1D6A-6677-415D-AF4D-4FC5CB72E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08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55FF6-B250-4F1C-A28A-E4BF3E4EA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40844E-3D65-417A-8598-BFC408C54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507FAD-2966-4DD9-A8F8-0F50DAEBF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06A5D-9CDC-4F96-98E3-BA2A48D2D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81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92CD3-1711-45F8-8672-EF4293B47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C5C06-ECBB-431E-B94B-D8FF20E3A3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987BCB-FC77-4D89-88CB-7B95EB279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7F5DD-6424-4DA2-B251-C73E3C9DA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33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CBA136-9A3A-403D-83E3-9AAEB742A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84C9EB-9469-476F-B207-4F7BAC2B5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7A1900E6-EF6A-431F-AF0E-CBDC383E7F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36F5D-DA44-4E2A-BBB3-266D8374A85C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04C63A97-C8F7-4ED1-AB89-715FA24DB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47786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23: Cache, Memory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4F038B7-8353-4E5E-A773-3F02BC6AA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9FDF318-13C1-4F14-AD9F-BEC9E22A9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13288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 problems in cache design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Caching policies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DD625A0-740A-636E-786D-1EAAF6070CC8}"/>
                  </a:ext>
                </a:extLst>
              </p14:cNvPr>
              <p14:cNvContentPartPr/>
              <p14:nvPr/>
            </p14:nvContentPartPr>
            <p14:xfrm>
              <a:off x="735480" y="95040"/>
              <a:ext cx="8352000" cy="5888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DD625A0-740A-636E-786D-1EAAF6070CC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6120" y="85680"/>
                <a:ext cx="8370720" cy="5907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C59A64DB-5B1B-4E2B-92B5-53340A6A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5B20DA-AAC5-4AF0-9D9D-BFC8E405A19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DD0E50B1-6FA7-447B-A17B-D29405238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080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Off-Chip DRAM Main Memory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71A16CEB-4479-4367-B2DC-1F8419A07A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9EC429A9-10B3-4DAD-B3C9-A4E82773E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57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periodically, hence the name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Dynamic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number of DRAM chips are aggregated on a DIMM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provide high capacity – a DIMM is a module that plugs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into a bus on the motherboard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energy overhead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57C6EB6-2ED8-71FA-DDA2-D0BCD24B2A02}"/>
                  </a:ext>
                </a:extLst>
              </p14:cNvPr>
              <p14:cNvContentPartPr/>
              <p14:nvPr/>
            </p14:nvContentPartPr>
            <p14:xfrm>
              <a:off x="123840" y="47520"/>
              <a:ext cx="8975520" cy="6810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57C6EB6-2ED8-71FA-DDA2-D0BCD24B2A0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480" y="38160"/>
                <a:ext cx="8994240" cy="6829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E27E4082-F767-48CC-88C2-68BD16AF3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3C9FA5-1B8D-455E-9744-6488C036DB0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563033-46B0-4568-93A0-76B99FAF1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11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Architecture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00830E94-9E2E-4D18-A6A9-29E4989FD3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702092-9874-4575-8015-D63B74FDEF70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BAE4D-B812-4419-B331-1EA52097A119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5B499D-2C83-4692-881F-C368005A8A23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A87432-7EEA-40BE-95D6-E383295E8EE8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259B42-BE0B-4511-AD6F-E5167B1D8616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13020-3F47-4295-8BAE-2D6DD9CEE42C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AB172-5629-4971-B4AF-15CF9B01A052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ADE24-4E33-4F47-BF2C-BFC59EA215D0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1CBD2-59CE-4CEC-9C02-03597C6243D9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FF93D-FDE8-4645-A3D5-F4FD714058B3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F6F18F-36A4-4E37-91F6-E02935DD704C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7908B1-4C28-4677-A43F-B5DC7EAF70BD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A7875-740D-475E-A766-3E6CCDCB4DBB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506D6-6479-457E-9997-D0BB3F932376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10FC9B-D51F-4B9B-92AC-F71E359D5967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Text Box 4">
            <a:extLst>
              <a:ext uri="{FF2B5EF4-FFF2-40B4-BE49-F238E27FC236}">
                <a16:creationId xmlns:a16="http://schemas.microsoft.com/office/drawing/2014/main" id="{C1837D40-CC5A-465F-8D60-C5D933CEA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452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Address/Cmd</a:t>
            </a:r>
          </a:p>
        </p:txBody>
      </p:sp>
      <p:sp>
        <p:nvSpPr>
          <p:cNvPr id="13334" name="Text Box 4">
            <a:extLst>
              <a:ext uri="{FF2B5EF4-FFF2-40B4-BE49-F238E27FC236}">
                <a16:creationId xmlns:a16="http://schemas.microsoft.com/office/drawing/2014/main" id="{89FFFB28-BC1B-45DC-B391-65B466E2E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2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3335" name="Text Box 4">
            <a:extLst>
              <a:ext uri="{FF2B5EF4-FFF2-40B4-BE49-F238E27FC236}">
                <a16:creationId xmlns:a16="http://schemas.microsoft.com/office/drawing/2014/main" id="{C5C99E61-5F33-481D-A920-40226A49E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D8B27A-8E74-41C2-A8DE-8FE93A724E52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724CC-ED06-4160-9F3F-D2613CDF3A6B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Buffer</a:t>
            </a:r>
          </a:p>
        </p:txBody>
      </p:sp>
      <p:sp>
        <p:nvSpPr>
          <p:cNvPr id="13338" name="Text Box 4">
            <a:extLst>
              <a:ext uri="{FF2B5EF4-FFF2-40B4-BE49-F238E27FC236}">
                <a16:creationId xmlns:a16="http://schemas.microsoft.com/office/drawing/2014/main" id="{A2E1F58A-DA95-45A3-9767-594D19E8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56088"/>
            <a:ext cx="764606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The memory system is itself organized into ranks and banks;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bank can process a transaction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Each bank has a row buffer that retains the last row touched in a bank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(it’s like a cache in the memory system that exploits spatial locality)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(row buffer hits have a lower latency than a row buffer miss)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99" y="3571692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507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888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269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650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350" y="2507226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4800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181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562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943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3" y="1323707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763" y="3937944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0B5EAA0-1940-B93D-1D75-81928D591375}"/>
                  </a:ext>
                </a:extLst>
              </p14:cNvPr>
              <p14:cNvContentPartPr/>
              <p14:nvPr/>
            </p14:nvContentPartPr>
            <p14:xfrm>
              <a:off x="3241440" y="115200"/>
              <a:ext cx="4700520" cy="3979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0B5EAA0-1940-B93D-1D75-81928D5913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32080" y="105840"/>
                <a:ext cx="4719240" cy="399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79DF51-A700-480E-B71D-86F6D32B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96BAD-B72A-4CCA-8F99-52A2E37E6BDC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B2640736-DBFC-409A-8C0D-5D88002B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CAF5F67-DB4F-4213-947E-1A670D82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4ADCFA05-8C84-400C-9E27-A08E080C7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8286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1238A8-8B67-D2EC-BB24-AD745CF43CFE}"/>
                  </a:ext>
                </a:extLst>
              </p14:cNvPr>
              <p14:cNvContentPartPr/>
              <p14:nvPr/>
            </p14:nvContentPartPr>
            <p14:xfrm>
              <a:off x="284040" y="173520"/>
              <a:ext cx="8789760" cy="6584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1238A8-8B67-D2EC-BB24-AD745CF43C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4680" y="164160"/>
                <a:ext cx="8808480" cy="6603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79F69AA-A1A5-4130-824B-20AE7068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0D4154-C174-4274-AF9C-D23C4BDA654D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85DD9BC1-89AB-4918-9DAD-5DAF723B0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F890603-DEFA-45BA-BF96-6B126D061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24908B39-ABCB-4E79-B1C9-75F7169A7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2322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Start with 1000 instructions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 cycles           (includes all 400 L1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15% x 10 cycles  (the L2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x 15% x 50% x 100 cycles  (the mem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 4,600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CPI = 4.6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A1EB4AC-D17F-051E-5F1D-61B291B1DB7E}"/>
                  </a:ext>
                </a:extLst>
              </p14:cNvPr>
              <p14:cNvContentPartPr/>
              <p14:nvPr/>
            </p14:nvContentPartPr>
            <p14:xfrm>
              <a:off x="621720" y="4504320"/>
              <a:ext cx="5582880" cy="96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A1EB4AC-D17F-051E-5F1D-61B291B1DB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2360" y="4494960"/>
                <a:ext cx="5601600" cy="115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62" y="4911212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962E7EB-17AA-6727-00A9-89C0FA697AF9}"/>
                  </a:ext>
                </a:extLst>
              </p14:cNvPr>
              <p14:cNvContentPartPr/>
              <p14:nvPr/>
            </p14:nvContentPartPr>
            <p14:xfrm>
              <a:off x="2243880" y="528120"/>
              <a:ext cx="6495480" cy="5337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962E7EB-17AA-6727-00A9-89C0FA697AF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34520" y="518760"/>
                <a:ext cx="6514200" cy="535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0476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44" y="4920733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426212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 H  M   H 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3541C0F-360C-3416-4B39-7D41C8A48D1B}"/>
                  </a:ext>
                </a:extLst>
              </p14:cNvPr>
              <p14:cNvContentPartPr/>
              <p14:nvPr/>
            </p14:nvContentPartPr>
            <p14:xfrm>
              <a:off x="2084760" y="3200400"/>
              <a:ext cx="6595200" cy="1750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3541C0F-360C-3416-4B39-7D41C8A48D1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5400" y="3191040"/>
                <a:ext cx="6613920" cy="176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194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19AEE9E-FF8E-43F6-993B-18C4800B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DAACC4-5A32-42A1-963E-2FA8923BA6B7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631DAF70-18C6-4F06-B62B-60D06FBD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7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BC64FD7E-F9CB-4AD5-A6EE-5C227C24E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BB2C17C6-5CF2-4426-A813-36D37EB9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81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write miss, you may either choose to bring the block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into the cache (write-allocate) or not (write-no-allocate)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read miss, you always bring the block in (spatial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temporal locality) – but which block do you replace?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choice for a direct-mapped cache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randomly pick one of the ways to replace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 the way that was least-recently used (LRU)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FIFO replacement (round-robin)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E4F7DB-A49F-50C9-F8B0-CFC7FF791B1E}"/>
                  </a:ext>
                </a:extLst>
              </p14:cNvPr>
              <p14:cNvContentPartPr/>
              <p14:nvPr/>
            </p14:nvContentPartPr>
            <p14:xfrm>
              <a:off x="1574280" y="320040"/>
              <a:ext cx="7513200" cy="638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E4F7DB-A49F-50C9-F8B0-CFC7FF791B1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64920" y="310680"/>
                <a:ext cx="7531920" cy="6399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BD44E2-A151-4693-A049-762A6150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8F0028-E01C-4E36-AE2A-FEA747F55DB8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8C106EF3-F937-478E-A73F-3473642C8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72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8C18E9E-8BC7-4455-8FF0-0FEF93740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DE6D768-135A-4EC7-B98B-3DEF104FB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456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you write into a block, do you also update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in L2?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write-through: every write to L1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write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write-back: mark the block as dirty, when the block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gets replaced from L1, write it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Writeback coalesces multiple writes to an L1 block into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L2 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Writethrough simplifies coherency protocols in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multiprocessor system as the L2 always has a current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of data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5BD26C-E7C1-3814-BDFB-60AFC6D90B4A}"/>
                  </a:ext>
                </a:extLst>
              </p14:cNvPr>
              <p14:cNvContentPartPr/>
              <p14:nvPr/>
            </p14:nvContentPartPr>
            <p14:xfrm>
              <a:off x="1464120" y="1986840"/>
              <a:ext cx="2515320" cy="1171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5BD26C-E7C1-3814-BDFB-60AFC6D90B4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4760" y="1977480"/>
                <a:ext cx="2534040" cy="1190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69357E8-016A-4FFB-9F05-F467AC2B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4DB0B7-0E8F-45D8-AA98-514B7FBBA894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F6DC045-D77E-4D3C-B885-AB5B98163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929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Cache Misses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64D56F3-4C73-41B4-9997-0812705D2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47F19B11-CF51-44A9-AAE2-DEFA0CFF3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70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moving from a fully-associative to a direct-mapped cache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4FF6DD-CAEE-35AD-2D77-3AC5F20468D4}"/>
                  </a:ext>
                </a:extLst>
              </p14:cNvPr>
              <p14:cNvContentPartPr/>
              <p14:nvPr/>
            </p14:nvContentPartPr>
            <p14:xfrm>
              <a:off x="143640" y="450720"/>
              <a:ext cx="8180280" cy="4162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4FF6DD-CAEE-35AD-2D77-3AC5F20468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4280" y="441360"/>
                <a:ext cx="8199000" cy="4181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37622</TotalTime>
  <Words>941</Words>
  <Application>Microsoft Office PowerPoint</Application>
  <PresentationFormat>On-screen Show (4:3)</PresentationFormat>
  <Paragraphs>163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214</cp:revision>
  <dcterms:created xsi:type="dcterms:W3CDTF">2002-09-20T18:19:18Z</dcterms:created>
  <dcterms:modified xsi:type="dcterms:W3CDTF">2023-04-06T16:40:00Z</dcterms:modified>
</cp:coreProperties>
</file>