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02" r:id="rId2"/>
    <p:sldId id="442" r:id="rId3"/>
    <p:sldId id="443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60" r:id="rId12"/>
    <p:sldId id="471" r:id="rId13"/>
    <p:sldId id="461" r:id="rId14"/>
    <p:sldId id="462" r:id="rId15"/>
    <p:sldId id="465" r:id="rId16"/>
    <p:sldId id="46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30T16:20:53.4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13815 584 236 0,'-3'1'98'16,"5"1"78"-16,0-2-29 0,1 0-21 16,2-3-14-16,-5 1-1 15,5 2-10-15,0 0-3 16,3 2-8-16,3 0-6 15,9 1 5-15,4-4 2 16,11-4-5-16,5-1-10 0,7-4-28 16,1 3-14-16,-2-1-27 15,-1 1-2-15,-14 1-2 16,-4 0-41-16,-13 2-132 16,-13 4-193-16,-2 0 189 15</inkml:trace>
  <inkml:trace contextRef="#ctx0" brushRef="#br0" timeOffset="200.62">14007 558 951 0,'2'3'118'0,"2"3"120"16,-1-3-35-16,-1 2-2 15,-1 1-49-15,-1 5-78 16,-1 6-23-16,-3 8-34 0,-2 5-6 15,2 0-7-15,1 2-2 16,1 1-20-16,2-1-34 16,0 0-101-16,1 0-91 15,-1-6 126 1</inkml:trace>
  <inkml:trace contextRef="#ctx0" brushRef="#br0" timeOffset="802.03">13791 1004 708 0,'-4'9'149'0,"8"-2"109"0,8-4-47 15,9-3 20-15,7-8-68 16,3-4-36-16,14-7-53 16,0-2-23-16,20-5-31 15,3 1-9-15,-5-1-7 16,-3 5 0-16,-22 3-3 15,-11 6-2-15,-9 11-5 16,-7 10 0-16,-9 19 2 16,-2 2 3-16,-6 8 5 15,-3-7 2-15,2-8 0 16,1-3 1-16,2-12 4 16,4-7 1-16,0-5 1 15,5-7-2-15,5-11-4 16,3 0-4-16,5-5-3 0,3 5 0 15,2 7 3-15,2 6 0 16,-1 17-1-16,0 6-1 16,-4 12-1-16,5 2 1 15,6-1-1-15,0-4-1 16,4-13 1-16,-4-6 0 16,-4-12 20-16,3-5 8 0,-4-14 11 15,0-3 6-15,-1-10-7 16,1-14-5-16,-4-7-11 15,2-10-6-15,-4-9 0 16,-1 10-1-16,-6 6-1 16,-2 10 1-16,-7 17 0 15,-4 16 1-15,-5 15 1 16,-3 27 1-16,-3 24-11 16,0 1 2-16,2 31-5 15,2-9-3-15,7 8 11 16,7-1-48-16,5-12-100 15,2-5-50-15,3-17-301 16,-1-6 279-16</inkml:trace>
  <inkml:trace contextRef="#ctx0" brushRef="#br0" timeOffset="1316.8">14771 705 1136 0,'-13'14'93'15,"5"2"81"1,2-3-25-16,7 1 29 0,6-5-36 16,7-3-59-16,8 0-13 0,10-8-32 15,8 2-16-15,12-11-13 16,3 0-3-16,-4-4 14 16,4 0 9-16,-13-2 17 15,-4-2 11-15,-14 5-1 16,-10 0 8-16,-14 3-8 15,-3 6-9-15,-18 3-17 16,-5 3-16-16,-5 13-14 16,-4 4-1-16,-3 7-2 15,4 3-1-15,6-1 1 16,7-3-1-16,21-6-1 16,10 2 1-1,12-6 2-15,5-4 0 0,8-4 4 16,1 1-2-16,2 7 1 0,-2 2 1 15,-8 8-2-15,-4-4 1 16,-6-3 3-16,-3-3 0 16,-8-5 4-16,-6-5 4 15,-6-6 3 1,-5-2 0-16,-2-6-1 0,3-2 0 0,6-1-11 16,3-6-4-16,8 9-3 15,4-10-5-15,12 0 0 16,3 6 1-16,4-3-16 15,2 8-33-15,5 2-103 16,-3-6-69-16,-1 4-333 16,-1 10 319-16</inkml:trace>
  <inkml:trace contextRef="#ctx0" brushRef="#br0" timeOffset="1960.53">15559 832 985 0,'2'12'136'0,"0"4"74"16,-2 0 13-16,-3 2-85 16,-1 6-40-16,-4-3-41 15,2 1-17-15,-2-4-23 16,-1-3-3-16,4-7-1 0,4-7 2 16,-1-6-2-16,2-6-1 15,7-6-10-15,3 1-3 16,3-1-3-16,3 4-2 15,3 7 2-15,-2 3 3 16,1 9 5-16,3 5 3 16,1 3 5-16,3 1-2 15,4-3 0-15,5-5-2 0,6-6-1 16,2-5 1-16,2-9 2 31,-2-1 5-31,-12-4 12 0,-7-1 5 0,-15 3 8 16,-2-1 11-16,-9-3 8 15,-2 5-1-15,-1 1-14 16,-9 9-12-16,-5 17-26 16,-6 8-6-16,-1 12 0 15,1 2-1-15,17-2 0 16,9-3 1-16,21-10-3 16,7-6 0-16,7-10 6 15,0-4-3-15,2-8 7 16,1-6 1-16,-1-7-5 15,1-3 6-15,-6-2-2 16,-5-6 5-16,-9 0 12 0,-1-9 5 16,-11-15 6-16,-5-6-2 15,-7-6-13-15,-2 8-14 16,2 17-9-16,0 10-3 16,1 26-8-16,3 8 5 15,2 19-6-15,0 16 0 16,5 15 7-16,7 11 3 15,1 4 4 1,3 4 1-16,5-11-62 16,2-6-15-16,5-14-66 0,-6-6-242 0,0-9 262 15</inkml:trace>
  <inkml:trace contextRef="#ctx0" brushRef="#br0" timeOffset="2133.59">16123 654 1471 0,'0'-2'99'0,"0"7"-50"0,5 16 140 0,2-8-111 15,11 1 36-15,7-8 11 16,17-8-39-16,7-5-24 16,7-11-42-1,-6-4-60-15,4-8-235 0,4-2 182 0</inkml:trace>
  <inkml:trace contextRef="#ctx0" brushRef="#br0" timeOffset="2983.91">15164 1366 1277 0,'13'-21'98'16,"0"0"129"-16,-3 8-116 16,-4 2 8-16,-4 11-26 15,-1 8-39-15,0 13-49 16,2 8-7-16,-1 18 1 15,-1 4 1-15,4 8 2 0,0 0-13 16,5-6-9-16,1-7 1 16,-1-18 2-16,-2-7 13 15,-2-17 13-15,-1-3 3 16,-1-11 3-16,2-7 0 16,0-9-8-16,5-3-3 15,1 2-9-15,3 4-3 16,1 10-2-16,2 5 0 0,-2 8 3 15,-1 7 1-15,0 3 3 16,-5 1 2-16,-8 6 2 16,-4-3 3-1,-13 4 0-15,-9 0 7 0,-5 1-42 16,-7 2-35-16,4-10-171 16,3 0 133-16</inkml:trace>
  <inkml:trace contextRef="#ctx0" brushRef="#br0" timeOffset="3439.65">15562 1464 944 0,'23'29'78'0,"-6"-1"58"16,0 1-58-1,-12-1 6-15,-3-5-22 0,-2-5-15 16,-8-4-16-1,2-3-5-15,-2-5-3 0,-5-3-3 16,5-10 7-16,0-6-2 16,5-11-3-16,3-2-2 15,7-3-9-15,4 3 2 0,7 6 21 16,8 2 10-16,0 7 8 16,4 4-4-16,-3 6-21 15,-1 4-9-15,-8 7-12 16,-5 2-2-16,-7 7-1 15,-6 3-2-15,-6 6 1 16,1 2 0-16,4-1 1 16,5-4-1-1,9-6 1-15,9-6 6 0,9-13 29 16,4-7 11-16,-1-13 20 16,-3-5 3-16,-6-4-17 15,-5-2-6-15,-8 0-14 16,-8 1-7-16,-10 5-10 15,-7 3-10-15,-15 11-60 16,-2 4-37-16,-13 10-135 0,-5 5-171 16,8 6 232-16</inkml:trace>
  <inkml:trace contextRef="#ctx0" brushRef="#br0" timeOffset="3808.14">15961 1481 868 0,'24'4'120'15,"-1"2"107"-15,-5 0-26 0,-5 4-41 16,2 0-55-16,-1 4-70 16,-4-1-17-16,-1-2-10 15,1-3 0-15,2-7 1 16,4-4 1-16,1-9 11 16,0-4 9-1,2-5 16-15,2 0 7 0,-4 1-4 16,1 5-10-16,-3 8-25 15,0 5-11-15,-2 10-9 16,1 6-1-16,1 10 5 16,-2-2 2-16,6-3 3 15,-1-4 0-15,6-9 1 16,-1-4 8-16,-5-4 22 16,-6-6 14-16,-3-2 19 15,-1-2-3-15,-5-2-16 0,-6-1-13 16,-4-4-19-16,-1-1-8 15,-1-4-75-15,6-3-61 16,3 0-234-16,6 3 197 16</inkml:trace>
  <inkml:trace contextRef="#ctx0" brushRef="#br0" timeOffset="4037.21">16753 1254 807 0,'-3'19'164'0,"-11"0"85"0,-5 3-29 15,-12 1-32-15,0-2-90 32,4 0-23-32,11-3-49 0,7-5-11 0,9-3-4 15,9 0 1-15,5-2 2 16,3 0 3-16,3 2-6 16,-3 1-3-16,-9 7-3 15,-3 1 1-15,-20 3-12 16,-3 3-27-16,-5-5-93 15,-3-1-89-15,6-8 112 16</inkml:trace>
  <inkml:trace contextRef="#ctx0" brushRef="#br0" timeOffset="4509.87">16796 1418 865 0,'20'4'178'0,"1"2"96"16,-1-6-32-16,1-3-40 15,0-5-76-15,-3-6-21 16,0-5-24-16,-5-3-14 16,-4 0-17-16,-2 3-5 15,-11 3-12-15,-7 2-2 16,-8 4-16-16,-5 7-8 0,-3 13-15 16,-4 7-4-16,8 10 1 15,-1 3 0-15,15-3 1 16,17-6 2-16,4-7 4 15,14-6 1-15,10-7 3 16,1-1 2-16,11-2 0 16,1-1 1-1,2 4 0-15,1 1 0 0,-12 4-1 16,-8 1 1-16,-15 2 0 16,-15 1-7-16,-18 5-25 15,-6 1-7-15,-18-3 0 16,4-2 10-16,7-10 27 15,7-6 10-15,15-10 10 16,9-4 5-16,20-6 1 16,9-2 0-16,19 3-9 0,1 2-8 15,4 6-7-15,-10 3-2 16,-6 7-33-16,-5 2-67 16,-14 3-357-16,-2 6 291 15</inkml:trace>
  <inkml:trace contextRef="#ctx0" brushRef="#br0" timeOffset="5149.72">15764 2105 1389 0,'-25'2'93'0,"-3"4"16"15,-1-1-1-15,-4 8-36 0,2 2-40 16,11 9-37-16,-1 9-4 16,13 9-6-1,2 7 0-15,7-2 1 0,10-2-2 16,12-13-4-16,11-8-1 16,16-15 2-16,10-8 2 15,19-12 9-15,-1-10 3 0,-3-9 6 16,-6-6 4-1,-20-3 7-15,-8 0 3 16,-18 5 23-16,-10 3 12 0,-19 7 6 16,-10 8-2-16,-12 9-30 15,-6 9-16-15,2 12-15 16,6 10-5-16,1 5 0 16,6 3 1-16,8-3 0 15,4-8-1-15,13-11 2 31,8-5 0-31,3-11 7 0,5-6 3 0,1-3 3 16,0-6 4-16,0 2 13 16,1 4 5-16,-12 7 8 15,-4 9 0-15,-9 14-12 16,-5 5-7-16,-4 11-8 16,-1 5-6-16,4 0-26 15,6-4-39-15,10-12-126 0,8-7-118 16,14-16 162-16</inkml:trace>
  <inkml:trace contextRef="#ctx0" brushRef="#br0" timeOffset="5763.27">16515 2188 1239 0,'-27'15'86'0,"-7"8"15"16,3 0-3-16,0 5-62 15,3 3-19-15,9-2-19 16,6 0-6-16,14-6-7 16,11-7-1-16,15-9 4 15,8-7 2-15,5-15 9 16,3-6 2-16,4-11 3 16,-1-5 1-16,6-6 3 15,2-10 0-15,-9-3 14 16,-6-3 20-16,-18-5 45 15,-11 8 17-15,2 9 13 16,-7 9-7-16,0 22-34 16,-1 15-18-16,-10 19-29 15,-2 13-12-15,-3 17-16 16,-3 5 0-16,1 7 1 0,3 2-2 16,-4-1 0-16,6-2 0 15,-3-7 0-15,4-5-1 16,6-16-8-16,0-7-7 15,9-14-10-15,0-8 1 16,10-9 8-16,8-4 7 16,4-2 10-16,4 2-2 15,2 2 0-15,1 3 0 16,6-2 1-16,1-3 1 0,17-7 2 16,-9-2 4-16,4-6 8 15,-8-2 6-15,-23 5 21 16,-3-4 3-16,-20 6 17 15,-10 8 3-15,-12-2-3 16,-4 3 1-16,-7 12-20 16,-1 2-10-16,-1 20-21 15,1 12-10-15,10 9-2 16,13 4-2-16,19 0 3 16,11-5-2-16,28-13-28 15,3-6-43-15,11-17-256 16,2-6 207-16</inkml:trace>
  <inkml:trace contextRef="#ctx0" brushRef="#br0" timeOffset="13816.81">15335 3591 525 0,'7'-2'96'0,"4"-2"115"16,3 1-150-16,0-3 14 15,0-4 1-15,-3-2 4 16,-2-7 15-16,-2-2-12 0,-7-7-31 16,-5-1-8-16,-18 1-15 15,-8 1-7-15,-19 11-6 16,-6 6-5-16,-21 18-9 16,-16 14-4-16,-17 23-6 15,-8 13-1-15,-14 23-2 16,-1 12 1-16,9 26 0 15,5 5-2 1,24 4-20-16,17-7-10 0,28-22-21 16,13-9-4-16,41-21 17 15,21-13 10-15,26-19 23 16,7-11 7-16,7-8 25 16,-1 0 20-16,-6 3 37 15,-5 8 13-15,-23 21 3 16,-18 16-7-16,-36 33-17 0,-21 21-6 15,-30 36 1 1,-13 14 1-16,-22 29-7 16,0 2-5-16,14 1-24 0,14-7-12 15,44-32-14-15,20-12-5 16,30-32-2 0,16-15 0-16,25-18 1 15,19-9 1-15,25-5 2 16,1 1 2-16,2 9 3 0,-14 6 1 0,-25 17 4 15,-12 13 1-15,-33 19 1 32,-16 14 1-32,-24 21 0 15,-5 1 4-15,5 6 1 16,9-8 1-16,25-23-6 0,19-9-6 0,37-25-7 31,13-12-3-31,19-20 8 16,6-5 7-16,14-7 2 15,1 3 3-15,-5 5-5 0,-5 3-3 16,-21 12 5-16,-10 8 2 16,-27 22 2-16,-14 13-2 15,-29 33-3-15,-5 6 7 16,-13 17 21-16,1-1 3 16,14-14 0-16,9-8-7 15,30-27-33-15,17-15-5 0,41-25-3 16,7-13-1-16,27-14 7 15,14-7 1-15,-4-7 2 16,8-1 1-16,8 1 0 16,-19 1 1-16,-9 9 1 15,-2 5 0-15,-15 5 1 16,-4 1-1-16,-1-3-3 16,7-3 0-16,6-5 0 15,5-1 0-15,30-9 0 16,-6-2-1-16,27-11-1 15,9-5 0-15,5-11 2 16,8-1 0-16,-16-3 1 16,5 3 0-16,-27 10-1 0,-9 4 1 15,-11 7-1-15,-17 1 2 16,-6-6 2-16,4-6 0 16,-1-13-3-16,4-9 0 15,27-9 18-15,0-7 9 16,15-6 8-16,13-6 2 15,-7-5-20-15,13 3-8 0,-9 5-8 16,-2 5-1-16,-5 9-16 16,-21 0-14-1,1 5-20-15,-3-2 2 0,-17-7 14 16,6-4 15-16,-5-13 19 16,-12-8 4-16,13-11 25 15,5-11 12-15,0-20 27 16,12-8 4-16,19-22-24 15,-3-14-14-15,28-26-57 16,-3-17-70-16,7-34-329 0,-8-13 266 16</inkml:trace>
  <inkml:trace contextRef="#ctx0" brushRef="#br0" timeOffset="14921.45">22153 13139 1442 0,'-5'2'132'0,"0"1"97"16,0 0-117-16,3 1-10 0,0 1-15 16,-1 1-5-1,4 1-21-15,2 1-9 0,7-1-22 16,6-1-4-16,12 0-9 16,8-3-5-16,14-5-5 15,10-2-3-15,-4-4-2 16,-3-1-1-16,-13 0-12 15,-12 0-33-15,-11-2-140 16,-7 0-176-16,-4-1 194 16</inkml:trace>
  <inkml:trace contextRef="#ctx0" brushRef="#br0" timeOffset="15122.45">22409 13166 1712 0,'2'14'155'0,"3"2"122"15,-2 0-163-15,0 4-37 16,-5 8-44-16,-6 4-3 16,-3 10-37-16,-6 3-19 15,-3 5-78-15,-1 0-69 0,3 1-279 16,6-1 260-16</inkml:trace>
  <inkml:trace contextRef="#ctx0" brushRef="#br0" timeOffset="15599.61">22162 13685 1156 0,'-2'0'231'16,"1"0"301"-16,7 3-383 15,5-2-37-15,13-3-43 16,5-4-6-16,22-10-3 16,6-1-12-16,8-2-19 15,-1 0-7-15,-12 5-11 16,-4 7-3-16,-14 11-4 15,-4 8-1-15,-14 12-5 16,-4 2-3-16,-11 2 6 0,-2-6 6 16,-4-10 3-1,5-10 5-15,-3-7-6 0,10-9-1 16,6-13-4-16,3-4 1 16,5 1 0-16,1 3-1 15,3 12-2-15,0 8-2 16,-4 15-3-16,-4 8-1 15,-1 7 2-15,-1 2 1 16,7-1 1-16,0-3 1 16,2-10 2-16,2-5 5 15,-6-13 23-15,0-7 7 0,0-16-2 16,0-7 0-16,1-10-19 16,0-2-11-1,-4-2 1-15,-1-4-3 0,-5-2-2 16,-1 2 5-16,-3 1-3 15,0 11 1-15,-1 15-1 16,-1 8-4 0,-2 20-2-16,-2 9-5 0,-1 19-8 15,2 12-22-15,4 12-66 16,5 5-59 0,7 5 80-16</inkml:trace>
  <inkml:trace contextRef="#ctx0" brushRef="#br0" timeOffset="16610.2">23085 13530 1846 0,'-11'1'106'0,"2"1"36"16,4 0-42-1,8-1-35-15,6-2-14 0,16-6-10 16,15-3-3-16,13-7-12 15,10-2-1 1,-2-4-1 0,-7 1 1-16,-9-1 8 15,-11 0 8-15,-11 1-3 16,-7 3 0-16,-15 9-2 16,-6 5-10-16,-13 10-12 15,-4 5-10-15,-2 10-24 16,3 6-4-16,9 0-3 15,4 0 2-15,12-3 10 0,4-1 5 16,16-3 10-16,8-1 4 16,10-1 1-16,8-1 1 15,7 0-3-15,-7-1-2 16,-11-5-2-16,-8 0-10 16,-27-2-20-16,-7-1-13 15,-22 0-2-15,-9-4 10 0,-2-3 25 16,5-3 22-16,15-6 26 15,8-2 4-15,19-4-5 16,12-1-9-16,18-1-23 16,7-1-5-16,3 0-40 15,-4-1-43-15,-1-2-147 16,-1 1-97-16,1 3-185 16,-1 2-15-16,-6 11 138 15,-7 2 151-15,-5 10 371 16,-7 7 126-16,-9 8 74 15,-1 3-3-15,-7 3-109 16,0 0-36-16,0-4-18 0,-3-4-32 16,1-8-9-1,1-4-11-15,6-8-26 0,5-4-17 16,0-8-28-16,-1-3-20 16,5 1-18-16,0 5-5 15,2 8-4-15,6 7-1 0,-1 6-1 16,2 0 3-16,4-5 2 15,9-3 1-15,0-9 4 16,5-5 1-16,-9-7 23 16,-4-3 9-16,-12-2 19 15,-6 1 5-15,-17 3-15 16,-9 2-4 0,-13 8-23-16,-5 6-9 0,1 15-17 15,6 8-7-15,10 10-1 16,9 2 2-16,13-6 5 15,12-5 1-15,20-13 2 16,10-4 2-16,6-15 7 16,0-5-20-16,-6-11 2 15,-7-6 0-15,0-7-4 16,-1-4 23-16,-1-4 9 16,0-4 2-16,0-7 3 15,-2-4 5-15,-6-9 16 0,-12-2 11 16,-11 7 6-16,-9 11 0 0,-11 25-13 15,5 16-14-15,-11 30-17 16,4 16-10-16,-3 32-13 16,-1 8-1-16,8 17-32 15,0 0-30-15,8 0 81 16,-1-1-402-16,0-6 293 31</inkml:trace>
  <inkml:trace contextRef="#ctx0" brushRef="#br0" timeOffset="16777.89">24791 13357 1633 0,'11'21'153'0,"10"0"129"15,8-2-174-15,18-6-119 0,8-5-57 16,6-7 37-16</inkml:trace>
  <inkml:trace contextRef="#ctx0" brushRef="#br0" timeOffset="19322.05">15871 3749 398 0,'3'-4'108'0,"2"1"96"16,-2 0-22-16,-1 2-59 15,1 1-15-15,-2 2-3 16,1 2 0-16,-3 5-6 16,0 5-7-16,-1 12-23 15,-1 11-10-15,2 18-13 16,2 10-8-16,3 15-12 0,-4 7-10 16,1 19-14-16,-1 7-1 15,2 4-5-15,-1-2-7 16,2-20-2-16,0-14 1 15,2-25 3-15,1-13 2 0,2-25-43 16,1-6-41 0,-5-18-216-16,3-9 181 0</inkml:trace>
  <inkml:trace contextRef="#ctx0" brushRef="#br0" timeOffset="20028.08">15987 3663 271 0,'-8'-8'87'15,"2"2"77"-15,2 0-1 16,4 2-17-16,0 1-3 15,2 0 4-15,4 1-10 16,2 1-34 0,1-1-14-16,5 0-25 0,-1 0-6 15,9-1-8-15,5 0-2 0,13-1-11 16,9 0-7-16,20-1-9 16,9 0-6-16,0-2-6 15,5-2-2-15,-3 2-3 16,2-2-1-16,-1 5 0 15,-6 2 2-15,-22 0 3 16,-14 1 2-16,-18 0 4 16,-12-1 2-16,-8 2 2 15,-1 0-2-15,-2-2-4 16,-3 3-1 0,-1 1-7-16,0 2-2 0,1 3-3 0,3 2-2 15,-1 1-1-15,3 3 0 31,2 5-1-31,-1 2 1 0,2 13 5 0,-1 9 1 32,-2 25-1-32,2 14 1 0,-4 15-4 15,0 5-1-15,-1 10 3 0,3 0 2 0,0-5 1 32,-1-8 1-32,7-22-1 15,-3-11 2-15,-3-14 0 16,0-5 2-16,-3-11 1 15,0-7 1-15,-2-11 5 16,-3-3 3-16,-13-13 9 16,6-1 1-16,-21-4 2 15,-13-4-1-15,-16-2-7 16,-17-3-4-16,0-1-10 16,-2 2-6-16,-10 10-7 15,0 8-1-15,4 4-32 16,14 5-24-16,25-5-90 0,13-1-103 15,21 0 144-15</inkml:trace>
  <inkml:trace contextRef="#ctx0" brushRef="#br0" timeOffset="20915.52">16421 7168 213 0,'1'-15'79'0,"-1"-1"111"16,0-2-28-16,-9-3 5 16,5 3-10-16,-8-3-16 15,4 8-1-15,7 5-10 16,-3 6-4-16,3 1-25 16,-1-2-16-16,1 12-25 31,10 12-10-31,3 17-16 0,-4 5 0 0,10 21-3 15,-4 7-4-15,-5 19-3 16,5 11-5-16,-11 10-10 16,0 3 1-16,-3-1 1 15,-3-3 0-15,-2-12-1 16,-3-10-1-16,2-16-4 16,0-10-1-16,-2-9-11 15,5-10-16-15,-3-13-51 0,-3-12-30 16,8-19-93-16,-5-7-53 15,4-22 140-15</inkml:trace>
  <inkml:trace contextRef="#ctx0" brushRef="#br0" timeOffset="21532.04">16591 6856 648 0,'-9'-12'136'0,"-4"5"174"32,-2 4-123-32,-2 5-57 15,3 3-17-15,3-1-40 0,3 1-9 0,8-3-12 32,0-2-1-32,12-1 6 15,8-3 4-15,16-4 5 16,19 0-7-16,18-5-10 15,10-2-7-15,11-2-19 16,4-4-2-16,16-1-4 0,-5-3-5 16,-2 0-1-16,-9 4-1 15,-14 2-9-15,-2 5 1 16,-19 8 1-16,-11 3 1 16,-27 7 8-16,-10 3 0 15,-15 3-2-15,-1 9-5 16,-16 8-5-16,2 8-1 0,4 15-5 15,-4 7 2-15,8 21-1 16,4 8 1-16,-3 13 2 16,4 5-1-16,2 10-2 15,-1-3-13-15,5-5-15 16,-4-5 0-16,5-15 3 16,2-3 13-16,-6-10 17 15,-4-5 3-15,0-7 2 16,-6-5 1-16,-9-10 1 15,-3-4 2-15,-13-9 2 16,2-3 1-16,-5-2 3 16,-3-4 1-16,-9-5 2 31,-5-5 1-31,-24-6-1 0,-11-1 1 0,-12-8-3 0,-6-6-4 16,-2-13-9-16,3-4-18 15,6 0-75-15,6 5-51 16,20 16-327-16,7 9 279 15</inkml:trace>
  <inkml:trace contextRef="#ctx0" brushRef="#br0" timeOffset="22147.75">19196 9953 902 0,'-7'-23'132'0,"-1"-1"103"0,2 4-75 15,-2 2-12-15,3 6-23 16,1 4-9-16,1 6-14 16,1 3-11-16,2 14-38 15,3 12-14-15,4 26-20 16,3 21-1-16,3 29 3 15,1 10-2-15,-1 21-7 0,-2 3-4 16,-3 4-6 0,-1-1-2-16,-2-4-7 15,0-9-18-15,4-10-48 0,-2-9-20 16,-2-24-21-16,3-9 8 16,-8-33-1-16,-1-10-15 0,-3-34-70 15,-4-19-62 1,-3-38 141-1</inkml:trace>
  <inkml:trace contextRef="#ctx0" brushRef="#br0" timeOffset="22655.94">19194 10106 740 0,'-10'-77'142'0,"3"12"160"16,3 10-60-16,4 22-53 15,3 6-18 1,4 12-48-16,4 4-12 15,13 3-29 1,11 0-13-16,19-1-15 0,9-2-2 0,9-11-10 16,7-7-5-16,20-8-15 31,5-4-6-31,5-2-4 0,0 4-1 16,-8 2 1-16,-5 6 1 15,-7 8-1-15,-14 5 0 16,-33 11-4-16,-11 5 3 15,-20 10-9-15,-3 9 0 16,-8 15-2-16,1 10-7 0,-2 23 5 16,-2 7-5-16,4 14 2 15,6 8 0-15,10 15-8 16,7 8-1-16,6 5-12 16,0 0-10-16,-3-8-3 15,1-5 6-15,1-7 13 16,-6-4 11-16,-4-12 14 15,-2-2 2-15,-12-11 5 16,-3-8 3-16,-12-11 9 16,-10-7 10-16,-12-5-3 15,-7 0-3-15,-12-1-2 16,-4 1-27-16,-6 0-10 16,-20-2-8-16,-21-6-11 15,-9-6 17-15,-19-6-3 16,-1-5-14-16,8-4-99 0,0-1-44 15,-11-2 80 1</inkml:trace>
  <inkml:trace contextRef="#ctx0" brushRef="#br0" timeOffset="33111.94">18499 11755 314 0,'-6'5'96'0,"-5"2"89"16,6-2-56-16,-4 2-24 16,8 0-32-16,1 2-13 15,2 6-7-15,5 3-1 16,-6 10-5-16,-1 4-7 0,3 2-21 16,2 1-8-16,3-14 2 15,3-2 2-15,3-12 46 16,-3-6 21-16,6-8 27 15,0-8 8-15,-2-6-39 16,-4-3-17-16,-1 4-38 16,-4 6-8-16,-5 8-7 15,3 6-5-15,-4 18 0 16,1 3-3-16,2 13-4 16,1-2 2-16,4-7 0 15,1-5 0-15,4-10 7 16,0-3 17-16,4-8 33 15,-4-2 19-15,-3-3 28 0,-1-10 0 16,-1-2-28 0,-2-5-20-16,-1-9-33 0,0 3-15 15,0-4-18-15,-2 3-30 16,3 4-114-16,-1 6-109 16,7 9 139-1</inkml:trace>
  <inkml:trace contextRef="#ctx0" brushRef="#br0" timeOffset="33585.64">19053 11874 403 0,'-5'-1'153'16,"1"0"140"-16,-2-3-68 16,-3 0-20-16,1-3-52 0,-3-2-32 15,-3 3-55 1,1 1-22-16,-3 4-31 0,3 4-8 16,-11 11-7-16,6 7-4 15,-2 11-1-15,2 3-2 16,15-4 1-16,4-3 1 15,15-13 1-15,8-7 2 16,5-6 4-16,0-7 12 0,-1-6 21 16,-6-1 7-16,-6-4 15 15,2-2-9-15,-8 2-13 16,-2 1-8-16,-8 8-15 31,0 6-3-31,-6 16-6 0,-2 8-1 0,-1 6 0 16,1 1-2-16,4-7 0 15,5-4-1-15,13-12-2 16,0-4 1-16,13-9-17 16,-1-6-31-1,6-9-119-15,-5-4-99 0,-4-3 139 16</inkml:trace>
  <inkml:trace contextRef="#ctx0" brushRef="#br0" timeOffset="33981.94">19237 11926 691 0,'-10'17'193'0,"-1"4"144"0,-5 3-90 0,4 4-49 31,2 0-71-31,3 3-24 0,3 0-43 0,2 1-15 31,0 4-28-31,0 0-11 0,0 0-4 0,1 0-2 0,-3-5-1 16,2-1-1 0,0-7 0-16,-2-8 1 0,4-13-3 15,-3 0-1-15,3-22-1 16,0-5 0-16,3-18 3 31,3-6 1-31,7-11 3 0,3-1-1 0,10 2 3 16,2 2 6-16,11 10 20 15,2 3 5-15,1 15 2 32,-8 6-6-32,-4 16-18 0,-10 4-4 0,-3 12-1 15,-3 5-2-15,-7 6 3 31,-6 3 1-31,-10 1 3 16,-3 4 2-16,-15 1-4 16,-7-1-2-16,-7-2-40 15,-8-6-22-15,10-7-63 0,7-7-36 16,15-7-62-16,10-3-76 16,12-9 170-16</inkml:trace>
  <inkml:trace contextRef="#ctx0" brushRef="#br0" timeOffset="34297.28">19529 11951 1539 0,'-8'13'111'0,"0"-1"36"16,1-1-49-16,5 1-67 15,-2-2-23-15,1-3-9 16,3 4-3-16,3-3 1 15,4 2 0-15,9 3 5 16,2-7 17-16,3-2 45 16,-1-5 25-16,2-4 29 15,1-3-3-15,-6-10-27 16,-4 1-21-16,-10-10-28 16,-8 1-10-16,-10 1-15 15,-5 3-5-15,-4 11-11 0,1 2-14 16,5 13-47-1,2 10-43-15,6 5-139 0,5 12 136 16</inkml:trace>
  <inkml:trace contextRef="#ctx0" brushRef="#br0" timeOffset="41667.67">19188 10107 342 0,'-3'-1'39'0,"2"0"40"16,1 1-7-16,0-1-2 16,2 1-2-16,0-4-1 15,1 0-1-15,-3 2-8 16,-3-1-3-16,-1 4-19 16,-1 0-12-16,5 0-15 15,-1-1 5-15,2 1 15 16,8-1 8-16,5-1 18 15,2 1-2-15,11-2-6 16,2-2-4-16,16-1 2 16,1-1-1-16,8-5 7 15,3 1 1-15,-1-1 3 16,7-2 2-16,14 2 1 16,2-3 1-16,0-2-8 0,-2 1-6 15,-15-1-16-15,2 0-7 16,-6 2-18-16,-6 3-14 15,-17 5-98-15,-8 2-112 16,-19 8 120-16</inkml:trace>
  <inkml:trace contextRef="#ctx0" brushRef="#br0" timeOffset="42218.57">19314 10436 304 0,'-15'14'123'0,"-5"-1"96"15,7-6-69-15,0-2-30 0,1-4-61 16,1-1-22-16,3-2-13 15,2-1 6-15,1-1 27 16,2 2 11-16,3 2 19 16,-1-5-1-16,5 3-12 15,4-2-1-15,7 0 1 16,10 0 1-16,14-2 13 16,4-1 1-1,17-5-15-15,1-1-3 0,14-2-32 16,17 0-13-16,14 0-13 15,2 2-9-15,3 3-3 16,-1 1 0-16,-8 4 1 16,-7 2 1-16,-22 2-7 15,-19 1-16-15,-25 1-79 16,-9 2-64-16,-19 3 84 16</inkml:trace>
  <inkml:trace contextRef="#ctx0" brushRef="#br0" timeOffset="42567.75">19221 10693 729 0,'11'3'135'0,"12"-2"134"16,9-1-54-16,16-4-36 15,9 4-27-15,8-3-47 16,8-4-27-16,25 4-47 0,8-3-16 15,5 1-7 1,4 1-4-16,-4 2-34 16,-4-2-53-16,-13 2 47 0</inkml:trace>
  <inkml:trace contextRef="#ctx0" brushRef="#br0" timeOffset="45602.65">19597 9749 516 0,'3'-4'67'0,"0"-1"77"16,-2 4-18-16,-1-1-36 15,-1-3 2-15,-5 5-1 16,0 0 7-16,-4 2 1 15,-1 5-16-15,-2 5-41 16,1-1-21 0,1 1-16-16,3 0-3 0,5-7-2 15,3 2 1 1,4-1 15-16,6-4 6 0,2 4 6 0,2-4-2 16,4 0-13-16,0 2-5 31,-1 3-3-31,-3 4 1 0,-8 1 17 15,-4 1 9-15,-9-2 8 16,-4 0-2-16,-6-1-16 16,-4 2-11-16,1-1-14 0,-1-3-23 0,4-3-54 15,1-3-45-15,9-5-279 16,5-4 249-16</inkml:trace>
  <inkml:trace contextRef="#ctx0" brushRef="#br0" timeOffset="45845.37">19719 9598 1330 0,'-4'9'125'0,"3"1"102"0,6 2-140 15,3 3-25-15,3 5-29 16,-1 5-15-16,0 0 4 15,-1 5-11-15,-3 0-3 16,0 2-2-16,1 0-10 16,0 0-87-16,-1-3-65 15,-1-4-324-15,1-1 274 0</inkml:trace>
  <inkml:trace contextRef="#ctx0" brushRef="#br0" timeOffset="46662.67">19689 9818 1314 0,'12'-3'114'0,"-2"0"47"16,1-1-47-16,-6 1-58 16,-2 0-6-16,-1 1 10 15,1-1-1-15,8-2-7 16,2-3-16-16,11 1-14 15,1 0-4-15,1 3-7 16,2 2-3-16,-8-2-5 0,1 3-1 16,-7 3 1-1,0 2 1-15,-5-1 1 0,-2-1 0 16,-6-2 4-16,-1 0 1 16,0-3 3-16,-6 2-1 15,0 1-9-15,-1 0-2 0,2 5-5 16,-3-2-1-16,3 4 2 15,2 0-1-15,3 2 0 16,3 2 1-16,4-4 0 16,2 1 2-1,9-8 1-15,1 0 0 0,3-2 5 16,2-2 0-16,-3 1 0 16,-4 1 1-16,-6-3-4 15,-3 3 2-15,-8 1 1 16,-1-3 1-16,-6 2-2 15,-2 0-1-15,-2 1-2 16,2-3 0-16,2-1-1 16,3-3 0-16,7 0 0 15,3-1-2-15,6 0-1 16,4-1 1-16,3 0 1 16,3 0 0-16,-1 2-1 0,-1 2-4 15,-4 6 0-15,-5 2 0 16,-4 5 2-16,-1 4 2 15,-5-2 2 1,4 5-1-16,1-7 1 16,2 0 1-16,5-4 1 0,-1-2 0 0,5-1 0 15,-3-5 1-15,-4-6 3 16,4-4 0-16,-14 2 7 16,4 1 5-16,0 3 7 15,-2 8 0 1,4 1-9-16,-5 7-6 15,6 10-10-15,-4 3 0 0,5 8 0 16,-3 1 1-16,-2-2 1 16,4-3 0-16,-7 0 3 15,0-6 0-15,-5 0 4 16,-4-2 0-16,-7-5-1 16,-2-1 0-16,-5-6-27 0,2-4-16 15,5-6-48 1,9-4-47-16,7-6-106 0,0-6-199 15,17 2 252-15</inkml:trace>
  <inkml:trace contextRef="#ctx0" brushRef="#br0" timeOffset="46995.12">20499 9553 1008 0,'0'0'159'15,"0"1"117"-15,-1 3-67 0,-2 2-34 16,2 6-38-16,-1 0-14 15,1 10-49 1,1 5-14 0,0 5-31-16,0-3-16 15,0-4-9-15,3 2-13 16,1-4-48-16,0 1-39 16,3-5-132-16,1-4-188 15,6-5 242-15</inkml:trace>
  <inkml:trace contextRef="#ctx0" brushRef="#br0" timeOffset="47184.85">20688 9695 1730 0,'-1'13'112'16,"-4"-4"72"-16,5-6-133 15,3-1-36-15,2-12-57 16,3 0-32-16,2-11-165 0,-2-2 144 16</inkml:trace>
  <inkml:trace contextRef="#ctx0" brushRef="#br0" timeOffset="47822.46">20863 9426 1433 0,'-2'11'54'16,"-2"3"7"-1,0 11-51-15,0 5 7 0,0 8 5 16,3 3 11-16,2-3 18 16,3-1-2-16,0-7-9 15,1-5-10-15,0-7-18 16,0-5-5-16,0-5-2 15,3-6 0-15,2-6 2 16,4-6 1-16,4-8 5 16,2-1 5-16,-2 0 0 15,-1 4 0-15,-7 8-7 16,-3 7-5-16,-6 9-5 16,0 2-2-16,2 0 0 0,2 1-1 15,7-3 1-15,3-2 2 16,5-4 9-16,0-1 4 15,-1-8 15-15,-7-5 8 16,5 0 17 0,1-2 12-16,-5-7 8 0,4 4-3 15,-7-4-15-15,-4 0-13 16,-1 8-21-16,-5 2-6 0,-6 3-9 16,2 1-3-16,0 0-3 15,2 2 0 1,2-2-1-16,1 0 0 0,8-5 0 15,-5-2 0-15,6-9 2 16,-1-7 1-16,-2-6 0 16,2-2 0-1,-8 0-3-15,0 5-3 0,-3 10-2 16,1 6-2-16,1 15-11 16,-4-1-7-1,2 14-12-15,1 8-1 0,2 12 3 16,3 5 6-16,2 5-5 15,0 3-16-15,-2 2-65 0,4 0-29 16,0-4-144-16,4-5-176 16,-2-9 279-16</inkml:trace>
  <inkml:trace contextRef="#ctx0" brushRef="#br0" timeOffset="48464.48">21149 9541 1818 0,'4'1'76'0,"4"-1"-3"0,0 0-16 0,8-4-29 15,2-5 3-15,5-2 4 16,4-3-6-16,1 2-14 16,-1 2-7-16,2 3-23 15,-3 6-12-15,-7 8-4 16,1 6-1-16,-7 11 19 15,1 3 9-15,-3 5 4 16,-3-3 2-16,0-5 3 16,1-7 2-16,-3-9 6 15,1-7 1 1,0-8 2-16,-5-2 0 0,1-7-7 0,1-1-3 16,-2-1-5-16,4-1-1 15,2 6-4 1,3 4 0-16,4 8-2 0,0 2 1 15,-1 6 1 1,-3 4 1-16,-3-1 2 16,2-2 0-16,5-4 2 15,-3-4 2-15,0-3 1 0,-4-3 1 0,-3-2-1 16,0 0-1 0,2 2-2-16,1 2-1 0,0 5 0 31,1 1-2-31,-1 5-2 15,4 1 1-15,1 4 1 16,-3 0 1-16,4-2 1 16,-3-4 2-16,3-4 0 15,2-5 1-15,3-8 1 16,1-5-2-16,3-9 1 16,2-3 1-16,3-6 1 15,-5-3 2-15,-4-7 17 0,-7-3 9 16,-11 3 11-16,-2 6 12 15,-10 19-13-15,-1 12-9 16,-2 17-18-16,0 11-15 16,11 13-6-16,1 2-4 15,13 6-38-15,7-2-44 0,6 1-121 16,9 7 111-16</inkml:trace>
  <inkml:trace contextRef="#ctx0" brushRef="#br0" timeOffset="49434.57">19693 10090 882 0,'-3'3'122'0,"-2"2"89"0,-1-2-53 15,-2 2-84-15,-2-1-29 16,-3 1-30-16,0 0-6 15,-2 0-5-15,1 0-1 16,7 2-3 0,4 2-2-16,6 3-3 0,6 0 0 0,11 1-1 31,4 0 0-31,12-2 22 0,5 1 11 0,-1-3 7 16,1 4 5-16,-18-4 1 15,-10-2-2-15,-15 2 0 31,-15-1-2-31,-13 1-52 0,-6 1-41 0,-5-3-126 32,2 0-108-32,12-4 157 15</inkml:trace>
  <inkml:trace contextRef="#ctx0" brushRef="#br0" timeOffset="49621.43">19877 9998 1052 0,'-3'26'146'16,"-2"7"197"-16,2 5-272 15,2 4-63-15,-1 1-4 16,5-4-3-16,4-5 3 16,2-7-59-16,1-4-65 0,0-4 70 15</inkml:trace>
  <inkml:trace contextRef="#ctx0" brushRef="#br0" timeOffset="50024.32">19870 10209 1026 0,'12'-12'136'0,"5"2"121"16,-1 2-129-16,6 2-28 15,2 3-27-15,3 1-16 16,-1 1-11-16,-8 3-29 0,-3 2-6 15,-8 1-3 1,-5 3 0-16,-2 0-7 16,-1 6-1-16,1 7-2 15,-1-1-2-15,2 2 4 16,6-6-1-16,2-8 1 0,7 1 1 16,3-9 2-16,4-1 8 15,-2-8 2-15,1-1 2 16,-10-5 5-16,-6 3-5 15,-15-3 3-15,-8-2-2 16,-5 5-6-16,-6-2-4 0,5 7-5 16,2 2-1-16,7 1-4 15,5 4-2-15,9 0-4 16,5 2 0-16,13-3 0 16,4-2 1-16,8-4-18 15,5 4-39-15,3 0-146 16,-5 0-175-16,1 1 207 15</inkml:trace>
  <inkml:trace contextRef="#ctx0" brushRef="#br0" timeOffset="50462.83">20433 10111 957 0,'4'-6'136'31,"1"-1"100"-31,3-2-62 0,3 3-29 0,3-1-24 16,-2 1-20-16,2 2-44 16,0 3-18-16,-5 3-32 15,-1 6-3-15,-6 3-4 16,-2 2 0-16,-5 3-6 16,-1 3-1-16,-4 1 0 0,0-2 1 15,3-1 6 1,2-1-1-16,5-5-2 15,2 1 0-15,9-5-2 16,3-7-4-16,10 0-78 0,7-2-34 16,3-4-186-16,2-2 159 15</inkml:trace>
  <inkml:trace contextRef="#ctx0" brushRef="#br0" timeOffset="50569.63">20812 10090 1124 0,'-1'1'114'0,"1"0"202"0,1-3-400 16,4-3-118-16,3-6 114 15</inkml:trace>
  <inkml:trace contextRef="#ctx0" brushRef="#br0" timeOffset="50933.6">20956 9918 1640 0,'1'15'74'0,"1"5"0"0,0 4-23 31,0 4-41-31,2 0-7 0,1 0-1 0,1-3 0 16,4-3-1-16,2-3 1 15,2-5-1 1,2-3-1-16,1-8-1 15,2-3-1-15,-1-3-2 16,2-4 1-16,3 0-2 16,0 0 3-16,-5 3 2 15,-2 0 2-15,-2 5 4 16,-3 4-1-16,2 5-3 16,0 3 0-16,-1 4-1 15,-1-2-1-15,4-3 0 16,0-3 0-16,7-5 0 15,6-3 0-15,0-2-36 16,8-1-41-16,3-12-140 16,-1 1 121-16</inkml:trace>
  <inkml:trace contextRef="#ctx0" brushRef="#br0" timeOffset="51269.13">20799 10572 1302 0,'12'7'106'0,"-4"-5"70"0,4-3-103 16,-5-5-109-16,-1-1-77 15,-1-2-260-15,-2 3 203 16</inkml:trace>
  <inkml:trace contextRef="#ctx0" brushRef="#br0" timeOffset="51394.2">20995 10876 1891 0,'6'10'69'0,"-2"-4"-30"15,1-4-70-15,-5-3-170 16,0-1-147-16,-2 2 181 15</inkml:trace>
  <inkml:trace contextRef="#ctx0" brushRef="#br0" timeOffset="51535.89">21049 11226 1814 0,'5'12'68'0,"1"-5"-44"0,0-7-75 16,2-8-271-16,1-5 195 15</inkml:trace>
  <inkml:trace contextRef="#ctx0" brushRef="#br0" timeOffset="51646.87">21131 11312 1236 0,'-3'35'252'0,"-1"-2"278"0,-3-5-278 0,7-12-133 31,-1-8-86-31,5-19 88 0,13-12-96 0</inkml:trace>
  <inkml:trace contextRef="#ctx0" brushRef="#br0" timeOffset="62225.11">15830 8343 352 0,'-5'-4'159'16,"-2"-2"121"-1,-2 4-24-15,1 1-29 0,3 0-52 16,-1 1-24-16,4 0-43 15,2 1-10-15,3 1-25 16,4 9-15-16,2 11-22 16,2 4-15-16,1 16-16 15,-4-2-2-15,3 4-5 16,0 3-4-16,-5-3-13 16,-1-1 0-16,-4-5 4 15,-1-7 4-15,-5-9 14 16,-2-2 1-16,-7-11 0 15,0-2 0-15,4-4-1 16,9-3-1-16,-8-7-1 16,9-1-1-16,17-7-1 15,-3-3 0-15,19 1 1 0,2-2 10 16,-9 7 12-16,5 4 5 16,-8 4 4-16,-1 5-6 15,-3 4-7-15,-6 1-4 16,-6 4-1-16,-3 1 0 0,-9 5-5 15,-6 1 0 1,-5 1-4-16,-6 0-9 0,2-3-42 16,-1-2-27-16,2-8-97 15,3-5-100-15,8-16 155 16</inkml:trace>
  <inkml:trace contextRef="#ctx0" brushRef="#br0" timeOffset="62633.4">16105 8415 1178 0,'8'-12'128'0,"-1"-1"101"15,2 1-18-15,-1 3-29 16,1 5-40-16,1 10-56 16,0 6-28-16,-1 16-46 15,-1 6-6-15,-1 10-8 0,-1 7-3 16,0 5-27-16,0 3-21 15,1-3-13-15,-3-6-3 16,1-13 35-16,-1-7 20 16,-2-17 18-16,-2-11 5 15,3-8 1 1,-3-15 1-16,3-11 8 0,2-3 4 0,4 4 8 16,5 4 1-16,3 9-11 15,5 6-6-15,-1 9-13 16,-2 4-2-16,-1 7 0 15,0 4 0-15,-6 4 2 16,-2 3 1-16,-10 4 4 31,-7 0 1-31,-13-1 0 0,-7 3-2 0,-12-3-17 16,-4-4-20-16,5-7-59 16,4-7-43-16,13-11-182 15,9-7 181-15</inkml:trace>
  <inkml:trace contextRef="#ctx0" brushRef="#br0" timeOffset="62885.47">16620 8594 989 0,'7'-5'154'15,"-4"1"68"-15,-10 3 4 0,-8 1-27 16,-12 7-62-16,-4 4-26 16,1 11-51-16,2 3-18 0,8 9-29 15,6 2-10-15,11-2-8 16,3-1-2-16,10-7-1 16,5-4 2-16,3-5-68 15,5-4-67-15,5-4 79 16</inkml:trace>
  <inkml:trace contextRef="#ctx0" brushRef="#br0" timeOffset="63073.94">16800 8755 1435 0,'0'1'64'15,"0"-1"43"-15,0-3-93 16,0-4-79-16,3-3-62 16,4-4 67-16</inkml:trace>
  <inkml:trace contextRef="#ctx0" brushRef="#br0" timeOffset="63515.06">17001 8739 1060 0,'-15'10'117'0,"-1"4"46"0,3 3-52 16,0 5-23-16,8 4-62 16,1 0-17-16,8-2-11 15,4-4-3-15,9-7 2 16,2-6 1-16,5-8 9 15,0-2 11-15,-1-9 15 16,-3 2 20-16,-3 0 18 16,-4-2-1-16,-8 6 10 15,-1-3-11-15,-5 6-15 0,-2 3-11 16,-1 4-26-16,2 7-12 16,2 3-9-16,1 1 0 15,9 1 1-15,7-3 2 16,10-7 0-16,4-5 2 15,0-8 21-15,-2-3 13 16,-5-3 26-16,-4-1 12 16,-8 0 5-16,-5-1-2 0,-7 3-11 15,-2-2-11-15,-7 2-24 16,-5-2-14 0,-13 3-54-16,-3 4-41 0,-12 7-111 15,0 4-83-15,3 0 145 16</inkml:trace>
  <inkml:trace contextRef="#ctx0" brushRef="#br0" timeOffset="63924.71">17413 8763 1273 0,'28'8'88'0,"-7"3"78"15,-2 5-6-15,-14 2-69 16,0 2-6-16,-5-4-65 15,-1-1-3-15,-2-4-6 0,0-6 0 16,3-5 11 0,0-1 14-16,3-6 25 0,3-3 7 15,4-5 5-15,3-2-10 16,5 3-17-16,-1 2-6 16,1 11-20-16,-3 5-5 15,-7 3-14-15,2 4-2 0,-7-1-12 16,5-2-5-1,5 4-6-15,-1-3 0 0,-1-5 11 16,-5-4 6-16,-1-3 9 16,-1-2 3-16,5 1 4 15,-1-3 6-15,9 1 3 16,2 2-2-16,1 1-1 16,-2 6-5-16,-1 7-4 15,-1 1 0-15,7 7-4 16,-2-3 1-16,-1 0-68 15,-2-3-55 1,-2-8-285-16,4-3 230 0</inkml:trace>
  <inkml:trace contextRef="#ctx0" brushRef="#br0" timeOffset="64993.93">16504 7220 307 0,'12'-8'64'0,"4"-3"86"15,2 2 28 1,11-2 11-16,6 1-9 15,14 1-28-15,7-2-12 16,13 4-20-16,3 2-19 16,11 8-46-16,14 1-16 15,11 6-30-15,1-3-4 0,2-4-2 16,0-1 0-16,-9-6 1 16,-3 2-11-16,-22-6-146 15,-18 1 110-15</inkml:trace>
  <inkml:trace contextRef="#ctx0" brushRef="#br0" timeOffset="65592.05">17162 6872 646 0,'5'-4'116'0,"-2"-1"98"15,0-1-17-15,-3 1-67 16,-1-1-28-16,-2 3-42 15,-7 1-19-15,-7 4-21 16,-4 1-6-16,-3 5-9 16,1 1-2-16,5 2-2 15,5 0-1-15,10 0-1 16,6-2 5-16,10 2 10 16,3-1 3-16,12 4 7 0,5 2-3 15,3 0-6-15,-5-1-2 16,-10 0-5-16,-7-1-1 15,-15 1 1-15,-11-1 1 16,-12 2 0-16,-8-4-11 16,-9 2-59-16,3-2-36 15,3-8-137-15,5 1-159 0,13-11 230 16</inkml:trace>
  <inkml:trace contextRef="#ctx0" brushRef="#br0" timeOffset="65796.56">17310 6742 1092 0,'7'0'146'16,"-2"2"44"-16,-2 5-8 16,-6 4-35-16,2 10-75 15,1 5-22-15,0 8-31 16,4 4-9-16,-4 4-17 15,0-4-34-15,0 0-118 16,0-1-131-16,2-8 150 16</inkml:trace>
  <inkml:trace contextRef="#ctx0" brushRef="#br0" timeOffset="66519.2">17300 6898 956 0,'11'-8'132'0,"4"2"86"16,-3 2-22-16,5 4-88 16,3 2-41-16,-1 4-47 15,2 3-9-15,-8 2-7 16,0 2-1-16,-5 2 0 16,-2 1-1-16,-1-2 2 15,1 1 0-15,1-8 0 16,2-2 4-16,7-8 20 15,5-5 5-15,3-7 6 16,3-3 0-16,-15-2-16 16,-4-1-5-16,-13 2-3 15,-16 1-5-15,-1 7-5 16,-8 0-4-16,1 7-4 16,5 4 0-16,6 2-2 15,3 3 0-15,13 0 0 0,3-2 0 16,15-1 1-16,2-2 1 15,17 0 2-15,7 0-1 16,6 3 1 0,2 2 1-16,-9 4 0 0,-7 0 0 15,-12 1 2-15,-7 1-1 16,-12-4 3-16,-3-1 1 16,0-2 0-16,-1-4 0 0,-1-3-2 15,6-2-1-15,-1-9-1 16,2 0-1-16,3 0 0 15,1 1 0-15,5 5-1 16,1 3 0-16,0 5 1 16,-6 2 0-16,-2 4-1 15,-1 2 0-15,1 1 1 16,2 1 1 0,1-5 2-16,0-2 1 0,1-3 15 15,1-4 4 1,-2-3 19-16,-3-2 14 0,-2 0-6 15,-1-1-4-15,4 6-8 16,-2 2-12-16,4 7 2 16,-1 7-2-16,1 7-14 15,4 7-3-15,-10 5-10 16,0 2 0-16,-12 2-5 16,-7-2-11-16,-5-1-16 0,-6-1-23 15,-2-3-87-15,1-2-76 16,4-7 116-16</inkml:trace>
  <inkml:trace contextRef="#ctx0" brushRef="#br0" timeOffset="66802.16">18141 6693 1421 0,'-2'14'109'0,"-4"8"42"15,-1 7 4-15,1 13-54 16,5 6-33-16,-2 2-31 15,3 2-20-15,2-6-68 16,-2-3-60-16,10-1 61 0</inkml:trace>
  <inkml:trace contextRef="#ctx0" brushRef="#br0" timeOffset="70258.78">16771 7459 719 0,'9'4'78'0,"-2"-1"64"16,-2-5 4-16,3-1-10 16,-8-2-30-16,12-4-30 15,3-1-11-15,-1 0-9 16,2 0 0-16,1 6-8 31,3-1-1-31,17 1 2 0,13 1 7 0,26 0 3 31,12 3-8-31,15 2-19 0,5 3-10 16,6-2-21-16,5 3-1 0,-13 0 3 0,-5-1 0 16,-26-1-55-16,-17-1-60 15,-8 0 62-15</inkml:trace>
  <inkml:trace contextRef="#ctx0" brushRef="#br0" timeOffset="71006.53">17843 7608 860 0,'0'8'122'0,"-2"1"52"16,0 0-34-16,-1-3-91 16,0-1-61-16,3-3-104 15,4 0-162-15,3 6 154 16</inkml:trace>
  <inkml:trace contextRef="#ctx0" brushRef="#br0" timeOffset="71147.06">17915 7943 1163 0,'-2'16'69'16,"-1"-4"21"-16,-1-7-45 16,0-7-28-16,3 0-44 15,1-4-96-15,0 2-92 16,2 9 111-1</inkml:trace>
  <inkml:trace contextRef="#ctx0" brushRef="#br0" timeOffset="71258.63">17871 8180 1285 0,'-3'17'133'0,"-4"-4"67"0,2-3-40 0,1-7-78 16,0-3-36-16,1-6-73 15,-1-1 24-15</inkml:trace>
  <inkml:trace contextRef="#ctx0" brushRef="#br0" timeOffset="78082.64">1309 10427 383 0,'4'0'19'0,"-2"-1"4"15,-2 0-17-15,1-2 62 16,-1-1 22-16,4-3 34 15,1-2 15-15,1-3-62 16,5-1-14-16,5-3-22 16,4-2 2-16,12-6 19 15,3-4 11-15,17-3 16 16,5-1-3-16,12-1-15 16,1 2-18-16,-3 0-28 15,5 2-9-15,8 5-13 16,2 5 1-16,-3 8-3 15,-4 5 0-15,-15 13 2 0,-5 6 0 16,-3 11 1-16,0 0 1 16,-2 5 0-16,-2-2-1 15,-2-7-1-15,0-3 0 16,-1-10-3-16,5-3 0 0,13-7 1 16,12-5 11-16,13-1 11 31,1-2 12-31,-2 2 3 0,-5 3-11 0,0 4-11 15,-4 2-7-15,-7 11-3 16,-5 4 3-16,-19 5 0 16,-2 2-1-16,-5-3-1 15,8-3-3-15,11-5-1 16,6-3-2 0,9-8-1-16,-1-2-1 0,2-2-2 15,3 0 0-15,9 1 2 16,-6 1 0-16,-7 8 1 15,-12 6 1-15,-22 13 2 0,0 12 3 16,-17 13 2-16,-6 14 2 16,-9 16-8-16,-4 1-2 31,-1-5-10-31,1-6-4 0,16-15 0 0,11-6-1 16,17-5 4-1,6-7 2-15,4-2 9 0,-1-1 5 0,-3-1 7 31,2 5 2-31,-6 5 3 0,-3 4-3 0,-4 17-1 16,-11 7-3 0,-6 23 0-1,-6 7 2-15,-7 5-3 16,4 5-1-16,2-8-6 16,0-2-4-16,7-10-2 15,4-6 1-15,3-10 0 16,3-5 3-16,4 1 1 15,-2 2 3-15,-12 4 4 16,-6 6 0-16,-22 14 34 16,-14 5 6-16,-19 12 27 15,-10 7 16-15,-9 7 6 0,-2 2-7 16,-15-1-18-16,-3-5-17 16,-3-14-40-16,3-5-2 15,7-15-9-15,0-5 4 16,-22-11 8-16,-10-5 2 15,-12-9 0-15,-14-6-3 16,-10-9-6-16,-3-6-7 0,-27-9-67 16,1-4-84-16,2-2-210 15,-13 4 191-15</inkml:trace>
  <inkml:trace contextRef="#ctx0" brushRef="#br0" timeOffset="78781.89">3960 14680 883 0,'0'-14'167'15,"1"1"191"1,4 2-160-16,-4 6-51 0,0 5-33 0,-2 16-48 31,-6 10-14-31,-2 26-39 16,-3 9-6-16,0 13-5 0,0 5-13 0,0-1-48 15,1-2-20-15,0-7-6 16,4-7 14-16,5-16 47 31,3-8 16-31,11-17 2 0,0-8-1 16,11-11 1-16,8-3 1 0,7-7 5 16,9-4 1-16,16-2-55 15,4-2-66-15,6-3-196 16,-4 2 171-16</inkml:trace>
  <inkml:trace contextRef="#ctx0" brushRef="#br0" timeOffset="79424.42">4530 15143 786 0,'-2'-21'157'0,"-4"-8"151"0,-4-5-52 16,-4-6-65-16,0 2-13 16,-2 12-30-16,-4 7-26 15,3 19-62-15,-1 8-30 16,0 19-50-1,1 13-20-15,6 8-26 16,1 6-2-16,8-8 14 0,3-9 12 16,6-18 26-16,3-13 8 0,3-14 4 15,3-6 7-15,1-14 19 16,3-2 9-16,1-3 16 16,-1 2 1-16,-2 11-4 15,-2 5-5 1,-4 11-13-1,-1 6-7-15,-5 15-12 16,-2 4-8-16,2 13-7 0,-1-4-1 16,3-6 1-1,3-6 4-15,3-15 2 16,3-3 2-16,-3-12 17 16,0-5 5-16,3-8 13 0,3-4 5 15,2 0-1-15,3 2 0 16,-2 11-11-16,-3 6-5 15,-3 17-10-15,-5 13-4 16,2 26-15-16,-4 14-22 0,-1 23-75 16,1 8-17-16,-6 4 1 15,-3 0 23-15,-3-13 73 16,-6-12 20-16,-3-28 31 16,0-15 15-16,-4-26 19 15,3-11 3-15,-6-24-9 16,0-13-13-16,4-25-25 15,3-11-6-15,18-9-4 16,6 0 3-16,11 3 9 16,3 10-3-16,6 15-6 15,5 12-3-15,2 23-7 16,2 11 4-16,-11 17 4 16,-2 8 5-16,-16 18 6 0,-13 8 3 15,-14 19-2-15,-14 5-3 16,-3 6-18-16,0-7-22 15,5-18-61-15,2-12-34 16,8-27-188-16,4-17 178 16</inkml:trace>
  <inkml:trace contextRef="#ctx0" brushRef="#br0" timeOffset="79611">5146 14398 1239 0,'22'-2'159'0,"-3"12"145"15,-4 11-43-15,-6 24-98 16,-4 13-27-16,-5 21-69 16,-5 9-29-16,0 5-19 15,1-4-35-15,3-17-101 16,3-6-101-16,8-15 103 16</inkml:trace>
  <inkml:trace contextRef="#ctx0" brushRef="#br0" timeOffset="80258.33">5177 15052 1385 0,'8'-20'94'15,"3"-1"49"1,2-1 4-16,3 4-25 0,2 1-9 16,2 4-28-16,2 2-19 0,-1 6-26 15,-1 2-10 1,-3 6-10-16,0 5-6 0,-2 11-1 15,-1 4 0-15,-3 8-3 16,2-4 0-16,-2-7-7 16,4-7-3-16,5-9 5 15,4-5 6-15,0-14 34 16,-2-6 11-16,-10-11 1 16,-3-4 2-16,-11 0-20 15,-6 1-1-15,-15 8-4 16,-6 7-7-16,-10 10-15 15,4 4-9-15,8 7-13 16,8 1-9 0,16 0-16-16,11-2-2 0,18-4 4 15,13-4 5-15,12-2 17 16,1 2 4-16,1 6 3 16,-8 5 3-16,-1 14 4 0,-4 4 1 15,-7 14 4-15,-4 8 1 16,-11 9-37-16,-4 8-24 15,-7 8-32-15,-6-3-2 16,-8-5 40-16,-3-14 26 16,-2-21 44-16,0-14 16 0,-1-20 25 15,-3-12 15-15,-1-17 10 16,-1-12-8-16,8-5-15 31,6-5-9-31,10 7-19 0,8 3-7 16,4 7-15-16,6 3-8 0,0 7-7 15,2 5-1-15,6 5 0 16,-4 6-1-16,-3 10 2 16,-5 4-1-16,-8 11 4 31,-1 7 2-31,-12 12-1 0,-7 5-7 0,-17 11-36 31,-11 5-25-31,-11 4-69 0,-7 0-80 16,-18 12 122-16</inkml:trace>
  <inkml:trace contextRef="#ctx0" brushRef="#br0" timeOffset="86557.98">2920 10178 368 0,'-13'-7'74'15,"-2"-1"103"-15,8 3-35 16,0 5 19-16,0 0-14 0,0 6-25 16,1 5-11-1,2 4-21 1,4 5-5-16,6 14-13 0,-1 2-10 16,3 17-23-16,-2 12-10 0,0 15-15 15,7 12-5-15,-4 13-6 16,4 8 0-1,-1 11 1-15,3 2 0 16,2 8-1 0,2 3 1-16,4 5-1 15,-7 0-1-15,-4 2 1 16,-3 1-1-16,-6-4 1 16,-2 6-1-16,0 7 1 15,0 0-1-15,4 3 0 16,1-4-1-16,5-12 0 0,1 0-1 15,6-7 0-15,1-8-1 16,-2-9 1-16,1-5 0 16,-7-17 4-16,0-6-1 15,-7-15 4-15,-2-11 10 16,3-12 11-16,-1-7 8 0,2-9 8 16,-1-2-5-16,-1-4-8 15,0-1-7-15,-3 0-9 16,-1 4-5-16,-2-3-4 15,-3-1-10-15,0-4-62 16,0-8-53-16,-1-9 60 16</inkml:trace>
  <inkml:trace contextRef="#ctx0" brushRef="#br0" timeOffset="87626.98">3353 9414 587 0,'2'0'132'16,"-1"1"148"-16,2 2-30 15,-4 2-42-15,-3 1-19 16,-4 2-44-16,-4 0-17 16,-3-1-37-16,-3 0-19 15,-4-1-25-15,-2-1-7 0,-3 1-3 16,1 0-4-16,-3 1-4 16,3 1-6-16,3 2-13 15,3 3-5-15,3 9-11 16,1 5-4-16,5 17-1 15,2 5 1 1,4 12 3-16,-1 1 3 0,6-5 1 16,6-2 0-16,3-13-3 15,7-7-2-15,5-17-1 16,5-8 0-16,8-14-37 16,4-7-37-16,7-8-138 15,2-4-143-15,2 1 200 16</inkml:trace>
  <inkml:trace contextRef="#ctx0" brushRef="#br0" timeOffset="88024.96">3586 9737 744 0,'0'-4'120'16,"-2"-4"128"-16,0-2-75 15,-3-2-5-15,-3-1-30 16,-4-3-27-1,-1 2-24-15,-3 1-42 0,0 4-10 16,3 15-26-16,-3 4-10 0,6 17-9 16,-1 4 0-16,6 6 2 15,4 2 3 1,5-7 0-16,2-4 0 0,10-10 0 16,0-7 0-16,1-9 4 15,2-6 1-15,-2-10 5 16,1-7 6-16,-4-5 14 15,-1-1 11-15,-7 4 7 16,-1 2 0-16,-3 9-13 16,-2 3-11-16,0 9-15 15,1 7-3-15,2 7-1 16,2 3-1-16,4 0 1 16,2-3-1-16,9-4-6 15,5 0-26-15,3-6-94 0,5-1-114 16,-7-6 126-16</inkml:trace>
  <inkml:trace contextRef="#ctx0" brushRef="#br0" timeOffset="88758.13">3970 9674 944 0,'-6'4'136'0,"-7"4"108"15,-1 1-33 1,-6 5-80-16,-3 1-32 0,2 2-51 15,4 1-19-15,4 5-25 16,4 0-6-16,10 5-5 16,3-1-1-16,12-2 0 31,2-3 2-31,6-6 0 0,5-5 2 16,1-11 1-16,3-4 2 0,-1-13 1 15,2-5 0-15,0-12 3 16,-3-7 1-16,-3-15 1 15,-8-6 1-15,-6-13 1 16,-4-1 1-16,-10-1 0 16,-3 5 1-16,-5 2-1 15,0 6 2-15,2 17 11 16,1 10 11-16,2 29 3 0,1 13 0 16,3 31-13-16,1 12-10 15,3 23-5-15,-1 7-1 16,2 14-3-16,0 4-1 15,2 2 2-15,2-9 1 16,1-26 1-16,-2-10 1 16,1-28 0-1,-5-8-2-15,0-17 6 0,-1-11 1 0,0-14 1 16,0-5-1-16,2-3-6 16,3 4-2-16,4 10-4 15,0 7 0-15,6 14-2 16,0 9-1-16,5 12 1 31,0 2 2-31,0-1 0 0,4-8 1 0,2-13 4 16,4-4 8-16,6-13 12 15,-4-4 5-15,-5-7 11 16,-5 1-3-16,-11-6 4 16,-6-2 4-16,-7 4 9 15,-5-1 3-15,-6 14-2 16,-4 7-10-16,-3 21-27 15,-2 11-10-15,7 16-14 16,0 5-1-16,18-1 1 0,10-5-2 16,16-11 3-1,4-7-1-15,6-9 2 0,-1-4 2 16,0-8-24-16,3-1-30 16,-4-4-142-16,3-2-55 15,-12 4 120-15</inkml:trace>
  <inkml:trace contextRef="#ctx0" brushRef="#br0" timeOffset="89386.54">2949 8466 1268 0,'2'7'83'0,"-1"7"28"16,0 3-7-16,-1 13-37 15,3 4-12-15,-2 13-16 16,6 6-12-16,0 11-17 16,1-2-3-16,-2-2-1 0,2-3-19 15,-2-13-75 1,-2-6-64-16,-4-10 72 0</inkml:trace>
  <inkml:trace contextRef="#ctx0" brushRef="#br0" timeOffset="89779.37">2945 8687 671 0,'-4'-52'119'0,"6"3"119"16,4 5-44-16,13 5-23 15,3 6-17-15,6 7-21 16,3 5-23-16,1 12-51 15,1 5-19-15,-3 10-24 16,-5 9-5-16,-14 12 4 16,-8 7 2-16,-16 11 1 15,-8 3-2-15,-5 0-9 16,-1-4-6-16,7-12-5 16,2-10-4-16,14-15-4 15,4-5 0-15,8-10 0 16,11-1 4-16,9-2 9 15,3 0 5-15,9 4 10 16,4 2-1-16,0 5 1 0,0 4-1 16,-17 5-1-16,-11 8 8 15,-21 9 6-15,-15 7 3 16,-16 8-5-16,-5 1-7 16,-4-3-6-1,3-4-19-15,12-11-71 0,5-9-59 16,10-14-196-16,6-8 181 0</inkml:trace>
  <inkml:trace contextRef="#ctx0" brushRef="#br0" timeOffset="90173.28">3421 8691 412 0,'36'10'124'0,"-2"9"140"16,-6 5-18-16,-11 9-64 15,-6 3-28-15,-10 2-54 16,-5-4-25-16,-4-6-20 15,-3-7-6-15,-2-15-13 16,2-3-9-16,1-14-16 16,3-10-5-16,7-10-8 15,6-6 1-15,10-4 21 16,2 3 14-16,7 8 15 16,6 5 1-16,0 13-19 15,4 5-13-15,0 8-11 0,-3 6-2 16,-9 13 2-16,-7 4 2 15,-9 7 3-15,-4 1-1 16,0-5-5-16,2-5-2 16,5-13-4-16,4-5 0 15,6-9 3-15,2-7 13 16,0-10 21-16,-2-6 8 16,-6-6 6-1,-5 0-6-15,-8 4-12 0,-2 5-4 0,-11 10-7 16,-5 4-7-16,-15 10-59 15,-5 5-56-15,-11 11-165 16,4 4 143-16</inkml:trace>
  <inkml:trace contextRef="#ctx0" brushRef="#br0" timeOffset="90534.86">4021 8684 676 0,'20'15'107'0,"-4"2"104"16,-6-1-26-16,-4 0-63 0,-5-3-23 16,0-6-28-16,-1-2-4 15,-1-10-9-15,-2-2-3 16,0-5-27-16,0-1-3 16,0 4 2-16,1 1 0 15,2 8-4-15,2 0-8 16,2 9-14-16,4 5-1 15,4 8-2-15,8 1-1 16,6-4-1-16,7-2 1 16,6-14-1-1,1-5 11-15,-1-8 26 0,-3-5 16 0,-8-1 26 16,-10 0 5-16,-10 4 5 16,-4 1-9-16,-12 1-19 15,-5-1-16-15,-6-3-31 16,-6 0-36-16,3-1-97 15,3 1-66-15,13 1 86 16</inkml:trace>
  <inkml:trace contextRef="#ctx0" brushRef="#br0" timeOffset="90785.75">4578 8577 750 0,'5'11'177'0,"-13"4"155"16,-8 1-53-16,-14 6-98 0,-2 0-56 15,4 2-60-15,4-1-27 16,10-2-30 0,7-3-6-16,11-1-7 0,7-2-3 15,11 1 2-15,6 1 4 16,11 1 5-16,0 4 3 16,-7 4 4-1,-6 6 0-15,-18 3 3 0,-8 3 1 0,-24 10-8 16,-9 0-35-1,-8 3-204-15,-1-5 156 0</inkml:trace>
  <inkml:trace contextRef="#ctx0" brushRef="#br0" timeOffset="91257.14">4758 8892 613 0,'12'3'136'0,"1"-3"114"16,-2-3-15-16,3-8-51 16,0-6-32-1,0-9-32-15,4-3-17 0,-5-2-18 16,-1 3-3-16,-9 7 2 16,-2 4-9-16,-6 12-24 15,-7 5-11-15,-6 15-27 0,-2 5-8 16,0 8-6-16,1 4-2 15,5-2-2 1,6-3-1-16,13-4-3 0,1-4 0 16,13-4 0-16,2-3 3 15,4-5 3-15,3-1 2 16,-1-1 2-16,-2 0 1 16,-7 1 1-16,-3 0 2 0,-9 1 4 15,-5-2 2-15,-7-1 1 16,-3-1 0-16,-2-3-4 31,-2 0-3-31,7-3-6 0,4-5-5 0,11-4-4 16,8-4-1-16,19-9 1 15,9-4 2-15,8-4 5 16,-1-3 1-16,-6 2 2 16,-6 3 0-1,-6 5-36-15,-3 2-5 0,-8 2 17 16</inkml:trace>
  <inkml:trace contextRef="#ctx0" brushRef="#br0" timeOffset="114358.32">18586 11049 900 0,'18'-16'151'0,"-1"0"161"16,-4 5-166-16,-3 0-65 16,-1 3-30-16,-4 3-20 0,-3 0 4 15,-2 0 15 1,-4 0 4-16,-8 2-3 0,-2 4-7 16,-17 12-23-16,-10 5-11 15,-24 12-10-15,-14 0-2 16,-6 4-14-16,-6 4-13 15,-16-2-16 1,-7 3-2-16,-9 0 15 0,-14 0 11 0,-5 4 19 16,4 1 2-16,-29 3 2 31,4 1-1-31,0-2-1 16,-13-1-14-16,11-6-1 15,-7-4 0-15,-4-4 6 0,14-2 20 16,-19-2 13-16,10-2 2 0,-6-4-1 31,-6-1-7-31,17-4-10 16,-12-2-5-16,18-2-3 15,-4-2 0-15,2-2 0 0,8-3 1 16,-6-2 2-16,7-3 2 16,12-1-1-16,-7-1 11 15,7 0 31-15,4 2 8 16,-18 4 42-16,6 4 7 15,-1 5 0-15,-9-2-1 16,6 2-25-16,4-2-17 0,-14-5-25 16,15-1-9-16,-7-6-14 15,-6-4-2-15,23-3-4 16,-1 0-2-16,2 0-2 16,12 1-2-16,7 2 4 15,-9 3 1-15,18-2 0 16,4 1-2-16,10 0-3 15,10 0-1-15,13 0 0 16,2 0 1-16,4 2-2 16,6-2 0-16,16 1-4 15,7-1 0-15,13 2-45 16,4 1-34-16,2 0-115 16,4 1-128-16,3-7 186 0</inkml:trace>
  <inkml:trace contextRef="#ctx0" brushRef="#br0" timeOffset="114724.03">10192 11694 1445 0,'0'0'38'0,"-5"-1"-27"15,-1 1-2-15,-4 0-2 16,1-1-4-16,6 1 24 16,-1-2 9-16,3-1 8 15,0 1 2-15,1 2-26 16,0 0-10-16,-2 5-11 16,1 6 0-16,-6 7 1 15,-3 4 3-15,-5 4 16 16,-4 1 7-16,2 2 15 15,-1 0 2-15,8 2-12 0,3 1-6 16,8-8-15-16,6-2-4 16,13-9-5-1,8-6 1-15,18-9-36 0,6-8-45 16,16-18-145-16,2-12-176 0,3-14 218 16</inkml:trace>
  <inkml:trace contextRef="#ctx0" brushRef="#br0" timeOffset="115549.83">7815 11104 960 0,'0'3'81'0,"0"-2"65"16,0-1-4-16,0 1-7 15,0-1-4-15,-2 0-29 16,-3 3-27-16,-5-2-41 16,-5 4-15-16,-3 7-13 15,-4 2-4-15,-4 4-2 16,4-1-1-16,6-1 0 15,5-2-2-15,15-1-2 16,3-2-1-16,9-2 1 0,4-2 3 16,4-1 12-16,3 0 8 15,2-1 13 1,-5 0 0-16,4 2-4 0,-9 3-4 16,-13 5 0-16,-6 4-1 15,-16 8 0-15,-5 4-5 16,-7 5-22-16,-3-5-35 15,0 2-104-15,-11-9-94 16,10-9 121-16</inkml:trace>
  <inkml:trace contextRef="#ctx0" brushRef="#br0" timeOffset="115759.14">7943 10792 1033 0,'17'-14'120'0,"-3"8"94"16,-2 8-37-16,-9 20-62 16,-4 9-28-16,-4 20-46 15,-2 10-12 1,1 8-20-16,3 2-3 0,4-6-36 0,3-4-12 16</inkml:trace>
  <inkml:trace contextRef="#ctx0" brushRef="#br0" timeOffset="116566.66">7873 11227 807 0,'15'-12'168'15,"2"-1"157"-15,6-3-113 16,4 1-18-16,9 2-56 31,3-2-26-31,6 0-57 0,-7-2-19 0,-6 4-19 16,-2 1-5-16,-16 8-4 31,-2 7 1-31,-11 12-2 0,-5 3 0 0,-5 12-1 16,-1 5-1-16,-1 8-2 15,2-2 0-15,4-8-3 16,5-8 0-16,14-15-1 0,2-9 6 15,3-12 27-15,3-7 6 16,-4-14 4 0,1-1-4-16,-1-6-23 0,-4 0-4 31,-6 3 5-31,-4 0-5 0,-9 9 6 0,-4 2-1 31,-5 11-11-31,-2 8 0 0,0 12-10 0,1 7-2 16,4 7 1-1,2 0-1-15,10-5 2 16,4-1-1-16,12-8 1 16,4-3 0-16,7-3 4 15,6-3 1-15,2-1 0 16,2 2 0-16,2-1 0 16,-7 2 2-16,-9 1 2 15,-7 1 0-15,-15 4 1 16,-3 1-2-16,-7-2-11 15,2 0-5-15,2-3-4 16,3-2-1-16,6-4 9 16,5-1 3-16,14-2 0 0,1-2 2 15,7 0 1 1,4-3 1-16,-5 0 2 0,1 2 0 16,-6 3 2-16,-4 3 2 15,-9 2 2-15,-11 3 3 16,4 0 0-16,-12 5 0 0,-2 2-4 15,-1 5-2 1,2 2-3-16,1 2-2 0,2 4 1 16,3-1-1-16,1 4 1 15,1 1 6 1,3 4 6-16,1 3 1 0,2 6 2 16,-2 5-5-16,-2 4-3 15,-3 4 0-15,-9-1 3 16,-6-2 0-16,-11-5 4 15,-5-3-28-15,-4-13-114 16,-8-6-97-16,2-16 106 16</inkml:trace>
  <inkml:trace contextRef="#ctx0" brushRef="#br0" timeOffset="116783.93">8961 10968 950 0,'37'1'185'0,"-12"7"200"16,-9 5-139-16,-12 13-70 15,-8 6-42-15,-2 7-60 16,-9 2-21-16,0-7-34 16,10-3-7-16,-3-13-32 15,8-5-36-15,8-11-114 16,1-1-205-16,12-4 216 15</inkml:trace>
  <inkml:trace contextRef="#ctx0" brushRef="#br0" timeOffset="117055.14">9166 10844 1157 0,'-3'4'122'0,"1"4"105"0,0 2-43 16,5-2-35-16,2-2-23 15,13-6-29 1,3-3-12-16,14-5-6 0,10 1-11 16,1 1-24-1,6 3-12-15,-13 7-19 0,-10 5-3 0,-13 13-4 16,-9 8-4-16,-10 13 0 16,-9 7 2-1,-6 4-1 1,-7-1 4-16,0-9-49 0,3-3-35 15,6-14-93-15,8-4-75 0,12-15 138 16</inkml:trace>
  <inkml:trace contextRef="#ctx0" brushRef="#br0" timeOffset="117196.24">9600 11042 1270 0,'3'13'163'0,"-4"2"93"16,-7 3-98-16,-5-2-53 15,-2-8-98 1,3-4-82-16,7-16 45 0</inkml:trace>
  <inkml:trace contextRef="#ctx0" brushRef="#br0" timeOffset="117794.37">9906 10548 1014 0,'-2'26'102'0,"0"6"110"16,-6 5-46-16,1 13-1 16,-2 3-40-16,0 10-69 15,-7 3-22-15,4-1-22 16,-1-7-4-16,6-11-5 15,6-10-4-15,2-21-5 16,10-6-5-16,-2-19-2 16,3-10 2-16,6-5 3 0,-3-7 3 15,3 4 14 1,0 5 6-16,-1 10-1 16,-2 10 2-16,-5 12-10 0,-1 7-4 15,-2 8 2-15,0-5 0 16,1-6-1-16,1-3 0 15,4-12-1-15,-1-6 13 0,2-8 26 16,2-5 7-16,-5-12 42 16,2 0-1-16,-4-9-17 15,1-4-3 1,-2-2-24-16,0 0-6 0,-1 4 15 16,0 4-9-16,-4 7-7 15,-1 4-8-15,-2 6-21 16,-1 4 0-16,1 10-9 15,0-1 0-15,5 3-3 16,0 0 1-16,1 0 2 16,1 2-1-16,-1 2 0 0,-2 3-1 15,-2 13 1 1,-2 6-1-16,-5 18 1 0,-4 7-1 16,-3 8 0-16,1 6 2 15,2 0 1-15,2-4-3 0,5-6-67 16,4-8-41-16,5-15-133 15,1-8-105-15,8-10 199 16</inkml:trace>
  <inkml:trace contextRef="#ctx0" brushRef="#br0" timeOffset="117998.69">10037 10787 875 0,'3'5'187'15,"3"0"227"-15,7 1-248 16,3-2-7-16,4-2-64 16,4-3-25-16,5-4-41 0,-2-1-2 15,6-3-103-15,1 0-74 16,-4 1-229-16,-2 3 185 16</inkml:trace>
  <inkml:trace contextRef="#ctx0" brushRef="#br0" timeOffset="118532.26">10382 10830 375 0,'1'31'171'15,"-1"0"175"-15,-2-1-28 16,0-6-76-16,-6-6-32 0,1-8-48 16,-2-7-35-16,0-10-45 15,5-5-20-15,1-14-35 16,2-4 2-16,4-5-15 31,7 0-7-31,4 8-1 0,7 4 1 0,-1 12-1 16,-3 6 0-16,-2 9-6 15,-1 5-1 1,-5 6-1 0,-3 3 1-16,0-3 2 15,1-2 0-15,2-8-12 16,2-5-4-16,0-10 0 16,1-3 0-16,-2-5 15 15,1 1 2-15,-2 2 2 0,-1-1 0 16,4 6-1-16,-1 1 1 15,2 7 4-15,2 6-1 16,-1 5 1-16,1 6-4 16,0-1-3-16,-2-2-1 15,3-6 2-15,0-4-1 16,7-8 2-16,1-5 3 0,1-8 32 16,-2-6 17-16,-3-9 27 15,-2-7 9-15,-3-13-10 16,1-1-4-16,-3-9-16 15,2 7-6-15,-5 11-9 16,0 11-10-16,-8 23-13 16,-2 11-8-16,-8 27-16 15,-5 15-5-15,-3 31 1 16,-2 11 1-16,8 9 1 16,4 2 0-16,11-12-1 15,10-9-2-15,13-14-54 16,5-10-29-16,12-23-89 0,5-5-63 15,5-27 139-15</inkml:trace>
  <inkml:trace contextRef="#ctx0" brushRef="#br0" timeOffset="152694.44">8845 12505 512 0,'5'1'114'16,"-4"-1"129"-16,0-3-34 15,-1 0-7-15,-2 3-22 0,-4 3-31 16,-2 0-18-16,-6 0-33 16,-2 3-16-16,-4-1-31 31,-1 4-15-31,0 1-26 0,-1 1-5 0,3 4-4 15,1 2-1-15,7 0-3 16,3 0 0-16,8-2-3 16,3-2-1-16,12-3 0 15,3-1 1-15,8-3 8 16,5 0 4-16,5 2 10 16,-1 1 5-1,-10 4-4-15,-6 4 13 0,-19 4 15 16,-7 5-2-16,-17 4 1 15,-6 1-12-15,-5-1-33 0,0-4-32 32,3-3-86-32,2-4-76 0,7-9 97 15</inkml:trace>
  <inkml:trace contextRef="#ctx0" brushRef="#br0" timeOffset="152916.62">9030 12153 2060 0,'-7'14'41'0,"4"42"23"16,-2 9-15-16,0 6-18 15,-3 4-15-15,4-6-6 16,4-3-55-16,5-2-30 15,6-3-124 1,-1-2-90-16,1-11 165 0</inkml:trace>
  <inkml:trace contextRef="#ctx0" brushRef="#br0" timeOffset="153712.72">8918 12688 1265 0,'7'-5'118'0,"3"-1"90"16,-2-2-1-16,13-4-39 16,0 0-19-16,5-2-47 15,5-1-24-15,-1 3-33 16,2 1-16-16,-7 4-19 16,-5 3-3-16,-6 5-3 15,-3 3-1-15,-6 8 0 16,-4 5 1-16,-1 8-1 0,-3 1 1 15,1 2-1 1,1-2-1-16,4-7-2 0,4-5-1 16,5-12 1-16,4-5 0 15,3-11 9-15,5-4 0 16,0-7 11-16,0-1 2 16,-7 2-9-16,-3-2 8 0,-13 8-6 15,-8 1-1 1,-10 6 2-16,-4 2-7 0,0 4-10 15,1 3 1-15,9 2-3 16,9 0-3-16,-3 0-2 16,12 0-3-16,10 1-1 15,6 2 2-15,13 3 7 16,5 1 1-16,4 2 2 16,-4 0 0-16,-7-1 3 15,-10 1 1-15,-8-3 3 16,-8 0 0-16,-7-3-1 15,-4-1-1-15,-2-3-5 16,1-3 0-16,3-4-6 16,1 0-1-16,6 1 4 0,3 0-2 15,8 3 3-15,6-1 1 16,3 2-1-16,5-2 2 16,-1-3 0-16,-2-2 3 0,-7-3 3 15,-3-1 2 1,-12-1 0-1,-3-1 4-15,-8 1 8 0,-2 1 1 0,-2 6 4 16,2 7-9 0,3 10-8-16,1 9 2 0,6 12-4 15,7 6-1-15,7 7-4 16,6 1-4 0,9 6-2-16,-3 2 5 15,0-4 1-15,-10-1 3 0,-20-11 5 16,-9 1 2-16,-24-6 2 15,-9-2-15-15,-4-5-42 16,0-5-38-16,6-15-114 16,3-7-45-16,12-13-331 15,9-5 333-15</inkml:trace>
  <inkml:trace contextRef="#ctx0" brushRef="#br0" timeOffset="154124.6">10005 12329 1052 0,'4'-3'158'0,"0"3"138"15,0 3-32-15,1 12-80 0,2 5-32 16,-2 8-51-16,1 5-27 16,-2 5-39-16,-2 0-10 15,-2 4-19-15,-2-2-10 16,-2 0-63-16,0-4-46 16,0-4-176-16,2-4 157 0</inkml:trace>
  <inkml:trace contextRef="#ctx0" brushRef="#br0" timeOffset="154503.84">10472 12596 682 0,'-2'2'215'0,"2"7"-121"0,1 1 198 16,2 7-207-16,1 2-25 15,-4 7-1-15,-1 5-21 0,-4 5-52 16,0 0-45-16,-1 1-231 16,-2-4 185-16</inkml:trace>
  <inkml:trace contextRef="#ctx0" brushRef="#br0" timeOffset="154852.44">10930 12427 1070 0,'0'0'177'16,"-5"4"188"-16,-5 5-130 16,-8 4-64-16,-5 3-48 15,1 4-71-15,-1-1-18 16,5 0-32 0,0 0-4-16,9-5-5 0,8-2-2 0,9-5-2 15,5-1 1-15,8-1 11 16,2 2 7-16,2 4 10 15,1 3 4 1,-6 5 0-16,-5 3-3 0,-16 5-2 16,-9 3-9-1,-12 0-70-15,-7-1-65 0,0-11-348 16,2 2 284-16</inkml:trace>
  <inkml:trace contextRef="#ctx0" brushRef="#br0" timeOffset="155039.41">10962 12132 1329 0,'38'-21'180'0,"0"5"136"15,-6 19-112-15,-11 11-40 16,-12 21-61 0,-10 8-23-16,-9 20-43 0,-5 3-15 15,-4 4-2-15,4-3-37 0,5-14-132 31,8-5-116-31,7-15 124 0</inkml:trace>
  <inkml:trace contextRef="#ctx0" brushRef="#br0" timeOffset="155545.31">11012 12509 1021 0,'-3'-10'144'0,"0"3"126"16,2 3-43-16,5 0-49 15,4 1-28-15,12-2-38 16,4-3-14-16,11 1-23 16,3-3-11-16,2 0-23 15,-5 5-7-15,-10 3-16 16,-4 5-7-16,-11 4-2 16,-2 6 1-16,-8 6 3 0,-3 0 1 15,0 4-2-15,-4-5-4 16,7-6-8-16,3-3 2 15,3-9 9-15,4-6 10 16,0-11 6-16,1-3-3 16,1-1-7-16,-3 0-6 15,-3 4-8-15,0 2 1 0,-6 2-1 16,0 4-2-16,-1 5 2 16,-2 4-2-16,2 5-2 15,1 0-2-15,4 2-1 16,1-2 2-16,8 0-2 15,4-3 2-15,8 0-2 16,3-3 3-16,5 0-1 16,-1 3 2-16,-7 2 0 15,-3 2 0-15,-11 7-5 16,-7-1-2-16,-7 5-4 16,-3-2-5-16,1-7-16 15,5 0-11-15,6-9-37 16,5-8-24-16,7-7-42 15,4-2-50-15,4-3-217 0,1 3 244 16</inkml:trace>
  <inkml:trace contextRef="#ctx0" brushRef="#br0" timeOffset="155914.41">11723 12413 1074 0,'-7'12'124'0,"2"-2"103"15,-2-3-47-15,1-4-73 16,-1-3-23-16,2-2-43 15,1-2-19-15,3-2-18 16,1 2-3-16,4 3 0 16,-2 1 0-1,1 5 17-15,-1-1 15 0,-2 2 26 16,-1 3 23-16,1 4 9 16,0 1 1-16,4 3-9 15,0 1-19-15,0 1-21 16,-4 0-11-1,0 0-15-15,-1 1-4 0,-3 2-5 16,3 3-5-16,-2 2-3 16,-3-1-2-16,1 1-7 15,-1-3-1-15,-1-4 0 0,1-1 4 16,-1-4 6-16,0-3-1 16,0-4-8-16,-4-4-12 15,-1-4-34 1,-4-2-41-16,-4-2-101 15,-1-4-181-15,-2-3 215 0</inkml:trace>
  <inkml:trace contextRef="#ctx0" brushRef="#br0" timeOffset="156320.31">12020 12233 1576 0,'4'-1'114'0,"-4"0"69"0,2 0 0 15,4 2-30-15,10 3-19 16,3 5-49-16,2 1-16 15,0 5-36-15,-3 2-10 16,-4 7-18-16,-6 2-3 0,-9 4-2 31,-7 4-14-31,-10 1-38 0,-6 1-20 0,-4 1-8 32,-5-1 11-32,-1 1 42 0,10-2 19 0,11-7 11 15,14-4 7-15,22-9 17 16,5-4 1-16,10-11 2 15,3-4-5-15,3-14-27 16,2-5-38-16,9-4-119 16,9-1 99-16</inkml:trace>
  <inkml:trace contextRef="#ctx0" brushRef="#br0" timeOffset="156623.01">12772 12402 1592 0,'-5'13'81'16,"1"3"87"-16,6-3-167 16,4 1 6-16,3-1-76 15,2-4-96-15,12-2 97 0</inkml:trace>
  <inkml:trace contextRef="#ctx0" brushRef="#br0" timeOffset="156784.21">13171 12522 1719 0,'15'5'125'16,"2"-3"77"-16,-5-5-116 0,-4-5-75 15,-5-2-61-15,-2-11-214 16,7-6-257-16,13-10 287 15</inkml:trace>
  <inkml:trace contextRef="#ctx0" brushRef="#br0" timeOffset="156884.91">13462 12427 1565 0,'8'31'149'0,"0"-3"67"16,-6-4-62-16,-2-8-180 15,-4-11-125-15,9-10 87 16</inkml:trace>
  <inkml:trace contextRef="#ctx0" brushRef="#br0" timeOffset="157320.41">14231 12274 1263 0,'-13'13'179'15,"-6"3"169"1,-16 2-231-16,-7 2-26 0,-7 2-74 16,2 3-22-16,11-1-10 0,9-1-2 15,17-3-5-15,9-6 7 16,20-2 1 0,8-1-2-16,23 0 45 0,5 0 21 15,0 1 37-15,-5 3 13 16,-21-2-25-16,-12 3-15 15,-19 3-31-15,-10 2-26 0,-29 6-108 16,-11 0-88-16,-13 1 93 16</inkml:trace>
  <inkml:trace contextRef="#ctx0" brushRef="#br0" timeOffset="157526.51">14304 11990 1530 0,'32'-7'148'0,"-2"11"99"16,-5 9-64-16,-9 19-65 16,-6 10-36-16,-7 12-41 0,-2 7-11 15,-3 5-16 1,0-1-14-16,2-5-114 0,4-5-115 15,7-6 123-15</inkml:trace>
  <inkml:trace contextRef="#ctx0" brushRef="#br0" timeOffset="158224.34">14277 12486 1360 0,'19'-20'176'15,"3"-1"127"-15,13 2-95 16,7 0-22-16,5 1-56 16,8 1-29-16,-5 3-43 15,-3 4-11-15,-11 9-22 16,-11 3-7-16,-11 13-4 16,-5 5-6-16,-16 9-3 15,-2 5-1-15,-8 1-5 16,1 0-2-16,2-5 3 15,7-4 0-15,9-12 0 0,4-7 2 16,11-12 4-16,0-7 4 16,12-11 20-16,-4-2 7 15,-1-5 2-15,-3 1 1 16,-8 9-11-16,-4 2-5 0,-11 9-6 16,-3 6-4-16,-7 4-7 15,-4 6-6-15,0 5-8 16,0-2-3-1,7-1-4-15,4-4-1 0,8-3 4 16,9-1 0-16,11-5 5 16,3 0 3-16,14-4 3 15,-2 1 0 1,4 4 1-16,0 2 1 0,-9 9-2 16,-7 4 0-16,-10 9 0 15,-8 2-1-15,-7 2-3 16,-2-1-2-16,1-6-1 15,-3-3 2-15,4-9 4 0,2-5 1 16,8-7 2-16,9-8 5 16,10-10 18-16,3-4 5 15,1-5 12-15,1 4 6 16,-10 9 2-16,1 5 3 16,-6 17-8-16,-4 9-8 0,-8 12-17 31,-6 10-7-31,-8 14-6 0,-9 6 0 0,-2 13-6 15,-5 1-1-15,-3-2-22 16,-4-4-14-16,-11-14-43 16,1-8-35-16,-4-12-107 15,1-6-64-15,3-12 152 16</inkml:trace>
  <inkml:trace contextRef="#ctx0" brushRef="#br0" timeOffset="158667.47">15689 12061 1767 0,'-6'14'166'0,"-4"5"105"0,-6 12-152 16,-8 9-28-16,-8 20-65 16,-1 8-12-16,-4 14-17 0,4 1-19 15,7-10-42 1,10-9-9-16,22-20-5 15,9-11 17 1,17-18 44-16,1-8 22 16,1-12 48-16,3-4 18 15,-6-9 33-15,-2-1 3 16,-15-2-8-16,-11-4-6 0,-18 4-25 16,-11-1-17-16,-13 2-44 15,-1 7-26-15,-6 9-61 16,-2 3-36-16,9 5-110 15,5-1-160-15,27-8 226 16</inkml:trace>
  <inkml:trace contextRef="#ctx0" brushRef="#br0" timeOffset="159049.87">15993 12122 1913 0,'2'-4'135'0,"2"2"75"0,-2 4-26 16,-6 9-72-16,-2 4-14 16,-6 13-40-16,-2 4-19 15,-5 10-22-15,-6 0-8 16,-2-1-9-16,3-2-2 16,16-11-7-16,10-1-4 0,10-13-4 15,9-5-7-15,-4-9-32 16,3-3-24-1,3-8-82-15,-2 0-62 0,3-6-143 16,2-5-88-16,-1 0-1 16,-2-4 79-16,-7 6 332 15,-6 6 184-15,-7 7 219 16,-4 5 49-16,-7 11-55 16,1 6-32-16,2 14-74 15,-1 3-50-15,6 4-89 16,-2 4-36-16,-1 0-52 0,3 2-9 15,-3-1-69 1,1-4-31-16,7-2 46 16</inkml:trace>
  <inkml:trace contextRef="#ctx0" brushRef="#br0" timeOffset="209182.91">16537 13937 1018 0,'5'4'122'15,"1"1"84"1,6 2-90 0,-2 2-28-16,0 3-34 15,-3 7 1-15,-6 12 1 16,-2 11 2-16,-8 20-5 15,-4 10-6-15,-4 23-23 16,-2 13-11-16,4 32-13 16,1 14-6-16,7 36 0 15,2 16 1-15,1 27 4 16,2 9 1-16,2 6 0 16,5 0 5-16,4-27 23 15,6-16 3-15,5-30 16 16,4-20-6-16,7-25-24 0,-1-12-20 15,2-29-60-15,1-10-71 16,-5-28-285-16,-7-9 259 16</inkml:trace>
  <inkml:trace contextRef="#ctx0" brushRef="#br0" timeOffset="210261.13">16700 13733 626 0,'-15'-26'145'0,"-5"6"147"0,3 6-40 16,1 8-44-16,-1 6-30 15,6 5-56-15,2 1-24 16,8 2-51-16,2 0-18 15,10 1-14-15,6 0-1 16,15 2 1-16,9-1 8 0,18-1 10 16,7-3 2-1,22-3 0-15,15-3-4 0,17-1-9 16,18 4-6-16,27 1 5 16,-3 5-12-16,27 0-3 15,-1-4 3-15,1 2 5 16,6-5 13-16,-16 1-2 15,10 2 11-15,-19-2-14 16,-4 1-2-16,-3 0 4 16,-19-5-7-16,-10 0 0 15,-7 2 0-15,-27-2-9 16,-9 3-2-16,-27 3 0 16,-17-3-1-16,-17 4 4 15,-3 0 0-15,-7-2-2 16,-2 0-1-16,-3 1 0 15,-2-1 0-15,-3 0-1 0,-1 1 0 16,-3 2 6-16,1-1 5 16,0 3 11-16,-1 2 3 15,-1 9-5-15,-3 8-5 16,-2 20-13-16,1 15-6 16,-1 24-3-16,2 11-1 15,1 34 1-15,-2 7-1 0,6 25 1 16,1 15 0-16,4 10 0 15,1 13 2-15,-3 6 2 16,-2-2 2-16,-3-4 5 16,-2-8-1-16,1-11 3 15,0-10 0-15,-2-16-2 16,-1-12 3-16,-2-21 2 16,-2-10-5-16,-10-19-1 15,-2-8-1-15,-5-12-6 16,-6-10 7-16,-6-20 2 15,-2-9 3-15,-7-13-5 16,-7-3-2-16,-11-9 2 16,-7-1-9-16,-16-6 3 15,-9-3 1-15,-6-1-7 0,-11-4 0 16,-16-5-6-16,-7-1-1 16,-32-2 3-16,-1 5 2 15,-8 1 9-15,-11 3 2 16,9 2 1-16,-15-1 0 15,1 0-2-15,-9-2 5 16,-4-6 6-16,2 1-1 0,-5-4-15 31,11 0-12-31,5 2-27 0,25-3-16 0,33 6-28 16,15 2-27-16,40-2-116 16,14 1-91-16,35-8 173 15</inkml:trace>
  <inkml:trace contextRef="#ctx0" brushRef="#br0" timeOffset="210679.04">18731 17587 1629 0,'-29'13'192'0,"5"-1"172"15,3-3-158-15,9-4-105 16,3-2-36-16,5-1-48 16,1 2-12-1,3 10-16-15,1 10-4 0,2 22-2 16,-1 11 2-16,4 16 6 31,-4 4 1-31,3-1 1 0,-2-3-7 16,-1-22-53-16,2-4-47 0,-2-22-224 15,0-21 193-15</inkml:trace>
  <inkml:trace contextRef="#ctx0" brushRef="#br0" timeOffset="210962.79">18457 17474 1732 0,'10'9'189'0,"5"0"217"0,17 4-312 0,4 2-30 0,6 5-45 16,-4 3-10-16,6 3-8 16,2 1 0-16,0 0 1 15,1 2 1-15,-5 2 2 16,-5 1 0-16,-15 1 2 16,-7-3 2-1,-15-2 1-15,-7-3 1 0,-9-3-4 16,-7-3-5-1,-12-6-16 1,0-1-15-16,-8-2-45 16,0 0-28-16,7 2-65 15,-4 5-46-15,9 11-217 16,2 4 248-16</inkml:trace>
  <inkml:trace contextRef="#ctx0" brushRef="#br0" timeOffset="211640.96">19270 18076 2314 0,'-1'1'76'0,"-2"-11"-11"16,-2-10-59-16,-6-14-24 16,-10-3-16-16,-3 2-1 15,-5 4 7-15,-4 15 24 16,0 6 8-16,2 12 8 16,5 7-5-16,1 13-27 15,5 6-29-15,8 13-50 16,2-1-15-16,7-1 16 15,3-9 26-15,9-7 56 16,4-3 23-16,5-11 36 16,5-10 7-16,4-20 12 15,4-8 1-15,2-11-8 16,0 2 2-16,-11-1-5 16,-2 6 0-16,-8 12-7 15,-7 7-4-15,-2 14-15 0,-5 6-9 16,0 20-36-16,0 11-19 15,2 18-4-15,3-3 3 16,7-6 29-16,5-9 14 16,13-17 14-16,6-6 3 15,7-19 5-15,1-11 3 0,-1-23-2 16,-2-5-1 0,-4-17-1-16,-1-1 0 0,-7-8 10 15,-5-2 9-15,-9 0 10 16,-7 3-2-16,-7 6-16 15,-3 10-9-15,-2 23-17 16,1 12-2-16,-1 25-8 16,1 12-4-16,2 26-10 15,3 13-8-15,5 19-26 16,6 7-22-16,3 9-61 16,2-4-22-16,1-7-66 15,0-3-94-15,-4-20 192 16</inkml:trace>
  <inkml:trace contextRef="#ctx0" brushRef="#br0" timeOffset="212143.99">19484 17919 2289 0,'7'17'119'0,"6"-2"28"16,4-3-78-1,9-7-66-15,7-3-10 0,10-4-12 16,4-1 0-16,10-1 4 16,-1 2 4-16,-6 0 11 15,-8 2 6-15,-10 1 3 16,-7-1 1-16,-5 0 2 16,0 0 3-16,-11-2 7 15,-1-1 2-15,-12 1-11 16,-6 1-9-16,-8 1-22 15,-5 7-12-15,-4 3-13 16,-6 7-1-16,-2 9-1 16,-2 3 4-16,7 9 17 15,8-6 5-15,14-3 14 16,6-7 2-16,18-9 5 16,6-5 3-16,9-18 10 0,1-1 4 15,0-15-2-15,-2-4 3 16,-5-3-2-16,-2-5 3 15,-9 5 20-15,-6 4 10 16,-4 10 12-16,-4 7 4 16,-5 11-10-16,-1 6-12 0,-1 20-26 15,4 7-19 1,6 16-29-16,5 9-11 0,15 0-41 16,9-6-30-16,13-4-112 15,14-13-215-15,7-18 259 16</inkml:trace>
  <inkml:trace contextRef="#ctx0" brushRef="#br0" timeOffset="214122.96">12509 13633 859 0,'0'2'190'0,"-1"1"246"16,1 0-241-16,2-2-111 16,0 1-17-16,2 0-35 15,-4-1-11-15,-4 0-12 16,3 3-3-16,-1 6-1 15,-2 6 0-15,1 21-1 16,-1 11 0-16,-5 27-5 16,1 19-1-1,-6 30-2-15,-5 9 1 0,-1 26 2 0,-1 2 0 16,-1 2 2 0,0 5 0-16,3-7 1 0,3 2-2 31,3 7 2-31,3-6 0 15,3-11 1-15,3-7 1 16,3-26-1-16,1-12 0 0,1-16 0 16,1-8-3-16,1-8-1 15,1-2-4-15,-3-8-6 16,1-5-3-16,-2-14 1 16,0-3 3-16,0-12 7 15,0-3 2-15,1-9 7 16,0-2 0-16,0-1 0 15,1 0 1-15,-1 5-5 16,1-1 0-16,3 1 1 16,-3 0 1-16,4-1 3 15,-2-3 7-15,2-3 12 16,1-4 4-16,0-2 0 16,-1-1-4-16,5-4-12 15,0 2-5-15,7-1-4 16,0 1-4-16,3 4-1 15,1 4 0-15,-3 3 0 16,2 1 0-16,-2 4 0 0,-1-3 0 16,5 1-1-16,1-4 0 15,9-3-2-15,0 0 1 16,9 2 1-16,2 1 1 16,15 2 0-16,-1 1 1 15,3-1 0-15,-4 0-1 16,-5-2-1-16,6-1 0 0,8-2 0 15,6-1-1-15,6-3 1 16,-1 0 1-16,-3-5 1 16,9-2-1-16,14-5 2 15,1-3 2-15,6-5 1 16,-1-3 3-16,3-2 0 16,1 1-1-16,-8 1 0 15,-5 1-1-15,-11 2 1 16,-8 3 0-16,-10 3 2 15,-11 2 3-15,-21 0 17 16,-10-1 7-16,-11 0 14 16,-6 0 7-16,-5-4 2 15,-1-2-5-15,-3-5-13 16,-2-4-7-16,-2-12-20 16,4-9-2-16,1-18-7 15,-2-13-2-15,-4-21-3 16,-3-7 1-16,-6-23-1 0,-2-10 0 15,-2-17 0-15,-3-14-1 16,2-7 0-16,1 0 1 16,7-5-1-16,4 3 1 15,7 2 0-15,6 0 0 16,5 18 1-16,4 6 0 16,6 11-1-16,-2 9 1 0,1 17-1 15,0 8 0-15,-9 20 0 16,3 9 0-16,-7 13-3 15,-4 5 0-15,-2 18 1 16,-8 7 0-16,1 9 1 16,-2 6 1-16,-2 4 1 15,0 2 0-15,-3-1-1 16,-1 1 0-16,5-4-2 16,1-2 1-16,6-6 0 15,1 0 1-15,1-2 0 16,1-2 0-16,-2-2 0 15,0 1 0-15,-2-1 0 16,1 3 0-16,0 1 0 16,-4 1-3-16,-2 3 1 15,-2 3 0-15,-3 2 0 16,-7 3 3-16,-1 4 8 16,1 0 0-16,-4 0 2 0,0 3 2 15,-6 2 2-15,-5 0 4 16,-22 2 6-16,-7 2-1 15,-19 4-9-15,-11 1-7 16,-21 2-17-16,-15 2-6 16,-27 6-13-16,-10 3-14 15,-3 11-8-15,-2 7-26 0,8 12-46 16,11 1-38-16,10 21-139 16,14 13 168-16</inkml:trace>
  <inkml:trace contextRef="#ctx0" brushRef="#br0" timeOffset="-214626.86">12492 17691 1661 0,'-5'2'70'0,"5"0"23"16,1-3-74-16,4 1-17 16,-1 0-13-16,0 5-36 15,-4 7-18-15,0 16-16 16,-7 10 13-16,-3 8 37 15,-3 3 20-15,1-8 61 16,-2-7 16-16,3-13 11 16,6-9 7-16,3-19-32 15,3-13-15-15,2-22-15 16,3-13-8-16,8-16-12 16,2-7-1-16,2 5-3 15,2 4-2-15,-4 22 2 16,0 12 0-16,-1 20 1 0,-1 9-2 15,-2 20-12-15,0 12-4 16,-3 17 2 0,-1 6 4-16,-2 0 12 0,2-5 12 15,0-19 19-15,2-9 7 16,6-14 12-16,1-10-6 16,11-15-17-16,3-8-7 15,9-11-13-15,1 2-2 16,-7 5 0-16,0 9-1 0,-16 18-2 15,-5 11 0-15,-4 22 3 16,-1 13 2-16,-5 23 5 16,-1 5-1-16,-5 5-2 15,-4-2-4-15,3-9-14 16,-1-10-32-16,8-16-169 16,3-7-219-16,4-26 236 15</inkml:trace>
  <inkml:trace contextRef="#ctx0" brushRef="#br0" timeOffset="-214117.28">13084 17871 2010 0,'5'12'87'0,"3"-5"5"15,6-3-47-15,3-6-46 0,4-4-8 16,1-11-2-16,-2-4 2 15,-3-4 6-15,-4-4 3 16,-7 7 7-16,-1-1 3 16,-5 5 11-16,-6 3 9 15,-3 2 8-15,-4 4 0 0,-3 8-9 16,0 3-11-16,2 15-15 16,-3 8-5-16,9 12-7 15,0 6-1 1,8 6 6-16,4-3 3 0,8 0 1 15,2-6 0-15,13-11-2 16,1-5-3 0,14-16 0-16,4-9-1 0,-3-20 4 15,0-9 0 1,-4-14 3-16,-3-6 1 0,-3-7 6 16,-2-2 1-16,-8-8 2 15,-5-3 0-15,-10 1-2 16,-4 5 3-16,-9 13 9 15,-2 11 2-15,0 19 7 16,2 7-1-16,0 17-15 0,4 11-6 16,2 20-13-16,2 16-7 15,2 24-15-15,0 9-18 16,-2 5-63-16,0-1-43 16,-1-6-140-16,-1-7-139 15,-2-5 245 1</inkml:trace>
  <inkml:trace contextRef="#ctx0" brushRef="#br0" timeOffset="-212876.17">13446 17962 651 0,'0'-23'188'0,"5"4"192"16,7 3-94-16,8 5-124 16,8 5-50-16,10 3-71 15,6-1-18-15,11 5-20 16,0 0-1-16,-1 4-1 15,-12 1 1-15,-14 1 3 16,-9-1 0-16,-9-3 25 16,-4 0 22-16,-6-3 20 15,-2 2 0-15,-12-4-22 16,0-2-25-16,-8-1-30 16,-2-1-26-16,3 7-61 15,-1 4-28-15,4 10-55 16,9 8-2-16,5 9 55 0,4 0 32 15,6-4 121-15,5-5 58 16,7-12 56 0,0-10 15-16,4-15-27 0,-2-11-26 15,0-12-47-15,-2-2-16 16,-4 6-28-16,-4 3-5 16,-4 17-6-16,-4 7-3 0,-1 18-21 15,-1 12-22-15,3 14-52 16,2 6-39-16,7 8-142 15,4-3-87-15,9-15-20 16,0 3 42-16,4-29 209 16,3 2 160-16,5-9 91 15,0-9 49-15,4-3 28 16,-4-8-14-16,-16-2 53 16,-3-3-24-16,-16 3-26 15,-5-3-26 1,-9 4-56-16,-6 6-21 0,-6 8-42 15,-2 6-13 1,-3 12-23-16,2 7-14 0,13 13-34 16,3 2-1-16,12 0 5 15,7-4 10-15,10-13 27 0,8-5 1 16,6-19 14 0,-2-9 8-16,-3-20 15 0,-2-8 7 15,-8-14-4-15,4-4-4 16,-8-7-13-16,-1-5-5 15,-4-2-8-15,-4 1-1 16,-2 3 4-16,-4 8 1 16,-2 22 2-16,3 11 7 15,1 30 10 1,-4 3-2-16,4 35-9 0,-1 15-13 0,2 27-39 16,1 12-24-16,6 11-48 15,3 2-1-15,3-5 25 16,5-14 24-16,3-14 58 15,7-14 11-15,3-18-2 16,5-6 2 0,5-30 11-16,1-9 1 0,-7-31 8 15,-3-6-1-15,-14-18-15 16,-10-4-3-16,-6 11-5 16,-12 2-6-16,-7 25-5 15,-8 12-7 1,-10 23-18-16,5 14-2 0,-1 18-4 15,6 10 4-15,4 11 16 32,5-6 11-32,11-8 14 0,4-18 3 0,8-19 6 31,8-10 1-31,8-20-6 0,4-4-4 0,6-17-6 0,-1 1-4 16,-4-1-1-16,-5 11 0 31,-10 11-1-31,-1 12-2 15,-7 17-17-15,-4 5-7 16,4 18 1-16,-4-5 4 16,8-1 26-16,3-4 14 0,3-19 17 15,1-8 1-15,4-17-1 16,1-16-4-16,1-20-10 16,2-2 1-16,-4-14 4 15,1 0 6-15,-6-4 13 16,-4-1 2-16,-2 2-8 15,-2 7-10-15,-6 20-12 16,-1 15-4-16,-1 23 2 16,-2 10-2-16,2 22-9 15,0 12-5-15,4 24-19 16,3 10-13-16,6 12-35 16,4 5-33-16,3 9-89 15,4 4-117-15,-9-1 173 16</inkml:trace>
  <inkml:trace contextRef="#ctx0" brushRef="#br0" timeOffset="-212436.19">14806 17973 1377 0,'-1'3'189'0,"3"1"205"0,12 0-290 16,8 1-48-16,20 0-53 15,6-4-7-15,12 1-1 16,4-2 2-16,-8 1 3 16,-5 3 2-16,-11-2 6 15,-7-1 22-15,-10-1 38 16,-4 0 11-16,-11-1 14 16,-7-4-18-16,-8-2-37 15,-9-1-17-15,-6 4-43 16,-3 7-31-16,-4 12-79 15,4 12-23-15,2 19 18 16,6-4 35-16,15 6 105 16,2-10 47-16,5-22 35 15,8-2 10-15,6-17-19 16,2-13-14-16,3-14-19 16,-2-8-13-16,-1-15-7 0,-2 3-3 15,-5 9-1-15,-7 5 1 16,-6 24 0-16,-1 14-3 15,-1 31-21-15,2 15-15 16,7 18-24-16,5 8-23 16,14 5 479-1,9 1-322-15</inkml:trace>
  <inkml:trace contextRef="#ctx0" brushRef="#br0" timeOffset="-206667.35">12450 14179 895 0,'-4'4'116'0,"0"-2"84"16,-1 1-46-16,3-5-77 15,1-3-24-15,4-1-14 16,5 0 0-16,1 1-4 15,3 2-2-15,-1-1-13 16,0 3-4-16,4 2 6 0,0 0 10 16,9 2 16-1,8 1 6-15,14 0 9 16,14-1-1-16,26-3-5 0,9-3-6 16,15-2-14-16,13-1-8 15,7-2-15-15,10-3-3 16,23 0-11-16,-6-6 10 15,10-1 17-15,4-2 0 16,-23-2 1-16,-1 5-10 0,-30 5-29 16,-20 4-44-16,-37 8-180 15,-24 0 150-15</inkml:trace>
  <inkml:trace contextRef="#ctx0" brushRef="#br0" timeOffset="-205958.92">12258 14783 921 0,'-2'1'122'15,"2"0"173"-15,6-5-244 16,2-5-13 0,7 5-28-16,-6-6 13 0,5 4 35 0,0 4 18 15,4-2 27-15,8 4-9 16,12-2-20-16,4 1-7 16,13-7-8-16,5 1-5 15,24-3-2-15,18-4-2 16,8 8 7-1,11-1 6-15,13 2-2 0,-6-3-5 0,9-6-12 16,5 0-16-16,-9-1 2 16,0 3-2-16,4 0-6 15,-10 1 5-15,-16 3-14 16,-9 1-3-16,-21 7-5 16,-16 1 0-16,-19 8-2 15,-10 1-13-15,-28-3-41 16,-8 1-34-16,-23 1-116 15,-8-4-68-15,-14-4 145 16</inkml:trace>
  <inkml:trace contextRef="#ctx0" brushRef="#br0" timeOffset="-205439.4">12307 15133 991 0,'-27'18'56'32,"3"1"50"-32,5-10-96 0,4 4-5 0,5-6-4 15,1-2 0-15,2-3 39 16,1-2 18-16,6 1 18 16,-3 1 3-16,5 4-28 31,4 2-12-31,4 0 1 15,9 2 11-15,15-2 11 16,12-3 11-16,22-1 23 16,8-4 2-16,22-3 6 15,17-2-10-15,16-6-30 16,13-4-11-16,20-7-24 0,-15-4-3 16,4 1 0-16,3 4 2 15,-30 5 7-15,-4 2-1 16,-26 3-6-16,-21 2-7 15,-18 7-8-15,-10 2-13 16,-19 3-80-16,-13 4-45 0,-19 0-205 16,-17 1 178-16</inkml:trace>
  <inkml:trace contextRef="#ctx0" brushRef="#br0" timeOffset="-205250.43">13321 15552 1686 0,'-3'7'138'16,"3"-1"209"-16,8-9-394 15,3-4-119-15,1-13 98 16</inkml:trace>
  <inkml:trace contextRef="#ctx0" brushRef="#br0" timeOffset="-205104.6">13303 15914 1868 0,'3'2'43'0,"5"-9"-11"16</inkml:trace>
  <inkml:trace contextRef="#ctx0" brushRef="#br0" timeOffset="-204980.62">13356 16176 1828 0,'3'2'42'0,"5"-8"-25"15</inkml:trace>
  <inkml:trace contextRef="#ctx0" brushRef="#br0" timeOffset="-204228">12289 16391 973 0,'-15'3'163'0,"6"-2"151"16,5-1-155-16,7-2-93 15,7-3-29-15,9-2-15 16,8 2 6-16,13 1 10 16,5 3 4-16,9 5 3 15,5 0-3-15,11 2-6 16,10 1-1-16,31-3 2 15,2 0-1-15,24-3 3 16,8 0-3-16,0 0-5 16,19-1 19-16,-4-1 18 15,-1-3 14-15,8-3 18 16,-13-2-23-16,-10-1-25 16,-3-2-19-16,-33-1-28 0,-11 0-25 15,-38 4-108 1,-19 2-102-16,-24 4 116 15</inkml:trace>
  <inkml:trace contextRef="#ctx0" brushRef="#br0" timeOffset="-203661.84">12212 16793 425 0,'-8'3'183'16,"3"0"190"-16,2-1-30 15,3-2-112-15,1 0-43 16,7-3-71-16,9 0-31 0,11 0-39 16,8 0-18-16,16 5-24 15,5 4-3-15,8 3-1 16,5 4 16-16,13-2 53 16,13-3 21-16,17-3 25 15,8-4-9-15,25-7-42 16,-2-5-18-16,22-8-22 15,12-1-6-15,-8-1-8 16,16 1-6 0,-20 6-22-16,-9 4-44 0,-9 9-119 15,-20 3 105-15</inkml:trace>
  <inkml:trace contextRef="#ctx0" brushRef="#br0" timeOffset="-202496.65">16767 14248 880 0,'-18'-17'36'16,"-1"-3"14"-16,-2-3-78 15,-3 1-18-15,-2 2-7 16,-1 4 11-16,0 8 55 15,1 6 50-15,0 7 90 16,2 3 34-16,9 2 3 16,5 0-29-16,10-4-80 15,8 2-33-15,16-3-31 16,15 1-1-16,31-3 2 16,11-3-1-16,25 0-2 0,14-2-2 15,24-4 1-15,15 5 3 16,30-3 1-16,8-1 0 15,18 2-5-15,4-1 1 16,4-5 16-16,1 4 7 16,-3-2 9-16,-1-2-2 15,-11 7-20-15,-16 2-10 16,-27 7-11-16,-17 3-36 0,-46 5-92 16,-18 2-108-16,-44 2 114 15</inkml:trace>
  <inkml:trace contextRef="#ctx0" brushRef="#br0" timeOffset="-201962">16536 14725 1175 0,'8'1'207'0,"2"1"284"16,4 1-350-16,4 3-92 16,-4-4-24-16,2 1-23 15,4 1-5-15,3-3 0 16,10 2 3-16,8-2 14 16,5-2 11-16,18 2 8 15,11 0 1-15,39-1-10 16,15 1-10-16,43-3-3 15,13-1-2-15,27-1-1 16,12-4 0-16,10-1-4 16,2-3 0-16,-4 5-2 15,-7 0 4-15,-17 3-3 16,-11 1 2-16,-36 0-10 0,-6 5-31 16,-42 1-55-1,-17 3-28-15,-38-2-87 16,-20 1-69-16,-41 1-125 0,-18-2 198 15</inkml:trace>
  <inkml:trace contextRef="#ctx0" brushRef="#br0" timeOffset="-201595.91">16399 15127 1835 0,'-17'7'106'0,"12"-3"89"0,27-10-181 16,14-7-3-16,33-8-13 15,23-4 2-15,31-1 7 16,24 1 7-16,33 6 20 15,6 2 6-15,39 10-6 16,19 4-5-16,15 10-20 16,15 4-6-1,-1 8-3-15,-15 0 7 0,-12-3-2 0,-21 0 0 16,-46-2-14-16,-13-4-34 16,-47-4-97-16,-24 3-141 15,-40-4 155-15</inkml:trace>
  <inkml:trace contextRef="#ctx0" brushRef="#br0" timeOffset="-201295.12">18134 15464 2249 0,'1'-2'70'16,"-3"1"-78"-16,2-2-117 31,-1-1 64-31</inkml:trace>
  <inkml:trace contextRef="#ctx0" brushRef="#br0" timeOffset="-201157.95">18082 15954 1291 0,'9'3'79'16,"2"-8"84"-16,8-18-196 16</inkml:trace>
  <inkml:trace contextRef="#ctx0" brushRef="#br0" timeOffset="-201045.72">18201 15995 1366 0,'-3'20'239'0,"-2"-4"315"0,2-3-477 15,7-4-88-15</inkml:trace>
  <inkml:trace contextRef="#ctx0" brushRef="#br0" timeOffset="-200506.89">16772 16250 594 0,'-22'7'130'0,"2"0"143"0,12 2-19 15,6 1-36-15,4 0-27 16,18-1-48-16,4 0-28 15,13-4-40-15,11-4-13 16,20-2-32-16,26-4-12 16,21-2-15-1,16 3-4-15,34 2-3 0,-7 3 0 16,29 7 2-16,3 1 1 16,-1 4 0-16,13 0 1 0,-6-4-1 15,6-4 1-15,-1-7 9 16,0-4 7-16,-11-10 8 15,-1 0 2-15,-20 1-10 16,-17 3-7-16,-27 8-23 16,-21 3-15-16,-34 4-51 15,-18 3-46-15,-38 5-254 16,-23-2 230-16</inkml:trace>
  <inkml:trace contextRef="#ctx0" brushRef="#br0" timeOffset="-199985.79">16808 16639 990 0,'-22'1'135'16,"-4"0"117"-16,10 0-143 15,1-1-19-15,-6 0-48 16,5 0-7-16,0 0-21 0,0 0-9 15,8 2-5-15,5 1 0 16,8 1 3-16,4 2 14 16,21 1 46-1,6 0 20-15,22 2 21 0,9 0-9 16,28-2-40-16,19-2-16 16,18-3-24-1,16-2-6-15,18 0 25 16,0 2 12-16,27-1 21 15,-1 1 12-15,19-2-8 16,7-1-9-16,5-3-21 16,5-1-9-16,-8-3-17 15,-15-3-6-15,-16-1-1 16,-16 2-8-16,-42-2-26 16,-9 2-29-16,-43-2-39 15,-15-5 46-15</inkml:trace>
  <inkml:trace contextRef="#ctx0" brushRef="#br0" timeOffset="-198625.31">11755 13779 703 0,'-3'-1'130'0,"-2"2"100"15,4 4-103-15,-1 0-37 0,2-1-36 16,0-1-1-16,0 2 13 16,-1-3 3-16,-2 3-10 0,2-4-9 15,-5 0-10-15,2-1 2 16,-1 0 12-16,1-2 8 16,2-3 3-16,-3 0-3 15,3-6-18-15,-2-1-10 0,0 2-17 16,-3-4-6-16,-4 6-7 15,-4 1-3-15,-9 0-11 16,-2 6-10 0,-1 3-12-1,2 9-1-15,1 11 6 0,2-2 8 0,5 10 11 16,4-4 2-16,11 4 3 31,4 2 1-31,8-7 2 16,2-1-1-16,5-6-1 0,-1-5 1 0,2-4 1 31,0-4 0-31,-4-7 0 0,2-3 3 0,-1-7 1 31,-3-2 3-31,2-4 11 16,-1-2 7-16,0-1 16 16,-2 1 8-16,-3 1 5 0,0 3-2 15,-2 3-14-15,1 3-10 16,-3 3-16-16,-1 1-7 15,-1 4-5-15,0 2-3 16,2 4-3-16,-3 6-1 16,-1 10 1-16,0 7 2 15,3 9-1-15,4 1 2 0,7 2-2 16,5-4 0-16,14-12-23 16,9-6-37-16,16-21 39 15</inkml:trace>
  <inkml:trace contextRef="#ctx0" brushRef="#br0" timeOffset="-172690.09">11329 16367 632 0,'-3'-7'99'16,"1"2"82"-16,2-7-104 16,0 1-37-16,0 0-30 0,2-2 9 31,-3 6 37-31,0 2 19 0,-4 6 33 0,-1 4 3 15,1 3-24-15,0 3-14 16,2 2-31-16,0 0-15 16,2 1-17-16,1 3-5 0,1 3-5 15,1 4-1 1,0 9-2 0,0 1 0-16,3 4 0 0,-2-3 1 0,2-7 2 15,3-3 1-15,1-9 2 16,1-7 16-16,4-9 27 15,-2-4 6-15,1-12 6 16,-1-4-13-16,-3-8-26 16,-1-2-5-16,-3 3 0 15,-2 3 6-15,0 10-2 16,-3 2-1-16,0 12-7 16,1 2-10-16,3 13 0 15,3 7 0-15,8 3 0 16,2-3 0-16,6-7 0 15,5-6 2-15,3-8 5 16,0-2 6 0,-5-7 14-1,-3-4 4-15,-5-2 0 16,-3-4-2-16,-4 0-6 0,-1 2 6 16,-6 0 14-16,-4-1 15 15,-5 1 14-15,-2-1-1 16,3-2-15-16,-1-2-18 15,5-11-23-15,5-8-5 16,3-14-152-16,8-6-211 16,4-29 211-16</inkml:trace>
  <inkml:trace contextRef="#ctx0" brushRef="#br0" timeOffset="-149106.24">16861 16395 479 0,'-1'8'140'15,"1"-3"127"-15,-2-5-104 16,6 0-32-16,1-4-9 16,4 1 2-16,1-3-9 15,-7-6-16-15,-3 2-49 16,-5 1-23-16,-1 6-19 15,3 4-2-15,-4 7 4 0,2 4 0 16,-7-3 0-16,1 2-1 16,-5-1-6-16,-1-2 0 15,5 1-2-15,6 1 1 16,5-5 4-16,0-4 6 16,6 2 15-16,3-4 13 15,8 1 5-15,3 2-8 0,-1 0-14 16,4 4-10-1,-5 0-10-15,-3 2 2 16,-6 3-3-16,-7 0 1 0,-2 3 1 16,-4 1 1-16,-5-1-1 15,1-2-2-15,-7-2-2 16,-1-2-21-16,2-4-33 16,0-2-15-16,0-3-48 15,0-5-19-15,6-2-98 16,5 1-132-16,4 0 209 15</inkml:trace>
  <inkml:trace contextRef="#ctx0" brushRef="#br0" timeOffset="-148541.28">17009 16342 761 0,'0'3'150'0,"0"-1"139"0,1 0-77 15,1-2-91 1,-1 2-26-16,0 2-16 16,0 1-1-16,-2 5 13 0,0 1-5 15,-3 6-19-15,2 2-14 16,1 4-33-16,2 2-7 15,5 1-15-15,3 0-22 16,3 0-78-16,1-4-51 16,3-6-217-16,-4-3 204 15</inkml:trace>
  <inkml:trace contextRef="#ctx0" brushRef="#br0" timeOffset="-147944.53">17492 16382 824 0,'1'-2'114'0,"-1"-1"95"15,-2 0-48-15,-4 2-54 32,-4 1-9-32,-4 0-15 0,-1 2-12 0,1-1-28 15,-2 3-17-15,8-1-20 16,0 2-4-16,4 0-3 15,3 2-2-15,3 1 1 16,4 2 1-16,2 0 0 16,1-2 0-16,4 0 0 15,0-3 0-15,2-1 1 16,-1 2 1-16,-3 0 1 16,-2 0 0-16,-6 3 1 15,-3 0 0-15,-4-1-3 16,-3 2-8-16,-6-1-64 0,-3 0-43 15,-1 1-194-15,-1-1 171 16</inkml:trace>
  <inkml:trace contextRef="#ctx0" brushRef="#br0" timeOffset="-147552.42">17632 16400 817 0,'15'0'135'0,"-2"0"126"15,1 0-133-15,-1 3-76 16,-3 2-11-16,-1 3 18 16,1 2 8-16,-3 2-8 15,0-2-9-15,0-1-27 16,-2-2-11-16,0-4-4 15,-1-1-4-15,-4-1 0 16,2 1-1-16,-9 2-1 16,1 4-1-16,-5 3-4 15,-2 2 0-15,-2 3-1 0,1 0 2 32,7-2 1-32,6-1-1 0,4-2-2 0,8-2 0 15,2-5-1-15,4-2-1 16,5-2-11-16,-1-3-10 15,7-2-88-15,0-1-96 16,3-3 119-16</inkml:trace>
  <inkml:trace contextRef="#ctx0" brushRef="#br0" timeOffset="-147410.93">18049 16558 1454 0,'10'-2'100'32,"5"0"87"-32,-3-5-245 0,1 1-143 0,0-1 111 15</inkml:trace>
  <inkml:trace contextRef="#ctx0" brushRef="#br0" timeOffset="-147238.06">18505 16472 1515 0,'2'4'81'0,"-2"4"4"16,3-7-74 0</inkml:trace>
  <inkml:trace contextRef="#ctx0" brushRef="#br0" timeOffset="-147097.95">18832 16490 1420 0,'6'3'73'15,"-2"-2"6"-15,2-9-105 16</inkml:trace>
  <inkml:trace contextRef="#ctx0" brushRef="#br0" timeOffset="-147002.1">19003 16520 1203 0,'3'-3'89'0,"4"-1"-117"15,-1-6 16-15</inkml:trace>
  <inkml:trace contextRef="#ctx0" brushRef="#br0" timeOffset="-146843.58">19726 16491 749 0,'-7'-9'28'0</inkml:trace>
  <inkml:trace contextRef="#ctx0" brushRef="#br0" timeOffset="-146199.08">19652 16368 1096 0,'1'4'136'16,"0"1"113"-16,-3 2-119 16,-3 0-21-16,-3 1-24 15,-2-1-2-15,0-1-15 16,-5 0-12-16,0-3-22 16,-3 0-10-16,0 0-24 15,-3 2-10-15,5 1-18 16,3 1-6-16,5 3 3 0,2 1 6 15,5 1 15 1,2 1 6-16,7-1 5 0,-1 0 7 16,5-3 14-16,2-1 6 15,2-3 11-15,0-1 2 16,-1 0 3-16,-4-4 4 16,-4 1-4-16,-4 1-2 15,-6 1-13 1,-3 5-13-16,-8-1-19 0,-3 0-13 0,-2 1-35 15,-9-4-18-15,7 1-65 16,-2-1-63-16,-3-3 109 16</inkml:trace>
  <inkml:trace contextRef="#ctx0" brushRef="#br0" timeOffset="-145743.04">19827 16295 1133 0,'0'1'166'0,"-2"0"139"15,-1 4-124-15,1-1-32 16,-1 6-30-16,-2 1-10 15,-2 3-27-15,-10-3-13 16,6 8-26 0,-3 4-8-16,-3 1-18 0,5 8-9 0,-9-4-11 15,2 3-7-15,5 3-5 16,3-3 2 0,10-5-2-16,3-6-2 0,13-9-4 15,3-5-9-15,10-7 5 16,2-3 5-16,-2-6 12 15,-1-2 12-15,-13-4 8 16,-7-2 7-16,-6-1 10 16,-4 0 3-16,-6 4-9 15,-1 0-7-15,-14 4-23 16,-1 2-21-16,-2 8-58 16,0 4-43-16,7 9-109 15,4 3-66 1,11-4 165-16</inkml:trace>
  <inkml:trace contextRef="#ctx0" brushRef="#br0" timeOffset="-145287.08">19958 16241 714 0,'0'2'121'0,"-1"2"126"15,1 2-35-15,0 3-21 16,0 1-11-16,1 2-26 15,1 3-17-15,-2 0-50 16,0 2-23-16,-1 3-42 16,-2-3-13-16,-3 0-38 15,1 3-15-15,-1-3-24 16,-1 4-2-16,4-5 27 0,2-3 15 16,4-2 18-16,0-9 0 15,4-1-4-15,2-1-5 16,5-6-14-16,2-2-12 15,2 2-30-15,-2-2-13 16,-2 1-43-16,-1 2-40 16,-5-4-173-16,-2-3 197 15</inkml:trace>
  <inkml:trace contextRef="#ctx0" brushRef="#br0" timeOffset="-145150.97">20039 16402 769 0,'-5'1'173'0,"1"2"177"31,0 1-54-31,2 0-69 0,1 4-19 0,3 3-64 15,3 0-28-15,0 8-64 16,1 1-31-16,0 7 7 16,-3 4-126-16,-3 7-66 15,-2 0-199-15,-2 2 147 16</inkml:trace>
  <inkml:trace contextRef="#ctx0" brushRef="#br0" timeOffset="-135831.56">20870 17722 1228 0,'-6'12'147'0,"-2"0"114"15,4 3-125-15,-4 3-20 16,0 2-31-16,1 1-9 16,-1 2-28-16,3 3-14 0,-3 4-26 31,4 3-8-31,-3 7-31 0,-2-1-23 0,1 2-24 15,0 1 2-15,1-9 29 16,1 0 25-16,2-14 41 16,3-10 10-16,2-13 14 15,4-12 3-15,3-19-14 16,2-9-8-16,1-21-14 16,3-8-4-16,2-8-3 15,1-2 0-15,0 6-1 16,2 3 2-16,0 19-1 15,0 7 8-15,0 21 21 16,-1 10 9-16,-4 16 16 16,1 7-3-16,1 21-16 15,-2 10-8 1,0 21-15-16,-1 6-5 0,-4 3-6 0,-6 1-1 31,-1-3-6-31,-2-3 1 0,-5-4-88 0,1-5-1 16,-6-16-92-16,1-6-111 15,-5-15 205-15</inkml:trace>
  <inkml:trace contextRef="#ctx0" brushRef="#br0" timeOffset="-134541.25">20800 17828 1296 0,'7'-3'198'0,"6"-1"190"15,4 1-182-15,10-2-107 16,5 1-37-16,6-1-38 16,7-1-9-16,6-4-11 15,-2 2-2-15,-3 0-3 16,-4-1-2-16,-12 9-11 16,-3-1 0-16,-6 11 4 15,-6 3 1-15,-3 6 10 16,-4 5 0-16,-1 1 3 15,-3 1 0-15,-2-2 5 0,-2-4 4 16,0-6 2-16,-1-4 1 16,-2-6-3-16,-1-3-5 15,-1-3-6-15,0-2-1 16,-1-3-1-16,1-2 0 16,1 0-2-16,2-3 0 15,2-1-3-15,3-2 1 0,5-4 0 16,4-1 0-16,8-2 1 15,6-4-2-15,5-1 0 16,6-1-1-16,1 7-4 16,1 6-6-16,-1 14-3 15,-5 10 0-15,-8 13 8 16,-8 8 8-16,-10 8 5 16,-2-1 5-16,-7 6-21 15,-4-3 1-15,-3-1-1 16,1-6-1-16,-1-9 16 15,3-6 0-15,0-10-1 16,0-5-2-16,1-12 2 16,-1-7-1-16,6-12 0 15,0-8-1-15,5-7-1 16,7 0-1-16,4 2-2 16,2 3-19-16,7 5-42 0,1 6-34 15,4 6-70-15,3 7-24 16,2 9-67-16,4 3-51 15,4 15 28 1,1 2 69-16,-3 7 246 0,-3 0 153 16,-11-6 143-16,-4-2 6 15,-8-6-104-15,-8-3-37 16,-4-4-39-16,-3-4-5 0,-3-6-2 16,-4-4-23-16,-8-3-53 15,-5 1-26-15,-11 5-35 16,-2 9-19-16,-3 13-45 15,1 7-15-15,10 12-10 16,2 2 14-16,14 0 38 16,7-4 15-16,12-11 10 15,8-7 2-15,12-12 2 16,9-8 3-16,3-13 10 16,5-5 4-16,-9-9 9 15,-6 3 3-15,-10 4 4 16,-7 4 0-16,-9 14-3 15,-4 8-6-15,-7 12-12 16,-2 11-4-16,-4 14-8 16,-1 1-4-16,7 1 2 0,1-6 0 15,7-10-2-15,4-6 0 16,6-12 1-16,1-3 0 16,6-5 8-16,-2-2 5 15,-2-1 4-15,-1 3 3 16,-6 5-5-16,-3 3-3 15,-3 11-5-15,-1 5-1 16,-2 8 3-16,0 2-13 0,1-2 4 16,3-4 0-16,4-10 3 15,3-5 19-15,3-11 8 16,2-1-1-16,5-3-6 16,-1-1-4-16,2 3-11 15,-3 1 1-15,-3 5-1 16,-2 3-2-16,-6 6 1 15,-5 4 0-15,-1 2 0 16,-2 2 1-16,0-3 0 16,-2 0 2-16,0-3 9 15,1-2 7-15,1-7 20 16,0-1 8-16,1-8 9 16,3-3-4-16,-1-1-10 15,-2 5-9-15,0 7-5 0,-3 9-5 16,-6 20-16-1,-3 8-4-15,-7 17-13 0,-5 6-6 16,-6 9-52-16,-2 13-6 16,-1-4-41-16,-5-10-61 15,-1-13 191-15,-25-18-63 16</inkml:trace>
  <inkml:trace contextRef="#ctx0" brushRef="#br0" timeOffset="-121574.89">12883 18338 895 0,'-9'7'155'0,"0"2"133"0,0-3-92 16,6-4-101-16,3-1-40 15,1-1-41-15,6-2-7 16,-3 1 11-16,1 2 15 16,1 12 28-16,-1 2 12 0,1 19-4 15,-1 12-13-15,-2 5-26 32,1 3-12-32,-1 2-8 0,-1-9-5 0,-2-6-21 15,0 0-19-15,-1-13-68 16,-2-4-55-16,-2-7-215 15,-2-9 213-15</inkml:trace>
  <inkml:trace contextRef="#ctx0" brushRef="#br0" timeOffset="-121317.97">12656 18373 1634 0,'-17'9'123'0,"-1"-1"56"0,5-2-67 16,3-3-69-16,0-1-20 0,4-3-16 16,3-5-4-16,3-2 5 15,2-1 13 1,8-4 34-16,4 0 15 0,9-3 13 16,9 1-10-16,14 1-38 15,7 2-13-15,8-1-20 16,-2-1-3-16,-14 4-18 15,-6 4-38-15,-11 8-146 16,-5 7-257-16,0 18 263 16</inkml:trace>
  <inkml:trace contextRef="#ctx0" brushRef="#br0" timeOffset="-120527.52">13323 18654 1363 0,'-6'-9'95'0,"-3"-4"30"0,-1-9-43 0,-9-18-59 15,1 3-15-15,-7-6-4 16,0 5 0-16,0 16 5 15,3 8 8-15,-1 10 13 32,3 8 3-32,2 14-4 15,0 7-9-15,4 18-17 16,2 8-4-16,5-3-5 16,2-1 0-16,4-9 5 15,5-12 0-15,2 1 2 16,5-9 1-16,-1-13 5 15,2-3 8-15,7-12 18 16,2-8 6-16,5-16-1 16,2-1-6-16,0-6-7 15,1-2 4-15,-4 10 5 16,1 6 0-16,-10 22-6 0,-2 10-9 16,-8 25-11-16,-3-1-3 15,4 9-4-15,-2-3 0 16,11-9-1-1,-3 9 0-15,1-20-2 0,5-8-3 16,3 4-1-16,9-22-1 16,4 0 1-16,2-3 0 15,10-17 2-15,3 12 3 16,4-5 1-16,0 9 4 16,-17 3 10-16,-8-7 16 0,-15-1 38 15,-9-3 10-15,-6 0 10 16,-7 0-14-16,-8 2-29 15,-6 2-16-15,-7 0-18 16,-5 3-7-16,2 10-16 16,1 6-11-16,8 17-38 15,6 4-7-15,7 22 5 16,5 1 14-16,7-3 36 16,2-7 12-16,5-18 12 15,3-3 7-15,4-5 14 16,-4-6 6-16,-1-1 1 0,0-3-2 15,-7-7-6-15,1 6-5 16,-3-4 0 0,-3-2-2-16,0 11-6 0,0 18-3 15,-2 15-10 1,3 12-4-16,-2 19-3 0,-6 181 0 16</inkml:trace>
  <inkml:trace contextRef="#ctx0" brushRef="#br0" timeOffset="-119508.25">14498 18575 1549 0,'-3'9'142'15,"-2"-6"85"-15,-5-4-82 0,-4-3-85 16,-3 1-27-16,-5-9-15 16,-2 1-3-16,-3-2-1 15,1-5-1-15,2 22-10 16,3-1-17-16,3 18-61 15,4 2-37-15,2 12-59 16,3 1 8 0,8-3 56-16,1-2 56 0,9-17 108 31,1 4 29-31,4-18 51 0,0-7 0 0,5 1-34 16,3-12-20-1,4-13-48-15,2-3-16 16,-3-20-13-16,-3 0 0 15,-10 23 2-15,-6 13 3 0,-11 42-6 0,-6 12-10 16,-6 14-10-16,-3 8-4 31,3-19 6-31,3 12 20 16,8-14 19-16,6-11 2 16,9-10 3-16,10-13-10 15,10-19-15-15,7-2-1 16,15-7-4-16,1-11-1 0,-1 12 1 15,-5-4 1-15,-14 1 0 16,-4 13 1-16,-10 16 2 16,-4 9 0-16,-11 25-1 15,-2-1-9-15,-5-3-8 16,-1 6 8-16,1-12 15 16,-2 2 15-16,4-15 4 15,2-12-7-15,2-19-19 16,-2 2-5-16,6-11-10 15,2-13-5-15,5 15-2 16,7-9 0-16,4 8 8 0,1 10 4 16,1 2 2-16,7 7 2 15,-6 11 2-15,2 11 1 16,-1 7 4 0,-4 3 2-16,-5-16 7 0,-4-2 5 15,-11-6-2-15,-1-2-1 0,-5 2-7 16,-4-5-7-16,5-4-16 15,0-2-10-15,3-5-15 16,9 0-6-16,5-6 11 16,1 0 7-1,5 1 15-15,0-3 8 0,4-5-11 16,3-8-18-16,4 0-73 16,-1 4-68-16,4 7 93 15</inkml:trace>
  <inkml:trace contextRef="#ctx0" brushRef="#br0" timeOffset="-118864.28">15434 18540 1246 0,'2'26'224'16,"-2"-12"218"-16,-2-11-288 0,-1-4-48 16,-6-10-79-16,-2 1-13 15,-9 1-5 1,-2 2-9-16,-3 10-10 0,0 14-11 15,6 0-33-15,3 10-19 16,6 1-6-16,4-9 10 16,6 10 36-16,2-16 23 0,6-1 26 15,2-7 11-15,8-9 18 16,4-1 10-16,13-18 0 16,4-2-6-16,-3-21-13 15,-1-1-12-15,-10 6-9 16,-7 4 0-16,-13 23 6 15,-1 6 11-15,-12 18-1 16,-1 13-3-16,-3 14-12 16,4 13-11-1,1-12 3-15,2 0 7 16,7-17 4-16,4-9-2 0,7-1-7 16,7-10-8-16,5-5-5 15,-4-11-1-15,7-9 2 16,-4 2 1-16,1 1 1 15,-4 4 2-15,-4 13 3 0,-5 2-1 16,-11 11-5 0,-1 9-3-16,-4 11-1 0,1-2-1 15,3-7 8-15,5-4 5 16,4-10 2-16,4-2 1 16,4-4-2-16,3-6-4 0,1-15-2 15,3-1 3-15,7 0 10 16,3 5 9-16,-3 5 14 15,0-2 3-15,-11 10-3 16,-4-1-4-16,-6 12-10 16,-1 0-4-16,-7 18-6 15,-4 4-2-15,-3 4-5 16,-4 19-8-16,-4-7-5 16,-6 6 0-1,-22 18-3-15,-50 60-11 16</inkml:trace>
  <inkml:trace contextRef="#ctx0" brushRef="#br0" timeOffset="-113050.7">12820 16519 583 0,'1'0'89'0,"0"-1"69"0,1 0-37 16,-1 2-29-16,3-3 7 15,-5 2 24-15,2 0 4 16,-1-1-19-16,-7 1-12 15,5 0-14-15,-6 1-7 16,-2-2 1-16,4-2-1 16,-2 2-18-16,-1-3-9 15,-2 1-22 1,1 2-11-16,0-3-7 0,2 4-6 16,1 2-1-16,0-1-1 0,-1 7-1 15,0 1-26 1,0 7-50-1,0 1-7-15,4 2-2 0,-1 0 25 0,5-2 52 16,5-1 7-16,3-8 2 16,2-3 3-16,4-7 14 15,2-4 6-15,1-4 9 16,0-2 2-16,-1 0-8 16,-3 0-3-16,-5 1-8 15,-1 2-3-15,-3 0 0 16,-2 2 6-16,1 0 3 15,1 2 2-15,-1 3-2 16,3 4-8-16,-3 6-6 16,1 3-2-16,-1 5-3 0,2 3-1 15,-1 0-1-15,2 0 0 32,4-7-1-32,-2-5-1 0,6-10 0 0,1-4 1 31,0-10-1-31,1-2-1 0,-1-4-28 0,0 0-23 15,-1 2-59-15,-2 0-48 0,0 7-104 16,-3 3-77-16,-4 5 186 31</inkml:trace>
  <inkml:trace contextRef="#ctx0" brushRef="#br0" timeOffset="-112657.83">13032 16514 402 0,'2'3'129'0,"-2"-2"161"15,2 0-4-15,-1 0-17 16,-1-1-15-16,0 1-54 15,-2 0-31-15,1 6-60 16,-3 1-32-16,1 6-42 16,-1 5-11-16,1 9-19 15,1 6-4-15,-5 6-40 16,6 3-26-16,-2-2-29 16,2-6-3-16,5-15 36 15,-4-4 20-15,1-16 36 16,1-3 3-1,0-18 4-15,3-6 5 16,1-9 14 0,-3-5 10-16,2 2 20 0,3 3 8 15,1 0 0-15,5 4-7 16,4 4-10-16,1 2-7 16,1 11-4-16,0 2-4 0,-1 8-9 15,-3 5-4-15,-5 3-5 16,-5 7 1-16,-6 2-3 15,-4 3 1-15,-11 7-1 16,-6-1 1-16,-5 3-15 16,-2-3-17-16,1-3-54 15,4-2-32-15,7-8-68 16,8-2-76-16,8-6 148 16</inkml:trace>
  <inkml:trace contextRef="#ctx0" brushRef="#br0" timeOffset="-112312.29">13321 16570 1139 0,'-2'4'152'0,"-2"-1"123"0,3 0-120 15,-2 0-89-15,-3 3-34 16,0 2-13-16,2 2-2 15,4 3 2-15,4 2 3 16,3-2-9-16,0-3-2 16,2-4-6-16,2-2-3 15,3-6 20-15,0-6 9 0,-1-8 23 16,0-7 16-16,-4-4 3 16,-1-2 1-16,-5 0-9 15,-3 2-16-15,-7 8-18 16,-1 2-10-16,-8 11-14 15,0 6-20-15,-6 10-80 16,-3 8-50-16,-1 5-111 16,4 0-78-16,15-4 189 15</inkml:trace>
  <inkml:trace contextRef="#ctx0" brushRef="#br0" timeOffset="-112076.86">13545 16540 1150 0,'0'2'156'0,"0"-1"133"16,0-3-100-16,1 0-26 15,0 0-55-15,0-1-31 16,0 2-49-16,-1 0-33 15,0 0-109-15,0 0-123 16,4-5 126-16</inkml:trace>
  <inkml:trace contextRef="#ctx0" brushRef="#br0" timeOffset="-111574.93">13860 16467 1197 0,'-3'-3'135'0,"-3"-1"109"15,0 0-68-15,-3 1-49 16,1 3-22-16,-5 5-29 16,2 3-15-16,-3 8-35 15,-2 3-14-15,3 4-34 16,4 4-16-16,10-2-17 0,5-2-2 15,7-7 18 1,3-3 14-16,2-10 18 0,0-4 5 16,-1-10 4-16,0-3 14 15,0-5 24-15,-3 0 11 16,-3 2 21-16,-3 0 4 16,-3 8-12-16,-4 8-13 15,-1 0-19-15,-3 11-18 0,2 6-16 16,1 2-5-1,7 2-4-15,2-2 0 0,6-5 4 16,1-4 4-16,2-8 4 16,0-2 6-16,-3-10 12 15,0-3-2-15,-3-3 14 16,-2 1 1-16,-7-3 11 16,-3 1 3-16,-10-2-4 15,-2 1-8-15,-8 5-24 16,-2 8-10-16,1 5-72 15,-2 5-51-15,6 8-133 16,2-2-135-16,15 6 216 16</inkml:trace>
  <inkml:trace contextRef="#ctx0" brushRef="#br0" timeOffset="-111134.83">14172 16438 1036 0,'13'5'225'0,"-1"1"250"15,-7 6-327-15,-5-1-57 16,-7 10-77 0,-1 1-11-16,2-2-3 0,4 0-3 15,1-9 0-15,0-6-1 16,6-6-1-16,2-5 1 16,1-7 8-16,5-2 9 0,-1-7 19 15,1-1 6-15,-1 3-1 16,2 5-5-16,-6 7-16 15,-1 5-6-15,-2 6-5 16,-1 0-1-16,-1 6-5 16,1 4-7-16,1-2-14 15,-4 3-12-15,3-5 5 16,0-1 5-16,0-5 13 16,0-4 13-16,0-4 2 15,3-2 3-15,2-5 6 16,-1-1 2-16,3 7-2 15,1-3-3-15,-2 9-7 16,0 3-1-16,0 4-1 0,-2 4-1 16,-1 0-10-1,3 1-3-15,-1-5-5 0,2-2-26 16,0-10-109 0,0 3-198-16,1-7 196 0</inkml:trace>
  <inkml:trace contextRef="#ctx0" brushRef="#br0" timeOffset="-46535.13">1669 4253 310 0,'-3'1'115'0,"-4"0"137"16,9 1-27-16,-5-2-42 15,-6 0-18-15,10 0-37 16,-5-1-10-16,6-1-9 16,4-1-1-16,-4 1-18 15,-2-1-14-15,-5 3-35 16,0 6-18-16,-4 11-14 15,3 9-5-15,-1 11-3 16,-1 3-1-16,8 4 1 16,4-2-1-16,8-10 0 0,4-3 0 15,1-13 11 1,3-6 5-16,-5-7 20 16,4-3 4-16,-10-10-3 0,1-1-3 15,-1-7-19-15,-6 0-3 16,10 2-9-16,-6 2-2 15,1 9-3-15,-1 6-3 16,1 15 1-16,3 3 1 16,2 7 2-16,4-1 0 15,11-9 1-15,-1-4 2 0,5-12 38 16,8-4 21 0,-12-10 34-16,-4-2 12 0,-1-10-19 15,-15-2-15 1,-3-8-30-16,6 1-14 0,-15-1-16 15,-3-3-7-15,0 7-16 16,-8 1-18-16,-2 13-63 16,9 9-50-16,2 12-204 15,7 7 196-15</inkml:trace>
  <inkml:trace contextRef="#ctx0" brushRef="#br0" timeOffset="-45686.55">2418 4378 1264 0,'-2'-7'123'15,"-9"-1"68"-15,-8 0-26 0,-8 3-79 16,-2 2-30-16,0 6-35 16,4 7-10-16,2 6-10 15,2 10-2-15,7 10-3 16,4 1 1-16,3-2-1 31,7-4 1-31,7-16 3 0,8-4 5 0,8-12 19 16,1-7 8-1,4-9 16-15,6-6 2 0,-2-8-6 0,1 1-1 32,-7-4-9-32,-7 4-3 0,-7 11-5 15,-9 3-4-15,-4 16-9 0,0 8-4 16,-8 14-6 0,0 6-2-16,-1 4-1 0,1-3 0 15,12-7 3-15,9-6 2 0,6-9 2 16,3-3 3-16,7-10 10 15,-4-4 5-15,9-4-1 16,-3-2-3-16,-3-5-6 31,-1 2-4-31,-6 0 5 0,-2-1-1 0,0 3-2 16,4-1-4-16,-6 1 12 31,0 5 7-31,-5 11 8 0,-4 1 7 0,-5 16-9 31,-1 9-6-31,-5 10-8 16,-3 11-7-16,0 3-7 16,1 7-2-16,3 9-2 15,3 3 0-15,0-2 1 16,0-11 0-16,-2-17 4 16,-4-7 1-16,0-15 3 15,-1-5 2-15,2-15 1 0,-1-13 0 16,-1-23-3-16,4-12-3 15,1-26-3-15,2-9-1 16,8-4-6-16,5 10-3 16,13 21-3-16,3 12-2 15,11 20 1-15,1 8 0 0,-3 11 2 16,3 8 0-16,-8 9 4 16,-5 3 0-16,-6 14 3 15,-12-3 0-15,-15 12 0 16,-13 2-3-16,-21 0-29 15,-8 1-29-15,-8-10-87 16,4-6-55-16,9-15-168 16,15-5 197-16</inkml:trace>
  <inkml:trace contextRef="#ctx0" brushRef="#br0" timeOffset="-45266.76">3120 4389 346 0,'3'4'127'0,"-1"-1"129"16,2 1-33-16,-4 0-31 16,-3-1-19-16,1 3-24 15,-1 1-12 1,-1 5-27-16,0 3-8 0,2 2-18 15,-1 1-15-15,4 2-33 16,3-2-15 0,5-3-11-16,5-2 8 0,4-4 18 15,3-3 5-15,7-6 22 16,0-5 4-16,-4-8 9 16,0-2 6-16,-6-6-6 15,-8-1-8-15,-7-3-21 16,-7-5-6-16,-9-2-13 15,-7 0-7-15,-5 0-11 16,1 5-8-16,-8 11-10 0,2 10 3 16,5 16-52-16,1 6-39 15,9 3-131-15,3 4-159 16,14 2 219-16</inkml:trace>
  <inkml:trace contextRef="#ctx0" brushRef="#br0" timeOffset="-45069.75">3663 4461 2133 0,'-22'-1'129'0,"3"-3"36"15,2 0-65-15,8-4-67 16,1-3-23-16,6 1-56 15,4 1-50-15,3 4-149 16,5 1-297-16,6 9 319 16</inkml:trace>
  <inkml:trace contextRef="#ctx0" brushRef="#br0" timeOffset="-44568.21">4057 4232 970 0,'-7'-6'177'0,"-5"4"280"16,-3 3-317-16,-7 14-28 31,-3 7-37-31,-3 14-41 0,-2 3-16 0,7 4-17 16,10-1 2-16,13-8 3 15,6-6 6-15,13-13 16 32,2-9 4-32,6-7 8 0,2-6 0 0,-1-7-9 31,-2-1-1-31,-1 0 9 0,-4 5 0 0,-7 0 2 0,-5 3-1 16,-9 6-23-1,-6 4-9 1,0 10-8-16,3 2-3 15,7 3 0-15,10-3 2 16,13-4-2-16,4-5 10 16,7-6 36-16,-2-6 17 0,-4-5 27 15,-5 0 4 1,-8-2-14-16,-3 0-6 0,-15-3-14 16,-4-4-9-16,-10-1-21 15,-10-3-10-15,-5 0-27 16,-2 3-22-16,-8 11-62 15,3 4-48-15,4 16-125 16,2-1-119-16,14 3 215 16</inkml:trace>
  <inkml:trace contextRef="#ctx0" brushRef="#br0" timeOffset="-44165.18">4535 4300 1061 0,'29'14'182'15,"-5"2"187"-15,-17 7-215 0,-7-1-35 16,-4 2-56-16,-4 1-9 16,4 0-31-16,-1-8-10 15,1-9 25-15,4-7 19 16,4-1 27-16,3-4 14 0,9-5-12 16,3-1-16-16,-2-7-20 15,2-1-8-15,3-1-25 16,-2 6-7-16,2 6-11 15,-3 8-7-15,-6 10 2 16,-1 0 1-16,-2 3-13 16,0 1-12-16,-2-3-24 15,0-4-7-15,-3-6 14 16,0-2 14-16,-2-6 28 16,2 2 5-16,0-2 3 15,1-4 0-15,7 10-2 0,-1-5 0 16,9 9-1-1,0 5 7-15,2 0 2 16,-1 3 1-16,-3 3-1 0,4 2-8 16,-6-1-32-16,1 2-52 15,6-2 49-15</inkml:trace>
  <inkml:trace contextRef="#ctx0" brushRef="#br0" timeOffset="-43747.04">5688 3666 1746 0,'-1'-2'217'0,"-6"4"-106"0,-3 5 144 16,-4 15-150-16,-7 12-22 0,-6 28-22 0,-1 16-10 0,-15 18-23 16,-1 13-15-16,-10 21-10 15,-3 5-12-15,4 20-111 16,7 2-86-16,11-16 104 31</inkml:trace>
  <inkml:trace contextRef="#ctx0" brushRef="#br0" timeOffset="-43247.55">6003 4226 1414 0,'8'1'141'0,"-5"-1"133"16,-4 3-21-16,-6 1-49 16,-16 0-43-16,-3 6-101 15,-3 1-32-15,-8 3-21 0,7 2-8 16,4-1 0-16,7 1-3 16,15-6-6-16,6 1 0 15,16 3 3-15,3-5 2 16,9 6 5-16,-4-2 0 15,5 5 1-15,-3 2 0 16,-8 0 2-16,-3 3 1 16,-19-5 8-16,-6 7 9 0,-18 0-3 15,-11-1-1-15,-12-1-15 16,-4-5-28-16,4-8-88 16,4-4-73-16,18-16 93 15</inkml:trace>
  <inkml:trace contextRef="#ctx0" brushRef="#br0" timeOffset="-43038.69">6312 3846 1703 0,'31'10'155'0,"-14"10"110"0,-8 10-46 15,-22 14-63-15,-8 9-49 16,-7 12-66-16,-1 4-21 15,12 10-12-15,1-2-21 16,9 2-76-16,5-8-56 16,2-12-165-16,8-5-274 15,-2-19 349 1</inkml:trace>
  <inkml:trace contextRef="#ctx0" brushRef="#br0" timeOffset="-42166.78">6154 4302 1701 0,'3'-3'153'0,"3"1"95"0,9-1-87 15,2 0 1-15,10-7-71 16,7-1-30-16,9 1-42 16,4 0 0-16,1 6-6 15,-3 4-3-15,-14 2-4 16,-6 7-26-16,-14 7 24 15,-10 2 2-15,-5 9 0 16,-9 0 38-16,-2 1-38 16,2 0-3-16,2-7 0 15,7 0-15 1,8-10 14-16,4-6 5 0,11-4 9 0,-1-7 6 16,7-6 7-16,2-2 1 15,-3-9-1 1,-3 4-3-16,-8-2-5 15,-11-6-3-15,-13 3-15 0,-8-2-16 0,-9 1-49 16,-1 8-34-16,0 3-66 31,7 5-27-31,10 7-43 0,11 2 20 16,4-4 73 0,11 1 37-16,12 2 109 0,8 2 25 0,5 8 28 15,7 5 10-15,0 9-5 16,3 2 0-1,-1 6-6-15,-5-1-4 0,-12-2-13 32,-11-6-9-32,-13-6-11 15,-9 3 2-15,-4-11 6 16,-5-1 2-16,-3-11 12 16,0-12 6-16,-1-8 4 15,9-1-3-15,1-11-18 0,12 3-10 16,11 4-13-16,0 4-3 15,6 15-4-15,-3 8-3 16,-1 17-4-16,0 7-1 16,-2 14 3-16,-2 0 1 0,1-7 1 15,1 0 3-15,4-17 1 16,2 0 2-16,1-11 9 16,-1-9 14-16,-5-4 15 15,3-5 6-15,-5-7 0 16,1 0-12-16,3 0-14 15,-3 1-4-15,1 13-9 16,-3 6 1-16,-8 14 2 16,3 13 1-16,-18 8-1 15,-2 6-3-15,4 11-6 16,-3-1-2-16,3 11-1 16,2 0-1-16,-6 3 2 0,-7 5 0 15,-8-6 2 1,-9-7 2-16,-4-8 2 0,-6-10 0 15,5-13-13-15,4-3-11 16,7-19-46-16,6-8-28 16,9-17-110-16,6-13-126 15,11-23 186-15</inkml:trace>
  <inkml:trace contextRef="#ctx0" brushRef="#br0" timeOffset="-41786.09">7519 4234 1942 0,'-6'-14'124'16,"-1"-6"82"-1,7 0-63-15,4-1-16 0,6 1-1 0,7 6-74 16,2 2-18-16,13 11-14 15,2 2-53-15,7 8 37 16,3 5-2 0,-19 6-2-16,0 4 16 0,-17 8-16 15,-8 6 0-15,-12 8 1 16,-25-1 2-16,-11 2 1 16,-6-1-1-16,0-7 0 15,17 3 0-15,13-9-3 31,14-2-1-31,17-10-1 0,8-5 2 0,20-10-1 16,11-9-4 0,2-12-53-16,8-3-49 0,1-5-162 15,-7-5-149 1,8-1 228-16</inkml:trace>
  <inkml:trace contextRef="#ctx0" brushRef="#br0" timeOffset="-41500.35">8120 4128 1565 0,'-10'8'175'16,"-4"4"77"-16,-12 7-34 16,-5 3-18-16,-3 5-87 15,0 1-36 1,14-5-51 0,8-2-15-16,14-5-10 0,9-1 0 0,16 3 34 31,11 0-27-31,10 5 17 15,-2 2 2-15,-2-1-41 16,-3 4 43-16,-11-6-11 16,-5 0-6-16,-13 2-29 15,-13-4 11-15,-20 3-18 16,-7 1-24-16,-12 1-29 16,-12 1-91-16,-4-3-370 0,-6-4 332 15</inkml:trace>
  <inkml:trace contextRef="#ctx0" brushRef="#br0" timeOffset="-41357.97">8045 4271 1697 0,'57'-12'119'16,"-10"0"51"-16,-4 5-82 16,-1-2-24-16,4-4-120 15,7 0 379-15,3-4-249 16</inkml:trace>
  <inkml:trace contextRef="#ctx0" brushRef="#br0" timeOffset="-35651.12">10248 4021 1060 0,'2'0'143'16,"3"1"123"-16,-4-3-95 15,0-3-7-15,1 1-57 16,-2-2-25-16,-4 5-39 16,-2 1-4-16,-12 13-11 15,-7 7-11-15,-5 14-13 16,-1 6-5-16,11 9-5 15,5 4 0-15,17-3 2 16,10-6 0-16,19-10 0 16,7-10 1-16,12-12 3 15,0-7 2-15,0-14 4 16,-4-6 4-16,-6-15 4 16,-3-2 7-16,-5-11 6 15,-2-5 4-15,1-4-5 0,-5-7-5 16,-4-6-4-1,-8-4 11-15,-14-1 19 0,-9 4 0 16,-17 16-2-16,-4 14-19 0,-11 26-24 31,-5 13-2-31,-5 29-8 16,-3 10 1-16,-10 15 0 0,3 5-2 0,4 4-29 16,5-6-6-16,21-10-2 15,9-6 5-15,12-12 29 31,3-3 9-31,7-10 3 16,4-9 1-16,8-13 5 16,4-8 4-16,5-11 14 15,9-2 6-15,2 1 7 0,2 2-6 0,2 12-14 16,-6 5-7 0,-7 10-10-16,0 7 0 0,-5 11 0 15,2 1 1-15,4 3 0 0,2-3 0 31,-2-4 1-31,4-6-1 16,0-7 1-16,4-6-1 16,8-10 1-16,3-6 0 15,4-11 1-15,-1-2 1 16,-7-1 3-16,-7 1 0 16,-12 5 12-16,-7 5 3 0,-13 10 10 15,-2 5 1-15,-12 11-13 16,0 5-6-16,2 12-12 15,3 2-3-15,10-5-3 16,7-3 0-16,14-11 1 16,0-9 3-16,6-7 2 15,-2-7 5-15,3-7 4 16,0-4 3-16,-3-3 2 16,-2 2 0-16,-2 2-5 15,-5 4-1-15,-7 14-2 16,-6 6 1-16,-10 17-1 15,-7 8-1-15,2 12-5 0,3 4-1 16,13 3-3-16,7-3 0 16,17-7-46-16,8-9-36 15,8-13-109-15,2-5-74 16,-5-17 144-16</inkml:trace>
  <inkml:trace contextRef="#ctx0" brushRef="#br0" timeOffset="-34887.32">11284 4108 1188 0,'-17'19'137'16,"-1"2"55"-16,7-1-18 15,4-1-17-15,12-7-70 16,4-6-20-16,11-9-10 16,2-5 3-16,8-8 6 15,4-2-9-15,3-5 0 16,0-1 4-16,-2-1-9 15,-9 2 1-15,-13-2-14 16,-5 0-3-16,-21 9-5 16,-5 2-4-16,-16 14-15 15,-7 14-9-15,-1 13-8 16,-1 10-1-16,7 7 1 16,6-1 2-16,13-2-1 15,7-6-1-15,15-7 0 0,9-7 0 16,11-12 4-16,5-7 3 15,14-11 6-15,6-3 1 16,16-9-2 0,2 3-1-16,-4 4-3 0,-3 5 0 0,-23 9-1 15,-11 6 0-15,-15 8 0 16,-10 4 2-16,-10 5-1 16,-5 0-1-16,-6 0 1 15,1-7 1-15,2-7 1 16,7-8 1-16,6-12-3 15,5-4-1-15,10-8-2 16,0 0-2-16,8 2 0 16,-1 3-1-16,2 10-1 15,4 4-1-15,-5 11 1 16,0 4 0-16,-4 9 3 16,-1 2 1-16,2-3 1 15,-6-1 1-15,6-10 1 16,5-7 1-16,-5-5 1 0,8-6 0 15,1-6 7-15,-8-2 3 16,6-9 12-16,1-3 3 16,-4 2-3-16,1 4-2 15,-3 10-13-15,-7 6-6 16,-4 12-3 0,1 6-3-16,-3 15 0 0,0 9 0 15,0 10 0-15,-1 1 0 0,2 6 0 16,-1-3 1-16,-8 0 0 31,-2 2 3-31,-13-5 0 0,-1-3 1 0,-18-3 3 16,-5-5-6-16,-16-6-34 15,-7-6-37-15,2-12-110 32,4-7-114-32,11-18 161 0</inkml:trace>
  <inkml:trace contextRef="#ctx0" brushRef="#br0" timeOffset="-34514.63">9912 4653 1537 0,'50'11'132'0,"36"0"124"16,28-1-51-16,49-4-1 16,33-1-50-16,34-7-84 15,7-2-27-15,18-4-28 16,-18-5-1-16,-29 1-2 15,-8 0 3-15,-54 0-29 16,-8 3-44-16,-40 6 159 16,-32 3-105-16</inkml:trace>
  <inkml:trace contextRef="#ctx0" brushRef="#br0" timeOffset="-33910.82">10061 4904 1362 0,'-16'2'133'0,"2"4"113"15,2 2-15-15,11 8-53 16,8 0-16 0,18 0-35-16,18-2-22 0,42-7-26 15,20-1-21-15,57-9-39 16,13-5-16-16,40-9-3 15,13-5 0-15,13-7 5 32,-1 0-9-32,-24 3-87 0,-9 7 436 0,-56 12-280 15</inkml:trace>
  <inkml:trace contextRef="#ctx0" brushRef="#br0" timeOffset="-25949.74">1592 4983 208 0,'-8'-5'75'0,"5"1"99"0,-3-2 5 16,-3 6-24-16,-7-2-12 15,-7 3-31-15,0 2-9 16,-1 0-10-16,6 4-8 16,1-2-8-16,7 3-2 0,2-4 8 15,4 1 10-15,7 1 23 16,1-1 0-16,11 3-10 15,7 0-9-15,4-1-31 16,9-2-11 0,18-3-10-16,3-2-8 15,14-3-11-15,1-1-6 0,-2 1-14 16,0 1-2-16,-5 2-4 16,-5 4 2-16,-22 1 7 15,-5 2 2-15,-19 2 8 16,-10-1 2-16,-13 0 4 15,-15 1-1-15,-19-1-7 16,-6 1-2-16,-13 2-7 16,-1 1-1-16,-3 3-2 15,-3-2 1-15,-13-7 0 16,0-2-1-16,6-7-2 16,10-1-2-16,32 0-3 15,11 1-5-15,20 1-13 0,10 2 8 16,16 0 8-16,7-1 6 15,25 0 19-15,7-2-4 16,11-3-3-16,3 0-2 16,-13-4-4-16,0 2-1 15,-7 2 0-15,-4 2 0 0,-13 4 6 32,-11 0 1-32,-19 3 8 0,-15-1 2 0,-17 3 0 15,-6 2-2-15,-14-1-8 16,-4 1-3-16,-1 0-5 15,-5-4-1-15,-19-3-2 16,3-2 0-16,-2-6-2 16,8-1 0-16,29 1-2 15,11 1-4-15,15 3-8 16,6 2-4-16,15 3-3 16,6 2 2-1,16 3 5-15,10-1 2 0,12-3 6 16,14 0 1-16,0-6 5 0,-4-2 2 15,-3-3 3-15,-10 0 1 16,-18 2 2-16,-5 2 3 16,-22 4 9-16,-13 1 0 15,-19 4-1-15,-15 2-3 0,-13 1-8 16,2 3-3-16,-27-3-3 16,0-1-2-16,-10-3-1 15,-4-3-1-15,31-3-1 16,5-1-1-1,29-1-6-15,14 0-4 0,17 0-7 16,16-3-1-16,14 0 4 31,13 1 5-31,16 2 9 0,20 1 3 0,4 3 2 16,-5-2 1 0,-14 2 0-16,-14-1 1 0,-10 1 1 15,-6 1 3-15,-15 1 4 31,-6 1 7-31,-20-1 5 0,-8 0 1 0,-25 0-3 16,-7 0-6 0,-18 0-6-16,-5 1-4 0,-12 0-3 0,-7 0-1 15,3 1-2-15,0-2-2 16,23 1-1 0,12-1-3-16,23-1-3 0,7-1-6 15,18-1-7-15,16-1 0 31,14 0 8-31,16 1 7 0,21 0 10 16,16 0 5-16,5-1 3 16,-2-1-2-16,-7-2 1 15,-7-2-2-15,-8 3-1 16,3 1 3-16,-29 4 4 16,-8 0 3-16,-26 2 7 15,-15 0 0-15,-23 3-3 16,-14-1-3-16,-19 3-9 15,-3 0-3-15,2 0-4 16,0-2 0-16,-2-3-2 16,0-3-1-16,9-4-1 0,10-1 0 15,24 1-8 1,10 1-4-16,19 4-5 0,11 2-1 16,23 5 2-16,11 0 4 15,10 1 6-15,7-1 2 16,-3-5 4-16,0-2 2 15,4-4 1-15,-9-2 3 0,-11 2 4 16,-14 1 1 0,-22 3 8-16,-12 1 2 0,-17 2 0 15,-12 0-2-15,-15 2-9 16,-1 4-2-16,-1 4-6 16,3 1-1-16,9 3-2 15,5-1-2 1,17-3-4-16,12 1-5 0,12-10-37 15,13-1-39-15,8-10 107 16,8-13-52-16</inkml:trace>
  <inkml:trace contextRef="#ctx0" brushRef="#br0" timeOffset="-21647.27">1789 5087 500 0,'-9'4'124'0,"-6"5"106"0,-3 6-60 16,-4 4-21 0,0 5-27-16,1-1-10 15,4 0-30 1,8-1-11-16,-1 1-16 16,3 5-8-16,-7 11-15 15,-1 5-11-15,-6 11-11 16,-3 9-4-16,-3 15-3 15,-2 8-1-15,0 9 1 0,-1 1-1 16,-1 8 0-16,2 9 1 16,-1 8 0-16,1 8 0 15,-5 10-2-15,-6-2-1 16,-3 9-1-16,-4 1-1 16,-2 2-2-16,4 5-2 0,5 8 1 15,3-1-1-15,12 8 3 16,4 0 0-16,2 0 3 15,1 8 0-15,-1-3 2 16,-2 5 1-16,-1 5-1 16,-2 0-1-16,-1 7 0 15,5-5 1-15,4-2-1 16,3-9 0-16,7-6-1 16,6-1 0-16,6-15 0 15,10 0-1-15,0-2 1 16,4-6 0-16,4 6 0 15,-2 0 1-15,-1-5 0 16,-1 2 0-16,1-2 0 16,0-4-1-16,3-6-1 0,1 0 0 15,10-9 0 1,3-2 1-16,5 0 0 0,2-4 0 16,0-3 1-16,-1 0 0 15,-3 1 1-15,-1-4-1 16,-1-6 0-16,3-2 0 15,8-8 0-15,8-4-1 0,10-1 0 16,1-5-2-16,-3-6-2 16,-3 0 0-16,-3 2 2 15,10 0 3-15,12-2 3 16,2-5 1-16,1-1 3 16,-6 3 1-16,7 5-26 15,6 1-15-15,1-3-10 16,0-1-3-16,-10 0 21 15,7-2 11-15,4-1 6 16,2-1-1-16,2-4 1 16,-3-1 0-16,7 4 2 15,-2 1 1-15,-1 5 3 16,-6-2 1-16,2-2 1 16,3 0 0-16,1-1 0 0,-3-4 0 15,-2-6 0 1,4-5 0-16,4-10-1 0,-3 0 0 15,5-2 0-15,-6 2 0 16,1 6 1-16,0 2 4 0,-12 6 0 16,4-1 1-16,4-5-2 15,2-1-3-15,-3-7 0 16,1-3 0-16,3-4-1 16,2-4 0-16,3-5-1 15,-4 0 17-15,-1-4 16 16,1 1 10-16,-4-2 10 31,2-1-16-31,-12 1-14 0,8 1-7 0,0-1-9 16,-8 0-1-16,-6-4-1 15,-6-2-1 1,2-6 2-16,7 0-1 16,0-6-2-16,-5-2 0 0,-3-2-2 0,2-2 1 15,10-1 0-15,1-1 0 16,-1-2 1-16,-2-3 0 15,0-4 0-15,6-3-1 32,3-3 0-32,-7-1 0 0,0 1 0 0,-4 0 0 0,5 1 0 31,2 3 1-31,-7-1 0 16,-5 4 0-16,-6-2 0 15,5 0-1-15,5 0 1 16,0-1 1-16,-4-2 0 15,-6 2-1-15,-5-2 1 16,7 0 0-16,3 1-1 16,0 0 0-16,-6 0 0 15,-9 2 0-15,0 0 0 16,4 1 0-16,6-2 1 16,3 0-1-16,-7 2 0 15,-8-1 1-15,-6 3-1 0,-3-3-1 16,4 0 1-1,3-1-1-15,6-3 0 16,0-1 0-16,-8-1 0 0,-3 0-1 16,-7-1 2-16,1 1 0 15,2 0 1-15,2 0 0 16,-2 0 1-16,0-1 1 16,-4-3 2-16,-6-2 2 0,-5-3 3 15,-5-1-1-15,-3 1 1 16,-6 3 0-16,2 3 2 15,-2 3 1-15,3 4-2 16,-4 1 0-16,-1 4-6 16,-2 2-1-16,0 0-2 15,-1 1 0-15,2-3 0 16,0 0 11-16,1 0 17 16,-2-2 7-16,-1 0 2 15,-1-1-7-15,-5 2-16 16,-3-1-5-16,-4 2-1 15,1 0-1-15,-5 2 0 0,0 1-1 16,-5-1-2-16,1 0-2 16,-4 2-3-16,1-2 4 15,-1 0-62-15,2-1-47 16,0-1 57-16</inkml:trace>
  <inkml:trace contextRef="#ctx0" brushRef="#br0" timeOffset="-21146.69">10556 16313 1375 0,'-8'7'148'16,"4"-3"148"-16,4-4-224 0,0 0-23 15,3-2-42-15,2 1-5 16,-2 1 0-16,2 3 0 16,-5 5 1-16,1 4 2 15,-2 4-1-15,-2 1 0 16,1 1 0-16,1-1 6 15,4-2 12-15,4 1 8 0,6-5 9 16,5-1-3-16,7-1-11 16,3 1-5-1,2-2-11-15,0 3-3 16,-4-3 0-16,-2-3-1 0,-3-3-3 16,-5-1 3-16,-5-1 3 15,-5 1 4-15,-3 3 26 16,-3 2 4-16,-7 2 3 15,-5 3-2-15,-6 3-16 16,-6 4-6-16,-10 4-6 16,-7 6-2-16,-12 9-7 15,-6 3-3-15,-4 12-27 16,-4 6-47-16,-18 8 43 16</inkml:trace>
  <inkml:trace contextRef="#ctx0" brushRef="#br0" timeOffset="-18019.93">7091 16189 420 0,'-6'-2'83'16,"1"-1"88"0,-1 1-73-16,-2 2-9 0,2 2 24 15,0-1 12 1,1 1 16-16,0-2 2 0,5 0-3 0,-1 0-2 16,1 0-7-16,-1 2-6 15,4 6-30-15,1 5-14 16,-1 10-29-16,3 6-16 15,-2 5-16-15,3 3-4 16,0 0-10-16,1-3-1 16,-1-3 8-16,-3-2-33 0,-2-2-108 15,-2-2-122-15,-2 0 119 16</inkml:trace>
  <inkml:trace contextRef="#ctx0" brushRef="#br0" timeOffset="-17862.62">6985 15916 1507 0,'0'1'63'16,"-4"0"34"-16,4-1-123 15,0 0-114-15,6 0 88 0</inkml:trace>
  <inkml:trace contextRef="#ctx0" brushRef="#br0" timeOffset="-17517.8">7292 16155 820 0,'2'33'67'0,"1"-2"48"15,-1 0-45-15,4-4-30 16,-5 1-16-16,5 0-20 0,-3-2-1 16,0-9 3-16,0-4 15 15,-3-13 31-15,0-2 16 16,-3-12 33-16,2-8 2 16,1-9 4-16,3-3 0 15,6-3 5-15,-1 0 1 16,8 3-10-16,-1-1-11 15,4 7-37-15,-2 6-20 16,4 12-24-16,1 9-6 16,2 16-2-16,0 11 0 0,-4 14-25 15,1 3-48-15,-1 7-143 16,0-4-103-16,6-1 156 16</inkml:trace>
  <inkml:trace contextRef="#ctx0" brushRef="#br0" timeOffset="-16778.8">7838 16243 921 0,'0'-9'189'0,"0"0"197"15,-3 0-100-15,-5 2-75 16,-1 1-37-16,-6 4-54 16,-4 2-28-16,-3 8-47 15,-4 3-17-15,5 7-24 16,-1 6-6-16,13 4-11 15,7 4-1-15,10 1-1 16,9-5 1-16,9-8 6 16,3-8 1-16,0-11 2 15,-4-5 2-15,1-13 2 16,-3-7 1 0,-1-13 2-16,-4-4 2 0,-10-13 0 15,-3-4 1-15,-5-11-1 16,-3-4 2-1,-4-3 13-15,-7-1 4 0,-1 4 5 0,-1 5 0 16,3 18-1 0,7 10-1-16,2 20 1 15,0 10-4-15,4 18-15 16,0 9-6-16,5 23-5 16,2 8-2-16,5 17 2 15,3 6 2-15,8 13-2 0,1-1 2 16,4-6 1-1,0-8 0-15,4-22-2 16,4-10-1-16,1-17-2 16,2-7 0-16,-6-14 2 15,-5-9 1-15,-3-13 2 16,-4-6 0-16,1-12 4 16,-1-3 4-16,-6-6 8 15,-3 4 6-15,-12 5 11 16,-1 6 1-16,-12 14-1 0,-2 4-5 15,-3 17-15-15,-3 11-6 16,2 14-8-16,3 12-6 16,6 18-3-16,9 1 1 15,8 6 2-15,5-7 1 16,13-13 1-16,4-10 1 0,4-15 1 16,8-6 3-1,1-14 4-15,7-7 3 0,2-13 3 16,5-7 1-16,-5-8-3 15,-2-2 1-15,-11-1-4 16,-6-1 2-16,-9 7-2 16,-4 3 0-16,-8 7-63 15,-2 10-55-15,-9 5-167 16,-1 9 145-16</inkml:trace>
  <inkml:trace contextRef="#ctx0" brushRef="#br0" timeOffset="-16589.75">8531 16107 1589 0,'10'16'133'15,"10"5"110"-15,6 3-57 16,6 3-42-16,3 1-29 16,1 3-55-16,2-2-25 15,2 5-32 1,1 1-29-16,1 5-100 0,3 12 81 0</inkml:trace>
  <inkml:trace contextRef="#ctx0" brushRef="#br0" timeOffset="-4111.17">2433 5105 404 0,'-1'0'110'0,"2"0"111"15,-2 0-13-15,1 1-36 16,-2 3-19-16,-3 1-25 16,3 0-19-16,4 2-25 15,3-2-13-15,3 0-5 16,3 1 4-16,-3-1 6 16,-1 2 2-16,-1 2-10 15,-4 1-10-15,2 6-10 16,-2 2-4-1,-2 0-13-15,-2 5-3 0,-2 2-13 16,3 5-4-16,-3 3-4 16,0 0-2-16,0 1-2 15,0-2 0-15,1-2-1 16,3 0 1-16,3-3-1 16,2-2-1-16,5 0 0 15,-1-2-1 1,3-1 1-16,1-1 1 15,-6-6-1-15,2 4 1 16,-5-9 1-16,1 2-2 16,0-5 2-16,2-5-1 15,5-1 1-15,-1-1-1 0,3 0-1 16,-4-5 0 0,3 2-1-16,-4-3 2 0,5 1 0 15,2 2 0-15,-1 1 0 16,5 0 4-16,0 2 5 15,3 0 2-15,1-1 3 16,0 2-4-16,3 4-2 16,6-1-1-16,1 1-3 15,0-1-1-15,3 0 1 16,-5 0-1-16,3 4-2 16,-2-2 6-16,-1-1 14 15,1 2 1-15,2-6 8 16,5 2-10-16,8 0-12 15,1-4 5-15,-2 1-9 16,4 1 3-16,-1 1-4 16,-7 1-5-16,6 1 0 0,-7-4 2 15,8 0-2-15,5 1 1 16,7 3-1-16,-1 0 0 16,-4 0 12-16,-4 1 4 15,-5-2 3-15,2 0 2 16,2 1-9-16,2-5 0 15,-2 1 5-15,1 3 0 0,-9-3 2 16,-5 3-2 0,-2 2-5-16,-4-5-2 0,-5 1-3 15,-1-1 0 1,-1-3-2-16,1 3-2 0,9 1 0 16,4 1-2-16,1 4 1 15,-2-5 0-15,-6-2 0 16,1 1 0-16,-5-1 1 15,-4-1 0-15,-2 1 1 16,-5-2 1-16,-5 0 0 16,3 3 0-16,-3 0 0 15,2 0-2-15,2 2 0 16,3-2-2-16,0 0 0 16,2-1 0-16,-3-1-1 15,3 2 0-15,2 1 1 16,-3-2 0-16,3 3 0 15,-2-2 1-15,-6 0 1 16,0 3-1-16,-2-2 3 0,-2-1-1 16,-5-1 0-16,-6-3 1 15,0 0-1-15,-1 1-1 16,-1-1 0-16,1 1 0 16,0 0-1-16,0-2-1 15,4 4 0-15,2 0-1 16,-4 1 0-16,5 0 0 15,-2 2 0-15,-4-1 0 0,7 2 0 16,-5 0 1 0,-2-4-1-16,3 1 0 0,-1 0 1 15,2-1-1-15,-3 0 1 16,4-1-1-16,-4-2 1 16,-1 2 0-16,4 1-1 15,-2 1 0-15,2-2 0 16,1 0 0-16,0-2 0 15,1-1 0-15,0-2-1 16,3 6 1-16,-1-3 0 16,1-1 0-16,1 3 2 0,-6-6 0 15,0 1 0-15,1 0 1 16,-4-6 0-16,1 0 0 16,1-8 1-1,0-6 0-15,0-6 1 0,-3-6-1 16,0-4 1-16,-1 0-1 15,-1 2-3-15,0-1 1 16,-2 6-1-16,0-1 0 16,-2 2 0-16,2 6 0 15,-4-3-1-15,4 9 0 16,2 4-1-16,-3 3 0 16,4 6-4-16,0 2-2 0,4 6-1 15,2 1 0-15,4 3 0 16,0 7 1-16,-5 1 3 15,2 5 1-15,-3 6 3 16,-2 0 0-16,1 6 1 16,-1-6 1-16,-2 8 0 15,-2-2 0-15,0 0 0 16,0 4-1-16,1-1 1 16,-6-2 0-16,6-1-2 15,-4 1 1-15,2-3 0 16,0 1 0-16,1-1 1 15,1 1-1-15,-2-6 2 16,3 1 0-16,-7-9 1 16,3-1 2-16,-2 0-1 0,-2-5 0 15,0 7-2-15,-5-4-1 16,2 0 0-16,0 4 0 16,-3-7 2-16,-1 6-1 15,-7-3 1-15,1-3 1 16,-9 0-1-16,-10-5 1 15,-3 5 0-15,-7-9 0 0,-1 2-1 16,4 1 0-16,4-7-1 16,1 4 0-16,-1-4-1 15,-2-4 0-15,-12 3 3 16,-5 4-5-16,-2 2 0 16,-6 3-2-16,6 7-4 15,-6-8 5 1,-9 6 0-16,-6-3 0 15,1-1 0-15,-1 0 0 0,14-6-1 16,-3-1-1-16,-8-6 0 16,6 5 1-16,0 0-1 15,6 3 0-15,13 4 0 16,-1 3 0-16,-12 1 0 16,1 2 1-16,-3 4-1 15,1-4 1-15,18 5-1 0,4 1 2 16,2-6 0-16,1 4 0 15,-3-8 1-15,1-1-1 16,7-1-1-16,6-1 1 16,8 2 0-16,1-2 1 15,3 1 0-15,1-3 0 16,-2-2 1-16,-1 2-1 16,-5-5 0-16,3 4 0 0,1 1 0 15,-2-5-2-15,8 2 0 16,3-2-1-16,4-3-3 15,6 0-1-15,8-1-2 16,1-6 1 0,3-7 4-16,1-3 0 0,0-10 4 15,1-2 0-15,-4-4 2 16,-2-1 0-16,3 0-1 16,-7 2 1-16,-1-4-1 15,4 0-1-15,-6 4 0 16,7 4-2-16,4 9-1 15,0 5-1-15,6 10 0 16,-6 2-1-16,0 7-1 16,-4 5-1-16,1 1 3 15,1 5 1-15,-1 6 1 16,-2 3 0-16,-1 8-1 16,-7 1-1-16,3 13-1 0,1 7 1 15,-4 3 1 1,5 5 2-16,1-4 1 0,3-1 0 15,7-7 0-15,0-4 0 16,4-9 0-16,-3-7 2 16,4-8-1-16,-1-2 1 15,-11-11 2-15,6-3 0 16,-4-10 2-16,2-7 0 16,-3-9-1-16,-1-4-2 0,-6-2 0 15,0-1-1-15,4 6-1 16,-7 0 1-16,7 6-2 15,-5-2-3-15,5 6-1 16,1 1-1 0,3 6 0-16,4 8 0 0,-1 3-3 15,3 7 0-15,1 13 1 16,-2 1 1-16,-5 11 4 16,0 4 0-16,-3 0 2 15,1 3 0-15,1 2 0 16,3-1 1-16,-2-2 0 15,1-4 0-15,6-3 0 0,-1-4 1 16,-1-4 0 0,-1-9 0-16,-5-6 0 0,4-2-1 15,-1-3 0-15,4 2 0 16,5-6-1-16,2-5-1 16,9-2-3-16,5 1 0 15,15 2-2-15,9 4 1 16,8 4-1-16,-4 0 2 15,0 4 1-15,-5 2 1 16,6 6 2-16,10 2 0 0,1 2 0 16,1-2 0-16,-5-4 1 15,-7 2 0-15,-2-5 0 16,5 0-1-16,7 2 0 16,2 0 0-16,7 4 0 31,-10-3 0-31,-3-2 0 0,1 1 0 0,3-3 0 31,8 2 0-31,-4-6 0 0,-3-2 0 0,-7-6 0 16,-3 0 0-16,8 3 0 15,-3-4 1-15,-4 2 1 16,-4 2 0-16,-14 2 0 16,-8 1 0-16,-4 0 0 15,0 0 0-15,-6-2 0 16,3 1 0-16,3 1-1 15,2 0 0-15,-2 0-1 16,3 1 1-16,0-1 1 0,-3 0 1 16,-5-1 1-16,-8-3 2 31,-4 0 0-31,-2 0 1 0,1-1-2 0,-4-2-1 16,0-3-2-16,-6-1 0 15,-1-1 0-15,1-1 0 0,2 1-1 16,4 1 0-16,0 0-1 15,-4-2 0-15,6 1-1 32,-3-4 0-32,1-1 0 0,7 1 0 0,-5-1 1 15,2 2 0-15,-3 3 1 16,-1 0 0-16,-2 4 1 31,-4-2 2-31,-1 1 0 16,-2-2 1-16,-1 0 0 15,-1-1 0-15,0-1-3 16,-2-2 0-16,3 0-2 16,1 1 0-16,1-4 1 15,2 0-1-15,-3-5 2 16,0 0-1-16,-3-1 1 16,-2-4 1-16,-2-3-1 15,-3-5 0-15,2 5-2 0,-3 6 0 16,6 11-3-16,0 7-2 15,4 7-5-15,0-1 0 16,1 5 0-16,1 5 3 16,1 3 4-16,-2 0 2 15,3-1 0-15,-1-5-3 16,-2-5-20-16,1 0-10 0,1 3-16 16,-6-5-10-16,4-1-37 15,-3-5-45-15,-1-3-258 16,7-4 239-16</inkml:trace>
  <inkml:trace contextRef="#ctx0" brushRef="#br0" timeOffset="-3403.86">3457 5946 872 0,'0'-1'175'0,"-4"0"119"15,3 5-12-15,-2 5-31 16,-4 8-52-16,1 5-30 16,0 13-51-16,2 8-18 15,-5 6-36-15,8 7-18 0,-7-1-29 16,1 0-7-16,8 2-6 15,-3-4-1-15,4-2 2 16,4-4 2-16,-3-9-35 16,2-4-23-16,-5-11-93 15,1 2-63-15,-1-11-311 16,0-13 302-16</inkml:trace>
  <inkml:trace contextRef="#ctx0" brushRef="#br0" timeOffset="-3199.75">3227 6299 1379 0,'-8'-13'168'0,"1"1"142"15,3 5-35-15,4 0-93 16,5-1-35-16,8-3-73 16,2-4-24-16,12-2-30 15,7 3-9-15,11-2-11 0,5-1 0 16,1-2-15-16,-1 5-28 15,-5-1-108-15,4 4-79 16,1 11 115-16</inkml:trace>
  <inkml:trace contextRef="#ctx0" brushRef="#br0" timeOffset="-2429.67">3842 6427 1003 0,'7'-22'140'0,"-1"-1"108"16,-6-2-1-16,-7-1-63 16,-4 0-31-16,-3 3-49 15,3 3-22-15,-6 7-30 16,-4 4-13-16,-8 7-20 15,-4 9-13-15,2 13-14 16,4 9-4-16,8 16 0 16,3 0 1-16,11 2 2 0,4-6 0 15,7-13 1-15,6-10 2 16,7-13 2-16,7-6 3 16,4-15 3-16,0-6 7 15,3-12 15-15,-8-5 10 16,-5 2 18-16,-7 1 4 15,-5 10-7 1,-5 4-8-16,-5 14-17 0,3 10-9 0,-10 10-13 16,0 10-2-16,8 12-6 15,-2-1 0-15,8-1 1 16,5-1 0-16,9-12 1 16,5-7 0-16,9-11 4 15,3-7 0-15,2-12 10 16,3-4 4-16,3-10 7 15,-1 0 6-15,-4-6 5 16,-10 0-4-16,-11 3 15 16,-7 4 0-16,-12 13 0 15,-7 5 9-15,-13 13-18 16,-6 6-5-16,-5 18-16 16,1 10-10-16,6 14-7 15,7 8-4-15,12 12 1 16,6 5 1-16,10 11 2 0,4 3 2 15,1 2 2-15,2-1 0 16,-6-5 2-16,-4-8 0 16,-11-8-9-16,-9-8-16 15,-9-14-9 1,-6-3-1-16,-6-20 15 0,-6-10 18 16,-1-21 10-16,3-12 3 0,8-20-4 15,10-4-4-15,15-15 0 16,10-3-2-16,21-6-2 15,6-2-1-15,21 4 8 16,6-4-38-16,25-5-152 16,18-12 127-16</inkml:trace>
  <inkml:trace contextRef="#ctx0" brushRef="#br0" timeOffset="26415.89">6061 5147 336 0,'2'-4'113'0,"3"3"110"15,-1-2-29-15,4 4-50 16,-3 1-17-16,-2 2-17 15,-3 0-11-15,-3 0-14 16,0 1-7-16,0-2-11 16,-1 3 0-16,1 1-14 15,2 2-9-15,-2 6-12 16,3 0-5-16,-1 11-3 16,1 0 0-16,1 8-7 15,-1 2-4-15,1-2-7 16,1 2-1-16,-1-5-2 15,2-6 0-15,4-4 3 16,1-6 2-16,8-5 3 0,4-2 2 16,8-5-1-16,1-1-1 15,10-2-3-15,11 0-2 16,13-1-3-16,2-2-1 16,12 0-2-16,3 0 0 0,15 1-1 15,8-1 0-15,6-1 4 16,2 0 0-16,6 2 1 15,-2 2 0-15,-1 5-4 16,-4 3 1-16,-7 2 0 16,-7-1 0-16,-9 0 3 15,-2-3 1-15,-14-1-2 16,-1-1 2-16,-6-3 1 16,-9 0 0-16,-19-1 4 15,-5-1 10-15,-16-2 11 16,-3-1 2-16,1-3 7 15,-4-4-2-15,-1-7-4 16,0-3-1-16,-6-11 1 16,2-3-4-16,-8-16-5 15,-3-5-3-15,-4-15-10 16,-6-1-4-16,-1 10-7 0,4 7-1 16,2 23-5-16,5 11-4 15,-1 13-6-15,-3 3-15 16,-1 5-71-16,-3 1-72 15,6 1 91-15</inkml:trace>
  <inkml:trace contextRef="#ctx0" brushRef="#br0" timeOffset="27205.89">6805 5991 749 0,'0'2'122'0,"-1"2"90"16,-8 6-79-16,-3 3 8 15,-5 6-57-15,-3 4-11 0,4 4-23 16,1 2-5-16,6 4-8 15,5-1-4-15,7-4-7 16,4-4-6-16,5-8 11 16,6-6 17-16,3-12 28 15,1-5 11-15,8-16 11 16,-1-3-9-16,-4-10-16 16,3-5-9-16,-17 1-17 15,-7-4-4-15,-5 8-15 16,-5 6-6-16,-5 11-17 15,-4 8-9-15,-8 16-12 16,-2 11-2-16,-2 9-31 16,1 5-29-16,10 2-126 0,10-4-118 15,21-2 176-15</inkml:trace>
  <inkml:trace contextRef="#ctx0" brushRef="#br0" timeOffset="27459.58">7471 5844 1243 0,'15'-22'135'0,"-8"0"89"0,-17 6-80 15,-10 5 9-15,-12 10-49 16,-4 4-23-16,-5 6-13 16,1 4-6-16,0 7-21 15,6 2-11 1,10 11-21-16,9 3-9 0,9 12-7 15,6 6 1-15,7 12 3 16,4 1-19-16,9 4-88 16,2-4-47-16,-2-8-168 15,-5-6-202-15,-7-14 316 16</inkml:trace>
  <inkml:trace contextRef="#ctx0" brushRef="#br0" timeOffset="27634.47">7053 6263 1198 0,'1'-20'107'0,"3"1"106"0,5 5-44 16,10 6-19-16,3-3-26 15,15 0-59-15,5-3-28 16,4-4-27-16,1-2-8 16,-5-5-81-16,-1 0-83 15,3-3 89-15</inkml:trace>
  <inkml:trace contextRef="#ctx0" brushRef="#br0" timeOffset="27869.01">7742 5804 835 0,'-7'7'160'16,"-4"1"134"-1,-10 6-101-15,-6 3 17 0,-16 2-68 16,3 3-29-16,0 2-46 15,6 4-20-15,14 7-29 16,3 3-8-16,13 8-9 16,4 2-2-16,5 4-1 15,5-1 0-15,1 2-43 16,2-4-35-16,-1-2-136 16,1-2-116-16,-3-10 182 0</inkml:trace>
  <inkml:trace contextRef="#ctx0" brushRef="#br0" timeOffset="28041.74">7396 6219 1194 0,'2'1'114'16,"0"3"51"-16,1 3-12 16,5-1-17-16,6-2-50 15,7-5-25-15,8-8-44 16,2-2-3-16,6-3-102 15,13 0-93 1,-5-4 103-16</inkml:trace>
  <inkml:trace contextRef="#ctx0" brushRef="#br0" timeOffset="28294.39">7931 6067 1028 0,'-13'10'166'0,"-3"1"66"0,-5 6-17 0,-2-3-34 15,0 4-83-15,2-2-27 16,1 1-33-16,4 4-9 16,-2 0-16-16,7 3-6 15,2-2-7-15,9-1-4 16,11 1-1-16,-5-1 1 0,12 5 3 31,-10-3 1-31,-1 4 0 16,4 0 1-16,-11 2-22 15,0-3-19-15,-8 0-84 16,-3-2-77-16,-7-13 111 16</inkml:trace>
  <inkml:trace contextRef="#ctx0" brushRef="#br0" timeOffset="28802">7945 6311 643 0,'28'7'140'0,"-4"-3"142"0,6 1-39 16,-9-6-53-16,-1-5-46 15,-5-7-71-15,-4-5-16 16,0 1-27-16,1-2-8 16,-8 0 0-16,1 6 4 15,-13 2 13-15,-9 5 2 0,-9 12-9 16,-3 4-8-1,-2 16-20-15,8 5-5 16,10 7-3-16,9 5 0 0,15-5 0 16,7-3 2-16,14-12 1 15,2-6 1-15,0-14 2 16,2-6 0-16,-3-14-1 16,-5-6 2-16,8-11 1 15,-5-6 0-15,3-10 4 16,-1-4 2-16,-8-12 9 15,-3-4 7-15,-10-8 6 16,-4 1 3-16,-4 13 3 16,-1 15-2-16,-2 24 7 15,-1 14-5-15,-4 21-13 16,0 11-7-16,-3 24-15 16,-1 10-1-16,3 18 1 15,0 5 1-15,2 3 23 0,3 1-95 16,2-12-56-16,3-4-67 15,7-16-238-15,1-11 279 16</inkml:trace>
  <inkml:trace contextRef="#ctx0" brushRef="#br0" timeOffset="28974.79">8246 6030 1325 0,'3'13'52'0,"-1"-2"35"16,10-2 8-16,13-11 13 15,9-3-17-15,16-13-63 16,11-6-79-16,8-6 32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6:14:18.2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4438 6240 396 0,'-3'-6'90'0,"-4"3"96"16,1 2-14-16,-1 1-29 16,0 5-11-16,1 4-20 15,0 1-6-15,-3 1-15 16,0-1-6-16,1-2-17 15,1-2-12-15,5-3-16 16,2-2-3-16,6-1 2 16,2-3-1-16,8-2-10 0,1-2-9 15,11-1-16-15,2 2-3 16,15-1 3-16,4 1-2 16,5-1 0-16,-1-1-1 15,-3 0 0-15,-2 0 0 16,2 0 1-16,0 1-1 15,11 2 0-15,8-1 0 16,4 2-1-16,-2 1 0 16,-1-4-1-16,0 1 0 15,11-1-1-15,7-1 0 0,1-1 17 16,-3-1 6-16,0-1 4 16,1 0 0-16,10 0-16 15,-2 0-5-15,4-1-2 16,2 1-1-16,5 1 1 15,0 3 0-15,-4 4 0 16,-4 3 0-16,0 3-1 16,4 5 0-16,-5 1 0 15,-1 2 0-15,-1 3 1 16,2-1 0-16,-5 2-1 16,2-1 0-16,-8 2-1 15,7-2 0-15,4-2-1 16,-3-1 1-16,6 0 0 15,2-2-1-15,7-1-1 16,-1-2 1-16,0-2-1 16,5 2 2-16,2-2-1 15,2-1-29-15,6 1 62 0,-2-4 2 16,-4 0 1-16,6 0 31 16,7-4-61-16,-10-2-2 15,8-1 1-15,5-1-1 16,-4-1 1-16,0 0 0 15,6 1-1-15,0-3 0 16,-10 1-1-16,9 0 1 16,10 1-1-16,-9-1 4 0,7 2 0 15,7 1-1-15,-14 1-2 16,3 4-2-16,10 1-10 16,-11-1 38-16,4 2 8 15,9-3 12-15,-9 1 29 16,1 1-34-16,12-2 8 15,-12 1-8-15,-3-2-13 16,2 0-6-16,-14-1-9 16,-10 0-2-16,-14 1-9 15,-14 3-25-15,-32-9 14 16</inkml:trace>
  <inkml:trace contextRef="#ctx0" brushRef="#br0" timeOffset="32671.37">8523 17618 681 0,'-2'4'124'0,"3"-2"168"16,6-3-161-16,9-6-70 15,2-2-15-15,3-4-34 16,4 1-6-16,-3-3-3 16,-1 2-2-16,1 1 0 15,3 1-1-15,6 2 0 16,7 1 0-16,12 0-1 16,9 0 0-16,12 1 0 15,1 0 1-15,2 0-2 16,-2 1 0-16,15 0 17 15,-1 1 7-15,8 1 18 16,-2 0 2-16,-5 0-15 16,6 1-5-16,-2 1-14 15,-4 1-2-15,-11 2-4 16,-9 3 0-16,-10 4-2 16,1 0 0-16,-9 2 2 0,-3 2-37 15,-10-3-193-15,-11-1 157 16</inkml:trace>
  <inkml:trace contextRef="#ctx0" brushRef="#br0" timeOffset="33055.98">8499 17760 1358 0,'7'8'44'0,"12"0"-4"15,7-1-29-15,14-4-4 16,7 1-4-16,9-7 13 16,10 1 19-16,29-6 50 15,10-4 17-15,24-4 14 16,13-5-9-16,8-2-32 0,14 0-16 16,15-3-27-16,-5 2-10 15,11 2-19-15,-10 2-57 16,16 7 39-16</inkml:trace>
  <inkml:trace contextRef="#ctx0" brushRef="#br0" timeOffset="83332.35">15414 6406 617 0,'26'-15'112'0,"-7"0"103"0,-3 0 16 15,-12 5-31-15,2 3-16 16,-6 6-32-16,0 2-20 15,-1 8-32-15,-6 3-19 16,-2 9-28-16,-7 5-7 16,0 11-14-16,-1 4-6 15,2 5-9-15,5-1-4 16,1-4-6-16,-1-3-3 16,6-8-1-16,3-2 0 0,3-8-2 15,5-3 0-15,5-4-1 16,3-3 1-16,10-4-1 15,4-3 1-15,4-3 2 16,5-1 2-16,5-3 9 16,3 0 4-16,15 0 6 15,8 2-3-15,14 1-6 16,-1 1-5-16,5 1-7 16,0 0-2-16,12-1-1 15,12 0 0-15,-2 0 0 16,5 0-1-16,1 3-1 15,1 0 0-15,18 1 1 16,9 1 0-16,0-2 1 16,4 1 0-16,15-2-1 15,-9-1-1-15,23-1 1 16,-2 0 0-16,5-2-1 0,10 1 0 16,-12-3 11-16,12 1 5 15,-5 0 6-15,1 0 4 16,2 0-6-16,-8 1-1 15,4-1-5-15,-8 0-2 16,7 1-3-16,-6 2-4 16,-4 1 1-16,2 2-2 15,-17 2-1-15,5 0 1 0,-12 1 0 16,-12-1 0 0,8 2 0-16,-11-1-1 0,-12 0 2 15,0-1 2-15,-7-2 1 16,-2 1 1-16,-11 0-2 15,-1 0-1-15,-17 1 0 16,3 0 1-16,-1 1 1 16,-4-1 0-16,-14-2 0 15,-11 0-1-15,-6-3 1 16,-1 0 0-16,-6-3 0 16,-1-1 0-16,-9-3 3 15,-6-1 0-15,-7-3 3 16,-3-2 2-16,-7-5 0 15,-2-2 0-15,-1-5-5 16,-1-5-1-16,4-8-6 16,2-5 0-16,9-12-2 15,-2-1 0-15,8-2-2 16,3 4 1-16,4 10-1 0,3 6 1 16,2 6 0-16,-1 3 0 15,-7 6 1-15,1 1 0 16,-16 5 2-16,-3 4 5 15,-10 1 4-15,-6 2 1 16,-3 2 2-16,-5 0-5 16,-6 2-5-16,0 1-2 15,-11 1-1-15,-1-1 1 0,-2 4-1 16,-1-1 1-16,0-2-1 16,-3 0 1-16,-4 1-1 15,1-2 0-15,-4 1 1 16,-4 1-1-16,-19-3 0 15,-5 2 0-15,-14 0 0 16,1-1-1-16,-1 0 1 16,-6-1 0-16,-10-1-1 15,-4-1 1-15,1 1-1 16,-9-1 0-16,-1 0-1 16,-3 1 0-16,-14 2 0 15,1 0-1-15,-4 2 2 16,-2 1 1-16,-15 1 0 15,1 1 0-15,-7 1-1 16,-11-1 0-16,11 0-1 16,-11 0 1-16,4-1 0 15,6-1 1-15,-14-1 0 16,13-1 0-16,-1-1 0 0,-7 1-1 16,15 1 0-16,-1 0 1 15,-7 2-1-15,13 0 0 16,-14 2 0-16,-1 1 0 15,14 2 0-15,-13 0 0 16,11 4 0-16,3 0-1 16,-14 1 1-16,7 3 0 15,6-1 0-15,-4-1 0 0,11 1 0 16,9-2 0 0,-1 1 0-16,3 1 1 0,15-1-1 15,2 1 0-15,-1 1 0 16,6-1 0-16,3 2 0 15,1 0 0-15,25-2-1 16,4 1 1-16,5-2-1 16,2 0 1-16,3 0-1 15,5 0 0-15,19-1 0 16,3 1-1-16,9-1 1 16,4-1 0-16,6-2 0 15,4 0 1-15,-1-3 0 16,4 2 0-16,0-2 0 15,-1-1 1-15,2 1 0 16,0 0 0-16,-3 0-1 16,6 0 1-16,-7-1 0 15,2 2 0-15,1-1-1 16,-4 2-2-16,4 2-1 0,0-1-2 16,4 2-1-16,2 0-1 15,1 1 3-15,0 0 1 16,-2 3 14-16,-5 4-48 15,-11 14-59-15,-5 13 63 16</inkml:trace>
  <inkml:trace contextRef="#ctx0" brushRef="#br0" timeOffset="84546.58">21682 6030 822 0,'-3'-1'134'0,"4"0"101"16,-2-1 0-16,4 1-60 15,-2 1-27-15,-4 3-20 16,3 1-9-16,-2 10-20 15,0 7-11-15,-4 17-33 16,2 11-14-16,-4 21-24 16,-3 12-7-16,0 30-7 15,-5 9-1-15,-1 8-37 16,3 1-18-16,2-24-37 16,3-13-12-16,3-30-44 15,-1-18-89-15,7-23 145 16</inkml:trace>
  <inkml:trace contextRef="#ctx0" brushRef="#br0" timeOffset="85176.83">22548 5493 842 0,'-5'-1'72'0,"1"0"59"16,-1 3-53-16,-2 7 32 15,-2 7-20-15,-4 14-15 16,0 10-18-16,3 6-36 0,4 0-8 16,10-12 0-16,4-8 18 15,9-14 42-15,4-5 18 16,3-12 26-16,1-5-7 15,-5-8-19-15,-6-7-8 16,-4-3-12-16,-8-4-4 16,-3 0-17-16,-4 2-10 15,-9 1-23-15,0 4-11 16,-6 10-19-16,1 4-7 0,0 12-59 16,0 7-36-16,5 5-116 15,0 2-167-15,18-5 234 16</inkml:trace>
  <inkml:trace contextRef="#ctx0" brushRef="#br0" timeOffset="85406.59">23173 5134 1293 0,'-7'-21'104'0,"-9"8"17"16,-9 6 16-16,-7 16-65 15,-1 5-8-15,5 13 2 16,1 7-17-16,11 11-25 16,1 6-10-16,6 6-10 15,2 0 1-15,2-1-17 0,1 0-66 16,1-1-168-16,0-3 147 16</inkml:trace>
  <inkml:trace contextRef="#ctx0" brushRef="#br0" timeOffset="85565.46">23001 5485 1749 0,'14'-2'4'0,"10"-2"0"0,9-4 4 0,15-4-71 15,4-2-120-15,6-1 110 16</inkml:trace>
  <inkml:trace contextRef="#ctx0" brushRef="#br0" timeOffset="85772.85">23487 5044 1317 0,'-28'9'92'0,"4"7"39"15,-2 7 31-15,5 13-32 16,3 7-12-16,2 8-31 16,7 1-34-16,4 1-30 15,3-4-8-15,4-6-8 16,2-4-11-16,-2-2-91 16,1-2-78-16,0 2 88 15</inkml:trace>
  <inkml:trace contextRef="#ctx0" brushRef="#br0" timeOffset="85935.23">23160 5437 1279 0,'22'-3'98'16,"11"0"39"-16,8 0-41 0,7-1-2 16,1-4-35-16,0-3-14 15,0-1-16-15,-2-1-69 16,-2 0-113-16,-15 5 93 15</inkml:trace>
  <inkml:trace contextRef="#ctx0" brushRef="#br0" timeOffset="86664.26">18832 6003 1093 0,'14'0'132'0,"-1"0"65"15,0 0-13-15,2 2-18 16,-6 0-22-16,1 2-9 15,-5 5-28-15,-5 5-13 16,-2 16-31-16,-3 5-16 16,-8 20-24-16,-2 6-10 15,-6 17-11-15,-2 13-1 16,2 16-8-16,1 4-54 0,9 5-130 16,3-8-102-16,9-21 133 15</inkml:trace>
  <inkml:trace contextRef="#ctx0" brushRef="#br0" timeOffset="87061.26">19504 5544 856 0,'0'0'78'0,"1"1"-25"0,-1 2 153 15,2 2-62-15,-2 6 36 16,0 4 3-16,0 6-76 0,2 5-19 16,3 3-49-16,3 1-16 15,-1-6-14-15,1-3 0 16,0-5-68-16,-2-4-68 15,2-5 72-15</inkml:trace>
  <inkml:trace contextRef="#ctx0" brushRef="#br0" timeOffset="87236.62">19487 5444 1478 0,'-2'-3'43'0,"0"-1"-18"16,2-1-12-16,0-1-6 16,5-2 0-16,2-1-126 15,-2 1 89-15</inkml:trace>
  <inkml:trace contextRef="#ctx0" brushRef="#br0" timeOffset="87565.73">19644 5589 1097 0,'4'42'67'16,"0"1"15"-16,-3-5-18 0,-1-5 5 15,-3-5-26-15,-1-7-2 16,2-6-24-16,1-4 4 16,-2-9 4-16,3-2 0 15,0-6-1-15,1-5-6 16,2-8 6-16,1-2 9 15,2-7 27-15,2-2 15 16,2 0 8-16,3-2-3 16,3 7-13-16,5 7-6 0,1 12-11 15,1 7-7-15,-2 13-19 16,2 5-10-16,-6 9-12 16,-1 4-1-16,1-2 2 15,-2 1-45-15,3-2-81 16,1-5-68-16,2-5-352 15,2-4 333-15</inkml:trace>
  <inkml:trace contextRef="#ctx0" brushRef="#br0" timeOffset="88285.42">20273 5621 1145 0,'-5'-17'108'0,"-7"5"61"16,-4 4-23-16,-5 9-34 15,-4 4-33-15,-6 11-31 16,6 4-12-16,8 4-24 16,3 3-5-16,14-3-7 0,5-2 0 15,6-6-3 1,7-1 0-16,5-4 3 0,2-6 0 16,-1-7 5-16,-2-8 1 15,-5-8 2-15,-1-6 2 16,-4-12 3-16,-2-5 1 15,-6-7 5-15,-4-3 7 16,-7-2 5-16,-2 0-1 16,-3 5-9-16,3 3-6 15,1 13 8-15,0 7 3 0,0 16 1 16,2 6-5-16,-1 15-24 16,0 9-9-16,2 14-1 15,3 9 1-15,5 10 6 16,4 6 2-16,9 5 1 15,1 0 1-15,0-8 1 16,7-6 0-16,0-13 2 16,1-7 1-16,6-11 3 15,3-8 1-15,4-11 3 16,3-4 2-16,0-12 10 16,1-5 8-16,-6-8 15 15,0-6 4-15,-8-8-7 16,-7-6-8-16,-6-4-18 15,-2 4-6-15,-6 13 4 16,-5 8 2-16,-3 16 1 0,-5 7-2 16,-10 14-14-16,3 10-3 15,-15 17-3-15,0 9 0 16,11 4 4-16,4-3 0 16,20-12 1-16,10-4 0 15,12-11 2-15,3-3 0 16,6-10 2-16,2-5 1 15,3-10-1-15,7-4 0 16,4-9 0-16,7-4-1 0,1-5 1 16,-5-7-1-1,-9 0-1-15,-16 1-2 0,-12 2-22 16,-5 8-30-16,-12 7-88 16,0 4-60-16,-10 7-167 15,-1 3 194-15</inkml:trace>
  <inkml:trace contextRef="#ctx0" brushRef="#br0" timeOffset="88516.66">21014 5529 603 0,'-16'-6'144'15,"2"0"138"-15,7 1-92 16,3 3-2-16,7 6-21 15,6 8 3-15,9 16-42 16,4 7-20-16,8 8-40 16,2 2-20-16,0-3-29 0,-1-6-7 15,-2-5-29-15,-5-7-19 16,3-5-90-16,-4-3-190 16,4 1 193-1</inkml:trace>
  <inkml:trace contextRef="#ctx0" brushRef="#br0" timeOffset="89148.8">16629 5167 1231 0,'1'0'16'0,"1"8"37"0,0 11 51 15,-1 7 34-15,-1 7 21 16,0 10-19-16,-4 0-30 0,1 11-53 16,-2-1-21-16,-4 8-24 15,1 1 0-15,-1 0-70 16,1-4-53-16,5-10-284 16,0-3 222-16</inkml:trace>
  <inkml:trace contextRef="#ctx0" brushRef="#br0" timeOffset="89359.4">16464 5540 1050 0,'-2'-1'142'0,"-1"-1"115"15,7 2-96-15,4-1 14 16,6-4-56-16,8-2-27 15,13-3-48-15,8 2-17 16,12 1-22-16,5 2 9 0,-3 4-80 16,1 1-76-16,-13 7 85 15</inkml:trace>
  <inkml:trace contextRef="#ctx0" brushRef="#br0" timeOffset="90115.26">16988 5588 849 0,'-10'-19'94'15,"-2"1"28"-15,-7 4-16 16,2 3-6-16,-5 8-50 15,4 4-11-15,-2 11-27 16,-1 6-7-16,4 13-6 0,2 2-2 16,8 2 1-16,5-2 0 15,6-11-1-15,9-5 2 16,5-11 1-16,5-6 2 16,1-8 4-16,1-5 2 15,1-6 1-15,1-3 5 16,-5-2 16-16,-3 0 3 15,-7 2 2-15,-3 4-7 16,-7 7-18-16,-2 4-6 16,-5 9-5-16,-1 8-1 0,-2 7-1 15,-1 3 0-15,7 1 1 16,4-1 0-16,10-4 0 16,9-5 2-16,10-8 6 15,8-6 7 1,8-8 11-16,3-6 12 0,0-6 19 15,-12-5 3-15,-7-4 13 16,-10 0 1-16,-5 2 8 16,-1 3 8-16,-10 3 0 15,-4 5-4-15,-10 7-27 16,-1 5-17-16,-4 11-24 16,2 6-11-16,-5 13-8 15,0 8-2-15,7 14 0 16,2 9-1-16,8 14 0 15,1 5 1-15,7 4 0 16,-8 1 2-16,4-2-42 16,-4 0-22-16,-11-5-10 0,-3-7 0 15,-15-17 41-15,-10-7 19 16,-8-17 15-16,-5-7 2 16,6-17 6-16,1-9 19 15,13-18 28-15,9-7 3 16,20-14 1-16,9-2-12 15,24-5-24-15,12 0-6 16,23 6-8-16,3 1-5 16,9 6-25-16,-1-2-41 0,4 0 40 15</inkml:trace>
  <inkml:trace contextRef="#ctx0" brushRef="#br0" timeOffset="107842.58">19775 6194 373 0,'9'-3'73'0,"-4"-1"83"16,1 2-5-16,-5 2 0 16,0 0 3-16,2 2-8 15,-3 0-4-15,2 0-15 16,8 1-13-16,0 1-16 16,1-1-12-16,-11-2-32 15,1 4-5-15,-6 2-19 16,-5 4-9-16,0 8-6 15,-11 1-6-15,-6 4-6 16,-3 1 0-16,-6 2-1 16,7-1-1-16,7-4 1 15,2-4-1-15,7-4 0 16,5 0-1-16,8-4-1 16,2-2-1-16,12-1 1 15,3-2 0-15,11 0 1 16,8-1-1-16,11 0 1 0,0-1-1 15,-3 0-14-15,-7-2-28 16,-11-1-114-16,-7 0-141 16,-5-2 161-16</inkml:trace>
  <inkml:trace contextRef="#ctx0" brushRef="#br0" timeOffset="108068.54">19857 6367 1030 0,'1'4'123'0,"-1"0"104"16,3 1-14-16,2 5-37 15,3 2-31-15,2 8-55 16,-3 4-28-16,-2 6-35 16,-1 2-12-16,0 1-10 15,-4 0-2-15,-1-5-25 16,0-3-23-16,-1-2-115 15,-2-6-135-15,7 1 166 16</inkml:trace>
  <inkml:trace contextRef="#ctx0" brushRef="#br0" timeOffset="108338.61">20108 6167 1101 0,'1'7'130'0,"-1"4"106"0,1 2-40 16,-1 9-12-16,-2 7-43 16,2 10-53-16,-2 1-25 15,2 5-42-15,2-2-9 16,2-1-8-16,1-3-1 15,2-6-21-15,0-4-35 0,1-7-109 16,-2-2-114-16,2-3 146 16</inkml:trace>
  <inkml:trace contextRef="#ctx0" brushRef="#br0" timeOffset="108667.18">20105 6476 917 0,'-1'-6'135'0,"2"-2"119"16,3-2-37-16,8-2-13 16,5-3-30-16,7-1-27 15,9-1-18-15,-3 3-37 16,-1 2-15-16,-2 8-28 16,-6 5-16-16,-4 9-18 15,0 4-6-15,-7 6-5 0,-2 4 0 16,-6 4 0-16,-3 0-1 15,-3 1 1-15,-7-1 1 16,-2-4 0-16,-2-1 1 16,-9-6 0-16,-4-1 0 15,-8-10-1-15,-6-4-2 16,5-9-11-16,1-4-18 16,7-7-60-16,5-2-44 15,4-5-116-15,6-3 128 16</inkml:trace>
  <inkml:trace contextRef="#ctx0" brushRef="#br0" timeOffset="116909.52">22181 6199 790 0,'9'-4'110'0,"-4"1"94"15,-3 2-19-15,-6 3-73 16,-8 1-15-16,-7 4-34 15,-3 4-15-15,-2 6-9 16,2 7-11-16,-3 8-17 16,0 4-6-16,1 11-6 15,0 4-2-15,9 4 0 16,15 1 0-16,15-13-1 16,6-7 3-16,7-14 1 15,-2-12 9-15,3-10 23 16,-3-5 11-16,-6-7 22 15,-3-4 3-15,-10-2-4 16,-6 0-4-16,-11 1-17 16,-4 1-8-16,-6-1-18 15,-3 3-10-15,-2 4-8 16,0 2-5-16,7 8-12 16,4 2-26-16,8 5-89 15,5 0-89-15,14-3 114 0</inkml:trace>
  <inkml:trace contextRef="#ctx0" brushRef="#br0" timeOffset="117204.14">22433 6188 926 0,'8'0'143'16,"-2"3"65"-16,-6 4-40 15,0 4-6-15,0 7-48 16,4 6-1-16,-1 10-36 16,-3 2-21-16,0 6-31 15,0 0-11-15,0 0-11 16,3-2-7-16,4-5-49 15,-1-5-47-15,2-9-208 16,-2-5 179-16</inkml:trace>
  <inkml:trace contextRef="#ctx0" brushRef="#br0" timeOffset="117521.75">22414 6508 993 0,'12'-14'121'16,"1"-1"82"-16,-2 0-8 15,3 0-70-15,-5 2-20 16,4 3-29-16,1 3-21 16,-1 6-25-16,3 4-12 15,-3 9-14-15,4 5-3 0,-4 6-1 16,1 1 1-16,-5 0 1 15,-6 2 0-15,-3-4 4 16,-3-2 0-16,-10-3 3 16,-2 0 0-16,-6-6 1 15,-1-1-2-15,-3-8-13 16,1-3-25-16,-4-10-81 16,-5-6-67-16,2-1 91 15</inkml:trace>
  <inkml:trace contextRef="#ctx0" brushRef="#br0" timeOffset="122267.98">16526 6432 314 0,'-3'1'128'16,"0"-1"96"-16,-1-1-28 16,1 0-16-16,1 1-41 15,-1 1-17-15,3 0-19 16,1-1-6-16,5-2-3 15,3-4-2-15,8-1-6 16,3-1-8-16,6 2-25 16,1 2-14-16,-1 5-22 15,-2 2-9-15,-6 6-5 16,-6 2-1-16,-12 5 1 0,-6 2 0 16,-11 5 1-1,-6 1 0-15,-3 5-1 0,0-2 0 16,1 0-2-16,4-3 0 15,11-4-1-15,6-3-2 16,13-7 0-16,7-3 1 16,10-4 0-16,3-1 1 15,8-4-8-15,6-5-26 16,-3-6-89-16,2-5-91 16,-7-6 110-16</inkml:trace>
  <inkml:trace contextRef="#ctx0" brushRef="#br0" timeOffset="122616.13">16910 6391 654 0,'5'-4'114'0,"4"-2"85"15,2 0-1-15,6 1-50 16,4 0-30-16,4 2-35 15,3 1-17-15,2 2-29 16,-4 3-9-16,-8 4-18 16,-3 4-1-16,-18 5-2 15,-8 3-1-15,-11 5 2 16,-9-1 0-16,4-1-3 16,2-2-1-16,4-2-2 15,6 2-2-15,11-5-2 0,6 0 0 16,12-7 0-16,6-3 1 15,12-3 1-15,7-5 1 16,11-2 0-16,6-6 2 16,-6-8-85-16,-3 0-114 15,-5-9 114-15</inkml:trace>
  <inkml:trace contextRef="#ctx0" brushRef="#br0" timeOffset="122848.08">17466 6189 690 0,'-3'-3'160'15,"2"2"114"-15,1 8-64 16,0 6-3-16,4 8-75 16,-2 6-29-16,3 4-49 15,-2 1-20-15,2 4-20 16,-3-1-4-16,1 4-5 15,0 2-2-15,-3 0-56 16,-2 1-50-16,-1-9-138 16,1-7-113-16,-1-8 191 15</inkml:trace>
  <inkml:trace contextRef="#ctx0" brushRef="#br0" timeOffset="123114.04">17478 6437 728 0,'3'-14'113'0,"0"2"107"0,2 3-33 16,3 3-37-16,3 2-20 16,8 2-30-16,5-1-14 15,8 2-23-15,-2 1-11 16,6 1-19-16,-5 3-8 16,-4 5-6-16,-2 2-4 0,-7 4 11 15,-7 2 2-15,-10 2-4 16,-4-1 2-16,-8 1-13 15,-3-1-3-15,-9 0-2 16,-1-3-6-16,-13-7-36 16,0-3-32-16,-1-8-130 15,3-7 110-15</inkml:trace>
  <inkml:trace contextRef="#ctx0" brushRef="#br0" timeOffset="161629.24">21758 7086 325 0,'-1'-1'102'0,"1"-1"77"0,0 2 1 16,1-1-5-16,0 0-9 15,0-3-6-15,4 0-43 16,0 0-24-16,6 0-26 16,3 3-13-16,14 1-10 15,6 0 2-15,21 1 0 16,2 3 7-16,10 0 0 15,4 1-1-15,17 2-15 16,11-3-8-16,9 2-12 16,2-1-5-16,0-1-6 15,-3-3 2-15,-11 0-1 16,-9-1-2-16,-30-2 1 16,-16 2-1-16,-19-2 1 0,-14 1 0 15,-24 0 11-15,-10-1-13 16,-23-2-1-16,-20 0-1 15,-25-3 5-15,-11-3-8 16,-13-1-1-16,-10 1 1 16,2 3-21-16,2 1 20 15,-12 6-1-15,12 2 1 16,16 4 1-16,10 1 0 0,33 0 1 16,16-1 0-1,21-3-1-15,11-1-1 0,22-2 5 16,11-1 3-16,28-2 6 15,7-1 3-15,38-1-1 16,12 1-1-16,12-1 1 16,10 0 20-16,2-1-20 15,-8-1 1-15,-5-1-1 16,-5 1-22-16,-31 1 16 16,-2 1-1-16,-19 1 0 15,-17-1 1-15,-23 0 7 16,-14-1 0-16,-26-1-1 15,-12 0-2-15,-22-1-11 16,-13 0-1-16,-15-1-2 16,-15 0 0-16,-11 1 1 15,-3 1 1-15,-2 3-1 16,3 2 1-16,16 1-1 16,9 1 1-16,25 1-1 0,18 1 0 15,24-1-2-15,8-1-3 16,20 2-1-16,11-2-1 15,20 0 2-15,19 3 3 16,33 2 1-16,8 1 0 16,16 2 0-16,6-2 1 15,2-1 1-15,-4-1 2 16,-4-2 0-16,-12 0-1 0,-12 1 2 16,-11 0-3-16,-21 3 1 15,-14-1 0-15,-33 0 1 16,-10 0 0-16,-40-3-2 15,-16 2-3-15,-32-1-6 16,-10-3-1-16,-24 0 3 16,-9-1 3-16,-1-2 4 15,-12 1 2-15,18-2 1 16,8 0-1-16,20-1-1 16,21 1 1-16,31 0-1 15,13 1-1-15,24 0 0 16,10-2-2-16,30 4 1 15,15 0 1-15,28 2 0 16,26 3-1-16,15 2 1 16,7 1-1-16,21 2 1 15,-10-1 0-15,-8-2 1 16,0 1 1-16,-22-2 1 16,-12 2 0-16,-23 0 1 0,-18-2-1 15,-35 0 4-15,-14-2 0 16,-41-3-1-16,-15 0-1 15,-30-7-6-15,-10-1-5 16,-20-4-7-16,-9-1-1 16,2 3 2-16,-1 0 3 15,15 4 7-15,13 3 2 16,19 1 0-16,16 2-1 0,39 1-6 16,17 2 0-16,26 5 4 15,21-1 3-15,36 3 11 16,13 1 1-16,24-1-1 15,15 1-1-15,-3-4-1 16,4-2-2-16,-3-5-1 16,-15-3-2-16,-21 0 0 15,-15-1 0-15,-38-1-2 16,-22 1-2-16,-30-1-13 16,-21-1-8-16,-48 0-23 15,-18-4-4-15,-31-1 12 16,-10-1 9-16,14-3 22 15,14 4 5-15,32 4 1 16,30 4-1-16,35 5-9 16,16 2-2-16,25 0 0 15,17 0-3-15,28 1-258 16,16-5 198-16</inkml:trace>
  <inkml:trace contextRef="#ctx0" brushRef="#br0" timeOffset="171132.75">7661 7463 562 0,'-11'5'105'0,"-3"-3"98"15,3 0-24-15,-3-4-41 16,1 2-21-16,-1 0-28 15,-1 0-10-15,6 0-15 16,0-1-7-16,9 1-14 16,-1 2-2-16,8 5-9 15,6 3-3-15,10-1 4 16,11 1 3-16,14-2 3 16,1-2 5-16,16-3-3 15,1-4-10-15,20-5-11 16,6-1-9-16,4-4-6 15,-5 0 0-15,-12 1 0 16,-4 1 1-16,-6 5 4 16,-5 1 0-16,-18 5-40 15,-16 3-50-15,-19 0-161 0,-8 1 133 16</inkml:trace>
  <inkml:trace contextRef="#ctx0" brushRef="#br0" timeOffset="171494.73">8345 7279 535 0,'0'-4'77'0,"3"0"109"15,0 1-58-15,4 2 7 16,0 1-10-16,3 2-31 15,4 2-8-15,3 4-19 16,3 3-7-16,6 1-17 16,2 1-8-16,6 0-6 15,0 0 3-15,1-1 3 16,-1 0 1-16,-3 0-3 16,-7 2-3-16,-7-1 3 15,-2 3 6-15,-11 4 1 16,-4 3-1-16,-11 7-9 15,-12-1-4-15,-13 3-8 16,-12 0-4-16,-15-5-3 16,-1-1-19-16,-5-5-134 0,7-1-169 15,6-1 169-15</inkml:trace>
  <inkml:trace contextRef="#ctx0" brushRef="#br0" timeOffset="-205118.11">13936 7742 629 0,'-2'4'104'0,"-1"1"98"16,2 0-31-16,-1-3-41 15,2 0-8-15,7-2-27 0,5 1-4 16,6 3-21-16,5 0-18 16,13 5-21-16,7 0-9 15,12 1-16-15,3-1-2 16,-3-4-1-16,-6-2 0 15,-6-4 1-15,-3-2 2 16,-6 0 31-16,-8 0 7 16,-18 1 11-16,-9 0 1 15,-20-1-27-15,-9 1-8 0,-11 0-11 16,-7 2-5-16,-15 0-4 16,-11 0-1-16,-5 2-1 15,-3-2-2-15,19 1-1 16,15 0-1-16,19 1-1 15,13 0-2-15,18-1-2 16,7-1 0-16,25-2 3 16,9-3 4-16,26-6 3 15,12-2 2-15,4-6-2 16,2-1-70-16,-10-1 50 16</inkml:trace>
  <inkml:trace contextRef="#ctx0" brushRef="#br0" timeOffset="-197228.18">14281 6763 260 0,'-5'9'87'16,"-3"3"95"-16,1 0 18 15,3 3-35-15,-1 0-14 0,6 0-20 16,0 0-15-16,1 3-32 16,-1 0-14-16,-1 1-40 15,0-1-13-15,-2-4 5 16,0-4 10-16,2-9 19 16,-2-4 6-16,2-15 3 15,1-7-7-15,2-16-4 16,2-8-2-16,5-12-4 15,1-10-2-15,5-15-5 16,4-6-8-16,1-13-10 16,9-1-4-16,10-7-10 15,3-3 2-15,10-4-4 16,2-1-1-16,4-3 1 16,-4-2-2-16,-3-9 0 15,2-5-1-15,9-4-1 16,7-2 0-16,9-9 2 15,-3 3 0-15,-8-2 0 16,-2-4 1-16,6 10 3 0,8 0-1 16,6 8 1-16,0 8-1 15,-4 10-7-15,-5 8 4 16,6 10 0-16,-1 6 0 16,-11 15 1-16,-10 6-2 15,-14 13-2-15,-6 4 0 16,1 3 3-16,-1 2 0 15,-1 6 0-15,3 3-1 0,-2 9 1 16,3 3-1-16,-11 7 0 16,-5 4 1-16,-13 8 0 15,-10 3-15-15,-4 5-73 16,-3 2-56-16,-8 3-216 16,-7 1 198-16</inkml:trace>
  <inkml:trace contextRef="#ctx0" brushRef="#br0" timeOffset="-196930.76">16043 2830 771 0,'-4'-7'71'0,"2"0"52"16,1-2 17-16,1 2 18 15,4 0-23-15,8 1-41 16,1-1-17-16,14 0-27 0,7-2-5 15,15-4 0 1,8 1-1-16,6-5-4 16,1 0-4-16,-10 6-8 0,-11 2-5 15,-17 12-11-15,-10 6-4 16,-10 16-2-16,-5 5-1 16,-7 13 3-16,-3 4 0 15,-3-2-48-15,-1-1-47 16,6-15-206-16,4-9 167 15</inkml:trace>
  <inkml:trace contextRef="#ctx0" brushRef="#br0" timeOffset="-196662.66">16994 2328 696 0,'-1'5'93'0,"0"3"186"16,1 3-214-16,1 4 7 16,-1 3 6-16,-2 3-26 15,-3 1-14-15,0 2-26 16,-3-2-6-16,2-2 1 15,3-1-41-15,-1-1-124 0,2-4-128 16,-3 0 136-16</inkml:trace>
  <inkml:trace contextRef="#ctx0" brushRef="#br0" timeOffset="-195848.18">16803 2311 1002 0,'-4'-4'98'0,"-3"0"49"0,7 4-15 16,-5-3 15-16,3 0-30 15,6-3-15-15,7-3-31 16,6-2-12-16,10-3-24 16,3-3-6-16,8-6-8 15,2 1-1-15,8 1 2 16,-1 4-3-16,3 6-5 15,-2 4-3-15,-7 9-6 16,-8 6-3-16,-12 11 1 16,-9 5 0-16,-12 7 5 15,-3 3 1-15,-12 1 1 16,-4 0 0-16,-3-2-2 16,0-2-2-16,5-8 1 15,4-4-1-15,12-13-1 16,1-4 2-16,14-11-1 15,-2-6 2-15,12-7-3 0,4-1-3 16,-3 3-2-16,1 4-2 16,-7 11-3-16,-3 6-1 15,-1 14 1-15,-1 5 0 16,1 5 5-16,4 1 0 16,2-5 1-16,8-5 0 15,7-11 1-15,3-6 2 16,11-11 2-16,-1-4 3 15,-4-9 4-15,-7 0 1 16,-15-5 2-16,-8-1 2 0,-9 1 1 16,-4 2 0-16,-10 7-6 15,-4 5-5-15,-6 17-10 16,0 9-4-16,-5 14 0 16,4 5 0-16,9-1 3 15,5-3 1-15,21-11 2 16,8-6 1-16,7-8 5 15,0-7 3-15,1-8-1 16,-1-3 0-16,-2-7 0 16,-1-1-1-16,-1-4 0 15,1-3 0-15,-2 3-2 16,-1 3-3-16,-4 8-3 16,-3 7-4-16,-1 13-3 15,-2 9 1-15,-1 11 2 16,1 5 0-16,-2 5 4 15,-6 1 1-15,-3 2 0 16,-3-2 4-16,-10-2 0 16,-6-3 1-16,-10-6-22 0,-6-4-24 15,5-11-63-15,5-5-45 16,6-13-139-16,6-5-63 16,10-10 187-16</inkml:trace>
  <inkml:trace contextRef="#ctx0" brushRef="#br0" timeOffset="-195547.83">18172 2176 618 0,'9'18'103'15,"1"-2"117"-15,-2-3-50 0,1-4 52 16,0-6-40-16,3-7-42 16,0-5-26-16,2-7-48 15,-2-3-15-15,-1-1-16 16,-2-1-3-16,-8 2-2 15,-4 3-1-15,-8 4-2 16,0 6-4-16,-8 13-11 16,-1 9-4-16,-1 19-6 15,-2 3 0-15,7 4 3 16,7 0 2-16,7-6-2 16,12-2 1-16,5-10-2 15,5-5-1-15,8-9 1 16,1-5-9-16,11-8-115 15,2-6-66-15,11-5 89 16</inkml:trace>
  <inkml:trace contextRef="#ctx0" brushRef="#br0" timeOffset="-193248.84">19217 2169 305 0,'1'8'81'0,"2"-1"85"15,3 0-20-15,6-3-22 0,3-2-7 16,7-3-8 0,3-2-10-16,3-6-21 0,-4 2-10 15,-4-5-17-15,-2-2-2 16,-9-2 0-16,0 3 9 16,-13-1 0-16,-9 0-7 15,-7 6-16-15,-10 1-15 16,-3 10-16-16,-2 7-4 15,3 10-4-15,1 5-1 16,8 6 2-16,6 2 0 16,9-1 2-16,7-2 1 15,15-5 0-15,5-2 0 16,18-7 3-16,9-3 0 0,11-6 0 16,4-6 0-16,-2-5 1 15,-3-7 0-15,-2-6 1 16,3-4 0-16,6-4 1 15,-4-2 3-15,-11-4 15 16,-9 3 9-16,-23 1 14 16,-9 2 7-16,-16 10-18 15,-11 6-13-15,-22 16-20 16,-6 9-10-16,-7 12 1 16,5 2 4-16,17-5 2 15,10-2 1-15,19-7-2 16,7-4 0-16,15-8 0 0,10-4 2 15,10-8 3-15,8-4 2 16,9-1-1-16,-8 0 0 16,-9 4 2-16,-10 3 1 15,-16 6-1-15,-4 6 2 16,-14 11-3-16,-9 6-1 16,-22 10-1-16,-12 8-2 15,-13 12-2-15,-2 6-2 16,9 4 1-16,10-2 2 15,21-14 4-15,10-9-1 16,10-20-2-16,9-6-2 0,13-13 4 16,8-9 3-16,20-13 4 15,14-11 2-15,12-11-1 16,-1-5 0-16,-6-5 4 16,-9-2 1-16,-10 5-2 15,-4 2 0-15,-11 14-1 16,-6 7-2-16,-13 16 0 15,-6 8-2-15,-13 12-9 16,-6 6-1-16,-2 6-2 16,0 2 2-16,6-3 3 15,4-3 0-15,11-6 2 16,3-6 1-16,8-7 6 16,5-6 0-16,5-7 1 15,4-4-1-15,2-3-5 16,-2-1 0-16,-5 5 0 15,-5 4-1-15,-9 10-5 16,-7 5-1-16,-8 9-6 0,-4 9-1 16,0 5 4-16,2 4 1 15,6-3 2-15,7-3 0 16,10-9-1-16,2-3 1 16,9-8 0-16,2-5 2 15,6-7-1-15,1-4-1 16,-1-2 2-16,2-3 0 15,-5-2 4-15,-4-1 3 0,-10 0-1 16,-7 2 1-16,-17 7-9 16,-6 7-7-16,-15 12-9 15,-6 9-2-15,-3 9 4 16,1 3 5-16,6-2 7 16,9-1 0-16,12-9-2 15,10-6-2-15,12-7-1 16,6-6 1-16,9-5 3 15,-1-3 2-15,5-1 0 16,0 1 1-16,-3 2 1 16,-6 1-1-16,-10 6-3 15,-6 5-6-15,-13 5-4 16,-3 6-1-16,-10 9 2 16,4 0 5-16,-1 2 4 15,7-2 0-15,13-6 2 16,7-2 1-16,12-9 1 15,1-4 3-15,0-6 3 0,-2-3 0 16,1-7 1 0,-2-3-1-16,3-10 8 0,0-7 6 15,-1-11 14-15,1-4 5 16,-4-11-1-16,-3 0-4 16,-8 5-10-16,-4 5-2 15,-8 23-2-15,-2 8-5 16,-7 21-15-16,-6 6-1 15,-2 18-16-15,-2 10 0 0,3 13 6 16,2 7-1-16,6 10-17 16,3 3-34-16,1-3-116 15,3 4-105-15,3-5 148 16</inkml:trace>
  <inkml:trace contextRef="#ctx0" brushRef="#br0" timeOffset="-192981.73">20795 2206 749 0,'15'-10'114'0,"4"3"72"16,1 3 7-16,-1 2-39 15,-1 1-40-15,1 1-30 16,2 0-18-16,-4 4-29 15,-1 1-10-15,-7 5-17 16,-2 2-7-16,-4 6-4 0,-2 3-1 16,1 1 2-16,2 1 1 15,7-5-38-15,5-3-64 16,13-8-303-16,-3-5 246 16</inkml:trace>
  <inkml:trace contextRef="#ctx0" brushRef="#br0" timeOffset="-192852.92">21090 1997 1153 0,'-39'4'35'0,"5"1"-6"16,3-1-26-16,13-4-90 16,5-2-98-16,13-4 104 15</inkml:trace>
  <inkml:trace contextRef="#ctx0" brushRef="#br0" timeOffset="-192197.18">21244 2106 809 0,'-8'36'56'0,"-2"-1"41"16,2-4 20-16,0-8 6 15,5-3-13-15,4-11-15 16,4-2-10-16,4-7 2 15,1-2-6-15,1-4-26 16,1-2-8-16,-3-4-5 16,0-2-1-16,-2-1 14 15,-3 0 9-15,-3-4 1 16,-3 0-5-16,-5-3-25 16,-4 3-15-16,-2 8-22 15,-4 4-7-15,-1 7 0 16,2 2 1-16,5 2 4 15,3-1-2-15,8-1-1 16,2 0-1-16,8-1-2 0,3 0 2 16,5-1 3-16,5-3-1 15,3 1 3-15,2-1 2 16,4 1-1-16,-1 1 0 16,-1 4-3-16,-4 4-2 15,-6 9-23-15,-4 4-2 16,-10 9-3-16,-1 0 1 15,-5-1 17-15,0 0-24 16,5-12 8-16,7-5 4 0,2-9 9 16,9-5 27-16,-1-8 3 15,-5-3 3-15,6-6 1 16,-4-6 1-16,5-2-4 16,2-2-3-16,-2-1-5 15,-2 6-1-15,-4 9 5 16,-6 9-1-16,-6 13 1 15,-1 10 0-15,3 7-5 16,0 0 0-16,3 0 1 16,3-3 11-16,0-3 17 15,-1-1 4-15,-6 0 10 16,-8-4-7-16,-10-4-12 16,-3 0-2-16,-6-8-13 15,1-5-21-15,-2-9-101 16,0-7-144-16,-2-14 141 0</inkml:trace>
  <inkml:trace contextRef="#ctx0" brushRef="#br0" timeOffset="-191177.71">22908 2049 405 0,'3'2'41'0,"-5"0"71"16,1 1 72-16,-5-1 24 16,3 0 27-16,-2-1-50 15,2-1-20-15,-3-1-22 16,-1-3-6-16,0-5-26 15,3 0-16-15,-7-4-40 0,6 1-18 16,-13-1-25-16,-7 3-7 16,-9 7-11-16,-6 4-6 15,0 13-4-15,1 5 1 16,4 9 5-16,4 1 3 16,15-6 4-16,6-4-4 15,14-10-4-15,8-5-1 16,6-5 1-16,7-2 3 15,10-8 8-15,5-2 1 0,10-5 4 16,-2-3 2-16,-5 2 6 16,-6 4-1-16,-16 8-1 15,-8 5-5-15,-10 9-5 16,-4 7 0-16,-7 9 3 16,-2 0 1-16,-3 0 2 15,8-5-1-15,5-5-4 16,3-7 0-16,16-6 1 15,0-4-1-15,8-7 2 16,4 0-1-16,0 1-2 16,4 1 0-16,-2 7-1 15,-5 2-1-15,-8 7-2 16,-4 3 0-16,-12 5 1 16,-2 0 2-16,-5-1 1 15,-3-3 2-15,-1-4-1 16,0 0-6-16,0-5-13 15,7-1-3-15,-4-2-7 0,8-6 4 16,8-4 3-16,12-3 0 16,15-3 3-16,7 3 1 15,3 6 7-15,-3 5 2 16,-7 5 2-16,-2 4 2 16,6 0 1-16,3-1 0 15,9-4 2-15,5-1 0 16,-8-6 3-16,-3-2 2 15,-19 0 4-15,-11-2 6 0,-14-2 10 16,-6-1 1-16,-11-2 1 16,-9 0-6-1,-10 6-13-15,-4 8-5 0,-6 14-4 16,3 9-3-16,10 10 0 16,6 1 0-16,20-1 0 15,10-5 0-15,25-5 4 16,16-4-12-16,8-10-104 15,9-2-74-15,0-4 93 16</inkml:trace>
  <inkml:trace contextRef="#ctx0" brushRef="#br0" timeOffset="-190528.75">18331 2738 1064 0,'1'-20'99'0,"-1"-1"38"16,-8 1 2-16,-4 1 20 15,-10 6-44-15,-3 3-23 16,-2 9-35-16,-1 3-18 15,0 13-22-15,4 3-9 0,8 3-15 16,6 1-3-16,10-1-2 16,7-1 2-16,10-1 6 15,4-1 3-15,8 0 4 16,-2 0 1-16,-5 1 1 16,-4 0 1-16,-12 2 6 15,-6 4 1-15,-17 2 1 16,-7 3-2-16,-12 0-15 15,-5-2-26-15,-2-6-113 16,-1-7-132-16,10-10 148 16</inkml:trace>
  <inkml:trace contextRef="#ctx0" brushRef="#br0" timeOffset="-190170.3">18502 2786 609 0,'35'23'130'0,"-10"13"163"15,-4 12-159-15,-15 13-6 0,-8 5-26 16,-5 2-29-16,-6 2-15 16,-3-4-28-16,2-6-10 15,2-16 2-15,-1-13 5 16,2-21 7-16,0-8 0 16,-2-18 11-16,-1-10 2 15,8-16 0-15,3-13 8 16,10-16-9-16,9-9-4 0,5-9-12 15,4 1-12-15,6 20-7 16,0 12 1-16,-4 32-4 16,-2 12-2-16,-1 17-8 15,0 7-5-15,0 11 1 16,-2 6 3-16,-5 6 3 16,-9 2 2-16,-14 5 5 15,-10-3 0-15,-12 0-30 16,-6-6-33-16,0-10-143 15,7-6-146-15,2-18 189 16</inkml:trace>
  <inkml:trace contextRef="#ctx0" brushRef="#br0" timeOffset="-189869.08">18778 2824 418 0,'7'4'126'0,"14"11"-22"16,-1 0 148-16,13 2-92 15,-1-3 15-15,0-7-21 0,-1-4-22 16,-7-8-28-16,-2-5-19 16,-4-7-23-16,-1-2-12 15,-8 0-22-15,-4 1 4 16,-9 2 12-16,-9 3-1 16,-3 10-13-16,-4 6-13 15,-3 16-21-15,-5 8-3 16,3 9 4-16,0 1 2 15,15-2 6-15,15-3 1 0,14-6 2 16,8-4 0-16,6-9-3 16,-3-7-9-16,8-12-81 15,4-5-80-15,13-13 86 16</inkml:trace>
  <inkml:trace contextRef="#ctx0" brushRef="#br0" timeOffset="-189537.81">19554 2750 1143 0,'-25'15'114'16,"-6"4"89"-16,-5 8-97 15,-5 2 19-15,-3 6-33 16,1 0-12-16,12-2-42 16,8-5-19-16,22-9-20 15,12-3-1-15,19-14 4 16,11-3 2-16,6-13 6 0,-1-3-2 15,-4-3-3 1,-6-2 0-16,-1 1 0 0,0 2 1 16,-5 3 1-16,-2 3 0 15,-14 8 5-15,-3 3 8 16,-9 11 7-16,-4 6 5 16,-3 10 1-16,-1 3-5 15,2-2-8-15,4-3-6 16,7-8-8-16,9-4-1 15,11-10-29-15,4-5-56 16,10-10-198-16,2-3 167 0</inkml:trace>
  <inkml:trace contextRef="#ctx0" brushRef="#br0" timeOffset="-189401.49">19859 2613 1600 0,'-33'7'36'0,"2"-2"-60"0,11-4-44 16,16-7-112-16,12-4-89 16,26-10 136-16</inkml:trace>
  <inkml:trace contextRef="#ctx0" brushRef="#br0" timeOffset="-189217.36">20238 2527 1608 0,'6'-5'15'0,"-20"15"9"0,-27 22 33 0,6-1-1 15,-4 17-9-15,4 2-16 16,12 6-27-16,2 2-3 16,4 0-88-16,1-1-84 15,4-2 94-15</inkml:trace>
  <inkml:trace contextRef="#ctx0" brushRef="#br0" timeOffset="-188956.63">19900 2848 503 0,'11'-7'156'0,"6"-4"-79"15,7-2 188-15,5-1-178 16,8 3 64-16,3 1 7 15,7 7-12-15,-2 3-22 0,-4 7-51 16,-5 4-15-16,-14 7-25 16,-8 1-10-16,-12 6-9 15,-2 1-1 1,-6 0 0-16,0-5-2 0,8-7-27 16,4-7-46-16,11-11-287 15,7-5 227-15</inkml:trace>
  <inkml:trace contextRef="#ctx0" brushRef="#br0" timeOffset="-188833.21">20375 2698 1414 0,'-11'12'21'16,"1"-1"-54"-16,9-5-156 15,1-5-107-15,11-3 145 16</inkml:trace>
  <inkml:trace contextRef="#ctx0" brushRef="#br0" timeOffset="-188620.96">20574 2798 1484 0,'-22'34'45'0,"-1"0"46"15,-5 1 22-15,1 5-11 16,2-3-10-16,11-6-28 15,12-6-24-15,15-13-27 0,10-7-4 16,15-6-12-16,8-8-17 16,15-6-72-16,4-3-49 15,0-7-244-15,-6 3 224 16</inkml:trace>
  <inkml:trace contextRef="#ctx0" brushRef="#br0" timeOffset="-188286.11">21694 2324 856 0,'-9'7'78'0,"1"17"148"16,-3 7-118-16,-2 17 63 16,-1 6 4-16,2 12-47 15,2 1-28-15,3-2-66 16,2-3-15-16,2-8-12 15,2-2 7-15,0-6-85 16,1 0-84-16,-3-6 90 16</inkml:trace>
  <inkml:trace contextRef="#ctx0" brushRef="#br0" timeOffset="-187938.02">21395 2798 1371 0,'24'-19'59'0,"4"7"-13"16,15 0 61-16,4 1 27 16,-1 2-1-16,-3 3 0 15,-4 3-64-15,-5 3-26 16,-3 7-27-16,-5 4-10 16,-9 10-8-16,-6 5 1 15,-10 7 2-15,-1 2 3 16,0-2 4-16,4-1 0 15,10-10-2-15,6-8 2 16,12-10 4-16,1-6 2 0,3-10 6 16,-6-2 4-16,-12-5 16 15,-8-3 4-15,-23 0-3 16,-15 0-6-16,-17 0-35 16,-9 2-15-16,6 4-41 15,10 3-30-15,16 4-93 16,11 1-197-16,20 0 225 15</inkml:trace>
  <inkml:trace contextRef="#ctx0" brushRef="#br0" timeOffset="-187722.38">22923 2416 1730 0,'1'11'17'0,"-16"38"30"16,-2 4 30-16,-5 3 3 16,-2-1-19-16,7-1-24 15,0-5-25-15,2-5-12 16,2-1-121-16,-3-3-197 16,-4-3 184-16</inkml:trace>
  <inkml:trace contextRef="#ctx0" brushRef="#br0" timeOffset="-187153.52">22617 2714 1393 0,'4'-4'224'0,"34"-17"-62"0,-6-2-29 0,15-4-11 15,2-4-31-15,1-2-45 16,-3 2-12-16,-8 1-20 16,-4 4-6-16,-7 10-5 15,0 6-4-15,-9 15-9 16,-4 10-1-16,-15 23-1 16,-1 11 4-16,-10 13 8 15,-3 2 4-15,2-9 3 16,3-6 1-16,9-14 1 15,5-9 0-15,4-13 4 0,4-6 0 16,6-10 3-16,1-6 0 16,4-8-3-16,5-3-1 15,1-4-3-15,-1 3-4 16,-2 7-5-16,-5 6-5 16,-12 12-9-16,-4 6 2 15,-5 8 4-15,0 2 4 16,1-3 7-16,5-3 1 0,0-7 2 15,5-4 0-15,8-4 3 16,-3-4 0-16,5-4 1 16,-2-2 0-16,-5-2 10 15,1 0 1-15,-4 3-4 16,0 3-3-16,-5 8-16 16,-2 5-5-16,0 12 3 15,-4 3 1-15,3 3 4 16,3-1 1-16,6-7-3 15,4-2-14-15,7-11-62 16,3-3-53-16,0-10-336 16,-1-4 284-16</inkml:trace>
  <inkml:trace contextRef="#ctx0" brushRef="#br0" timeOffset="-187014.36">23434 2486 1782 0,'0'-1'-3'0,"-1"4"-19"16,-1-2-26-16,2-2-28 16,5-2-19-16,10-3-104 15,4-3 125-15</inkml:trace>
  <inkml:trace contextRef="#ctx0" brushRef="#br0" timeOffset="-186772.87">23804 2630 1537 0,'-31'35'46'16,"0"-5"-21"-16,-2-1 0 0,6-9-17 15,17-3-3-15,15-4-3 16,10-2 1-16,14 1 0 16,-7 2 2-16,-1 0 0 15,-1 2-1-15,-9 0 9 16,-6 0 18-16,-13 2 20 15,-18-1 4-15,-25-2-7 16,-14-4-18-16,-15-6-108 16,4-5-187-16,1-11 162 15</inkml:trace>
  <inkml:trace contextRef="#ctx0" brushRef="#br0" timeOffset="-186198.75">22343 3509 734 0,'2'-2'244'0,"9"4"-146"16,4 2 240-16,4-1-334 16,3-3 45-16,2-3 16 15,4-7 23-15,-3-4 7 16,-1-5-30-16,-3 0-10 0,-8 0 0 15,-5 3 8-15,-9 3-3 16,-10 3-6 0,-10 5-31-16,-9 5-17 0,-16 12-15 15,-7 6-2-15,-6 8 4 16,5 2 2-16,16 0 1 16,10 0-2-16,19-4-1 15,9 1-2-15,14-5 4 16,9 0 2-16,21-4 14 15,12-3 12-15,6-5 23 16,0-5 8-16,1-7 4 16,0-4-3-16,18-7-17 15,6-3-10-15,-8-5-12 16,-5-3-5-16,-20 1-5 16,-10 0-2-16,-7 4-57 15,-9 1-50-15,-15 2-183 16,-8 2 155-16</inkml:trace>
  <inkml:trace contextRef="#ctx0" brushRef="#br0" timeOffset="-186022.02">22670 3454 1334 0,'27'14'64'0,"12"8"18"15,7 1 29-15,5 5-5 16,-4 5-17-16,-10-3-37 15,-5 0-23-15,-4-3-17 16,1-3-2-16,5-5-41 16,-1-1-66-16,4-4 58 15</inkml:trace>
  <inkml:trace contextRef="#ctx0" brushRef="#br0" timeOffset="-184940.18">23450 3621 1378 0,'-8'-13'117'0,"-4"1"55"16,0 1-38-16,-11 4-40 15,0 4-36-15,-11 4-28 16,-10 6-10-16,-5 7-14 16,-1 1-4-16,12 2-7 15,13-3-6-15,17-6-18 16,14-2-6-16,15-6 4 15,12-3 5-15,13-4 18 16,2-3 6-16,1-1 3 16,-11-1 1-16,-8 0 17 15,-4 2 8-15,-9 3 3 16,-5 3 0-16,-11 9-13 16,-6 5-7-16,-8 9-4 15,-5 5 2-15,-2 3-3 16,2-1 0-16,6-6-1 15,6-4-3-15,11-9 0 16,7-5 2-16,9-8 1 0,9-5 3 16,7-5 3-16,7-1 6 15,5 0 10-15,3-2 2 16,-4 6-3-16,-5 3-5 16,-14 8-13-16,-12 4-4 15,-11 10-3-15,-2 3-2 16,-8 6 3-16,2-1 2 0,-8-2 5 15,0-3 0-15,4-5 0 16,4-9-1-16,2 1-4 16,9-8-1-16,7-5-1 15,3-3-1-15,3-1 0 16,3 0 1-16,2 3-1 16,2 2-1-16,-8 7-2 15,-5 3-2-15,-10 8-4 16,-4 5-1-16,-3 3 4 15,0-1 2-15,1-2 5 16,3-4 1-16,6-5 0 16,2-4 1-16,2-6 0 15,1-2 1-15,6-2-3 16,2 1-1-16,3 2 0 16,3 3-1-16,-5 4-2 15,-7 3-1-15,-2 6-2 16,-5 2 0-16,1 4 4 15,5-1 2-15,2-4 3 0,0-6 0 16,4-9 1-16,2-5 0 16,-3-6 0-16,5-2 1 15,-2 0 4-15,-2 0 5 16,0 4 6-16,1 2 0 16,-5 8-3-16,-6 3-8 15,-3 7-11-15,-3 5-4 16,-8 10-1-16,-2 4 2 15,-10 10 3-15,-3 6 2 0,-6 6 0 16,-1 4-9-16,0 2-37 16,-4 1-20-16,1-5-18 15,0-5-4-15,6-14-6 16,3-9 20-16,15-16 19 16,10-9 15-16,12-17 50 15,4-7 13-15,8-19 31 16,1-9 17-16,9-18 18 15,3-5-5-15,7 9-16 16,5 12-11-16,-5 28-22 16,-9 16-9-16,-13 16-23 15,-11 8-6-15,-12 9 0 16,-5 1 5-16,-16 4 12 16,-7-1 2-16,-14 0-9 15,-4-3-22-15,-3-8-86 16,7-5-36-16,12-13 62 15</inkml:trace>
  <inkml:trace contextRef="#ctx0" brushRef="#br0" timeOffset="-184556.97">24729 3195 1762 0,'6'14'78'0,"-6"11"-1"16,-5 9 19-16,-10 18-34 15,-4 6 5-15,-4 7-9 16,2 2-14-16,2-9-22 16,5-3-8-16,12-13-13 15,4-5-5-15,16-13-5 16,7-3-4-16,9-10 3 16,6-4 2-16,9-7 6 15,6-6 2-15,2-4 7 16,-2-2 3-16,-11-4 6 15,-7-1 4-15,-21 1 14 0,-6 0 10 16,-14 7 2-16,-11 5-3 16,-17 9-17-16,-6 7-14 15,-7 7-9-15,10 4-2 16,19 5-5-16,16 1 0 16,28-2 1-16,12-3 1 15,15-4 4-15,3-1-13 16,-5-5-70-16,-1-2-18 15,-6-1 37-15</inkml:trace>
  <inkml:trace contextRef="#ctx0" brushRef="#br0" timeOffset="-168532.78">7710 8201 569 0,'-3'0'92'0,"-3"0"79"16,3 0-42-16,-4 0-16 16,-1 0-11-16,-3 1 2 15,-3 0-9-15,-2 1-26 0,2 1-13 16,4 2-29-16,4 1-10 15,4 2-13-15,4 0-9 16,15 3 29-16,4-2 15 16,17 0 22-16,7-2 17 15,11-6-21-15,11-2-13 16,107-22 1 0,-74 6-36-16,-1 0-2 15,-6 2-1-15,5 2 0 0,-13 5 2 16,-11 5 1-16,-25 5-59 15,-19 5-54-15,-18 4-184 16,-11 1 153-16</inkml:trace>
  <inkml:trace contextRef="#ctx0" brushRef="#br0" timeOffset="-168180.16">8448 7966 834 0,'7'3'62'0,"-4"3"31"16,3 2 13-16,-1 1 2 0,1 3-17 15,9-4-24-15,3 0-11 16,6 1-21-16,3-2-5 15,5 5-10-15,0 1-4 16,-2 3-7-16,-1 1-2 16,-1 4-3-16,-2 1 0 15,-5 2 1-15,-3 1 10 16,-12 1 15-16,-3 3 2 16,-10 1 4-16,-6 1-9 15,-9 0-14-15,-9 3-3 16,-14 1-4-16,-6 0-26 0,-21 0-166 15,-3 0 130-15</inkml:trace>
  <inkml:trace contextRef="#ctx0" brushRef="#br0" timeOffset="-105963.48">7733 9046 264 0,'-17'2'116'0,"-3"0"139"16,3 1-19-16,-3 0-48 15,2 0-30-15,2 0-42 16,2-1-11-16,5-1-14 0,2-1 1 16,9 1-27-16,4 0-11 15,16 4-14-15,7 2-6 16,9 5 0-16,6 2-3 15,4 0-12-15,6-2-3 16,13-5-8-16,9-4-2 16,11-7-3-16,-4-3 1 15,-14-3 2-15,-6 1 1 0,-16 2-28 16,-4 2-55-16,-14 0-188 16,-1 0 156-16</inkml:trace>
  <inkml:trace contextRef="#ctx0" brushRef="#br0" timeOffset="-105714.7">8262 8847 1013 0,'-4'8'74'0,"2"1"58"16,4 4-24-16,9 3-1 15,5 2-4-15,14 0-12 16,3-2-20-16,10-4-27 15,11 1-7-15,6-2-9 16,-3 1 2-16,-7 2 2 16,-12 1 0-16,-19 4 11 15,-7 4 6-15,-19 12-1 16,-12 3 0-16,-27 9-15 0,-16 5-13 16,-24 2-55-16,-10 2-92 15,-32 6 76-15</inkml:trace>
  <inkml:trace contextRef="#ctx0" brushRef="#br0" timeOffset="-37428.88">15802 12389 405 0,'-13'8'45'16,"-1"0"28"-16,0 0-26 16,3-3-33-16,1-1-7 15,1-3-3-15,2-1 0 16,0-2 24-16,1-2 11 0,1 1 16 15,1 0 5-15,3 2-18 16,0 0-1-16,-1-5 10 16,3 5 10-16,6-2 34 15,2 1 8-15,3 0-9 16,3-3-10-16,6 3-31 16,4-2-14-16,6 2-17 15,4 1-6-15,1-1-8 16,0 1-1-16,-1 1 5 15,0-1 2-15,10 1 2 16,3 3-1-16,12-1-8 16,4 4-2-16,-3 0-3 15,1 1 1-15,-9 0 23 16,-13-3 7-16,-13 2 12 16,-9-2 6-16,-7 0-13 15,-4-2-6-15,-7-1-4 16,-1 3-5-16,-8-3-7 0,-9-1-1 15,-8 1-6-15,-6-1-1 16,-15 0-3-16,-5-1-1 16,-11-2-2-16,-6-2 0 15,4 0-2 1,0 1 0-16,0 1 0 0,0 3 0 16,-1-2 2-16,5 2 1 15,12 0 0-15,10-1 1 16,17 1-1-16,5 0-1 0,16 0-2 15,-2 0-4 1,14 2 0-16,10 0 0 0,12 4 1 16,9 1 2-16,19 0 2 15,1-1 2-15,3-3 3 16,1 0 1-16,-7-1 2 16,6-2 0-16,2-3 2 15,-7-1-1-15,-6 0 2 16,-13 2-1-16,-16 1-53 15,-3 5 34-15</inkml:trace>
  <inkml:trace contextRef="#ctx0" brushRef="#br0" timeOffset="-34145.55">11398 12271 620 0,'-5'-4'52'15,"-1"1"32"-15,1 2-44 16,-6 1-28-16,-2 3-10 0,-2 2-32 15,-1 0-27-15,-1 3-50 16,1 2-8-16,-2 3 26 16,-3 3 26-16,8 0 57 15,-3-1 38-15,7-2 70 16,3-4 30-16,4-1 67 16,8-3 6-16,8-1-25 15,4-3-16-15,11-1-55 16,6-2-32-16,14-4-41 15,10-1-13-15,16-1-16 16,2-3-3-16,-2 2-35 16,-6-1-76-16,-7 0 66 15</inkml:trace>
  <inkml:trace contextRef="#ctx0" brushRef="#br0" timeOffset="-31156.78">8950 13194 418 0,'3'6'76'0,"1"0"55"16,0 0-45-16,5 1-56 15,-3-3-18-15,5-1-8 16,-2-3-1-16,2-3-1 15,4 0 1-15,2-2 31 16,3 0 15-16,4 2 18 16,2 1 9-16,3 3-27 15,6 2-12-15,3 4-19 16,4 2-6-16,1-1 28 16,-1-1 14-16,-2-4 22 15,-9-3 9-15,-6-3-23 16,-7-2-13-16,-4-2-21 15,-5 0-8-15,-9 0-11 0,-1 4-3 16,-15 3-3-16,-8 1 0 16,-17 5-2-16,-8 1 0 15,-2 3 1-15,-4 0 2 16,13-2 6-16,1-1 4 16,9-2 3-16,5-2 1 15,3-1-8-15,9-1-5 16,13 2-5-16,5 1-3 0,19 3-2 15,4 2 0-15,14 0 4 16,12 1-45-16,23 1 33 16</inkml:trace>
  <inkml:trace contextRef="#ctx0" brushRef="#br0" timeOffset="-29838.47">15985 13059 859 0,'0'-3'40'0,"-3"1"0"15,-1 2-71-15,-5 2-97 16,-5 2-14-16,-2 0 8 16,3 0 71-16,0-1 118 15,0 0 25-15,2 0 14 16,-2 3-15-16,5 2-32 15,-1 3-4-15,0 2 21 16,0 3 24-16,-1 1 59 16,6-1 20-16,8-4 1 15,11-4-17-15,18-5-57 16,8-3-28-16,17-9-41 16,7-3-15-16,21-5-59 0,11 1-109 15,10 1 97-15</inkml:trace>
  <inkml:trace contextRef="#ctx0" brushRef="#br0" timeOffset="-24200.64">22722 11950 1229 0,'7'-2'80'0,"4"2"31"0,1 0 1 16,1 2-24-16,-2-1 10 15,-2-3 21-15,2 0-9 16,3 5-21-16,2 3-13 16,9 3-35-16,-7-1-9 15,7-7-6-15,5-3-6 16,13-14-1-16,16-8-2 16,33-19-8-16,10-5-6 15,5-8-53-15,2 0-71 0,-5 8 70 16</inkml:trace>
  <inkml:trace contextRef="#ctx0" brushRef="#br0" timeOffset="-23651.53">22976 12607 923 0,'-2'1'132'0,"-2"1"96"16,1 1-67-16,-2 3-84 16,0 5-31-16,2 1-22 15,-6 2 6-15,8-1 24 16,0-2 18-16,4-3 37 16,10-4 1-16,9-8 1 15,7-4-17-15,25-10-29 16,16-5-15-16,18-7-34 15,0-3-4-15,4-6-51 16,-3-2-42-16,9-5-166 16,7-10 140-16</inkml:trace>
  <inkml:trace contextRef="#ctx0" brushRef="#br0" timeOffset="-21241.3">8781 13936 539 0,'3'2'95'0,"0"0"87"16,3 1-56-16,-2 2-38 15,-1 3-23-15,-5 0-14 0,0 1 4 16,1-1 9-16,1-1 3 15,11-1 6-15,9-2-3 16,21-3-7-16,17-1-3 16,19-1-19-16,7-1-10 15,25-1-19-15,6 1-7 16,11 2-145-16,14 1 103 16</inkml:trace>
  <inkml:trace contextRef="#ctx0" brushRef="#br0" timeOffset="-19448.21">15810 13888 965 0,'-11'1'158'0,"2"0"147"16,6 0-143-16,0 0-96 16,4 1-32-16,5-2-28 15,4-1-2-15,14-2 0 16,5 0 1-16,16 0 5 16,1 0 0-16,13 1-3 0,9 2-1 15,24 5-69 1,11 3-190-16,10 5 161 0</inkml:trace>
  <inkml:trace contextRef="#ctx0" brushRef="#br0" timeOffset="-17596.68">11209 13860 347 0,'-7'0'121'0,"0"-2"125"16,-2 0-33-16,2-3-61 16,2 1-25-16,0-1-44 15,5-1-20-15,0 1-36 16,2-1-12-16,9 4-14 15,2 2-2-15,13 6-3 16,4 4-2-16,14 7 1 16,9 3 1-16,22 0 0 15,11 0 1-15,5-7 0 16,1-5 2-16,-5-8 0 0,4-5-29 16,6-4 22-1</inkml:trace>
  <inkml:trace contextRef="#ctx0" brushRef="#br0" timeOffset="-14159.85">11362 12210 54 0,'-20'7'5'0,"5"-1"6"15,3-1 31-15,5-2 46 16,2-1 22-16,2-2 39 15,0 0-18-15,0 0-26 16,0 3-14-16,-2 5-35 16,3-2-9-16,3 2 1 15,2-1 6-15,6 0 23 16,3 1 7-16,11-3-10 0,6 1-12 16,10-3-29-16,13-2-12 15,10-3-13-15,3-4-2 16,-8-2-2-16,-7-3 1 15,-16 0 1-15,-6 1 0 16,-13 0 1-16,-5 3 2 16,-14 3-1-16,-7 2-1 15,-16 5-3-15,-9 6-2 16,-21 7-1-16,-12 2 0 16,-8 3 2-16,1-2 2 0,15-2 1 15,8-4-1-15,14-6-1 16,5-3-1-16,14-4 0 15,6-2 0-15,17-3-3 16,9-1-1-16,14-2-1 16,5 1-1-16,6-1 1 15,7 1 1-15,8-1 1 16,10-1 0-16,2 2 0 16,1 0 0-16,-10 0 2 15,-9 0 0-15,-11-1 1 16,-8 0 0-16,-12 3 3 15,-5-1 20-15,-12 4 5 16,-9 3 0-16,-16 7-3 16,-9 3-22-16,-19 6-12 15,-12 3-6-15,-9 5-5 16,1 2 2-16,11-5 7 16,14-2 6-16,17-9 3 0,10-4 0 15,15-3-2-15,7-2-3 16,17-1-1-16,4-1-1 15,17-4 3-15,10 0 0 16,17-6 1-16,12-1-1 16,3-2 2-16,-3-2 0 15,-18 3 1-15,-9 0 0 16,-17 5 2-16,-7 3 0 0,-17 4 3 16,-10 4 0-16,-17 4-1 15,-10 2 0-15,-7 2-3 16,-5 1-1-16,-21-3-10 15,-5 4-6-15,-9-2-8 16,1 0 2-16,21-1 7 16,10-1 7-16,23-6 1 15,11 2-2-15,13-3-4 16,8 0 1-16,15 1 5 16,8-4 3-16,14-1 3 15,11-4 1-15,7-5 4 16,0-4 4-16,-8-2 6 15,-12-1 2-15,-13 1-3 16,-14 2-1-16,-13 6-5 16,-6 0-1-16,-15 7-13 15,-8 1-8-15,-17 8-11 16,-9 4-1-16,-20 6 12 16,-3 1 7-16,5 2 11 15,8-2 3-15,29-6 1 0,11-2-2 16,27-10-3-16,16-1 0 15,25-12-2-15,17-5-1 16,22-10-198-16,5-8 145 16</inkml:trace>
  <inkml:trace contextRef="#ctx0" brushRef="#br0" timeOffset="-7441.5">22875 13539 866 0,'4'1'81'0,"0"1"52"16,3 1 0-16,-3 2-26 15,-1 0 5-15,-1 1 0 16,0 2-15-16,0 2-33 16,4 1-20-16,-2 0-27 15,0 2-8-15,2-1-5 16,-4-1-1-16,5-2 1 15,-1-1 9-15,0-3 18 16,2-1 10-16,2-4 19 16,3-4 0-16,10-7 5 15,5-4 0-15,20-6-11 16,16-3-1-16,13-5-21 0,3 0-9 16,1-3-12-16,-6-1-25 15,6 4-52-15,4 3-61 16,-5 2-262-16,-7 0 234 15</inkml:trace>
  <inkml:trace contextRef="#ctx0" brushRef="#br0" timeOffset="-1247.68">9047 14801 639 0,'-20'14'118'16,"8"-7"104"-16,12-3-111 15,16-12-68-15,9-6-30 16,15-6-15-16,1-5-1 16,14-1 0-16,9 1 1 0,17 5-1 15,4 5-31-15,8 5 23 16</inkml:trace>
  <inkml:trace contextRef="#ctx0" brushRef="#br0" timeOffset="-88.66">15796 14705 474 0,'-4'0'64'0,"0"0"42"16,4 0-37-16,-4 1-52 15,1 1-9-15,-1 1 23 16,-1-1 14-16,0 2 20 15,2-2 4-15,3-2-24 16,0 3-15-16,11 1-21 16,6 1-5-16,16 6 12 15,8-2 6-15,10-2 14 16,2-1 0-16,15-8-14 16,3-2-10-16,29-8-83 15,7-5-191-15,0 2 165 16</inkml:trace>
  <inkml:trace contextRef="#ctx0" brushRef="#br0" timeOffset="3897.5">23195 14185 601 0,'-4'3'140'0,"4"-1"157"15,0 0-105-15,1-2-57 16,4 3-18-16,-2-3-21 16,0-4-13-16,3 1-26 15,2-2-12-15,-5 3-21 16,-1 2-5-16,-4 3-5 15,-7 7-3-15,-10 7-2 16,-3 6-4-16,-13 7-6 16,-2 1-12-16,2 1-23 15,0 0-16-15,9-7-44 16,6-4-40-16,5-10-206 16,5-4 205-16</inkml:trace>
  <inkml:trace contextRef="#ctx0" brushRef="#br0" timeOffset="4121.92">22932 14152 1442 0,'2'4'119'0,"5"4"56"15,10 5-83-15,4 5-27 16,6 5-31-16,7 1-3 15,7 1-14-15,8-1-5 0,9-3-8 16,2-2-3 0,-3-5-20-16,-8-5-47 0,-5-9-263 15,0-6 214-15</inkml:trace>
  <inkml:trace contextRef="#ctx0" brushRef="#br0" timeOffset="4702.7">23130 12408 1509 0,'-9'4'80'0,"3"0"12"15,5 1-34-15,4-2-32 16,3 4-8-16,9 3 1 16,6 2 0-16,12 11-8 15,7 0-6-15,7 6-5 16,-1 0-4-16,-4-4-59 15,-5 2-53-15,0-3-282 0,-3-1 233 16</inkml:trace>
  <inkml:trace contextRef="#ctx0" brushRef="#br0" timeOffset="5079.34">23129 11663 1378 0,'25'-7'95'0,"8"0"25"16,6 2-43-16,-2 7-54 15,-3 6-21-15,-8 14-4 16,-3 7-1-16,0 10 1 15,0 6-26-15,11 4-263 16,4 4 205-16</inkml:trace>
  <inkml:trace contextRef="#ctx0" brushRef="#br0" timeOffset="8808.44">8977 15567 643 0,'16'0'60'0,"2"-3"26"16,-2-5-8-16,10-7-16 15,3-4 12-15,4-7 43 16,9-1 18-16,8 3-5 16,9 0-19-16,14 6-55 15,5 1-24-15,5 5-40 16,-1 3-119-16,3 2 86 15</inkml:trace>
  <inkml:trace contextRef="#ctx0" brushRef="#br0" timeOffset="10090.41">15940 15581 550 0,'1'-6'33'0,"3"-1"12"15,-1-3-25-15,2 2-22 16,-2-1-1-16,-3 2 3 15,0 2 4-15,-4 4 46 0,-3 1 20 16,0 4 23-16,0 2 7 16,0 3-31-16,0 1-17 15,5-2-21-15,5-1-5 16,5 1 10-16,8-3 9 16,6-3 20-16,-1-2 10 15,17-3-12-15,4-3-12 16,21-1-26-16,16 1-14 15,8 0-70-15,2-1-108 16,1 4 99-16</inkml:trace>
  <inkml:trace contextRef="#ctx0" brushRef="#br0" timeOffset="12785.96">23442 14946 1255 0,'3'0'145'15,"2"3"115"-15,-4 0-150 16,-1 6-23-16,-9 4-53 16,-3 1-13-16,-4 6-13 15,-1-1-3-15,-9 4-8 16,-1 1-17-16,-10 1-56 16,-1 3-43-16,-1-5-114 15,1-1-73-15,9-3 167 16</inkml:trace>
  <inkml:trace contextRef="#ctx0" brushRef="#br0" timeOffset="12978.52">23181 14947 1481 0,'30'10'93'16,"4"3"31"-16,1 5-44 15,3 3-55-15,-4 0-12 0,-1 3-11 16,1-2-13-16,6 0-134 16,0-2 102-16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04T16:29:00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22 3513,'4'-8'1952,"1"-2"747,-5 10-2657,0-1 0,-1 1 0,1 0 0,0 0 0,0 0 0,0-1-1,0 1 1,0 0 0,-1 0 0,1 0 0,0 0 0,0 0 0,0-1 0,0 1-1,-1 0 1,1 0 0,0 0 0,0 0 0,0 0 0,-1 0 0,1 0 0,0 0-1,0 0 1,0 0 0,-1 0 0,1 0 0,0 0 0,0 0 0,-1 0 0,1 0 0,0 0-1,0 0 1,0 0 0,-1 0 0,1 0 0,0 0 0,0 0 0,0 0 0,-1 0-1,1 0 1,0 0 0,0 1 0,0-1 0,-1 0 0,-6 2 371,1 1-1,-1 0 1,0 0 0,-9 7-1,-12 6 592,7-5-639,20-11-354,0 1 0,0-1 0,0 1 0,0 0 0,0-1 0,1 1 0,-1 0 0,0-1 0,0 1 0,1 0 0,-1 0 0,1 0 0,-1 0 0,0 0 0,1 0 0,0 0 0,-1 0 0,0 1 0,2-1-36,0-1 1,1 1-1,-1-1 1,0 0-1,0 1 1,0-1-1,0 0 1,0 1 0,0-1-1,1 0 1,-1 0-1,0 0 1,0 0-1,0 0 1,0 0-1,1 0 1,-1-1 0,1 1-1,7-2-1731,-20 2-578,0 2 881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5:25:17.0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2503 4787 363 0,'4'0'39'0,"-2"-2"39"15,2 1-26-15,-4 0-29 16,0 1 16-16,-5-1 31 16,3 0 19-16,2 3 26 15,0-1-7-15,6 4-13 16,-7-5 0-16,1 0 11 15,0 0 7-15,3 0 0 16,12-1-8-16,-8 0-22 16,4-2-13-16,-5-1-30 15,-1 0-12-15,-1-3-16 16,-1 4-3-16,1 0-2 16,-4 3-3-16,2 1-1 15,5 2-1-15,-2 3-2 0,5 4 0 16,-4 2 0-16,-2 5-1 15,-1 1 3-15,-2 0 5 16,-1 4 5-16,-1-2 2 16,-2 1-1-16,-1-1-3 15,-1-3-4-15,-2 0-2 16,3-2-1-16,0-1-1 16,3-1 0-16,0-2 1 15,1-1-1-15,0 0 1 0,0 2 0 16,1 1 1-16,1 2 0 15,1 4 1-15,0 5-1 16,-2 1-1-16,-1 5 0 16,-2 2-1-16,-3 2 0 15,0-1 0-15,0 1 0 16,4-3-1-16,-4-3 0 16,3 2 0-16,1-7 0 15,-1 0 1-15,2-4-1 16,3-2 0-16,0-3 0 15,2-2 0-15,0-2 0 16,-2-1 0-16,2-1 1 16,-2-1 6-16,2-2 4 15,2 0 1-15,4-2 0 16,0-2-5-16,4 0-3 16,-1-1 0-16,4 0-1 0,2 1-1 15,6 0-1-15,3 0-2 16,7 0 0-16,8-1 0 15,8 0 0-15,1 0 0 16,3 0-1-16,-1 1-1 16,3 0-1-16,8 1 2 15,13 0 6-15,5 1 3 16,-2 3 2-16,-3 0 2 16,4 2-1-16,3-1-1 0,6 1-2 15,4 0-3-15,-2 1-3 16,4-2-1-16,12 1-2 15,0-3 0-15,12-1 2 16,-3-2 2-16,5-4 5 16,5 2 0-16,8-1-1 15,-3-1-1-15,2 0-2 16,11 1-1-16,-10-1 0 16,4 0-1-16,11 2-2 15,-13-4-1-15,6 1 1 16,11 1-1-16,-8 1 2 15,5 0 2-15,4 1 3 16,-10 3-3-16,5-1-2 16,4 0-1-16,-9 4-3 15,6-6 7-15,0 0 4 16,-6 1-5-16,14-2 4 16,-8 2-6-16,1 7 3 0,8-1 8 15,-12 2 0 1,7 3-1-16,3-7-3 0,-7 0-3 15,5 1 8-15,1-4 6 16,-11 0 15-16,3 0 1 16,-6-3 4-16,-6 1-6 15,-12-1-8-15,-3-1-9 16,-14 3-9-16,-8-2 1 16,-14 0-9-16,-6 1 5 0,-16-5-1 15,4 3 4-15,-8-2 4 16,-8-1 1-16,-9-3-4 15,-10-2-3-15,-11-4 0 16,-2-3 6-16,-10-3 1 16,1-3 3-16,-4-10 2 15,-1-2-6-15,-3-9 5 16,-2-4-5-16,2-10-3 16,1-6-2-16,2-13-3 15,2-1-1-15,3 2-1 16,0 5 0-16,-1 13 3 15,1 2-3-15,-3 5-1 16,-1 2 0-16,-4 6-2 16,-1 2 0-16,-5 12 2 15,-7 4 0-15,0 7 0 16,-4 3-1-16,-2 5-1 16,-2 0-1-16,-4 4 1 15,-1 1 0-15,-4 2 1 16,0 1 0-16,-4 0 1 15,-4 1 0-15,-11 0-1 0,-10 0 1 16,-15 1 0-16,-5-1 0 16,-9 0 0-16,-4 1 0 15,-15-1-1-15,-5 0-2 16,-13 0-2-16,-13 0 0 16,-6 1 0-16,-2 1 2 15,-22 0 3-15,4 0 1 0,-10 0 2 16,-8-1 0-16,5 0-1 15,-12 0-1 1,3 0-1-16,-5-1 0 0,-5 0 0 16,4 0 0-16,-12 0 0 15,7 0 0-15,-12 0 1 16,4 1 0-16,-6-1 2 16,7 0-1-16,-6 0-1 15,0 1 1-15,4 0-1 16,-4 0 0-16,8 0 0 15,-2 0 1-15,9-3 0 16,-2 0 0-16,17-1 0 16,-10 1 0-16,10 3-1 15,-4 1-1-15,-3 5 0 16,16 2 0-16,-14 3 1 16,16 1-1-16,0 2 1 0,0-1-1 15,33-1-2-15,6-3 0 16,15-2-7-16,12-1 0 15,13-2-2-15,10-1-10 16,24-2-55-16,14 0-51 16,12-2-193-16,10-2 177 15</inkml:trace>
  <inkml:trace contextRef="#ctx0" brushRef="#br0" timeOffset="1849.04">8757 3708 746 0,'-1'-3'177'16,"0"-1"132"-16,-3-4-80 16,-1 0-24-16,-3-2-57 15,-3-2-15-15,-1 2-25 16,-1 1-16-16,-9 2-36 16,0 3-20-16,-7 5-28 15,-3 6-8-15,-2 11-14 16,0 8-1-16,2 17-4 15,4 8 1-15,11 3 6 16,14 1 0-16,17-12 4 16,6-8 0-16,14-12-1 15,0-11 4-15,5-17 5 16,4-7 4-16,-2-14 6 16,-1-7 1-16,-6-14 2 15,-1-10 0-15,-3-5 1 0,-3 1 6 16,-12 3 3-16,-8 6 1 15,-17 6-6-15,-12 4-10 16,-11 25-19-16,-7 10-6 16,-5 32-6-16,-12 11 3 15,-2 13 7-15,-5 3 0 16,3-1-6-16,15-3-1 16,12-10 5-16,17-7 4 15,11-14 11-15,6-5 1 0,10-11 1 16,4-8 0-16,13-13 3 15,5-5 2-15,8-4 1 16,6 6 1-16,-5 6-4 16,0 8-4-16,-9 13-3 15,-5 9-1-15,-6 14 3 16,-7 7 0-16,-2 4 2 16,1 3 1-16,5-8-1 15,6-5 0-15,7-16 5 16,2-10 5-16,10-12 9 15,2-11 2-15,-1-8 5 16,-3-5-3-16,-8-6-4 16,-5 1-1-16,-7 3-7 15,-4 7-4-15,-10 14-3 16,-7 7-3-16,-5 18-4 16,-5 9-1-16,2 13-2 0,-2 5 1 15,7 1 1-15,7-4 1 16,4-12 1-16,11-8 1 15,3-9 3-15,1-4 1 16,7-6 1-16,4-5 0 16,6-10 1-16,-1-5-1 15,0 0-2-15,2 2 0 16,-16 8-3-16,-1 5-1 16,-13 13-1-16,-5 9-2 15,0 14 2-15,-4 2 0 0,0 2 1 16,5 0 0-16,5-12 6 15,8-4 0-15,9-8 1 16,5-7 2-16,2-9-4 16,4-2-1-16,-5-8-2 15,-3-5 0-15,-4-1 3 16,-3-1 2-16,-16-2 11 16,-6 1 2-16,-22 0 0 15,-9 1-3-15,-6 12-13 16,0 8-4-16,-3 15-8 15,6 11-2-15,3 16 1 16,3 8-1-16,10 9 2 16,4 6 2-16,10-7 2 15,4-7 2-15,23-13 2 16,9-14 0-16,17-8 3 16,11-8 0-16,10-9 0 0,4-3 0 15,-12-9 2-15,-9 0 1 16,-17 4-1-16,-9 2-2 15,-14 11-2-15,-7 3-3 16,-14 10-13-16,-7 2-2 16,-10 2 2-16,2 2 2 15,2-9 16-15,4-4 4 16,8-7-2-16,3-6-1 16,6-5-4-16,4-5-5 0,14-4-2 15,3-1 0-15,12-1 0 16,5 7-1-16,3 8 1 15,4 5 0-15,-5 19-2 16,-6 1 1-16,-12 12 1 16,-8 6 1-16,-9-3 3 15,-3-4 2-15,-5-9 1 16,4-7 0-16,0-13 0 16,8-2 0-16,1-13 0 15,2 0 1-15,6-5 2 16,-8-6 0-16,8 3-2 15,-1 0-1-15,-6 15 3 16,3 15 2-16,-4 24 4 16,-7 7 2-16,-1 18-6 15,-2-1-1-15,-3 0-3 16,-3 1 0-16,-6 2-1 16,-1 0 1-16,-13 4-10 15,-5-1-8-15,-19-8-42 16,-9-3-22-16,-9-12-46 0,-1-9-56 15,14-17-357-15,4-8 342 16</inkml:trace>
  <inkml:trace contextRef="#ctx0" brushRef="#br0" timeOffset="2215.81">11135 3871 1653 0,'-7'-5'96'0,"-11"2"32"15,-10 0 7-15,-15 6-46 16,-6-3-30-16,2 4-45 15,10 4-12-15,12 1-9 16,8 3-7-16,17 3-5 16,10 1 0-16,17 2 6 15,10 4 12-15,9-1 16 16,4-2 5-16,-3 2 5 16,-1-3-3-16,-25 1-4 15,-8-2 0-15,-30-1-15 16,-19 1-29-16,-19-1-95 0,-16-2-67 15,5-5 90-15</inkml:trace>
  <inkml:trace contextRef="#ctx0" brushRef="#br0" timeOffset="2397.94">11317 3494 1448 0,'27'27'78'0,"0"20"46"16,-8 9-35-16,-15 14 7 16,-6 8-25-16,-8-8-35 15,-1 2-37-15,-1-13-255 16,2-9 183-16</inkml:trace>
  <inkml:trace contextRef="#ctx0" brushRef="#br0" timeOffset="2715.22">11295 3845 1530 0,'2'-5'89'0,"23"-5"-56"16,3 4 64-16,12 6-7 16,-4 6 13-16,3 12-9 15,-5 6-22-15,-3 3-51 16,-1 1-14-16,-13 3-3 0,-3-5-1 15,-6-2-6-15,-7-4-1 16,2-7-1-16,-10-3 1 16,2-7 8-16,5-5 3 15,0-15 6-15,9 0 1 16,7-18 15-16,-2-9 1 16,19-4 7-16,3-6-3 0,17 7-19 15,7 6-6-15,12 13-13 16,-2 7-19-16,2 8-189 15,1 3 148-15</inkml:trace>
  <inkml:trace contextRef="#ctx0" brushRef="#br0" timeOffset="6948.97">378 3871 844 0,'1'-4'128'0,"-3"-1"103"16,-4 2-22-16,-2-1-76 15,-1 3-25-15,5 1-33 16,3 0-7-16,1 13-7 16,1 4-10-16,1 13-18 15,4 8-10-15,-5 11-17 16,2 2-1-16,3 11-3 16,-2 5 0-16,3 10-25 15,4 4-49-15,-1-12-118 16,4-5-81-16,3-23 131 15</inkml:trace>
  <inkml:trace contextRef="#ctx0" brushRef="#br0" timeOffset="7430.56">589 4110 1169 0,'-1'0'102'16,"-3"7"52"-16,0 5-3 15,0 14-77-15,1 4-7 16,5 7-21-16,4 0-18 16,9-5-18-16,3-4-2 0,6-11-2 15,2-7 2-15,-1-11 7 16,5-5 5-16,-10-5 5 15,-4-4 2-15,-5-6 12 16,0-4 0-16,-6-4-1 16,6 4-1-16,2 8-22 15,-8 6-3-15,5 14-10 16,-4 10-2-16,4 16 10 16,4 6-11-16,7 4 4 15,4-2 10-15,5-14-15 16,1-5 9-16,-2-14 31 15,1-4 9-15,-2-6 42 16,-5-6 13-16,-3-9-11 16,-8-9-11-16,-8-9-17 15,-2-3-12-15,-9-3-19 16,-3 1-9-16,-9-4-19 16,0 4-25-16,0 5-78 15,3 3-68-15,7 17 81 0</inkml:trace>
  <inkml:trace contextRef="#ctx0" brushRef="#br0" timeOffset="12190.18">2196 3693 487 0,'-1'-1'111'0,"-3"-1"107"16,-4-1-17-16,-4 1-72 0,-1-1-23 15,-3 1-50-15,-6-1-8 16,3 3-13-16,-1 1-1 16,2 4 3-16,0 3-3 15,4 2-4-15,3 2-3 16,4 0-9-16,7 2-5 0,5 0-5 16,-2 2-2-16,8-1-3 15,1 1 1 1,7 0 7-16,0 2 4 0,4-1 4 15,-1 2 1-15,3-1-8 16,-5-1-3-16,-5-1-1 16,-1 1 2-16,-12 0 12 15,-4-1 1-15,-11 2-1 16,-8 0-1-16,-9 0-13 16,1 0-2-16,-8-2-58 15,5-5-58-15,0-6-177 16,3-5 152-16</inkml:trace>
  <inkml:trace contextRef="#ctx0" brushRef="#br0" timeOffset="12407.88">2116 3583 649 0,'1'-9'149'0,"4"0"184"0,-3 4-107 16,-1 10-32-16,1 7-24 15,-2 12-44-15,-3 7-41 16,0 13-36-16,1 4-18 16,2 17-23-16,6 1-1 15,-6 2-4-15,-4-2-32 16,5-13-84-16,-1-5-81 16,11-8 87-16</inkml:trace>
  <inkml:trace contextRef="#ctx0" brushRef="#br0" timeOffset="12739.82">2388 3520 766 0,'3'-6'160'0,"0"3"236"16,1 5-216-16,-2 9-5 15,-2 7-51-15,2 13-66 16,-2 3-25-16,2 7-25 16,-1 5-4-16,-1 5-3 15,0 4 2-15,1 0 0 16,0-2 1-16,2-11-1 16,3-3-4-16,5-13-5 15,2-4-1-15,6-14-4 0,0-7 2 16,9-10-19-16,6-6-19 15,-3-13-73-15,2-2-58 16,-10-6-263-16,-10 2 256 16</inkml:trace>
  <inkml:trace contextRef="#ctx0" brushRef="#br0" timeOffset="12899.99">2326 3774 1013 0,'6'4'161'15,"2"0"75"-15,3-3-18 16,3-2-48-16,4-6-74 16,4-5-25-16,2-7-46 15,-1-2-12-15,8-3-138 16,1-1-195-16,12-1 189 16</inkml:trace>
  <inkml:trace contextRef="#ctx0" brushRef="#br0" timeOffset="13089.66">2717 3582 1249 0,'-3'18'132'16,"-1"2"43"-16,6 3 11 16,0 3-41-16,-2 4-64 0,1 4-29 15,-1 1-56-15,-1-1-55 16,4-1-326-16,2 4 256 15</inkml:trace>
  <inkml:trace contextRef="#ctx0" brushRef="#br0" timeOffset="13259.84">2983 4014 1028 0,'14'9'116'0,"-5"2"101"15,3 5-66-15,-8 0-23 16,-1 3-47-16,-6-1-43 16,-5 1-49-16,-6 0-167 15,-2 0-223-15,5-5 219 16</inkml:trace>
  <inkml:trace contextRef="#ctx0" brushRef="#br0" timeOffset="13740.56">3526 3610 1332 0,'-2'-4'106'0,"-7"-4"116"15,-7-1-3-15,-4 1-79 16,-3-2-25-16,-4 6-59 16,5 4-20-16,-11 2-20 15,4 7-7-15,4 5-15 16,7 4-2-16,10 1-4 16,8 1 0-16,13 0 2 15,8-3 2-15,9 4 3 16,3 1 2-16,-6 2 3 15,-5 1 0-15,-6 1 1 16,-7 0 0-16,-9 3-5 16,-5-2-11-16,-13-3-12 15,0-3 1-15,-10-13 9 16,1-2 11-16,0-16 10 16,0-9 0-16,15-11-4 15,4-7 1-15,15-3 4 0,9 2 2 16,8 4-1-16,6 7-1 15,6 8-6-15,-4 1-2 16,2 3-91-16,-4 1-114 16,4-2 119-16</inkml:trace>
  <inkml:trace contextRef="#ctx0" brushRef="#br0" timeOffset="14055.91">3896 3314 869 0,'1'-2'164'16,"-3"0"76"-16,-4 6-22 15,-3 4-43-15,-6 5-86 16,-5 4-29-16,-5 6-33 15,0 6-7-15,0 12-11 16,0 7-4-16,1 7-3 16,0 5-1-16,6 7 1 15,5 3 0-15,13 5-2 16,9-7 0-16,14-17-26 16,5-8-32-16,9-22-189 0,2-4 154 15</inkml:trace>
  <inkml:trace contextRef="#ctx0" brushRef="#br0" timeOffset="14374.89">4154 3580 1213 0,'-17'-3'126'0,"-5"2"43"16,-3 1-8-16,0 6-40 16,-2-3-59-16,7 2-23 15,10 2-38-15,5 0-1 16,10 4-1-16,4 1 2 16,10 4 12-16,5 0 1 0,3 3 3 15,2 1-1-15,-3-1-2 16,-7 2 0-16,-11-1-1 15,-8-1 1-15,-16-2-8 16,-7 0-23-16,-9-3-96 16,-5-2-84-16,2-7 98 15</inkml:trace>
  <inkml:trace contextRef="#ctx0" brushRef="#br0" timeOffset="14572.69">4043 3463 1047 0,'15'10'118'16,"0"8"102"-16,-5 6-6 15,-3 14-82-15,-3 6-26 0,-5 5-68 16,-1 3-16 0,1-8-27-16,0-1-58 0,6-9-387 15,4-8 305-15</inkml:trace>
  <inkml:trace contextRef="#ctx0" brushRef="#br0" timeOffset="14822.84">4469 3376 1303 0,'0'20'111'15,"0"1"21"-15,-5 10 19 16,-3 8-2-16,-3 4-68 16,-1 7-29-16,0 0-40 15,1-4-6-15,4-4-3 16,6-8-3-16,7-8-5 16,7-6-14-16,9-14-48 0,3-6-21 15,13-12-79-15,4-6-55 16,-2-7 129-16</inkml:trace>
  <inkml:trace contextRef="#ctx0" brushRef="#br0" timeOffset="14985.13">4354 3592 1067 0,'15'5'99'0,"3"-2"52"16,6-5-1-16,8-6-43 15,2-6-36-15,9-5-59 16,1-2-75-16,-1-4-357 16,5 5 277-16</inkml:trace>
  <inkml:trace contextRef="#ctx0" brushRef="#br0" timeOffset="15255.34">4707 3524 669 0,'8'5'107'0,"6"-1"87"16,4-4-8-16,0-8-27 16,5 3-42-16,-3 1-49 15,-4 2-22-15,-2 10-13 16,-8 4-5-16,-11 4-4 16,-6 8-2-16,-9 1-9 15,-2 2-4-15,3 0-5 16,4-1-1-16,11-6-3 15,5-3-2-15,16-10 0 16,6-4 1-16,13-10-9 16,5-5-37-16,3-7-173 15,7-5 142-15</inkml:trace>
  <inkml:trace contextRef="#ctx0" brushRef="#br0" timeOffset="15442.5">5005 3368 1353 0,'31'19'122'16,"-4"3"80"-16,11 6 3 15,-2 6-78-15,-3 3-23 16,5 0-52-16,-14-2-19 0,-13 0-15 16,-6 0-4-16,-19 8-21 15,-8 5-43-15,-30 10-167 16,-15 9 134-16</inkml:trace>
  <inkml:trace contextRef="#ctx0" brushRef="#br0" timeOffset="16489.64">1810 6241 729 0,'-1'0'76'0,"-3"3"59"16,-2 2-5-16,-2 3-21 15,0 1-5-15,-1-2 5 16,2 1 4-16,-4-4-11 16,2 0-13-16,-4 2-41 15,-5 1-19-15,-5 3-19 16,-5 2-4-16,-4 3-5 15,-1 0-1-15,7 2-3 16,4-1-3-16,17-1-3 16,13-1 5-16,14-3 9 15,6 1 11-15,6-4 5 16,1 0-1-16,0 0-6 16,0 3-4-16,-9 1 2 0,-7 3 5 15,-19 5 12-15,-7 2 2 16,-9 3-5-16,-12-2-8 15,-9 3-31-15,-3-1-34 16,-8-7-123-16,10-4-130 16,1-10 160-16</inkml:trace>
  <inkml:trace contextRef="#ctx0" brushRef="#br0" timeOffset="16674.88">1543 6198 894 0,'17'-24'169'0,"0"8"133"15,-1 10-50-15,-1 17-81 16,-10 10-42-16,1 19-42 16,3 9-13-16,-5 17-39 15,18 9-11-15,-2 9-14 16,-9 1 0-16,11-6-86 16,-6-8-66-16,7-14-242 15,5-5 199-15</inkml:trace>
  <inkml:trace contextRef="#ctx0" brushRef="#br0" timeOffset="16972.71">2005 6276 1275 0,'9'0'114'15,"-2"2"102"-15,6 6-116 16,-4 9 11-16,3 6-31 16,-5 13-20-16,-4 4-24 15,1 17-26-15,-2 2-3 16,-1-2-2-16,4-5-1 16,2-16-1-16,6-7-2 0,7-12-3 15,1-7-1-15,8-12-32 16,-5-8-34-16,4-10-120 15,-1-6-132-15,-8-9 177 16</inkml:trace>
  <inkml:trace contextRef="#ctx0" brushRef="#br0" timeOffset="17114.66">2040 6442 1021 0,'4'3'101'0,"8"-3"77"15,0-4-5-15,10-9-54 16,4-2-32-16,4-5-66 16,3-1-66-16,0 0 28 15</inkml:trace>
  <inkml:trace contextRef="#ctx0" brushRef="#br0" timeOffset="17405.53">2424 6328 947 0,'8'7'102'0,"2"0"57"16,7-2-3-16,-3 0-23 15,8 0-39-15,-5 0-30 16,1 2-43-16,1 4-7 16,-14 2-7-16,2 4 0 0,-16 6 2 15,-9 2-2-15,-3 7-1 16,2 6-2-16,-1-3-3 15,9 2-1 1,6-11-4-16,2-6 0 0,14-5 0 16,4-6 1-16,18-1-6 15,-1-6-21-15,10-9-117 16,-1-6-114-16,1-7 136 16</inkml:trace>
  <inkml:trace contextRef="#ctx0" brushRef="#br0" timeOffset="17580.12">2968 6310 966 0,'-7'13'189'0,"-1"7"261"16,-3 3-279-16,9 9-22 16,-5 4-42-16,7 2-44 0,2-2-23 15,2-2-28-15,4-7-24 16,0-1-150-16,-4-5-148 15,4-4 162-15</inkml:trace>
  <inkml:trace contextRef="#ctx0" brushRef="#br0" timeOffset="17749.52">2799 6568 811 0,'20'-11'159'16,"5"-4"207"-16,12-4-273 15,5-2-7-15,1-2-57 16,0 0-12-16,2-1-58 16,1 2-82-16,-1 3 74 15</inkml:trace>
  <inkml:trace contextRef="#ctx0" brushRef="#br0" timeOffset="18087.91">3441 6303 692 0,'-12'6'147'0,"-9"-1"171"16,-3 2-135-16,-17 1-20 16,3 3-37-16,3 0-24 15,8 0-17-15,21 1-39 16,7-1-9-16,24 3-10 16,6 3-8-16,11 4 6 0,5 4-2 15,-8 5-10-15,4 4-3 16,-12 3-3-16,-5 0 1 15,-17 4-1-15,-9-3-7 16,-16-3-20-16,-7-5-12 16,-4-14 1-16,-3-6 7 15,5-13 19-15,-1-10 18 16,0-15 19-16,11-8 4 0,11-10 0 16,12-8-7-16,16-3-21 15,1-1-5-15,7 3-3 16,4 9-9-16,1 8-141 15,3 1 107-15</inkml:trace>
  <inkml:trace contextRef="#ctx0" brushRef="#br0" timeOffset="18672.8">4112 6753 1029 0,'-4'26'20'0,"3"-1"34"16,5 1 15-16,15-6 10 15,8-3 15-15,15-10-33 16,7-6 4-16,14-12 15 16,6-6 6-16,17-13 16 15,6-7-1-15,0-10 15 16,0-7 5-16,-10-17 0 15,4-5-7-15,-2-7-33 16,-9-3-16-16,-9 5-37 16,-13-1-9-16,-17 9-7 15,-8 10-5-15,-11 17 3 16,-7 14-10-16,-12 16-81 0,-6 6-56 16,-4 10-195-16,-3 3 172 15</inkml:trace>
  <inkml:trace contextRef="#ctx0" brushRef="#br0" timeOffset="19037.71">5122 5994 1239 0,'-8'-5'90'0,"-3"0"35"15,-1 1 4-15,-8 4-52 16,-2 3-24-16,-14 7-32 15,-4 2-13-15,-3 5-6 16,5 0-1-16,14-4 0 16,8-2-1-16,15-11 15 15,7-5 14-15,18-11 18 16,12-6 11-16,22-5 2 16,6-4-4-16,7 0-8 15,2 1-4-15,-10 7-7 16,3 2 0-16,-11 15-2 15,-5 5-3-15,-21 16-8 16,-4 11-7-16,-17 17-5 16,-8 15-2-16,-12 9-2 15,-5-2 0-15,-2-1-21 16,5-8-44-16,11-10-158 16,6-4 130-16</inkml:trace>
  <inkml:trace contextRef="#ctx0" brushRef="#br0" timeOffset="20228.65">7611 6111 727 0,'5'-8'81'0,"-3"-3"90"15,0-2-6-15,-4-1 13 16,-2-4-25-16,-7 2-43 15,-2 0-16-15,-7 3-29 16,-3 2-11-16,0 9-29 16,1 5-13-16,-3 12-10 15,-1 8-7-15,6 15-3 16,0-1 0-16,12 1 2 16,8-1 1-16,4-16 1 15,11-3 3-15,7-13 24 16,4-6 11-16,1-9 23 15,0-3 13-15,0-7 7 16,-2 0 4-16,-9-7-5 16,-4 0-3-16,0 5-17 15,-8 5-6-15,-5 11-9 16,-1 8-12-16,-13 16-15 16,-1 6-10-16,6 7-9 0,-2 1-2 15,12-2-17-15,8-4-15 16,10-3-66-16,14-3-47 15,10-7-152-15,2-4-139 16,6-5 247-16</inkml:trace>
  <inkml:trace contextRef="#ctx0" brushRef="#br0" timeOffset="20572.52">8003 6228 772 0,'24'-20'228'0,"-5"1"196"16,-18-1-116-16,-8 5-49 0,-14 0-79 15,-6 2-47-15,-7 16-67 16,-6 6-26-16,5 16-39 15,-1 2-3-15,11 0-7 16,13 2-2-16,8-11-4 16,8 1-3-16,16-6 0 15,0-9 2-15,14-3 6 16,4-6 5-16,3-12 5 16,2-3 2-16,-1-13 5 15,0-1 2-15,-12-9 19 16,-3-3 7-16,-13-5 9 15,-7-4 1-15,-3 7-16 16,-4 8 0-16,-5 19 1 16,-3 11-6-16,-5 21-11 15,3 9-11-15,-5 17-16 16,11 12-7-16,-1 8-45 16,5-2-53-16,19 2-197 0,1-10-51 15,16-8-164-15,10-5 240 16</inkml:trace>
  <inkml:trace contextRef="#ctx0" brushRef="#br0" timeOffset="21180.14">8532 6324 815 0,'14'-12'200'0,"-10"-2"175"15,-12-3-135-15,-4 1-50 16,-19-3-69-16,4 4-31 0,-4 15-45 16,-4 5-17-16,6 17-27 15,2 3-8-15,10 1-6 16,3-3-2-16,22-4-3 15,7-7 0-15,11-9 7 16,8-3 6-16,6-10 8 16,1-6 13-16,-1-13 23 15,-1-3 12-15,-14-14 27 16,0-2 3-16,-1-7-5 16,-10-4-8-16,1-1-22 15,-9-1-10-15,0 17-2 16,-6 12 5-16,-3 26-13 15,-3 16-7-15,-10 30-18 16,-4 16-12-16,-4 26 3 16,-2 9 2-16,1-1-2 15,7-6-1-15,14-15-41 16,10-9 0-16,12-22 5 0,9-8 3 16,8-19 43-16,1-11 2 15,10-16 4-15,2-6 3 16,-1-8 5-16,4 1 4 15,-5 8 4-15,-5 4-2 16,-10 16-7-16,-6 6-6 16,-16 16-5-16,-3 6 0 15,-9 4 1-15,-5 3-1 16,-1-3 1-16,-3-2 2 0,2-6 2 16,1-3 2-16,-2-8 7 15,1-12 1-15,7-11 26 16,0-7 4-16,15-17-7 15,11-6-4-15,14-7-33 16,6-2-6-16,10 7-8 16,5 5-10-16,12 6-89 15,8 2 441-15,21-1-273 16</inkml:trace>
  <inkml:trace contextRef="#ctx0" brushRef="#br0" timeOffset="37392.69">2625 8129 282 0,'-4'-4'72'0,"4"-1"62"15,0-1-11-15,1 0-26 16,4 2-10-16,-4-1 12 16,0 3 4-16,-1 2 0 15,-1 0-7-15,-4 2-25 16,2 0-18-16,-2 1-19 16,1-1-5-16,3 0-8 15,4 1 9-15,-1-1 16 16,5 1 6-16,-2 1 4 15,-3 1-4-15,0 8-18 16,-2 3-6-16,-4 7-12 16,-3 6-5-16,-3 8-5 15,1 1-2-15,-1 1-1 0,4 1-2 16,1-6 0-16,3-3 0 16,3-7-1-16,2-8 0 15,4-5 0-15,1-2-1 16,5-3 1-16,0-2 0 15,4-2 0-15,3-2 0 16,4 2-1-16,5-1 0 16,9 3-2-16,10 1 1 15,12 0-2-15,5 1 1 16,5 2 0-16,0-2-1 0,8 0 1 16,8-1 1-16,5-3 3 15,-2-1 1-15,-11-1 4 16,-9-1 0-16,-7 1 1 15,-3 0 1-15,-7 3 0 16,-7 0 0-16,-10 2-1 16,-4 0-1-16,-7-2 1 15,-3-1 3-15,-5-2 16 16,-1-4 12-16,-2-5 21 16,1-5 9-16,-2-9-1 15,0-4-4-15,-3-13-14 16,0-7-11-16,-2-8-16 15,-4-4 0-15,-1 0-7 16,-2 5 0-16,0 6-6 16,-1 8-9-16,0 10-7 15,-1 4-25-15,-1 12-124 16,2 2-211-16,2 8 207 0</inkml:trace>
  <inkml:trace contextRef="#ctx0" brushRef="#br0" timeOffset="38572.99">4589 8060 644 0,'5'-5'125'0,"-2"2"138"16,-3-1-24-16,-5 4-63 16,-1 2-29-16,-1 0-63 15,-2 2-14-15,0 1-16 16,-4 3-13-16,0 6-19 15,-1 5-13-15,1 10-9 16,0 11-4-16,2 9-1 16,-1 9-6-16,6 3-13 15,1-9 3-15,6-8 0 16,3-12 6-16,6-13 12 16,3 2-3-16,9-11 0 15,10-1-1-15,8-5 2 16,2-3 1-16,4-1 3 15,0-1 1-15,-2 0 0 16,3-2 0-16,-3 0 0 16,6 3 0-16,5 0-1 15,8 1 1-15,1 1 0 16,-4-6-1-16,5 1 1 0,-1 2 0 16,10-5 1-16,3 1-1 15,3-2 0-15,-2-2-1 16,1 4 0-16,-1 2-1 15,11 3 1-15,2 2 1 16,-2-1-1-16,-1 0 1 16,-6-1 1-16,1 0 1 15,-4 3 1-15,-2 2 0 0,-12-2-1 16,-6-2 1-16,-4 1 0 16,1 0 0-16,5-1 0 15,-3 0 0-15,4-3 0 16,-2 2-1-16,-2-4 16 15,0 1 4-15,-1-4 8 16,2-1 4-16,-5 0-13 16,1 1-3-16,-8-2-7 15,-5 0-2-15,-6 2-5 16,-6-2 0-16,1 3-2 16,-2 2-2-16,0 2 1 15,-2 1 0-15,-6 1 0 16,-3-1 1-16,-2 1 1 15,-5-1 0-15,-4-1 4 16,-1 0 1-16,-5 2 5 16,0-6 0-16,-2 2 1 15,0-1-2-15,-4-1-4 16,2 1-1-16,0 1 1 0,0-1 2 16,1-1 6-16,2 0 4 15,-1-4 6-15,-1 1 0 16,2-7-1-16,-1 0-3 15,-1-3-6-15,-3-5-1 16,-1-2-7-16,0-3-3 0,-4-2-7 16,-1-3-2-1,-1-4-2-15,1 1-2 0,0-6 1 16,6 5-2-16,2 0-3 16,2 0 0-16,6 10-49 15,0 1-41-15,6 9-147 16,-1 5-268-16,0 0 306 15</inkml:trace>
  <inkml:trace contextRef="#ctx0" brushRef="#br0" timeOffset="39520.23">7880 7928 1077 0,'1'8'96'0,"1"5"99"15,0 4-115-15,-2 3-14 16,-1 4-9-16,0 2-16 16,1 3-6-16,0 2-17 15,2 2-9-15,1 7-7 16,-2 0 0-16,4 0-3 16,0-1-1-16,5-4-4 15,2-2-2-15,7-6-2 16,1-5 0-16,11-5 4 15,8-6 2-15,8-7 3 16,3 0 1-16,2-4 2 16,2 2-1-16,4 1 1 15,1-2 0-15,11 4-3 0,3 1 2 16,0-3-1-16,3 2 0 16,1-5 1-16,4 0-1 15,10-4 2-15,2 1-1 16,3 2 0-16,-3 0 0 15,4 3 1-15,-1 2 6 16,4 3 1-16,-3 0 3 16,-1 4 2-16,0 0-6 0,-6 3-3 15,-5 1-2 1,-11-2-2-16,-1-1 3 0,-1 0-1 16,4 0-1-16,-9 0 0 15,0 0 0-15,-6 1 1 16,-6-1 0-16,1-3 1 15,-2 0 20-15,-8-4 13 16,-7 0 5-16,-12-3 4 16,-7-1-15-16,-10-4-6 15,-5-4-1-15,-3-6-3 16,-3-4 0-16,2-6 2 16,6-1 3-16,2-3 11 15,3-4 3-15,-1-10 10 16,-3-6-1-16,-2-14 11 15,2-7-7-15,-9-4-1 16,-3 0-1-16,-16 1-30 16,-1 2-4-16,-8 6-62 15,-5 4-42-15,-5 10-106 16,-5 9 101-16</inkml:trace>
  <inkml:trace contextRef="#ctx0" brushRef="#br0" timeOffset="46301.81">7093 10554 1064 0,'0'-3'109'16,"-1"3"116"-16,0 5-110 15,-5 4-35-15,-2 5-13 0,1 7-23 16,3 3-7-16,1 7-14 16,2 4-4-16,5 15-7 15,-2 4-4-15,4 20-7 16,4 12-1-16,0 15 0 15,-1 8 0-15,-2 19 0 16,-1 3 2-16,-4 10 0 16,-1 7-1-16,-4-2 1 15,2-1-1-15,-4 6 0 16,0-5 1-16,1 0 0 16,-1 8 0-16,-3-4-1 15,2 2 2-15,-5 10-1 16,1-3 2-16,1 10 2 15,-1-5 0-15,3-5 1 16,0 1 0-16,4-14-2 16,0 2-1-16,2-2-2 15,0-7 0-15,0-8 0 0,-1-6 0 16,-3-14 1-16,3-8 0 16,0-19 0-16,-2-10 1 15,5-19-1-15,-1-10 1 16,1-12-1-16,2-5 1 15,-3-9 0-15,1-3 0 16,0-5-1-16,1-4-1 16,2-5 0-16,-1-1 0 15,3-3 4-15,1-2 1 0,-2-5-1 16,2 0 0-16,0-3-2 16,-1-1 1-16,-1-3 2 15,2 0 1-15,-1-1-3 16,2-2 0-16,1 2-4 15,0-1 0-15,1-1-1 16,3 0 0-16,1 0 0 16,1 3 0-16,9 1 0 15,0-1-1-15,4 1 0 16,0 2-1-16,7-2 1 16,1 3-2-16,8 1 2 15,6 0-1-15,13 0 1 16,6 0 0-16,12 1 0 15,-2 0 1-15,5 2-1 16,5 2-1-16,5 0 1 16,5 2 1-16,6 2-1 0,-3 1 1 15,9 2 0-15,5 1-1 16,-1 0-1-16,9 0 0 16,-3-2 1-16,2 1 0 15,2-1 1-15,-2 1 1 16,-6-1 0-16,-4 0 0 15,-3-1-1-15,-5-1 0 16,-1 1 0-16,-5 1 0 16,-14 2 1-16,-9 2 1 15,-6-1 1-15,2-1-1 0,-13-5 1 16,-6-5-2-16,-11-7 10 16,-9-4 1-16,-5-12 13 15,-3-9 2-15,-12-15 8 16,-2-14 5-16,-6-23-12 15,-2-11-1-15,-3-20-14 16,-4-12-5-16,0-13-3 16,1-5 2-16,3-17-7 15,0 3 0-15,3-9-1 16,2-4-4-16,7 9 2 16,3-4 0-16,3 10-1 15,-1 3 4-15,-1-3-7 16,0 7-8-16,0-2-11 15,4 1-8-15,-1 10-7 16,2 3-2-16,-1 15-9 16,-6 9-3-16,-4 17 5 15,-5 10 7-15,-13 16 19 0,-5 7 7 16,-12 14 21-16,-7 7 12 16,-8 14 19-16,-5 6 10 15,-2 6 2-15,-3 1-1 16,-4 4-1-16,-8-1-1 15,-13 2 2-15,-4 1 1 16,-1 3 1-16,2 5 0 16,-12-1-7-16,-6-2-5 15,-9 4-13-15,-3-2-6 16,-4-4-9-16,-2 3-1 0,-1-3-4 16,-7-2 2-16,-10 0 1 15,1-3 1-15,-15-2-1 16,-6 1-2-16,2 4-2 15,-4 2-1-15,-13 8-1 16,3 4 1-16,-15 7 0 16,1 4-1-16,8 5 1 15,-3 2 0-15,27 1-2 16,8-2-3-16,21-3-54 16,13-6-50-16,22-7-178 15,13-6 156-15</inkml:trace>
  <inkml:trace contextRef="#ctx0" brushRef="#br0" timeOffset="48912.78">12222 10701 1065 0,'0'-1'140'16,"-1"-1"177"-16,1 2-232 15,0 0-5-15,0 5-27 16,0 1-8-16,0 8-21 16,0 2-14-16,0 6-10 15,0 6-2-15,2 14-3 16,-1 7 0-16,3 22 0 15,-3 7 0-15,-1 14 1 16,-1 7 1-16,-4 12 2 16,2 3 1-16,-4 1 1 0,2-2 1 15,1-17 0-15,0-7 0 16,2-13 1-16,0-6-1 16,-4-8 0-16,0-5 1 15,-1 6-1-15,2 3-1 16,0 5-1-16,0 3 1 15,-2-1-1-15,-1-2 0 16,1-4 1-16,2-1 0 16,3-3 1-16,-1-2 1 0,3-8 0 15,-2-5 0-15,2-8-1 16,3-2 0-16,-3 2-1 16,-1 2 1-16,-7 9 0 15,0 2 0-15,-1 6-1 16,1 2 0-16,-3-1-1 15,1-3 0-15,2-11-1 16,-3-5 1-16,2-10-1 16,1-5 1-16,1-5 1 15,6 2 0-15,-4 1 0 16,5 1 0-16,-2 4 0 16,3 1 0-16,0 1 1 15,-4-3 0-15,3-2 0 16,-12-2-1-16,8-7 1 15,4-1 0-15,-4-7 0 16,4-2 0-16,0 0 1 16,-3-2-2-16,3 3 0 0,0 2 0 15,0 5-1-15,1 6-1 16,4 8-2-16,-5 6 2 16,0 4 1-16,0 2 1 15,-4-4 1-15,3-4 0 16,6-5-1-16,-3-5 0 15,0-7 0-15,2-2 1 16,-4 0-1-16,1 4-1 16,-1 2-2-16,3 4 0 0,-7 6 0 15,0 3 2-15,1 7 1 16,-3 2 0-16,5-1 2 16,-4-3-1-16,2-7-1 15,0-5 0-15,-1-7 0 16,3-3 0-16,3 0 9 15,3-2 2-15,-1 1 5 16,0 0 3-16,-2-1-6 16,-2 2-1-16,2 6-5 15,1 2-3-15,-3 4-3 16,-1 1-1-16,-3-3 0 16,4-5 0-16,-1-9 1 15,3-4 0-15,-2-8 4 16,-2-3 3-16,7-3-2 15,-3-2 0-15,2 1-4 16,2 0-2-16,0 4 1 16,-5 0-1-16,7 4 2 15,-2 3 1-15,-3 3 2 0,2 2 0 16,-4 1-2-16,3 1-1 16,0-4-3-16,4-2-2 15,5-5 0-15,4-2 0 16,6-2 1-16,2-1 0 15,4 0 1-15,1 1 0 16,17-2-1-16,4 1-1 16,18 1-2-16,-2 1 1 0,3 2 1 15,0 2 1-15,4 1 1 16,13 0 0-16,6-2 1 16,-5-2 1-16,5-5 1 15,0 0 3-15,6-2 0 16,5-2 0-16,-1-1-2 15,1 0-3-15,3 0-1 16,3 2-1-16,1 2 1 16,0 0 0-16,1 4-1 15,0 2 0-15,-3 2 1 16,0 2 1-16,-3 2 1 16,-4 0 0-16,-7-2 0 15,-6 0 0-15,-8-4-1 16,-2-3 1-16,-8-1 0 15,-9-1 1-15,-11 3-1 16,-14 0 1-16,-11 3 0 16,-4 1 0-16,-8-1 1 0,-2 1 0 15,-1 1-1-15,0-2 0 16,-7-2 8-16,0-3 2 16,-3-6 11-16,-1-2 11 15,-1-9 14-15,-5-7 9 16,-2-15 7-16,-3-8-5 15,-2-17-10-15,-2-6-4 16,-3-8-13-16,2-7-4 16,-3-13-13-16,2-2-7 0,3-13-8 15,0-9-1-15,8-8-4 16,6-1 0-16,5-8 0 16,7 7 0-16,5 7 2 15,0-2-1-15,3 4 2 16,1 4 1-16,-1-1 0 15,1 0 1-15,-2 1 1 16,-1-2-1-16,-2-7-6 16,1-1-4-16,2 4-8 15,1-1-5-15,1 9-1 16,-4 9 1-16,1 11 4 16,1 9 2-16,-6 13 2 15,0 3 1-15,-7 8-1 16,-2 5 4-16,-4 8 3 15,0 9 0-15,0 5 5 16,-2 3 0-16,5 3 0 16,-1 3 1-16,-1 2 0 0,1-1 1 15,2 6-1-15,-4 2 2 16,4 9 1 0,-1 1 2-16,-6 7 3 0,-2 2 1 15,-11 1 0-15,-7 0-2 16,-8 1-1-16,-1 0 5 15,-7 1 2-15,-5 2 1 16,-4 1 2-16,-7 0-5 16,-9 1-2-16,-8 2 0 0,-16 2-4 15,-7 1-2-15,-11 3-1 16,-10 0 0-16,-8 0-1 16,3-2 1-16,-20-3 0 15,5-2 0-15,4-3 1 16,-12 3-1-16,1-2-1 15,7 4 0-15,-14 10-1 16,-3 0-3-16,7 16-3 16,-15 3-5-16,-1 13-24 15,6 9-3-15,-11 6-38 16,16 8-39-16,12-2-64 16,1 1 90-16</inkml:trace>
  <inkml:trace contextRef="#ctx0" brushRef="#br0" timeOffset="49814.7">13428 16279 1306 0,'0'0'161'0,"-2"-1"165"16,1 1-182-16,5 5-98 0,-3 2-19 15,9 12-22-15,1 10-3 16,1 17 0-16,-1 7 1 16,-2 9-4-16,-1 3-24 15,-2-4-88-15,1-2-78 16,-3-10 93-16</inkml:trace>
  <inkml:trace contextRef="#ctx0" brushRef="#br0" timeOffset="50129.93">13275 16211 1769 0,'25'-10'122'0,"2"3"56"16,3 2-31-16,5 4-65 16,2 1-21-16,9 8-35 15,0 6-13-15,3 10-5 16,-1 8-1-16,-5 8 0 16,-3 4 2-16,-14 1-2 15,-8 1 6-15,-13-2 0 16,-8 0-10-16,-13 0-22 15,-7-1-18-15,-17 1-22 16,-2-1-19-16,-5-2-54 16,-4-4-40-16,6-7-130 15,0-5-89-15,11-8 220 0</inkml:trace>
  <inkml:trace contextRef="#ctx0" brushRef="#br0" timeOffset="50728.82">14172 16640 1344 0,'-4'8'111'0,"-11"-4"64"15,0-4-39-15,-6-8-13 16,-6-4-26-16,3-3-20 15,-2 0-16-15,4 5-37 16,5 2-10-16,4 10-29 16,1 5-30-16,2 11-61 15,0 8-25-15,6 6-11 16,2 2 30-16,5-5 60 16,4-8 27-16,2-19 59 15,3-6 27-15,3-15 41 16,-2-4 31-16,1-5 11 15,1-2 1-15,1 4-22 16,-4 1-20-16,-4 10-47 16,-4 6-25-16,-4 9-30 15,1 7-25-15,6 11-38 0,2 7-9 16,8 6-26-16,6 0 17 16,4-5 36-16,0-4 11 15,0-16 38-15,-6-6 13 16,-4-12 26-16,-1-10 18 15,-1-8 27-15,3-7 4 16,-3-12-5-16,0-4-9 16,-5-8-4-16,-2-6-8 15,-7-1-6-15,-1 1-8 0,0 13-18 16,-1 14 3-16,1 24-5 16,0 11 3-16,1 20-9 15,1 11-13-15,6 20-13 16,4 9-19-16,5 11-50 15,3 2-52-15,3-1-174 16,2 4 165-16</inkml:trace>
  <inkml:trace contextRef="#ctx0" brushRef="#br0" timeOffset="51213.05">14264 16423 1898 0,'3'-10'113'0,"1"3"39"16,12 3-73-16,7 2-53 15,8-1-18-15,10-1-7 0,10 0-1 16,8 2-1-16,4 2-21 16,-5 6-56-16,-7 5-36 15,-6 6-1-15,-9 2 21 16,-6 2 63-16,-8-2 41 15,-12-2 38-15,-6-4 14 16,-8-6 25-16,-7-5 3 16,-7-4-28-16,-5-1-12 15,-1-3-30-15,0 2-9 0,4 3-11 16,-2 2-4-16,10 7-20 16,5 5-9-16,7 4-2 15,4-1 1-15,9-6 17 16,3-5 11-16,0-7 19 15,2-4 18-15,0-6 32 16,-4-4 12-16,-1-6 6 16,-3-1-9-16,-4 2-24 15,-1 0-7-15,-1 10-12 16,-1 4-2-16,1 11-9 16,2 10-5-16,2 10-11 15,2 6-6-15,5 3-15 16,2-1-22-16,8-9-96 15,1-7-79-15,10-12 112 16</inkml:trace>
  <inkml:trace contextRef="#ctx0" brushRef="#br0" timeOffset="51662.28">15686 16297 1773 0,'0'14'135'15,"0"5"147"-15,-4 10-237 16,0 6-32-16,-5 10-51 15,-3 3-15-15,3 3-27 16,-2-2-9-16,4-3-25 16,4-9-12-16,2-12 21 15,2-8 19-15,2-19 82 16,0-10 29-16,0-21 29 16,2-12 20-16,0-16 20 15,5-11 19-15,2-11 34 16,3 2 11-16,3 10-14 15,3 9-13-15,-1 27-26 16,2 12-19-16,1 21-17 16,4 11-27-16,5 24-30 0,-3 8-18 15,1 21-77-15,-4 8-25 16,-11 0-116-16,3 0 274 16,-4-5-80-16</inkml:trace>
  <inkml:trace contextRef="#ctx0" brushRef="#br0" timeOffset="52246.13">15814 16493 2157 0,'-14'6'18'0,"46"-19"-6"0,23-7 18 16,-9 2-24-16,-7-2-17 15,-3 7-34-15,-5 4-58 16,-5 9-25-16,-2 14-29 16,-2 2 20-16,-7 6 51 0,1 5 24 15,-2 8 48-15,-1 1 13 16,-2 1 21-16,0-2 12 16,0-10 19-16,-2-3 11 15,-2-8 8-15,-1-6 18 16,-4-11 39-16,-2-8 6 15,-1-12 8-15,-4-6-15 16,1-8-53-16,0 0-18 16,8-1-32-16,5 4-13 15,10 7-9-15,2-2-4 0,5 11-25 16,-2 2-21-16,4 6-95 16,2 4-27-16,2 6-49 15,-5-1 4-15,-5 7 93 16,-4 8 29-16,-1 7 95 15,3 10 42-15,-1 0 51 16,-2 1 13-16,-7 1-17 16,-1-3-16-16,-5-4-41 15,-3-4-3-15,-1-8 8 16,-6-7 10-16,-1-9-1 16,-4-9-9-16,-2-11-12 15,1-6-16-15,3-5-7 16,2-3-3-16,8 5-4 15,6 3-2-15,9 2-38 16,5 4-35-16,16 5-100 16,1 1-111-16,11 6 160 15</inkml:trace>
  <inkml:trace contextRef="#ctx0" brushRef="#br0" timeOffset="52898.86">16941 16439 595 0,'24'22'215'15,"-7"-3"210"-15,-3-3-93 16,-13-7-38-16,-1-4-80 15,-13-6-79-15,-3-5-26 16,-5-3-64-16,-2 1-26 16,-2 1-32-16,4 4-28 0,8 10-61 15,-4 5-19-15,11 11-28 16,0 2 14-16,6-3 56 16,5-1 23-16,11-10 48 15,2-6 28-15,3-10 48 16,2-7 14-16,0-8 31 15,5-4-5-15,-5-4-18 16,-2 1 3-16,-3 3-9 16,1 6-7-16,-7 3-21 15,-3 7-14-15,-4 14-33 16,-3 4-29-16,-2 15-47 16,0 4-8-16,0 3 2 15,4 2 22-15,8-8 25 16,1-5 7-16,11-12 5 15,3-5 1-15,0-14 36 16,-1-5 4-16,-4-11 10 16,-4-7 8-16,-2-3-10 0,-3 6-1 15,-1 8-7-15,-1 11-7 16,-3 11-23-16,-3 6-28 16,-5 19-63-16,0 5-22 15,1 9 6-15,0-3 23 16,6-9 61-16,3-7 21 15,7-10 12-15,4-8 26 16,0-12 22-16,4-3 11 16,-1-11 20-16,-2 0-9 0,-1-2 12 15,-2 3 0-15,-2 7-5 16,0 4-5-16,-5 15-10 16,-1 3-7-16,-2 16-14 15,-4 9-11-15,-2 9-22 16,0 5-5-16,-3 8-5 15,-1 4-14-15,-5 0 5 16,-4 4 1-16,-13 0 1 16,-6-2 16-16,-15 3-2 15,-8 1 0-15,-7-3-30 16,-19-2-36-16,-32-11 29 16</inkml:trace>
  <inkml:trace contextRef="#ctx0" brushRef="#br0" timeOffset="54570.05">6693 16168 1598 0,'4'-2'97'0,"0"0"28"16,0 1-45-16,-3 5-37 16,2 7-21-16,-3 11-3 15,4 10-1-15,-1 16-2 16,2 11 0-16,-2 5-9 16,0 2-9-16,-1-5-68 15,-2-11-67-15,2-3-290 16,-2-6 246-16</inkml:trace>
  <inkml:trace contextRef="#ctx0" brushRef="#br0" timeOffset="54798.97">6418 16258 1349 0,'-2'-8'246'0,"-5"-1"274"15,8-6-331-15,7 1-42 16,2-6-83-16,7-1-24 16,8-2-30-16,4-1-4 0,15 0-6 15,12-3-2-15,14 0-37 16,8 0-47-16,-2 0-126 16,-6 14-137-16,-10 14 187 15</inkml:trace>
  <inkml:trace contextRef="#ctx0" brushRef="#br0" timeOffset="55533.92">7156 16590 1563 0,'-7'-26'125'16,"-2"4"74"-16,-3-3-58 16,-7 3-62-16,-4 0-26 15,-5 6-34-15,-2 8-13 0,3 15-24 16,3 12-15-16,7 12-49 16,7 6-21-16,6 7-15 15,5 0 10-15,7-5 46 16,3-8 24-16,8-10 30 15,-1-12 7-15,5-15 22 16,2-10 19-16,2-16 37 16,4-4 13-16,5-8 7 15,-2 1-4-15,-2 10-26 16,-8 5-11-16,-10 17-24 16,0 12-12-16,-5 15-14 15,-4 13-9-15,3 9-14 16,-5-2-3-16,8 1-10 15,4-7 5-15,8-10 9 16,3-8 3-16,5-16 13 16,3-8 10-16,1-14 27 15,4-4 13-15,2-7 28 0,0-4 2 16,-13 4 3-16,0 5-1 16,-18 6-1-16,-10 10-3 15,-8 12-15-15,-9 5-13 16,-6 25-22-16,5 6-12 15,1 20-10-15,3 8-3 16,12 12-4-16,1 5-5 16,4 1-25-16,5-3-10 0,0-6-31 15,-1-2-18-15,-8-3-2 16,-6-3 9-16,-14-7 33 16,-4-9 20-16,-10-15 24 15,-6-13 4-15,-2-16 3 16,-2-7 13-16,0-23 33 15,4-2 2-15,8-15-2 16,8-5-13-16,24 2-34 16,10 1-7-16,19 4-4 15,10-1 2-15,8 4-54 16,3-5-61-16,13-8 72 16</inkml:trace>
  <inkml:trace contextRef="#ctx0" brushRef="#br0" timeOffset="56518.05">8492 16536 880 0,'-4'-7'203'16,"-7"-1"284"-16,-1-2-249 15,-3-5-75-15,-1 4-27 0,-2-3-54 16,-1 2-28-16,-5 7-31 16,0 0-11-16,0 13-24 15,0 12-20-15,6 12-41 16,2 10-13-16,4 7 6 15,4-2 19-15,8-5 38 16,0-8 15-16,14-15 4 16,1-11 16-16,7-15 46 15,4-10 14-15,1-13 31 16,3-7-1-16,3-6-26 16,0 3-3-16,-4 8-21 15,0 8-13-15,-17 15-13 16,-4 8-10-16,-9 15-26 15,-4 12-20-15,-1 14-21 16,1 5 0-16,5-1 20 16,1-5 16-16,7-15 16 0,2-9 5 15,2-18 16-15,4-9 5 16,5-15 9-16,-1-5 0 16,8-6-2-16,-2 1 0 15,1 9-2-15,1 8-4 16,-2 16-13-16,-2 5-6 15,-4 19-8-15,-2 6-12 16,-10 13-9-16,-3 5-1 16,-5-2 4-16,-2-4 15 0,-1-18 6 15,-3-10 1-15,3-16-3 16,-2-16 0-16,4-15 0 16,1-11 0-16,8-9-2 15,8-1 0-15,9 9-3 16,5 3-1-16,8 15-3 15,3 9 2-15,0 13-40 16,-3 14-17-16,-4 18-21 16,-6 4-5-16,-3 15 32 15,-5 2 19-15,-5 2 30 16,-6 0 7-16,-8-12 26 16,-1-7 5-16,-7-16 14 15,-3-11-3-15,-4-17-9 16,-3-11-7-16,8-16-18 15,3-8-2-15,6-7-5 16,6-1-1-16,8 2-3 16,4 6-3-16,6 6-21 0,9 11-37 15,3 8-131-15,6 9-104 16,14 11 152-16</inkml:trace>
  <inkml:trace contextRef="#ctx0" brushRef="#br0" timeOffset="57264.56">9634 16365 930 0,'6'26'174'16,"-6"-12"177"-16,-1 3-75 16,-7-17-78-16,-6-5-35 0,-4-6-57 15,-4-11-18-15,-1 6-57 16,-2-1-7-16,5 14-19 16,2 3-12-16,-1 15-27 15,3 8-16-15,2 15-18 16,-1 6-1-16,15-4 22 15,6-3 13-15,3-18 17 16,7-6 6-16,-4-13 9 16,2-5 6-16,6-14 10 15,1-5 6-15,0-7 17 16,3-3 5-16,-4-1 23 16,-3 2 4-16,-2 9-11 15,-6 6-9-15,-6 15-24 16,-1 14-11-16,-4 15-29 15,-1 10-17-15,-2 9-21 16,2-3-4-16,3-3 18 0,3-8 14 16,7-9 13-16,5-11 5 15,6-12 6-15,1-10 3 16,5-14 15-16,-1-8 11 16,0-7 13-16,-1-5 4 15,-4 3 9-15,-1 6-3 16,-11 9-8-16,-2 12-5 15,-6 17-18-15,-1 14-9 16,-1 22-23-16,-1 7-17 16,2 3-15-16,0 2 0 0,10-12 16 15,9-5 10-15,8-14 13 16,1-11 1-16,0-14 4 16,0-10 9-16,-2-9 15 15,3-5 8-15,-7-5 10 16,-1 5-2-16,-7 5 2 15,-3 2 8-15,-11 7 17 16,-1 4 11-16,-6 2-5 16,-2 12-5-16,0 8-25 15,1 3-14-15,1 17-10 16,1 3-12-16,5 17-6 16,1 12-1-16,1 19 0 15,-1 5-1-15,-8 15 3 16,-6 6 0-16,-16 6 2 15,-6 3 3-15,-19-2 0 16,-12-4 1-16,-18-16-9 0,-11-10-16 16,-8-27-50-16,-12-21 342 15,-16-49-218-15</inkml:trace>
  <inkml:trace contextRef="#ctx0" brushRef="#br0" timeOffset="59863.95">7630 17611 811 0,'7'0'102'16,"1"3"73"-16,-1 0-63 15,0 3-40-15,-3-1-9 16,0 5 13-16,-1 1-1 16,2 5-7-16,-4 8-13 0,6 4-29 15,-2 6-9-15,1 9-17 16,1-3-8-16,-3 4-13 16,8-5-1-16,-3-12 3 15,0-6 0-15,-7-20 16 16,7-5 2-16,-7-21 10 15,3-10 12-15,-6-17 18 16,-1-5 6-16,2-8 14 16,0 0 4-16,6 8 3 15,-3 7-4-15,3 17-20 16,-5 10-12-16,2 18-23 16,4 6-5-16,-1 15-3 15,6 6-3-15,0 7-2 16,1 4 2-16,-1-6 3 15,5-5-1-15,-1-12 3 16,1-7 0-16,3-14 7 16,0-8 7-16,2-15 7 0,1-6 0 15,2-2-4-15,3-1-2 16,5 9-1-16,-4 6 5 16,-5 13 6-16,-2 7 0 15,-10 17 2-15,3 10-3 16,1 17-7-16,-1 11-4 15,3 11-5-15,-1 6-38 16,-1-3-105-16,2-8-91 16,2-7 103-16</inkml:trace>
  <inkml:trace contextRef="#ctx0" brushRef="#br0" timeOffset="60359.41">8415 17628 1404 0,'9'10'89'16,"2"0"39"-16,5-2-83 15,2-1-13-15,1-4-24 16,-2-3-2-16,-5-4 28 16,1-5 20-16,-12-4 23 15,3-3 6-15,-9 0-20 16,-8 0-13-16,-6 6-17 15,-7 4-5-15,-1 12-13 16,-1 8-10-16,8 14-15 16,4 10-5-16,12 10-4 15,4 0 2-15,13-2 1 0,6-6-1 16,17-14 2-16,7-8 0 16,7-14 0-16,-1-9 0 15,-3-15-11-15,-5-7-13 16,-1-16-22-16,0-4-3 15,-4-9 14-15,-1-6 15 16,-11 0 29-16,-6-3 6 16,-7 4 4-16,-5 4 9 0,-8 6 28 15,-4 7 13-15,-1 11 20 16,4 11 8-16,2 22 0 16,1 10-9-16,4 25-18 15,1 13-17-15,6 17-28 16,-1 8-7-16,3 9-49 15,0-1-41-15,-1 0-263 16,9 2 211-16</inkml:trace>
  <inkml:trace contextRef="#ctx0" brushRef="#br0" timeOffset="60774.83">8773 17734 1495 0,'17'-13'113'0,"10"-3"50"16,8-1-38-16,18 1-69 0,3 2-23 15,2 3-23-15,-1 0-6 16,-9 6-3-16,-1-1-1 16,-9 6 0-16,-3 3 0 15,-9 3 4 1,-5 3 8-16,-13-1 12 0,-7-1 4 15,-11 1 2-15,-7 2-5 16,-8 0-13-16,-2 1-5 0,2 1-18 16,3 1-17-16,10 4-48 15,4 1-23-15,8 10-57 16,3 4-24-16,10-2 30 16,0-4 25-16,7-17 71 15,0-10 61-15,4-15 78 16,3-9 27-16,-1-7 56 15,2-4 0-15,-2-6-19 16,0 4-15-16,-5 6-43 16,-5 8-20-16,-7 17-38 15,2 7-14-15,2 15-84 16,-3 9-66-16,2 16 71 16</inkml:trace>
  <inkml:trace contextRef="#ctx0" brushRef="#br0" timeOffset="61179.23">9918 17672 1520 0,'0'-19'191'16,"-9"3"120"-16,-9 2-74 16,-17 11-141-16,-7 6-49 15,-2 14-72-15,-2 7-33 16,14 9-64-16,7 3-39 15,17 2-63-15,8-3-20 16,13-7-22-16,7-5 12 0,11-12 83 16,6-12 46-16,6-17 158 15,-2-9 72-15,-6-14 75 16,-5-6 25-16,-11-10-24 16,-3-5-21-16,-8-10-27 15,-3-1-6-15,-3-6-13 16,-4-4-6-16,-2 4-23 15,-1 4-13-15,1 26-30 16,1 13-4-16,-1 28 3 16,5 15-8-16,2 29-9 15,2 13-10-15,4 24-16 16,-3 10-19-16,6 11-72 16,1 3-55-16,6 2-292 15,7-5 258-15</inkml:trace>
  <inkml:trace contextRef="#ctx0" brushRef="#br0" timeOffset="61657.89">10368 17543 1460 0,'-6'-4'160'0,"-5"3"125"0,-8 8-186 0,1 8-47 16,-11 13-91-16,2 4-30 15,6 11-72-15,2 0-26 16,12-9-20-16,7-4 10 0,15-21 63 16,2-7 33-16,6-16 105 15,2-12 42-15,1-9 62 16,-1-5 22 0,-3 1 10-16,-3 4-6 0,-4 6-45 15,-5 9-21-15,-2 14-49 16,-3 6-18-16,-1 17-41 15,4 9-37-15,-2 10-60 16,4 3-10-16,2-3 30 16,1-7 33-16,7-20 56 15,1-10 23-15,1-22 32 16,1-7 23-16,-3-17 51 16,4-5 7-16,-2-12 15 15,0-7-4-15,-3-7-15 16,-7-3-3-16,-8-5-19 15,-4 2-12-15,-4 14-23 16,2 14-11-16,2 32-17 16,1 12-3-16,1 25-18 0,1 12-12 15,3 29-44-15,2 15-37 16,3 23-102-16,-1 8-78 16,2 6 135-16</inkml:trace>
  <inkml:trace contextRef="#ctx0" brushRef="#br0" timeOffset="62112.07">10754 17640 1177 0,'44'-19'169'16,"-3"-2"171"-16,2-4-210 15,-3-1-25-15,-4 6-50 16,-1 5-15-16,-12 6-5 16,-2 4 6-16,-13 6 16 15,-6 4 3-15,-9 7-10 16,-5 3-11-16,-9 4-26 16,-2 4-7-16,-6 4-9 15,-1 4-14-15,3 6-18 16,1 0-5-16,10 1 1 15,8-1 9-15,8-8 15 16,8-4 3-16,8-14 0 16,2-6 1-16,2-17 11 15,0-5 13-15,-2-13 34 0,-2-12 16 16,-5 1 26-16,-1-7 7 16,-2 2 1-16,0 7-7 15,2 7-19-15,-4 10-13 16,2 20-18-16,3 11-8 15,0 24-18-15,12 14-17 16,-2 15-65-16,0 2-88 16,4 4 85-16</inkml:trace>
  <inkml:trace contextRef="#ctx0" brushRef="#br0" timeOffset="66088.84">12163 11426 192 0,'-11'1'99'0,"5"1"110"16,-2-4-1-16,8-1-54 0,-2 0-32 15,2-4-38-15,8 3-5 16,-2-3 23-16,7-3 12 16,3 3 6-16,-4-4-8 15,9 5-47-15,-1-1-17 16,10-1-31-16,11 2-11 15,15 0-2-15,0 0 2 16,12-1 4-16,7 1 2 0,15-5 4 16,14 0-1-16,14-5 0 15,9 0-1-15,8-3-1 16,0-3-2-16,14 3-2 16,7-1-1-16,-8-2 0 15,5 5 1-15,-3-2 0 16,-11-2 0-16,8 6-1 15,1-1-1-15,-19-2-2 16,-7 6-1-16,-20 2-1 16,-14 1 0-16,-15 8-14 15,-19-4-24-15,-14 5-50 16,-7 3-15-16,-11 6-27 16,9 5 5-16,-4 2 42 15,-5-2 17-15,2-1 39 16,3 4 20-16,-3-7 6 15,-1 2-22-15,-9-5 15 16</inkml:trace>
  <inkml:trace contextRef="#ctx0" brushRef="#br0" timeOffset="66745.85">12305 11898 933 0,'0'-4'145'16,"0"1"122"-16,0-3-111 15,3 3-29-15,0 1-59 16,-1-2-25-16,1 5-28 16,0 1-12-16,-1 0-2 15,4 3 0-15,5-1-1 16,3-4-1-16,11-1 0 15,7 0-1-15,12 1 7 16,9 3 9-16,15 1 19 16,15 0 5-16,33-6 7 0,13-1 3 15,38-6-7-15,6-2-1 16,16-7 1-16,15-3-7 16,5-2-7-16,1-5-1 15,-3 1-9-15,-7 0 2 16,-35 3 0-16,-3 7-1 15,-42 2-3-15,-19 4-2 16,-35 6-25-16,-24 0-48 16,-28 8-196-16,-13 3 159 0</inkml:trace>
  <inkml:trace contextRef="#ctx0" brushRef="#br0" timeOffset="67313.46">12230 12643 1477 0,'-2'0'89'15,"-1"-3"39"-15,2-1-36 16,-1-5-15-16,2-2-12 15,-1-1-18-15,0 0-9 16,-1 2-23-16,-3 0-5 0,0 4-3 16,1 1-9-16,5 4-14 15,9 4-3-15,18 3-5 16,15 1 12-16,28-2 18 16,17-4 5-16,33-8 10 15,19-2-2-15,18-9 0 16,24-6 0-16,9-3 6 15,6 1-1-15,9-3 6 16,-9 0 1-16,0 6-3 16,-12-2 1-16,-13 8-7 15,-16 5 2-15,-25 7-8 16,-19 4-3-16,-30 8 0 16,-15 0-24-16,-35-2-99 15,-19 1-91-15,-42 1 99 16</inkml:trace>
  <inkml:trace contextRef="#ctx0" brushRef="#br0" timeOffset="67782">12149 13141 1285 0,'-3'2'68'0,"3"1"47"16,2-1-31-16,5-1 16 16,4 1-4-16,5-1-15 15,10 1-13-15,24 2-15 16,20-3-3-16,23-5-1 16,19-5-1-16,41-8-10 15,8-4-4-15,45-7-10 16,14-1 3-16,9-4 1 15,7-1-2-15,-5 6 9 16,-6 2-2-16,-17 7-2 16,-14 10-1-16,-34 8-15 0,-12 2-5 15,-51 5-23-15,-12-1-42 16,-48 1-124-16,-20 4-198 16,-27 13 209-16</inkml:trace>
  <inkml:trace contextRef="#ctx0" brushRef="#br0" timeOffset="68301.98">12108 13672 909 0,'-27'11'124'0,"2"-2"94"15,-2-3-53-15,4-2-54 16,2-3-18-16,9-3-13 0,6 1-20 16,9-8-10-16,13 3-11 15,24-4-8-15,6-5 9 16,31 2-6-16,17-5-5 16,33 0-15-16,20 3-4 15,36 0-9-15,8 4 1 16,22 3 1-16,2 1 1 15,6 5 1-15,-3 0 26 16,-9 0 12-16,-2 2 7 16,-15 2 7-16,-11 3-25 0,-30 4-6 15,-15 0-6-15,-42-3-5 16,-17-4 10-16,-33-3-82 16,-19-2-66-16,-48-7 70 15</inkml:trace>
  <inkml:trace contextRef="#ctx0" brushRef="#br0" timeOffset="68762.91">11930 14188 701 0,'-5'7'119'0,"5"1"91"15,16-1-18-15,13-4-9 16,25 0-22-16,7-7-17 0,29-8-63 16,22-5-30-16,29-10-30 15,26 2-9-15,27-3-10 16,10 3 1-16,12 2 0 16,6 0 0-16,-5 5 3 15,-7 2 1-15,-14 1 17 16,-15 1 6-16,-6 4 2 15,-23-1 0-15,-28-1-15 16,-16 1-6-16,-42-2-20 16,-8 0-20-16,-26 3-123 15,-18-1-97-15,-39 0 133 16</inkml:trace>
  <inkml:trace contextRef="#ctx0" brushRef="#br0" timeOffset="69246.14">12208 14471 1056 0,'-20'14'117'16,"2"-2"86"-16,-4 0-91 16,5 2-24-16,1-1-28 15,0-5-3-15,6-4-5 16,-3-7-5-16,5-6-7 15,15 1-4-15,10-8-16 16,13 1-3-16,25 2 1 16,13 0 0-16,31 9-5 15,13 1-1-15,36 6-8 16,8 2-1-16,19 4 13 16,11 1 9-16,2-6 22 15,14-4 15-15,-1-10 12 16,4-5 4-16,6-3-28 15,0 0-13-15,-14-3-28 16,-10 4-4-16,-22-1-73 0,-29-2-40 16,-21 9 59-16</inkml:trace>
  <inkml:trace contextRef="#ctx0" brushRef="#br0" timeOffset="101203.62">5220 8940 205 0,'5'-8'92'0,"-3"2"112"15,1 1-20-15,0 0-43 16,-3 1-22-16,0 2-29 0,0-1-6 15,0 0-9-15,0 3-8 16,0 3-24-16,0-1-10 16,3 6-11-16,1 4 2 15,-2 5-5-15,4 4-6 16,-4 7-5-16,0 3-2 16,3 1-3-16,-1-1-1 15,3-6-1-15,2-6 0 0,-1-7-26 16,-1-4-62-16,-3-8 54 15</inkml:trace>
  <inkml:trace contextRef="#ctx0" brushRef="#br0" timeOffset="101373.8">5220 8800 1256 0,'-3'2'53'0,"0"0"26"16,-2 0-57-16,4-2-11 16,-3 2-17-16,6-4-270 15,9 1 198-15</inkml:trace>
  <inkml:trace contextRef="#ctx0" brushRef="#br0" timeOffset="101743.3">5449 8985 95 0,'1'-4'35'0,"-3"17"49"0,4 6 61 16,0-1-15-16,4 0-1 16,-2-1-60-16,1 0-29 0,-1 0-24 15,-1-3-1-15,-3-3-3 16,1-2 24-16,-1-8 66 15,1 0 21-15,0-8 24 16,-4-5-16-16,1-5-55 16,-1-4-17-16,3-2-24 15,7-1-6-15,6 2-10 16,-1-1 1-16,8 4 7 16,-4 2-2-16,9 3-4 15,1 2-8-15,-2 8-12 16,2 4-1-16,-6 8-2 15,-1 4-1-15,-3 5 2 16,-5 1 0-16,-4 4-42 16,0 3-58-16,-2-1 58 15</inkml:trace>
  <inkml:trace contextRef="#ctx0" brushRef="#br0" timeOffset="102643.09">6008 9000 873 0,'-2'-3'130'16,"2"0"91"-16,-4 0 3 16,-4 1-73-16,-1 0-36 0,-3 2-57 15,-4 0-18-15,1 4-30 16,1 4-9-1,3 11-6-15,3 3-2 0,5 6 0 16,0 2 0-16,4-6 2 16,7-1-2-16,3-6-1 15,6-5-4-15,-3-6 0 16,-2-6 1-16,3-7 5 16,-3-4 4-16,-2-11 4 15,4-4 2-15,-6-8 1 16,-3-2 1-16,1-3 1 15,-7-2 2-15,-3-10 2 16,3-2-3-16,-2-4-1 16,5 2 1-16,-1 13 5 15,-1 7 3-15,3 15 0 16,-3 7-1-16,3 11-12 16,0 4-1-16,0 13-3 15,-2 8-2-15,-1 10 3 0,1 5 0 16,2 6-1-16,2-1 1 15,3-2 0-15,0 2 0 16,3-5 0-16,3-1 0 16,5-4 0-16,-1-4 2 15,2-7-1-15,-1-3 1 16,-2-8 0-16,0-4 0 16,-2-7 4-16,2-6 1 15,-3-8 1-15,5-2-1 0,-2-7-2 16,1-1-2-16,7-1 0 15,-3-3 0-15,-8 6 2 16,0 3 1-16,-11 5 13 16,-5 2 5-16,-7 8 1 15,-7 2-3-15,-2 5-9 16,-1 4-5-16,-1 3-9 16,2 2-1-16,1 4-5 15,3 4-1-15,6 1 5 16,4 2 0-16,3 1 1 15,2-1 0-15,5 0 2 16,5-1 2-16,5-6 7 16,5-2 1-16,6-6 5 15,3-1 0-15,4-6 2 16,-6-3 1-16,5-7 3 16,-7-4-3-16,5-4-5 15,3-2-2-15,0 0-7 0,2-1 1 16,0-2-1-16,-3 0 0 15,-3 1 0-15,-2 3 0 16,-7 3-2-16,-3 2-8 16,-10 6-51-16,-7 6-48 15,0-5-248-15,-10 5 210 16</inkml:trace>
  <inkml:trace contextRef="#ctx0" brushRef="#br0" timeOffset="102883.14">6552 8929 647 0,'6'-3'167'16,"1"3"175"-16,4 4-154 15,2 4 13-15,4 8-68 16,4 1-27-16,7 6-42 15,4 2-18-15,3 0-24 16,2-1-7-16,-1-3-11 16,-6-2-14-16,-3-4-83 15,-1 0-81-15,-2 1 90 16</inkml:trace>
  <inkml:trace contextRef="#ctx0" brushRef="#br0" timeOffset="105815.31">5401 7741 419 0,'-4'0'76'0,"-2"0"90"15,2 0-17-15,2 0-16 16,-2-1-5-16,1-1-17 16,1 1-9-16,-1-1-10 15,3 2-4-15,0-1-12 16,-1 1-8-16,1-1-16 16,0-2-4-16,3 0-8 15,4 0 1-15,5-2 3 0,2-2-4 16,9 1-7-16,0 0-6 15,3 3-14 1,0 2-5-16,-6 3-6 0,-1 3-2 16,-7 4 2-16,-2-1-2 15,-5 3 2-15,-3-1 0 16,-4 3 1-16,-5 1 2 16,-4 2-2-16,-4 0 1 15,-3 0-1-15,-3-3 1 16,2-2-1-16,9-3-1 0,2-4-2 15,8 0-2-15,6-4-1 16,5 0-1-16,5-1 3 16,4-1 1-16,-4 0 1 15,13 2-3-15,-7 0 4 16,2 1 4-16,4 4 8 16,-14 1 7-16,0 6 6 15,-5 4 3-15,-9 2 4 16,-7 2 0-16,-6 3-8 15,-8-1 0-15,-7-1-10 16,-1 1-7-16,-8-8 4 16,-1-1-3-16,-1-4-2 15,2-6 2-15,6-4-9 16,6-2-3-16,11-5-27 16,8 2-20-16,8-4-64 15,9 0-48-15,12-1-195 16,4 0 204-16</inkml:trace>
  <inkml:trace contextRef="#ctx0" brushRef="#br0" timeOffset="106248.85">6080 7651 649 0,'0'-1'157'0,"-3"0"190"15,5 1-101-15,-2 0-36 16,0 0-46-16,0 2-60 16,0 5-17-16,1 9-30 0,2 5-13 15,1 10-24-15,0 7-14 16,1 7-8-16,-1 5-1 15,0 1-22-15,-4 0-36 16,1-3-110-16,-1-7-77 16,1-10 119-16</inkml:trace>
  <inkml:trace contextRef="#ctx0" brushRef="#br0" timeOffset="106514.8">6115 8019 645 0,'8'-12'126'0,"3"2"123"16,1 2-29-16,4 4-39 16,1 0-33-16,3 3-48 15,2 1-16-15,3 1-31 16,2 2-15-16,-3 5-21 16,-1-2-4-16,-8 5 5 15,-11 2 2-15,-8 1 0 16,-4 5-2-16,-14-1-9 15,-2 0-14-15,-4 1-38 16,-5-3-29-16,7-4-47 16,-2-2-26-16,4-10-116 15,5-5-136-15,12-6 222 16</inkml:trace>
  <inkml:trace contextRef="#ctx0" brushRef="#br0" timeOffset="106717.44">6435 7916 621 0,'3'13'191'0,"1"3"178"15,-3 7-154-15,-1 2-29 16,-2 2-88-16,-2-2-24 16,4-2-50-16,-1-6-16 15,6-6-8-15,4-3-1 0,0-8 1 16,7-2-22-16,0-7-131 15,0-7-162-15,6-6 166 16</inkml:trace>
  <inkml:trace contextRef="#ctx0" brushRef="#br0" timeOffset="106862.47">6447 7730 1110 0,'-3'2'28'0,"0"-1"-20"16,1-1-9-16,2-4-108 16,4-3 78-16</inkml:trace>
  <inkml:trace contextRef="#ctx0" brushRef="#br0" timeOffset="107043.51">6663 7644 961 0,'5'19'123'0,"0"3"72"16,-1 6-62-16,-1 4-11 16,-1 7-56-16,1 2-16 15,1 8-29-15,0-4-6 16,-2 0-7-16,-2-3-34 16,-2-7-383-16,-1 4 292 15</inkml:trace>
  <inkml:trace contextRef="#ctx0" brushRef="#br0" timeOffset="107446.27">6654 7933 822 0,'14'-16'81'0,"6"-1"62"15,1-1 6-15,7 3-36 16,6-1-25-16,7 3-50 15,-3-1-14-15,3 1-3 16,-5 2 6-16,-7 1 20 16,0 4 8-16,-12 2 10 15,-5 2 10-15,-12 4 2 16,-5 2-10-16,-11 4-23 16,-2 4-19-16,-3 5-23 0,4-1-2 15,6 0-1-15,-1-2-3 16,11-7-3-16,2 1 1 15,12-2 3-15,3 0 3 16,7 0 6-16,3 0 2 16,-2-3-1-16,-1 5-1 15,-8 1 2-15,-4 0 3 16,-11 5 3-16,-8 1-1 16,-14 5-13-16,-7 0-14 0,-10 4-83 15,-8 2-73 1,-26 5 93-16</inkml:trace>
  <inkml:trace contextRef="#ctx0" brushRef="#br0" timeOffset="114004.78">7055 8262 384 0,'12'-17'94'0,"-2"3"103"15,1 6-22-15,-8 5-29 16,-3 3-26-16,-3 4-47 16,-2 3-16-16,-3 5-27 15,3 1-4-15,2 5 1 0,2-1-1 16,1 7-3-16,1 1 1 15,5 5 2-15,4 3-1 16,1 2-1-16,4 3-3 16,3-1-10-16,5 4-3 15,0 1-4-15,2 5-1 16,-3 2 1-16,-1 5 0 16,2 2 0-16,1-2-1 15,1-7 0-15,-1-2-1 0,4-8-1 16,-1 1 0-16,9-2-1 15,5 4 0-15,8-3 0 16,4 1-1-16,6 1 0 16,2-7 0-16,0-3 0 15,3-5 0-15,3-10-1 16,8-4 1-16,7-3 1 16,2 2 3-16,1-6 10 15,-3 1 3-15,12-1 6 16,1-6-4-16,1 3-6 15,2 5-3-15,-3-3 3 16,6 1 4-16,-1 0 3 16,-4-2 1-16,0 2-8 15,3 4-4-15,2 0-4 16,3-4 0-16,-2 5-1 16,3-4-1-16,5-1 2 15,1 3 0-15,4-11 1 0,3 1 0 16,3-9-1-16,3-2-2 15,15-2 1-15,-7-5-1 16,6 0-1-16,12 1 1 16,-7 5-2-16,1 1 0 15,14 3 0-15,-12 0 1 16,-2 0 1-16,11 2 0 16,-11 1-1-16,4-2 2 0,6 1-1 15,-10-2 1-15,7 0 0 16,8 1 0-16,-11-2 1 15,6 2 4-15,2 4 3 16,-8-1 2-16,17 2 1 16,-5 3-2-16,-4 1-4 15,9 2 3-15,-10 0-5 16,1 0-1-16,9 1 5 16,-10 1 1-16,9 1 19 15,-1 3 9-15,-16 0-1 16,6 0-2-16,-15 4-11 15,-7 1-7-15,2 2-5 16,-5 4-3-16,-15 0-5 16,3 0-1-16,1 4-2 15,-3-3 1-15,-2 7 0 16,-4-2-1-16,-8 0-1 16,-2 2 0-16,0-4-1 0,-2 8 1 15,-7 0-1-15,-2 3 0 16,3 6 1-16,-3-1 0 15,-8 5 0-15,-8 1 0 16,-8 3-1-16,3 1 0 16,4-5 1-16,-3 3 0 15,-6-2 0-15,-6 5 0 16,-17 6-1-16,-5 1 1 16,-1 3 2-16,-5 3-1 0,2-5 1 15,1 3 0-15,-3-4-1 16,-2 0-1-16,-1 8-1 15,-2-1 1-15,-2 6-1 16,-5 1 0-16,-1 5 1 16,-5-2-1-16,1 5 0 15,1 2 1-15,-6 1-1 16,-2 0 1-16,-2-6-1 16,-4-5 0-16,6-3 0 15,-1 3 1-15,3 4-1 16,-2-5 1-16,-7 7 0 15,4-1 0-15,-4 2-9 16,4 7-5-16,1-6-7 16,-6-7 0-16,4-7 10 15,-4-9 7-15,1-9 7 16,0-1 2-16,-3-11 2 16,2-1-1-16,-3-4 0 15,0 1-1-15,-1-4-1 0,-5-2-1 16,-2-2 0-16,-3 0 0 15,0 1 1-15,5-7 0 16,0 3 1-16,1-4 1 16,-1-8 1-16,-2 6-1 15,-1-8 2-15,0-1-3 16,-2 1 0-16,1 0-2 16,-1-2-1-16,-4 1 0 0,-4-1-2 15,4 0 1-15,-8 2 1 16,-1-3-1-16,-5-1 0 15,-9 1 0-15,3-1-2 16,0 7 1-16,6-2-1 16,1 1 1-16,0-1 1 15,3-2 0-15,4 4-1 16,4-1 2-16,3 0 0 16,-1 1 1-16,-4-7 0 15,-1 1 1-15,-1 3 0 16,-3-1 1-16,-4 3-1 15,-2-3 0-15,1 1-2 16,-4-1-3-16,-4 4 1 16,2 3-1-16,-1-1 0 15,-9 0 0-15,3 0 0 16,-3-1 0-16,-8-3 0 16,7 3 1-16,2-3 0 0,5-1 1 15,-2-2 2-15,-3-1 0 16,-10-2 3-16,-2 0 0 15,0-3 1-15,-5-1 0 16,12-1-1-16,-2-2 0 16,-2-1-4-16,1 0 1 15,-6-2-4-15,2 4-2 16,11-1-1-16,9 2-3 16,13 2 1-16,0 0-1 15,8 2-1-15,5-1 1 0,2 4-3 16,3 3-2-16,2 1-1 15,4 5 0-15,3-3-21 16,-1 0-24-16,4 0-81 16,-5-4-79-16,2 4 116 15</inkml:trace>
  <inkml:trace contextRef="#ctx0" brushRef="#br0" timeOffset="114493.86">15641 12268 1012 0,'3'3'117'16,"2"2"101"-16,2 0-11 15,-5 0-35-15,1 1-21 16,-3 0-38-16,-3-1-22 0,-6 3-24 16,0-1-14-1,-10 7-29-15,0 3-10 0,-5 11-23 16,-6 1-8-16,-10 8-6 15,-6 3-5-15,-6-4 5 16,6 4 2-16,10-12 7 16,9-4 7-16,14-11 3 15,6-4-2-15,10-8-5 16,7-1-1-16,10 0 7 16,7-2 8-16,18 5 7 15,5 3 1-15,4 7-6 16,1 4-4-16,-1 7-2 15,-2 4-1-15,5 7 1 16,6 1-18-16,1 7-122 16,-5-6-188-16,-16 11 182 15</inkml:trace>
  <inkml:trace contextRef="#ctx0" brushRef="#br0" timeOffset="126251.11">10450 6039 570 0,'-4'-1'150'15,"-2"-1"116"-15,2 2-63 16,-7 0-21-16,6-1-44 15,-1-2-22-15,4-2-15 16,0-1-2-16,5-1-23 16,4 1-5-16,2 0-19 15,6 2-16-15,2 2-15 16,4 2-15-16,4 2-6 16,0 3-2-16,-4 4-1 15,-6 1 2-15,-11 6 3 16,-7 3 2-16,-14 4 2 15,-8 2 0-15,-6-2 1 16,4-1-1-16,6-8 1 16,3-8 0-16,12-1-8 15,6-2-3-15,10-2-4 16,9 5 6-16,6-1 16 0,4 0 6 16,2 6 4-16,-1-2-5 15,-5 7-8-15,-8 5-4 16,-15 1 1-16,-7 3 1 15,-21 1 1-15,-4 2 0 16,-9 0-17-16,0 0-34 16,3-3-118-16,3-7-122 15,12-13 148-15</inkml:trace>
  <inkml:trace contextRef="#ctx0" brushRef="#br0" timeOffset="126622.43">10741 5955 1244 0,'21'-15'124'0,"0"6"76"15,-11 4-19-15,-4 5-66 16,-1 3-35-16,0 5-50 16,2 1-8-16,0 3-15 15,-5 1-3-15,0 2-1 16,2 2 0-16,-2 4-1 15,0 0 0-15,-1 2 0 16,-4-1-2-16,-1 0-3 16,0 4-2-16,-6 3-1 15,1 0 1-15,-5 1 4 0,3-4 1 16,6-2-2 0,3-5 0-16,11-5 1 15,6-2 1-15,5-9 7 0,6-4 1 16,8-8 3-16,-1-4-3 15,10-5 3-15,-2-3-28 16,1-5-132-16,4 0-179 16,3-6 173-16</inkml:trace>
  <inkml:trace contextRef="#ctx0" brushRef="#br0" timeOffset="126998.94">11262 5772 1377 0,'1'2'132'0,"0"-1"66"15,3 5 5-15,-2 7-60 16,4 7-47-16,1 14-56 16,-6 6-15-16,2 8-16 15,-3 2-3-15,0 2-1 16,0 1-1-16,1-7-1 15,3-2-2-15,-1-14 1 16,1-7 0-16,-3-12 3 16,-4-11 2-16,2-10 1 15,0-7-1-15,3-7-3 16,4-1 2-16,6 3-7 0,2 1 1 16,6 14 5-16,5 3-1 15,-3 11 9-15,-1 3-4 16,-7 6-4-16,-5 1 0 15,-9-1-1-15,-6 3 3 16,-10 1-33-16,-3 2-44 16,-6-2-165-16,1-2 135 15</inkml:trace>
  <inkml:trace contextRef="#ctx0" brushRef="#br0" timeOffset="127162.67">11638 5986 1067 0,'12'16'183'16,"-3"5"241"-16,-6 5-287 16,-3 3-2-16,-4-4-66 15,2-4-30-15,3-6-39 16,0-7-42-16,11-7-182 16,-1-6 145-16</inkml:trace>
  <inkml:trace contextRef="#ctx0" brushRef="#br0" timeOffset="127300.18">11677 5808 1183 0,'-31'-19'90'0,"-1"4"63"16,1 3-72-16,13 3-32 16,5-1-24-16,16-6-98 0,13-4-125 15,11-6 116-15</inkml:trace>
  <inkml:trace contextRef="#ctx0" brushRef="#br0" timeOffset="127465.07">11899 5587 1358 0,'5'40'159'0,"0"4"82"16,-1 12-95-16,-4 5-15 0,-5 0-81 16,4 5-24-16,1-3-9 15,1-2-14-15,6-3-139 16,-5-6-150-16,2-11 156 15</inkml:trace>
  <inkml:trace contextRef="#ctx0" brushRef="#br0" timeOffset="127664.38">11848 5893 1605 0,'3'3'141'0,"2"2"53"16,9-2-62-16,9-3-24 15,8-1-61-15,7-7-18 16,7-4-83-16,1-4 323 16,11-5-213-16</inkml:trace>
  <inkml:trace contextRef="#ctx0" brushRef="#br0" timeOffset="144129.28">5576 7071 1085 0,'3'-7'104'0,"-2"-2"61"16,-1 0 1-16,0 5-61 16,0-1-9-16,1 5-27 15,-1 5-9-15,1 11-16 16,1 8-11-16,-2 12-12 15,-2-1-8-15,2 7-11 16,0-1-3-16,2-1-35 16,9 0-44-16,-10-9-179 15,10-4 153-15</inkml:trace>
  <inkml:trace contextRef="#ctx0" brushRef="#br0" timeOffset="144447.18">5910 7147 1094 0,'6'4'116'0,"-2"3"35"0,-6 7-9 16,-8-1-18-16,6 6-67 16,1-1-22-16,11-2-28 15,7-2-6-15,7-5 1 16,2-2 2-16,0-7 16 15,-3-3 10-15,-6-5 22 16,2-1 10-16,-5-3 21 16,-2-1 4-16,-3 0 1 15,-7-2-10-15,-12-1-28 16,-5 3-16-16,-13 2-27 16,-4 5-8-16,-6 8-47 15,-1 5-33-15,7 3-101 16,7 0-122-16,20-2 171 15</inkml:trace>
  <inkml:trace contextRef="#ctx0" brushRef="#br0" timeOffset="144633.35">6476 7031 1433 0,'3'18'108'15,"0"8"52"-15,2 8 14 16,-1 6-55-16,-2 5-29 0,-1 1-52 16,0 2-20-16,-1 7-94 15,4 4 56-15</inkml:trace>
  <inkml:trace contextRef="#ctx0" brushRef="#br0" timeOffset="170559.05">18365 9736 1001 0,'4'12'89'0,"-1"6"49"15,0 1-54-15,0 4-37 16,1 1-27-16,-2-3-16 16,2-4-3-16,2-3-56 15,2-4-109-15,3-3 99 16</inkml:trace>
  <inkml:trace contextRef="#ctx0" brushRef="#br0" timeOffset="170759.3">18529 9659 1031 0,'2'10'176'0,"-2"5"204"16,3 1-158-16,-3 4-33 15,0 4-49-15,2 1-70 0,1 0-24 16,4 0-32-16,1-2-46 16,2-2-137-16,2-1-159 15,8 0 162-15</inkml:trace>
  <inkml:trace contextRef="#ctx0" brushRef="#br0" timeOffset="171280.95">18701 9898 1224 0,'-1'11'185'0,"-3"3"157"15,-1 11-222-15,-3 7-13 16,3 10-85-16,1 6-12 16,4 3-6-16,0 1-2 15,3-10-2-15,7-4 0 16,7-13 0-16,5-7 0 16,5-10 1-16,2-3 1 15,3-6 6-15,0-5 3 16,1-5 10-16,-6-3 18 0,-8-6 20 15,2 0 5-15,-13 5 7 16,-4 5-6-16,0 10-24 16,-4 11-8-16,4 15-21 15,0 3-12-15,4 2-4 16,-2-4-2-16,12-9 1 16,1-3 1-16,6-11 6 15,3-4 16-15,0-8 32 16,0-6 14-16,2-5 31 15,-6-8 3-15,-8-3-16 16,-3-2-13-16,-10-11-31 16,-7-1-18-16,-8-11-30 15,-4-1-18-15,-4 14-48 16,-4 9-61-16,7 16-552 16,8 9 456-16</inkml:trace>
  <inkml:trace contextRef="#ctx0" brushRef="#br0" timeOffset="171615.25">19598 9612 1591 0,'-9'16'119'15,"-2"4"10"-15,3 4-4 16,-3 2 2-16,2 0-64 15,4-3-13-15,1 0-37 16,2-4 2-16,1-3-79 16,1-1-60-16,0-8 70 15</inkml:trace>
  <inkml:trace contextRef="#ctx0" brushRef="#br0" timeOffset="171798.2">19808 9502 1128 0,'0'1'249'16,"-4"7"323"-16,-5 6-341 15,-13 12-72-15,-5 4-62 16,-1 6-63-16,-5-1-11 16,13-3-65-16,3-2-74 15,5 2 68-15</inkml:trace>
  <inkml:trace contextRef="#ctx0" brushRef="#br0" timeOffset="179289.52">7192 12539 831 0,'-8'2'65'0,"-3"2"43"16,-5 2-67-16,-1 1-36 15,0 2-2-15,2 0 1 0,1-1 8 16,7 0 26-16,4-1 13 15,5 0 21-15,6-1-1 16,7-1-15-16,7 1-8 16,8-4-2-16,9-2 0 15,5-2 4-15,3-3-2 16,-1-2-10-16,0-1-3 16,4 0-13-16,5-1-5 15,14 0-10-15,4 0-3 0,1 1-3 16,3 1 0-16,-6 2-1 15,5 2 0-15,7 1 0 16,-1 2 0-16,-3 2 0 16,-1 0 0-16,-8 2 1 15,8-1-1-15,4 0 13 16,-4 0 4-16,0-3 4 16,-8-1 4-16,0-1-7 15,5 0-2-15,-2-1-4 16,2 1-3-16,-13 2-5 15,-5 0-2-15,-3 3 0 16,2 3-1-16,1 0 0 16,3 1 1-16,3-1 0 15,-8-1-1-15,2 2 1 16,-2 0-1-16,1 0 3 16,12 2 2-16,-3 2 3 0,1 0 2 15,-2 1 0 1,-12 1 1-16,-1-3 0 0,2-2 2 15,6-3 18-15,9-1 13 16,3-4 15-16,-4 0 2 16,-9-4-17-16,-5 0-11 15,-10 2-22-15,-5 0 1 16,-17 1-87-16,-5 0-76 16,-20 0 87-16</inkml:trace>
  <inkml:trace contextRef="#ctx0" brushRef="#br0" timeOffset="180182.9">7118 13250 665 0,'-6'-1'94'0,"2"0"95"16,1 1-18-16,2-2-20 15,0 0 7-15,3 1 5 16,0-1-10-16,2 0-25 15,1 0-21-15,3-4-52 16,0 1-21-16,3 2-27 16,2-4-7-16,12 5 2 15,4-1 0-15,8-1-1 16,4 4 0-16,0 0-3 16,1 2-2-16,7 1 1 15,6 1 0-15,15 2 1 0,9-1 0 16,0 0 0-16,2-1 1 15,2-3 0-15,7 0 1 16,7-2 0-16,-2-1 0 16,2-1 1-16,-5-1-1 15,9-1 0-15,-1 1 0 16,-5-2 0-16,0 2 0 16,1 2 0-16,0 1 0 15,-1 1 2-15,-2 2 0 0,-4 1 0 16,2 0-1-16,4 1 1 15,-1-2 0-15,-1 0-1 16,4-1 0-16,7-1 0 16,-3 0 0-16,-1-2 0 15,-4-3 0-15,-2-1 0 16,-1-2 0-16,-10-1 5 16,-8-2-38-16,-17 1-190 15,-8 0 154-15</inkml:trace>
  <inkml:trace contextRef="#ctx0" brushRef="#br0" timeOffset="184691.25">2814 8750 239 0,'-11'4'78'0,"0"-2"93"0,3 1 23 16,4 0 11-16,0-2-1 15,2 1-30-15,-1 1-20 16,1 0-52-16,0 3-21 15,3 6-14-15,-1 4-6 16,2 12-10-16,-1 5-3 16,-2 9-22-16,-2 4-8 15,-2 13-13-15,1 4-1 16,-3 2-2-16,3 0 0 16,2-14-49-16,1-8-38 15,1-13-171-15,-1-5 140 0</inkml:trace>
  <inkml:trace contextRef="#ctx0" brushRef="#br0" timeOffset="184882.08">2630 9058 1159 0,'10'-13'132'0,"2"-1"85"16,0-1-22-16,4 1-85 15,5 0-35-15,4 3-47 16,1 0-16-16,10 1-10 16,3 2-1-16,7-1-51 15,3 2-63-15,-7 3 65 16</inkml:trace>
  <inkml:trace contextRef="#ctx0" brushRef="#br0" timeOffset="185640.62">3170 9098 500 0,'-5'0'108'16,"1"-2"109"-16,-4-2-30 15,-1-1-29-15,-1-4-13 0,-2-4-20 16,1-1-18-16,-3-3-39 15,-1 3-19-15,-1 5-32 16,0 4-13-16,-1 12-9 16,-1 9-5-16,3 14 1 15,3 7 2-15,5 8 3 16,7-1 0-16,4-6 0 16,8-7 0-16,6-15 0 15,-1-6 2-15,9-12 2 16,-2-6 2-16,2-11 3 15,2-4 3-15,-3-7 10 16,-1-6 6-16,-3 4 4 16,-3 3-2-16,-4 8-9 15,-3 8-8-15,-3 13-8 16,-1 7-1-16,-3 12 0 16,3 6 1-16,2 5 1 15,0 0 0-15,8-7 0 0,1-7 0 16,4-16 13-16,0-7 9 15,2-10 15-15,-2-5 5 16,-3-3-5-16,0-3-5 16,-8-1-5-16,0 2 4 15,-4 4 10-15,-4 6 2 16,0 9-1-16,-3 6-6 16,-6 14-18-16,-1 9-4 0,-5 19-11 15,5 10-4-15,4 13-1 16,-3 1-1-16,6 6-2 15,2 0 2-15,3 6 0 16,-2 2 1-16,-5-3 3 16,-6-5 1-16,-7-16 3 15,-4-10 2-15,-10-18 4 16,-5-8 2-16,-6-18 1 16,-1-7-1-16,8-17-2 15,5-6-1-15,9-12-5 16,5-3-2-16,11-6-6 15,5-1-4-15,12 4-5 16,6 5-1-16,17 8 2 16,8 4 0-16,3 7-52 15,2-3-66-15,-3-1-263 16,1 2 225-16</inkml:trace>
  <inkml:trace contextRef="#ctx0" brushRef="#br0" timeOffset="185925.63">3808 9057 1234 0,'-21'0'91'15,"-4"3"32"-15,-5-1-23 16,2 2-40-16,4 2-9 16,8 2-4-16,7 2-12 0,9 5-21 15,4 2-7-15,11 4-7 16,2 2 0-16,4 5 14 15,1 1 9-15,-4 3 26 16,-8 1 11-16,-10 0 0 16,-9 0-3-16,-19-2-21 15,-4-2-10-15,-11-8-16 16,0-2-26-16,1-8-104 16,3-3-120-16,1-2 125 15</inkml:trace>
  <inkml:trace contextRef="#ctx0" brushRef="#br0" timeOffset="192188.2">2919 9496 478 0,'4'0'83'0,"-4"0"85"16,0 4-23-16,-3 3-31 15,-3 2-3-15,0 3-23 16,2 3-18-16,-7 3-33 16,3 4-14-16,-4 5-16 0,-3 4-3 15,1 8-1-15,0 1-2 16,3 8-1-16,1 0 1 15,1 6-2-15,2 0 1 16,2 8 1-16,0 2-1 16,1 1 1-16,1 1-1 15,1-7 0-15,-2-4 0 16,4 0-1-16,2 0 1 0,2 5 0 16,3 2 0-16,0 2 0 15,-2 0-1-15,2 0 0 16,0-1 2-16,0 4 0 15,2 1-1-15,1 0 1 16,6 0-1-16,0-5-1 16,2-6 1-16,6-3-1 15,-1-4-2-15,1-1 1 16,0 1 0-16,1 1 2 16,-5 1 11-16,1-2 3 15,-1-3 0-15,1-3-1 16,-2-2-9-16,4 0-2 15,1-1 0-15,2 4-1 16,3 0 0-16,2 1-1 16,6 0 0-16,2-2 0 15,-2-3-1-15,2-2 0 16,-8-5 0-16,0-2 0 16,1 2 1-16,-2-1 9 15,3 3 5-15,0 1 6 0,2 1 1 16,4 0-9-16,4-2-4 15,3-3-4-15,-2-1-1 16,-4-6 0-16,0-1 1 16,-5-5 8-16,1-1 3 15,1-2 1-15,2 0-2 16,3-1-7-16,2 0-2 16,3 4-3-16,1 1 0 0,-5 2-1 15,-3 1 0-15,-4 0 1 16,-1 2 0-16,-3-1 0 15,-1 0-1-15,1-4 0 16,1-1 0-16,7-5-1 16,1-2 1-16,-1-2 1 15,1-1 1-15,-10 1 0 16,-2-2-1-16,3 2-1 16,-6 2-1-16,0-2 0 15,3 1 0-15,-4-3 1 16,0 0-1-16,1 1 0 15,5-1 11-15,-3 3 24 16,3-3 9-16,4-1 11 16,-3 2-1-16,1-3-23 15,1 0-5-15,-2 0-9 16,-1 0-6-16,-1 0-5 16,-2 0-1-16,-1-1-3 0,4-1 0 15,0 0 3-15,2 0 1 16,-2-1 2-16,1 1 1 15,1 2-1-15,3 2-2 16,-3 1-3-16,-5 1 0 16,2 3-2-16,-7 0 1 15,0-2 1-15,0-1-1 16,1-4 3-16,-3-3 0 16,-1 3 0-16,-2-1-15 0,-6-2-92 15,0 1-119-15,-5-5 119 16</inkml:trace>
  <inkml:trace contextRef="#ctx0" brushRef="#br0" timeOffset="193468.82">7041 12881 445 0,'-2'-2'144'15,"0"1"132"-15,-1 1-54 16,-4-3-93-16,-1 4-46 0,-1-1-48 16,0 0-12-16,0 1 18 15,-2-1 16-15,2 0 25 16,-2 2 5-16,-3 2-26 15,-5 0-15-15,-10 3-24 16,-5 3-7-16,-12 2-6 16,-8-1-1-16,1 1-3 15,-7 0-1-15,10 0-4 16,6 1-1-16,10 0-3 16,1 1-2-16,10-1-4 15,1 0-10-15,7 0-32 16,1-1-30-16,8-1-141 15,5 0-115-15,1-3 184 16</inkml:trace>
  <inkml:trace contextRef="#ctx0" brushRef="#br0" timeOffset="195162.32">5978 12663 419 0,'-10'3'107'15,"1"3"84"-15,-6 3-31 16,-6 0-12-16,-2 7-32 16,-2 4-15-16,-4 9-26 15,2 5-12-15,2 12-23 16,-2 0-10-16,2 7-19 16,6 9-8-16,7 11-5 15,10 8-1-15,14-2-1 16,10-5-1-16,19-15 0 15,8-3 2-15,14-9 0 16,5-6 3-16,7-13 2 16,-3-10 3-16,3-19 35 15,7-9 2-15,-8-14 13 16,-8-4 13-16,-16-9-2 0,-12-3 15 16,-14-9 5-16,-5-4-11 15,-15-16-23-15,-5-6-11 16,-17-5-14-16,-7-1 1 15,-17 3-7-15,-15-3-4 16,-9 8-10-16,-7 11-7 16,-4 26-22-16,8 22-19 15,4 33-64-15,-1 15-40 16,-2 21-152-16,6 1-176 0,8 1 272 16</inkml:trace>
  <inkml:trace contextRef="#ctx0" brushRef="#br0" timeOffset="196051.1">5184 12205 1036 0,'0'1'43'0,"0"-5"-3"0,0-5 65 0,-1 1-21 15,-7 2 24-15,3 1-11 16,-6 5-22-16,-1 6-19 16,-9 10-36-16,-8 6-11 15,-5 18-10-15,3 8-3 16,12 2-1-16,6-2-1 0,15-9 0 16,7-12 0-1,10-13-1-15,7-5 2 0,6-9 4 16,-1 0 1-16,-4-8 11 15,-4-2 10-15,-1-6 12 16,-5-1 4-16,-8-1-7 16,-5 6-8-16,-4 8-16 15,-2 5-6-15,1 16-9 16,1 8-3-16,6 8-8 16,3-3 2-16,4-5 3 15,6-8 3-15,1-13 11 16,2-3 11-16,0-10 47 15,4-4 25-15,-6-8 45 16,-4 1 1-16,-12 0-22 16,-4 3-19-16,-11 0-43 15,-8-1-10-15,-4 1-24 16,-4 0-22-16,0 4-53 0,4 1-56 16,3 12-209-16,8 5 193 15</inkml:trace>
  <inkml:trace contextRef="#ctx0" brushRef="#br0" timeOffset="196817.4">5512 12301 858 0,'6'10'52'15,"0"3"35"-15,-5 9-60 16,2 0-4-16,-3 4-13 15,-2-1-2-15,5-7 22 16,-3-5 18-16,2-11 30 16,4-4 2-16,-5-8-23 15,3-5-18-15,1-8-25 16,1-3 6-16,4-4 21 16,-2 3 11-16,3 4 7 15,-1 5-8-15,-2 9-23 16,0 4-15-16,-2 9-13 15,-1 4-2-15,1 4 1 16,-1 0 1-16,3-3 0 16,1-3 1-16,4-3 0 15,-2-2 0-15,5-1 1 0,2-2-1 16,3 0 0-16,-2 0-1 16,0 2-1-16,1 3 0 15,-4 3 0-15,2 1 1 16,-3 0 1-16,1-2 1 15,-3-5 2-15,-1-4 0 16,4-9 1-16,-2-6 0 16,5-10 9-16,0-2 14 15,-5-3 40-15,4 5 22 16,-3 7 13-16,-4 3-11 0,2 11-36 16,-13 7-23-16,1 4-26 15,-5 12-5-15,0 12-5 16,3 7-2-16,-2 14-7 15,2 1-8-15,2 7-50 16,2-2-32-16,1-4-59 16,1-4 1-16,-1-10 52 15,-1-8 37-15,-2-16 76 16,-1-11 12-16,-6-7 22 16,3-14 9-16,-8-16 12 15,2-9 15-15,2-16 18 16,2-5-6-16,7-5-22 15,7 1-19-15,7 13-34 16,5 9-6-16,5 18 9 16,4 7 3-16,2 15-9 15,2 5 0-15,-9 12-9 16,-6 5 1-16,-15 10 2 16,-6 4-3-16,-17 8-32 0,-10 0-39 15,-5-2-208-15,2-3 171 16</inkml:trace>
  <inkml:trace contextRef="#ctx0" brushRef="#br0" timeOffset="197601.34">6437 12159 1280 0,'-6'-1'126'0,"-6"-1"71"16,-6 1-27-16,-6 1-84 15,-2 2-31-15,-7 6-42 16,0 5-11-16,1 11-9 16,4 4-2-16,8 6 0 15,6-5-1-15,13-8-14 16,6-8-2-16,11-11 2 15,6-5 2-15,11-12 18 16,4-4 2-16,8-6 9 16,-2 1 13-16,-12 2 13 15,-1 5 4-15,-13 7-4 16,-4 4-11-16,-7 8-15 16,-6 6-5-16,-6 8-7 0,-2 6-7 15,-8 6-2-15,2-1-4 16,0-6 1-16,3-6 6 15,10-10 1-15,-4-6 5 16,14-10 4-16,-3-4 0 16,3-7 6-16,11 3 4 15,-4 2 4-15,1 1 1 16,-1 6-7-16,-4 3-3 0,2 9-6 16,-2 3-2-16,-2 8-22 15,-2 4-24-15,-2 6-84 16,-2-2-2-16,-2-4 29 15,2-1 25-15,-1-13 111 16,1-3 12-16,0-12 22 16,1-4 11-16,3-3-15 15,4-2-2-15,4 2-9 16,2-3-4-16,5 5-6 16,7 0-6-16,2 1-19 15,4 3-6-15,3 0-5 16,-4-4 1-16,-1 3 6 15,-7-2 14-15,-7 4 22 16,-7 3 14-16,-7 4 19 16,-5 2-8-16,-10 1-11 15,-4 4-11-15,-7 7-16 16,-5 8-2-16,-2 10-7 0,5 6-5 16,6 5-11-16,9-3-5 15,17-1-9-15,11-6 2 16,11-9-4-16,4-6-8 15,3-11-67-15,3-4-63 16,0-5 77-16</inkml:trace>
  <inkml:trace contextRef="#ctx0" brushRef="#br0" timeOffset="204765.38">6039 13327 458 0,'-4'0'134'0,"-1"0"146"15,1-3-71-15,3 1-52 16,0 0-34-16,1-1-45 16,-2-4-12-16,-3 0-18 15,2-2-3-15,0 4 2 16,3 5-6-16,-4 6-9 16,4 11-7-16,-5 13-5 15,-5 6-2-15,-2 14 4 16,-10 6-1-16,-3 13-7 15,-1 6 1-15,-10 5-8 16,0 1-2-16,4 1-35 16,0-3-31-16,3-4-72 15,1-2-70-15,7-20-147 16,5-4 189-16</inkml:trace>
  <inkml:trace contextRef="#ctx0" brushRef="#br0" timeOffset="205082.88">5496 14122 571 0,'8'10'134'0,"-3"1"188"16,1 5-168-16,-5 6-57 15,-1 6-27-15,-1 14-45 16,1 5-12-16,1 2-11 16,4-6 0-16,5-12-2 15,0-7-2-15,7-13 15 16,0-6 25-16,10-10 43 16,3-8 9-16,14-12-11 15,1-5-26-15,12-7-64 16,5-4-67-16,0-2 47 15</inkml:trace>
  <inkml:trace contextRef="#ctx0" brushRef="#br0" timeOffset="206991.4">3819 14893 422 0,'0'-3'124'0,"2"0"126"16,-1 1-32-16,0 0-52 15,0 2-26-15,-1 0-30 16,0 2-17-16,-1 3-35 16,-1 1-14-16,2 7-28 15,-2 2-12-15,2 9-6 16,0 3-1-16,1 3 2 15,1 1 1-15,-2-7 2 16,1-2 1-16,0-11-1 16,-1-9 3-16,3-2 11 0,1-10 8 15,1-10 18 1,2-5-5-16,2-9-2 0,1-2-4 16,4 1-11-16,-4 2 2 15,5 10-10-15,-4 6-5 16,-1 10-9-16,2 7-2 15,-1 9-10-15,0 4-2 16,-1 3 4-16,-1 0 2 16,-3-6 10-16,1-4 1 0,0-7 1 15,1-6 1 1,2-10 7-16,3-5 6 0,2-4 18 16,3-2 5-1,1 4-4-15,1 5-7 0,-2 12-20 16,3 7-7-16,-2 13-5 15,1 10-6-15,1 15-42 16,-1 4-13-16,1 2-4 16,-3-6 4-16,5-12 41 15,-3-9 11-15,10-14 3 16,-1-5 0-16,1-9 5 16,4-4 3-16,-2-2 11 15,7-3 13-15,3 0 29 16,-5 1 13-16,-8 0 18 15,-11 3 5-15,-17 5-3 16,-5 2-9-16,-15 2-25 16,-3 3-19-16,-3 5-29 15,-1 3-8-15,10 8-15 0,4 3-5 16,10 2-3-16,2 2 3 16,9-8 7-16,5-4 5 15,5-8 8-15,5-7 2 16,-1-5 5-16,-2-4 3 15,-1 0 8-15,-10 0 2 16,-3 2 5-16,3 4 1 16,-9 6-3-16,-1 5-5 0,1 4-8 15,-4 8-4-15,3 9-4 16,5 5-1-16,0 3 2 16,4-3 0-16,4-9-2 15,-3-5 1-15,13-12 1 16,-5-7 6-16,4-9 9 15,-3-4 3-15,-4-9 1 16,-2-1-3-16,0-7-1 16,-2-2 5-16,-4 0 18 15,-4-8 13-15,-4 1 10 16,-4-8 6-16,-3 3-13 16,3 8-2-16,2 13 3 15,2 14-11-15,-1 17-11 16,1 12-13-16,2 18-21 15,3 12-4-15,2 9-21 16,3 4-32-16,0 0-102 16,1-2-38-16,5 1 92 0</inkml:trace>
  <inkml:trace contextRef="#ctx0" brushRef="#br0" timeOffset="207590.34">4781 14882 1228 0,'0'-22'86'16,"1"0"84"-16,6-2-21 15,9 0 1-15,2-1-18 0,10-3-55 16,4 0-29-16,7 0-29 16,0 0-6-16,3 7-3 15,-6 1-1-15,-13 11 3 16,-1 6 17-16,-20 7 20 15,-4 6 3-15,-17 12-3 16,-6 2-15-16,-4 8-25 16,-1 5-5-16,10 0-6 15,3 5-6-15,12 2-3 16,7-4 0-16,11-3 0 16,7-8 0-16,13-12 1 15,3-9 0-15,3-13 5 16,0-7 2-16,-9-14 5 15,-4-6 3-15,0-14 1 16,-4-6 3-16,-6-5 7 16,1-4 5-16,-8-2 17 0,-2 0 4 15,-4 3-6-15,-3 10-6 16,0 19-11-16,2 14-6 16,-2 28-7-16,-2 16-1 15,-1 23-7-15,-1 13-7 16,3 5-21-16,0 0-9 15,3-5-9-15,5-7-19 16,-1-13 23-16,3-11 10 16,-2-16 8-16,0-10 25 15,3-14 2-15,5-5 4 0,4-5 23 16,8 2 9-16,1 9 4 16,-1 7-1-16,3 16-19 15,-4 9-8-15,-1 14-10 16,-1-1-25-16,-4-2-111 15,-6-12-82-15,12-19 104 16</inkml:trace>
  <inkml:trace contextRef="#ctx0" brushRef="#br0" timeOffset="208307.93">3877 15530 1236 0,'0'-8'123'16,"-1"-1"96"-16,2 0-86 15,-5 1-19-15,1 2-12 16,-5 5-3-16,-6 4-11 15,-6 11-33-15,-4 9-14 16,-1 22-21-16,-1 11-8 16,6 20-12-16,7 11-4 15,15 13-9-15,8 2 0 0,21-7-10 16,2-12-19-16,13-32-56 16,2-13-52-16,-1-27-179 15,3-11 187-15</inkml:trace>
  <inkml:trace contextRef="#ctx0" brushRef="#br0" timeOffset="208579.21">4265 15378 1284 0,'-6'-1'131'0,"1"2"84"15,-1 3-42-15,-2 8-66 16,-1 0-18-16,3 6-20 16,2 3-9-16,4 9-22 0,3 6-14 15,4 16-14-15,-7 9-6 16,5 10-4-16,3 3-3 16,-5-12-46-16,1-4-19 15,0-12-41-15,-4-9-18 16,4-13-1-16,0-9-21 15,4-15 90-15</inkml:trace>
  <inkml:trace contextRef="#ctx0" brushRef="#br0" timeOffset="208810.29">4438 15307 1668 0,'0'1'163'0,"-1"10"101"16,0 9-45-16,-3 19-86 16,1 10-34-16,1 13-47 15,-1 6-17-15,3 4-28 16,4-1-5-16,4-11-50 16,1-7-46-16,4-15-128 15,1-6-85-15,-1-7 161 16</inkml:trace>
  <inkml:trace contextRef="#ctx0" brushRef="#br0" timeOffset="209123.44">4299 15795 1388 0,'21'-15'113'0,"4"-7"49"16,1-2-56-16,1-4-64 15,4 2-25-15,0 0-13 16,9 3-3-16,2 11-19 16,-1 1-13-16,-2 11-4 15,-12 7 2-15,-8 5 19 16,-3 7 34-16,-9 6 63 16,0 2 30-16,3 3 46 15,-8-2-6-15,4 0-54 16,-2-5-29-16,1-5-50 15,5-4-17-15,0-7-4 16,4-3-28-16,0-9-87 16,1-6-69-16,5-11 86 15</inkml:trace>
  <inkml:trace contextRef="#ctx0" brushRef="#br0" timeOffset="209245.03">4732 15414 1507 0,'-21'3'72'16,"3"-3"1"-16,-1-5-79 16,11-9-210-16,4-6 138 15</inkml:trace>
  <inkml:trace contextRef="#ctx0" brushRef="#br0" timeOffset="209493.27">4945 15174 1350 0,'8'33'180'16,"-4"3"137"-16,-2 12-144 16,-3 2-35-16,-2 10-74 15,-1 6-22-15,3 14-36 16,4 5-5-16,5-3-3 16,4-7-4-16,7-22 0 15,9-10-4-15,-1-19-9 16,0-9-6-16,4-18-21 15,-5-9-6-15,3-14-43 16,-4-9-58-16,-6-10-358 16,-6-2 318-16</inkml:trace>
  <inkml:trace contextRef="#ctx0" brushRef="#br0" timeOffset="209643.78">4879 15540 1725 0,'5'5'116'0,"7"-6"64"16,9-14-84-16,10-4-17 16,16-9-35-16,-2-2-19 15,6-5-76-15,-5-4-66 0,0-4 66 16</inkml:trace>
  <inkml:trace contextRef="#ctx0" brushRef="#br0" timeOffset="209890.04">5252 15048 1227 0,'2'23'202'0,"9"0"269"16,8 0-241-16,17-3-43 16,12 3-21-16,15 3-43 15,3 6-16-15,-8 7-41 16,-10 4-13-16,-21 10-20 15,-11 10-11-15,-16 14-12 16,-7 10-18-16,-16 16-54 16,-14 9-36-16,-33 27-107 0,-13 10-117 15,-20 33 186-15</inkml:trace>
  <inkml:trace contextRef="#ctx0" brushRef="#br0" timeOffset="-175477.45">345 4860 611 0,'-29'12'119'15,"0"0"74"-15,11-1-11 16,6-2-9-16,7 0-21 15,5-3 0-15,18-1-25 16,4-2-5-16,19-2-26 16,14-3-14-16,14-8-30 15,13-7-5-15,26-4-8 16,-1-3-1-16,7-3-7 16,3 3-7-16,-17 1-11 15,-5 2-3-15,-26 7 4 0,-22 6 2 16,-30 8 10-16,-16 4 4 15,-29 10-1-15,-19 4-4 16,-39 12-10-16,-10 4-7 16,-23 2-3-16,-10 1-1 15,-1-5 0-15,3-3-1 16,21-2-3-16,10-6 0 16,31-8-3-16,17-5-6 0,41-10-8 15,25-4-3-15,32-11 4 16,16-6 6-16,21-5 15 15,13-3 8-15,20-2 3 16,2 2 0-16,7 2-4 16,-5 4-1-16,-24 5-2 15,-16 7 3-15,-40 11 7 16,-22 5 5-16,-40 11 6 16,-21 7-1-16,-37 3-7 15,-13 4-6-15,-15 2-9 16,-7-6-3-16,-6-7-4 15,4-8-2-15,14-10-3 16,18-1 0-16,39-7-2 16,19 0-6-16,29-3-6 15,12-4 0-15,24-6 3 16,17-2 11-16,32-5 9 16,11-4 1-16,11 0-1 15,2 1-3-15,-9 7 3 0,-8 4 2 16,-26 12 7-16,-24 3 3 15,-39 8 9-15,-11 7 3 16,-32 9 0-16,-16 6-1 16,-29 5-13-16,-11-1-5 15,-13 3-4-15,-3-1-3 16,5-7 0-16,8-3-1 16,23-13-2-16,20-4-1 0,38-4-9 15,12-5-4-15,26-4-3 16,16-5-2-16,25-9 8 15,12-3 5-15,12-2 9 16,2 0 4-16,-2 4 8 16,-4 1 1-16,-17 8 2 15,-10 6 0-15,-30 10 2 16,-16 4 4-16,-31 12-2 16,-22 7 0-16,-34 16-7 15,-11 2-7-15,-16 4-7 16,0-2-8-16,6-9-8 15,11-4-1-15,30-9-2 16,17-7-3-16,42-12-1 16,21-3-1-16,39-13 4 15,19-4 7-15,15-12-58 16,14-6-85-16,17-13 92 16</inkml:trace>
  <inkml:trace contextRef="#ctx0" brushRef="#br0" timeOffset="-167581.64">12233 12588 25 0,'-4'3'2'0,"-3"2"3"15,1-1-5-15,-1 3-6 16,-1 0 0-16,0 2 0 16,2 0 1-16,0-2 5 15</inkml:trace>
  <inkml:trace contextRef="#ctx0" brushRef="#br0" timeOffset="-165910.6">12166 12638 90 0,'-1'-6'78'16,"0"-2"43"-16,2-1 32 0,2-1 6 15,3-2 11-15,3 0 12 16,-1 0 2-16,2 2-9 15,-3 4-20-15,-2 1-14 16,-3 5-13-16,0 0 1 16,-2 5-21-16,-1 2-13 15,0 5-20-15,-1 4-12 16,-2 10-20-16,2 7-7 16,-2 17-18-16,0 9-7 0,0 8-3 15,0-1-3-15,0-7-3 16,-3-8-1-16,4-9 2 15,-1-10-2-15,3-14 1 16,2-6 1-16,2-20-1 16,0-10 0-16,1-17-2 15,0-8 0-15,4-10 0 16,0-9 0-16,-1-4 2 16,0-4 1-16,-3 6 0 15,0 12 0-15,-1 18 3 16,-2 16 4-16,-1 19 6 15,-3 15 2-15,2 24-3 16,0 9-4-16,-1 20-8 16,1 0 0-16,1 0-1 15,0-6 0-15,0-15-1 16,2-8 0-16,3-19 1 0,0-10-1 16,3-18-1-16,1-12-6 15,2-14-8-15,-2-9-2 16,0-10 3-16,-1-6 6 15,-4-9 10-15,-1 1 2 16,-6 5 6-16,-2 8 8 16,0 24 8-16,1 11 6 15,-3 20-1-15,-1 12-7 16,-3 19-12-16,-1 10-5 0,2 15-6 16,-1 1 1-16,3-2-1 15,1-5 1-15,0-12-1 16,-2-6-5-16,1-7-1 15,0-1-1-15,1-5 0 16,2-3 5-16,3-3-1 16,2-3 1-16,5-4-1 15,-1-3 0-15,5 0 1 16,0-2 0-16,2 1 1 16,-2 2 0-16,4 0 0 15,3-1 0-15,8-1 2 16,5-2 0-16,12-5 5 15,4-4 0-15,5-6 0 16,3-3-2-16,4-1-4 16,-1-1-2-16,13 2-1 15,13 2 0-15,1 3 0 16,3 4 0-16,-8 4 1 0,-6 2 0 16,3 3 0-16,-1 1 1 15,0 0-1-15,-2-2 2 16,-4-2-1-16,-3-4 1 15,10-1-1-15,0-1 0 16,0 1-1-16,0 0 1 16,-4 2 0-16,-6-2 0 15,1 2 0-15,8 1 1 16,-3-2 2-16,-2 0 3 16,-9-1 1-16,-2-1 3 0,-3-2 1 15,6 4-2-15,1-1-2 16,-2 0-2-16,-4 5 2 15,-8-2 1-15,-6 3-1 16,-7 0 1-16,3 0-6 16,0 0-2-16,1 0 2 15,7-1 0-15,-3-2-4 16,5-2 1-16,-10-1-1 16,-4-1 1-16,-7 4 10 15,-3 0 2-15,-5 1-6 16,-3 2 1-16,-2 1-7 15,-10 1 0-15,0-1 6 16,-2 3 0-16,-2-2-1 16,1 0-1-16,3 3 3 15,-1-4-2-15,6 3 1 16,1 0 0-16,2-6-4 16,-1-1 2-16,3-4 0 0,0-1 1 15,-2-4-5-15,-2-3 0 16,-4-3-1-16,-4-6 0 15,-3-9 3-15,0-4-1 16,-6-13-1-16,-1-3-2 16,-1-3-2-16,-3 3 0 15,6 4 1-15,0 6-1 16,6 10 1-16,0 9 1 0,1 11-1 16,-1 4 2-1,-3 4-1-15,-1 2 0 0,0 4 0 16,1 1 0-16,-1 3 2 15,-1-1 0-15,0-3 2 16,-5 4 1-16,-2-4 1 16,-4 3 0-16,-4 1-1 15,-4-5 0-15,-8 3-1 16,-9-3 1-16,-20 2 2 16,-9 1 1-16,-13 3 0 15,-3 0-1-15,-26-1-3 16,-10 3-1-16,-16-4 0 15,-18 1 0-15,5 0 0 16,-1-2-1-16,-19 3 5 16,12 5 0-16,-11 8-1 15,0 5-5-15,20 8-6 16,-10-1 1-16,19-1 1 16,13-1 5-16,26-8 0 15,18-2-18-15,25-9-48 0,8-3-29 16,17-4-136-16,17-2-124 15,25-7 203-15</inkml:trace>
  <inkml:trace contextRef="#ctx0" brushRef="#br0" timeOffset="-165331.61">14885 12681 999 0,'-17'0'150'0,"-3"1"137"16,1 2-46-16,4 3-34 15,2 1-18-15,6-2-23 16,3 1-9-16,8-1-42 16,5 1-20-16,15 2-29 15,11 3-21-15,27 6-17 16,9 7-6-16,16 10-20 16,9 3 2-16,18 9-4 15,-1 5 0-15,9 13 1 16,1 6 0-16,-7 9 1 15,-2-1 1-15,-3-6-1 16,4-7 1-16,-2-6 1 16,0-2-1-16,-7-8 1 15,-7-3 0-15,-10-14-13 16,-2-6-22-16,-14-13-91 0,-9-5-81 16,-11-15 106-16</inkml:trace>
  <inkml:trace contextRef="#ctx0" brushRef="#br0" timeOffset="-164997.27">17068 13382 1898 0,'-6'5'133'0,"-1"-3"86"16,0 0-115-16,4-2-50 15,1 2-24-15,5 1-18 16,7 1 0-16,13 3 5 15,6 3 0-15,18 8-8 16,2 7-5-16,1 13-6 16,-4 4-1-16,-10 11 7 15,-4 0 3-15,-9 1 5 16,-6-2 6-16,-16-4 6 16,-9-4 0-16,-19 0 4 15,-12-2-5-15,-30 0-12 16,-14-1-4-16,-13-1-17 15,-3-7-7-15,9-11-40 16,19-7-34-16,21-15-126 16,9-9-135-16,31-23 196 15</inkml:trace>
  <inkml:trace contextRef="#ctx0" brushRef="#br0" timeOffset="-164565.75">18604 13135 1607 0,'-12'5'194'16,"-2"2"140"-16,-3 3-141 15,-2 6-5-15,-9 10-76 16,-5 4-26-16,-13 11-41 16,-3 6-22-16,-4 17-18 15,7 14-8-15,6 23-8 16,14 9-14-16,11-3-12 16,10-6-4-16,17-21-33 15,6-14-4-15,22-20 15 16,7-14 8-16,16-24 51 15,2-6 38-15,-8-13 41 16,-10-7 14-16,-22-5 13 16,-14-3-5-16,-21-2-28 15,-13 0-11-15,-29 0-36 16,-14 4-28-16,-9 9-67 0,2 7-38 16,15 8-117-16,10 3-170 15,18-2 236-15</inkml:trace>
  <inkml:trace contextRef="#ctx0" brushRef="#br0" timeOffset="-164131.47">18929 13315 2172 0,'9'3'125'15,"-2"8"46"-15,-5 6-85 0,-16 13-43 16,-2 8-21-16,-20 8-10 15,-4 6-6-15,4 1-13 16,-1 3-21-16,14-9-24 16,6-3 0-16,12-14 12 15,5-6 18-15,8-11 21 16,6-7 0-16,11-6-1 16,8-2 5-16,10-4 5 15,4-2 1-15,0-5 0 16,-8-1-5-16,-7-1-2 15,-8-1-10-15,-6 1-41 16,-3 1-25-16,-13-1-34 16,0 2 11-16,-2 2 44 15,-3 2 33-15,-1 4 79 16,0 2 24-16,-1 10 59 16,2 4 19-16,3 9-11 0,-4 4-13 15,2 5-53-15,-1 2-23 16,-4 4-34-16,4 3-11 15,-2-1-21-15,3 2-28 16,-4-5-97-16,11-3-68 16,4-13 100-16</inkml:trace>
  <inkml:trace contextRef="#ctx0" brushRef="#br0" timeOffset="-163914.58">19679 13335 2098 0,'0'33'163'0,"1"11"128"16,0 8-161-16,-2 15-73 16,-5 5-25-16,-3-1-24 15,-2-3-5-15,2-13-45 16,2-5-45-16,4-7-215 15,1-6 174-15</inkml:trace>
  <inkml:trace contextRef="#ctx0" brushRef="#br0" timeOffset="-163481.59">19537 13493 1728 0,'12'-32'205'0,"2"5"165"0,14 10-223 15,11 7-18-15,13 10-54 16,9 2 2-16,0 11-13 16,-7 3-13-16,-18 1-23 15,-6 2-15-15,-17 3-13 16,-5 1-12-16,-12 6-19 16,-9 3-10-16,-16 0 0 15,-8-4 10-15,-6-7 13 16,3-3 9-16,16-11 3 15,20 2-2-15,21-2 9 16,11-3 14-16,13 1 21 16,-4-2 10-16,5-2 4 15,-4 1-10-15,-6 2-14 0,-3 4-5 16,-14 10-1-16,-14 1 8 16,-18 8 8-16,-12 2 4 15,-12-1 7-15,-9 8-2 16,-15-6-5-16,-2-3-4 15,-7-8-27-15,3-9-21 16,15-12-46-16,4-8-16 16,23-8-61-16,12 0-29 15,19-5-67-15,18-2 111 16</inkml:trace>
  <inkml:trace contextRef="#ctx0" brushRef="#br0" timeOffset="-162778.27">21265 13144 964 0,'0'-10'245'15,"0"2"180"-15,-1 4-99 16,-2 1-30-16,0 5-82 16,1 1-28-16,-1 8-64 15,6 6-34-15,-1 19-47 16,4 13-17-16,-2 19-17 15,-1 7-3-15,0 10-4 16,-4 6-3-16,-1-3-37 16,-2-3-21-16,-4-16-23 15,-1-12-1-15,-2-14 27 16,3-7 13-16,0-12 15 0,-1-9 8 16,5-15 21-16,-3-9 11 15,7-16 14-15,11-3 1 16,0-7 3-16,9 3-1 15,3 7 3-15,5 3 1 16,9 14-3-16,3 5 1 16,0 10-3-16,0 4-5 15,-8 4-9-15,-12-1-3 16,-11 2-9-16,-12 1-3 0,-24 1-14 16,-7 2-9-16,-16-3-28 15,-1-1-20-15,6-8-55 16,5-7-57-16,9-18-305 15,6-16 299-15</inkml:trace>
  <inkml:trace contextRef="#ctx0" brushRef="#br0" timeOffset="-162379">21792 12950 2228 0,'11'53'145'0,"-11"20"42"15,-5 13-57-15,-17 16-101 16,-2 3-14-16,0-8-8 16,4-6-2-16,6-18-10 15,11-10-15-15,11-24-9 0,6-9 2 16,11-15 8-16,7-10 19 16,5-14 15-16,5-8 3 15,-1-2 9-15,3 2 2 16,-13 8-1-16,-6 5-2 15,-11 7-9-15,-14 6-6 16,0 11-17-16,-4 1-4 16,4-1-17-16,12 0-2 15,4-11 8-15,4-2 3 16,5-4 19-16,0-5 13 0,0-3 17 16,-2-3 11-16,-5 1 18 15,-3-2 3-15,-14-5-5 16,-8-6-13-16,-11-11-48 15,-6-4-37-15,-4-2-79 16,-1 3-60-16,7 7-451 16,-6 1 400-16</inkml:trace>
  <inkml:trace contextRef="#ctx0" brushRef="#br0" timeOffset="-162165.84">22517 13542 1859 0,'7'12'242'0,"-2"-2"241"16,-5 1-238-16,-16 3-129 16,1 4-47-16,-18 8-54 15,-6 3-15-15,11 0-7 16,-1-1-3-16,21-4-13 0,15-4-11 16,15 0-16-16,11-5-25 15,9-8-93-15,-1-5-52 16,3-9-201-16,1-10-184 15,0-16 347-15</inkml:trace>
  <inkml:trace contextRef="#ctx0" brushRef="#br0" timeOffset="-161982.74">22888 13419 886 0,'-1'-82'228'0,"-3"5"228"16,-3 6-108-16,0 29-87 16,0 21-35-16,-4 39-29 15,-5 18-23-15,0 26-69 16,1 6-19-16,-5 10-35 15,4 3-9-15,-3 3-17 16,1-2-10-16,7-17-67 16,5-11-66-16,5-17-148 15,3-6-164-15,7-10 234 16</inkml:trace>
  <inkml:trace contextRef="#ctx0" brushRef="#br0" timeOffset="-161783.77">23107 13501 2030 0,'-32'24'133'15,"-2"5"70"-15,-7 8-97 0,3 4-55 16,8 3-26-16,13-9-31 16,10-5-16-16,22-13-9 15,6-5 0-15,22-10-8 16,10-5-17-16,16-5-62 15,9 0-67-15,-10-2 94 16</inkml:trace>
  <inkml:trace contextRef="#ctx0" brushRef="#br0" timeOffset="-161299.25">17676 14747 1921 0,'27'2'62'0,"86"-24"10"16,5-6-68-16,15-6-3 16,60-6-6-1,15-4 0-15,39 0-1 0,34 3 6 16,29 4 18-16,12 2 3 15,20 8 10-15,10 3 12 16,1 8 11-16,15 1 24 16,-14 5 13-16,-19 1-8 15,-26-1-18-15,-26 0-26 16,-41-1-17-16,-24 3-9 0,-61 4-11 16,-29 1-22-16,-59 3-94 15,-29 0-56-15,-59 3-212 16,-31 0 204-16</inkml:trace>
  <inkml:trace contextRef="#ctx0" brushRef="#br0" timeOffset="-160899.54">18186 14672 1664 0,'-14'15'150'0,"8"-1"146"0,12-1-191 16,17-1-65-16,11 0 1 15,29-1 3-15,18-5 1 16,32-8-14-16,22-5-7 15,41-15-13-15,21-6-5 16,60-12-3-16,24-9-2 16,42-2-1-16,25-1 0 15,24 10 1-15,-7 6 0 16,-1 14 17-16,-18 7 9 0,-34 12 7 16,-22 4 3-16,-51 9-15 15,-35 3-7-15,-77 2-13 16,-25 1-28-16,-67-5-101 15,-29-2-13-15,-71-6 52 16</inkml:trace>
  <inkml:trace contextRef="#ctx0" brushRef="#br0" timeOffset="-160598.95">17861 14684 1892 0,'16'5'114'16,"45"-3"111"-16,26-5-120 15,71-13-40-15,30-6 0 16,63-13-36-16,44-1-12 15,54 2-15-15,24 1 0 16,34 14 1-16,-9 7 0 16,10 14 1-16,-10 8 17 15,-22 11-69-15,-3 7 69 0,-55 1-23 16</inkml:trace>
  <inkml:trace contextRef="#ctx0" brushRef="#br0" timeOffset="-118787.41">8691 8802 295 0,'-2'-6'126'0,"-2"-2"100"16,4 3-41-16,-1-5-18 0,-4 2-33 15,3 2-7-15,-4-4-8 16,1 3-1-16,1-1-24 16,-3 0-16-16,4 5-31 15,-2 4-14-15,-4 7-17 16,3 4-6-16,-1 12-7 16,4 3-2-16,2 6 0 15,5 0-1-15,5-3 0 16,1-6 0-16,7-9 1 15,0-5 1-15,0-10 4 16,0-2 13-16,-3-6 19 16,-5-5 16-16,-1-6 26 15,-6-3-3-15,-4-4 4 16,-3 1-10-16,-5 3-24 16,-4 5-13-16,-5 8-23 15,-5 4-7-15,-2 6-6 16,1 4-31-16,0 1-91 15,9 1-81-15,15-6 97 0</inkml:trace>
  <inkml:trace contextRef="#ctx0" brushRef="#br0" timeOffset="-118524.11">9083 8649 1311 0,'3'-3'70'0,"-3"1"28"0,-14 2-27 16,-5 2 4-16,-1 2-2 16,2 1 4-16,-3 0-16 15,0 3-5-15,-3 9-21 16,3 6-14-16,6 13-18 16,4 5-3-16,9 4 0 15,1-1-2-15,5-2-50 16,9-4-38-16,0-7-118 15,0-4-128-15,4-10 191 16</inkml:trace>
  <inkml:trace contextRef="#ctx0" brushRef="#br0" timeOffset="-118370.33">8784 8955 1561 0,'17'-3'85'0,"4"-2"45"0,8-5 7 15,15-2-36-15,-3-5-20 16,6-5-52-16,0 0-11 16,-8-7-101-16,5-1-92 15,-4-5 95-15</inkml:trace>
  <inkml:trace contextRef="#ctx0" brushRef="#br0" timeOffset="-118182.92">9269 8604 1429 0,'-16'1'96'0,"1"2"35"16,2 4-4-16,2 8-55 15,0 4-20-15,4 11-28 16,1 7-13-16,5 6-9 16,4 2 0-16,4 0-17 15,2-2-50-15,3-6-198 16,-3-5 165-16</inkml:trace>
  <inkml:trace contextRef="#ctx0" brushRef="#br0" timeOffset="-117807.36">9099 8905 1235 0,'13'-14'60'0,"5"1"33"0,6-3 3 16,10 1 5-16,9 0-21 15,16-5-45-15,4 1-15 16,1 2-15-16,-6 2-2 16,-10 7 0-16,-8 3 0 15,-11 7-1-15,-7 5 1 16,-19 6 6-16,-6 2 1 16,-17 1 4-16,-6 4 0 15,-7-5-2-15,7 3 10 0,2-5 11 16,10-4-1-16,10-2-2 15,4-2-12-15,12 1-10 16,4 0 2-16,8 6 5 16,-2-2 1-16,4 7-3 15,-7-2-4-15,-8 3 0 16,-8 4-1-16,-16 1 2 16,-6 2-18-16,-8 0-109 15,2-3-131-15,5-10 130 16</inkml:trace>
  <inkml:trace contextRef="#ctx0" brushRef="#br0" timeOffset="-117318.7">9733 8946 988 0,'29'1'115'15,"-2"0"83"-15,0-4-74 16,1-1 9-16,-5-7-35 0,0-3-13 15,-4-6-21-15,-6-2-10 16,1 1-21-16,-6 1-7 16,-8 6-6-16,-8 4 0 15,-10 11-2-15,-6 7 1 16,-13 14-4-16,-4 6-2 16,1 7-5-16,3 4-1 15,11-1-7-15,13 0 0 16,12-5-1-16,10-2-2 0,20-8 2 15,7-8 0-15,16-8 2 16,2-8 1-16,-2-13 1 16,-4-6 0-16,-2-9 2 15,-4-3-1-15,-1-5 2 16,1 0 0-16,-10-5 3 16,-7-5 0-16,-7-2 9 15,-9-4 11-15,-4 11 10 16,-4 6 3-16,-5 19 9 15,1 13-8-15,-5 21-9 16,0 9-2-16,-3 18-24 16,3 6-2-16,0 0-6 15,8 3-2-15,1-6 2 16,2-6-3-16,6-4-63 16,-3-8-39-16,8-10-138 15,-4-5-183-15,-1-12 252 0</inkml:trace>
  <inkml:trace contextRef="#ctx0" brushRef="#br0" timeOffset="-117150.59">10124 8873 1089 0,'-3'7'182'0,"4"-2"232"16,18 1-274-16,5-2 10 15,16-7-46-15,5-2-13 0,5-10-39 16,0-6-23-16,-6-5-77 15,-2-4-106-15,-1-11 90 16</inkml:trace>
  <inkml:trace contextRef="#ctx0" brushRef="#br0" timeOffset="-99201.14">9084 7615 786 0,'0'-17'62'0,"0"1"44"16,-2 3-1-16,-6 2 24 15,-3 1-10-15,-5 6 3 16,-1 4-4-16,-6 14-11 15,-3 5-6-15,-17 6-26 16,-2 4-18-16,-3 9-29 16,0 8-11-16,13 19-14 15,3 4 0-15,14 3-3 16,6-5 0-16,14-21-2 16,8-7 0-16,13-21 2 0,5-7 11 15,9-12 20 1,-3-6 15-16,-2-8 5 0,-5-4-2 15,-15 1-12-15,-7 1-7 16,-18 3-2-16,-9 5-8 16,-11-1-7-16,-4 9-6 15,0 1-8-15,3 5-3 16,10 8-61-16,2-2-56 16,18 1-349-16,7 3 285 0</inkml:trace>
  <inkml:trace contextRef="#ctx0" brushRef="#br0" timeOffset="-98750.77">9429 7631 1105 0,'1'-19'141'16,"-1"-2"56"-16,0 9 7 15,0 4-1-15,-4 8-64 16,-3 12-29-16,5 14-49 16,-2 9-17-16,-4 20-23 15,0 5-7-15,-2 13-9 16,0 0-1-16,4-8-1 0,5-5 0 16,-3-17 1-1,-5-8 1-15,2-13 2 0,-1-7 1 16,-3-14-1-16,8-8-1 15,3-9-4-15,2-6-2 16,11-5-1-16,5 5 1 16,6 2 7-16,5 6 7 15,-2 11 3-15,-4 0 1 16,-2 9-7-16,-3 4-3 16,0 5-2-16,0 6 2 15,-15-1 6-15,-4 0 3 0,-15-1 1 16,-2-2-1-16,-8 0-12 15,-5-6-19-15,2-8-66 16,-2-5-37-16,9-13-135 16,9-6-130-16,14-9 220 15</inkml:trace>
  <inkml:trace contextRef="#ctx0" brushRef="#br0" timeOffset="-98591.55">9593 7910 967 0,'23'15'181'0,"-7"4"172"15,-1 1-58-15,-11 7-105 16,0 0-51-16,-3-3-75 16,2 0-26-16,4-10-29 15,2-6-2-15,4-8-62 16,3-5-51-16,3-15-333 16,9-1 265-16</inkml:trace>
  <inkml:trace contextRef="#ctx0" brushRef="#br0" timeOffset="-98449.02">9737 7685 1486 0,'-12'2'45'15,"3"0"-7"-15,1-1-30 0,5-5-8 16,2-5-20-16,4-7-118 16,8-3-165-16,18 0 168 15</inkml:trace>
  <inkml:trace contextRef="#ctx0" brushRef="#br0" timeOffset="-98317.97">9984 7547 1357 0,'2'31'148'15,"2"4"94"-15,-2 11-116 16,-2 6-8-16,0 10-72 16,-5 4-20-16,0 4-34 15,4-2-68-15,0-6 49 16</inkml:trace>
  <inkml:trace contextRef="#ctx0" brushRef="#br0" timeOffset="-97918.12">9889 7966 1375 0,'21'-18'101'15,"-1"0"66"-15,4 5-31 16,0-3 0-16,6 2-24 15,9-3-38-15,8-3-17 16,11 2-30-16,-3 3-10 16,-4 7-7-16,-11 3-1 15,-17 9 2-15,-14 3 3 16,-22 9 3-16,-7 7-2 0,-21 6-3 16,1 1-3-16,2-1-4 15,3-3-1-15,24-6-6 16,9-3-3-16,15-3 10 15,9-2 7-15,11-4 15 16,5-2 3-16,-1 5 1 16,-4-4-3-16,-8 4 6 15,-12 2 7-15,-16 1 1 16,-13 4 0-16,-28 4-16 16,-8 3-6-16,-19 2-25 15,-4-1-33-15,-6 1-116 16,-9-2-44-16,-11-5 90 15</inkml:trace>
  <inkml:trace contextRef="#ctx0" brushRef="#br0" timeOffset="-58552.3">2733 7613 530 0,'-6'-4'160'15,"0"-2"128"-15,0 2-72 16,-3 0-38-16,4 0-69 15,-1-1-27-15,4-4-18 16,2 1-1-16,8-2-4 16,3-1-6-16,10 3-25 15,1-2-10-15,13 5-13 16,3 3-1-16,1 8-2 16,-4 3 0-16,-14 8 0 15,-10 6 2-15,-18 3 1 16,-5 4 2-16,-20 7 0 0,-3 0-2 15,-4 3 0-15,0 1-2 16,14-5 0-16,7-5-2 16,14-8-1-16,7-7 0 15,10-9-2-15,11-3 2 16,13-5 1-16,6-5-1 16,6-6 3-16,-1-3-30 15,-6-8-146-15,-3-1-188 16,-6-4 192-16</inkml:trace>
  <inkml:trace contextRef="#ctx0" brushRef="#br0" timeOffset="-58185.52">3063 7526 1158 0,'5'-3'120'0,"2"-2"91"16,2-1-12-16,2-2-69 15,2-1-28-15,7-1-48 16,0-1-15-16,6 5-16 16,-1 1-2-16,-10 7-17 15,-5 5-3-15,-12 7 1 16,-6 7 2-16,-9 5 4 16,-3 0 0-16,-1 1-3 15,3-5-2-15,9-6-2 16,5-3-1-16,9-5 0 15,6-2-4-15,9 0 0 0,4-2 4 16,10 5 6-16,-1 0 9 16,0 4 5-16,-8 3-7 15,-16 2 8-15,-9 1-2 16,-20 8 0-16,-6 1-2 16,-9 5-4-16,0-2-31 15,0 1-113-15,1-3-90 0,9-4 103 16</inkml:trace>
  <inkml:trace contextRef="#ctx0" brushRef="#br0" timeOffset="-57770.25">2842 8019 831 0,'1'-8'138'0,"2"4"136"15,4 5-89-15,1 13-58 16,-2 6-41-16,0 14-47 16,-1 3-20-16,0 5-15 15,3 2-1-15,-2-2-3 16,0-4-1-16,-3-10 1 0,-2-7 1 15,0-12 3-15,0-7 1 16,4-12 1-16,-5-6-1 16,3-8-2-16,3-1-1 15,2-1-2-15,8 5 0 16,-2 9 1-16,-4 5 2 16,-1 10 2-16,-5 5 1 0,-4 8 2 15,-1 4-2-15,-8 5-1 16,-1 2-8-1,-9-4-101-15,2-1-133 0,3-10 134 16</inkml:trace>
  <inkml:trace contextRef="#ctx0" brushRef="#br0" timeOffset="-57630.35">3075 8136 937 0,'4'12'161'16,"1"2"183"-16,-2 7-237 15,-3 1-30-15,2 1-53 16,-1-4-10-16,6-5-89 16,1-6-115-16,7-5 111 15</inkml:trace>
  <inkml:trace contextRef="#ctx0" brushRef="#br0" timeOffset="-57500.47">3141 8098 826 0,'-19'-17'63'16,"4"-4"38"-16,3-6-95 16,7-9-168-16,5-4 104 15</inkml:trace>
  <inkml:trace contextRef="#ctx0" brushRef="#br0" timeOffset="-57372.6">3330 7773 945 0,'14'39'105'0,"0"10"62"15,-6 4-59-15,-5 10-71 16,-3-3-21-16,2-6 0 16,2-6-66-16,2-8 39 15</inkml:trace>
  <inkml:trace contextRef="#ctx0" brushRef="#br0" timeOffset="-57021.09">3297 8158 1337 0,'12'-15'90'0,"-1"1"60"15,10-2-8-15,8-1-50 16,-4-5-12-16,4-2-46 16,-1 1-13-16,-4 2-8 15,6 7-7-15,-13 9-4 0,-4 1 1 16,-15 10 0-16,-9 2 1 15,-6 8 1-15,-5 3-2 16,5 0-3-16,6-1 0 16,5-6-2-16,6-1-2 15,11-3 1-15,7-1 0 16,7-1 12-16,2-1 3 16,0 2 3-16,0-1 3 15,-13 5-5-15,-8 4 5 16,-17 8 1-16,-10 8-7 0,-22 14-97 15,-11 6-85-15,-37 21 88 16</inkml:trace>
  <inkml:trace contextRef="#ctx0" brushRef="#br0" timeOffset="-44931.16">7421 12786 406 0,'-2'7'122'0,"-6"1"115"16,3-4-46-16,0 0-46 15,-2 1-24-15,3-3-10 16,1 1-3-16,0-2-7 15,6-3-5-15,4-2-19 16,0-6-14-16,9-1-25 16,3 1-11-16,9 2-15 15,4 2-5-15,0 7-5 16,0 3 0-16,-8 7 0 16,-7 6 2-16,-17 8 2 0,-8 1 1 15,-14 5 0-15,-6 2-1 16,-5-4-2-16,-2 0 0 15,6-5-2-15,6-3-1 16,12-6-2-16,6-3-1 16,9-4-1-16,4-3 0 15,10-3 2-15,9-2 0 16,5-5 1-16,6-2 0 16,7-5-46-16,0-1-63 15,1-4-327-15,-4-4 265 0</inkml:trace>
  <inkml:trace contextRef="#ctx0" brushRef="#br0" timeOffset="-44531.23">7768 12783 1065 0,'5'-2'143'15,"-3"-1"85"-15,2 0-47 16,2-1-22-16,1-1-50 15,3 1-20-15,-1-2-31 16,2 2-16-16,0 4-19 16,-1 2-6-16,-3 8-9 15,-5 2 2-15,-6 5-5 16,-3 7-2-16,-4-1-3 16,2-1 1-16,1-4 0 15,1-5-1-15,6-3-4 0,2 2-2 16,6-6 4-16,2 0-1 15,9-2 3-15,3-3 0 16,3 3 1-16,0-1 1 16,-5 4 1-16,-5 1 5 15,-11 2 16-15,-7 2 3 16,-11 3 2-16,-9 3-2 0,-5-1-14 16,-1-2-3-16,3-5-7 15,1-4-22-15,9-6-53 16,-2-1-36-16,8-4-124 15,7 0-172-15,13 2 236 16</inkml:trace>
  <inkml:trace contextRef="#ctx0" brushRef="#br0" timeOffset="-44041.08">8357 12612 1008 0,'-5'10'131'0,"2"3"129"16,0 2-61-16,2 7-45 15,1 4-39-15,3 11-63 16,-1-1-21-16,1 9-25 16,1 0-4-16,-2-5-3 15,-2 2-10-15,0-11-9 16,-1-2-6-16,0-11-7 16,-2-4 5-16,0-9 12 15,0-4 4-15,-1-8 9 16,1-4 2-16,3-4 2 15,2-3 1-15,6 3 10 16,2 2 5-16,6 2 13 16,1 1 7-16,4 6-4 15,0 3-3-15,0 4-12 16,-1 5-6-16,-9 5-1 16,-11 2 0-16,-8 5 0 0,-8 4 0 15,-7 1-16-15,0 0-35 16,0-5-133-16,1-4-167 15,8-14 183-15</inkml:trace>
  <inkml:trace contextRef="#ctx0" brushRef="#br0" timeOffset="-43864.08">8650 12881 1264 0,'5'19'144'0,"-4"1"98"0,-2-1-131 15,-1 1-38-15,1-2-55 16,2-1-13-16,1-7-23 16,4-5-46-16,3-8-164 15,3-4 139-15</inkml:trace>
  <inkml:trace contextRef="#ctx0" brushRef="#br0" timeOffset="-43762.19">8670 12739 521 0,'-14'-13'-30'16,"-1"-2"139"-16</inkml:trace>
  <inkml:trace contextRef="#ctx0" brushRef="#br0" timeOffset="-43577.01">8872 12577 898 0,'13'34'152'0,"-1"8"190"16,-4 12-260-16,-1 6-12 15,-4-2-53-15,0-4 0 16,0-10-168-16,1-5 115 0</inkml:trace>
  <inkml:trace contextRef="#ctx0" brushRef="#br0" timeOffset="-43427.83">8770 12885 1251 0,'9'-6'123'16,"5"-2"104"-16,10 2-132 16,4 0-8-16,12-1-42 15,4 0-13-15,2-3-33 16,5 0-67-16,-1-1 45 15</inkml:trace>
  <inkml:trace contextRef="#ctx0" brushRef="#br0" timeOffset="-43193.84">9346 12581 1402 0,'2'1'123'0,"1"5"83"16,3 6-32-16,0 11-36 15,-1 4-35-15,-1 14-53 16,-3 5-17-16,-1 3-24 16,-2 1-44-16,2-6-154 0,-1-4 126 15</inkml:trace>
  <inkml:trace contextRef="#ctx0" brushRef="#br0" timeOffset="-43031.63">9308 12852 1194 0,'5'-13'143'0,"2"1"152"15,10 1-225-15,2 2-3 0,10 3-52 16,2 2-7-16,2 1-132 15,4-1-180-15,4-4 178 16</inkml:trace>
  <inkml:trace contextRef="#ctx0" brushRef="#br0" timeOffset="-42416.29">9636 12883 1252 0,'-17'-7'117'0,"-3"-2"89"15,0 1-95-15,0 7-51 16,1 1-33-16,6 12-52 16,1 0-8-16,5 5-1 15,6-1 3-15,5-5 22 16,9-5 6-16,5-7 3 0,6-4 1 16,0-8 8-16,0 0 9 15,-4-1 25-15,-1 0 13 16,-6 6 15-16,-2 2 1 15,-7 6-18-15,-4 6-15 16,-3 6-20-16,-3 3-11 16,2 2-6-16,2-2-1 15,8-4-1-15,3-5-2 16,6-6 2-16,2-4 1 16,9-8 15-16,0 2 15 0,0-3 32 15,-2-1 13-15,-3 4 13 16,-8-3-1-16,-3 4-17 15,-3 1-4-15,-4 3-19 16,-3 5-12-16,-3 2-12 16,4 8-8-16,-1 8-7 15,3 6-1-15,0 11-6 16,-2 4-2-16,7 15-2 16,-2 4-1-16,0 12-71 15,-4 6-38-15,-10-1-85 16,-1-1-43-16,-19-1-39 15,-8-2-27-15,-7-3 84 16,-11-8 76-16,6-16 201 16,-3-11 117-16,5-23 116 15,0-9 14-15,16-20-44 16,9-13-31-16,20-21-67 0,13-12-31 16,28-11-36-16,20-7-16 15,37-12-47-15,10-6-17 16,18-8-14-16,17-6-49 15,1-15 34-15</inkml:trace>
  <inkml:trace contextRef="#ctx0" brushRef="#br0" timeOffset="1785.24">15929 3985 231 0,'-9'0'75'0,"4"1"90"16,2 0 3-16,-1 1-1 15,3 0-12-15,-2 1-30 16,2 1-15-16,1-2-27 16,0-1-7-16,1 0-1 15,3-2 0-15,3-1-3 16,0 0-6-16,0 1-20 16,0 0-14-16,-4 3-13 15,2 3-1-15,-3 3 5 16,-3 5 1-16,1 6-2 15,-1 1-1-15,-6 6-5 16,2 5-3-16,-10 8-3 0,1 5-4 16,-2 9-4-16,-5-1 1 15,3-5 6-15,4-3-11 16,5-15-1-16,7-4-1 16,5-12-11-16,4-5 11 15,8-4-3-15,1-3 0 0,8-1 1 16,2-5 2-16,-1 1 3 15,0-1 1-15,0 1-1 16,1 3 1-16,6 0-1 16,5 2-1-16,9 1 0 15,7 1-1-15,14 0 0 16,3 0-1-16,6-2 1 16,-2 1 0-16,9-1 0 15,11 0 0-15,9 3 1 16,4-2-1-16,14 2 0 15,-2 1 0-15,5-3 0 16,2 1 1-16,6-3 1 16,-5 0 0-16,12 0 0 15,8-1-1-15,-10 1 1 16,6 0 0-16,14 0 1 16,-9 1 2-16,10 0 1 15,7 1 2-15,-14-1-1 16,7-1-2-16,-2 4 1 15,-13 0-3-15,13 4 1 0,-4 0 1 16,-11 0-1-16,8 1-2 16,-17-2 1-16,-4-2-1 15,4 1 1-15,-5-1 1 16,-6-1-1-16,-5 0 1 16,-6-1 0-16,2 1 2 15,-10 0-1-15,-2-1 0 16,-7 1 0-16,-7-2-1 0,5 1 1 15,0 0 1-15,-16-3-1 16,-9 2 0-16,-10-3 0 16,1-1 1-16,2 0 1 15,-3-2 0-15,-10 0 1 16,-7-2-1-16,-16 0 3 16,-5-2 0-16,-5 1 2 15,-7-1 3-15,-2-1 1 16,0-1 1-16,-2-2 19 15,3 1 7-15,-5-3 8 16,-3-1 4-16,3-3-18 16,-3-1-8-16,4-7-8 15,4-4-4-15,-2-6-7 16,6-7 0-16,-3-3-4 16,2-3-2-16,-2 4-1 15,1 1 0-15,-3 8-1 16,-2 3-1-16,-3 5-1 0,0 6-1 15,-7 6-1-15,1 4-1 16,-2 6 2-16,-3 0 1 16,0 0-3-16,-2-1 1 15,-6 3 1-15,0 0 0 16,-11 1 4-16,-2 1-1 16,-10 1 0-16,-6 0-2 15,-2 1-1-15,-3 0 0 16,-3 2-1-16,0 3 1 0,-28 2-1 15,-9 2 0-15,-10 0 1 16,-11-1-1-16,-9 0 3 16,1 1 0-16,-17-2 0 15,-11 1 2-15,9 0 0 16,-11-2 1-16,-10 2 1 16,11 1 0-16,-19 0-1 15,1 2 1-15,7-3-1 16,-13-2 0-16,15 0 1 15,-8-5-1-15,3 0 1 16,10-2-2-16,-15-2 0 16,13 1 0-16,-3-1-2 15,-4 0 0-15,19 2 1 16,2-2 1-16,-4 0 0 16,9 1 0-16,9-1 1 15,-8-2 1-15,12-2 0 16,5 1 0-16,-6-3 0 15,7 3-2-15,9 0 1 0,-1 2-1 16,-4 3 0-16,7 1 0 16,0-1 0-16,7-1 0 15,18 2-2-15,2-1-2 16,13 0-45-16,9 1-42 16,18-2 51-16</inkml:trace>
  <inkml:trace contextRef="#ctx0" brushRef="#br0" timeOffset="3825.9">15781 5536 591 0,'3'-1'49'0,"0"0"49"16,2 1-7-16,1 1 18 16,2 3 13-16,0 2-7 15,2 8-34-15,-1 6-18 16,-5 10-29-16,-3 5-13 16,-8 10-14-16,-2 2-2 15,-5 0-2-15,2-4-1 0,0-5 1 16,3-5 0-1,5-8-1-15,2-3 1 0,2-7-1 16,3-3 0-16,5-6 0 16,4-1 0-16,6-5 2 15,5-2 1-15,9-5 0 16,2-3-1-16,5-3-3 16,0 2-1-16,6 0 0 15,1 3-2-15,14 3-1 16,9 2 0-16,8 3-1 15,5 0 1-15,0 3 0 16,0 0 1-16,5 0 0 16,7 1 0-16,10 3 1 15,2-1-2-15,17 3 1 16,-2 0 0-16,1-1 1 16,9 1 0-16,-3 1 0 15,2 1 1-15,23-1 0 0,-2 1 0 16,-7-1 1-16,13 1 0 15,-10 0 1-15,-6 1 1 16,19-2-1-16,-14-2 2 16,-1-3 2-16,12 0 1 15,-22-3 2-15,9 3-1 16,2-3 0-16,-9 2 0 16,-7 0-3-16,1 3-1 15,-5-2-1-15,-9-2-1 0,4-1 0 16,4-1 1-16,-5 0-2 15,-2 1 2-15,-3 0 1 16,-4 0-1-16,-10-2 2 16,-3 0-2-16,-9 2 0 15,-13-2-1-15,4 3 0 16,-5-2 1-16,-3-1-1 16,-6 2 1-16,-16-1-1 15,-1 1-1-15,-2 1 0 16,1 2 1-16,8-2 1 15,2 1 1-15,-4-1 1 16,-4-1 13-16,-18-3 10 16,-7-3 2-16,-8-4 3 15,-3-1-9-15,-4 2 4 16,-1-2 4-16,-2 0 12 16,-5 0 5-16,2-2 2 15,-1-1-4-15,0-3-5 0,2-4-6 16,-3-5-7-16,4-1-1 15,-2-5-10-15,3-4 1 16,2-2-10-16,1-2-3 16,-2-1-1-16,0 3-4 15,-3 0-2-15,-1 4-1 16,-1 4-6-16,-3 0-1 16,0 11-6-16,-4 4-3 15,-1 7 0-15,-5 4 1 16,-4 3 6-16,-2 2 6 0,-2 4 5 15,-3 1 4-15,0-2 3 16,-2-2 0-16,-5-4-1 16,-1-1 0-16,-13-6-3 15,-3 0-1-15,-9-2-1 16,-2-1-1-16,0-1-3 16,2 0-1-16,-9-1 0 15,-10-1 0-15,-19 2 1 16,-6 0 0-16,-5 0 2 15,-6 2 0-15,-2 1 1 16,-2 1 0-16,-10 1 0 16,-1 0 0-16,-1 0-1 15,1 0 0-15,-8 1 0 16,6 0-2-16,1 0 1 16,-5 2-1-16,-3 2 2 15,0 1 1-15,-11 2 0 16,-5 3 0-16,11-1 0 15,-5 2-1-15,-5-1 1 0,9 2-1 16,-6 0-1-16,-6 1 0 16,15 3-1-16,-4 2-1 15,-4 1 2-15,9 1-1 16,-1 2 0-16,-10-2 1 16,20-2 1-16,-3-2 1 15,6-3 0-15,6-3 0 0,6-3 0 16,2-2 0-16,8-1 0 15,3-1 0 1,0-1 1-16,6 0 0 0,2-1 0 16,2 0 1-16,3-1 0 15,-2-1 1-15,9-1 0 16,5-1-1-16,16-1 0 16,2 1-1-16,2-1-1 15,-4 3-3-15,4 2-50 16,4 1-75-16,10 2 76 15</inkml:trace>
  <inkml:trace contextRef="#ctx0" brushRef="#br0" timeOffset="8305.21">16312 4125 287 0,'-4'0'119'0,"0"0"97"15,0 0-44-15,2 0-26 16,-4 1-31-16,1 0-10 16,-5-1-16-16,2 1-10 15,6 1-20-15,1 3-12 16,3 7-19-16,5 5-7 16,-1 9-8-16,-2 1-4 15,6 2-6-15,-2-6 2 0,6-12 14 16,4-5 8-16,4-13 12 15,-7-4 3-15,4-6-8 16,1-5-7-16,-5-1-6 16,5 0-4-16,-4 3-7 15,-10 6-4-15,1 11-8 16,2 7-2-16,-3 16 0 16,3 5 0-16,7 7 4 15,0-1 1-15,11-6 1 16,3-5 1-16,1-11 3 15,-2-6 1-15,0-11 4 16,-2-5 16-16,-6-8 16 16,-2 0 0-16,-9-2-2 15,-6 1-15-15,-4-1-20 16,-4 1-3-16,-3-2-1 16,2 0-34-16,0 4-104 15,4 3-115-15,2 9 123 0</inkml:trace>
  <inkml:trace contextRef="#ctx0" brushRef="#br0" timeOffset="9003.87">17046 4234 597 0,'0'-6'179'0,"-1"-3"174"0,-9-4-183 16,-3-2-6-16,-8 0-98 15,-2 2-30-15,-4 7-19 16,-1 5-6-16,3 9-6 16,1 6-3-16,10 9-4 15,0 2-1-15,14 2 0 16,3-5 1-16,9-6 2 16,5-3 3-16,4-11 2 15,3-2 1-15,2-12 1 16,5-3-2-16,-4-2 0 15,-1 1-2-15,-5 2-1 16,-7 7-2-16,-11 9 0 16,-4 6-1-16,-9 12 0 15,-3 3 1-15,3 1 1 16,0-2 1-16,7-6 12 16,3-8 3-16,11-10 7 15,6-7 2-15,7-11 1 16,4-4 1-16,14-5 7 15,-2 0 8-15,0 5 9 0,-6 5 1 16,-13 11-10-16,-6 7-10 16,-2 15-16-16,-3 10-6 15,-8 17-2-15,-2 5-1 16,-8 11-5-16,-10-2 0 16,1 1-3-16,3-4-1 15,-5-13-2-15,6-5-1 0,1-17 0 16,0-7 0-16,8-20 3 15,5-10 1-15,13-19 2 16,4-8 1-16,7-12-1 16,2-10-1-16,-3 2-1 15,6 5-3-15,2 17 3 16,3 17 0-16,1 18 0 16,2 10 1-16,-5 11-4 15,-2 3-1-15,-7 9 1 16,-15 1 0-16,-10 6 0 15,-15 0 2-15,-16 1-13 16,-5-5-36-16,-4-6-91 16,4-4-49-16,7-13-236 15,7-1 243-15</inkml:trace>
  <inkml:trace contextRef="#ctx0" brushRef="#br0" timeOffset="9424.26">17764 4154 429 0,'-7'3'80'0,"-4"5"151"16,-4 1-125-16,-3 8-5 15,3 2-8-15,4 5-44 16,3 2-10-16,8-1-11 16,5-4-1-16,7-8 11 15,4-4 18-15,4-8 7 16,-4-5 4-16,3-8 5 15,0-6-5-15,-6-5 7 16,-1 1 5-16,-12-1-6 16,-5 4-9-16,-5 1-26 15,-7 0-14-15,-5 4-27 16,1 3-40-16,0 4-97 16,10 4-114-16,14 6 129 0</inkml:trace>
  <inkml:trace contextRef="#ctx0" brushRef="#br0" timeOffset="9557.18">17960 4259 1217 0,'15'7'50'0,"-10"-6"5"0,0-2-27 16,-6-11-32-16,-1-5-73 15,10-2 47-15</inkml:trace>
  <inkml:trace contextRef="#ctx0" brushRef="#br0" timeOffset="9986.48">18460 4109 1136 0,'0'2'76'0,"-9"1"31"15,-13 1-14-15,-7 6 20 0,-10 2-31 16,1 10-23-16,7 4-24 15,9 1-30-15,8 2-6 16,17-8-3-16,8-2 0 16,14-10 1-16,4-6 3 15,11-2 3-15,3-8 1 16,2-1 0-16,-4-3 0 16,-16-2 0-16,2 5 0 15,-14 4-2-15,-12 4-1 0,6 10 0 16,-10 3 0-16,-5 7 0 15,7 1 1-15,1 0-1 16,-2-3 0-16,17-10 2 16,2-2 0-16,2-14 3 15,5-1 0-15,-1-5 8 16,-2-2 5-16,-4 1 24 16,2-1 10-16,-11-1 5 15,-4 1-7-15,-13-5-26 16,-8 1-14-16,-10 7-38 15,-4 2-27-15,1 9-83 16,2 6-128-16,-7 3 153 16</inkml:trace>
  <inkml:trace contextRef="#ctx0" brushRef="#br0" timeOffset="10385.5">18970 4248 1115 0,'19'28'31'0,"-6"-2"-4"16,-8-1 2-16,-7-8 20 16,-3-6 3-16,1-10 0 15,3-7 2-15,1-7-24 16,7-5-6-16,1-5-20 16,1 0-3-16,7 1-1 15,4 0 0-15,7 9 3 16,3 6 5-16,3 12 4 15,-3 8 1-15,-9 13-4 16,-1 1-3-16,-6 1-3 16,-1-1 0-16,-3-8 0 15,0-5 1-15,-2-8 2 16,-1-5 1-16,2-3-1 16,0-4 0-16,6-3-4 0,5 1 0 15,1 1-5-15,8 5 17 16,-5 6 47-16,3 3 8 15,4 9 24-15,-9 2-19 16,7 3-44-16,-2 0-8 16,-5-3-58-16,4-7-44 15,6-7 44-15</inkml:trace>
  <inkml:trace contextRef="#ctx0" brushRef="#br0" timeOffset="10757.08">20375 4021 1401 0,'-6'37'43'0,"-4"19"-9"0,3 13-28 15,-14 3 7-15,-7 2 2 16,-10 3 1-16,-3-7 0 16,3-6-44-16,-1-7-98 15,13-12 79-15</inkml:trace>
  <inkml:trace contextRef="#ctx0" brushRef="#br0" timeOffset="11062.08">20683 4204 1052 0,'-7'3'127'16,"-3"2"31"-16,-24 2 21 16,-7 2-27-16,-7 9-66 15,-2 1-21-15,15 1-37 16,9 0-10-16,14-8 0 15,13-2 1-15,18-2-1 16,1-2 1-16,14 4-7 16,-3-2-4-16,0 3-5 15,-5 2-1-15,-9-2 1 16,-11 2 1-16,-20-2 0 0,-8-2-18 16,-15 2-66-16,1-6-53 15,3-6-358-15,7-3 303 16</inkml:trace>
  <inkml:trace contextRef="#ctx0" brushRef="#br0" timeOffset="11241.61">20790 4000 1274 0,'29'7'266'16,"-4"7"-85"-16,-16 12-37 15,-1 9-34-15,-12 6-41 16,-3 5-15-16,-7 1-31 15,2-2-14-15,1-2-90 16,1-6-68-16,5-12 78 16</inkml:trace>
  <inkml:trace contextRef="#ctx0" brushRef="#br0" timeOffset="11724.17">20795 4311 868 0,'12'-20'131'0,"4"2"209"0,2 5-226 15,2 5 35-15,-3 2-7 16,4 6-26-16,0-2-17 16,2 2-55-16,-3 5-16 15,-6 2-16-15,-6 0-4 16,-7 5-5-16,-1-1 0 16,-5 3 2-16,4-2 2 0,1-5 0 15,6-3 1-15,6-8-1 16,4-3 2-16,13-1-1 15,-6-6 1-15,2 1 3 16,-9-2 0-16,-12-1-1 16,0 3-3-16,-19 2-7 15,5 6-3-15,-11 5-2 16,-2 0 1-16,9 3 2 16,3 0 1-16,14-3-3 15,6 1 0-15,9 2-2 16,-1 1 1-16,10 5 3 15,-4 0-1-15,3 4 0 16,-2 0 1-16,-14 2 0 16,1-2 1-16,-7-8 2 15,-3 4 1-15,3-7 2 16,4 1 1-16,-5-5 0 16,6-6 0-16,4-9-3 0,3-1-1 15,12-2-2-15,2-3-2 16,11 5-1-16,2 0-4 15,0 3-90-15,-5 4-107 16,-6 4 115-16</inkml:trace>
  <inkml:trace contextRef="#ctx0" brushRef="#br0" timeOffset="12462.02">21516 4147 412 0,'-1'-1'115'0,"-1"0"98"16,3-2-34-16,5 2-11 0,8 0-29 15,4 1-10-15,6 4-30 16,-1 1-14-16,1 5-30 15,-6 2-19-15,-8 5-24 16,-3 3-6-16,-13 3 0 16,-7 3-1-16,-12 3 1 15,-6 1-1-15,-1-2-1 16,0-4 1-16,12-4-1 16,10-3-2-16,10-5 0 15,17 2-5-15,4-14-27 16,6-4-38-16,11-4-221 15,-7-6 181-15</inkml:trace>
  <inkml:trace contextRef="#ctx0" brushRef="#br0" timeOffset="12702.73">21751 4208 749 0,'-11'9'77'0,"1"2"126"0,-1 4-82 15,5-2 42-15,3 0-6 16,6-2-22-16,5 3-24 16,3-2-28-16,2 2-21 15,0 2-29-15,2-1-13 16,0 2-18-16,-5-3 1 16,-6-1-3-16,-4-1-2 15,-9 2-11-15,-4-2-20 0,-5-2-77 16,1 0-103-16,-3-6 117 15</inkml:trace>
  <inkml:trace contextRef="#ctx0" brushRef="#br0" timeOffset="12849.96">21635 4172 1235 0,'25'-9'85'0,"3"0"27"16,3 2-20-16,4-1-37 15,3 0-22-15,10-1-94 16,6-1 44-16</inkml:trace>
  <inkml:trace contextRef="#ctx0" brushRef="#br0" timeOffset="14020.8">21133 3795 572 0,'0'1'118'0,"-10"-1"47"0,10 3 21 15,-8-4-21-15,8-1-30 16,3 0-1-16,0-6-21 16,-5-2-10-16,2-9-10 15,4-3-4-15,-6-9-3 16,9-4 0-16,6-13-3 16,3-6-5-16,-1-20-8 15,4-9-4-15,-1-7-21 16,-5-7-12-16,7 14-17 15,-6 4-9-15,-4 9-8 16,0 14-4-16,-5 15-13 16,-5 11-27-16,1 16-86 15,-3 5-67-15,-3 9 98 16</inkml:trace>
  <inkml:trace contextRef="#ctx0" brushRef="#br0" timeOffset="14383.07">21338 2791 917 0,'-1'1'56'0,"-6"2"2"0,-10 11 75 16,0 5-35-16,-10 8-20 15,2 4-28-15,-8 4-38 16,-1-6-3-16,6-9 1 15,-2-5 2-15,13-11 2 16,3-4-1-16,14-11 3 16,0-10-2-16,21-8-1 15,7-4-1-15,-3 0-2 16,11 4 1-16,-12-2 11 16,3 7 11-16,4 6 25 15,-4 5 7-15,3 12-8 0,-8 3-10 16,-7 11-22-16,-3 1-5 15,-9 6-5-15,3 2 1 16,-2-2-8-16,5-1-2 16,7-6-98-16,0-4-110 15,9-8 114-15</inkml:trace>
  <inkml:trace contextRef="#ctx0" brushRef="#br0" timeOffset="14864.52">21260 2220 493 0,'0'1'48'0,"0"0"94"16,1 0 12-16,-1 5 67 16,-2 4-7-16,-4 4-52 0,-3 4-41 15,-4 6-51-15,-2 2-16 16,12 2-19-16,1-3-9 15,7-7-9-15,7-5 1 16,1-12 23-16,2-2 6 16,8-10 3-16,0-4 3 15,4-4-13-15,-3-3-4 16,-7-5-5-16,-5 3-3 16,-8 0-3-16,-7-3-1 0,-10 7-7 15,-3-1-9-15,-8 7-13 16,-2 7-6-16,7 4-58 15,0 1-40-15,14 4-149 16,5-4-143-16,13 1 225 16</inkml:trace>
  <inkml:trace contextRef="#ctx0" brushRef="#br0" timeOffset="15044.21">21885 1913 1324 0,'-2'2'7'0,"7"-10"69"15,-9 4 19-15,-12 2 34 16,-8 4 11-16,-5 11-62 16,-5 6-13-16,9 17-37 15,1 6-13-15,4 11-11 16,6 5 2-16,-1 0-75 16,3 3-65-16,7-8 75 15</inkml:trace>
  <inkml:trace contextRef="#ctx0" brushRef="#br0" timeOffset="15237.52">21570 2330 1823 0,'2'-2'26'0,"20"-6"-11"0,14-6 20 15,5-3-25-15,9-2-48 0,9-2-58 16,16 0-173-16,3-2-202 16,1 6 257-16</inkml:trace>
  <inkml:trace contextRef="#ctx0" brushRef="#br0" timeOffset="15405.29">22288 2050 995 0,'-18'1'120'0,"-3"6"97"16,-6 3-49-16,-1 8-25 15,-2 9-31-15,5 10-34 16,2 5-22-16,6 6-28 16,6-3-9-16,6 0-11 15,-1-1-4-15,3-4-89 16,3 1-61-16,-1-9 74 16</inkml:trace>
  <inkml:trace contextRef="#ctx0" brushRef="#br0" timeOffset="15584.76">21839 2385 937 0,'4'1'108'16,"20"3"229"-16,14 0-267 16,19-6 30-16,5-4 2 0,8-6-35 15,1-2-24-15,8 0-120 16,8 3-316-16,1 5 253 15</inkml:trace>
  <inkml:trace contextRef="#ctx0" brushRef="#br0" timeOffset="17137.04">20294 6350 435 0,'1'-3'112'0,"1"-1"104"16,0 1-9-16,1 2-23 0,0-1-16 15,1 2-28-15,-3 4-23 16,-1 6-58-16,-4 6-23 15,0 9-27-15,0 4-5 16,0 2 0-16,4-3-1 16,0-8 0-16,7-6 1 15,2-9 4-15,2-6 2 16,6-7-1-16,3-5 1 0,11-5 2 16,5 1 5-1,15 1 10-15,13 3-1 0,5 6-9 16,4 4-6-16,-1 10-11 15,-11 3 0-15,1 7-1 16,-3 1-1-16,-1-1 0 16,0 5-1-16,-12-2 0 15,-8-5 2-15,-16-5-1 16,-10-4-1-16,-4-4 1 16,0-2-1-16,5-11 3 15,2-5 2-15,3-6 0 16,1 5-1-16,2 1 0 15,6 1-1-15,11 5-1 16,4 1-1-16,13 9-2 16,8 6-1-16,-1 9 1 15,-2 0 1-15,-5 6 2 16,-4-1 1-16,13-6 2 16,6-2 1-16,2-10 27 0,-4-2 23 15,-23-10 46-15,-12 1 19 16,-16-12 2-16,-9-3-20 15,-5-5-43-15,-3-9-20 16,-9-4-51-16,-4-4-25 16,-4 0-73-16,-5 0-56 15,-1 15-262-15,-7 19 253 16</inkml:trace>
  <inkml:trace contextRef="#ctx0" brushRef="#br0" timeOffset="17501.79">20839 6934 1819 0,'4'-1'9'0,"-12"4"23"0,2 4-17 15,-3 8 2-15,1 3 1 16,0 17-7-16,4-9 4 16,10-2 4-16,7-3 3 15,5-20 2-15,7 0 1 16,1-9-3-16,0-5-2 16,0-1 15-16,-3-4 9 0,-11-2 32 15,-9 1 2-15,-9 0-13 16,-7 2-13-16,-12-1-44 15,-4 1-17-15,-4 0-49 16,4 5-31-16,6 7-118 16,8 4-158-16,18 5 213 15</inkml:trace>
  <inkml:trace contextRef="#ctx0" brushRef="#br0" timeOffset="17700.7">21505 6828 1305 0,'-4'1'162'0,"22"-7"-48"16,-3-5 176-16,-12 0-192 16,-13 1-3-16,-12 7-20 15,-15 1-25-15,-3 11-13 16,4 10-15-16,2 11-17 16,7 8-5-16,8 9-50 15,3 1-49-15,7 2-222 16,3 1-154-16,5 1 246 15</inkml:trace>
  <inkml:trace contextRef="#ctx0" brushRef="#br0" timeOffset="17884.23">21162 7079 1045 0,'11'-12'130'0,"0"2"189"0,8 5-218 16,4 7 6-16,14-1-29 15,7 2-24-15,16-6-33 16,6-6-28-16,3-2-76 16,-3-4-49-16,-4-7 58 15</inkml:trace>
  <inkml:trace contextRef="#ctx0" brushRef="#br0" timeOffset="18039.83">21913 6814 1424 0,'-33'8'110'0,"-1"7"50"16,-1 6-10-16,2 10-59 16,8 7-15-16,8 7-28 15,0 4-19-15,7-5-17 16,2 3-65-16,5-7-86 16,-2-8-192-16,7 0 167 15</inkml:trace>
  <inkml:trace contextRef="#ctx0" brushRef="#br0" timeOffset="18186.63">21611 7042 1579 0,'18'6'72'16,"-2"-4"-3"-16,5 1-24 0,-1-3-12 16,7 0-21-16,11-5-18 15,6-2-35-15,14-16 25 16</inkml:trace>
  <inkml:trace contextRef="#ctx0" brushRef="#br0" timeOffset="23907.07">18025 6225 407 0,'1'1'75'15,"2"-1"77"-15,-4 1-48 16,-1-4-12-16,0 4-17 15,-5 2-1-15,2-1-6 16,-1 4 1-16,4 5-7 16,2 1-18-16,-1 11-27 15,2 2-9-15,-2 5-6 16,-1 0-1-16,3-2-1 16,2-1 1-16,4-7 1 15,2-5 1-15,2-6 2 0,-2-4 1 16,-1-4 18-16,3-2 11 15,0-6 14-15,0-3 3 16,10-5-5-16,2-2 1 16,4-3 6-16,5 1 2 15,8 2-7-15,3 3-11 16,14 8-23-16,9 3-8 16,0 9-7-16,0 3-2 0,-12 3 1 15,-13 3-1-15,-11 1-3 16,-10 0-2-16,-9 4-15 15,-6 0-10-15,-6-2-12 16,-6-1-10-16,-2 0-1 16,0-7 8-16,2-1 15 15,5-3 10-15,2-7 14 16,3-5 4-16,13-9 1 16,4-1 3-16,12-1 4 15,5-1 2-15,19 4-2 16,2 1-1-16,1 6-2 15,2 4-1-15,-3 6 0 16,0 3 0-16,13 4 0 16,5 1 0-16,2 2 0 15,-5 1 2-15,-6-1 0 16,-6 2 0-16,-3 3 0 0,5-3 1 16,4-3 1-16,0-7 1 15,-8-7 21-15,-4-8 14 16,-14-8 25-16,-2-2 10 15,-3-9-4-15,-6 1-7 16,-13-4-18-16,-5-2-10 16,-13-2-21-16,-8-5-11 15,-7-1-51-15,-3 1-47 16,1 5-148-16,-5 4-224 0,6 5 267 16</inkml:trace>
  <inkml:trace contextRef="#ctx0" brushRef="#br0" timeOffset="24894.78">18352 6926 791 0,'0'0'122'0,"1"1"93"0,0 2 5 15,0 4-65-15,1 2-34 16,1 10-51-16,-1 6-20 15,0 9-26-15,0 3-7 16,-1 2-8-16,-1-2-4 16,-1-7-16-16,1-3-31 15,3-10-117-15,1-5-153 0,1-6 171 16</inkml:trace>
  <inkml:trace contextRef="#ctx0" brushRef="#br0" timeOffset="25040.67">18353 6868 1156 0,'0'-3'34'0,"-1"0"-7"16,1-1-25-16,0 0-56 16,1-1-78-16,3 0 77 15</inkml:trace>
  <inkml:trace contextRef="#ctx0" brushRef="#br0" timeOffset="25336.1">18584 7114 648 0,'7'29'34'0,"-1"-2"28"16,-1-1-52-16,-2-8 26 0,0-6 6 15,-5-8 31-15,1-4 15 16,-2-7-3-16,0-3 4 15,-1-4 0-15,1-6-3 16,4-1-10-16,6-1 0 16,3 2 3-16,1 3 3 15,1 5 7-15,0 6-8 0,3 8-35 16,4 7-16-16,1 10-24 16,0-1-6-16,0 1-19 15,-2-2-57-15,3-4-92 16,0-3-108-16,9-8 133 15</inkml:trace>
  <inkml:trace contextRef="#ctx0" brushRef="#br0" timeOffset="25948.82">19046 7088 1104 0,'1'-7'150'0,"-4"-1"120"16,-6 3-59-16,-4 3-92 15,-1 5-38-15,-7 8-52 16,-3 3-14-16,-2 8-15 15,5 1-4-15,14-1-4 16,4-2-1-16,13-4-11 16,8-4-1-16,4-5 5 15,1-6 3-15,1-6 13 16,-5-5 3-16,-3-10 7 16,0-1 1-16,-4-10 7 0,-1-4 5 15,-6-14 12-15,3-7 4 16,-8-6 0-16,-2-4-5 15,-1 10-10-15,0 10-4 16,-2 18-2-16,4 10-2 16,-5 23-15-16,0 7-3 0,2 20-10 15,2 7 0-15,4 14 7 16,-1 3 2-16,8-4 2 16,5 0 0-16,3-13 1 15,7-5 0-15,7-8 0 16,0-5-1-16,9-9-4 15,9-3-1-15,-2-10 0 16,3-8 1-16,-13-5 5 16,-1-7 1-16,-10-4 6 15,-9 0 3-15,-2-3 3 16,-10 3-2-16,-14 5-5 16,-3 5-4-16,-17 12-6 15,4 11-4-15,-7 13-2 16,3 7 2-16,8 7 3 15,1 2 2-15,19-5 2 16,11-5 1-16,14-6 0 16,2-7 3-16,13-9 2 15,-6-3-1-15,3-9 1 0,10-1-1 16,-5-6-1-16,2-2 0 16,-2-3-35-16,1-3-44 15,-11-2-105-15,-7 3-125 16,-24-2 166-16</inkml:trace>
  <inkml:trace contextRef="#ctx0" brushRef="#br0" timeOffset="26111.23">19562 7092 1168 0,'15'31'66'0,"2"-2"42"15,9 1-36-15,4-3 26 16,6-4-18-16,9-4-21 15,0-5-23-15,-7-5-60 16,-9-4-105-16,-11-4 81 16</inkml:trace>
  <inkml:trace contextRef="#ctx0" brushRef="#br0" timeOffset="27081.8">15772 6266 487 0,'4'19'31'0,"5"2"37"16,2 3-36-16,5 4 15 16,-2 1 9-16,5 1 5 15,-1-2-6-15,2-7-3 16,1-4-2-16,0-10 25 15,-4-4 0-15,2-7 10 16,-2-5 2-16,4-6-11 16,4-2-1-16,10-4-3 15,1 1-4-15,11 1-6 16,6 3-11-16,3 7-22 16,5 4-7-16,-8 5-17 0,-5 3-4 15,-12 2-1-15,-5 0-1 16,-6-1-13-16,-2-1-8 15,-3-1-5-15,-3-1 2 16,-2-3 12-16,-1-1 9 16,-2-2 6-16,1 0-1 0,3 2 0 15,1 1-1-15,9 2 0 16,0 0-1-16,6 2 0 16,4 3-1-16,3 2-2 15,8 0-1-15,9 0-1 16,6 0 0-16,17-2 1 15,2 1 0-15,2-1 3 16,-6-1 2-16,-10-2 1 16,-7-1 4-16,2-3 3 15,0-2 4-15,-12-5 18 16,-7-3 9-16,-19-3 24 16,-8-3 7-16,-9-5-18 15,-7-2-13-15,-6-4-68 16,-1-2-65-16,-4 2 54 15</inkml:trace>
  <inkml:trace contextRef="#ctx0" brushRef="#br0" timeOffset="27386.59">16286 6785 1084 0,'0'1'194'0,"13"1"-98"0,-2 8 171 0,2 7-217 16,2 6-12-16,-5 7 16 15,-1 6 0-15,5 4-25 16,-8 3-12-16,3 0-10 16,1-4-32-16,-14-3-154 15,9-5-215-15,-14-2 211 16</inkml:trace>
  <inkml:trace contextRef="#ctx0" brushRef="#br0" timeOffset="28196.9">16120 7040 1484 0,'31'-9'59'0,"11"-7"2"0,11 0 16 16,8-8 16-16,6 1-17 16,1 2-25-16,2 0-18 15,0 3-29-15,3 4 0 16,-14 5-3-16,-10 4-1 15,-17 7 0-15,-14 2-2 16,-15 5 2-16,-3 0 0 16,-16 2 1-16,-17 2 0 0,-7 4-1 15,-9 1-1-15,2 3 1 16,10 1-2-16,9 1-1 16,9-2 0-16,14-2-4 15,5-5-1-15,10-9 2 16,4-3 0-16,14-9 5 15,2-4 1-15,14-5 3 16,-3-5-1-16,4-5 4 16,0 2 7-16,-23 0 15 15,2 7 6-15,-20 8 13 16,-4 8-4-16,1 4-19 16,-7 9-6-16,2 7-17 15,-7 1-1-15,2-3 0 16,4 3 0-16,2-8-1 15,3-3 0-15,15-2 1 16,0-3 3-16,-1-8 12 16,3-3 13-16,-7-6 18 15,-2-4 12-15,4 5 5 0,-4-2-3 16,-1 5-12-16,0 0-10 16,-2 5-18-16,-1 4-13 15,0 5-6-15,-1 9-1 16,0 8 4-16,-1 8 3 15,-2 10-7-15,-3 3-3 16,0 6-6-16,-1 3-6 16,-6 2-29-16,-1 4-17 15,-8 6-55-15,1 2-28 16,-14-2-25-16,-4-2 3 16,-5-16 62-16,-7-11 36 0,3-17 64 15,-3-13 31-15,6-19 61 16,1-10 33-16,20-25 44 15,9-14-7-15,28-18-58 16,17-5-30-16,34 1-46 16,11 4-12-16,17 6-9 15,2 5-9-15,3 7-50 16,2 5 484-16,-5 6-322 16</inkml:trace>
  <inkml:trace contextRef="#ctx0" brushRef="#br0" timeOffset="33065.37">16496 3822 544 0,'1'7'55'16,"-1"-2"46"-16,2 2 14 15,-2-2 45-15,0 0-13 16,0-2-17-16,-2-1-22 16,2-1-38-16,0-1-13 0,-1-4-9 15,1-2 5-15,0-6 4 16,0-3 1-16,0-8-6 16,0-4-10-16,1-8-6 15,-1-2 1-15,0-12 12 16,0-6 1-16,-1-15-1 15,1-5-1-15,3-2-14 16,2 2-2-16,3 9-12 16,1 6-8-16,-1 14-10 15,2 9-3-15,-2 10-7 16,0 9 0-16,-3 10-18 16,-5 6-26-16,0 0-101 15,-4 0-112-15,-6 10 143 16</inkml:trace>
  <inkml:trace contextRef="#ctx0" brushRef="#br0" timeOffset="33384.95">16523 3004 913 0,'-3'4'60'0,"-2"8"39"15,-1 1-6-15,1 7 8 16,-3 3-20-16,0-5-23 15,0 1-38-15,-1-7-8 16,5-7-4-16,-1-2-1 0,5-3-3 16,0-5-1-16,1-7-2 15,4-4-1-15,3-10 0 16,1-2 0-16,4 3 1 16,2-1 0-16,1 8 0 15,2 7 0-15,-1 8 9 16,0 5 6-16,0 14 4 15,0 4 1-15,0 5-10 16,-1 3-4-16,1-1-6 16,0-3-13-16,1-4-104 15,2-10-144-15,-6-2 143 16</inkml:trace>
  <inkml:trace contextRef="#ctx0" brushRef="#br0" timeOffset="33776.98">16151 2673 415 0,'3'17'107'0,"1"-3"71"16,-2 2-9-16,1-6-93 16,0-3-25-16,2-6-23 15,1 0-11-15,0-5-27 16,2-2-72-16,-3 0 54 16</inkml:trace>
  <inkml:trace contextRef="#ctx0" brushRef="#br0" timeOffset="33947.84">16147 2469 1021 0,'-3'-3'54'0,"1"0"39"0,-1 0-75 16,1-3-14-16,1 2-1 15,1-5-203-15,6 1 147 16</inkml:trace>
  <inkml:trace contextRef="#ctx0" brushRef="#br0" timeOffset="34755.88">16326 2549 902 0,'12'34'56'0,"-5"-4"23"16,0 0-3-16,-3-12 9 15,-4-3-27-15,0-11-15 16,8-2-5-16,-3-2-10 15,3-6-3-15,7-1-16 16,-10-3-6-16,3-4-3 16,1 1 0-16,3 2-1 15,1-3-1-15,-2 12-1 16,5 4-1-16,-7 4-1 16,7 7 0-16,5 0-6 15,1 5 0-15,6 1 1 16,1-8 2-16,6-4 8 15,0-9 0-15,-3-6 6 16,5 2 2-16,-9-6 16 0,-5 1 22 16,-7-3 37-1,-11-5 17-15,-7 2 11 0,2-5-17 16,-14 3-39-16,-3 5-18 16,-1 0-31-16,-13 10-6 15,12 4-5-15,-3 7-3 16,3 9 0-16,13 1 1 15,6-2 1-15,2-3 3 16,13-5 1-16,2-5 2 16,8-6 1-16,8-9 2 15,-4-4 2-15,-3-6 0 0,-9-5 1 16,-3 1 1-16,6-7 8 16,-6 2 7-16,-1-4 7 15,-9 4 1-15,-9-1-7 16,3 5-7-16,-4 9-2 15,9 3-4-15,-2 16-10 16,-1 9-2-16,-6 13-9 16,-2 9-1-16,5 13 7 15,-2 5 1-15,9 6 2 16,-7 1 0-16,7-8 2 16,10-7-2-16,6-14 1 15,12-7 0-15,5-14 2 16,1-7 2-16,6-11 1 15,2-5 2-15,-2-6 2 16,-1-6 1-16,-8-2 1 16,-7-1 1-16,-15 0 0 15,-9 9 0-15,-6 10-8 0,-7 4-3 16,-5 19-8-16,3 5-2 16,-15 18 3-16,-3 9 0 15,12 1 4-15,1 1 2 16,13-10 0-16,22-5 1 15,-2-9 0-15,13-4 1 16,-3-11-18-16,3-3-35 16,-2-8-105-16,-13-5-107 0,8-5 137 15</inkml:trace>
  <inkml:trace contextRef="#ctx0" brushRef="#br0" timeOffset="34913.81">17235 2575 723 0,'-6'20'122'0,"4"6"226"16,15 3-214-16,2-4 7 16,8 2-11-16,10-10-58 15,-11-4-23-15,20-7-40 16,-1-4-46-16,10-6-350 16,10 4 268-16</inkml:trace>
  <inkml:trace contextRef="#ctx0" brushRef="#br0" timeOffset="36014.56">18833 3832 657 0,'10'30'96'0,"2"-1"53"16,-4-2 24-16,1-6-12 15,1-4-9-15,-2-10 16 16,-2-3-17-16,2-9-31 16,-5-6-16-16,-1-9-34 15,1-6-19-15,-9-9-18 16,0-7-5-16,-3-8-13 15,2-4-4-15,-2-10-12 16,8 0-5-16,3-4-6 16,9 3-4-16,7 15-23 15,-5 4-22-15,7 23-41 0,-8 6-19 16,-5 10-13-16,6 7 12 16,-20 3 44-16,1 6 24 15,-6 8 39-15,-11 4 11 16,-8 9 5-16,-5-3 2 15,-6-1 1-15,-2-5 2 0,11-10 2 16,6-4 1 0,11-12 4-16,6-4 3 0,10-10 3 15,4-2 1-15,9-3-3 16,5-2 1-16,11 3 18 16,4 3 13-16,9 7 11 15,5 1 0-15,-4 6-13 16,-2 3-8-16,-16 8-11 15,-5 4-2-15,-3 9-12 16,-5 2-5-16,0 0-6 16,1-3-17-16,-3-10-62 15,8-5-47-15,-2-10 57 16</inkml:trace>
  <inkml:trace contextRef="#ctx0" brushRef="#br0" timeOffset="36289.66">18814 2432 1225 0,'16'-13'105'16,"5"5"34"-16,1 12-15 15,-5 7 20-15,-3 17-56 16,-6 8-17-16,-4 18-44 16,-5 6-15-16,1 4-5 15,-4-5-3-15,5-8-23 16,4-6-48-16,7-5-183 16,-2-5 152-16</inkml:trace>
  <inkml:trace contextRef="#ctx0" brushRef="#br0" timeOffset="37081.83">18747 2776 925 0,'4'-3'101'0,"5"-1"115"16,9 0-82-16,6-2 24 15,9-1-23-15,12 0-28 16,4-1-64-16,2 2-23 15,3 3-18-15,-6 1 0 16,4 2-2-16,-5-1 1 0,-3 0 1 16,-3 0 2-1,-14-1 0-15,-5-1 2 0,-11-2 2 16,-5 3 1-16,-22-4-3 16,-1 5-2-16,-13 2-6 15,2 2-4-15,5 9-2 16,0 0 1-16,7 2 2 15,4 3 1-15,9-4 1 16,7 0 0-16,12-3 2 16,2-4 1-16,12-4 2 15,4-3 2-15,-2-8 2 16,5-1 1-16,-8-7 2 16,-12 2 0-16,-6 2 3 15,-1-1 0-15,-12 7-2 16,4-3-3-16,-5 8-8 15,-2 5-7-15,2 12-3 16,-7 7 2-16,7 2 5 16,-3-1 3-16,10-5 3 0,17-4 1 15,14-5 2-15,-3-4 0 16,8-6 2-16,-4-3 0 16,-2-8 12-16,3-1 5 15,-1-5 11-15,-6 1 7 16,-6 0 8-16,-6 3 3 15,-13 4-2-15,-1 6-10 16,-13 7-25-16,-6 7-13 16,-1 14-15-16,-1 7 0 0,4 18-1 15,7 10 1-15,-1 9 4 16,1 3 1-16,0 3 5 16,-3-6 2-16,-3-6 1 15,-1-4-7-15,-3-10-29 16,-1-7-9-16,-6-16-3 15,-7-11 12-15,0-24 31 16,-3-10 11-16,8-17 8 16,5-4 3-16,-1-4 9 15,13-1-5-15,16 1-15 16,14 0-7-16,24 7-16 16,1-3 0-16,11 3 7 15,10 2 3-15,8-3-66 16,4 8-298-16,-2-2 244 15</inkml:trace>
  <inkml:trace contextRef="#ctx0" brushRef="#br0" timeOffset="-168875.44">11910 9660 1429 0,'-1'-12'142'0,"1"1"102"15,3 1-32-15,10 1-43 16,4 2-36-16,15 4-63 16,5 2-20-16,10 5-36 15,3 4-10-15,6 9-2 0,5 7 0 16,3 12 0-16,-5 1 0 16,-14 7 2-16,-17-2 0 15,-20 2 4-15,-13 3 2 16,-27 5 0-16,-7 2 0 15,-18 2-24-15,2-5-23 16,-2-9-72-16,4-11-50 16,11-12-173-16,2-10 184 15</inkml:trace>
  <inkml:trace contextRef="#ctx0" brushRef="#br0" timeOffset="-168638.44">12652 9838 1881 0,'-3'23'196'0,"-1"0"-50"16,-1 3-11-16,5-1-83 15,3 0-27-15,10-3-31 16,4-3-13-16,11-3-86 15,3-5-53-15,12-7-182 16,3-4 174-16</inkml:trace>
  <inkml:trace contextRef="#ctx0" brushRef="#br0" timeOffset="-168519.41">12672 9709 764 0,'-14'-6'85'0,"5"-1"93"16,5 1-247-16,9-1 33 16</inkml:trace>
  <inkml:trace contextRef="#ctx0" brushRef="#br0" timeOffset="-168157.11">12097 9547 1485 0,'1'0'80'0,"-6"-2"60"15,-15 7 74-15,3 6 9 16,1 9-30-16,9 15-87 16,6 9-34-16,-3 11-40 15,7 8-13-15,1 5-4 16,6 4-34-16,1 8-98 15,6 0-82-15,1-3 87 16</inkml:trace>
  <inkml:trace contextRef="#ctx0" brushRef="#br0" timeOffset="-167561.69">12897 9876 1640 0,'0'-4'69'0,"6"6"107"15,-9 4-87-15,6 6 8 16,2 8 3-16,-8 7-57 16,10 6-25-16,-5 1-12 0,-1-2 0 15,1-7 2-15,-2-9 13 16,-6-11 21-16,0-7 9 16,-2-14 8-16,0-8-10 15,6-10-18-15,-1-2-8 16,3-6-7-16,4 1-3 15,11 9 4-15,2 4 1 16,9 15 0-16,3 6-1 16,-2 6-4-16,5 2-6 0,9-1-2 15,3-1 0-15,11-6 1 16,2 1 1-16,-14-7 3 16,-6 0 1-16,-18-3 6 15,-11-1 0-15,-13 0 0 16,-9 0-1-16,-13 4-6 15,-7 5-2-15,-1 17-4 16,2 10-1-16,4 15-1 16,4 4-2-16,14 6-2 15,8 0-3-15,14-3-1 16,10-2-25-16,15-9-99 16,6-7-69-16,17-13-345 15,-2-8 312-15</inkml:trace>
  <inkml:trace contextRef="#ctx0" brushRef="#br0" timeOffset="-167194.8">13649 9759 1842 0,'-39'24'121'0,"2"6"55"16,4 2-21-16,11 4-64 15,7 0-28-15,19-6-49 16,8-1-12-16,18-7-17 15,8-6-24-15,17-10-58 16,3-6-22-16,-1-10-74 16,-3-4-13-16,-6-11-20 15,-2-6 10-15,-2-8 89 16,-5-6 37-16,-11-8 88 16,-3-5 26-16,-18-13 48 15,-4-5 31-15,-8 5 79 16,-7 9 25-16,4 28 15 15,-1 13-12-15,0 23-50 16,2 13-24-16,1 20-38 16,0 13-13-16,5 21-32 0,1 3-14 15,4-1-25 1,2-4-7-16,0-12-47 0,3-6-52 16,-1-9-161-16,0-4 139 15</inkml:trace>
  <inkml:trace contextRef="#ctx0" brushRef="#br0" timeOffset="-167035.17">13897 9724 1322 0,'12'4'186'16,"5"-1"277"-16,10-3-340 15,3-4 2-15,11 0-52 16,2-6-60-16,6 0-248 15,7 6 165-15</inkml:trace>
  <inkml:trace contextRef="#ctx0" brushRef="#br0" timeOffset="-166875.32">14284 9924 1923 0,'17'-5'100'0,"0"-2"43"16,14-8-106-16,2-5-9 0,9-3-155 16,-1-2 86-16</inkml:trace>
  <inkml:trace contextRef="#ctx0" brushRef="#br0" timeOffset="-166177.5">14842 9452 1681 0,'10'23'74'16,"-2"14"26"-16,1 8-5 15,-7 20 5-15,-2 4-27 16,-4 1-44-16,-4-1-17 15,-4-10-9-15,1-5-6 16,1-11-2-16,-1-7-1 16,3-19 4-16,0-8 6 0,-2-18 5 15,2-13-1-15,0-19 2 16,1-10 6-16,5-17 18 16,1-6 15-16,6-12 10 15,1 0-2-15,6 12-11 16,4 10-4-16,0 30 1 15,0 14-4-15,-2 21-9 16,0 10-10-16,-3 17-17 16,-2 8 0-16,-1 9-1 15,-1 2 0-15,8-5-2 16,3-5 0-16,6-14 1 16,4-11 2-16,-5-17 4 15,6-6 2-15,0-21 1 16,7-5 1-16,1-14 3 15,-2-3 2-15,-4 2 3 16,-4 5 2-16,-4 22 0 16,-1 12-1-16,-9 28-5 0,-4 18-2 15,-10 30-6-15,-6 14-3 16,-3 17-20-16,-1 0-30 16,10-13-74-16,7-11-46 15,17-23-98-15,4-11-43 16,18-17 172-16</inkml:trace>
  <inkml:trace contextRef="#ctx0" brushRef="#br0" timeOffset="-165532.79">15725 9740 728 0,'4'-49'215'16,"-7"5"292"-16,-10 8-136 0,-10 21-101 16,-7 15-47-16,-2 21-113 15,-4 11-52-15,-1 16-46 16,2-2-7-16,8 1-8 15,4-7-6-15,20-13-13 16,5-8-3-16,14-15 4 16,15-5 4-16,1-13 16 15,4-5 3-15,1-8 7 16,-1-4 3-16,-3-2 9 16,1 4 0-16,-10 7-2 15,-7 3-7-15,-15 19-9 16,-8 6-1-16,-11 22-2 15,-3 8 2-15,1 8-2 16,0-2-1-16,10-8 0 16,6-8-2-16,11-14 2 0,8-8 1 15,9-11 8-15,4-6 4 16,11-12 3-16,3-3 4 16,1-4 13-16,0 0 8 15,-11 7 9-15,-6 7 0 16,-12 11-14-16,-6 7-5 15,-8 14-9-15,-1 13-7 16,-6 17-2-16,-6 12-5 16,-5 15-4-16,-3 3-5 15,-13-3-22-15,4-1-11 0,4-21-4 16,5-12 5-16,15-16 22 16,6-15 12-16,12-17 7 15,3-7 3-15,8-26 1 16,-2-12 1-16,6-21-3 15,1-11-6-15,1 1-3 16,6 8-2-16,4 24 2 16,6 13 4-16,-5 26 6 15,-4 10 4-15,-14 18-1 16,-8 9 3-16,-16 11-3 16,-14 7-1-16,-20 8-12 15,-12 3-16-15,-4 1-54 16,-3-1-51-16,10-13-203 15,12-6 190-15</inkml:trace>
  <inkml:trace contextRef="#ctx0" brushRef="#br0" timeOffset="-165219.25">16407 9872 1559 0,'-1'62'57'16,"-12"7"-9"-16,-12 2-7 15,-12 0-18-15,0-4-37 16,3-14-59-16,4-11-2 16,12-19 29-16,7-9 48 15,10-20 118-15,6-12 33 0,9-18 43 16,8-14-1-16,9-23-44 16,6-8-29-16,6-3-56 15,2 11-12-15,-4 25-12 16,-9 16 3-16,-6 27 1 15,-8 6-7-15,-8 20-14 16,-5 4-5-16,-10 11-11 16,-7 4-8-16,-5 3-59 15,-6 0-51-15,2-8-145 16,0-7-236-16,7-15 286 16</inkml:trace>
  <inkml:trace contextRef="#ctx0" brushRef="#br0" timeOffset="-164979.9">16741 9894 1404 0,'16'5'123'15,"3"0"122"-15,0-5-130 0,-2-2 13 16,1-6-31-16,-6-4-20 16,-3-3-22-16,-3 0-2 15,-7 2 9-15,-5 2 6 16,-8 11-12-16,-6 4-11 15,-12 15-25-15,-5 9-18 16,-1 12-9-16,5 5-16 16,10 0-85-16,13-2-79 15,18-12-308-15,14-5 279 0</inkml:trace>
  <inkml:trace contextRef="#ctx0" brushRef="#br0" timeOffset="-164646.11">17171 9964 1281 0,'4'-14'254'16,"-9"3"274"-16,-26 6-334 16,-4 6-32-16,-12 14-111 15,-3 10-35-15,10 10-10 16,1 5-36-16,20-6-92 16,13-5-39-16,13-11-34 15,15-7 35-15,12-11 91 16,6-5 65-16,9-14 87 15,-3-9 33-15,1-9 50 16,-1-5-6-16,-13-5-34 16,-6-3-8-16,-10-7-19 15,-12-6-18-15,-4-15-22 0,-2-2-23 16,-12 13-25-16,1 17 3 16,-7 41-4-16,3 24-1 15,-10 37-5-15,0 17-8 16,-9 20-3-16,-2 5-15 15,11 7-117-15,2-1-35 16,12-4 75-16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5:37:24.4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4980 3602 701 0,'-2'0'103'0,"-2"0"94"15,2-3-11-15,3-2-58 16,5-4-16-16,18-9-29 15,-2-2-2-15,6-1-5 0,3 0-10 16,-8 7-27-16,-5 4-18 16,-6 10-19-16,-3 9-1 15,-12 9 4-15,-1 5 0 16,-14 6 1-16,-4 1-1 16,-6-1-1-16,1-5 0 15,6-8-1-15,8-4-2 16,11-11-1-16,11-2-2 15,15-7-2-15,5 2 9 0,8 2 7 16,-2 3 9-16,-6 5 10 16,0 5-10-16,-8 6-2 15,-6 2-6-15,-10 7 5 16,-6 4 4-16,-18 8 1 16,-4 4 0-16,-16 2-8 15,-2-2-7-15,-9-2-31 16,3-6-40-16,12-13-190 15,4-11 155-15</inkml:trace>
  <inkml:trace contextRef="#ctx0" brushRef="#br0" timeOffset="350.68">5302 3541 1081 0,'4'1'117'15,"-3"1"111"-15,2-3-65 16,3 2-11-16,2-3-29 16,9-1-34-16,3-1-24 15,14 4-23-15,3-1-8 16,7 3-17-16,1 4-5 16,-12 1-7-16,-5 4-4 15,-15 7 3-15,-11 3 2 16,-12 5 6-16,-10 5 0 15,-22 5-3-15,-3 1-2 0,0 3-3 16,3-3-2-16,22-6-3 16,6-4-4-16,21-12-1 15,11-6 0-15,23-8 1 16,6-8 3-16,9-10 2 16,0-3 6-16,-1-7-76 15,4 3-70-15,3 0 79 16</inkml:trace>
  <inkml:trace contextRef="#ctx0" brushRef="#br0" timeOffset="551.41">6016 3624 1078 0,'-5'5'130'0,"0"0"105"0,6-1-82 15,6-4-44-15,3-2-42 16,12-9-38-16,1-4-15 16,17-5-8-16,5-2-41 15,4 1-205-15,8-1 165 16</inkml:trace>
  <inkml:trace contextRef="#ctx0" brushRef="#br0" timeOffset="884.4">6586 3295 858 0,'0'4'138'0,"-2"8"119"16,-4 7-35-16,-2 15-65 16,0 8-44-16,0 10-57 15,2 3-26-15,0-1-20 16,1 0-3-16,1-10-1 16,-1-1-1-16,2-10 3 15,-2-2 0-15,-2-11 3 16,-2-6 1-16,-2-11-1 15,1-7-2-15,5-10-6 16,5-5-3-16,9-6-5 16,5 0-2-16,12 4 1 15,4 4 0-15,4 6 6 16,5 3 3-16,-7 7 4 16,-5 1 2-16,-7 9 2 15,-9 3 2-15,-18 7 2 0,-9 5 0 16,-10 6-15-1,-6 3-38-15,5-7-288 0,4-8 221 16</inkml:trace>
  <inkml:trace contextRef="#ctx0" brushRef="#br0" timeOffset="1040.52">6890 3659 1285 0,'6'20'142'0,"-4"0"96"16,2 2-36-16,-5-2-74 15,-2-2-46-15,8-8-52 16,2-6-16-16,7-7-37 16,5-7-58-16,0-4 50 15</inkml:trace>
  <inkml:trace contextRef="#ctx0" brushRef="#br0" timeOffset="1183.96">7026 3542 912 0,'-18'6'138'0,"-1"-1"131"16,5-3-124-16,3-8-69 16,6-4-33-16,10-12-70 15,7-6-87-15,12-10 66 16</inkml:trace>
  <inkml:trace contextRef="#ctx0" brushRef="#br0" timeOffset="1317.72">7259 3239 835 0,'7'16'204'0,"-1"7"169"15,-3 25-108-15,0 9-54 16,-3 12-82-16,2 2-38 16,0-5-53-16,1-5-14 15,4-8-11-15,-2-4-39 16,2-4-213-16,2-4 166 16</inkml:trace>
  <inkml:trace contextRef="#ctx0" brushRef="#br0" timeOffset="1472.56">7200 3622 1458 0,'40'2'90'16,"2"0"19"-16,-2-3-6 16,6-4-42-16,3-3-23 15,15-6-64-15,15-1 20 0</inkml:trace>
  <inkml:trace contextRef="#ctx0" brushRef="#br0" timeOffset="4246.43">7537 6611 87 0,'2'-4'61'16,"-1"3"70"-16,-1 1 7 15,-3 2 17-15,-3-1-11 0,-1 1-3 16,1 5-1-16,-2 2-32 15,-1 0-14-15,-4 1-28 16,0 1-12-16,0 4-6 16,0 3-2-16,4 3-7 15,2-1-2-15,9 5-7 16,1 2-3-16,12 11-6 16,5 5-4-16,8 13-7 15,5 2-4-15,13 2-3 16,9-4-2-16,6-13-1 15,1-6 0-15,10-14-1 16,7-10-1-16,20-11 2 16,5-8 13-16,3-16 35 15,-7-7 30-15,-7-13 56 16,-6-7 11-16,-21-4-2 16,-15-1-23-16,-33 5-45 15,-14 5-23-15,-21 8-40 16,-15 4-32-16,-17 10-114 0,-3 5-50 15,7 15 84-15</inkml:trace>
  <inkml:trace contextRef="#ctx0" brushRef="#br0" timeOffset="5966.71">7312 8080 834 0,'1'2'118'16,"0"2"91"-16,-2 0-35 0,-2 3-78 15,-2 3-19-15,5 7-31 16,2 2-17-16,4 10-16 16,2 3-6-16,2 5-4 15,-3-1 0-15,5-3-13 16,-6 3-44-16,0-10-246 16,-3-2 197-16</inkml:trace>
  <inkml:trace contextRef="#ctx0" brushRef="#br0" timeOffset="6121">7169 7938 1536 0,'-21'-14'111'16,"1"0"104"-16,8 8-177 15,-2 0-20-15,5-2-36 16,4-1-45-16,10-3-290 0,5-2 229 15</inkml:trace>
  <inkml:trace contextRef="#ctx0" brushRef="#br0" timeOffset="6401.26">7412 8153 836 0,'16'38'34'16,"0"1"11"-16,0 0-33 0,-7-1-3 15,-4-3 0-15,-1-11-1 16,-3-5-1-16,0-16 4 16,0-3 0-16,-1-16-2 15,1-7 0-15,3-10-1 16,3-6 23-16,3-2 40 16,5 3 24-16,6 7 48 15,3 4-4-15,2 15-27 16,2 7-21-16,-2 12-52 15,-2 8-18-15,-1 9-16 16,-4 4-37-16,1 2-186 16,1 3 147-16</inkml:trace>
  <inkml:trace contextRef="#ctx0" brushRef="#br0" timeOffset="7036.45">8039 8129 1246 0,'-18'-9'108'0,"-4"6"60"0,-3 6-45 16,-3 15-76-16,-2 9-19 16,6 10-25-16,4 5-2 15,8 2-2-15,8-6-2 16,13-9-1-16,6-7 0 16,7-14 0-16,4-4 3 15,-2-14 1-15,0-11 3 0,2-17 2 16,-4-6 1-1,-2-7 21-15,-7 0 20 0,-9-1 30 16,-5 0 7-16,-13-6-13 16,-4-2-17-16,1-1-26 15,-2 3-8-15,6 16 12 16,4 10-1-16,2 22-13 16,6 11-3-16,1 26-25 15,4 12-5-15,5 25 5 16,3 7 4-16,12 11 3 15,5 1 3-15,8 0 0 16,4-3 2-16,-4-13-1 16,0-9 0-16,-3-21-1 15,-1-11 1-15,4-17 0 16,0-7 1-16,-1-18 5 16,-3-7 3-16,-3-14 9 15,-5-4 3-15,-15-4 5 16,-8 2-2-16,-14 4-7 0,-5 5-5 15,0 15-11-15,0 9-6 16,3 23-9-16,3 12-1 16,0 22 3-16,5 8 2 15,6 9 6-15,2-2 0 16,13-13 0-16,3-7 0 16,14-17 3-16,8-7 3 15,7-11 3-15,-1-7 2 0,-1-10 0 16,-7-7 0-16,-5-12 2 15,0-5-2-15,-8-8-33 16,-1-2-52-16,-9-4-163 16,-3-1-301-16,-12 7 312 15</inkml:trace>
  <inkml:trace contextRef="#ctx0" brushRef="#br0" timeOffset="7182.58">8600 8274 1427 0,'7'40'130'15,"7"3"74"-15,11-3-59 16,1 2-22-16,8-5-50 16,-1-2-24-16,9 0-31 15,7-2-18-15,10 1-109 16,6 3 78-16</inkml:trace>
  <inkml:trace contextRef="#ctx0" brushRef="#br0" timeOffset="11898.13">2441 6845 436 0,'7'0'34'0,"-3"0"39"16,3 0 26-16,-7 0 30 15,4 0 14-15,-3 2-7 16,-5 4-21-16,-1 9-47 16,-6 6-21-16,2 17-28 15,4 5-8-15,2 7-7 16,6-1-2-16,6-4-2 16,7-4 0-16,9-9 0 15,1-2-2-15,10-8 0 0,-3-4 0 16,-1-5 1-16,4-3 0 15,-2-10 7-15,9-4 7 16,13-15 15-16,13-7 7 16,8-15 2-16,-1-5-3 15,6-6-7-15,9-2-7 16,16 5-8-16,7 6-3 16,17 11-4-16,-7 6 2 15,6 20-2-15,-3 6-18 16,-5 12-10-16,0 5-1 0,-21-1 4 15,-9 0 20-15,-17 0 3 16,-4-4 1-16,-7-4-1 16,2-1 0-16,-15-7 0 15,-10-3 0-15,-5-6-1 16,-7-2 0-16,4 0 0 16,3 1 17-16,10 4 4 15,12 5 1-15,20 10-2 16,7 9-17-16,15 12-4 15,13 1 0-15,14-9-1 16,15-9-1-16,22-16-1 16,-5-5 0-16,11-8 2 15,-2 0 0-15,-24-5 11 16,-4 0 13-16,-22 0 20 16,-17 0 12-16,-24 1 0 15,-16-1-9-15,-32-1-8 16,-9-1-7-16,-18-5-8 15,-4-2-3-15,-20-6-54 0,-4-4-55 16,-14 1 50-16</inkml:trace>
  <inkml:trace contextRef="#ctx0" brushRef="#br0" timeOffset="12250.25">3744 7421 1239 0,'50'48'32'0,"-12"20"61"0,-5-7-26 0,-27-3-9 0,-1-3-37 0,-2 16-8 15,-2 1-3-15,4-2-55 16,-5-7-106-16,3-15 91 15</inkml:trace>
  <inkml:trace contextRef="#ctx0" brushRef="#br0" timeOffset="12433.28">3645 7726 1544 0,'29'-6'49'0,"3"2"-21"0,4 2-5 15,5 3 9-15,-3 3-6 16,7 0 0-16,4-1-7 16,5-3-25-16,7 0-44 15,8-1-142-15,5-2-113 16,-5-1 147-16</inkml:trace>
  <inkml:trace contextRef="#ctx0" brushRef="#br0" timeOffset="13014.06">4397 7719 699 0,'-17'5'156'15,"-4"1"146"-15,-5 1-64 0,-2 3-113 16,2 2-41-16,3 8-61 16,1 3-14-16,5 11-9 15,7 5-2-15,7-5-1 16,7-5 0-16,10-12-1 16,4-9 0-16,8-12 1 15,-2-9 3-15,6-10 1 16,-5-3 3-16,0-7 21 15,-4 2 10-15,-6 1 15 16,-2 3 4-16,-4 9-22 16,-1 6-11-16,-5 14-16 15,2 9-4-15,-4 15-1 16,3 6 0-16,2 4 1 16,2 0 0-16,10-11 0 15,6-10-1-15,13-12 1 16,1-7 2-16,7-13 5 0,-11-5 11 15,-3-12 19-15,-4 1 11 16,-10 0 25-16,-3 0 6 16,-9 8 9-16,-3 4 0 15,-7 11-23-15,-5 6-16 16,-1 17-34-16,-3 12-14 16,-2 23-8-16,7 9-3 15,5 18 2-15,4 8 0 16,12 15 3-16,3 11-1 0,0 3-19 15,0-2-8-15,-13-10-42 16,-4-10-8-16,-13-12 13 16,-14-6 9-16,-9-23 32 15,-11-15-3-15,-9-28 0 16,7-16 2-16,10-34 11 16,14-14 14-16,21-25 10 15,15-8 2-15,30-6-1 16,16-2-2-16,18 3-4 15,4 6-2-15,-3 6-59 16,-2 1 44-16</inkml:trace>
  <inkml:trace contextRef="#ctx0" brushRef="#br0" timeOffset="17237.96">16424 8971 1401 0,'-1'2'50'0,"0"1"-6"0,-2 4-23 16,-2 1-12-16,-2-2-4 15,5-3-1-15,5-1 0 16,10-4 1-16,8-3 0 16,10 0-1-16,11-3 0 15,25 1-4-15,10 0-1 16,26 1-2-16,13 3-1 16,30 1 12-16,8-3 11 15,31 3 27-15,7-5 12 0,4 3 19 16,7 1 7-16,-5 1-17 15,5 3-9-15,-12 0-28 16,-1 3-15-16,-21 0-7 16,-12 2 0-16,-15-1 0 15,-17 0 0-15,-36-1-1 16,-18-3-2-16,-40 3 2 16,-17-1-9-16,-24-3-31 15,-18-1-34-15,-36-3-72 16,-20-1-27-16,-32 2 82 15</inkml:trace>
  <inkml:trace contextRef="#ctx0" brushRef="#br0" timeOffset="17461.46">16127 9105 1871 0,'50'23'66'0,"25"-4"14"16,56-8-75-16,39-6-2 15,40-14-4 1,20-6-2-16,42-8 0 0,-8-6 3 16,18-1-93-16,3 2-124 15,-25 12 126-15</inkml:trace>
  <inkml:trace contextRef="#ctx0" brushRef="#br0" timeOffset="23879.31">8688 6491 312 0,'0'5'91'0,"0"0"107"16,-2-1-62-16,1-3-18 15,2 0-11-15,4-4 8 16,6-1-1-16,6-6-9 16,7 1-9-16,9 0-34 15,11 3-16-15,16 6-22 16,4 3-8-16,9 2-12 15,-2-1 0-15,-5 0 1 16,8-2 7-16,1-1 11 16,-1 1 3-16,-15-1 0 15,-10 1-5-15,-25 0-7 16,-1 2 1-16,-21 1 6 0,-2 0 0 16,-18 1-3-1,-9-2-2-15,-23 4-16 16,-12 0-14-16,-11-1-49 0,-3 4-28 15,1-7-21-15,4-3 10 16,-13-3 46-16,-3-8 30 16,10-4 26-16,5-1 4 15,28-3 1-15,7 2 5 16,19 2 33-16,9 2 12 0,12 5 12 16,8 0 2-16,8 4-16 15,8 0-1-15,19-1 7 16,16-2 5-16,23-1 6 15,1-2-6-15,9 1-6 16,-2 0-7-16,4 3-14 16,-7 1-1-16,-14 2-10 15,-12 1-5-15,-33 3-5 16,-8 3 0-16,-27 3 3 16,-12 3-9-16,-31 4-43 15,-25 2-44-15,-21 1-83 16,-7 1-34-16,-14-4-146 15,8-1 193-15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5:37:54.3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4408 5915 522 0,'0'-7'78'0,"-1"2"84"16,0 0-3-16,1 6-33 15,0 4-2-15,1 9-24 16,0 7-19-16,1 18-28 0,-2 8-16 16,-2 16-24-16,0 7-2 15,-2-2 0-15,-2-2-11 16,4-9-66-16,-3-10-81 15,2-7 77-15</inkml:trace>
  <inkml:trace contextRef="#ctx0" brushRef="#br0" timeOffset="831.58">4124 6288 619 0,'8'-15'158'0,"3"-3"90"0,15 0-46 16,2 0-22-16,11 2-93 16,2-1-25-16,1 4-42 15,4 1-9-15,-1 1-2 16,8 1 2-16,10-3-16 16,3-1-37-16,2-1-111 15,-4-1-63-15,-14 1-103 16,-2 1 12-16,-13 2 105 15,-5 4 63-15,-15 6 190 16,-4 2 71-16,-14 6 56 16,-2 1 27-16,-11 8-24 15,-2-1-33-15,-6 3-42 16,-2 2-28-16,-6 1-49 16,6 5-13-16,2 2-11 0,4-1-4 15,8-5-1-15,3-2-2 16,11-10-1-16,9-2 1 15,10-4 3-15,-1-3 5 16,6-7 19-16,-3-7 12 16,2-8 16-16,1-3 7 15,-3-6 10-15,0 3-2 16,-13 3-6-16,-4 5-8 0,-8 15-29 16,-5 7-12-16,-5 17-13 15,2 10-2-15,6 7 0 16,4 1-1-16,14-2 2 15,14-7 1-15,15-8 0 16,10-7 0-16,10-12 12 16,0-4 8-16,-10-12 24 15,-6-3 12-15,-16-11 17 16,-6-3 1-16,-9-2-18 16,-6-1-6-16,-7 2-24 15,-3 2-8-15,-8 7 4 16,-1 7-6-16,-3 22-7 15,-3 12-3-15,2 24-11 16,0 7-3-16,7 17 2 16,2 6 2-16,4 11 4 15,3 10 1-15,1 6 3 0,1-2 1 16,-7-11 2-16,-6-8-13 16,-8-16-10-16,-6-5-3 15,-14-23-19-15,4-8 11 16,-15-27 6-16,1-14 2 15,12-21 17-15,3-14 5 16,31-9 6-16,25-5 3 16,20-6 0-16,13-2-4 15,15 0-9-15,2 2-1 16,24 7 33-16,6 7-82 0,12 1 48 16</inkml:trace>
  <inkml:trace contextRef="#ctx0" brushRef="#br0" timeOffset="8529.79">17636 12998 680 0,'-4'6'30'0,"-1"0"16"16,-1-1-39-16,-3-2-4 16,3-2-1-16,0-5-2 15,3-5 0-15,3-4 21 16,0 1 31-16,5 2 48 15,3 3 14-15,4 2 2 16,2 3-24-16,-1 3-24 16,1 2-10-16,-1 3-12 15,1-3-5-15,9-1-16 16,2 1-4-16,10-3-5 16,4-2-2-16,10 0-7 15,15 0-1-15,13 2-5 16,4 2 0-16,-1 4-1 15,-5 1 0-15,-1 3 0 16,8 0 3-16,4-2 26 16,-4-1 12-16,0-5 24 15,-3-3 8-15,12-8-9 16,2-4-10-16,3-2-25 0,2 2-12 16,-3 2-16-16,2 3-2 15,0 7-2-15,-2 1 1 16,-3 6 3-16,2 2 2 15,-3 1-3-15,-1 2 1 16,-5-7 2-16,-4-3 0 16,10-5 4-16,1-2 0 15,-2-2-3-15,-2-2-1 16,1 2-2-16,2 0-1 16,5 3 5-16,-3 3 2 0,-5 2 3 15,2 3 2-15,3 4-9 16,-1 2-2-16,-3 1 0 15,-2-1-1-15,9-5 1 16,5-3 1-16,1-3-3 16,3-2 0-16,-4 1 18 15,6 2 14-15,-1 1 36 16,1 1 9-16,6 3-9 16,2 1-13-16,0-2-31 15,2-2-9-15,-6-1-8 16,-7-4-1-16,-9-1 0 15,-15 1-7-15,-24 0-62 16,-6 0-56-16,-13 5-210 16,-7 5 183-16</inkml:trace>
  <inkml:trace contextRef="#ctx0" brushRef="#br0" timeOffset="15641.77">20556 14176 509 0,'0'2'35'0,"0"-2"5"0,1 0-116 16,0-2-70-16,0 0-1 16,4-1 73-16,-4 0 112 15,1 1 160-15,-1 1 45 16,0 0 18-16,-1 1-37 15,1-2-63-15,-1 5-30 16,3-2-32-16,0 2-8 16,2 0-17-16,-2-1-4 0,3 1-10 15,2-1-5-15,5-2-6 16,6-1 0-16,6-3-13 16,7 0-5-16,3-2-9 15,7 3-7-15,7-4 11 16,9-3 13-16,27 5 28 15,3-6 16-15,11 4 14 16,7 5-6-16,11-2-16 16,12 1-12-16,21 1-28 15,12-3-7-15,-13 0-17 16,5 0-4-16,-5-1-3 16,-17-1 1-16,-10 5-1 15,-15-1 1-15,-25 4-1 16,-14 2-1-16,-24 3-44 15,-16 1-45-15,-37 4-141 16,-18-1-242-16,-27-9 272 0</inkml:trace>
  <inkml:trace contextRef="#ctx0" brushRef="#br0" timeOffset="17471.53">20791 14491 989 0,'0'-4'198'0,"3"1"249"15,-1 1-266-15,0 5-118 16,-2 7-23-16,0 13-35 15,0 13-2-15,-3 15-3 16,3 11 0-16,-8 16-2 0,0 7-2 16,-5 11 19-16,-3 2-96 15,11-8-21-15,-1-9-63 16,8-22-104-16,7-14 93 16,8-22-12-16,6-13 55 15,6-22 58-15,-2-11-5 16,6-17 32-16,-2-4 29 15,-5-5 97-15,-1 3 61 16,-8 1 70-16,-4 8 20 16,-6 9-17-16,-2 5-29 15,-4 16-42-15,-1 7-33 0,-1 13-51 16,-2 11-17-16,1 7-27 16,1 1-6-16,7-2-4 15,2-7 3-15,6-8 12 16,6-5 9-16,-1-8 12 15,1-3 5-15,-1-10 0 16,-3-5-4-16,-2-8-5 16,-4-7-2-16,-9-3-2 15,-8 0-1-15,-10-1-9 16,-1 7-11-16,-5 12-39 16,2 6-36-16,1 13-127 15,3 6-140-15,6 5 183 16</inkml:trace>
  <inkml:trace contextRef="#ctx0" brushRef="#br0" timeOffset="18158.52">21405 14996 1858 0,'19'-10'139'16,"-10"-4"54"-16,-6-2-76 15,-16 0-88-15,-8 3-29 16,-11 13-10-16,-4 5-2 15,0 17 4-15,2 8 2 16,8 13-2-16,2 7-1 16,15 0-15-16,2-4-23 0,16-8-48 15,9-7-18-15,15-5-125 16,11-3 20-16,18-10 57 16,10-6 33-16,1-12 208 15,-2-8 33-15,-8-9 41 16,-14-3 1-16,-9-5-49 15,-12-3-20-15,-16-1-23 16,-12-4-9-16,-13 9-8 16,-3 7-10-16,-8 17-28 15,-4 9-10-15,3 19-17 16,-4 6-9-16,3-3-3 16,11 7 2-16,6-16 4 15,11 1 9-15,19-7 13 16,-1-9 4-16,12-4 16 15,-3-5 4-15,0-7 3 16,-1-2-3-16,-8-1-10 16,1-1-3-16,-9 9-5 15,-6-1-1-15,-10 11-6 0,-5 3-1 16,-2 11 0-16,1 8 0 16,7 3 5-16,3-1 0 15,14-7 0-15,8-5 0 16,14-7 15-16,9-6 14 15,3-14 21-15,3-6 8 16,-7-15 10-16,-5-10-3 16,2-10-11-16,-5-7-6 0,-3-11-11 15,-2 3-2-15,-10-2 3 16,-2 14 0-16,-11 13-3 16,-4 14 0-16,-3 26-10 15,-3 4-8-15,-2 30-17 16,-3 10-8-16,-1 25-14 15,-1 12-18-15,3 11-58 16,1 2-51-16,3-1-191 16,-1-2 192-16</inkml:trace>
  <inkml:trace contextRef="#ctx0" brushRef="#br0" timeOffset="18439.7">22124 14952 1700 0,'11'4'171'15,"8"4"156"-15,8 3-203 16,9 3-87-16,0 5-21 16,-2-1-16-16,-5 0 0 15,-12 0 0-15,-2-3 3 16,-14 3 3-16,0 1-1 15,-6 4-3-15,-1 3-2 16,-2 6-3-16,1 1-16 16,6-1-46-16,4-2-32 0,11-9-63 15,3-5-52-15,9-14-118 16,5-8 181-16</inkml:trace>
  <inkml:trace contextRef="#ctx0" brushRef="#br0" timeOffset="18566.78">22266 14927 1715 0,'-23'0'77'0,"7"0"-117"16,9 0-322-16,12-3 215 16</inkml:trace>
  <inkml:trace contextRef="#ctx0" brushRef="#br0" timeOffset="19037.05">22587 15062 1757 0,'-3'26'160'0,"3"1"163"15,3-1-264-15,3-1-30 16,5-6-93-16,-1-1-21 16,11-11 2-16,0-4 9 15,3-7 79-15,-1-2 37 16,-6-6 28-16,-3 0 4 15,-11-3-13-15,-4 0-18 16,-12-2-27-16,-6-1-6 16,-5 3-10-16,0 2-3 0,5 8-2 15,4 4-2-15,9 5-2 16,4 2 0-16,8 4-1 16,3-1 2-16,11 3 3 15,6 2 2-15,6-1 1 16,1-1 2-16,3-2 0 15,-2-4 2-15,-2-5 0 16,-7-1-2-16,-8-5-3 16,-4-2-3-16,-5-2-2 15,-3-2 1-15,-2-3 3 16,2 0 2-16,3-2 1 16,3 2 0-16,3 6 1 15,1 4-1-15,9 8 1 16,0 3-1-16,10 9 0 15,-2 3 0-15,0 5-1 16,2 3-1-16,0 3-44 16,1-4-65-16,8-5 66 0</inkml:trace>
  <inkml:trace contextRef="#ctx0" brushRef="#br0" timeOffset="19270.46">23801 15071 2159 0,'3'0'96'0,"-2"3"36"16,5-1-130-16,0 7-68 16,-3 0-14-16,-3 6 7 15,1 5 19-15,-2 2 66 16,1 2 23-16,0 3 4 15,4-3-2-15,5-4-45 16,0-3-83-16,6-10 55 16</inkml:trace>
  <inkml:trace contextRef="#ctx0" brushRef="#br0" timeOffset="19420.08">23679 14759 2109 0,'-4'4'109'0,"3"0"56"16,7 1-239-16,5-1-164 15,9 1 128-15</inkml:trace>
  <inkml:trace contextRef="#ctx0" brushRef="#br0" timeOffset="19686.88">24026 15151 1933 0,'2'26'100'0,"4"-2"55"0,-2-12-149 15,1-4-34-15,-5-11-81 16,-2-6-9-16,-3-13 17 16,-2-6 45-16,4-8 105 15,3-6 35-15,7 1 31 16,6 1 0-16,12 15-16 15,7 10-13-15,0 21-19 16,0 11-14-16,-4 17-31 16,-1 6-23-16,-1 9-57 15,-1 2-52-15,3 12 56 16</inkml:trace>
  <inkml:trace contextRef="#ctx0" brushRef="#br0" timeOffset="20104.72">21376 15672 1939 0,'0'-4'115'0,"0"2"46"16,0 0-87-16,-9 5-46 16,-7 5-25-16,-14 11-17 15,-8 11-3-15,-4 18 0 16,-2 8 4-16,1 14-7 16,3 3-35-16,14-4-79 15,14-4-45-15,23-15-141 16,14-10 172-16</inkml:trace>
  <inkml:trace contextRef="#ctx0" brushRef="#br0" timeOffset="20425.25">21717 15985 1658 0,'-6'-28'187'16,"-7"1"120"-16,-2 1-127 15,-10 8-133-15,1 7-39 16,-10 16-25-16,-6 14-4 15,-2 18 1-15,-3 9-1 16,14 0 1-16,10-3 0 16,19-13 2-16,7-5 4 0,16-13 7 15,3-2 7-15,9-12 7 16,1-7 4 0,-2-11 8-16,-1-3 0 0,-7-6 12 15,-5-3 10-15,-7 6 13 16,-5 3 3-16,-2 11-11 15,-3 8-16-15,2 12-28 16,2 9-20-16,3 12-49 16,4 5-35-16,4 1-118 15,2-2-76-15,3-6 159 16</inkml:trace>
  <inkml:trace contextRef="#ctx0" brushRef="#br0" timeOffset="21126.82">22159 15806 1799 0,'-17'5'197'0,"-2"6"144"0,-1 6-164 16,-6 13-129-16,-1 6-35 16,-1 9-35-16,3 4-17 15,12 0-18-15,5-3-2 16,18-7 9-16,4-5 12 15,8-12 6-15,8-5-11 16,3-17 2-16,4-7-1 16,8-18 7-16,4-10 17 15,4-13 7-15,5-9 4 16,-8-10 24-16,-8-2 19 0,-17-6 35 16,-11 1 16-16,-7 3 5 15,-4 2-15-15,-1 17-28 16,-2 11-14-16,2 28-21 15,-2 14-4-15,-2 31-11 16,-2 15-6-16,-6 25-7 16,1 11-7-16,-4 9-5 15,-1 1 1-15,3-12 9 16,0-8 10-16,11-23 12 16,3-9 2-16,7-21-5 15,10-12-3-15,0-19-11 16,5-11-9-16,3-18-1 15,-3-5 2-15,9-3 6 16,-2 5 6-16,4 16-2 0,3 11-12 16,0 22-13-16,4 9 1 15,6 13 6-15,1 1 15 16,-4-2 14-16,1-1 8 16,-1-10 16-16,3-5 10 15,0-9 9-15,4-5 3 16,-6-9 0-16,-6-7 0 15,-12-8-3-15,-12-5-14 16,-17-6-24-16,-9 0-19 16,-17 7-32-16,-6 8 1 15,-8 27-2-15,-4 17-1 0,8 27 24 16,7 10 6-16,17 5 16 16,12-2 11-16,22-10-7 15,14-8-11-15,26-10-68 16,8-8 16-16,-2-12-423 15,0-9 321-15</inkml:trace>
  <inkml:trace contextRef="#ctx0" brushRef="#br0" timeOffset="21433.5">20862 16596 1194 0,'90'-2'116'0,"11"0"127"16,43 2-188-16,22 4 2 16,22 5-18-16,21 2-6 0,29 5-12 15,1 1-8-15,28 3-13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5:39:43.4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14597 2387 364 0,'13'-5'118'16,"-5"0"123"-16,-5 3-16 16,0 1-37-16,-4 1-8 15,-1 1-16-15,1 2-6 16,-14 0-22-16,-6 2-18 15,-7-2-21-15,-3 0-14 0,-4-1-27 16,-6-2-8-16,-4 1-21 16,-1 1-8-16,-1 3-13 15,6 4-4-15,1 10-4 16,2 4-5-16,0 15-1 16,1 7-2-16,10 8 2 15,9 4 0-15,18-3 3 16,8 0 1-16,15-6 0 15,2-1 2-15,11-9 0 16,-1-4 0-16,3-13 1 16,1-6-1-16,2-13-10 15,0-5-30-15,-3-13-98 16,-3-5-122-16,-14-8 139 16</inkml:trace>
  <inkml:trace contextRef="#ctx0" brushRef="#br0" timeOffset="164">14120 2655 1333 0,'3'16'109'15,"7"-5"57"-15,9-4-7 16,11-4 6-16,7-4-47 16,3-6-51-16,7 0-22 15,6-6-82-15,6 0-74 16,21-2 66-16</inkml:trace>
  <inkml:trace contextRef="#ctx0" brushRef="#br0" timeOffset="323.2">15003 2642 1363 0,'-40'34'107'15,"-5"1"-4"-15,-2 2-12 16,-3-2-9-16,10-5-62 15,-1-3-44-15,13-5-256 16,7-5 211-16</inkml:trace>
  <inkml:trace contextRef="#ctx0" brushRef="#br0" timeOffset="491.44">14699 2627 1042 0,'12'-1'168'0,"0"6"125"15,6 8-112-15,-1 5 9 16,6 6-96-16,6 1-34 16,5 3-41-16,9-3 25 15,6-2-139-15,-1-4-106 16</inkml:trace>
  <inkml:trace contextRef="#ctx0" brushRef="#br0" timeOffset="1683.15">15287 2648 1763 0,'-5'0'124'0,"-20"9"-69"0,5-1-21 16,-1 7-27-16,6 3-8 0,7 2-6 15,3-1-27-15,9-4 25 16,2-3 2-16,5-8 4 16,3-1 10-16,3-5-4 15,3-2 0-15,0-3 2 16,-2-1 1-16,-3-1 0 16,0-2 1-16,-7 4-2 15,-8 6-1-15,2-1-2 16,-11 9-2-16,-1 6 0 15,-6 3 0-15,8 1-1 16,0-3 1-16,12-5-1 16,9-5 1-16,14-6 1 15,9-5 2-15,9-5 5 16,6-2 3-16,-6 0 0 16,-3 0 0-16,-17 3-4 0,-6 4-1 15,-8 4-3-15,-7 3-1 16,-4 7-2-16,-2 5-1 15,-13 7-1-15,1 3 2 16,6 1 0-16,-7-4 1 16,15-8-1-16,5-4-1 15,4-10 1-15,10-3 0 16,1-4 3-16,2-4-1 16,5 1-1-16,0-1 0 15,3 1-1-15,1 3 1 16,-5 0-1-16,-3 3 1 0,-7 5-1 15,-2 2 0-15,-8 5 1 16,-4 3 0-16,-2 1 0 16,0 1 0-16,6-3 0 15,2-2 1-15,9-5 2 16,7-4 3-16,4-6 6 16,1-4 4-16,-2-1 6 15,0 0-1-15,-1 2-3 16,3 4-5-16,-3 5-7 15,-3 2-3-15,-7 6 0 16,-8 8 0-16,-8 8 1 16,-6 5 2-16,-5 4-1 15,-6 0-1-15,3-5-2 16,0-3 1-16,7-5-2 16,2-3 0-16,2-6-1 15,5-2-2-15,6-8 1 16,4-6 0-16,9-12 2 0,4-4 1 15,4-9 1-15,7-2 2 16,6 3 5-16,4 2 8 16,-2 14 4-16,-15 5 0 15,-8 12-10-15,-5 9-7 16,-6 7-7-16,3 7 0 16,-6 5 1-16,-6 1 1 15,1 5-1-15,-5 0 0 16,-2 4-34-16,-3 3 0 0,-14-2 6 15,-5-2-27 1,-4-5 19-16,-4-3-12 0,2-11-22 16,8-1 27-16,1-19 14 15,4-8 14-15,8-12 17 16,5-7 6-16,8-12 1 16,3-7-3-16,12-9-4 15,10 1-3-15,11 6-4 16,9 6 1-16,2 15 0 15,-7 9 1-15,-2 11 7 16,-9 7 6-16,-7 7 6 16,-2 4 4-16,-7 2-5 15,-1 3-2-15,-7-3-2 16,1-1 0-16,-10 0-2 16,-3-2-1-16,-2-2-1 15,-3 0 0-15,1-3-37 0,-3-3-26 16,3-5-98-16,3-3-132 15,7-9 167-15</inkml:trace>
  <inkml:trace contextRef="#ctx0" brushRef="#br0" timeOffset="2082.41">16805 2215 1689 0,'2'-9'69'0,"-6"30"-6"0,-10 39 75 16,3-5-31-16,-8 8-25 16,1 1-28-16,-1-4-35 0,5-6-10 15,7-4-6-15,1-5-2 16,14-9-4-16,9-4-6 16,9-10-16-16,12-7-3 15,13-10-3-15,7-6 6 16,10-11 19-16,1-3 8 0,-12-5 16 15,-7-1 18-15,-18-1 17 16,-23 2 5-16,-25 7 9 16,-17 11-11-16,-23 13-12 15,0 11-6-15,-4 10-18 16,7-1-8-16,23 0-12 16,9-3-4-16,29-5-2 15,13-6 0-15,24-6-1 16,17-4-10-16,28-6-81 15,1-1-67-15,5-7-258 16,2-2 234-16</inkml:trace>
  <inkml:trace contextRef="#ctx0" brushRef="#br0" timeOffset="2582.14">18651 2275 722 0,'-18'2'207'16,"-5"2"208"-16,-3 11-182 15,-8 2-20-15,-5 11-94 16,-1 5-35-16,-3 16-41 16,5 11-10-16,6 15-8 15,11 4-7-15,18-3-7 16,13-4-4-16,28-16-3 15,18-9 1-15,15-16 9 16,-1-12 9-16,2-16 13 16,-4-8 10-16,2-16 16 15,4-7 6-15,-22-11 18 16,-9-8 4-16,-31-16-10 16,-19-9-11-16,-30-7-36 15,-15 4-20-15,-21 22-27 16,-2 13-8-16,-8 27-7 15,-10 13-34-15,-9 16-91 0,-4 9-91 16,3 3 117-16</inkml:trace>
  <inkml:trace contextRef="#ctx0" brushRef="#br0" timeOffset="8943.67">16398 8999 674 0,'-8'4'50'0,"-2"-1"18"0,-2-1 8 16,1-1 22 0,10-1 24-16,4-3 38 0,6-1-14 15,5-4-47-15,9 4-23 16,3 0-39-16,5 2-10 15,19 2-6-15,1 1 3 16,22 0 5-16,17 1-4 16,19-2-9-16,20 2-7 15,18-2-6-15,8-1 2 16,25 0 0-16,-3-1 0 0,25 2-1 16,-2 0-2-16,7 0-1 15,1 0 0-15,-6 0-1 16,6 3 2-16,-13-1 21 15,-5 2 7-15,-32-3 13 16,-16 0 16-16,-36-1 16 16,-20-1 1-16,-37 1-8 15,-16-1-19-15,-47-4-38 16,-17 1-10-16,-33-3-6 16,-9-2 0-16,-17-2 1 15,-11-1 3-15,-16 0-1 16,-1 2-1-16,-21 0-18 15,0 2-7-15,-2 0-10 16,-16-2 2-16,0 3 3 16,-3-2 1-16,-21 2 1 15,6 2 3-15,-14 1 13 16,-1 4 7-16,11 5 8 0,-1 6 0 16,24 6-2-16,12 6-1 15,16-1 1-15,16 1-2 16,27 0 2-16,16-1 0 15,36-2-3-15,13-1 2 16,33-4 2-16,16-2 5 16,43-4 11-16,24-2 1 15,32-6 1-15,23-2-6 16,18-5 2-16,20-3 3 16,20-4 12-16,8-3 7 0,17-1 11 15,-2-1 3-15,10 1-1 16,4 3-4-16,-11 4-12 15,-5 3-7-15,-25 4-7 16,-15 2-1-16,-35 0-3 16,-27 1 2-16,-36 0 8 15,-30 1 2-15,-33-1 6 16,-17-1-3-16,-37-3-15 16,-13 1-7-16,-37-3-10 15,-20-1-2-15,-25-1 1 16,-16-1 2-16,-22-1 1 15,2 0 1-15,-25 2-2 16,-3 0 0-16,-14 0-4 16,-8 5-7-16,-7-1-8 15,-6 0 1-15,10 3 5 16,-1 2 8-16,27 4 7 16,6 4 1-16,24 3-1 15,21-1-3-15,20 0-21 0,20-1-9 16,36-1-18-16,9-2-12 15,43-1 13-15,22-2 8 16,38-3 17-16,19-2 13 16,43 1 8-16,21-1 2 15,29 2 0-15,26 1 4 16,12 1 13-16,7-3 12 0,21 0 25 16,-3 0 7-1,12 0 12-15,-5 1-1 0,-11 1-12 16,-16 2-7-16,-26 1-20 15,-8 2-10-15,-42-1-10 16,-20 0-2-16,-39-1-3 16,-28-1-1-16,-34-1-8 15,-14 1-8-15,-34 0-26 16,-31-2-10-16,-48-1-17 16,-21-1-14-16,-55-3-16 15,-6 0-17-15,-33 0-25 16,-23 1 5-16,-13 3 21 15,-15 3 17-15,2 6 34 16,12 3 1-16,19 7 17 16,16 4 10-16,45 11 17 15,20 3 15-15,54 5 23 16,35-1 5-16,57-4 22 16,43-3 31-16,74-8 19 0,40-1 0 15,67-11-21-15,35-6-32 16,58-9-36-16,13-5-4 15,31-4-8-15,2 0-59 16,-5 5 42-16</inkml:trace>
  <inkml:trace contextRef="#ctx0" brushRef="#br0" timeOffset="15320.39">10521 7002 471 0,'0'3'80'0,"1"-4"81"16,2-1-21-16,2-6-29 16,2 1-11-16,8 0-24 15,2 0-8-15,12 1-21 16,3-1-12-16,8 1-16 16,2 1-8-16,-3 1-6 15,-3-1 0-15,-11 1-3 16,-6 1 3-16,-13 2 1 15,-1 1 2-15,-15 4 1 16,-7 3 0-16,-13 1-4 16,-9 0-3-16,-14 2-4 15,-4-1-5-15,-3-1-11 16,3 0-1-16,16 0 3 0,9-2 4 16,19-2 12-16,9 0 0 15,15-4 3-15,12-1 4 16,20-6 5-16,11-5 1 15,19-4-3-15,-1 0 16 16,-4-1-19-16</inkml:trace>
  <inkml:trace contextRef="#ctx0" brushRef="#br0" timeOffset="19529.72">20298 15265 606 0,'-2'-2'99'0,"-4"-3"88"0,-3-1-44 16,-2 0-16-16,1 0 1 15,5 2 32-15,-3 1 12 16,9 2 7-16,2 1-5 15,-2 2-34-15,9 4-25 16,-7 6-49-16,4 5-22 16,-1 10-30-16,1 6-9 15,3 7-9-15,-3 8-2 0,3 1-38 16,0 0-42-16,-2-7-168 16,2-6-257-16,1-4 292 15</inkml:trace>
  <inkml:trace contextRef="#ctx0" brushRef="#br0" timeOffset="19949.62">20610 15338 994 0,'6'-4'103'0,"-4"0"84"15,-1 3-15-15,-5 3-43 0,0 4-13 16,-4 6-38-16,-1 4-18 16,0 7-32-16,0 3-10 15,8 3-16-15,4-2-3 16,12 0-7-16,6-4-3 15,7-6-41-15,3-3 2 16,0-8 6-16,-6-3 5 16,-3-10 57-16,-2-2 16 15,-7-5 28-15,-2-2 17 16,-7-1 17-16,-4-1-6 0,-7-3-18 16,-6-1-14-16,-12 2-34 15,-6-1-10-15,-2 2-18 16,-2 4-20-16,4 6-63 15,6 4-44-15,15 5-189 16,5 3 179-16</inkml:trace>
  <inkml:trace contextRef="#ctx0" brushRef="#br0" timeOffset="20346.59">21124 15275 1159 0,'0'0'138'16,"2"2"136"-16,-3 0-69 15,-1 5-57-15,-9 2-35 16,-2 4-55-16,-4 1-20 15,1 6-22-15,3 2-2 16,6 5-14-16,7 1-3 16,12-4-6-16,8 0-3 15,8-5-20-15,1-7 0 0,1-8 5 16,-5-4 4-16,-1-12 31 16,-2-3 13-16,-9-4 32 15,-3-3 17-15,-5-5 17 16,-10-3-6-16,-6 2-21 15,-7 0-19-15,-17 5-38 16,-1 3-30-16,-22 14-96 16,0 10-66-16,-1 20 95 15</inkml:trace>
  <inkml:trace contextRef="#ctx0" brushRef="#br0" timeOffset="22045">19701 15324 512 0,'-1'0'97'0,"-4"0"89"15,3 0-47-15,-3 0-45 16,2 0-8-16,-3 0 9 16,3 0 0-16,-1 0-1 15,2 3-9-15,0 3-28 16,-1 3-17-16,0 6-27 0,-2 4-8 16,4 10-7-16,-1 3-2 15,3 2 1-15,5-4 0 16,7-10 1-16,8-4 0 15,7-10 0-15,1-3 9 16,-3-6 21-16,-8-6 6 16,-4-4 24-16,-10-6 0 15,-4-4-3-15,-5-3-5 16,-9-1-18-16,-3 2-6 0,-13 1-14 16,0 4-1-16,-6 5-51 15,2 4-43 1,6 9-239-16,-1 2 191 0</inkml:trace>
  <inkml:trace contextRef="#ctx0" brushRef="#br0" timeOffset="22475.79">19069 15322 1163 0,'-1'0'77'15,"-4"0"30"-15,3 2-30 16,-4 3-24-16,-2 3-12 15,0 7-10-15,3 3-11 16,0 8-19-16,0-1-3 16,8 0-4-16,2-5-1 0,7-9 1 15,2-2 2-15,2-11 14 16,3-3 18-16,-2-8 30 16,-1-4 11-16,-6-2 7 15,-3-2-9-15,-10-1-24 16,-9 1-11-16,-7 4-19 15,-5 3-11-15,-7 7-72 16,-4 4-53-16,-1 6-188 16,-5 3 167-16</inkml:trace>
  <inkml:trace contextRef="#ctx0" brushRef="#br0" timeOffset="22876.49">18421 15331 914 0,'-7'0'31'16,"-1"1"-2"-16,-1 1-28 16,1 6-5-16,0 2-1 0,4 6 3 15,5 5 0-15,7 3 0 16,2 0-1-16,14-1 0 16,0-3 1-16,9-10 8 15,-3-3 30-15,-4-8 64 16,-1-7 23-16,-12-8 28 15,-4-4-14-15,-8-7-51 16,-3-2-22-16,-13-3-33 16,-4 4-14-16,-16 6-25 15,-6 6-38-15,-6 9-193 16,-3 6 155-16</inkml:trace>
  <inkml:trace contextRef="#ctx0" brushRef="#br0" timeOffset="23244.13">17816 15350 971 0,'-2'-4'60'16,"-1"1"19"-16,-5 3-40 15,3 3-29-15,1 5-13 0,-2 6-8 16,4 5 0-16,4 2 4 16,3 0 2-16,4 0 4 15,3-5 1-15,3-3 2 16,0-5 10-16,1-9 28 15,-2-8 15-15,-3-6 20 16,-2-4-6-16,-9-4-22 16,-5 0-12-16,-8-2-20 15,-9 4-13-15,-4 4-161 16,-5 5 114-16</inkml:trace>
  <inkml:trace contextRef="#ctx0" brushRef="#br0" timeOffset="23644.28">17154 15474 754 0,'25'-18'108'0,"-4"-4"88"16,2-2-44-16,-14-1-63 15,-10-1-17-15,-12 4-23 16,-10 4-15-16,-14 5-50 16,-4 2-74-16,-2 6 53 15</inkml:trace>
  <inkml:trace contextRef="#ctx0" brushRef="#br0" timeOffset="24000.93">16480 15361 1326 0,'1'4'72'0,"-1"-1"28"16,0-1-128-16,-1-2 10 16</inkml:trace>
  <inkml:trace contextRef="#ctx0" brushRef="#br0" timeOffset="24164.46">16006 15434 1542 0,'-10'-2'0'16,"2"-1"4"-16</inkml:trace>
  <inkml:trace contextRef="#ctx0" brushRef="#br0" timeOffset="24338.66">15502 15415 1921 0,'-2'-4'31'0,"-5"-4"-234"16,7-4 137-16</inkml:trace>
  <inkml:trace contextRef="#ctx0" brushRef="#br0" timeOffset="24496.64">15066 15390 2007 0,'-9'6'42'16,"-5"-5"-57"-16,5-11-19 0</inkml:trace>
  <inkml:trace contextRef="#ctx0" brushRef="#br0" timeOffset="24943.08">14251 15346 501 0,'1'-14'148'15,"3"0"120"-15,-1 3-75 16,3 2-37-16,-4 5-31 16,-2 4-23-16,-3 5-23 15,-2 6-13-15,6 9-42 16,4 5-10-16,1 8-11 15,4 0-2-15,1-2-2 16,-1-3-1-16,5-10 1 16,3-5-1-16,2-12 19 15,3-4 22-15,1-12 33 16,-2-5 10-16,-6-8 1 0,-4-2-10 16,-10-4-19-16,-4 2-6 15,-11 4-15-15,-10 4-10 16,-9 8-37-16,-3 7-51 15,-5 11-228-15,3 13 183 16</inkml:trace>
  <inkml:trace contextRef="#ctx0" brushRef="#br0" timeOffset="29905.64">20121 15778 305 0,'3'-5'13'0,"2"-1"43"15,5-1 26-15,-1 1 55 16,1 3 25-16,-2 2 20 15,-4 0-13-15,-3 4-28 16,-5 2-19-16,-2 4-45 16,-1 2-20-16,-5 2-20 15,4 0-3-15,-3 4-4 16,5 1-2-16,1 5-7 16,1 6-3-16,2 6-10 15,-3 4-4-15,2 0-4 16,1-3 0-16,0-6 0 15,5-5 0-15,1-8 0 16,8-1 0-16,6-8 0 16,7-3 0-16,17-5 1 15,-2-2-1-15,2-6 0 0,-3-2 1 16,1 1 1-16,3-1 0 16,13 2 2-16,7 3 6 15,6-3 13-15,-3 2 9 16,2-2 14-16,-5-1-2 15,-9-4-8-15,3 1-8 16,2 1-13-16,4 1-6 16,-1 7-4-16,-9 0 0 15,-13 2-1-15,-9 1 0 0,-12 2 1 16,3 3 0-16,-8 2-1 16,1 1 0-16,1-6 0 15,0 0-1-15,6-2 1 16,-4-4 8-16,-1-1 19 15,1-3 11-15,-6-3 19 16,0-3 0-16,-5-7-17 16,0-4-11-16,-4-5-13 15,-1-2-10-15,1-6-5 16,-1-1-1-16,5-1-71 16,0 1-51-16,3 11-193 15,0 5 164-15</inkml:trace>
  <inkml:trace contextRef="#ctx0" brushRef="#br0" timeOffset="30844.55">20861 16588 1153 0,'2'-4'102'0,"3"0"73"15,1-2-29-15,6 1-32 16,4 0-12-16,5 2-19 15,4 2-12-15,-1 1-25 16,-1 2-12-16,-6 3-20 16,-3 1-4-16,-8 3-7 15,-6 2-1-15,-11 4-15 16,-4 1-10-16,-6 1-3 16,-2 0 1-16,1-3 15 15,2-1 9-15,9-6 2 16,3-2 0-16,8-2-4 15,4-1 0-15,11 0 11 16,8 0 9-16,10-1 15 16,7 1 8-16,3 2 14 0,-3 1 8 15,-13 1 13 1,-3 3-4-16,-12 1-14 16,-6 4-11-16,-7 3-16 0,-9 0-3 15,-14 1-10-15,-5 5-4 16,-13-4-12-16,-6 0-8 15,3-2-31-15,-1-6-25 16,18-1-76-16,7-6-52 16,20-3-370-16,-2 0 343 15</inkml:trace>
  <inkml:trace contextRef="#ctx0" brushRef="#br0" timeOffset="31147.62">21503 16680 1446 0,'4'14'158'0,"-2"0"168"15,-6 0-210-15,0 0-76 16,1 1-17-16,0 1-21 16,2 1 0-16,3-3-3 15,4 2-3-15,12-7 7 16,4-1-3-16,3-3 35 15,-3-5 8-15,-1-9 10 16,-2-3 11-16,-5-6-27 16,-4-4-3-16,-8 0-9 15,-7 0-4-15,-10 1-6 0,-3 5-14 16,-8 8-50-16,-2 2-42 16,-4 6-123-16,0 4-106 15,10 2 177-15</inkml:trace>
  <inkml:trace contextRef="#ctx0" brushRef="#br0" timeOffset="31391.01">21925 16401 1847 0,'-4'0'179'15,"0"1"116"-15,-9 0-143 16,-4 3-41-16,-3 6-55 15,-4 1-15-15,4 12-25 16,3 0-6-16,3 10-11 16,7 5-6-16,8 7-5 15,6 5-26-15,7 5-27 16,2 6-144-16,-4-6-132 16,0-4-205-16,-4-9 254 15</inkml:trace>
  <inkml:trace contextRef="#ctx0" brushRef="#br0" timeOffset="31551.3">21735 16676 1370 0,'5'-10'182'0,"4"1"149"16,8 7-174-16,7 2-49 16,13 2-69-16,7 0-19 15,9-4-52-15,-3-5-49 16,-3-9-195-16,-6-6 164 15</inkml:trace>
  <inkml:trace contextRef="#ctx0" brushRef="#br0" timeOffset="31739.72">22281 16243 1944 0,'-23'28'131'0,"3"5"53"16,2 3-68-16,7 7-74 15,3 2-21-15,4 6-16 16,4 4-3-16,5 0-8 16,3 3-1-16,2-6-92 15,3 1-70-15,-4-11 93 16</inkml:trace>
  <inkml:trace contextRef="#ctx0" brushRef="#br0" timeOffset="31893.18">22057 16636 1741 0,'8'2'87'15,"10"1"24"-15,4-1-63 16,16-2-55-16,4-2-49 16,11-6-246-16,14-2 198 15</inkml:trace>
  <inkml:trace contextRef="#ctx0" brushRef="#br0" timeOffset="32125.02">22571 16514 1617 0,'-29'29'144'0,"8"0"80"16,0-1-104-16,13-1-81 15,6-3-32-15,10-2-16 16,7 0 1-16,5 2 1 15,5 0 3-15,-1-2-12 16,-1-1-1-16,-8-3-6 16,-7-2-17-16,-12-3-59 15,-7-2-46-15,-9-3-72 16,-5 0-97-16,-5-6 186 16</inkml:trace>
  <inkml:trace contextRef="#ctx0" brushRef="#br0" timeOffset="32574.73">22532 16759 1092 0,'23'5'167'0,"2"-1"149"0,4 0-69 15,7-2-80-15,4-3-41 16,2-4-39-16,4-4-15 16,-15-5-24-16,1 0 2 15,-15-1-14-15,-8-1-2 16,-9 4-5-16,-11 1-2 15,-13 7-8-15,-8 5-7 16,-2 15-8-16,2 6-4 16,7 15-5-16,7 5-3 0,12 3-3 15,6-4-1-15,15-6-1 16,10-10 0 0,16-11-12-16,8-5-17 0,2-16-7 15,-3-7-7-15,-4-15-10 16,-5-11 3-16,4-12-13 15,-3-6 8-15,-2-3 26 16,0 1 18-16,-10 2 33 16,-4 1 22-16,-18 3 39 15,-9 1 9-15,-6 19 27 16,-1 11 6-16,1 25-17 16,2 16-1-16,-1 18-27 15,0 10-25-15,9 11-27 16,3 4-9-16,6 8-25 15,-1-2-22-15,-1-5-133 16,0-4-55-16,0-12 110 16</inkml:trace>
  <inkml:trace contextRef="#ctx0" brushRef="#br0" timeOffset="32739.87">23064 16643 1746 0,'21'-3'87'16,"7"0"11"-16,9 1-42 16,12-1-50-16,7 0-31 0,-1-7-99 15,-3-2-120-15,-2-6 126 16</inkml:trace>
  <inkml:trace contextRef="#ctx0" brushRef="#br0" timeOffset="33257.53">23825 16311 2193 0,'-5'51'66'0,"-1"3"-21"16,1 4-33-16,0 3-12 16,0-3 0-16,-1-1 9 15,5-1-53-15,-4-6 0 16,5-5 2-16,-1-9-20 15,-5-8 55-15,5-15 11 16,1-10 13-16,2-14 35 16,5-9 6-16,9-7 4 15,-6 2-5-15,12 1-12 0,3 3-6 16,6 7-12-16,3 2-7 16,-6 8-9-16,-4 3 1 15,-8 5 2-15,-7 3 2 16,-11 5-13-16,-7 4-13 15,-14-1-49-15,-2 2-27 16,-3-4-51-16,-3-6-20 16,11-4-66-16,2-9-69 0,11-2-63 15,8-7-17-15,7-7 80 16,6 1 99-16,10-7 175 16,2 6 84-16,4 4 142 15,2 5 44-15,-1 9 35 16,6 5 1-16,1 11-49 15,-4 5-33-15,-6 8-62 16,-6 4-36-16,-8 1-64 16,1 1-21-16,-5-4-35 15,2-5-30-15,-5-7-107 16,1-8-110-16,6-14 137 16</inkml:trace>
  <inkml:trace contextRef="#ctx0" brushRef="#br0" timeOffset="33527.01">24249 16214 1538 0,'-10'6'122'0,"4"2"108"16,-1 1-226-16,5 0-66 16,1-3-100-16,-2-1-34 15,13-2 26-15,-6-2 32 16,10-1 84-16,2 1 40 15,0 4 16-15,2 4 4 16,1 10 49-16,2 11 37 0,-3 14 67 16,-1 5 25-1,-9 12-4-15,-2 2-19 0,-6 2-67 16,-3 2-25-16,0 0-98 16,-2-3-130-16,1-7 97 15</inkml:trace>
  <inkml:trace contextRef="#ctx0" brushRef="#br0" timeOffset="33872.82">24337 16749 1567 0,'30'-17'154'0,"6"-1"101"16,6 0-88-16,7 4-84 15,0-1-27-15,-4 3-23 16,-6 2-2-16,-10 0-6 15,-8 1 0-15,-7 2-2 16,-8 2-3-16,-6 4-9 16,0-1-10-16,-10 3-33 0,-1 4-14 15,-4 7 0-15,0 1 14 16,0 6 44-16,6-1 15 16,9 2 10-16,8-1-8 15,15-2-6-15,3-1-3 16,8 0-7-16,0 0 0 15,1 4-6-15,-8 1 2 16,-13-1 9-16,-10 3 5 16,-19 0-17-16,-7 0-14 0,-17 0-51 15,-12-2-48-15,-30-2-503 16,-11 1 409-16</inkml:trace>
  <inkml:trace contextRef="#ctx0" brushRef="#br0" timeOffset="37643.37">9271 8468 992 0,'0'0'76'0,"-2"3"41"16,-3 3-22-16,-2 5-16 16,2 2-12-16,-3 2-16 15,4-1-14-15,1 1-22 16,2 2-6-16,1 10-6 15,2 9-3-15,4 18-1 16,2 16-2-16,0 20-1 16,-1 11 1-16,-2 14 1 15,-4 0-1-15,-3-4-33 16,-3-5-25-16,-1-15-62 16,-1-7-76-16,1-9 116 15</inkml:trace>
  <inkml:trace contextRef="#ctx0" brushRef="#br0" timeOffset="38077.21">9275 8443 1271 0,'-14'22'30'0,"0"2"-26"16,-2 0-4-16,-1 4-1 16,-1-1 0-16,-1-1 0 15,-2-1 0-15,0-3-28 16,4-6-14-16,3-7-40 15,3-7-20-15,9-10 20 16,2-5 14-16,6-12 51 16,3-2 42-16,10-2 76 15,-1 0 25-15,6 5 30 16,2 1-10-16,1 6-53 16,2 6-23-16,0 10-39 15,-3 8-11-15,-1 16-13 16,-6 7-2-16,-1 15 0 15,-5 2-14-15,0 10-129 16,6 7-270-16,-3 2 241 0</inkml:trace>
  <inkml:trace contextRef="#ctx0" brushRef="#br0" timeOffset="38764.94">9150 10680 840 0,'-5'-22'99'0,"0"-1"95"15,4-2-77-15,3 8-16 16,0 3-18-16,3 10-27 16,-2 3 3-16,3 8-17 15,0 6-8-15,4 12-11 16,1 8-9-16,1 15-12 15,4 9-2-15,-6 19-2 16,0 11 0-16,-4 19-1 16,-3 9 1-16,0 15 2 15,-3 8 1-15,0 6 6 0,0 7 4 16,-3 0 14-16,0 0 9 16,-2 5 17-16,-1-5 5 15,-6 2-2-15,1 4-8 16,-2-8-17-16,2 3-9 15,2 2-13-15,1-4-3 16,3 8-3-16,1 0 0 0,4-1-1 16,-1 2 0-1,2-2 1-15,0 2 0 0,1 6 0 16,2-2 1-16,-3 2 0 16,0-2 0-16,0-7 2 15,-1-4 1-15,-1-3 0 16,0-6-1-16,1-9-1 15,0-2-1-15,0-15-1 16,0-3 1-16,0-12 0 16,-1-8 0-16,-1-17-1 15,2-10-1-15,0-20-12 16,0-7-23-16,0-21-94 16,-3-11-103-16,1-17 125 15</inkml:trace>
  <inkml:trace contextRef="#ctx0" brushRef="#br0" timeOffset="38992.66">8998 16243 1532 0,'3'30'139'0,"5"1"90"16,6 7-148-16,7 5-26 15,1-1-47-15,4 2-6 16,0-11-4-16,-1-6-3 15,2-13-1-15,-1-9 0 16,2-18 7-16,4-12 7 16,7-26 4-16,0-19-1 0,4-28-52 15,-1-22 239 1,-9-35-157-16</inkml:trace>
  <inkml:trace contextRef="#ctx0" brushRef="#br0" timeOffset="39996.86">8574 9873 1079 0,'1'-7'83'15,"2"-3"93"-15,-2 2-56 16,-2-3 23-16,-6 3-5 0,-3-2-23 16,-5-1-19-16,-8 2-40 15,-8-1-16-15,-5 9-27 16,-5 3-5-16,0 11-9 16,4 3-2-16,9 4-5 15,7 4-2-15,11-3-2 16,7 2 1-16,10 1 0 15,3 1 1-15,15-2 3 16,6-3 0-16,6 1 2 16,9 0 1-16,-1 2 3 15,-4 0 1-15,-16 1 4 16,-12 1 0-16,-21 4 1 16,-8-1 0-16,-16-5 1 15,-2-5 1-15,0-15 0 16,2-9-1-16,12-18-3 15,2-9-1-15,14-18-4 16,4-4 0-16,16 0 2 0,5 6 0 16,9 14 2-16,4 8 0 15,6 11-58-15,0 5-77 16,4 11 78-16</inkml:trace>
  <inkml:trace contextRef="#ctx0" brushRef="#br0" timeOffset="40461.66">8781 10119 1331 0,'9'2'158'0,"-3"3"-74"16,0-1 2 0,-1 4-35-16,2 4-13 0,-2-2-26 15,2 5-7-15,-5 0 0 16,0-3 0-16,1-5 3 15,-3-6 1-15,-2 0 0 16,-3-4-2-16,1-7-1 16,3-2-2-16,5-5 3 15,2 0 7-15,7-2 9 16,3 2 1-16,4 2-6 16,8 5-7-16,-1 5-11 15,-4 2 0-15,1 9-3 16,-7 6 1-16,-6 9 1 15,-1 6 1-15,-7 1 2 16,-1-1 1-16,1-7-2 16,4 0-1-16,6-12 1 0,-1-8 0 15,8-9 7-15,-4-9 11 16,-2-8 18-16,1-2 9 16,-5-3 12-16,-3 3-2 15,-8 5-12-15,-5 3-6 16,-7 7-22-16,-4 3-7 15,-3 6-63-15,-1 3-44 16,3 2-130-16,3 1-165 0,7-3 226 16</inkml:trace>
  <inkml:trace contextRef="#ctx0" brushRef="#br0" timeOffset="40811.54">9198 9981 1027 0,'19'18'119'0,"-1"2"78"15,-3 3-49-15,-3 3-68 16,-2-3-15-16,-4-7-12 16,-3-5 5-16,-3-15-1 15,0-7-9-15,0-12-14 16,1-3-14-16,3-3-12 16,0 4 7-16,1 8 11 15,-1 6 1-15,2 10 0 16,3 6-9-16,3 13-13 15,0 4 0-15,7 0-3 16,4-1-1-16,5-11-1 16,0-5 0-16,0-10 8 15,-6-6 4-15,-3-8 8 0,-4 0 5 16,-4-2-5-16,-2 1-2 16,-6-2-7-16,-2-1-4 15,-2 0-29-15,-2 1-47 16,3 4-151-16,-3 0-195 15,10 7 225-15</inkml:trace>
  <inkml:trace contextRef="#ctx0" brushRef="#br0" timeOffset="41043.21">9799 9744 1412 0,'10'6'130'0,"-13"3"79"15,-5 3-50-15,-16 3-65 16,-7 4-35-16,1 3-39 15,1 0-9-15,12-4-10 16,6-4-5-16,15-7-5 16,8 0 1-16,13 2 1 15,7 1 5-15,2 6 3 16,-1 1 1-16,-9 5 4 16,-10 2 3-16,-23 9 3 15,-11 4 0-15,-25 8-14 16,-10 2-48-16,-14 13 33 15</inkml:trace>
  <inkml:trace contextRef="#ctx0" brushRef="#br0" timeOffset="44719.87">18424 15886 496 0,'14'-5'80'16,"-4"1"78"-16,2 2-30 16,-2 5-8-16,-3 0 10 15,-5 4 11-15,-4 1 1 16,-7 1-22-16,2 0-21 15,1-2-30-15,4 2-14 0,3 0-26 16,-2 3-10-16,3 9-15 16,0 4-4-16,0 10-3 15,1 5-3 1,5 6-13-16,-2-2-1 0,3-6 0 16,1-3 1-16,4-7 13 15,4-5 2-15,5-2-1 16,3-3 1-16,-2-2-1 15,3-4 0-15,8-5-1 16,5-2 2-16,10-5 0 16,11-2 0-16,5-5 2 15,1 0 0-15,2-2 2 16,-3 1 0-16,4 2 0 16,3-1 2-16,5-3 1 15,1 0 10-15,-6 0 7 16,-7-1 2-16,-8 5 7 15,4 0-7-15,-1 2-3 16,-3 2-2-16,-9 1-5 0,-16 0-1 16,-16 1 1-16,-8 0 3 15,-7-3 24-15,-4-3 11 16,2-8 19-16,0-3 9 16,0-10-4-16,3-4-2 15,2-10-10-15,1-1-9 16,-2-10-19-16,3-2-13 15,-5-5-17-15,-3-1-29 16,-5 9-109-16,0 5-88 0,-5 23 108 16</inkml:trace>
  <inkml:trace contextRef="#ctx0" brushRef="#br0" timeOffset="45442.23">18888 16753 326 0,'-9'-6'11'16,"-3"-3"7"-16</inkml:trace>
  <inkml:trace contextRef="#ctx0" brushRef="#br0" timeOffset="45850.06">18855 16623 528 0,'8'-7'98'0,"1"3"115"15,-7 0-12-15,3 2-4 16,-3 0-7-16,5-1-28 15,2-1-12-15,5-1-27 16,1-2-14-16,4-2-25 16,5 2-17-16,-2 1-32 15,-2 3-13-15,-3 4-17 16,-1 4-2-16,-5 6 1 16,-3 3 2-16,-7 4-1 15,1 4-8-15,-11 3-30 16,-4 1-10-16,0-1-2 15,-3-1 7-15,6-7 28 16,8-3 9-16,1-4-3 0,1-2-1 16,4-1-1-16,1 1 1 15,8 0 6-15,2 0 7 16,6 1 12-16,-1 1 10 16,-2 0 16-16,-2 3 0 15,-11 1 2-15,-4 0-4 16,-12 0-16-16,-8 0-4 15,-7 3-14-15,-6 0-11 16,-8 1-55-16,-7-2-39 0,-6-2-130 16,-1 0-184-16,11 2 239 15</inkml:trace>
  <inkml:trace contextRef="#ctx0" brushRef="#br0" timeOffset="46185.82">18317 17361 2018 0,'4'-5'29'0,"0"2"31"0,1 3-15 15,-1 6-8-15,0 5-14 0,-1 13-17 16,1 3-3-16,-2 11-5 16,1 4-5-16,2-4-25 15,1-1-23-15,5-12-62 16,4-8-46-16,1-14-134 15,-1-6 160-15</inkml:trace>
  <inkml:trace contextRef="#ctx0" brushRef="#br0" timeOffset="46311.73">18263 17234 1263 0,'-1'5'69'15,"2"-2"18"-15,11-5-105 0</inkml:trace>
  <inkml:trace contextRef="#ctx0" brushRef="#br0" timeOffset="46545.81">18592 17363 688 0,'4'27'183'15,"1"-7"203"-15,0-1-179 16,-3-11-96-16,-4-3-40 15,0-5-37-15,-1-6 3 16,1-5 7-16,0-1 4 0,4-5 10 16,-1 0-2-1,7 3-4-15,3 2-5 0,0 8-11 16,1 2-10-16,0 8-16 16,3 6-6-16,0 4-46 15,3 6-41-15,2-1-253 16,0 1 202-16</inkml:trace>
  <inkml:trace contextRef="#ctx0" brushRef="#br0" timeOffset="47180.49">19065 17343 1215 0,'-5'2'242'15,"-3"-1"289"-15,-3 1-388 16,1-1-42-16,-7 6-90 15,1 6-27-15,-4 10-52 16,8 1-21-16,2 5-15 0,5-3 12 16,10-4 38-16,1-3 22 15,8-9 19-15,4-6 4 16,-4-11 6-16,4-7 5 16,-5-13 18-16,2-6 8 15,-4-9 23-15,-3-8 8 16,-3-10 12-16,-5-3 3 15,-6-6-8-15,-3 2-10 0,-1 17-24 16,1 7-7-16,3 25-1 16,-1 12-2-16,3 16-10 15,1 12-6-15,2 18-17 16,4 6-4-16,6 17-20 16,1 3-12-16,2 2-7 15,3-3 2-15,6-11-12 16,1-7 16-16,11-15 9 15,0-6 2-15,4-14 39 16,11-9 8-16,-3-13 23 16,2-9 15-16,-4-10 24 15,-9-4 5-15,-9-1-7 16,-5-1-10-16,-12 4-13 16,-4 6-8-16,-11 11-6 15,-2 7-5-15,-5 14-14 16,-5 8-9-16,1 13-15 15,-2 8-4-15,7 6-1 0,4 1 3 16,9-4 2-16,10-8 4 16,10-13 1-16,6-7 6 15,6-15 5-15,1-7 6 16,6-12 3-16,4-3-5 16,-1-5 0-16,0 1-5 15,-3 2-19-15,-5 2-46 16,-19 9-233-16,-10 4 188 15</inkml:trace>
  <inkml:trace contextRef="#ctx0" brushRef="#br0" timeOffset="47357.94">19645 17229 1902 0,'2'6'155'0,"3"5"95"16,0 6-69-16,7 10-86 15,1 2-32-15,8 6-43 16,7 0-14-16,0-4-21 16,-1 0-23-16,3-5-93 15,-8 0-87-15,0 0 116 16</inkml:trace>
  <inkml:trace contextRef="#ctx0" brushRef="#br0" timeOffset="47829.89">18970 17931 1592 0,'-3'-14'141'15,"3"1"109"-15,-1 1-70 0,0 7-14 16,0 5-27 0,1 15-47-16,1 7-27 0,4 23-55 15,-5 5-11-15,0 12-24 16,0-1-8-16,0-5-18 16,0-3-12-16,5-18 7 15,-1-5 9-15,-4-17 21 16,4-10 12-16,-1-13 9 15,0-11-3-15,7-6 3 16,4-7 1-16,7 7 1 16,3 6 1-16,4 13 2 15,0 8 1-15,2 9 2 16,-5 0 3-16,-7 5 5 16,-6 7 3-16,-12 2 3 15,-11 8-1-15,-10-6-7 16,-10 3-12-16,-4-5-51 15,-1-6-53-15,0-8-146 0,-2-9-173 16,-9-9 235-16</inkml:trace>
  <inkml:trace contextRef="#ctx0" brushRef="#br0" timeOffset="48015.74">19291 18091 1616 0,'25'18'146'16,"-2"2"77"-16,-11 2-76 0,-4 5-87 16,-6-9-34-16,-2 10-62 15,-1-7-30-15,1-5-59 16,2 2-49-16,3-13-199 16,4-1 224-16</inkml:trace>
  <inkml:trace contextRef="#ctx0" brushRef="#br0" timeOffset="48154.33">19345 17912 1475 0,'-22'-4'144'0,"1"1"71"16,5 3-75-16,4-1-117 16,5-1-65-16,7-6-126 15,3-3-113-15,12-6 145 16</inkml:trace>
  <inkml:trace contextRef="#ctx0" brushRef="#br0" timeOffset="48280.66">19509 17739 764 0,'23'3'181'0,"-2"6"178"0,-3 7-75 15,-6 13-101-15,-3 6-39 16,-7 16-69-16,0 7-29 16,-3 8-121-16,-2 2-66 15,2-4 71-15</inkml:trace>
  <inkml:trace contextRef="#ctx0" brushRef="#br0" timeOffset="48678.91">19529 18085 1461 0,'16'-32'139'0,"9"-1"87"16,9 2-66-16,15 1-67 15,9-1-27-15,1 3-26 16,-1 4-11-16,-16 2-12 16,-11 6-2-16,-15 8 3 15,-7 2 3-15,-7 10 2 16,-4 4-9-16,-7 8-51 16,-4 9-37-16,-6 9-43 15,1 3 6-15,-5 7 47 16,5-4 36-16,11-8 44 15,5-9 2-15,18-11 5 0,5-3 1 16,7-4 13-16,2 2 13 16,0-4 17-16,1 1-4 15,-6 6 2-15,-7 3 3 16,-17 4-4-16,-8-1-1 16,-15 1-25-16,-8 4-13 15,-12 5-58-15,-14 7-58 16,-24 4 252-16,-7 2-162 0</inkml:trace>
  <inkml:trace contextRef="#ctx0" brushRef="#br0" timeOffset="52461.2">14454 15994 707 0,'-6'-6'147'15,"-2"0"146"-15,0 1-37 16,0 6-79-16,0 0-43 16,1 4-70-16,3 1-22 15,2-1-29-15,1 0-8 16,2 8-7-16,3 5-4 15,-2 16-1-15,1 7 0 0,-2 14-1 16,-1 6 1 0,-1 10 1-16,0-1 3 0,1-4 3 15,4-8 0-15,5-13 0 16,3-5 0-16,13-11-4 16,15-3-1-16,14-9-2 15,7-5-1-15,14-9 2 16,5-3 1-16,25-7 0 15,6-2 1-15,8-2 1 16,7-2 0-16,0 2 2 16,0 0 1-16,13 1-1 15,1-3 2-15,-8-7 11 16,4-1 3-16,8-8 4 16,-8 0-3-16,7 2-8 15,0-3-3-15,-15 5-2 16,-1 2 1-16,4 4 0 15,-10 4-1-15,-15 6 0 16,-5 6 0-16,-23 9 12 0,-4 4 4 16,0 1 10-16,-5 2 5 15,-8-3 4-15,-8-3 2 16,-16-3-6-16,-5-2 4 16,0-7-1-16,0 0-1 15,1-5-3-15,1-2-6 16,-4 1-13-16,-4-4-2 0,-10-1 23 15,0 0 8-15,-8 0 14 16,-3 1 1-16,3 2-25 16,0 1-10-16,-1 2-18 15,-2 3-3-15,0-1-1 16,1 0 2-16,-1-1 2 16,1-3 3-16,-2-4 6 15,-5-3-1-15,0-9-3 16,2-2-5-16,0-5-24 15,5-7-25-15,-5-3-93 16,-6-3-67-16,-5-2 105 16</inkml:trace>
  <inkml:trace contextRef="#ctx0" brushRef="#br0" timeOffset="52982.76">15946 16875 803 0,'-8'-4'137'0,"0"1"177"16,-1 3-113-16,0-1-39 16,-5 0-7-16,0-3-24 15,3 1-7-15,1 4-16 16,5 2-12-16,-1 5-32 16,1 4-19-16,4 14-31 15,-2 8-11-15,2 22-8 16,-1 10-1-16,0 20 0 0,-2 3-5 15,0 1-39-15,-3-4-19 16,-3-12-65-16,-4-6-34 16,2-10-146-16,-3-6-128 15,-1-17 247-15</inkml:trace>
  <inkml:trace contextRef="#ctx0" brushRef="#br0" timeOffset="53170.83">15568 17435 1192 0,'-13'-17'214'0,"1"0"219"16,4 0-141-16,9 2-114 16,6-2-44-16,9-3-62 15,7-3-20-15,8-8-29 16,6-3-7-16,13-1-16 16,14 0-2-16,4 6-44 15,-2 6-44-15,-10 10-114 16,-9 4-69-16,-7 9 139 15</inkml:trace>
  <inkml:trace contextRef="#ctx0" brushRef="#br0" timeOffset="53863.54">16442 17151 1470 0,'-8'4'182'0,"0"-1"175"15,3-3-190-15,-6-4-103 0,-1-1-29 16,-12-1-56-16,-9 0-18 16,-9 6-27-16,-3 6-6 15,0 16 21-15,3 13 14 16,10 13 18-16,0 2 6 16,13 2 3-16,4-5 2 15,14-14 4-15,3-6 0 16,11-16 2-16,1-6 5 15,7-10 15-15,0-7 7 16,0-12 6-16,2-3-3 16,-3-6-4-16,-1 1-4 0,-4 8-3 15,0 3 2-15,-6 12 0 16,-2 7 0-16,-1 12-3 16,-2 9-4-16,4 8-7 15,5 6-3-15,2-4-2 16,2-5 0-16,8-11 0 15,0-5 0-15,5-8 0 16,-2-5 6-16,-3-12 18 16,1-4 8-16,1-8 10 15,2-4-2-15,-3 1-13 16,-1 3-7-16,-10 7-8 16,-5 8-2-16,-8 14 7 15,-3 6 3-15,-7 17 0 16,-1 6 3-16,-1 12-12 0,3 5-6 15,6 7-5-15,3 7-2 16,3 9-4-16,2 9-14 16,-9 3-22-16,-3-1-13 15,-7-2-1-15,-8-6 16 16,-3-7 21-16,-2-6 16 16,-5-18 2-16,-4-7-3 15,-4-26 11-15,-8-5 12 16,-1-19 27-16,2-16 8 15,19-7-7-15,14-13-7 16,35-11-27-16,17-3-4 16,25-13-8-16,9-3-4 0,24-8-9 15,17-3-20-15,11 1 21 16</inkml:trace>
  <inkml:trace contextRef="#ctx0" brushRef="#br0" timeOffset="64951.44">13923 8742 355 0,'-8'-5'110'0,"3"0"91"16,3-1-4-16,0-1 4 16,3 0-9-16,-1 2-12 15,2 3-14-15,-2 2-5 16,0 0-20-16,0 0-14 0,0-2-27 15,5 2-10-15,11 0-10 16,4-2 7-16,19-3 0 16,20-3 0-16,25-2-18 15,15-2-16-15,32-2-23 16,0-2-17-16,10-3-8 16,3 2 0-16,-18 2-3 15,-9 3 0-15,-29 4-3 16,-22 3-16-16,-36 5-59 15,-17 0-43-15,-21 2-180 16,-13 1-258-16,-25 5 327 16</inkml:trace>
  <inkml:trace contextRef="#ctx0" brushRef="#br0" timeOffset="65433.08">14185 8464 718 0,'12'6'183'0,"-2"-1"232"16,2-1-151-16,-7 0-56 16,-2 1-39-16,-9-2-69 15,-3-1-25-15,-7 0-33 16,-7-1-19-16,0 3-15 16,1 3-4-16,-10 6-8 15,1 1 2-15,-5 7 0 16,-9 4-1-16,2 5 2 15,1 3 1-15,8-2 0 16,9-3 1-16,3-5-1 16,12-2 0-16,5-7 1 15,3-1 4-15,25-3 17 16,-1 1 15-16,23 5 12 16,11 2-3-16,18 3-12 15,8-2-12-15,3-4-14 16,-1 3-5-16,-9-2-52 0,-2 3-66 15,-7 5 67-15</inkml:trace>
  <inkml:trace contextRef="#ctx0" brushRef="#br0" timeOffset="71084.35">909 8654 632 0,'0'-2'154'16,"5"-1"104"-16,10-2-44 16,7 1-12-16,21 4-63 15,12 1-16-15,19 5-40 16,4 3-22-16,5 3-28 16,4 2-14-16,4 0-18 15,1 1 0-15,-11-1 5 0,-13-2 1 16,-21-1 5-16,-9 0-21 15,-17-2-67-15,-4-4-53 16,-11-10-351-16,-1-11 298 16</inkml:trace>
  <inkml:trace contextRef="#ctx0" brushRef="#br0" timeOffset="71373.33">1593 8409 1041 0,'-4'12'132'0,"0"5"97"15,5 0-40-15,9 4-62 16,3-3-27-16,10-1-25 16,4 3-17-16,7-5-19 15,1 0-2-15,9 1-11 16,1 1-2-16,5 7-6 16,-2 2-8-16,-7 7-3 15,-6 3 12-15,-19 5 25 16,-10 1 10-16,-20 2 11 15,-11-2-7-15,-17-4-20 16,-8 0-7-16,-10-2-12 16,-11 3-5-16,-19 3-33 15,-10 6-55-15,-13 1-350 16,-14 9 276-16</inkml:trace>
  <inkml:trace contextRef="#ctx0" brushRef="#br0" timeOffset="106037.75">21000 8253 513 0,'-5'-2'127'16,"2"0"148"-16,3-1-27 16,1 0-10-16,6-2-27 15,4 2-35-15,-3 0-19 16,7 4-18-16,1 7-7 15,-7 10-36-15,1 9-21 16,-4 17-43-16,-2 6-15 0,0 11-11 16,-4 1-1-16,0 7-3 15,-8 4 4-15,-1 1-55 16,-3-4-34-16,2-6-100 16,1-12-62-16,4-16-121 15,2-6-133-15,3-17 289 16</inkml:trace>
  <inkml:trace contextRef="#ctx0" brushRef="#br0" timeOffset="106452.59">21086 8737 695 0,'4'-10'140'0,"-2"0"111"16,5 0-32-16,-7 2-64 0,0 1-38 16,-4 2-24-16,-4 0-12 15,4 2-8-15,5 0-3 16,5 1-15-16,2-1-1 16,6-1 1-16,1 1 2 15,3-1 2-15,3 1-12 16,-1 0-15-16,-3 1-7 15,4 3-15-15,-1 2 0 16,-5 5-7-16,2 3-3 0,-4 3 0 16,2 4 1-16,-3 3-1 15,-2 0 2-15,-7 2 1 16,-6 0-1-16,-10 2 2 16,-2-1 1-16,-8-1-1 15,-2 1 0-15,-7-2-10 16,-5-5-14-16,-6-6-42 15,3-5-32-15,1-10-69 16,12-2-75-16,17-7 135 16</inkml:trace>
  <inkml:trace contextRef="#ctx0" brushRef="#br0" timeOffset="106725.18">21559 8193 1599 0,'3'-8'122'0,"-2"8"66"0,1 9 0 16,0 20-48-16,1 16-21 15,0 18-40-15,-3 7-21 16,-5 8-29-16,0 2-10 15,-4 7-26-15,4 0-27 16,7-4-70-16,-2-12-47 0,3-26-97 16,10-11-65-16,4-23 176 15</inkml:trace>
  <inkml:trace contextRef="#ctx0" brushRef="#br0" timeOffset="106982.48">21748 8718 1437 0,'-6'22'99'0,"0"6"38"16,-2 6-23-16,1 4-65 16,3-2-10-16,5-10-13 15,5-4 9-15,10-14 23 16,5-6 14-16,16-8 14 16,1-4-3-16,1-7-9 15,-2 2-3-15,-14-3 0 16,-4 0-1-16,-19-3-21 15,-9-6-9-15,-23-2-34 16,-13-2-25-16,1 3-41 16,2 6-29-16,17 8-94 15,4 2-93-15,18 3 154 0</inkml:trace>
  <inkml:trace contextRef="#ctx0" brushRef="#br0" timeOffset="107197.02">22182 8618 1099 0,'13'7'217'16,"-7"0"214"-16,-6 2-152 0,-14 1-86 16,-4 5-54-16,-4 6-51 15,1 5-20-15,3 8-33 16,3 2-13-16,8-3-19 16,4-2-7-16,13-10-6 15,8-6-13-15,14-3-42 16,3-9-34-16,10-5-102 15,2-10-76-15,7-17 152 16</inkml:trace>
  <inkml:trace contextRef="#ctx0" brushRef="#br0" timeOffset="107388.73">22491 8178 1443 0,'-5'-6'177'16,"0"6"108"-16,-4 21-82 15,6 11-31-15,1 20-53 16,1 11-14-16,7 9-52 16,-13 3-17-16,7 4-23 15,-2-4-10-15,-4-3-71 16,6-7-56-16,-1-7-139 0,4-14-160 16,10-13 242-16</inkml:trace>
  <inkml:trace contextRef="#ctx0" brushRef="#br0" timeOffset="107813">22706 8555 1430 0,'-12'13'107'0,"-9"7"51"16,-4 2-16-16,-8 8-40 15,1 3-20-15,6-1-25 16,6-1-19-16,10-6-23 15,4-3-8-15,14-10-5 16,8-5-2-16,15-7 8 16,13-4 7-16,22-5 5 15,7 0 3-15,-5-9 2 16,2-1 6-16,-18-2 20 0,-11-3 11 16,-5 4 12-16,-7 0 0 15,-13 2-3-15,-7 4-14 16,-12 6-22-16,-6 6-9 15,-3 10-26-15,-2 4 1 16,7 6-2-16,7 2-1 16,9 3-1-16,7 4 2 0,6 1 0 15,2 1 1 1,-6-1 2-16,-7-2 1 0,-9-3-1 16,-10-2 1-1,-16-5-1-15,-5-2-12 0,-8-6-45 16,-5-5-28-16,-5-6-79 15,-6 0-49-15,-23-3 119 16</inkml:trace>
  <inkml:trace contextRef="#ctx0" brushRef="#br0" timeOffset="108125.14">20829 9220 1279 0,'2'4'90'16,"24"6"30"-16,11-2 54 0,53-2 22 15,18-1 20-15,64-8-46 16,16 0-13-16,35-8-52 15,16-1-40-15,-3-3-48 16,-2-3-5-16,-23 0-7 16,-20 0 4-16,-31 3-3 15,-15-2-17-15,-41 4-75 16,-18 1-73-16,-36-1 81 0</inkml:trace>
  <inkml:trace contextRef="#ctx0" brushRef="#br0" timeOffset="108770.77">22425 7662 1209 0,'19'1'139'0,"-8"0"101"16,2-1-42-16,-8-2-16 15,6-1-25-15,-3-1-22 16,-7-1-24-16,-5-2-54 16,-17 0-21-16,-19-1-29 15,-1 4-5-15,-19 4-6 16,1 4-1-16,11 7-3 15,4 2 0-15,21 6-3 16,10 1-1-16,16 4 0 16,10 2 2-16,11 6 5 15,5-3 3-15,-1 4 2 16,0-1 0-16,-12 0 1 0,-8-3 2 16,-17-5 5-16,-10-4 2 15,-9-10 7-15,-3-8 1 16,4-8 2-16,4-8 0 15,11-11 7-15,8-2-1 16,14-6-8-16,9-1-5 16,18 0-15-16,11 2-2 0,18 1 2 15,5 2-2-15,-9 3-18 16,-11 2-26-16,-20 6-90 16,-5 3-110-16,-4 6 137 15</inkml:trace>
  <inkml:trace contextRef="#ctx0" brushRef="#br0" timeOffset="108965.13">22625 7644 1312 0,'11'8'161'0,"-1"3"131"16,3 3-111-16,-3 7-55 16,-7 2-45-16,-4 6-36 15,-6 6-20-15,-1-1-27 16,-2 4-29-16,4-4-85 15,3-2-51-15,2-4-306 16,1-6 279-16</inkml:trace>
  <inkml:trace contextRef="#ctx0" brushRef="#br0" timeOffset="109354.16">22713 7778 1439 0,'9'-33'131'0,"3"5"108"0,3 4-24 15,-2 7-30-15,5 3-15 16,6 3-58-16,-1 2-28 0,4 3-48 16,2 2-19-1,-4 4-11-15,-1 4-5 0,2 3-2 16,-7 3-2-16,-7 6-2 16,-6 1-1-16,-10 4 3 15,-5 0 1-15,-13 0-2 31,-5-1 2-31,-3-4-1 0,-6-3-1 0,6-6 4 16,4-3 0-16,15-4-4 16,13 0-2-16,21 1-2 15,12 4 1-15,1 4 12 16,1 2 6-16,1 1 8 16,-6 4 0-16,7 1-7 15,-5 3-2-15,-14-2 7 16,-15 0 1-16,-24-2 5 15,-13 4-2-15,-24-2-9 16,-7-1-5-16,-34-1-37 16,-9-2-32-16,-10 1-76 0,-27-3 71 15</inkml:trace>
  <inkml:trace contextRef="#ctx0" brushRef="#br0" timeOffset="122607.3">10283 8607 445 0,'1'1'137'16,"-4"1"145"-16,-2 1-50 16,-2 1-94-16,2 1-32 15,-1 0-47-15,4 1-11 16,-2 3-9-16,-3 4-3 15,6 11-9-15,0 4-12 0,-1 5-8 16,4 1-3-16,3-7 15 16,3-4 9-16,9-11 23 15,-1-5 12-15,6-9 13 16,-3-5 4-16,-5-7-3 16,4-3-2-16,-9-1-21 15,-1-2-10-15,-5 2-16 16,-3-1-7-16,-6 0-8 15,1 4-3-15,-8 3-7 16,1 1-1-16,-1 5-30 16,-1 2-36-16,3 4-100 15,3 1-80-15,6 2 126 16</inkml:trace>
  <inkml:trace contextRef="#ctx0" brushRef="#br0" timeOffset="122877.73">10718 8616 876 0,'7'-2'149'15,"-5"1"134"-15,1 2-36 16,-6 7-35-16,-2 2-38 0,5 9-47 15,-3 4-28-15,3 8-49 16,-2 3-16-16,-3 2-24 16,4 1 2-16,1-5-81 15,2-3-57-15,3-3-283 16,2-3 223-16</inkml:trace>
  <inkml:trace contextRef="#ctx0" brushRef="#br0" timeOffset="123189.91">10954 8711 966 0,'1'-3'131'16,"3"-2"64"-16,4 1-34 15,7 0 7-15,6 0-71 16,5 3-23-16,3 2-43 15,0 4-14-15,-5 7-14 0,-8 5-1 16,-13 8 1-16,-6 3 1 16,-13 7 1-16,-7 0 0 15,-5-6 0-15,1-1-1 16,12-7-4-16,8-3 0 16,16-4-2-16,8-5 1 15,15-6 1-15,3-3 0 16,8-7 2-16,0 0-25 0,-3-5-178 15,-2-3 139-15</inkml:trace>
  <inkml:trace contextRef="#ctx0" brushRef="#br0" timeOffset="123572.03">11636 8621 707 0,'7'3'164'16,"0"0"126"-16,5 0-126 16,-3-1-6-16,6 1-79 15,-1 0-20-15,0 2-19 16,-1 0-9-16,-4 0-17 16,-1 4-3-16,-6 1-3 15,-2 3 0-15,-5 4-1 16,-1 2 0-16,-5 1-3 0,6-1 0 15,0-4-4-15,5-1 10 16,7-6 16-16,2 0 8 16,6-1 11-16,2-3-3 15,-1-2-10-15,0 0-5 16,-1 0-5-16,-5 2-2 16,-10 4-1-16,-5 0-3 15,-12 5-11-15,-4 1-20 16,-5 3-63-16,0 0-41 0,-2-3-116 15,3-4-83 1,5-6 176-16</inkml:trace>
  <inkml:trace contextRef="#ctx0" brushRef="#br0" timeOffset="123954.83">12173 8580 976 0,'2'-3'92'0,"2"3"56"16,-2 0 10-16,-1 5-16 15,1 5-35-15,-4 5-49 16,-3 7-19-16,-1 5-25 15,-2 2-8-15,-4 5-3 0,8-5-2 16,4-5-3-16,-1-6-2 16,7-13-5-16,4-2-2 15,1-9 0-15,6-2 3 16,0-3 4-16,-2-1 3 16,0 5 2-16,-2 6 1 15,-4 10 6-15,-2 9 1 16,-7 9 1-16,-3 4-1 15,-4 0-5-15,-3-1-10 0,2-3-172 16,1-2 128-16</inkml:trace>
  <inkml:trace contextRef="#ctx0" brushRef="#br0" timeOffset="124261.8">12560 8713 803 0,'1'7'95'0,"-2"2"77"16,-5 2-38-16,1 3-19 15,-4 4-43-15,5 0-37 16,4-2-1-16,5 0-4 15,1-3-4-15,5-2-11 0,1 4-4 16,5-3 10-16,3 2 4 16,-1 0 2-16,-3-1-5 15,-7 2-8-15,-4-1-4 16,-6-1-25-16,-6 0-52 16,-4-2 42-16</inkml:trace>
  <inkml:trace contextRef="#ctx0" brushRef="#br0" timeOffset="124438.04">12571 8786 1470 0,'40'-12'138'16,"1"-1"48"-16,8-4-34 16,6-4-36-16,10-6-63 15,-3-1-23-15,-4-1-18 16,-5 0-29-16,-8 4-131 15,0 4-135-15,-4 10 142 16</inkml:trace>
  <inkml:trace contextRef="#ctx0" brushRef="#br0" timeOffset="124704.4">13225 8652 625 0,'-8'36'179'16,"-2"3"133"-16,-4-1-81 15,0 2-45-15,4-2-88 0,2-2-35 16,5-4-40-16,3-7-12 15,10-3-9-15,4-8-2 16,11-9 2-16,5-3 0 16,6-7 2-16,1-2 4 15,-8-5 30-15,-1 2 15 16,-10-2 39-16,-6 1 21 16,-7 3 7-16,-9-2-11 15,-12 10-45-15,-7 1-26 16,-22 12-44-16,-3 3-39 15,-4 1-103-15,2-1-111 0,22-2 131 16</inkml:trace>
  <inkml:trace contextRef="#ctx0" brushRef="#br0" timeOffset="125006.94">13520 8718 1068 0,'7'-5'120'0,"1"2"86"16,9-1-18-16,3 1-33 15,10-2-28-15,10-2-26 16,4 1-9-16,1 2-15 15,-5 2-10-15,-10 7-28 0,-11 5-10 16,-7 15-13-16,-10 6-6 16,-11 12-1-16,-6 9-2 15,-17 8-9-15,-7 6 0 16,-15 15-101-16,-5 4-94 16,6 23 113-16</inkml:trace>
  <inkml:trace contextRef="#ctx0" brushRef="#br0" timeOffset="132287.81">2332 8734 543 0,'-9'10'115'16,"0"1"97"-16,0-2-121 16,-2 0-10-16,2-2-26 15,2-4 7-15,4 0 15 16,2-1-15-16,4 4-22 16,2 5-12-16,2 8-19 15,-1 6-6-15,4 6-2 16,1 0 0-16,9-9-1 0,3-7 0 15,4-15 29-15,1-4 19 16,-2-10 24-16,-6-5 11 16,-8-6-7-16,-5-1-9 15,-8-3-16-15,-5 2-7 16,-9 3-22-16,-5 2-9 16,-10 6-18-16,0 2-16 15,3 9-44-15,5 5-53 16,13 10 64-16</inkml:trace>
  <inkml:trace contextRef="#ctx0" brushRef="#br0" timeOffset="132602.2">2604 8799 703 0,'2'8'101'0,"-2"6"87"16,3-1-9-16,-2 6-61 15,0 4-24-15,6 0-41 16,-2 1-20-16,3-4-12 16,1-5 4-16,2-6 17 15,-1-4 7-15,4-6 10 16,0-2-3-16,-1-7-14 16,3-1-5-16,-7-5-2 15,-2-5 1-15,-7 1-1 0,-3 0-3 16,-8 2-13-1,-3 4-4-15,-4-3-24 0,-2 1-24 16,1 6-40-16,3 4-34 16,10 11-145-16,1 3-128 15,12 3 208-15</inkml:trace>
  <inkml:trace contextRef="#ctx0" brushRef="#br0" timeOffset="132866.9">2857 8791 878 0,'5'5'127'0,"-7"4"103"16,0 5-49-16,-14 4-91 16,2 4-15-16,4 4-25 15,2 0-10-15,15-5-7 16,6-3-7-16,10-7 6 16,6-5 6-16,1-6 12 15,-2-4 7-15,1-7 1 16,-1-2 7-16,-11-2-4 15,-1-4-2-15,-13 2-9 16,-3-1-12-16,-6 1-11 16,-7 4-9-16,-3-1-63 15,-5 6-47-15,4 2-186 16,9-1 155-16</inkml:trace>
  <inkml:trace contextRef="#ctx0" brushRef="#br0" timeOffset="133009.39">3189 8785 1347 0,'5'12'133'16,"-5"-1"64"-16,0-4-52 15,-6-8-106-15,3-5-34 16,3-12-105-16,0-1-182 16,13-10 162-16</inkml:trace>
  <inkml:trace contextRef="#ctx0" brushRef="#br0" timeOffset="133126.92">3495 8822 1181 0,'-2'23'69'15,"-1"-5"26"-15,-1-9-71 16,1-8-75-16,6-13 30 16</inkml:trace>
  <inkml:trace contextRef="#ctx0" brushRef="#br0" timeOffset="133261">3730 8822 1168 0,'-4'19'147'15,"-2"-1"100"-15,-6-7-142 16,2-5-35-16,2-10-94 16,5-8-82-16,9-13 63 15</inkml:trace>
  <inkml:trace contextRef="#ctx0" brushRef="#br0" timeOffset="133381.32">3954 8755 1148 0,'4'18'84'15,"-3"-4"33"-15,-1-4-37 16,0-9-94-16,0-3-119 16,4-12 85-16</inkml:trace>
  <inkml:trace contextRef="#ctx0" brushRef="#br0" timeOffset="133719.95">4260 8661 1152 0,'-3'7'140'16,"1"4"74"-16,-2 8-63 15,4 5-43-15,1 7-52 16,3 1-11-16,6 1-17 16,0-5-6-16,6-8-6 15,1-5-4-15,5-12 3 16,1-4 12-16,0-11 19 16,-1-5 9-16,1-7 5 0,-1-3 5 15,-5-1 10-15,-5 1 2 16,-13 4-4-16,-10 3-14 15,-11 8-33-15,-7 4-17 16,-10 11-70-16,1 8-45 16,-4 17 108-16,-6 5-56 15</inkml:trace>
  <inkml:trace contextRef="#ctx0" brushRef="#br0" timeOffset="135551.76">14654 15723 2221 0,'-19'7'61'0,"6"1"-37"16,5-1-29-16,9-1-19 0,5-1-18 15,10 0-4-15,4-3 1 16,14 1 19-16,6-1 13 16,20 1 9-16,17 3 0 15,21 3 2-15,12 1 1 16,39-3 5-16,-2-3 11 16,25-8 8-16,13-6 3 15,-8-5-2-15,24-4-9 16,-8 5-9-16,0 3-4 0,-1 9-5 15,-11 7-3-15,-1 16-64 16,-12 8-22-16,-6 9 4 16,-11 1 4-16,-31-7 73 15,-14-3 27-15,-29-9 36 16,-13-4 16-16,-16-9 19 16,-12-4 6-16,-22-5-10 15,-11-1-7-15,-30-4-26 16,-16-5-22-16,-27-1-58 15,-20-2-27-15,-37 4-53 16,-11 0-11-16,-43 3 15 16,-7 2 16-16,-3 1 59 15,-5 0 22-15,5 0 19 16,2 1-1-16,9 2 4 16,-2 3 3-16,18 3 0 15,5 1 1-15,-9 2-13 16,17-5-13-16,0 1-14 0,7-4-2 15,32-4 3-15,11-2 11 16,31-6 10-16,12 1 5 16,21 1 9-16,9 3 7 15,17 4 6-15,13 3-6 16,20 6-12-16,13 3-7 16,24 7 4-16,15 1 9 15,33 0 24-15,9 1 16 0,31-7 9 16,7 0-1-1,10-1-27-15,17-2-13 0,-6 7-18 16,11 1-1-16,0-1 7 16,-5 3-2-16,0-2-1 15,-16-1 0-15,-10-3 1 16,-9-4 3-16,-37-4 4 16,-13-2 3-16,-38-4 2 15,-20 0 1-15,-22-4-6 16,-16 0-17-16,-32-1-36 15,-16 1-19-15,-52 2-26 16,-17 1 0-16,-40 3 14 16,-20 0 13-16,-3-1 19 15,-12 2 16-15,7 2 16 16,-4 0 4-16,8-2 8 16,14-3 1-16,10-6 7 15,26-4 9-15,37-6 18 16,13-5 0-16,45-3-11 15,22-1-14-15,23-2-26 0,24 1-6 16,48 3 0-16,15 3 1 16,38 9 0-16,21 7 3 15,14 8 10-15,15 2 13 16,12 0 39-16,-3-1 16 16,0-1 24-16,-7 0-8 15,-5 3-30-15,-12 0-17 0,-30 4-65 16,-15 2-344-16,-63-4 254 15</inkml:trace>
  <inkml:trace contextRef="#ctx0" brushRef="#br0" timeOffset="165309.21">10538 7270 1250 0,'0'2'122'16,"-1"1"95"-16,0 2-12 0,-4 7-49 15,1 2-28-15,-2 10-55 16,1 4-16-16,4 10-22 15,1 4-10-15,1 6-16 16,2-1-6-16,-3-1 0 16,0-5 0-16,-1-4 1 15,-3-4-2-15,1-7 2 16,0-5-1-16,0-11 8 16,3-9 3-16,-1-6 4 15,1-14 2-15,4-12-6 16,0-7-5-16,0-5-4 15,3-2-2-15,-3-5 0 16,2 2 1-16,2 6 5 16,-1 5 0-16,4 16 5 0,-2 4 0 15,1 12-5-15,0 4 0 16,7 6-5-16,-1 5-3 16,2 9 1-16,2 8-1 15,-4 6 1-15,1 3 1 16,-4-2-1-16,0-4 0 15,-1-11 1-15,1-3-1 16,-4-9 1-16,0-7 0 16,1-7 1-16,2-8-1 15,5-8 0-15,-1-5 0 0,0-8-1 16,-1 1-1-16,-2 1 1 16,1 2-1-16,2 9 1 15,-1 2-1-15,-4 6 1 16,-1 4-1-16,-4 4 0 15,1 2 1-15,-1 4 2 16,-1 2-1-16,1 5 4 16,0 3 1-16,0 7 0 15,5 4 2-15,-1 6 1 16,2 4-2-16,3 6 0 16,-2 1-2-16,-3 4-4 15,-2-1 0-15,-3 1-19 16,-5-1-29-16,-2 3-30 15,-1 1 33-15</inkml:trace>
  <inkml:trace contextRef="#ctx0" brushRef="#br0" timeOffset="179051.88">20422 10764 908 0,'3'0'103'16,"0"1"77"-16,2 0 10 15,-1 4-52-15,0-2-14 0,-1 4-33 16,2 2-16-16,-3 8-27 16,4 6-14-16,-2 7-20 15,1 7-6-15,-1 9-6 16,0 2-1-16,-3-1-1 16,1-4-8-16,0-11-48 15,2-7-37-15,0-8-177 16,0-7 154-16</inkml:trace>
  <inkml:trace contextRef="#ctx0" brushRef="#br0" timeOffset="179315.6">20748 10825 1184 0,'6'-3'115'0,"-6"-2"78"0,1 2 12 16,0-1-51-16,1 0-9 15,8 4-39-15,-2 1-19 16,0 11-27-16,-2 5-21 16,-4 12-22-16,0 6-6 15,-2 10-11-15,-2 3-6 16,5-4-68-16,-2-1-48 15,3-9-185-15,3-7 163 0</inkml:trace>
  <inkml:trace contextRef="#ctx0" brushRef="#br0" timeOffset="179527.28">21127 10773 1671 0,'10'7'131'0,"-1"9"63"16,-4 5-8-16,-2 10-50 15,-6 4-39-15,1 7-47 16,-2 0-22-16,7 1-24 16,6-4-8-16,-1-2-99 15,2-4-81-15,6-4 97 16</inkml:trace>
  <inkml:trace contextRef="#ctx0" brushRef="#br0" timeOffset="180896.82">18731 10874 755 0,'-2'0'98'16,"-2"1"80"-16,-5 3-106 16,0 1-40-16,2 8-16 15,1 4 2-15,6 7 2 16,0 3-1-16,9-1-11 16,3 0-4-16,6-13-3 15,5-3 3-15,2-8 63 16,-1-5 24-16,-2-8 43 15,-2-5 25-15,-6-7-25 16,-7-1-14-16,-12 1-26 0,-11 0-20 16,-6 4-36-16,-5 2-10 15,-2 5-21-15,-3 2-7 16,3 5-61-16,4 5-50 16,11 4-228-16,6 3 193 15</inkml:trace>
  <inkml:trace contextRef="#ctx0" brushRef="#br0" timeOffset="181182.87">19087 10923 1044 0,'-7'-1'65'0,"3"2"32"15,-2 2-5-15,5 9-9 16,1 2-28-16,4 1-38 15,4-2-10-15,8-6-5 16,4-1 1-16,7-6 34 16,1-3 17-16,1-4 29 15,0-2 15-15,-6-2 6 16,-5-3 4-16,-9-1-12 16,-6-1-12-16,-12 1-36 15,-7 2-22-15,-15 0-17 16,1 2-25-16,1 5-70 15,-2 2-48-15,12 5 60 0</inkml:trace>
  <inkml:trace contextRef="#ctx0" brushRef="#br0" timeOffset="181467.08">19569 10857 1153 0,'-3'3'102'0,"-1"3"31"0,-4 6-25 16,0 5-5-16,3 7-50 16,1 1-11-16,8-6-31 15,4-2-7-15,9-11 26 16,7-6 18-16,3-5 34 16,2-6 11-16,2-4-2 15,1-2-2-15,-15-4-13 16,-7 1-6-16,-19 1-19 15,-15 0-18-15,-7 4-23 16,-8 2-15-16,-5 5-70 16,6 3-57-16,4 4 68 15</inkml:trace>
  <inkml:trace contextRef="#ctx0" brushRef="#br0" timeOffset="182335.59">17254 10828 949 0,'0'0'106'15,"0"2"53"-15,-3 5-59 16,5 2-20-16,0 6-39 15,7 3-7-15,4 1-3 16,-4 0-8-16,10-6 7 16,-6-5 5-16,9-7 34 15,-1-2 16-15,-2-8 11 16,0-2 5-16,-9-4-6 16,-3 0-3-16,-14 2-6 15,-7 0-9-15,-6 3-29 16,-7 0-14-16,-4 3-22 0,-2 3-7 15,-5 5-14 1,-6 4-31-16,9 4-99 0,3-1-108 16,9-3 128-16</inkml:trace>
  <inkml:trace contextRef="#ctx0" brushRef="#br0" timeOffset="182646.93">16834 10868 1163 0,'-6'1'109'15,"1"4"52"-15,2 5-64 16,-1 5 3-16,6 7-61 16,6 1-16-16,3-6-20 15,5-4 2-15,5-12 22 16,-6-4 10-16,4-7 18 15,-1-4 5-15,-6-1-2 16,-3-2 2-16,-8-2-10 16,-2 1-5-16,-11-1-20 15,-3 0-12-15,-7 5-28 16,-7 0-36-16,-6 8-104 16,-3 6-121-16,-4 8 147 15</inkml:trace>
  <inkml:trace contextRef="#ctx0" brushRef="#br0" timeOffset="182948.63">16534 10703 959 0,'-19'5'74'16,"3"5"54"-16,5 6-18 0,-2 4-44 15,8 5-18-15,1-1-38 16,5 0-9-16,8-9 14 16,3-7 15-16,7-9 37 15,-1-7 11-15,2-5 11 16,-3-1-10-16,-8-4-21 16,-3 2 0-16,-17 1-9 15,-7 0-5-15,-8 4-12 16,-1 2-15-16,-14 7-49 15,-6 4-19-15,-13 8-172 16,-3 2 134-16</inkml:trace>
  <inkml:trace contextRef="#ctx0" brushRef="#br0" timeOffset="183232.37">16014 10752 468 0,'-8'21'22'16,"0"3"12"-16,8 5-26 16,0-5 35-16,1-1 25 15,8-10 63-15,-2-6 43 16,7-7 18-16,0-5-4 15,0-5-32-15,-3-3-27 0,-10-3-36 16,-2 1-18-16,-12-1-29 16,-2 0-28-16,-7 2-172 15,-5-1 109-15</inkml:trace>
  <inkml:trace contextRef="#ctx0" brushRef="#br0" timeOffset="183461.92">15083 10888 1591 0,'-1'4'44'0,"-5"2"-89"0,0 0-27 16,-4-3-55-16,-2-3-40 16,-4-9 114-16</inkml:trace>
  <inkml:trace contextRef="#ctx0" brushRef="#br0" timeOffset="183623.8">14730 10780 1685 0,'-2'-3'15'15,"-1"0"-33"-15,0-2-92 16,0-2-119-16,-2-1 114 16</inkml:trace>
  <inkml:trace contextRef="#ctx0" brushRef="#br0" timeOffset="183776.97">14416 10839 1433 0,'-14'14'121'16,"5"-5"122"-16,3-2-200 16,5-8-219-16,2-3 124 15</inkml:trace>
  <inkml:trace contextRef="#ctx0" brushRef="#br0" timeOffset="185335.95">23132 10860 763 0,'-7'-1'175'0,"-6"0"-59"0,-1-1 153 15,0 0-151-15,1-1-14 16,5 2-8-16,2 1-15 16,13 0 15-16,6 1 2 15,18 2-15-15,20 1-8 16,18 1-33-16,-1 0-18 0,-1-2-40 15,-7-1-40-15,-8-2-103 16,1 0-104-16,-7-1 135 16</inkml:trace>
  <inkml:trace contextRef="#ctx0" brushRef="#br0" timeOffset="185601.46">23181 10742 1257 0,'6'-2'171'0,"1"1"181"15,-3 2-150-15,-6-1-21 16,-7 3-48-16,-12 1-60 16,-8 0-19-16,-14 8-33 15,1 3-8-15,-2 9-11 16,2 6-4-16,17 6-8 0,2 5-4 15,17 2-3-15,12-1-3 16,17-3-30-16,10-5-44 16,32-12-151-16,19-5 141 15</inkml:trace>
  <inkml:trace contextRef="#ctx0" brushRef="#br0" timeOffset="185841.09">24053 10450 1819 0,'33'14'133'0,"-11"10"47"15,0 9-6-15,-15 13-79 16,-6 5-32-16,-4 0-39 15,-5-2-10-15,2-9-60 16,4-5-54-16,5-5-150 16,0-7-356-16,-12-8 366 15</inkml:trace>
  <inkml:trace contextRef="#ctx0" brushRef="#br0" timeOffset="186223.53">24033 10562 1346 0,'-5'-39'168'0,"8"6"186"0,4 5-174 16,15 10-24-16,4 3-11 16,12 8-26-16,-2 4-22 15,-4 5-56-15,1 6-20 16,-15 10-21-16,0 2-6 16,-6 7-16-16,-11 2-1 15,-7 0 2-15,-10 1 5 0,-5-4 15 16,2-4 1-1,6-6-1-15,1-5-2 0,15-5 0 16,3-1 0-16,12 1 3 16,2 0 8-16,3 2 12 15,2 2 3-15,-2 1 9 16,-4 2-3-16,-5 2-7 16,-9-1 0-16,-15 3-6 15,-6 0-3-15,-13 2-4 16,-3 1-5-16,-1-4-27 15,0-2-20-15,0-6-71 16,4-5-62-16,10-9-219 16,10-6 223-16</inkml:trace>
  <inkml:trace contextRef="#ctx0" brushRef="#br0" timeOffset="186403.08">24458 10268 1606 0,'20'0'181'0,"-3"10"108"0,-6 9-32 16,-6 17-91-16,-5 9-47 16,-8 12-51-16,1 4-24 15,-3 0-34-15,5-4-7 16,9-6-36-16,-1-6-37 16,6-6-130-16,0-6-140 15,-7-9 187-15</inkml:trace>
  <inkml:trace contextRef="#ctx0" brushRef="#br0" timeOffset="186607.08">24726 10223 1641 0,'4'7'149'0,"-4"6"84"15,0 8-17-15,-6 11-46 16,5 15-38-16,-5 12-47 15,2 8-29-15,1 0-36 16,0-4-14-16,-3-11-46 16,5-6-37-16,-5-10-125 15,4-6-110-15,3-7 171 16</inkml:trace>
  <inkml:trace contextRef="#ctx0" brushRef="#br0" timeOffset="186836.14">24899 10484 1508 0,'-16'6'110'15,"-6"5"44"-15,-3 2 15 16,-3 7-45-16,3 5-10 16,9-1-18-16,7 2-22 15,11 0-31-15,7-3-14 16,15 3-20-16,6-1-6 15,11 1-24-15,2-6-30 0,2-4-115 16,-5-4-139 0,-11 0 166-16</inkml:trace>
  <inkml:trace contextRef="#ctx0" brushRef="#br0" timeOffset="187684.23">24261 11118 997 0,'3'1'155'0,"2"-1"118"16,4-1-84-16,3-1-9 15,9-3-44-15,9 1-14 16,14 1-37-16,8 0-14 15,7 2-23-15,-3-1-9 0,-13 2-18 16,-12 1-6-16,-16 4 6 16,-6 7 6-1,-21-1 8-15,0 8-4 0,-18 10-7 16,-12 3-10-16,-6 16-6 16,-5 3 0-16,6 8-5 15,4 4 3-15,12 3-69 16,5-3-56-16,12 0 67 15</inkml:trace>
  <inkml:trace contextRef="#ctx0" brushRef="#br0" timeOffset="189720.61">20280 11270 914 0,'-12'-1'84'16,"1"1"63"-16,6 0 0 15,-11 3-18-15,8-1-4 16,-5 2-22-16,-1-1-13 16,5 4-27-16,-2 0-13 15,8 4-19-15,3 4-11 0,9 5-17 16,1 4-1-1,7 8-2-15,-2 2-1 0,2 1 0 16,-3-3 0-16,-1-6 0 16,2-4-1-16,2-7 0 15,4-2 1-15,5-5-2 16,8-4 2-16,13-1-1 16,12 1 0-16,22-2 0 15,6 1-1-15,1 2 0 16,4 1 1-16,4-1 1 15,3 1 2-15,-3-1 3 16,-10-2 14-16,-18 1 22 16,-7-2 11-16,-9-2 12 15,-5-4-6-15,-19-3-3 16,-14-4-3-16,-20-9-4 16,-6-4-6-16,-11-11-21 15,5-6-8-15,2-11-11 16,4-1-1-16,12 2-4 0,2 5 0 15,7 10-3-15,3 4 2 16,-3 4-77-16,-1 2-69 16,-9 4 85-16</inkml:trace>
  <inkml:trace contextRef="#ctx0" brushRef="#br0" timeOffset="190571.33">18641 11315 938 0,'-4'0'100'0,"3"-2"91"16,3-2-25-16,1-3 2 15,1 2-27-15,0 1-45 16,-4 3-29-16,0 5-42 16,-5 5-11-16,-2 12-8 15,0 6-5-15,2 12-3 16,-4 4-1-16,3 4 1 0,4-5 0 15,2-7 2-15,6-6-1 16,6-13-1-16,5-1 1 16,6-10 0-16,2-4 1 15,11-1-1-15,9-5 1 16,18 1-2-16,9 2 0 16,9-2-2-16,7 3 0 15,11 1 1-15,4 1 0 16,2 2 3-16,-4 1-1 0,-15 1 2 15,-4 0 3-15,-13 0 1 16,-6 0 2-16,-20-3 6 16,-16-1 2-16,-16-3 9 15,-13-5 5-15,-11-5 5 16,-3-7-2-16,-4-11-5 16,6-4-8-16,7-13-11 15,6-2-5-15,15-1-8 16,0 1-21-16,1 10-95 15,2 5-87-15,-3 9 105 16</inkml:trace>
  <inkml:trace contextRef="#ctx0" brushRef="#br0" timeOffset="192084.02">14450 11274 438 0,'6'-11'131'0,"0"0"155"15,0 1-107-15,1 4-50 16,-1 2-20-16,-5 4-7 16,-1 1 5-16,-1 9-4 15,-3 4-4-15,2 9-31 16,2 6-19-16,2 8-29 15,2 4-9-15,2 1-8 16,0-1-2-16,5-6-1 16,0-6-1-16,10-10-3 15,8-6 0-15,10-10-2 16,-1-5-1-16,15-9-1 16,-1-1 0-16,21-5 1 15,15 0 1-15,14 2 2 16,2-4 0-16,5 6 1 0,4 2-1 15,-4 2 1-15,4 2 0 16,4-1 1-16,-1 4 0 16,-4-3 2-16,4 1 1 15,-6 1-1-15,-1-1 1 16,0 4-1-16,0-1 0 16,-1 3 1-16,-7-1-1 15,3 2 1-15,-6 1 0 0,-14-2 0 16,8 3 1-16,-8-1 1 15,-4 1 0-15,-15 2-1 16,-16 1 1-16,-9 0-2 16,-4 2 1-16,2-3-2 15,2 0 0-15,8-3 0 16,10 2-2-16,0-1 1 16,-2-2 0-16,-7 0 1 15,-10-1 2-15,-3 1 1 16,-3 3 1-16,-1-2 0 15,1 0 0-15,0-3 0 16,0 0 0-16,-2-2 2 16,-7-4 0-16,-4 0 3 15,-4-1-1-15,-8 1 2 16,0 2 1-16,-7-1 4 16,-2 0 1-16,1-2-2 15,-6-5 13-15,-1-11 1 0,3-3-2 16,-3-13-2-16,4-5-16 15,3-7-30-15,2-3-38 16,2 0-285-16,-3 4 226 16</inkml:trace>
  <inkml:trace contextRef="#ctx0" brushRef="#br0" timeOffset="196349.28">18805 11819 1598 0,'4'-4'60'15,"0"1"-2"-15,-1 3-32 0,-2 4-19 16,-1 5-5-16,1 9-2 15,-1 5-1-15,1 7-4 16,2 1-30-16,-1 1-140 16,4-4-197-16,9-3 202 15</inkml:trace>
  <inkml:trace contextRef="#ctx0" brushRef="#br0" timeOffset="196498.88">18751 11779 950 0,'0'-6'65'16,"1"-2"67"-16,7-1-156 16</inkml:trace>
  <inkml:trace contextRef="#ctx0" brushRef="#br0" timeOffset="196835.84">19049 11972 1288 0,'8'10'85'0,"-1"-1"27"15,-2-3-61-15,-5 1-21 16,0-3-25-16,-3 1 0 0,0-3 3 15,0-2 0-15,-2-3 16 16,2-2 10-16,-1-5 14 16,4-2 2-16,-1-6-12 15,2-2-8-15,4 1-10 16,-2 1 2-16,7 11 6 16,0 3 0-16,2 6-9 15,4 8-7-15,0-2-13 16,0 3-6-16,1 3-53 15,0 0-25-15,0 2-67 16,4 1-87-16,-2-6 143 16</inkml:trace>
  <inkml:trace contextRef="#ctx0" brushRef="#br0" timeOffset="197490.05">19474 11947 922 0,'-1'-4'183'0,"-1"-3"230"0,-5 5-225 16,-5 2-79-16,-2 0-36 16,-9 5-43-16,4-2-14 15,-3 7-14-15,4 5-3 16,5 4-3-16,4 2-1 16,8 1-2-16,1-1-2 15,11-4-7-15,5-2-7 0,7-7-4 16,2-2 1-16,1-8 12 15,-5-4 8-15,-7-10 16 16,0-6 10-16,-5-9 15 16,-2-2 8-16,-2-10 8 15,-5 1-2-15,-12-3-5 16,0 2-7-16,-4 4-15 16,4 3-6-16,10 13-13 15,-2 7-3-15,4 15-5 16,4 1-2-16,1 16-2 15,3 7 0-15,2 14 5 16,1 2 3-16,2 6-1 16,4 2 2-16,1-5 0 15,-1-2 0-15,4-16 1 16,-2-5 0-16,8-12 1 16,-3-4 1-16,-2-7 3 15,0-3 1-15,-9-9 2 16,4-3 0-16,-4-3 2 0,-10-6 7 15,1 5 5-15,-8-1 1 16,-6 10 0-16,3 5-8 16,-8 9-9-16,4 8-3 15,1 9-7-15,-1 4-2 16,8 6 1-16,1-2 1 16,10-5 3-16,7 1 1 0,16-6 3 15,4-3 2-15,2-4 6 16,1-4 1-16,-5-10-1 15,-1-3-2-15,-3-4-5 16,0-2-11-16,-13-2-59 16,-4 0-51-16,-7 1-199 15,-5 2 178-15</inkml:trace>
  <inkml:trace contextRef="#ctx0" brushRef="#br0" timeOffset="197650.02">19841 11933 1475 0,'9'5'141'0,"-1"2"89"16,2 1-47-16,6 5-69 15,1-2-36-15,7 4-44 16,1 3-12-16,6 3-18 16,-3 0-12-16,2-3-89 15,-5-2-56-15,0-3 75 0</inkml:trace>
  <inkml:trace contextRef="#ctx0" brushRef="#br0" timeOffset="208101.42">2407 9206 274 0,'-3'9'60'15,"-4"3"55"-15,-7 5-20 16,-1 0-6-16,0-2 25 15,2-1 19-15,0-4 1 16,5 0-1-16,2-6-29 16,1 0-19-16,5-3-23 15,0 0-7-15,-1 6-11 16,4-4-7-16,1 0-5 0,1 1 2 16,3-2 9-1,5 2 6-15,8-2 4 0,6-1-6 16,9-2-10-16,11-2-6 15,6-3-15-15,5 2-6 16,14-2-8-16,8 1-1 16,20 0-2-16,5 0 0 15,10 1-1-15,8-1 1 16,1-4 24-16,-1-3 12 0,9-6 12 16,-5 0 6-16,-3 2-16 15,2 2-7-15,-9 5-8 16,-9 6-4-16,-11 4-6 15,-11 5-1-15,-23 3-1 16,-7 1 1-16,-10-2 2 16,-4-2 2-16,-15-4 4 15,-8-2 7-15,-25-2 2 16,-15-2-1-16,-20-1-7 16,-13-2-8-16,-12 1-10 15,-3-1-4-15,-27-1-9 16,-8-1-1-16,-14-2 0 15,-11 2 0-15,-4 3-3 16,-2 2-8-16,-20 6-12 16,7 2 0-16,12 3 13 15,5 0 8-15,19-1 13 16,12-2 0-16,14-2 1 16,12-1-1-16,29-3 1 0,5-2 0 15,14-5 0-15,7-2 0 16,14-1-2-16,4 0-3 15,10 0-2-15,7 2-1 16,6 6-1-16,7 4 0 16,11 8 1-16,9 6 0 15,26 3 2-15,15 2 2 16,8-3 3-16,4-4 1 16,14-5 7-16,-4-5 4 15,13-4 9-15,9-3 5 0,-4-6-2 16,-2-1 0-16,0 0 2 15,-8 2-2-15,-18 1 3 16,-8 1 1-16,-26 5-1 16,-18 0-1-16,-23 3-2 15,-8 3 3-15,-22 4-1 16,-13 4 0-16,-23 5-5 16,-18 3-5-16,-32-2-9 15,-10-1-2-15,-13-4-4 16,-6-2-1-16,-7-7 0 15,-6-3 1-15,-8-5 3 16,-2-2 0-16,12 2 0 16,4 0-1-16,-4 5-1 15,8 1-1-15,3 3-1 16,3 3-1-16,5 0-1 0,4 3 1 16,10-2 0-16,4 0 0 15,21-5 0-15,6-1-1 16,11-3-10-16,12 0-2 15,19 0-8-15,14-1-3 16,22-1 1-16,17 0-1 16,22 0 2-16,9-2 6 15,15 1 6-15,14-2 3 16,21 4 5-16,4 0 2 0,17 6 1 16,3 2 0-16,-5 3 7 15,6 1 7-15,8-4 5 16,-10-3 2-16,4-3-5 15,4-2-4-15,-18-4-3 16,-1 3 0-16,-11-6 0 16,-9 1 1-16,-15 2 3 15,-9-3 1-15,-27 4 4 16,-13 2 2-16,-28 0 7 16,-10 3 0-16,-16 4-4 15,-18 2-3-15,-28 0-11 16,-9 0-3-16,-16-5-2 15,-4-1 0-15,-9-3-1 16,-9-4 1-16,-8-1 0 16,-6-3-2-16,-10 2 1 15,1 0-2-15,-5 3-1 16,-9 3 0-16,18 1 1 0,7 1 0 16,14 1-1-16,23 1-1 15,20 0-3-15,15-1-1 16,30 0-15-16,17 2-4 15,38 4-4-15,16 1-2 16,37-2 12-16,30-1-24 16,26-8-103-16,18-1-216 15,28-14 206-15</inkml:trace>
  <inkml:trace contextRef="#ctx0" brushRef="#br0" timeOffset="211902.8">14894 11242 201 0,'-6'3'95'0,"-1"2"78"16,2-1 8-16,2 0-1 0,4-4-5 15,5 0-12-15,7-4-32 16,4-3-17-16,12-1-37 15,7-2-18-15,10 3-31 16,2 0-11-16,5 2-14 16,-4 1-2-16,9 1-1 15,5 2-1-15,12 1-1 16,10 1 1-16,-3 0 0 16,1-2 1-16,6-1 0 15,1-2 5-15,5 0 9 16,-1-1 5-16,-2 3 8 15,-3 0-3-15,7 2-6 16,-6 5-6-16,-9 2-9 16,-3 2 0-16,-8 0 0 15,5-1-1-15,0-2 2 16,-3-4 1-16,-5-4 1 0,-4-3 2 16,6-2 5-16,4 0 1 15,-3 2 2-15,-3 2-1 16,-16 3-2-16,-11 1 4 15,-15 3 11-15,-7 0 4 16,-13 0 11-16,-6 0-1 16,-13 0-12-16,-8-2-5 15,-7 1-13-15,-10 0-6 16,-19-1 0-16,-7 0-2 0,-11-2 0 16,-1-2 0-16,-4-4-1 15,-8-1 0-15,-14-4-1 16,-4 0-1-16,-10 0-2 15,-5-2-1-15,0 5-2 16,-3 1 0-16,-2 1 0 16,4 4 0-16,11 2-22 15,5 4-5-15,6 2-8 16,8 3-1-16,5 1 23 16,7-4 7-16,22 0 12 15,10-2 2-15,12-4 1 16,11 0 0-16,11-1-2 15,5-2-3-15,13 3-5 16,1-1-1-16,12 2-2 16,13 4 1-16,12-2 0 15,12 1 1-15,33 1 2 16,8-1-2-16,18 0-15 0,14-2-30 16,7-1-197-16,6-1 161 15</inkml:trace>
  <inkml:trace contextRef="#ctx0" brushRef="#br0" timeOffset="212287.11">15590 11690 825 0,'-2'-1'118'0,"0"-8"-36"0,7-7 145 0,-1 3-62 15,4 3 20-15,-1 2 3 16,-2 7-28-16,0 4-9 16,-1 11-40-16,-1 8-26 15,3 12-37-15,-6 4-22 16,5 11-20-16,0 3-3 0,1 1-23 16,-2-3-31-16,0-6-81 15,-1-8-63-15,-1-6 99 16</inkml:trace>
  <inkml:trace contextRef="#ctx0" brushRef="#br0" timeOffset="212479.34">15500 11912 1217 0,'1'-13'148'15,"-1"0"156"-15,13 2-192 16,-3 1-6-16,8-3-22 15,7-1-9-15,7 1-25 16,11-2-17-16,7 4-18 16,5 1-42-16,3 3-121 15,-1 3-119-15,1 6 127 16</inkml:trace>
  <inkml:trace contextRef="#ctx0" brushRef="#br0" timeOffset="213118.7">16073 11867 1244 0,'-13'-10'143'16,"-4"-1"97"-16,-3-1-64 16,0 1-91-16,-3 1-39 15,-2 10-46-15,-5 3-23 16,-7 11-39-16,0 7-11 0,10 4-2 16,8 1 13-16,16-6 37 15,15-3 13-15,12-9 13 16,12-5 15-16,10-7 19 15,-9-6 10-15,-3-4 21 16,-7-3 0-16,-10 2 4 16,-4 1-1-16,-8 4-17 15,-1 5-12-15,-5 5-29 16,-4 7-9-16,-2 11-12 16,-5 5-4-16,7 1 2 15,5 1-1-15,12-8-2 16,12-7 3-16,10-8 5 15,8-4 3-15,4-11 10 16,5-3 10-16,-4-10 18 16,-8-3 7-16,-9-3 16 15,-10-1 4-15,-9 8 8 16,0 3 1-16,-11 9-6 16,3 4-11-16,-9 9-29 0,-2 5-14 15,4 19-16-15,-12 7-3 16,9 20-1-16,6 6 1 15,-3 1 1-15,14 4-5 16,-2-4-39-16,-10-1-3 16,-1 3-35-16,-11-2-13 15,-16-4-1-15,-5-7-7 16,-8-16 34-16,-2-8 24 16,3-19 70-16,0-12 30 0,5-16 45 15,8-5 10-15,10-9-14 16,14-2-12-16,17 0-31 15,8-2-10-15,20 2-13 16,14 2-5-16,15-5-14 16,12 4 3-16,-3-2-66 15,-2 1-64-15,-9-11 74 16</inkml:trace>
  <inkml:trace contextRef="#ctx0" brushRef="#br0" timeOffset="-210486.83">11300 7302 363 0,'-3'-2'84'0,"-2"-1"64"0,-3 3-67 16,1 0-29-16,1-1-25 15,2-1 9-15,2-3 34 16,1-3 18-16,7-1 24 16,3 1-1-16,0 0-18 15,-2 1-11-15,-6 6-20 16,-1 0-10-16,-3-1 20 16,-1 7 12-16,-2 3 15 15,1 2 3-15,2 3-28 16,1 4-16-16,5 1-23 15,4 2-8-15,2 8-11 16,-1 5-5-16,2 10-8 16,1 3-1-16,-2 0-1 15,2 1 1-15,-4-9-20 16,-4-2-23-16,-3-5-69 0,-1-4-64 16,-3-9 93-16</inkml:trace>
  <inkml:trace contextRef="#ctx0" brushRef="#br0" timeOffset="-210175.52">11636 7142 1093 0,'0'-3'147'15,"-4"-1"69"-15,0 2-26 16,1 4-5-16,0 4-62 16,-3 6-22-16,1 10-31 15,-5 4-8-15,8 15-21 16,6 10-7-16,2 11-17 16,5 10-7-16,0-2-5 15,0-7-5-15,1-8-11 16,-8-9-26-16,5-5-80 15,-2-5-60-15,1-8 87 16</inkml:trace>
  <inkml:trace contextRef="#ctx0" brushRef="#br0" timeOffset="-209946.93">11278 7496 1076 0,'3'-6'148'0,"0"1"63"16,8-4-4-16,6 1-13 0,12 0-85 16,8-2-36-16,16-1-49 15,5-3-12-15,8-1-64 16,-1-2-74-16,-3-5 73 15</inkml:trace>
  <inkml:trace contextRef="#ctx0" brushRef="#br0" timeOffset="-187047.14">20889 11805 427 0,'-3'2'87'16,"-2"-1"93"-16,1 1-23 0,-4 1-2 16,0 0-14-16,0 1-21 15,-1 1-9-15,3 2-19 16,-1-2-9-16,3 5-20 16,-2 0-12-16,4 5-23 15,-2 0-7-15,4 2-4 16,4 4 2-16,5-8-5 15,1 2 2-15,4-8 20 16,-3-5 14-16,1-2 24 16,-2-3 4-16,-2-5-8 15,-3 0-8-15,-5-7-5 16,-1-1-5-16,-7-3-15 16,0-4-8-16,-2 1-21 15,-1 0-2-15,-3 1-6 16,4 2-3-16,-2 4-10 15,5 4-26-15,2 10-92 16,3 4-70-16,-1 7 100 0</inkml:trace>
  <inkml:trace contextRef="#ctx0" brushRef="#br0" timeOffset="-186801.29">21222 11625 1177 0,'6'-9'186'0,"-3"-1"170"0,-18 2-174 16,4 8-20-16,-17 5-59 15,2 7-19-15,-2 10-32 16,-2 0-15-16,7 6-22 16,0 2-7-16,17 6-12 15,0 2-8-15,13 0-63 16,1 2-40-16,3-3-158 15,0-2-234-15,-4-4 302 16</inkml:trace>
  <inkml:trace contextRef="#ctx0" brushRef="#br0" timeOffset="-186645.3">20960 11869 1671 0,'7'-15'96'0,"5"6"33"15,5 3 5-15,13 7-55 0,2-1-15 16,2 1-35-16,3 1-16 16,-8-3-81-16,-2-2-77 15,1-1 83-15</inkml:trace>
  <inkml:trace contextRef="#ctx0" brushRef="#br0" timeOffset="-186438.5">21453 11610 1710 0,'-20'3'122'0,"-5"3"40"15,0 8-42-15,-3 8-67 16,2 7-26-16,4 10-18 16,6 2-6-16,8 2-5 15,5-1 4-15,3 0-59 16,1-6-50-16,1-8-309 15,3 0 244-15</inkml:trace>
  <inkml:trace contextRef="#ctx0" brushRef="#br0" timeOffset="-186282.26">21239 11868 1387 0,'8'-6'135'16,"1"0"107"-16,7 5-155 15,2 1-23-15,9 5-45 16,4-3-7-16,8-1-58 0,3-3-42 16,-7-15 47-16</inkml:trace>
  <inkml:trace contextRef="#ctx0" brushRef="#br0" timeOffset="-175375.54">13854 8323 305 0,'-4'-4'103'0,"0"-2"108"15,4 4-32-15,-1-1 0 16,5-5-2-16,-4 0-10 16,0-1-30-16,0 1-16 15,0 0-38-15,-1 1-19 16,-2 2-27-16,-4-3-4 0,-4 7-7 15,-1 1 0-15,-5 0-6 16,-3 3-5-16,-3 3-7 16,-1 0-4-16,-7 6-5 15,2 3-2-15,1 3-1 16,0 6 1-16,10 6 4 16,-1-2 2-16,4 3 6 15,0-2 6-15,2-1 6 16,2 1 5-16,6-1 7 15,1 1 1-15,2 1-6 16,2 6-4-16,1 7-11 16,1 4-5-16,0 5-5 15,-1 1 0-15,-1 1-1 16,0-2-1-16,-1 0 1 16,-2 2 0-16,-1 1-1 15,-1 2 1-15,-1-3 1 16,1-3-1-16,-4-6 1 15,1-5-1-15,1-8 0 0,4-4 0 16,5-8-2-16,3-5 0 16,7-5 0-16,3-3-1 15,5-1 0-15,5-1-1 16,6 1 1-16,4-1 0 16,8 0-1-16,2 0 1 15,-1-5-1-15,-6-1 0 16,-7-6 2-16,-7-2 3 15,-5-5 1-15,-2-3 1 0,-5-4 2 16,-4-1-1-16,-4-6-1 16,-2-2-1-16,1-4 0 15,0-7-1-15,2-7-4 16,3-6-1-16,0-5 0 16,-2 1 0-16,0-4 4 15,-3-1 2-15,-2-9-1 16,0-5 1-16,1-5-4 15,-1 2 0-15,2 8 0 16,-2 2 0-16,0 10 1 16,-2 3 1-16,-6 10 1 15,-1 6 0-15,-4 8-1 16,1 8-2-16,1 4 0 16,1 2 0-16,3 3-1 15,0 0 0-15,5 5 0 16,-2 1 0-16,1 6 1 0,-1 2 3 15,-6 4 1-15,-3 4 1 16,-2 4 1-16,-8 2-1 16,-3 3-1-16,0 3 2 15,-13 5-1-15,1 4-1 16,-3 10-1-16,1 3-2 16,7 5-2-16,4 0 0 15,4-4 1-15,4-4-5 16,7-11 2-16,0-3-1 15,7-7 3-15,1-1 3 0,5-3 4 16,4-1 0-16,1 2 1 16,2 1-1-16,1 4-2 15,0 2 0-15,-1 5-2 16,-1 4 0-16,-3 7 0 16,-1 5 0-16,-3 7 1 15,-3 6-1-15,-4 2 0 16,-3 3 0-16,-2 5-2 15,-1 2 0-15,1-2 0 16,2-5 0-16,1-7 0 16,2-6 0-16,4-8 0 15,6 3-1-15,6-13 0 16,4-2-1-16,10-3 0 16,4-7 1-16,7-4 2 15,4-4 1-15,4-7 0 16,1-2 0-16,-1-4-1 15,-1 1 0-15,-6-1-9 0,-4 0-5 16,-5-4-3-16,-2-5 1 16,-5-7 9-16,2-5 3 15,-1-9 3-15,-1-8 0 16,3-5 2-16,-1-6 2 16,0-5-2-16,0 2 1 15,-3-1-1-15,-1 3 0 16,-5 0 2-16,-1-2-1 0,-5-9 1 15,-4-4 0-15,-7-6-1 16,-3-1-1-16,-2 0 1 16,0-2-2-16,1-4 0 15,4 1 1-15,1 13-2 16,2 9 0-16,-2 22 2 16,0 9 1-16,-3 13 1 15,-3 5-1-15,-5 8-1 16,-2 3 0-16,-5 2-1 15,0 1 0-15,-1 2 1 16,0 1-2-16,-5 2 0 16,-1 3-2-16,-8 7-25 15,-8 7-30-15,-3 18-156 16,-3 13 131-16</inkml:trace>
  <inkml:trace contextRef="#ctx0" brushRef="#br0" timeOffset="-73397.08">12010 6863 757 0,'-23'17'35'0,"3"-2"65"16,3-2-17-16,11-5 44 0,3-2 23 15,17-4 5-15,13 0-22 16,16-3-39-16,5-2-26 16,11 1-48-16,6 0-13 0,23 2-7 15</inkml:trace>
  <inkml:trace contextRef="#ctx0" brushRef="#br0" timeOffset="-69661.77">19698 9963 1005 0,'-2'-4'112'0,"-1"0"96"16,-4-2-9-16,-1 2-46 16,0 1-14-16,-1 2-31 0,3 0-8 15,1 3-16-15,1 4-11 16,2 11-22 0,-2 5-18-16,0 13-18 0,-2 8-5 15,0 4-7-15,1 0-1 16,-2-6-6-16,6-1-32 15,2-10-110-15,4-3-112 16,8-6 130-16</inkml:trace>
  <inkml:trace contextRef="#ctx0" brushRef="#br0" timeOffset="-68970.73">20322 10060 494 0,'-2'0'128'0,"0"1"140"15,-5 3-70-15,1 5-30 16,-2 6-35-16,-2 5-44 16,2 6-20-16,-3 5-37 15,4-1-10-15,1 1-14 16,11-3-4-16,5-7-4 16,6-4 5-16,5-10 16 15,-2-3 17-15,2-7 25 16,3-4 9-16,0-8 18 15,-2-3 1-15,-3-8 2 16,0-4-2-16,-6-5-12 16,-5-3-11-16,-9 1-24 15,-9 2-10-15,-11 9-28 0,-3 7-10 16,-4 15-36-16,-1 7-44 16,8 9-136-16,-3 2-205 15,20-7 237-15</inkml:trace>
  <inkml:trace contextRef="#ctx0" brushRef="#br0" timeOffset="-68566.31">20828 9985 1348 0,'-1'-1'129'0,"-3"0"83"15,-3 1-16-15,2 4-37 0,4 4-30 16,1 5-43-16,1 3-26 16,-1 7-35-16,2 4-11 15,-3 3-10-15,0 1-16 16,1-2-82-16,0-3-80 15,4-2 89-15</inkml:trace>
  <inkml:trace contextRef="#ctx0" brushRef="#br0" timeOffset="-68173.85">21165 9951 1037 0,'-8'11'119'0,"-8"1"53"16,-2 10-56-16,-5 4-12 15,5 8-50-15,8 2-5 16,4-3-19-16,6-2-7 15,17-9-11-15,2-7 5 16,6-11 22-16,4-4 10 16,-2-10 27-16,-2-5 9 0,0-7 6 15,-2-3 2-15,-8-6-4 16,-6-1-6-16,-9-2-4 16,-7 1-16-16,-9 4-28 15,-5 3-16-15,-6 11-39 16,-9 7-25-16,-3 9-112 15,-7 4-109-15,0 3 139 16</inkml:trace>
  <inkml:trace contextRef="#ctx0" brushRef="#br0" timeOffset="-67231.38">20263 10367 327 0,'-9'7'74'16,"-2"0"103"-16,3-1 18 15,2-1 19-15,0-2 3 16,8-1-22-16,8-2-14 16,1-1-36-16,6 0-19 0,1-1-34 15,-8 1-17-15,1 1-25 16,-3 1-12-16,0 3-16 16,5 3-2-16,2 2-1 15,3 2 7-15,10 0 15 16,5-2 15-16,25-4 16 15,11-3 3-15,21-8-9 16,5-5-15-16,11-8-20 16,4-1-13-16,-1-3-11 15,-3 1-1-15,-15 0-2 16,-9 4 1-16,-15 5-57 16,-4 4-63-16,-31 3 65 15</inkml:trace>
  <inkml:trace contextRef="#ctx0" brushRef="#br0" timeOffset="-66034.94">19271 9983 190 0,'-12'8'80'15,"3"1"99"-15,-2 0 26 16,7-1 7-16,3 0-9 16,1 0-27-16,0 2-28 15,1 2-49-15,0 1-19 16,2 1-26-16,1 3-13 15,3 1-9-15,1 0 0 16,4-1-9-16,2-4-1 0,11-3 8 16,-2-6 11-16,2-2 19 15,2-2 7-15,-8-7-8 16,-3-1-10-16,-10-8-18 16,-10-5-5-16,-4-2-11 15,-5-1-2-15,-6 1-9 16,-4-1-4-16,-8 7-26 15,0 2-23-15,6 9-76 16,3 4-76-16,3 5 112 16</inkml:trace>
  <inkml:trace contextRef="#ctx0" brushRef="#br0" timeOffset="-65653.6">19019 9946 763 0,'-4'-4'92'15,"0"3"90"-15,0 3-92 16,-3 8-19-16,-1 5-20 15,-4 8-16-15,-1 4-12 16,1 13-19-16,-1-2-2 0,7-4-1 16,2-3-1-16,11-12-2 15,10-7 19-15,3-9 47 16,2-6 18-16,-6-11 39 16,-1-4-4-16,-3-10-13 15,0 1-10-15,-8-3-29 16,-6-2-18-16,-6 6-30 15,-5 1-9-15,-11 5-51 16,-2 3-44-16,-13 7-309 16,-1 6 246-16</inkml:trace>
  <inkml:trace contextRef="#ctx0" brushRef="#br0" timeOffset="-64835.25">17640 10081 485 0,'7'-4'151'16,"-5"-3"124"-16,3 2-36 15,-4-1-14-15,1 5-50 16,-1 1-30-16,-7 11-68 16,-4 4-28-16,-5 8-35 15,0 6-8-15,4 0-6 16,7-4 0-16,11-7-2 15,6-8 1-15,10-6 1 0,1-3-1 16,2-6 27 0,-1-4 12-16,-3-6 21 0,-3-3 13 15,-9-1-8-15,-3-5-7 16,-13 2-18-16,-8 1-10 16,-13 1-44-16,-11 3-55 15,-14 7-289-15,-7 3 229 16</inkml:trace>
  <inkml:trace contextRef="#ctx0" brushRef="#br0" timeOffset="-64516.02">17129 9896 895 0,'-16'2'52'16,"1"3"66"-16,1 6-85 16,4 7 21-16,-2 2 35 0,5 3 10 15,7-6-23-15,7-4-17 16,10-7-19-16,3-5-2 16,9-7 3-16,0-3 2 15,-4-6 16-15,-2-1 7 16,-10-2 11-16,-11 1-3 15,-11 4-29-15,-13 0-15 16,-18 5-86-16,-6 3-57 16,-11 4-215-16,7 3 176 15</inkml:trace>
  <inkml:trace contextRef="#ctx0" brushRef="#br0" timeOffset="-64254.18">16825 9858 770 0,'-14'16'109'15,"3"1"144"-15,2 6-218 16,4-1 5-16,3-2-8 16,1-7 4-16,11-10 17 15,5-4 10-15,1-9-6 16,5-3-1-16,-5-4 6 15,-4-1 6-15,-8-1 13 16,-7 0 5-16,-13-1-17 16,-9 2-22-16,-16 3-47 0,-9 3-51 15,-7 2-303-15,-2 5 234 16</inkml:trace>
  <inkml:trace contextRef="#ctx0" brushRef="#br0" timeOffset="-64074.05">15961 9919 2140 0,'-8'7'69'16,"-1"1"-11"-16,-6-1-124 15,-6 0-53-15,-8-5-137 16,-4-3-121-16,-5-5 206 15</inkml:trace>
  <inkml:trace contextRef="#ctx0" brushRef="#br0" timeOffset="-63939.46">15221 9936 2082 0,'-16'5'82'0,"0"-1"-78"15,2-1-159-15,0-3 82 16</inkml:trace>
  <inkml:trace contextRef="#ctx0" brushRef="#br0" timeOffset="-63793.89">14798 9929 1919 0,'-25'11'73'15,"-3"-1"3"-15,0-2-71 16,0-8-193-16,-6-5 132 16</inkml:trace>
  <inkml:trace contextRef="#ctx0" brushRef="#br0" timeOffset="-63500.96">14655 10124 1390 0,'7'-7'82'16,"0"-1"65"-16,2-1-125 15,0 0-8-15,-1-1-23 16,3 1-3-16,7 3-1 0,4 0 1 16,14 6-35-16,5 3-24 15,24 6-153-15,14 2-95 16,19 0 175-16</inkml:trace>
  <inkml:trace contextRef="#ctx0" brushRef="#br0" timeOffset="-62153.78">18819 10362 674 0,'-11'1'80'15,"-2"0"68"-15,0-1-12 16,4 0-5-16,2-2 4 0,6-2 1 16,3 0-9-16,7-1-21 15,6 2-12-15,11 4-15 16,12 4-8-16,11 5-20 16,3 3-11-16,5 2-21 15,3-1-8-15,14-1-6 16,11-3 0-16,9-3-1 15,2-3 1-15,-11-3 0 16,-9-1 0-16,-14-3 3 16,-7-1 3-16,-26-1 6 15,-13 1 1-15,-27 1-2 16,-18-1-4-16,-16 2-9 16,-10 0-3-16,1 1-8 15,-10-3-4-15,-16-4-11 16,-3-2-3-16,-12-3 6 15,8-1 2-15,9 3 12 0,6 2 3 16,5 3 4 0,11 2 2-16,16 2 5 0,10 2 8 15,29 0 9-15,0 2 8 16,26 2 19-16,12 0 0 16,16 1 4-16,6 0-5 15,9 1-22-15,7 1-6 16,16 0-15-16,5 0-2 15,-3-1-2-15,-7-2-1 16,-20 0 2-16,-7-1 2 0,-18-2 7 16,-10 1 4-16,-27-1 4 15,-14-1-2-15,-25 0-13 16,-13-3-10-16,-14-2-24 16,-13-1-14-16,-19-1-28 15,-9 0-2-15,0 2 14 16,13 1 13-16,27 4 29 15,10 2 7-15,34 0-12 16,17-2-9-16,27-9-46 16,21-2-56-16,24-13 75 15</inkml:trace>
  <inkml:trace contextRef="#ctx0" brushRef="#br0" timeOffset="-47297.37">942 9910 364 0,'-1'1'30'0,"-3"1"16"16,-2 1-29-16,1 1-5 15,-1 0-10-15,1 1 0 16,3-3 0-16,2-1-1 16,-1-1-1-16,1 0 0 15,-1 1-2-15,1-1-1 16,0 0 3-16,1 4 33 15,-4 3 89-15,-1 2 39 0,-2 2 47 16,-4-1-14-16,-2-3-65 16,-1-1-29-16,0-3-28 15,2-1-6-15,0-2 6 16,1 0 3-16,0 1 4 16,-3 0-2-16,3 2-13 15,1 0-7-15,4 1-21 16,5 2-4-16,5 0 4 15,3 0 5-15,6 4 18 16,7 2 3-16,8 2-5 16,7 2-8-16,15-2-18 15,11-3-7-15,20-4-9 16,3-2 0-16,5-5-1 16,-4 0-1-16,-12-4-3 15,-1-1-1-15,-11 2 2 16,-8-2 2-16,-18 2 5 15,-14-1-18-15,-16-2-85 0,-9 1-78 16,-11-2 77-16</inkml:trace>
  <inkml:trace contextRef="#ctx0" brushRef="#br0" timeOffset="-46846.48">1402 9815 731 0,'-3'-2'150'16,"-1"0"122"-16,0 2-124 15,1 5-18-15,0 3-55 16,-2 1-3-16,4 3-11 15,1-1-5-15,4 3-7 16,3 1-7-16,6 4-20 16,5 2-8-16,12 2-11 15,4 0-1-15,15-4 5 16,8-2 3-16,-2-6 12 16,1-1 6-16,-11-1 4 15,-4 0 6-15,-9 3 3 16,-6 2 0-16,-9 4 3 15,-7 1-1-15,-11 2-4 0,-7 4-1 16,-10-1-8-16,-7 2-6 16,-8 2-8-16,-6 3-5 15,-15 5-6-15,-12 3-3 16,-13 8-29-16,-7 5-37 16,0 7-109-16,6 4-187 15,-14 10 206-15</inkml:trace>
  <inkml:trace contextRef="#ctx0" brushRef="#br0" timeOffset="-29395.65">12094 7302 397 0,'-1'1'103'0,"1"2"109"16,1 2-23-16,-5 4-51 16,2 0-19-16,-5 5-24 15,0-2-8-15,6 5-13 16,0 2-10-16,-1 6-19 15,-1 1-9-15,-4 10-11 16,7 5-5-16,-4-1-12 16,2 2-3-16,4-12-1 15,-8-7 0-15,4-10 3 16,4-4 18-16,-5-10 19 16,4-4 3-16,1-10 5 0,-4-4-17 15,6-7-16-15,-4-7-5 16,1-12 1-16,3-1 4 15,0-3 17-15,5 3 8 16,5 12 8-16,-5 7-5 16,-3 20-24-16,1 9-9 15,-5 16-15-15,7 7-2 16,-3 9 3-16,-3-1 2 16,9 3-1-16,-9-2 1 15,8-10-1-15,0-3 0 0,0-9-1 16,2-10 2-16,0-5 0 15,4-7 2-15,3-9 2 16,1-6 3-16,2-11-1 16,1-1 0-16,-5-2 2 15,1 5 2-15,-4 8-2 16,-2 5 0-16,-1 12-3 16,-7 4-4-16,0 13 0 15,0 6 5-15,-2 13-2 16,1 9 0-16,5 12-1 15,-8 3-4-15,6 4-5 16,-2 2-12-16,4-2-89 16,-1 4-119-16,-5 1 126 15</inkml:trace>
  <inkml:trace contextRef="#ctx0" brushRef="#br0" timeOffset="-21407.42">11192 9727 287 0,'1'-1'63'15,"3"-1"74"-15,-4-1-8 16,2 1 17-16,-2 0 7 16,-5 2 13-16,3 5 0 15,-5 0-25-15,4 0-18 16,5 2-48-16,-2-1-15 16,-2 5-16-16,2 1-6 0,-1 5-6 15,-2 4-6-15,4 2-17 16,1 4-4-16,-3-1-5 15,3-4 0-15,1-3-28 16,-3-4-40-16,4-4-245 16,0-4 197-16</inkml:trace>
  <inkml:trace contextRef="#ctx0" brushRef="#br0" timeOffset="-21096.37">11315 9771 630 0,'1'3'133'0,"-1"1"165"16,-3 4-84-16,0 9-41 15,0-1-34-15,0 7-60 16,1 2-27-16,2-2-27 16,3 1-8-16,2-4-11 0,3-2-1 15,3-6 1-15,4-6 14 16,3-8 16-16,2-6 8 15,-4-7 15-15,-5-2-3 16,-4-2-5-16,-5 2-4 16,-8 1-6-16,-7 4-14 15,-11 1-12-15,-1 4-8 16,1 5-28-16,0 1-19 16,9 7-90-16,4-1-122 0,11 6 142 15</inkml:trace>
  <inkml:trace contextRef="#ctx0" brushRef="#br0" timeOffset="-18975.88">10366 9742 582 0,'2'0'103'0,"-6"-3"100"15,3-1-26-15,-3 1-29 16,-1-2-7-16,3 1-17 16,2-4-13-16,-8 1-36 15,-1 4-11-15,-7 2-22 16,-9 3-9-16,-1 4-5 16,2 3-8-16,1 2-10 15,3 0-2-15,6 3-8 0,3-2-1 16,10 2-3-16,4 0 1 15,11 0 2-15,4 3 2 16,7-3 3-16,6 2 0 16,-4-1-1-16,2-4-1 15,-3 1 0-15,-10-1 1 16,1 1 1-16,-10 0 2 16,-7 1 3-16,-5 2 2 0,-11-3 4 15,0-2-1-15,-8-8 8 16,-2-2 6-16,0-12 10 15,-1-3 1-15,6-8-9 16,8-2-7-16,7-1-16 16,14 2-5-16,10 6-4 15,4 0-4-15,6 6-4 16,2 1 10-16,-3 2-93 16,3 2-80-16,0 2 100 15</inkml:trace>
  <inkml:trace contextRef="#ctx0" brushRef="#br0" timeOffset="-18559.41">10822 9717 847 0,'-7'5'114'16,"-9"1"99"-16,3-1 14 15,-5-3-34-15,3-1-25 16,4-2-52-16,-4-3-28 16,4 8-41-16,-5-4-15 15,-4 10-20-15,-1 1-6 16,-4 5-8-16,1 5-2 16,7 2-1-16,8-1 0 0,9-5-2 15,2-3 0-15,13-9 1 16,1-5 2-16,4-6 4 15,2-2 0-15,1-10 4 16,-3 1 2-16,-2-2 3 16,2-1 7-16,-4 6 9 15,-6-3 2-15,-1 7 8 16,-8 10-2-16,4 3-9 16,-3 13-3-16,-2 14-11 15,0 1-5-15,0 12-4 16,-8 2-1-16,1 4-56 15,3 4-69-15,-3-3 71 16</inkml:trace>
  <inkml:trace contextRef="#ctx0" brushRef="#br0" timeOffset="-17952.63">11866 9810 974 0,'1'9'92'0,"0"1"76"16,-1 7-107-16,-1 3 2 0,-5 1-37 16,4 3-12-16,-2-2-11 15,0 1-3-15,-1-4-162 16,2-3 118-16</inkml:trace>
  <inkml:trace contextRef="#ctx0" brushRef="#br0" timeOffset="-17770.22">12057 9801 983 0,'5'2'129'0,"0"7"92"16,-3 6-26-16,-6 8-84 15,-3 6-35-15,-3 4-47 16,-1 1-12-16,6-1-15 16,-3-5-34-16,9-7-175 15,2-7 140-15</inkml:trace>
  <inkml:trace contextRef="#ctx0" brushRef="#br0" timeOffset="-17467.26">12317 9731 598 0,'6'4'164'0,"-1"6"226"16,-1 4-150-16,-4 8-59 15,-1 7-45-15,-3 3-79 16,-6-1-28-16,0-3-21 16,0-5-4-16,3-7-54 15,4-5-66-15,2-5 66 16</inkml:trace>
  <inkml:trace contextRef="#ctx0" brushRef="#br0" timeOffset="-17195.39">12467 9751 1054 0,'14'-1'103'15,"0"1"63"-15,-4-4-18 16,2 5-41-16,0-1-24 15,0 1-25-15,1 6-12 16,-5 4-22-16,-8-1-3 16,-2 7-9-16,-1 0-2 15,-8 2-7-15,6 1 0 16,-2-2-3-16,2-3-1 16,8-4-1-16,2-3 0 0,10-5-1 15,3-3-14-15,5-5-88 16,-1-4-82-16,3-5 96 15</inkml:trace>
  <inkml:trace contextRef="#ctx0" brushRef="#br0" timeOffset="-17032.76">12836 9733 1169 0,'4'20'75'0,"-2"-1"33"15,-2 3-28-15,-4-4-6 16,3-1-34-16,1-2-34 16,1-2-51-16,9 0 30 15</inkml:trace>
  <inkml:trace contextRef="#ctx0" brushRef="#br0" timeOffset="-16698.76">13014 9748 1019 0,'3'2'89'16,"-2"0"35"-16,-1 0-10 16,0 2-51-16,0 4-27 0,-3-1-26 15,3 5-4-15,-1-1-3 16,0 1-2-16,1-3-1 15,5 1 0-15,-1-4 0 16,4-1 0-16,5 2 0 16,0-5 2-16,2 2 16 15,-1-2 8-15,-4 1 9 16,-2 3 3-16,-7 0-12 16,-5 1-7-16,-9 3-16 15,-3 1-31-15,-5 1-112 16,0 0-120-16,2 1 133 15</inkml:trace>
  <inkml:trace contextRef="#ctx0" brushRef="#br0" timeOffset="-16476.37">13338 9689 1137 0,'-8'18'94'15,"-1"2"26"-15,-3 4-15 16,-3 2-54-16,6-2-32 16,0-4-72-16,-1-2-106 0,10-4 96 15</inkml:trace>
  <inkml:trace contextRef="#ctx0" brushRef="#br0" timeOffset="-16211.42">13439 9728 926 0,'-3'20'63'0,"-7"1"16"16,0 3 1-16,1-4-27 15,0-5-20-15,9-4-20 16,2-5-4-16,5-7 6 16,7-1 3-16,-3-3 21 15,2 1 10-15,-4 5-1 0,-1 2 2 16,-3 9-18 0,-2 3-10-16,-3 7-12 0,-5 3 2 15,-3 3-149-15,-1 1 102 16</inkml:trace>
  <inkml:trace contextRef="#ctx0" brushRef="#br0" timeOffset="-15964.32">13703 9749 1145 0,'-10'20'70'0,"-2"0"38"16,0 4-39-16,0-2-9 16,3 3-28-16,4-4-43 15,2-1-58-15,3-5 44 16</inkml:trace>
  <inkml:trace contextRef="#ctx0" brushRef="#br0" timeOffset="-15661.13">13791 9787 1270 0,'-8'10'112'16,"-1"0"69"-16,9 4-15 16,-7-2-39-16,6-1-29 15,7-1-29-15,0 1-7 16,10-2-16-16,4 1-6 16,-5 1-14-16,2 2-11 0,-4 2-7 15,-5 0-2-15,-7 0-2 16,-4 3 0-16,-9-2-42 15,2 0-37-15,-5-3-145 16,-4-4-217-16,4-6 253 16</inkml:trace>
  <inkml:trace contextRef="#ctx0" brushRef="#br0" timeOffset="-15517.25">13848 9822 1216 0,'2'-5'186'15,"4"1"186"-15,0 3-228 16,2-1-18-16,0-8-76 16,4-1-28-16,8-5-14 15,6-3-34-15,5 1 18 0</inkml:trace>
  <inkml:trace contextRef="#ctx0" brushRef="#br0" timeOffset="13259.84">2372 9770 397 0,'-9'0'103'0,"-1"4"86"15,-1 4-29-15,1 2-20 16,-2 8-28-16,0 2-20 0,3 4-38 16,0 6-16-16,5 1-19 15,2 1-6-15,4-3-9 16,4-4-1-16,5-11 10 16,2-6 15-16,7-13 30 15,2-8 10-15,1-10 15 16,2-4-2-16,-9-4-4 15,-1 3-3-15,-12 4-17 16,-5 1-15-16,-11 9-25 16,-4 4-7-16,-6 7-34 15,1 5-26-15,0 9-102 16,4 1-127-16,14 4 156 16</inkml:trace>
  <inkml:trace contextRef="#ctx0" brushRef="#br0" timeOffset="13544.15">2646 9817 756 0,'2'6'90'15,"-2"5"65"-15,0 5-16 16,-4 6-51-16,0 3-24 16,3 3-32-16,2 2-16 15,6-7-4-15,3-5 13 16,8-13 31-16,1-6 12 15,5-11 18-15,-3-4-3 0,-1-6-10 16,-4 0-4-16,-7 2 2 16,-5 0 4-16,-9 5-15 15,-7 4-3-15,-8 3-30 16,-5 5-26-16,-1 5-63 16,1 3-46-16,6 4-139 15,7-1-165-15,12-1 239 16</inkml:trace>
  <inkml:trace contextRef="#ctx0" brushRef="#br0" timeOffset="13796.7">2945 9753 965 0,'2'6'127'0,"-7"7"75"16,-5 3-67-16,-6 7-105 15,-3 6-20-15,4 4-7 16,6-2-2-16,12-1-2 15,11-2 1-15,11-9 10 0,4-3 7 16,0-12 32-16,-2-5 18 16,-2-7 23-16,-7-5 8 15,-6-3-9-15,-4-2-15 16,-7 0-28-16,-1 0-11 16,-7-1-26-16,-3 1-44 15,-6-4-214-15,-1 3 167 16</inkml:trace>
  <inkml:trace contextRef="#ctx0" brushRef="#br0" timeOffset="13926.56">3195 9836 1137 0,'5'11'149'16,"0"0"96"-16,-3-6-131 15,-2-5-51-15,3-7-148 16,-1-6-121-16,8-7 112 15</inkml:trace>
  <inkml:trace contextRef="#ctx0" brushRef="#br0" timeOffset="14046.78">3515 9869 1087 0,'-7'13'50'0,"0"-4"24"16,2-3-61-16,1-9-9 15</inkml:trace>
  <inkml:trace contextRef="#ctx0" brushRef="#br0" timeOffset="14195.24">3666 9914 1044 0,'3'12'157'15,"-1"-5"117"-15,-1-2-103 16,-1-9-97-16,1-6-84 15,6-10-157-15,3-3-100 16,11-6 126-16</inkml:trace>
  <inkml:trace contextRef="#ctx0" brushRef="#br0" timeOffset="14300.64">3927 9803 1159 0,'2'21'115'0,"-2"-1"69"15,0-2-71-15,-2-9-90 16,1-5-73-16,2-8 34 15</inkml:trace>
  <inkml:trace contextRef="#ctx0" brushRef="#br0" timeOffset="14708.72">4255 9729 1241 0,'-5'8'113'16,"-4"3"73"-16,3 1-58 16,-7 9-9-16,-1 2-34 15,3 6-28-15,2 4-14 16,6-1-29-16,3 1-8 15,15-3-6-15,2-4 0 0,10-11-2 16,2-6 0-16,2-13 3 16,2-6 1-16,-4-8 12 15,-1-4 10-15,-11-2 33 16,-3 0 25-16,-11 2 18 16,-4-3-1-16,-16 0-20 15,-5 1-27-15,-12-2-30 16,-8 5-18-16,-6 11-50 15,-4 8-45-15,-3 26-193 16,-2 12 169-16</inkml:trace>
  <inkml:trace contextRef="#ctx0" brushRef="#br0" timeOffset="59281.53">19647 9254 309 0,'-3'-3'91'0,"-5"-5"84"15,2-1-35-15,1 0-63 16,0 0-28-16,4 3-30 15,1 1-11-15,1-1-2 16,4 2 4-16,-1 0 4 16,2 2 3-16,-3 2 0 15,0 5-4-15,0 1-6 16,-2-3-6-16,-1-2-59 16,0 0-32-16,-1 0-86 15,0 0 79-15</inkml:trace>
  <inkml:trace contextRef="#ctx0" brushRef="#br0" timeOffset="59919.81">19682 9184 892 0,'-2'3'156'0,"-2"5"121"16,-7 0-48-16,-5 4-79 16,-4 3-44-16,2 3-23 15,1 3-8-15,5 6-12 16,4 0-9-16,4 4-33 16,1 1-12-16,6-3-38 15,0 0-56-15,4-2-350 16,2 3 280-16</inkml:trace>
  <inkml:trace contextRef="#ctx0" brushRef="#br0" timeOffset="60525.57">20351 9228 454 0,'-1'0'113'0,"-2"0"132"16,-1 0-2-16,1 0-39 15,1-2-31-15,1 4-59 16,1 2-19-16,5 10-27 16,-2 6-6-16,0 13-24 0,1 4-7 15,-5 6-17-15,-3 2-8 16,1 1-35-16,-3-1-26 16,4-3-106-16,2-2-94 15,1-7 141-15</inkml:trace>
  <inkml:trace contextRef="#ctx0" brushRef="#br0" timeOffset="60930.86">20691 9422 608 0,'1'-6'101'0,"5"1"97"16,2 0-43-16,-1 3-18 15,0 3-35-15,-4 7-28 16,-3 3-15-16,2 6-19 16,1 2-3-16,-3 1-13 15,2-2-5-15,6-2-1 16,2-3 7-16,8-7 19 15,-2-3 13-15,5-8 18 16,-3-4-2-16,0-7 2 16,-2-1-7-16,-8-4-10 15,-2 1 4-15,-6 1-17 0,-7 0-3 16,-6 0-11-16,-3 0-14 16,-6 5-16-1,-1 3-5-15,1 11-18 0,-2 6-22 16,10 7-79-16,-4 0-69 15,14 5 96-15</inkml:trace>
  <inkml:trace contextRef="#ctx0" brushRef="#br0" timeOffset="61186.49">21112 9390 1022 0,'-4'-22'98'0,"4"2"76"16,-6 0-9-16,4 7 22 15,1 9-23-15,-2 11-25 16,6 5-19-16,-1 12-50 16,0 0-19-16,1 5-30 15,-2 2-13-15,4 0-60 16,2-1-49-16,-1-5-136 15,6-3-309-15,0-9 331 16</inkml:trace>
  <inkml:trace contextRef="#ctx0" brushRef="#br0" timeOffset="62341.36">20248 9651 343 0,'-3'-5'82'0,"2"6"84"0,-4-1-4 15,-6 8-16-15,0 1-7 16,-3 3-11-16,1 0-13 16,5-6-18-16,-2 0-12 15,10-3-13-15,1-2-3 16,7-1-4-16,8-2 0 15,-6-3-7-15,12 4-7 16,1 0-8-16,6 1-5 0,0 2 0 16,0-2-2-16,19 0-4 15,5 2 0-15,35 0-3 16,9-2-1-16,7-3-5 16,6-1 1-16,8-4-7 15,0-3-2-15,-4 0-4 16,-7 0-4-16,-19 1-4 15,-7 1-14-15,-19 1-129 16,-18 0 99-16</inkml:trace>
  <inkml:trace contextRef="#ctx0" brushRef="#br0" timeOffset="63921.24">19215 9327 235 0,'7'-1'94'0,"0"1"109"15,0-1-26-15,-2 2-40 16,-4-1-5-16,-1 0-18 16,0 2-13-16,-5 1-35 0,2 7-20 15,-2 1-34-15,5 2-7 16,5 0-4-16,2-1 1 16,4-3 5-16,3-2 3 15,7-3 15-15,-1-3 8 16,5-1 19-16,-1-6 10 15,-4 0 9-15,-2 0 5 16,-1-4 3-16,-6-3 4 16,-11-2-7-16,-1-4-9 0,-17 4-23 15,-3 1-16-15,-13 5-21 16,-7 3-7-16,-1 6-38 16,-1 8-29-16,9 4-115 15,6 7-162-15,14 4 200 16</inkml:trace>
  <inkml:trace contextRef="#ctx0" brushRef="#br0" timeOffset="64320.98">18896 9216 856 0,'-8'-1'57'16,"0"3"45"-16,0 1-18 15,0 9-8-15,-1 4-10 16,6 8-24-16,3 3-23 15,11-1-17-15,6-3-1 16,8-7 1-16,0-6 15 0,3-7 45 16,-4-3 18-16,-7-6 28 15,-3-4 3-15,-3-4-10 16,-4-4-6-16,-6-3-13 16,1-4-14-16,-13 0-35 15,-2 0-14-15,-13 7-22 16,-11 6-24-16,-11 12-87 15,-3 8-102-15,1 17 116 16</inkml:trace>
  <inkml:trace contextRef="#ctx0" brushRef="#br0" timeOffset="64690.72">18621 9534 940 0,'9'0'143'0,"2"0"130"0,4 3-134 15,5 2-9-15,14 5-35 16,12 2-11-16,28 4-22 16,9 0-11-16,16 3-23 15,7-3-6-15,6-3-15 16,4-3-1-16,-4-7-98 15,-5-2-117-15,-14-5 122 16</inkml:trace>
  <inkml:trace contextRef="#ctx0" brushRef="#br0" timeOffset="66009.96">18383 9448 1057 0,'0'0'67'0,"-2"-1"33"16,2-1 9-16,-4-1 2 15,-1-1-4-15,-1 1-13 16,-2 1-19-16,-4 1-31 15,-3 2-12-15,-4 2-14 16,-5 1-5-16,-1 2-8 16,-3 0-1-16,-5-1 1 15,-2 0 7-15,-12-2 5 16,-6-1 3-16,-8-1 13 16,-6-1-2-16,5 0-7 15,2-1-2-15,1 0-17 16,-4 1-3-16,-16-1 1 15,2 1-2-15,-5-2 2 16,5 0-1-16,5 0 0 16,-10-3 2-16,-4 0-2 0,-2-1 0 15,5-3 0-15,8 0 0 16,-1 0 0-16,0-5 1 16,-5 1 0-16,6 0 6 15,9-2 6-15,5 5 3 16,-5 0 5-16,-4-1-2 15,-5 3-2 1,-7-4 0-16,13 1 2 0,7 5-3 16,-5-6-2-16,-5 8-2 0,-6 2-5 15,0-5-2-15,6 6 0 16,7-3-1-16,-1 2 0 16,-2 1 2-16,-5-1 0 15,1-2 0-15,11 3-1 16,2-1-2-16,10 0-3 15,3 3-1-15,3-2-2 16,1-2 0-16,5 3-3 16,1-3-1-16,12 1-11 15,8 1-35-15,9-3-112 16,4 0-126-16,6-3 149 16</inkml:trace>
  <inkml:trace contextRef="#ctx0" brushRef="#br0" timeOffset="66692.66">15182 8997 476 0,'-1'3'88'0,"1"1"94"0,0 1-44 16,-6-2-40-16,6 3-7 16,-3 1-23-16,-3 0-13 15,3 8-26-15,1 1-13 16,2 6-14-16,4 1-4 15,8-6-1-15,0-3 0 0,6-9 9 16,1-5 15-16,7-7 29 16,-2-4 10-16,0-7 31 15,-3-4 11-15,-10 0 10 16,-6 0 4-16,-13 1-20 16,-5 2-23-16,-11 5-39 15,-4 3-38-15,-2 9-71 16,-2 4-46-16,-2 7-148 15,8 7 151-15</inkml:trace>
  <inkml:trace contextRef="#ctx0" brushRef="#br0" timeOffset="67031.24">15673 9061 610 0,'-13'3'104'0,"2"1"182"0,-2 3-184 15,1 4-12-15,1 6-7 16,1 4-40-16,3 2-14 16,5-3-24-16,3-5-2 15,13-7 7-15,7-9 12 16,9-7 24-16,1-4 9 15,5-4 21-15,-5 1 4 16,-5 1 4-16,-8 2 8 16,-14 2-13-16,-6 1-11 0,-19 2-29 15,-6 0-37-15,-7 6-73 16,-2 2-43-16,3 4-147 16,3 2 144-16</inkml:trace>
  <inkml:trace contextRef="#ctx0" brushRef="#br0" timeOffset="67309.24">16035 9020 887 0,'0'-1'122'16,"-3"1"220"-16,-5 6-320 15,-5 3-3-15,0 8-9 16,4 2-1-16,5 2-3 15,4 0-1-15,5-4-3 0,3-5 2 16,8-6 13-16,4-4 10 16,9-7 22-16,2-2 9 15,2-3 9-15,-4-1 3 16,-11-1 2-16,-6-1 3 16,-11 1-8-16,-5 1-12 15,-13 1-42-15,-6 2-42 16,-7 4-111-16,-5 4-90 15,4 5 119-15</inkml:trace>
  <inkml:trace contextRef="#ctx0" brushRef="#br0" timeOffset="67614.25">16410 9133 864 0,'0'-2'20'0,"-2"2"7"16,-1 5 19-16,1 6 3 15,0 4 1-15,4 5-25 16,3 0-16-16,9-4-2 16,2-2 5-16,7-5 34 15,0-4 15-15,-1-3 28 16,0-1 4-16,-5-2-23 15,-5-3-3-15,-9-5-13 16,-7-3-5-16,-12-4-12 0,-3 2-10 16,-3-3-100-16,-7 5-57 15,-3 4-234-15,-1 3 193 16</inkml:trace>
  <inkml:trace contextRef="#ctx0" brushRef="#br0" timeOffset="67861.61">16791 9121 721 0,'-16'8'1'0,"-2"2"-21"0,3 5 8 15,2 1 34-15,5 2 29 16,4-1 5-16,7-4-4 15,10-4-15-15,4-4-24 16,6-2-3-16,4-4-7 16,-6-3-3-16,-1-1-62 15,-4 1-167-15,-6 0 143 16</inkml:trace>
  <inkml:trace contextRef="#ctx0" brushRef="#br0" timeOffset="68021.77">17145 9299 1504 0,'8'-2'-35'0,"-7"-3"15"15</inkml:trace>
  <inkml:trace contextRef="#ctx0" brushRef="#br0" timeOffset="68174.63">17455 9289 1575 0,'0'-1'-22'0,"-5"-5"-358"16,1 4 273-16</inkml:trace>
  <inkml:trace contextRef="#ctx0" brushRef="#br0" timeOffset="68285.26">17698 9259 925 0,'1'6'-158'0,"1"3"195"16</inkml:trace>
  <inkml:trace contextRef="#ctx0" brushRef="#br0" timeOffset="68688.13">18028 9096 1401 0,'-1'-1'118'0,"-9"0"-63"15,5 2 104-15,-3 7-173 16,6 6-17-16,-8 12 3 15,1 6 2-15,0 7 21 16,2-4 4-16,14-7 0 16,9-8 1-16,11-9-1 15,6-6 1-15,1-3 1 16,0-2 0-16,-4-9 2 16,-5-1 2-16,0-12 11 15,-8-2 19-15,-6-3 32 16,-6 0 4-16,-15 0-19 15,-13 2-54-15,-23 13-7 16</inkml:trace>
  <inkml:trace contextRef="#ctx0" brushRef="#br0" timeOffset="78291.05">4858 9863 775 0,'-2'-10'115'0,"2"0"100"15,6 1-81-15,3 2 0 16,3 4-13-16,7 4-5 15,4-1-2-15,7 5-1 0,15 3-9 16,3-2-4-16,14 3-36 16,-4-5-21-16,4-4-28 15,7-5-9-15,4-3-4 16,2-2 3-16,-9 2 2 16,-9 1 1-16,-23 1-60 15,-14 1-69-15,-13-2 69 16</inkml:trace>
  <inkml:trace contextRef="#ctx0" brushRef="#br0" timeOffset="78691.28">5036 9586 1306 0,'11'-8'75'0,"-7"2"39"16,-4 5 4-16,-14 9-41 16,-2 7-11-16,-7 8-14 15,-6 1-11-15,-2 4-1 16,0 0 2-16,3-2-22 15,1-2-8-15,5-1-8 16,0-5-1-16,5 1-3 16,4 2 12-16,7 1 11 15,4 4 2-15,5 0 7 16,7 2-10-16,13 2-7 16,4 0-3-16,16-1-3 15,10-1-1-15,20 0-27 16,-1-4-42-16,6-4-147 15,2-1 122-15</inkml:trace>
  <inkml:trace contextRef="#ctx0" brushRef="#br0" timeOffset="86818.27">13040 7253 324 0,'-5'0'104'0,"2"1"108"15,1-1 2-15,2 1-22 16,-1-2-20-16,-1 1-35 16,2 1-14-16,-1 3-38 15,-3 4-15-15,2 7-24 16,-1 6-11-16,3 8-18 16,1 6-5-16,4 10-6 15,1-2-2-15,-3 1 0 16,3-3 7-16,-2-11-65 0,-3-2-53 15,3-8 61-15</inkml:trace>
  <inkml:trace contextRef="#ctx0" brushRef="#br0" timeOffset="87082.67">13327 7205 958 0,'3'4'157'0,"-9"2"194"0,4 4-220 15,2 2 12-15,-6 1-38 16,6 5-14-16,0 4-30 16,0 2-12-16,2 8-26 15,6 2-10-15,-5 6-7 16,-3 1 0-16,-2-1-55 15,0-2-70-15,0-4-404 16,1-4 323-16</inkml:trace>
  <inkml:trace contextRef="#ctx0" brushRef="#br0" timeOffset="87332.86">13068 7323 1321 0,'7'-9'88'16,"-5"2"27"-16,0 3-4 16,-2 4-41-16,-1 4-30 15,2 3-34-15,4 0-5 0,11-2-2 16,6-2 0-16,20-6 1 15,9-5-20-15,12-5-263 16,7-1 202-16</inkml:trace>
  <inkml:trace contextRef="#ctx0" brushRef="#br0" timeOffset="105469.48">13046 9460 179 0,'-2'0'55'16,"0"0"95"-16,2-1 24 16,0-4 48-16,0-2 4 15,0-2-38-15,0-2-30 16,0 1-75-16,-4-1-30 16,0 3-36-16,0 4-9 0,-3 1 3 15,-3 4 7-15,0 5 10 16,-4 0 10-16,-5 6 1 15,0 1 0-15,-9 2-8 16,3 3-9-16,-6 5-8 16,1 0-5-16,-2 4-3 15,-2 3-2-15,3 5-3 16,5 3-1-16,4 4-4 16,2 0-4-16,12 5 1 15,2 2-1-15,7 3 4 16,5 3 1-16,5 3 0 15,4 1 2-15,0 0 1 16,-2-2 0-16,-2-6 1 16,0-4 1-16,-2-7-1 15,0-5 1-15,3-10 0 16,1-5 0-16,5-7 0 16,4-3 3-16,0-6 3 15,2-3 0-15,2-6 2 0,-1-4-1 16,6-8 0-16,-3-3 0 15,-1-8 2-15,1-6 16 16,0-2 22-16,1-9 11 16,0-7 20-16,-1-4-11 15,-2-13-13-15,-7 1-5 16,-9-5-22-16,-4 0-4 16,-12-1-11-16,-4 2-5 0,-8 7-3 15,-3 4-1-15,1 16-4 16,1 5-1-16,3 13-10 15,-1 5-20-15,-1 8-82 16,-1 5-82-16,-2 16 101 16</inkml:trace>
  <inkml:trace contextRef="#ctx0" brushRef="#br0" timeOffset="173076.89">10329 10703 612 0,'9'-8'176'15,"-4"0"142"-15,-2 1-54 16,-1 1-24-16,-3 5-46 16,-5 0-28-16,-1 4-42 15,2 4-26-15,-9 3-38 16,5 5-17-16,-6 10-23 16,0 2-5-16,3 12-9 15,1 5-3-15,2 5-3 16,4 1-1-16,5-3-36 15,-2-3-40-15,12-10-95 16,1-7-102-16,5-11 148 16</inkml:trace>
  <inkml:trace contextRef="#ctx0" brushRef="#br0" timeOffset="173407.37">10536 10679 1207 0,'0'-9'116'16,"0"3"78"-16,-4 5-16 16,-5 7-47-16,-4 7-19 15,-7 17-37-15,1 8-22 16,1 19-34-16,2 8-10 0,8 3-9 16,3-3-2-16,10-16-3 15,3-11 0-15,9-20 1 16,6-10 1-16,3-12 8 15,2-6 10-15,0-8 23 16,-3 2 1-16,-12-3 2 16,-5-2 0-16,-15 5-15 15,-7 0-1-15,-13 7-10 16,-3 4-8-16,1 8-48 16,0 4-53-16,10 5-258 15,9 0 214-15</inkml:trace>
  <inkml:trace contextRef="#ctx0" brushRef="#br0" timeOffset="173675.83">11079 10907 960 0,'-4'-3'183'0,"7"1"124"16,13 3-76-16,6 5-32 15,14 3-63-15,6 2-29 16,6-1-40-16,10-2-20 0,16-7-28 16,11-4-1-16,11-8-14 15,-5-3-1-15,-8-3-45 16,3 3-56-16,0 3 56 15</inkml:trace>
  <inkml:trace contextRef="#ctx0" brushRef="#br0" timeOffset="174277.25">12845 10839 1034 0,'10'-7'117'15,"1"0"38"-15,2-1 6 16,3 0-5-16,-4 0-38 16,3 1-17-16,-1-2-16 15,2 2-15-15,5 2-29 16,1 1-13-16,0 3-20 16,-8 1-1-16,-6 6-2 15,-5 5-1-15,-9 10 0 16,-4 7-2-16,-11 11-10 15,-4 5-11-15,-8 4-9 16,0 2 0-16,6-4 11 16,2-4 8-16,19-9 5 15,8-8 0-15,22-14-2 16,7-6 0-16,10-14 1 0,3-10-20 16,8-10-109-16,3-8-133 15,0-9 142-15</inkml:trace>
  <inkml:trace contextRef="#ctx0" brushRef="#br0" timeOffset="174699.95">13254 10768 1213 0,'22'-6'139'15,"3"0"76"-15,5 2-43 16,2 0-23-16,-7 4-39 15,0 3-19-15,-6 3-35 16,-4 2-11-16,-8 6-16 16,-6 2-5-16,-9 7-5 15,-5 1-2-15,-7 2-7 16,-6-1-3-16,1-4-3 16,0-3 3-16,6-4-4 15,8-4-3-15,9-5 2 16,5 0 1-16,17-1 25 15,2-1 14-15,8 1 19 16,1 0 1-16,-5-1-12 16,-2 2-6-16,-8 2-4 15,-8 3-1-15,-19 7-5 0,-10 3-5 16,-21 6-27-16,-14 4-28 16,-30 6-123-16,-12 0 26 15,-51 9 37-15</inkml:trace>
  <inkml:trace contextRef="#ctx0" brushRef="#br0" timeOffset="177367.26">10275 11898 1044 0,'9'-13'94'0,"4"0"55"15,3-1-27-15,-2 2-58 16,6 3-13-16,-2 1-10 16,3 3 0-16,-7 4 3 15,0 3-5-15,-8 11-13 0,-9 5-8 16,-10 15-10-16,-7 7-3 16,-6 10-3-16,-2-1-1 15,3-1-1-15,4-7 0 16,13-6-1-16,7-5-1 15,11-12-1-15,7-6 0 16,11-12-18-16,-2-7-33 16,7-11-140-16,-1-7-149 15,-1-6 182-15</inkml:trace>
  <inkml:trace contextRef="#ctx0" brushRef="#br0" timeOffset="177631.87">10637 11800 1062 0,'-2'9'149'16,"1"5"102"-16,-3 7-112 16,0 6-46-16,-4 7-60 15,0-1-16-15,0 0-12 16,4 0-2-16,5-8-3 16,5-4-2-16,10-10 0 15,4-8 2-15,3-10 1 16,5-6 2-16,-2-3-1 15,-3-3 1-15,-3 6 9 16,-4 1 10-16,-1 12 16 16,-5 6 3-16,-3 12-9 0,-5 8-11 15,-4 8-35-15,2 4-47 16,0 0-310-16,6 2 244 16</inkml:trace>
  <inkml:trace contextRef="#ctx0" brushRef="#br0" timeOffset="177896.58">11228 11949 1310 0,'-1'13'130'16,"1"0"84"-16,7-2-94 15,3 2-11-15,13-3-18 16,3-1-7-16,22-8-12 16,17-2-5-16,25-8-35 0,6-7-9 15,10-7-14-15,1-3-5 16,-4-7-42-16,-4 3-45 16,-13 2-171-16,-7 3 144 15</inkml:trace>
  <inkml:trace contextRef="#ctx0" brushRef="#br0" timeOffset="178634.51">12956 11864 802 0,'4'-6'131'16,"1"-3"167"-16,2-2-150 0,1-1-31 15,3-1-8-15,0 2-16 16,4 2-7-16,0 3-32 16,0 4-14-16,2 5-27 15,-4 4-7-15,-6 10-2 16,-5 5 0-16,-11 12-1 15,-3 0 0-15,-7 4-1 16,1-3 0-16,2-11 2 16,5-3 0-16,4-10-2 15,2-4-1-15,10-3 12 16,2-4 11-16,4 0 20 16,6 0 10-16,5-1 2 15,2 1-5-15,1 2-14 16,-1 2-6-16,-7 5-12 15,-6 2-4-15,-13 5 0 16,-10 4 0-16,-15 6-1 16,-3 2-4-16,-5 0-28 0,2-2-28 15,5-8-75-15,-3-3-62 16,7-13-345-16,7-4 321 16</inkml:trace>
  <inkml:trace contextRef="#ctx0" brushRef="#br0" timeOffset="178816.36">13325 11784 885 0,'33'-13'186'0,"-3"3"151"0,-11 13-125 16,-5 7-34-16,-6 17-58 16,-8 6-17-16,-5 15-31 15,-2 5-15-15,-6 2-32 16,-3-2-3-16,0-1-91 15,-5-4-78-15,0 4 84 16</inkml:trace>
  <inkml:trace contextRef="#ctx0" brushRef="#br0" timeOffset="180438.28">11723 13063 1199 0,'-9'8'109'0,"2"0"56"15,2-1-62-15,0-4-124 16,5 1-80-16,1-3-249 15,1 3 209-15</inkml:trace>
  <inkml:trace contextRef="#ctx0" brushRef="#br0" timeOffset="180591.37">11687 14183 1420 0,'7'6'45'0,"-1"-2"-41"0</inkml:trace>
  <inkml:trace contextRef="#ctx0" brushRef="#br0" timeOffset="180740.82">11565 14915 751 0,'8'2'-57'0,"1"2"36"16</inkml:trace>
  <inkml:trace contextRef="#ctx0" brushRef="#br0" timeOffset="180858.34">11621 15303 748 0,'3'2'17'15</inkml:trace>
  <inkml:trace contextRef="#ctx0" brushRef="#br0" timeOffset="181986.16">10318 15943 72 0,'-3'0'17'0,"1"-1"18"0,2-1-17 16,-3 0-14-16,3 3 2 16,-4 0 45-16,-1 3 39 15,2 1 80-15,-7-2 35 16,4 4 25-16,-1-2-9 15,0 5-36-15,3 2-24 16,-3-3-57-16,3 3-30 16,-1-2-43-16,-1 0-15 0,4 4-14 15,1 4 0-15,3 0-2 16,8 1-2-16,6-4-1 16,5-3 7-16,6-4 20 15,1-2 11-15,3-2 21 16,0 1-1-16,-6-1-3 15,-5 1-8-15,-4 5-15 16,-3 3-4-16,-7 6-11 16,-6 4-4-16,-10 10-72 15,-4 3-67-15,-2 4 68 16</inkml:trace>
  <inkml:trace contextRef="#ctx0" brushRef="#br0" timeOffset="182210.95">10248 16013 1354 0,'18'-8'137'0,"5"-2"79"15,6-7-110-15,2 0-43 16,-2-4-47-16,-1 0-5 15,0 2 1-15,2 2-38 16,5 4-118-16,1 5-135 16,5 10 133-16</inkml:trace>
  <inkml:trace contextRef="#ctx0" brushRef="#br0" timeOffset="182521.05">10827 15976 1168 0,'1'-2'150'0,"-1"-1"132"16,-1 1-80-16,-3 6-70 16,-3 6-39-16,-2 14-50 15,0 9-19-15,-3 17-20 16,2 7-3-16,8 11-2 16,-1-1-1-16,10-6-3 15,6-12-1-15,3-23-2 16,2-10 0-16,1-22 17 15,0-4 15-15,-4-12 29 16,-1-1 11-16,-7-1 1 16,-7 0-3-16,-8 8-15 0,-8 3-7 15,-4 11-19-15,-2 5-13 16,-2 11-83-16,-1 4-63 16,3 4 73-16</inkml:trace>
  <inkml:trace contextRef="#ctx0" brushRef="#br0" timeOffset="183019.92">11264 15989 1222 0,'0'2'153'0,"0"3"96"16,1 3-117-16,1 3-30 15,7 4-51-15,1 0-3 16,13-3 1-16,8-3 8 15,20-9-3-15,16-2-8 0,22-7-18 16,2-6-12 0,7-1-14-16,4-2 0 0,1 4 1 15,-3 2 7-15,-11 10-64 16,-12 6-47-16,-10 14-168 16,5 12 135-16</inkml:trace>
  <inkml:trace contextRef="#ctx0" brushRef="#br0" timeOffset="183553.05">13177 16008 642 0,'-3'-3'132'15,"-4"0"138"-15,-1-1-87 16,-2 2-42-16,-5-2-15 15,-1 4-3-15,-2 2 2 16,-2 5-7-16,0 5-17 16,3 6-38-16,-4 5-18 0,0 10-32 15,0 8-9-15,-5 14-27 16,5 9-17-16,7 15-38 16,3 3-24-16,14-10 11 15,3-13 16-15,13-31 45 16,-2-16 39-16,7-21 60 15,-3-9 26-15,-1-14 26 16,-4-3 3-16,-4-3-31 16,-4 0-19-16,-8 6-10 15,-3 5-12-15,-11 5-10 16,-5 4-6-16,-9 10-22 16,-5 2-17-16,-7 13-65 15,-2 7-49-15,3 11-175 16,4 2-303-16,14 6 352 15</inkml:trace>
  <inkml:trace contextRef="#ctx0" brushRef="#br0" timeOffset="184051.95">13297 15975 654 0,'-16'-13'188'15,"5"1"162"-15,6 3-102 16,2 1-33-16,8 4-55 16,2-2-19-16,12-1-32 15,26-11 63 1,-17 10-113-16,-6-1-29 15,0 5-12-15,-3 4-10 16,-1 3 0-16,-3 7 0 16,-7 2 1-16,-6 8-4 15,-3 3-7-15,-8 7-16 16,-2-1-5-16,-4 0 0 16,0-2 7-16,8-7 11 15,2-4 1-15,6-7-3 16,3-3-1-16,8-5 4 15,5-1 8-15,8-4 15 16,5 1 3-16,1-2 1 16,1 3-7-16,-8 3 7 15,-3 4 10-15,-13 7 12 16,-5 5 4-16,-14 10-14 0,-8 2-9 16,-10 6-15-16,-7 2-1 15,-7-1-58-15,-3 0-44 16,-7-5-383-16,-18-2 296 15</inkml:trace>
  <inkml:trace contextRef="#ctx0" brushRef="#br0" timeOffset="206120.86">18698 1527 955 0,'-2'0'96'0,"0"1"-20"0,-6 4 81 16,-1 1-52-16,-2 5-28 15,-2 3-25-15,-2 9-24 16,-2 6-8-16,-1 7-14 16,-1 6-3-16,-1-1-2 15,6 0 0-15,6-9 0 16,5-6 0-16,14-10 2 16,2-6 1-16,10-10 27 15,-1-7 16-15,-4-8 33 16,1-3 12-16,-7-3 1 0,-2 4-1 15,-8 1-20 1,-3 0-12-16,-9 5-29 0,0 0-17 16,-4 5-45-16,0 2-47 15,4 2-218-15,2 1 179 16</inkml:trace>
  <inkml:trace contextRef="#ctx0" brushRef="#br0" timeOffset="206435.2">18914 1536 1221 0,'6'0'136'0,"-6"0"57"16,0 2-38-16,-15 9-59 16,-2 5-58-16,-8 8-30 15,-5 1-2-15,12-1-3 16,4 1-1-16,12-5 1 15,4-4-4-15,12-7 1 16,6-5 2-16,10-7-1 16,-2-3 6-16,3-2 2 15,-9 1 0-15,-3 4-2 16,-3 3-3-16,-16 12-2 16,0 5 0-16,-16 14 0 15,-5 8 1-15,-3 4-8 16,-6 3-38-16,14-7-155 0,7-6-269 15,13-11 261-15</inkml:trace>
  <inkml:trace contextRef="#ctx0" brushRef="#br0" timeOffset="206646.26">19232 1770 1124 0,'-7'5'190'0,"3"-7"258"16,2 6-247-16,5 0-11 16,7-3-68-16,16 5-88 15,4-7-7-15,18-3-17 16,1 2 0-16,4 0-99 16,0-8-77-16,11 8 91 15</inkml:trace>
  <inkml:trace contextRef="#ctx0" brushRef="#br0" timeOffset="207620.04">22358 1710 458 0,'-7'-11'118'16,"2"2"101"-16,0 1-11 16,4 3-64-16,-4 4-20 15,3 5-14-15,0 4-3 0,-2 11-16 16,1 5-10-16,-2 6-33 15,3 5-15-15,1 1-24 16,0-1-3-16,1 0-2 16,0-3 2-16,0 0-69 15,0-3-74-15,0-8 79 16</inkml:trace>
  <inkml:trace contextRef="#ctx0" brushRef="#br0" timeOffset="208246.95">22702 1800 540 0,'-3'2'121'0,"-1"1"118"16,-2 2-57-16,-2 3-91 15,-1 4-23-15,-2 5-39 16,4 2-9-16,6-3 5 16,3 0 2-16,9-5 14 15,1-3 10-15,4-3 7 16,0-4 2-16,2-5 2 16,5-2-2-16,-6-4-4 15,-1 0-2-15,-12-2-2 16,-3 0-3-16,-6-1-10 15,-12 0-6-15,-2 3-19 0,-2-1-7 16,3 1-7-16,3 4-21 16,3 5-73-16,5 2-69 15,10 5 82-15</inkml:trace>
  <inkml:trace contextRef="#ctx0" brushRef="#br0" timeOffset="208537.83">23035 1882 1051 0,'-11'-1'116'0,"1"0"33"15,-6 0 2-15,1 3-90 16,1 2-32-16,3 4-18 16,4 2-9-16,8 1-7 15,5 1 3-15,10-3 6 16,1-1 5-16,7-4 11 15,6-2 6-15,-3-5 15 16,0-1 8-16,-8-3 10 16,-4-1 2-16,-11 0-3 15,-7-2-7-15,-10-2-20 16,-6-1-12-16,-3-1-20 16,-5 3-19-16,4 2-57 15,2 4-50-15,13 3-263 16,7 0 234-16</inkml:trace>
  <inkml:trace contextRef="#ctx0" brushRef="#br0" timeOffset="208818.36">23346 1830 997 0,'-15'6'110'15,"-6"3"35"-15,8 1 11 0,1 5-114 16,4-3-18-16,10 1-13 15,10-2-2-15,7-2 2 16,3-3 3-16,3-4 26 16,-5-3 13-16,1-7 23 15,-1-1 9-15,-5-3 1 16,-6 1-6-16,-7-2-15 16,-5-1-7-16,-12 0-29 15,-2 1-15-15,-7 3-37 16,3 3-30-16,-3 7-117 15,-2 2-224-15,5 12 235 16</inkml:trace>
  <inkml:trace contextRef="#ctx0" brushRef="#br0" timeOffset="209284.06">24007 1783 553 0,'-6'-8'154'0,"-2"0"119"16,0 1-23-16,-1 8-71 16,-2 4-62-16,1 11-61 15,-1 1-16-15,3 6-24 16,3 1-7-16,8-2-6 16,6-1 0-16,7-6-1 15,5-3 2-15,10-6 8 16,0-5 7-16,1-6 11 15,-1-4 8-15,-11-6 16 16,-5-2 2-16,-14-5 3 16,-7 1-8-16,-13-2-23 15,-6 1-12-15,-8 3-17 16,-3 3-5-16,7 10-61 16,4 3-54-16,11 6-280 0,6 5 233 15</inkml:trace>
  <inkml:trace contextRef="#ctx0" brushRef="#br0" timeOffset="209585.03">24325 1846 876 0,'-3'-7'111'16,"-3"2"77"-16,-1 0-50 0,-4 4-24 15,2 2-56-15,1 5-46 16,0 2-8-16,8 1-6 15,1 1 1-15,9-5 7 16,6-1 5-16,6-4 12 16,2-2 2-16,5-3 14 15,0-4 8-15,-5-1 15 16,-5 0 7-16,-9-4 0 16,-10 1-6-16,-15-2-21 15,-6 0-13-15,-8 5-27 16,-5 0-4-16,6 9-66 15,0 3-49-15,14 3-267 16,4 3 220-16</inkml:trace>
  <inkml:trace contextRef="#ctx0" brushRef="#br0" timeOffset="209867.76">24677 1834 1208 0,'-2'-7'118'0,"-4"0"54"16,0 1-21-16,-1 2-33 15,2 3-62-15,1 2-48 16,0 5-8-16,8 3-5 16,7 1 2-16,1-1 7 15,9-1 8-15,3-4 17 0,-1-1 8 16,0-4 12-16,-3-4 5 15,-14-1 13-15,-4 0-2 16,-13-2-20-16,-7 0-11 16,-10 2-46-16,-1 2-41 15,-1 3-105-15,-1-1-168 16,0 5 180-16</inkml:trace>
  <inkml:trace contextRef="#ctx0" brushRef="#br0" timeOffset="210533.98">22003 1745 531 0,'-2'0'127'0,"0"2"70"15,1 3-26-15,-11 3-61 16,0 5-52-16,-5 6-7 16,0 2 6-16,10 2 1 15,3 0-4-15,9-6-5 16,7-4 9-16,4-7 21 15,5-6 3-15,0-7-8 16,4-4-11-16,-4-8-19 16,-2-5-1-16,-10 0-1 15,-6-1-5-15,-10 1-16 16,-5 4-9-16,-14 3-45 16,-9 4-44-16,-16 4-152 0,-3 6 131 15</inkml:trace>
  <inkml:trace contextRef="#ctx0" brushRef="#br0" timeOffset="210822.52">21599 1754 571 0,'-7'3'44'0,"-14"-1"50"16,1 5 60-16,-1 4-17 15,1 3 4-15,1 5-73 16,9 0-34-16,9-3-4 16,10 0 13-16,11-10 27 15,2-3 12-15,3-7 14 16,-3-4-3-16,-1-6-16 16,-6-1-3-16,-9-1-14 15,-6 0-12-15,-11 0-23 0,-6 0-11 16,-19 4-58-1,-2 5-42-15,-11 7-159 0,3 4 137 16</inkml:trace>
  <inkml:trace contextRef="#ctx0" brushRef="#br0" timeOffset="211104.92">21184 1751 731 0,'-7'20'108'0,"-2"1"38"15,6 1 3-15,-1-5-106 16,5-1-16-16,9-8 12 16,-3-3 17-16,4-6 23 15,0-5 2-15,2-4 4 16,-3-2-1-16,-3-2-5 15,-3-1-1-15,-8 1-28 16,-10 1-16-16,-5 3-40 16,-6 2-39-16,-10 4-141 15,0 5 115-15</inkml:trace>
  <inkml:trace contextRef="#ctx0" brushRef="#br0" timeOffset="211378.83">20811 1747 829 0,'-11'-1'104'0,"-2"4"-2"16,-2 7-9-16,-1 3-17 15,2 3-74-15,5-2-4 0,8 0-3 16,3-3 0-16,10-3 5 15,-2-3 12-15,5-6 26 16,1-2 9-16,-6-4 5 16,3-1-4-16,-12 0-11 15,-1-1-8-15,-15 0-40 16,-3-2-87-16,-16 3 59 16</inkml:trace>
  <inkml:trace contextRef="#ctx0" brushRef="#br0" timeOffset="211514.12">20351 1710 964 0,'0'5'49'16,"-3"-4"31"-16,3-6-74 0</inkml:trace>
  <inkml:trace contextRef="#ctx0" brushRef="#br0" timeOffset="211651.12">20187 1719 887 0,'8'5'15'15,"0"-4"7"-15</inkml:trace>
  <inkml:trace contextRef="#ctx0" brushRef="#br0" timeOffset="211781.58">20137 1721 1130 0,'0'7'-24'15,"0"-1"22"-15</inkml:trace>
  <inkml:trace contextRef="#ctx0" brushRef="#br0" timeOffset="213224.94">22600 2183 253 0,'1'-3'101'0,"2"-1"117"0,-3 0-19 16,3 3-31-16,-1-2-16 16,1 2-34-16,0 1-15 15,1-1-33-15,-3 1-10 16,2 1-8-16,-1 0-8 16,2 4-5-16,-1 3-4 0,-4 6-8 15,-1 4-4 1,-3 3-8-16,-2 3-2 0,1-2-6 15,-1 1-1-15,1-5-2 16,3-1 0 0,4-6-1-16,7-3 0 0,2-1-1 15,9-3-1-15,10-1-1 16,11 0 0-16,21 0-1 16,3-1-1-16,8-1-1 15,2-1 0-15,3 1 1 16,7 0 2-16,6 0 0 15,-8 0 3-15,-20 1 1 16,-17 0 1-16,-21 2 1 16,-3 1 0-16,-8 0 1 15,-1-1 8-15,-9 0 29 16,-1-1 30-16,-2-3 41 16,-1-4 13-16,-2-6 6 15,-2-2-17-15,-2-9-29 0,2-1-24 16,2-7-33-16,3-2-12 15,0-4-17-15,3-3-1 16,0 2-75-16,1 2-56 16,1 9-315-16,1 8 259 15</inkml:trace>
  <inkml:trace contextRef="#ctx0" brushRef="#br0" timeOffset="213892.65">23818 2155 611 0,'0'0'171'0,"0"-1"148"15,2 1-13-15,-1 0-115 0,-1 3-42 16,0 3-58-16,3 3-25 15,-1 3-32-15,3 4-13 16,0 4-18-16,-4 2-2 16,0 4 0-16,-1 0 1 15,-1-2 1-15,0 0 1 16,-1-7 0-16,2-2 1 16,3-4-2-16,1-3-1 15,7-5-3-15,5-2-1 0,14-2-2 16,7-2 0-16,27-1-1 15,8 0 0-15,10-1-1 16,5 0 2-16,4 2 1 16,7 1-1-16,2 2 2 15,-1 0 0-15,-11 4 0 16,-12-1 2-16,-2 1 0 16,-7 0 2-16,-13-2 0 15,-8 0 1-15,-22-1 1 16,-10-1 3-16,-12-3 4 15,-5-2 2-15,-8-5 7 16,1-1 5-16,-6-5 7 16,-2-6 2-16,4-6-9 15,2-8-8-15,6-14-40 16,0-7-43-16,6-11-84 16,-1-1 79-16</inkml:trace>
  <inkml:trace contextRef="#ctx0" brushRef="#br0" timeOffset="-201143.35">22476 2076 226 0,'2'3'68'0,"3"-4"90"16,1 1-20-16,-6 0-28 15,-1 1 7-15,-3 0-13 16,1 1-7-16,4-2-22 15,6-2-17-15,-6 2-20 16,5-1 3-16,2 2 0 16,-3 2-2-16,2 2-9 15,-2 4-12-15,-5 6-5 0,-5 3 0 16,2 3 1-16,-5 2-3 16,3-1-6-1,4-1-1-15,-4 3-2 0,9-4 1 16,-4-2-2-16,2 3 1 15,3-2-1-15,-2 0 0 16,1 2 1-16,-9-4-1 16,-1 1 0-16,-7-1 1 15,3-3 0-15,5 2-1 16,0-7 1-16,3-3 1 16,-9-3 1-16,6-3 1 0,1-1 2 15,-7-1-1-15,-1-3 0 16,-7-1-2-16,-14 0 0 15,-1-1 0-15,-4 0-1 16,-4 0 0-16,4 0-2 16,3 0 0-16,2 1 0 15,1 1 0-15,-1 0-1 16,-1 1 1-16,-6 1-1 16,-8 0 0-16,-3 3 0 15,-5 1 0-15,6 1 0 16,4 1 0-16,9 1 0 15,-1-2 0-15,10 1 1 16,-11-2 0-16,-3 0-1 16,0 0 1-16,-16 1 0 15,9 1-1-15,-6 0 0 0,5 1 0 16,8 0 2 0,0 1 0-16,3 1 0 0,0 2 0 15,-12-2-2-15,0 1 1 16,-4 0-1-16,2 0 0 15,8 0 0-15,5 1 0 16,4-1 0-16,2 1 0 16,0 1-2-16,-2 0 1 15,-1 0 0-15,-3-1 0 0,1 2 0 16,2-3 0-16,4 1-1 16,3 0 0-16,3-2 0 15,1 1-1-15,2 0 1 16,3-1 0-16,4-2 1 15,3-1 0-15,3-3-1 16,3-1 0-16,8 1 0 16,-2-5 1-16,2 0 3 15,2 0 5-15,-1-2 7 16,-1-2 5-16,-1-1 5 16,-1-3-2-16,0-4-6 15,-4-2-6-15,-1-7-7 16,1-2 0-16,-2-8-2 15,0-3-1-15,-1-3-8 16,-1-1-21-16,0 0-113 16,1 3-108-16,-4 8 131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5:52:41.3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19759 7373 447 0,'-9'-3'69'0,"-1"0"75"16,7 3-11-16,3 1 33 16,-1 0 6-16,4 1 16 15,5-1-16-15,9-1-43 16,5-1-17-16,6-4-42 15,-1 0-18-15,-2-2-20 16,1-1-7-16,6 2-4 16,1 1-1-16,9 3-4 15,6 2-2-15,14 2-3 16,4 2 4-16,3 2 11 16,-4-2 3-16,-2 0 12 15,3-2-1-15,20-1-5 16,9 0 3-16,-4-1-7 15,1-1-4-15,-6 1-3 16,9 0-8-16,-2 1-5 0,3 1-1 16,-4 0-4-16,5 0-1 15,7-2-2-15,6-1-1 16,2-3-2-16,4-2 0 16,3-2 0-16,3-1-1 15,19-1 0-15,-11 1 0 16,3 1 0-16,8 2 1 15,-12 2 3-15,-4 1 2 16,-3 0 3-16,-1 1 0 0,-11 1 0 16,-3-2 0-16,-16 1-1 15,-13-2-1-15,-9-2-1 16,-2-2-18-16,-17-4-137 16,-9 1-292-16,-38-1 261 15</inkml:trace>
  <inkml:trace contextRef="#ctx0" brushRef="#br0" timeOffset="4309.59">7917 6543 401 0,'-4'-5'85'0,"1"2"95"15,1-2-10-15,2-2-21 0,5 1-17 16,-5-2-43-16,2 1-19 16,1 4-35-16,-1 0-10 15,3 4-2-15,2 0 4 16,8-1 11-16,4 2 9 16,12-6 9-16,10 2 2 15,9-3 0-15,3 0-7 16,2 1-10-16,1 0-5 15,3 1-4-15,5-2 0 0,10-1-4 16,-1-2-2-16,-3 2-9 16,-2 3-3-16,-8 4-3 15,1 4-1-15,4 6-3 16,-1 2 1-16,-5-2-3 16,-4-2 0-16,-8-3 0 15,-4-1-2-15,-2-1 1 16,0 1-1-16,-4-1 1 15,1 1 0-15,-2 2-1 16,0 0-3-16,-7-1 1 16,-6-1 0-16,-6-2 1 15,-4-1 5-15,-9-1-1 16,-2-1 3-16,0 0 0 16,-7 2 0-16,-5-3 1 15,-2-1-2-15,-12-3-2 16,-3-2-2-16,-7 0-2 15,-5-4-2-15,-2 3-47 0,0 1-52 16,-2 1 56-16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5:53:02.7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10784 6134 449 0,'-1'-4'151'16,"-5"0"111"-16,3 2-38 16,2 1-21-16,-2 2-46 15,3 1-16-15,0 7-25 16,3 5-14-16,1 6-28 16,2 6-15-16,-2 7-31 15,-1 2-11-15,1 4-9 16,2 2-3-16,-4-1 4 15,-2-2-23-15,-1-3-59 16,-2-5-49-16,-1-10-223 16,1-8 204-16</inkml:trace>
  <inkml:trace contextRef="#ctx0" brushRef="#br0" timeOffset="285.39">10567 6176 1117 0,'-2'-15'121'16,"4"1"96"-16,2-2-3 16,11 2-28-16,9-1-30 15,16 3-60-15,6 3-26 16,7 6-42-16,-2 5-15 16,1 9-8-16,1 4-2 15,-3 6-1-15,4 3 1 16,-10 3 1-16,-6 0 0 0,-22 4 8 15,-13 2 1-15,-26 4-3 16,-14 4-1-16,-12 3-6 16,-6 6-4-16,4-5-23 15,1 3-31-15,5-10-99 16,4-8-70-16,7-14 116 16</inkml:trace>
  <inkml:trace contextRef="#ctx0" brushRef="#br0" timeOffset="476.65">11226 6326 1230 0,'24'15'173'16,"-5"4"109"-16,-13 13-74 16,-4 6-26-16,-3 5-83 15,-4-1-38-15,7-6-38 16,3-7-8-16,6-14-52 0,7-8-61 15,5-10-256-15,5-5 209 16</inkml:trace>
  <inkml:trace contextRef="#ctx0" brushRef="#br0" timeOffset="616.86">11358 6311 1304 0,'-26'1'67'16,"2"-1"12"-16,7 0-26 0,4-4-39 15,11-5-9-15,9-8-78 16,4-4-134-16,17 3 124 16</inkml:trace>
  <inkml:trace contextRef="#ctx0" brushRef="#br0" timeOffset="990.78">11689 6375 926 0,'14'52'159'16,"-5"2"103"-16,-2-1-59 15,-2-6-17-15,-5-14-70 16,0-6-27-16,-3-17-28 16,-2-8-9-16,0-10-16 15,-1-7-6-15,0-9-18 16,4-1-5-16,2 0-7 16,2 1-4-16,6 6-2 15,4 5 3-15,6 8 2 0,2 0 2 16,8 0 2-1,7-2-1-15,15-9 0 0,5-2-1 16,3-6 3-16,-6 0 0 16,-11 2 3-16,-10 2 2 15,-16 6 28-15,-9 0 10 16,-14 9 16-16,-8 2 5 16,-8 9-29-16,-2 9-10 15,0 11-22-15,-1 7-7 0,11 6-1 16,5-1-19-16,11-4-56 15,16-6-42-15,12-13-101 16,6-7 6-16,7-9 107 16</inkml:trace>
  <inkml:trace contextRef="#ctx0" brushRef="#br0" timeOffset="1194.6">12414 6386 962 0,'-11'-5'180'16,"-8"4"147"-16,-8 15-131 15,-2 9-11-15,-4 17-70 16,5 3-24-16,9 3-42 16,10-5-18-16,16-12-24 15,14-5-4-15,17-15-1 16,9-7-22-16,13-12-93 16,-6-9-61-16,4-16-191 15,-9-2-112-15,-10-12 265 16</inkml:trace>
  <inkml:trace contextRef="#ctx0" brushRef="#br0" timeOffset="1348.76">12724 6236 449 0,'-9'-63'181'0,"0"6"170"16,-5 19-43-16,2 15-18 15,0 29-70-15,0 11-58 16,1 19-60-16,3 5-21 16,3 10-34-16,5 2-12 15,3-2-21-15,2 1-4 16,3-4-38-16,1-1-64 0,2-6-349 15,3 2 281-15</inkml:trace>
  <inkml:trace contextRef="#ctx0" brushRef="#br0" timeOffset="1503.01">12582 6340 1221 0,'13'-14'110'16,"-1"0"91"-16,5 6-104 15,2-2-4-15,8 1-42 16,6 1-20-16,13-2-17 16,5 1-72-16,5 0 44 15</inkml:trace>
  <inkml:trace contextRef="#ctx0" brushRef="#br0" timeOffset="2599.87">13153 6366 1307 0,'-10'31'134'0,"-1"4"105"16,-3 2-90-16,-1-2 7 15,5-6-61-15,1-8-34 16,8-13-36-16,-1-5-6 16,5-13-3-16,1-4-3 0,4-13-5 15,4-3-3-15,5-5-3 16,0-2-1-16,8 5-1 15,0 3-1-15,2 11-3 16,3 6 0-16,-6 11-1 16,-5 5 0-16,-5 9 2 15,-9 2 1-15,2 4 3 16,-1-1 1-16,1-6 0 16,5 0 1-16,-2-9-1 15,-2-3 1-15,4-6-2 16,-3-3 1-16,5-3 0 15,-4 0 0-15,2 1-1 16,-1 3-1-16,-2 4-2 16,1 4-1-16,-4 8 0 15,2 5 0-15,1 4 2 16,3 2 0-16,7-3 1 16,2-2 0-16,13-7 0 0,7-3-2 15,17-6 0-15,-3-3 1 16,1-3 1-16,-5-3 0 15,-13 1 2-15,-5-1 1 16,-8-1 4-16,-6-1 3 16,-10-3 27-16,-7-3 8 15,-12-1-2-15,-6 1-4 16,-7 7-27-16,1 7-10 16,-2 15-5-16,-1 8-1 15,1 10 0-15,7 1-1 0,11-6 2 16,6-4 1-16,13-9 2 15,0-4 0-15,8-8 3 16,-3-4 0-16,5-6 0 16,0-3 2-16,-2-3 0 15,2-2 0-15,-7 1 0 16,-3 1-1-16,-7 4 2 16,-6 5 1-16,-10 9 2 15,-7 4 0-15,-1 11-2 16,-4 5-2-16,11-2-4 15,3 0-1-15,10-9 0 16,8-4 0-16,11-6 2 16,5-6 3-16,6-6 10 15,0-3 3-15,4-7 14 16,3 1 5-16,-1-2 4 16,-1 3-3-16,-7 4-8 15,-10 2-4-15,-5 13-11 0,-11 4-2 16,-4 18-6-16,-2 7-4 15,-11 10 0-15,-2 7-1 16,-6 13-2-16,-5 6 0 16,-1 5-29-16,-4 1-25 15,5-9-26-15,6-9-5 16,9-15 27-16,4-11 25 16,8-19 31-16,6-7 7 0,8-17 4 15,4-9 8-15,12-17 14 16,0-8 11-16,-3-24 1 15,2-6-6-15,-4 0-20 16,-3 4-12-16,2 29-1 16,-4 13 0-16,1 24-2 15,-4 12 0-15,-5 14-5 16,-2 10-2-16,-11 7 4 16,0 8 1-16,-8 3 1 15,-6 1 2-15,-6 6-17 16,-3-7-28-16,-1-6-92 15,-1-9-89-15,8-17 117 16</inkml:trace>
  <inkml:trace contextRef="#ctx0" brushRef="#br0" timeOffset="2921.16">14566 6374 959 0,'9'30'110'0,"-2"5"172"16,-14 10-195-16,-3 6 5 15,-11 1-13-15,-1-3-23 16,-2-6-30-16,2-8-9 16,4-7-30-16,5-3-22 15,5-12-2-15,3-5-1 16,4-13 23-16,2-8 16 16,7-17 20-16,2-8 16 15,9-23 11-15,9-12 7 0,7-4 9 16,1 4 4-16,3 22 12 15,-7 15-5-15,-9 22-30 16,-2 8-18-16,-8 13-26 16,-9 6-1-16,0 12 3 15,-10 2 1-15,-6 4-6 16,2 3-31-16,-9-6-128 16,5-4 104-16</inkml:trace>
  <inkml:trace contextRef="#ctx0" brushRef="#br0" timeOffset="3202.56">14882 6425 797 0,'21'2'135'16,"1"-2"35"-16,2-6 32 15,-3-3 19-15,-4-4-96 16,-5 1-31-16,-7 0-29 15,-7 3 1-15,-9 5 14 16,-5 3 3-16,-14 9-4 16,-2 7-10-16,-5 13-34 15,1 6-13-15,10 4-15 16,6-3-4-16,13-8-2 16,9-5-1-16,16-12-46 0,10-6-50 15,22-8-157 1,-2-10-149-16,11-5 215 0</inkml:trace>
  <inkml:trace contextRef="#ctx0" brushRef="#br0" timeOffset="3582.4">15257 6443 1338 0,'-16'0'163'16,"-2"5"126"-16,-5 3-58 0,-6 6-85 16,-1 4-29-16,3 3-51 15,2 1-18-15,11-3-33 16,6-4-14-16,12-4-6 15,7-3-1-15,6-8-2 16,6 1-6-16,7-6 3 16,-2-3 1-16,5-4 6 15,-6-7 7-15,-1-6 7 16,-1-6 2-16,-7-9 22 16,-2-7 12-16,-8-16 7 15,0-11-1-15,-4-12-25 16,-2-1-6-16,0 18 4 15,-1 17 9-15,-4 31 5 16,-6 16-8-16,-5 26-18 16,-3 13-12-16,2 21-3 15,2 4 0-15,5 0 2 16,5-4 2-16,8-10 0 16,9-5-10-16,11-7-51 15,11-6-42-15,19-7-116 0,6-4-86 16,9-7 165-16</inkml:trace>
  <inkml:trace contextRef="#ctx0" brushRef="#br0" timeOffset="4264.32">15946 6358 474 0,'-15'-10'124'16,"-3"1"94"-16,1-1-10 16,2 4 4-16,-2 2-24 0,3 3-18 15,2 1-27-15,-3 1-10 16,9 2-22-16,2 2-15 15,10 3-17-15,10 0 2 16,19 1 22-16,3 0 11 16,22-2 12-16,9-3-7 15,37-1-28-15,10-2-6 16,26-1-16-16,14 0-6 16,-10 0-16-16,2 2-11 15,-3 1-14-15,-25 2-6 0,-22 1-5 16,-18 0 0-16,-41 0-4 15,-13 0-9-15,-26-4-39 16,-7-1-39-16,-17-3-101 16,-7-5-62-16,-13-5 127 15</inkml:trace>
  <inkml:trace contextRef="#ctx0" brushRef="#br0" timeOffset="4598.27">16911 6126 1598 0,'1'0'99'0,"2"0"18"16,0 0 78-16,5 2-30 15,0 4-32-15,5 9-45 16,5 1-10-16,7 9-2 15,7 2-1-15,17 5-1 16,10 1-3-16,7-1-7 16,2 0-3-16,3 0-3 15,-6-1-1-15,0 6-10 16,-10 0-6-16,-20 3-17 16,-21 4-6-16,-39-1-7 15,-22 3-1-15,-38-1-21 0,-18 2-27 16,-35 2-96-16,-8 2-62 15,-22-2 98-15</inkml:trace>
  <inkml:trace contextRef="#ctx0" brushRef="#br0" timeOffset="5314.83">18584 6213 1335 0,'-5'-1'131'0,"-5"-1"91"16,-5 1 22-16,-12-2-49 16,-9 1-37-16,-9 1-73 15,-2 1-34-15,0 8-33 16,2 4-10-16,10 5-8 0,4 0-2 16,16 3-7-1,10 0-3-15,10 1-2 0,13 3 1 16,20-2 8-16,13 3 2 15,18 1 6-15,-1 1 2 16,-8 2 3-16,-12 0 0 16,-30-1 4-16,-12-2 3 15,-22-2 2-15,-18-2-5 16,-20-7-38-16,-9-1-36 16,-2-14-150-16,10-5-271 15,28-20 288-15</inkml:trace>
  <inkml:trace contextRef="#ctx0" brushRef="#br0" timeOffset="5782.6">18716 6314 1332 0,'33'22'142'16,"0"1"69"-16,-7-2-16 16,-2-2-6-16,7-8-45 15,2-4-19-15,-5-11-50 16,2-4-22-16,-10-6-21 15,-6-2-7-15,-5-2-9 16,-6 1 0-16,-12-1-1 16,-6 4-3-16,-16 7-11 15,-10 7-5-15,-4 14-8 16,-1 11-1-16,9 12 4 16,9 6 2-16,17 5 3 15,11-3 2-15,19-7 1 0,13-6 2 16,21-13 2-16,7-6 1 15,1-14 2-15,-5-9-1 16,-10-13 2-16,-1-8 1 16,1-12-1-16,0-3 0 15,-3-10 0-15,-4-3 1 16,-8-8 2-16,-4-6 0 16,-14-6 0-16,-3 6 2 15,-7 18 23-15,-4 16 5 0,-3 30-1 16,-2 16-2-16,-4 26-26 15,0 12-6-15,1 20-1 16,-1 5-1-16,4-5 2 16,6-2-9-16,4-7-85 15,5-3-62-15,6-4 74 16</inkml:trace>
  <inkml:trace contextRef="#ctx0" brushRef="#br0" timeOffset="5960.25">19299 6160 2139 0,'12'-1'201'0,"45"-9"-114"0,-14-2-56 15,1-2-5-15,-1 0-38 0,-2 1-145 16,6 5-262-16,4-2 229 15</inkml:trace>
  <inkml:trace contextRef="#ctx0" brushRef="#br0" timeOffset="6721.97">20350 6355 887 0,'14'-2'143'0,"0"-2"140"16,-2 0 14-16,-5-5-57 15,-1-1-22-15,-6-7-67 0,-5-2-38 16,-9-7-53-16,-4-3-21 16,-6 9-32-16,-7 4-9 15,-12 17-9-15,-8 11-4 16,-3 14 0-16,6 5 0 16,20 0-1-16,11-4 0 15,21-8 1-15,13-6 3 0,14-9 8 16,9-2 4-16,3-5 2 15,-4-5 2-15,-5-1 13 16,-9-1 6-16,-8 0 11 16,-1 4 6-16,-10 7-9 15,-3 7-6-15,-8 13-11 16,-1 6-7-16,1 7-4 16,0 1-1-16,9-6-1 15,8-5-10-15,11-16-44 16,11-5-48-16,15-16-204 15,13-6 181-15</inkml:trace>
  <inkml:trace contextRef="#ctx0" brushRef="#br0" timeOffset="6984.96">21002 6181 1017 0,'-33'8'185'0,"-6"2"269"0,-3 3-265 16,-5 5-23-16,5 5-16 15,5 1-45-15,8-1-13 16,19-4-50-16,10-2-14 16,15-3-7-16,9-2-1 15,8 2 1-15,-2 1-2 16,1 4-11-16,-5 3-2 16,-14 3-2-16,-11 1 2 15,-18 2 0-15,-10 0-6 0,-12-6-32 16,-1-4-24-16,-6-11-83 15,6-9-68-15,15-17-263 16,15-7 268-16</inkml:trace>
  <inkml:trace contextRef="#ctx0" brushRef="#br0" timeOffset="7238.27">21143 6278 584 0,'44'-6'223'15,"-5"0"175"-15,-17 6-68 16,-10 0-37-16,-13 3-89 15,-8 1-38-15,-9 2-61 16,-1 2-28-16,0 1-29 16,3 2-14-16,14 1-25 15,5 1-6-15,13 5-4 16,6 2 0-16,1 4 3 16,-4 2 1-16,-5 4 0 15,-7 1 0-15,-14 0 3 0,-10-1 0 16,-13-4-18-16,-6-7-25 15,-10-9-91-15,-2-6-87 16,7-10 116-16</inkml:trace>
  <inkml:trace contextRef="#ctx0" brushRef="#br0" timeOffset="7498.8">21588 6306 1096 0,'-1'23'127'0,"-6"3"151"16,-5 5-153-16,0-2 21 16,-1-1-41-16,16-11-29 15,10-7 1-15,11-11-13 16,10-5 0-16,-1-9-15 16,-1-1-21-16,-6-1 3 0,-8 1 8 15,-12 1 17-15,-6-1 0 16,-16 0-22-16,-6-1-12 15,-14-2-49-15,-5 2-29 16,-5 0-112-16,2 1-84 16,10 7 134-16</inkml:trace>
  <inkml:trace contextRef="#ctx0" brushRef="#br0" timeOffset="7833.64">22072 6249 1261 0,'7'4'194'16,"-1"1"139"-16,-17 4-144 16,-2 2-25-16,-12 6-70 15,-5 2-9-15,-5 3-38 16,5-2-15-16,16-5-19 16,9-2-5-16,22-5-6 0,9-3-1 15,9-4 3-15,2-1 0 16,2-5 1-16,-4-1 2 15,4-3 15-15,-2-1 7 16,-2-1 22-16,-4 2 9 16,-9 5-5-16,-10 4-7 15,-12 10-23-15,-6 7-11 16,-8 11-12-16,-1 3 1 0,6-1 0 16,4-4-6-1,10-10-52-15,6-5-41 0,14-10-131 16,7-3-261-16,6-16 293 15</inkml:trace>
  <inkml:trace contextRef="#ctx0" brushRef="#br0" timeOffset="7974.27">22321 6032 1699 0,'-1'-1'10'0,"-10"-5"101"0,-7-3-6 0,-3 0-23 0,8 1-92 16,1 2-30-16,10 1-101 15,6 1-173-15,12 4 186 16</inkml:trace>
  <inkml:trace contextRef="#ctx0" brushRef="#br0" timeOffset="8498.49">22640 6342 2001 0,'-1'0'16'0,"-10"6"11"15,-14 5 7-15,-13 7-3 16,2 1-9-16,1 0-17 16,6-2 3-16,15-11 3 15,10-6-1-15,11-7-4 16,9-7-4-16,7-2-3 16,-1 1-1-16,6 1 2 15,0 1 1-15,-4 2 2 16,-4 0 14-16,-7 1 18 15,-5 3 0-15,-8 7 18 16,-5 7-2-16,-7 14-8 16,-4 4-1-16,-1 7-15 15,3 1-12-15,13-6-11 16,6-3-1-16,14-11 0 16,9-4-1-16,16-8 1 15,7-4 0-15,5-9 1 0,-2-4 1 16,-7-7 2-16,-7-4 1 15,-10-9 2-15,-4-3 3 16,0-14 6-16,-7-8 1 16,-1-21 9-16,-3-5-2 15,-7 6-7-15,-1 11 0 16,-7 33-3-16,0 16-2 16,-7 25-4-16,-1 12-5 0,-5 22-10 15,0 13-2-15,3 15 3 16,2 5 0-16,8 3-15 15,1-4-32-15,7-8-79 16,0-1-53-16,-4-6 89 16</inkml:trace>
  <inkml:trace contextRef="#ctx0" brushRef="#br0" timeOffset="8744.86">22941 6296 1586 0,'32'-9'134'0,"1"2"55"16,2 4 40-16,-4 5-102 0,-1 4-25 16,-2 5-49-16,-6 4-21 15,-3 3-20-15,4 6-4 16,-10 1-6-16,4 2 0 15,-3 3-21-15,0-3-29 16,3-2-99-16,-3-5-79 16,12-9 118-16</inkml:trace>
  <inkml:trace contextRef="#ctx0" brushRef="#br0" timeOffset="8919.71">23245 6162 1885 0,'-28'-8'62'0,"6"-1"-20"16,2-3-63-16,10-7-36 15,10 0-16-15,10-5-109 16,2-2 113-16</inkml:trace>
  <inkml:trace contextRef="#ctx0" brushRef="#br0" timeOffset="9382.52">23436 6253 1734 0,'0'57'75'0,"0"-3"-7"15,-2-4-6-15,4-8-15 16,4-5-17-16,11-18 4 16,7-5 14-16,12-14 13 15,7-8 3-15,6-3-14 16,-2-3-19-16,-4-1-13 15,-12-2 11-15,-15-1 26 16,-5-3 14-16,-8-4 12 16,-5 1-12-16,-4 3-29 15,-2 4-11-15,0 10-17 16,7 7-5-16,-2 0-2 0,10 4-4 16,7 1-2-16,3-2 1 15,11-3 2-15,2 0 3 16,10-4 1-16,4-3 0 15,6-1 7-15,6-1 10 16,-4-4 19-16,2 2 8 16,-15-5 11-16,-14-2-5 15,-15 1-11-15,-10-1-6 0,-18 9-22 16,-15 7-9 0,-16 14-9-16,-8 9-3 0,9 10 2 15,13 3 1-15,24 2 0 16,14 0 1-16,29-5-1 15,14-1 0-15,23-5-16 16,2-3-20-16,10-5-75 16,0-2-50-16,12-2 83 15</inkml:trace>
  <inkml:trace contextRef="#ctx0" brushRef="#br0" timeOffset="27435.15">1438 14825 257 0,'1'-4'82'16,"2"0"101"-16,-2 1 2 15,0 2 4-15,-1 0-7 16,-1-2-28-16,-2 1-19 15,0-3-38-15,0-2-13 16,-2-1-28-16,0-2-11 16,0 0-24-16,-1 1-9 15,-1-1-6-15,-1 0-2 0,1 5-1 16,-1 1 1-16,1 6-3 16,-3 6 0-16,4 11-3 15,-1 7-3-15,4 11-9 16,0 4-8-16,3 3-12 15,2 0 0-15,2-8 8 16,3-4 9-16,2-14 8 16,-1-7 2-16,4-11 2 15,1-5 4-15,-3-11 14 16,1-3 6-16,-2-10 12 16,-2-1 2-16,-2-3-4 15,-3 0-1-15,-2 6-6 16,0 3-2-16,-3 11 10 15,3 11 1-15,-4 1-6 16,3 13-3-16,2 11-17 16,3 3-4-16,1 3-1 15,4 2 0-15,4-7-1 16,3-3 1-16,1-7-16 0,1-4-56 16,3-5-242-16,2-4 200 15</inkml:trace>
  <inkml:trace contextRef="#ctx0" brushRef="#br0" timeOffset="27918.95">1711 14778 643 0,'-1'6'186'0,"-3"-2"228"15,4 0-159-15,-6 1-79 16,3 2-51-16,0 10-65 16,4 4-23-16,2 13-23 15,-1 6-4-15,2 9-5 16,-1 4-1-16,2 9-1 16,0 2-24-16,1-3-21 15,-3-7 0-15,2-18 0 16,-2-11 23-16,1-16 19 15,-3-9 0-15,-2-15 2 16,-3-10 1-16,-3-19 1 16,3-5-1-16,-2-14 7 15,0-3 8-15,4-3 27 0,2 0 18 16,8 9 20-16,6 10-2 16,2 16-25-16,2 11-17 15,0 16-28-15,-1 5-6 16,0 12-2-1,0 6 1-15,-6 9 5 0,-6 7 2 16,-7 5 3-16,-6 4 1 16,-7-1-5-16,-2-4-22 0,-2-10-76 15,2-7-53-15,3-18-212 16,3-7 197-16</inkml:trace>
  <inkml:trace contextRef="#ctx0" brushRef="#br0" timeOffset="28236.69">1991 14816 1007 0,'-5'10'82'0,"-3"5"69"15,1 2-22-15,0 6-45 16,4 4-6-16,3-1-36 15,1 0-10-15,15-4-18 16,4-1-3-16,9-9-5 16,3-5 2-16,-4-8 24 15,-4-6 15-15,-5-7 32 0,-3-1 9 16,-11-5-1-16,-2 0-6 16,-7-2-24-16,-8-1-9 15,-4 6-23-15,-3 1-6 16,-3 8-11-16,-3 3-15 15,1 8-86-15,5 3-75 16,8 1 86-16</inkml:trace>
  <inkml:trace contextRef="#ctx0" brushRef="#br0" timeOffset="28396.85">2332 14931 1393 0,'-10'11'136'16,"-1"-1"102"-16,3-7-159 16,0-3-23-16,5-6-157 15,1-3-101-15,9-3 112 16</inkml:trace>
  <inkml:trace contextRef="#ctx0" brushRef="#br0" timeOffset="28869.97">2730 14833 1345 0,'-17'-1'147'0,"-2"2"90"16,-2 2-74-1,1 7-74-15,0 4-41 0,6 9-31 16,0 6-9-16,10 5-12 15,2 3-2-15,9 0-1 16,2-7 1-16,9-7 0 16,1-7 0-16,5-9 2 15,3-2 1-15,-1-12 2 16,-1-4 1-16,-7-3 3 16,-2-2 1-16,-8 0 4 15,-3 3 1-15,-5 4 0 16,-2 1 2-16,-3 7-5 15,2 4-3-15,0 9-4 16,3 5-3-16,8 6-1 16,5-2 0-16,7-8 0 0,4-4 1 15,4-14 1-15,2-2 2 16,-7-10 12-16,-2-4 7 16,-10 1 24-16,-5-4 10 15,-4 1 9-15,-4 3 0 16,-6 2-16-16,-3 3-7 15,-13 7-46-15,1 5-44 16,-10 10-162-16,2 6 126 16</inkml:trace>
  <inkml:trace contextRef="#ctx0" brushRef="#br0" timeOffset="29287.66">3157 14893 1092 0,'6'21'94'0,"-3"5"36"15,0 2-32-15,-4 1-46 16,-4 0-29-16,3-10-16 16,-2-3-13-16,2-10 52 15,1-6 9-15,0-9 11 16,1-6 13-16,7-5-47 15,3-5 32-15,5 1 11 16,5 1 15-16,3 6 6 16,1 5-38-16,2 10-24 15,-2 5-18-15,-4 8-14 0,-3 3-1 16,-7 5-30-16,-6 0 0 16,-4-1 1-16,-2-5 2 15,-4-6 35-15,3-6 0 16,-2-6-1-16,3-5 4 15,5-7 7-15,4-2 5 16,6-2 10-16,6 1-1 0,1 4-2 16,-1 4-6-1,3 12-11-15,-1 8-4 0,0 12-29 16,-2 6-61-16,1 15 51 16</inkml:trace>
  <inkml:trace contextRef="#ctx0" brushRef="#br0" timeOffset="32886.46">4114 14761 350 0,'-2'0'130'0,"0"-1"103"0,0-1-51 15,1 1-24-15,0-1-38 16,1 0-12-16,-2 0-17 15,2 2-9-15,0 0-28 16,-2 1-13-16,2 3-15 16,1 3-4-16,2 5-8 15,-1 3-4-15,2 7-5 16,1 3-2-16,0 4-2 16,-4 1-1-16,-1-2 1 15,0-5 0-15,0-10 1 16,0-4 0-16,3-13 17 15,-3-6 7-15,1-10 16 16,0-4 4-16,2-5-6 16,2 0-3-16,1 1-3 0,0 1-3 15,4 5-7-15,2 3-4 16,3 7-4-16,5 3-1 16,0 9-2-16,3 2-1 15,0 8-6-15,-4 3-2 16,-1 8-3-16,-2 3 0 15,0 8-1-15,-2 2-7 16,-6 3-65-16,-3 0-63 16,-2-4-265-16,0 1 230 0</inkml:trace>
  <inkml:trace contextRef="#ctx0" brushRef="#br0" timeOffset="33266.83">4452 14503 1207 0,'3'10'146'15,"3"7"79"-15,1 16-82 16,-1 8-40-16,0 12-64 16,0 1-16-16,1 4-17 15,2-1-4-15,2-4-21 16,4-3-17-16,-3-14-8 15,0-6 1-15,-8-13 19 16,-4-7 16-16,-5-10 7 0,-3-5 1 16,0-9 4-16,1-6 5 15,10-5 9-15,9 0 6 16,6 1 12-16,5 1 4 16,2 8-6-16,0 4-7 15,-2 9-15-15,-1 4-7 16,-3 8-3-16,-4 5 1 15,-8 8-1-15,-7 2 2 16,-7 3-13-16,-9 1-22 16,-6 0-96-16,-3-4-71 0,-8-5 99 15</inkml:trace>
  <inkml:trace contextRef="#ctx0" brushRef="#br0" timeOffset="33717.85">4992 14895 713 0,'-12'-12'207'15,"-1"-2"265"-15,-1 0-183 16,-5 1-83-16,1 1-54 16,-2 5-80-16,-1 4-24 0,3 10-29 15,0 8-5-15,6 14-13 16,2 5-8-16,7 6-22 16,2-3-10-16,3-5-6 15,5-7 3-15,4-12 19 16,3-6 10-16,1-11 11 15,-1-7 4-15,0-11 9 16,1-4 5-16,-6-6 13 16,0 0 7-16,-3 2 14 15,2 6 2-15,-5 14 0 16,-1 8-3-16,-2 18-24 16,0 10-6-16,-1 12-18 15,1 0-7-15,3 3-62 16,3-3-45-16,6-9-167 15,7-4-219-15,2-14 290 16</inkml:trace>
  <inkml:trace contextRef="#ctx0" brushRef="#br0" timeOffset="33892.8">5221 14957 1619 0,'-3'9'92'16,"-1"-2"32"-16,1-3-68 16,3-5-83-16,-1-3-120 0,7-4 91 15</inkml:trace>
  <inkml:trace contextRef="#ctx0" brushRef="#br0" timeOffset="34413.72">5619 14786 1016 0,'-6'2'211'0,"-3"5"267"0,0 2-223 16,-5 6-110-16,0 4-45 16,-6 5-75-16,1 3-17 0,1 4-8 15,7 1-1-15,10-5-6 16,9-2-1-16,9-10-1 16,1-8 0-16,6-7 4 15,-2-6 2-15,2-4 3 16,-7-2 2-16,0 1 6 15,-1 1 13-15,-8 4 21 16,-3 2 10-16,-3 5 9 16,-2 5-13-16,-4 7-20 15,1 5-12-15,2 7-13 16,-1 1-1-16,6-1-2 16,3-1 0-16,6-13-2 15,6-6 1-15,2-12 3 16,4-8 9-16,-2-8 17 15,-1-3 8-15,-4-1 2 16,-3 0-2-16,-8 5-10 16,-9 4-5-16,-11 6-9 15,-4 3-7-15,-8 6-77 0,-2 3-63 16,5 2-223-16,3 1 193 16</inkml:trace>
  <inkml:trace contextRef="#ctx0" brushRef="#br0" timeOffset="34812.57">5983 14891 1523 0,'8'18'134'0,"-7"2"56"16,-1 4-41-16,-2 2-86 16,-3 1-32-16,4-5-23 15,1-5-4-15,1-9-4 16,3-6 0-16,4-9 2 15,-2-5 6-15,4-5 11 16,0-4 10-16,5 4 18 16,-3 0 4-16,1 6-4 15,-3 3-8-15,0 9-22 16,-1 6-8-16,0 8-9 16,-3 4-6-16,-1 2-8 15,1-1 0-15,-2-6 3 16,2-5 4-16,0-9 8 15,-1-4 2-15,3-7 2 16,1-3 4-16,4-2 13 16,-1-3 11-16,5 4 21 0,4 2-1 15,6 8-10-15,3 6-13 16,4 11-15-16,3 5-39 16,1 9-47-16,0-1 47 15</inkml:trace>
  <inkml:trace contextRef="#ctx0" brushRef="#br0" timeOffset="152797.04">21245 15066 1151 0,'-5'-5'114'0,"-3"1"84"16,1 1-31-16,-2 3-24 15,2 0-3-15,-2 2 2 16,0 2-6-16,1 5-27 15,1 3-18-15,1 7-33 0,1 4-17 16,1 14-27-16,0 7-6 16,1 12-8-16,3 5-1 15,3-5-1-15,5-4 0 16,8-15-5-16,2-9 0 16,5-21 20-16,0-6 10 15,0-12 24-15,-2-10 10 16,-1-8-10-16,-2-8-5 15,-8-1-17-15,-5 4-6 0,-5 14-8 16,-2 6-4 0,-3 15-3-16,0 10-3 0,4 14-2 15,1 6-4-15,6 4-3 16,8-1 1-16,10-6 0 16,7-6 1-16,13-10 6 15,-1-8 1-15,3-16 13 16,-4-8 5-16,-9-13 6 15,-4-5-2-15,-12-2-7 16,-5 2-4-16,-12 4-7 16,-1 5-1-16,-11 7-21 15,-4 5-21-15,-5 10-59 16,1 3-42-16,6 4-139 16,6 1-98-16,15-1 206 15</inkml:trace>
  <inkml:trace contextRef="#ctx0" brushRef="#br0" timeOffset="153390.88">22121 15317 1397 0,'6'-5'167'0,"-4"-4"112"16,-1-3-73-16,-5-4-96 15,-7 0-37-15,-8 0-29 16,-5 3-7-16,-4 8-9 16,-4 5-6-16,-9 16-13 15,1 7-9-15,3 11-27 16,7 2-12-16,19-2-7 16,11-2 2-16,19-10 21 15,14-6 12-15,3-12 11 16,2-5 4-16,-2-14 12 15,-6-6 7-15,-5-8 17 16,-2 0 3-16,-10 6-9 16,-4 6-7-16,-5 14-20 15,-2 9-6-15,-3 17-2 16,-4 7-2-16,5 7-1 16,3-2 2-16,7-10 2 15,9-8 1-15,9-17 9 16,5-11 8-16,10-19 12 15,9-9 3-15,2-15 12 0,-1-4 8 16,-8-6 9-16,-8-4 5 16,-16-5-9-16,-5-2-13 15,-14 1-19-15,-2 5-8 16,-5 21-12-16,-3 11 0 16,-5 26-3-16,0 13-2 15,-3 24-2-15,3 15-4 16,-3 23-3-16,5 11 2 0,6 12-27 15,5-1-16-15,9-9-28 16,6-5-59-16,11-14-44 16,1-5-50-16,2-14-192 15,2-12 252-15</inkml:trace>
  <inkml:trace contextRef="#ctx0" brushRef="#br0" timeOffset="154423.32">22802 15190 1335 0,'-2'-8'215'0,"-1"3"203"16,-1 4-115-16,-3 9-120 15,-1 9-47-15,-6 8-74 16,-3 7-18-16,-2 6-30 16,1-1-7-16,2-2-7 15,1-2-5-15,8-10-11 0,2-7-5 16,8-11-9-1,5-5-2-15,8-10 7 0,6-6 5 16,15-9 12-16,3-2 5 16,1 1 5-16,1 3 2 15,-15 8 18-15,-3 5 4 16,-9 7 0-16,-6 5-1 16,-3 6-18-16,-6 1-7 15,-2 4-7-15,-2-2-3 16,2-1 1-16,1-2 1 0,3-6 7 15,5-2-2-15,1-4 3 16,3-3 0-16,5-2 1 16,2 0 3-16,6 4-1 15,0 3-1-15,-1 9-3 16,0 9-2-16,-3 13-48 16,2 6 1-16,7 4-34 15,3-1-4-15,13-11 43 16,0-5 2-16,-2-14 36 15,-2-7 7-15,-4-10 14 16,-5-5 10-16,1-11 20 16,-2-5 7-16,-12-5 2 15,-6-2-3-15,-13 3-10 16,-8 8-10-16,-9 14-17 16,-5 9-11-16,-2 14-16 15,3 7-8-15,4 10-5 16,7 2 0-16,8-5 6 15,3-1 6-15,7-8 12 16,5-5 2-16,7-8 10 0,-1-8 4 16,6-9 8-16,-3-4 3 15,-2-2 1-15,2 0-3 16,-7 4-4-16,2 2-3 16,-9 9-6-16,-5 5-1 15,-4 6-3-15,-1 6 0 16,2 2-3-16,3 0 0 0,10-3-2 15,5-2 1-15,8-8 2 16,5-1 2-16,0-4 8 16,-5-2 0-16,-2 1 1 15,-2 0-1-15,0 3-7 16,1 1 0-16,2 3-4 16,3 3-2-16,-4 1-2 15,0 1 0-15,-3 1 1 16,-2 0 1-16,-2-3 1 15,-1 1 0-15,0-4 0 16,-2-1 2-16,3-6-3 16,2-6 0-16,4-7 0 15,4-5-1-15,3-11 1 16,0-2 3-16,-3-13 8 16,-2-4 4-16,5-12 7 15,0-9 3-15,-1-10-2 16,-3-4-1-16,-10 9-6 15,-6 11-2-15,-10 32-1 0,-5 14-1 16,-7 26-5-16,-2 14-3 16,1 22-5-16,1 12-4 15,9 15-8-15,3 3-20 16,8-2-81-16,8-5-71 16,2-7 95-16</inkml:trace>
  <inkml:trace contextRef="#ctx0" brushRef="#br0" timeOffset="154568.09">24247 15129 2024 0,'2'-18'175'16,"6"-1"119"-16,13 6-195 16,6 4-51-16,7 7-118 15,7 2-69-15,12 1 77 16</inkml:trace>
  <inkml:trace contextRef="#ctx0" brushRef="#br0" timeOffset="154711.43">24727 15284 2483 0,'-9'-1'95'0,"1"-6"-56"16,1-4-96-16,4-7-261 0,3 1 180 15</inkml:trace>
  <inkml:trace contextRef="#ctx0" brushRef="#br0" timeOffset="155388.76">24758 15382 2072 0,'-12'6'104'16,"0"0"78"-16,2 4-193 16,-3 5-36-16,2 12-25 15,2 6-7-15,2 3 29 16,4-1 20-16,11-5 21 16,6-6 7-16,10-8 5 15,4-6 3-15,2-10 6 16,1-2 3-16,0-10 10 15,-6 0 6-15,-7-1 20 16,-6 2 8-16,-12 5 3 16,-5 2-6-16,-12 9-30 15,-4 4-17-15,1 8-19 16,0 1-5-16,13 1-1 16,7-4 3-16,14-4 7 15,8 0 0-15,6-9 13 0,6-1 9 16,3-6 28-16,-5-6 22 15,-11-1 26-15,-6-3 2 16,-14-5-17-16,-8 3-19 16,-10-3-34-16,-2 1-14 15,0 7-22-15,5 2-8 16,8 8-10-16,4 2-1 16,12 6 10-16,7-1 6 15,12 2 11-15,3-3 6 16,-1 1 12-16,-2 0 2 15,-7-1 1-15,-9 0-3 0,-4-3-9 16,-5-1-7-16,-4-4-21 16,-1 0-11-16,-5 0-4 15,0 0 3-15,6 4 18 16,-1-1 9-16,0-3 8 16,7 4 1-16,3 3 5 15,0 3 1-15,5 5 0 16,-2 2-1-16,2 5-4 15,2 1 1-15,-1 3-20 16,-1 1 3-16,0-4-59 16,1-4-51-16,1-11-162 15,0-5 151-15</inkml:trace>
  <inkml:trace contextRef="#ctx0" brushRef="#br0" timeOffset="155779.68">24330 15465 1423 0,'0'10'133'0,"0"3"70"16,1 0-72-16,5-1-78 15,-2-2-57-15,1-4-153 16,-2-3-315-16,-1-6 273 16</inkml:trace>
  <inkml:trace contextRef="#ctx0" brushRef="#br0" timeOffset="-206257.41">21537 8090 912 0,'2'2'138'0,"1"1"146"16,-2 1-118-16,-1 3-2 16,0 3-37-16,-5 4-39 15,-2 4-17-15,-5 9-35 16,-8 5-11-16,-9 15-12 15,-3 5-2-15,-3 6-6 16,2-1-2-16,8-6 0 16,0-6 0-16,9-5-1 15,2-4 14-15,9-3 19 16,5-3 12-16,11-6 12 16,7-4-6-16,15-7-7 0,11-3-10 15,18-9-9-15,1-4-5 16,5-8-38-16,-7-2-46 15,-11-4-144-15,1-3-191 16,-8-1 217-16</inkml:trace>
  <inkml:trace contextRef="#ctx0" brushRef="#br0" timeOffset="-206058.41">21872 8133 1750 0,'10'16'136'0,"1"12"74"16,-2 9-74-16,-5 17-20 15,-2 7-53-15,-4 0-30 16,0-1-18-16,-3-12-8 16,2-5-23-16,-3-5-117 15,4-3-106-15,-2-2 116 16</inkml:trace>
  <inkml:trace contextRef="#ctx0" brushRef="#br0" timeOffset="-205670.28">21907 8140 1709 0,'15'-9'70'0,"6"1"14"0,5 1-33 15,3 4 43-15,1 2-5 16,2 1 7-16,5 4-19 16,6 4-41-16,4 1-12 15,-5 5-19-15,-4 1-3 16,-18 1-2-16,-12 3-8 0,-20 4-24 16,-13 1-14-16,-13 0-8 15,-3-4 7-15,2-3 28 16,3-3 16-16,8-4 30 15,5 2 14-15,6 1 20 16,6 5 9-16,8 7-7 16,3 3-13-16,11 5-23 15,8-1-9-15,7 0-18 16,6 0 1-16,8-4-17 16,3-4-37-16,7-5-106 15,7-4-102-15,-5-6 133 16</inkml:trace>
  <inkml:trace contextRef="#ctx0" brushRef="#br0" timeOffset="-205304.38">22566 8152 1473 0,'7'0'94'16,"0"5"20"-16,0 3-5 15,-4 11-18-15,0 7-26 16,-1 14-15-16,-2 6-17 16,0 11-24-16,-2 0-4 15,4-2-3-15,2-4-1 16,8-4-1-16,2-4-2 0,9-6-2 16,7-4 0-16,13-13 3 15,7-7 1-15,4-13 33 16,-2-10 24-16,-5-13 43 15,-6-8 22-15,-8-10-3 16,-1-2-9-16,-12-9-33 16,-6-3-21-16,-14-14-27 15,-8-3-15-15,-7 5-15 16,-2 8-10-16,3 23-41 16,2 8-31-16,4 17-95 15,2 5-101-15,8 11 157 16</inkml:trace>
  <inkml:trace contextRef="#ctx0" brushRef="#br0" timeOffset="-204792.29">21677 9298 1615 0,'7'8'101'0,"-1"3"19"16,-6 3-3-16,-5 6-61 15,-2 3-19-15,-10 9-23 16,-2 3-5-16,-12 12-7 15,-4 6-2-15,-5 5-4 16,2 0 1-16,9-5 0 16,8-6 2-16,23-6 0 15,13-5 2-15,21-7 8 16,8-5 1-16,11-10 4 0,-2-6-4 16,4-11 1-1,2-7-32-15,10-9-106 16,2-6-81-16,-6-5 93 0</inkml:trace>
  <inkml:trace contextRef="#ctx0" brushRef="#br0" timeOffset="-204042.95">22047 9652 1792 0,'3'11'97'15,"7"0"17"-15,0-4-13 0,14-6-33 16,2-5-16-16,13-13-9 15,6-3-1-15,4-8-10 16,1-2-1-16,-14-2-6 16,-10 0-6-16,-27 5-1 15,-15 1-3-15,-21 10-10 16,-9 6-7-16,-6 16-15 16,0 12-3-16,6 22 2 15,3 11 3-15,9 14 3 16,9 5 1-16,19-5-1 15,10-7 1-15,23-13-1 16,8-8 2-16,21-15-1 16,16-8 1-16,22-14 3 15,5-9 1-15,-3-13 6 16,-4-5 2-16,-21-8 5 16,-8 0 8-16,-23 3 21 0,-18 0 6 15,-31 9 3-15,-16 5-9 16,-16 14-24-16,-4 8-9 15,-1 14-10-15,5 7-1 16,12 8-1-16,4-1 1 16,16-2 1-16,5-4 1 15,7-8 2-15,8-4 0 16,1-9 4-16,4-4 2 0,4-6 7 16,0-4 2-16,-3-2 5 15,-1 0 1-15,-7 2-2 16,-1 3-1-16,-7 4-4 15,1 3-2-15,-2 2-5 16,1 2-2-16,7 1-1 16,5-4-3-16,9-5 3 15,8-6 0-15,12-7 1 16,1-3 1-16,2-3 0 16,-5 1 1-16,-11 4 3 15,-1 5 3-15,-10 8 6 16,1 3 3-16,-4 7 1 15,0 3 0-15,0 4-2 16,-2 1-1-16,0 3 5 16,-4-1 1-16,-2 0-1 15,-5-1 1-15,-4-4-8 0,-5 0-1 16,-7-3-15-16,-4 0-17 16,-2-3-40-16,-3 0-28 15,6-4-60-15,1-2-70 16,8-6 125-16</inkml:trace>
  <inkml:trace contextRef="#ctx0" brushRef="#br0" timeOffset="-203857.44">23341 9176 1903 0,'19'4'167'0,"-3"13"95"15,-4 9-75-15,-5 18-74 16,-1 8-24-16,-6 7-26 15,1 5-13-15,0 6-28 16,-1-1-11-16,0-1-58 16,0-1-65-16,-2-9-310 15,1 2 252-15</inkml:trace>
  <inkml:trace contextRef="#ctx0" brushRef="#br0" timeOffset="-203674.3">23096 9685 1984 0,'34'3'149'15,"9"-3"121"-15,21-2-216 0,1-4-9 16,0-5-39-16,-2-3-3 16,2-4-16-16,5 0-37 15,-9 4-135-15,-12 2 114 16</inkml:trace>
  <inkml:trace contextRef="#ctx0" brushRef="#br0" timeOffset="-203374.45">21636 10362 1454 0,'-15'3'190'0,"6"7"245"16,6 4-303-16,5 13 1 15,1 9-26-15,1 10-21 16,0 7-16-16,-4 2-42 15,1 4-11-15,-3 0-23 16,-1-4-32-16,0-3-116 16,-1-4-103-16,-2-11 131 15</inkml:trace>
  <inkml:trace contextRef="#ctx0" brushRef="#br0" timeOffset="-203042.44">21426 10516 1772 0,'10'-35'165'0,"4"4"104"16,23 10-109-16,4 6-33 16,8 7-24-16,2 3-8 15,0 4-36-15,2 1-16 0,-5 4-27 16,-5 4-7-16,-16 5-6 16,-13 5-7-16,-27 6-21 15,-11 3-11-15,-14 3-11 16,-2 0 7-16,3-3 18 15,0-3 10-15,12-3 24 16,4 0 8-16,11-1 15 16,9 5 3-16,10 6-1 15,7 1-7-15,11 2-14 16,2-3-7-16,6-8-14 16,6-6-20-16,12-12-64 15,4-4-46-15,4-8-153 16,-3-6-163-16,-10-5 256 15</inkml:trace>
  <inkml:trace contextRef="#ctx0" brushRef="#br0" timeOffset="-202773.74">22088 10708 1496 0,'-11'24'196'0,"3"-3"165"0,5-3-173 16,8-6-84-16,5-4-25 15,14-10 0-15,5-6-1 16,12-10-22-16,7-6-15 15,4-6-20-15,-6 1-5 16,-18 3 1-16,-15 3 5 16,-26 8 2-16,-15 4-2 15,-17 12-9-15,-6 11-7 16,1 16-8-16,5 8-5 0,9 11-2 16,3 2-6-16,16 2-34 15,9-4-25-15,16-8-70 16,12-9-48-16,14-16-164 15,4-8 199-15</inkml:trace>
  <inkml:trace contextRef="#ctx0" brushRef="#br0" timeOffset="-202010.83">22658 10613 1819 0,'-41'19'147'15,"-2"0"74"-15,2 9-123 16,0 2-27-16,3 5-31 16,2 2 0-16,13 2-3 15,7-3-11-15,19-1-17 16,12-2-6-16,14-5-7 0,2-4-1 16,11-7 0-16,4-3 1 15,8-10 2-15,11-3 2 16,13-8 4-16,-1-4 14 15,-6-9 12-15,-9-2 4 16,-19-8 16-16,-5-4-4 16,-12 0 13-16,-10-1 4 15,-17 2-4-15,-9 4-2 0,-12 10-19 16,-4 8-8-16,2 14-15 16,1 9-8-16,5 11-7 15,1 1-3-15,9 8-4 16,6-1-1-16,7 1-1 15,7 0 0-15,5-4 3 16,3-2 1-16,7-6 2 16,2-3 1-16,4-6-49 15,-2-3 3-15,-2-7 3 16,0-2 2-16,-5-14 53 16,3-7-2-16,0-7-1 15,0-3-3-15,-2 2-2 16,-4 4-1-16,-1 9 2 15,-10 5-1-15,1 12-1 16,-4 4 1-16,2 9-3 16,3 4-1-16,2 3-2 15,5 2-1-15,8-3 1 16,4-3 0-16,10-5 1 0,4-4 2 16,9-8 1-16,-5-4 0 15,0-10 1-15,-8-5 1 16,-16-8 1-16,0-4 3 15,-10-7 13-15,-6-5 7 16,-5-8 17-16,0-7 7 16,-4-13 1-16,0-5-5 15,0 2-16-15,-2 10-1 16,1 28 6-16,-1 17 6 16,-3 25-2-16,1 12-10 0,2 23-26 15,-1 12-15-15,3 16-24 16,3 5-17-16,0 1-69 15,0-1-38-15,8-6-103 16,1 0 131-16</inkml:trace>
  <inkml:trace contextRef="#ctx0" brushRef="#br0" timeOffset="-201828.77">23734 10837 2231 0,'12'-4'83'0,"2"0"-27"16,-1 0 3-16,7-4-41 15,4-6-5-15,9-7-3 0,2-8-15 16,7-12-119-16,1-3-83 16,5-13 105-16</inkml:trace>
  <inkml:trace contextRef="#ctx0" brushRef="#br0" timeOffset="-201343.88">24165 10210 1575 0,'-13'8'247'0,"1"4"239"15,-6 14-308-15,-2 6-45 16,4 13-71-16,-1 9-10 0,10 10-13 16,7 3-12-16,9-2-18 15,6-4-6-15,8-10-7 16,2-7-1-16,6-12-1 15,-1-8 1-15,-3-13-1 16,-7-4-4-16,-2-14 2 16,-3-5 2-16,-4-11 5 15,0-3 3-15,-3-5 4 16,-3 1 1-16,0 11 0 16,-3 8 1-16,-2 17-4 15,0 9-2-15,2 12-6 16,2 4-4-16,11-2-8 15,4-3-8-15,12-9 1 16,3-6 1-16,7-11 9 16,2-8 12-16,-9-7 3 15,-4-3 3-15,-12-3 19 0,-12-1 12 16,-3 2 27-16,-4 5 17 16,-2 9-1-16,-1 6-8 15,-3 15-27-15,2 7-16 16,-2 13-18-16,6 5-6 15,-2 10-6-15,3 5-7 16,-6 3-18-16,-7 3-15 16,-5-2-50-16,-9 0-27 0,-12-2-93 15,-5-1-113-15,-12 1 189 16</inkml:trace>
  <inkml:trace contextRef="#ctx0" brushRef="#br0" timeOffset="-200843.71">22529 11276 1186 0,'6'-9'186'0,"2"2"226"15,-4 1-220-15,-1 6-22 0,1 8-32 16,-7 16-44-16,3 11-25 16,-3 25-53-16,1 10-11 15,3 18-5-15,5 7-2 16,7-6-2-16,5-5 0 15,11-20-1-15,5-15 3 16,10-25 8-16,5-11 11 16,3-25 37-16,-9-14 14 15,-6-24 8-15,-9-14-4 16,-15-17-15-16,-2-6-3 0,-9-6 3 16,-4 0 2-16,-4 14-4 15,-3 14-4-15,2 31-3 16,0 20-6-16,3 33-19 15,5 18-9-15,-1 25-24 16,7 10-15-16,1 9-51 16,1 0-46-16,10-6-74 15,5-5-66-15,10-8 144 16</inkml:trace>
  <inkml:trace contextRef="#ctx0" brushRef="#br0" timeOffset="-200576.59">23414 11574 1914 0,'-17'-33'171'15,"-2"8"97"-15,-15 19-141 0,-16 11-54 16,-15 20-51-16,-6 7-4 16,10 11-8-16,14 1 3 15,23 1 11-15,13-2 2 16,22-3-3-16,14-1-4 15,15-3-11-15,10-1-1 16,4-4-2-16,-5-2-2 16,-15-6 0-16,-11-1-5 15,-23-2-27-15,-6 1-19 0,-20-3-69 16,-9-5-58-16,-9-10 97 16</inkml:trace>
  <inkml:trace contextRef="#ctx0" brushRef="#br0" timeOffset="-200272.85">23472 11737 1571 0,'37'18'222'16,"4"-2"281"-16,11-13-383 15,-1-4-16-15,-6-14-49 16,-10-2-5-16,-19-5 8 15,-11-1 2-15,-9 0-12 16,-11 3-9-16,-14 9-21 16,-10 8-11-16,-12 19-19 15,-1 14-13-15,1 19-15 16,7 9-4-16,17 5-10 16,5 1-10-16,19-9-39 0,7-8-34 15,22-20-87-15,12-10-36 16,29-21-239-16,12-11 281 15</inkml:trace>
  <inkml:trace contextRef="#ctx0" brushRef="#br0" timeOffset="-199943.55">24079 11808 1322 0,'-9'-7'241'16,"-9"4"187"-16,-13 4-108 0,-11 13-166 16,-1 6-60-16,2 15-57 15,2 3-15-15,12 6-22 16,10 1-5-16,14-8-9 15,6-2-3-15,16-16-1 16,7-5 2-16,12-14 7 16,3-8 2-16,7-14 3 15,-3-7 0-15,-2-9 1 16,-4-5 2-16,-10-12 1 16,-13-6 2-16,-7-15 6 15,0-8 13-15,-6-9 4 16,7-1 14-16,-2 17 20 15,-1 15 4-15,-1 34 24 16,-5 17-11-16,-3 30-25 16,-3 18-18-16,-3 28-34 15,-4 13-17-15,-2 18-16 0,2 5-20 16,1 7-53-16,7-1-30 16,11-7-421-16,9-7 359 15</inkml:trace>
  <inkml:trace contextRef="#ctx0" brushRef="#br0" timeOffset="-162218.52">6746 14642 773 0,'0'-6'171'16,"-4"2"135"-16,-1 5-95 0,-3 5-32 15,0 6-65-15,0 1-22 16,1 6-46-16,1 5-13 15,2 8-16-15,3 4-4 16,2 5-7-16,0 0 9 16,6-2-84-16,-4-1-59 15,3-7-209-15,-1-4 167 16</inkml:trace>
  <inkml:trace contextRef="#ctx0" brushRef="#br0" timeOffset="-161818.43">6689 14652 1263 0,'19'-15'124'0,"0"1"82"16,4 0-57-16,1 7-68 15,2 2-23-15,-2 4-23 16,-4 2-9-16,-1 4-8 15,-4 2-1-15,-2 4-2 16,-5 4-3-16,-8 1-1 16,-3 1-1-16,-7 6-2 15,-2-1-1-15,-4 2-2 16,-4-1 2-16,-3-4-1 16,0-2 0-16,1-7-7 0,6 0 19 15,5-8 14-15,10-1 3 16,-3 1 14-16,11-1-16 15,10 4-8-15,0 1 1 16,16 10-1-16,-1 4-4 16,3 6-6-16,1 5-6 15,-4-1-3-15,6 0-1 16,-6 1-15-16,1-4-47 0,-5 1-179 16,2-2 148-16</inkml:trace>
  <inkml:trace contextRef="#ctx0" brushRef="#br0" timeOffset="-160247.55">396 14604 661 0,'-4'-4'98'0,"-1"0"77"15,1-1-52-15,-2 2-22 16,-1 0-3-16,-1 1-1 16,0 0-20-16,-3 1-12 15,1 3-31-15,-1 4-10 16,3 7-16-16,0 3-4 0,2 10-4 16,2 3 0-16,4 10-1 15,4 5-1 1,12 2-1-16,-2-1-2 0,16-6 1 15,0-5-1-15,4-11 0 16,3-5 7-16,-6-11 20 16,3-4 11-16,-4-12 26 15,-2-5 16-15,-4-10 24 16,-2-9 6-16,-14-7-4 16,-8-6-17-16,-12-3-35 15,-8 3-14-15,-6 8 15 16,-7 3 5-16,-6 10-1 15,-2 6-2-15,-5 13-52 16,1 12-46-16,-4 27-551 16,-3 16 414-16</inkml:trace>
  <inkml:trace contextRef="#ctx0" brushRef="#br0" timeOffset="-11710.36">22994 15891 1059 0,'11'-9'86'16,"-1"-1"37"-16,0 1-29 15,1-2-25-15,-2 4-8 16,-2 5 15-16,-2 1 6 15,-3 6 1-15,-2 2-7 16,-2 8-23-16,-3 1-8 0,-5 7-23 16,-4 4-5-16,-4 8-8 15,0 1-1-15,-6 4 3 16,-4 3 11-16,-13 4 5 16,-8 3-1-16,-17 8-2 15,-3 4-13-15,-2 2-4 16,2 1-1-16,-2-3-2 15,-9-1-1-15,-10 7-1 16,-2 4 2-16,-2 4 2 16,-1-1-1-16,-8-5-1 15,-3-6-1-15,-2 0-2 16,-2-1-1-16,-1 1 1 16,-4 0 1-16,-2-7 1 15,-1-6 5-15,4-8 11 16,-4-6 4-16,-8-5 12 15,1 1 3-15,-4-1-6 16,2 1-5-16,-21 4-11 0,4 0-10 16,-21 6-4-16,-10 0-1 15,9 1 1-15,-15-1-1 16,4-3 1-16,-9 1-1 16,-5-3-10-16,5 3-2 15,-16 0-3-15,10 1 2 16,-14 3 13-16,-1-3 7 15,-5-3 7-15,6-1 7 16,-5-9 11-16,10 0 1 16,-3-9 3-16,2-4-1 0,2-6-12 15,0-3-4-15,-2-5-8 16,-4 1-5-16,-1 0-4 16,-3 0-1-16,-1 4 3 15,-5 1 2-15,-1-1-3 16,-5 1-1-16,2 0 11 15,-1-3 0-15,3-2 5 16,-1-3 0-16,-2-4-13 16,4-3-1-16,-6 1-3 15,-2-1-1-15,1-3 1 16,0 1-1-16,3-5 2 16,5 3 1-16,-6 1-4 15,1 0-1-15,-4 2-5 16,0 0-3-16,2 2 3 15,-5 3 2-15,6-1 7 16,-1-3 5-16,1-2 2 16,6-2 1-16,2-3-1 0,2 4 0 15,4-3-2-15,-1 2-2 16,1 3-6-16,2-1-1 16,4 6-7-16,0-3-6 15,1 5-3-15,0 1 1 16,4 0 6-16,-1-1 6 15,10-2 5-15,-3-6 1 16,11-2 3-16,-4-1 0 0,6-3 7 16,10 0 3-16,-10-3 1 15,14-1 0-15,-3-6-8 16,-2-1-4-16,20-3-5 16,-11-3-5-16,16 0-19 15,3 1-8-15,-10-5-6 16,9 0 0-16,9-7 19 15,-5-7 8-15,14-11 8 16,3-3 6-16,11-2 13 16,4-2 5-16,3 2 9 15,6-4-3-15,4-10-8 16,11-1-6-16,-1-7-8 16,0 4-3-16,-1-2 0 15,2 1 0-15,15 4 1 16,-4 0 0-16,-5 8 0 15,0 2 0-15,0-5 5 16,8-3 3-16,16-8 4 0,1-2 0 16,8-1-1-16,5-3-1 15,-3 2-1-15,9 2 0 16,-8 8-3-16,1 7 0 16,5 12-3-16,-1 5-1 15,11 8-2-15,2 4-1 16,5 7-2-16,0 2-1 15,7 8-2-15,1 3 0 16,3 5 1-16,3 1 1 16,-1 5 1-16,2 3 1 0,-3 2 0 15,2 3 0-15,-3 3 1 16,1 2 0-16,-5 3-1 16,0 2-1-16,-1 1-2 15,-2 1 2-15,3-1 0 16,2-2 0-16,2-1-2 15,1-2 0-15,2 0 0 16,2 0-1-16,1 0 1 16,0 0 1-16,0 1 1 15,1 0 1-15,-2 0 1 16,-2 1 1-16,-1 0 0 16,0 1 1-16,-4 1-3 15,0 1-2-15,0 1-2 16,0 2-2-16,3 1-1 15,0 3-1-15,-1 3 0 16,-1 4 0-16,-1 7-10 16,-1 4-2-16,-1 6-6 0,0 2 1 15,-1-8 13-15,5-3 3 16,1-13 4-16,3-6-2 16,2-11-4-16,2-9-1 15,5-9 5-15,0-6 4 16,0-7 8-16,1 1 4 15,-3-4 2-15,0 4-1 16,3 6-4-16,0 2-2 16,2 7-4-16,6 0 0 0,-6 4-2 15,3 2 1-15,-4 2 0 16,-1 1 0-16,2 0 1 16,-2 2-1-16,5 2 0 15,-2 2-1-15,4 2-1 16,2 2-2-16,-1 1-2 15,8 1 0-15,6-1 1 16,4-1 1-16,18-3 1 16,7-1 1-16,13-2 0 15,-1-1 26-15,-2 2-131 16,4 1-211-16,-20 7 203 16</inkml:trace>
  <inkml:trace contextRef="#ctx0" brushRef="#br0" timeOffset="-7323.44">21926 16031 575 0,'14'-19'129'15,"0"-1"185"-15,-4 1-173 16,-3-2-47-16,-5 7-16 16,-2 4-22-16,-3 1 4 15,3 6 19-15,0 2 15 16,0 0 4-16,-3 0-6 15,2 9-24-15,0 5-22 16,-2 10-18-16,-3 1-8 0,-4 8-8 16,-7 2-3-16,-8 2-4 15,-5 1 1-15,-5 4 5 16,-5 2 8-16,1 8 3 16,-2 3 2-16,-3 5-2 15,-2-1-5-15,-13-2-5 16,-6-3-3-16,-4-3-5 15,-4 0-2-15,6 0 0 16,2 5 2-16,-13 0 12 16,-3 0 5-16,-7-3 4 15,-6 0 0-15,7-2-12 16,-11 1-4-16,-4 4-4 16,-1-3-2-16,1 2 0 15,3-3-1-15,-4-4 0 16,-1-4-1-16,-3-3 1 15,-1-3 0-15,-1-3 2 16,-1 3 0-16,-5 2 0 0,-4 2-1 16,-3 2 2-16,0 2 2 15,-6-2 7-15,-1-2 3 16,8-2 1-16,-3-4-2 16,-11-3-4-16,4-1-2 15,-2-2-2-15,-10-1-2 16,13 2-5-16,0 0-1 15,-13-3 0-15,8 2-3 0,5-10 2 16,-1-3 0-16,1-6 1 16,2-5 2-16,-2-5 2 15,-3-4-1-15,10-8 0 16,5-1 1-16,-7-9 5 16,6-2 3-16,1-6 10 15,1-4 2-15,1-4-2 16,0-1-2-16,4-2-8 15,0-3-3-15,-3-2 3 16,0-7 0-16,2-8 2 16,-1-1-1-16,6-2-3 15,3 1 2-15,-1 2-2 16,3-2-1-16,4-8-4 16,1-4-4-16,-1-4-1 15,2 0-2-15,13 0-1 16,-4-1 1-16,5-2 2 15,-3 0 1-15,2 5 1 16,10 4 1-16,-5 7 0 0,-2-2 0 16,-2-3-2-16,-4 0-1 15,14 1-1-15,3 6-2 16,-1 4-2-16,3-2-1 16,2-1-2-16,1-2 1 15,18 2 1-15,5 3 1 16,11 8 4-16,4 6 0 15,0 8 2-15,0 4 0 0,-3 12-1 16,-4 2 1 0,-3 8-1-16,2 5-1 0,3 1 1 15,3 0-1-15,7 1 0 16,2-2-1-16,4-1-2 16,4 0 1-16,3 0-1 15,2 0 1-15,1 0 3 16,2 1 0-16,-2 0 1 15,1 0 0-15,-1 0-1 16,0-3 0-16,2-4-4 16,-1-2 0-16,0-1 1 15,1 0 1-15,0 3 1 16,-2 3 0-16,-1 7-2 16,-4 2-3-16,2 5-6 15,4 5 0-15,-2 6-1 16,3 5 2-16,0 4 3 15,-1 4 2-15,1 3 3 16,-1 0 1-16,2-1 2 0,0-1 0 16,1-2 0-16,2-2 0 15,-3-5-1-15,-1-4 0 16,0-8-4-16,4-6-3 16,-3 1-6-16,2-9 0 15,1-6 4-15,0-2 3 16,-4-9 7-16,-2-1 3 15,2-4 2-15,-4-1 0 0,1-1-2 16,-2-3 0-16,1-1-2 16,-3 0 0-16,6 5-1 15,4 4 0-15,-2 7 1 16,2 3-1-16,2 5 0 16,-1 3 0-16,1 3-2 15,3 3-1-15,-4 2 0 16,2 1-1-16,6 5 1 15,-1 0-1-15,9 2-1 16,4 2-1-16,11-3 0 16,11-1 1-16,17-1 0 15,10-1 1-15,14-1-1 16,2 2-2-16,1 2-51 16,4 5-139-16,-22-3 123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6:00:47.4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16266 4986 340 0,'-14'-2'66'0,"2"-1"75"16,-2 2-7-16,3 1 3 16,-2 0-6-16,-1 2-15 15,1 1-17-15,-4 2-34 16,1 0-7-16,0-1-12 15,-1 1 1-15,0-2 10 16,1 0-4-16,3-1-4 16,4 1-3-16,6-1-9 15,0 0-8-15,6 1-11 0,0-1-4 16,7 1-9-16,2 0 0 16,4 0 0-16,1 0 0 15,-1 2 0-15,1-1 0 16,0 1-3-16,1 0-1 15,5 0-1-15,1-1 0 16,2-1 15-16,6 1 4 16,1-2 9-16,-4 1 1 0,1-1-10 15,-7 0-3 1,3-1-5-16,-3 0-1 0,1-1-2 16,2 0 6-16,0-3 7 15,5-1 2-15,5-1-1 16,4-1-6-16,2-1-8 15,0 0-1-15,2-1-3 16,-5 1-1-16,2-1 1 16,-4 0 6-16,4 2 5 15,2 1 1-15,3 3-2 16,2 2-5-16,0 1-6 16,5 2-1-16,-6 1 0 15,4-1-1-15,-8-1 1 16,0 1 0-16,3-1 2 15,-3 1 0-15,14 2 5 16,4-1 1-16,3 1 3 16,1 1 5-16,-6-3 3 15,-5 0 6-15,1 0 2 0,5-3-6 16,6 0-5-16,-1 0-6 16,-10-3-4-16,-6 0-1 15,-17 2-1-15,-6-1-15 16,-12 2-98-16,-6 5 75 15</inkml:trace>
  <inkml:trace contextRef="#ctx0" brushRef="#br0" timeOffset="2189.98">17830 4403 324 0,'2'13'106'15,"2"-1"140"-15,-3 0 0 16,1-8-26-16,0 0-15 0,-2-6-59 16,2-2-32-1,-1 0-49-15,-2-4-20 0,-4-1-21 16,2 3-2-16,-3-1 1 16,0 1 0-16,3-1-5 15,2-1-3-15,1-3-4 16,4-1-1-16,8-2-1 15,4-6 1-15,9-3 7 16,9-1 2-16,16-2-1 16,9 1-1-16,5 2-9 15,1 1-3-15,-6 5-5 16,0 2 0-16,8 7 0 16,4 2 0-16,2 9 0 15,-8 5 0-15,-13 9 0 16,-5 4 0-16,-2 9 1 15,2 4-1-15,17 4 2 16,2 1 0-16,3-1 1 16,2-4 1-16,0-7-1 15,6-2-1-15,15-5-2 0,10 1 0 16,-1-2 0-16,2 1 1 16,8-1 0-16,-4 0-1 15,5-1 0-15,0-1 0 16,2-3 0-16,-6-4 1 15,1-4 1-15,-6-1 0 16,-16-2 3-16,-1-2 1 16,-20-1-28-16,-15 0-42 15,-24-2-150-15,-5-1-255 0,-12-3 268 16</inkml:trace>
  <inkml:trace contextRef="#ctx0" brushRef="#br0" timeOffset="2604.17">20587 4420 489 0,'-8'11'90'0,"0"-1"108"16,1 1-70-16,2 0 18 16,5-2-11-16,9-1 2 15,6-1-6-15,8-2-29 16,4 0-21-16,5 2-42 16,-1 2-9-16,4 5-14 15,-1 1-5-15,0 2-2 16,0 0 3-16,-3 0 15 15,1 1 2-15,15 15 56 16,-36-19-41 0,-8 2 2-16,-17 1-10 0,-14 4-6 15,-18 5-16-15,-11 2-5 16,-26 1-29-16,-12 1-35 16,-7-5-118-16,-4-2-201 15,1-4 215-15</inkml:trace>
  <inkml:trace contextRef="#ctx0" brushRef="#br0" timeOffset="3745.47">21584 4519 523 0,'3'1'126'16,"2"1"146"-16,-3 6-102 0,4 7-28 16,-1 9-48-16,7 13-51 15,0 5-15-15,1 3-22 16,0-1-1-16,-7-13 0 15,4-3 1-15,-4-12 3 16,-3-7 16-16,-4-8 13 16,-19-23 59-1,6 0-52-15,3-9-3 16,-1-5 0-16,9-5-1 16,3 0 3-16,4 0 11 15,8 5 4-15,4 5 2 16,4 6 3-16,7 3-11 15,2 8-11-15,9 11-16 16,3 3-13-16,5 13-13 16,6 2 1-16,-18 5 0 0,-1 4 3 15,-13-1 1-15,-12 2 1 16,-1 0-5-16,-1 1-3 16,3-4-1-16,1-3-1 15,8-5 5-15,-1-5 1 16,6-7 2-16,3-5 2 15,-1-8 20-15,2-1 13 16,-9-5 25-16,-3 0 12 16,-14-4-5-16,-6 0-10 0,-13 0-25 15,-6 1-14-15,-6 3-19 16,-3-2-3-16,-4 3-25 16,-1 0-26-16,5 5-74 15,11 3-59-15,19 8-223 16,6 1 232-16</inkml:trace>
  <inkml:trace contextRef="#ctx0" brushRef="#br0" timeOffset="4158.85">22464 4567 1309 0,'0'27'102'0,"-1"3"37"15,-10 2-35-15,-6-2-20 16,5 0-27-16,3-10-8 15,9-7-10-15,16-10-11 16,1-7 1-16,12-9 4 0,-1-4 0 16,-3-7 4-16,1 1 12 15,-2 1 36-15,-5 0 10 16,-5 3-2-16,-6 5-14 16,-7 13-47-16,2-2-15 15,-5 17-17-15,0 5-1 16,2 6 0-16,0 1 1 15,12-3 0-15,9-1-1 16,12-4 7-16,7-7 6 0,4-8 22 16,-2-4 11-16,-2-7 11 15,-8-1-1-15,-8-8-6 16,-6-1-7-16,-3-6-10 16,-7-2-2-16,-6-5-13 15,-2-2-5-15,-7-2-28 16,-3-1-20-16,-1 9-59 15,-1 3-60-15,6 9-113 16,4 5-59-16,15 3 166 16</inkml:trace>
  <inkml:trace contextRef="#ctx0" brushRef="#br0" timeOffset="4502.82">23335 4456 942 0,'22'7'191'16,"-2"-4"158"-16,-8 2-108 15,-7-5-14-15,-16-4-69 16,-10 0-24-16,-17 0-66 16,-7 0-30-16,-4 4-23 0,1 1-7 15,17 1-10-15,11 3-6 16,22 1-3-16,11 2 2 16,22 5 8-16,6 4 6 15,8 7 4-15,1 4 10 16,-11 5 2-16,-6 4 10 15,-17-1 14-15,-8-3-7 16,-24-1 4-16,-5-4-9 16,-24-6-12-16,-18-1-5 15,-18-6-35-15,-10-4-35 0,-3-3-124 16,-13-6-363-16,-8-5 334 16</inkml:trace>
  <inkml:trace contextRef="#ctx0" brushRef="#br0" timeOffset="12396.67">17837 5736 370 0,'4'-1'132'16,"-1"-1"124"-16,-2 0-52 16,2 4-26-16,1-2-48 15,-1 1-25-15,4 0-39 16,0-2-6-16,11 1-9 15,7-1-3-15,22 0 4 16,8-4 8-16,15 0 3 16,6 0-2-16,19 2-10 15,15 1-8-15,15-1 1 0,10 2 1 16,16 1-2-16,-3 6 1 16,18 5-14-16,-5-2-7 15,-27 1-7-15,-8-2-6 16,-33 0 7-16,-9 2-32 15,-22-5-127-15,-12-2-151 0,-24-1 143 16</inkml:trace>
  <inkml:trace contextRef="#ctx0" brushRef="#br0" timeOffset="13513.93">19246 5795 294 0,'3'-3'59'0,"-3"-2"66"0,2-1-7 16,-3 3 0-16,1-2-7 16,0 3-22-16,-4-1-11 15,3 0-32-15,1 3-9 16,0 0-3-16,-2 3 5 0,3 1 13 15,-1 0 5-15,5 0-7 16,-1-1-10-16,3 1-17 16,1 4-8-16,1-1-5 15,2 3 2-15,-3 3 3 16,3 0 2-16,-2 4-4 16,2 0-3-16,2 2-6 15,0 1-1-15,7 3 0 16,-7 1-1-16,7 2 2 15,0 2-1-15,-5 0-1 16,7 4 1-16,-2 1-1 16,-2-3 0-16,4-1 0 15,1 1 1-15,0-7 0 16,0 0 1-16,9-2 10 16,-1-8 8-16,12-2 17 15,2-3 9-15,4-6 14 16,3-2 2-16,-4-4 1 15,8-2 3-15,3-4-14 16,9 2-3-16,10 2-7 0,-3 0-14 16,-5 5 3-16,-5 1-11 15,-6 1-13-15,2 3 4 16,-1 2-13-16,-3-1 4 16,-10 2-1-16,-9 1 0 15,-17-2-1-15,-10 0-14 16,-10 0-65-16,-2-2-43 15,-2-2-170-15,-1-4 159 16</inkml:trace>
  <inkml:trace contextRef="#ctx0" brushRef="#br0" timeOffset="13951.2">20463 5982 220 0,'-12'6'98'15,"2"1"109"-15,2 2-12 16,7-3-30-16,2 0-15 15,7 0-18-15,4-1-15 0,4 1-26 16,3 2-13-16,3 3-27 16,2 0-8-16,12 4-12 15,2-1 4-15,4 1 12 16,1 0 6-16,-7-1 15 16,-2 1-10-16,-3-3-12 15,-5 0-12-15,-3 2-16 16,-5 3 1-16,-14-3 7 15,-4 7 3-15,-21-1-3 16,-9 1-4-16,-17 10-16 16,-14-2-1-16,-15 5-29 15,-4-2-39-15,5-1-110 16,6 0-122-16,11-3 157 16</inkml:trace>
  <inkml:trace contextRef="#ctx0" brushRef="#br0" timeOffset="14946.27">21415 5877 882 0,'7'-3'161'15,"-3"0"124"-15,3 1-106 16,-3 1 8-16,0 2-51 16,3 4-9-16,-2 9-7 15,3 7-18-15,-1 16-31 16,-4 8-15-16,3 14-37 15,-5 0-6-15,0 2-7 0,4-3-2 16,4-9-10 0,2-5-23-16,5-7-75 0,2-5-55 15,3-7-273-15,0-2 254 16</inkml:trace>
  <inkml:trace contextRef="#ctx0" brushRef="#br0" timeOffset="15415.01">22374 5882 1460 0,'0'5'83'0,"-8"4"40"15,4 4 21-15,-1 11-19 16,-6 6-18-16,6 10-50 0,3 3-24 16,-3 7-19-16,5 1-6 15,2-6-1-15,2-4-2 16,-1-6-4-16,2-7 0 16,-1-8 1-16,-2-5 2 15,-3-7 5-15,-3-5 2 16,1-8-1-16,-1-6-1 15,6-7-2-15,6-2-2 0,5-1-4 16,1 3-1-16,4 7-5 16,1 5-2-16,1 9 0 15,2 5 2-15,2 5 4 16,-7 0 0-16,-2 0 2 16,0 1 0-16,-11-1 0 15,0 0-1-15,-12 1 2 16,-5-3-1-16,-10-1 1 15,-12-2-9-15,-9-5-67 16,-1-4-45-16,0-11-230 16,14-3 199-16</inkml:trace>
  <inkml:trace contextRef="#ctx0" brushRef="#br0" timeOffset="15895.3">22703 5717 1146 0,'-1'20'130'16,"-2"11"49"-16,-5 13-11 15,-3 10-1-15,-2 11-69 16,2 6-12-16,4 0-56 16,7-5-11-16,9-13-8 15,5-9-4-15,4-12 7 16,3-6-6-16,8-12 1 15,8-4-2-15,5-10-5 0,0-4 4 16,-9-9 1-16,-10-3 1 16,-9-3 1-16,-8 2 0 15,-1 6-6-15,-1 7-3 16,-8 11-6-16,0 7 0 16,-7 7 3-16,-3 4 2 15,10-1 4-15,0-3 2 16,9-8 4-16,9-4 2 0,4-7 10 15,5-2 4-15,3-4 11 16,0-2 5-16,0-3 1 16,-4-2 1-16,-6-4 1 15,-1-2-3-15,-11-7-6 16,-4-2-7-16,-8-3-19 16,-4 3-9-16,-10 6-15 15,-3 6-26-15,0 6-84 16,2 2-62-16,11 4-185 15,0 1 196-15</inkml:trace>
  <inkml:trace contextRef="#ctx0" brushRef="#br0" timeOffset="16145.97">23458 6174 1281 0,'5'-6'104'0,"-7"1"57"15,-3-1 14-15,-10 5-41 0,-8 2-22 16,-3 8-37-16,-4 6-29 16,-3 8-27-16,5 4-6 15,6 2-7-15,10 0-1 16,19-6-2-16,7-3 0 16,11-4 0-16,6-3-1 15,1-5-9-15,1-3-29 16,8-5-71-16,-3-2-53 15,1-7-165-15,-2-2-122 0,-6-4 248 16</inkml:trace>
  <inkml:trace contextRef="#ctx0" brushRef="#br0" timeOffset="16396">23673 5703 1029 0,'0'-17'125'15,"2"7"137"-15,-4 4-139 0,2 15 14 16,2 11-12-16,3 17 3 16,3 11 0-16,1 9-44 15,0 6-17-15,-1 8-34 16,-4 0-13-16,-1-2-8 16,-2-6 0-16,-4-15-1 15,3-4-3-15,-4-10-54 16,3-5-36-16,-3-8-126 15,0-7-106-15,6-8 176 16</inkml:trace>
  <inkml:trace contextRef="#ctx0" brushRef="#br0" timeOffset="19738.32">21287 5877 694 0,'10'1'78'0,"1"2"73"16,-1-1-51-16,-2 1-4 16,-3-1-4-16,-4-2 1 15,-1-2-1-15,1-1-24 16,1-3-8-16,0 1-23 15,-1 0-13-15,1 2-14 0,3 2-6 16,7 2-4-16,7 1 0 16,26 3-1-16,13-1 1 15,22 0 1-15,7-1 5 16,32-3 9-16,6 0 6 16,26-1 6-16,22-3 0 15,2 0-9-15,15-1 0 16,7 2-8-16,-6 3-2 15,-2 3-2-15,-14 2-3 16,-7 4 0-16,-19 1 0 0,-33 3 2 16,-17 0 0-16,-46-1 1 15,-17 0-2-15,-33-2 4 16,-17 1-1-16,-25-2-1 16,-13-2 1-16,-28-2-5 15,-16-2-2-15,-18-3-3 16,-12 0-1-16,-25 0-5 15,3 1 1-15,-34 4 1 16,-2 4 2-16,-3 6 4 16,-8 6 0-16,18 7 0 15,-8 4 1-15,24 6 0 16,14 0 0-16,10 3 2 16,25-2-2-16,23-4 1 15,16-2-1-15,39-3-4 16,12-2-2-16,22-4-2 15,10-1 1-15,29-5 6 16,26-4 1-16,34-10 6 0,13-4 0 16,41-10 5-16,2-4 3 15,27-6 13-15,12-1 5 16,-7-1 10-16,7 1 3 16,-14 1-3-16,-5-1-5 15,-14 2-12-15,-27 1-5 16,-26 2-7-16,-22 3 0 15,-37 0 1-15,-16 1-1 0,-32 4-23 16,-15 0-23-16,-31 5-43 16,-17 1-16-16,-40 5-14 15,-17 3-8-15,-25 2-38 16,-21 3-6-16,-8 2 20 16,-10 2 27-16,-6 2 80 15,13 0 26-15,0 0 36 16,20 2 5-16,22-2 9 15,8 0 5-15,37 0 6 16,13-1 7-16,30 0-11 16,21 1-10-16,32 4-24 15,22-1-10-15,33 0 5 16,16-2 5-16,28-7 9 16,18-3 10-16,21-8 23 15,20-4 9-15,22-5 10 16,1-2 1-16,15-4 2 15,-11-1-2-15,-4-2-5 0,-16-1-9 16,-31-2-23-16,-11 2-11 16,-39 0-10-16,-11 1 2 15,-36 1 1-15,-21-2-8 16,-51-2-74-16,-27 0-60 16,-47-5-119-16,-43-1-107 15,-64 4 191-15</inkml:trace>
  <inkml:trace contextRef="#ctx0" brushRef="#br0" timeOffset="21709.15">16425 6552 202 0,'-3'8'54'0,"-6"2"53"16,2-1 12-16,-2 1 17 0,4-3-1 15,-4-4 1 1,0-3-19-16,1 0-43 0,-3-1-20 16,6 2-29-16,6 1-7 15,4 2 12-15,4-4 6 16,6-1 22-16,3 1 9 16,11-5 7-16,5 1-2 15,18 1-5-15,12-3-7 16,18 8-17-16,6-2-5 0,8 4-14 15,2 1-4-15,11-5-4 16,-4 0 0-16,-5-2-1 16,-11-1 0-16,-17 3-1 15,2 0-1-15,-8 2-1 16,-9 2 0-16,-16-1 0 16,-16 4 3-16,-23 0 12 15,-7 1 2-15,-27 2 1 16,-15 1-2-16,-18 0-10 15,-10-2-3-15,-7-5-4 16,-4-1-3-16,-17-3-1 16,-3-2 0-16,-5-1-1 15,-2-2 0-15,7-2-2 16,4 4-2-16,16-2-2 16,15 0 1-16,21-1-1 15,9-2-1-15,13 0-1 16,6 0 2-16,22 2 0 15,14 2 0-15,16 3 4 0,7 0 2 16,15 3 3-16,10 1-4 16,28 2 1-16,12 1-1 15,22 0-2-15,8 2 4 16,-2-3-2-16,0 0 1 16,-8-1 5-16,-8 0 3 15,-19-3 5-15,-13 1 1 16,-26-1-3-16,-20 0 0 0,-20 0 8 15,-13-1 3-15,-9 1 0 16,-17-3-2-16,-33-3-13 16,-18 1-6-16,-29 0-4 15,-5 1-3-15,-22 0-15 16,-2-1-4-16,-1-1 2 16,-2-3 1-16,21-1 15 15,15 2 3-15,27-2-2 16,14 1 0-16,36 8-3 15,14-1 1-15,28 5 8 16,16 3 5-16,35 0 3 16,13-1 1-16,21-1-7 15,9-5-3-15,14 1-34 16,-4-1 49-16,-8-9-24 16</inkml:trace>
  <inkml:trace contextRef="#ctx0" brushRef="#br0" timeOffset="26328.95">17942 5785 266 0,'8'-1'85'0,"0"0"70"16,2-1 17-16,5 0-3 15,6 0-19-15,2 0-19 0,9 0-28 16,5 0-6-16,6-3-23 16,4 1-14-16,13 0-28 15,10 0-9-15,18 2-11 16,4 1-1-16,0 1-7 16,-3 2 0-16,-2 2-2 15,0-1-1-15,-13 1 5 16,-8 0-1-16,-23 1 2 15,-16 0-1-15,-11 1 9 16,-12-1 4-16,-15 2 4 16,-7 0 0-16,-26 2-10 15,-17-1-4-15,-19-3-5 16,-11-1 0-16,-2-3-2 16,-4 0 1-16,-7-3-2 15,-1-2-1-15,3-1 0 16,11 0-1-16,16-1 1 0,6 1 0 15,19-3 1-15,12 1-1 16,33-2 2-16,19 0 3 16,27 3 15-16,12 0 7 15,15 4 6-15,3 0 0 16,25-1-10-16,12 1-5 16,16-2-11-16,8 2 1 15,3 3-6-15,-11 2 2 16,-1 4 1-16,-7 2-2 0,-21 1 2 15,-9 0 2-15,-25 2-2 16,-14 0-1-16,-28 1 2 16,-8-2 2-16,-30-1 3 15,-9 1 0-15,-37-4 0 16,-12-3-3-16,-17-4-7 16,-7-5-3-16,-13-6-5 15,-4-3-2-15,6-2 6 16,5-2 2-16,25 5 2 15,16 2-1-15,22 8-8 16,18 3-3-16,38 7 0 16,20 3 1-16,25-4 6 15,10 0 4-15,16-3-67 16,13 0-237-16,16 4 196 16</inkml:trace>
  <inkml:trace contextRef="#ctx0" brushRef="#br0" timeOffset="27746.29">17927 6835 296 0,'-2'-5'83'0,"-3"-2"97"15,2 2 0-15,-2 0-12 16,2 1-13-16,-5 3-27 16,1 2-18-16,1 6-41 15,2 2-21-15,5 7-33 16,7 4-10-16,9 8-3 16,7 6-2-16,19 9 0 15,7 3 0-15,10 2-1 16,1-5 0-16,6-9 1 0,9 0 0 15,25-10 0-15,5-2 0 16,14-8 19-16,10-6 15 16,-3-6 28-16,3-2 4 15,5-4-13-15,-17-1-12 16,-9-1-25-16,-13-1-3 16,-28 0-6-16,-9 0 0 15,-22-1-28-15,-10 0-46 16,-16-1 41-16</inkml:trace>
  <inkml:trace contextRef="#ctx0" brushRef="#br0" timeOffset="28022.27">19381 7014 1018 0,'13'12'64'0,"6"-1"40"0,7-2 23 15,3-4 10-15,9 2-15 16,6-3-37-16,5 4-18 16,12 3-33-16,2 0-7 15,-6 5-13-15,-9 0-7 16,-24 2-3-16,-10 4 1 16,-26 3 5-16,-16 5 1 15,-27 5 3-15,-12 3-7 16,-7 0-12-16,2 1-36 15,-1-3-164-15,1 0 135 0</inkml:trace>
  <inkml:trace contextRef="#ctx0" brushRef="#br0" timeOffset="28874.57">20492 7052 467 0,'12'-22'153'16,"1"3"98"-16,2 1-16 16,-2 5-26-16,1 2-48 15,1 3-12-15,-3 3-34 16,-3 3-13-16,-3 4-36 15,-2 4-18-15,-4 8-30 16,-3 4-11-16,-8 10-4 16,-6 0-2-16,-8 7 3 15,-4 3 1-15,-3-1-1 16,-3 3-1-16,4-5-1 16,2-2 1-16,8-8-1 15,5-3 0-15,10-11-2 16,3-2 0-16,11-5 0 0,7-1-2 15,12-2 2-15,8-1 0 16,11-1 1-16,10-1 1 16,7 0 0-16,-4 0-1 15,-7-1-2-15,-11 0-19 16,-15-2-54-16,-9 1-38 16,-9-2-101-16,-6 1-68 15,-7-2-75-15,-3-1 36 16,-2-5 144-16,-4-1 134 0,-1-4 223 15,4 1 54-15,3 3 38 16,3 3-18-16,5 11-39 16,0-2-34-16,3 12-58 15,1 5-17-15,7 9-40 16,-4 7-13-16,4 7-18 16,-1 1-15-16,-2 3-16 15,1-2 8-15,4 1-92 16,0-4-60-16,8-11 77 15</inkml:trace>
  <inkml:trace contextRef="#ctx0" brushRef="#br0" timeOffset="29275.09">21522 6933 1207 0,'27'-39'162'0,"-6"10"100"0,-7 27-93 15,-6 13-8-15,-12 30-43 16,0 12-1-16,-8 17-39 16,0 5-21-16,7-2-33 15,1-1-9-15,4 1-8 16,3 0-2-16,-4-11-3 16,3-4-2-16,2-26-2 15,-1-11-8-15,7-19-6 16,-2-13-1-16,3-20 2 15,2-7 6-15,6-12 7 16,1 1 2-16,5 9 0 16,0 9-2-16,1 17 0 15,-1 9-3-15,4 13 1 16,2 7 0-16,-4 8 1 16,0 5 3-16,-13 1 0 15,-11 3 1-15,-17 2 3 16,-13-3 0-16,-16 1-8 15,-3-4-28-15,-5-7-102 0,1-6-79 16,10-12 104-16</inkml:trace>
  <inkml:trace contextRef="#ctx0" brushRef="#br0" timeOffset="29739.21">22063 6765 1204 0,'20'4'107'0,"-5"17"70"16,-7 18-51-16,-9 31-26 16,-6 14-6-16,-8 11-10 15,0-3-21-15,0-10-40 16,6-7-10-16,9-12-5 16,5-7-1-16,9-17 0 15,2-11 2-15,8-18 4 16,0-8 2-16,1-12 2 0,2-8 0 15,0-12 1-15,0-3-1 16,-5 2-1-16,0 4 2 16,-8 15-3-16,-4 12-2 15,-9 21-4-15,-1 8-3 16,-3 9-1-16,1 1-1 16,9-9 0-16,10-4 0 15,15-12 3-15,6-1 2 0,2-9 16 16,-3-4 7-16,-7-9 7 15,-6-1 7-15,-5-6 9 16,-6-5 2-16,-8-11-4 16,-6-7-10-16,-11-6-29 15,-5 1-13-15,-7 12-28 16,-5 7-25-16,-7 12-84 16,3 5-57-16,5 7-285 15,13 3 277-15</inkml:trace>
  <inkml:trace contextRef="#ctx0" brushRef="#br0" timeOffset="29956.4">22842 7255 836 0,'28'-8'206'16,"-4"0"215"-16,-19 3-193 16,-5 1-45-16,-21 5-79 15,-2 5-31-15,-14 12-52 0,-4 5-10 16,7 9-6-16,2 3-1 15,24 1-3-15,15 0 0 16,22-7-1-16,13-3 2 16,11-10 1-16,3-5-10 15,-4-11-54-15,-4-4-47 16,2-11-200-16,-4-6 175 16</inkml:trace>
  <inkml:trace contextRef="#ctx0" brushRef="#br0" timeOffset="30157.28">23208 6852 1080 0,'-11'19'376'0,"5"14"-273"16,-1 9 96-16,2 20-87 16,-3 4 6-16,2 8-38 0,3 0-3 15,-5-1-32-15,0-3-17 16,0-5-9-16,-6-7-20 15,5-12-69-15,1-9-90 16,6-12-247-16,2-5 229 16</inkml:trace>
  <inkml:trace contextRef="#ctx0" brushRef="#br0" timeOffset="30387.5">23414 7289 1145 0,'-14'17'69'16,"-10"11"32"-16,-11 4-2 16,-9 4 47-16,-3 0-16 15,5-6-21-15,10-5-32 16,18-8-49-16,14-4-8 16,19-3-6-16,11 1-3 15,16 1 1-15,-4-2-35 0,0 2-92 16,-5-4-73-16,-5-3 83 15</inkml:trace>
  <inkml:trace contextRef="#ctx0" brushRef="#br0" timeOffset="30755.2">23807 7344 1180 0,'2'-5'184'0,"1"0"195"16,-12 6-255-16,-8 3-18 16,-19 5-63-16,-8 3-10 15,-12 4-14-15,4-1-6 0,13-1-8 16,13 0-4-16,23 0-4 15,8 2-2-15,14 4 2 16,9 3 4-16,10 1 10 16,-1 1 11-16,-6-2 35 15,-5-1 6-15,-23-4 15 16,-9-3-9-16,-32-3-30 16,-11-2-7-16,-18-4-38 15,1-3-45-15,2-5-120 16,2-2 101-16</inkml:trace>
  <inkml:trace contextRef="#ctx0" brushRef="#br0" timeOffset="31319.25">24303 7176 971 0,'-4'-1'150'0,"2"2"128"0,2 4-35 16,4 10-70-16,3 6-45 15,4 13-59-15,2 6-19 16,1 6-23-16,-1 1-7 16,1-9-11-16,1-4 7 15,0-8-83-15,-2-5-67 16,-5-6 77-16</inkml:trace>
  <inkml:trace contextRef="#ctx0" brushRef="#br0" timeOffset="31474.23">24315 7078 1370 0,'-8'-23'96'15,"2"6"58"-15,2 1-90 16,-1 7-50-16,2 3-6 16,0-3-87-16,3 2-76 15,3-1 88-15</inkml:trace>
  <inkml:trace contextRef="#ctx0" brushRef="#br0" timeOffset="31811.2">24612 7173 1405 0,'16'41'110'0,"-5"-2"56"16,4-1-33-16,-8-5-41 16,-1-4-15-16,-1-7-15 15,-5-4-23-15,0-9-19 16,0-7 0-16,0-1 2 15,-3-3 0-15,-3-8-4 16,-2-6-2-16,4-7 21 16,0-6 16-16,8-8 30 15,4-5 12-15,4 1-7 16,5 5-8-16,5 16-21 16,0 7-11-16,0 17-23 15,-2 7-10-15,-3 9-14 16,0 8-3-16,1 6 0 0,3 4 1 15,2 4-7-15,5 0-22 16,8 1-74-16,1-2-50 16,-1-4-104-16,-1-3-141 15,-6-1 236-15</inkml:trace>
  <inkml:trace contextRef="#ctx0" brushRef="#br0" timeOffset="32487.11">21894 8369 984 0,'-3'-20'112'15,"-1"-1"74"-15,-6-1-50 16,-2-2 3-16,-5 0-15 16,-3-3-6-16,-1 2-26 15,-5 2-18-15,1 9-32 16,-2 5-13-16,-2 15-26 15,0 10-8-15,-3 23-7 16,2 10 0-16,1 9 5 16,8 0 1-16,14-13 3 15,7-9 0-15,18-18 3 16,6-7 7-16,4-12 23 16,3-6 11-16,-4-11 16 15,0-2 4-15,-4-8 5 0,-1-6 1 16,-6-3 8-16,-3-1-3 15,-8 10-9-15,-2 11-10 16,-4 21-28-16,-6 11-11 16,-1 19-15-16,0 9-4 15,4 4 2-15,4-1 0 16,12-8-13-16,7-4-20 16,19-8-68-16,9-5-58 15,14-8-186-15,5-2 192 16</inkml:trace>
  <inkml:trace contextRef="#ctx0" brushRef="#br0" timeOffset="32903.14">23373 8168 1267 0,'0'-13'138'16,"-6"-1"80"-16,-5 6-63 0,-10 2-24 16,-18 5-45-16,-4 4-17 15,-13 7-32 1,0 3-13-16,4 3-14 0,10 2-2 15,11 1-3-15,10 0-3 16,15 0-4-16,6-1-2 16,12 0 1-16,9 1 2 15,14 2 5-15,5 1 0 16,9-1 1-16,2 1 0 16,-11-2 1-16,-13-2 0 15,-27 2 4-15,-16-3 0 16,-24-1-21-16,-3 0-25 0,-1-4-80 15,0-1-69-15,18-7 98 16</inkml:trace>
  <inkml:trace contextRef="#ctx0" brushRef="#br0" timeOffset="33442.03">23430 8227 1101 0,'23'13'159'16,"-1"2"113"-16,-2 5-101 15,-2-1-29-15,-4-2-38 16,0-4-2-16,2-10-12 16,2-4-2-16,1-10-15 15,2-3-10-15,-7-5-23 16,-3 1-13-16,-11 0-11 16,-9 1 0-16,-15 5 2 0,-5 1 0 15,-6 10-5 1,0 6-4-16,2 13-10 0,5 9-4 15,10 8-3-15,7 2 1 16,11-3 3-16,9-2-1 16,17-11 2-16,9-3-1 15,21-4 0-15,9-7-1 16,0-4-4-16,-2-3 0 16,-16-9 1-16,-3-4 1 15,-10-11 5-15,0-4 3 16,-7-10 5-16,-4-6 4 0,-6-6 3 15,-3-5 0-15,-2-2 2 16,-3 0 9-16,-3 6 12 16,1 7 6-16,0 14 9 15,-3 11-6-15,1 19-13 16,-2 8-3-16,1 24-11 16,1 6-4-16,2 15-2 15,2 4-3-15,2 11-3 16,-2 5-1-16,0-2-3 15,1-4-4-15,-3-15-35 16,-1-10-31-16,-1-11-89 16,-1-8-44-16,-1-9-160 15,5-4-274-15,-8-9 384 16</inkml:trace>
  <inkml:trace contextRef="#ctx0" brushRef="#br0" timeOffset="33605.96">23943 8165 1348 0,'1'2'154'0,"4"4"92"16,10 7-83-16,10 1-11 15,20-1-44-15,12-3-8 16,6-8-41-16,2-4-20 16,-4-8-18-16,-6-4-28 0,3-2-327 15,-5 0 241-15</inkml:trace>
  <inkml:trace contextRef="#ctx0" brushRef="#br0" timeOffset="36074.4">21398 9315 1237 0,'-8'-4'116'0,"-7"-1"78"16,-5-1-79-16,-11 1-34 16,-5 2-26-16,-2 4-19 15,-3 6-4-15,4 5-15 16,-7 7-4-16,0 8-6 16,5 6-6-16,3 12-7 15,10 8-4-15,13 14 4 16,4 6 0-16,9 1 3 15,7-3 1-15,9-12 0 16,6-6 0-16,14-11 1 16,-2-2-1-16,5-12 0 15,-2-5-19-15,-7-13-80 16,2-5-74-16,-7-15 86 16</inkml:trace>
  <inkml:trace contextRef="#ctx0" brushRef="#br0" timeOffset="36259.65">21093 9736 1425 0,'19'1'103'16,"10"0"67"-16,3-2-63 16,9-7-7-16,8-2-26 0,5-4-27 15,9-6-16-15,10 2-122 16,1 2-110-16,-4 6 113 15</inkml:trace>
  <inkml:trace contextRef="#ctx0" brushRef="#br0" timeOffset="36581.1">21844 9780 1385 0,'-13'-11'188'15,"-2"-3"152"-15,-3-2-186 16,-6 2-30-16,2 8-81 15,-1 6-20-15,-5 11-27 16,-2 8-5-16,1 10 0 16,2-1 0-16,9-3 3 15,13-3-1-15,10-7-1 16,3-7 2-16,16-6 4 16,2-5 3-16,-1-10 9 0,4-3 9 15,-4-5 26-15,-2 0 15 16,0 2 21-16,-1 4-3 15,-8 6-23-15,-4 4-18 16,-8 13-29-16,-2 7-8 16,-2 6-18-16,0 5-26 15,9-3-77-15,8-3-102 16,22-7-194-16,11-5 223 16</inkml:trace>
  <inkml:trace contextRef="#ctx0" brushRef="#br0" timeOffset="37073.19">22472 9698 949 0,'-2'-8'225'0,"-13"1"257"16,-7 7-234-16,-16 10-90 15,-8 9-50-15,-3 15-52 16,-1 5-17-16,9 4-30 16,8-1-9-16,18-4-6 15,13-4-13-15,18-9-28 16,11-6-7-16,16-14-8 15,12-5 7-15,6-14 9 16,-3-6 5-16,-7-9 15 16,-11-2 6-16,-7-8 22 15,-2-1 5-15,-9-11 21 16,-3-5 21-16,-10-5 28 16,-2 3 9-16,-3 18 1 0,-3 14-17 15,-4 30-29-15,-2 17-10 16,-4 24-24-16,-5 11-3 15,0 9-5-15,-2-1 0 16,4-9 1-16,3-4-1 16,5-13 1-16,3-5 0 15,5-13 2-15,1-6 0 16,3-14 0-16,0-6 2 16,5-12 2-16,1-6 0 15,5 0 0-15,2 0-1 0,4 6-2 16,-2 3 3-16,-2 7 2 15,-4 7-2-15,-2 8-3 16,-3 6-3-16,-3 6-2 16,-1 3-9-16,1-1-51 15,3-1-44-15,1-4-199 16,7 0 174-16</inkml:trace>
  <inkml:trace contextRef="#ctx0" brushRef="#br0" timeOffset="37563.18">23812 9241 1175 0,'-16'17'77'0,"-1"10"20"0,-6 22-23 15,-1 11 3-15,-9 17-27 16,-2 5-7-16,4 4-22 15,5-3-8-15,11-16-10 16,6-12-7-16,9-16-11 16,4-11-2-16,7-17-6 15,6-8 4-15,4-13 11 16,7-6 3-16,5-5 32 16,-1-1 23-16,4 6 34 15,0 6 9-15,-3 9 5 16,-3 7-17-16,-4 9-33 15,-5 2-11-15,-12 5-28 16,-3 1-4-16,-16 1-7 16,-4 3-11-16,-11-6-55 15,-3-5-55-15,3-9 64 16</inkml:trace>
  <inkml:trace contextRef="#ctx0" brushRef="#br0" timeOffset="37976.31">24051 9324 1638 0,'34'18'106'15,"-11"11"34"-15,-4 9-21 16,-14 19-44-16,-7 12-15 0,-6 11-16 16,-3-2-12-16,5-14-25 15,8-9-3 1,12-22-1-16,7-3-1 0,10-17 5 15,-5-7 2-15,-1-10 3 16,-1-7 2-16,-2-8 1 16,-3-4 12-16,-3-1 18 15,-2 5 1-15,-4 11-7 16,-6 8-17-16,-5 20-22 16,-2 5-3-16,0 7-1 15,4-4-2-15,10-5 2 16,6-4-1-16,8-9 6 15,7-3 5-15,2-8 3 16,6-5 6-16,-3-6 17 16,-5-3 8-16,-13-3 14 15,-13-3-1-15,-20-10-19 16,-9-1-10-16,-17-3-60 16,-1-2-34-16,-2 14-81 0,4 3-57 15,13 15 115-15</inkml:trace>
  <inkml:trace contextRef="#ctx0" brushRef="#br0" timeOffset="38208.25">24741 9748 1155 0,'25'0'219'16,"-9"0"225"-16,-7 0-149 0,-11 0-105 16,-11 1-57-16,-9 5-73 15,-3 5-25-15,0 4-23 16,0 0-6-16,13 1-5 15,4-3-2-15,11-4-4 16,10 1 0-16,13-5-25 16,5-1-16-16,5-4-74 15,3-4-51-15,4-5-127 16,1-2-80-16,4-5 207 16</inkml:trace>
  <inkml:trace contextRef="#ctx0" brushRef="#br0" timeOffset="38389.17">24893 9319 1430 0,'-9'-3'160'0,"-1"12"118"15,0 9-49-15,3 20-76 16,1 8-33-16,6 17-42 16,2 4-21-16,2 5-29 15,-1-3-7-15,-1-13-2 0,-2-5-94 16,2-13-80-16,1-3-99 15,5-11 90-15</inkml:trace>
  <inkml:trace contextRef="#ctx0" brushRef="#br0" timeOffset="38592.49">25164 9665 1560 0,'-11'19'91'0,"-5"3"31"15,-6 4 3-15,0 7-15 16,-2-4-11-16,5-2-21 16,6-5-27-16,14-10-35 15,8-2-8-15,14-6-15 16,6-1-26-16,7 0-79 16,-1 0-62-16,-1 1 85 15</inkml:trace>
  <inkml:trace contextRef="#ctx0" brushRef="#br0" timeOffset="39154.47">21421 10639 1352 0,'11'10'68'16,"3"4"67"-16,3 14-129 15,-2 6 1-15,-3 8-1 16,-3 3-2-16,2-4-2 16,0-5 10-16,3-11 7 15,3-9 2-15,2-14 6 16,5-6 3-16,1-12 23 15,0-6 10-15,0-7 14 16,-2-2-7-16,-3 0-13 16,-3 5-7-16,-6 9-11 15,-2 5-5-15,1 10-22 16,0 5-5-16,4 9-9 16,6 5-4-16,3 8 4 0,3 3 1 15,3 1 1-15,1-2 1 16,-12 0-1-16,-9-4-16 15,-10-4-59-15,-19-4-55 16,-10-3 62-16</inkml:trace>
  <inkml:trace contextRef="#ctx0" brushRef="#br0" timeOffset="39312.74">21468 10411 1853 0,'5'-9'155'15,"2"1"94"-15,8 5-172 16,3 1-16-16,3-1-83 16,1 0-39-16,1-3-108 15,6 0-427-15,10 6 376 16</inkml:trace>
  <inkml:trace contextRef="#ctx0" brushRef="#br0" timeOffset="39597.61">22817 10463 2098 0,'1'-1'79'0,"-8"4"-41"0,8 9 72 0,4 5-92 16,-3 17 3-16,-5 4 8 15,-5 14-4-15,-8 4 0 16,2 4-15-16,5 2 3 0,2-1-70 16,6-2-23-16,5-3 41 15</inkml:trace>
  <inkml:trace contextRef="#ctx0" brushRef="#br0" timeOffset="39930.23">23116 10477 1518 0,'-4'-4'139'15,"-4"6"77"-15,-8 17-113 16,-3 14-12-16,-6 17-49 15,1 10-10-15,4 14-14 16,3 4-10-16,10-2-9 16,7-5-2-16,16-21-3 15,8-9 2-15,16-21 5 16,1-8 2-16,12-14 31 16,2-6 18-16,-7-12 36 0,-6-3 18 15,-18-6 9-15,-13-2-6 16,-17-3-30-16,-14 0-18 15,-18 7-47-15,-8 6-29 16,-7 19-68-16,-1 8-46 16,9 13-92-16,9 2-426 15,19-2 416-15</inkml:trace>
  <inkml:trace contextRef="#ctx0" brushRef="#br0" timeOffset="40320.16">23656 10564 1025 0,'13'2'201'0,"6"6"300"16,-1 2-294-16,3 14-12 15,-2 6-36-15,-10 8-64 16,-2 6-27-16,-7 2-44 16,-4 0-34-16,-4-4-79 15,1-3-62-15,2-7-314 16,2-2 278-16</inkml:trace>
  <inkml:trace contextRef="#ctx0" brushRef="#br0" timeOffset="40755.44">23615 10564 1410 0,'8'-21'182'0,"1"2"127"16,11 9-115-16,5 5-33 16,7 4-56-16,5 3-14 0,-4 4-32 15,3 2-10-15,1 6-20 16,-4 1-10-16,-5 2-14 15,-6 1-5-15,-18 0-22 16,-6 4-11-16,-16 1-16 16,-11 0 2-16,-3-3 20 15,0-6 11-15,9-7 17 16,4-3 1-16,11-6 0 16,7-1 0-16,13 1 9 15,2 1 2-15,13 3 9 16,6 2 0-16,5 3 0 15,6 2 1-15,0 4 1 16,-5 2 0-16,-7 3-5 16,-6 1-4-16,-21 4-2 15,-10 0 2-15,-24-1 3 16,-6 0-1-16,-8-2-6 16,-2-4-7-16,1-8-43 15,0-5-35-15,1-8-126 0,-1-6 100 16,-19-4 20-16</inkml:trace>
  <inkml:trace contextRef="#ctx0" brushRef="#br0" timeOffset="41476.75">21742 11792 1930 0,'2'8'103'0,"-1"6"17"16,-1 3-39-16,-5 10-42 16,0 6-15-16,2 4-10 15,1 2-3-15,9-8-12 16,6-5-1-16,13-9 2 16,7-7-4-16,9-9 2 0,4-5 1 15,2-9-1-15,-4-3 4 16,-12-4 21-16,-3-8 19 15,-16 7 21-15,-6 1 10 16,-6 18-23-16,-3 0-22 16,-1 17-27-16,-1 11-10 15,4 4 0-15,4 1 0 16,7-7-3-16,8-6 0 16,11-12 3-16,4-5 3 0,14-9 7 15,2-6 5-15,4-5 4 16,-5-2 5-16,-12 1 12 15,-10-1 6-15,-28-1 6 16,-8-3-4-16,-24-6-13 16,-7 0-11-16,3 2-11 15,4 6-1-15,18 9-5 16,7 3-2-16,16 5-4 16,9 3 1-16,18 3 6 15,9 4 5-15,9 5 5 16,-4 3 2-16,-5 4 3 15,-5 3 1-15,-5 7 1 16,-3 1 0-16,-11 3-3 16,-5-1-2-16,-6-2-1 15,-1-5 0-15,0-4-7 16,1-5-15-16,4-11-38 16,3-4-29-16,4-15-95 0,4-7-53 15,7-20 125-15</inkml:trace>
  <inkml:trace contextRef="#ctx0" brushRef="#br0" timeOffset="41626.08">22580 11505 1557 0,'-37'5'179'16,"7"1"118"-16,10 4-112 16,8-7-111-16,9-3-53 15,10-5-82-15,5-1-52 0,12 6-185 16,9 4 167-16</inkml:trace>
  <inkml:trace contextRef="#ctx0" brushRef="#br0" timeOffset="42207.1">23040 11728 1243 0,'0'10'236'0,"-6"-3"254"16,-6-1-224-16,-11-1-112 15,-2 4-49-15,-9 8-61 16,-4 6-12-16,-2 8-24 15,4 3-8-15,14-5-7 16,10-7-5-16,25-9-4 16,8-7-1-16,14-12 7 15,4-4 4-15,-6-11 7 16,4-2 3-16,-4-6 7 16,-2-1 9-16,-2-8 12 0,-6-7 3 15,-10-10-6-15,-7-9-5 16,-10-14-7-16,-6-3 0 15,0 8 9-15,1 9 8 16,2 31 10-16,2 14-1 16,-2 27-15-16,2 14-11 15,4 24-17-15,-1 12-4 16,7 14 1-16,4 5 2 0,8 1 1 16,6-3-1-16,17-10-2 15,9-6-1-15,13-17-1 16,1-9 0-16,0-17 3 15,-3-8 1-15,6-11 2 16,6-7 2-16,1-9 5 16,-10-5 7-16,-22-5 18 15,-13-1 11-15,-20 0 17 16,-8-1-2-16,-8 10-10 16,-7 6-9-16,-12 22-24 15,-5 11-5-15,-12 18-11 16,6 6-4-16,17 4-2 15,9-3-2-15,34-6-2 16,13-6-2-16,16-9-24 16,3-5-9-16,6-9-40 15,0-4-31-15,5-4-68 16,5-6-1-16,-13-13 91 16</inkml:trace>
  <inkml:trace contextRef="#ctx0" brushRef="#br0" timeOffset="55993.13">16117 4990 621 0,'1'1'94'0,"3"-1"84"16,4 1-41-16,3-1-10 16,-1-3-12-16,5-1 1 15,3-2-4-15,7 1-19 16,8 2-8-16,8 3-22 15,11 1-10-15,6 4-14 16,2 0-11-16,26 1 3 16,12-2 6-16,32-4 14 15,17-2 12-15,19-8-7 16,7-3-8-16,23-2-22 0,-7-3-11 16,5 4-10-16,-10 1 0 15,-33 3-9-15,-2 5-46 16,-37 10 34-16</inkml:trace>
  <inkml:trace contextRef="#ctx0" brushRef="#br0" timeOffset="57259.26">16485 3556 280 0,'4'3'125'0,"-2"0"84"0,-2-1-39 16,-3 5-34-16,-3 6-30 15,-1-1 6-15,2 1-19 16,-3-1-12-16,-1-6-29 15,3-1-16-15,-2-6 1 16,3-3 0-16,2-5 3 16,1-5 2-16,-2-9 1 15,2-5 2-15,4-15 8 16,-2-4 2-16,2-11-11 16,3-5-2-16,0-3-4 15,1-2 0-15,8-4-5 16,1-4-1-16,9 1-4 15,5 3-1-15,8 8 7 16,12 6-2-16,12 11-9 16,1 5-6-16,1 8-11 0,-3 8-3 15,-10 7-3-15,-1 2-1 16,-9 10 1-16,-1 1 0 16,-6 5 4-16,-4-1 4 15,-6-1-14-15,-8-2-24 16,-5-4-70-16,-2 1-71 15,-8-3 90-15</inkml:trace>
  <inkml:trace contextRef="#ctx0" brushRef="#br0" timeOffset="57557.83">17014 2437 1058 0,'0'2'96'0,"5"-2"48"16,1-3 8-16,8-2-34 16,5-1-40-16,5 4-46 15,11 0-14-15,3 6-11 16,1 5-2-16,-2 6-3 16,-6 4 0-16,-3 4 0 15,-1 3 0-15,-11 1 0 16,3 1 2-16,-11-1 1 15,-8 1 3-15,-7 1 3 16,-9 0-1-16,-9 2-31 16,-6-3-47-16,-6-4-366 0,-5 0 284 15</inkml:trace>
  <inkml:trace contextRef="#ctx0" brushRef="#br0" timeOffset="58092.27">18051 2117 1040 0,'-11'2'104'0,"-4"4"58"16,-1 2 15-16,-5 3-43 15,0-1-29-15,0 2-34 16,1 6-15-16,-5 9-21 15,0 9-12-15,1 12-16 16,-1 8-5-16,3 10-2 16,3 0-1-16,11-5 0 0,8-7-1 15,12-20-1-15,13-9 0 16,8-15 3-16,6-9 3 16,8-10 6-16,2-3 1 15,-6-11 4-15,-6-2 3 16,-16 0 15-16,-9-1 8 15,-16 3 7-15,-10 0 0 16,-15 8-20-16,-11 3-13 16,-9 10-18-16,1 7-9 15,5 10-55-15,4 2-35 16,14 2-187-16,8 0 161 0</inkml:trace>
  <inkml:trace contextRef="#ctx0" brushRef="#br0" timeOffset="58618.84">18411 1952 830 0,'0'4'147'16,"0"3"68"-16,4 10-15 16,5 9-18-16,3 12-70 15,3 9-23-15,-1 10-44 16,-1-1-15-16,-4 1-16 16,-3-1-2-16,-4-4-2 15,1-1-18-15,-6-3-88 16,-1-4-72-16,-2-11 81 15</inkml:trace>
  <inkml:trace contextRef="#ctx0" brushRef="#br0" timeOffset="58885.01">18411 2353 823 0,'11'-16'168'0,"3"1"104"16,-1 3-56-16,3 5-20 15,5 3-80-15,-1 2-19 16,8 4-45-16,-4 0-15 16,2 6-17-16,-1 1-8 0,-5 3-9 15,1 4 0-15,-6 1-1 16,-6 1 1-16,-9 1 4 16,-6 0 2-16,-10 1-8 15,-4-1-11 1,-12-4-59-16,-4-3-58 0,-10-5-239 15,-1-6 215-15</inkml:trace>
  <inkml:trace contextRef="#ctx0" brushRef="#br0" timeOffset="70581.28">22842 11153 1214 0,'-13'-3'99'16,"1"-1"65"-16,5-1-113 16,0-1-13-16,-4 1-27 15,-3-3 1-15,-3 2 5 16,-2 0-1-16,-1-1-3 16,1 2-2-16,3 1-7 15,1 2-2-15,9 3-5 16,6 5 3-16,15 0 41 15,16 0 25-15,25-1 42 16,4 3 9-16,19-2-18 16,1-1-19-16,24 1-31 0,5-6-14 15,6-1-23-15,3-1-3 16,-11 0 0-16,-6-1-5 16,-16 1 1-16,-13-2 1 15,-29 2-6-15,-10 0 5 16,-16 2-3-16,-11 0 0 15,-25 0-2-15,-10 2 0 16,-31-2 0-16,-16 2-2 0,-28-3 2 16,-5-2-2-16,-15-2-24 15,-2-1-15-15,6 0-32 16,-9 2-14-16,13 4 17 16,11-1 14-16,18 2 33 15,14 2 20-15,32-4 10 16,15 1 10-16,24 0 5 15,6 0 4-15,31 1 17 16,14-1-5-16,35 0 1 16,10-1-5-16,21 1-19 15,16 0-2-15,-3 1-7 16,8 1 0-16,1 2-2 16,-11 0-1-16,-16 5-1 15,-9 1 0-15,-33-2 4 16,-13 4-1-16,-22-6 5 15,-14-1 10-15,-27 0 8 16,-17-1 0-16,-26-1-5 0,-15-1-11 16,-38-3-29-16,-14-3-16 15,-19-3-12-15,-16-1 0 16,17 3 19-16,3 1 15 16,8 3 12-16,19 1 1 15,21 5-2-15,10 0 0 16,34 2-1-16,15 1-1 0,28 1 9 15,22 2 13 1,44-1 18-16,22 3 7 0,31-5-5 16,22-1-7-16,9-3-17 15,5-1-12-15,15 1-8 16,-16 1-52-16,-8 5 35 16</inkml:trace>
  <inkml:trace contextRef="#ctx0" brushRef="#br0" timeOffset="85501.92">14326 3462 338 0,'-7'12'98'0,"0"3"73"16,1 0-24-16,2-2-15 16,2-2-30-16,-1 1-16 0,3-3-26 15,1 0-13 1,2 1-2-16,0-3 6 0,2-4 28 15,-2-3 9-15,2-4 5 16,-3-5-3-16,-3-1-11 16,1 0-6-16,-8-5 10 15,0 1 3-15,-3-7-12 16,-4-7-5-16,2-8-25 16,1-9-8-16,1-13-11 15,5-2-6-15,4-3-2 16,2 0-3-16,12 5 7 15,3 1 2-15,7 6-2 16,7 5-2-16,4 3-8 16,6 6-4-16,11 4-5 15,5 0-1-15,1 5-1 16,0 1 1-16,-10 5 1 16,-17 3-13-16,-5 6-84 15,-9 3-62-15,-9 0-271 16,-1 2 237-16</inkml:trace>
  <inkml:trace contextRef="#ctx0" brushRef="#br0" timeOffset="85752.9">14543 2606 583 0,'-3'2'129'0,"2"-2"155"0,13-3-114 15,-3-8 28-15,10-3-36 16,7-2-25-16,-5-4-54 15,7 1-21-15,0 3-31 16,-6 3-10-16,6 8-14 16,-3 2-5-16,-1 6-2 15,-3 4 1-15,-8 8 2 16,-1 4 1-16,-11 9 2 16,-3 3 0-16,-10 6-20 15,0 1-29-15,-4-5-103 16,-1 1-117-16,9-9 143 15</inkml:trace>
  <inkml:trace contextRef="#ctx0" brushRef="#br0" timeOffset="86218.09">15105 2306 898 0,'9'0'66'0,"-1"0"108"0,-4 2-51 16,-5 5 41-16,1 1-11 15,-3 7-57-15,-3 2-27 16,4 7-40-16,-5 3-13 16,0 6-11-16,1 0-2 15,2 1-2-15,3-2 0 0,2-7-1 16,3-1-1-16,3-9-1 15,3-2 0-15,5-3 0 16,6-5 1-16,1-5 0 16,-3-3 1-16,-1-10 0 15,-3-1 1-15,-2-4 2 16,3 0 0-16,-7 0 4 16,-3 2 2-16,-5 4 1 15,-4 4 0-15,-1 7 3 16,0 1 2-16,-1 7 13 15,3 5 4-15,2 4 1 16,4 3-3-16,3 4-15 16,2 1-5-16,1 1-6 15,-1-1-1-15,0-4-17 16,-2-2-40-16,1-5-157 16,-3-3-243-16,-1-4 252 15</inkml:trace>
  <inkml:trace contextRef="#ctx0" brushRef="#br0" timeOffset="86463.41">15428 2146 1385 0,'9'6'89'0,"-2"3"35"16,-3 2 20-16,0 7 36 15,9 2-48-15,-1 12-54 16,3 4-26-16,6 7-34 16,-5 3-9-16,0-1-3 15,-1 1 2-15,-8-5-39 16,2-1-50-16,1-2-173 16,-2-3 144-16</inkml:trace>
  <inkml:trace contextRef="#ctx0" brushRef="#br0" timeOffset="86785.3">15564 2516 968 0,'-1'-8'116'0,"5"1"82"0,-1-1-7 15,4 0 7-15,6 1-56 16,-1-1-58-16,4 1-23 15,4 2-34-15,0 1-8 16,1 5-9-16,3 3-4 16,-3 4-2-16,-3 3 0 15,-10 3 6-15,-5 2 3 16,-8 5 5-16,-9-1 0 16,-7 2 1-16,-5 0-3 15,0-5-5-15,-2-3 0 0,8-8-17 16,2-5-10-16,7-11-38 15,3-8-32-15,-1-15-146 16,4-3-260-16,1-14 290 16</inkml:trace>
  <inkml:trace contextRef="#ctx0" brushRef="#br0" timeOffset="99049.27">18102 3660 311 0,'0'4'81'0,"4"-2"57"16,0-3 8-16,2-5-19 15,3-3-15-15,0-2-11 16,-3-4-24-16,2-1-2 16,-3-2-13-16,0-5-5 0,2-1-14 15,0-5-4-15,4-7-8 16,4-3-2-16,1-4-3 15,4-3-1-15,5 0-3 16,7 0-3-16,11 4-9 16,11 0-2-16,11 3-5 15,2 1 0-15,2 3-1 16,-2 2 1-16,8 3-1 16,8 5-2-16,4 1 1 15,-1 3-1-15,-5 2 1 16,-9-2 0-16,5 3 0 15,2 0 1-15,-9 2 0 16,-9 1-1-16,-20 2-14 16,-6 2-58-16,-15 1 46 15</inkml:trace>
  <inkml:trace contextRef="#ctx0" brushRef="#br0" timeOffset="99364.46">19389 2679 755 0,'-16'2'112'0,"3"0"31"0,5 1 38 16,5-2-6-16,6-2-66 16,3-1-22-16,10-5-44 15,8-1-15-15,4 4-4 16,3 1-3-16,0 5-7 15,1 6-2-15,-2 2-6 16,3 4-2-16,-2 0-1 16,-4 2 0-16,-8 2 0 15,-8 1 1-15,-12 6 1 16,-7 2 0-16,-10 2-17 16,-3 0-35-16,0-3-94 15,-1 0-91-15,7-7 119 16</inkml:trace>
  <inkml:trace contextRef="#ctx0" brushRef="#br0" timeOffset="99765.05">19894 2613 834 0,'-2'1'3'0,"10"-6"43"0,7-5 55 0,-6-1 26 15,6-1 25-15,-4 1-43 0,7 6-48 16,0 3-25-16,2 5-25 16,-1 4-3-16,-4 5-5 15,0 1-1-15,-10 5 1 16,-2 2 1-16,-7 2 2 15,-6 3 2-15,-6-1-1 16,-3 2 0-16,-4-2-3 16,4 1 1-16,3-3-2 15,3-1 0-15,10-7-2 16,5-3 0-16,12-9 0 16,5-2 2-16,11-7 1 15,4-4-1-15,6-4-3 16,5-3 0-16,0 0-34 15,-2 0-69-15,-8 1 63 16</inkml:trace>
  <inkml:trace contextRef="#ctx0" brushRef="#br0" timeOffset="100161.38">20285 2441 614 0,'5'-5'127'16,"2"0"102"-16,0-3-53 16,-1 1 14-16,5 1-63 15,2 0-21-15,4 2-54 0,1 1-15 16,7 3-17-16,3 1-8 16,0 5-9-16,5 3-3 15,-13 4-1-15,-3 5-2 16,-12 4 1-16,-6 5 0 15,-14 3 5-15,-7 4 2 16,-10 0 2-16,2-1 1 16,2-3-3-16,7-4-1 15,9-4-3-15,6-4-1 16,10-5 0-16,5-5 0 16,15-5 4-16,6-3 1 0,5-6 1 15,9-2-1-15,3-8-2 16,1-1-5-16,-3-5-56 15,-1-3-47-15,-14-1-162 16,-7-3-95-16,-1-3 190 16</inkml:trace>
  <inkml:trace contextRef="#ctx0" brushRef="#br0" timeOffset="100367.71">20789 2186 646 0,'0'-4'115'0,"0"6"159"15,0 5-140-15,0 14 33 16,1 6-30-16,-1 10-26 16,4 8-26-16,-4 10-40 15,-2 5-12-15,2 1-18 0,-1 0-4 16,1-9-1-16,0-6-1 16,-1-9-24-16,1-4-42 15,-3-8-140-15,3-1-113 16,-3-9 158-16</inkml:trace>
  <inkml:trace contextRef="#ctx0" brushRef="#br0" timeOffset="100621.56">20798 2659 759 0,'8'-18'111'16,"0"2"101"-16,1 7-3 0,4 3-51 15,-5 0-20-15,5 4-44 16,-1 0-25-16,4 3-23 15,2 4-6-15,2 4-12 16,0 4-5-16,-3 4-10 16,-6 2-5-16,-6 1-1 15,-5-1 1-15,-13 0 4 16,-6-2 1-16,-12 0-1 16,-4-2-1-16,-5-3-55 15,2-1-43-15,1-5-189 16,3-2 152-16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04T16:04:01.4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20893 9168 503 0,'0'-3'87'16,"0"-1"114"-16,0 0-83 15,1 1 7-15,1 0-13 0,-1 2-16 16,3 0-1-16,-2 3-3 15,5 4 3-15,1 7 4 16,1 8-4-16,7 12-9 16,-2 9-6-16,5 18-13 15,-3 11 3-15,0 37-17 16,0 17-7-16,-12 41-16 16,-5 15-12-16,-14 17-7 15,-6 9-3-15,-8-8 1 16,-2-4 5-16,5-23-3 15,0-21 0-15,9-29-5 16,3-19-9-16,2-26-29 16,7-11-32-16,1-26-112 15,-1-16-112-15,11-35 157 16</inkml:trace>
  <inkml:trace contextRef="#ctx0" brushRef="#br0" timeOffset="870.29">20790 9009 1208 0,'0'1'63'0,"5"2"20"15,3 2-21-15,2 2-14 16,5 0 1-16,0 0 5 16,3-1-3-16,9-1-7 15,7-1-4-15,28-3-3 16,8-2 3-16,18-5 14 15,14-3 4-15,30-5-3 16,11-3-4-16,38-4-15 16,2-1-2-16,8-3 1 15,5 2 6-15,-15-6-1 16,14 2-7-16,-25-1-13 16,-4-4-8-16,-11 5-5 15,-26 3 0-15,-18 6 1 0,-13 6-1 16,-31 5 7-16,-9 4 1 15,-16 3-5-15,-11 0-2 16,-14 2-6-16,0 3-2 16,-9 2 2-16,7 0 0 15,-6 4-2-15,2 2 0 16,-1 6 0-16,-5 4 0 16,1 13 5-16,1 7-1 0,-2 17-3 15,-1 13 0-15,-2 34-2 16,-2 12 1-16,-5 40 1 15,0 15 4-15,-3 30 0 16,1 16 0-16,0 11-11 16,0 4-13-16,5-19-16 15,3-10-15-15,7-35-10 16,5-14 8-16,1-24 15 16,5-10 15-16,-2-18 20 15,-1-7 2-15,0-19 2 16,0-8 3-16,-6-16 5 15,0-9 6-15,-11-18 7 16,-8-6 5-16,-7-14 5 16,-6-3 2-16,-17-8-5 15,-16-4-3-15,-35 1-11 16,-10-9-9-16,-34 6-2 16,-15-1-3-16,-15-3 2 0,-29 2 1 15,-22-6-2-15,-14-2-2 16,-35-1-6-16,6-1-6 15,-15 3 1-15,4 0 1 16,18 1-7-16,6-2-16 16,38 1-95-16,29-1-73 15,52-2 103-15</inkml:trace>
  <inkml:trace contextRef="#ctx0" brushRef="#br0" timeOffset="2386.46">17411 9426 1177 0,'-7'8'85'0,"-2"4"53"15,0 5-68-15,0 14-3 16,0 6 1-16,5 20 10 15,4 11 5-15,3 19-21 16,4 18-15-16,3 37-23 16,2 10-10-16,0 34-10 15,0 4 1-15,2-1 1 16,1-4-1-16,1-32 2 16,3-18-1-16,3-36 4 0,7-15 4 15,4-21 6-15,3-9 2 16,2-21 6-16,-1-9 1 15,-1-15-2-15,-2-6-2 16,6-9-10-16,9-3-6 16,26-5-6-16,16 4-3 15,16 4-1-15,9-1-1 16,21 3 1-16,0-5-5 16,23-6-17-16,0 1-8 15,-27-1-17-15,-5 2-2 0,-26 1 19 16,-13 4 10-16,-19-3 21 15,-12-1 11-15,-26-8 6 16,-11-4 3-16,-16-12-9 16,-2-8 24-16,-6-23-4 15,-1-17-3-15,1-35 5 16,2-15-26-16,10-33-5 16,8-7 1-16,5-16-2 15,4-3 1-15,-1 11 1 16,-4 4 1-16,-5 29 3 15,-6 15 2-15,-10 21 1 16,-3 14-1-16,-10 17-2 16,-3 8-1-16,-3 18-1 15,-5 12 2-15,-7 15 2 16,-4 9 10-16,-15 8 2 16,-8 6-3-16,-16 6-4 0,-8 4-8 15,-14 10-6-15,-16 4 0 16,-17 12-2-1,-16 4 0-15,-37 16 0 0,0 8-1 16,-31 16 0-16,-8 8-23 16,-2 14-43-16,0 7-44 15,17 9-145-15,19 3 149 16</inkml:trace>
  <inkml:trace contextRef="#ctx0" brushRef="#br0" timeOffset="4774.29">24095 8877 1282 0,'5'3'93'0,"2"0"48"15,2 1-80-15,4-3-3 16,6 1-14-16,6-1 16 15,3-2 10-15,7-1-14 16,4 0-13-16,17 0-26 16,10 2-10-16,14-1-23 15,-4-1-46-15,-14-4-134 16,-10-4-141-16,-20 4 173 16</inkml:trace>
  <inkml:trace contextRef="#ctx0" brushRef="#br0" timeOffset="5014.56">24072 8700 1349 0,'-6'20'82'15,"-3"3"26"-15,1 5-2 16,1 3-52-16,1 0-5 15,4-6 1-15,3-3-8 16,6-5-9-16,2 0-6 16,8-4-21-16,1 2-6 15,11-2-44-15,-2 0-69 16,5 0 67-16</inkml:trace>
  <inkml:trace contextRef="#ctx0" brushRef="#br0" timeOffset="5553.01">24625 9279 1012 0,'-3'10'130'15,"-1"0"71"-15,-5-2 6 16,-3 2-21-16,-14-2-25 16,-8 1-18-16,-13-1-52 15,-7-1-26-15,-8 1-39 16,1-3-14-16,-8-3-63 16,-2-1-62-16,-6-3-221 15,7-7 191-15</inkml:trace>
  <inkml:trace contextRef="#ctx0" brushRef="#br0" timeOffset="5743.88">24035 9243 1327 0,'15'16'157'0,"-10"-2"97"0,-2 4-62 16,-14 3-98-16,-7 2-34 15,-9 7-27-15,-5-1-13 16,-3-2-14-1,2-1-3-15,9 0-6 0,7 0-3 16,22 0-7-16,12 0-8 16,21-2-67-16,14-3-63 15,20-5 81-15</inkml:trace>
  <inkml:trace contextRef="#ctx0" brushRef="#br0" timeOffset="5924.12">24317 9984 1734 0,'16'5'76'0,"-2"1"-2"16,2 0-23-16,-5-3-149 15,-1-1-125-15,-4-2 128 16</inkml:trace>
  <inkml:trace contextRef="#ctx0" brushRef="#br0" timeOffset="6059.06">24313 10527 1757 0,'5'29'96'0,"4"-6"30"16,2-5-145-16,0-6 12 0</inkml:trace>
  <inkml:trace contextRef="#ctx0" brushRef="#br0" timeOffset="6209.84">24430 11166 846 0,'19'10'17'15</inkml:trace>
  <inkml:trace contextRef="#ctx0" brushRef="#br0" timeOffset="6321.51">24425 11564 1489 0,'-6'27'146'16,"0"-2"184"-16,4-10-311 15</inkml:trace>
  <inkml:trace contextRef="#ctx0" brushRef="#br0" timeOffset="9976.19">21637 8964 1090 0,'13'-1'105'0,"-3"0"59"0,2 0-8 16,-5 1-18-16,-2 3-13 16,-5 5-3-16,-4 4-18 15,-1 14-37-15,-3 9-21 16,2 27-30-16,3 14-8 15,-3 25-9-15,7 18-3 16,1 30-2-16,3 12 3 16,7 41 1-16,-1 6 0 15,0 20 3-15,0 3 1 16,-7-11 3-16,-3-8 3 16,1-30 3-16,1-18 0 0,-1-35-1 15,4-14 1-15,0-33-2 16,2-16-3-16,4-30-15 15,-2-16-18-15,1-31-127 16,1-20-102-16,0-39 136 16</inkml:trace>
  <inkml:trace contextRef="#ctx0" brushRef="#br0" timeOffset="10326.41">22523 8763 1538 0,'-1'15'89'0,"0"11"29"0,-2 11 5 15,-2 11-3-15,1 10-21 16,1 20-27-16,1 15-23 15,2 28-30-15,1 18-8 16,6 32-8-16,1 11-1 16,2 30-21-16,2 7-23 15,1 5-38-15,0 0-9 16,-2-11-6-16,-3-10 15 0,-3-24 18 16,-2-10-24-16,-2-30-38 15,-1-13-35-15,-1-24-98 16,-2-15-33-16,-2-28 158 15</inkml:trace>
  <inkml:trace contextRef="#ctx0" brushRef="#br0" timeOffset="10685.81">23400 8714 1041 0,'2'12'207'0,"-1"3"259"16,-1 12-299-16,-3 0-15 15,-8 0-36-15,0 3-15 16,-2-5-18-16,2 2-18 15,3 9-31-15,6 2-10 16,4 32-18-16,5 17-5 16,4 35-5-16,3 23 2 15,0 37 0-15,2 20-15 16,2 40-57-16,0 12-35 0,-3 10-91 16,-2-1-57-16,-10-8-135 15,-6-3-77-15,-9-26 250 16</inkml:trace>
  <inkml:trace contextRef="#ctx0" brushRef="#br0" timeOffset="15417.53">20887 9398 740 0,'-4'8'158'15,"2"1"143"-15,4-1-108 16,2 2-11-16,4-1-38 16,6-1-10-16,11-4-24 15,14-2-14-15,22-6-15 16,12-3-5-16,12-5-11 16,13-2-7-16,28-5-15 15,11-1-10-15,44-3-18 16,3-1-8-16,21 3-6 15,5 1-1-15,-3 4 1 16,-3 5-1-16,-23 4 3 16,0 5-2-16,-42 2 3 15,-9 1-12-15,-31 4-21 0,-15-2-8 16,-15 1-20-16,-15-3-5 16,-21-1-43-16,-13 0-54 15,-33-3 87-15</inkml:trace>
  <inkml:trace contextRef="#ctx0" brushRef="#br0" timeOffset="15794.55">20828 9864 1105 0,'-17'8'114'0,"10"0"93"16,14-2-48-16,21-5 1 16,19-1-10-16,39-7-10 15,16-4-17-15,31-3-62 16,24 0-14-16,14-1-29 15,21 1-7-15,11-5-5 16,4 1-1-16,5-1-3 16,1 2 1-16,-8 2 0 15,-11 0 0-15,-11 1 0 0,-24 1-1 16,-12 3-43-16,-21 0-34 16,-36 3-102-16,-16 1-88 15,-43 7 146-15</inkml:trace>
  <inkml:trace contextRef="#ctx0" brushRef="#br0" timeOffset="16109.91">21025 10214 1471 0,'83'2'192'16,"9"-2"179"-16,41 0-253 15,3-4-19-15,36 0-65 16,10-4-12-16,1-5-4 16,14-4-4-16,-8-3-9 15,5 1-1-15,-18 3 0 16,-15 3-1-16,-11 6-7 15,-23 2-20-15,-32 4-69 16,-20 2-50-16,-47 3-218 16,-17 4 205-16</inkml:trace>
  <inkml:trace contextRef="#ctx0" brushRef="#br0" timeOffset="16375.46">20981 10652 1899 0,'17'10'84'0,"32"-3"53"15,22-6-45-15,49-1-3 16,17-2 9-16,30-4-21 16,26-1-24-16,15-3-33 15,8-3-8-15,-1-1-7 16,-9 0-2-16,-18 2-2 15,-23 4-14-15,-18 5-37 16,-23 4-32-16,-35 7-94 16,-21 0-60-16,-44 9 128 15</inkml:trace>
  <inkml:trace contextRef="#ctx0" brushRef="#br0" timeOffset="16629.12">20956 11165 1968 0,'52'17'98'0,"12"3"39"16,49 3-64-16,34 2 12 15,24 2-16-15,35 2-10 16,20-6-27-16,1-6-17 15,14-10-9-15,-12-6-8 16,6-7-31-16,-11-2-29 16,-21-2-97-16,-6 0-69 15,-30 2 123-15</inkml:trace>
  <inkml:trace contextRef="#ctx0" brushRef="#br0" timeOffset="19473.74">21754 8942 329 0,'3'-2'91'0,"0"1"73"16,-2 0-36-16,-1 0-1 16,-2 2-13-16,-3-1 0 15,0 0-17-15,-1 0-20 16,1 0-17-16,5 0-5 15,-1 0-6-15,1 0 2 16,0 0 4-16,0 2-2 16,1-1 22-16,1 1 14 0,-2-1 23 15,0 0 9-15,0-1-13 16,0 1-13-16,0-1-28 16,0 0-9-16,-2-5-9 15,1 1-5-15,1 4-10 16,-1 0-9-16,-3 2-16 15,1 4-7-15,0 6-7 16,0 3 0-16,-4 7-1 16,1 7 2-16,-5 4 3 15,0 3 0-15,1 1 1 16,-1-3 2-16,2-3 1 16,-2-3 0-16,2-6-1 15,0-3 0-15,5-5-1 16,-1 0 0-16,4-6-1 15,1-3-1-15,7 0-2 16,0-2 0-16,5-1 1 16,3 0 0-16,3-4 2 15,3-2 1-15,1-5 0 0,6 2-1 16,5 2 0-16,10 0-1 16,9 5 0-16,9 4-2 15,-2 1 1-15,-6-1-1 16,-1 1 3-16,-7-3 0 15,9-3 2-15,3-3 0 16,1-6 2-16,-3-5-1 16,-10-1 1-16,-7-2 0 15,-16 2-1-15,-4 4 1 16,-8 3-1-16,-4 4 0 0,-2 1-1 16,0 0-1-16,0 1-1 15,0-1 1-15,0 0 1 16,-2 0 3-16,0 0 4 15,-2-1 1-15,-1-3 2 16,-1-1-1-16,0-4-4 16,2-3-1-16,-2-3 0 15,1-3-1-15,1-2 1 16,3-3 0-16,-3-1-1 16,1 0-1-16,-2-2-2 15,-4 3 0-15,2 4-1 16,-5 5-1-16,4 9-1 15,0 0 1-15,0 2 0 16,2 2-1-16,2-1-1 16,2 3-1-16,1 1 0 0,1 2 0 15,-2 3 3-15,0 1 1 16,-5 1 4-16,-2 0 1 16,-6 2 1-16,-1 0 0 15,-6 0-2-15,-5 0-1 16,-10-2 0-16,-5-1-1 15,-7-2-2-15,-3 0-1 16,0 4-2-16,-1 0-3 16,-2 6-13-16,-4-1-5 0,-11 0-2 15,-3 0 1-15,-1 0 15 16,8-1 4-16,18-3 4 16,10 1 0-16,18-3-2 15,4-1-2-15,12-3-6 16,8-1-1-16,9-3-1 15,7-3 3-15,11-3 4 16,13 0 0-16,9-3 1 16,2 0 1-16,-6-1 3 15,-9 2 1-15,-16 4 2 16,-4 0 1-16,-16 5 1 16,-6 2 1-16,-11 7 0 15,-4 3-2-15,-19 7-2 16,-9 3-1-16,-23 4-1 15,-8 5 0-15,2 3-1 16,2 3 1-16,22-1 1 16,11-4-1-16,12-8-1 15,10-4-3-15,14-11-4 0,8-4 0 16,18-12 1-16,6-8 3 16,21-11 3-16,13-4 0 15,12-4 2-15,0 1 0 16,-13 6 2-16,-13 1 2 15,-24 12 1-15,-10 4 3 16,-18 11 0-16,-4 1-1 16,-21 11-4-16,-6 5-3 0,-20 8-2 15,-12 5 0-15,-10 4 2 16,-2 4 0-16,18-4 0 16,14-2 0-16,21-11-2 15,9-4-4-15,15-13-3 16,10-6 1-16,21-14 1 15,13-7 4-15,27-10 1 16,3-3 0-16,4-1 1 16,-6 1 0-16,-12 6 1 15,-3 4 1-15,-18 10 4 16,-11 6 2-16,-30 8 0 16,-13 7-3-16,-25 11-3 15,-9 6-5-15,-10 13-3 16,-5 4-1-16,-13 8 2 15,-3 3 0-15,2-3 4 16,8-5 2-16,33-15-2 16,16-10-6-16,23-15-7 15,16-6-2-15,34-17 1 0,16-8 4 16,16-13 6-16,2-1 2 16,-2 1 2-16,-5 5 2 15,-4 8 3-15,-6 3 3 16,-29 12 5-16,-17 5 6 15,-34 9-5-15,-18 4-3 16,-30 14-8-16,-10 5-6 16,-10 16-1-16,1 4 2 0,0 9 1 15,0-1 0-15,6-6 2 16,9-9-1-16,33-16-6 16,21-9-1-16,39-18-2 15,19-10 0-15,20-17 6 16,7-9 1-16,6-3 1 15,7-1 2-15,-1 7 1 16,-8 6 2-16,-28 10 6 16,-22 7 3-16,-31 11 0 15,-7 7-3-15,-32 13-8 16,-17 9-4-16,-20 14-4 16,-13 5 1-16,6 9 5 15,14-1 2-15,15-4 3 16,10-9 1-16,20-14-4 15,7-9-2-15,30-13 1 16,15-7-1-16,14-15 4 16,12-4 0-16,11-6 3 0,5-2 0 15,3 7 3-15,-7 4 0 16,-25 11 1-16,-17 3 1 16,-26 12-1-16,-16 6-1 15,-24 10-4-15,-12 6-4 16,-11 8 0-16,-2 2 0 15,16-5 1-15,8-3 1 16,24-11-2-16,8-5-4 0,17-10-1 16,9-7 1-1,22-10 2-15,10-5 2 0,16-4 1 16,1-1 1-16,-10 1 0 16,-10 5 1-16,-26 7 3 15,-13 5 1-15,-15 9-4 16,-15 6-2-16,-18 9-3 15,-4 4-2-15,-6 4 4 16,7-2 0-16,15-5 1 16,12-4-1-16,20-7 5 15,11-6 5-15,28-8 7 16,11-6 3-16,6-8-7 16,0-1-3-16,-20 1-5 15,-11 3 0-15,-13 8-8 16,-12 6-13-16,-13 10-58 15,-7 7-49-15,-21 12-94 16,-11 5-101-16,-11 12 177 16</inkml:trace>
  <inkml:trace contextRef="#ctx0" brushRef="#br0" timeOffset="24607.25">22023 7031 997 0,'-3'-5'70'0,"3"4"29"0,-5 1 11 16,5 5-2-16,0 4 3 16,5 4 6-16,3 5-22 15,0 6-40-15,2 3-18 16,1-1-28-16,1 1-4 15,4-4-2-15,-5-3 1 16,-2-6 0-16,-2-5 1 0,0-4 0 16,-4-4 0-16,-2-4-4 15,-2-5 0-15,-6-4-1 16,-1-4-1-16,-5-4 1 16,-3-1 1-16,2-2 1 15,2 1-1-15,4-1-1 16,4 1 0-16,5 3-3 15,4 3 0-15,5 3-1 16,3 2-1-16,7 7 1 16,1-1 0-16,4 6 0 15,-1 4 2-15,-1 6 0 16,0 4 1-16,-6 5-1 16,0 1 1-16,-3 0 1 15,0 0 0-15,2-4 0 16,1-2 1-16,0-4 0 15,6-5 1-15,-1-5 1 16,1-4-1-16,6-9 1 0,-4-5 0 16,2-8 0-1,0-5 3-15,-3-3 2 0,-1 2 1 16,-4 3 1-16,-6 5 0 16,-11 9 2-16,-6 1-1 15,-13 7-2-15,-9 0-3 16,-4 3-5-16,-9 2 0 15,-3-3-38-15,8 1-31 16,4-2-136-16,14 0-151 16,20 1 201-16</inkml:trace>
  <inkml:trace contextRef="#ctx0" brushRef="#br0" timeOffset="25007.81">22722 6827 1208 0,'6'13'79'16,"-2"4"23"-16,-4 6-45 16,-4 1-31-16,0 1-3 15,2-4 1-15,6-5 10 16,5-3 11-16,8-9 3 16,7-2 0-16,9-8-9 15,1-4-11-15,-2-5-18 16,-6-1-3-16,-7 0-1 15,2 3-2-15,-11 5 11 16,-4 3 2-16,-5 9 4 16,-1 6 2-16,-1 8-13 0,1 1-1 15,2 0-7-15,4 2 0 16,4-8 1-16,1-3 15 16,5-8 40-16,1-7 19 15,-1-7 33-15,0-2-2 16,-6-6-24-16,-4-2-17 15,-4-4-33-15,-3-2-12 0,-6-2-15 16,-3-2-2-16,0 1-47 16,-1 3-34-16,5 5-104 15,6 5-75-15,12 3 141 16</inkml:trace>
  <inkml:trace contextRef="#ctx0" brushRef="#br0" timeOffset="25271.81">23426 6707 1131 0,'17'11'145'16,"-4"-1"110"-16,-14-1-88 16,-9 1-59-16,-17 1-42 15,-11 2-17-15,-7 1-29 16,-8 0-4-16,11-1-7 16,9-4-7-16,27-1-5 15,18 0-1-15,25 7-2 16,4 4 2-16,5 5 3 15,-7 5 0-15,-15 0 1 16,-6-3 2-16,-13 2 5 0,-6-5 2 16,-12-5 2-16,-8 1-1 15,-13-12-71-15,-7 0-70 16,-3-8 71-16</inkml:trace>
  <inkml:trace contextRef="#ctx0" brushRef="#br0" timeOffset="25546.28">24183 6743 1411 0,'-10'10'110'0,"-11"5"34"16,-9 2-52-16,-5 5-36 15,-3 3-35-15,3-2-9 16,10-2 0-16,5-4-7 16,5-2-20-16,4-9-171 15,2-2 131-15</inkml:trace>
  <inkml:trace contextRef="#ctx0" brushRef="#br0" timeOffset="25724.11">23906 6734 1697 0,'13'21'87'16,"4"6"-4"-16,9 6 12 15,22 8-62-15,12 2-7 16,11 0-6-16,-1-6-9 15,-5-10-25-15,44 6-345 16,-61-20 251 0</inkml:trace>
  <inkml:trace contextRef="#ctx0" brushRef="#br0" timeOffset="26354.94">22801 7523 890 0,'5'-4'154'0,"-8"-4"214"0,-2 2-262 16,-17 1-8-16,-10 4-34 15,-3 10-28-15,-7 7-3 16,6 13-27-16,3 4-4 15,14 1-4-15,3-2-1 16,15-5-2-16,7-4 1 0,15-7-1 16,10-4 1-16,11-8 3 15,6-3 2 1,9-8 6-16,-8-3 4 0,-5-4 13 16,-12-1 5-16,-17 4 17 15,-4 0 12-15,-11 10-3 16,-2-1-7-16,-3 10-24 15,-1 3-17-15,8 5-11 16,1-1 0-16,11-3 1 16,7-3 2-16,3-5 3 15,2-4 14-15,4-8 25 16,2-5 10-16,-4-4 18 16,-5-1-1-16,-13 0 10 15,-7 2-1-15,-18 1-16 16,-10 1-14-16,-8 4-36 15,-7 3-22-15,3 8-56 16,4 3-39-16,16 0-139 0,-5 1 134 16</inkml:trace>
  <inkml:trace contextRef="#ctx0" brushRef="#br0" timeOffset="26569.43">23209 7278 1775 0,'0'4'80'0,"-6"12"-8"15,-2 7 28-15,-5 16-36 16,2 7-5-16,3 8-8 16,8-1-24-16,4-4-22 15,7-1-18-15,5-7-94 16,1-1-82-16,6-8 95 15</inkml:trace>
  <inkml:trace contextRef="#ctx0" brushRef="#br0" timeOffset="26848.83">23561 7391 1559 0,'-26'21'72'0,"-9"3"-6"16,-1 4-4-16,2 3-6 0,1-4 1 16,16-3 19-16,7-6-3 15,11-4-8-15,8-3-12 16,12 1-20-16,9 1-7 16,6 4-16-16,0 2-5 15,-6 3 0-15,-12 0 0 16,-18-2-5-16,-10-1-22 15,-21-6-106-15,-4-5-118 16,-12-8 128-16</inkml:trace>
  <inkml:trace contextRef="#ctx0" brushRef="#br0" timeOffset="27288.86">22431 6902 623 0,'12'-7'126'15,"-3"1"124"-15,-3 2-30 16,-8 5-35-16,-7 4-29 15,-8 2-26-15,-10 3-29 16,-1 0-31-16,-1-1-7 16,3-3-23-16,8-2-14 0,5-4-15 15,5 0-6-15,8 0-8 16,5 5-6-16,11 13-5 16,5 8-41-16,13 20 38 15</inkml:trace>
  <inkml:trace contextRef="#ctx0" brushRef="#br0" timeOffset="28037.85">24302 7394 917 0,'9'-6'162'15,"-3"2"159"-15,-2 0-18 16,-8 8-52-16,0 1-26 15,-8 5-56-15,0 4-38 0,-7 7-62 16,-4 1-24-16,-9 4-37 16,-6 0-5-16,-6-2-28 15,0-3-27-15,5-7-83 16,8-1-64-16,13-9-305 16,5 0 296-16</inkml:trace>
  <inkml:trace contextRef="#ctx0" brushRef="#br0" timeOffset="28204.46">23957 7411 1282 0,'18'20'106'16,"6"4"37"-16,19 7-20 16,10 1-23-16,9-1-32 15,-2-1-8-15,0-8-38 16,-2-4-11-16,5-7-119 15,2-2-367-15,-4 2 305 16</inkml:trace>
  <inkml:trace contextRef="#ctx0" brushRef="#br0" timeOffset="29654.35">22009 8271 322 0,'4'-1'37'0,"0"-1"33"0,-2 1-27 16,-2 0 50-16,-6-1 22 15,4 2 56-15,-5-1 2 16,1 0-33-16,3 1-26 16,-6 0-56-16,-2 0-20 15,-1 3-25-15,-5 1-4 16,-5 3 6-16,0 4 6 15,0 0 4-15,7 2-1 0,5-1-11 16,3 0-6-16,8-1 4 16,3-3 8-1,8 1 10-15,5-1 1 0,9-1-1 16,3 2-3-16,0-1 10 16,1-1 3-16,-11 0 0 15,-9 0-2-15,-7 2-7 16,-8 4-3-16,-6 1-5 15,-5 0-4-15,-15-1-11 16,-1 1-5-16,-4-4-23 16,0 0-14-16,7-2-40 15,4-1-31-15,8-3-75 16,5-3-71-16,7-2 139 16</inkml:trace>
  <inkml:trace contextRef="#ctx0" brushRef="#br0" timeOffset="29881.74">22080 8208 876 0,'14'16'148'16,"-1"6"171"-16,-4 4-172 15,-2 7 11-15,-3 5-29 16,-4-5-25-16,0-1-25 15,1-12-53-15,1-2-15 16,6-8-10-16,4-4-2 0,2-6-56 16,6-3-47-16,-2-8-245 15,0-2 202-15</inkml:trace>
  <inkml:trace contextRef="#ctx0" brushRef="#br0" timeOffset="30025.35">22160 8135 1212 0,'-16'-8'112'16,"-1"1"59"-16,5 6-90 16,1 0-35-16,5-1-39 15,4-1-41-15,4-5-168 16,6 0 135-16</inkml:trace>
  <inkml:trace contextRef="#ctx0" brushRef="#br0" timeOffset="30487.27">22239 8227 1544 0,'0'8'54'0,"3"-1"-16"0,5-2-10 16,5-4-2-16,7-1 5 16,10-1 9-16,9 0-1 15,2 0-14-15,-1 2-10 16,-9 6-12-16,-14 1-3 15,-7 6-5-15,-8 3-2 0,-9 4 1 16,-1 5 1-16,-6 1 5 16,-4 0 0-16,2-2 2 15,1 0 0-15,12-7-2 16,5-3 2-16,14-7 1 16,2-4 0-16,7-6 0 15,7-4 1-15,0-9-1 16,2-3-1-16,7-9 3 15,0-2-1-15,-4-4 1 16,0-2 3-16,-11 4 3 16,-9 3 8-16,-16 11 27 15,-9 5 8-15,-13 12 10 16,-5 9-7-16,-4 12-28 16,1 6-13-16,8 6-14 15,5 4-2-15,13-4 0 16,7-3-2-16,14-6-1 0,8-7 0 15,13-5-48-15,9-5-54 16,1-7-128-16,5-7-173 16,-5-6 225-16</inkml:trace>
  <inkml:trace contextRef="#ctx0" brushRef="#br0" timeOffset="30792.92">23137 8235 1332 0,'-7'5'101'0,"-2"1"52"0,3 3-75 16,0 2-4-16,3 3-14 15,2-1 5-15,8 0-12 16,3-2-10-16,11-6-9 16,7-1-1-16,5-5-2 15,2-3-3-15,-3-4 1 16,-9-2 1-16,-7-2 7 15,-7 0 6-15,-17-1 1 16,-8 0-5-16,-19 0-18 16,-9 0-11-16,-5 4-32 15,-1 3-19-15,13 3-43 16,5 2-39-16,19 1-100 16,8 0-126-16,17-1 195 15</inkml:trace>
  <inkml:trace contextRef="#ctx0" brushRef="#br0" timeOffset="31003.05">23529 8030 1335 0,'-4'-12'168'0,"-5"1"114"16,-13 6-105-16,-2 4-50 16,-2 9-39-16,0 7-19 15,1 9-11-15,8 4-10 16,3 3-27-16,8 3-9 0,9 3-12 15,1 1-3-15,9 0-16 16,-3-1-29-16,1-5-102 16,0 0 53-16,-4-7 21 15</inkml:trace>
  <inkml:trace contextRef="#ctx0" brushRef="#br0" timeOffset="31156.23">23383 8205 1390 0,'9'-9'96'0,"5"2"26"16,5 2-44-16,6 1-44 15,4 1-23-15,9-2-6 16,6-1-1-16,3 1-75 16,-2-2-178-16,3 3 155 15</inkml:trace>
  <inkml:trace contextRef="#ctx0" brushRef="#br0" timeOffset="32137.81">23949 7892 771 0,'0'-2'156'15,"2"1"108"-15,-2 6-37 16,-2 6-37-16,0 11-63 16,2 8-26-16,4 9-52 15,-1 4-16-15,3 4-13 16,1 0-6-16,-3 2-8 16,1-3-2-16,-5-5-4 15,1-4-5-15,-2-12-15 16,-4-4-7-16,-1-11-2 15,0-5 4-15,-1-10 17 16,-1-5 8-16,3-12 15 0,1-3 3 16,6 0 6-16,4 1 4 15,3 8 1-15,3 3 2 16,8 12 1-16,-1 3-4 16,5 7-5-16,4 3 2 15,1 4 2-15,-5 1 2 16,-8 1 1-16,-7 0-7 15,-16 2-7-15,-4 0-2 16,-15-4-17-16,-5-3-22 0,-1-5-77 16,3-4-45-16,9-5-171 15,3-6-173-15,13-14 282 16</inkml:trace>
  <inkml:trace contextRef="#ctx0" brushRef="#br0" timeOffset="32352.13">24161 7878 1149 0,'15'-16'188'0,"-1"6"158"16,-4 8-70-16,-3 14-68 15,-2 5-47-15,3 13-44 16,-5 3-17-16,9 7-40 16,0 2-12-16,0 2-22 15,2 0-10-15,-6 0-11 16,0-1-3-16,-3-1-45 15,0-3-32-15,2-7-91 16,1-1-54-16,0-13-150 0,-1-5 196 16</inkml:trace>
  <inkml:trace contextRef="#ctx0" brushRef="#br0" timeOffset="32591.39">24405 7736 1519 0,'1'4'151'0,"-1"7"80"0,3 21-62 16,1 11-24-16,3 14-23 15,1 3-6-15,3 0-31 16,3-3-23-16,-1-7-33 16,1-4-15-16,-3-5-45 15,-2-4-32-15,-2-4-73 16,0-4-54-16,-3-10-149 15,2-3 188-15</inkml:trace>
  <inkml:trace contextRef="#ctx0" brushRef="#br0" timeOffset="32839.01">24677 7957 1127 0,'-1'9'167'0,"0"2"151"15,-7 3-128-15,-3 4-23 16,-3 1-37-16,-3 1-18 0,-3 1-14 16,-3-4-43-16,-1-2-14 15,10-1-24-15,6-2-7 16,18 2 1-16,12 3 1 16,4 5 2-16,2 3-1 15,9 1-9-15,3 2-4 16,8-4-17-16,9-3-43 15,8-4-95-15,-3-2 256 16,4 1-126-16</inkml:trace>
  <inkml:trace contextRef="#ctx0" brushRef="#br0" timeOffset="37215.3">12517 14179 735 0,'-8'1'124'0,"2"0"98"15,1-3-55-15,1-1-62 16,-3-1-31-16,3 0-24 15,-4 1-4-15,2 1-3 0,0-2 9 16,2 1 14-16,-2 0 6 16,4-1-2-16,-1-4-8 15,6 5-10-15,4-1-5 16,5 2 6-16,5 2 1 16,4-3-1-16,-3 1-7 15,7-3-21-15,6 1-4 16,4 3-10-16,4-1-3 0,7 1-4 15,3 1-3-15,8-1-1 16,2 1 0-16,2 1-1 16,-6 0 0-16,5 2 1 15,6 1 1-15,8 2 2 16,5 2 10-16,-6 2 20 16,1-2 4-16,-4 0 10 15,6 0-6-15,9-3-15 16,-5-4-3-16,4-3-8 15,-5-4-4-15,1-1-6 16,5 0-1-16,3 4-1 16,-5 0-1-16,-1 5-2 15,-3 3 0-15,6 2 0 16,-1 1 0-16,-4 3 0 16,-2 1 2-16,-6-4 0 15,5 0 1-15,6-4 0 16,2-3 0-16,-2-1-1 0,1-2 0 15,5 1 1-15,1 0-2 16,0 2 1 0,-4 4 2-16,-6 0 0 0,1 3 1 15,8 2-1-15,2 0 0 16,-4-3 2-16,-1-2-2 16,3-2 1-16,-1 0-1 15,1-3 0-15,-6-1 3 16,-4-3 5-16,-2 1 3 15,6 2 1-15,4 1-2 0,-4-1-6 16,-1 0-4-16,4 0-1 16,10 1-1-16,0 0-1 15,-3-4 1-15,-2-2 0 16,1-2 0-16,10 3 0 16,2 0 0-16,5 2 2 15,-2 0-3-15,3 2 3 16,3 1 1-16,3 0 0 15,2 0 1-15,2-3-1 16,4 0-1-16,9-4 2 16,-5-2 1-16,4-3 2 15,2-1 0-15,-1 4-3 16,-3 3-1-16,3 6-2 16,0 4 0-16,-12 6-2 15,-1-1 1-15,-8 4-1 16,-5-1 0-16,-12-5-1 15,-10 0-5-15,-19-4-61 0,-12 1 2 16,-20 8 23-16</inkml:trace>
  <inkml:trace contextRef="#ctx0" brushRef="#br0" timeOffset="63673.09">12293 15044 800 0,'1'-2'64'0,"0"1"38"16,3 1-54-16,1 3-27 16,-4 5-13-16,-2 7-4 0,-6 2 10 15,0 2 37-15,3-1 16 16,1-5 25-16,3-1 3 16,6 0-12-16,4-2-6 15,6-3-15-15,4 0-11 16,5-2-20-16,10 0-10 15,2 1-11-15,-1-1-3 16,2-3-6-16,-2 1 0 16,10-2-1-16,3 0 0 15,16 0 0-15,5 0-2 0,9 0 0 16,1-1 4-16,4 2 10 16,3 2 8-16,14 6 8 15,3 0-3-15,6 2 1 16,8-3-3-16,3-8-1 15,6-3 3-15,22-11 5 16,-6-6-3-16,8-6-5 16,11-1-6-16,-12 1-13 15,-2 6-3-15,1 9 1 16,-18 6-1-16,-14 13-51 16,-1 11-121-16,-24 20 106 15</inkml:trace>
  <inkml:trace contextRef="#ctx0" brushRef="#br0" timeOffset="94576.52">12510 15989 757 0,'-6'6'55'15,"3"-4"24"-15,3-3-43 16,0-7-36-16,5 0-11 16,2 0-3-16,-2-2 2 15,1 2 10-15,-5 7 15 0,-1 0 70 16,1 1 24-16,-1 8 34 15,0-2 2-15,4 2-46 16,2-4-22-16,7-3-32 16,4-1-9-16,8-3-17 15,2 0-3-15,8 2-9 16,4 1-5-16,7 2 0 16,6 1-2-16,4 2 2 15,0 2 1-15,-9-1 5 16,0 0 7-16,0-1 22 15,10-2 5-15,9-1 11 16,9 0 2-16,-2-1-14 16,-5-1 0-16,1 1-12 15,-5 3-6-15,18-2-5 16,4 1-5-16,-6-3-4 16,2-3 0-16,-8 3-5 15,4 1-1-15,6 1 1 0,0 1 1 16,-4 0 18-16,-4-1 5 15,-1 2 11-15,2-1 4 16,5-3-5-16,-4 0 0 16,-4-5-8-16,0 0-10 15,4-2-9-15,12 0-3 16,0 2-2-16,-4 1-2 16,-1 3 0-16,2 1-2 0,4 2 1 15,1 1 0-15,-3 0 1 16,-5-1 1-16,16-2 4 15,1-2-1-15,2-2 5 16,5-3-3-16,6 1 2 16,6-2 0-16,6 2-9 15,6 2 2-15,-10-3-3 16,0 5-2-16,-3 1 8 16,-2 1-4-16,-12 5 4 15,-9-1-4-15,-16 1-47 16,-13 1-62-16,-19-4 58 15</inkml:trace>
  <inkml:trace contextRef="#ctx0" brushRef="#br0" timeOffset="100074.56">12911 16939 170 0,'-8'-8'31'15,"3"-1"35"-15,1 1 1 16,-3 0 23-16,0 4 23 16,-4 1 41-16,-2 1 12 15,2 0 0-15,-1 0-10 16,2 2-34-16,1-1-21 0,8 1-41 16,0-1-18-16,9-1-20 15,4 0-6-15,5-3-4 16,0-1-3-16,4-2-3 15,0 3-1-15,1-1-2 16,1 2-1-16,-1 1 2 16,-1 0 6-16,1 2 18 15,2-2 7-15,9-1 6 16,3-3-4-16,11-4-15 16,4-2-5-16,5-1-7 15,-2 0-3-15,-4 3-2 16,-5 0-3-16,-2 4 0 15,-2 2-1-15,0 1 0 16,1 2 1-16,0 2-1 16,3-1 2-16,3 3 0 15,-6 0 8-15,-2 3 10 16,-6-1 2-16,-1 2 3 0,3 0-7 16,4-1-9-16,1 1-4 15,10-2-2-15,2 0-1 16,2-2-2-16,-4 0 0 15,-5 1 0-15,-1 0-1 16,0 0 0-16,5 2-1 16,4-5 1-16,4 1 1 15,-1-1 0-15,-3 0 1 16,2 3-1-16,-2 0 0 16,-3 5-1-16,8-1 0 0,5 0 0 15,4 0-2-15,6-4 1 16,-1 0-1-16,-5-3 0 15,-2-2 2-15,6 2 0 16,7 2 0-16,-2 6 0 16,-3 2 1-16,-3 5-1 15,-3 2 0-15,13 3-1 16,3-3 1-16,-6-3 0 16,-2-3 1-16,-10-7 1 15,-3-1 1-15,14 0-1 16,-2-1 1-16,1 1 5 15,-4-1 0-15,-5 2 1 16,0 1-1-16,10 0-7 16,4 1 0-16,-1-4-1 15,1-2 0-15,-1-2 1 16,3-4 1-16,9-1 14 0,-2-1 4 16,3 0 2-16,-3 1 0 15,10 1-11-15,3 2-6 16,-6 1-2-16,1 2-1 15,-6 5-2-15,2 2 3 16,0 6 1-16,-7 2-2 16,-8 3-1-16,2 2-1 15,2 1-1-15,1-1 1 16,-13-2 1-16,-10-2 3 0,-9-5 0 16,-4-2 0-1,5-8-35-15,1-3-35 0,-6-13-177 16,-3-6 142-16</inkml:trace>
  <inkml:trace contextRef="#ctx0" brushRef="#br0" timeOffset="117950.06">21481 12313 462 0,'-20'0'142'15,"-1"0"109"-15,4 1-19 16,4 3-12-16,6 2-35 0,3 1-17 16,5 9-36-16,3-2-11 15,4 8-22-15,4 4-13 16,3 7-31-16,1 4-16 16,3 2-25-16,-3 2-7 15,4-5-5-15,0-2 0 16,1-9-2-16,4-2 1 15,1-9-1-15,3-4 0 16,6-11 1-16,4-6 2 16,17-10 8-16,16-5 5 0,17-2 5 15,3 1 0-15,9 8-9 16,1 4-5-16,0 11-7 16,-5 3-1-16,-17 9-3 15,-19 5-2-15,-20 5-4 16,-3 1 0-16,-16 1 4 15,-7-2 5-15,-9-4 6 16,-4-4 3-16,-2-7 3 16,0-6 2-16,4-3-2 15,2-7 9-15,15-4 9 16,10-1 3-16,19 8-2 16,9 6-12-16,7 12-15 15,8 9-5-15,25 4-3 16,8-1 2-16,14-8-1 15,8-6 2-15,-4-14 6 16,-8-6-5-16,-10-11 55 16,-17-6 20-16,-28-9 23 0,-5-3 14 15,-20-6-42-15,-12-2-17 16,-21-3-25-16,-12-2-9 16,-18-5-30-16,-2 3-20 15,0 9-55-15,1 9-41 16,7 23-151-16,-1 12-196 15,2 16 272-15</inkml:trace>
  <inkml:trace contextRef="#ctx0" brushRef="#br0" timeOffset="118489.24">22303 13356 1243 0,'34'-12'201'15,"2"2"252"-15,-5 6-334 16,-7 4-17-16,-14 5-46 15,-10 7-8-15,-14 7-7 16,-4 7-10-16,-15 7-17 16,-5 4-6-16,-3 10-42 15,2 2-7-15,13-2 1 0,7-5-1 16,15-10 33-16,8-9 7 16,15-6 3-16,9-4 2 15,15-4 2-15,6-3 0 16,6-7-6-16,-2-3-8 15,-8-10-42-15,-8-3-18 16,-8-4-30-16,-7-1-9 16,-9 2 10-16,-9 0 15 0,-7 3 36 15,-9 1 24-15,-1 4 55 16,-2 5 25-16,2 11 57 16,5 8 19-16,0 15 17 15,2 8-5-15,3 10-50 16,1 2-27-16,2 3-45 15,0-1-27-15,1 2-96 16,-2-3-85-16,2 0 97 16</inkml:trace>
  <inkml:trace contextRef="#ctx0" brushRef="#br0" timeOffset="119039.29">23390 13594 1781 0,'-13'-4'126'16,"3"3"79"-16,-3 3-109 0,3 16-41 16,-5 7-22-16,0 19-20 15,-1 5-5-15,11 6-10 16,5-3-2-16,10-6-7 16,14-6 0-16,1-13 4 15,3-3 9-15,0-16 45 16,-2-7 18-16,-2-10 30 15,-3-4 2-15,-6-7-21 16,-4 1-13-16,-6 3-24 16,-4 3-12-16,-1 12-21 15,2 1-6-15,2 12-18 16,4 3-4-16,7 2 3 16,6-1 4-16,12-3 15 15,6-4 8-15,0-6 28 16,-1-3 18-16,-10-9 26 15,-8-4 10-15,-5-6 1 0,-7-4-13 16,-2-4-20-16,-6-8-17 16,-6-5-28-16,0-2-17 15,-5-1-41-15,1 6-31 16,-1 8-100-16,7 8-74 16,4 13 134-16</inkml:trace>
  <inkml:trace contextRef="#ctx0" brushRef="#br0" timeOffset="119751.31">24169 13771 1932 0,'8'-19'148'0,"-6"1"73"15,-4-2-13-15,-10-1-69 16,-2 1-25-16,-9 3-46 15,3 7-20-15,-7 15-33 16,-2 10-12-16,7 18-10 16,1 0-4-16,11 4-3 15,5-5 0-15,12-10 3 16,6-4 4-16,11-7 6 16,2-5 2-16,3-9 13 15,-2-4 3-15,-6-9 7 16,-4-4 1-16,-2-5-6 15,-6-4-2-15,-4 0-5 16,-1 3-3-16,-2 6-2 16,-2 4-1-16,0 13-2 0,3 4-1 15,-1 14-3-15,-1 3-3 16,3 7-1-16,-1 1 1 16,5-2 0-16,3-3 1 15,4-5-1-15,3-4 2 16,2-8 0-16,-1-5 1 15,1-11 3-15,2-2 1 16,2-7 1-16,-4-2 0 0,-5 4 1 16,-2 3 1-16,-12 15 0 15,2-4 0-15,-4 12-5 16,-1 3-2-16,2 2-3 16,4 0-1-16,8-6 1 15,6-1 2-15,10-10 1 16,9-3 5-16,-3-6 13 15,0-3 9-15,-7-5 18 16,-11-2 9-16,-2-2 1 16,-6 4-6-16,-1 9-12 15,-7 12-11-15,2 2-16 16,-2 15-4-16,-7 15-10 16,-4 11-5-16,-3 10-9 15,-1 3-7-15,-4 8-27 16,0 0-19-16,-10 7-51 15,-5 2-31-15,-4-1-86 16,-3-5 14-16,5-10 52 0,2-9 2 16,11-17-11-16,5-9-118 15,11-21 152-15</inkml:trace>
  <inkml:trace contextRef="#ctx0" brushRef="#br0" timeOffset="120021.68">24865 13517 1747 0,'23'-13'168'0,"-9"4"116"15,-4 6-54-15,-17 9-97 16,-10 7-31-16,-11 10-59 16,-2 4-9-16,7 7-29 15,6 0-6-15,12-4-7 16,10 0-2-16,14-3 3 15,6-1 2-15,10-1 5 16,1 0 0-16,-8-3 1 16,-5-1-5-16,-24-1-43 15,-11 0-23-15,-25 1-62 16,-11-1-54-16,-12 1 109 16</inkml:trace>
  <inkml:trace contextRef="#ctx0" brushRef="#br0" timeOffset="120321.08">22430 14292 1274 0,'-29'2'137'15,"6"0"104"-15,10 1-52 0,18 1-49 16,17 2-4-16,29 3-1 16,20 2 4-16,61 1-16 15,23-2-28-15,66-9-46 16,26-4-19-16,12-13-22 16,21-2-4-16,-16-4-19 15,-6 0-50-15,-25 2-164 16,-17 1 140-16</inkml:trace>
  <inkml:trace contextRef="#ctx0" brushRef="#br0" timeOffset="132016.65">19407 5569 1061 0,'-13'2'77'0,"3"2"95"16,15-1-134-16,3-2 26 15,5-1 51-15,8-3 27 16,10-2 24-16,6 3-25 15,25 4-53-15,13 5-29 0,24 4-48 16,4 0-9-16,16 1-6 16,3 0-35-16,-4-6-129 15,-3-1-228-15,-21-12 219 16</inkml:trace>
  <inkml:trace contextRef="#ctx0" brushRef="#br0" timeOffset="132905.93">1911 6612 735 0,'-14'5'97'16,"0"4"56"-16,2 3-77 15,-1 2-29-15,1-2-15 16,-1-3 16-16,5-5 36 16,4-6 9-16,4-7-15 15,6-2-14-15,21-3-38 16,16 2-10-16,35 1-13 15,15 5-4-15,38 2-6 16,18 1-3-16,20-4 1 16,23-5 3-16,7-6 5 15,6-1 4-15,-7 1 10 16,-8 0 12-16,-9 7-14 16</inkml:trace>
  <inkml:trace contextRef="#ctx0" brushRef="#br0" timeOffset="135504.1">4047 6550 340 0,'-3'0'98'16,"0"0"92"-16,-2 2-8 15,2 0-2-15,3 2-24 16,0 1-14-16,2 1-50 16,1 2-15-16,1 9-26 15,1 6-16-15,0 10-22 16,1 4-5-16,-2 5-4 15,1-1 0-15,2 0-1 16,1-4-1-16,2-7-1 16,2-6-1-16,0-8 0 15,3-7 1-15,2-8-1 16,0-5 0-16,7-8 26 16,2-7 13-16,2-5 25 15,3-2 9-15,2-2-18 16,3 2-12-16,10 7-25 0,6 3-10 15,18 8-8-15,6 3 0 16,6 10 0-16,-3 3 1 16,-14 5 0-16,-4 0 1 15,-3-3 0-15,1 0 0 16,-12-2 2-16,-6-1 0 16,-13-6 2-16,-6-3 1 15,-4-9-1-15,2-3 0 0,-1-5-1 16,3-2-2-16,10 3-4 15,7 5-3-15,25 12-3 16,15 4 0-16,12 6 3 16,9 0 1-16,13-7 3 15,2-3 9-15,9-10 25 16,-5-5 14-16,-1-5 43 16,-10 0 12-16,-16-3 12 15,-9-3-2-15,-27-2-27 16,-11-2-12-16,-13-4-26 15,-8 0-9-15,-17 0-17 16,-7 0-4-16,-9 5-33 16,-6 6-32-16,-7 9-104 15,-1 4-62-15,0 11 107 16</inkml:trace>
  <inkml:trace contextRef="#ctx0" brushRef="#br0" timeOffset="136134.51">4181 6994 994 0,'3'-7'105'0,"-2"3"75"16,0-1-47-16,-1 8-23 15,-3 3-32-15,2 12-34 16,4 7-16-16,0 13-18 16,-1 7-6-16,5 6-3 15,-4 3 0-15,10-3-12 16,-4-2-5-16,0-9 1 0,-1-3 0 15,-8-14 15-15,2-5 1 16,-2-10 6-16,0-6 1 16,2-12 11-16,2-7 10 15,7-9 21-15,2-3 14 16,5 1 9-16,1 5-6 16,3 7-23-16,1 4-13 15,-6 11-21-15,1 3-4 16,-8 8 0-16,-2 3 1 0,-8 6 6 15,-3 3 2-15,-13 4-1 16,-5 3-1-16,-9 1-33 16,-3 0-31-16,1-7-97 15,1-8-110-15,8-20 142 16</inkml:trace>
  <inkml:trace contextRef="#ctx0" brushRef="#br0" timeOffset="136567.06">4569 6938 1055 0,'19'14'131'15,"-6"4"86"-15,-6 20-77 16,-7 7-18-16,-7 9-54 16,0 1-19-16,0-3-26 15,3-6-12-15,7-8-7 0,10-8-3 16,4-13-1-16,4-6-1 15,2-11-1-15,-4-6 1 16,6-12 1-16,-3-2 1 16,-1-3 17-16,-2 2 12 15,-5 8 10-15,-4 6 0 16,-3 15-13-16,-1 10-12 16,-3 17-10-16,-1 4-1 15,4 3-1-15,-2-6-1 0,10-13-1 16,2-10 1-16,3-13 27 15,3-9 8-15,1-11 19 16,-1-4 10-16,-5-4-2 16,-3-1 7-16,-12 4 7 15,-5 0-6-15,-14 2-21 16,-6 4-14-16,-9 7-29 16,-2 4-8-16,2 11-38 15,0 5-37-15,11 4-113 16,7-2-117-16,14-6 167 15</inkml:trace>
  <inkml:trace contextRef="#ctx0" brushRef="#br0" timeOffset="136824.51">5260 7173 1238 0,'1'0'141'0,"-4"3"69"15,-10 8-34-15,-5 4-19 16,-9 10-52-16,1 5-16 16,-5 9-55-16,8 2-17 15,8 3-17-15,8 0-4 16,20-8-5-16,4-3-1 16,14-16-2-16,3-10-12 15,5-14-47-15,8-11-25 16,3-15-156-16,6-6 145 0</inkml:trace>
  <inkml:trace contextRef="#ctx0" brushRef="#br0" timeOffset="137019.91">5437 6860 1268 0,'2'28'116'0,"3"6"37"0,1 12 4 15,1 6-1-15,0 9-58 16,2 2-25-16,-2 0-44 16,-3-2-12-16,-1-5-12 15,-6-6-38-15,6-8-118 16,-2-12-127-16,4-21 138 16</inkml:trace>
  <inkml:trace contextRef="#ctx0" brushRef="#br0" timeOffset="137214.21">5676 7092 935 0,'-8'21'112'0,"-8"7"110"0,-5 5-57 16,-4 11 11-16,1 2-34 16,5-1-54-16,6-2-24 15,19-8-47-15,5-9-13 16,17-13-5-16,4-4 3 15,12-13-61-15,4-6-54 0,11-9 64 16</inkml:trace>
  <inkml:trace contextRef="#ctx0" brushRef="#br0" timeOffset="137699.22">6338 7048 1368 0,'-6'-1'97'16,"-6"4"44"-16,-7 3-37 0,-8 8-37 15,-3 5-25-15,0 7-25 16,4-1-8-16,8-1-9 15,7-2-2-15,14-5-7 16,5-2 0-16,13-3 4 16,7-1 3-16,14 1 14 15,-2 0 7-15,7 3 3 16,-4 4 1-16,-21 4-5 16,-2 3 0-16,-33 7-1 15,-11 3-1-15,-15 2-54 16,-9-2-55-16,4-10 51 15</inkml:trace>
  <inkml:trace contextRef="#ctx0" brushRef="#br0" timeOffset="137887.6">6561 7127 1123 0,'23'20'88'16,"-4"6"77"-16,-2 4-16 15,-7 6-10-15,-5 3-14 16,-1-3-48-16,0-4-26 16,2-12-30-16,2-7-27 15,6-13-109-15,0-7-60 16,7-12 81-16</inkml:trace>
  <inkml:trace contextRef="#ctx0" brushRef="#br0" timeOffset="138036.07">6483 7017 1262 0,'-10'7'45'0,"-1"-3"-11"16,6-2-10-16,2-10-67 16,7-6-65-16,6-10 61 15</inkml:trace>
  <inkml:trace contextRef="#ctx0" brushRef="#br0" timeOffset="138532.26">6753 7010 1263 0,'11'3'105'0,"2"-1"63"0,-3-1 24 15,-1-2-21-15,0 1-35 16,1-2-50-16,3 2-27 15,-1 1-35-15,0 3-4 16,-2 3-14-16,-3 2-2 16,-4 8-1-16,1 5 0 15,-10 11 0-15,-4 1 1 16,-6 5-1-16,2 0 0 16,4-5-1-16,4-4-1 0,11-8-2 15,4-7-1-15,12-10-1 16,3-6 0-16,10-11 3 15,2-5 0-15,6-10 2 16,1-3 1-16,7-4 0 16,3-2 7-16,-8 0 14 15,-3 3 10-15,-17 1 26 16,-8 6 10-16,-15 7 4 16,-13 4-9-16,-12 12-16 15,-6 3-11-15,-9 15-8 16,4 5-1-16,4 6-4 15,6 5-4-15,14-2-7 16,10-1-1-16,19-5-4 16,9-3-2-16,19-10-3 15,7-2-1-15,2-9 0 16,-2-3-3-16,-8-4-73 16,-2-2-74-16,-7 4 79 15</inkml:trace>
  <inkml:trace contextRef="#ctx0" brushRef="#br0" timeOffset="154404.65">9228 6058 820 0,'0'1'92'0,"0"0"91"16,-3 2-15-16,-2-2-6 15,-1 0-12-15,1-2-19 16,0-4-11-16,2-2-17 16,2-3-9-16,5-3-17 15,4-2-10-15,8-3-11 16,6-2-1-16,15 1-10 15,6 1-5-15,6 9-14 16,-3 5-8-16,-8 8-13 16,-8 4-3-16,-11 6-1 15,-6 3 0-15,-13 3 3 16,-7 4 2-16,-12 6 1 0,-12 2 1 16,-17 0-2-16,-2-4 0 15,-1-8-2-15,5-5 0 16,18-10-3-16,12-1-1 15,16-5-5-15,9-1 0 16,20 0-2-16,11 2 2 16,14 2 3-16,2 1 1 15,-5 5 1-15,-7-1 0 0,-7 7 2 16,-8 2 0-16,-15 5 2 16,-8 5 2-16,-23 5 1 15,-10 4 1-15,-12 5-3 16,-7 0-1-16,-9 0-3 15,1-3 1-15,1-11-22 16,7-6-22-16,18-19-70 16,10-8-51-16,17-16-62 15,7-6-41-15,18-7-238 16,12-2 305-16</inkml:trace>
  <inkml:trace contextRef="#ctx0" brushRef="#br0" timeOffset="154739.75">9772 6024 1237 0,'7'-3'133'0,"2"-2"138"16,8-1-134-16,2-1 12 16,4-2-25-16,0 0-17 15,5 0-44-15,2 2-18 16,1 4-23-16,-1 3-9 15,-5 7-9-15,-5 4-4 16,-14 8 2-16,-9 6 3 16,-17 9 2-16,-7 2 1 15,-11 2 0-15,-4 1-1 16,-3-5-4-16,2 0-1 0,18-5-2 16,9-2-3-16,19-8 0 15,9-2 1-15,14-8 2 16,3-2 0-16,8-6 1 15,3-1-1-15,0-7-15 16,4-5-30-16,4-2-76 16,2-2-80-16,5-4 104 15</inkml:trace>
  <inkml:trace contextRef="#ctx0" brushRef="#br0" timeOffset="154950.09">10464 5920 1317 0,'2'12'140'16,"1"5"80"-16,-3 14-56 15,-2 7-10-15,0 12-50 16,-2 2-21-16,-1 2-40 0,1-2-15 16,-2-4-18-16,2-4-5 15,0-9-39-15,2-6-45 16,2-12-136-16,0-7-183 15,4-14 222-15</inkml:trace>
  <inkml:trace contextRef="#ctx0" brushRef="#br0" timeOffset="155199.54">10765 6017 1012 0,'1'8'119'0,"-8"7"101"16,-7 6-39-16,-18 6-21 15,-11 2-25-15,-6 2-30 16,-2-4-18-16,11-1-39 16,13 0-18-16,12-4-29 15,13 0-8-15,10-4-2 16,10-1 0-16,8-6 4 16,7-2 5-16,7-8-61 15,4-4-29-15,7-9-80 16,-3-6-70-16,-4-8-127 15,-6-1 197-15</inkml:trace>
  <inkml:trace contextRef="#ctx0" brushRef="#br0" timeOffset="155700.45">10952 6095 500 0,'7'-4'124'0,"-1"9"135"0,0 11-27 16,-2 13-40-16,0 10-27 16,-3 3-54-16,0 2-33 15,0-5-44-15,0-3-11 16,1-10-8-16,1-4 1 15,-2-10 8-15,-2-6 4 16,-2-8 6-16,-2-5 2 16,0-9 7-16,0-7 9 0,-1-13 18 15,1-5 8 1,4-14-1-16,3-4-7 0,12 0-14 16,5 6-9-16,10 14-5 15,9 12-3-15,-3 13-14 16,-2 7-9-16,-7 8-11 15,-3 6-4-15,-12 7-1 16,-6 5 0-16,-12 8 0 16,-11 5 1-16,-14 4 4 15,-6-3 1-15,0-5 2 16,2-8 1-16,16-12-2 16,6-5-3-16,22-7-4 15,12-1-3-15,20 2 1 16,6 3 3-16,2 5 9 15,-1 0 1-15,-12 6 2 16,-6 1-1-16,-12 4 1 16,-5 1 5-16,-13 3 10 15,-10 0 2-15,-19 3-2 0,-6 2-7 16,-24 0-14-16,-5-2-2 16,-3-5-33-16,1-3-18 15,22-11-66-15,9-5-53 16,22-11-127-16,10-5-114 15,22-1 222-15</inkml:trace>
  <inkml:trace contextRef="#ctx0" brushRef="#br0" timeOffset="156031.6">11823 6021 1291 0,'-11'0'100'16,"0"1"51"-16,5 1-27 15,4-1 23-15,2-1-7 16,4 0-5-16,13 0-15 15,8 0-17-15,15 0-42 16,6 1-21-16,0 1-32 16,2 1-3-16,-10-1-3 0,1-1 0 15,-2 0-34-15,-6-1-42 16,-5-1-114-16,-6-1-109 16,-13 4 157-16</inkml:trace>
  <inkml:trace contextRef="#ctx0" brushRef="#br0" timeOffset="156200.17">11789 6286 1620 0,'37'3'74'0,"10"0"51"0,5-3-7 15,5 0 16-15,-5 0-26 16,-4-3-61-16,-3 2-40 15,-10 1-7-15</inkml:trace>
  <inkml:trace contextRef="#ctx0" brushRef="#br0" timeOffset="158372.95">13084 5903 341 0,'4'-2'107'16,"0"-2"139"-16,-3 0-4 16,-2 0 14-16,-4 0-20 0,-3 1-30 15,-4 0-15-15,-5 2-44 16,-3 1-23-16,-4 1-55 16,-2 3-26-16,-3 4-29 15,-2 1-8-15,2 6-6 16,4 2-3-16,16 3 1 15,6 2 2-15,19 0 7 16,5 0 5-16,9 0 9 16,3 0 3-16,-1-2 3 15,1-1-2-15,-8-2-3 16,-2 1-2-16,-12 0 0 16,-5-2 0-16,-18 4-1 15,-6 1-2-15,-10 3-6 16,-7 3 0-16,-4-5-45 15,-2-3-18-15,5-10-68 16,7-6-53-16,20-12-77 16,9-9-77-16,24-6-107 15,12-5-7-15,7-1 229 0</inkml:trace>
  <inkml:trace contextRef="#ctx0" brushRef="#br0" timeOffset="158888.26">13195 6040 361 0,'38'-13'153'16,"-6"3"168"-16,-10 4-32 15,-11 6-69-15,-3 2-23 16,-5 5-55-16,5 0-20 16,5 0-28-16,-1-4-11 0,6-4-4 15,-2-5-8-15,0-6-18 16,-1-5-10-16,1-3-18 16,-1-1-6-16,1-3-9 15,-2 4 0-15,-11 3 1 16,-3 5 5-16,-13 6 7 15,-8 4-3-15,-4 11-6 16,-3 7-8-16,0 14-9 16,4 6-2-16,0 5 2 15,2-1 2-15,17-6-2 16,1-5 1-16,19-9 0 16,9-5 0-16,4-9 1 15,5-4 0-15,2-11-21 16,3-4-14-16,1-12-31 15,1-6-14-15,1-11-8 16,-2-5 5-16,-4-3 22 16,-3-1 14-16,-8-2 32 15,-7 1 10-15,-15-7 13 0,-3 2-4 16,-9 8 33-16,2 9 18 16,-3 21 31-16,6 12 9 15,-3 20-24-15,1 13-14 16,6 18-25-16,1 9-5 15,7 9-11-15,-1 3-5 16,5 3-7-16,-2-1 1 16,4-1-45-16,6-2-44 0,-2-10-114 15,-1-7-104-15,3-9 163 16</inkml:trace>
  <inkml:trace contextRef="#ctx0" brushRef="#br0" timeOffset="159287.72">13603 5892 1083 0,'15'-4'94'0,"10"0"117"16,3-1-56-16,15-1 29 16,5-1-36-16,1-3-73 15,5 3-18-15,-5 2-19 16,1 3-11-16,-1 2-9 15,-8 3-2-15,-15 1-1 16,-8 3 15-16,-24 2 9 16,-11 0 1-16,-16 3-5 0,-9 1-16 15,2 2-13-15,3 0-2 16,11-1-4-16,9 0-2 16,14-3 1-16,7 0 5 15,16 1 14-15,9 1 7 16,5-1 4-16,7 3 1 15,0 0-7-15,-6 1-4 16,-7 3 0-16,-15-2-2 16,-20 4 4-16,-13 1-2 0,-20 1-1 15,-2 2-5-15,-13-2-33 16,2 0-43-16,-11-2-139 16,-10-4-121-16,-13 5 167 15</inkml:trace>
  <inkml:trace contextRef="#ctx0" brushRef="#br0" timeOffset="162870.39">14894 5952 543 0,'7'-1'120'0,"-2"-2"99"0,1 1 4 16,-1 1-47-16,2 1-24 16,-6 4-21-16,-1 6-9 15,-8 8-34-15,-5 5-18 16,-12 14-37-16,-4 5-15 15,-5 3-13-15,-2-1-1 16,2-9-7-16,4-1-22 16,7-10-85-16,2-4-81 0,8-10 97 15</inkml:trace>
  <inkml:trace contextRef="#ctx0" brushRef="#br0" timeOffset="163082.91">14621 5962 1126 0,'18'4'114'15,"0"2"83"-15,15 7-45 16,1 5 21-16,13 12-51 16,9 5-36-16,9 3-51 15,5 1-16-15,-4-5-11 16,-3-1-12-16,-14-3-90 15,-7-4-123-15,-4 2 119 16</inkml:trace>
  <inkml:trace contextRef="#ctx0" brushRef="#br0" timeOffset="166155.16">15768 5708 366 0,'4'-7'131'0,"-1"-1"137"16,3 0-11-16,1-2-52 16,2 1-24-16,-2 3-35 15,-2 1-13-15,-4 4-33 16,-1 1-13-16,-3 8-32 15,-4 5-14-15,-5 8-18 16,-5 4-8-16,-3 6-6 16,0 5-4-16,-5 3-3 15,1 6 0-15,2-1-2 16,3 0 0-16,5-7 0 16,0-7 0-16,11-8 0 15,1-5-1-15,9-6-1 16,4-1-1-16,7-2 1 15,5 2 1-15,5 1 0 16,6 0 0-16,8 1 1 16,5-1 0-16,0-3 2 0,-1 0-16 15,-12-7-52-15,-7 0-55 16,-9-4-250-16,-5-1 222 16</inkml:trace>
  <inkml:trace contextRef="#ctx0" brushRef="#br0" timeOffset="166406.29">15961 5942 1350 0,'3'-2'155'16,"2"0"58"-16,-5 2 5 15,0 3-14-15,-3 8-71 16,-5 8-28-16,-2 14-59 15,-2 8-17-15,-3 8-20 16,1 3-4-16,4 1-5 16,8 0-18-16,2-1-64 15,7 0-39-15,8 0-121 16,-4 0-160-16,9-3 240 16</inkml:trace>
  <inkml:trace contextRef="#ctx0" brushRef="#br0" timeOffset="167555.54">16930 5873 953 0,'2'-2'167'0,"0"0"71"16,-2 2-1-16,-2 3-31 15,-5 4-72-15,-2 4-28 0,-5 8-40 16,-3 4-17-16,-3 13-29 16,-9 6-8-16,-4 8-10 15,-3 2 0-15,-6 0-12 16,2-5-22-16,2-6-73 16,5-7-46-16,13-13-164 15,3-5 170-15</inkml:trace>
  <inkml:trace contextRef="#ctx0" brushRef="#br0" timeOffset="167764.64">16580 5938 1101 0,'11'8'98'0,"5"10"95"16,5 6-32-16,11 14 8 15,6 6-37-15,2 2-64 0,1 0-26 16,0-8-23-16,-3-3-8 16,3-5-6-16,1-5-32 15,-2-6-122-15,-3-1-170 16,0 0 168-16</inkml:trace>
  <inkml:trace contextRef="#ctx0" brushRef="#br0" timeOffset="168865.41">17516 5794 608 0,'-7'2'99'16,"-1"2"141"-16,0-1-27 0,0 1 41 16,1-3-31-16,4-2-79 15,3 0-28-15,3-3-36 16,5 0-13-16,8 2-6 16,7 0-5-16,8 2-23 15,4 5-9-15,4 3-12 16,-4 4-4-16,-4 2-5 15,-5 0 2-15,-14 2-1 16,-5-1 1-16,-11 3 2 16,-11 1 0-16,-7 3 2 15,-7 2-1-15,-12-5-2 16,3 0 0-16,3-5-4 16,9-3-2-16,12-2-4 15,11-1-3-15,14 1 1 16,6-1 2-16,14 0 2 15,5 1 2-15,3 1 1 16,2-2 1-16,-9 2 5 0,-5-1 3 16,-8 1 6-16,-8 1 4 15,-10 1 6-15,-6 0 1 16,-14 3-3-16,-6 2-1 16,-12 4-12-16,-1 1-3 15,-12 1-6-15,2-5 0 16,7-1-14-16,7-5-18 15,17-6-28-15,3-5-25 16,12-11-62-16,5-6-30 0,10-9-144 16,4-3 173-16</inkml:trace>
  <inkml:trace contextRef="#ctx0" brushRef="#br0" timeOffset="169265.88">17882 5939 1185 0,'-2'-7'119'0,"-1"0"70"16,-1-2 11-16,3-1-32 16,2 0-38-16,6-2-37 15,5 0-10-15,6 3-18 16,2 2-9-16,9 7-23 0,6 1-13 15,3 6-13-15,-5 0-1 16,-8 3-2-16,-11 2 0 16,-9 3 0-16,-5 2 0 15,-11 7 1-15,-9 5-1 16,-10 6-2-16,-5 2 1 16,5-2-2-16,9-4-1 15,19-8-2-15,9-3-1 16,19-9 2-16,8-2-1 15,8-5 2-15,3-4 1 0,-6-4-1 16,-2-1-7-16,-4-6-86 16,-2 0-58-16,-6-7-300 15,2-2 256-15</inkml:trace>
  <inkml:trace contextRef="#ctx0" brushRef="#br0" timeOffset="169456.54">18446 5872 1176 0,'6'12'116'16,"-3"6"182"-16,2 6-149 15,2 9 42-15,-4 3-14 16,1 5-66-16,0 2-29 16,-5-3-54-16,-5-4-15 15,4-6-16-15,-3-6-27 16,3-5-79-16,3 0-51 15,-1-7-189-15,-1-3 192 0</inkml:trace>
  <inkml:trace contextRef="#ctx0" brushRef="#br0" timeOffset="169915.41">18403 5964 903 0,'-8'-23'156'0,"2"2"207"16,4 2-149-16,7 4-17 15,6 0-20-15,7 3-42 16,6-1-20-16,7 6-45 16,-1 3-16-16,0 6-26 15,-5 4-10-15,-2 6-12 16,-8 4-2-16,-6 1-2 16,1 2 1-16,-10 0 2 15,-2-2 1-15,-8-1 3 16,-4-4-2-16,2-4-5 15,-1-2-1-15,4-3-3 0,3 0-2 16,4 0 0-16,2 0 0 16,8 2 1-16,3 1 0 15,8 3 3-15,1 0 1 16,2 1 2-16,2 0 7 16,5 1 4-16,-2 0 1 15,2 1 2-15,-2-1-7 16,-8 2 1-16,-2 0 2 15,-11 1 3-15,-5 2 2 16,-13-1 0-16,-8 2-2 0,-15 1-6 16,-3-1-2-16,-7 3-9 15,-4-2-14-15,-7-3-36 16,-8 0-53-16,-7-7-58 16,2-2-62-16,10-3 115 15</inkml:trace>
  <inkml:trace contextRef="#ctx0" brushRef="#br0" timeOffset="172745.15">13176 6934 579 0,'1'3'120'0,"2"1"115"16,-1 0-25-16,-2-1-42 15,-4 1-19-15,-5 0-38 16,-2 0-21-16,-11 4-43 16,0 0-17-16,-3 3-18 15,1 0-4-15,1 2-3 16,3-1-2-16,5 0-2 0,2 0-1 15,4-1-1-15,3 0 0 16,6-1 8-16,6-1 3 16,3 1 9-16,6 1 7 15,2-2-3 1,5 0-1-16,8 1-6 0,-2-3-6 16,-2 2-4-16,-5 5 0 15,-12 1 0-15,-7 5 3 16,-14 5 1-16,-7 1 0 15,-9 4-1-15,-1 0-2 0,3-4 1 16,-1-3-17-16,9-9-59 16,0-2-55-16,8-12 58 15</inkml:trace>
  <inkml:trace contextRef="#ctx0" brushRef="#br0" timeOffset="173297.14">13372 7179 1105 0,'10'11'99'15,"1"2"63"-15,-2-2-46 16,1-2 13-16,0-5-32 16,1-4-15-16,6-9-20 15,-1-4-7-15,0-7-14 16,-1-1-7-16,-6-3-19 15,-2-2-3-15,-7 3-2 0,-5 2 3 16,-8 6 14-16,-7 6 4 16,-5 10 2-16,-4 8-2 15,3 15-20-15,0 7-5 16,4 6-6-16,2 0 1 16,14-3-1-16,7-5 0 15,15-6 0-15,3-3-1 16,8-8 1-16,3-5 0 15,10-9 1-15,3-5-1 0,2-11-20 16,0-3-14-16,-2-7-28 16,0-5-9-16,-3-8 10 15,-8-2 13-15,-9-9 29 16,-6-2 14-16,-11-3 9 16,-4 1 2-16,-7 10-1 15,-4 9 11-15,2 18 27 16,6 17 6-16,-3 2 12 15,4 19-6-15,1 16-20 16,-1 8-5-16,2 15-9 16,3 3-6-16,3-2-8 15,-1-1-4-15,1-11-26 16,0-2-39-16,1-9-110 16,0-3-122-16,-1-6 157 15</inkml:trace>
  <inkml:trace contextRef="#ctx0" brushRef="#br0" timeOffset="173642.18">13771 7150 799 0,'28'-11'136'16,"2"-2"115"-16,5 0-4 15,3 0-67-15,6-3-22 16,2 5-34-16,3-1-19 15,-6 4-34-15,-4 1-14 0,-16 4-26 16,-8 5-3-16,-26 3-4 16,-6 4-2-16,-17 5-6 15,-3 0-6-15,8 3-7 16,4-1-2-16,17-4-5 16,7 2-1-16,14 0 4 15,7 2 1-15,18 5 15 16,3 0 3-16,0 0 2 15,-5 0 3-15,-17-1-6 16,-8 2 3-16,-18-2 1 16,-11-1-1-16,-22 1-22 15,-10-2-31-15,-13-3-126 16,-2-5-136-16,-5-13 160 16</inkml:trace>
  <inkml:trace contextRef="#ctx0" brushRef="#br0" timeOffset="174126.18">11944 7065 656 0,'0'-2'157'15,"-1"-3"108"-15,0 2-51 16,0 2-21-16,4 1-56 16,3 1-16-16,6 5-25 15,3-1-8-15,10 2-28 16,5-1-16-16,3 0-26 15,3-3-7-15,-3-2-5 16,-2-1 0-16,-9-1-58 0,-5 0-58 16,-8 2-299-16,-5 0 241 15</inkml:trace>
  <inkml:trace contextRef="#ctx0" brushRef="#br0" timeOffset="174297.43">11892 7222 1281 0,'-1'9'75'0,"-3"-2"57"16,5-1 3-16,10-2 19 16,6-2-20-16,11-4-49 15,6-3-25-15,4-6-33 16,0-1-10-16,-2-3-39 16,1-1-51-16,-8 0-186 15,-1 1 154-15</inkml:trace>
  <inkml:trace contextRef="#ctx0" brushRef="#br0" timeOffset="175256.52">8346 7153 501 0,'4'-6'88'16,"0"-1"90"-16,0 1 7 15,0 2-28-15,1 0-15 0,1 2-44 16,3 0-16-16,3 1-32 16,3-1-14-16,7 4-17 15,2 0-6-15,1 5-4 16,0 3-1-16,-13 0-2 16,-3 5 2-16,-16 0 1 15,-7 3 2-15,-11 0-2 16,-3 1-2-16,4-2-2 15,5-2-1-15,8-5-3 16,7-3-1-16,10-3-4 16,6-2 2-16,12-1 11 15,6-1 10-15,9 1 19 16,-3 1 9-16,-3 5 4 16,-3 3-5-16,-12 3-12 15,-2 3-7-15,-9 3-8 16,-13 1 0-16,-5 6-3 15,-10 0-1-15,-8 2-6 0,1 1-5 16,-6-5-57-16,2-3-36 16,6-8-131-16,6-7-150 15,9-6 215-15</inkml:trace>
  <inkml:trace contextRef="#ctx0" brushRef="#br0" timeOffset="175641.48">8678 7221 747 0,'0'-1'100'0,"4"-1"113"16,-1 0-58-16,6-1 1 16,1 1-33-16,5-1-43 15,5-1-12-15,4 1-21 16,6 1-8-16,3 2-17 15,0 2-9-15,-4 5-5 16,-6 1 2-16,-14 6 5 16,-11 2 3-16,-14 6-1 15,-8 4-3-15,-4 3-7 16,-2 2-2-16,7 3-3 16,2 0-2-16,12-2 0 15,3-2-3-15,9-7-1 16,6-6 1-16,11-7 0 15,-1-2 2-15,7-7 1 0,5-3 2 16,3-7-10-16,-3-7-23 16,3-7-82-16,-2-4-61 15,-8-5-158-15,1 0 170 16</inkml:trace>
  <inkml:trace contextRef="#ctx0" brushRef="#br0" timeOffset="175800.17">9113 7208 518 0,'1'-3'145'15,"1"2"171"-15,-2 3-68 0,-1 10-71 16,-2 3-30-16,3 8-62 16,3 3-22-16,0 3-29 15,3 1-10-15,-4-1-11 16,2 1-3-16,-4-3-16 16,1 1-35-16,5-8-134 15,-3-3-116-15,5-9 146 16</inkml:trace>
  <inkml:trace contextRef="#ctx0" brushRef="#br0" timeOffset="176040.3">9329 7212 668 0,'-13'6'139'15,"-3"3"87"-15,-7 6-29 16,-6 3-37-16,1 5-41 0,0 4-23 15,8-2-39-15,2 1-19 16,15-3-31-16,6-3-6 16,8-6-4-16,11-3 0 15,3-8 2-15,7-3-10 16,9-6-86-16,0-4-98 16,1-3 104-16</inkml:trace>
  <inkml:trace contextRef="#ctx0" brushRef="#br0" timeOffset="176582.87">9554 7234 617 0,'0'24'93'16,"-1"2"98"-16,-1 4-53 0,2-1-10 16,0-2-30-16,1-1-44 15,4-4-13-15,-5-6-20 16,2-3-7-16,-1-8-2 15,-1-5 0-15,2-5 0 16,-1-3 1-16,-2-10 1 16,-1-3 14-16,1-6 29 15,-3-5 11-15,6 0 10 16,1-2-7-16,5 6-14 16,6 5-7-16,-1 5-1 15,3 2-4-15,0 8-14 16,4 1-5-16,-4 7-13 0,1 3-4 15,-5 2-4-15,-2 5-1 16,-6 2 0-16,-4 3 2 16,-9 4-1-16,-5 3 0 15,-5 3 0-15,-1 0-2 16,3-7 1-16,4-4-2 16,9-10-1-16,4-4-1 15,9-3 0-15,7-2 0 16,10-1 6-16,4 2 8 0,11 7 5 15,6 3 3 1,-5 4-1-16,-2 3-4 16,-13 1-4-16,-5 3 3 0,-12 2 3 15,-4 2 4-15,-14 5 1 16,-8 2-2-16,-15 0-9 16,-3-2-3-16,-13-5-20 15,0-3-30-15,1-6-87 16,2-3-64-16,5-5 94 15</inkml:trace>
  <inkml:trace contextRef="#ctx0" brushRef="#br0" timeOffset="177205.3">8377 7972 467 0,'-7'1'91'0,"4"-1"164"16,4-4-84-16,10-5 26 15,8-1 15-15,16-2-8 16,12-2-30-16,19-2-49 15,8-3-18-15,17 4-39 16,15 0-18-16,17 2-25 16,8 4-3-16,14-3-7 15,-7 2-2-15,-5-2 1 16,-2 0-2-16,-23 1 0 16,-11 2 0-16,-26 4 0 0,-19 1-6 15,-29 4-72 1,-10 3-39-16,-17 3-244 15,-7 1 198-15</inkml:trace>
  <inkml:trace contextRef="#ctx0" brushRef="#br0" timeOffset="177672.48">8831 8098 785 0,'10'-12'121'0,"0"1"175"16,1 1-123-16,-4 4-4 16,-2 1-27-16,-5 5-54 15,-5 3-25-15,-4 7-31 16,-2 6-9-16,-7 7-18 16,0 2-3-16,0 6 0 15,-1 0-1-15,2 1 0 16,2 0 0-16,5-8 0 0,3-3-1 15,4-6-2-15,5-4-2 16,7-2-1-16,4-3 1 16,8-2 0-16,5 0 2 15,5-1 2-15,3 0-1 16,3-3-23-16,0 1-28 16,-6-4-100-16,-4-1-72 15,-8-4 116-15</inkml:trace>
  <inkml:trace contextRef="#ctx0" brushRef="#br0" timeOffset="177830.69">8991 8255 924 0,'-6'7'144'15,"-3"2"102"-15,7 5-65 16,-2 2-19-16,6 5-58 16,1 3-24-16,-3 2-48 15,2 1-12-15,-6 0-13 16,-2 1-12-16,-1 0-102 15,4-1-83-15,0-3 97 16</inkml:trace>
  <inkml:trace contextRef="#ctx0" brushRef="#br0" timeOffset="178056.58">9442 8136 1005 0,'17'1'144'0,"-6"4"133"16,-5 11-109-16,-4 5-8 15,-9 8-43-15,-2 6-22 16,-9 5-48-16,-6 1-18 16,-6 0-19-16,-6-4-10 15,1-6-77-15,2-3-68 0,3-12 77 16</inkml:trace>
  <inkml:trace contextRef="#ctx0" brushRef="#br0" timeOffset="178231.4">9196 8255 1012 0,'20'2'102'0,"3"5"82"15,5 4-30-15,7 7-44 16,-2 3-25-16,3 5-40 15,2 1-20-15,-12-1-5 16,1-2-40-16,-6 0-188 16,-3-3 149-16</inkml:trace>
  <inkml:trace contextRef="#ctx0" brushRef="#br0" timeOffset="178640.72">9658 8177 1139 0,'17'-3'114'16,"4"-1"122"-16,0-1-71 16,10 2-2-16,1-1-26 15,1 1-56-15,-1 2-23 0,-12 1-31 16,-7 3-9-16,-13 6-7 15,-7 3 1-15,-14 6-3 16,-9 1-2-16,-3 3-3 16,0 0-2-16,6-2-1 15,12-3-1 1,9-2-4-16,6-1-1 0,11-1-1 16,4-4 7-16,15 0 14 15,3 1 9-15,4-1 6 16,-2 2-3-16,-8 2-10 15,-7-1-5-15,-12 4 1 16,-2 2 2-16,-16 2 0 16,-7 2 0-16,-10-2-35 15,-2 0-24-15,-4-6-78 16,2-5-62-16,5-6 101 16</inkml:trace>
  <inkml:trace contextRef="#ctx0" brushRef="#br0" timeOffset="179039.06">9982 8184 784 0,'12'-8'116'15,"-2"0"149"-15,3 1-94 0,-4 3 0 16,0 2-23-16,3 2-46 15,3 2-19-15,3 3-37 16,2 1-14-16,5 3-17 16,1 2-6-16,5 3-4 15,-4 0-2-15,1 3 2 16,-6 1 0-16,-9 1 0 16,-2 2 2-16,-11 1 2 15,-7 3 0-15,-9 0-1 16,-4 0-1-16,-2 1-5 15,4-1-1-15,9-5-3 16,9 1-2-16,15-3 0 16,10-3 10-16,8-2 10 15,2-4 5-15,5-5 2 16,-1-3-8-16,-4-5-26 16,-2-4-40-16,3-2 31 15</inkml:trace>
  <inkml:trace contextRef="#ctx0" brushRef="#br0" timeOffset="180889.11">8303 9235 309 0,'-2'4'90'16,"0"-1"79"-16,-4 0-66 15,3-1-12-15,-2-2-23 16,2 0-4-16,-1 1 4 16,1 0-2-16,3 0 5 15,-7 1-1-15,5-1-8 16,-3 2 3-16,5 0 1 16,0 0 10-16,5 2 21 15,1 0-1-15,6 4-7 16,4-1-9-16,9-1-25 15,4-2-13-15,2-3-17 0,7 1-6 16,-5-3-10-16,0 0-2 16,-1-1-11-16,-11-1-30 15,-6-1-133-15,-2 2-160 16,-7-1 177-16</inkml:trace>
  <inkml:trace contextRef="#ctx0" brushRef="#br0" timeOffset="181096.12">8292 9510 956 0,'0'4'93'0,"2"0"94"16,3-3-39-16,4-1-2 15,4-2-22-15,7 0-47 16,4 0-23-16,2 0-36 15,9 1-6-15,4 0-37 16,7 0-74-16,4 1 61 16</inkml:trace>
  <inkml:trace contextRef="#ctx0" brushRef="#br0" timeOffset="183030.05">10088 9013 794 0,'0'0'93'16,"0"0"96"-16,-1 0-34 15,1-2 6-15,0-2-29 16,6-4-26-16,4-1-6 16,8-2 0-16,4 0-8 15,11 1-30-15,5 2-15 0,3 3-28 16,-2 1-9-16,-4 4-6 15,-5 0-2-15,-8 4 1 16,-5 1 1-16,-9 5 1 16,-7 2 2-16,-8 5 0 15,-5 4-1-15,-9 4-3 16,0 1-1-16,-6 0-1 16,5-1 0-16,-1-3-1 15,7-3 0-15,6-2-2 16,4-2-1-16,13-3-1 15,9 0 0-15,7-2 2 16,7-3 1-16,4-4 1 16,-2-3 2-16,8-6 1 15,1-1 0-15,2-1 0 16,1-2 3-16,-3 0-58 16,-4 1-56-16,-9 0 61 15</inkml:trace>
  <inkml:trace contextRef="#ctx0" brushRef="#br0" timeOffset="183346.74">10771 8482 752 0,'7'0'126'0,"-4"2"171"15,1 5-65-15,-8 6-16 16,-3 3-34-16,1 4-76 16,-1-1-27-16,2 1-36 15,1 1-12-15,1 1-20 16,0-1-4-16,3-3 5 15,2-3-31-15,-1-3-90 16,1-3-97-16,3-6 95 16</inkml:trace>
  <inkml:trace contextRef="#ctx0" brushRef="#br0" timeOffset="183663.6">10900 8384 943 0,'-1'2'104'16,"-1"6"95"-16,-2-1-29 15,0 4-16-15,1-2-33 16,1-1-53-16,2-1-16 16,5 2-26-16,1-1-8 15,6-1-8-15,3 1 3 16,1-2 10-16,1-2 6 0,-2 3 7 15,-1 2-4-15,-2 3-8 16,-4 2-5-16,-7 1-7 16,-2-1-1-16,-7 2-3 15,-3 2-3-15,-3 4-28 16,-2 2-35-16,1-2-101 16,0-3-110-16,6-7 146 15</inkml:trace>
  <inkml:trace contextRef="#ctx0" brushRef="#br0" timeOffset="183848.22">10967 8370 1144 0,'8'1'136'15,"5"-1"95"-15,7-3-99 0,9-3-16 16,6-6-63-16,6-3-22 15,1-3-32-15,-1-1-60 16,-2 6 41-16</inkml:trace>
  <inkml:trace contextRef="#ctx0" brushRef="#br0" timeOffset="184454.98">9676 9433 781 0,'-11'12'129'0,"2"-3"123"16,5 0-79-16,8-6-59 15,5-2-12-15,19-5 12 16,20-5 1-16,24-6 12 15,11-4-9-15,30-2-26 16,11-1-14-16,16-7-39 16,18 0-5-16,6-7-22 15,-5-3-2-15,9 1-1 16,-10-3 0-16,-20 6 1 16,-2 4-1-16,-28 8 1 0,-14 4-4 15,-30 8-48-15,-18 4-52 16,-31 6-183-16,-14 3 154 15</inkml:trace>
  <inkml:trace contextRef="#ctx0" brushRef="#br0" timeOffset="185094.62">10348 9655 586 0,'7'-2'116'0,"1"-1"110"0,0 0-24 16,0-1-47-16,0 0-25 15,0 0-26-15,1 2-13 16,3-2-27-16,2 0-13 16,6 0-28-16,3 1-8 0,4 2-3 15,0 1-2-15,-5 4-2 16,-3 3 1-16,-11 4 1 15,-7 5 2-15,-9 7 1 16,-8 1-2-16,-7 2-5 16,-4 0-1-16,3-1-2 15,5-4-1-15,9-4-2 16,6-3-4-16,7-8-2 16,5-1-1-16,14-5 5 15,10-3 3-15,11-3 4 16,10-3 2-16,0-5-4 15,0 0-4-15,-7-3-90 16,-9-2-135-16,-6 0 131 16</inkml:trace>
  <inkml:trace contextRef="#ctx0" brushRef="#br0" timeOffset="185606.98">10839 9393 484 0,'1'-9'94'16,"0"-2"90"-16,0-2-33 15,2 2 15-15,0 1-10 16,0 2-11-16,2 3-28 16,-1 1-14-16,3 3-32 15,2-2-15-15,4 3-23 16,1 1-7-16,0 0-9 15,0 2-2-15,-4-1-7 16,-3 1-2-16,-5 2 1 16,-2 2-1-16,-7 5-1 15,-3 2 0-15,-2 5-3 16,-3-2 0-16,6-2-2 16,1-3 1-16,7-5-1 15,2-1-2-15,10-4-1 16,3-1 1-16,4-4 0 0,4 0 0 15,4-2 1-15,0-1 8 16,4 1-81-16,0 1-99 16,1 6 104-16</inkml:trace>
  <inkml:trace contextRef="#ctx0" brushRef="#br0" timeOffset="186434.12">11513 9475 511 0,'2'0'172'15,"1"0"132"1,0-1-54-16,-3-1-29 0,0 1-63 15,1-2-27-15,-1 1-49 16,5 1-19 0,-5 1-27-16,-1 4-7 0,-2 7-13 31,-7 4-4-31,-4 10-9 0,-3 5-3 0,-8 9 0 0,-1 0-21 16,-1-3-55-1,2 1-51 1,7-14-212-16,2-5 197 0</inkml:trace>
  <inkml:trace contextRef="#ctx0" brushRef="#br0" timeOffset="186652.07">11322 9509 781 0,'10'13'124'0,"3"2"145"15,5 3-82-15,4 3-36 16,4-2-22-16,3-2-52 16,4-2-21-16,0-5-32 15,4-2-12-15,-3-3-39 16,-4 1-60-16,-1-1 52 16</inkml:trace>
  <inkml:trace contextRef="#ctx0" brushRef="#br0" timeOffset="187201.65">11973 9390 667 0,'9'-5'107'0,"-1"-2"105"16,2 2 3-16,2 0-43 15,5 0-22-15,3 0-46 16,4 1-16-16,4 1-26 16,-1 0-11-16,0 3-22 0,-7 3-9 15,-8 2-7-15,-6 3-1 16,-7 5-1-16,-8 4-2 15,-7 4-9-15,-4 4-2 16,-5 2-4 0,1 4 1-16,7-2 3 0,5-1-1 15,12-2-3-15,7-2-1 16,10-8 1-16,7-2 2 16,6-9 3-16,0-4 1 15,7-8 0-15,4-5 8 0,1-7-83 16,-2-3-108-1,-3-3 110-15</inkml:trace>
  <inkml:trace contextRef="#ctx0" brushRef="#br0" timeOffset="187519.6">12422 9073 1306 0,'2'8'97'0,"-5"3"46"15,1 2 3-15,-3 0-37 16,3-2-37-16,7-1-45 16,1 1-2-16,10 0 8 0,0 3 5 15,4 0 4-15,-3 1-6 16,-1 0-6-16,-2 2-4 15,-3 1-6-15,-3 0-3 16,-4 0-7-16,-4-1 0 16,-9-4-8-16,-1 1-28 15,-3-1-79-15,1-4-68 16,-2-4 82-16</inkml:trace>
  <inkml:trace contextRef="#ctx0" brushRef="#br0" timeOffset="187693.7">12393 9088 1144 0,'25'-1'155'15,"-3"0"105"-15,0 1-87 16,-7 0-34-16,0-3-68 16,-3-1-25-16,-4-5-25 15,2-2-39-15,2-1-177 16,7 0 139-16</inkml:trace>
  <inkml:trace contextRef="#ctx0" brushRef="#br0" timeOffset="188194.66">13183 8552 912 0,'2'0'107'0,"4"0"82"16,-1 1 6-16,7 1-32 15,3 1-26-15,7-1-42 16,6 1-18-16,0-1-33 16,1 0-16-16,-6-1-20 15,-2 1-5-15,-5-1-44 0,-2 0-44 16,-1 0-222-16,-1 2 180 15</inkml:trace>
  <inkml:trace contextRef="#ctx0" brushRef="#br0" timeOffset="188386.99">13311 8814 1132 0,'22'0'65'16,"5"-1"36"-16,-3-2-8 0,1-1-5 16,0-1-29-16,0 0-51 15,0-1-47-15,-1 6 24 16</inkml:trace>
  <inkml:trace contextRef="#ctx0" brushRef="#br0" timeOffset="189717.23">14569 8535 621 0,'2'-6'97'0,"8"-2"88"16,-5 2-3-16,11 1-23 16,8-1-24-16,6 0-35 15,5 1-21-15,3 4-34 16,-4 2-14-16,0 7-23 16,-2 2-3-16,-10 2-1 15,-6 3 1-15,-20 4 0 16,-6 4 2-16,-15 8-2 15,-6 6-1-15,-8 7-2 16,-2 3-1-16,-5 1 0 16,4-1-1-16,3-8 1 15,8-7-1-15,21-10-1 16,11-8-2-16,22-5 1 16,13-2 5-16,10-6 13 0,7 1 3 15,8-7 0 1,7-2-5-16,9-6-6 0,1-2-55 15,-5-5-360-15,-10 2 284 16</inkml:trace>
  <inkml:trace contextRef="#ctx0" brushRef="#br0" timeOffset="190469.37">15311 8005 837 0,'9'-10'126'15,"-2"-1"75"-15,-7 2-17 0,-4 1-27 16,-7-1-53-16,-4-3-32 15,-6 1-41-15,-1 3-10 16,-2 7-16-16,3 3-2 16,3 10-5-16,3 5-2 15,5 1 0-15,0 1-2 16,13-1 1-16,5-1 0 0,5 0 1 16,8 1 2-16,4-3 1 15,4-1 1-15,2 2 0 16,-2 1 0-16,-5 3 1 15,-5 1 0-15,-14 4 2 16,-7 0 0-16,-15 3 2 16,-8-1 0-16,-10-1-1 15,0-4 1-15,-1-7 2 16,0-9 2-16,6-15 8 16,2-10 10-16,15-14 10 15,4-6 0-15,18-12-10 16,7 0-10-16,11 1-16 15,9 1-2-15,4 6 9 16,6 0-40-16,-4-1 27 16</inkml:trace>
  <inkml:trace contextRef="#ctx0" brushRef="#br0" timeOffset="191485.32">15894 8394 1324 0,'9'2'70'0,"4"0"57"0,9-2-68 15,-2-2 13-15,1-3 5 16,1 0-8-16,-3-2-32 15,4 1-14-15,-4-1-28 16,2 1-39-16,-9 3-156 16,-1 0 126-16</inkml:trace>
  <inkml:trace contextRef="#ctx0" brushRef="#br0" timeOffset="191701.38">15838 8570 892 0,'-8'13'118'0,"8"-3"213"16,11-4-210-16,14-6 2 16,3-4 16-16,6-6-38 0,-4-1-27 15,-3-2-49-15,0 1-26 16,0 1-122-16,1 1-200 15,2 1 186-15</inkml:trace>
  <inkml:trace contextRef="#ctx0" brushRef="#br0" timeOffset="192302.43">16818 8188 1052 0,'1'-1'110'15,"3"0"90"-15,2-2 1 16,2-2-17-16,5-2-34 16,7-3-61-16,4-1-24 15,8-1-33-15,2 2-12 0,-2 5-13 16,-3 4-3-16,-10 6-4 16,-4 7-1-16,-15 9-1 15,-13 4-2-15,-11 12-4 16,-5 8 0-16,-2 4 2 15,0 2 2-15,10-9 4 16,5-5 1-16,13-10-2 16,6-6-1-16,13-6 1 15,4-5 0-15,11-9 2 16,8-3 3-16,7-11-1 16,7-5-35-16,0-7-109 15,-4-1-112-15,-1-16 122 16</inkml:trace>
  <inkml:trace contextRef="#ctx0" brushRef="#br0" timeOffset="192650.22">17372 8026 1197 0,'-2'1'97'15,"1"2"66"-15,-1 1-7 16,-2 2-6-16,1 6-30 15,-4 0-42-15,1 3-13 16,1 2-21-16,-4 0-7 16,4 1-11-16,3 0-4 15,4 0-1-15,6-1 6 16,6 1 10-16,4 1 1 0,7 0-3 16,7-2 0-16,10-1-5 15,1 0-1-15,7-3-1 16,-3 3-4-16,-12-1-4 15,-9 3-4-15,-22 0-2 16,-8-2-1-16,-15-2-15 16,-9-2-26-16,-10-3-75 15,-1 0-50-15,-2-3-195 16,4-3 196-16</inkml:trace>
  <inkml:trace contextRef="#ctx0" brushRef="#br0" timeOffset="192821.71">17361 8080 1258 0,'15'-13'125'0,"2"5"131"15,3 1-60-15,4 3-6 16,0 1-32-16,6-3-67 0,4-3-29 16,5-5-39-16,-2 0-12 15,1-5-27-15,-3 1-48 16,-3 1-118-16,1 1 103 15</inkml:trace>
  <inkml:trace contextRef="#ctx0" brushRef="#br0" timeOffset="193149.06">17992 7919 935 0,'-13'12'191'0,"0"4"188"0,-2 10-197 15,-6 1 0-15,-2 10-83 16,-3 6-24-16,4 8-43 16,1 6-14-16,12-4-12 15,7-1-4-15,12-16-2 16,13-6 4-16,10-14 13 16,8-8 7-16,4-8 11 15,2-1 4-15,-8-7 3 16,-9-2 6-16,-17-4 20 15,-11-1 1-15,-16-2-12 16,-15 0-12-16,-16 5-37 16,-9 3-13-16,-1 11-46 15,4 5-33-15,17 6-94 16,8-1-235-16,26-11 252 0</inkml:trace>
  <inkml:trace contextRef="#ctx0" brushRef="#br0" timeOffset="193616.78">18740 7982 1261 0,'4'2'137'0,"-1"-1"103"16,-11-3-123-16,-6 2 5 15,-12 3-58-15,-3 5-18 16,-5 4-25-16,2 3-6 16,3 2-7-16,1 0-2 15,17-2-5-15,8-2-1 16,15-3 0-16,4-1 6 0,11 0 14 16,1 1 4-16,0 1 1 15,3 3-7-15,-10 2-8 16,-5 3-3-16,-16 5 1 15,-10 4-1-15,-14 5-25 16,-5 2-24-16,-3-1-85 16,-1-3-71-16,-1-10 106 15</inkml:trace>
  <inkml:trace contextRef="#ctx0" brushRef="#br0" timeOffset="194183.7">18936 8094 1342 0,'11'9'81'0,"-2"-2"41"0,1-3 18 16,-1-6 15 0,3-5-13-16,4-8-24 0,1-1-23 15,-1-4-36-15,0 0-11 16,-7 3-19-16,-4 1-1 15,-5 5 6-15,-5 3 0 16,-11 8-1-16,-2 6-6 16,-11 13-13-16,-2 5-4 15,-7 9-8-15,2 2-1 0,11 0 4 16,12 2 1-16,21-3 1 16,14-2 2-1,13-5-5-15,0-7-1 0,5-10-1 16,0-5-2-16,3-9-17 15,2-4-24-15,0-10-58 16,-3-3-31-16,-2-7-50 16,-4-1-15-16,-6-4 19 15,-4-3 25-15,-10-3 69 16,-5-6 37-16,-7-6 47 16,-1-6 24-16,-4-2 48 15,-2 2 28-15,-4 13 61 16,1 10 6-16,-2 19-8 15,0 8-14-15,4 15-49 16,-4 9-10-16,4 18-22 16,6 9-5-16,1 13-9 15,6 2-11-15,6 2-18 16,-2-4-8-16,6-4-10 0,-6-3-1 16,-1-6-25-16,3-1-25 15,-5-10-93-15,-1-3-73 16,-2-10 112-16</inkml:trace>
  <inkml:trace contextRef="#ctx0" brushRef="#br0" timeOffset="194612.46">19365 8056 1367 0,'7'-4'142'0,"1"-3"92"15,5 4-15-15,7 0-58 16,0 2-26-16,11-4-37 15,4 0-18-15,12-6-28 16,11-2-8-16,17-1-7 16,1-2-7-16,-5 1-9 15,-10 1-3-15,-23 3-7 16,-9 2 2-16,-18 4 6 16,-7 0 2-16,-17 5-3 15,-10-1-4-15,-3 10-10 16,-8 2-3-16,-3 2-2 15,7 5 0-15,7-6-4 16,15 3 0-16,12 1 1 16,11-2 0-16,12 3 7 15,1 0 3-15,5-3 3 16,-2 2 1-16,-12-4-3 0,-2 0 0 16,-10 0 2-16,-7-1 0 15,-9 1 0-15,-9-2-1 16,-10 0-33-16,-10-2-24 15,-26 0-92-15,-9 1-45 16,-18 2 37-16,-4 2 37 16</inkml:trace>
  <inkml:trace contextRef="#ctx0" brushRef="#br0" timeOffset="194929.59">17220 8829 921 0,'-10'25'133'0,"20"-7"229"16,13-2-214-16,32-12 25 15,22-6 22-15,46-11-26 16,22-8-15-16,51-14-61 15,14-5-19-15,15-5-20 16,18 0-16-16,-15 6-20 16,-4 2-5-16,-30 8-1 15,-22 5 0-15,-43 5 1 16,-15 3 0-16,-43 2-4 16,-11 2-14-16,-34 2-54 0,-19 1-47 15,-36 0-96 1,-19 1 103-16</inkml:trace>
  <inkml:trace contextRef="#ctx0" brushRef="#br0" timeOffset="195207.55">17219 8981 1309 0,'-36'19'104'0,"19"-2"96"15,21-4-59-15,34-8 10 16,14-4 15-16,39-8-1 16,29-4-26-16,41-8-69 15,35 0-19-15,33-3-31 16,7-2-2-16,16-5-4 16,-13-2-3-16,-8 1-2 15,-10-1 0-15,-25 4-26 16,-1 6-41-16,-47 2 34 15</inkml:trace>
  <inkml:trace contextRef="#ctx0" brushRef="#br0" timeOffset="-173166.05">13563 3583 946 0,'-9'11'151'0,"-1"-1"130"16,-1 0-30-16,3-5-57 15,3-1-37-15,5-4-53 0,3-2-14 16,12-3-38-1,2-1-12-15,9 2-13 0,6 2-9 16,7 4-14-16,1 3-2 16,-5 6-4-16,-5 2-3 15,-17 4 5-15,-9 3 1 16,-16 1 3-16,-9 4 1 16,-19 1 1-16,-1 1-2 15,0-6 1-15,7-5-1 16,17-5-3-16,6-5-2 0,15-1-3 15,5-1-1-15,16 2 1 16,7 1 1-16,13 5 3 16,2 1 0-16,-3 2 3 15,-7 3-1-15,-13-1 2 16,-12 0-1-16,-12 6 2 16,-10 2 0-16,-16 5-12 15,-12 4-21-15,-14-7-72 16,1-4-60-16,6-11-321 15,15-3 289-15</inkml:trace>
  <inkml:trace contextRef="#ctx0" brushRef="#br0" timeOffset="-172837.11">13950 3615 1519 0,'7'4'125'0,"1"0"43"0,2-3 9 16,7-1-59-16,8-3-41 16,12-2-43-16,7 3-12 15,2 2-16-15,-10 5-3 16,-11 6-1-16,-11 3 1 16,-17 6 3-16,-7 6 1 15,-25 6-1-15,-8 5 0 0,-7 9-4 16,6 0-1-16,15-2-1 15,12-4-1-15,14-9-5 16,8-6 1-16,21-7 1 16,9-5 1-16,20-7 3 15,2-5-1-15,7-6-43 16,1-6-51-16,1-4-223 16,8 0 186-16</inkml:trace>
  <inkml:trace contextRef="#ctx0" brushRef="#br0" timeOffset="-172610.07">14758 3605 1245 0,'3'6'111'0,"0"3"211"16,-1 5-160-16,1 8-11 15,-3 4-18-15,-1 8-100 0,-3 2-18 16,0 4-9-16,-1-1-12 16,-3-1-68-16,2-5-48 15,3-12-140-15,1-5-129 16,10-15 221-16</inkml:trace>
  <inkml:trace contextRef="#ctx0" brushRef="#br0" timeOffset="-172399.94">15025 3579 1015 0,'-1'0'118'0,"-15"7"122"16,-9 4-70-16,-17 11-27 15,-5 3-30-15,1 10-58 16,4 3-16-16,17 1-28 16,7-4-6-16,18-9-9 15,8-6-1-15,15-11 3 16,9-4-21-16,12-12-57 15,13-4-53-15,7-11-147 16,2-5-84-16,-3-6 194 16</inkml:trace>
  <inkml:trace contextRef="#ctx0" brushRef="#br0" timeOffset="-171937.08">15306 3606 609 0,'7'-5'186'16,"-1"6"155"-16,-10 13-106 15,0 8-59-15,-6 9-72 16,0 5-29-16,2 2-42 0,3 0-12 15,2-4-14-15,2-5 0 16,0-7 0-16,0-6 1 16,0-8 8-16,-4-5 3 15,2-12 7-15,-3-5 12 16,0-15 16-16,1-5 8 16,5-14 12-16,2-3-12 15,9 0-17-15,6 3-3 0,5 14-16 16,3 9-2-16,2 15-10 15,-4 8-9-15,3 11-6 16,-5 3-2-16,-1 7 2 16,-4 1 0-16,-11 2 1 15,-4 2 0-15,-11 2 2 16,-6-1 0-16,-9-3 1 16,4-3 0-16,8-7-1 15,3-4-1-15,21-5-1 16,5-3-1-16,11 2-1 15,6 1 2-15,-3 3 2 16,-4 2 3-16,-8 1 2 16,-2 0 0-16,-14 3 2 15,-6-1 1-15,-20 6-1 16,-14 2-4-16,-16 4-36 16,-8 2-28-16,2-6-78 15,11-3-67-15,18-10 113 16</inkml:trace>
  <inkml:trace contextRef="#ctx0" brushRef="#br0" timeOffset="-171713.63">16008 3716 1799 0,'2'8'129'0,"1"-3"33"0,5-3-9 16,10-6-48 0,6-5-47-16,7-4-37 0,6-2-10 15,-1-1-38-15,2 1-46 16,-3 2-106-16,-5 1-102 16,-6 7 145-16</inkml:trace>
  <inkml:trace contextRef="#ctx0" brushRef="#br0" timeOffset="-171583.07">16036 3796 1163 0,'-13'25'174'16,"4"-2"153"-16,15-8-149 15,9-6-9-15,18-10-81 16,11-6-32-16,10-9-47 16,6-1-52-16,1-3 27 15</inkml:trace>
  <inkml:trace contextRef="#ctx0" brushRef="#br0" timeOffset="-170966.27">17385 3491 553 0,'0'0'161'0,"1"3"-49"16,0 3 248-16,-1 2-156 15,0 4 30-15,-1-2-35 16,6 1-72-16,0-1-18 16,7 0-23-16,5-1-5 15,5 2-34-15,0-1-14 0,2 0-19 16,-2 3-4-1,-6-2-3-15,-8 0 2 0,-16 2 2 16,-9 0 1-16,-7 0-1 16,0-1-2-1,5-3-3-15,6-2-3 0,11 0-5 16,4-1-4-16,13 0 5 16,5 1 2-16,14 3 16 15,5 0 4-15,4 4 2 16,-3 0-1-16,-11 1-9 15,-10 1 0-15,-19 3 0 16,-9 3 0-16,-28 6 0 16,-9-1-3-16,-10 0-30 15,2-3-31-15,17-7-88 16,8-4-70-16,20-7-332 16,10-8 321-16</inkml:trace>
  <inkml:trace contextRef="#ctx0" brushRef="#br0" timeOffset="-170653.47">17799 3560 1049 0,'6'2'230'0,"0"-1"290"16,2 3-326-16,1-2 19 16,7-1-97-16,8 0-38 15,13 1-46-15,6 0-13 0,5 2-10 16,-1 4-3-16,-14 3-5 15,-11 1 0-15,-25 6 4 16,-13 0 1-16,-20 5 2 16,-7 0 0-16,-4 2-3 15,4 2-1-15,10-1-3 16,10 0-2-16,16-3-4 16,7-1-1-16,16-2 0 15,10-3 1-15,20-7 7 16,10-2-21-16,10-9-77 15,3-4-76-15,-2-9 82 16</inkml:trace>
  <inkml:trace contextRef="#ctx0" brushRef="#br0" timeOffset="-170465.43">18842 3611 1344 0,'-15'9'220'15,"-3"2"195"-15,-6 3-232 16,-4 0 17-16,-3 4-116 16,0 1-32-16,2 2-33 15,-5 2-9-15,3 2-9 16,-3-1-25-16,-2-1-93 16,-1-4-79-16,0-2 96 15</inkml:trace>
  <inkml:trace contextRef="#ctx0" brushRef="#br0" timeOffset="-170279.41">18493 3682 1555 0,'16'28'165'16,"-3"1"41"-16,19 7-5 0,-2-3-37 15,2-3-94 1,4 1-33-16,0-9-25 0,5-1-18 15,11-5-85-15,4-3-71 16,4-2 78-16</inkml:trace>
  <inkml:trace contextRef="#ctx0" brushRef="#br0" timeOffset="-169824.94">19543 3650 824 0,'0'-7'197'16,"0"-2"95"-16,3 2 13 15,-3 0-26-15,-1 7-90 16,-2 7-42-16,-2 10-57 16,0 5-24-16,-1 11-37 15,0 2-10-15,2 3-12 16,1-2-1-16,5-3-45 16,5-2-52-16,4-10-114 15,4-4-162-15,11-15 203 16</inkml:trace>
  <inkml:trace contextRef="#ctx0" brushRef="#br0" timeOffset="-169529.3">19852 3589 1162 0,'-10'24'111'16,"-1"4"102"-16,0 9-66 15,4 6-3-15,2 2-54 0,6-3-66 16,7-4-12-16,9-15-2 15,10-7 1-15,3-14 0 16,3-7 20-16,0-9 30 16,-2-5 11-16,-4-8 30 15,-3-2-10-15,-13-5-20 16,-6 0-10-16,-13-1-27 16,-8-2-12-16,-9 5-19 15,-6 3-7-15,-3 7-32 16,1 9-33-16,-6 12-101 15,-1 4-108-15,7 14 149 16</inkml:trace>
  <inkml:trace contextRef="#ctx0" brushRef="#br0" timeOffset="-169180.06">20238 3520 1578 0,'-3'0'158'0,"-7"-1"44"16,10-4-34-16,5 0-6 15,11 1-96-15,7 0-30 16,4 4-25-16,1 5-2 16,3 7-5-16,1 4-1 15,-1 5-1-15,-5 2 0 0,-15 1 4 16,-8-1 1-16,-20 1 2 15,-8 3 0-15,-7-1-3 16,0 1 0-16,6-1-2 16,5-1 0-16,10-6-4 15,7-5-1-15,12-6-2 16,6-4 0-16,8-6-5 16,3-5-16-16,8-7-69 15,4-3-48-15,9-7-138 16,3 0-137-16,9-1 237 15</inkml:trace>
  <inkml:trace contextRef="#ctx0" brushRef="#br0" timeOffset="-168895.46">20810 3437 1218 0,'-15'15'140'0,"-4"4"75"0,-1 7 13 15,-2 5-80-15,2 3-39 16,2 0-48-16,3-2-17 15,5-9-23-15,3-4-8 16,15-11-6-16,4-3-2 16,9-5 1-16,2-2 2 15,-1-5-1-15,0-4-1 16,1 0-1-16,-2 0 1 16,-4 5-6-16,0 5 5 0,-9 11 6 15,-3 7 2 1,-5 17 4-16,-5 6-5 0,-8 16-8 15,-1 2 10-15,0 3-76 16,1-4-96-16,11-5 96 16</inkml:trace>
  <inkml:trace contextRef="#ctx0" brushRef="#br0" timeOffset="-166028.7">21484 3663 465 0,'-2'0'124'0,"-2"2"121"16,0 1-17-16,-4 0-44 15,3-1-25-15,2-1-36 16,5 1-7-16,4 0-17 16,8 1-10-16,8 1-18 0,3-2-16 15,0 1-28-15,3 0-10 16,0-2-14-16,-6-1 3 15,-2 0-104-15,-4-2-96 16,-6 1 109 0</inkml:trace>
  <inkml:trace contextRef="#ctx0" brushRef="#br0" timeOffset="-165864.4">21407 3834 1057 0,'6'12'132'16,"7"-1"63"-16,17-6-18 15,7-4-31-15,6-8-66 16,1-1-31-16,-3-7-33 16,-2 1-39-16,0-2-219 15,-1-2 170-15</inkml:trace>
  <inkml:trace contextRef="#ctx0" brushRef="#br0" timeOffset="-165563.09">21971 3751 1005 0,'12'2'133'15,"4"-1"35"-15,5-1 22 16,3-1-9-16,-2 2-68 16,6 1-23-16,-3 5-46 15,2 2-12-15,-4 4-20 16,-6 2-7-16,-14 5 3 15,-8 3 1-15,-19 8 3 16,-2 2 0-16,-11 4-6 16,1 5-3-16,4-4-2 15,4 0-1-15,15-10-2 16,11-6 2-16,21-9 2 16,4-5 2-16,10-8 1 15,0-4-5-15,0-10-76 0,8-4-71 16,3-8 78-16</inkml:trace>
  <inkml:trace contextRef="#ctx0" brushRef="#br0" timeOffset="-165241.11">22433 3348 619 0,'-6'1'177'0,"-6"3"-62"0,-2 2 211 16,-3 5-166-16,-3 3 12 16,4 0-22-16,2-2-41 15,8-1-48-15,4 0-17 16,3-3-20-16,6 2-9 16,7 2-9-16,3 2-2 0,8 5-2 15,0 0 0-15,1 1-1 16,-1 0 1-16,-7 1 1 15,-6-1 0-15,-11-2 2 16,-9-3 1-16,-12-2-30 16,-7-2-48-16,-8-3-226 15,3-2 181-15</inkml:trace>
  <inkml:trace contextRef="#ctx0" brushRef="#br0" timeOffset="-165076.56">22327 3391 1195 0,'23'-1'113'0,"4"1"62"15,2-1-1-15,1 0-60 16,-1-3-41-16,0-4-55 16,0 0-8-16,6-1-154 15,3 2-230-15,4 1 222 0</inkml:trace>
  <inkml:trace contextRef="#ctx0" brushRef="#br0" timeOffset="-164762.15">23092 3777 1079 0,'-2'5'165'0,"-2"2"57"16,-4 3 5-16,-2 2-43 15,-7 5-80-15,-2 2-31 0,-7 6-37 16,-2-1-14-16,0 0-17 15,-1-1-4-15,5-1-42 16,2-1-42-16,1-5-143 16,2-2 122-16</inkml:trace>
  <inkml:trace contextRef="#ctx0" brushRef="#br0" timeOffset="-164552.23">22817 3771 1288 0,'8'21'117'0,"9"3"19"0,9 5 2 16,7 1-7-16,3-3-66 16,1-2-21-16,3-4-28 0,2 0-8 15,-1-5-36-15,-1-2-70 16,-6-2 61-16</inkml:trace>
  <inkml:trace contextRef="#ctx0" brushRef="#br0" timeOffset="-163862.15">23512 3765 807 0,'-3'-1'166'16,"2"-3"96"-16,7-1-49 15,6-1-37-15,10-2-72 16,4-1-16-16,14 3-30 15,-6 2-5-15,8 6-23 16,-5 3-12-16,-10 7-15 16,-1 4-7-16,-10 6-2 15,-7 2-1-15,-11 7 3 16,-5 2 1-16,-18 6 3 16,-12-2 2-16,-9-1 2 15,-2-2 0-15,6-8 0 0,13-1-1 16,19-7-1-1,10-4 0-15,16-5 2 0,11-5 2 16,16-5 0-16,4-6-4 16,3-9-60-16,-2-4-51 15,-4-9-267-15,-1 0 220 16</inkml:trace>
  <inkml:trace contextRef="#ctx0" brushRef="#br0" timeOffset="-163635.27">24022 3338 1133 0,'1'10'116'16,"-4"6"129"-16,2 7-93 15,0 4 22-15,-2-2-51 0,5-1-66 16,0-3-22-16,2-5-24 15,0-3-4-15,-1-3-40 16,1 0-59-16,-2-5-271 16,4-1 221-16</inkml:trace>
  <inkml:trace contextRef="#ctx0" brushRef="#br0" timeOffset="-163340.7">24249 3394 1164 0,'-7'13'110'0,"-4"2"61"16,-1 2 15-16,4 2-88 15,-1-3-28-15,9 0-52 16,2 1-12-16,5-6-2 16,4-1 0-16,6-4 3 15,0-4 2-15,4-6 3 16,4-1 2-16,-5-7 13 15,-1-2 6-15,-7-3 19 16,-9-2 7-16,-12-4-12 16,-6 2-10-16,-9 1-29 15,-2 4-15-15,0 14-26 16,1 5-26-16,1 9-11 16,1 5 29-16</inkml:trace>
  <inkml:trace contextRef="#ctx0" brushRef="#br0" timeOffset="-158772.45">4538 3593 478 0,'1'6'84'15,"4"-2"93"-15,2-2 3 16,4-4-26-16,2-3-10 15,-5-7-34-15,1-3-13 16,-1 0-17-16,-3 2 0 16,-1 4-3-16,1 6-8 15,-3 10 4-15,-2 10-2 16,1 15-11-16,1 6-5 0,1 10-26 16,0 1-15-16,-3 3-8 15,0-2-1-15,-3-3 1 16,-1-4 3-16,-2-11-79 15,1 0-72-15,-2-15 78 16</inkml:trace>
  <inkml:trace contextRef="#ctx0" brushRef="#br0" timeOffset="-158542.79">4893 3532 1152 0,'-6'25'97'0,"-9"6"66"16,-9 4-4-16,-10 4-55 16,-6 1-25-16,-1-5-52 15,5 1-13-15,6-6-11 16,8-3-3-16,18-2-4 0,4-1 0 16,22-1 1-16,10-3 2 15,14-2 1-15,5-2 1 16,7-6-75-16,5-3-103 15,10-1 102-15</inkml:trace>
  <inkml:trace contextRef="#ctx0" brushRef="#br0" timeOffset="-158340.21">5286 3695 1397 0,'5'6'90'0,"3"-1"72"16,5 0-58-16,9-4 16 16,5-2-29-16,10-3-40 15,2-1-24-15,0 0-49 16,-2 0-53-16,-6 1-343 16,-2 2 271-16</inkml:trace>
  <inkml:trace contextRef="#ctx0" brushRef="#br0" timeOffset="-158202.14">5299 3938 1404 0,'7'11'96'0,"7"-3"42"16,8-5 4-16,14-11-58 0,9-3-22 16,7-11-46-16,1-3-50 15,5-6 22-15</inkml:trace>
  <inkml:trace contextRef="#ctx0" brushRef="#br0" timeOffset="-157876.42">5999 3683 1426 0,'-1'0'87'0,"4"-2"48"15,4-1-22-15,9-4-9 16,4-1-27-16,10 1-36 15,3 2-17-15,3 5-13 16,-1 5-1-16,-14 9-4 16,-7 4 0-16,-14 9 3 15,-7 5 2-15,-13 11 0 16,-7 2-1-16,-1 2-3 16,2-4-2-16,14-10-3 15,11-8-1-15,16-12 0 16,9-6 1-16,9-12 1 15,6-6-1-15,4-12-20 16,7-6-33-16,4-9-171 16,-4-6-205-16,2-5 235 15</inkml:trace>
  <inkml:trace contextRef="#ctx0" brushRef="#br0" timeOffset="-157693.34">6554 3337 1446 0,'-11'23'149'16,"0"3"60"-16,2 4-29 16,2 1-36-16,4-4-70 15,2 0-26-15,2-6-36 16,1-3 5-16,1-7-72 16,0-3-47-16,8-9-224 15,2-4 172-15</inkml:trace>
  <inkml:trace contextRef="#ctx0" brushRef="#br0" timeOffset="-157405.87">6715 3310 971 0,'-2'12'166'16,"-4"5"121"-16,0 16-95 16,0 4-14-16,3-2-89 0,6-5-28 15,10-13-43-15,8-8-1 16,6-12 3-16,5-6 1 15,0-9 9-15,-6-2 6 16,-7-2 17-16,-7 1 14 16,-12 1 7-16,-7-1-9 15,-19 2-26-15,-7 0-17 0,-12 5-20 16,1 3-29-16,7 8-78 16,10 5 216-16,10 1-121 15</inkml:trace>
  <inkml:trace contextRef="#ctx0" brushRef="#br0" timeOffset="-156922.64">7700 3970 938 0,'11'-4'106'16,"5"4"83"-16,5 1 7 15,2 7-50-15,4 4-31 16,-3 5-57-16,1 4-22 0,-15 6-16 16,-7 3-4-16,-14 5-3 15,-8 3-9-15,-6 1-105 16,-4 2-116-16,-7-5 118 15</inkml:trace>
  <inkml:trace contextRef="#ctx0" brushRef="#br0" timeOffset="-156718.95">8242 3655 1299 0,'11'10'130'0,"-3"10"91"16,-6 7-13-16,-4 14-61 16,-5 5-40-16,-1 7-59 15,0-2-18-15,0-7-17 16,1-4 10-16,6-9-88 0,2-4-80 16,2-7 87-16</inkml:trace>
  <inkml:trace contextRef="#ctx0" brushRef="#br0" timeOffset="-156504.83">8234 3682 1416 0,'8'8'108'0,"3"6"63"16,2 4-2-16,3 9-30 15,6 4-37-15,7 0-58 16,3 1-16-16,2-2-17 15,2-4-2-15,2-4-25 16,0-5-32-16,-4-9-91 16,-8-5-88-16,0-13 120 15</inkml:trace>
  <inkml:trace contextRef="#ctx0" brushRef="#br0" timeOffset="-156331.52">8777 3595 1196 0,'-4'16'155'16,"-7"4"74"-16,-7 7-39 16,-7 8-41-16,-6 6-75 15,-3 3-28-15,-4-1-33 0,1 1-5 16,5-11-62 0,8-4-66-16,15-17-340 0,9-6 275 15</inkml:trace>
  <inkml:trace contextRef="#ctx0" brushRef="#br0" timeOffset="-156132.33">8754 3643 1067 0,'5'12'177'0,"1"4"124"0,0 11-85 16,0 5-15-16,2 10-73 15,1 3-28-15,-2 1-45 16,-3-2-15-16,-3-4-22 15,-1-2-6-15,-1-6-39 16,-1-2-45-16,1-5-114 16,1-4-129-16,3-5 169 15</inkml:trace>
  <inkml:trace contextRef="#ctx0" brushRef="#br0" timeOffset="-155411.89">9117 3735 1013 0,'-1'3'158'16,"-2"-1"117"-16,-3 0 3 16,3-2-94-16,1 0-47 15,2 0-66-15,5 0-13 0,5 2-26 16,2-1-7 0,9 1-13-16,4-1-6 0,5-1-3 15,5 0-1-15,5-1 0 16,0-1-6-16,-5 2-95 15,-4 0-90-15,-15 3 101 16</inkml:trace>
  <inkml:trace contextRef="#ctx0" brushRef="#br0" timeOffset="-155248.72">9214 3910 1354 0,'1'8'128'0,"4"-2"71"15,3-1-6-15,8-7-62 16,2-2-41-16,10-4-56 16,4-4-14-16,1 1-31 15,2-1-59-15,0-1 43 0</inkml:trace>
  <inkml:trace contextRef="#ctx0" brushRef="#br0" timeOffset="-154665.1">9778 3684 1000 0,'-7'-4'139'16,"2"-1"84"-16,3-2-59 15,4-2 6-15,7 1-67 16,4-1-23-16,8 3-30 16,6 3-8-16,0 5-12 15,3 3-5-15,-5 5-8 16,-4 2-1-16,-5 5-7 0,-7-1-1 16,-6 7-1-16,-8 1 1 15,-11 9-1-15,-2 0 0 16,-14 2-2-16,0 1-1 15,-11-5 1-15,3-2 0 16,10-3-2-16,6-6-1 16,21-5-2-16,8-4 5 15,15-6 13-15,10-3 7 16,11-5 6-16,6-3-5 0,0-6-11 16,-1-3-6-16,4-3-4 15,0-3-34-15,0-1-53 16,1-3-65-16,-13-1 67 15</inkml:trace>
  <inkml:trace contextRef="#ctx0" brushRef="#br0" timeOffset="-154077">10107 3340 1094 0,'3'-1'80'15,"3"0"66"-15,3 0-6 0,1 1 23 16,5 1-37-16,5 2-58 16,7 2-22-16,-3 2-29 15,3 3-8-15,-10 3-6 16,-4 2-2-16,-7 8 0 15,-8 0 0-15,-6 7 3 16,-5-1-1-16,-7 0 3 16,2-2-1-16,4-5-3 15,6 0-1-15,13-9-2 16,6-2-2-16,12-9-10 16,0-2-18-16,5-6-62 15,3-6-35-15,-1-3-58 16,0-1-10-16,-3-5 26 15,-4 2 37-15,-9 2 72 16,-3-2 34-16,-6 8 91 16,-2 1 37-16,-3 8 42 15,-1 7 16-15,-2 5-28 16,-2 3-26-16,2 5-29 0,2 1-16 16,1-3-21-16,3-2-7 15,11-6 7-15,3-5 6 16,8-7 10-16,2-3 0 15,0-4-6-15,1-3 6 16,-6 1 17-16,-4-3 7 16,-12 1 3-16,-7-1-13 15,-11 1-32-15,-8 1-15 16,-8 6-26-16,-2 7-26 16,-2 6-89-16,2 4 172 0,11 3-78 15</inkml:trace>
  <inkml:trace contextRef="#ctx0" brushRef="#br0" timeOffset="-152935.7">8620 2431 299 0,'1'-10'105'15,"0"-2"100"-15,-3-3-31 16,-1-2-5-16,3-1-17 16,-4 1-21-16,0 0-7 15,-2 2-6-15,-10 2-26 16,-3 1-19-16,-2 5-26 16,-4 3-14-16,-5 6-16 15,5 4-5-15,-1 10-8 16,2 5-2-16,2 15-2 15,3 7-2-15,1 11 0 16,2 5 1-16,10 1 1 16,5-5 0-16,11-11 0 15,6-8 0-15,6-10 0 0,2-7-1 16,8-10 1-16,1-5 0 16,3-10 2-16,-1-7 1 15,-8-9 2-15,-7-6 0 16,-6-5 2-16,-7-3 1 15,-6 2 0-15,1 6 2 16,-4 12 4-16,2 15-2 16,-3 4-4-16,1 15 0 15,0 12-7-15,2 4 1 16,8 4 1-16,1-2-1 16,2-1-22-16,0-4-51 0,-2-5-225 15,-1-2 185 1</inkml:trace>
  <inkml:trace contextRef="#ctx0" brushRef="#br0" timeOffset="-152761.58">8468 2556 1313 0,'0'-3'153'15,"0"-1"119"-15,7 4-156 16,2 0-18-16,13-2-63 15,7 0-13-15,9-3-27 16,8-5-36-16,4-1-236 16,4 1 186-16</inkml:trace>
  <inkml:trace contextRef="#ctx0" brushRef="#br0" timeOffset="-152490.06">9104 2447 1054 0,'-4'0'128'0,"2"1"67"0,2 0 7 15,4 2-67-15,6 0-43 16,4 3-41-16,2-1-5 15,12 0-19-15,0-1-6 16,5-1-10-16,1 0-4 16,1 1-20-16,-4-1-39 15,-9 0-201-15,-5-1 161 0</inkml:trace>
  <inkml:trace contextRef="#ctx0" brushRef="#br0" timeOffset="-152332.03">9046 2679 994 0,'5'3'97'0,"7"-2"94"15,6-1-35-15,6-8-19 0,6-1-41 16,6-4-70-16,5-3-1 16,5 0-214-16,11 2 144 15</inkml:trace>
  <inkml:trace contextRef="#ctx0" brushRef="#br0" timeOffset="-151689.95">9837 2497 914 0,'-6'0'92'15,"0"-2"26"-15,5-3 13 16,0-1 10-16,5-1-52 15,0 0-27-15,9 1-25 16,0-1-6-16,8 1-14 16,4 3-4-16,8 3-5 15,1 2-3-15,2 3-2 0,1 2-2 16,-8 4 3-16,-4 3-1 16,-14 3 3-16,-10 5 2 15,-14 7 2-15,-8 0 0 16,-11 3-2-16,-3 2-2 15,0-5-1-15,3 0-1 16,9-3-2-16,6-3-1 16,14-7 7-16,4-3 10 15,20-6 19-15,10-3 3 0,13-4-7 16,12-2-9-16,3-4-20 16,5 0 4-16,-2-2-109 15,-6-2-160-15,-1 4 156 16</inkml:trace>
  <inkml:trace contextRef="#ctx0" brushRef="#br0" timeOffset="-150899.98">10256 2081 277 0,'-12'0'95'0,"1"0"111"16,2 1-3-16,2-2-12 0,1-1-10 16,6-2-12-16,-2 0-6 15,7-1-20-15,-2 2-13 16,3-1-33-16,4-1-18 15,2 0-31-15,2-2-12 16,7 2-18-16,-2 0-8 16,4 5-10-16,-4 1 0 15,-4 5-1-15,-4 4-2 0,-7 1 3 16,-4 2 2 0,-7 1 5-16,-3-2 2 0,-6 0 1 15,0-2-2-15,5-3-2 16,0-1-1-16,8-3-5 15,3-1-3-15,8-2-2 16,6 1-1-16,6 1 1 16,4 6 0-16,1 1 1 15,0-1 2-15,-7 4 3 16,-4-1 3-16,-7 3 6 16,-7-2 1-16,-12 0 3 15,-4 0 0-15,-11-4-6 16,-3 1-16-16,1-4-56 15,-4-2-42-15,9-6-138 16,6-3-200-16,8-3 259 16</inkml:trace>
  <inkml:trace contextRef="#ctx0" brushRef="#br0" timeOffset="-150417.49">10519 1994 489 0,'-1'-5'63'0,"-3"-1"37"0,1 1-25 15,-3 1 3-15,0 1-44 16,0 3-28-16,-1 0-3 15,2 0-3-15,4 1 0 16,0 0-2-16,0 4 13 16,2-1 22-16,2 1 10 15,1 1 31-15,0 1 4 0,-3 4 8 16,-3 3 1-16,-6 5-13 16,-1 5-9-16,0 3-24 15,2-1-8-15,5-2-8 16,2-3 1-16,7-7 16 15,4-2 11-15,6-6 23 16,5-3 3-16,-2-7-6 16,1-2-5-16,-6-5-12 15,-3-4-1-15,-7-4 3 16,-5-3-2-16,-8-2-15 16,-7 0-9-16,-6 4-23 15,-1 2-8-15,0 9-13 16,4 4-6-16,6 9-48 15,6 9-41-15,2 10 61 16</inkml:trace>
  <inkml:trace contextRef="#ctx0" brushRef="#br0" timeOffset="-136929.53">21949 4378 400 0,'-11'-1'94'0,"-12"-1"80"16,-2 2-14-16,-7 1-35 16,1 2-20-16,7 0 2 15,2-1-2-15,10-1 9 16,5 0 10-16,7-1-16 15,5 1-17-15,17 2-10 16,8 0-5-16,23 5-4 16,12-1-5-16,4-1-34 15,5-1-14-15,0 0-13 16,1-3 16-16,-3-1-139 16,-3 2 93-16</inkml:trace>
  <inkml:trace contextRef="#ctx0" brushRef="#br0" timeOffset="-135950.89">23435 4511 779 0,'10'-1'97'15,"11"1"61"-15,4 0 3 16,11 2 14-16,4-2-20 0,17-3-3 16,2-2-20-16,18-4-45 15,7-2-17-15,-1-2-31 16,2 1-16-16,-4-5-12 16,0-1-31-16,-4 4 13 15</inkml:trace>
  <inkml:trace contextRef="#ctx0" brushRef="#br0" timeOffset="-125498.18">4644 8649 964 0,'13'-12'123'0,"7"-9"113"16,15 0-83-16,13 4-35 16,8 7-30-16,35 9-35 15,13 3-5-15,27 7-27 16,20 0-7-16,15-6 16 16,16-6 17-16,20-15 32 15,2-6 12-15,2-14 1 16,-7-2-16-16,-9-3-27 15,-16 1-9-15,-27 8-13 16,-15 3-4-16,-37 15-39 16,-19 6-51-16,-32 14-129 15,-18 9 103-15</inkml:trace>
  <inkml:trace contextRef="#ctx0" brushRef="#br0" timeOffset="-124774.84">5293 8924 777 0,'-1'1'149'0,"2"-1"111"16,5-7-48-16,5-1-17 16,10-3-43-16,5 2-22 15,12 4-48-15,0 3-22 16,4 5-33-16,-4 5-10 16,-12 8-10-16,-7 2 5 0,-19 9 2 15,-10 5 0-15,-18 13-3 16,-10 5-8-1,-9 9-3-15,1-1 0 0,9-5 0 16,9-5 0-16,16-13-4 16,9-4-3-16,17-11-3 15,8-4 7-15,18-11 10 16,8-6 5-16,9-12 5 16,-2-6-4-16,-2-7-6 15,-6-3 0-15,-3-5-45 16,-3 0-39-16,-3-4-108 15,-3-1-78-15,-9 2-187 16,-2 0 239-16</inkml:trace>
  <inkml:trace contextRef="#ctx0" brushRef="#br0" timeOffset="-124511.54">5882 8911 1040 0,'-4'4'125'0,"-2"2"110"0,0 1-25 16,0 1-53-16,3 0-9 15,4 1-39-15,2-1-17 16,18-1-24-16,-2-3-9 16,11-2-11-16,4-1-5 15,-4 0-5-15,1 2-8 16,2 4-9-16,-3 1-4 16,-7 8-6-16,-3 4 0 15,-14 11 1-15,-11 8 1 0,-16 9-15 16,-2 1-23-16,-3-6-74 15,1-6-65-15,-2-16-227 16,5-7 223-16</inkml:trace>
  <inkml:trace contextRef="#ctx0" brushRef="#br0" timeOffset="-124107.06">5808 8895 1443 0,'25'-2'101'0,"8"-3"47"16,3 0 5-16,11-7-37 16,1-8-18-16,3-9-26 15,5-5-7-15,3-6-15 16,9 0-2-16,0 6-13 16,-4 4-10-16,-14 15-11 15,-13 7-1-15,-19 15-1 16,-11 8 2-16,-8 15 2 0,-5 7-2 15,-7 12-4-15,4 4-3 16,-3 4-5-16,1 2-2 16,11 3 0-16,3 3-2 15,9-7 2-15,7-6 0 16,-3-17-1-16,3-10 1 16,5-19 0-16,0-6 4 15,4-16 4-15,0-8 2 0,-5-8 15 16,-3-2 7-16,-16 0 23 15,-7 4 9-15,-23 11-13 16,-11 7-11-16,-7 20-33 16,-3 11-11-16,-3 20-49 15,2 6-34-15,14 2-98 16,10-8 93-16</inkml:trace>
  <inkml:trace contextRef="#ctx0" brushRef="#br0" timeOffset="-121349.22">6348 10567 878 0,'-12'2'58'16,"5"2"50"-16,5-1 1 16,4 2 31-16,11 4 9 0,6 0-5 15,11 1-21-15,12-1-42 16,10 0-14-16,33-5-29 15,24-4-12-15,36-13-20 16,25-6-6-16,26-12-3 16,12-2-1-16,19-4 3 15,4 3 0-15,-8 8-6 16,-1 5-40-16,-23 19 32 16</inkml:trace>
  <inkml:trace contextRef="#ctx0" brushRef="#br0" timeOffset="-119992.25">12677 15116 552 0,'-14'3'61'0,"2"-2"55"16,2-1-74-16,2-3-31 16,1 1-8-16,-1-4-3 15,1-1-1-15,3-3 10 16,1-1 21-16,3 1 44 15,1 1 21-15,2 0 46 16,1 3 7-16,0 0 9 16,1 2-1-16,0 6-25 15,2 0-19-15,9 5-46 16,9-1-19-16,31-1-32 16,15 1-10-16,22-1-7 0,12 1-3 15,25 2-1-15,8 0 1 16,31 1-2-16,6-3 8 15,13-5 23-15,10-3 10 16,2-9 10-16,8-1-7 16,-8-5-18-16,-1-1-4 15,-17 1-69-15,-12 4 42 16</inkml:trace>
  <inkml:trace contextRef="#ctx0" brushRef="#br0" timeOffset="-114506.93">7452 10817 466 0,'2'-10'130'0,"-2"1"117"15,-1 3-40-15,-5 0-18 16,-3 3-34-16,-1 2-23 0,-3 2-53 16,-3 2-20-16,-4 2-31 15,-4 1-11-15,-3 2-11 16,-4 2-2-16,2 2-4 15,3 2 0-15,10 0-6 16,5 1-1-16,12 1-6 16,5 1 1-16,12 2 0 15,6-2 2-15,5-3 4 16,3 0 2-16,-2-5 3 16,-1 1 1-16,-2 3 3 15,-5 2 0-15,-8 5 2 16,-1 4 2-16,-16 6-1 15,-5 6 2-15,-6 1-2 16,-6-1 0-16,-1-11 1 16,-2-9 1-16,-1-17 5 15,2-9 8-15,3-18 9 16,2-9 4-16,11-9 6 0,8-5 0 16,11 2 2-16,9 4-3 15,1 7-12-15,1 4-9 16,5 6-14-16,3 2-1 15,5 2-28-15,3-1-32 16,6 2-113-16,5 2-158 16,-2 5 185-16</inkml:trace>
  <inkml:trace contextRef="#ctx0" brushRef="#br0" timeOffset="-114255.86">7783 10540 971 0,'-1'-1'180'16,"1"0"185"-16,0 6-202 16,0 7-18-16,-1 15-61 15,-4 6-22-15,2 17-32 16,-3 5-11-16,3 11-11 15,1 9-2-15,0 8-9 16,7 2-51-16,-2-10-104 16,0-12-62-16,2-18 93 15</inkml:trace>
  <inkml:trace contextRef="#ctx0" brushRef="#br0" timeOffset="-113938.97">7811 10975 1002 0,'3'-3'142'0,"-2"-2"84"0,5-4-35 16,-2-3-23-16,5-1-48 16,4 0-25-16,4 3-39 15,3 1-17-15,4 5-23 16,3 4-6-16,-3 5-7 15,3 5 0-15,-8 4 3 16,-2 4 1-16,-12 3 7 16,-10 3-1-16,-11 4 1 15,-7 0 0-15,-6 1-5 16,-8-3-1-16,2-6-16 16,3-7-16-16,6-13-60 15,5-8-50-15,3-16-187 16,6-9 183-16</inkml:trace>
  <inkml:trace contextRef="#ctx0" brushRef="#br0" timeOffset="-87602.47">10244 10426 54 0,'12'-6'46'0,"-52"28"37"15,5-1 51-15,0 1 7 0,8 1 10 16,1 1 0-16,7-1-20 16,0 2-6-16,6-5-20 15,2-4-15-15,9-2-22 16,4-4-7-16,13-2 5 16,11 0 9-16,24-4 11 15,17-1 3-15,19-2-17 16,9 0-18-16,29 0-27 15,8-2-9-15,26-1-8 16,24-2-2-16,7-2 1 16,17 0-1-16,9-7-1 15,-1-5 1-15,3 0 10 16,-8-4-43-16,-14 4 22 16</inkml:trace>
  <inkml:trace contextRef="#ctx0" brushRef="#br0" timeOffset="-84108.88">19413 5447 734 0,'-31'7'99'0,"1"1"81"16,12-1-58-16,0 0 1 0,11-4-4 15,8-3 0-15,22-9-10 16,12-3-11-16,19-6-21 15,7-3-11-15,18 2-29 16,12 2-9-16,7 3-13 16,0 5-2-16,-7 5-7 15,-9 4 0-15,-7 6-2 16,-5 3-1-16,-18 3 1 16,-12-2 0-16,-30 0 6 15,-10 1 2-15,-33-1 1 16,-16 2 1-16,-28 0-5 15,-9-1-2-15,-12 0-4 16,-11 0 0-16,-5-5-3 16,0 0-1-16,10-4-1 15,16-2-5-15,17-3 1 16,15-3-2-16,28-1-1 16,15-2 1-16,36 3-1 15,12 2 3-15,29 1 7 0,9 3 5 16,12 1 4-16,17 2-3 15,5 0-2-15,-1 1 3 16,-7-2 9-16,-14 0 2 16,-14 2 2-16,-8 0-2 15,-27 2-6-15,-14-1 0 16,-45 2-2-16,-22 1-2 16,-31 1-10-16,-11 0-7 15,-21 1-2-15,-2-1 2 16,14 3 5-16,11-1 3 0,52 0-7 15,21-1-2-15,38-3-1 16,23-3 1-16,44-4 9 16,9-3-25-16,27-6-249 15,5-6 195-15</inkml:trace>
  <inkml:trace contextRef="#ctx0" brushRef="#br0" timeOffset="-81309.75">10843 10815 740 0,'-4'12'125'16,"-1"2"97"-16,-1 0-63 15,1 0-19-15,-2-3-21 16,1-1-7-16,3-1-35 16,-3 1-19-16,3 7-34 15,-3 5-11-15,-3 12-12 16,-1 7-1-16,-6 6-1 15,1 1-2-15,6-8-1 16,2-3 1-16,13-12 0 16,5-3 0-16,6-4 2 15,4-2-1-15,-1 0 2 16,2 0 1-16,-4 0 1 16,-4 0 0-16,-5-1 0 15,-4-1 12-15,-5 2-93 0,-2-1-76 16,-7-1 90-16</inkml:trace>
  <inkml:trace contextRef="#ctx0" brushRef="#br0" timeOffset="-81079.85">10878 10843 1339 0,'16'-8'116'16,"4"-1"71"-16,1-2-36 15,6-3-57-15,4 1-26 16,5-2-36-16,4 2-13 16,-3 3-30-16,1 5-59 15,-5 5 45-15</inkml:trace>
  <inkml:trace contextRef="#ctx0" brushRef="#br0" timeOffset="-80178.2">10817 11272 474 0,'-5'0'126'0,"0"2"124"16,-2-1-74-16,-1 0-16 16,3-1-24-16,-3-1-15 15,5-1-15-15,3 1-7 0,2-3-29 16,3 3-15-16,-1 1-25 15,1 2-4-15,2 2 5 16,0 1 5-16,2 0 14 16,1 2 1-16,4-3 11 15,-1-2 2-15,7-2-5 16,5-3-1-16,2 0-14 16,1 3-10-16,-4 2-3 15,-2 7 0-15,-14 6 5 16,-7 5 3-16,-13 12-6 15,-12 6-7-15,-12 6-11 16,-1 2-4-16,-12-2-2 16,-1-4-1-16,-16-9 2 15,-5-6-1-15,-4-10-1 16,6-5-2-16,13-11-3 16,8-6-5-16,14-8-14 15,8-1-13-15,10-1-70 0,9-1-55 16,16-3 82-16</inkml:trace>
  <inkml:trace contextRef="#ctx0" brushRef="#br0" timeOffset="-79811.02">11358 10742 1506 0,'-3'8'135'15,"1"3"77"-15,0 7-56 16,1 6-10-16,0 12-39 16,-2 5-24-16,0 13-38 15,1 3-17-15,-2 11-18 16,0 1-5-16,-1 1-2 16,2 0-35-16,2-5-104 15,1-2-70-15,0-13-251 16,2-6 249-16</inkml:trace>
  <inkml:trace contextRef="#ctx0" brushRef="#br0" timeOffset="-79512.22">11316 11292 1012 0,'0'-20'153'0,"2"4"142"15,2 1-70-15,2 5-56 0,1 1-25 16,11 0-25-16,4 0-13 15,10 0-18-15,6-1-8 16,6 8-26-16,-3 2-11 16,-5 7-22-16,-11 7-7 15,-15 6-2-15,-10 6 1 16,-18 9 2-16,-7 4 0 16,-19 2-4-16,0 2-2 15,-3-9-3-15,2-7-1 0,10-9-5 16,2-7-7-16,10-12-39 15,1-5-33-15,2-22-114 16,9-6-316-16,-8-16 316 16</inkml:trace>
  <inkml:trace contextRef="#ctx0" brushRef="#br0" timeOffset="-74317.42">9839 17253 477 0,'-8'0'118'15,"-1"2"106"-15,1-1-61 16,0 2-59-16,-2-2-19 0,2-1-1 16,-1-1 3-16,2-2-2 15,2 0-12-15,5 3-31 16,0-1-15-16,1-6-21 15,3 4 0-15,7-3 14 16,5-1 7-16,10-2 32 16,3-2 3-16,3-1-9 15,1 0-6-15,-4 2-29 16,-4 4-6-16,-5 6-4 16,-7 3 0-16,-5 10 4 15,-3 7 0-15,-7 9 1 16,-4 2-1-16,-7 6-6 15,-1-2-2-15,-5-6-4 16,2-2 0-16,2-13-3 16,4-5 0-16,10-9-3 15,-1 0-1-15,15-8 3 16,0-1 5-16,11 0 15 0,0-1 4 16,9 7 1-16,0 3-3 15,-5 8-8-15,-2 4 2 16,-12 7 15-16,-8 4 7 15,-13 7 6-15,-9 4-1 16,-11 3-15-16,-3 2-7 16,-5-6-8-16,-1-3-3 15,-1-8-7-15,-3-4-21 16,-7-10-53-16,1-7-38 0,10-5-103 16,7-7-67-16,25-11 157 15</inkml:trace>
  <inkml:trace contextRef="#ctx0" brushRef="#br0" timeOffset="-73920.8">10355 17251 1059 0,'-12'8'124'16,"3"-2"103"-16,-1-2-45 16,10-4-41-16,1-2-19 15,8-1-31-15,5-1-23 16,5 1-31-16,4 3-13 0,3 2-15 16,-1 4-2-16,-2 4-2 15,-1 0 1-15,-4 7 5 16,-6 1 1-16,-13 10 3 15,-9 6-1 1,-10 8-23-16,-8 3-19 0,-4 2-13 16,-1-3-1-16,4-6 19 15,5-8 14-15,14-10 6 16,8-6 2-16,16-5 17 16,9-4 9-16,13-6 10 15,14-6-1-15,16-7-17 16,11-4 7-16,12-8-78 15,-5 0 46-15</inkml:trace>
  <inkml:trace contextRef="#ctx0" brushRef="#br0" timeOffset="-72083.1">12248 17341 264 0,'-3'2'79'0,"-3"1"60"16,0 5-71-16,-1 2-18 15,2 3-18-15,1 1 15 16,0-3 46-16,3-1 20 15,1-3 0-15,1 0-17 16,4-3-38-16,7 0-17 16,9 0-19-16,6-2-3 15,11 1-10-15,5-1-4 16,2-2-3-16,-2-1 0 16,-9-2-31-16,-6 1-88 0,-10 4 74 15</inkml:trace>
  <inkml:trace contextRef="#ctx0" brushRef="#br0" timeOffset="-71914.92">12319 17716 1570 0,'-8'5'16'0,"25"-17"-6"0,34-16 37 15,-3 2-94-15,10 0 41 16</inkml:trace>
  <inkml:trace contextRef="#ctx0" brushRef="#br0" timeOffset="-71615.92">13273 17082 1005 0,'-12'20'184'0,"4"0"208"0,4 2-234 16,4 2-28-16,5 10-56 15,-2 1-20-15,5 11-31 16,3 5-10-16,-1 5-21 16,2 5-37-16,-3 6-188 15,-3 3-253-15,-5 5 266 16</inkml:trace>
  <inkml:trace contextRef="#ctx0" brushRef="#br0" timeOffset="-71379.8">13091 17573 1661 0,'15'-5'107'0,"4"0"31"0,5-2-43 16,11-3-65-16,4-3-17 15,7-6-10-15,0-3-1 16,2-6-1-16,-5 1 0 15,2 0-42-15,0-1-26 16,-2 8-98-16,2 5-105 16,-4 13 157-16</inkml:trace>
  <inkml:trace contextRef="#ctx0" brushRef="#br0" timeOffset="-70774.65">13754 17490 824 0,'-13'-1'182'15,"-4"-2"161"-15,-4-6-162 16,1 0-26-16,-8 0-74 16,1 0-21-16,6 3-27 15,1 1-12-15,9 6-15 16,0 5-5-16,6 10-7 16,1 7-18-16,8 7-17 15,2 3-2-15,7-2 5 16,3-5 16-16,7-11 18 15,2-6 3-15,7-10 15 16,1-6 9-16,-2-8 19 16,-4-4 8-16,-10-4-1 15,-5 2-3-15,-5 5-13 16,-5 5-7-16,1 11-13 16,-3 6-5-16,1 12-6 0,2 7-1 15,4 6-2-15,3-3 0 16,2-8-2-16,1-8 0 15,3-12 1-15,1-7 2 16,3-11 18-16,0-4 12 16,-2-10 20-16,-3-2 8 15,-2 2-6-15,-5 5-7 16,-4 12-15-16,0 10-1 0,-2 15-7 16,1 14-3-16,5 19-7 15,4 13-9-15,6 11-3 16,5 0 0-16,43 59-30 15,-37-70 9 1,-5-2 4-16,-16-9 16 16,-4-2 1-16,-16-6 10 15,-12-6-1-15,-12-6 1 16,-7-6 2 0,-3-15 6-16,2-5 4 0,5-19-2 15,1-9-5-15,13-8-13 16,8-4-5-16,13 4-7 15,4 2-34-15,11-1-99 16,6 2-95-16,16-9 115 16</inkml:trace>
  <inkml:trace contextRef="#ctx0" brushRef="#br0" timeOffset="-70553.52">14604 17320 1774 0,'-15'19'164'0,"0"-2"104"16,4 0-107-16,-1 0-77 15,7 0-41-15,-2 4-31 16,2 1-5-16,3 8-7 16,2 4-13-16,2 5-75 15,3 2-57-15,-1-5-278 16,3-1 241-16</inkml:trace>
  <inkml:trace contextRef="#ctx0" brushRef="#br0" timeOffset="-70378.15">14424 17599 912 0,'10'2'159'16,"10"-2"231"-16,9-5-204 15,16-4-86-15,1-2-13 16,2-3-55-16,-4-1-4 16,-4 1-204-16,0 1 134 15</inkml:trace>
  <inkml:trace contextRef="#ctx0" brushRef="#br0" timeOffset="-69076.38">15678 17497 514 0,'-1'-1'119'0,"-1"-2"117"16,1 0-47-16,-2 1-61 15,0 1-17-15,-4 1-21 16,-1 0-8-16,-1 1-11 15,-1 0-4-15,-1-1-5 16,-2-2-1-16,1-1-10 16,-2 0-5-16,-1-2-16 15,5 3-7-15,1 3-10 16,-4 4-5-16,9 5-8 16,-7 4-1-16,9 6-3 15,3 4-1-15,3 4 2 16,0-1 1-16,9-1-1 15,-1-2 2-15,9 0-2 16,0-1 0-16,2-1 2 16,3-2 1-16,-2-3 0 15,-1 2 2-15,-6-1 1 0,-3-2 1 16,-14 1 0-16,-7 0-2 16,-9 0-25-1,-5-1-5-15,-5-5 1 0,0-3 2 16,1-8 31-16,6-4 8 15,3-9 10-15,7-5 2 16,6-8 5-16,3-1 4 16,11-6 3-16,1 1-2 15,8-3-11-15,5 0-8 16,4-1-20-16,4 0-37 16,-1 3-195-16,2 4 157 0</inkml:trace>
  <inkml:trace contextRef="#ctx0" brushRef="#br0" timeOffset="-68710.47">16512 17480 1143 0,'3'-2'228'15,"2"2"247"-15,0 6-288 16,1 3-26-16,1 13-86 16,1 7-24-16,0 15-32 15,2 7-10-15,-3 6-23 16,1-1-33-16,-4-2-92 16,0-6-83-16,-2-5 113 15</inkml:trace>
  <inkml:trace contextRef="#ctx0" brushRef="#br0" timeOffset="-68509.59">16438 17702 1247 0,'-1'8'228'0,"12"11"-91"16,3-5 154-16,8-1-152 15,5-2-60-15,4-3-44 16,5-2-21-16,2-6-65 16,2-2-75-16,6-10 72 15</inkml:trace>
  <inkml:trace contextRef="#ctx0" brushRef="#br0" timeOffset="-67929.93">17556 17436 1230 0,'0'5'143'15,"-1"1"120"-15,1-1-109 0,-2 2-73 16,-1 1-34-16,-3 3-35 16,-2 6-7-16,-2 5-7 15,-1 3-2-15,4 2 1 16,3 0 1-16,6-6 2 15,7-3 0-15,11-5-1 16,5 1 6-16,9 2 10 16,0-2 3-16,2 0 7 15,-3 0-5-15,-5-3-4 16,-4 3-4-16,-8 2-3 16,-3 1-2-16,-10 3-18 15,-2 4-36-15,-9 8-183 16,-4 4-260-16,-9 7 273 15</inkml:trace>
  <inkml:trace contextRef="#ctx0" brushRef="#br0" timeOffset="-67713.78">17640 17410 1194 0,'27'-1'243'0,"3"-3"340"16,-2-3-381-16,4-6-107 15,1-2-34-15,6-5-49 0,3-3 2 16,10-4-92-16,8-4-43 16,-8-9 65-16</inkml:trace>
  <inkml:trace contextRef="#ctx0" brushRef="#br0" timeOffset="-63103.8">14328 10859 351 0,'0'-4'118'16,"-3"-2"103"-16,3-1-56 16,-3-2-10-16,3-1-4 0,3-1 6 15,-2-1 5 1,4 2-12-16,-1 3-33 0,0 3-21 16,1 6-31-16,-2 5-8 15,0 14-16-15,-3 8-6 16,0 14-16-16,0 8-5 15,0 5-6-15,-1 2-2 16,-1-6 2-16,2-6 0 16,0-11-16-16,3-4-39 15,0-9-113-15,2-5-144 16,3-9 162-16</inkml:trace>
  <inkml:trace contextRef="#ctx0" brushRef="#br0" timeOffset="-62584.38">14867 10770 944 0,'-7'0'124'0,"0"-1"78"15,-1-3-54-15,-2-2 9 16,-1-3-32-16,1-4-9 16,1 1-28-16,-2 0-15 0,-3 5-38 15,-6 4-12-15,0 9-18 16,-3 6-4-16,-1 9-2 16,4 5-2-16,1 6-1 15,8 4 0 1,8 0 0-16,1 0 1 0,10-10 1 15,0-6-1-15,8-13 2 16,0-7-1-16,2-14 1 16,2-5 0-16,0-13 1 15,4-3 1-15,-3-4 1 16,1 1 1-16,-4 6 14 16,-4 6 4-16,-6 10 14 15,-7 14 3-15,-2 0-11 16,-5 16-4-16,-2 11-14 15,-1 5-4-15,2 13-2 16,0 3-1-16,3 13-1 16,1 1 0-16,2 3 0 15,-2-3-16-15,3-8-61 0,0-1-39 16,3-9-170-16,3-3 158 16</inkml:trace>
  <inkml:trace contextRef="#ctx0" brushRef="#br0" timeOffset="-62314.48">15301 10455 1504 0,'0'1'126'15,"0"8"103"-15,-3 6-77 16,0 16-12-16,-3 9-28 0,1 10-46 16,1 4-14-16,2 2-25 15,-2 3-10-15,2-3-10 16,1-1-1-16,1-4-46 16,0-4-54-16,3-4-140 15,-1-5-227-15,3-4 262 16</inkml:trace>
  <inkml:trace contextRef="#ctx0" brushRef="#br0" timeOffset="-62004.36">15272 11014 1415 0,'6'-10'112'0,"2"-1"76"15,3-1-5-15,6 0-35 16,4 1-13-16,10-1-27 15,5 2-14-15,1 4-26 16,0 4-16-16,-11 5-27 16,-6 5-10-16,-11 7-7 15,-4 4 1-15,-6 5 0 16,-7 3 1-16,-2 4-2 0,-6-3-1 16,-10-2 0-16,-4-5-2 15,-2-9 2-15,1-3 0 16,6-8-1-16,1-6-1 15,4-12-3-15,2-5-2 16,-1-19-42-16,3-5-52 16,5-6-126-16,8 2 115 0</inkml:trace>
  <inkml:trace contextRef="#ctx0" brushRef="#br0" timeOffset="-49023.17">17343 9866 353 0,'2'-1'50'0,"1"-3"68"16,0-3 20-16,2-1 1 16,0-2-3-16,3-1-18 15,2 2-19-15,2-1-18 16,1 0-2-16,8 2-8 16,5-2 3-16,13-2 11 15,13-5 5-15,12-4-7 16,6-3-8-16,7-3-17 15,1 0-12-15,19 0-18 16,9 0-5-16,11-3-7 0,13 3-4 16,4 2 1-16,2 2 4 15,23 3 13-15,-11 3 3 16,-6 1-6-16,4 3-1 16,-23 1-18-16,-7 2-2 15,-20 2 4-15,-13-1-2 16,-28 3 2-16,-14 2-1 15,-25 3-68-15,-15 3-57 0,-25 6-330 16,-9 4 263-16</inkml:trace>
  <inkml:trace contextRef="#ctx0" brushRef="#br0" timeOffset="-48602.35">17347 10097 1233 0,'28'9'98'0,"7"-1"52"16,12-5-20-16,14-7-15 0,10-4-18 16,5-11-7-16,5-3-17 15,16-8-19-15,10-3-2 16,17-3-9-16,15 1-9 16,10 4-13-16,-4 3-5 15,14 6-8-15,-7 5 5 16,-19 4-2-16,-3 3 1 0,-19 3-1 15,-12 1-3 1,-21 4 1-16,-17 2-1 0,-40 2-28 16,-15 4-31-16,-25 3-119 15,-20 0-92-15,-28 5 139 16</inkml:trace>
  <inkml:trace contextRef="#ctx0" brushRef="#br0" timeOffset="-48258.03">17478 10294 748 0,'-28'19'30'0,"2"-2"7"15,3-3-31-15,8-4 15 16,3-1 37-16,8-3 56 15,8-1 30-15,13-3 42 0,13 0-16 16,32-3-12-16,14-4-9 16,21-4-35-16,14-2-9 15,25-5-28-15,4-1-18 16,26-4-20-16,0-2-12 16,-18-3-13-16,3 1-4 15,-22 3 0-15,-12 3 1 16,-18 7 1-16,-16 3 2 15,-30 6-39-15,-12 3-30 0,-27 6-72 16,-13 4-42-16,-25 5-162 16,-12 5 189-16</inkml:trace>
  <inkml:trace contextRef="#ctx0" brushRef="#br0" timeOffset="-47990.4">17419 10771 821 0,'22'1'161'0,"19"-4"178"16,21-3-58-16,29-8-37 16,10-5-45-16,32-5-77 15,3-1-27-15,17-6-43 16,17-2-8-16,-24-2-16 15,-3 0-10-15,-4 5-9 0,-22 5-4 16,-24 8 5-16,-13 5-18 16,-40 8-60-16,-11 3-43 15,-18 5-168-15,-11 6 156 16</inkml:trace>
  <inkml:trace contextRef="#ctx0" brushRef="#br0" timeOffset="-47740.2">17673 11180 1847 0,'68'-5'120'16,"12"-1"24"-16,37-7-53 15,7-1-2-15,28 1-45 16,4-4-8-16,-11-4-16 15,1-3-8 1,-12-7-5-16,-17 0-4 0,-18-5-55 16,-11 1-48-16,-28-3-123 15,-3 0-156-15,-10-2 216 16</inkml:trace>
  <inkml:trace contextRef="#ctx0" brushRef="#br0" timeOffset="-46924.25">17827 9424 1197 0,'4'-3'75'0,"1"1"34"16,-1 3 8-16,-4 9 34 15,-2 3-7-15,0 14-11 16,-1 10-26-16,3 23-55 15,2 17-17-15,0 29-23 16,1 19-7-16,0 28-5 16,-3 10 0-16,-2 21-32 15,1-3-23-15,-2-10-50 16,1-8-22-16,0-33 15 16,2-19 9-16,5-39-1 15,3-20-10-15,3-31-131 16,2-14-116-16,3-27 203 0</inkml:trace>
  <inkml:trace contextRef="#ctx0" brushRef="#br0" timeOffset="-46656.55">18435 9111 1354 0,'18'-43'128'15,"-2"12"120"-15,-4 11-54 0,-6 24-41 16,-5 17-4-16,-10 44-21 16,-7 18-20-16,-8 37-21 15,-1 16-24-15,3 13-39 16,5 4-10-16,11 17-10 16,6-5 2-16,11 10-46 15,7 5-30-15,2-8-83 16,-3 4-38-16,-6-21-59 15,2-16-95-15,-4-25 213 16</inkml:trace>
  <inkml:trace contextRef="#ctx0" brushRef="#br0" timeOffset="-46226.16">19013 9127 1266 0,'-6'11'115'0,"1"-3"96"16,1-4-51-16,1-4-4 15,-1 0-3-15,0-3-7 16,-1 3-15-16,1 9-40 16,0 10-14-16,0 21-20 15,-2 8-5-15,-1 23-15 16,3 17-8-16,-3 36-14 15,7 20-6-15,-1 44-5 0,0 12-8 16,1 22-48-16,-5 1-29 16,3-16-87-16,-2-9-26 15,4-40-52-15,0-11-75 16,11-24 201-16</inkml:trace>
  <inkml:trace contextRef="#ctx0" brushRef="#br0" timeOffset="-36961.07">17997 9680 201 0,'3'2'113'0,"-3"-1"136"16,0-2 0-16,0-1-29 16,-4 0-35-16,0-2-68 15,0 0-25-15,0-6-28 16,-1-2-4-16,4-4-1 16,1 0-3-16,5 0-13 15,3 2-8-15,-4 6-9 0,2 2-4 16,-6 12-7-16,-5 6-4 15,-6 11-7-15,-4 8-1 16,-4 8-1-16,-2-1 1 16,0-1-1-16,-2-2 0 15,5-9 1-15,3-3-1 16,6-7 0-16,3-6 0 16,6-10-1-16,3-5 0 15,7-12 4-15,4-3 1 0,8-6 6 16,5-3 4-16,6-2 10 15,3-1 8-15,2 3 6 16,-2 1 6-16,-17 8-9 16,-3 9-14-16,-9 12-11 15,-8 7-8-15,-8 14-4 16,-9 5 3-16,-10 4 0 16,-5 0-1-16,-3 4 0 15,0-3-1-15,5-2 0 16,6 0-1-16,7-9-1 15,5-4-2-15,7-10-2 16,6-6-2-16,8-11 0 16,9-7 1-16,10-12 3 15,10-2 1-15,12-6 2 16,1 0 1-16,-1 0 2 16,-8 2 0-16,-12 5 2 15,-6 6-1-15,-10 10 1 0,-10 12 1 16,-1 3-3-16,-15 12-1 15,-4 15-2-15,-7 4 0 16,-15 7 0-16,-3 3 0 16,-7-1-1-16,-1-3 1 15,13-5 0-15,8-7 0 16,14-14-1-16,14-10-3 16,3-2-2-16,12-12 1 0,15-10 1 15,8-4 2-15,13-5 1 16,-1-2 1-16,1-2 0 15,-7 1 2-15,-9 3 2 16,-5 5 0-16,-11 10 1 16,-7 6 1-16,-8 13-1 15,-7 6 1-15,-9 12-2 16,-8 3-1-16,-7 6-2 16,-5 3-1-16,-13 4-1 15,-4 0-8-15,-4 0-10 16,5-6 0-16,16-8 1 15,8-7 6-15,24-15 7 16,-2-3-1-16,22-15 1 16,10-8-1-16,16-8 4 15,11-6 2-15,2-1 9 16,-2-3 7-16,-11 2 9 16,-9 3 2-16,-9 8-1 15,-5 7-1-15,-10 13-1 0,-7 7-1 16,-16 14-5-16,-8 4-6 15,-7 13-9-15,-5 7-1 16,-11 4-3-16,-2 5 0 16,-14-2-3-16,2-5-5 15,9-6-3-15,8-6 0 16,25-14 0-16,8-6 2 16,20-14 3-16,11-7 0 0,20-9 5 15,8-7 2-15,6-2 1 16,-6-1 2-16,-8-2 4 15,-5 5 4-15,-11 8 2 16,-3 5 0-16,-14 15 0 16,-12 9-2-16,-16 17-4 15,-8 6-1-15,-10 10-4 16,-5 3-2-16,-7 0-6 16,-3-2 0-16,-2-8-5 15,6-6-1-15,16-13 2 16,16-7-3-16,25-12 2 15,19-6 2-15,14-10 3 16,8-4 3-16,-2-3 6 16,-4 1 3-16,-6 6 2 15,-7 6 3-15,-10 9-1 16,-7 5 1-16,-18 12 1 16,-12 3-2-16,-12 8-3 15,-5 3-4-15,-4 1-5 16,4 1-3-16,2-4-2 0,4-5-1 15,16-8-1-15,6-7-1 16,15-8 3-16,6-5 2 16,11-8 6-16,-1-2 4 15,2-3 4-15,2 2-1 16,-5 4-2-16,-4 7-1 16,-12 6 0-16,-8 5 1 15,-11 7-1-15,-7 6 1 16,-9 6-4-16,-1 4-1 0,6 0-1 15,1-1 0-15,8-8 0 16,2-2-1-16,7-6-4 16,1-2 1-16,9-3 0 15,3 0 1-15,-1-3-24 16,2 0-40-16,-1-1-330 16,2 3 260-16</inkml:trace>
  <inkml:trace contextRef="#ctx0" brushRef="#br0" timeOffset="-7384.78">18202 9702 691 0,'-1'-2'143'16,"-1"-1"118"-16,-3 4-82 15,-7 3 10-15,2 5-38 0,-1 3-16 16,-7 5-37-16,-2 1-25 16,-13 6-41-16,-7 1-11 15,-6 6-16-15,0 7-4 16,-2 12-2-16,0 10-2 16,5 16-2-16,-3 8 0 15,-9 5 1-15,-9 3 0 16,-9 5 3-16,-4 0 1 0,8 4 1 15,10-4 2-15,5-4 0 16,2-3 0-16,-3-1-1 16,-1-3 0-16,2-7 0 15,4-2-1-15,8-2 0 16,6-1-1-16,9-4 0 16,4-10 0-16,6-17 2 15,3-6 0-15,7-16 0 16,0-2-1-16,3-10-1 15,1-4-7-15,3-5-55 16,1-4-48-16,5-4-285 16,2-4 238-16</inkml:trace>
  <inkml:trace contextRef="#ctx0" brushRef="#br0" timeOffset="-7085.52">16808 11387 541 0,'-7'4'73'0,"-1"2"83"16,0 2-1-16,1 9 15 16,1 5-9-16,1 11-42 15,-3 4-34-15,-1 5-54 16,-2 3-3-16,2-6 11 15,5-1 10-15,4-13 14 16,7-5-7-16,9-8-14 16,5-5-3-16,8-7-11 15,2-3-6-15,9-10-8 16,4-1-38-16,3-2-114 16,4 1-206-16,1 9 189 15</inkml:trace>
  <inkml:trace contextRef="#ctx0" brushRef="#br0" timeOffset="-6730.14">16758 12025 1448 0,'3'-4'128'0,"-4"3"90"16,0 3-66-16,-3 8-53 15,-2 5-37-15,-2 10-47 16,-7 4-7-16,-2 5-7 0,1 2-3 16,1 1-64-16,4 2-45 15,3-1-149-15,3-3-113 16,6-6 206-16</inkml:trace>
  <inkml:trace contextRef="#ctx0" brushRef="#br0" timeOffset="-6328.15">17001 12121 907 0,'4'-21'149'16,"-2"-2"134"-16,-2 0-116 15,-2-1-20-15,-5 7-41 16,-3 3-16-16,-5 11-44 15,-2 5-16-15,0 15-25 16,1 8-6-16,1 8-8 16,5 3-4-16,4-4-7 15,4-4-2-15,8-12 0 16,0-7 5-16,6-11 10 16,0-7 5-16,5-12 2 15,4-7 3-15,-1-4 1 16,3 0 4-16,-1 4 16 15,-1 5 6-15,-5 12 5 0,-5 7 2 16,-9 13-11-16,-2 10-7 16,-9 13-7-16,-3 5-4 15,-3 8-12-15,2 0-20 16,2-1-51-16,1-2-46 16,5-8-125-16,0-4-146 15,7-14 222-15</inkml:trace>
  <inkml:trace contextRef="#ctx0" brushRef="#br0" timeOffset="-5913.81">17326 11795 1274 0,'7'-4'147'15,"-3"4"146"-15,-1 16-195 16,-4 10-29-16,-5 21-38 15,-2 5-8-15,0 8-17 16,0-1-3-16,1-7-30 16,1-3-13-16,4-12-8 15,1-8-1-15,1-15 26 16,5-7 11-16,1-10 10 16,0-4 2-16,2-8 9 15,-1-4 5-15,8 0 1 16,0 0 0-16,8 3-7 15,0 6-3-15,0 5-2 16,0 5-1-16,-8 8 1 0,-1 6 2 16,-8 4 13-16,-4 2 10 15,-5 0 15-15,-5 2 6 16,-8 0-6-16,-5-3-9 16,-7-3-14-16,0-4-7 15,-1-7-8-15,1-4-5 16,-1-6-42-16,0-6-26 15,-8-9 34-15</inkml:trace>
  <inkml:trace contextRef="#ctx0" brushRef="#br0" timeOffset="-1248.75">2621 12860 1070 0,'7'-3'87'0,"6"-1"36"15,8-4-41-15,9 0-30 16,11 0-29-16,16 3-2 15,7 1 2-15,13 2-5 16,2 2-1-16,10 3-15 16,18 2-4-16,17 1-6 15,20-1-2-15,30-2-2 16,7 0 3-16,37-2 2 16,15 3 0-16,13 5 5 15,9-1-2-15,0-1 33 0,-1-4 23 16,2-9 40-16,-10-3 8 15,4-6-20-15,-15 1-18 16,-11 1-37-16,-10 1-7 16,-24 8-37-16,-4 3-100 15,-34 7 76-15</inkml:trace>
  <inkml:trace contextRef="#ctx0" brushRef="#br0" timeOffset="119.64">545 13481 480 0,'-1'0'129'16,"0"1"130"-16,0-1-55 15,0 2-43-15,1-1-26 16,1 0-28-16,5 0-9 16,6 0-27-16,5 2-9 15,13 4-22-15,9 1-12 0,6 4-19 16,2-2-4-16,0-1 1 15,-4-1 0-15,-10-1 3 16,-3-1-2-16,-11 0-32 16,-3-1-56-16,-8 0 48 15</inkml:trace>
  <inkml:trace contextRef="#ctx0" brushRef="#br0" timeOffset="336.31">556 13751 1057 0,'12'1'123'16,"7"-1"109"-16,4 0-114 16,13-1-40-16,-1-2-35 0,10 1-27 15,-3 1-6-15,0-1-4 16,0 2-13-16,-2 1-205 15,2 5 153-15</inkml:trace>
  <inkml:trace contextRef="#ctx0" brushRef="#br0" timeOffset="1166.74">1639 13267 719 0,'1'-5'115'15,"1"1"94"-15,2 3-24 0,-4 7-54 16,0 3-18-16,-6 12-19 15,-6 6-11-15,-5 14-30 16,-2 9-15-16,-8 15-24 16,1 7-7-16,-3 8-4 15,-2 0-14-15,7-7-51 16,1-9-38-16,10-17-167 16,4-12 152-16</inkml:trace>
  <inkml:trace contextRef="#ctx0" brushRef="#br0" timeOffset="1384.87">1858 13076 997 0,'8'-2'131'0,"-7"11"98"0,-5 13-45 16,-13 21-85-16,-4 13-27 15,-4 16-37-15,-6 4-12 16,1 4-16-16,-1 1 9 16,4-6-88-16,4-4-62 15,7-12-237-15,3-9 186 16</inkml:trace>
  <inkml:trace contextRef="#ctx0" brushRef="#br0" timeOffset="1614.17">1361 13536 845 0,'8'-12'177'0,"8"-3"238"16,5-1-252-16,12-3-44 15,6 2-35-15,9 1-39 16,5-2-12-16,0 1-20 15,-7 0-4-15,-9 2 0 16,-5 3-17-16,-11 5-103 16,-3 4-140-16,-8 12 135 15</inkml:trace>
  <inkml:trace contextRef="#ctx0" brushRef="#br0" timeOffset="1804.43">1395 13702 1247 0,'12'-2'116'16,"7"-4"97"-16,6-2-97 15,4-8-19-15,8-3-31 16,6-5-26-16,1-3-14 16,5-5-33-16,-1-1-50 0,-6 0-278 15,4 2 221-15</inkml:trace>
  <inkml:trace contextRef="#ctx0" brushRef="#br0" timeOffset="2255.51">1963 13490 1084 0,'-8'31'124'16,"-1"2"86"-16,3 5-109 16,2 1-45-16,3 0-40 15,-2-2-6-15,4-7-7 16,2-1-2-16,0-12-1 15,1-7 0-15,-3-9 26 16,1-4 6-16,-1-12 4 16,2-6 2-16,3-10-12 15,3-4 6-15,5-4 17 16,2 2 6-16,7 3-8 16,-1 4-12-16,6 9-21 15,-4 4-8-15,-3 8-5 16,2 4-1-16,-6 10-2 0,-4 7 2 15,-4 15 2-15,-5 9 0 16,0 8 4-16,1 1-1 16,-2-2-2-16,-1-7 0 15,6-12-4-15,-1-9-2 16,5-13 3-16,1-5 0 16,0-11 8-16,-1-3 10 15,-5-7 20-15,-2-1 6 16,-7-4 4-16,-3-2-9 15,-3 2-19-15,-4-1-5 0,-2 3-7 16,2 3-4-16,0 5-24 16,2 5-36-16,2 7-153 15,1 6 127-15</inkml:trace>
  <inkml:trace contextRef="#ctx0" brushRef="#br0" timeOffset="2598.36">2430 13609 675 0,'13'21'124'0,"-1"-3"153"16,-1 0-153-16,-3-6 3 15,-1-3-24-15,0-4-20 16,0-4 12-16,1-4-20 16,-5-4 0-16,5-6-7 0,0-4-3 15,-4-1-33-15,6 3-10 16,-7 6-13-16,0 5 3 15,2 14-2-15,2 8-1 16,4 12-2-16,2 4-6 16,3-2-1-16,0-7 0 15,3-11-2-15,1-7 2 16,-1-13 10-16,-3-7 15 16,0-5 22-16,-4-5 8 15,-6-4-1-15,-3 0-11 0,-7-2-20 16,-7 1-8-16,1 4-60 15,0 1-44-15,4 8 47 16</inkml:trace>
  <inkml:trace contextRef="#ctx0" brushRef="#br0" timeOffset="2865.25">3054 13420 991 0,'-12'10'149'0,"-6"2"142"16,0 3-134-16,-7 3-69 16,5 2-34-16,3-2-30 15,2-3-5-15,11-5-9 16,6-3 0-16,14-3 4 16,5-1 3-16,4 0 14 15,0 2 4-15,-4 4 9 16,-7 4 4-16,-7 9-4 0,-7 4-4 15,-11 9-10 1,-11 4-6-16,-9-3-61 0,-1-2-49 16,-9-7 47-16</inkml:trace>
  <inkml:trace contextRef="#ctx0" brushRef="#br0" timeOffset="3213.36">3651 13444 1152 0,'-1'0'184'16,"-2"0"140"-16,-3 6-136 16,-5 4-36-16,-4 15-84 0,-3 4-26 15,-1 11-34-15,-3 6-6 16,-2-1-49-1,1 1-45-15,2-8-193 0,0-9 161 16</inkml:trace>
  <inkml:trace contextRef="#ctx0" brushRef="#br0" timeOffset="3368.98">3441 13444 1032 0,'5'12'169'0,"6"9"144"16,2 8-118-16,5 10-93 15,3 5-40 1,2-1-30-16,1-2-13 0,8-9-31 16,3-3-48-16,15-8 37 15</inkml:trace>
  <inkml:trace contextRef="#ctx0" brushRef="#br0" timeOffset="3682.91">4264 13340 1108 0,'1'-15'154'0,"-1"6"108"16,-1 6-24-16,0 16-99 15,0 9-35-15,-4 19-50 16,3 10-25-16,-5 18-21 16,3 6-5-16,1 5-67 15,1-2-63-15,2-9-246 16,1-9 207-16</inkml:trace>
  <inkml:trace contextRef="#ctx0" brushRef="#br0" timeOffset="3880.79">4418 13165 1314 0,'18'4'131'0,"-2"16"93"16,-3 13-49-16,-5 22-82 15,-4 11-24-15,-7 16-39 16,-5 6-13-16,-3 2 3 16,0-4-43-16,2-16-186 15,2-9 148-15</inkml:trace>
  <inkml:trace contextRef="#ctx0" brushRef="#br0" timeOffset="4078.53">4144 13557 1525 0,'17'-5'99'0,"11"-4"64"16,5-5-57-16,5-3-27 16,3-3-21-16,0-2-31 15,-3 0-13-15,5 1-6 0,-3 0-15 16,-3 4-86-16,-2 2-72 15,-18 9 80-15</inkml:trace>
  <inkml:trace contextRef="#ctx0" brushRef="#br0" timeOffset="4257.49">4139 13680 1619 0,'10'12'99'16,"7"-4"56"-16,6-7-37 0,9-5-39 15,1-4-7-15,9-6-26 16,1-3-18-16,4-2-7 16,6 0-45-16,9-2-120 15,8-1-99-15,0-5 102 16</inkml:trace>
  <inkml:trace contextRef="#ctx0" brushRef="#br0" timeOffset="4650.61">4832 13465 761 0,'-6'2'158'0,"-6"3"177"15,-5 4-70-15,-3 6-76 16,-2 3-29-16,-2 8-68 16,0 2-32-16,1 8-45 15,5-1-11-15,7 3-8 16,6-3-4-16,8-8-3 16,4-5-2-16,9-9-1 15,5-7 1-15,2-6 19 0,1-6 13 16,-3-8 21-1,-2-2 12-15,-5-2 9 0,-4 2 5 16,-4 3 4-16,-6 12-5 16,0-2-22-16,-1 12-17 15,-4 8-23-15,4 4-8 16,3 7-4-16,3-3-1 16,8-7 2-16,3-5 1 15,6-13 1-15,4-5 2 16,6-11 10-16,-2-6 11 0,-1-7 8 15,0 3 18-15,-9 1 9 16,-6 3 1-16,-14 6 6 16,-7 3-15-16,-12 9-18 15,-5 4-30-15,-5 6-113 16,2 4-43-16,9 0 68 16</inkml:trace>
  <inkml:trace contextRef="#ctx0" brushRef="#br0" timeOffset="4830.07">5195 13244 1051 0,'5'9'163'0,"-3"10"181"16,1 6-135-16,-3 14-82 15,-3 9-38-15,-2 12-59 0,2 8-15 16,0 6-28-16,3-2-61 15,5 0 48-15</inkml:trace>
  <inkml:trace contextRef="#ctx0" brushRef="#br0" timeOffset="5130.4">5499 13509 1151 0,'-11'19'130'16,"-5"1"93"-16,-6 8-117 15,3 0-14-15,5 0-56 16,6-4-15-16,10-2-7 16,5-4 3-16,10-5 4 0,4-2 3 15,3-1-7-15,0-1-3 16,-12 3 2-16,-5 4 2 15,-12 4 3-15,-7 4-2 16,-18 3-5-16,-6 3-16 16,-10-2-113-16,-3-4-96 15,7-1 106-15</inkml:trace>
  <inkml:trace contextRef="#ctx0" brushRef="#br0" timeOffset="6303.11">6060 13546 685 0,'1'0'116'0,"1"1"123"16,-2 0-17-16,0 0-19 15,-3 1-9-15,2 3-22 16,-2 2-4-16,-2 8-37 16,0 4-28-16,-10 7-48 15,0 4-26-15,-7 9-22 16,-3 1-3-16,-4 0-40 16,-1-3-28-16,5-10-82 15,6-6-69-15,5-9 117 16</inkml:trace>
  <inkml:trace contextRef="#ctx0" brushRef="#br0" timeOffset="6480.04">5849 13569 1096 0,'17'14'156'16,"3"3"136"-16,1 3-76 0,6 6-71 15,3 1-29-15,-3-3-49 16,3-3-23-16,0-5-30 15,-1-1 0-15,6-2-86 16,5 4-81-16,1 6 89 16</inkml:trace>
  <inkml:trace contextRef="#ctx0" brushRef="#br0" timeOffset="7477.32">6756 13221 807 0,'-5'-5'186'16,"0"1"143"-16,-6 4-91 16,-1 3-36-16,-3 8-66 15,-1 1-24-15,5 9-46 16,1 35 7 0,10-18-58-16,4 11-8 15,1 7-3-15,2 19-2 0,-1 8-8 16,2 3-62-16,-4-5-41 15,0-15-106-15,-3-7-88 16,2-20 172-16</inkml:trace>
  <inkml:trace contextRef="#ctx0" brushRef="#br0" timeOffset="7678.9">6561 13534 1249 0,'-4'-4'155'0,"1"0"128"16,1-2-87-16,7-4-64 16,3-2-26-16,8-5-35 15,5-3-20-15,11 0-31 16,5 1-12-16,13 3-4 16,7 4-19-16,1 7-103 15,-7 4-113-15,-2 16 120 16</inkml:trace>
  <inkml:trace contextRef="#ctx0" brushRef="#br0" timeOffset="8377.5">7018 13697 1113 0,'-8'-32'127'0,"-2"0"100"15,0 0-46-15,1 5-41 16,1 3-30-16,2 11-43 16,-1 7-16-16,-2 14-32 15,1 10-11-15,-3 18-10 16,5 5-5-16,0 7-6 16,2-2-1-16,6-11 2 15,3-4 0-15,4-17 9 16,3-6 1-16,0-13 2 15,1-4 0-15,1-13 3 16,-1-5 1-16,2-3 8 16,-1-2 7-16,-6 4 9 15,-2 5 3-15,-4 14-5 16,-1 9-6-16,-1 15-12 16,0 9-3-16,3 7-5 15,2-2-1-15,7-8-1 0,3-4 1 16,8-15 1-16,5-5 7 15,3-16 18-15,2-4 10 16,0-11 15-16,-3-5 2 16,-10 1-4-16,-4 0-4 15,-10 8-2-15,-5 8 3 16,-2 14-4-16,-5 8-6 16,-5 19-17-16,-5 11-8 0,0 21-10 15,2 8-2-15,8 6-1 16,4 3-1-16,11 0 1 15,7 1-3-15,0 0-47 16,7-1-14-16,-8-6-27 16,-7-2-7-16,-6-7 41 15,-8-7 14-15,-9-7 33 16,-7-9 13-16,-11-17 16 16,-1-8 7-16,-7-21 15 15,4-9 3-15,7-16-1 16,7-4-8-16,17-8-19 15,7-2-7-15,17 1-6 16,5 1-2-16,15 3 1 16,7 3-34-16,0 5-115 15,-1 4-140-15,3 4 146 16</inkml:trace>
  <inkml:trace contextRef="#ctx0" brushRef="#br0" timeOffset="9241.47">7576 13526 704 0,'1'-7'153'0,"0"0"95"16,-1 1-27-16,-1 0-23 15,-7 5-48-15,-1 2-27 0,-8 9-45 16,-3 5-24-16,-2 8-37 15,-4 5-9-15,3 1-7 16,3 0-1-16,10-6-2 16,5-4-2-16,10-7 4 15,6-4 4-15,8-2 19 16,7-2 9-16,-2 0 12 16,0 1 0-16,-7 1-6 15,-4 2 0-15,-12 2-6 16,-5 3-3-16,-10 4-8 15,-5 4-10-15,-6 3-45 16,-4-2-37-16,6-1-113 16,0-5-103-16,11-9 157 15</inkml:trace>
  <inkml:trace contextRef="#ctx0" brushRef="#br0" timeOffset="9457.29">7735 13510 759 0,'13'2'173'0,"-4"8"174"0,-6 4-57 16,-2 11-92-16,-2 4-38 15,0 4-67-15,1 1-27 16,0-3-39-16,2-4-13 16,2-9-11-16,0-8-3 0,5-11-19 15,0-5-34-15,4-13-134 16,1-5 114-16</inkml:trace>
  <inkml:trace contextRef="#ctx0" brushRef="#br0" timeOffset="9608.12">7693 13411 1221 0,'-2'-3'47'0,"1"-4"7"15,2-3-42-15,8-5-29 16,4-1-39-16,13 4-158 16,1 0 130-16</inkml:trace>
  <inkml:trace contextRef="#ctx0" brushRef="#br0" timeOffset="10075.88">7954 13424 608 0,'0'10'140'0,"1"-1"112"15,3-3-58-15,2-3-20 16,7-2-35-16,3-1-14 16,9-2-38-16,3 0-4 15,2 0-20-15,-3 1-3 16,-7 2-3-16,-5 5-14 16,-10 5-9-16,-5 7-7 0,-8 5-11 15,-7 5-3-15,-8 7-6 16,-3 5-3-16,-2 1-3 15,0-3 0-15,14-9-2 16,7-9-3-16,16-9-2 16,11-5 0-16,17-9 4 15,0-7 5-15,8-13 18 16,-5-5 8-16,-3-8 2 16,1 1 6-16,-5-2 2 15,0 0 4-15,-12 5 18 16,-4 5 0-16,-13 6 6 15,-5 7-4-15,-13 7-12 16,-4 4-7-16,-5 10-11 16,0 7-8-16,3 14-12 15,3 6-3-15,5 12-13 16,7 3-2-16,7-4-2 16,8-3 0-16,11-12-4 15,5-6-21-15,14-9-113 0,1-5-39 16,13-8 83-16</inkml:trace>
  <inkml:trace contextRef="#ctx0" brushRef="#br0" timeOffset="12538.14">484 14400 728 0,'-3'-5'116'16,"-2"3"99"-16,2 2-9 0,-1 3-42 15,0 1-22-15,4 1-47 16,1-1-25-16,8 1-31 15,5-1-9-15,3-1-6 16,5 0-5-16,6-3-12 16,5 0-2-16,10-1 1 15,0 1 0-15,1 1-35 16,-9 2-58-16,-10 4-276 16,-5 1 223-16</inkml:trace>
  <inkml:trace contextRef="#ctx0" brushRef="#br0" timeOffset="12704.07">464 14637 1198 0,'-8'9'103'0,"4"-5"80"0,5-4-76 16,11-5-36-16,4 1-4 15,8-4-8-15,9-1-20 16,11 1-27-16,12-2-65 15,13 5 40-15</inkml:trace>
  <inkml:trace contextRef="#ctx0" brushRef="#br0" timeOffset="13817.78">1554 14280 859 0,'-8'0'158'0,"-1"0"145"16,3 3-116-16,-3 8-90 16,-2 7-40-16,-5 17-36 15,-3 8-7-15,-3 17-10 16,2 4-3-16,4 6-1 16,0-3 1-16,8-7-66 0,1-7-44 15,7-15-170-15,3-8 141 16</inkml:trace>
  <inkml:trace contextRef="#ctx0" brushRef="#br0" timeOffset="14011.2">1685 14267 988 0,'9'-22'123'15,"-1"9"102"-15,-1 9-33 16,-4 21-64-16,-4 10-24 0,-9 20-46 15,-1 15-20-15,-9 17-22 16,-2 5-7-16,-2-1-12 16,-3-7-39-16,4-14-167 15,-1-7-187-15,5-19 208 16</inkml:trace>
  <inkml:trace contextRef="#ctx0" brushRef="#br0" timeOffset="14206.01">1323 14610 1254 0,'8'0'97'0,"7"-1"56"16,4-1-19-16,14-2-50 0,7-5-15 16,16-6-31-16,4-2-13 15,3-5-12-15,-5 1 0 16,-17 6-33-16,-9 5-54 15,-17 9 43-15</inkml:trace>
  <inkml:trace contextRef="#ctx0" brushRef="#br0" timeOffset="14369.59">1374 14718 1430 0,'6'-3'94'0,"11"-1"33"16,5-3-45-16,10 1-41 15,10-2-14-15,8-1-4 16,10 2-4-16,2-4-65 16,-1 0-99-16,-1 1 87 15</inkml:trace>
  <inkml:trace contextRef="#ctx0" brushRef="#br0" timeOffset="14651.07">2134 14551 941 0,'0'-8'146'0,"-7"0"132"15,-6 2-43-15,-6 5-60 16,-3 2-23-16,-7 9-45 16,3 5-26-16,-2 5-47 15,2 5-17-15,9 0-16 0,8-1-3 16,9-4-14-16,8-7 15 16,15 0 6-16,4-5 10 15,8 1 25-15,2 3-8 16,-7 1 8-16,-8 4-1 15,-11 9-5-15,-7 5-2 16,-13 7-7-16,-3 2-1 16,-9-3-4-16,-3-4-26 15,-5-13-83-15,-1-8-53 16,3-14-230-16,5-10 208 0</inkml:trace>
  <inkml:trace contextRef="#ctx0" brushRef="#br0" timeOffset="15118.22">2289 14672 872 0,'28'4'107'0,"2"0"116"16,-1 4-34-16,-7-2-51 16,-5-1 2-16,-7-2-37 15,-2-2 6-15,-6-4-22 16,0-3-11-16,-7-3-17 15,-6-3-19-15,-5 4-22 16,-7 1 4-16,-2 8 12 16,-2 3 2-16,3 10 1 15,3 6-11-15,6 10-21 16,5 5-7-16,10 7-7 0,5 2 1 16,9-4 0-16,7-2 1 15,14-15 3-15,4-5 0 16,8-15-2-16,0-6 4 15,-4-12-37-15,-7-9-2 16,-2-14-7-16,-5-7-6 16,-2-14 36-16,-4-3 3 15,-10-8 13-15,-4 1 3 16,-9 1 8-16,-2 6 1 0,-3 19 31 16,-2 12 11-16,3 25 18 15,1 12-1-15,1 24-32 16,-1 14-13-16,2 18-22 15,-1 6-1-15,1 1 11 16,2-3-37-16,5-8-95 16,3-2-29-16,5-11 47 15</inkml:trace>
  <inkml:trace contextRef="#ctx0" brushRef="#br0" timeOffset="15481.33">2662 14834 925 0,'18'-28'135'0,"6"-4"105"15,6-2-49-15,8-2-72 16,6-1-22-16,2 5-18 0,-1 0 0 16,-13 10-15-16,-5 8-8 15,-18 14-12-15,-4 6-12 16,-13 18-14-16,-4 7-4 15,-11 8-14-15,1 3-3 16,-1-5-5-16,6-3-1 16,17-11 0-16,7-5-3 15,18-9 0-15,1-4 4 16,5-4 11-16,2-2 6 0,-8 0 7 16,-4 1 1-16,-10 8 3 15,-7 6 3-15,-10 13 0 16,-7 7-1-16,-11 6-45 15,-2 1-48-15,-10-2-169 16,-2-6 136-16</inkml:trace>
  <inkml:trace contextRef="#ctx0" brushRef="#br0" timeOffset="15806.35">3717 14566 1878 0,'-13'3'104'16,"-6"6"15"-16,-8 4-18 15,-1 9-60-15,-5 6-14 0,6 3-11 16,-1 1-8-16,4 2-21 16,2 1-26-16,2-3-89 15,1 1-83-15,7-10 111 16</inkml:trace>
  <inkml:trace contextRef="#ctx0" brushRef="#br0" timeOffset="15998.28">3392 14623 1400 0,'32'21'116'0,"1"-2"62"16,5 0-45-16,0 2-56 15,2 1-28-15,1 2-22 16,2 1-21-16,3-1-151 16,-2 1 107-16</inkml:trace>
  <inkml:trace contextRef="#ctx0" brushRef="#br0" timeOffset="16467.48">4321 14357 1445 0,'2'6'96'0,"3"8"39"16,-4 8-38-16,-1 21-55 0,0 9-12 16,-8 20-15-16,2 6-7 15,-8 11-17-15,-2 4-20 16,-1 0-90-16,-1-1-113 15,4-11 130-15</inkml:trace>
  <inkml:trace contextRef="#ctx0" brushRef="#br0" timeOffset="16703.82">4616 14347 1036 0,'10'1'186'0,"0"9"176"16,-6 10-110-16,-11 25-91 15,-6 14-39-15,-20 18-50 16,-1 6-23-16,-6 4-32 16,4-1-17-16,11-8-74 15,3-6-59-15,11-18-315 16,3-11 264-16</inkml:trace>
  <inkml:trace contextRef="#ctx0" brushRef="#br0" timeOffset="16901.96">4182 14643 1376 0,'8'5'128'0,"2"0"100"15,16 3-112-15,-2-5-14 16,14-4-28-16,3-3-17 16,0-9-29-16,5-3-6 15,1-2-10-15,2-1-4 0,-3 6-78 16,-9 4-68-16,-15 6 73 16</inkml:trace>
  <inkml:trace contextRef="#ctx0" brushRef="#br0" timeOffset="17113.77">4205 14799 1298 0,'-9'15'126'0,"3"-4"85"16,7-1-105-16,9-3-60 15,5-1-22-15,13-2-9 16,3-2-1-16,11-4-11 15,3-5 0-15,5-8 2 16,7-3-15-16,12-6-98 16,4 0-101-16,-2-2 107 15</inkml:trace>
  <inkml:trace contextRef="#ctx0" brushRef="#br0" timeOffset="17502.9">4876 14631 988 0,'-12'9'154'15,"-1"4"134"-15,0 0-61 16,3 8-98-16,-2 2-41 16,6 10-57-16,2 5-16 15,0 4-15-15,5 0-2 16,4-9-4-16,1-6-2 0,5-17-6 16,2-8 3-16,-2-11 10 15,3-7 10-15,-2-8 28 16,0 0 6-16,-2 2 3 15,0 3-5-15,-2 10-20 16,0 4-7-16,5 15-11 16,0 6-1-16,9 11-6 15,5 1-10-15,4-1-24 16,-1-7 1-16,-5-12 13 16,-2-5 29-16,-9-8 57 15,-1-4 23-15,-8-7 33 16,-5-5-12-16,-1-9-28 15,0-4-25-15,-2-8-39 16,3 0-17-16,-3 0-68 16,1 2-51-16,8 6-94 15,10 1 100-15</inkml:trace>
  <inkml:trace contextRef="#ctx0" brushRef="#br0" timeOffset="18217.97">5422 14743 1331 0,'-27'-24'158'16,"-2"-1"99"-16,6 5-102 15,0 7-32-15,6 14-68 16,4 9-26-16,2 19-28 15,2 8-25-15,9 11-41 16,3 3-21-16,7-11-9 16,2-7 15-16,7-20 39 15,1-9 24-15,3-13 28 16,3-9 9-16,-3-10 42 16,0-5 11-16,-6-6 17 0,-1 3 7 15,-7 7-14-15,-5 6-3 16,-7 17-19-16,-6 7-16 15,-2 19-30-15,-2 7-10 16,5 11-8-16,7 3 0 16,5-4 0-16,8-6 0 15,9-12-1-15,0-10 0 0,4-12 3 16,0-7 1-16,-2-10 5 16,-3-3 3-16,-5-4 6 15,0-2 1-15,-8 6 2 16,-3 5 0-16,-3 11-2 15,-3 7-3-15,1 14-6 16,0 9-3-16,1 17-4 16,0 4 0-16,2 2 0 15,2-4 0-15,3-12-1 16,2-10-1-16,2-17 0 16,3-6 1-16,2-16 2 15,3-5 2-15,-1-9 5 16,-1-3 4-16,-2-2 9 15,-4 5 9-15,-3 12 0 16,0 11-3-16,-1 25-8 16,0 12-9-16,-2 26-2 15,-2 6-2-15,-2 11-15 0,-1 4-33 16,-1-3-13-16,-4-3 0 16,-2-13 14-16,-2-12 34 15,-2-19-12-15,-2-9-47 16,0-24-85-16,-2-11-31 15,3-19-135-15,1-9-75 16,11-7 234-16</inkml:trace>
  <inkml:trace contextRef="#ctx0" brushRef="#br0" timeOffset="18481.76">5997 14758 782 0,'13'-16'203'0,"-5"3"216"16,-2 6-66-16,-9 8-115 15,-5 5-48-15,-11 7-93 16,0 5-40-16,-4 6-44 16,4 2-11-16,14 3-7 15,4-3-4-15,17-3-1 16,3-2 2-16,7-3 8 16,-5 1 4-16,-1 1 5 15,-7 4 3-15,-12 5-2 16,-2 2 0-16,-15 1-19 15,-4 2-32-15,-12-6-73 16,-8-4-214-16,-11-3 197 16</inkml:trace>
  <inkml:trace contextRef="#ctx0" brushRef="#br0" timeOffset="18927">6639 14634 1522 0,'-1'17'161'15,"-4"4"108"-15,-5 13-151 16,-4 7-34-16,-9 10-61 16,-2 2-25-16,3-2-81 15,2-2-65-15,3-13 74 16</inkml:trace>
  <inkml:trace contextRef="#ctx0" brushRef="#br0" timeOffset="19105.26">6466 14673 1348 0,'25'27'112'0,"7"4"66"16,7 3-94-16,10 2-24 15,5-3-36-15,4-6-13 16,2-11-377-16,3-7 269 16</inkml:trace>
  <inkml:trace contextRef="#ctx0" brushRef="#br0" timeOffset="20551.19">7246 14317 1425 0,'0'0'35'0,"-3"10"21"16,2 11 32-16,2 12-1 15,3 8-13-15,-2 16-33 16,5 8-14-16,-4 6-15 0,3 3-5 16,-4-2-40-16,-1-3-59 15,-1-11 54-15</inkml:trace>
  <inkml:trace contextRef="#ctx0" brushRef="#br0" timeOffset="20766.91">6998 14648 1283 0,'-17'6'189'0,"5"-2"190"15,7-2-207-15,8-2-84 16,2-3-17-16,13-5-15 15,4-3-1-15,13-9-28 16,11 0-11-16,13-1-32 16,6 2-49-16,3 7-139 15,-7 5-167-15,-4 10 195 16</inkml:trace>
  <inkml:trace contextRef="#ctx0" brushRef="#br0" timeOffset="21403.9">7561 14689 1096 0,'-14'0'148'0,"-3"0"127"15,-1-1-63-15,-1 3-62 0,-4 3-37 16,0 2-53-16,3 4-23 16,1 6-28-16,6 2-8 15,2 7-5-15,6 1-2 16,5 2-1-16,1-3 0 15,8-9 0-15,5-5 0 16,2-10 1-16,3-7 2 16,4-11 5-16,2-7 7 15,-2-11 16-15,-3 0 8 0,-2-1 13 16,-4 4 0-16,-7 12-6 16,-6 6-7-1,-6 16-16-15,-3 10-7 16,-1 14-9-16,4 6-3 0,5 5-1 15,3 0 1-15,13-7-1 16,7-5 1-16,7-13-1 16,3-8 1-16,3-14 4 15,-8-6 1-15,-5-10 11 16,0-3 4-16,-10-4 12 16,-2 3 6-16,-8 5 13 15,-5 5 10-15,-4 8 5 16,-1 8-5-16,-4 11-20 15,3 8-14-15,-3 16-20 16,1 7-3-16,4 13-3 16,0 8-2-16,7 1 1 15,0 3 0-15,8 4 0 0,-1 0 1 16,1 4-13-16,-4 0-9 16,-9-8-1-16,-5-7 0 15,-10-14 17-15,-1-8 11 16,-10-15 6-16,-3-9 0 15,2-16 6-15,3-8-3 16,4-17-5-16,6-7-2 16,5-12-9-16,5-6-4 15,10-2-31-15,9 0-34 0,15 7-95 16,11 3-54-16,11 8 114 16</inkml:trace>
  <inkml:trace contextRef="#ctx0" brushRef="#br0" timeOffset="21867.53">8073 14698 1173 0,'-20'0'149'0,"-5"1"114"15,1 4-55-15,-1 2-90 16,3 0-34-16,5 0-44 15,1-4-15-15,10-1-17 16,5-2-5-16,4 1-5 16,5 0 0-16,2-1 8 15,3 0 6-15,-2 2 3 0,0 2 1 16,-1 0-2-16,-2 0-4 16,0-1 1-16,-1 1 8 15,-2 0 17-15,-4 0 9 16,-2 2 3-16,-6 3-7 15,-8 5-17-15,-2 4-9 16,-4 7-8-16,-1 0-3 0,6 1-4 16,2-2-1-16,12-5-7 15,4-2 0-15,12-4-1 16,2-2 3-16,6-3 7 16,-1-2 2-16,-3 1 7 15,-2 1 0-15,-11 4 3 16,-5 2 2-16,-15 5-2 15,-5 3-14-15,-7-2-75 16,-2-1-51-16,0-7-146 16,2-5-115-16,12-12 217 15</inkml:trace>
  <inkml:trace contextRef="#ctx0" brushRef="#br0" timeOffset="22047.67">8069 14744 1132 0,'43'-32'158'0,"-8"12"147"15,-10 7-40-15,-17 19-44 16,-3 11-25-16,-9 14-54 16,-6 7-41-16,1 9-64 0,-5 0-17 15,7-3-19-15,5-7-19 16,6-16-70-16,7-10-44 16,7-17-105-16,2-10-116 15,8-13 208-15</inkml:trace>
  <inkml:trace contextRef="#ctx0" brushRef="#br0" timeOffset="22196.36">8102 14623 1242 0,'-21'11'86'16,"4"-3"76"-16,14-4-144 15,3-8-46-15,19-6-121 16,7-7-109-16,14-3 137 15</inkml:trace>
  <inkml:trace contextRef="#ctx0" brushRef="#br0" timeOffset="22650.49">8392 14818 1238 0,'-3'2'121'16,"-1"-2"119"-16,6-4-134 15,3-3-3-15,5 0-18 16,4 1-12-16,1 4-27 16,4 3-8-16,-4 7-13 15,-5 7-4-15,-11 8-6 0,-9 6-4 16,-9 11-22-16,-1 2-13 16,-2 4-7-16,4-1-1 15,7-9 17-15,6-1 7 16,11-11 1-16,8-7-1 15,11-11 2-15,8-9 2 16,11-16 16-16,3-5 15 16,-3-10 16-16,-6 1 12 0,-8-5 7 15,-3-1 3-15,-9 3 16 16,-2 0-3-16,-12 10 9 16,-4 6-3-16,-4 9-3 15,-4 6-7-15,-6 15-25 16,-1 8-14-16,2 20-31 15,-3 9-5-15,5 12-6 16,9 0-2-16,6-3-26 16,7-9-17-16,14-16-49 15,6-10-35-15,11-16-127 16,8-6-32-16,12-10 151 16</inkml:trace>
  <inkml:trace contextRef="#ctx0" brushRef="#br0" timeOffset="25530.92">424 15817 477 0,'0'0'9'0,"1"-2"16"0,3-1 67 16,5-1 34-16,4-4 51 15,2 0 2-15,6-1-28 16,0 1-25-16,4 1-51 16,0 2-20-16,-2 4-35 15,0 1-9-15,-3 5-47 16,-2-1-48-16,-5 1-295 16,-2 0 234-16</inkml:trace>
  <inkml:trace contextRef="#ctx0" brushRef="#br0" timeOffset="25748.44">434 15914 868 0,'-9'10'131'0,"5"-1"142"0,6-3-127 15,3-1-11-15,8 1-20 16,2-2-18-16,3-1-25 15,8-2-44-15,7-3-12 16,10-6-4-16,12 3-26 0,9-7-143 16,2 0-315-16,1-4 273 15</inkml:trace>
  <inkml:trace contextRef="#ctx0" brushRef="#br0" timeOffset="26722.85">1317 15735 646 0,'7'-8'125'0,"1"1"101"16,2 1-23-16,1 4-80 16,0 1-22-16,4 2-34 0,2 1-15 15,-2 3-22-15,1 0-7 16,-5 3-10-16,-3 2 1 16,-4 5 3-16,-4 5-2 15,-8 5 0-15,-6 4-3 16,-4 6-5-1,-5 1-2-15,-3 3-7 0,-1 1-2 16,2-1-1-16,2 1 0 16,4-9 4-16,6-3 0 15,7-8-4-15,4-3-3 0,10-6 6 16,4-2 2-16,8-6 10 16,6-2 10-16,2-5 7 15,5-2 0-15,4-5-4 16,1-2-3-16,7-4 1 15,0 0-39-15,0-4-173 16,-4-3 137-16</inkml:trace>
  <inkml:trace contextRef="#ctx0" brushRef="#br0" timeOffset="27222.92">1789 15653 1247 0,'-8'4'104'0,"-1"3"59"16,0 5-18-16,-3 3-56 16,3 3-16-16,5 5-31 15,-3 1-13-15,6 2-16 16,-3-1-6-16,6-3 1 0,6 0 0 16,3-2 7-16,6-1 6 15,0-5 1-15,2-2 2 16,4-3-1-16,0 0-4 15,4 1-4-15,-2-1 0 16,-8 8 0-16,-4-1 2 16,-11 8-8-16,-3 8-34 15,-8 8-139-15,-4 4 106 16</inkml:trace>
  <inkml:trace contextRef="#ctx0" brushRef="#br0" timeOffset="27726.82">1770 15765 946 0,'0'-11'162'16,"0"2"127"-16,4 2-121 16,3 2-17-16,1 1-58 15,2 0-16-15,8-3-20 16,5-3-9-16,12-2-12 15,6-3-2-15,14 0-6 16,-5 1-2-16,3 3-1 16,-7 3-2-16,-14 8-4 15,-2 3-1-15,-13 8-2 16,-1 4 2-16,-8 12-1 0,-2 6-1 16,-2 14-3-16,0 5-4 15,0 5-4-15,0-1-3 16,5-5-2-16,2-5 0 15,3-11-2-15,4-6-1 16,1-14-1-16,5-6 0 16,0-10 2-16,0-7 1 0,-3-7 9 15,0-6 9-15,-14-4 15 16,-4 0 6-16,-9 3 6 16,-7 4-2-16,-14 6-9 15,-3 4-7-15,-8 10-15 16,2 3-8-16,8 14-37 15,3 7-49-15,6 7-132 16,8 9 121-16</inkml:trace>
  <inkml:trace contextRef="#ctx0" brushRef="#br0" timeOffset="32077.69">3433 15545 800 0,'0'-5'113'0,"3"-1"98"16,-3-1-21-16,1 3-42 15,3 0-11-15,-4 8-8 16,2 3-8-16,-5 11-27 0,-5 8-18 16,-11 9-41-16,-1 7-12 15,-12 8-14-15,-3-1-3 16,-3 2-8-16,-4-6-21 16,10-7-33-16,5-8-16 15,9-15-52-15,2-8-39 16,8-16-247-16,4-10 245 15</inkml:trace>
  <inkml:trace contextRef="#ctx0" brushRef="#br0" timeOffset="32271.76">3262 15463 1132 0,'-3'5'185'16,"-1"-1"157"-16,2 0-188 15,3 2-37-15,7 7-78 16,6 6-16-16,12 9-18 16,1 8-3-16,4 7-1 15,0 4 5-15,2 8-79 16,3-1-73-16,6 2 83 16</inkml:trace>
  <inkml:trace contextRef="#ctx0" brushRef="#br0" timeOffset="32804.02">4134 15514 767 0,'0'-2'155'0,"0"-1"112"16,0 0-77-16,0 0-37 15,-2 1-55-15,2 2-15 16,-1 0-27-16,0 5-2 0,-2 5-11 16,-1 4-7-16,-3 8-12 15,2 8-9-15,-5 9-10 16,-1 2-2-16,-2 7-1 16,-1-2-1-1,3-3-1-15,0-5 1 0,2-12 1 16,3-5 1-16,3-10-1 15,1-4-2-15,4-3-5 16,1-1-2-16,8-2-1 16,6 1 1-16,11 1 2 15,5-1 1-15,10 1 1 16,3 1 3-16,0 0-50 16,-3-1-31-16,-4-1-86 15,-6-2-73-15,-8-4 137 16</inkml:trace>
  <inkml:trace contextRef="#ctx0" brushRef="#br0" timeOffset="33027.09">4350 15738 1393 0,'-5'1'113'0,"3"1"58"0,1 3-14 16,5 7-42-16,7 7-12 15,-1 8-22-15,1 6-21 16,-3 11-35-16,0 5-13 0,-4 8-39 16,1 1-45-16,2 3-167 15,2-1 140-15</inkml:trace>
  <inkml:trace contextRef="#ctx0" brushRef="#br0" timeOffset="34050.08">5304 15788 583 0,'0'-5'109'16,"2"0"89"-16,-2-1-45 15,1 2-20-15,-1 2-5 16,0-1 2-16,0 3 0 15,0 2 4-15,0 5-21 16,0 4-15-16,-5 10-40 16,-3 7-21-16,-4 12-22 15,-5 6-6-15,-5 10-4 16,-1 1-17-16,-2 0-70 16,0-6-60-16,0-12 69 15</inkml:trace>
  <inkml:trace contextRef="#ctx0" brushRef="#br0" timeOffset="34509.86">5065 15796 1190 0,'14'1'104'0,"2"2"56"15,9 2-77-15,-2 3-17 16,11 9-34-16,6 6-5 16,0 11-15-16,10 5-5 0,9 16 19 15,8 5-67-15,15 17 37 16</inkml:trace>
  <inkml:trace contextRef="#ctx0" brushRef="#br0" timeOffset="35476.2">6200 15641 1151 0,'0'-1'123'15,"-1"0"77"-15,-1 0-73 16,0-1-22-16,-4 1-23 16,1 1 0-16,-1 4-10 15,0 4-6-15,3 10-15 16,-2 7-12-16,3 15-20 16,-2 5-8-16,1 11-7 15,2 4-3-15,-2 0-1 16,2 2-18-16,2-7-49 15,1-5-21-15,1-12-68 16,2-9-34-16,-3-17 113 0</inkml:trace>
  <inkml:trace contextRef="#ctx0" brushRef="#br0" timeOffset="36036.43">6622 15677 1079 0,'-2'-3'127'0,"1"-3"139"15,-1 0-98-15,-3-1-16 16,0 0-26-16,-5 0-47 15,-3 2-19-15,-5 2-32 16,-3 3-12-16,1 9-15 16,-2 3-5-16,2 13-18 15,3 3-17-15,2 6-37 16,2 1-17-16,11-6 4 16,1-4 17-16,7-12 37 15,3-4 22-15,2-8 13 16,4-2 9-16,-1-5 20 15,0-3 5-15,-1-4 4 16,-2-1-6-16,1-4-14 0,-2-1 0 16,1-1 17-16,0 3 12 15,-5 5 22-15,2 2 6 16,-3 6-7-16,0 2-7 16,-2 3-14-16,-1 4-8 15,0 5-7-15,1 4-1 16,-6 6-8-16,0 5-2 15,-1 6-10-15,-1 5-5 16,2 8-5-16,-1 3-1 16,3 6 4-16,0-1-25 0,1 3-57 15,2-4-36-15,3-10-104 16,4-7-82-16,2-17-192 16,0-11 263-16</inkml:trace>
  <inkml:trace contextRef="#ctx0" brushRef="#br0" timeOffset="36410.02">6986 15460 1623 0,'-1'-1'145'0,"1"2"95"0,-4 4-36 16,2 10-65-16,-1 2-25 15,2 8-45-15,1 4-14 16,-2 10-27-16,2 4-10 0,0 10-10 15,-1 3-3 1,1 4-3-16,0 0 3 16,3-3-55-16,-2-2-43 15,4-9-80-15,2-5-94 0,2-17-93 16,0-8-97-16,4-17 239 16</inkml:trace>
  <inkml:trace contextRef="#ctx0" brushRef="#br0" timeOffset="36819.17">7121 15895 758 0,'-9'1'187'15,"-1"-1"172"-15,0 1-125 16,0 0-30-16,-2 1-51 16,2-1-22-16,3-1-39 15,1 1-20-15,3-3-28 16,0-3-7-16,3-2-6 15,2-3 1-15,5-3 8 16,2 0 1-16,6 2-8 16,5 0-8-16,4 3-13 0,3 3-4 15,1 5-4-15,-1 5 1 16,-5 8 1-16,-4 4 2 16,-4 9 1-16,-6 1 1 15,-8 5-1 1,-6 0 0-16,-8-5 0 0,-3 0 0 15,-6-5-1-15,-3-3-1 16,-6-7-3-16,1-8-2 16,2-5-4-16,2-5-10 0,3-8-31 15,5 1-29-15,7-4-87 16,3-1 546-16,17-2-316 16</inkml:trace>
  <inkml:trace contextRef="#ctx0" brushRef="#br0" timeOffset="55940.14">515 16767 422 0,'2'-2'126'0,"0"-1"123"15,0 1-32-15,-1 2-56 16,2 1-25-16,2 1-30 15,0-1-19-15,5-3-23 16,5 1-5-16,8 0-14 16,6-1-5-16,10-1-15 15,4-2-9-15,2 0-8 16,-1-1-1-16,-6 5-1 0,-8 2-2 16,-6 3-39-16,-6 3-32 15,-5 0-172-15,0 1 138 16</inkml:trace>
  <inkml:trace contextRef="#ctx0" brushRef="#br0" timeOffset="56178.8">556 16892 457 0,'-11'4'136'16,"1"0"108"-16,6-2-68 15,1 1-21-15,3 3-41 16,3 0-2-16,8 1-20 16,7-1-8-16,15-3-14 15,12-3-14-15,12-5-23 16,3-4-11-16,4-4-11 16,-7 4 9-16,2 3-153 15,5 5 105-15</inkml:trace>
  <inkml:trace contextRef="#ctx0" brushRef="#br0" timeOffset="59284.18">2581 16519 340 0,'-3'-12'101'0,"0"0"106"16,-2 3-4-16,2 7-9 15,-1 2-13-15,-3 5-16 16,1 4-9-16,-4 5-24 16,-1 2-9-16,2 4-24 15,0-1-18-15,3 2-34 16,2 1-17-16,4 3-21 15,4 1-4-15,0 6-2 16,3 1-1-16,-1 6 1 16,0 0 0-16,0 3-1 15,-1-1-9-15,2-4-66 16,0-3-37-16,2-12-138 16,-1-6-130-16,2-17 219 0</inkml:trace>
  <inkml:trace contextRef="#ctx0" brushRef="#br0" timeOffset="59537.58">2791 16493 791 0,'12'-18'137'16,"-1"7"119"-16,-1 3-34 0,-7 9-60 15,2 7-17-15,-9 9-24 16,-3 6-17-16,-3 14-44 15,-3 4-17-15,1 8-28 16,1 4-6-16,3 4-5 16,-1-4 0-16,3-1-14 15,4-3-36-15,2-5-98 16,2-4-86-16,7-9 113 16</inkml:trace>
  <inkml:trace contextRef="#ctx0" brushRef="#br0" timeOffset="59847.3">3115 16559 1119 0,'2'0'136'16,"-2"4"80"-16,-5 6-46 15,-6 6-84-15,-6 3-32 16,-2 4-27-16,0-1-6 15,-8-4-11-15,0-3-2 16,-1-2-3-16,-2-2-2 16,5-1 5-16,2 0 7 0,8-1 7 15,6 0 2-15,12 4 0 16,5 1-3-16,9 6 0 16,7 4-1-1,3 3-6-15,-1 0-5 0,4 2-5 16,-2 2 1-16,-2 1-4 15,2 0-42-15,2 0-220 16,6-4 176-16</inkml:trace>
  <inkml:trace contextRef="#ctx0" brushRef="#br0" timeOffset="60206.78">4112 16749 919 0,'-5'13'125'0,"-4"3"104"15,-5 1-117-15,-4 7-56 16,-2 2-34-16,-1 6-49 15,0 1-67-15,4-2 57 16</inkml:trace>
  <inkml:trace contextRef="#ctx0" brushRef="#br0" timeOffset="60401.58">3913 16771 856 0,'0'9'165'15,"0"1"175"-15,4 5-120 16,5 7-62-16,2 1-37 16,7 5-52-16,2-2-22 0,5-1-33 15,5-1-8-15,8-5-1 16,3-1-51-16,14-3 33 16</inkml:trace>
  <inkml:trace contextRef="#ctx0" brushRef="#br0" timeOffset="60735.51">4876 16659 1290 0,'-4'1'157'16,"-1"2"89"-16,1 7-90 15,3 3-48-15,-2 13-64 16,3 7-18-16,3 10-19 15,0 8-3-15,4 8-45 16,2 5-56-16,3 4-246 16,3-3 203-16</inkml:trace>
  <inkml:trace contextRef="#ctx0" brushRef="#br0" timeOffset="61213.14">5343 16726 1219 0,'4'-5'131'0,"-4"0"96"16,-6-1-22-16,-4 3-61 15,-5 1-29-15,-6 3-43 16,-4 3-13-16,-1 7-25 15,-5 0-6-15,4 4-18 16,1 2-9-16,8 2-12 16,4 5-5-16,14 2-2 15,6 0 1-15,8-4 5 16,5-6 1-16,3-10 3 16,-1-4 3-16,2-8 2 15,1-5 1-15,-3-5 4 16,-1-4 1-16,-3-3 1 15,0-2 0-15,-5 3-1 16,0 4 15-16,-5 8 14 16,-6 9 17-16,-1-1 9 0,0 12-13 15,1 10-16 1,2 7-17-16,1 10-8 0,-1 4-2 16,3 6-1-16,-2 0 3 15,3 0-49-15,0-6-31 16,5-10-113-16,0-6-138 15,11-16 190-15</inkml:trace>
  <inkml:trace contextRef="#ctx0" brushRef="#br0" timeOffset="61635.14">5637 16568 1162 0,'0'-9'167'0,"0"5"146"15,-2 6-54-15,0 15-102 16,2 7-35-16,-1 14-63 16,1 4-21-16,0 6-24 15,3 3-6-15,0 1-5 16,3-2 3-16,-1 1-47 16,4-4-36-16,-1-6-51 15,3-7-20-15,-1-11 28 16,-1-8 33-16,-2-15 53 15,-3-7 17-15,-2-19 41 16,-4-8 5-16,4-9 41 16,1 0 17-16,7 6 15 15,3 5 8-15,4 11-31 16,0 5-14-16,1 8-27 0,0 4-6 16,-2 6-4-16,-1 5-1 15,-7 5-2-15,-2 4 1 16,-12 7 0-16,-4 4-3 15,-8 8-7-15,-5 1-4 16,-2 1-41-16,-6-5-31 16,3-7-107-16,-3-7-29 15,-1-13-122-15,-2-9 156 16</inkml:trace>
  <inkml:trace contextRef="#ctx0" brushRef="#br0" timeOffset="62097.27">4058 16801 748 0,'-3'-5'146'15,"0"1"109"-15,-2 4-38 0,-1 2-33 16,-1 4-33-16,0 1-19 16,-1 5-39-16,0 2-17 15,-3 8-32-15,-2 2-15 16,-3 10-16-16,-3 0 8 15,-3 2-102-15,1 2-77 16,4-5 91-16</inkml:trace>
  <inkml:trace contextRef="#ctx0" brushRef="#br0" timeOffset="63039.48">6118 17342 994 0,'-5'8'114'0,"4"-2"70"16,1-1-62-16,9-5-54 15,3 2-17-15,6-2-1 16,4 2-3-16,4 1-17 16,7-2-8-16,8 2-11 15,4-3-3-15,2 1-27 16,-4-2-40-16,-9-1-99 16,-9 1-84-16,-10 1 123 15</inkml:trace>
  <inkml:trace contextRef="#ctx0" brushRef="#br0" timeOffset="63236.9">6181 17487 1166 0,'5'2'170'0,"1"0"151"15,7 0-174-15,7 0-15 16,4 0-71-16,6 0-17 15,8-1-30-15,1 1-3 16,1 0-64-16,-2 0-55 16,-3-2 59-16</inkml:trace>
  <inkml:trace contextRef="#ctx0" brushRef="#br0" timeOffset="63571.58">6963 17133 1025 0,'-4'0'153'0,"0"1"140"16,1 2-37-16,2 6-54 16,0 4-29-16,2 9-56 0,-1 6-27 15,0 11-45-15,0 3-16 16,1 8-21-16,1 6-4 16,0 4-35-16,1 3-43 15,1-4-105-15,3-5-66 16,4-12-299-16,3-11 313 15</inkml:trace>
  <inkml:trace contextRef="#ctx0" brushRef="#br0" timeOffset="64087">7384 17145 1120 0,'2'0'121'0,"-2"-1"101"15,-5-1-27-15,0-1-26 16,-3-2-19-16,-2 0-35 16,-2-1-26-16,-5 0-32 15,-2 2-16-15,-8 4-22 16,2 3-6-16,-2 11-12 15,1 4-4-15,6 13-10 16,4 7-2-16,14 6-23 16,8 3-9-16,8-7 4 15,4-6 2-15,3-13 26 16,2-8 10-16,0-13 4 0,-4-7 0 16,2-14 8-16,-9-7 4 15,1-8 8-15,-1-1 6 16,-5 6 11-16,2 3 7 15,-3 11 23-15,-5 7 13 16,-1 11-6-16,-1 6-9 16,-3 14-30-16,-1 3-20 15,4 15-11-15,-4 3 0 16,4 5-3-16,1 3 1 0,1 1-1 16,2-3 0-1,0-1-33-15,1-2-32 0,-2-3-85 16,1 0-65-16,1-3-213 15,1-2 240-15</inkml:trace>
  <inkml:trace contextRef="#ctx0" brushRef="#br0" timeOffset="64469.52">7715 17068 715 0,'10'2'145'16,"-1"2"129"-16,0 2-31 15,-4 5-15-15,-2 4-30 16,-3 3-21-16,-1 2-12 15,-4 3-37-15,0 5-18 16,1 5-34-16,-3 3-19 16,-1 9-29-16,0 0-10 0,-3 5-11 15,0 0-2 1,3-1-3-16,0-3-1 0,1-9-1 16,0-6-2-16,2-11-24 15,-1-5-16-15,6-14-55 16,0-1-27-16,2-15-73 15,7-8-65-15,4-14 153 16</inkml:trace>
  <inkml:trace contextRef="#ctx0" brushRef="#br0" timeOffset="64802.87">8097 17000 1002 0,'-3'10'181'16,"-5"0"146"-16,-1 4-109 0,-5 3-33 15,-8 6-45-15,-2 4-19 16,-5 2-37-16,-2 2-18 16,-5 2-34-16,-2-1-11 15,5-4-13-15,2-1-4 16,10-6-3-16,5-4-2 15,4-3-3-15,4-3-3 16,7 0-4-16,4 0 4 0,8 2 5 16,3 2 4-1,6 5 8-15,4 1-2 0,6 3-2 16,0 2-1-16,-1 0-14 16,0 1-51-16,-1 1 126 15,4-1-73-15</inkml:trace>
  <inkml:trace contextRef="#ctx0" brushRef="#br0" timeOffset="65307.5">8275 16935 1046 0,'2'1'141'15,"1"5"125"-15,-1 2-31 16,-1 10-72-16,0 5-25 16,1 11-51-16,2 5-17 0,-2 8-26 15,0 3-14-15,0 6-20 16,0 0-1-16,-2 7-56 16,1 0-44-16,1 1-135 15,1 0-126-15,3-14 194 16</inkml:trace>
  <inkml:trace contextRef="#ctx0" brushRef="#br0" timeOffset="65773.22">8325 17352 797 0,'-7'-6'138'16,"-3"1"110"-16,4 3-51 16,-1 0-14-16,3 1-13 15,-1 1-10-15,3-1-31 0,2 1-14 16,2-3-29-16,3 1-12 16,4-2-16-16,6-1-8 15,4-3-16-15,5-1-7 16,5 4-9-16,7 0-4 15,0 2-3-15,2 4 0 16,-3 4-3-16,-5 2 2 16,-11 4 2-16,-4 2 1 15,-6 3 3-15,-2 3 0 16,-7 6-1-16,-4 0-1 0,-5 3-4 16,-4-1-2-1,-9 0-2-15,1-2-1 0,-9-5-4 16,-3-3-1-16,4-7-2 15,1-4 0-15,5-8-3 16,4-3-2-16,3-9-5 16,3-4 0-16,7-5-15 15,4-4-32-15,8-5 47 16,8-2-14-16</inkml:trace>
  <inkml:trace contextRef="#ctx0" brushRef="#br0" timeOffset="73794.27">6431 18013 313 0,'-1'0'61'0,"-3"2"53"15,3 0-18-15,-4 1-16 16,1 0 13-16,0 2 27 16,3-1 13-16,2 0 4 15,5 1-4-15,2 0-9 16,1 1-13-16,6-1-20 15,2-1-12-15,6 1-26 16,3 1-14-16,3 3-21 16,4 1-4-16,0 1-3 15,-2-3 0-15,-5 1 0 16,-1-2-11-16,-4-4-78 16,-2 3-73-16,-6-9 77 15</inkml:trace>
  <inkml:trace contextRef="#ctx0" brushRef="#br0" timeOffset="78838.12">7826 18073 631 0,'1'-8'150'0,"-1"-3"157"16,3-2-80-16,-3 2-43 15,1 0-36-15,4 3-41 16,4 2-23-16,9 3-37 16,3 3-15-16,10 4-20 15,6 3-3-15,8 3-4 16,6 0-1-16,-3 0 0 16,-1 1-1-16,-13-2 2 15,-7 1 0-15,-3-1 2 16,-5 0-17-16,-4 1-85 15,-2-2-80-15,-8 1 88 0</inkml:trace>
  <inkml:trace contextRef="#ctx0" brushRef="#br0" timeOffset="81642.84">8448 17808 117 0,'-5'0'27'0,"0"-1"-7"16,-2 2-8-16</inkml:trace>
  <inkml:trace contextRef="#ctx0" brushRef="#br0" timeOffset="82096.22">8044 17844 727 0,'-7'-13'105'0,"1"-5"99"15,2-4-40-15,-1-1-52 16,3 0-27-16,1 8-43 16,-1 4-17-16,0 7-17 15,-2 4-2-15,-2 6 0 16,0 4 10-16,1 5 26 15,-2 1 16-15,2 0 27 16,2-1 6-16,0-1-4 16,3-2-6-16,2-6-14 15,1 0-11-15,5-4-6 16,6-1-3-16,11 0-6 16,8-1-6-16,8 1-17 15,1 1-7-15,-1 3-5 16,-1 4 3-16,-5 3-15 0,0 1-35 15,2 3-114-15,-3 2-87 16,3 1 118-16</inkml:trace>
  <inkml:trace contextRef="#ctx0" brushRef="#br0" timeOffset="82679.07">8737 17910 785 0,'-3'2'132'16,"1"0"108"-16,0-1-58 16,3-2-54-16,4-1-20 15,3-4-18-15,4-1-14 0,8 0-37 16,5 2-15-16,1 5-17 15,4 3-1-15,-3 6 0 16,-4 3 2-16,-9 8 2 16,-6 7 0-16,-12 7 1 15,-6 7-1-15,-13 1-7 16,-7 2-5-16,-1-4-4 16,0-5 0-16,1-10 4 15,4-5 3-15,9-7 1 16,4-4-2-16,12-8 4 15,-2 1 2-15,7-3 16 16,4-2 7-16,7 0 4 16,2 1-1-16,7-2-15 15,5-3-4-15,6 6-9 16,3-4 2-16,6 4-41 16,-1-1-36-16,-1-7-181 15,-4 2 145-15</inkml:trace>
  <inkml:trace contextRef="#ctx0" brushRef="#br0" timeOffset="82827.36">9216 18023 1188 0,'1'0'219'0,"-1"2"162"16,0 3-129-16,-1 2-55 16,-2 3-98-16,1 2-32 15,-2-1-46-15,2-3-32 0,2-3-103 16,2-2-69-16,6-7 85 15</inkml:trace>
  <inkml:trace contextRef="#ctx0" brushRef="#br0" timeOffset="83616.07">9515 17967 694 0,'4'-9'140'0,"1"-2"101"15,3-1-52-15,-1 2-28 0,6 0-43 16,4 3-20-16,-1 4-39 15,1 3-17 1,-2 6-21-16,-2 6-4 0,-7 10-3 16,-2 6 1-16,-4 9-4 15,-4 1 0-15,-4 5-5 16,-2-3 0-16,-4-8-3 16,0-4 1-16,2-14 0 15,2-1-1-15,8-8 5 16,2-4 2-16,4 0 22 15,7-5 11-15,6-1 28 16,0-1 13-16,6-1 3 16,-1 0-6-16,0 0-22 15,-2 4-13-15,-5 4-15 16,-3 4-2-16,-11 10-1 16,-2 3-2-16,-11 12-8 15,-4 3-5-15,-3 5-37 16,0-1-20-16,-3-6-58 0,3-3-45 15,3-7-85-15,0-6-51 16,5-15-164-16,6-8 235 16</inkml:trace>
  <inkml:trace contextRef="#ctx0" brushRef="#br0" timeOffset="83961.76">9883 17928 891 0,'4'0'177'16,"-1"2"143"-16,1 1-94 15,-4 1-41-15,0 1-58 16,2-1-29-16,-1-1-40 16,4-1-13-16,5-2-3 15,4 0-4-15,4 0 1 16,1 0-4-16,2 0-17 15,0 3 0-15,2 4-7 16,-3 2 0-16,-2 5 3 16,-5 4 1-16,-7 8 2 15,-3 4-1-15,-5 6-6 16,-6 1-7-16,-1 7-35 16,0 0-20-16,3 0-40 15,3-4-21-15,3-11-29 16,0-7-20-16,2-11-59 15,3-7-44-15,0-9 148 0</inkml:trace>
  <inkml:trace contextRef="#ctx0" brushRef="#br0" timeOffset="84275.1">10241 18008 751 0,'7'-9'168'16,"0"2"161"-16,-5 3-45 0,-3 5-79 15,0 3-37-15,-6 6-59 16,-1 3-37-16,-3 7-46 16,-3 5-10-16,5 1-11 15,3 2-1-15,6-8-5 16,7-1 0-16,10-8 8 16,2-5-2-16,9 0 28 15,-2-6 8 1,1 1 8-16,-1 2 6 0,-5 3-22 15,-2 2-4-15,-5 7-12 16,-9 4 0-16,-2 6-6 16,-5 4-23-16,-7 3-76 15,3 1-52-15,-8-7-158 16,4-4 159-16</inkml:trace>
  <inkml:trace contextRef="#ctx0" brushRef="#br0" timeOffset="84465.8">10224 18104 1072 0,'9'-16'191'0,"7"-1"160"15,7-1-146-15,-3-2-46 16,6 0-63-16,-5-1-23 16,3 0-37-16,0-2-14 15,2 1-13-15,1-1-26 0,6 2-81 16,5 0-68-16,8 5 75 15</inkml:trace>
  <inkml:trace contextRef="#ctx0" brushRef="#br0" timeOffset="84797.09">10980 17998 1395 0,'-1'-4'146'0,"-4"4"104"0,2 0-32 15,-3 9-84-15,1 3-34 16,-1 7-55-16,1 7-18 16,1 8-16-16,-2 6-5 15,-1 8-38-15,-2 5-53 16,0 5-102-16,-2-3-72 16,3-3-272-16,2-8 307 15</inkml:trace>
  <inkml:trace contextRef="#ctx0" brushRef="#br0" timeOffset="85129.86">11177 17947 973 0,'16'-2'163'0,"-6"2"150"16,2 4-53-16,-12 9-103 15,-4 4-39-15,-12 10-65 16,-3 4-21-16,-20 7-18 16,-3-2-4-16,-4 4-5 15,1-7-2-15,12-10-2 16,7-4-1-16,12-12-3 16,13-6 2-16,-5 1 12 15,15-2 13-15,10 0 26 16,8 1 3-16,9 4-6 0,5-3-12 15,6 8-20-15,-5 2-6 16,-6 4-35-16,-6 2-37 16,-7-1-97-16,2-2-61 15,-8-1 112-15</inkml:trace>
  <inkml:trace contextRef="#ctx0" brushRef="#br0" timeOffset="85759.53">11387 18049 1169 0,'0'-8'221'0,"-1"0"183"0,-1 8-145 16,0 5-44-16,0 10-91 15,0 5-38-15,2 12-55 16,0 5-16-16,1 9-14 16,2-1-2-16,-1 2-24 15,4-4-13-15,3-9-16 16,-1-6-8-16,1-16 9 15,-1-3 13-15,-1-11 17 16,0-7 11-16,-7-12 24 16,-2-10 14-16,-7-12 23 15,-2-3 9-15,2-12 5 16,2 0-2-16,8 0-1 16,5 3-3-16,10 13-6 15,2 6-7-15,8 13-20 16,4 5-7-16,2 11-9 15,-1 6-3-15,-4 8-1 0,-6 4 0 16,-7 9 2-16,-3 5-1 16,-8 7-10-16,-5 4-11 15,-10 6-18-15,-1-2-9 16,-8-5-5-16,-1-7 4 16,-3-13 12-16,0-6 8 15,8-5 14-15,6-2 2 0,11-2 2 16,1-5 1-1,13-1 8-15,5-3 6 16,11 0 12-16,1 4 2 0,6 1 4 16,-2 0 0-16,-1 7-5 15,-3 3-3-15,-3 2-7 16,-5 7-3-16,-7 3 3 16,-3 4 4-16,-12 12 2 15,-1-1 1 1,-13 5-1-16,-4-4-3 15,-9-4-6-15,-7 0-2 0,-9-10-11 16,-8-6-18 0,-19-15-59-16,1-11-40 0,5-4-77 15,10-5-31-15,27 3 127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1FCD00B-E3FB-401B-A8B0-A4A9E6A4C4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AD6494F-1BDB-484B-A65C-7203135365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1E7917-108F-486B-845A-8CD8C49F12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577AC653-AD65-48DA-BB86-1AF5A7F45E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23D4A25-641A-4E88-A064-EC7A7FC4DD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29E9E9EF-F772-45F8-9656-697B19192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554327-83D6-49AE-A8BE-12611CBD45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C6F9A67-5C0B-4CB3-B5FE-D0BEF87F4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44FA97-5143-47B4-90AC-A4E074541893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5FF38D-18FE-4732-BE51-F1CF86BA8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D5B7AF0-3E6B-40F2-87A7-4B5693F90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177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626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197DE3-A656-4BE4-8A81-B9F72148C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3B86D2-D3F7-46E3-B2B3-FA47CE8AF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141185-DA91-461F-97BD-72FDAFF75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F9F12-02D1-48A4-ADA5-4C70FA94F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29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5F5DA4-F89C-4ACD-B6F4-B68BFA13B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270C0A-1C3B-4676-9969-69B337F30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A9C567-E7AB-4976-9202-351969509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B0520-F02C-41FC-8B8E-FA6A2783D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86C279-30A8-4C09-B128-C9F6B1089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F2BC91-24B3-42F4-B221-4EFF97C1E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1E4038-9B63-4D81-BF2F-7F0DB6BB4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1A43A-028E-49AD-9B8D-180C0EA16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FABE9E-B086-42CE-B08E-9B40794E91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66518-D5DE-4A4F-8CF9-10797B75F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63D85-4478-43CD-AEB0-27C734FF8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2DF83-C883-40B1-AE0B-7949573B8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11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1D8B4F-A834-4779-A453-AF53142A6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48BA32-24D5-4D6F-92DC-04208CC1D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38C64-7661-4AD2-8D34-A13E52636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038A-3B0C-4EF2-BAD6-8CC43629A0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74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B905D1-AD6C-40F0-8F8C-C5CBB1C3D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742CC2-9609-45B7-9FA6-3DE73AF38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F1F25-739B-45B0-858A-C4A8E7C0A9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62B38-B23D-4762-AAA2-A964416DA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28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1A6CFD-A05E-4123-B25D-602F0AFA3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B9310-1748-4329-B8C0-E5B1E32C6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9B7CBF-353B-46D3-8BE3-ECB2FFF51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3B47D-71FC-4726-B353-6ACB87F79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3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B54CF8-D06F-44D2-BA9A-446B6C7C6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8E1D04-1D46-41B1-A1E2-F6539497F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42718E-5BEF-4D79-84BA-E48147E7E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BBD64-C229-42C1-87B2-E96094A32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73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38FB8E-1C55-43D8-AD15-EF6273518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5B9FA8-7ED5-4EB3-8B40-CBF86A55D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139A96-389A-4F72-BCE4-DE59602D3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BD8D4-7A47-4AE4-8611-22DA723E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01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98275-46F7-4C97-A3DC-E7783C2BB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2839A6-D5D2-4D12-A0CA-64F982B6A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911EF-443F-4E1B-8090-7951C6EEB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728B7-7904-448C-93A6-B3265BD5D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7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AFF26B-9BE6-49D3-99FF-1E155F8613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782EA6-66D5-486C-BDD5-BDC902ACD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149185-09E4-4F8E-B545-1778E6CA3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52812-046B-488A-A3AE-2B3804B21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9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DF4080-E1FC-4735-AB66-0137D98D5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7C879A-4058-4B11-9107-C93A2A036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EBCCCC-99D3-45AF-B088-82C3D84C9A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26FA37-4AA1-4EA8-B81E-FB0C40810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81D3FD-2586-47D2-9DB0-C5DCBC8C59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443C6E9-4BBA-414D-A645-024EA3F9BA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customXml" Target="../ink/ink1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5AAD5B-E496-4D89-9BE8-97E820F3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0EE9AC-F616-41CF-A3CC-14C74DDAF79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990537-0872-4651-B74A-F5315B88D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1165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22: Cache Hierarchies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ED190951-CFB0-4523-AEB2-CEC5E890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4A54D28D-A0CD-43A8-A1F5-222E3F949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37400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 details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98682-BBDE-4361-9049-80966A2F699B}"/>
              </a:ext>
            </a:extLst>
          </p:cNvPr>
          <p:cNvSpPr txBox="1"/>
          <p:nvPr/>
        </p:nvSpPr>
        <p:spPr>
          <a:xfrm>
            <a:off x="2992647" y="4696431"/>
            <a:ext cx="4460837" cy="14465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size = #sets x #ways x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(sets)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Addr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width = tag + index + offset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F553F2E-A4DE-BD72-D0C7-8976DC7C4731}"/>
                  </a:ext>
                </a:extLst>
              </p14:cNvPr>
              <p14:cNvContentPartPr/>
              <p14:nvPr/>
            </p14:nvContentPartPr>
            <p14:xfrm>
              <a:off x="151560" y="709560"/>
              <a:ext cx="8847720" cy="593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F553F2E-A4DE-BD72-D0C7-8976DC7C47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200" y="700200"/>
                <a:ext cx="8866440" cy="5957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5D377AF-68BD-4021-BAE2-95841BBE1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95A3D93-4130-4EC4-811D-A4EA26DE5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1425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8                    5                 19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(sets)        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blksize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addrsize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-index-offset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= 19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2.375 KB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5F29E67-99B5-9702-145A-D026F38A732F}"/>
                  </a:ext>
                </a:extLst>
              </p14:cNvPr>
              <p14:cNvContentPartPr/>
              <p14:nvPr/>
            </p14:nvContentPartPr>
            <p14:xfrm>
              <a:off x="1569960" y="641880"/>
              <a:ext cx="7504560" cy="5762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5F29E67-99B5-9702-145A-D026F38A73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0600" y="632520"/>
                <a:ext cx="7523280" cy="578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86ED248-6993-6F1C-9525-E2CFEA0721B3}"/>
                  </a:ext>
                </a:extLst>
              </p14:cNvPr>
              <p14:cNvContentPartPr/>
              <p14:nvPr/>
            </p14:nvContentPartPr>
            <p14:xfrm>
              <a:off x="2720520" y="69310"/>
              <a:ext cx="41400" cy="25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86ED248-6993-6F1C-9525-E2CFEA0721B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11520" y="60670"/>
                <a:ext cx="59040" cy="4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828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23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CPI = 4.6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3246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1028860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3246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00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81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962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343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724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105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486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8674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2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3AA1D6-491F-F18F-E3AE-124B2556D391}"/>
                  </a:ext>
                </a:extLst>
              </p14:cNvPr>
              <p14:cNvContentPartPr/>
              <p14:nvPr/>
            </p14:nvContentPartPr>
            <p14:xfrm>
              <a:off x="268920" y="141840"/>
              <a:ext cx="8742600" cy="6716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3AA1D6-491F-F18F-E3AE-124B2556D3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560" y="132480"/>
                <a:ext cx="8761320" cy="673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476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68D28A-FD9B-86AA-8761-F80F2F00F6E8}"/>
                  </a:ext>
                </a:extLst>
              </p14:cNvPr>
              <p14:cNvContentPartPr/>
              <p14:nvPr/>
            </p14:nvContentPartPr>
            <p14:xfrm>
              <a:off x="82800" y="684360"/>
              <a:ext cx="8289360" cy="5783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68D28A-FD9B-86AA-8761-F80F2F00F6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440" y="675000"/>
                <a:ext cx="8308080" cy="580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214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7E800D-1BB3-F2FD-4BDE-D70C6425BF4A}"/>
                  </a:ext>
                </a:extLst>
              </p14:cNvPr>
              <p14:cNvContentPartPr/>
              <p14:nvPr/>
            </p14:nvContentPartPr>
            <p14:xfrm>
              <a:off x="873720" y="1166040"/>
              <a:ext cx="6158880" cy="2133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7E800D-1BB3-F2FD-4BDE-D70C6425BF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4360" y="1156680"/>
                <a:ext cx="6177600" cy="2151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CD5D26-93F2-A5FB-5093-377F45D2E1E9}"/>
                  </a:ext>
                </a:extLst>
              </p14:cNvPr>
              <p14:cNvContentPartPr/>
              <p14:nvPr/>
            </p14:nvContentPartPr>
            <p14:xfrm>
              <a:off x="1484640" y="2123280"/>
              <a:ext cx="7264080" cy="3877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CD5D26-93F2-A5FB-5093-377F45D2E1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75280" y="2113920"/>
                <a:ext cx="7282800" cy="3896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26AA32-6158-281B-584D-9798EC0273A1}"/>
                  </a:ext>
                </a:extLst>
              </p14:cNvPr>
              <p14:cNvContentPartPr/>
              <p14:nvPr/>
            </p14:nvContentPartPr>
            <p14:xfrm>
              <a:off x="277920" y="549720"/>
              <a:ext cx="8748720" cy="607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26AA32-6158-281B-584D-9798EC0273A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560" y="540360"/>
                <a:ext cx="8767440" cy="609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C17F30-0782-DB86-7AC9-04B30EEC0FA6}"/>
                  </a:ext>
                </a:extLst>
              </p14:cNvPr>
              <p14:cNvContentPartPr/>
              <p14:nvPr/>
            </p14:nvContentPartPr>
            <p14:xfrm>
              <a:off x="2846880" y="2320200"/>
              <a:ext cx="5686200" cy="33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C17F30-0782-DB86-7AC9-04B30EEC0F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37520" y="2310840"/>
                <a:ext cx="5704920" cy="353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73C6418-5ACD-78C2-D1B6-CFDD31289AED}"/>
                  </a:ext>
                </a:extLst>
              </p14:cNvPr>
              <p14:cNvContentPartPr/>
              <p14:nvPr/>
            </p14:nvContentPartPr>
            <p14:xfrm>
              <a:off x="99000" y="2111040"/>
              <a:ext cx="9003240" cy="450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73C6418-5ACD-78C2-D1B6-CFDD31289AE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640" y="2101680"/>
                <a:ext cx="9021960" cy="4524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D28D33-917C-096F-0AA7-7C8C59406167}"/>
                  </a:ext>
                </a:extLst>
              </p14:cNvPr>
              <p14:cNvContentPartPr/>
              <p14:nvPr/>
            </p14:nvContentPartPr>
            <p14:xfrm>
              <a:off x="5123520" y="702720"/>
              <a:ext cx="3950280" cy="3645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D28D33-917C-096F-0AA7-7C8C5940616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14160" y="693360"/>
                <a:ext cx="3969000" cy="3664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37559</TotalTime>
  <Words>905</Words>
  <Application>Microsoft Office PowerPoint</Application>
  <PresentationFormat>On-screen Show (4:3)</PresentationFormat>
  <Paragraphs>212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207</cp:revision>
  <dcterms:created xsi:type="dcterms:W3CDTF">2002-09-20T18:19:18Z</dcterms:created>
  <dcterms:modified xsi:type="dcterms:W3CDTF">2023-04-04T16:43:00Z</dcterms:modified>
</cp:coreProperties>
</file>