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402" r:id="rId5"/>
    <p:sldId id="422" r:id="rId6"/>
    <p:sldId id="423" r:id="rId7"/>
    <p:sldId id="441" r:id="rId8"/>
    <p:sldId id="431" r:id="rId9"/>
    <p:sldId id="432" r:id="rId10"/>
    <p:sldId id="433" r:id="rId11"/>
    <p:sldId id="442" r:id="rId12"/>
    <p:sldId id="443" r:id="rId13"/>
    <p:sldId id="434" r:id="rId14"/>
    <p:sldId id="43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5:11:31.2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6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3-30T15:14:24.747"/>
    </inkml:context>
  </inkml:definitions>
  <inkml:trace contextRef="#ctx0" brushRef="#br0">21629 4029 264 0</inkml:trace>
  <inkml:trace contextRef="#ctx0" brushRef="#br0" timeOffset="1182.03">21679 4474 428 0,'-7'6'74'16,"1"0"41"-16,-3-2 10 15,-4-2-13-15,-4-2-14 16,-5 4 2-16,-8-3-27 16,-2 3-2-16,-12 7 0 15,0-4 1-15,2 9 0 16,0 2 1-16,5 3-3 0,-1 5 1 15,-5 9 2-15,-2 4-2 16,-13 14-10-16,-8 2-5 16,-6 11-25-16,0 4-8 15,12 3-9 1,2 8-5-16,7 11 1 0,-6 4-3 16,-7 11-1-16,4 6-4 0,7 7 0 15,9 6 8-15,11 17 29 16,6 4 9-16,5 4 19 15,4 1 0-15,8-12-24 16,3-6-8-16,6 5-20 16,1 0-3-16,3 2-5 15,3 0 0-15,8-5 1 16,5-7-3-16,9-16-4 16,9-7-1-16,14-14-5 15,13-5 1-15,6-2 0 16,0-7 0-1,-5-6 1-15,-2-7 0 0,19-7 0 16,9-3 0 0,4-7-2-16,0-6 1 0,3-13 0 0,2-7 1 15,3-10 3-15,-4-3-2 16,-9-10-2-16,0-8 1 16,6-9-3-1,-4-8 4-15,-11-10 2 0,-6 0 0 16,-8-12 3-16,5-1-2 0,3-11 2 15,-7-6-1 1,-9-11-3-16,-6-6-8 0,-10-8-21 16,3-3-3-16,-8-12-9 15,0-9 1-15,-4-9 16 32,0-7 0-32,-5-5-1 15,-3 2 9-15,-1-2 1 16,-6-2 8-16,0 9 0 15,-3-1-12-15,-2 1-5 0,0 1 1 0,-6-1 9 16,0 1 14-16,-4-1 4 31,0 2 1-31,-4 5 3 0,1 5 1 16,-1 8-1 0,-1 8 1-16,-7 17 7 15,0 9 1-15,-17 22 14 0,-6 6 1 16,-26 3-3-16,-11 0-1 15,-13-1-12-15,-1-3-4 16,7 0-7-16,-3 1 2 16,-1 0-24-16,-3 3-1 15,3 1-34-15,15 4-22 0,9 3-70 16,-8-1-101-16,-5 3 143 16</inkml:trace>
  <inkml:trace contextRef="#ctx0" brushRef="#br0" timeOffset="2155.92">15905 4702 1196 0,'-49'-1'87'0,"0"1"27"16,0 1-7-16,-1 8-10 16,-1 3-9-16,-3 6 0 0,-6-1-13 15,-14 7-36-15,-8-6-14 16,-7 11-18-16,0 1-5 16,3 7-17-16,-4 14-13 15,-2 6-15-15,2 8-3 16,2 21 9-16,11 8 9 15,-2 14 14-15,5 10 3 16,9 12 6-16,7 3-1 16,22 14 1-16,5 2 3 0,16 5 0 15,6 7 1-15,9 0 0 16,8-1-3-16,14-4 0 16,5-5 0-16,18-10 2 15,10-6 0 1,13-8 1-16,5-9-1 0,6-12 3 15,2-8-1-15,15-19 2 16,10-6 0-16,10-17-4 16,11-6-2-16,9-26 0 15,-1-11-2-15,29-21-5 0,-15-21 3 16,1-22 1-16,14-12 4 16,-23-22 12-1,7-3 10-15,-2-21 20 0,-14-8 10 16,-12-15 16-1,-8-6 3-15,-16-10 3 0,-4-5-2 16,-16-13-13-16,-8-3-4 0,-30-2-11 16,-14-2 0-16,-14 10 5 31,-8 5-4-31,-10 4-3 16,-8 7-6-16,-11 2-11 0,-6 0-3 0,-22 13-8 15,-3 6 2-15,-10 14 0 16,-2 6 1-16,0 16-2 15,-6 7-11-15,-18 15-27 32,-10 8-28-32,-10 13-109 0,-13 2-90 0,-1-1 136 31</inkml:trace>
  <inkml:trace contextRef="#ctx0" brushRef="#br0" timeOffset="3008.4">14240 3764 827 0,'2'3'114'16,"-1"1"49"-16,-1 4-24 15,0 1-3-15,0 10-59 16,0 5-18-16,0 9-12 16,1 2-3-16,8 7-16 15,-1 0-10-15,3-3-15 16,0 1-3-16,-2-10 0 16,0-2 0-16,-4-9 3 0,0-4 1 15,-5-14-51-15,-3-5-31 16,-3-15-54-16,1-8-18 15,-4-11 49-15,1-6 32 16,-5-5 55-16,-3-4 17 16,-8 5 13-16,-4 2 13 0,5 7 21 15,2 6 15-15,18 6 28 16,7 3 4-16,16 2 6 31,6 0-4-31,0-1-20 0,0 0-15 0,4 3-26 31,3 1-12-31,3 3-17 16,6 1-3-16,2 3-86 16,-2 1-83-16,-1 5 91 15</inkml:trace>
  <inkml:trace contextRef="#ctx0" brushRef="#br0" timeOffset="3197.23">14220 3832 1064 0,'-1'9'53'16,"3"-4"102"-16,7-4-62 15,9-7 7-15,1-7 0 0,8-3-63 16,5-4-22 0,7-1-116-16,1 1-104 0,6 2 114 15</inkml:trace>
  <inkml:trace contextRef="#ctx0" brushRef="#br0" timeOffset="4021.65">14665 3746 513 0,'4'35'150'16,"-2"2"152"-16,5 7-127 15,-4-2-44-15,-1-2-55 16,2-3-27-16,-4-13-25 16,0-4-4-16,-4-10-1 15,0-5 1-15,-2-7-2 16,0-5-2-16,0-9-7 15,-2-4-4-15,3-6-3 16,0-5-1-16,7 1-1 16,3-1 1-16,8 5 7 0,6 6 7 15,3 5 6-15,2 6 0 16,0 7-7-16,-3 2-7 16,0 9-5-16,-2 3-1 15,-4 8 3-15,-1 3 0 16,-6 6 2-16,-4 1-1 15,1 1-1-15,-2-4 0 0,5-7-1 16,2-6 0-16,3-13 21 16,4-1 11-16,3-10 22 15,0-6 8-15,-3-1-7 16,-7-3-3-16,-10 1-16 16,-9 2-9-16,-14-2-15 15,-1 1-17-15,-2-1-70 16,3 1-47-16,10 2-126 15,4 0-71-15,10 1-53 16,7 1 20-16,11 4 123 16,8 4 81-16,11 6 147 15,6 2 72-15,2 5 93 0,0 3 38 16,-8 4 26 0,-6 0-7-16,-7 1-59 0,-7-2-31 15,-10-3-30-15,-3-2-20 16,-5-8-13-16,-5-5-6 15,2-8-24-15,2-4-20 16,2-2-18 0,2 1-3-16,2 4-3 0,3 3-4 15,2 11 0-15,3 3 0 0,5 9 2 16,1 5 2-16,5 2 2 16,3 1 1-16,3-7 0 15,4-2 0-15,2-11 3 31,-1-8 0-31,-5-6 4 0,-6-6 0 0,-3-5 2 16,-8-4-1-16,-1-1 1 16,-3-1 1-16,-6-2 5 15,1-1 9 1,-8-5 10-16,0-4 2 0,-1 0 5 0,1 2 0 31,1 13 8-31,4 9-7 0,2 16-15 0,-1 4-12 16,7 22-22-1,-3 4 1-15,2 18 3 0,2 5-14 16,-1 1-128-16,1 4-110 0,3-5 131 16</inkml:trace>
  <inkml:trace contextRef="#ctx0" brushRef="#br0" timeOffset="4180.58">15521 3705 1234 0,'18'2'65'0,"1"1"-3"15,1-3-15 1,3-1 0-16,8-4-82 16,2-3-165-16,9 1 126 15</inkml:trace>
  <inkml:trace contextRef="#ctx0" brushRef="#br0" timeOffset="4975.32">15937 3800 575 0,'0'8'70'0,"4"0"75"15,7-3-53-15,2-5 33 16,1-3-17-16,1-8-10 15,-3-1-7-15,2-1-24 16,0-1-13-16,-9 0-17 16,0 1 3-16,-8 3 4 15,-3 1 0-15,-2 7-7 16,-6 2-13-16,-3 12-20 16,-1 7-4-16,-7 16-5 15,-2 2 0-15,-1 2 2 16,9 1-1-16,18-12 1 15,10-3 0-15,20-12 3 0,0-10 0 16,3-8 4-16,3-5 0 16,-3-9-3-16,5 4 2 15,2-1-2-15,-1 1 1 16,-6 7 0-16,-5 2-2 0,-12 4-3 16,-4 5-5-16,-5 11-16 15,-1 3-8-15,-2 0-31 16,-1 5 1-16,11-9 12 15,-2-5 7-15,22-7 34 16,-2-12 5-16,2-5 3 16,6-3 4-16,-8 5 19 15,3 6 10-15,2 9 32 16,-6 4 3-16,-1 2-1 16,-2-2 1-16,-11-5-7 15,-7-5 9-15,-8 2-4 16,-6-7-4-16,-12-2-14 15,-2 1-15-15,-8 0-22 0,0 7-10 16,2 11-20-16,3 11-1 16,10 9 4-16,5 3 2 15,7-6 1-15,3-8 0 16,8-10 2-16,1-8 1 16,13-5 8-16,2-6 3 0,2-13 3 15,3 0 2-15,-5-14 5 31,-1-4 3-31,4-5 10 0,-4-4 7 0,-9-3 1 16,-1-7 2-16,-14 16-4 31,-4 8 7-31,-6 24-5 0,-1 23-9 0,-3 26-11 16,-5 12-14-16,4 20-4 16,1 8 1-16,16 3-52 15,12-3-65-15,16-7-324 16,8-7 268-16</inkml:trace>
  <inkml:trace contextRef="#ctx0" brushRef="#br0" timeOffset="5690.76">21708 3591 1198 0,'-7'5'57'0,"5"13"56"0,-3 7-105 0,-1 13 19 16,2 7 1 0,-1 10 0-16,1-2-7 15,4 1-17-15,-7-8-47 0,1-10-204 16,4-2 166-16</inkml:trace>
  <inkml:trace contextRef="#ctx0" brushRef="#br0" timeOffset="6064.21">21642 3675 1066 0,'21'-30'115'15,"3"3"68"-15,10 6-13 16,7 4 6-16,15 7-53 16,8 4-33-16,1 7-57 15,-9 1-20-15,-19 9-13 16,-13 2-11-16,-23 1-20 15,0 8 1-15,-23 0-12 0,-21 2-2 16,-9 2-15-16,-13-3-18 16,9-4 1-16,12-3 13 15,20-4 31 1,12-3 16-16,13-3 17 0,7 1 3 0,12 2 10 31,7 1 4-31,20 3 12 16,7-3 2-16,5 0 3 0,-1 3-1 0,-24-2-2 31,-7-1 9-31,-24 0 24 0,-12-2 3 0,-24 6-11 16,-16 0-23-16,-29 3-75 31,-1 5-33-31,1-4-98 16,14 4-71-16,22-5 136 15</inkml:trace>
  <inkml:trace contextRef="#ctx0" brushRef="#br0" timeOffset="6439.39">22337 3979 1051 0,'-2'-5'135'0,"-1"-4"153"15,-5-4-123-15,-3-5-14 16,0-5-42-16,1-3-56 15,1 0-25-15,0 7-28 16,-3 6-11-16,1 13-23 16,-1 10-10-16,0 15-24 15,1 6-1-15,4 3 21 16,3 1 11-16,8-10 29 16,4-4 9-16,3-8 4 15,3-4 0-15,-2-4 4 16,1-3 2-16,-2-1 10 0,0-2 1 15,-4 1-3 1,-1 2-3-16,-3 3-14 16,-1 3-2-16,-1 2-1 0,-1 0-1 15,5-2-42-15,1-2-60 16,11-6-238-16,3-6 201 16</inkml:trace>
  <inkml:trace contextRef="#ctx0" brushRef="#br0" timeOffset="6624.84">22636 3870 1311 0,'-8'9'110'0,"-4"3"56"15,-4 3-16-15,-5 6-70 16,-1 4-24-16,-1 5-34 16,5 2-14-16,6-2-11 15,2-3-5-15,13-7-10 16,6-5-6-16,14-8-39 15,10-4-20-15,9-9-91 16,7-5-110-16,11-7 167 16</inkml:trace>
  <inkml:trace contextRef="#ctx0" brushRef="#br0" timeOffset="6823.19">22923 3548 973 0,'-2'22'144'0,"1"10"161"16,-1 4-152-16,0 18-31 16,-7 6-47-16,-1 14-46 15,1 4-14-15,-12-3-9 16,1-5-14-16,-7-15-119 16,2-7-96-1,14-19 114-15</inkml:trace>
  <inkml:trace contextRef="#ctx0" brushRef="#br0" timeOffset="7052.4">23124 3907 726 0,'-11'3'138'0,"-8"4"149"0,-11 4-109 0,-8 4-26 15,5 7-21-15,2-1-15 16,10 0-62-16,8 4-16 15,11 0-30-15,2-1-8 0,12-1-6 16,-1-3-2-16,7-4-21 16,10-1-42-16,11-5-316 31,7-2 254-31</inkml:trace>
  <inkml:trace contextRef="#ctx0" brushRef="#br0" timeOffset="7212.48">23336 4069 929 0,'0'6'86'0,"7"0"76"16,2 0-69-16,7-3 2 15,1-3-40-15,3-4-133 0,2-2-154 16,4 0 133-16</inkml:trace>
  <inkml:trace contextRef="#ctx0" brushRef="#br0" timeOffset="7744.3">23665 4056 536 0,'14'2'131'15,"4"0"111"-15,7-4-105 16,-1-3-11-16,1-7-37 16,-3-1 2-16,-3-4-21 15,-5 0-7-15,-4 1-10 16,-8 1 12-16,-3 3 10 16,-7 3 0-16,-9 4-14 15,1 5-24-15,-13 12-32 16,0 8-7-16,-6 11-9 15,0 3 2-15,14 2 0 0,6-5 3 16,23-7 2-16,12-4 2 16,11-7 3-16,5-4 2 15,-1-6 0-15,-4-3-1 16,0-5-3-16,1-4-6 16,1-1-18-16,0-1-18 15,-10 6-5-15,-4 1-15 0,-13 5-40 16,-5 2-11-16,-4 3-25 15,-4 4 18-15,0-2 63 16,0-2 30-16,7-5 68 16,-2 1 24-16,10-11 22 15,4-3 6-15,10-4-31 16,4 0-21-16,10 3-25 16,-1 4-9-16,-2 8-9 15,-2 4-6-15,-12 10-54 16,1 5-53-16,-6 9 66 15</inkml:trace>
  <inkml:trace contextRef="#ctx0" brushRef="#br0" timeOffset="8067.55">24420 4101 770 0,'-5'-17'140'0,"-2"3"84"16,-5 9-61-16,-4 5-45 15,-1 11-82-15,-4 5-36 16,8 4-43-16,3 0-14 0,9-3-42 16,5-3-33-1,6-7-86-15,4-2-7 0,3-9 23 16,0-3 37-16,0-8 109 16,2-4 24-16,1-6 35 15,0-6 40-15,2-14 63 16,-1-10 35-16,-2-16 56 15,-2-6-1-15,-4 3-16 16,-3 12 1-16,-3 23-4 16,-1 17-14-16,-6 24-52 15,-3 14-38 1,-10 27-67-16,-6 13-17 0,-4 24 1 16,1 7-39-16,2 2 34 15</inkml:trace>
  <inkml:trace contextRef="#ctx0" brushRef="#br0" timeOffset="11060.81">21490 4920 280 0,'6'7'92'0,"2"1"99"15,2 2-16-15,-4 1-42 0,2 1-4 16,0 4-10-16,1 2-11 15,5 3-6-15,0 3-2 16,-3 7-5-16,0 7 0 0,-6 8-17 16,-5 5-12-16,0 10-27 15,-8 2-11-15,-4 5-16 16,-1 6-4-16,-9 4-4 16,1 5-1-16,-7 0-1 31,3-3 0-31,2-5 0 0,3-2 1 0,4 3-1 15,4 0-1-15,6-1-1 16,2-2-1-16,4-7 1 16,2 0 0-16,2-2 1 15,-1 0 1-15,-4 3 0 16,-2 0 0 0,-4 0-1-16,-2 2 1 0,-2-1 1 15,-1 0 0-15,2-2 1 16,1-1 0-16,1-2 0 15,0-5-1-15,4-4 0 0,0-2-1 16,3-3 0-16,-2-1-1 16,1 0 0-16,1-2 0 15,0-3-1-15,0-4-1 0,1-6-11 16,1-6-5-16,4-7-7 16,0-3-2-16,1-5 10 15,0 0 5-15,-2-3 9 16,2 0 1-16,-4-2 2 15,0 1 0-15,0-1 2 16,-2-1-1 0,2 0-2-16,-1-1 0 0,1-2 0 15,0-1 1-15,1 0 1 16,-2 0 1-16,-1 0 0 16,0-1 0-16,0 0-2 15,0 0 0-15,1 0-1 16,3 3-1-16,0-1-1 15,3-1 1-15,-1 2 0 16,4-1 1-16,0 1-1 16,4 0 0-16,4 0 0 15,4 0 0-15,5 0 1 16,3 1-1-16,3 0 1 0,0 0-1 16,4 0 1-16,-1 0 1 15,3 0 0 1,2-1 0-16,1-1 0 0,1 0 0 15,-7-1 2 1,-8-1 2-16,-12-1 0 0,-5 1 0 0,-9-1 1 16,-2 0-1-16,-2-4 1 15,-1-1-1-15,1-2-3 32,2-2-1-32,0-5-1 15,1-1-2-15,6-9 1 16,1-2 2-16,2-7 6 15,2-7 3-15,-2-13 4 16,-4-11 0-16,-4-23-2 16,-4-14-3-16,-2-20-4 15,0-8 1-15,2-5-3 16,2 0 1-16,1 3 6 16,3 4 5-16,-3 8 13 15,0 1 4-15,0 7 2 16,1 1-4-16,3 4-10 15,5 1-8-15,5 2-4 0,-4-3-2 16,5 2-1-16,-4 3 4 16,-2 7-3-16,10 12 0 15,-8 12-2-15,3 8 0 16,-2 14 1-16,-5 4-1 0,0 7 0 16,-2 3-1-16,1 3-2 15,1 0 2-15,-3 0-1 16,-1 0 0-16,0 2 1 15,-1 6-1-15,0-2 0 16,1 4-1-16,-4 7-1 16,0-5-1-16,-4 16 1 15,1-3 0-15,-2 2-1 16,-2 6 0-16,0 2 0 16,1-1 1-16,-2 5 0 15,-3-3 1-15,-1 1 1 16,-6 0 1-16,-10 5-1 15,-5 0 0-15,-21 8-2 16,-12-3 0-16,1-1-16 0,3 1-13 16,18-4-17-16,10 1-8 15,17-3-34-15,2-8-34 16,18-7-164-16,10-3 162 16</inkml:trace>
  <inkml:trace contextRef="#ctx0" brushRef="#br0" timeOffset="11471.66">21604 5234 649 0,'4'5'119'0,"-4"2"114"31,1-1-24-31,-1-2-56 0,0 1-27 0,1-3-32 16,3-2-11-16,8-1-15 15,3-5-6-15,10-4-20 16,2-1-15-16,9 0-16 16,5 2-4-16,5 2-7 15,1 0-9 1,-4 5-114-16,-10-1-159 0,-19 3 158 15</inkml:trace>
  <inkml:trace contextRef="#ctx0" brushRef="#br0" timeOffset="11834.96">21601 5561 435 0,'-1'7'80'0,"-3"1"106"15,4-3 8-15,0-3-25 16,4-1 4-16,5-2-37 15,2-3-20-15,8-2-18 16,2-2-17-16,4 1-29 31,5-1-11-31,1 2-25 0,5 0-8 0,5 2-3 32,-1 1-17-32,-3 1-127 15,-6 0-150-15,-8 4 155 0</inkml:trace>
  <inkml:trace contextRef="#ctx0" brushRef="#br0" timeOffset="12072.63">21559 5914 711 0,'29'-1'128'15,"3"-2"88"-15,6-3-91 16,3 1-54-16,5-2-49 16,7 0-6-16,7 1-12 15,0 0-24-15,-9 1 14 16</inkml:trace>
  <inkml:trace contextRef="#ctx0" brushRef="#br0" timeOffset="12339.51">21515 6245 1092 0,'12'0'115'0,"3"-1"33"16,5-3-14-16,7-4-11 0,6 0-65 15,0-2-19 1,5-3-30-16,2 0-4 0,1-1-34 16,2 1-52-16,-2 1-209 15,-2 2 173-15</inkml:trace>
  <inkml:trace contextRef="#ctx0" brushRef="#br0" timeOffset="12546.45">21439 6585 1276 0,'39'-7'98'0,"4"-2"59"0,1-1-40 16,1 0-71-16,-1-1-10 16,-3 1-32-16,0 0 2 15,-4 2-49 1,0 2-79-16,-12 4 73 0</inkml:trace>
  <inkml:trace contextRef="#ctx0" brushRef="#br0" timeOffset="12753.67">21577 6921 1333 0,'32'9'90'0,"3"-1"9"15,0-4 6-15,12-4-84 16,7 0-6-16,12-7-9 15,3 0-24-15,-8-3-292 16,-7 3 220-16</inkml:trace>
  <inkml:trace contextRef="#ctx0" brushRef="#br0" timeOffset="12953.7">21445 7253 1318 0,'60'5'98'0,"-3"0"28"15,7 0-24-15,0-2-82 16,3-2-12-16,19-3-86 16,8-3-174-16,-4 2 154 15</inkml:trace>
  <inkml:trace contextRef="#ctx0" brushRef="#br0" timeOffset="15660.8">21877 6323 400 0,'-2'1'95'0,"-1"0"93"0,-3 1-64 16,-2-1-26-16,-1 0-11 16,0 2-5-1,3 0-24-15,3 1-10 0,3-2-23 16,4-1-3-16,9 0 15 16,3 0 10-16,10-1 17 15,5-1 0-15,2-3-10 16,1-2-4-16,-5-1-2 15,-2-1-3-15,-6-1-6 16,4-1-5-16,-4 1-12 16,2 1-3-16,2 0-5 15,3 2-2-15,6 3-5 16,6 3-3-16,11 5 2 0,3 3 7 16,2 4 5-16,-4 3 4 15,-6 3 5-15,-3 2-8 16,0 5-2-16,1 2-5 15,3 9-8-15,0 2 1 16,-4 6 0-16,-4 5 0 16,-12 1 2-16,-5 3 0 15,-6 0-1-15,-2 1-2 16,5 1 0-16,1 0-3 0,2 1-3 16,4-1 2-1,10-2-2-15,8 0 0 0,19-8 7 16,5-5 3-16,0-6 9 15,-4-7 0-15,-20-6-3 16,-5-3-1-16,-13-7-7 16,-1-4-12-16,-11-5-97 15,-4-3-94-15,-9-3 100 16</inkml:trace>
  <inkml:trace contextRef="#ctx0" brushRef="#br0" timeOffset="16162.12">23459 7162 393 0,'-6'0'128'0,"-2"2"113"0,1-1-55 16,3 1-19-16,0-1-49 15,3 0-21-15,1 1-19 31,2 0-2-31,1 0 8 0,1 3-5 0,1 2-25 16,2 4-13-16,3 4-23 16,2 0-4-16,3 4 1 15,6 1 0 1,0 3-1-16,6 0-3 0,1-1-4 16,2 0 0-16,-8 0 1 15,-3-1 5-15,-18-2 5 0,-8 0 1 16,-17-5-3-1,-8 0-5-15,-7-4-24 16,-5-2-22-16,1 0-56 0,1-1-30 16,1-1-107-16,8-1-91 15,7-2 183-15</inkml:trace>
  <inkml:trace contextRef="#ctx0" brushRef="#br0" timeOffset="16867.24">23264 7780 608 0,'1'2'81'0,"-1"2"75"15,0 0-10-15,-5 2-41 16,0 1-12-16,-2 4-38 16,0 1-22-16,4 6-26 15,1 0-5-15,5-1-2 16,6-2 0-16,9-6 0 15,5-4 7-15,7-6 26 16,2-8 12-16,-3-7 25 16,1-3 4-16,-2-7-8 15,-5 2-5-15,-9 1 4 0,-7 1-6 16,-20 3-11-16,-6 4-10 16,-11 8-34-16,-2 5-15 15,-2 8-34-15,0 5-23 16,4 1-72-16,7-1-84 0,18-1 127 31</inkml:trace>
  <inkml:trace contextRef="#ctx0" brushRef="#br0" timeOffset="17087.31">23551 7905 1263 0,'11'11'77'0,"-2"4"10"16,1 2-9-16,-9 2-62 16,-1-1-7-16,-9 0-9 15,-5 0-33-15,-3 0-207 16,0-1 162-16</inkml:trace>
  <inkml:trace contextRef="#ctx0" brushRef="#br0" timeOffset="17338.64">23842 7623 1407 0,'4'25'111'0,"-4"6"56"15,-1 4-11-15,-2 2-82 16,-1-1-18-16,0-7-39 16,2-4-10-16,0-7-62 15,0-5-38-15,-1-5-276 16,3-7 218-16</inkml:trace>
  <inkml:trace contextRef="#ctx0" brushRef="#br0" timeOffset="17527.06">24005 7954 1282 0,'13'12'92'15,"-5"3"35"-15,0-1 1 16,-4 2-73 0,0 2-15-16,-7-1-38 0,-2 0-46 15,-11-4-166-15,0-1 133 16</inkml:trace>
  <inkml:trace contextRef="#ctx0" brushRef="#br0" timeOffset="17873.55">24270 7604 1145 0,'2'7'70'0,"1"1"22"16,4-1-40-16,8 1 6 15,4 0 1-15,8 2 17 16,3 1-6-16,-2 2-21 0,-5 0-14 16,-14 0-18-1,-9 0-5-15,-13 2-14 16,-7 2-4-16,-4 2-3 0,1 1 0 16,5 0 8-16,6 0-1 15,12-3-4-15,6-1-1 16,10-3-1-16,6-2-31 15,6-4-116-15,2-6-109 16,8-6 130-16</inkml:trace>
  <inkml:trace contextRef="#ctx0" brushRef="#br0" timeOffset="18015.03">24647 7911 1101 0,'-6'22'163'16,"-1"0"166"-16,6 1-220 15,-1-2-31-15,0-3-53 16,1 0-3-16,-6-6-115 16,1-2-92-16,-6-5 103 15</inkml:trace>
  <inkml:trace contextRef="#ctx0" brushRef="#br0" timeOffset="18408">24803 7617 996 0,'14'-1'116'0,"3"1"109"0,5 1-106 0,-2 6-2 15,1 1-21-15,-5 3-15 16,0 2-21-16,-10 3-33 15,-5 0-8-15,-14 1-11 16,-5 1-3-16,-6 1-12 16,-1 0-4-16,5-2 2 15,3-4 0 1,14-4 7-16,5 0 1 0,11-1 4 16,6 3 6-16,12 2 19 15,7 5 10-15,6 2 10 16,-3 1 9-16,-11 1-9 15,-10-1-7-15,-18 0-9 16,-7-1-15-16,-23-2-37 16,-10-2-41-16,-13-2-140 15,-5-2-182-15,8 3 213 16</inkml:trace>
  <inkml:trace contextRef="#ctx0" brushRef="#br0" timeOffset="20592.79">22926 8409 453 0,'-5'-1'92'0,"0"-1"88"0,0-2-21 16,2-1-33-16,2-1-10 15,2-2-1-15,1-1 4 16,4 2 15-16,1 1 1 15,-5 3-3-15,-1 3-4 16,2 2-18-16,-4 5-13 0,-3 8-27 16,0 5-16-16,1 11-25 15,1 3-10 1,0 7-12-16,1 3-3 0,1 4-3 16,-1 3-10-16,2-1-55 15,2-1-40 1,-2-7-113-16,-1-5-87 0,0-9 169 15</inkml:trace>
  <inkml:trace contextRef="#ctx0" brushRef="#br0" timeOffset="21305.52">22704 8649 1246 0,'14'-9'114'0,"8"-2"91"15,8-1-3-15,11 1-42 0,2-1-16 16,0 2-55-16,-3 2-31 16,-9 6-40-16,-1 3-8 15,-11 13-9-15,0 7 0 16,-7 14-1-16,-4 3 1 16,-4 6 2-16,0-3 0 15,-1-8 0-15,1-3 0 0,-3-15 2 16,0-5 2-16,-1-14 0 15,1-7-1-15,-1-11 0 16,1-7 0-16,1-6-2 16,1-2 1-16,5-3-3 15,1 2-1-15,6 6-1 16,3 7-3-16,8 10-2 16,5 5-3-16,7 7-18 15,2 2-27-15,-2 3-59 16,-1 3-25-16,-7 2 9 15,-5 2 27-15,-2 3 62 16,-6 3 27 0,0 2 13-16,-2-1 2 0,-4-3 22 0,-3-3 24 15,-3-5 42-15,-5-5 12 16,-4-4-12 0,-4-5-21-16,-7-5-42 0,-2-1-12 15,-3 4-13 1,-2 7-3-16,-5 12-5 0,-2 10-2 15,-2 8-2 1,1 1 1-16,19-1-2 16,7-1 0-16,17-8 5 0,8-4 2 0,7-8 4 15,-2-4 3-15,0-7 2 16,-3-3 7-16,1-7 6 31,-2-2 0-31,1-2 4 0,0 5-2 0,-7 8-3 31,-4 6-3-31,-6 10-7 0,-1 7-4 16,-2 9-11 0,2 0-11-16,4-1-44 15,2-2-24-15,10-10-74 16,4-3-58-16,9-10-249 0,2-6 268 16</inkml:trace>
  <inkml:trace contextRef="#ctx0" brushRef="#br0" timeOffset="21493.94">23847 8696 1105 0,'-2'-4'141'16,"-6"-1"100"-16,-3 3-60 0,-9 3-80 16,-2 4-24-16,-5 8-27 15,0 3-10-15,5 6-23 16,7 2-10-16,20 2-7 16,6 2-3-16,13-1 0 15,5-2-2-15,-1-5-37 16,3-5-32-16,4-12-117 15,3-5-111-15,-2-13 167 16</inkml:trace>
  <inkml:trace contextRef="#ctx0" brushRef="#br0" timeOffset="21700.72">24111 8297 1084 0,'-26'-1'130'0,"-4"11"111"0,1 11-37 15,2 19-56-15,4 6-23 16,7 9-42-16,3 1-23 16,6 5-36-16,2 0-9 15,5-4-16-15,0 1-26 16,4-11-151 0,3-6-159-16,4-9 179 0</inkml:trace>
  <inkml:trace contextRef="#ctx0" brushRef="#br0" timeOffset="22081.35">24224 8578 985 0,'-30'13'63'16,"0"3"26"-16,-12 10-51 15,1 1-23-15,11 3-3 16,6-2 6-16,23-4 8 15,9-2 5-15,19-8 5 0,7-2 2 16,8-11 2-16,1-2-1 16,-5-9 0-16,-3-2 1 15,0-5-8-15,-1-4-3 16,-3-1-11-16,-3 0-6 16,-10 3-3-16,-5 5 1 0,-13 7 0 15,-4 5 0-15,-5 9-1 16,-1 7 4-16,2 10 14 15,3 4 9-15,9 5 7 16,4 2-4-16,5 1-16 16,1-3-9-16,-1-5-7 15,-7-6 0-15,-8-5-3 16,-8-6-25-16,-12-9-117 16,-5-2-181-16,-3-2 175 15</inkml:trace>
  <inkml:trace contextRef="#ctx0" brushRef="#br0" timeOffset="22924.54">22028 8998 982 0,'-1'-1'147'16,"-3"0"143"-16,3 9-134 15,-1 5-14-15,-3 12-47 16,2 8-21-16,-2 17-46 16,-1 3-14-16,-3 9-12 15,-1-1 0-15,-2-7-80 16,3-3-75-16,-1-9 85 16</inkml:trace>
  <inkml:trace contextRef="#ctx0" brushRef="#br0" timeOffset="23524.65">21772 9398 1283 0,'20'-12'88'0,"4"-1"42"15,4-2-4-15,8-3-39 16,0-3-5-16,3-7-18 15,1-5-9 1,-7-6-10-16,0-2-1 0,-1 4 5 16,-3 3 4-16,0 13 8 15,0 7-4-15,-4 14-16 16,-3 7-12-16,-5 16-19 16,-3 7-4-16,-6 11-3 15,-6 4 2-15,-7 1-21 16,-5 0-9-16,-6-6-12 15,1-3-1-15,3-10 20 16,3-7 10-16,8-10 9 0,1-5 1 16,4-6 1-1,5-3-1-15,5-3 2 16,2 0 3-16,1 1 1 0,0 1 0 16,-3 6-2-16,-2 4-2 15,1 6-3-15,3 1-1 16,5 0 0-16,7-3-1 0,3-6 1 15,-1-3 6-15,2-5 12 16,-1-2 7-16,-3-4 10 16,2-2 1-16,-11-3 1 31,-2 0 3-31,-12-1 6 0,-5 0-3 0,-7 10-7 31,-4 2-8-31,-3 9-17 16,0 5-7-16,3 8-9 15,6 4-3-15,10 6-6 16,8 3-27-16,9 1-85 16,5-3-46-16,8-3-211 15,3-4 209-15</inkml:trace>
  <inkml:trace contextRef="#ctx0" brushRef="#br0" timeOffset="24050.36">23291 9435 1174 0,'-2'-6'163'0,"-2"-1"137"16,-3 3-87-16,-6 0-63 15,-6 5-47-15,-7 8-48 16,-6 2-23-16,3 10-28 16,1 5-5-16,10 3-11 15,7 0-5-15,14-5-3 16,6-2 0-16,17-8 8 16,8-4 5-16,16-7 7 15,0-4 6-15,-3-6 11 16,-8-4 9-16,-18-3 14 0,0 2 2 15,-9 3-7-15,-6 3-7 16,-5 6-14-16,-2 6-5 16,-2 4-8-16,-1 2-4 15,5 1-4-15,2-4-1 0,7-1 3 16,9-3 2-16,7-5 3 16,7-1 9-16,6-7 10 15,3-1 15 1,3-2 28-16,-12-1 7 0,-20-2 3 15,-13 0-13-15,-29-1-29 16,-3 1-14-16,-8 4-52 16,-1 2-30-16,5 5-66 15,5 2-48-15,13 0-266 16,15 1 271-16</inkml:trace>
  <inkml:trace contextRef="#ctx0" brushRef="#br0" timeOffset="24600.78">23846 9456 1357 0,'2'20'193'0,"-1"3"218"15,-2 1-292-15,3 3-30 16,-5-5-52-16,1-3-5 16,-4-8-21-1,4-5-4-15,4-8-7 0,0-3 0 0,7-9-2 16,-1-5 1-16,6-3 1 15,9 0 9-15,1 2 25 16,2 4 10-16,5 4 14 16,-5 6-1-16,-1 7-17 15,-2 4-8-15,-6 7-17 16,0-1-7-16,-6 2-8 16,1-1-2-16,-3-2-1 15,1-4 0 1,1-3 2-16,0-3 0 0,-1-3 1 15,-2-3 2-15,3-3 0 16,2 0-1-16,0 2 1 16,2 1-1-16,0 7 0 15,-3 4-1-15,1 9 0 16,-1 2 0-16,-1 1 0 16,-1 1 0-16,4-8-1 0,0-3 0 15,4-9-19-15,1-5-11 16,5-9-26-16,0-2-13 15,3-4 7 1,4-1 8-16,3 1 13 0,0 2 7 0,-1 5 13 16,-3 4 4-16,-12 6 15 15,-3 3 6-15,-8 3 0 16,-6 2-2 0,-1 6-20-16,-4 2-22 0,0 2-95 15,0 1-123-15,5-2 146 16</inkml:trace>
  <inkml:trace contextRef="#ctx0" brushRef="#br0" timeOffset="26169.01">24515 9430 463 0,'-2'3'133'0,"-1"1"128"16,1 8-89-16,0 3-29 15,0 9-42-15,1 3-16 0,-6 4-50 16,1 1-17-1,-4-5-15-15,0-3-3 0,2-7 0 16,-1-6-2-16,4-7-1 31,4-5-1-31,4-7 2 0,4-4 2 0,10-11 3 16,4-4 1-16,8-7 0 16,2-2 2-16,-4 4 11 15,-3 4 9-15,-10 14 23 16,-4 6 8-16,-7 14-5 15,-3 8-9 1,-7 11-24-16,-1 3-10 0,0 3-7 16,0-1-1-16,7-4-1 0,2-6 1 15,6-9 0 1,4-7 0-16,2-11 1 0,0-7 0 16,1-9-1-16,1-5 1 15,2-2-1-15,-1 3 1 0,-6 7 8 16,-1 5 7-16,-8 14 15 15,-4 6 2-15,-4 15-6 32,-2 3-8-32,5 4-15 0,4-1-3 0,5-5-2 15,4-7 0-15,4-8-2 32,2-5 0-32,4-7 1 15,-2-6-1-15,4-5 2 16,-1-2 2-16,3 3 3 15,-4 1 11-15,-5 8 19 16,-5 4 10-16,-10 9 15 0,-6 6-6 16,-1 9-17-1,-1 2-11-15,7 1-18 16,5-4-4-16,12-6 1 0,2-3 10 16,7-9 10-16,-3-5 5 15,5-6 3-15,-4-2-2 16,-5-4-3-16,-1 0-3 15,-16-4-8-15,-6-2-9 16,-6 2-6-16,-11 1-4 0,-12 7-2 16,1 6-1-16,-1 5-2 15,11 2 0-15,19 1 3 16,10-2 0-16,16 0 3 16,10-1 1-16,9 1 7 15,1 2 4-15,-6 3 7 16,-7 2-1-16,-4 5-3 15,-5 4-2-15,-6 3-3 16,2 1-3-16,-8-2-1 16,-5-3-3-16,-1-4-3 15,-1-4 1-15,0-7 2 0,-2 0-1 16,2-9 1-16,0-3-1 16,3-5-3-16,3 0 5 15,2-1 9-15,3 5 9 16,1 11 13-16,-1 7-3 15,2 17-7-15,-4 8-11 16,6 10-11-16,-3-1-26 0,9-6-64 16,5-5-60-16,15-14-465 15,8-4 393-15</inkml:trace>
  <inkml:trace contextRef="#ctx0" brushRef="#br0" timeOffset="27204.5">22114 9853 438 0,'-10'8'110'0,"-3"-1"91"16,5-1-10-16,-2-2-28 15,6 0-17 1,4 0 0-16,-3-4 1 0,6 2-12 16,-2-2-4-16,-1 0-6 15,1 0-5-15,0 1-22 0,1-3-8 16,1 0-31-16,-4-6-19 31,-6-1-18-31,-1 2-8 0,-14-2-4 0,2 7-4 16,-19 7-5-1,-9 7-2-15,3 14-5 0,-1 8-2 0,13 10-8 32,13 4-2-32,14 2 0 15,8-7 2-15,18-7 7 16,7-9 4-16,22-12 1 0,3-2 2 0,8-12 1 31,-3-4 1-31,-7-11 2 16,-1-4 6-16,0-1 13 15,-3-1 4-15,-9 5 12 16,-12 0 2-16,-22 1-4 16,-10 4-4-16,-17 6-12 15,-4 5-8-15,-8 8-11 16,3 5-7-16,4 3-17 15,5 1-3-15,10 2-8 16,6-3 2-16,10-1 13 0,4-3 4 16,8-3 11-16,2-2 3 15,3-8 3-15,6-1 1 16,0-5 2-16,-1-4 3 16,-5 0 4-16,-4-1 0 15,-8 2 2-15,-7 5-1 0,-9 5-7 16,-2 6-6-16,-4 4-12 15,2 4-6-15,6 1-3 16,4 0 4-16,10-3 4 16,9-6 2-16,12-10 3 15,12-8 2-15,12-11 1 16,1-3 0 0,-1-8 4-16,-7-1-1 0,-10 5 4 15,-1 4 1-15,-11 16 2 16,-5 8 1-16,-9 17 2 15,-4 8 1-15,-4 11 0 16,-2 1 0-16,-6-1-2 16,-1-2-2-16,-1-6 0 15,-3-3-1-15,0-7-1 16,0-3-2-16,-1-9-25 0,-2-4-31 16,4-6-95-16,-1-5-63 15,7-3 107 1</inkml:trace>
  <inkml:trace contextRef="#ctx0" brushRef="#br0" timeOffset="27529.17">22843 10203 1485 0,'16'20'97'0,"0"-3"22"15,0-2-27-15,-2-8-75 16,-2-7-5-16,5-6 14 15,1-5 4-15,1-7 6 16,1 1-2-16,-5 1-11 16,-6 0 9-16,-9 2 22 15,-6 2 1-15,-10 8-5 16,-8 3-11 0,-3 14-32-16,-8 7-3 0,-8 2-6 0,-1 12-4 15,0 1-2-15,10 2-1 16,19 5-2-16,10-8-2 15,32-3 0-15,8-6-11 16,14-15-43 0,6-6-38-16,-2-14-163 0,0-7 152 0</inkml:trace>
  <inkml:trace contextRef="#ctx0" brushRef="#br0" timeOffset="27837.88">23469 10229 1422 0,'-18'14'148'0,"0"0"129"0,2 2-170 15,-1 2-34-15,1 3-35 0,3 0-6 16,5 1-20 0,6-3-10-16,8-6-8 15,4-3-2-15,8-8 10 0,4-4 7 31,5-8 15-31,5-3 6 16,2-4 8-16,-1 0 0 16,-11-2-3-16,-8 1-1 15,-15 0-8-15,-9 1-6 16,-14 3-34-16,-3 5-31 0,-3 5-68 16,2 4-47-16,11 5-155 15,3-1 179-15</inkml:trace>
  <inkml:trace contextRef="#ctx0" brushRef="#br0" timeOffset="28297.7">23764 10226 936 0,'16'3'220'0,"-6"2"216"16,-3 6-90-16,-8 1-147 16,-6 0-58-16,-3-1-93 15,-1-2-24-15,3 0-28 16,5-4-6-16,8 2 2 15,6 0 0-15,6-6 3 16,1 3 2-16,5-4 4 0,-5-6 1 16,5-1 8-16,-1-1 5 15,-4 0 5 1,0 1-1-16,-4 5-11 0,-5 0-5 16,-5 6-5-16,-1 6-2 15,-3 6-1-15,-1 5-9 0,2 4-3 16,6-2-3-1,8-6 7-15,4-5 9 16,14-10 4-16,-1-5 4 0,10-13 0 16,-6-7 0-16,-1-11 3 15,0-4 5-15,-10-11 8 16,0-1 8-16,-8-13 29 16,-5-4 2-16,-4 3 2 15,-8 4 0-15,-2 30-9 16,-6 15-6-16,-3 26-3 15,-5 15-10-15,-1 22-25 16,3 10-1-16,1 12-10 0,5 2-3 16,5-2-73-16,3-6-45 15,6-10-108 1,-1-9-99-16,5-14 191 0</inkml:trace>
  <inkml:trace contextRef="#ctx0" brushRef="#br0" timeOffset="28836.5">24070 10182 1528 0,'14'0'126'0,"-1"0"61"0,10 0-47 16,9 3-35-16,6 2-36 16,3 2-14-16,5-3-29 15,-1-3-2-15,4-3-5 16,2-2-1-16,-6 4 1 15,-6-2 1-15,-22-1 5 16,-12 3 3-16,-20 0-4 16,-12 4-6-16,-12 7-11 15,-1 1-4-15,0 3-3 16,3 5-3-16,14 2 0 16,5 0-1-16,10 1 1 0,5 1-1 15,6-6 2-15,5-2 0 16,16-6 2-1,4-3 0-15,10-8 0 16,0-4 0-16,8-6 0 0,-9-2 2 16,-2-1 1-1,-10 3 1-15,-15 3 3 0,-7 6 0 0,-16 6 0 32,-2 6 0-32,-7 7-6 0,2 2-1 15,7 6-2-15,8-2-1 16,10-3 1-16,17-3-1 0,13-7 5 15,3-4 5-15,-4-8 15 32,-1-6 1-32,-10-6-1 0,-9-4 0 15,-9-3-14 1,-10 0 0-16,-9-2-23 16,-3 1-26-16,-16 3-64 0,-8 3-42 15,-9 6-112-15,1 2-92 16,14 7 197-16</inkml:trace>
  <inkml:trace contextRef="#ctx0" brushRef="#br0" timeOffset="29374.95">24761 10262 1097 0,'15'11'165'0,"-2"2"124"0,-10 7-107 15,-4 0-49-15,-6 2-69 16,-2 0-28-16,0-6-30 15,1 0-3-15,2-8-3 16,6-7 0-16,-1-1 0 16,7-7 1-16,2-7 4 15,1-2 7-15,6-1 13 16,-2 2 11-16,3 3 5 16,2 5-6-16,-4 6-10 15,0 1-11-15,0 6-9 16,4 4 0-16,-2 2-4 15,4 2 1-15,4-2-2 0,3-1 0 16,7-5 0-16,-2-5 0 16,-4-5 0-16,-9-5 0 15,0-2 1-15,-3-1 0 16,-6 3-1-16,-5 3 0 16,-7 6 0-16,2 5-6 15,-3 7-10-15,5 2 0 0,3 2 1 16,-1-3 7-16,8-3 9 15,3-2 7-15,3-8 14 16,3-1 10-16,0-5 32 16,-1-3 9-16,-9-2 12 15,-3 0 6-15,-11 1-13 16,-9 2-12-16,-8 8-26 16,-4 5-18-16,1 12-22 15,6 6-3-15,12 7-6 16,8 0-13-16,17-3-44 15,9-4-33-15,20-10-101 16,9-6-87-16,7-15 160 16</inkml:trace>
  <inkml:trace contextRef="#ctx0" brushRef="#br0" timeOffset="30012.01">21594 10625 1025 0,'-10'-11'114'15,"-2"-2"78"-15,3-5-99 16,2-1-15-16,-6 0-2 16,0 3 20-16,-4 7 16 15,-5 8 0-15,0 13-22 16,-2 5-19 0,4 14-34-1,5 5-14-15,7 16-16 16,3 9-9-16,6 15-3 15,-1 7-1-15,0 2-54 0,-2 2-29 16,-4-14-75-16,0-6-79 16,-2-21 140-16</inkml:trace>
  <inkml:trace contextRef="#ctx0" brushRef="#br0" timeOffset="30576.87">21186 11033 1291 0,'15'-21'140'0,"7"-2"106"16,3 3-36-16,12 4-46 16,9 2-20-16,13 6-44 15,8 3-29-15,-15 3-48 16,-9 4-12-16,-27 8-4 16,-9 6-11-16,-7 15-19 15,-11 3-8-15,7 8-3 16,-3-1 8-16,13-12 15 15,10-5 4-15,5-15 8 16,6-7 5-16,-8-13 5 0,5-5 2 16,-7-14-3-16,1-5-2 15,-6-2 1-15,-9-2 3 16,-14 3 3-16,-7 5-2 16,-16 10-7-16,7 10-4 15,-11 14-6-15,9 8-2 16,18 4-5-16,5-2 1 15,23-1 1-15,7-5 1 0,15 1 8 16,1-1 2 0,14 3 1-16,2 1 1 0,3 4-1 15,-2 2 1-15,-13 1 0 16,-6 3 1-16,-19 2 0 16,-12-5 1-16,-11-3-7 15,-4 1-4-15,-6-6-2 16,6 0 0-16,5-7 5 15,0-4 6-15,6-5 19 16,0-7 10-16,5-8 26 16,0-4 4-16,10-9-18 0,1 4-11 15,6 2-26-15,-1 1-8 16,5 6-8-16,1 2-36 16,6 1-107-16,7-2-90 15,20 5 116-15</inkml:trace>
  <inkml:trace contextRef="#ctx0" brushRef="#br0" timeOffset="31067.28">23312 11060 1273 0,'6'3'100'0,"-4"0"78"16,0-2-11-16,0-2-28 16,-2 0-1-16,3-3-21 15,-5-1-6-15,-5-6-19 0,-2-1-15 16,-9-6-26-16,-2-1-21 15,-4 4-17-15,-7 1-4 16,-4 12-10-16,4 11 1 16,1 19-16-16,0 3-11 15,9 10-10-15,2-5 0 16,13-7 11-16,10-1 9 16,11-17 11-16,7 1 2 0,9-16 4 15,5-5 6 1,-1-8 6-16,3-6 6 0,-5-3 9 15,-4-1 1-15,-4 8 8 32,-9 1 0-32,-11 18 4 15,-5 6-4-15,-13 17-11 0,-2 10-16 16,0 5-58-16,5-1-28 0,13-3-117 16,8-6-65-16,19-12 143 15</inkml:trace>
  <inkml:trace contextRef="#ctx0" brushRef="#br0" timeOffset="31498.27">21528 11525 1148 0,'0'6'104'0,"-1"2"88"0,1 3-19 16,3 4-37-16,2 2-19 16,5 5-55-16,0 1-20 15,3 2-37-15,-2 1-29 16,2-5-82-16,0-4-65 15,1-8 84-15</inkml:trace>
  <inkml:trace contextRef="#ctx0" brushRef="#br0" timeOffset="31624.38">21670 11576 1524 0,'-1'22'107'16,"0"-1"71"-16,7 1-115 15,-1-1-33-15,7-2-36 16,-2-3-48-16,5-4 33 16</inkml:trace>
  <inkml:trace contextRef="#ctx0" brushRef="#br0" timeOffset="31956.86">22077 11839 1708 0,'-14'12'78'0,"-8"2"9"16,-5 0-37-16,-17 3-42 16,-5 1-3-16,2 2-3 15,7 1-2-15,22-3-8 16,11-3 3-16,17 0 8 15,11-2 12-15,18 0 27 16,4 1 6-16,6 2 2 16,-7-1-5-16,-15-2-13 15,-6 0-3-15,-20-1 2 16,-3 2-5-16,-14 2-31 16,-9-1-39-16,-21-2-106 15,0-2-94-15,-2-4 131 16</inkml:trace>
  <inkml:trace contextRef="#ctx0" brushRef="#br0" timeOffset="32143.7">22254 11924 726 0,'32'14'255'0,"-7"7"275"0,-7 7-155 0,-7 6-132 15,-7 1-87-15,-2-5-103 16,0-5-30-16,2-12-42 15,5-7-31-15,8-13-93 16,3-8-104-16,5-14 133 16</inkml:trace>
  <inkml:trace contextRef="#ctx0" brushRef="#br0" timeOffset="32308.11">22332 11696 1476 0,'-30'28'206'0,"9"-6"212"0,7-7-285 16,14-12-139-16,5-10-53 16,14-15-125-16,5-6-227 15,17-2 244-15</inkml:trace>
  <inkml:trace contextRef="#ctx0" brushRef="#br0" timeOffset="32444.29">22604 11623 1271 0,'-6'44'229'0,"1"4"294"16,2 3-369-16,-1 2-85 15,-2 1-35-15,0-5-35 16,-2-2-17-16,4-6-101 16,-5-4-95-16,9-3 116 15</inkml:trace>
  <inkml:trace contextRef="#ctx0" brushRef="#br0" timeOffset="33340.96">22469 11979 1426 0,'19'-13'133'16,"1"-3"80"-16,1-4-40 15,9 0-55-15,2 0-21 16,10 3-19-16,7 2-11 15,-3 4-33-15,-2 6-4 0,-21 4-13 16,-10 3-2-16,-12 13-23 16,-2 9-12-16,-6 3-19 15,2 2-13-15,9 2 13 16,-1-5 7-16,16-8 11 16,7-4 9-16,-8-11 6 15,7-6 1-15,-8-8 18 16,2-5 10-16,-3-13 26 15,-2 2 12-15,-1 7 21 16,-8 0 11-16,-3 14 1 16,-3 3-9-16,-1 10-40 15,-7 5-23-15,5 13-33 16,0 2-21-16,0-2-41 0,12 6-31 16,5-12-88-16,10-2-44 15,12-13-88-15,1-9-12 16,17-11-41-16,9-3 56 15,2-4 134-15,-2 2 87 16,-16 1 271-16,-9 3 67 16,-17 4 108-16,-6 5 9 15,-11-1-46 1,-3 3-38-16,-10 3-88 0,-6-1-47 0,-4 7-84 16,-6 2-26-16,-4 7-21 15,-2 4-5-15,3 8-10 16,7-1-4-1,14 1-6-15,8-2-1 16,13-9 4-16,4-1 3 0,6-9 8 16,1-4 3-16,-1-8 3 15,0-4 3-15,-7-3 13 16,-3-1 6-16,-5 3 8 16,0 4 1-16,-4 6-8 15,-4 3-3-15,1 4-8 0,-2 7-4 16,1 12-37-16,0 5-25 15,1 7-57-15,4-1-32 0,8-7-15 32,6-5-16-32,11-16 50 0,6-7 33 0,8-19 50 15,8-9 38-15,-1-16 5 16,1-5 2-16,-14-8 8 31,-14 0 10-31,-4 1 48 16,-13-3 24-16,-3-2 26 15,0 6 11-15,-7 13-7 16,2 12-5-16,-3 27-11 16,-6 12-19-16,2 22-40 15,0 8-22-15,-1 16-22 16,0 6-4-16,2 9-1 16,0 2 2-16,0 0-41 15,2-2-32-15,5-10-155 16,-4-5-207-16,1-14 251 0</inkml:trace>
  <inkml:trace contextRef="#ctx0" brushRef="#br0" timeOffset="33626.44">23612 11944 1571 0,'19'11'121'0,"6"-3"63"15,8 1-39-15,5-7-53 16,0-2-9-16,1-4-3 16,1 1-17-16,-3 1-12 15,0 2-11-15,-11 6-21 16,-9-3 3-16,-11 9-7 0,-6 4-1 16,-7 4-4-16,-4 4-13 15,5 4-35-15,-2-3-18 16,8-2-49-16,5-5-30 15,9-11-91-15,5-10-114 16,12-10 194-16</inkml:trace>
  <inkml:trace contextRef="#ctx0" brushRef="#br0" timeOffset="33782.87">24128 11730 1770 0,'-35'22'138'0,"1"-1"60"15,6-4-83-15,14-9-111 16,3-4-45-16,14-10-117 16,9-4-218-16,11-5 217 15</inkml:trace>
  <inkml:trace contextRef="#ctx0" brushRef="#br0" timeOffset="34305.97">24256 11919 804 0,'-8'22'90'0,"-1"3"84"15,0 2-124 1,-3 0-25-16,6-1-25 0,4 0 12 16,7-7 36-16,2-5 28 0,4-9 67 15,1-4 13 1,2-9 9-16,0-3-13 0,-4-8-44 15,1-1-20 1,-8-5-33-16,-2-3-7 0,-5 5-6 16,-6 1-4-16,-4 8-9 15,-3 10-10-15,3 6-16 16,1 6-4-16,10 2-10 16,3-1 4-16,11-2 9 15,6-1 8-15,5-1 12 16,-1-1 2-16,7-1-12 15,0 2-5 1,4-2-5-16,-2 2-1 0,-9 5-32 0,-2-1-17 16,-8 5-41-16,0 0-13 31,-10-8 35-31,1-2 17 16,-1-4 39-16,4 0 23 0,7-5 30 0,0-4 13 0,7-5 31 31,-2 0-1-31,2-1 1 15,6 10-4-15,-7 10-23 16,-5 4-11-16,-2 9-32 16,-6-3-12-16,3 2-46 15,1 2-26-15,2-1-58 16,-1-5-39-16,9-5-183 16,3-6 207-16</inkml:trace>
  <inkml:trace contextRef="#ctx0" brushRef="#br0" timeOffset="34624.11">24881 11569 1201 0,'0'13'202'15,"-1"0"230"-15,2 6-248 16,-1 1-30-16,-1 1-63 16,-3 2-22-16,0-3-49 15,-2-1-34-15,2-5-77 16,0-4-62-16,4-9-246 15,2-1 227-15</inkml:trace>
  <inkml:trace contextRef="#ctx0" brushRef="#br0" timeOffset="34781.17">25063 11487 1642 0,'-22'32'188'0,"-2"1"111"0,8 6-87 15,-2 1-123-15,9 0-46 16,6-6-63-16,-2-7-51 16,13-10-142-16,-3-5-184 15,12-9 221-15</inkml:trace>
  <inkml:trace contextRef="#ctx0" brushRef="#br0" timeOffset="56259.77">12004 7919 443 0,'2'-5'113'16,"-6"2"97"-16,9 8-27 16,-5 0-52-16,-11-5-24 15,11 7-14-15,-6-5-2 16,6 10-15-16,3 7-12 15,-3 12-26-15,-1 6-12 0,-1 15-17 16,2 6-4-16,3 3-9 16,2-1-1-16,4-8 0 15,3-6 0-15,5-17 4 16,1-9 1-16,2-14 2 31,0-8 3-31,0-17 6 16,0-8 12-16,-3-16 30 0,-3-6 7 0,-3-5 12 15,-5 0-5-15,-6-6-23 16,-3 1-7-16,-1 3 6 31,0 4 0-31,4 17 10 0,-1 8 6 16,1 26-17-16,-3 1-6 16,4 26-24-1,2 16-8-15,5 14-7 16,-2 3-1-16,5 5 5 0,6-3-15 15,3-1-105-15,6-5-81 16,5-11-299-16,4-14 271 16</inkml:trace>
  <inkml:trace contextRef="#ctx0" brushRef="#br0" timeOffset="56494.34">12540 8106 960 0,'-7'-9'132'0,"-8"5"106"15,0 3-67-15,-12 8-57 16,-2 6-36-16,1 5-39 16,3 5-13-16,12-2-21 15,9 2-4-15,12-2-2 16,8 2-2-16,7 1 13 16,1-1 6-16,2 1 5 15,-2 1 1-15,-6-5-8 16,-6 3-1-16,-8-5 1 15,-8-4-2-15,-8 2-37 16,-3-3-80-16,-9-6 63 16</inkml:trace>
  <inkml:trace contextRef="#ctx0" brushRef="#br0" timeOffset="56809.58">12666 8273 956 0,'14'22'126'0,"-1"-1"130"0,-1-7-141 16,-1 2 2-16,1-11-16 16,2-2-4-16,1-11-31 15,1-6-17-15,-1-3-21 16,-7-3-4-16,-2 12 6 16,-7-3 7-16,-12 8 3 15,-5 4-2-15,-10 6-13 16,0 7-11-16,4 12-13 15,0 6-2-15,11 2 0 16,5-1 1-16,12-2 1 16,7-6 1-16,14-6-1 15,7-1-1-15,14-8 1 16,9-3-13-16,5-8-146 16,-3-7-146-16,-3-4 161 15</inkml:trace>
  <inkml:trace contextRef="#ctx0" brushRef="#br0" timeOffset="57265.7">13514 8114 931 0,'5'1'96'16,"-1"4"77"-16,0 4-28 15,-3 8-22-15,-1 5-33 16,0 11-44-16,-1 8-17 15,-3 9-15-15,0 7-5 0,-5-3-58 32,-2-2-94-32,3-14 86 0</inkml:trace>
  <inkml:trace contextRef="#ctx0" brushRef="#br0" timeOffset="57676.79">13420 8168 1329 0,'11'-10'116'0,"7"-1"70"15,4 1-6-15,7 2-50 16,3 1-32-16,5 2-52 16,-2 2-17-16,-3 5-17 15,-7 5-4-15,-14 5 3 16,-11 3 1-16,-19 4-4 15,-7 2-7-15,-10 2-21 0,-1 0-3 16,5-4-3-16,4-6 6 16,8-6 14-1,7-2 1-15,10-3-4 0,7 1 0 16,12 2 9-16,3 1 9 16,8 2 13-16,4 1 3 15,4 3-5-15,1 3-4 0,-10 1-3 16,-6 1 0-16,-20 3 4 15,-10-1 1-15,-15 4-3 16,-9 0-5-16,-5 0-32 16,-2 0-30-16,1-6-89 15,4-2-68-15,10-9 110 16</inkml:trace>
  <inkml:trace contextRef="#ctx0" brushRef="#br0" timeOffset="57975.38">13808 8336 796 0,'1'24'92'16,"-2"-2"86"-16,0 4-62 16,-5-7-26-16,4 4-21 15,2-7 0-15,-6-8-18 16,4 1 0-16,-1-6 6 0,-1-3-19 15,7 1 4-15,1-8 30 16,-4-10 9-16,7-7 10 16,-3-10-8-16,5-5-41 15,7 3-17-15,-2 1-16 16,2 6-4-16,-3 8-6 16,0 3-11-16,3 7-108 15,5 3-102-15,6 2 119 31</inkml:trace>
  <inkml:trace contextRef="#ctx0" brushRef="#br0" timeOffset="58574.39">14264 8327 621 0,'-8'6'116'0,"-4"-6"173"0,3-1-118 16,-7-4-4-16,-6-4-23 15,-4 0-42-15,0 0-20 16,-6 3-32-16,3 7-9 16,3 8-25-16,-2 4-7 15,4 10-8-15,3 2-2 16,7 6-3-16,0 1 1 0,10 0-1 16,4-7 1-16,8-8 1 15,5-7 0-15,8-10 8 16,2-4 8-16,7-15 7 15,8-2 4-15,1-9 5 16,0-3 3-16,-9 1 10 16,-5 1 1-16,-13 9-7 15,0 8-7-15,-9 15-15 16,-3 8-4-16,-4 13-7 16,-8 2-1-16,0 2-2 15,1 1-1-15,-2-5 0 16,12-4 0-16,2-5-1 15,7-8 0-15,4-6 1 16,-2-3 0-16,1-12 1 0,-3 0 1 16,5 2-1-16,-2-4 1 15,6 10-2-15,-3-1 0 16,-3 4-2-16,-1 7 2 16,-3 4 0-16,0 1 0 15,-7 1 2-15,0-3 0 16,-4-2 0-16,4-3 0 15,-1-5-2-15,2-1 0 16,4-7-1-16,3 2 0 0,3 2 1 16,5 1 0-16,8 8 0 15,-1 0 0-15,4 8 0 16,-1 3-3-16,3 2-44 16,3-1-75-16,-2-6 72 15</inkml:trace>
  <inkml:trace contextRef="#ctx0" brushRef="#br0" timeOffset="59080.38">14728 8337 1053 0,'-4'1'135'0,"-3"3"79"0,-6 2-75 15,-1 2-30-15,-3 7-68 16,6 6-22-16,8 6-22 15,0 4-3-15,8-6-22 16,1-6-31-16,14-7-76 16,-2-8-30-16,5-5-29 15,3-6 17-15,-2-7 72 16,1-2 34-16,-4-6 53 16,-1-6 79-16,-2-7 35 15,0-1 51-15,-5-11 65 16,-4 1-39-16,-5-2-5 15,1 4-42-15,1 13-15 16,2 11-4-16,-6 21-17 16,-1 11-8-16,-5 19-49 0,-4 11-19 15,0 18-8-15,-5-2-2 16,-1 0-2-16,1-9-12 16,4-12-36-16,6-5-9 15,6-13-3-15,2-2 14 16,7-12 36-16,-2-7 10 15,7-6 6-15,0-5 12 0,5 3 8 16,2 4-1-16,1 7 6 16,-5 4-11-16,-2 6-11 15,6 1 0-15,-4-3-39 16,6-1-48-16,5-8-338 16,-1-1 267-16</inkml:trace>
  <inkml:trace contextRef="#ctx0" brushRef="#br0" timeOffset="59304.3">15463 8241 1406 0,'5'26'85'0,"-2"5"23"16,-3 6-11-16,-1 2-26 16,4 2-32-16,-3 1-32 15,0-4 0-15,0-4-138 0,0-4-214 16,2-4 207-16</inkml:trace>
  <inkml:trace contextRef="#ctx0" brushRef="#br0" timeOffset="59601.38">15381 8386 1028 0,'-3'-38'147'0,"3"2"106"0,5 3-88 16,9 7-17-16,10 7-46 15,2 2-15-15,3 12-22 16,-2 4-10-1,-1 6-21-15,4 7-9 0,-4 5 1 16,0 0 1-16,-5 7 4 16,-8 1 1-16,-13 0-10 15,-4 0-2 1,-17-5-20-16,-3-3-25 0,-2-5-79 16,-2-4-63-16,0-5-273 15,6-3 257-15</inkml:trace>
  <inkml:trace contextRef="#ctx0" brushRef="#br0" timeOffset="59851.28">15952 8374 1303 0,'0'0'104'0,"-3"-1"62"0,-1-2-24 15,-7 3-19-15,-3 0-25 16,-11 10-39-16,-2 5-17 16,-4 13-31-1,-1 8-9-15,11 2-6 0,9 3-2 16,17-5 1-16,10-5 1 31,22-5 0-31,2-7 1 0,6-9-9 0,-3-4-32 0,-7-7-180 16,-1-3 147-16</inkml:trace>
  <inkml:trace contextRef="#ctx0" brushRef="#br0" timeOffset="71934.41">12215 8727 389 0,'0'1'88'0,"0"-1"106"15,0 1-21-15,0 0-20 16,0-1-5-16,1 1-31 16,0 0-20-16,-1-1-34 15,0 1-14-15,-1 5-6 16,-1 0 2-16,-4 10 3 15,2 9-4-15,-4 16-13 16,-1 1-10-16,-3 11-17 16,-3-2-2-16,3 2-37 15,3-1-15-15,4-10-10 16,5-8-16-16,5-20-3 16,4-8-12-16,9-14-79 15,1-7-33-15,4-11 23 0,2-4 26 16,-1 0 137-16,0 2 82 15,-2 6 74-15,-5 3 23 16,-8 9-7-16,-2 6-15 16,-7 9-25-16,-4 5-15 15,-3 12-26-15,2 6-20 16,4 5-29-16,2 3-7 0,11-6-8 16,2-8 5-16,11-11 17 15,5-6 11-15,-2-11 22 16,2-5 1-16,-9-7 3 15,-3-2-4-15,-10-1-18 16,-3 0 0-16,-7 5-15 16,-5 1-9-16,-15 4-6 15,-7 3-6-15,-9 4-29 16,-2 5-34-16,11 6-129 16,6 2-113-16,16 2 155 15</inkml:trace>
  <inkml:trace contextRef="#ctx0" brushRef="#br0" timeOffset="72657.95">12820 9015 1284 0,'5'-4'130'15,"-4"-1"92"-15,-7 1-17 16,-14 4-82-16,-5 2-30 15,-4 8-55-15,-3 4-16 0,3 10-15 16,3 5-5-16,8 7-7 16,8 0-7-16,7-1-45 15,7-3-21-15,12-6-52 16,8-3-11-16,12-8 4 16,11-2 8-16,11-11 47 15,1-2 17-15,-1-10 43 16,-5-3 29-16,-9-4 71 15,-4-2 39-15,-10-2 72 16,-2-1 15-16,-16 0-17 16,-7 2-28-16,-14 2-64 15,-7 3-31-15,-9 7-43 16,-2 6-14-16,2 11-13 16,3 6-4-16,8 10-2 15,-1-2 2-15,11 3-6 16,4-4-3-16,5-12 1 0,7-1 2 15,4-12 10-15,3-2 4 16,3-3 2-16,4-3 2 16,-2-2 2-1,-5 1 0-15,-6 3-1 0,-3 9-1 16,-8 10-2-16,-2 4-3 16,-4 9-10-16,-4-2-2 0,3 3 0 15,3 0 0-15,5-14 11 16,5 1 2-16,6-9 2 15,2-6 1-15,10-11 3 16,2-4 3-16,7-16 6 16,-4-4 1-1,-2-6 0-15,-4-5-2 0,-5 1-1 16,-5 3 2-16,-9 8 4 16,-1 5 4-16,-11 14 1 15,-2 8-3-15,-4 16-8 16,2 13-7-16,2 17-7 15,0 13-2-15,4 18 2 16,-5-1 0-16,8 8-14 16,-1-3-33-16,13-19-109 0,7-4-54 15,3-23 100-15</inkml:trace>
  <inkml:trace contextRef="#ctx0" brushRef="#br0" timeOffset="73146.03">13844 8831 1310 0,'5'-2'121'0,"-5"12"131"16,1 12-66-16,-7 14-33 16,-3 8-19-16,-2 12-60 15,-4 7-22-15,-3 10-25 16,1 2-10-16,0-6-12 15,-1-7-26-15,14-14-47 16,3-9-12 0,5-17-7-16,5-6 22 0,4-16 40 15,1-4 12 1,5-10 9-16,0-3 9 0,3-1 16 16,0 2 7-16,-2 7 12 0,1 6-3 15,-4 7-10 1,-1 3-7-16,-7 3-12 0,1-1-3 15,0-2-2-15,3-2-1 16,-1-5 1 0,3-1 1-16,1-4 0 0,1-1 8 15,0-5 16-15,1 1 12 16,-2 1 17 0,-2 0 0-16,-5 5-9 0,-8 4-12 0,9 8-17 15,-7 5-7-15,0 8-10 16,3 1-2-16,3-5 1 15,6 0-16-15,8-6-73 16,-5-6-56-16,2-8-148 16,-2-7-313-16,4-5 366 15</inkml:trace>
  <inkml:trace contextRef="#ctx0" brushRef="#br0" timeOffset="73287.14">14227 9172 1289 0,'0'3'56'0,"-3"-3"27"16,1-5-121-16,7-4-154 15,3-1 124-15</inkml:trace>
  <inkml:trace contextRef="#ctx0" brushRef="#br0" timeOffset="73554.08">14514 9183 1480 0,'-17'14'109'16,"-6"-1"60"-16,-2 0-51 0,-3 3-45 31,1-1-32-31,7-1-29 0,5-2-5 0,13 0-5 16,3-2-1-16,14-1-4 15,5 3-3-15,7-1 4 16,3 2 0-16,0 1 3 15,-3 1 3-15,-11 0 4 16,-9-1 2 0,-20 1-2-16,-9 0 1 0,-8-2-50 15,-3-4-48-15,4-5-241 16,3-4 195-16</inkml:trace>
  <inkml:trace contextRef="#ctx0" brushRef="#br0" timeOffset="73835.69">14712 8828 1218 0,'11'-1'109'16,"-5"4"70"-16,-3 8 3 16,0 13-33-16,-6 5-2 15,1 10-25 1,0 0-28-16,-3 7-45 0,2 4-21 15,0 8-21-15,-1 1-4 16,-2 1-20 0,3-4-31-16,0-12-46 0,5-8-24 0,7-15-33 15,6-6 20-15,6-14 27 16,5-5 5 0,5-10-9-16,1-6-47 0,0-4-206 31,-3-1 208-31</inkml:trace>
  <inkml:trace contextRef="#ctx0" brushRef="#br0" timeOffset="74001.47">14643 9089 1380 0,'19'0'159'15,"7"-2"88"-15,11-1-91 16,6-3-29-16,7-5-68 0,4-2-20 15,3-4-68-15,2-4-49 16,1 1 41-16</inkml:trace>
  <inkml:trace contextRef="#ctx0" brushRef="#br0" timeOffset="78158.7">11968 9713 351 0,'5'2'126'16,"-4"0"99"-16,2-2-38 15,2-4-24-15,-5-4-47 16,4 1-18-16,0 3-16 0,1 1-2 16,0 3-15-1,-9-4-12-15,0 3-24 0,-13-8-10 16,-4 4-12-16,0-2-3 16,-8 3-1-1,6 7-2-15,-3 0-1 0,3 10-2 16,8 5 0-16,0-1 0 15,13 7 1-15,2 1 0 0,6-10 1 16,9 0 2-16,7-12 7 16,1-5 10-16,7-4 24 15,-2-6 4-15,-1 0 13 16,3 3-2-16,-12-3-11 16,-3 0 2-16,-11 2-17 15,-4-3-2-15,-11 7-5 31,5 9-4-31,-5 14 2 0,-5 4 2 0,0 11-8 16,-3 1-2-16,5 1-7 16,1 7-6-1,12-1-6-15,6 1 0 0,4-1 1 16,-5 1-1-16,1 4 4 16,-10-7 0-1,-7 1-1-15,0-4-1 0,-8-6-9 0,1-1-6 16,-4-7-18-16,-1-4-17 15,2-9-37 1,2-6-24-16,4-11-85 0,1-8-58 16,4-19 142-1</inkml:trace>
  <inkml:trace contextRef="#ctx0" brushRef="#br0" timeOffset="78405.17">12204 9465 1389 0,'-3'10'135'16,"-2"6"75"-16,-4 6-66 15,-5 7-23-15,1 8-36 16,1 2-16-16,3 10-31 15,3 3-13-15,1 5-24 16,2 1 3-16,3-1-86 0,1-3-42 16,7-11-172-1,5-7-133-15,2-18 246 0</inkml:trace>
  <inkml:trace contextRef="#ctx0" brushRef="#br0" timeOffset="78657.91">12306 9881 944 0,'-8'7'125'0,"-3"7"103"16,-2 5-77-16,1 8-67 16,-1 4-34-16,9-3-26 15,2-4 1-15,9-9 11 16,6-4 3-16,7-10 16 16,5-5 1-16,3-10 10 15,0-2 10-15,-4-4 5 16,-2-1 2-16,-9-3-15 15,-9 0-13-15,-8 1-25 16,-7 3-12-16,-14 2-18 16,0 6-33-16,-1 6-116 15,-2 5-138-15,8 12 150 16</inkml:trace>
  <inkml:trace contextRef="#ctx0" brushRef="#br0" timeOffset="79050.46">12669 9586 1335 0,'13'-11'136'15,"-5"5"75"-15,-5 19-68 16,-3 6-33-16,-3 16-56 16,-2 9-21-16,-2 3-25 15,3 7-4-15,-1-3-3 16,0 0-9-16,1 1-48 15,0-4-7-15,-1-11 0 16,2-6 9-16,-2-19 49 16,2-9 8-16,3-13 4 15,1-7 5-15,7-7 22 0,4-1 8 16,5 3 14-16,3-1-1 16,5 9-19-1,6 3-9-15,4 7-14 0,-3 4-4 16,-2 6-2-16,-5 4 2 15,-14 6 5-15,-6 4 3 16,-18 3-1-16,-10 1-4 16,-9 1-17-1,-2-2-32-15,-1-12-84 16,3-3-75-16,7-15-247 0,3-7 248 0</inkml:trace>
  <inkml:trace contextRef="#ctx0" brushRef="#br0" timeOffset="79638.14">13168 9927 1149 0,'0'-4'154'0,"-6"0"180"0,-3-1-152 15,-9-2-43-15,-3 1-37 31,-1 1-52-31,-2 2-20 0,2 10-21 0,2 5-6 16,5 11-17-16,2 5-15 16,5 2-26-16,4-1-1 15,11-8 12 1,2-5 14-16,4-12 30 0,6-4 6 16,-1-9 8-1,6-5 7-15,-3-1 14 16,0 1 9-16,-5 5 4 15,-2 4-6-15,-8 8-17 16,-1 6-15-16,-4 10-10 16,0 5-4-16,0 2-2 15,3-2 5-15,2-7-3 16,6-5 3-16,8-9-1 16,5-9 1-16,5-7 1 15,0-7 1-15,3-8 3 16,-4-4-1-16,0-8 9 15,-2-3 7-15,-8-8 22 0,2-3 7 16,-7-4 9-16,-7-4-1 16,-2 12 2-16,1 8-5 15,-7 25 1-15,-5 15-3 16,-5 26-24-16,-5 15-4 16,0 20-18-16,2 10-4 15,3 7-1-15,3 0-1 0,5-10-3 16,5-5-56-16,7-21-45 15,8-9-49-15,9-19-175 16,2-10 207-16</inkml:trace>
  <inkml:trace contextRef="#ctx0" brushRef="#br0" timeOffset="80352.53">14114 9712 1004 0,'-6'20'93'0,"-4"1"34"0,-2 8-22 15,-3 0-7-15,-3 11-46 16,-1 5-9-16,1 4-33 16,1 3-6-16,6-8-4 15,0-4-5-15,7-16 5 16,3-7 0-16,3-10 5 16,4-5 4-16,2-7 12 15,1-3 9 1,3-7 14-16,6-3 1 0,5-5 11 15,5-1 2-15,6 3 8 0,1 3 6 16,-6 11-20 0,-3 7-12-1,-12 16-23-15,-3 9-11 0,-6 11-3 0,2 0-3 16,1-2-4-16,2-5-1 0,3-13 0 16,0-6 2-16,4-15 3 15,0-4 3 1,3-10 2-1,2-6 0-15,1-5 1 16,-3-2 6-16,-3 5 21 16,-3 7 14-16,-7 14 15 0,-4 7-4 15,-4 16-20 1,0 8-15-16,0 8-17 16,2 1-1-16,3-5-4 15,3-6-1-15,6-12-7 16,3-7-29-16,4-11-148 15,2-8 121-15</inkml:trace>
  <inkml:trace contextRef="#ctx0" brushRef="#br0" timeOffset="80510.63">14423 9818 1633 0,'9'-3'38'15,"1"-2"-47"-15,7-5-40 0,10-2-177 16,6-1 143-16</inkml:trace>
  <inkml:trace contextRef="#ctx0" brushRef="#br0" timeOffset="80729.92">14762 9921 1417 0,'-26'29'93'0,"1"-1"38"15,1-2 1-15,6-6-47 16,3-3-18-16,15-5-29 16,4-2-10-16,10-2-2 15,3-1 1-15,-1 1-1 16,2 3 1-16,-4 3-10 16,-2 3 4-16,-9 4 0 15,-6 1-2-15,-13-1-5 0,-4 0-15 16,-9-4-92-16,-6-4-65 15,-1-11 80-15</inkml:trace>
  <inkml:trace contextRef="#ctx0" brushRef="#br0" timeOffset="80965.92">14918 9643 1233 0,'35'-4'175'16,"-2"5"131"-16,-19 15-88 15,-9 8-50-15,-11 12-49 16,-7 3-26-16,-4 10-46 16,-2 2-10-16,4 5-22 15,4 1-8-15,4-3-20 16,6-1-25-16,4-10-106 16,7-6-31-16,8-15-94 15,3-12-53-15,6-11-140 16,-1-7 245-16</inkml:trace>
  <inkml:trace contextRef="#ctx0" brushRef="#br0" timeOffset="81122.97">14974 9878 1091 0,'20'5'131'15,"5"-2"143"-15,8-2-146 16,6-4-50-16,1-3-24 15,0-7-25-15,-1-3-66 16,5-4 28 0</inkml:trace>
  <inkml:trace contextRef="#ctx0" brushRef="#br0" timeOffset="89957.84">16595 7023 476 0,'-9'-8'49'0,"0"5"63"0,-4-4 5 16,6 2-15-16,3 8-2 15,3-6-27-15,2 6-3 16,2-1 9-16,4-2 5 16,5-3 16-16,4-2 4 15,11 2 3-15,0-1-5 16,12-1-22-16,3 4-8 0,3-4-27 31,-1 1-12-31,7 2-18 16,1 1-10-16,14 0-5 15,14 0 2-15,12 1 2 0,0 0 6 0,8 4 7 16,10 2 10-16,2-3 9 16,4 1 5-1,9-7 19-15,-2-3-4 0,-8-5-6 16,3-1-8-1,-9-2-29-15,-10 1-5 0,-10 3 2 16,-7 3 0-16,-28 3 4 16,-13 1 0-1,-20 2-35-15,-6 1-30 0,-9-1-78 16,-5 1-49-16,0-5-85 0,-1-2-62 16,2-5 184-16</inkml:trace>
  <inkml:trace contextRef="#ctx0" brushRef="#br0" timeOffset="90245.3">18704 6701 338 0,'-21'-2'70'0,"0"2"93"15,3 2-3-15,1 3 4 32,4 0-6-32,8 2-23 0,4-2 5 0,7 3 7 15,5 0-4-15,8 4-18 16,7 0-21-16,8 3-36 15,6 1-10 1,9 1-10-16,3-1 3 16,-4 3-6-16,-5 0-7 0,-17 2-7 31,-13 3-11-31,-19 0-5 0,-10 3-1 0,-26 3-3 31,-9 3-12-31,-8-3-35 0,-1 0-34 16,14-1-78-16,1-3-44 15,9-5 99-15</inkml:trace>
  <inkml:trace contextRef="#ctx0" brushRef="#br0" timeOffset="91915.73">17333 7295 441 0,'-2'4'99'0,"-1"-2"140"15,2 0-28-15,0-2 12 16,0 0-20-16,-3-3-55 16,2 0-32-16,-1 0-40 0,-3 1-19 15,-1 1-25-15,-4 1-5 16,-2 4-12-1,-1 4-6-15,-5 7-9 0,-1 5-3 16,-2 11-4-16,1 6 0 16,9 0 2-16,7 1 0 0,9-10 1 15,9-6 0-15,9-9-1 16,2-6 2 0,4-6 2-16,-4-6 1 0,1-3 2 15,-3-4 1-15,-2 0 10 16,-2 2 5-16,-10 4 6 15,-7 6 2-15,-1 5-11 16,-7 7-4-16,-1 9-6 16,0 1-4-16,6-2-1 15,0-5 0-15,7-8 1 16,5-4 9 0,4-4 19-16,2-4 9 0,1-4 14 15,1-3 2-15,0-4-11 16,-2 1-5-16,-4-2-12 15,-5 2-6-15,-9 1-11 0,-6 1-3 16,-5 11-42-16,-4 3-37 16,-4 3-91-1,4 2-71-15,5-4 128 0</inkml:trace>
  <inkml:trace contextRef="#ctx0" brushRef="#br0" timeOffset="92625.42">17610 7493 578 0,'30'17'125'0,"-7"-1"101"16,-13-2-48-16,-7 0-88 16,-3 1-13-16,-6-2-2 15,1-3-4-15,-2-10-14 16,-2-2-12-16,7-11-23 16,-2-2-6-16,8-3 1 15,4-3 4 1,1 5 4-16,6-2-1 15,-6 4-6-15,6 7-6 0,-1 11-9 16,-8-2-2-16,4 8 0 16,-4 1-1-1,-4-6 2-15,7 8-1 0,-1 0 0 0,-4-5 1 16,5-3-1 0,-2-1 1-16,1-4 0 0,5 2-1 15,-1-1 1 1,1-2-1-16,-1-2 0 0,0 2-1 0,1 6-1 15,2 2-1-15,2 6 1 32,0-2 0-32,2-4 2 0,-1-3 0 0,-1-11 4 31,-1-4 1-31,-5-6 0 0,7-4-1 0,-6-10-3 16,4-8-2-1,5-4-4 1,-6-3 0-16,-1 5 2 15,6 1 1-15,-10 9 1 16,4 6 0-16,-1 14 1 16,-6 7 5-16,3 6 12 15,-3 3 5-15,-3 8 3 16,1 5-2-16,-8 8-8 16,1 7-4-16,-3 4-4 15,-4 1-3-15,8 1-1 0,-3-3-2 16,-2-8-2-16,4-2-2 15,-3-13 1-15,0-8-1 16,5-7 3-16,-4-10 2 16,5-3-3-16,9 3 0 15,3-1 4-15,0 5 5 0,9-4 5 16,-3 4 1-16,5 8-4 16,0 0-2-16,-3 9-1 15,-2 4 1-15,-12 4 6 16,-7-1 1-16,-16 3 1 15,-7-4-17-15,-1-2-76 16,0-2-101-16,4-12 94 16</inkml:trace>
  <inkml:trace contextRef="#ctx0" brushRef="#br0" timeOffset="92811.72">18433 7395 1140 0,'24'21'126'15,"-10"2"91"-15,-7-1-39 16,-8 6-84-16,-8-6-25 16,3-1-41-16,1-3-15 15,7-6-49-15,-2-6-42 16,4-9-249-16,11-8 199 0</inkml:trace>
  <inkml:trace contextRef="#ctx0" brushRef="#br0" timeOffset="93209.27">18661 7421 339 0,'-4'28'129'0,"-1"-2"144"0,-2-8-31 16,4-4-61-16,-2-12-16 16,2-10-41-16,4 0-15 15,-1-11-34-15,5 4-17 16,-1 6-27-16,1 2-11 16,2 11-8-16,-2 7-5 0,4 6-6 15,4 7 1-15,4-6-1 16,3-7 0-16,8-3 1 15,2-9 1-15,5-5 16 16,-2 0 12-16,-6-9 25 16,-5-1 5-16,-12-2-9 31,-8-4-11-31,-8 5-26 0,2 6-8 16,-16 4-28-16,2 10-29 0,2 10-91 15,-5-1-86-15,15 3 122 16</inkml:trace>
  <inkml:trace contextRef="#ctx0" brushRef="#br0" timeOffset="93558.25">19146 7469 1198 0,'10'-7'171'0,"-2"2"114"0,-13-2-118 0,-10 2-42 0,-10 5-77 15,-1-1-23-15,2 10-23 16,0 8-3-1,13 4-9 1,7 2-16-16,9-9-16 16,8-5 1-16,9-9 5 15,-4-8 17-15,8-1 19 16,3-9 4-16,-4-3 4 16,0 0 4-16,-9-9 16 15,0 3 9-15,-7-12 12 16,-2-1 5-16,-4-4 1 15,-3 2-4-15,-1 16 10 16,-1 8-6-16,-5 23-22 16,-1 13-7-16,-3 19-26 15,-1 9-5-15,4 7 3 16,1 4-16-16,8-3-85 0,3-2-58 16,3-9 77-16</inkml:trace>
  <inkml:trace contextRef="#ctx0" brushRef="#br0" timeOffset="93909.74">17364 8047 910 0,'4'9'125'15,"3"3"160"-15,1-2-111 16,0 7-20-16,1 3-41 15,-2 0-67 1,-2 3-25-16,2-7-15 0,-1-3-20 16,5-8-94-16,2-2-96 15,-1-7 105-15</inkml:trace>
  <inkml:trace contextRef="#ctx0" brushRef="#br0" timeOffset="94397.24">17419 7966 911 0,'2'-12'41'16,"3"5"35"-16,9-2-76 15,1 9-1-15,5 6-19 16,3 4-37-16,10 13-38 16,0-1 1-16,0 7 18 15,-3 1 37-15,-10-4 117 16,-8 0 44-16,-1-7 63 15,-7-5 13-15,2-10-52 16,-3-8-31-16,-3-11-43 16,5-5-9-16,4-6-23 0,3 3-11 15,5 3-11 1,-4 7-7-16,3 13-4 0,-1 9-1 16,1 13-7-16,3 6-1 15,-3 1 3-15,2-6 1 0,3-6 0 16,1-7 3-16,-2-10 3 15,1-5 2-15,-6-14 6 16,-1-3 0 0,-4-14 4-16,3-4 3 0,-5-5-4 15,-1-8 0-15,3 9 8 16,-2 4 12-16,2 19 20 31,0 15 3-31,-1 20-14 0,4 17-16 16,-6 9-25-16,5 9-3 0,6-3-7 15,-2-6-40-15,4-6-174 0,-7-6-173 32,2-4 199-32</inkml:trace>
  <inkml:trace contextRef="#ctx0" brushRef="#br0" timeOffset="94747.88">17967 8052 1169 0,'33'-13'129'16,"3"-1"108"-16,-1 3-40 0,3-2-50 15,-8 2-43-15,-8 5-57 16,-2 2-26-16,-4 7-13 16,-2 11-3-16,-3 3-1 15,-3 6 2-15,-8 3-1 16,0-4 1-16,0 2-3 15,7-3 0-15,8-5-2 16,8-4 1-16,8-9 7 16,1-4 8-16,-3-6 16 0,-1-4 10 15,-16-2 18-15,-6-1 1 16,-17-2-8-16,-13 1-8 16,-9-3-23-16,-4 3-10 15,-3-3-11-15,3 1-25 16,9 9-73-16,-1-5-56 15,14 12-190-15,12 3 188 16</inkml:trace>
  <inkml:trace contextRef="#ctx0" brushRef="#br0" timeOffset="95462.23">18986 7793 734 0,'1'11'109'0,"2"10"109"16,-4 4 0-16,-5 10-25 15,6 8-40-15,-1 6-69 16,1 0-28-16,4 3-35 16,-2-5-7-16,2-1-19 15,-1-2-43-15,1-4-331 16,5 0 259-16</inkml:trace>
  <inkml:trace contextRef="#ctx0" brushRef="#br0" timeOffset="96130.61">17245 8709 1057 0,'-2'-3'76'0,"-1"0"44"16,0 0 20-16,3 4 4 15,6 3-26-15,-4 11-48 16,2 3-25-16,-5 5-34 16,-3 5-7-16,-6-3-2 15,0-1-1-15,5-1 1 16,-2-10-1-16,6-4-1 0,5 1 0 15,-4-12 0-15,5 0 0 16,5-8 6-16,-5-10 8 16,6-4 9-16,0-6 1 15,0-6 3-15,2 4-5 16,1 3 5 0,0 6 5-16,-6 12-1 0,0 7-3 0,2 9-14 15,-1 8-7-15,1 11-7 16,-1 4 0-16,0 2-30 31,-2 0-22-31,1 1-75 0,1-3-63 16,2-4 105-16</inkml:trace>
  <inkml:trace contextRef="#ctx0" brushRef="#br0" timeOffset="97082.68">17605 8717 1016 0,'-1'-1'122'0,"-2"4"109"0,-1 3-66 32,-5 10-54-32,2 3-34 0,-5 7-45 0,10 7-17 15,2-2-15-15,6-2 0 32,15-13-4-32,-1-4 0 0,6-12 0 15,5-2 3-15,-11-10 3 16,9-2 3-16,-5-12 9 15,-7-2 6-15,1-3 27 16,-4 1 14-16,-5 10 13 16,-5 4-5-16,-4 15-24 15,-3 1-18-15,-2 16-20 16,-2 4-4-16,-3 4-3 16,7 5-2-16,-2-9 1 15,6 2 0-15,8-7 0 16,-2-12-1-16,7-3 2 15,4-12 0-15,3-8 2 16,3 0 0-16,3-2-1 16,4 1 1-16,-5 5-2 0,2 9 0 15,-11 7-2-15,-4 7-1 16,-11 8-7-16,-4-1-5 16,-3-1 2-16,2 3 2 15,2-7 10-15,-4-7 3 0,5-1 2 16,-2-11-1-16,4-6-1 15,11 3 0-15,0-5-1 16,3 1-1-16,7 4 4 16,-1 3 0-16,-5 7-1 15,2 7-1-15,-10 11-2 16,-8 0 0 0,3 3 0-16,1 2 0 0,5-3 0 15,2-3-1-15,2-9-1 16,-5-8-12-16,2-11-42 15,2-3-18-15,3-5-28 16,0 0-17-16,2-2-17 16,-1-5 5-16,3-2 27 0,-1-2 31 15,-2-2 80-15,1 3 47 16,-7-1 65-16,0 1 27 16,-5 0 24-16,-1 4-9 15,-1 11-15-15,-4 15-13 16,3 7-18-16,-3 19-25 15,-4 17-42 1,1 9-18-16,-4 9-27 0,1 1 2 0,4 1-17 16,1-6-18-16,4-7-50 15,1-12-2-15,3-13 8 16,-1-7 15-16,0-23 45 16,6-2 3-16,-2-17 4 31,5-5 5-31,6 3 2 0,0-2 2 0,3 12-1 15,-7 6-1-15,2 12 2 16,-7 0 1-16,0 8 0 16,4 6 0-16,-13 0 2 15,1 3 0-15,-5 5 1 16,-13-5-2 0,-5 3-14-16,-3-3-29 15,-10-6-78-15,1 2-51 0,6-16 82 0</inkml:trace>
  <inkml:trace contextRef="#ctx0" brushRef="#br0" timeOffset="97557.39">18757 8729 1282 0,'4'13'102'0,"0"-3"65"16,-3-5 9-16,5-8-20 15,-1-6-21-15,7-9-27 16,0-3-22-16,2 0-19 16,-2 4-3-16,-9 4-23 15,-3 4-1-15,-12 9-24 32,-4 5-9-32,-4 14-3 0,-3 7-10 15,-2 9 4-15,0 0-2 16,8 3-7-16,3-3 4 15,12-7-1-15,3-7-1 16,13-11 5-16,2-10 2 16,8-4 2-16,10-2 2 15,7 3 0-15,8 6 0 16,-8-1 0-16,2 8-2 16,-20-2 1-16,-7 0 0 15,-7 6-7-15,-8-4-4 16,-10 0-21-16,1-1 1 0,-16-5 7 15,2-2 5-15,4-2 21 16,-1-6 2-16,19-4 2 16,2-6-1-16,23-4-3 15,2-6-3-15,7 1-4 16,5 5-3-16,2-1-108 16,4 3-73-16,1-4 99 15</inkml:trace>
  <inkml:trace contextRef="#ctx0" brushRef="#br0" timeOffset="97985.33">17351 9130 1035 0,'-11'6'173'0,"0"4"179"0,-1 1-82 0,-5 4-72 16,-6 0-48-16,-10 9-82 15,-7 6-22-15,-3 15-39 16,-2 5-6-16,13 12-6 16,11-1-4-16,18-2-26 15,14-5-30-15,23-16-87 16,15-12-71-16,9-20-242 15,6-10 263-15</inkml:trace>
  <inkml:trace contextRef="#ctx0" brushRef="#br0" timeOffset="98192.35">17613 9363 1310 0,'-8'10'137'0,"3"6"141"15,4 0-104-15,0 4-37 0,2 2-36 16,4-1-57-16,-1-1-22 16,9-4-19-16,-3-4-2 15,5-7-52-15,2-5-50 16,0-8 55-16</inkml:trace>
  <inkml:trace contextRef="#ctx0" brushRef="#br0" timeOffset="98333.76">17671 9277 1748 0,'-16'-1'81'0,"3"-3"8"16,5-1-58-16,8-10-70 16,9-3-46-16,8-6-189 15,6-3 169-15</inkml:trace>
  <inkml:trace contextRef="#ctx0" brushRef="#br0" timeOffset="98575.52">17837 9386 925 0,'2'33'84'16,"-2"-4"94"-16,-2-6-11 0,-3-10-15 0,0-6-7 16,0-12-43-16,2-9-28 15,1-9-25-15,2-5-2 16,2-4-5-16,2 0 9 0,5 6 3 31,2 7-8-31,1 13-5 0,1 5-9 0,1 11-12 31,1 5-3-31,1 7-13 16,-1 0-14-16,2-2-59 16,2-3-59-16,11-9-210 15,5-5-169-15,9-9 271 16</inkml:trace>
  <inkml:trace contextRef="#ctx0" brushRef="#br0" timeOffset="99187.51">18296 9340 1045 0,'5'-4'232'15,"-4"1"184"-15,-10 1-126 0,-8 0-59 16,-4 3-109-16,-2 3-47 16,2 4-58-1,-2 4-14-15,8 6-12 16,5 2-4-16,7-2-27 0,9 0-7 15,8-7 0-15,6-2 5 16,3-9 26-16,1-2 12 16,3-8 5-16,1-4 2 15,-1-9 2-15,-3-7 0 0,-6-7 3 16,0-6 0 0,-5-9 7-16,-4-5 6 0,-5-2 8 15,-1 2 7-15,-3 18 14 16,-4 9 6-16,1 25-4 15,-4 10-11-15,-2 20-24 16,-5 8-14-16,-2 19-6 16,3 5-3-16,-2 10-25 15,2 1-17-15,9-7-15 16,2-5-5-16,13-12-33 16,6-5 16-16,15-18 18 15,10-5 9-15,9-18 60 16,1-8 2-16,-2-10 10 0,-7-6 7 15,-7-3 19-15,2-2 17 16,-9 0 22-16,-1-3 0 16,-13 4-2-16,-7 2-12 15,-13 6-16-15,-11 9-6 16,-6 18-27-16,-5 9-9 16,1 18-24-16,-2 7-15 15,7 6-24 1,6 3-7-16,15-5 7 0,2-7 11 15,14-11 33-15,2-7 7 0,10-11 4 16,8-3 2-16,14-12 2 16,9-7 3-16,2-5-2 15,-1-4 0-15,-13-1-17 16,-8 1-48-16,-15 2-117 16,-11-1-121-16,1 11 149 15</inkml:trace>
  <inkml:trace contextRef="#ctx0" brushRef="#br0" timeOffset="99411.58">18806 9367 1435 0,'20'8'146'0,"11"4"59"16,3 4 2-16,4 0-10 15,-4 6-74-15,-10 0-36 16,-3 1-62-16,-2-1-14 15,-2-4-43-15,3-4-37 16,5-6-51-16,3-2-48 16,2-8-114-16,1-3-146 15,-6-9 239-15</inkml:trace>
  <inkml:trace contextRef="#ctx0" brushRef="#br0" timeOffset="99647.56">19105 9085 1535 0,'8'-6'144'0,"5"6"111"16,4 6-34-16,9 19-45 15,5 7-27-15,7 11-48 16,6 7-19-16,-8-2-39 0,3 1-10 16,-7-2-23-1,-7 0-2-15,0 8-8 0,-10 3-4 16,-11 6-17-16,-3 2-20 31,-16-1-71-31,-7 0-54 0,-22 3-179 0,-10-3 185 16</inkml:trace>
  <inkml:trace contextRef="#ctx0" brushRef="#br0" timeOffset="104123.71">18600 6034 648 0,'-8'2'61'0,"0"0"73"0,3 0 15 16,2-2-1-16,3 1-8 16,0-1-38-16,7 0-19 15,1 2-23-15,3-2-7 16,3 2-20-16,2 0-8 15,1-2-15-15,6 3-4 16,3-3-3-16,0 0 2 0,1-1-3 16,-2-1 0-1,-9 5-1-15,-3 2-1 16,-11 8 1-16,-2 6 3 0,-10 7 0 16,-3 7 1-16,-4 4-2 15,-2 1-3 1,3 1-12-16,2-4-27 0,7-9-70 15,4-4-72-15,4-11 92 16</inkml:trace>
  <inkml:trace contextRef="#ctx0" brushRef="#br0" timeOffset="104427.59">18893 6082 595 0,'14'1'121'0,"3"-1"149"15,1 0-70-15,7-2-8 0,-5-4-37 16,0 3-56-16,-1-1-21 16,-1 4-42-16,-2 4-11 15,-6 7-16-15,-1 1-3 16,-6 5-2-16,0 4 0 15,-6-2 0-15,1 7 0 16,-1 2-2-16,-3-2-1 16,4 3 1-16,-4-4-22 0,0-6-91 15,4-1-95-15,2-5 103 16</inkml:trace>
  <inkml:trace contextRef="#ctx0" brushRef="#br0" timeOffset="104803.92">19208 6071 1239 0,'8'-12'111'0,"2"2"49"16,2-3 7-16,5 2-63 31,3 1-29-31,3 2-36 0,2 5-15 0,-6 5-15 15,-5 3-5-15,-10 6-2 16,-5 3 1-16,-12 6 1 16,-2 1 0-16,-9-4 2 15,-1-2-1 1,9-3-2-16,4-3 0 0,13 2-3 16,6 0 0-16,11 0 12 31,5-1 7-31,6 2 7 0,0 0 4 0,-1 1 0 0,-4 0-1 15,-6 2-6-15,-7 3-1 16,-13-1-5 0,-10 2-4-16,-19 0 0 0,-9 0-13 31,-10-1-75-31,0-3-59 0,3-4 65 0</inkml:trace>
  <inkml:trace contextRef="#ctx0" brushRef="#br0" timeOffset="105817.01">18768 6812 266 0,'18'-1'143'16,"4"-4"124"-16,5 0-25 0,6-2-101 16,0 0-51-16,-1 2-54 15,-1 0-12-15,-5 3-13 16,-1 0-4-16,4 1-4 15,-1 1-1-15,9-3 5 16,6-1 18-16,13-3 21 16,3 0 12-16,6-1 9 15,-3 2-15-15,-7 2-18 16,-6 0-11-16,-1 2-14 16,-3 0-1-16,5 1-2 15,2 1-1-15,5 1-1 16,-7 1 0-16,-6 0 9 15,-7 1 7-15,-10 0 5 0,-3 1 0 16,2-3-9-16,0-1-7 16,5 0-6-16,1-1 0 15,3-2 5-15,5 1 7 16,0-4 6-16,2-3 2 0,-5-4 4 16,-4-2 2-16,-4-2 2 15,-5-4 1 1,1-3-6-16,2 0-6 0,3-2-5 15,1 1-1-15,0 1-3 16,1 2-2-16,-2 6 2 16,4 3 0-16,0 6-1 15,3 0-1-15,-7 4-5 16,-5 1-1-16,-5 2-2 16,-4 3 2-16,2 0 0 15,3 2-1 1,3-1 1-16,1-1-2 0,3-1 0 15,1 0 0 1,0-2 12-16,-2 0 0 0,-3 1 2 0,-7 0-1 16,-11-1-30-16,-4 1-39 15,-6-1-95 1,-2 1-50-16,5 0-125 0,-3 1-80 16,8 0 236-16</inkml:trace>
  <inkml:trace contextRef="#ctx0" brushRef="#br0" timeOffset="106543.09">20878 6307 404 0,'-3'4'80'0,"1"-3"81"15,0 1-15-15,1-1-10 16,1-1 4-16,3 0-7 16,1 1-14-16,0 0-35 15,0 1-18-15,1 0-19 16,0 1-7-16,2 1-10 16,1 1-4-16,4 3-1 15,1 0 2-15,4 2 1 16,1 0-3-16,4-1-4 0,3 1-3 15,5-1-3-15,3 0-1 16,-1-1 8-16,1-2 4 16,-5-2 4-16,-4-2-2 15,-7 0-10-15,-3 1-3 16,-8-1-6-16,-1 1 2 16,-9 0-2-16,-3 2-2 0,-7 4-1 15,-5 2-3-15,-8 5-3 16,-4 2 0-16,-14 4-3 15,-4 4-1 1,-1 1-2-16,1 1-18 0,12 2-31 16,5-1-19-16,9-2-86 15,2-3-98-15,9 1 151 16</inkml:trace>
  <inkml:trace contextRef="#ctx0" brushRef="#br0" timeOffset="135895.56">14065 11152 606 0,'-7'7'114'0,"4"-1"151"15,2-2-66-15,1-2 8 16,1 0-6-16,-1-2-12 16,0 2-7-16,-1 3-29 15,-7 0-19-15,-3 8-51 16,-3 2-26-16,-7 7-36 16,-2 6-8-1,-4 7-6-15,0 2-3 0,-5 4-4 31,5 4 3-31,-3 1-72 0,-4-4-45 0,4-11-112 16,-2-11-105-16,8-16 190 0</inkml:trace>
  <inkml:trace contextRef="#ctx0" brushRef="#br0" timeOffset="136085.04">13728 11267 1266 0,'2'3'142'0,"3"3"133"15,-3 1-63-15,5 2-44 32,2 1-26-32,4 1-56 0,8 3-23 0,6 6-38 15,3 3-10-15,7 8-12 16,1-1 3-16,3 5-84 31,3-5-71-31,8-2-280 0,-1-2 231 16</inkml:trace>
  <inkml:trace contextRef="#ctx0" brushRef="#br0" timeOffset="136369.03">14336 11382 1529 0,'-14'16'73'16,"1"5"6"-16,-2 3-9 15,8 9-44-15,3 1-7 0,8 1-14 16,9-2-6-16,4-10-4 16,9-4-1-16,6-13 3 15,4-6 2-15,1-7 24 16,-1-6 29-16,-8-9 35 16,-1-3 12-16,-18-4-1 15,-8 0-18-15,-14 1-31 16,-13-1-11-16,-9 3-24 15,-5-1-38-15,0 5-123 16,2 6-91-16,7 10 113 16</inkml:trace>
  <inkml:trace contextRef="#ctx0" brushRef="#br0" timeOffset="136886.5">14717 11354 1449 0,'7'17'122'16,"-2"6"61"-16,-4 2-25 16,-2 5-81-16,-1 4-26 0,-1 0-34 15,3 0-11 1,4-3-7-16,3-2-7 16,3-9-35-16,1-4-17 15,1-8-58-15,-2-5-40 0,-7-7-42 16,2-7 1-16,-5-11 52 15,-4-6 48-15,0-13 130 16,-5-6 63-16,-2-6 84 16,-1-3 27-16,5 3-16 15,4 8-25-15,10 13-48 16,2 8-13-16,11 11-30 16,4 4-16-16,7 6-31 15,6 3-13-15,11 7-11 0,4 1-2 16,-11 6 1-1,-4 1 1-15,-16 4 3 0,-19 4 2 16,-10-1 10-16,-14 0 0 16,-17-5-5-16,1-4-3 15,-3-9-9-15,0-4-1 16,12-6 1-16,8 0 0 16,10 4 0-16,7 5-3 15,11 14-3-15,3 9 0 0,13 13 0 16,6 6 2-16,11 2 0 15,6 0-3 1,0-8-94-16,3-4-113 0,0-4 120 16</inkml:trace>
  <inkml:trace contextRef="#ctx0" brushRef="#br0" timeOffset="143875.63">11843 11770 790 0,'3'4'104'0,"-1"3"99"0,-2 4-52 15,-2 10-31 1,-1 5-26-16,-4 8-40 0,2 3-20 16,0 0-26-16,4-4-4 15,4-7-3-15,3-8-27 16,2-7-112-16,1-6-50 15,-1-8 80-15</inkml:trace>
  <inkml:trace contextRef="#ctx0" brushRef="#br0" timeOffset="144022.14">11757 11653 911 0,'3'-7'54'0,"1"1"10"15,1 1-21-15,4 2-33 16,2 2-16-16,6 2-210 16,3 3 155-16</inkml:trace>
  <inkml:trace contextRef="#ctx0" brushRef="#br0" timeOffset="144611.73">12056 11873 809 0,'1'43'85'0,"-4"-3"56"0,0-4-56 15,-4-9-41-15,3-9-8 32,1-11 11-32,3-7 11 0,7-14 4 15,5-5-7-15,5-9-20 0,2-4-14 0,3 3-17 32,-2 6 12-32,0 14 11 15,-7 6 4 1,1 11 2-16,-4 6-13 0,-3 8-12 15,3 3-2-15,-4 0 0 16,0-2-1-16,-2-7 1 16,2-3-1-16,2-9 4 15,1-3 4-15,5-6 18 16,2-6 15-16,2-3 32 16,6-4 19-16,-2-4 22 15,5 3 0-15,-2-1-21 16,-3 10-20-16,-5 12-34 0,-10 2-11 15,0 21-15-15,-5 8-3 16,-4 9-8-16,1 13-5 16,-5 2-34-16,-2 1-10 15,0 0-4-15,-1-6-12 16,2-11 15-16,2-10 2 16,-3-18 1-16,-1-11 13 0,1-21 19 15,2-11 5-15,3-24 3 16,3-8 1-16,5-7 8 15,3-1 7 1,13 14 15-16,3 6 4 0,3 14-7 16,-2 10-7-16,0 13-15 15,-3 10-6-15,-6 11 1 16,-3 6 3-16,-9 6 4 16,-7 5 3-16,-9-1 1 15,-2 1-5-15,-6-3-44 16,-4-3-41-16,1-8-136 15,0-7-122-15,7-8 182 0</inkml:trace>
  <inkml:trace contextRef="#ctx0" brushRef="#br0" timeOffset="145397.26">12989 11564 1057 0,'0'8'159'0,"-2"4"104"0,1 7-90 15,0 4-31-15,-5 5-75 16,4 4-25-16,-2 2-29 15,0-1-5-15,4 2-78 16,0 0-106-16,11 4 104 16</inkml:trace>
  <inkml:trace contextRef="#ctx0" brushRef="#br0" timeOffset="146041.76">11879 12648 487 0,'1'3'153'0,"3"3"163"16,-1 4-52-16,2 7-78 15,2 5-44-15,-3 10-69 16,1 1-25-16,-2 1-27 15,-3 1-10-15,0-7-7 16,-2-1 0-16,-2-5-8 16,0-6-34-16,3-6-78 15,1-9-70-15,-4 1-209 16,4-7 220-16</inkml:trace>
  <inkml:trace contextRef="#ctx0" brushRef="#br0" timeOffset="146882.57">12212 12773 462 0,'1'44'103'0,"-2"-6"83"15,-6-5-21-15,-1-10-46 16,-2-9-38-16,2-14-32 16,0-4 6-16,8-11 11 15,0-3 8-15,5-1-1 16,4 2-12-16,2 5-30 16,3 7-11-16,1 9-14 15,1 6-4-15,2 6-1 16,1 0-1-16,-1-1 2 15,-1-1-1-15,-2-8 1 16,0-1 0-16,-3-6 1 16,1-5-1-16,-2-5 0 15,2-4 0-15,0-3 0 0,2-3 0 16,2-2 0-16,-3 0 0 16,2 1 4-16,-3 4 2 15,1 10 3 1,-4 4 3-16,0 12 1 0,1 5-1 0,-3 8-2 15,1 3-3 1,-1 3-5-16,-3 0-1 0,0 1-24 16,-2 1-29-16,0-3-40 15,-2-2-13-15,0-7 3 16,1-2 24-16,-1-10 38 16,1-4 13-16,-1-1 28 15,1-4 24-15,0-3 43 16,1 0 13-16,-2 2 20 15,0 0-9-15,3 3-23 16,0 2-8-16,0 3-18 16,0 2-9-16,0 6-15 15,-2 1-6-15,2 8-10 0,-1 4-1 16,-2 1-4 0,-1 1 2-16,-3-8 2 15,-2-4 0-15,0-11 2 0,0-4 1 16,-2-15 16-16,0-9 14 15,0-16 32-15,0-4 12 0,1-14 5 16,6 4-5-16,10 1-19 16,6 3-8-16,9 14-16 15,0 2-10 1,2 15-16-16,-1 7-6 0,-3 13-6 31,-5 7 3-31,-9 11 2 0,-6 3 2 0,-12 7-7 31,-4 2-17-31,-10-2-57 0,-1-6-54 0,6-11-194 32,2-8-250-32,11-12 324 15</inkml:trace>
  <inkml:trace contextRef="#ctx0" brushRef="#br0" timeOffset="147230.37">13017 12590 1725 0,'-10'7'107'0,"2"0"32"0,-3-3-23 16,4-2-42-16,5 0-20 16,6-2-20-16,7 2-13 15,4 4-20-15,1 4 0 16,1 6-1-16,0 5 0 15,-3 7 2-15,-3 4 0 16,-9 4 2-16,-3 0 0 0,-8-2 3 16,-3-6-1-16,2-4-3 15,2-3-2-15,5-3-4 16,3-4-2-16,2-5-23 16,4-3-21-16,2-5-65 15,1 0-36-15,1-1-57 16,1-2-41-16,0 2-197 15,-1 2 258-15</inkml:trace>
  <inkml:trace contextRef="#ctx0" brushRef="#br0" timeOffset="147609.82">11884 13733 1206 0,'-1'8'153'16,"1"-1"179"-16,2 2-236 15,1 0-8-15,5 4-42 16,3 0-15-16,6 1-17 16,1-1-5-16,3-5-9 15,0-2-15-15,-1-6-110 16,-3-4-103-16,-2-6 119 15</inkml:trace>
  <inkml:trace contextRef="#ctx0" brushRef="#br0" timeOffset="147752.35">11846 13430 1538 0,'-4'6'135'16,"-2"0"106"-16,5-3-177 15,2-2-33-15,7-5-127 16,6-4-104-16,14-4 109 16</inkml:trace>
  <inkml:trace contextRef="#ctx0" brushRef="#br0" timeOffset="147988.9">12215 13569 1100 0,'0'41'127'0,"-2"-8"110"0,-2-4-87 15,-2-13-37-15,0-7-22 16,1-12-38-16,2-8-11 16,4-11-27-1,4-1-13-15,3 2-4 0,3 4-1 0,6 11 0 16,2 6 0-16,3 10 2 16,0 5-1-16,-1 4-30 15,-3 0-36-15,0-8-95 16,-1-3-101-16,0-18 144 15</inkml:trace>
  <inkml:trace contextRef="#ctx0" brushRef="#br0" timeOffset="148328.12">12510 13487 919 0,'9'-10'194'0,"-1"9"200"32,-6 7-77-32,1 18-118 0,-3 7-48 0,0 15-86 15,2 3-31-15,5 4-32 16,-2-3-3-1,4-2-46-15,2-3-25 0,1-5-90 0,1-2-40 16,-2-11 20-16,-2-7 25 31,-5-15 102-31,-2-11 66 0,-6-19 74 0,-5-10 32 16,-4-16 40 0,-3-4-9-16,6-8-33 15,3 3-23-15,8 9-41 16,8 7-8-16,10 15-15 0,2 6-2 0,4 13-6 15,1 5-3-15,-3 11 0 32,1 6-5-32,-12 8 0 0,-3 5 2 0,-14 8-7 31,-10 3-16-31,-12 4-72 16,-6-5-56-16,-3-10-310 15,7-6 269-15</inkml:trace>
  <inkml:trace contextRef="#ctx0" brushRef="#br0" timeOffset="148776.47">13003 13397 1385 0,'-9'4'150'0,"0"-1"130"16,1-2-72-16,5 0-44 16,0-1-33-16,6-1-49 15,4 0-20-15,7 3-34 16,3 1-10-16,2 3-15 16,3 1-3-16,-4 1 5 15,-2 4 0-15,-9 4 7 16,-4 3-2-16,-9 5-8 15,-7 1-3-15,0-2-8 16,-1-2 1-16,5-6 1 16,7-6 0-16,7-4-2 0,9 0 1 15,8 0 11-15,5 2 7 16,1 1 10-16,2 1 6 16,-4 4 2-16,-6 1 3 0,-11 6 1 15,-7 2-1-15,-22 2-4 16,-6 1-9-16,-17 6-10 15,-4-4-17-15,-9 3-46 16,-1 5-31-16,-20-8-191 16,-5-3 168-16</inkml:trace>
  <inkml:trace contextRef="#ctx0" brushRef="#br0" timeOffset="150275.65">13385 11911 270 0,'0'-6'35'15,"-2"0"81"1,1-2-2-16,-1 5 40 0,-2 2-1 16,-1 2-12-16,-2 5-27 15,-2 0-39-15,3 2-11 0,6-8-42 16,1-1 0-16,12-8 34 16,4-3 20-16,5-2 40 15,5-4 4-15,9-1-28 16,4-1-20-16,11-1-36 15,6 0-18-15,6-1-12 16,-4 2-9-16,-11 5-157 16,-13 5-279-16,-13 10 258 15</inkml:trace>
  <inkml:trace contextRef="#ctx0" brushRef="#br0" timeOffset="150812.88">13537 12666 1166 0,'11'-27'85'16,"1"-2"51"-16,-1-3-13 0,0-8-30 15,3-5 1-15,9-12 0 16,6-10-5-16,15-11-10 15,3-4-8 1,0-1-19-16,1 4-14 0,-12 5-17 16,-3 4-5-16,-5 9-5 15,-8 7 1-15,-8 14-13 16,-3 8-39-16,-9 15-184 16,-5 7 146-16</inkml:trace>
  <inkml:trace contextRef="#ctx0" brushRef="#br0" timeOffset="151460.48">13552 13766 1138 0,'-7'2'120'0,"-3"0"88"16,4-2-25-16,2-3-63 0,1-5-20 16,4 0-24-16,5-2-8 15,6-11-16-15,3-8-10 16,8-16-25 0,9-5-9-16,16-14-5 0,5-2 3 15,3-10 4-15,-5-10 3 31,-9-15 10-31,-4-3 6 0,1-8 8 0,-4-1 5 0,-1-3-1 16,0-5-6-16,-8-1-9 31,-5 3-7-31,-6 9-6 0,-9 8-2 0,-9 14-1 32,-1 17-25-32,-4 18-100 15,0 7-73-15,3 18 85 16</inkml:trace>
  <inkml:trace contextRef="#ctx0" brushRef="#br0" timeOffset="152079.32">15462 11343 564 0,'8'-4'146'15,"0"0"126"1,0 3-59-16,2 1-22 0,-2 0-38 15,4 3-23-15,-1 0-37 16,5 0-14-16,5-1-21 16,5-1-7-16,8 0-21 15,6 0-9-15,4 0-12 16,8 0-3-16,1-1-10 16,-1 0-26-1,-10-4-75-15,-9-2-67 0,-7-3 86 16</inkml:trace>
  <inkml:trace contextRef="#ctx0" brushRef="#br0" timeOffset="152309.04">15849 11216 1139 0,'9'3'113'16,"6"1"88"-1,4 0-14-15,10 0-25 16,0-1-21-16,-1-1-37 0,1 2-18 0,-1 5-30 15,-3 4-16 1,-2 5-16-16,-8 4-4 0,-11 2-2 16,-11 5 1-16,-12 6-24 15,-4 0-31-15,-6 4-112 16,-2-3-94-16,-12-8 126 16</inkml:trace>
  <inkml:trace contextRef="#ctx0" brushRef="#br0" timeOffset="161296.76">15699 12992 493 0,'-1'2'185'16,"-3"-1"159"-16,2 7-70 16,-3-4-28-16,1 2-52 15,2 2-23-15,-4 0-30 16,1 3-20-16,-1 6-40 0,-5 1-16 15,-1 9-44-15,-6 2-11 16,-4 7-8-16,-2 3-3 16,-2-3-38-16,-4-3-41 15,-4-15-155-15,7-3-162 16,-4-11 216-16</inkml:trace>
  <inkml:trace contextRef="#ctx0" brushRef="#br0" timeOffset="161479.4">15394 12952 1396 0,'20'5'134'0,"3"4"101"15,0 5-47-15,-2 11-81 16,1 3-29-16,-3 6-53 16,1 4-15-16,0-2-10 15,1-2-20-15,3-5-91 16,4-5-75-16,2-10 91 15</inkml:trace>
  <inkml:trace contextRef="#ctx0" brushRef="#br0" timeOffset="161731.73">15932 13122 1236 0,'-19'4'115'0,"-5"4"81"15,0 9-125-15,2 4-39 16,5 11-32-16,8 2-3 15,13-4-4-15,5-1 1 0,15-11 0 16,3-8 1-16,6-10 2 16,-2-5 12-16,-7-11 37 15,-3-2 15-15,-9-4 18 16,-2-2-1-16,-11-2-15 16,-8-1-16-16,-8 1-16 15,-2 0-10-15,-6 6-44 16,-5 1-50-16,-8 9 42 15</inkml:trace>
  <inkml:trace contextRef="#ctx0" brushRef="#br0" timeOffset="162219.93">16117 13079 1420 0,'17'1'118'0,"-6"5"65"15,-3 4-42-15,-8 13-79 16,-3 6-18-16,-5 11-28 16,0 4-11-16,3-1-11 15,2 0-27-15,4-11-40 16,3-4-2-16,3-12 8 16,1-6 26-16,-1-10 42 15,-1-8 11-15,-1-13 16 16,0-6 9-16,-4-12 25 15,0-8 7-15,-1-8 6 16,1-3 12-16,5 7-13 16,3 6-12-16,11 16-25 15,3 8-17-15,11 10-14 16,2 5-4-16,2 6 4 16,-7 1-5-16,-10 8 2 15,-10 5 3-15,-13 8 4 0,-11 4 2 16,-15 4-2-1,-7 1-2-15,-13-5-10 0,2-1-3 16,8-7-2-16,7 0 0 16,18-3 0-16,8-1-1 0,15 6 0 15,8 2 0-15,19 5 1 16,6-3 1-16,11-3 9 16,-1-5-42-16,-3-8-108 15,-8-4-113-15,-3-3 119 16</inkml:trace>
  <inkml:trace contextRef="#ctx0" brushRef="#br0" timeOffset="165462.42">17467 13172 659 0,'6'2'158'0,"-4"2"144"16,-1 0-109-16,-3 5-94 0,-6 2-38 16,-3 6-30-16,-1 2-7 15,2 6-14-15,1 4-5 16,5 1-5-16,4-1-1 16,13-8-8-16,1-6 16 15,13-11 52-15,6-6 30 16,10-15 61-16,3-4 7 0,-8-5-22 15,-8-2-20-15,-14 1-44 16,-10 1-15-16,-14-1-23 16,-6 1-8-16,-15 4-1 15,-9 2-20-15,-3 7-48 16,-4 4-52-16,9 6-142 31,8 3-145-31,14 8 210 0</inkml:trace>
  <inkml:trace contextRef="#ctx0" brushRef="#br0" timeOffset="165949.72">17754 13194 1144 0,'16'24'187'0,"-1"-5"149"0,-10 3-175 0,-1-1-51 16,-4-4-73-16,-4 3-14 31,3-8-14-31,-1-4-4 0,1-3-9 0,2-5-2 15,3-5-1-15,3-5 0 0,7-12 13 32,6-4 13-32,8-2 37 15,2 5 19-15,1 7 11 16,-1 3-6-16,-9 8-35 16,-2 4-18-16,-9 13-22 15,-2 9-10-15,-7 8-15 16,0 4-4-16,5-2-6 15,3-8 6-15,13-7 12 16,-1-7 5-16,6-16 9 16,0 0 2-16,-3-14 9 15,1-6 8-15,2-9 17 16,-1-11 5-16,3-10 15 0,-2-1-2 16,-3-3-7-1,-6-2-2-15,-8 2-21 0,-4 1-3 16,-7 5-7-16,-3 9 3 15,-1 21 7-15,-1 9 2 16,1 21-8-16,1 12-6 0,3 24-15 16,1 8-4-16,3 13 0 15,2 4 3 1,2-1-61-16,-3 0-45 0,2-1-157 16,0-2-257-16,-2-8 309 15</inkml:trace>
  <inkml:trace contextRef="#ctx0" brushRef="#br0" timeOffset="166377">18230 13148 1439 0,'1'-5'131'0,"3"0"88"16,7-1-63-16,7 4-48 15,10 0-9-15,9-1-3 16,9 1-14-16,3-1-15 15,-2 2-9-15,-6 3-20 16,-9 6-3-16,-15 8-16 0,-5 3-7 16,-13 12-7-1,-7 4-5-15,-5 9-22 16,-4 6-7-16,-4 0-11 0,2-2 3 16,-1-9 16-16,6-3 7 15,5-14 9-15,-1-5 2 16,9-12 3-16,-1-7 0 0,5-17 15 15,2-8 8 1,4-18 7-16,6-2 1 0,3-4-3 16,5 5-5-16,3 6 0 15,-2 6 0-15,1 10-8 16,-6 5-3-16,0 17-6 16,-3 6-2-16,-7 13-2 15,1 34 0 1,-11-26-15-16,-8 3-39 15,-3-3-38-15,-9-6-134 16,1 0-125-16,0-4 191 16</inkml:trace>
  <inkml:trace contextRef="#ctx0" brushRef="#br0" timeOffset="166850.6">18742 13163 1117 0,'14'10'227'0,"-1"4"249"15,-9 7-287-15,-2 1-48 0,-4 3-77 16,-4 0-21-16,1-2-30 16,3-5-10-16,7-7-11 31,5-5-3-31,13-7 1 0,6-6 3 0,10-8 7 16,2-2 0-16,-3-3 24 15,-9 2 13-15,-4 7 21 16,-9 0 7-1,-7 7-18-15,-1 8-15 16,-8 7-25-16,2 9-6 0,1 10-16 16,-1-7-7-1,7 0 6-15,0-8-41 0,3-9 11 16,5-4 8-16,3-9-3 16,1-5 42-16,3-14 8 15,0-6 10-15,-2-16 20 16,2-6 15-16,-4-8 28 0,-4-2 5 15,-12-4-6 1,-5 1-15-16,-1 13-31 0,-5 8-12 16,2 27-11-1,1 19-3-15,-2 23-7 0,2 12-3 0,2 25-9 16,2 7-7 0,9 18-26-1,1 2-29-15,-1-8-95 0,4-3-78 0,-6-15 132 31</inkml:trace>
  <inkml:trace contextRef="#ctx0" brushRef="#br0" timeOffset="167026.85">19128 13135 1735 0,'9'1'157'0,"5"0"113"15,11 4-179-15,6 2-31 0,13-2-50 16,5-1-5 0,5-5-102-16,-3-6-95 0,2-2 105 15</inkml:trace>
  <inkml:trace contextRef="#ctx0" brushRef="#br0" timeOffset="167456.12">19957 13157 922 0,'0'0'111'0,"-1"-3"-12"0,-3 1 132 0,0 1-42 16,-3 6 2-16,-1 6-33 15,3 12-62-15,0 6-29 0,0 7-46 16,4 3-13-16,1-2-6 16,1-2-2-1,6-5-4-15,2-7 0 0,6-13 9 16,2-5 9-16,3-12 19 16,3-6 4-16,-2-10-5 15,-2-7-1-15,-2-4-6 16,-1 1 0-16,-1 5 7 15,-7 6-1-15,-1 14-8 16,-4 8-2-16,3 11-11 16,-1 7-5-16,7 6-2 15,1-2-1-15,-1 4-1 16,-1-1 0-16,-8 1-17 0,-8 0-23 16,-10-4-77-16,-5-4-76 15,-5-5 102 1</inkml:trace>
  <inkml:trace contextRef="#ctx0" brushRef="#br0" timeOffset="167613.78">19928 12853 2131 0,'3'17'143'0,"-2"-2"52"0,3 2-79 15,0 0-101-15,-3-6-49 16,-1-2-103-16,-4-5-224 15,0-1 208-15</inkml:trace>
  <inkml:trace contextRef="#ctx0" brushRef="#br0" timeOffset="168248.46">15993 14182 974 0,'3'-10'141'0,"3"1"135"15,-4-2-21-15,-2 2-40 16,-2-1-14-16,-5-2-54 15,2-3-32-15,-6-4-59 16,1 0-21-16,-6-3-19 16,-5 0-6-16,0 3-7 15,-9 4-3-15,6 11-9 16,-1 7-18-16,2 18-38 16,6 7-10-16,7 13 2 15,8 0 16-15,7-7 39 16,7-7 11-16,4-11 7 15,8-4 3-15,3-11 16 16,3-8 9-16,-2-9 13 16,-5-13 7-16,-3-5-2 15,-3-1-2-15,-2 2-5 0,0 7-4 16,-14 25-6-16,1 1-4 16,-6 31-12-16,-1 7-3 15,-2 14-14-15,2-2-25 16,5-9-45-16,-1-5-41 15,5-20-202-15,10-4 193 16</inkml:trace>
  <inkml:trace contextRef="#ctx0" brushRef="#br0" timeOffset="168506.65">17058 13919 1381 0,'15'-18'221'16,"-3"-2"184"0,-10 2-184-16,-9-3-38 0,-10 4-63 15,-4 9-22-15,-5 6-31 16,-2 7-16-16,0 14-32 0,-1 7-5 16,9 16-15-16,7 10-5 15,1 12-6-15,9 10-1 16,2 4-44-16,0-2-24 15,5 1-104-15,-7-8-80 16,2-9 150-16</inkml:trace>
  <inkml:trace contextRef="#ctx0" brushRef="#br0" timeOffset="169025.21">16686 14294 1345 0,'16'-7'203'0,"4"-2"147"0,10-3-158 16,9 5-47-16,4 1-72 16,-2-4-10-16,2-3-24 15,-4-1-3-15,-2 8-10 16,0 8-6-16,-10 8-8 16,-9 2-3-16,-11 7-16 15,-7 5-14-15,-4 9-18 0,1 9-4 16,1-3 9-1,2-5 13-15,10-9 12 16,4-12 4-16,13-13 2 0,3-5 1 16,5-12 9-1,2-2 4-15,-10-6 3 16,0 1 8-16,-7 5 0 0,-2 4 1 0,-4 7 0 31,-3 5-7-31,-5 4-6 0,-6 2-3 0,0 11-6 31,-4 2-6-31,1 5-11 0,2 4-4 0,1-5-6 32,1-3 2-32,7-13 5 0,2-4 6 0,9-15 7 31,4-7 4-31,9-6 11 0,2-1 11 0,9 4 16 31,2 7 13-31,-1 7 2 16,-7 7-7-16,-20 8-15 15,-4 9-13-15,-14 14-32 16,-2 6-43-16,-10 8-54 0,-5-2-41 16,0-2-101-16,8-6-76 15,14-16 185-15</inkml:trace>
  <inkml:trace contextRef="#ctx0" brushRef="#br0" timeOffset="169312.14">18033 14288 996 0,'11'-4'157'0,"2"0"159"15,-7-3-49-15,5 9-48 16,-8-2-21-16,-4 0-44 16,-2 6-28-16,-17-5-51 15,-1 5-18-15,-16 7-30 16,1 3-13-16,-2 12-18 15,6 2-5-15,14 4-11 16,7 1-4-16,19-7-21 16,10-3-15-16,21-10-17 15,8-10-62-15,16-11-17 16,1-6-31-16,-8-13-276 16,-3 0 311-16</inkml:trace>
  <inkml:trace contextRef="#ctx0" brushRef="#br0" timeOffset="169904.67">19022 14372 1432 0,'-4'8'177'0,"-3"0"136"15,-4-1-152-15,-3 2-103 0,-5 2-38 16,6 11-72-16,0 2-22 16,9 10-5-16,11 0 0 15,7-4 50-15,7-10 20 16,11-13 14-16,-4-8 18 0,4-14 40 16,2 2 18-16,-3-8 28 31,-2 0-2-31,-13-4-15 15,-5 0-3-15,-20 1-27 0,-11-1-15 0,-15 4-58 32,-5 4-61-32,5 14-205 15,-3 5 164-15</inkml:trace>
  <inkml:trace contextRef="#ctx0" brushRef="#br0" timeOffset="170136.46">19641 13950 2094 0,'2'-11'181'0,"-7"3"98"16,-13 9-143-16,-8 7-49 16,-11 18-60-16,1 6-9 15,-3 18-19-15,9 11-7 0,9 6-23 16,-3 0-26-1,17-3-93-15,3-2-77 0,4-7 119 16</inkml:trace>
  <inkml:trace contextRef="#ctx0" brushRef="#br0" timeOffset="170269.81">19304 14333 1526 0,'35'-19'218'15,"7"1"202"-15,7-2-278 16,-6-1-62-16,5 1-82 16,-7-3-56-16,7 2 36 15</inkml:trace>
  <inkml:trace contextRef="#ctx0" brushRef="#br0" timeOffset="171947.22">20513 14284 653 0,'-17'-3'25'0,"1"1"19"15,1 0 30-15,1 1 103 16,4 1 42-16,2 4 47 16,1 0-38-16,3 4-92 0,-1 0-37 15,0 0-54-15,2-1-16 16,-1-1-15 0,1-1-4-16,2-3 11 0,1-1 3 15,0-1 3-15,0-1 0 16,1 0-17-1,2-6-5-15,-3 2-3 0,0 2-2 16,0-4 1-16,0 3 0 16,0 4 0-16,0-1 1 0,0 1 8 31,0 0 3-31,-2 1 4 0,2 7-1 16,-2-4-5-16,-1-1-4 0,1 1-1 15,0 1 2-15,2 1 4 16,3 3 5-16,3-3 6 15,3-2 1-15,5-4-8 16,1-1-6 0,2-3-8-16,3-3-6 0,2-5 2 15,4 0 0-15,6-6 0 16,4-2 0 0,-2 1 2-16,-7-4 0 15,-13 8 3-15,-11 2 2 16,-19 3 1-16,-8 2 1 0,-16 1-4 15,-4 8-3-15,-5 8-6 16,2 11 0-16,9 22-2 16,1 0 0-1,15 13-1-15,7-1-1 16,13-10-2-16,10-4 0 0,14-12 1 16,8-6 1-16,13-12 4 15,6-10 2-15,9-13 3 16,8-6 1-16,-3-7 7 15,-8-2 3-15,-9-1 12 16,-13-2 11-16,-14 3 16 16,-3 5 9-16,-13 10 0 15,-4 2-8-15,-6 14-24 16,2 8-12-16,-2 9-21 16,1 4-7-16,5 4-4 15,4 0 1-15,10-6 5 16,6-5 3-16,6-10 4 0,4-3 1 15,4-7 3-15,7-2 1 16,0-4 3-16,-2-2 3 16,-7-6 6-16,-9-4 3 15,-10 0 5-15,-6-2-1 16,-5 2-5-16,-6 1-2 0,-1 0-8 16,2 9-2-16,0 0-4 15,6 8-2-15,5 6-2 16,4-1-2-16,10 8-1 15,0-5 0-15,9-3 4 16,3-4 2-16,10-6 3 16,5 1 1-16,3-10 3 15,3 2 1-15,-13-4 11 16,-13-2 7-16,-17 6 22 16,-11 4 8-16,-22 5-3 15,-7 0-5-15,-10 11-23 16,-6-5-9-16,6 11-26 15,3 1-13-15,11 11-15 0,4 8-6 16,10 0 2-16,6 8 4 16,8-12 5-16,10 1 3 15,16-8 12-15,8-4 6 16,15-9 12-16,6-2 3 16,0-4 5-16,-4-1 0 15,-16-1 1 1,-12-1 1-16,-13 2-2 0,-4 1 1 0,-9 3-9 15,-4 2-19-15,-3 3-54 32,-7-2-23-32,0 1-11 0,3-2 15 0,10-8 52 15,2-5 27-15,15-10 31 16,2-9 13 0,6-12 22-16,6-1 3 0,3-6-10 15,3 9-10-15,1 12-4 16,-3 3-4-16,-6 15-3 15,-3 3 1-15,-15 3-24 16,0 13-20-16,-13 6-24 16,-4 3-8-16,-1 10 1 15,-3-9 16-15,15 3 21 0,4-11 7 16,22-11 5-16,9-5 11 16,2-14 29-16,-3-4 16 15,-5-7 28-15,-5-1 2 16,-1 0 3-16,0 6-4 0,-7 3-10 15,-6 4-6-15,-8 7-20 32,-5 6-9-32,-4 5-18 15,-4 10-18-15,-3 21-46 0,1 6-22 0,0 16-47 16,-3 2-15-16,3 4-3 16,-1 4-100-1,-3 1-21-15,0 3 19 0,-6-5 75 31,-6-10 164-31,-4-13 152 0,-5-11 59 16,-5-16 55-16,4-7-5 16,2-19-54-16,4-11-50 15,15-26-88-15,6-7-39 16,16-6-34-16,7 0-10 16,16 13-61-16,5 1-44 15,8 6 58-15</inkml:trace>
  <inkml:trace contextRef="#ctx0" brushRef="#br0" timeOffset="172232.5">23117 14027 2155 0,'-9'17'117'0,"-2"5"54"0,-5 4-122 16,1 10-31 0,-1 2-24-16,0 1-11 0,8 8-47 15,4-9-41-15,8-6-147 16,10-2 140-16</inkml:trace>
  <inkml:trace contextRef="#ctx0" brushRef="#br0" timeOffset="172376.74">22883 13983 2348 0,'-7'-3'20'0,"23"10"-12"0,-3-3-43 16,-5-3-76-16,-5-9 58 0</inkml:trace>
  <inkml:trace contextRef="#ctx0" brushRef="#br0" timeOffset="172966.7">23266 14342 1283 0,'1'17'168'16,"1"3"-90"-16,2-8 77 16,-6-10-88-16,0-16-55 0,7-6-16 0,4-19-1 15,9 3 4 1,6 3 5-16,-8 1 11 16,3 21 32-16,-3 4 5 0,-7 11 0 15,4 10-28-15,-5 8-90 16,-1 1-43-16,0 8-61 15,1-6 11-15,5-6 55 16,2-6 54-16,8-13 124 16,2-5 39-16,6-8 45 15,0-6 7-15,9-8-23 16,1-2-3-16,-7 2 4 16,2 7-2-16,-13 10-24 15,-11 3-28-15,-8 15-45 16,-6 11-37-16,-6 15-68 15,-6 10-38 1,-7 7-90-16,-9 2-34 0,-4 5-48 16,-2-4 9-16,7-8-5 0,6-6 59 15,10-13 112-15,8-11 73 16,5-12 197 0,8-8 47-16,7-27 58 15,6-6-23-15,17-24-63 0,2-11-45 0,5-7-55 31,-3 5-19-31,-8 13-30 16,-3 9-10-16,-1 29-12 16,-3 0-5-16,1 19-7 15,-2 9-2-15,-11 2-2 16,-4 11-3-16,-15-1-22 16,-7 0-21-16,-14 6-75 15,-5 0-63-15,0-4-288 16,-2-2 273-16</inkml:trace>
  <inkml:trace contextRef="#ctx0" brushRef="#br0" timeOffset="173447.98">24126 14163 2212 0,'1'1'2'0,"-1"12"0"0,-5 10-17 0,-2-3-17 0,3-6-26 16,9-4-15-16,7-13 21 16,12-1 15-16,3-9 25 15,1 1 17-15,-4-9 3 16,-3 2 6-16,-4 5 12 16,-4-1 1-16,-2 18-1 15,-5-6-6-15,0 12-18 16,-5 4-17-16,-1-1-36 15,3 5-14-15,4-4-9 16,4-5 6-16,10-8 31 16,5-3 23-16,8-10 59 15,7-3 28-15,8-6 56 16,-1-7 17-16,-5-3 15 0,-1-3 16 16,-11-8-4-16,-5-2-4 15,1-7-23-15,-10 3-24 16,-2 1-40-16,-3 11-18 15,-11 18-31-15,-3 8-11 16,-10 25-16-16,-5 10-7 16,1 15-21-1,-2 9-13-15,7 8-30 0,4 1-24 0,3 2-74 16,-2-6-50-16,6-4-153 16,4-4 193-16</inkml:trace>
  <inkml:trace contextRef="#ctx1" brushRef="#br0">24186 17875 0,'0'0'0,"0"0"16</inkml:trace>
  <inkml:trace contextRef="#ctx0" brushRef="#br0" timeOffset="173648.44">24480 13962 2010 0,'6'-10'136'0,"3"5"70"0,15 7-137 15,4 4-35-15,9 0-53 16,0-3-12-16,9-6-34 15,-2-5-37-15,13-6-123 16,6-4 131-16</inkml:trace>
  <inkml:trace contextRef="#ctx0" brushRef="#br0" timeOffset="174538.21">16496 14872 706 0,'-1'-4'63'0,"-3"-3"56"15,2 0-16-15,0 0 12 16,-2 1 24-16,2 2 41 16,-3 1 6-16,2 1-4 15,3 2-11-15,-1 0-39 16,0 0-22-16,-2 10-45 15,2 5-15-15,-3 16-33 16,-5 9-10-16,0 13-8 16,-3 3-10-16,4-5-7 15,2 0-9-15,-6-15-13 16,10-1-3-16,-3-8-4 16,-1-3 3-16,1-6 16 0,2-3 12 15,-3-6 31-15,6-8 14 16,-5-4 17-16,-5-11 2 15,5-6-13-15,4-8-5 16,10 0-15-16,7-2 0 16,8 6 1-16,-2 8 0 0,2 8-3 15,2 10-1-15,0 11-4 16,1 4-1-16,-2 8 1 16,-2 3 2-16,-14 4 7 15,-7 3 4-15,-12 2 2 16,-8-1-2-16,-7-4-8 15,-2-7-12-15,-2-8-47 16,-8-10-39-16,5-9-102 16,-3-5-87-16,11-9 149 15</inkml:trace>
  <inkml:trace contextRef="#ctx0" brushRef="#br0" timeOffset="174745.88">16882 15148 1527 0,'0'28'217'0,"0"3"177"0,-5 6-231 31,-5 1-48-31,5 5-89 0,0 0-17 0,0-7-15 16,10-4 0-16,7-15-84 15,1-9-42-15,14-18-146 16,3-16 129-16</inkml:trace>
  <inkml:trace contextRef="#ctx0" brushRef="#br0" timeOffset="174879.92">16928 14964 1921 0,'-27'0'98'0,"9"0"28"16,5-5-106-16,18-8-187 0,4-9-216 15,10-9 204 1</inkml:trace>
  <inkml:trace contextRef="#ctx0" brushRef="#br0" timeOffset="175086.58">17321 14831 1716 0,'-4'52'197'0,"-4"1"149"0,0-3-160 0,-8 7-116 15,-1 1-43-15,1 8-47 16,-1 7-22-16,1-2-82 16,7-2-38-16,10-8-69 15,7-8-5-15,18-17 77 16,0-13 36-16,3-20 80 16,-4-10 31-16,1-19-64 15,1-7-75-15,-5-19 89 31</inkml:trace>
  <inkml:trace contextRef="#ctx0" brushRef="#br0" timeOffset="175259.02">17098 15052 1600 0,'27'19'160'0,"10"-5"139"16,12-13-185-16,4-2-21 15,0-5-55-15,-3-3-12 16,0-9-75-16,1-5 12 16,-9-16 12-16</inkml:trace>
  <inkml:trace contextRef="#ctx0" brushRef="#br0" timeOffset="-111492.27">21115 8073 619 0,'-4'1'83'16,"2"-1"73"-16,0-3-12 0,2-1-6 16,8 0 21-16,-6-2 37 15,6 5-1-15,-5 5-48 16,-3 4-32-16,-4 13-65 0,-4 2-26 16,-9 8-16-16,-4 6-3 15,-1 4-2 1,-5 4-1-16,9-1-35 15,4-4-30-15,9-9-96 0,5-7-104 16,9-15 146-16</inkml:trace>
  <inkml:trace contextRef="#ctx0" brushRef="#br0" timeOffset="-111162.89">21283 8010 1119 0,'-7'14'86'0,"-1"5"34"16,-2 4-52-16,-3 8-18 31,-1 4-29-31,-2 9-10 0,2 2-2 0,5 5-6 16,2-4-2-16,9-8-2 15,5-6-2-15,7-13 1 16,2-3 0-16,2-8 1 15,-1-4 1-15,-3-7 23 16,1-2 12-16,-6-9 29 0,-5 0 19 16,-9-1-8-16,-6-3-10 15,-7 1-32-15,-1 4-28 16,-4 2-54-16,-2 1-43 16,9 3-225-16,2-2 193 15</inkml:trace>
  <inkml:trace contextRef="#ctx0" brushRef="#br0" timeOffset="-110940.59">21449 8067 1382 0,'1'6'102'16,"-1"2"30"-16,0 3-8 0,2 1-34 0,-4 3-13 15,5 3-6-15,-1 7-36 16,-4 2-9-16,1 7-17 16,-5 2-3-16,1 1-42 15,2-3-50-15,-1-1-133 16,2-5-98-16,2-11 162 16</inkml:trace>
  <inkml:trace contextRef="#ctx0" brushRef="#br0" timeOffset="-110659.74">21727 8031 1066 0,'-6'15'133'0,"-4"3"85"16,-8 4-109-16,-3-1-36 0,-5 0-10 15,1 0 7-15,-5-5 5 16,4-1-17 0,6 1-28-16,1 0-11 0,13 3-10 15,4 3-5-15,4 1-6 16,7 6-2-16,8-4-1 16,1 2 2-16,11-5-67 15,3-4-49-15,3-4 64 16</inkml:trace>
  <inkml:trace contextRef="#ctx0" brushRef="#br0" timeOffset="-107069.64">1607 9730 364 0,'3'0'69'0,"-1"3"75"15,-2-1 6-15,-2-2 3 0,-8 0-1 16,6 0-7 0,5 4-3-16,1 8-12 15,0 5-13-15,-11 8-28 16,3 6-16-16,-11 14-32 0,6 5-12 15,-3 14-16-15,-7 7-5 16,6-1-5-16,-4-1-2 16,5-9-23-1,0-11-34-15,6-13-110 0,5-11-139 16,5-20 168-16</inkml:trace>
  <inkml:trace contextRef="#ctx0" brushRef="#br0" timeOffset="-106721.98">1855 9647 1078 0,'-8'20'101'0,"-1"5"49"0,-6 9-40 15,-3 5-36 1,-1 4-28-16,0 3-5 0,-1 6-32 15,3 6-6-15,7 10-3 0,-3 2-2 16,14-2-1 0,5-5 0-16,7-18-2 0,7-9 0 31,1-19-1-31,0-10 3 16,3-12 11-16,0-5 8 15,-1-10 10-15,-2-1 3 16,-9-6 1-16,-4 0-1 0,-11 11-1 15,-8 1-6-15,-9 14-11 16,-6 2-5-16,0 4-38 16,0 6-31-16,2-4-163 15,6 3 133-15</inkml:trace>
  <inkml:trace contextRef="#ctx0" brushRef="#br0" timeOffset="-106420.85">2268 9662 944 0,'0'3'121'15,"-2"7"83"-15,-4 2-18 0,1 13-60 16,-2 7-13-16,-3 14-18 16,1 5-20-16,-3 16-30 15,2 8-16-15,-2 10-22 16,-4 0-3-16,3-3-14 16,-1-4-28-16,4-12-80 15,6-7-47-15,0-24 77 16</inkml:trace>
  <inkml:trace contextRef="#ctx0" brushRef="#br0" timeOffset="-106119.72">2525 9780 1092 0,'4'6'149'16,"-10"4"97"-1,-2 6-55-15,-15 9-70 0,-4 4-38 16,-15 5-28-16,-6-3-15 16,0-1-24-16,2-3-6 15,9-6-6-15,5-1-2 0,12-3-5 16,3 0-2-16,9 2-11 16,9 2-3-16,13 5 4 15,8 5 6-15,20 3 10 16,5 2 5-16,19 0-1 15,5-1-3-15,2-4-39 16,-5 0-74 0,-7 4 68-16</inkml:trace>
  <inkml:trace contextRef="#ctx0" brushRef="#br0" timeOffset="-98426.99">3558 9930 634 0,'1'-8'100'0,"1"-1"91"16,1 2-81-16,-3 2-2 15,0 2 0-15,-4 3 27 16,0 2 4-16,-5 7-25 15,0 3-20-15,-6 14-40 0,-2 7-19 16,-5 13-26 0,-8 4-4-16,0 2-9 0,-10-2-16 15,-1-10-40-15,2-4-43 16,3-12-185-16,13-5 173 16</inkml:trace>
  <inkml:trace contextRef="#ctx0" brushRef="#br0" timeOffset="-98228.29">3317 9885 982 0,'0'3'130'15,"-3"3"117"-15,4 9-84 16,2 6-16-16,12 10-13 16,5 3-20-16,11 5-42 15,-6 2-23-15,2 2-27 16,-4 1-4-16,1-2-6 15,0-2-36 1,2-9-144-16,0-3-214 0,0-5 207 16</inkml:trace>
  <inkml:trace contextRef="#ctx0" brushRef="#br0" timeOffset="-97183.03">4214 9860 593 0,'-1'-2'105'16,"-4"1"103"-16,-2-1-33 0,3 0-48 15,-2-2-16-15,5-4-22 16,2 0 2-16,8-5-5 16,4-2 0-16,8-1-10 15,1 0-6-15,5 2-11 16,2 4-5-16,4 7-19 16,-5 5-7-16,-5 8-14 15,-3 5-3-15,-9 4 3 16,-6 4-1-16,-8 5 1 15,-5 3-2-15,-6 4-4 16,-4-4 0-16,-1-4-2 16,-3-5 2-16,6-9-2 0,4-5-3 15,12-5-4 1,8-2-3-16,6-1-2 0,6 1 5 16,5 4 9-16,2 1 8 15,3 8 4-15,-2 5 0 0,-5 4 0 16,0 3-3-16,-15 8 4 15,-10-3 5 1,-19 4-2-16,-10 1 1 0,-10-4-6 16,-7 2-6-16,-11-5-50 15,-6-5-32-15,-11-9-225 16,1-6 173-16</inkml:trace>
  <inkml:trace contextRef="#ctx0" brushRef="#br0" timeOffset="-92166.32">5218 9880 845 0,'-4'10'121'0,"-1"3"110"0,-1 3-41 15,-1 2-34-15,3 3-19 16,-9 1-28-16,4 2-22 16,-8 5-40-16,-6 2-14 15,0 5-19-15,-7 2-6 0,-3 0-29 16,-1 1-39 0,-6-5-96-16,4-3-94 15,10-10 130 1</inkml:trace>
  <inkml:trace contextRef="#ctx0" brushRef="#br0" timeOffset="-91959.26">4879 9997 974 0,'2'18'128'0,"4"6"95"15,3 2-45-15,2 4-62 16,3 4-35-16,6-4-37 15,5-1-19-15,8-3-20 16,11-3-15-16,0-3-124 0,-2-4-132 16,4-7 142-1</inkml:trace>
  <inkml:trace contextRef="#ctx0" brushRef="#br0" timeOffset="-91596.74">5663 9745 579 0,'-2'5'182'16,"-5"-1"172"-16,-3 14-131 16,-2 2-33-16,-7 8-64 15,-2 7-25-15,-1 10-40 31,-4 5-18-31,-2 12-23 16,2 8-9-16,3 2-11 16,6-2 0-16,17-8-1 15,9-5-1-15,12-16 0 16,5-7-3-16,1-14 1 0,2-10 0 16,-2-11 6-16,-2-6 9 15,-8-8 15-15,-4-3 9 16,-12 0 10-16,-7-1-1 15,-14 3-11-15,-8 2-8 16,-11 5-20-16,-5 5-20 16,5 13-75-16,0 4-106 0,11 12 107 15</inkml:trace>
  <inkml:trace contextRef="#ctx0" brushRef="#br0" timeOffset="-89553.34">1927 11335 449 0,'-5'5'67'0,"3"-1"74"16,2-3 12-16,2-1-6 15,1-2 9-15,3-1-4 16,-1 1-21-16,6 2-38 0,3 1-24 15,4-1-41-15,5 0-11 16,7-4-12-16,6-4-2 16,-2-5 1-1,1 0-1-15,-5 2 13 0,-3 3-44 16,-11 7-126 0,-5 3-133-16,-8 7 131 0</inkml:trace>
  <inkml:trace contextRef="#ctx0" brushRef="#br0" timeOffset="-89379.53">1879 11577 863 0,'2'13'111'16,"5"1"77"-16,11-3-55 16,6-4-26-16,13-5-38 15,8-3-11-15,10-9-40 16,-4-6-7-16,3-5-70 15,-3-4-133-15,0-7 117 32</inkml:trace>
  <inkml:trace contextRef="#ctx0" brushRef="#br0" timeOffset="-88503.69">2956 11426 546 0,'-3'-1'110'16,"3"1"90"-16,-4-4-53 16,3-2-19-16,-2-2-11 15,5-2-4-15,1 0-9 16,11-1-7-16,4 0-29 16,5 0-13-16,3 0-17 15,-3 0-4-15,2 5-10 16,-3 2-4-16,-3 7-9 15,-3 5-1-15,-11 6 2 16,-4 5 1-16,-10 9 0 16,-3 4-2-16,-8 3-22 0,-7-1-10 15,4-4-8-15,1-1-2 16,4-9 16-16,13-2 5 16,5-6-1-16,5-5 1 15,7-2 4-15,4 0 7 0,4-2 17 16,4 1 6-16,6 0 4 15,2 1 0-15,-3 3-5 16,0 1-2-16,-14 6 4 16,-6 1-1-16,-15 6 1 15,-8 4-1-15,-10 6-7 16,-5 2-5-16,-1-2-2 16,-1-3-20-16,2-8-47 15,4-9-27-15,2-10-76 16,0-6-45-16,9-11-185 15,1 0 219-15</inkml:trace>
  <inkml:trace contextRef="#ctx0" brushRef="#br0" timeOffset="-88145.48">3486 11544 562 0,'-10'0'116'0,"-1"4"121"0,2 3-105 0,2 0-37 15,2 3-33-15,-2 4-33 16,3 4-9-16,1 6-20 16,2 4 0-16,7 9-2 15,2-2 1-15,6-3-1 16,3-4 0-16,1-15 16 15,0-6 23-15,-1-9 39 32,-2-6 10-32,-4-9-3 0,0-4-16 15,-7-5-28-15,-2-4-7 16,-5 1-9-16,-5 0-5 16,-2 3-7-16,-5 0-3 0,0 7-35 0,0 6-59 15,2 9-297 1,4 3 241-16</inkml:trace>
  <inkml:trace contextRef="#ctx0" brushRef="#br0" timeOffset="-87853.23">3742 11525 599 0,'3'14'142'0,"-3"5"108"16,-6 1-78-16,-2 3-108 15,0 8-36-15,5 0-22 16,5 3-4-16,10-4-3 16,2-5-2-16,8-10 0 15,0-7 2-15,0-9 40 16,2-6 26-16,-2-8 42 16,-5-4 17-16,-5-5-9 15,-4 1-11-15,-8-2-18 16,0 2-13-16,-12 3-24 15,-4 3-12-15,-15 3-21 0,-4 4-35 16,-6 7-103-16,-1-5-86 16,13 12 97-16</inkml:trace>
  <inkml:trace contextRef="#ctx0" brushRef="#br0" timeOffset="-87633.17">4219 11269 964 0,'7'-9'148'0,"0"5"136"15,-2 3-79-15,-7 11-49 16,2 9-44-16,-3 15-51 16,1 7-21-16,-2 16-27 15,-1 4-6-15,-2 9-3 16,1 0 6-16,3-3-82 15,1-5-64-15,4-13 76 16</inkml:trace>
  <inkml:trace contextRef="#ctx0" brushRef="#br0" timeOffset="-87346.63">4519 11339 1080 0,'-18'28'101'0,"-6"5"75"16,-6 4-40-16,-6 2-52 15,-2-1-13-15,2-8-29 16,0-5-15-16,11-9-22 16,7 1-5-16,17-5-3 15,7 3 0-15,14 3 2 16,8 2 0-16,6 2 1 15,0-1 0-15,6 0 2 16,-1-2-28-16,8-1-165 16,2-4 131-16</inkml:trace>
  <inkml:trace contextRef="#ctx0" brushRef="#br0" timeOffset="-86650.62">5143 11499 575 0,'-1'6'132'16,"1"4"102"-16,-7-2-55 16,3 3-27-16,1 5-49 0,1 0-27 15,2 11-41 1,-1-1-14-16,2 9-16 0,-1 5-2 16,8-3-29-16,0 1-40 15,-2-10-146 1,7-9 123-16</inkml:trace>
  <inkml:trace contextRef="#ctx0" brushRef="#br0" timeOffset="-86466.19">5155 11318 1112 0,'-13'8'74'0,"-8"-1"22"15,9-1-31-15,4-4-57 16,4-2-8-16,9-5-56 16,4-3-105-16,10-3 96 15</inkml:trace>
  <inkml:trace contextRef="#ctx0" brushRef="#br0" timeOffset="-86005.02">5355 11545 736 0,'6'49'96'0,"-3"-1"73"16,-2 0-46-16,-3-8-40 16,-5-5-24-16,0-16-23 0,0-8-5 15,4-15 3-15,0-10 2 16,3-13 3-16,6-6 0 16,7-2-1-16,1 2 12 15,8 11 16-15,2 7-1 16,0 13-9-16,3 6-15 0,-2 12-21 15,-4 4-6-15,3 7-9 16,-4-2 0-16,-2-4-2 16,0-2 0-16,-7-13 1 15,-2-5 2 1,-6-10 1-16,0-6 1 0,-3-5-1 16,-4-2-1-16,4 0-2 15,-3 5-2-15,0 6 3 16,3 9 1-16,3-4 0 15,4 4 0-15,2 1-4 16,0-1 0-16,3 0 23 16,3 0 12-16,7-3 26 0,-2 2 11 15,3 3-5-15,0-2-8 16,-6 8-17 0,-4 1-11-16,-5 3-16 15,-4 4-4-15,-5-5-6 0,-5 1-27 0,-5 2-116 16,-4-1-83-1,2-2 103 1</inkml:trace>
  <inkml:trace contextRef="#ctx0" brushRef="#br0" timeOffset="-85798.59">5824 11153 815 0,'14'-4'149'0,"1"8"135"16,-2 7-54-16,-1 15-44 16,2 6-34-16,1 11-39 15,0 10-22-15,-3 13-44 16,-3-1-16-16,-3-2-21 0,4-6-35 16,-3-16-92-16,4-4-102 15,5-11 106-15</inkml:trace>
  <inkml:trace contextRef="#ctx0" brushRef="#br0" timeOffset="-85609.95">5926 11438 1192 0,'15'-2'123'0,"2"1"73"16,3 4-42-16,3 8-67 15,0 1-22-15,0 2-21 16,-2 7-16-16,1-1-18 15,0 4-2-15,-2 6-40 16,-3-1-49-16,-5-1-170 16,-3 0-118-16,-4-5 188 15</inkml:trace>
  <inkml:trace contextRef="#ctx0" brushRef="#br0" timeOffset="-85226.97">6189 11691 597 0,'2'-25'163'15,"2"-2"152"-15,4-4-104 0,1-5-30 16,7 3-60-16,2 3-27 15,2-2-50-15,6 9-21 16,0 2-15-16,-1 3-3 16,0 8-6-16,0 1-9 15,3 5-17 1,-5 0-2-16,-1 4 0 0,-5-1 8 0,-7 1 18 16,-1 2 3-16,-3 1 3 15,-4-3 1 1,-2 1 4-16,0 1 3 0,-6-1 14 15,1 3 11-15,-6 4 8 16,-1 7-2-16,-10 5-14 16,-3 2-12-16,5 3-14 15,3-5-4-15,14-6-5 16,8-4-4-16,13-1 17 16,6-1 7-16,3 6 12 15,3 5 6-15,0 2-14 16,-5-1-1-16,-9 2-2 15,-10 5 3-15,-17 4-1 0,-7 5-28 16,-15 5-204-16,-7-1 151 16</inkml:trace>
  <inkml:trace contextRef="#ctx0" brushRef="#br0" timeOffset="-74138.99">1789 12645 176 0,'0'-11'52'0,"-1"2"55"15,-2 2-17-15,-1 7-5 0,0 2-1 16,-1 7 12-16,-1-1-5 15,0 2-14-15,-4-1-8 16,7-2-13-16,-2-1-8 16,3-2-8-16,5 0 0 0,3-1 7 15,1 1 15-15,9 1 19 16,2 2 6-16,10 2-14 16,8 0-17-1,17 1-27-15,6-3-14 0,2-3-8 16,-1-2-13-16,-11-3-90 15,-7-3-75-15,-12-4 85 16</inkml:trace>
  <inkml:trace contextRef="#ctx0" brushRef="#br0" timeOffset="-73761.94">1791 12511 765 0,'-1'-9'101'16,"0"0"88"-16,-2-1-17 16,2-1-51-1,1 1-16-15,4-3-39 0,3 3-20 0,3-3-25 16,1 2-11-16,9 5-11 15,6 2-1-15,4 11 1 16,10 6-1-16,7 8 2 16,0 0 0-16,-5-3 1 15,-7-5 1 1,-12-4 1-16,-3-3 1 0,-5-5 2 16,-3-1 17-16,-7-12 5 15,-2-6 1-15,-5-12-3 16,2-5-43-16,3-6-300 15,2-7 224-15</inkml:trace>
  <inkml:trace contextRef="#ctx0" brushRef="#br0" timeOffset="-71325.58">3071 12435 406 0,'-8'21'99'16,"-4"-3"78"-16,0 2-40 15,-3-2-69-15,0-4-21 0,3-1 30 16,-2-3 12-1,5-4 25-15,1-3 7 0,6-3-38 16,4-3-7-16,11-6-19 16,5-4-3-16,2 0 5 15,0 2-11-15,-2 4-17 16,-2 6-7-16,-1 5-15 16,-5 4 1-16,-7 7 3 15,-3 3 1-15,-6 6 0 16,-5 4-3-16,-7 8-11 15,-1-2-8-15,0-4-9 16,1-3-1-16,9-12 2 16,8-4 2-16,8-8 4 15,3-5 10-15,9-4 26 0,-1-1 15 16,3 2 21-16,2 4-7 16,-4 5-17-16,-2 5-9 15,-10 10-9-15,-7 5 2 16,-13 15 1-16,-6 4-2 15,-12 7-32-15,-3-1-24 16,-1 0-55-16,-5-4-28 16,6-11-42-16,9-9-5 0,10-21-44 15,13-10-58-15,18-20 163 16</inkml:trace>
  <inkml:trace contextRef="#ctx0" brushRef="#br0" timeOffset="-71055.93">3268 12699 741 0,'5'21'144'16,"-5"3"139"-16,-10 10-164 15,-2 3-59-15,1 2-44 0,2-1-9 16,8-3-7-16,6-6-2 16,11-14-4-16,9-5-1 15,10-15 7-15,4-5 19 16,-5-11 61-16,-5-6 28 15,-5-2 34-15,-12 2-6 16,-4 5-34-16,-7 6-13 0,-17 8-34 16,0 8-10-16,-18 9-32 15,-11 2-51-15,3 2-139 16,-1-2-200-16,24-1 203 16</inkml:trace>
  <inkml:trace contextRef="#ctx0" brushRef="#br0" timeOffset="-70786.34">3582 12743 1107 0,'-1'30'92'0,"-3"6"53"16,-4 0-63-16,-1-1-69 0,5 1-7 16,4-8-6-1,4-2-4-15,11-10-3 0,3-10 2 16,8-10 33-16,6-7 33 15,5-7 50-15,-5-1 18 16,-7-1 2 0,-8-1-10-16,-17 4-26 0,0 4-14 15,-20 3-34 1,-1 2-13-16,-11 3-70 0,-3 0-67 16,6 0-290-16,7 3 233 0</inkml:trace>
  <inkml:trace contextRef="#ctx0" brushRef="#br0" timeOffset="-70565.72">4002 12595 721 0,'22'-6'159'0,"-5"2"153"15,-1 3-33-15,-6 5-75 16,-1 6-25-16,-2 12-58 0,0 7-31 15,-4 14-47-15,-2 6-20 16,-3 4-10-16,-1 2-3 16,-5-4-21-16,0-3-51 15,1-11-209-15,0-6 171 16</inkml:trace>
  <inkml:trace contextRef="#ctx0" brushRef="#br0" timeOffset="-70344.48">4381 12507 923 0,'7'3'161'0,"-7"8"127"15,-8 9-70-15,-18 13-118 16,-8 5-36-16,-15 6-38 16,-6-1-10-16,4-6-14 15,6-3-3-15,19-4-8 16,11-2-4-16,18-2-3 15,10-2 0-15,19-2 1 16,11-2 5-16,14-3-104 16,4-5-125-16,4-5 137 15</inkml:trace>
  <inkml:trace contextRef="#ctx0" brushRef="#br0" timeOffset="-69615.68">5087 12672 1123 0,'-3'-1'155'0,"-4"1"94"16,-5 3-97-1,-5 7-52-15,-9 12-66 0,-1 7-18 16,-2 11-43-16,4 5-23 16,12 1-34-16,3-1-8 15,13-10 25-15,5-9 20 16,10-11 33-16,8-7 10 16,12-9 34-16,-3-5 12 15,3-8 19-15,-4-2 3 0,-10-2-21 16,-5 1-6-1,-9 6-8-15,-6 3-3 0,-4 13-11 16,-1 6-8-16,-2 13-32 16,2 5-15-16,3 6-5 15,1-3 1-15,6-8 23 16,2-5 10 0,4-11 8-16,1-5 1 0,3-7 11 15,2-5 7-15,-2-6 7 16,-2-1 5-16,-4 0 2 0,-1 2 0 15,-4 5-2 1,-2 3 1-16,-4 8-5 0,-2 6 0 16,-1 10-3-1,-1 6-3-15,1 7-3 0,-1 6-2 16,2 4-1-16,0 2-2 16,2 0-3-1,-2-2 0-15,-8-3 4 0,-5-3 0 16,-6-2 2-16,-4-3-5 0,-2-10-76 15,-2-5-57-15,1-16 64 32</inkml:trace>
  <inkml:trace contextRef="#ctx0" brushRef="#br0" timeOffset="-69376.7">5693 12824 811 0,'10'0'225'0,"-11"5"187"0,-11 7-94 0,-15 10-149 0,-8 6-64 15,-9 9-57-15,-2 1-18 16,4 7-21-16,5-2-9 16,20-3-12-1,13-3-3 1,21-14-24-16,10-8-28 15,13-16-81-15,3-11-85 0,7-18 125 16</inkml:trace>
  <inkml:trace contextRef="#ctx0" brushRef="#br0" timeOffset="-68845.46">5959 12423 870 0,'-15'-31'144'0,"0"8"133"15,2 10-35-15,1 16-87 16,4 11-27-16,2 21-48 16,-1 12-27-16,3 20-23 15,1 10-10-15,1 17-12 16,4 3-4-16,7-6-4 16,7-11-3-16,12-27-8 0,2-15-1 15,2-20-1-15,-1-11 3 16,-6-17 8-16,0-8 3 15,1-11 6-15,-4-7 1 16,-3-4 11-16,-4 1 10 16,-15 5 25-16,-6 10 7 0,-9 17-7 15,-4 7-13-15,2 22-33 16,3 8-11 0,10 16-8-16,4 1 1 0,10 0-2 15,8-8 2-15,8-15 0 16,3-8 2-16,0-16 6 15,-1-8 2-15,-1-10 2 16,1-3 0-16,-5-5 2 16,0 2-1-16,-6 2-1 15,-2 5-1-15,2 8-1 16,1 4-1-16,3 5-2 16,0 5 1-16,0 3 1 15,-2 2 1-15,-5 6 1 16,-4 2 4-16,-9 4 5 0,-5 2 5 15,-12 4 1-15,-6 1-2 16,-18-1-15-16,-8-2-33 16,-12-6-323-16,0-5 246 15</inkml:trace>
  <inkml:trace contextRef="#ctx0" brushRef="#br0" timeOffset="-68346.37">3111 13373 952 0,'1'-6'133'16,"7"2"177"-16,5 4-212 0,14-2-51 15,11-1-19-15,29-1-29 16,15-4-3-16,33 2-3 16,25-2-1-1,22-8 8-15,27 1 4 0,14-10 6 16,5 0 3-16,-1 10-3 15,-15 3 0 1,-11 16-23 0,-26 11-118-16,-26 22 88 15</inkml:trace>
  <inkml:trace contextRef="#ctx0" brushRef="#br0" timeOffset="-54183.92">2569 14565 653 0,'-4'-7'119'0,"3"0"119"16,-4 2-11-1,2 4-39-15,3 0-27 16,-1 4-55-16,3 2-30 15,0 6-43-15,0 7-12 16,0 9-12-16,1 3-3 16,0 4-4-16,-1-1 0 15,-1-2 0-15,1-3 0 16,-1-8-1-16,-1-6 1 16,0-13-2-16,3-6 1 15,-2-16 0-15,2-7-1 0,3-11-2 16,0 0-2-16,4 1 13 15,1-1 5-15,5 8 7 16,0 3 1-16,0 10-14 16,0 8-3-16,-1 11-3 15,1 8 1-15,-3 12 0 16,-2 2 1-16,-2 0-1 16,-1-2-1-16,1-10-1 15,1-4-1-15,4-8 0 16,1-2 0-16,4 1 0 15,4-5 0-15,-2 3 2 16,1 2-2-16,1 2 0 16,-3 9 0-16,-2 2 0 0,-3-1 0 15,1-7 0-15,-4-4 0 16,2-7 0-16,-1-4 0 16,-4 0 1-16,1 0 3 15,-3 5 3-15,0 3 0 16,-1 5-1-16,2 3-2 15,1 9-3-15,2 1-1 16,5 5 1-16,1-2 0 0,1-6 0 16,-1-1-1-16,-2-9-1 15,-2-4-6-15,-3-4 34 16,-1-3 15-16,1-4 23 16,2-3 21-16,2-7-13 15,0-1-8-15,0 6-10 16,0 6-12-16,-1 15-13 15,0 7-1-15,3 14-14 16,0 7-3-16,2 5-8 16,1 1-2-16,3-8 0 15,-6-5-11-15,1-15-65 0,-1-8-52 16,-4-15-321 0,0-7 269-16</inkml:trace>
  <inkml:trace contextRef="#ctx0" brushRef="#br0" timeOffset="-54045.08">3205 14215 1552 0,'-11'19'116'0,"-4"-2"71"16,4-7-95-16,1-11-191 16,5-9-239-1,8-15 208-15</inkml:trace>
  <inkml:trace contextRef="#ctx0" brushRef="#br0" timeOffset="-53867.82">3502 14045 1174 0,'-1'43'151'16,"-1"4"139"-16,-2 9-181 0,3 5-26 15,3 9-49-15,5 3-6 16,6 1-19-16,1 0-1 15,3-6-87-15,1-5-144 16,5-9 135-16</inkml:trace>
  <inkml:trace contextRef="#ctx0" brushRef="#br0" timeOffset="-53482.85">3762 14034 1115 0,'8'-3'166'0,"0"5"191"0,-4 8-172 16,-4 15-35-16,-3 9-32 15,-1 15-48-15,3 7-20 16,2 14-38-16,5 7-7 16,3 4-9-1,4-2-36-15,5-11-81 0,4-11-57 16,4-17-19-16,0-10 34 15,-2-15 83 1,-2-7 59-16,-5-12 30 0,-3-6 14 0,-2-7 24 16,-4-2 15-16,-3-1 45 15,-1 3 16-15,-2 5 16 16,-2 11-1-16,4 6-44 31,-3 10-26-31,6 17-41 0,-1 6-15 0,5-2-11 16,3-1-1-16,3-13-15 31,4-10-53-31,2-18-79 16,1-11-145-16,-4-16 151 15</inkml:trace>
  <inkml:trace contextRef="#ctx0" brushRef="#br0" timeOffset="-53376.8">4074 14344 852 0,'-13'14'38'15,"4"-1"-75"-15,3-3 29 16</inkml:trace>
  <inkml:trace contextRef="#ctx0" brushRef="#br0" timeOffset="-52731.36">4405 14533 1193 0,'-7'55'132'0,"-2"-1"95"15,2-2-105-15,-1-5-65 16,3-2-33-16,5-6-19 16,1-9-5-16,7-12-8 15,4-7-1-15,4-12 6 16,5-8 17-16,-1-10 59 16,4-7 24-16,-2-6 27 15,-3 0-1-15,-7 1-28 16,-7 3-15-16,-12 9-21 15,-7 2-13-15,-9 9-23 0,-2 0-9 16,0 8-20 0,2 7-12-16,13 5-13 0,2 2-5 15,11-3-2-15,6-5 8 16,12-6 9-16,4-5 8 16,13-2 10-16,7 1 3 15,-1 2 1-15,-3 2 0 0,-9 4 2 16,-8 5 0-16,-8 6 2 15,-1 4 4-15,-11 3-1 16,-2-2 0-16,-2-1-6 16,0-2-3-16,6-6-5 15,1-1 0-15,4-1 1 16,1-3 0-16,4 2 3 16,1 1 0-16,2-2 0 15,3 0 1-15,1-6 0 16,-2-4 1-16,-1-8 1 15,-1-3 3-15,-7-2 3 16,-1-2 3-16,-4-2 10 16,-2 0-1-16,3 1-2 15,4 4 0-15,5 8-14 16,8 5 2-16,0 7 6 0,2 5 0 16,-4 11 6-16,0 1-1 15,-11 1-3-15,-4 3 0 16,-6 5 2-16,-10 6-13 15,-9 4-51-15,-5 1-50 16,-10-11-199-16,-1-6 173 0</inkml:trace>
  <inkml:trace contextRef="#ctx0" brushRef="#br0" timeOffset="-52272.57">5741 14678 1030 0,'-7'-1'204'0,"-4"-2"229"15,0 1-229-15,-2-2-87 16,-1-1-43-16,0 3-43 0,5 1-12 16,4 9-24-16,-1 7-7 15,7 15-4-15,3 10-1 16,6 3 1-1,11-1 1-15,3-15 3 16,4-9 2-16,2-14 7 0,0-7 7 16,-4-10 19-16,-1-6 10 15,-9-5 8-15,-8-3-1 0,-13 3-11 16,-6 1-5 0,-14 8-24-16,0-1-35 0,-2 7-213 15,0 7 162-15</inkml:trace>
  <inkml:trace contextRef="#ctx0" brushRef="#br0" timeOffset="-52068.44">6112 14205 1400 0,'25'-31'181'0,"-8"7"162"15,-8 5-73-15,-10 19-83 16,-11 8-46-16,-7 21-68 15,-1 8-42-15,0 19-29 16,8 11 0-16,9 13-8 0,3 4 0 16,11-2-88-16,2 1-60 15,7-3 84-15</inkml:trace>
  <inkml:trace contextRef="#ctx0" brushRef="#br0" timeOffset="-51926.92">6030 14685 1857 0,'16'-22'122'0,"-1"1"76"0,13-4-135 16,1 2-42-16,9-8-44 16,2-9-67-16,16 0 55 0</inkml:trace>
  <inkml:trace contextRef="#ctx0" brushRef="#br0" timeOffset="-51293.7">6761 14503 1177 0,'-15'-18'199'0,"-2"1"168"16,-5 10-140-16,-3 5-37 16,-2 10-60-16,-5 7-29 15,-1 12-57-15,4 7-14 16,7 8-33-16,3 4-6 0,14 5-14 15,3 2-9-15,12-9-5 16,7-5 1-16,8-22 10 16,3-10 9-16,5-15 9 15,3-10 4-15,-3-10 8 16,-1-2 5-16,-6 0 12 16,-8 1 4-16,-7 8 3 15,-4 6 1-15,-6 14-6 16,0 1-5-16,-3 18-9 15,-1 5-5-15,3 10-10 16,3 1-3-16,11-7-2 16,0-4 0-16,6-16 4 15,1-7 2-15,-2-10 6 16,0-4 6-16,-2-2 9 0,-3 0 4 16,-4 1 12-16,1 5 0 15,-4 6 6-15,-1 4-6 16,3 18-11-16,-2 7-3 15,3 17-13-15,0 4-1 16,-2 7-3 0,-1 2-2-16,-6 2-10 0,-4 0-4 15,-7 0-15-15,-5-2-13 0,-7-7-41 16,-1-7-30 0,-5-15-174-16,0-12-199 0,-7-21 278 15</inkml:trace>
  <inkml:trace contextRef="#ctx0" brushRef="#br0" timeOffset="-51040.93">7317 14624 1341 0,'5'9'210'0,"-12"9"150"16,-8 6-100-16,-22 13-144 0,-4 8-58 15,-3 6-48 1,6 5-12-16,14-2-9 16,11-8-8-16,19-13-51 0,10-5-20 15,17-18-40-15,9-9-20 16,6-17 12 0,1-13 90-16,-1-16-200 15,-4-6-52-15,-1-15 194 0</inkml:trace>
  <inkml:trace contextRef="#ctx0" brushRef="#br0" timeOffset="-50516.46">7570 14525 507 0,'2'-69'188'0,"-7"0"202"16,-10 4-53-16,-5 18-81 16,1 9-20-16,4 24-38 15,2 10-23-15,-1 23-67 16,-2 10-29-16,5 25-56 16,-1 15-13-16,9 16-10 15,5 9-2-15,10 3-1 16,1-5-1-16,9-18-5 15,4-12-5-15,4-26 0 16,7-13-1 0,4-21 3-16,1-8 2 0,-2-13 19 15,-10-8 10-15,-11-5 29 16,-3-2 13 0,-11 1 7-16,-3 7 11 0,-7 9-12 15,-2 9-10-15,-2 14-18 0,-2 10-22 16,6 16-17-1,2 7-11-15,6 1-20 16,8-3-6-16,5-13-10 0,2-9 4 16,3-14 14-16,0-5 11 15,3-10 15-15,0-3 3 0,-3-6 5 16,0-1 2-16,-3 1 5 16,1 0 1-16,-2 7-3 31,3 6 0-31,2 11-2 0,1 7-2 0,2 9 1 15,-4 4-3-15,-2 5-2 32,-5 4-6-32,-6 3-4 0,-2 2 1 0,-12 4 3 15,-5 0 8-15,-17-1-1 16,-5-1-2-16,-8-9-11 16,-3-5-16-16,-1-16-92 15,3-9-51-15,-1-23-43 16,-8-14 76-1</inkml:trace>
  <inkml:trace contextRef="#ctx0" brushRef="#br0" timeOffset="-49520.93">2924 15640 721 0,'1'-8'196'16,"0"-1"161"-16,2-4-103 16,-1 0-47-16,-4 3-77 15,-4 4-27-15,-7 7-48 16,0 9-16-16,-6 11-23 16,3 7-11-16,6 12-5 15,6 4-2-15,12-2 0 16,6-6-2-16,14-15-1 0,2-11 0 15,2-15 1-15,0-10 7 16,-7-14 17-16,-5-5 4 0,-8-2 5 16,-7 0-3-16,-8 4-13 31,-5 5-3-31,-10 7 1 0,-1 5-22 16,-10 9-58-16,1 4-52 0,-2 9-208 31,3 9 189-31</inkml:trace>
  <inkml:trace contextRef="#ctx0" brushRef="#br0" timeOffset="-49314.57">3231 15303 975 0,'51'-48'181'0,"-13"7"157"15,-8 4-56-15,-22 19-65 0,-12 10-31 16,-17 23-54-16,-6 14-36 15,-3 22-76-15,3 15-20 16,11 20-6-16,6 2 0 16,10-3-16-16,8-1-38 15,6-13-134-15,3-3-404 16,0-9 362-16</inkml:trace>
  <inkml:trace contextRef="#ctx0" brushRef="#br0" timeOffset="-49172.17">3095 15749 1513 0,'5'-11'162'0,"9"-5"117"15,9-4-135-15,13-7-81 16,14-3-36-16,17-6-21 16,4-3-39-16,10-1-191 15,0 3 152-15</inkml:trace>
  <inkml:trace contextRef="#ctx0" brushRef="#br0" timeOffset="-48741.22">4316 15744 943 0,'1'0'112'0,"3"0"-17"0,-1 0 103 16,5 0-39-16,-2 1-26 16,1-1-27-16,-1-5 1 15,-1-5-1 1,-2-5-3-16,1-2-6 0,-2-1-40 0,-6-3-17 16,-3 8-23-16,-4 4-5 15,-9 5-7-15,0 9-3 16,-9 9-15-16,2 10-13 15,2 13-9-15,15 4-2 16,8 8 11-16,5-2 9 16,17 1 7-16,1-6 0 0,12-8-1 15,6-10 1-15,1-15 14 16,4-4 9-16,9-16 20 16,8-10 7-16,4-14-11 15,1-8-3 1,-13-5-13-16,-11 1-3 0,-10 2 3 15,-8 5-29-15,-13 10-125 16,-6 9-130-16,-5 11 134 16</inkml:trace>
  <inkml:trace contextRef="#ctx0" brushRef="#br0" timeOffset="-48566.46">4638 15716 1104 0,'0'15'171'0,"7"5"165"0,6 3-133 15,6 7-76-15,5 3-38 16,2 6-43-16,3-1-17 0,1 1-33 16,3-3-43-1,5-5-184-15,3-5-276 0,6-8 281 16</inkml:trace>
  <inkml:trace contextRef="#ctx0" brushRef="#br0" timeOffset="-48285.5">5118 15811 1271 0,'9'10'84'0,"3"-2"46"0,1 1-19 16,3-6-46-16,2-3-15 0,1-3-5 16,0-6 26-16,-5-3 38 15,-2-4 8-15,-5-2-10 16,-4 0-29-16,-8 1-23 15,-5 3-9-15,-8 8-18 0,-5 6-4 16,-5 17-18 0,0 13-7-1,2 20-26-15,5 9-18 16,9 5-44-16,11 2-30 16,14-11-91-16,6-9-87 15,14-21-164-15,3-11 232 0</inkml:trace>
  <inkml:trace contextRef="#ctx0" brushRef="#br0" timeOffset="-48109.04">5556 15760 1086 0,'-15'-4'203'16,"-4"6"152"-16,-12 20-151 16,-2 11-50-16,-3 18-77 15,3 7-13-15,8 4-36 16,9-4-21-16,16-10-17 15,10-11-10-15,21-17-7 16,9-11 1-16,12-17-62 16,5-9-97-16,8-9 111 15</inkml:trace>
  <inkml:trace contextRef="#ctx0" brushRef="#br0" timeOffset="-47634.09">6762 15939 1186 0,'-5'-2'165'0,"1"1"149"15,-3-1-44-15,-5 1-82 0,0 1-40 16,-5 0-73-16,-4 0-26 16,0 0-40-16,0-4-9 15,5 7-51-15,1 1-43 16,6 8-72-16,5 10-32 15,7 5 0 1,7 2 38-16,7-7 81 0,4-7 35 0,6-15 71 16,5-9 29-16,2-9 52 15,1-3 23-15,-7-4 15 16,-5 0-6-16,-8 7-37 16,-8 1-18-16,-7 11-36 15,2 11-21-15,-6 13-33 16,2 11-38-16,3 11-106 15,1 3-68-15,7 1 107 16</inkml:trace>
  <inkml:trace contextRef="#ctx0" brushRef="#br0" timeOffset="-47406.14">7318 15456 1599 0,'-19'-28'159'0,"-8"11"114"16,5 14-61-16,-4 29-97 16,2 13-29-16,5 26-63 15,-2 10-9 1,10 15-14-16,6 7-8 0,12 3-44 16,8-4-58-16,5-12-275 15,4-7 229-15</inkml:trace>
  <inkml:trace contextRef="#ctx0" brushRef="#br0" timeOffset="-47207.04">7103 15994 1512 0,'6'-6'241'0,"30"-36"-152"0,-4 9-80 15,11-5-5-15,4 1-3 16,-1-1-18-16,0-1-37 16,0-2-146-16,-3-1-165 15,-2 0 196-15</inkml:trace>
  <inkml:trace contextRef="#ctx0" brushRef="#br0" timeOffset="-47065.29">7563 15439 1428 0,'-13'2'157'0,"-1"5"115"15,0 5-37-15,3 10-87 16,2 4-34-16,5 11-57 16,3 6-22-16,1 18-23 15,5 7-7-15,0 15-45 16,3 4-52-16,3-3-152 16,3-3 134-16</inkml:trace>
  <inkml:trace contextRef="#ctx0" brushRef="#br0" timeOffset="-46527.45">7445 15872 1340 0,'9'8'125'0,"3"1"75"15,7-2-83-15,3-2-20 16,11-5-13-16,8-6 11 15,4-8 14-15,6-3 2 16,-11-7-11-16,-3 0-19 16,-13-3-24-16,-11-2-8 0,-5 4-8 15,-6 2 7-15,-6 4-3 16,-2 6 0-16,-8 8-5 16,-1 6-9-16,-7 18-16 15,5 8-8-15,4 12-14 16,-3 9-12-16,17 3-13 15,6-4-1-15,7-9-3 16,5-5 8-16,5-19 13 16,-4-8 4-16,3-13 10 15,7-9 3-15,-1-7 4 16,3 0 2-16,-2 3 0 16,1 3 0-16,-6 11-4 15,2 2 0-15,-3 12-27 16,-5 4-40-16,-2 8-125 0,-6 5-23 15,-3-2 27-15,-6-1 41 16,-4-4 160-16,-2-7 66 16,-4-11 68-16,1-2 17 15,3-15-17-15,3-2-41 16,9-5-69-16,5-5-20 16,9-3-21-1,5-1-6-15,-1-3-102 0,1-3-49 0,8 1 78 16</inkml:trace>
  <inkml:trace contextRef="#ctx0" brushRef="#br0" timeOffset="-45866.68">4502 16669 850 0,'1'8'110'0,"-1"-1"99"16,0 2-30-16,-3-4-4 15,-5 0-4-15,-2-5-6 16,-1-4-14-16,0-9-34 0,-2-5-24 16,2-12-32-16,-1-4-19 15,2-4-20-15,2 1-4 16,0 5-10-16,1 8 0 31,-1 14-3-31,2 10-22 0,-2 23-95 0,0 10-57 0,0 22-91 16,0 4 15 15,5 2 98-31,3-4 56 0,6-18 105 0,4-8 14 0,5-23 61 16,0-11 33-16,2-20 39 31,3-5 20-31,0-10-21 16,1-4-24-16,-2 7-40 15,-2 3-25-15,-6 16-33 16,-3 11-9-16,-6 23-32 15,1 14-41-15,-3 18-98 16,2 12-70-16,6 8 101 16</inkml:trace>
  <inkml:trace contextRef="#ctx0" brushRef="#br0" timeOffset="-45387.68">5220 16748 1665 0,'-6'13'140'0,"-5"3"79"0,-4-1-44 15,-9 6-93-15,-3-7-25 16,0 5-37-16,-4-2-11 16,5 7-8-16,5 4-4 15,2 3-8-15,12 5-3 16,13-2-6-16,7-1-2 15,17-9-2-15,3-7 1 16,5-12 3-16,-9-5 4 16,1-10 8-16,-6-4 8 15,-1-6 20-15,-1-3 8 0,-7-1 14 16,-1 2-3-16,-11 8-4 16,-3 5 1-1,-3 19-17-15,-4 8-3 0,1 20-25 16,4 6-16-16,8 3-5 15,4-2-1-15,7-14 6 16,6-10 8-16,8-19 8 16,6-8 9-16,5-17 31 15,-2 0 11-15,-8-8 15 16,-8 1-3-16,-14 4-12 0,-9 3 3 16,-13 9-8-16,-12 4 2 15,-9 9-74-15,-5 5-64 16,4 8-185-16,7 6 147 15</inkml:trace>
  <inkml:trace contextRef="#ctx0" brushRef="#br0" timeOffset="-44992.35">5639 16981 1324 0,'35'5'149'0,"-5"7"105"16,-4 9-77-16,-10 10-101 15,-5 7-28-15,-11 4-61 16,-2-4-23-16,-2-10-18 15,-1-8-5-15,5-19 20 16,-2-4 15-16,5-15 16 16,6-5 11-16,5-3 21 15,8 1 5-15,11 6-4 16,10 3-5 0,7 10-10-16,-1 5-4 0,-2 4 0 15,-9 2 0-15,6-1-2 16,-2-4 1-16,-4-6 13 15,1-5 20-15,-14-9 41 16,-3-4 26-16,-8-9 22 0,-9-4-4 16,-5-3-22-16,-3-6-15 15,-9 1-16-15,-1 0-9 16,-2 10-17-16,5 10-11 16,9 24-27-1,-4 1-8-15,16 25-8 0,4 6-1 0,15 14-23 31,5 1-26-31,4-1-77 0,4 0-43 0,0-1 92 16</inkml:trace>
  <inkml:trace contextRef="#ctx0" brushRef="#br0" timeOffset="-44611.4">6343 17016 1691 0,'8'-3'256'0,"43"-5"-114"0,-12-5-59 0,0-1 0 15,1 0-13-15,-7-7-8 32,4 6-4-32,-5-1 14 15,-7-1 13-15,-13 8-7 16,-5-1-1-16,-13 3-20 0,-6 3-12 15,-13 7-19-15,-5 10-12 16,2 17-22-16,0 7-15 16,11 13-20-16,7 5-4 15,15 3 1-15,3-9 8 16,15-12 13-16,7-12 4 16,14-19 8-16,7-7 6 0,12-12 12 15,3-4 8-15,-5-9 3 16,-1 0-2-16,-8-5-6 15,0-2-5-15,-3 3 0 16,0 3-6-16,-14 1-104 16,-6 3-79-16,-18 8 97 15</inkml:trace>
  <inkml:trace contextRef="#ctx0" brushRef="#br0" timeOffset="-44437.08">7026 16961 1286 0,'-4'21'213'0,"0"7"200"16,3 1-154-16,8 1-134 0,0 2-55 16,13-6-61-16,6-4-9 15,13-3-5-15,4-2-7 16,11-5-82-16,0-4-81 16,1-9 95-16</inkml:trace>
  <inkml:trace contextRef="#ctx0" brushRef="#br0" timeOffset="-44262.66">7629 16620 1588 0,'7'-5'220'0,"-1"9"173"16,-3 14-121-16,-3 19-143 16,-5 11-53-16,-1 14-54 15,2 6-29-15,-1 3-97 16,5-2-63-16,1-4 148 15,3-3-64-15</inkml:trace>
  <inkml:trace contextRef="#ctx0" brushRef="#br0" timeOffset="-44105.65">7437 17027 2020 0,'15'-20'116'16,"4"2"30"-16,5 3-49 15,10-2-75-15,12-1-11 16,3-8-70-16,5-5-61 16,2-5 67-16</inkml:trace>
  <inkml:trace contextRef="#ctx0" brushRef="#br0" timeOffset="-43705.24">8792 16804 1649 0,'-3'0'229'0,"-5"2"149"0,-9 5-152 15,-8 1-62-15,-11 10-97 16,-11 3-25-16,-5 7-37 16,-5 6-19-1,3 3-45-15,10 3-8 0,18 3-5 16,13-7 9-16,26-9 33 16,13-7 5-16,21-13 8 15,7-3 15-15,5-4 18 16,-6-2 7-16,-10 4 12 15,-6 3-4-15,-19 10 3 16,-9 5 0-16,-19 13-62 16,-9 3-68-16,-14-2-349 0,-2 6 267 15</inkml:trace>
  <inkml:trace contextRef="#ctx0" brushRef="#br0" timeOffset="-43192.98">8970 16923 1848 0,'34'17'157'0,"-7"10"76"16,-16 5-71-16,-3 18-120 15,-7 3-31-15,-4-2-32 16,4-2-9-16,-1-24-12 16,3-7 3-16,12-17 13 15,0-11 2-15,4-7 27 16,1-6 18-16,1-1 12 15,1 6 2 1,5 10-13-16,-1 7-9 0,-1 8-6 16,2 9-12-16,-6 3-19 15,0 4 0 1,-2-6-1-16,-3-4 12 0,-2-8 16 0,-5-7-1 16,-1-5 13-16,-5-7 6 15,2-7 5-15,3-2 3 16,-4-5-13-16,2-1-4 15,1 1-7-15,-3 4 1 16,-1 8-1-16,-3 2-1 16,0 3-2-1,3 1-1-15,6-4-1 0,5 2-4 0,6-5 0 16,1 2 3-16,4 2 7 16,1-3 8-16,5 10 10 15,-2 3 2-15,-2 6 0 16,-2 9-4-16,-9 8-1 15,-4 4-2-15,-6 9-19 16,-4 0-25-16,-2-2-70 16,1-3-57-16,3-12-341 15,2-6 304-15</inkml:trace>
  <inkml:trace contextRef="#ctx0" brushRef="#br0" timeOffset="-43051.14">9644 16555 1793 0,'-6'-3'104'16,"-1"-1"37"-16,1 3-87 16,1-3-186-16,3-1 91 15</inkml:trace>
  <inkml:trace contextRef="#ctx0" brushRef="#br0" timeOffset="-42893.52">9957 16303 1803 0,'3'42'206'0,"-1"7"140"16,-1 10-128-16,-1 16-136 16,-3 5-43-16,2 16-63 15,-3 8-41-15,4 3-122 16,2-5 14-16,10-17 69 15</inkml:trace>
  <inkml:trace contextRef="#ctx0" brushRef="#br0" timeOffset="-42301.78">10006 16882 1411 0,'2'0'0'0,"16"-2"1"0,23-11-9 0,7-1-16 0,11-4 0 15,-6 9 2-15,-11 5 68 16,-10 9 65 0,-18 12 73-16,-8 3 20 0,-14 9-45 15,-14 2-47-15,-12 6-75 16,-4 2-25-16,0 8-29 15,7-2-10 1,18-5-28-16,10-8-2 0,17-12 9 16,6-5 8-16,13-12 22 15,7-4 5-15,5-17-1 16,2-9 0-16,-1-14 4 16,-4-10 0-16,-1-10 38 15,0-3 29-15,-4-5 58 0,0-1 26 16,-8 1 14-16,-7-3-9 15,-8 1-32-15,-6 8-21 16,-8 21-40-16,0 14-9 16,-4 32-25-16,-6 14-26 15,0 26-55-15,-3 13-39 0,5 19-57 16,4 6-7-16,4-2-12 16,2-3 4-16,9-17 29 15,5-10 31-15,4-23 61 16,-1-13 46-16,3-19 84 15,-4-7 31-15,0-14 45 16,4 0-7-16,-2 4-36 16,2-1-28-1,-1 14-46-15,0 7-13 0,1 10-20 16,3 10-32-16,1 10-75 16,3-1-367-16,-1 0 291 15</inkml:trace>
  <inkml:trace contextRef="#ctx0" brushRef="#br0" timeOffset="3821.72">7675 4821 745 0,'4'8'145'0,"0"0"139"16,-1 1-25-16,2 6-69 15,-3 4-30 1,4 8-60-16,-1 4-21 0,-1 7-36 16,-1 3-17-16,1 5-18 15,-2 0-2 1,0-1-2-16,-1-3-1 0,0-8 0 15,-1-6-1-15,-1-12 0 16,-3-6-7 0,-4-16-22-16,-1-7-7 0,-4-18-5 0,-1-8 7 15,-2-12 21-15,1-5 8 16,-4-3 5 0,6-2 1-16,7 3 11 0,5 1 10 0,16 11 19 15,4 8 7-15,12 14 2 16,-2 9-3-16,6 11-16 31,-1 5-7-31,-7 9-12 0,4 4-8 0,-9 11-3 31,-9 4 3-31,-13 6-2 0,-10 1 3 0,-12-1-13 16,1-2-38-16,2-8-124 16,-1-4-140-16,5-11 160 15</inkml:trace>
  <inkml:trace contextRef="#ctx0" brushRef="#br0" timeOffset="4201.98">8213 4750 1198 0,'1'11'156'0,"-7"4"144"0,-6 3-57 16,-13 8-53-16,-11-3-44 15,-12 1-69-15,1 1-34 16,2 0-34-16,12 5-8 16,17 4-5-16,7 2-3 0,14 4-2 15,11 0 0-15,23-5 2 16,12-4-16-16,10-13-85 16,-1-6-73-16,4-20 89 15</inkml:trace>
  <inkml:trace contextRef="#ctx0" brushRef="#br0" timeOffset="5249.44">8767 4733 771 0,'-2'-5'113'15,"-2"0"85"-15,-1 3-110 16,2 2-23-16,1 6-49 0,-2 2-10 16,4 5 15-16,0 2 19 15,0 4 41 1,2 1 18-16,0-1 19 15,-2-1 3-15,1-3 5 0,1 0 2 16,-1 0-6-16,0-1-12 16,-1 1-36-16,1 0-16 0,-1 0-29 15,0 3-9 1,-3 2-15-16,0 4-4 0,-4 1-3 16,2 0-1-16,3 0 4 15,-1 2 1-15,0-4 0 16,3-1-1-16,-1-5 1 15,1-1 0-15,0-3-1 16,4-2 0-16,0-4-1 16,2-4 0-16,5 1-1 15,2-2-1-15,8 1-1 16,7 4 0-16,14 0 1 16,10-1 0-16,4-5 1 15,8 1-1-15,1 5-2 16,4 5-1-16,26 3 0 15,5 3 1-15,6-9 3 0,3 0 1 16,12 2 0-16,-5-3 0 16,8 3-1-16,7-5-1 0,-8 0-2 15,3-2-1-15,11 0 1 16,-5-3 2-16,-6 1 1 16,2 4 1-16,-7-1 0 15,2 6 0-15,-7-1 0 16,1-1 0-16,-5-1 2 15,-2-2 0-15,-10-3 1 16,-8 2 0-16,-12-2 0 16,-3 0 0-16,-3-1 2 15,-7-2-1 1,-17 2 0-16,-2-3-1 0,-14 0 0 16,1 1-1-1,-1-2 0-15,-4 1-1 0,2-2-1 16,5-2 0-16,-5-1-1 0,-2-2 1 31,0-5 2-31,-7-1 3 0,-6-9 4 16,2-2 1-16,-5-7 4 15,-5-13-1-15,-3-15-3 0,-5-11-10 16,-1-15-9 0,1 3-3-16,2 1-1 15,1 8 6-15,4 10 5 0,-4 8 1 0,3 19 2 31,-7 4 4-31,1 10 3 16,-1 6 2-16,-8 5 2 16,-1 2-3-16,-17 6-4 15,-9 2-2-15,-27 2-3 16,-10 1 0-16,-17 1-3 16,-7 0 0-16,-15-1-2 15,-7-2-1-15,-11-2 0 16,-17-1-1-16,-5 0 2 15,-9 2 1-15,-22 2 1 16,1 3 0-16,-20 2 0 16,-3 1 2-16,-1 2 1 0,4 2 2 15,6 3 3-15,4 4 0 16,10 4 2-16,0 1-1 16,28 6-1-16,1 1 0 15,19 3-4-15,18-1 0 16,22-12-2-16,25-5-11 0,41-9-101 15,13-5-149-15,32-16 149 16</inkml:trace>
  <inkml:trace contextRef="#ctx0" brushRef="#br0" timeOffset="5949.58">12203 5655 1036 0,'-6'-5'156'0,"-1"0"123"0,1 0-22 15,1 1-84 1,1-2-34-16,4 1-50 16,4 0-20-16,2-1-36 0,4 2-15 15,2 2-18-15,5 0-4 16,4 7-1-16,0 1 2 15,1 6 2-15,-4 2 1 0,-11 1 1 16,-7 5 6-16,-14 0-3 16,-6-2 0-1,-5-2-2 1,0-1-2-16,8-9 1 0,2-1-1 0,8-4-2 31,5 2-3-31,5 0-3 16,4 5 1-16,9 1 3 0,4-4 4 0,9 3 7 15,3-1 5-15,0 3 2 32,-7 4-4-32,-14-1 1 0,-6 1 0 0,-20 2-1 15,-6-1 4-15,-12 2-28 32,1-1-38-32,3-6-128 0,4-2-122 15,9-8 159-15</inkml:trace>
  <inkml:trace contextRef="#ctx0" brushRef="#br0" timeOffset="6296.53">12399 5626 982 0,'16'1'158'0,"-1"3"210"15,0 1-142-15,-2 2-49 16,-4-2-37-16,2 0-79 15,-3-1-27-15,4 1-24 16,0 2-5-16,0 0-3 16,0 1 0-16,-1 2-2 15,-4 0 1-15,-6 2 1 16,-1-1 0-16,-4 3 0 16,-3 0 0-16,1 5 0 15,-1-3-2-15,3 0 0 16,-1 0-2-16,3-2-2 0,3 1-3 15,5-3-20-15,2-3-9 16,6-6-33 0,4-3-26-16,4-8-64 0,6-7-37 15,0-9-218-15,3-5 235 16</inkml:trace>
  <inkml:trace contextRef="#ctx0" brushRef="#br0" timeOffset="6644.57">12817 5510 513 0,'-5'-22'159'15,"-2"4"179"-15,3 8-81 0,0 13-85 16,3 8-48-16,-2 16-70 16,3 7-16-16,5 14-20 15,2 1-7-15,5 2-7 16,0-2-1-16,3-4 0 16,-3-4-24-16,1-8-1 15,-2-6 0-15,-4-12-1 16,1-7 25-16,-6-12 4 15,0-7 2-15,1-9 8 16,-2-5 11-16,1 0 26 16,3 2 10-16,1 4 13 15,5 3-8-15,1 7-29 16,3 4-12-16,8 8-21 0,-5 3-5 16,2 8-2-16,-3-2 1 15,-7 3 7 1,-5 2 5-16,-10 1 12 0,-10 2-1 15,-13-1 0-15,-9-2-22 0,-11-7-89 16,-7-3-76-16,-7-6 79 16</inkml:trace>
  <inkml:trace contextRef="#ctx0" brushRef="#br0" timeOffset="10119.75">20854 8596 984 0,'-5'0'101'0,"0"0"67"16,5 0-75-16,2-2-21 16,6 0-4-16,9-3 27 15,7 1 16-15,17 0-1 16,14 1-4-16,12 0-27 16,6 0-18-16,3 0-31 15,4 0-16-15,3 0-12 16,0 1 1-16,-13 1-1 15,-9 1 0-15,-27-1 2 0,-14 0 0 16,-19 1-1-16,-3 1-1 16,-26 2-16-16,-13 0-13 15,-28 2-34-15,-10 0-18 16,-3 1-22-16,0 0 7 16,-1-1 35-16,0 0 18 15,-1-1 38-15,5-1 5 0,21-1 0 16,9 0-1-16,24-2 0 15,10 0 8-15,16-2 28 16,10-1 21-16,16-2 38 31,8-1 3-31,23 0-10 0,14 0-17 0,14 1-37 16,2 1-12-16,-2 3-18 16,-7 1-4-16,-7 3 1 15,-6 0-1-15,-26 2 1 16,-17 1-1-16,-41 2-5 15,-18 4-10-15,-27 1-24 16,-11 1-20-16,-11 0-40 0,-9-3-10 16,0-3 8-1,5-1 21-15,20-4 47 0,20-2 19 16,26-1 38-16,16-1 4 16,27-4 11-16,16-1 2 15,34-3-23 1,11-1-3-16,20-2-42 0,3 1-106 15,0 0 84-15</inkml:trace>
  <inkml:trace contextRef="#ctx0" brushRef="#br0" timeOffset="17947.88">17572 9764 560 0,'1'1'108'0,"3"-1"107"0,4 2-40 0,11-2-56 16,7 0-14-16,9 0-24 15,6 0-11-15,15 0-17 16,7 0-13-16,30 2-9 16,6 1-5-16,2-2-8 15,3 2-2-15,-6 1-13 32,-7 0-2-32,-8 2 4 0,-14 0 0 15,-30 0 2 1,-15-1 3-16,-25 0 2 0,-14-1-2 0,-29-2-20 15,-18 2-11-15,-23-7-41 16,-8-5-26-16,1-7-11 16,-1 0 9-16,9 8 34 15,10 6 29-15,19 7 26 16,21 4-4-16,37 0-15 16,23 0-88-16,47-3 70 0</inkml:trace>
  <inkml:trace contextRef="#ctx0" brushRef="#br0" timeOffset="38748.72">14000 16288 442 0,'1'3'106'16,"2"0"101"-16,-1-2-86 15,1 0-21-15,0 0-37 16,-2-1-17-16,-1 1-27 16,0-1-10-16,0 0-6 15,1 1 10-15,-1 0 18 16,2 4 7-16,-1 2 9 15,1 2-6-15,0 6-15 0,1 1-4 16,-2 3-7-16,-1 2 0 16,-2 2 7-1,0 0 4-15,-4 0 9 0,0-2-3 16,2-2-2 0,0-1-3-16,1-3-5 0,1-4-3 15,2-5-6-15,0-3-3 16,4-2-3-16,0 0 1 15,0-2-6-15,2 1 1 16,-1-1-2-16,1 0 1 16,2 0 6-16,2 0 1 15,5 0 5-15,3-3 2 0,6 3-3 16,3-1-3-16,1 1-4 16,-2 2-4-16,-1-2 3 15,-4 1 0-15,-1 2-4 16,1-3-1-16,2 3 1 15,2-1 6-15,3-1 11 32,5 2 15-32,3-1 10 15,4 1-5-15,4 0-4 0,1 1-15 0,-2 1-11 16,-6 0-2-16,-4 1-2 16,-6-2-1-16,3 2 0 15,-1-1-1-15,2-2 7 16,1 1 3-16,4-1 6 15,1-1 13-15,5 2-4 0,3-2-1 16,-1 1-2-16,1 0-16 16,0 1-5-16,-4-1-2 15,1 0-3-15,0 2 0 16,5 0 4-16,-2 3-1 0,11 1-1 16,0 0 2-1,-6-1-1-15,-2-1 2 0,-9 1 6 16,-3-1 11-16,7-1 6 31,-2-1 0-31,6-3-4 16,2-1-9-16,1-1-9 0,0-3 0 0,-4 0-2 31,-9 0-2-31,-9 2 2 16,-1 0 0-16,-2 1 0 15,0 1-1-15,1 1 1 16,2 1 2-16,-6-1-5 15,-2 0 0-15,-7-2 0 16,-3-1 1-16,-5-4 15 16,-1 0 3-16,-4-5 5 15,-1-2-2-15,-3-5-7 16,-4-3-4-16,1-4-6 0,0-3-1 16,1-4-4-16,2-2 0 15,4-4-2 1,2 2 1-16,3 1 1 0,0 2-1 15,-1 7 2-15,0 5 0 16,-1 7 0-16,-2 3 2 16,-4 8 1-16,-1 2 2 0,-4 2 2 15,-2 2-1 1,-2 0-1-16,0 0-1 0,-2-1-1 16,-3-2-1-16,-3-1 0 15,-3-3 1-15,-1 0-1 16,4-1-1-16,-9-1 1 15,-2 2 0-15,-18 1 0 16,-9 1 0-16,-7 2 0 16,-5 0-1-16,6 1 2 15,5 1-1-15,-10 0 0 16,-4-1-2-16,-9 0 0 16,-1-1 0-16,8-2-2 15,5-1 1-15,4-1-1 16,-6 1 0-16,0 0-3 15,3 2-1-15,7 1-10 16,-1 3-6-16,-7 4-1 0,-5 3 0 16,-8 7 11-16,4 0 8 15,12 3 10-15,11-1 3 16,7-4 0-16,4-3-2 16,-2-8-6-16,2-1 0 15,4-5-3-15,8-1-2 16,9-4-20-16,3 2-36 15,9 0-102-15,4 0-98 0,7 0 134 16</inkml:trace>
  <inkml:trace contextRef="#ctx0" brushRef="#br0" timeOffset="39173.2">14705 15674 1669 0,'-7'11'136'0,"4"1"92"0,-3-2-159 16,4 1-28-16,3 1-67 15,-2 2-17-15,1 11-31 16,-1 3-16-16,-5 15 4 15,-1 7 13-15,0 4 28 16,-1-2 12-16,3-10-15 16,1-9-56-16,6-20-303 15,5-11 254-15</inkml:trace>
  <inkml:trace contextRef="#ctx0" brushRef="#br0" timeOffset="39504.07">14873 15572 1543 0,'-18'28'188'0,"5"0"173"15,-1 3-200-15,5 0-114 16,3-5-27-16,0-1-79 0,1-3-28 16,4 0-20-16,-2-1-1 15,3-1 60-15,3-3 27 16,3-3 23-16,5-1 6 15,3-5 9-15,5-3 5 16,1-5 9-16,1-4 1 16,-2-8-2-16,1-2-5 0,-6-1-6 15,-5 1-2-15,-8 8-4 16,-5 4-2-16,-6 8-6 16,0 9-4-16,-1 18-7 15,1 4-2-15,6 12-7 16,2-3-11-16,7-10-41 15,3-3-43-15,8-18-137 16,5-10-66-16,7-17 159 16</inkml:trace>
  <inkml:trace contextRef="#ctx0" brushRef="#br0" timeOffset="39873.39">15226 15507 1792 0,'-5'35'136'16,"0"4"91"-16,2 2-144 16,-1 3-87-16,0 1-52 15,-2-2-58-15,-1-1-5 16,1-5 24-16,0-2 37 16,0-6 57-1,3-4 7-15,0-8 4 0,2-6 8 16,1-9 2-16,7-3 0 0,2-12-3 15,5-5-9-15,2-5-6 16,0-4-1-16,6 5 0 16,2 5 1-16,4 10 0 15,-6 6-1-15,-2 11 3 16,-8 5 1-16,-9 11 7 16,-7 1 10-16,-10 3 13 15,-5-2 3-15,-6-9-5 16,-2-3-16-16,-2-10-76 15,0-4-94-15,-2-6 86 16</inkml:trace>
  <inkml:trace contextRef="#ctx0" brushRef="#br0" timeOffset="41075.74">14078 16956 1044 0,'-3'12'174'0,"1"-1"197"0,0-2-223 15,1-1-108-15,-4 1-23 16,-3 4-44-16,-1 3-10 16,0 11-4-16,0 5 1 15,2 11 25-15,3 1 6 16,3 0 8-16,1-4 1 15,7-11 0-15,2-8-1 0,11-11 3 32,4-6 4-32,13-11 6 0,5-5 5 0,5-6 0 15,0-4 1-15,4 5-6 16,0 0-2-16,12 9-6 16,8 5-1-16,5 9-2 15,-1 5 1-15,-1 4-1 16,0 4-12-16,7-1 48 15,3-3 15-15,10-4 15 16,0-6 21-16,6 1-48 31,7-3-14-31,-6 1-16 0,0 2-5 0,-11 2-4 16,-11 5 0-16,0 4-2 16,-7 3 1-16,-11-2-7 15,-13-3 3 1,-12-4 4-16,-4-4-1 0,-6-7 14 0,-1-2-1 31,-3-7-3-31,-4-4-1 16,-2-2-7-16,-1-1-1 15,0-1 0-15,-4 3 1 16,-1-1 14-16,-1 0 8 16,-5-2 12-16,-1-5 5 15,-4-8-8-15,-4-3-5 0,-1-11-6 16,-5-3-6-16,2-2-5 15,2 1-3-15,3 9-5 16,3 6-1-16,-2 14 2 16,1 6 3-16,-4 8 14 15,-4 5 7-15,-2 6 5 16,-5 3-2-16,-7 5-12 16,-1-1-5-16,0-1-7 15,3-3-1-15,3-2-4 16,-5-4-2-16,-10-4-8 15,-15-2-1-15,-13 0 2 16,-6-2 0-16,-4 1 10 16,4 1 1-16,-11-1 2 15,-3 1-1-15,-9-1-3 16,-2 1 0-16,2-1-1 0,3 1-1 16,-3-3-3-16,-1 0-3 15,5-4-8-15,1-1-9 16,6 3-19-16,-2-1-5 15,-3 4 5-15,-2 1 9 16,10 2 21-16,5 1 12 0,-5 1-4 16,1 2 2-16,2 4 3 15,3 1-4-15,25 0 4 16,9-3 0-16,20-6-45 16,6-4-46-16,15-10-151 15,7-3-188-15,18-10 239 16</inkml:trace>
  <inkml:trace contextRef="#ctx0" brushRef="#br0" timeOffset="41703.79">15813 17497 1155 0,'-9'7'167'0,"-2"0"155"16,3-1-189-16,3 1-35 16,-2 1-58-16,0 0-15 15,1 4-20-15,-1 5-7 16,2 11-28-16,-1 7-31 16,0 10-98-16,2 3-83 0,1 0 127 15</inkml:trace>
  <inkml:trace contextRef="#ctx0" brushRef="#br0" timeOffset="42033.55">16012 17475 1058 0,'-10'38'166'0,"2"-1"176"15,-3 1-219-15,0-4-183 16,7-2-80-16,-3-7-222 16,8-5-28-16,5-6 114 15,0-6 106-15,7-5 297 0,1-4 54 16,5-5-8-16,-4-3-21 16,1-4-53-16,-3 2-4 15,0-2-1-15,2 3-7 16,-10 7 9-16,0 3-4 15,-6 9-21-15,-3 7-11 16,-1 11-47-16,-3 4-38 16,4 4-71-16,-3-2-50 15,5-4-216-15,3-1 211 16</inkml:trace>
  <inkml:trace contextRef="#ctx0" brushRef="#br0" timeOffset="42411.82">16290 17526 1204 0,'-5'22'202'16,"1"1"290"-16,2 3-418 16,-1 1-75-16,-1 2-141 15,-3 1-58-15,-1 2-58 16,1 0 33-16,0 2 119 15,4-6 90-15,4-5 135 16,1-7 13-16,7-13 24 0,5-4-28 16,5-14-67-16,5-5-10 15,1-4-40 1,-1-1-6-16,-2 1-2 0,-1 9-2 16,-3 9 2-16,-3 6-1 15,-1 9 2-15,-3 2 2 16,-3 6 9-16,-3 1 4 0,-7 2 0 15,-2 1-1-15,-13-6-15 16,0-2-16 0,-15-11-61-16,-7-11-69 0,-5-16 78 31</inkml:trace>
  <inkml:trace contextRef="#ctx0" brushRef="#br0" timeOffset="43102.44">16545 16256 1103 0,'-3'31'56'0,"1"6"16"15,2 10-89-15,-1 4-56 16,0 1 1-16,-1-7 47 15,-3-6 62-15,2-13 95 16,1-4 23-16,0-11-10 16,2-9-34-16,0-2-56 15,4-12-22-15,-3-12-22 16,2-7 3-16,-1-6 6 0,-2-2 9 16,0-1 19-16,-1-2 1 15,1 2-9-15,4 2-9 16,5 9-15-16,2 6-1 15,1 10 1 1,0 5-1-16,-1 7-3 0,0 3-1 0,-6 8-2 16,-1 2-2-1,-4 4-6-15,-5 3-1 0,-5 0-8 16,-1 1-7-16,-7-4-27 16,0-4-20-16,4-5-81 15,3-6-75 1,9-6 122-16</inkml:trace>
  <inkml:trace contextRef="#ctx0" brushRef="#br0" timeOffset="43415.92">16906 16270 1334 0,'-7'-4'72'16,"0"-3"24"-16,-1-5-62 15,1-4-39 1,0 1-3-16,2 4 11 0,-7 4 20 16,-1 9 26-16,0 8 2 15,-4 18-7-15,1 9-19 16,6 13-22-16,1 2-4 15,4-4 1-15,5-4-1 16,8-14-4-16,6-2-10 16,6-15-50-16,3-4-47 0,7-9-165 15,-2-6 154-15</inkml:trace>
  <inkml:trace contextRef="#ctx0" brushRef="#br0" timeOffset="44359.27">17424 16061 336 0,'0'-5'113'16,"-1"-4"108"-16,-1 5-21 15,0 2 6-15,1 1-10 0,-1 3-10 16,1 2-42 0,-2 1-27-16,0 5-34 0,3 2-17 15,0 6-27-15,0 6-10 16,4 13-18-16,-1 4-5 16,2 13-6-16,4 3-4 0,-3 0-27 15,-1-2-26 1,0-8-90-16,-4-5-104 0,-1-6 141 15</inkml:trace>
  <inkml:trace contextRef="#ctx0" brushRef="#br0" timeOffset="44563.66">17266 16274 1547 0,'2'8'115'16,"1"-1"110"-16,11-7-190 16,2-4-32-16,6-8-36 15,5-4-11-15,-1-5-10 16,3 0 4-16,2-1-64 16,-2 0-77-16,-2-1 112 15</inkml:trace>
  <inkml:trace contextRef="#ctx0" brushRef="#br0" timeOffset="44883.97">17676 15935 1813 0,'-3'29'124'16,"3"3"51"-16,0 3-75 0,1 2-75 31,-3 2-22-31,1-2-44 0,-2 2-16 0,8 1-6 16,-5 0 2-16,0-1 35 15,2-3 15-15,-5-8 11 16,7-3 2-16,1-11-2 16,-2-5-3-16,4-8 1 15,0-3 7-15,3-10 17 16,-2-6 5-16,1-6 1 16,3-4-8-16,4 6-14 15,1 7-5-15,2 15-11 16,-2 11-9-16,-2 18-17 15,1 9-17-15,-1 5-33 16,1 2-37-16,0-5 68 16</inkml:trace>
  <inkml:trace contextRef="#ctx0" brushRef="#br0" timeOffset="45649.07">16603 16975 1344 0,'-4'3'105'0,"0"0"87"0,3 1-146 16,1 3-35-16,3 9-71 16,2 5-21-16,1 12-31 15,0 8-10-15,1 7 22 16,-1 2 19-16,-4-11 78 16,1-8 51-16,-1-16 58 15,-2-14 2-15,2-8-45 16,-1-15-29-16,-1-17-25 15,-1-9 1-15,0-6 11 16,1 0 14-16,0 5 19 0,1 4 1 16,5 10 5-1,3 2-5 1,7 15-7-16,2 4 4 0,3 6-7 16,-2 8-7-16,-3 4-11 0,-4 7-8 15,-8 6-14-15,-3 2-8 16,-13 4-18-16,-9 1-8 15,-7 0-33-15,-5 2-22 16,4-7-58-16,5-3-63 16,7-6 115-16</inkml:trace>
  <inkml:trace contextRef="#ctx0" brushRef="#br0" timeOffset="45900.18">16948 17009 1957 0,'-12'16'116'0,"-1"-2"45"16,-1-4-109-16,-1-3-91 16,-3 0-31-16,4 4-22 15,-3 4 10-15,8 9 37 16,9 6 21-16,5 4 21 15,11 2-1-15,10-5-17 16,3-7-18-16,17-11-54 16,5-12-98-1,17-21 112-15</inkml:trace>
  <inkml:trace contextRef="#ctx0" brushRef="#br0" timeOffset="46874.12">17452 16838 1458 0,'-2'0'107'0,"1"0"105"15,3 1-172-15,2 4-20 0,1 8-14 16,1 4-2-16,-2 17-7 16,0 7-8-1,-2 11-26-15,-2 6-14 16,1-2-7-16,0-5 7 0,-2-8 29 16,1-10 16-16,1-16 11 15,-1-8-4-15,4-18-7 16,0-11-6-16,5-18 0 15,5-6 4-15,9-2 4 16,8 3 1-16,-4 14 3 16,-1 9 1-16,-3 14 18 15,-5 8 7-15,-4 14 8 16,-6 5 2-16,-5 8-4 16,-4 4 2-16,-7-3-6 15,-3-2-8-15,-10-8-53 16,-4-1-37-16,-8-12-82 15,0-5-43-15,0-8-137 0,1-5 179 16</inkml:trace>
  <inkml:trace contextRef="#ctx0" brushRef="#br0" timeOffset="47251.54">17885 16851 1759 0,'-5'19'164'0,"2"-1"136"16,2-5-185-16,-1 3-133 16,0-2-52-16,-2 7-83 15,-3 6-16-15,-2 9 38 16,1 5 37-16,1 4 79 15,0-1 19-15,5-8 18 16,2-4 10-16,0-13 3 16,3-8-7-16,3-12-15 15,2-9-9-15,7-12-4 16,1-5 3-16,0-1 1 0,4 1 1 16,1 8 1-1,-3 4 4-15,6 12 5 16,1 6 0-16,1 12-5 0,2 3-19 15,-4 3-112-15,-6-2-180 16,-5-10 171-16</inkml:trace>
  <inkml:trace contextRef="#ctx0" brushRef="#br0" timeOffset="51016.9">16873 17982 876 0,'-5'2'148'0,"-1"4"135"0,0 5-39 16,-2 5-75-16,2 2-23 15,-1 1-35-15,1-2-21 16,3 0-36-16,0-1-17 16,3 2-32-16,1 2-8 15,2 11-68-15,2 4-42 0,-3 13-53 16,-2 4 0-1,-2 0 63-15,-1-3 45 0,6-10-52 16,1-11-147 0,13-21 151-16</inkml:trace>
  <inkml:trace contextRef="#ctx0" brushRef="#br0" timeOffset="51350.98">17068 18297 1075 0,'-20'18'207'0,"5"-6"268"0,3-5-365 15,8-11-149-15,1-6-37 16,5-2-49-16,1 1 8 16,3 10 37-16,1 4 19 15,1 16 44 1,2 5 16-16,2 4 37 0,0-3 10 0,5-8 49 15,4-4 23-15,3-13-12 16,2-4-1-16,-7-13-45 16,-2-9-21-16,-13-4-19 15,-6-1-8-15,-12 7-12 16,-10 2-4 0,-10 9-28-1,1 5-23-15,2 6-121 0,6 4-148 0,16 9 184 16</inkml:trace>
  <inkml:trace contextRef="#ctx0" brushRef="#br0" timeOffset="51573.33">17502 18176 1648 0,'-19'25'171'0,"-3"0"188"16,1-5-289-16,-2-4-32 15,8-2-75-15,4-4-24 16,9 2-40 0,6 1-6-16,10 2 29 0,6 4-1 15,8-4-36-15,3-1-29 16,14-8-250-16,1-6 230 0</inkml:trace>
  <inkml:trace contextRef="#ctx0" brushRef="#br0" timeOffset="52076.7">17828 17953 1367 0,'-9'9'218'15,"1"5"201"-15,1 12-246 16,5 7-68-16,1 11-79 16,1 5-36-16,-2 3-44 31,0 2-3-31,-1 3-38 0,0-4 22 0,1-5 33 31,1-10 8-31,3-16 47 0,3-10 1 0,4-21-6 16,4-5-3-16,6-14-9 0,-2-1-3 31,6 6-8-31,-1 0-3 16,-1 12 1-16,-1 7 2 15,-5 10 11-15,1 8 2 0,-1 7 17 16,0 1-38-16,2 3 0 15,0 0 0-15,2-7-18 16,1-5 38-16,-3-10 9 16,0-6 5-16,-4-7 6 15,0-3 0-15,-3-1-9 16,-1 3-5-16,-2 4-5 16,0 6-3-16,0 7-14 15,0 4 0-15,3 7 1 16,-2 2 4-16,2 2 12 15,3 1 0-15,-1-7 8 16,5-5 8-16,3-12 16 16,2-9 3-16,4-3-4 15,2 3-6-15,-3 6-14 16,-2 10-8-16,-11 17-30 16,-5 8-20-16,-7 1-160 0,-3 0-42 15,-5-12 122-15</inkml:trace>
  <inkml:trace contextRef="#ctx0" brushRef="#br0" timeOffset="52203.28">18321 18137 2261 0,'0'17'85'0,"0"-6"-98"15,-1-9-520-15,-11-22 347 16</inkml:trace>
  <inkml:trace contextRef="#ctx0" brushRef="#br0" timeOffset="53602.74">14095 18023 583 0,'3'-8'45'0,"-1"4"41"0,-5 4-30 0,-6 10 25 15,-3 8 37-15,-3 13 56 16,0 5 15-16,3 8-21 16,1-3-38-16,5-1-70 15,1-6-28-15,-2-3-35 16,5-2-17-1,-3-2-2-15,3-2 4 16,1-7 7-16,1-4 12 16,3-3 15-1,6-4 2-15,13-6 4 0,6-1 2 16,18-5-13-16,5 1-3 16,5 2-6-16,1 0-1 15,4 0-1-15,5 1 2 16,13 2 1-16,6 5 14 0,-1 5 18 15,-1 3 11-15,4 4 22 16,6-4-2-16,7 0 11 16,-2-5-1-16,0-8-7 15,2-3-16-15,-4-7-24 16,-1 0-12-16,-13 3-19 16,-14 2 2-16,-9 6-1 15,6 2-2-15,-7 5 5 16,-9 3 1-16,-5 3-1 15,-8 5 1-15,-12-8 0 16,5 1-2-16,2-10 0 0,0 0-1 16,8-3-1-16,-1-5 0 15,-3-7 1-15,-3-6 0 16,-10 2 1-16,-3 5 0 16,-11 3 1-16,-4 3-1 15,-8-7 5-15,-7-6 0 16,-2-4-3-16,-3-6 1 0,3-7-4 15,1-4-1-15,2-12 0 16,4-4 0-16,3 6 0 16,3 4 1-16,1 6 0 15,3 3 1-15,-3 7 2 16,0 2 0-16,-2 16 13 16,-6 6 7-16,-5 9 8 15,-2 8 1 1,-5 4-8-16,-5 4-1 0,0-1-9 15,-2-4-1-15,4-6-3 16,1-2-4-16,-3-3 1 16,-2-1 2-16,-18-3 4 15,-9 0 5-15,-10-3 9 16,-5-3-1-16,3-2-4 0,-2-4-6 16,-10-3-9-16,-6-4-4 15,-11 2-12-15,-4 0-10 16,-2 2-22-16,-4 3-9 0,-5 6-7 15,2 2 5 1,6 4 17 0,0 2 10-16,3 2 8 15,2 0-7-15,4 0-23 0,7 1-1 0,3-3 12 16,4 0 11-16,10-2 24 16,10-4 0-16,24-2-56 15,5 0-50-15,17 0-200 16,11 3 169-16</inkml:trace>
  <inkml:trace contextRef="#ctx0" brushRef="#br0" timeOffset="54239.21">13454 18189 1041 0,'-12'5'155'0,"0"0"145"15,4 0-135-15,1 2-85 16,1 0-30-16,1 2-31 16,-2 6-9-16,2 4-12 15,1 8-3-15,1 13-50 16,1 4-46-16,-1 3-127 0,0 4-93 15,5-5 170-15</inkml:trace>
  <inkml:trace contextRef="#ctx0" brushRef="#br0" timeOffset="54619.07">13587 18169 1675 0,'-5'27'103'0,"0"-3"41"16,1-2-79-16,3-7-86 15,1-2-37-15,2-2-25 16,1-3 1-16,2 4 33 16,0 1 27-16,3-1 25 15,1 5 3-15,5-8 6 0,0-1 3 16,3-5 8-16,3-3 4 15,-3-4 5-15,0-6-1 16,-2-2-5 0,-2-3-3-16,-5 2-5 0,-4 4-4 15,-4 7 3-15,-6 0-5 16,2 9-8-16,-2 10-3 0,0 11-39 16,1 7-24-16,1 9-53 15,2-2-35-15,4-12-63 16,3 1-60-16,7-26 154 15</inkml:trace>
  <inkml:trace contextRef="#ctx0" brushRef="#br0" timeOffset="55005.15">13853 18046 1258 0,'-12'15'197'0,"3"3"175"16,1 4-132-16,2 8-135 15,2-1-39-15,0 2-45 16,3 5-16 0,0-2-9-16,1 3-3 0,0 3-5 0,0-5-2 31,0 2 2-31,0-1 3 0,0-7 6 0,2 0 2 31,2-15-8-31,-1-5-3 16,3-18-4-16,-2-9-1 0,3-10 6 15,2-5 4-15,5-1 5 16,-1 3 2-16,2 9 0 16,1 3 2-16,0 13 0 15,-2 6 0-15,-5 13 2 16,-2 5 1-16,-7 8 2 16,-4 3 0-16,-8 7 0 15,-2 1-2-15,-3-1-13 16,-1-5-30-16,2-15-153 15,1-14-109-15,-4-29 151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5:20:47.92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3-30T15:20:55.508"/>
    </inkml:context>
  </inkml:definitions>
  <inkml:trace contextRef="#ctx0" brushRef="#br0">15459 1074 341 0,'0'0'46'15,"-5"2"39"1,5-1-12-16,-1 0 20 0,-1 0 3 15,3 0 27-15,4 0 9 16,-3-1 2 0,-1 0 6-16,8 0 9 15,-5-1 2-15,0 1-3 16,-2 0-9-16,5 2-25 16,-4-1-20-16,0 1-25 15,-3 2-13-15,-3 3-23 16,-2 2-10-16,-6 5-15 15,-5 3-4-15,-7 4-1 16,-1 2 0-16,2 0-2 16,3 0 1-16,10-5-1 15,2-1-1-15,11-7-9 16,5-1 15-16,14 0 22 16,6-4 9-16,13 2 27 15,-1 3-13-15,-3-3-12 16,-2 2-8-16,-10 2-10 15,1-1-4-15,-10 4-5 16,-5 3 0-16,-19 3-4 16,-6 1-2-16,-14 6 2 0,-4 1-9 15,-5 2-45-15,-6-2-26 16,-3-4-79-16,0-5-54 16,8-10-176-16,5-7 211 15</inkml:trace>
  <inkml:trace contextRef="#ctx0" brushRef="#br0" timeOffset="204.5">15506 1076 1320 0,'4'-9'247'16,"-3"1"170"-16,5-1-161 16,2 1-21-16,4-3-126 15,4-2-46-15,7 1-36 16,0 0-14-16,11 0-7 15,6 2-38-15,10 2-140 16,10-1-129-16,9 9 140 16</inkml:trace>
  <inkml:trace contextRef="#ctx0" brushRef="#br0" timeOffset="377.72">15926 1352 1191 0,'-2'14'119'16,"7"-2"128"-16,4 0-91 15,13-8 3-15,-1-4-65 16,11-2-97-16,6-1-57 0,6-2 39 16</inkml:trace>
  <inkml:trace contextRef="#ctx0" brushRef="#br0" timeOffset="707.61">16760 1288 1407 0,'-8'1'190'15,"-6"1"36"-15,-13 2-42 16,-6 1-31-16,-7 4-119 15,1 1-11-15,9 3-16 16,6 2-7-16,17-1-4 16,8 1 4-16,16-1 17 15,9-1 8-15,12 2 10 0,5 2-1 16,2 3-13-16,-6 4-2 16,-11 1-7-1,-10 3-4-15,-18 2 3 0,-13 2-1 16,-22-4 4-16,-9 2-19 15,-8-5-57-15,6-5-45 16,8-7-181-16,10-11 166 0</inkml:trace>
  <inkml:trace contextRef="#ctx0" brushRef="#br0" timeOffset="912.31">17006 940 1730 0,'1'-1'140'0,"0"2"-42"16,3 15 99-16,-1 5-56 0,-1 22-47 15,0 11-25-15,0 14-19 16,-2 3-17-16,0 3-19 0,-3-3-3 16,3-3-36-16,1 0-53 15,2-10-150-15,1-3-145 0,2-7 192 16</inkml:trace>
  <inkml:trace contextRef="#ctx0" brushRef="#br0" timeOffset="1108.53">16941 1364 1682 0,'-3'-3'180'0,"-2"0"92"15,4 1-66-15,2-3-57 16,8 0-78-16,13-2-46 15,2 0-7-15,10 0-18 16,9-1 4-16,12 2-78 16,5 2-60-16,3 7-294 15,-5 3 237-15</inkml:trace>
  <inkml:trace contextRef="#ctx0" brushRef="#br0" timeOffset="2022.25">17547 1369 1159 0,'-12'5'171'0,"-5"-4"79"0,-1-1 9 16,-8-5-95-16,-1 1-67 15,-5 1-46-15,-2 4-27 16,4 12-26 0,-1 6-5-16,7 13-4 0,5 3 2 0,3 2-1 15,11-5-2 1,17-10 0-16,1-6 2 0,17-12 10 15,2-4 5 1,0-14 10-16,9-4 6 0,-6-4 11 16,-1-2 3-16,-8 1 2 31,-2 4-3-31,-10 8-13 0,-6 4-1 0,-8 12-8 16,-8 9-4-16,-8 16-3 15,-2 5-3-15,5 5-1 16,6-1-1-16,13-10 1 15,10-4 1-15,18-9 3 16,8-6 1-16,6-10 2 16,0-7 0-16,-1-10 1 15,-8-7-1-15,5-7 2 16,-3-3 0-16,-3-6 18 16,-1 3 9-16,-13-3 15 15,-8 4 6-15,-14 13-3 0,-7 7-9 16,-14 21-15-16,-6 14-8 15,-3 19-18-15,0 13-2 16,8 18-4-16,4 10-1 16,5 9 0-16,3 5 0 15,2 0 2-15,-3-4-17 0,-3-8-36 16,-1-4-22 0,-8-15-47-1,1-6 6-15,-11-15 25 16,0-12 22-16,-2-17 46 0,-2-10 14 0,5-20 23 15,6-12 2-15,5-19 5 16,4-9-5-16,20-10-16 16,9 4-3-16,21 4-8 31,6 7 1-31,8 14 1 0,-7 8 0 0,3 10 3 31,-3 4 3-31,0 3 4 16,4-3 2-16,-3 3 5 15,2-2 7-15,-7 1 14 16,-5-1 11-16,-6-1 12 16,-2-2 2-16,-7-3-10 15,0 0-5-15,-2-6-5 0,-2 0-3 16,-4-2 7-16,0-2 5 16,-6 4 7-16,-4 3 3 15,-7 8-6-15,0 7-12 16,-11 16-20-16,1 11-7 0,-6 19-14 15,-1 8 2-15,11 5 6 16,11-1 3-16,15-8 5 16,8-5 3-16,9-10-4 15,1-4-2-15,6-10-9 16,1-4-33-16,11-7-102 16,7-5-72-16,20-9 103 15</inkml:trace>
  <inkml:trace contextRef="#ctx0" brushRef="#br0" timeOffset="3380.13">19450 1394 2044 0,'0'-8'31'0,"1"25"-4"0,4 29 21 0,-5 1-21 0,1 13-12 16,-2 9-11-16,-1 6 3 15,2-5-29-15,-4-2-82 16,1-5-70-16,2-15-192 16,-5-5 196-16</inkml:trace>
  <inkml:trace contextRef="#ctx0" brushRef="#br0" timeOffset="3631.47">19381 1489 1153 0,'-3'-38'180'15,"2"8"177"-15,4 5-76 16,-2 4-60-16,6 6-48 16,10 6-77-16,0 2-19 15,7 11-31-15,3 1-15 16,-4 3-14-16,4 3-7 0,-2 2-9 31,-3 2-1-31,-12 2-1 0,-4 1-7 0,-10 4-20 16,-8 0-18-16,-5 0-71 15,-4-3-41-15,0-5-162 16,-5-2 173-16</inkml:trace>
  <inkml:trace contextRef="#ctx0" brushRef="#br0" timeOffset="3804.59">19693 1321 1371 0,'30'15'205'15,"-5"3"105"-15,-5 5-112 16,-8 3-32-16,0-5-108 16,-5-2-22-16,0-5-18 15,1-3-8-15,-5-6-55 0,9-3-61 16,4-9-205-16,1-4 174 15</inkml:trace>
  <inkml:trace contextRef="#ctx0" brushRef="#br0" timeOffset="3930.64">19743 1160 1563 0,'-32'3'142'0,"6"-1"42"15,7 2-26-15,10-5-99 16,6-2-50-16,7-5-120 15,7-2-108-15,9 2 113 16</inkml:trace>
  <inkml:trace contextRef="#ctx0" brushRef="#br0" timeOffset="4260.55">20041 1335 950 0,'1'10'215'16,"5"56"-19"-1,-2-8-56-15,-1 1-26 16,-4-2-94-16,-2-7-6 15,-1-6-6 1,-3-9-2-16,1-8-1 0,-1-4-2 0,0-13-5 16,2-3-1-16,-1-18 4 15,3-12 5-15,0-19 33 16,2-10 23 0,2-12 44-16,3-3 19 0,5 4-17 15,5 7-16-15,4 14-30 16,5 16-13-16,2 15-9 15,1 8-5-15,6 12-19 16,0 0-8-16,1 6-5 16,-14 4-4-16,-11 3-12 15,-9 0-24-15,-25 2-65 16,2-1-43-16,-17-2-199 16,1-5 196-1</inkml:trace>
  <inkml:trace contextRef="#ctx0" brushRef="#br0" timeOffset="4889.85">20334 1377 1994 0,'-7'0'23'0,"24"1"19"16,-6 1 24-16,6-6 0 15,-5-2-6-15,6-8-21 16,4-3-9-16,-5 0-6 15,0-3 1-15,-7 6 10 16,-8-2 7-16,-12 9-4 31,-6 5-13-31,-11 11-25 0,2 6-11 0,-1 14-5 16,4 3 8-16,10 3 3 16,1 0 1-16,10-6 2 0,5-2 1 15,9-7 2-15,3-6 4 16,10-10 2-16,4-5 3 15,7-12 2 1,7-5 0-16,-2-9-1 0,0-2 1 16,-2-11 0-16,-2-6 1 15,-8-13 0-15,0-7-1 0,-16-9-2 16,-3 1-4-16,-9 11-5 16,-1 14 0-16,3 24 2 15,-6 12 2-15,1 14-3 16,-3 4-3-16,-5 19-5 15,-3 11-1-15,0 23 4 16,-2 12 1-16,6 0 1 16,9-1 0-16,9-7 1 15,2-9 0-15,8-11 1 16,0-7 1-16,2-12 2 31,-2-7 2-31,4-12 5 16,-6-7 1-16,-1-10 2 15,2-5 0-15,-7-3-1 16,-3-1-2-16,-2 5-7 16,-5 4-7-16,-2 13-11 15,-1 10-1-15,-4 10 3 16,1 3 4-16,5 2 6 0,6-3-8 16,9-3-51-16,4-5-49 15,10-7-26-15,3-3 49 16</inkml:trace>
  <inkml:trace contextRef="#ctx0" brushRef="#br0" timeOffset="5052.57">20902 1175 1990 0,'-24'-8'-73'0,"18"3"128"0,2 0-4 0,4-3-115 0,2 0-92 15,10 0 88-15</inkml:trace>
  <inkml:trace contextRef="#ctx0" brushRef="#br0" timeOffset="5472.6">21194 1334 837 0,'-4'39'153'0,"-1"-1"92"15,1-3-28-15,-1-10-83 16,-2-4-56-16,0-12-30 15,-3-4-2-15,6-7-5 16,5-5 4-16,2-6 5 16,-2-4 0-16,8 2 1 15,-5 1-4-15,5 8-13 16,5 1-8-16,-1 6-12 16,0 4-4-16,3 1-5 0,0 3 1 15,3-3-2 1,7-2 1-16,11-3 0 0,1-3-1 15,14-3 4-15,-3-3 10 16,-6-4 22-16,-3-4 12 16,-20 0 16-16,-3-2 5 15,-13 0 3-15,0-1-4 16,-14 5-15-16,-12 5-16 16,-13 9-28-16,-14 11-11 0,-1 15-6 15,6 8 2-15,16 7 1 16,16 2 0-16,20-6 1 15,14-5 0-15,25-5 1 16,4-3 0-16,15-12-19 16,3-3-27-16,-8-1-90 15,6-10-85-15,-3-3 117 16</inkml:trace>
  <inkml:trace contextRef="#ctx1" brushRef="#br0">23582 6986 0,'0'0'0,"0"0"16,0 0-16,28 5 15,-18-3-15,0 1 16,-2-1-1,-1-2-15,-2 0 16,25-5-16,6-2 16,17-8-1,-8 2-15,-12 5 16,-8 3 0,-4 0-16,-6 3 15,-76 17 1,16 0-16,17-2 15,8-1-15,5-1 16,2-1 0,13-10-16,0 0 15,0 0 1,0 0-16,0 0 16,53 5-1,-50-3-15,-1 1 16,-2-1-16,0 1 15,0-3 1,0 0-16,0 0 16,0 0-1,0 0-15,0 0 16,0 0 0,0 0-16,0 0 15,0 0-15,0 0 16,0 0-1,0 0-15,0 0 16,0 0 0,0 0-1,0 0-15,0 0 16,0 0-16,0 0 16,0 0-16,0 0 15,0 0 1,0 0-16,0 0 15,0 0 1,0 0 0,0 0-16,0 0 0,0 0 15,0 0 1,0 0-16,0 0 16,0 0-1,0 0-15,0 0 31,0 0-31,0 0 0,0 0 16,0 0-16,0 0 16,0 0 15,0 0-31,0 0 0,-48-3 16,43 1-1,2-1-15,3 3 0,0-2 16,0 2-1,-2 0-15,2 0 16,0 0 0,0 0-16,0 0 15,0 0-15,0 0 47,0 0-47,0 0 0,0 0 31,0 0-31,0 0 16,0 0 15,-3 0-15,3 0 0,0 0-1,0 0 1,0 0-1,0 0 1,0 0 0,0 0-1,0 0 1,0-3-16,0 1 16,0 2-1,-2 0-15,2 0 16,0 0-1,0 0 1,0-3 0,0 1-1,0-1 1,0 1 0,-3-1-16,1 0 15,-1 3 1,3 0-1,0 3 1,0 0 0,0-3-1,0 0 1,0 0 0,0 0-1,0 0 1,0 0-1,0 0 1,0 0 0,0 7-16,-2-4 15,-1-1 1,-2 3 0,0 0-1,-2 0 1,-1-2 15,0-3-31,1 0 16,-1 0-1</inkml:trace>
  <inkml:trace contextRef="#ctx0" brushRef="#br0" timeOffset="8461.87">23178 1245 1165 0,'5'-1'342'0,"4"3"-279"0,2 1 86 16,-3-1-34-16,0 12 35 16,-8 5-52-16,0 14-66 15,4 10-14-15,-1 3-15 0,9-2-1 16,6 0-2-16,1-2 0 15,2-8-34-15,-7-3-36 16,1-8-134-16,-2-9 114 16</inkml:trace>
  <inkml:trace contextRef="#ctx0" brushRef="#br0" timeOffset="8634.49">23299 985 1421 0,'-21'-8'133'0,"12"3"199"16,0 4-207-16,9-3-11 15,-4 5-35-15,3-3-68 16,1 0-42-16,6 2-133 16,3 0-301-16,12 7 264 15</inkml:trace>
  <inkml:trace contextRef="#ctx0" brushRef="#br0" timeOffset="8947.82">23782 1220 1383 0,'-35'4'78'15,"-6"-2"43"-15,-8 1-52 16,7-1-4-16,0 5-31 15,15-1-37-15,10 1-9 16,13 4-5-16,5 3-1 0,14 7 3 16,6 1 5-16,16 3 7 15,9 0 3-15,3 4 16 32,-4-2 12-32,-14-2 21 0,-13 0 7 0,-14-3 2 15,-6-5-4-15,-13-6-17 16,-11-3-29-16,-14-6-118 15,-12-2-247-15,-6-8 207 16</inkml:trace>
  <inkml:trace contextRef="#ctx0" brushRef="#br0" timeOffset="9719.5">19301 2488 795 0,'8'3'118'0,"-6"3"199"0,-1-3-175 0,-3 10 8 16,-1 6-43-16,4 7-79 15,3 6-13-15,6-1-12 16,7 1-2-16,2-5-1 0,8-4 0 16,1-4-16-16,-5-10-36 15,0-9-243-15,0-1 194 16</inkml:trace>
  <inkml:trace contextRef="#ctx0" brushRef="#br0" timeOffset="9876.54">19192 2251 1810 0,'0'5'62'0,"2"-5"-15"16,7 1-23-16,8-2-16 16,5-1-94-16,4 2 51 15</inkml:trace>
  <inkml:trace contextRef="#ctx0" brushRef="#br0" timeOffset="10222.46">19548 2411 1120 0,'-2'49'125'0,"-1"3"230"0,6 1-276 15,6-6-9-15,3-4-13 16,8-11-52-16,4-7-3 15,-2-9-1 1,0-6 5-16,-6-10 3 0,-5-4 1 16,-7-11 2-16,-4-7-3 15,-5-9-9-15,0-4-4 16,-2-3-5-16,1-4 1 16,6 5 2-16,5 7 3 15,6 11 10-15,5 8 12 16,10 12 12-16,7 4 7 0,1 7-9 15,4 2-7-15,-4 8-8 16,-3 7-6-16,1 4-4 16,-7 2-2-16,0 3-26 15,-1-6-54-15,-1-4 48 16</inkml:trace>
  <inkml:trace contextRef="#ctx0" brushRef="#br0" timeOffset="10411.84">20289 2494 2072 0,'5'15'100'0,"3"1"-15"0,4-5-10 16,10-1-2-16,9-13-85 15,11-9-155-15,7-2 116 16</inkml:trace>
  <inkml:trace contextRef="#ctx0" brushRef="#br0" timeOffset="10930.83">20804 2459 1528 0,'-25'25'121'0,"0"-3"122"15,3 7-175-15,8-5 0 16,1-1-38-16,13 0-41 15,8 2-7-15,12-9-9 16,10-3 2-16,9-5 9 16,-1-8 7-16,10 0 14 15,-5-1 20-15,-1-8 27 16,-6-5 15-16,-10-4 27 16,-5-3-7-16,-25-3-19 15,-9-1-16-15,-18-2-30 16,-7-2-27-16,1 7-51 15,2 6-24-15,10 6-59 0,8 5-18 16,16 5-36-16,7 3 19 16,18 7 57-16,10 3 32 15,23 12 75-15,8 1 15 16,1 10 27-16,-1 4 26 16,-20 0 29-16,2 0 0 15,-16-9-14 1,-3-5-20-16,-13-10-13 0,-7-6 3 0,-11-10 10 15,-2-5 7-15,-12-10-1 16,0-6-7-16,-2-9 2 16,0 1-4-16,8-6-3 15,4 0-3-15,8 5-26 16,9 0-11-16,15 12-15 16,4 1-6-16,14 5-28 15,9 1-47-15,12 2-191 16,-6 3 167-16</inkml:trace>
  <inkml:trace contextRef="#ctx0" brushRef="#br0" timeOffset="11387">21839 2607 1437 0,'-4'3'135'0,"0"1"110"0,-2-5-48 16,-3-2-11-16,-3-3-67 15,-8-4-87-15,0 3-23 16,-4 9-20-16,-4-2-6 16,0 13-3-16,-1 1 1 0,9-1 2 15,8 8 1-15,15-4-2 16,6-3 0-16,6-3 3 16,3-3 4-16,2-5 9 15,3-3 4 1,2-5 7-16,-1-5 7 0,-3-6 22 15,1-3 10-15,-6-9 4 16,-1-7-4-16,-5-12-18 16,-2-8-9-16,-3-14-10 15,1 0-3-15,-3 0-6 16,0 2 3-16,2 19 18 16,-3 9 12-16,-4 22 12 15,0 11-9-15,-4 16-26 16,-4 7-15-16,1 18-13 15,0 8 2-15,1 14 6 0,5 10 2 16,8 9-2-16,7 2 2 16,15-1-34-16,4-5-21 15,9-14-30-15,2-4-23 16,1-20-46-16,-5-8-60 16,1-16 124-16</inkml:trace>
  <inkml:trace contextRef="#ctx0" brushRef="#br0" timeOffset="11969.95">22120 2549 1435 0,'-9'20'119'0,"1"-3"0"0,10-1-32 16,6-4 7-16,9-1-61 15,8-6 5-15,7-5 8 16,7-5 5-16,9-6-1 15,1 1 1-15,-6-3 3 16,-1-1 1-16,-18-2 12 31,-10-6 1-31,-13 0-8 0,-13 0-9 0,-6 7-39 16,-9 9-14-16,-17 11-17 16,1 10-2-16,-9 16 5 0,10 5 2 31,12 7 4-31,9 1 1 15,17-3 3-15,10-1 1 16,18-6 2-16,9-2 3 16,19-12 11-16,6-6 7 0,13-12 8 15,-2-5 3-15,-6-9-4 16,5-7-1-16,-7-1-4 16,-2-1-2-16,-10 4-6 15,-12 3-3-15,-16 9-13 16,-8 3-8-16,-9 12-9 15,-4 6-8-15,2 5 0 16,-1 3 6-16,10 0 9 16,-1-4 10-16,-6-5 13 15,0-6 5-15,-4-8 16 16,-7 0 5-16,-2-14 20 16,-1-4 8-16,-5-12 1 15,3-3-2-15,11-4-23 16,7-1-15-16,13 1-26 15,7 4-10-15,7 1-9 16,4 5-2-16,12 11-37 16,6 4-34-16,20 3 135 0,8 2-72 15</inkml:trace>
  <inkml:trace contextRef="#ctx0" brushRef="#br0" timeOffset="51714.58">19168 3173 1128 0,'-8'14'74'15,"6"8"65"-15,3 4-112 0,7 4-23 16,2 1-3-16,9-5-2 16,9-5 0-16,21-11 6 15,10-6 5-15,19-11 0 16,11-5 1-16,28-4-11 15,9 0-6-15,21 2-24 16,20 0-8-16,5 3-4 16,18 1 3-1,10 2 25-15,3-1 9 0,4 1 8 32,-2-1 2-32,-7 2 8 0,-12 0 21 15,-13 5 18-15,-21 1 7 0,-25 2 17 0,-17 2-13 31,-30 1-12-31,-14-1-5 16,-34-2-15-16,-13 1 0 16,-42-5-7-16,-14-3-17 15,-30-2-24-15,-12-5-14 16,-22 2-33-16,-17-2 1 16,-14 0-61-16,-21 3-34 0,-17 3-10 15,7 7-2 1,-24 4 48-16,8-1 42 0,-6 2 42 15,1-4 17-15,19-1 32 16,6 3 23-16,31 2 46 16,15 1 17-16,24 6 15 15,8-1-17-15,18 6-43 16,7 0-19-16,23 0-6 16,17 0-9-16,39-3 11 15,21-4 1-15,32-7-13 16,20-5 3-16,40-7-15 15,5-4-2-15,40 1-3 0,4 1 0 16,1 2 19-16,11 3 19 16,-23 2 36-16,12 4 15 15,-21 3 1-15,-16 2-13 16,-16 5-28-16,-25-1-13 0,-25 1-8 16,-17-1 2-16,-46-4 9 15,-9 0 1 1,-28-5-11-16,-18 0-20 0,-41-1-43 15,-20-3-24 1,-43-2-54-16,-15 0-25 0,-13-2-7 16,-19-1 15-16,6-1 54 15,4 2 40-15,6 1 35 16,27 4 8-16,24 6 36 16,18 3 7-16,35 6 17 15,13-1 13-15,34 2-43 16,28 3 14-16,52 3-8 0,29 0-12 15,70-6 11-15,28-3-50 16,56-9-177-16,28-3-224 16,18-7 217-1</inkml:trace>
  <inkml:trace contextRef="#ctx0" brushRef="#br0" timeOffset="107096.5">6496 6605 317 0,'-14'16'38'0,"-1"-2"25"0,0-2-26 15,2-3 11-15,-1-2 22 16,-2 1 49 0,-1-1 24-16,1 1-11 0,-4 0-18 15,6-1-46-15,2 2-24 16,9-1-32-16,4-1-9 15,14-5-3 1,7-2-1-16,10-10 1 0,5-5 0 16,-1-7 6-16,0-5 6 15,2-2 10 1,-1-6 1-16,7-2-3 0,2-3-3 0,4-5 11 16,0-1 4-16,0-6 11 15,-3-5 5-15,-8-6-9 31,-2-7 3-31,0-7 2 0,1-2-6 0,3-1-4 16,6 2-6-16,-2-2-11 16,8-3-2-16,-7-3-5 15,0 0 1-15,-7-4 16 16,-5-2 1-16,3-6 1 16,2-3-5-1,14 1-21-15,8 1 0 0,6-1-2 0,1 2-1 31,-3 1 0-31,-2 3-1 0,-1 9 0 0,9 0-4 16,7 6 2 0,-2 2-1-16,-2 10-1 0,-3 5 4 0,-1 8-1 15,10-1 0 1,10 1 0 0,-4 0-1-16,-1 3 1 15,-6 6 0-15,3 8 0 16,3 5 0-16,2 6-1 0,-4 3 1 0,-11 1-1 15,12 2 0-15,2 1 1 16,6-1 0-16,-3 4 1 16,-5-1-1-16,8-3 1 15,2 4 0-15,1-4 0 16,-2 1 0-16,-3 5-1 31,6-1 1-31,3 3-1 16,-1 3 0-16,-6 4 0 15,2-1 0-15,9 1 1 16,2 0 1-16,2-5 0 0,2 3 0 16,5-5-1-16,3 0-1 15,6 0 2-15,3-1 0 16,-4 1-1-16,3-1 1 16,7-1 0-16,-9 0-2 15,5-3 1-15,4 2 0 16,-2 3-1-16,1 1 1 0,3 4 0 15,3 2 0-15,-14 2 1 16,3 2 2-16,-3 1 0 16,-4-1 0-16,-2 1 0 15,-7 0-2-15,-4 2-1 16,-1 3-1-16,-4 2 1 16,-3-1 1-16,-9 3 1 15,2 1 1-15,-4 0 2 16,-2 1-2-16,-14 1 1 15,-7-3-2-15,6 2 1 16,1-2-1-16,7 0 0 16,-4-1 0-16,-6 0 0 15,-2 1 0-15,-2 0-1 16,6 0 0-16,9 5 0 0,-6-4 0 16,-7 1 0-16,-1 0 0 15,-5 0 0-15,8 5 1 16,5 1-1-16,1 5 1 15,-12-1-1-15,-4 0 1 16,-4 5 0-16,-1 2 0 0,21 4-1 16,0 0 1-16,-7 1-1 15,-1 0 0-15,-11 4 0 16,-1 4 0-16,7 3 0 16,6 4 0-16,0 0 0 15,-3 1 0-15,-6 2 2 16,-10 0 1-16,-6 5 1 15,-2 4-1-15,-2 8 0 16,-1 2-2-16,-2 1 1 16,-2 1-1-16,-3 1 2 15,0-1 0-15,-1 0-2 16,-2-3 1-16,2-4-1 16,-3-6 1-16,-2-8 1 15,3-2 0-15,-5-5 1 0,2-2 1 16,1-2-1-16,-5-3 1 15,1-5 0-15,-3-1 5 16,2-4 10-16,2-5 0 16,-3-1 2-1,1-1-3-15,-4-9 7 0,-1 1 4 0,-2-3 8 16,0-4 4-16,-8 2-12 16,0-2-4-16,-1-2-4 15,-4-2-5-15,0 0-5 16,-1-3-1-1,-6-2-16 1,4-2-23-16,-5-3-107 0,-3 3-156 0,-5-20 163 16</inkml:trace>
  <inkml:trace contextRef="#ctx0" brushRef="#br0" timeOffset="114695.3">17067 6909 483 0,'6'-6'109'0,"0"3"107"16,-2 2-38-16,-6 2-58 31,0 2-29-31,-7 4-46 0,-5-1-14 0,-2 5-17 15,-2 3 4-15,-6 7 2 16,-2 9 0-16,-12 18-7 16,-5 3-9-1,-3 11-4-15,3 0-2 0,-1-10-1 16,7-4-1-16,6-14 2 16,4-7 0-1,15-11 1-15,10-14-3 0,1-1-2 16,13-18 0-16,25-19 2 15,8-12 4-15,23-20 5 0,11-8 7 16,14-6 23-16,14 3 10 16,-2 12 16-1,-6 9-3-15,-23 24-18 16,-17 10-9-16,-21 21-2 16,-13 11 8-16,-29 22 4 0,-14 11 2 0,-27 26-17 15,-10 11-11-15,-32 15-15 31,-9 5-35-31,-7 4-38 16,1-5-9-16,21-13-42 16,8-12 22-16,22-29 36 0,8-14 12 0,24-24 43 15,22-12 13-15,27-25 31 32,19-15 21-32,20-21 56 15,5-9 19-15,17-3 9 16,4 5-4-16,0 14-31 15,-6 5-20-15,-26 21-31 16,-15 7-15-16,-27 20-18 16,-17 14-3-16,-31 26-7 15,-13 13-3-15,-30 28-6 16,-22 12-14-16,-10 16-42 0,-2-1-19 16,20-12-10-16,21-12 10 15,26-32 39-15,19-13 16 16,23-22 12-16,12-13 5 15,23-20 20-15,8-8 17 16,17-11 28-16,15 0 10 0,8 4 5 16,-5 3-7-16,-19 13-19 15,-16 9-13-15,-28 17-17 16,-17 13-6-16,-24 20-7 16,-23 9-2-16,-36 14-32 15,-11 5-15-15,-7 7-15 16,10-3 1-16,31-17 27 15,15-12 10-15,29-28 8 16,18-15 2-16,24-21 12 16,11-7 14-16,19-9 28 15,11 0 9-15,13 5 4 16,-9 6-7-16,-10 13-18 0,-19 8-9 16,-23 15-12-16,-4 9-4 15,-19 19-3-15,-14 8-1 16,-16 12-5-16,-6 0-3 15,-15-8 0-15,8-8-1 16,17-21-1-16,17-8-2 16,31-21-3-1,14-9 2-15,17-13 6 0,-1-6 5 16,7 2 12-16,-2 3 6 0,-9 14 2 16,-2 11-2-16,-23 20-7 15,-19 19-5 1,-30 23-7-16,-18 13-14 0,-31 17-63 15,-15 10-41-15,-15 16-243 16,-1 7 212-16</inkml:trace>
  <inkml:trace contextRef="#ctx0" brushRef="#br0" timeOffset="123682.61">6521 8250 321 0,'0'-6'105'0,"-1"-1"104"0,1 2-61 16,1 3-64-16,2 0-15 15,-1 2 2-15,3 1 12 16,4 2 15-16,2 2-9 16,8 3-27-16,4 1-19 0,8 3-26 15,3 4-7-15,9 2-7 16,4 5-1-16,0 4 13 15,-4 1 6-15,-7 8 4 16,-7 2 2-16,-5 5-13 16,-8 5-4-16,-6 7-6 15,0 8 0-15,-4 14-1 16,0 5-1-16,-1 5 0 16,0 2 0-16,-3 13-1 15,0 6 1-15,-1 3-2 16,2 3 1-16,-1 2-1 15,4-3-1-15,2 4 1 0,0-2-1 16,3-2 0-16,2-5 0 16,0-1 0-16,3-6 0 15,8-9 0-15,2-2 0 16,10-7-1-16,8-1 0 16,2-10 1-16,-1-4 0 15,-3-2 1-15,-4-3-1 16,3 0 1-16,2-2 0 0,7-4 0 15,5-2 1 1,6-4-1-16,1 0 1 0,-6 3 0 16,-5-2-1-16,-5 6 1 15,3-4 1-15,5-3-1 16,7-3 1-16,5-11-2 16,-2-1 0-16,-3-10 0 15,-5-2 0-15,-1-7 0 16,8-1 1-16,5 0 0 15,5-1 0-15,-4-1 0 16,-3-1 0-16,-8 2-1 16,2-2 0-16,7 0 0 0,4-4 1 15,4-9 2 1,-5-2 6-16,-13-11 16 0,-7 0 0 16,-8-1 3-1,-3 1-5-15,-7 3-11 0,-3 1-34 16,-8 3-170-16,-6 0 133 0</inkml:trace>
  <inkml:trace contextRef="#ctx0" brushRef="#br0" timeOffset="124045.06">9500 11560 943 0,'5'15'92'0,"-1"-1"58"16,0 4-59-16,1 1-50 15,-2 5-21-15,2 6-14 16,0 2-3 0,-1 11-1-16,4 6-2 0,-5 12-23 15,0 4-132-15,-3 5 103 16</inkml:trace>
  <inkml:trace contextRef="#ctx0" brushRef="#br0" timeOffset="124653.7">9557 12305 353 0,'5'-6'83'0,"7"-2"70"15,1-2-29-15,8 3-67 16,5 2-22-16,10 4-25 0,7 1-5 15,17 4-3-15,-1 0-1 16,6 3-1-16,-1 4 1 16,0 0 1-16,7 6 1 15,15-1 42-15,-2-7 40 16,-2-3 61-16,-5-6 18 16,-6-3-17-16,3 0-34 0,2-1-56 15,-8 3-17-15,-14 1-22 16,-7 2-6-16,-19 4-5 15,1-2-1-15,-4 1-1 16,-1-2 2-16,-6-6 5 16,-3-5 14-16,-5-12 19 15,-3-4 3-15,-1-11 12 16,-1-8-1-16,-2-9-19 16,-1-10 2-16,-4-14-7 15,-2-8-9-15,-1-10 2 16,0 3-8-16,2 9-13 15,1 11-2-15,1 14-5 16,1 4 2-16,0 6-1 16,0 5-1-16,0 8 3 0,0 8 1 15,-2 11-2-15,-3 3 3 16,-4 7 2-16,-3 0 0 16,-8 4 6-1,0 1 1-15,-12 0 0 0,-2 3-1 16,-19 0-2-16,-16 0-1 0,-19-1-6 15,-6-2 0 1,-8-1-1-16,-5-2-3 0,-6 1 0 16,-2 2-13-16,-10 9-19 15,7 4-2-15,12 5-19 16,5 7-9-16,27-1-26 16,11-2-27-16,20 0-85 15,5-3-89-15,20 5 164 16</inkml:trace>
  <inkml:trace contextRef="#ctx0" brushRef="#br0" timeOffset="125801.48">9968 11718 125 0,'0'-5'65'0,"0"1"87"16,0-1 9-16,1 2 19 16,0 1-6-16,-1 0-34 15,-1 3-26-15,0 5-58 16,-2 2-21-16,1 7-24 15,0 3-6-15,0 11-6 16,-3 1-3-16,-1 8-6 16,2-4-6-16,-3-2-12 15,3-6-9-15,3-7-21 0,1-3-7 16,4-12 7-16,3-2 10 16,-2-21 32-16,4-4 27 15,-1-18 43-15,3-6 22 16,-1 3 40-16,0-5 12 15,3 12 11-15,-2 5-8 16,1 8-29-16,-1 6-22 0,-3 9-40 16,0 3-11-16,-4 9-16 15,3 6-4-15,2 12-8 16,3 7-2-16,-1 9 1 16,2-2 0-16,-3 3 0 15,0-4-23-15,-2-1-78 16,-2-5-57-16,-4-4 74 15</inkml:trace>
  <inkml:trace contextRef="#ctx0" brushRef="#br0" timeOffset="125977.22">9997 11771 942 0,'9'-1'127'0,"3"1"83"15,6-2-104-15,2 2-25 16,0-1-59-16,3 0-9 16,-1-5-93-16,2-1-123 15,0-5 119 1</inkml:trace>
  <inkml:trace contextRef="#ctx0" brushRef="#br0" timeOffset="126298.02">10346 11592 817 0,'8'3'67'0,"0"0"31"16,-5 1-14-16,3 9-1 16,-2 3 1-1,0 5 9-15,-3 3 1 0,-3 0-28 0,-4 1-18 16,-1 6-26-16,1 3-9 15,-1 3-11-15,1-4-1 16,0-2-1-16,4 2-2 16,3-13-1-16,3 1-1 15,7-14 0-15,-2-7 0 0,4-4 4 32,2-4 0-32,2-10 0 0,-3-7-19 15,1-2-77-15,-2-5-78 0,-2 3 86 16</inkml:trace>
  <inkml:trace contextRef="#ctx0" brushRef="#br0" timeOffset="126634.9">10560 11592 786 0,'0'-3'95'15,"0"3"75"-15,0-6-78 16,-1 1-17-16,-1 4-17 0,1 1 1 15,1 6-6-15,1 2-6 16,2 11-11-16,0 1-7 16,3 8-18-16,1 3-5 15,-1 3-5 1,5 0-1-16,-2 0 0 16,1-8 0-1,0-10 0-15,2-4-1 0,0-12 1 16,0-4 1-16,2-14 3 15,-3-7 2 1,6-12 6-16,1 2 2 0,-3 0 5 16,0 2 0-16,-9 8-3 15,-6-2-2-15,-3 7-20 16,0 6-34-16,-11 8-139 16,1 7 111-16</inkml:trace>
  <inkml:trace contextRef="#ctx0" brushRef="#br0" timeOffset="127119.17">10263 12114 571 0,'3'14'57'0,"-5"1"52"15,-1 2-69-15,-7 3-26 16,-1 0-20-16,2 2-47 15,-5-1-9-15,6-5 4 16,2-5 13-16,6-10 40 16,0-2 6-16,3-12 0 15,0-3 0-15,7-9 22 0,-1-1 32 16,3-1 78-16,-2-3 29 16,-2 2 26-1,-1 2-12-15,0 11-46 0,-4 1-22 16,0 10-45-16,2 6-19 15,0 4-33-15,4 5-9 16,4 6-4-16,0 3 0 0,3 5 2 16,-1 2 0-16,-3-4-4 15,0-1-26 1,-6-4-105-16,-1-1-125 0,0-3 136 16</inkml:trace>
  <inkml:trace contextRef="#ctx0" brushRef="#br0" timeOffset="127299.3">10256 12156 1035 0,'2'-1'84'16,"4"0"47"-16,7-4-75 16,3-1-25-16,2-2-24 0,1-1-5 15,-1-1-75-15,-2 2-87 16,4 2 91-16</inkml:trace>
  <inkml:trace contextRef="#ctx0" brushRef="#br0" timeOffset="127465.58">10493 12018 975 0,'-4'25'120'0,"1"0"106"15,0 1-112 1,2-1-71-16,-1-1-20 0,2-2-19 15,0-3-4-15,0-8-76 16,0-5-82-16,0-6 88 16</inkml:trace>
  <inkml:trace contextRef="#ctx0" brushRef="#br0" timeOffset="127687.04">10441 12085 1099 0,'6'4'107'0,"3"-2"76"0,4 0-32 32,6-2-29-32,6 0-4 0,2 1-5 15,0-2-14-15,-7 2-35 16,-3 5-16 0,-10 2-24-16,-7 3-5 15,-12 7-10-15,-6 2-19 16,-4 2-55-16,-2 1-36 0,0-5-118 15,1-5-94-15,9-8 176 16</inkml:trace>
  <inkml:trace contextRef="#ctx0" brushRef="#br0" timeOffset="127867.98">10641 12056 749 0,'20'-12'156'0,"-3"6"153"16,-3 10-49-16,-6 8-99 15,0 9-39-15,-6 8-70 16,4-1-18-16,-5 7-21 16,-1-4-6-16,2-3-23 15,3-2-35-15,-2-8-164 16,-1-7 133-16</inkml:trace>
  <inkml:trace contextRef="#ctx0" brushRef="#br0" timeOffset="128070.27">10765 12045 1144 0,'9'1'94'15,"4"4"69"-15,1 0-10 0,1 5-20 16,-3 5-15-16,-4 2-36 16,-4-2-20-1,-4 4-29-15,-4-1-9 0,-5 1-9 16,-3 0-17-16,-7 0-86 15,-3 0-64-15,-1-3-306 16,0-3 264-16</inkml:trace>
  <inkml:trace contextRef="#ctx0" brushRef="#br0" timeOffset="128477.56">10933 12101 926 0,'13'27'83'16,"-9"5"48"-16,-4 1-53 16,-5 6-54-16,-8 2-11 15,-1-9-3-15,1-6-1 16,-1-14-2-16,5-10-1 16,3-13-4-16,2-6-2 0,4-14 0 15,1-7 0-15,8-5 31 16,3-1 23-16,5 8 57 15,4 5 20-15,1 10 2 16,1 8-17-16,0 9-52 16,2 4-22-16,-3 7-28 15,-3 4-4-15,-9 6-2 16,-7 4 2-16,-11 4 0 16,-5 3-4-16,-6 2-6 15,-2 0-1-15,7-2-6 16,0-2 1-16,12-3 1 15,6-3-2-15,12-4-1 16,6-3-2-16,11-13-20 16,7-5-30-16,0-15-173 15,2-7 146-15</inkml:trace>
  <inkml:trace contextRef="#ctx0" brushRef="#br0" timeOffset="128796.37">11185 11905 872 0,'14'1'137'0,"6"-5"147"0,5 6-139 16,7 4-42-16,2 6-28 15,10 7-27-15,5-2-6 16,20 0-20-16,0-5-7 16,4-6-8-16,1 1-22 15,-5-10-128-15,6 3-138 16,11-2 147-16</inkml:trace>
  <inkml:trace contextRef="#ctx0" brushRef="#br0" timeOffset="129155.17">12127 11470 1388 0,'8'23'106'0,"4"11"71"16,5 6-80-16,-1 22-46 15,-3 10-19-15,-6 14-21 16,-3 8-4-16,-4 1-68 16,-3-4-65-16,-1-5-275 15,-2-9 226-15</inkml:trace>
  <inkml:trace contextRef="#ctx0" brushRef="#br0" timeOffset="129684.84">12231 12245 791 0,'14'-15'163'0,"0"0"151"16,-2 2-64-16,-1 2-114 0,-2 2-35 16,4 7-55-1,2 1-16-15,2 7-15 0,7 4-6 16,6 5-4-16,7 3 0 15,7 7 3-15,3 2 2 16,8-1 2-16,3 0-1 0,9-9-5 16,3-4-1-16,2-11-1 15,-5-6 0-15,-14-7 20 16,-8-9 6-16,-16 2 4 16,-4-1 2-16,-12 2-11 15,-6 2-1-15,-9-2-1 16,-7-4-2-16,-5-6-8 15,0-5-6-15,0-15 0 16,2-7 2-16,2-20 1 16,0-8 0-16,3-16-8 15,6 2-1-15,2 0 11 16,9 5-1-16,2 18 18 16,-4 5 2-16,0 20-3 15,-3 10-1-15,-1 12-16 16,2 9 1-16,-4 9-9 15,-4 5 1-15,-4 7 3 0,-3 3-4 16,-1 4 2 0,-3 2-1-16,-6 2 1 0,-7 1 0 15,-28 4 1-15,-12 1 1 16,-23 2-9-16,-6 2-6 16,3 0-6-16,-3-2-6 0,-2-3-38 15,9 6-28-15,12-3-69 16,13-2-51-16,26 5 115 15</inkml:trace>
  <inkml:trace contextRef="#ctx0" brushRef="#br0" timeOffset="129972.15">12410 11647 1032 0,'-1'2'141'16,"3"9"126"-16,-2 5-44 0,1 10-72 15,5 6-24-15,-6 8-55 16,1 6-24-16,-1 3-34 15,-1 1-7-15,1-3-25 16,-3-10-31-16,-2-12-130 16,-2-8-182-16,7-16 202 15</inkml:trace>
  <inkml:trace contextRef="#ctx0" brushRef="#br0" timeOffset="130193.25">12409 11644 1401 0,'9'1'124'0,"3"2"91"16,5 2-68-16,-1 2-45 15,6 4-16-15,2-1-23 16,0-1-16-16,-2 4-20 0,-1 1-9 16,-6 7-4-16,-7 2-1 15,-11 11-5-15,-9 3-19 16,-13 15-62-1,-4-1-32-15,-8 1-75 0,2-2-46 16,4-17 133-16</inkml:trace>
  <inkml:trace contextRef="#ctx0" brushRef="#br0" timeOffset="130731.53">12744 11764 1154 0,'-1'13'142'0,"1"2"179"15,-4 6-259-15,-2 6-10 16,-1 4-38-16,-3 2-8 16,2 3-3-16,2-4-2 15,1 2 0-15,-1-2 0 16,4-9-1-16,-3-3 0 15,5-19-10-15,-1 3-1 16,2-13 2-16,-1-7 0 0,2-7 8 16,1-11 1-16,-2-7 19 15,2-7 12-15,1-4 19 16,-1 3 10-16,2 7-8 16,-2 8-11-1,3 16-19-15,-2 9-11 16,4 13-13-16,1 8-4 0,0 14 1 15,2 5 2-15,0 5 3 16,3-1 1-16,-1-6 1 16,0-7-1-1,2-9 0-15,-6-6 1 16,12-13 1-16,0-5 0 0,-7-7 1 16,7-3-1-16,-13 5 4 15,2 3 2-15,2 7 2 0,-5 3 2 16,3 11-2-16,-4 13-3 15,-3 8-2 1,3 4-2-16,-6 7-14 0,0 0-34 16,0-6-104-1,0 0-111-15,10-12 133 0</inkml:trace>
  <inkml:trace contextRef="#ctx0" brushRef="#br0" timeOffset="131976.21">13122 11916 832 0,'27'0'76'0,"4"-4"40"0,4 3 6 15,8 2-45-15,5-7-19 16,-2 4-30-16,2-5-11 16,6-2-12-1,0-2-2-15,24-5-1 0,5 1 0 16,6-6 9-16,5 6 8 0,-2 3 16 16,5 3 8-16,-1 6 5 15,-4 3 0-15,-4 9 0 16,-8 2-4-16,6 6-10 15,2 6-7-15,-10 3-16 16,-3 1-3-16,-8 1-3 16,5 1-2-16,4-9 1 15,8-1-1-15,-9-13 0 16,-6-2 1-16,1-4-5 16,-4-9 18-16,11-3 24 15,-4-4 14-15,-10-11 30 16,-5-2-13-16,-17-6-13 15,3-7-8-15,-6-2-20 16,-4-2-4-16,-4-9-8 0,-3-3-4 16,-2-7-3-16,-4-4-2 15,2-4 0 1,0-5 6-16,1 0-2 0,4-2 1 16,-7-2-4-16,-5-4-5 15,0-7-1-15,-4 2 3 16,3-4 5-16,7-3 8 15,1-11 9-15,5-4 0 0,5-2-4 16,0 0-7-16,-1 5-7 16,4 4-2-16,1 5 0 15,-2 4 0-15,1 1 2 16,-4 2 2-16,-3 3 5 16,-8 6-1-16,0 1-1 15,-2-3-2-15,2-3-7 16,5-1-2-16,0 1-1 15,4 2-1-15,1 3 0 16,0 0 1-16,-2 13-2 16,-1 10-2-1,-6 17-1-15,2 8 0 0,-7 12-1 0,-9 4 0 16,-1 5-22-16,-12 5-11 16,3 8-31-16,2 1-16 15,-8 9 3-15,7 4 5 16,-1 4 24-1,-7 0 8-15,13-1 3 16,-4 0-1-16,-8-1-12 0,7 1-4 16,-7-3-2-1,-4-3 1-15,4-4 6 0,3-1-9 0,-5-3-21 16,4 0-30-16,6 0-56 16,-3-3-3-16,8 3 30 31,1-1 37-31,-4-2 74 15,5 0 25-15,9-3 12 16,0 1 3-16,3-5 1 16,8 0-2-16,-2-5-37 15,3-4 21-15</inkml:trace>
  <inkml:trace contextRef="#ctx0" brushRef="#br0" timeOffset="-139631.87">18114 9581 507 0,'-2'4'134'0,"-2"2"150"16,-1 1-60-16,0 6-12 16,-3 4-21-16,1 7-18 15,2 4-12-15,3 6-39 0,2 3-22 16,-1 3-42-16,3 2-23 15,-2-1-27-15,-3-3-2 16,3-5-4-16,-5-1 0 16,2-7-12-1,0-5-37-15,-5-11-117 0,2-7-143 16,-6-13 162-16</inkml:trace>
  <inkml:trace contextRef="#ctx0" brushRef="#br0" timeOffset="-139284.34">17897 9493 1706 0,'-7'4'97'0,"3"1"32"16,3 0-32-16,6 0-35 16,5-1 3-16,9-2 0 15,8 0-6-15,13 2-9 16,7 0-19-16,1 8-16 0,-1 3-7 15,-7 6-5 1,-2 2-1-16,-12 4 0 0,-6 0 1 16,-10 4 2-16,-7-1 2 15,-9 2 1 1,-4 2 1-16,-8-2-2 0,-6-1-1 16,-8-1-2-1,-3-1-1-15,-13-1-4 0,1 0-15 16,2-4-48-1,4-4-39-15,19-6-103 0,8-5-76 0,14-10 155 16</inkml:trace>
  <inkml:trace contextRef="#ctx0" brushRef="#br0" timeOffset="-139086.85">18419 9529 1849 0,'-13'40'81'0,"2"3"12"0,2 5-65 15,0-3 3 1,4-2-23-16,3-3-3 16,4-5-4-16,4 0-20 0,4-2-151 0,2-2 118 15</inkml:trace>
  <inkml:trace contextRef="#ctx0" brushRef="#br0" timeOffset="-138744.14">18672 9597 1398 0,'2'7'85'15,"-1"2"23"-15,2 8-55 16,-1 5-3-16,2 12-32 16,-1 0-4-16,3 11-12 31,2-1-1-31,5-3-1 0,0 4 0 0,3-7 0 16,2-2 2-16,-2-8 17 15,4-6 25-15,1-14 53 16,3-7 25-1,8-17 15-15,-2-11-15 0,7-21-45 0,-3-6-24 16,-1-18-31 0,0-5-12-16,-1-1-14 0,-1 3-24 31,-1 14-109-31,3 12-162 16,-12 16 166-16</inkml:trace>
  <inkml:trace contextRef="#ctx0" brushRef="#br0" timeOffset="-135722.62">21828 9579 500 0,'4'3'109'0,"2"-1"109"16,-4-1-61-16,2-2-37 15,0-2-12-15,3-1 0 16,-1-2 3-16,1 2 2 16,5 0-4-16,2 1-11 15,5 2-7-15,1 1-7 16,11 3-14-16,5 4 8 15,-1 1-1-15,6 0-20 16,-5 0 3-16,13-1-33 16,10 1-11-16,9-2-10 15,1-3-6-15,-12-2 4 16,-13-1-22-16,-18-4-76 16,-13-2-56-16,-17-6-302 15,0 0 266-15</inkml:trace>
  <inkml:trace contextRef="#ctx0" brushRef="#br0" timeOffset="-135345.43">22044 9355 1104 0,'1'1'71'0,"-4"1"32"15,-3 1-13-15,-9 4 6 16,0 3-10-16,-5 5-11 16,-5 1-21-16,-10 6-36 15,-3 1-7-15,-4 4-8 16,2 2-2-16,6-1-1 15,4-1 0-15,13 2 0 0,5-3 0 16,12 1 9-16,3 1 13 16,16-1 22-16,11 1 4 15,23-4-8 1,9 4-11-16,11-10-25 0,-3 1-39 0,-14-7-124 16,-5-5-156-16,-12 0 162 15</inkml:trace>
  <inkml:trace contextRef="#ctx0" brushRef="#br0" timeOffset="-134737.64">20331 9419 1001 0,'9'2'189'16,"1"3"198"-16,-2-1-185 15,-5 4-76-15,2 1-26 16,-2 6-21-16,-1 7-12 15,3 12-35-15,0 8-13 16,-2 10-15-16,-1 0-2 0,-2 4-2 16,-2-3-19-16,-1-8-56 15,-2-2-38-15,1-13-100 16,1-6-59-16,0-9 153 16</inkml:trace>
  <inkml:trace contextRef="#ctx0" brushRef="#br0" timeOffset="-134296.8">20354 9338 955 0,'-3'-7'141'0,"3"3"180"15,9 0-217-15,6-1 4 16,5 5-11-1,5 0 0-15,5 7-26 0,6 3-18 0,-1 8-29 16,-3 1-8-16,-7 4-10 16,-9 0 1-16,-15-2 4 15,-10-1 1 1,-12 2 0-16,-5-3 0 0,-6-2-3 16,1-2-2-16,1-8-1 15,3-3 0 1,3-6-4-16,4-3 0 0,4 1-2 15,3 1-1-15,10 4-4 16,0 5 6-16,6 9 17 16,4 4 11-16,2 11 20 15,11 0 0-15,5 6-13 16,3 2-10-16,0-4-16 16,3 2-6-16,-6-7-16 15,0-2-23-15,3-3-71 0,-2-4-45 16,-2-5-156-1,3-2-181-15,-7-7 283 0</inkml:trace>
  <inkml:trace contextRef="#ctx0" brushRef="#br0" timeOffset="-134073">20835 9346 1665 0,'-5'19'125'0,"3"5"56"31,-4 5-26-31,-3 6-51 0,7 11-23 0,1 5-31 16,1 3-17-16,5 0-23 16,-3 0-5-16,4-7-16 15,3-4-35-15,0-5-161 16,6-1-38-1,3-3 104-15</inkml:trace>
  <inkml:trace contextRef="#ctx0" brushRef="#br0" timeOffset="-119663.55">18317 12457 244 0,'-3'3'73'16,"1"2"59"-16,-5 0-2 16,1 7 15-16,0 3-1 15,0 0-3-15,-2 9-19 16,1-3-22-16,0 3-45 15,1 1-23-15,2-2-25 16,0-1-3-16,1-1-2 16,-1-2 2-16,2-3 0 15,0-3-2-15,0-10-2 16,3-3 0-16,1-12-1 16,3-4 0-16,4-8 2 15,-1-3 0-15,4-7 1 16,1-2-2-16,3-3 1 15,1 1-1-15,0 1 0 0,2 4 1 16,1 4 2 0,-1 2 7-16,-2 8 17 0,-3 7 9 15,-4 12 24-15,-2 13 1 16,-4 12-3-16,-1 5-1 16,1 8-19-1,-1-1-7-15,2 3-13 0,0 0-8 0,5-3-10 16,-1-3-4-1,-4-10-36-15,1-4-40 0,-3-10-146 16,-2-5 128 0</inkml:trace>
  <inkml:trace contextRef="#ctx0" brushRef="#br0" timeOffset="-119474.49">18330 12451 1287 0,'19'16'52'0,"3"1"6"15,4 0-38-15,5-6-18 16,1-4-26-16,5-10-121 16,-1-5 97-16</inkml:trace>
  <inkml:trace contextRef="#ctx0" brushRef="#br0" timeOffset="-119301">18692 12357 1747 0,'-6'35'75'0,"3"2"6"16,0 3-43-16,2 1-30 15,1 0-7-15,1-5-5 16,1-4-22-1,0-5-85-15,2-6-98 0,0-8 109 16</inkml:trace>
  <inkml:trace contextRef="#ctx0" brushRef="#br0" timeOffset="-119017">18650 12386 988 0,'-1'-4'165'0,"1"1"223"16,5 1-247-16,7 5-36 0,0 6-3 16,8 4 6-16,0 2 1 15,4 2-18 1,4-1-13-16,1 5-31 16,-1-1-14-16,1 3-18 0,-5 0-5 15,-13-2-3-15,-3 2-2 16,-12-2-1-16,-8 2-1 15,-3-2-2-15,-3-4-5 0,0-4-35 16,1-3-26-16,-1-6-75 31,-1-2-67-31,1-2 115 0</inkml:trace>
  <inkml:trace contextRef="#ctx0" brushRef="#br0" timeOffset="-118828.41">19013 12431 1530 0,'10'24'117'15,"-2"3"62"-15,1 7-109 16,-5 5-33-16,-2-1-33 0,1 1-4 16,-3-5-21-1,4-5-25-15,-3-9-107 16,-1-5-164-16,7-11 182 0</inkml:trace>
  <inkml:trace contextRef="#ctx0" brushRef="#br0" timeOffset="-118577.27">19035 12397 1107 0,'3'10'133'0,"3"5"128"16,2 6-115-16,1 4-33 15,7-2-21-15,8-2 0 16,2-3 4-16,7-3-6 16,-2 0-9-16,-6-1-32 15,-4 0-19-15,-13 1-19 16,-7 0-2-16,-12 5-32 16,-8-1-24-16,-9 0-59 15,-2-1-26-15,-6-4-37 16,6-2-49-16,0-8 133 15</inkml:trace>
  <inkml:trace contextRef="#ctx0" brushRef="#br0" timeOffset="-117741.08">18684 10449 1752 0,'-7'8'79'0,"-1"1"2"16,4-1-42-16,-4-1-17 15,2-1-19-15,0-3-2 16,2-3-23-16,4-5-146 16,0-2 115-16</inkml:trace>
  <inkml:trace contextRef="#ctx0" brushRef="#br0" timeOffset="-117586.47">18668 10753 1665 0,'3'15'57'16,"0"-1"-16"-16,0-2-17 15,0-3-119-15,0-2-67 16,1-4 85-16</inkml:trace>
  <inkml:trace contextRef="#ctx0" brushRef="#br0" timeOffset="-117440.31">18675 11101 1255 0,'-8'17'191'0,"3"-1"259"16,5-1-347-16,4 0-204 15,-1-4-206-15,7 4 184 16</inkml:trace>
  <inkml:trace contextRef="#ctx0" brushRef="#br0" timeOffset="-117302.72">18773 11543 1800 0,'0'8'85'0,"0"0"-30"16,2 0-55-16</inkml:trace>
  <inkml:trace contextRef="#ctx0" brushRef="#br0" timeOffset="-112234.5">22064 12594 278 0,'5'2'80'0,"2"0"95"16,-2-2 6-16,1 0 12 15,3-2-8-15,5 0-16 16,3 1-5-16,14 1-39 15,5 0-22-15,15 0-44 16,6 2-20-16,7 1-22 16,-4 0-7-16,-5 0-6 15,-9 0-2-15,-8-2-3 16,0 0-2-16,-5-1-41 16,-4-1-47-16,-8-4 51 0</inkml:trace>
  <inkml:trace contextRef="#ctx0" brushRef="#br0" timeOffset="-111793.25">22153 12319 1193 0,'-3'14'113'16,"-4"1"72"-16,-4 7-37 16,1 0-65-16,-2 2-16 15,-8 2-23-15,2-4-12 0,-4 3-17 16,0 3-6-16,-2 5-6 16,-2-2-1-16,3 2-2 15,6 2 6-15,17 2 17 16,8 0 8-16,18-3 7 15,3-2-5 1,-1-12-18-16,1-1-8 0,-2-16-27 16,-5-5-48-16,5-13 42 15</inkml:trace>
  <inkml:trace contextRef="#ctx0" brushRef="#br0" timeOffset="-108235.71">20666 12386 384 0,'-10'2'104'0,"8"-3"103"16,-2 3-67-16,5-3-45 16,3-5-11-16,0-3 7 15,4-4 4-15,-3 2 4 0,5-2-3 16,-4 2-24-16,-3 5-13 16,2-1-34-16,-4 3-11 15,7 1-12-15,2 2 6 16,0 5 19-1,2 5 11-15,-2 12 14 0,0 3-2 16,4 8-18-16,-9 6-10 16,0-1-13-16,-3 1-5 15,-2 0-8-15,0-7-42 0,-4-1-154 16,-1-1-169-16,1-7 190 16</inkml:trace>
  <inkml:trace contextRef="#ctx0" brushRef="#br0" timeOffset="-107756.41">20718 12295 649 0,'-9'-12'125'0,"-1"0"91"16,12 3-33-16,4 2-11 15,0 0-18-15,6 0-5 32,0 1-25-32,1 2-11 0,15 4-25 0,-6 1-12 15,5 4-28-15,-1 3-18 32,-8 3-15-32,0 2-7 0,-8 1-6 15,-3 1 3-15,-4-4-3 16,-3 1-2-16,-4-1 0 15,0-5 1-15,-6 2-1 16,0-5 0-16,-5 6-7 16,1 0-6-16,-9 1-2 15,0 4 1-15,-2-2 8 16,-2-1 6-16,6 0 6 16,4-1 1-16,5-6 11 15,8 3 2-15,2 2 10 16,10 2 1-16,9 10-17 15,-3 0-4-15,15 6-13 16,-5-1-4-16,5 2 3 0,5 1-12 16,-4-2-45-16,2-2-27 15,-1-5-107-15,0-3-72 16,-4-7 150-16</inkml:trace>
  <inkml:trace contextRef="#ctx0" brushRef="#br0" timeOffset="-107379.77">21248 12215 714 0,'0'7'206'16,"-1"1"188"-16,-1 7-162 0,-1 0-46 15,3 10-71-15,5 4-26 0,-1 11-39 16,3 5-17-16,1 5-25 15,-1 1-6 1,0-2-2-16,0-4-28 0,-1-4-108 16,0-4-130-1,1-2 137-15</inkml:trace>
  <inkml:trace contextRef="#ctx0" brushRef="#br0" timeOffset="-106856.2">20787 12299 258 0,'-3'-7'27'0,"-2"-1"60"15,0 1 23-15,-3-1 58 16,4 2 22 0,4 0 7-16,-5 2-7 0,6 0-28 31,-1 4-17-31,0-2-31 0,4 4-9 16,-4 4-17-16,0 0-4 0,1 5-13 15,-4 3-10 1,3 4-14-16,0 3-11 15,4 7-17 1,4 3-7-16,2 10-11 0,3 3-1 16,-5 4-2-16,0 0 0 15,-6-2-19-15,-2 0-25 16,-3-1-48-16,-7 1-33 16,4-4-148-16,-4-5-212 0,4-10 286 15</inkml:trace>
  <inkml:trace contextRef="#ctx0" brushRef="#br0" timeOffset="-101794.21">21127 8593 422 0,'1'4'57'15,"0"-2"54"-15,-4 1-15 16,2-2 7-16,-1-1-5 0,2-2-5 31,0-1-7-31,1 1-33 0,-1-1-14 0,4 0-25 16,1 0-8-16,0-1 8 15,5 0 18-15,2-2 48 16,2 2 25-16,3-1 33 16,1 1 0-16,4 1-26 15,-2 0-18 1,2 2-42-16,1 2-19 0,-4 4-20 15,-3 2-6-15,-7 1-4 16,-6 2 1-16,-4 1-4 16,-4 2-2-16,-11 4-1 15,0-1-1-15,-1 1 0 0,0-2 0 16,2-2 1-16,4-4 1 16,4-3 3-16,0-3 1 15,7-3-1 1,5 1 1-16,6-1 2 0,1 1 10 15,6 3 15-15,0-1 8 0,2 5 11 16,3 0-5 0,-4 3-10-1,-3 3-7-15,-8 1-7 16,-5 0-5-16,-11 4-6 16,-6-2 0-16,-10 0-6 15,-5 4 1-15,0-5 1 16,0 0-16-16,1-4-46 15,3-4-27-15,4-6-72 16,6-4-28-16,10-12-141 16,5-6 181-16</inkml:trace>
  <inkml:trace contextRef="#ctx0" brushRef="#br0" timeOffset="-101411.92">21635 8483 870 0,'-6'0'125'0,"-1"1"98"0,3 1-89 16,0 0-1-16,1-2-4 16,2 1 19-16,-1 0-21 15,-1 2-18-15,-2 7-41 16,-2 5-22-16,-8 11-30 15,-4 4-8-15,-9 7-5 16,-4 3-2-16,6 0-1 16,6-2 0-16,20-7-1 15,8-3-1-15,15-9 1 16,8-3 1-16,0-12 2 16,0-4 4-16,-6-7 7 15,-6-3 6-15,-6-2 7 0,-9-1 0 16,-8 0-9-16,-7 1-8 15,-15 9-7-15,-4 3-19 16,-8 10-68-16,0 2-69 16,11-2 76-1</inkml:trace>
  <inkml:trace contextRef="#ctx0" brushRef="#br0" timeOffset="-100730.25">21671 8969 484 0,'-3'6'131'0,"-3"1"118"0,-4 1-79 16,-3 2-56-16,-4 1-24 0,-11-3-10 15,-1 0-6-15,-16-4-27 16,-6-1-14-16,-4-2-20 16,-2-2-5-1,7-4-3-15,1-2-1 0,-3-6 1 16,-4-6 1-16,-11-5 5 16,2-4 8-16,8-10 5 15,11-3 5-15,18-11 9 16,9-4-2-16,9-4 8 15,7 1-4 1,9 5-13-16,7 3-4 0,15 6-15 16,8 2 1-16,26-1 5 15,7 5 2-15,10 3 3 16,4 4-3-16,10 12-7 0,8 7 0 31,2 13-4-31,-4 11-2 0,-15 21-1 0,-9 12-1 16,-8 16 3-1,-7 6 2-15,-25 6 5 16,-16 0 1-16,-27 4 3 16,-14 1 0-16,-19-7-2 15,-8-7-1-15,-5-12-11 16,2-7-11-16,-2-7-45 16,-4-6-37-16,-15-11-203 15,-3-7 176-15</inkml:trace>
  <inkml:trace contextRef="#ctx0" brushRef="#br0" timeOffset="-98873.81">21708 11333 324 0,'-3'-2'104'16,"-1"1"126"-16,2 1-27 0,1 2-16 15,-3 2 6 1,1 2-4-16,-2 3-5 0,1 3-21 16,-3 1-20-16,3 5-25 15,2 1-17-15,-1 6-36 16,2 2-12-16,-3 5-33 16,-5 2-9-16,0 2-9 15,0 0-7-15,0-3-23 16,3-4-11-16,2-6-5 15,3-5 7-15,7-6 19 16,3-2 10 0,4-6 4-16,4-3 0 0,-1-5 4 15,1-4 0-15,1-2 3 0,-1-2 1 32,-4 1 5-32,-3-2 6 0,-3 2 9 15,-3 4 4-15,-4 0 5 16,-1 7-2-16,-2 8-6 0,-2 5 2 15,2 13-8-15,-1 3-3 16,2 7-8-16,1 3-5 16,1-2-4-1,1-2-32-15,0-5-91 0,3-4-67 16,-2-11-374-16,4-3 336 16</inkml:trace>
  <inkml:trace contextRef="#ctx0" brushRef="#br0" timeOffset="-98461.14">21990 11463 1210 0,'-1'0'135'0,"1"0"85"15,1 1-84-15,5 2-31 16,2-2-4-16,2 1 13 15,7-1 4-15,5 0-6 16,3 1-32-16,2 3-21 16,-5 3-30-16,-4 1-10 15,-10 5-16-15,-5-1-1 0,-8 6-8 16,-9-2 2-16,-5 1 4 16,-2 0 1-1,1-6 5-15,1-1-4 0,9-4-2 16,6-1-3-16,4 0-3 15,4 1 0-15,10 3 2 16,1 1 2-16,10 5 7 16,-1 0 2-16,0 2 5 15,-2 0-5-15,-7-1-1 16,-6-1 1-16,-13-2 1 16,-10-2 3-16,-10-2-35 15,-3 0-34-15,-6-4-95 16,-7-1-81-16,-3-4 126 15</inkml:trace>
  <inkml:trace contextRef="#ctx0" brushRef="#br0" timeOffset="-97881.25">21789 10999 1181 0,'-16'18'142'0,"0"-1"124"16,2-1-87-16,-3 0-53 16,-1 2-36-16,-6 0-32 15,-3 1-11-15,-10 3-5 16,-4 1-2-16,-11 7-2 15,-3 3-6-15,3 8-17 16,2 5-3-16,11 10-12 16,6 3-1-16,14 11-4 0,4 3-1 15,12 4-2-15,8 6 0 16,20 1 6-16,14-6 2 16,36-10 0-16,13-11 1 15,16-15-3-15,12-6-2 0,13-11 2 16,-2-6 1-16,15-12 6 15,5-6 8-15,-18-13 0 16,-2-3 1-16,-13-9 8 16,-19-9 4-16,-21-7 26 15,-10-1 13-15,-42-22 18 16,-9-2-11-16,-30-22-18 16,-18-13-13-1,-20-11-23-15,-14-3-3 0,-7 6-5 16,-2 7 0-16,-22 26-6 15,-12 11 0-15,-12 25-19 16,-19 16-12-16,-3 24-27 16,8 13-24-1,-12 15-57-15,21 10-45 0,28 8 95 16</inkml:trace>
  <inkml:trace contextRef="#ctx0" brushRef="#br0" timeOffset="-94076.98">22012 15756 967 0,'4'9'159'0,"4"-2"136"0,-8-1-95 31,5-1-80-31,-2-1-41 0,-3 1-33 0,1-2-4 16,2 1-5 0,-1 0 7-16,6 0 7 15,7 1-2-15,5-1-12 0,7-1-9 16,13-3-17-16,12-1-6 31,18-2-5-31,9-2 0 0,-4-1-1 0,-8-1 1 16,-16-2-61-16,-11 1-63 15,-9-2 69-15</inkml:trace>
  <inkml:trace contextRef="#ctx0" brushRef="#br0" timeOffset="-93694.81">22080 15580 1689 0,'-3'30'179'0,"-1"-2"131"0,0-3-187 16,-7-2-45-16,-7-3-61 15,-6 0-8-15,-18 3-9 16,-2 2-1-16,-5 3-1 16,7 1-1-16,19 1-4 15,9 1 0-15,20 5-4 16,11-2-1-16,26 5 3 16,12-2 2-16,10-6 0 15,0-4 0-15,-6-15-27 16,-2-11-28-16,4-18-112 15,6-10-108-15,-7-27 152 16</inkml:trace>
  <inkml:trace contextRef="#ctx0" brushRef="#br0" timeOffset="-93280.53">20852 13625 1714 0,'-3'18'150'0,"0"4"103"0,1 0-132 15,-3 0-64-15,1-2-32 0,-3-5-18 16,-2-4-14-16,2-6-71 15,2-3-52 1,4-2-229-16,-1 3 202 0</inkml:trace>
  <inkml:trace contextRef="#ctx0" brushRef="#br0" timeOffset="-93171.65">20811 14315 1696 0,'1'21'67'0,"4"-8"-111"16,7-5 34-16</inkml:trace>
  <inkml:trace contextRef="#ctx0" brushRef="#br0" timeOffset="-93014">20866 14766 1606 0,'-1'18'72'0,"0"-3"-366"0,1-2 221 0</inkml:trace>
  <inkml:trace contextRef="#ctx0" brushRef="#br0" timeOffset="-92903.72">20868 15085 1237 0,'6'19'137'15,"5"-3"240"-15,13-16-366 16</inkml:trace>
  <inkml:trace contextRef="#ctx0" brushRef="#br0" timeOffset="-92410.01">23130 15639 1695 0,'18'50'168'0,"-3"0"91"15,1 0-82 1,-1 0-111-16,-8 0-39 0,-4 0-57 15,-4 0-29-15,-11 0-73 16,0-3-57-16,-8-7-265 16,7-4 270-1</inkml:trace>
  <inkml:trace contextRef="#ctx0" brushRef="#br0" timeOffset="-92011.76">23112 15780 1334 0,'9'-17'177'0,"4"0"132"16,13 1-160-16,4 0-50 15,9 1-64 1,4 3-10-16,-5 2-8 0,4 5-3 16,-2 6 5-16,2 3 1 0,3 6-4 15,1-1-1-15,-9 4-1 16,-7 0 2-16,-16 0-15 15,-13 1-15-15,-19-1-25 16,-10 2-16 0,-12-4 6-16,-1-1 13 0,5-6 23 15,2-2 12-15,13-2 16 16,2-1 9-16,9 2 16 16,2 2 3-16,8 8-9 31,1 4-7-31,11 13-20 0,3 3-6 0,5 10-2 31,3 8-1-31,4-1-1 16,3 3-2-16,10-6-20 0,0-8-23 15,10-9-71-15,0-6-93 16,-2-14 117-16</inkml:trace>
  <inkml:trace contextRef="#ctx0" brushRef="#br0" timeOffset="-91770.79">23905 15665 1843 0,'1'35'190'16,"0"2"145"-16,3 16-189 15,1 4-50-15,-2 9-63 0,1 4-18 16,0 3-51 0,-3-2-39-16,5-2-138 15,-1-6-63-15,7-16 140 16</inkml:trace>
  <inkml:trace contextRef="#ctx0" brushRef="#br0" timeOffset="-82217.81">16550 9527 464 0,'0'-3'121'16,"-2"-1"138"-1,1 2-10-15,-1-1-37 16,-3 1-25-16,1 0-63 0,0-2-28 0,0 2-34 15,4 2-9-15,1-3-3 16,6 3-4-16,9 2-15 16,4 1-7-16,10-1-13 15,5 1-4-15,9-2-2 16,-5 1-1-16,-2-2-3 16,-10 0-5-16,-14-1-91 15,-2-1-67-15,-3-3 83 16</inkml:trace>
  <inkml:trace contextRef="#ctx0" brushRef="#br0" timeOffset="-81979.95">16655 9544 1094 0,'6'-4'173'0,"1"-1"153"16,-2-3-172-16,-1 2-26 0,-10 0-68 15,-3 1-14 1,-2 5-33-16,-1 2-4 16,0 12-4-16,1 7-3 15,1 12 1-15,0 5-2 0,1 8-1 16,1-1-23-16,4-4-96 16,-1 0-70-16,4-12-234 15,1-1 226-15</inkml:trace>
  <inkml:trace contextRef="#ctx0" brushRef="#br0" timeOffset="-81757.12">16425 9989 1214 0,'0'3'158'0,"1"0"125"15,7 1-110 1,4 1-5-16,3 0-69 0,-1 0-30 15,3-3-52-15,-1-1-11 16,7-4-11-16,1-1-15 16,8-5-70-16,3-3-70 15,4-4-352-15,3-2 308 0</inkml:trace>
  <inkml:trace contextRef="#ctx0" brushRef="#br0" timeOffset="-81392.43">16883 9633 772 0,'1'0'125'0,"-1"0"122"15,0 0-28-15,0 3-56 16,0-2-26-16,3-3-41 15,2-3-15-15,3-6-18 0,1-2-3 16,2-2-15-16,0 0-12 16,0-3-16-16,-1 2-8 15,2 3-9-15,-3 1-4 16,-1 7-2-16,-1 3 2 0,-4 6 3 16,2 6-1-16,-4 13 2 15,-1 5 0-15,-1 9 0 16,-4 2 0-16,2 5-1 15,-2-2-1 1,2-2-6-16,-2-2-16 0,5-9-60 16,0-1-63-16,-1-9 76 15</inkml:trace>
  <inkml:trace contextRef="#ctx0" brushRef="#br0" timeOffset="-81236.27">16862 9932 1281 0,'1'4'121'0,"5"1"95"16,4 0-37-16,9 1-40 15,2 0-29-15,7-3-56 0,5-1-24 16,5-4-52-16,7-1-49 16,12-6 43-1</inkml:trace>
  <inkml:trace contextRef="#ctx0" brushRef="#br0" timeOffset="-80317.93">16254 12455 450 0,'2'-8'30'16,"-2"0"19"-16,-4 5-23 15,-2 5 35-15,1 3 31 16,0 2 68-16,2 2 24 15,3-4-10-15,0 1-17 16,2-2-42-16,6-3-18 0,6 2-20 16,3-1-7-16,9 1-7 15,5 1-6-15,2-4-16 16,6 0-8-16,-3-3-16 16,-4-1-6-16,4-1-8 15,-4 1-1-15,1 0-1 16,0-1-21-16,-11 2-80 15,-7 1-77-15,-12 2 86 16</inkml:trace>
  <inkml:trace contextRef="#ctx0" brushRef="#br0" timeOffset="-80095.6">16508 12493 713 0,'-2'-5'150'15,"0"0"176"-15,2 2-134 16,-3 5-46-16,2 5-21 16,-1 8-26-16,0 7-12 15,1 6-39-15,-2 4-13 0,-1 5-21 16,-1-2-4-16,2 1-73 16,-4-1-60-16,2-4 70 15</inkml:trace>
  <inkml:trace contextRef="#ctx0" brushRef="#br0" timeOffset="-79883.14">16249 12844 1124 0,'8'2'137'0,"4"1"107"0,14 2-98 0,2 1-6 16,5 1-41-16,2-1-20 15,3-3-40 1,-5-1-16-16,6-5-27 0,-1-3-32 31,3-5-178-31,2-3 142 0</inkml:trace>
  <inkml:trace contextRef="#ctx0" brushRef="#br0" timeOffset="-79210.22">17027 12426 837 0,'2'2'159'16,"-4"-1"116"-16,-1-2-95 16,-2-4-27-16,-1-1-41 15,-2-1-8-15,0-3-6 16,-6 0-11-16,-2 1-26 16,-4 1-13-16,0 5-30 15,-4 6-7-15,3 6-13 16,-3 6-6-16,3 3-1 15,3 4-1-15,7 1 2 16,3 1 2-16,13 0 2 16,8-1 0-16,7-2 1 15,3-2 1-15,2 0 1 16,0 1 0-16,2 3 1 16,-4-1 1-16,-8 3 1 0,-2 0-13 15,-13 3-64-15,-8 1-58 16,-13 0-199-1,-4-1-29-15,-4-13 87 0,5-8 68 16,-6-14 226-16,4-9 65 16,12-15 52-16,-1-4 29 15,15-11 26-15,10 0-1 0,7 1-33 16,8 3-23-16,13 5-49 16,0-2-20-16,10 1-98 15,0 1-73-15,-1-15 55 16</inkml:trace>
  <inkml:trace contextRef="#ctx0" brushRef="#br0" timeOffset="-75925.19">12027 10209 666 0,'-12'7'160'0,"-5"3"194"16,9-1-182-16,-6 2-71 15,7-2-14-15,4-5 8 16,0-2 9-16,13-4 8 16,-6 0-7-16,9-1-23 15,0 2-20-15,15-1-25 16,6 1-12-16,8-1-20 16,6-2-1-16,-8 0-5 15,1-3 1-15,-3 7 1 16,1-2-1-16,-9 3-33 0,-9 1-49 15,-9 4-191-15,-9 1 161 16</inkml:trace>
  <inkml:trace contextRef="#ctx0" brushRef="#br0" timeOffset="-75696.96">12201 10235 1149 0,'-1'0'117'0,"-2"0"104"15,-1 2-38-15,-2 8-21 16,-2 1-13-16,1 8-34 16,0 4-16-16,0 4-33 15,4 6-21-15,2 4-28 16,1 3-9-16,1 1-9 16,-1-2 1-16,-3-3-53 15,-2-1-52 1,2-4-157-16,-2-7-204 15,5-1 263-15</inkml:trace>
  <inkml:trace contextRef="#ctx0" brushRef="#br0" timeOffset="-75496.97">11901 10697 1120 0,'3'4'165'0,"5"0"165"15,10-2-158-15,7 2-15 0,9 6-34 16,3-2-18-16,3 0-47 15,-1-1-18-15,-4-7-24 16,-4-1-7-16,1-1-61 16,-1-4-56-16,2-2-221 15,0-2 182-15</inkml:trace>
  <inkml:trace contextRef="#ctx0" brushRef="#br0" timeOffset="-75129.57">12574 10369 782 0,'-4'0'159'0,"0"0"163"16,-1 2-154-16,2-2-7 0,-1 0-47 15,2-2-9-15,2-5-16 16,5-2-6-16,5-5-3 16,5-3-13-16,6-2-24 15,0 1-15-15,-1-4-15 16,0 0 1-16,5 6-2 16,-6 1 8-16,-2 11-3 15,-1 7 1-15,-9 9 2 16,-1 7-4-16,-8 14-1 15,-3 5-4-15,-6 12-13 16,2 2-2-16,3 7 1 16,-1-4-25-16,4-2-43 15,1-6-28-15,2-13-106 16,1 3-64-16,0-11 154 16</inkml:trace>
  <inkml:trace contextRef="#ctx0" brushRef="#br0" timeOffset="-74927.58">12574 10733 1331 0,'-3'2'130'0,"6"2"122"16,4-4-64-16,11 3-39 16,2 0-22-16,10-4-48 15,12-1-21-15,14-5-32 16,9-3-11-16,4-4-7 15,-4-1-46-15,-5-6 92 16,2 2-50-16</inkml:trace>
  <inkml:trace contextRef="#ctx0" brushRef="#br0" timeOffset="-72531.15">12086 3835 138 0,'0'3'106'0,"2"-1"63"0,9-3 46 16,-5 0-9-16,9-1-36 15,3 0-26-15,0-3-31 16,7-3-13-16,7-1-24 16,0-2-12-16,5 0-28 31,4 2-9-31,-1-2-18 0,2-2-2 0,-13 2-1 15,-3 0-25-15,-17 0-153 16,-8 3 120 0</inkml:trace>
  <inkml:trace contextRef="#ctx0" brushRef="#br0" timeOffset="-72341.41">12254 3814 560 0,'-1'6'91'0,"-2"2"207"0,3 1-106 16,3 3 8-16,1 1-15 16,2 5-103-16,0 6-36 15,-5 4-32-15,-1 4-6 16,-4-1-3 0,0-1 0-16,-3-1-55 15,1-1-66-15,0-5 66 16</inkml:trace>
  <inkml:trace contextRef="#ctx0" brushRef="#br0" timeOffset="-72147.9">12067 4243 443 0,'-13'10'134'15,"6"3"140"-15,17-4-43 16,11 1 25-16,6-8-49 15,4-2-42-15,3-3-79 16,-1-3-28-16,2-1-35 16,5-5-11-16,5 0-49 15,-4 1-74-15,0 0 66 16</inkml:trace>
  <inkml:trace contextRef="#ctx0" brushRef="#br0" timeOffset="-71469.37">12896 3741 293 0,'3'0'145'0,"-6"-1"85"16,-6 0 10 0,-8-1-39-16,-4 0-65 0,1 0-27 0,-4-1-52 15,-4 1-20-15,-3 2-23 16,-1 3-5-16,5 6-8 16,0 2-1-16,8 4-3 15,4 0-2-15,8-1-1 16,4 1-1-16,6 4 0 15,4 2-1-15,6 2 3 16,4 3 1 0,4-2 3-16,8-3 1 0,-1 6 2 15,2-3 0-15,-2 1 0 16,-3 2 0-16,-11 1 3 16,-7-4 0-16,-13 3-1 15,-9 1-6-15,-11-2-20 16,-7 2-2-16,-3-8 0 0,0-5 8 15,6-13 18-15,5-10 1 16,6-13 11-16,9-6 7 16,13-10 24-16,10-3 12 15,22-5 16 1,10-5-1-16,17-2-21 0,7-4-11 0,1-3-46 31,-1 1-112-31,-9 3 77 0</inkml:trace>
  <inkml:trace contextRef="#ctx0" brushRef="#br0" timeOffset="-63646.41">18657 7025 501 0,'0'-7'87'0,"2"2"112"16,-1-1-1-16,4 2-1 0,-3-1-2 16,1 2-29-16,1 2-19 15,-4 6-46-15,0 4-24 16,-4 6-36-16,0 5-12 16,-1 4-6-16,2 7-3 15,-1 1-4-15,1-2-7 0,2 2-2 16,0-3-2-1,1-4-3-15,0-2-1 0,-1-2-2 16,-2-2-1-16,2-4-2 16,0-1-1-16,3-3-2 15,2-3 0 1,4-2 1-16,6 0 0 0,7-3 3 16,5 0 1-16,11-2 1 15,10 1 0-15,14 3 0 16,2 0 0-16,6 3 0 15,-3-1 1-15,-2-2 0 16,7 0 1-16,7-2 3 16,-3 0 2-16,-8-1 9 15,-9 0 0-15,-16-2 2 16,-2-2 0-16,-10-2-6 16,-2-2 0-16,-9-3 1 15,-5-1-1-15,-7-3 2 0,-4-1-2 16,-3-2-2-16,-2-2-3 15,2-2-4-15,0-2-2 16,7-4 0-16,2-2-1 16,5-5 1-16,3-4 1 15,3-4 1 1,0-4 1-16,-4-3 0 0,-5-2 1 0,-4 2 3 16,1 3 2-16,0 8 0 15,0 4 1-15,0 10-3 16,-8 5-2-16,-4 8 3 15,-7 3 0-15,-15 4 3 16,-7 4 8-16,-19 6-8 16,-2 0 1-16,-7 2-5 15,0 0-9-15,-15 0 4 16,-10-1-2-16,-11 2-1 16,-4-2-3-16,-1 2-8 15,-4 3-3-15,6 3-13 16,6 1-4-16,29-3-8 15,12-5-8-15,24-5-10 16,8-3-11-16,8-6-29 16,11 2-38-16,13-3-169 15,3 0 179-15</inkml:trace>
  <inkml:trace contextRef="#ctx0" brushRef="#br0" timeOffset="-62829.39">19152 6950 345 0,'0'-2'80'0,"0"0"95"15,1 0 6-15,4 1 4 16,-2-1-4-16,4 1-14 15,-2-2-11 1,1 1-26-16,-1 1-16 0,-3 0-37 16,-1 1-16-16,-2 2-26 15,-2 4-10-15,-7 4-12 16,0 5-3-16,-3 5-7 16,-3 4-1-16,0 1-2 15,-3-2 0-15,5 1 0 0,5-1 0 16,1-7-2-16,4-1 0 15,4-3-1-15,4-3-1 16,5-2 0-16,3 1 1 16,5-4 1-16,3-1 0 15,2-2-1 1,1-1-19-16,-1-3-46 0,1-2-35 0,-5-4-121 16,-2-1-45-16,-7-2-90 15,-2-1 163-15</inkml:trace>
  <inkml:trace contextRef="#ctx0" brushRef="#br0" timeOffset="-62687.09">19254 7065 481 0,'-4'-5'146'0,"-3"4"146"16,0 1-21-16,1 5-51 15,1 3-30-15,4 3-48 16,-1 3-27-16,2 3-51 16,0 2-21-16,0 5-26 15,0 0-7-15,-1 4-27 16,0 0-29-16,0-2-125 31,0 1-118-31,3-7 154 0</inkml:trace>
  <inkml:trace contextRef="#ctx0" brushRef="#br0" timeOffset="-62058.24">19408 6957 449 0,'3'-3'119'0,"-1"-1"123"16,0-1-32-16,0 0-39 16,2-2-20-16,1 0-18 15,0 0-11-15,2-2-20 0,-1 0-12 16,4 1-29-16,-1 1-13 15,5 2-19-15,-1 2-5 16,3 5-11-16,2 2-4 16,-5 5-4-16,-3 2-1 15,-7 4 1-15,-3 2 1 16,-9 1-1-16,-3 3-1 16,-5 0-4-16,-2-1-1 0,2-4-2 15,4-2 1-15,5-6 1 16,-1-2 1-16,9-5-2 15,3 4-3-15,5-5 5 16,8 3 6-16,0 0 10 16,0 1 7-16,5 5-2 15,-4 0-3-15,-5 3-6 16,-5 2 0-16,-7 1 3 16,-7-1-1-16,-8 4-2 15,-3-2-3-15,-8 0-12 16,2 1-12-16,-1-7-34 15,0-2-26-15,5-5-103 16,6-3-158-16,-5-3 197 16</inkml:trace>
  <inkml:trace contextRef="#ctx0" brushRef="#br0" timeOffset="-54272.2">18783 7233 435 0,'-3'1'77'0,"-1"0"78"15,2 0-13-15,1 0-17 32,1-1-9-32,1-4-12 0,2 0-4 15,4-3 0-15,3 0 3 16,7-4 1-16,6-1-11 16,15-7-17-16,5-1-14 15,7-4-18-15,-1-4-6 16,6 1-16-16,4 0-3 0,16 4-10 15,8 1-4-15,-1 2-3 16,-4 3-2-16,-19 3 3 16,-8 2 6-16,-17 4 3 15,-8 3 2-15,-23 5 3 16,-2 2-2-16,-24 9-11 16,-4 1-6-16,-6 7-14 15,-14 5-8-15,-13 6-18 16,-14 4-3-16,-16 5-1 15,4-3 5-15,11 0 3 16,5-2 5-16,13-7 3 16,5-3 0-16,14-9 20 15,13-8 4-15,25-7 5 16,12-6 3-16,24-8 10 16,6-2 8-16,3-5 10 15,7-2 3-15,9-1 4 16,11-2 1-16,13 3 3 0,-1 1 3 15,-14 3-2-15,-12 9-4 16,-32 3-8-16,-9 5-4 16,-17 3-3-16,-11 6-4 15,-13 9-14-15,-13 2-17 16,-25 8-31-16,-8-2-13 16,-7 1-16-16,2 3 0 15,19-3 12-15,14-1 14 0,26-9 22 16,7-3 12-16,18-6 15 15,7-5 11-15,14-4 19 16,13-4 6-16,15-5-5 16,4-1-10-16,1-2-18 15,-5 0-44-15,-10 1 27 16</inkml:trace>
  <inkml:trace contextRef="#ctx0" brushRef="#br0" timeOffset="-52965.65">19910 6910 95 0,'0'0'12'16,"-2"0"24"-16,2-1 10 15,-3 0 1-15,3-2-5 0,0 3-21 16,0 0-12-16,0 0 6 15,0 0 19-15,0 0 51 16,0 0 28-16,0 0 41 16,0 0-2-16,0 0-21 15,0-1-15-15,-1 0-34 16,0 0-13-16,0 1-20 16,0-1-9-16,0 0-7 15,0-6 2-15,1 7-2 16,3-4 1-16,0 2-9 15,0 1-4-15,0-1 5 16,3 1 6-16,2-2 17 16,4-1 8-16,5-3 6 15,2-1-1-15,9 1-6 16,1 3-7-16,-3 4-11 0,0 4-10 16,-6 8-16-16,-6 3-8 15,-9 6-4-15,-9 3 2 0,-11 4 0 16,-8-1 4-1,-6-1-12-15,-1-1-6 16,1-10-9-16,4-2-1 0,6-12 8 16,4-1 6-16,7-6 6 15,7-1 1-15,7-1 1 16,4 0 0-16,7 1 7 16,4 2 6-16,8 9 8 15,4 0 2-15,4 8 3 16,7 4-2-16,-9-1-1 15,0 3-3 1,-17 2-4-16,-13-1 0 0,-22 5-3 0,-15-1-1 16,-11 2-5-16,-8-2-5 15,0-5-31-15,4-2-22 16,7-9-61-16,7-6-37 16,11-8-81-1,4-5-84-15,14-7 180 16</inkml:trace>
  <inkml:trace contextRef="#ctx0" brushRef="#br0" timeOffset="-52620.59">20438 6735 703 0,'12'-6'175'16,"-3"1"190"-16,-9 3-180 15,-8 2-16-15,-8 12-65 16,-2 5-27 0,-7 15-38-16,-3 8-15 0,2 10-10 15,5 6-3 1,2-1-7-16,10-1-2 16,11-8-3-16,9-8 0 15,10-12 1-15,4-7 0 16,5-10 3-16,1-6 1 15,1-9 11-15,1 0 4 16,-8-8 8-16,-9 0 6 0,-19-2-5 16,-10-1-4-16,-20 0-12 15,-8 7-8-15,-4 8-9 16,-1 2-29-16,-1 11-73 16,1-4-58-16,9 7 78 15</inkml:trace>
  <inkml:trace contextRef="#ctx0" brushRef="#br0" timeOffset="-47882.55">22584 16518 1389 0,'-29'1'161'15,"3"-1"137"-15,6-6-174 0,5-2-29 16,3-4-53-16,5 1-8 15,6 0-15 1,1-2-7-16,7 4-3 0,4-3-8 16,15-1-5-1,16 6-4-15,34-1-5 0,25 3 0 32,20 3 1-32,14-1 2 0,15 3 4 0,-8 0 3 0,15-1 3 15,-9-1 8-15,-27 2 13 16,-10-2 5-16,-36 3 6 15,-16 4-8-15,-22 2-22 32,-16 1-19-32,-33 6-48 0,-22 2-10 0,-27 5 4 15,-21 2 14-15,-29 0 44 16,-8 1 10 0,-16-5 9-1,-7 2 4-15,5-4 1 0,4 0 0 16,-8-7-6-1,15-1-4-15,22-6 2 16,11-3 6-16,46 0 6 16,15-1-1-16,28-3-11 0,8-1-7 15,25-3 3-15,20 0 3 16,37 2 13-16,17 0 4 16,19 3-8-16,16 1-3 15,0 1-2-15,-5 2-2 16,8 3 1-16,-7 1 0 0,-32 2 3 15,-10 3 1 1,-34 1 3-16,-19-1 1 0,-12 2 1 16,-12-2-3-16,-20-1-9 15,-16 1-4-15,-17-3-11 16,-13-2-6-16,-34-3-3 16,-10-4-5-16,-19-6-29 15,-12-3-7-15,-8-3 7 16,5 2 9-16,6 3 40 15,7 4 13-15,21 5 10 16,10 3 6-16,19 4 12 16,20 0 3-16,24 0-5 15,8 0-10-15,22-1-14 16,13 0 3-16,35-2 11 16,29-3 6-16,25-4 2 15,14-4-8-15,24-3-14 0,-9-1-5 16,8 2-2-16,2 1 1 15,-38 3 3-15,-9 2 2 16,-39 3 5 0,-26 1 1-16,-21 4-14 0,-13 0-14 15,-23 1-34-15,-16 3-41 16,-55 2-85-16,-17 1-52 0,-32 0-39 16,-11 0 40-16,18 0 141 15,13 1 80-15,28-1 82 16,26-3 8-16,25-6-19 15,12-1-11-15,36-2-4 16,11-1 12-16,40 0 4 16,20-1-6-16,45-3-14 15,16-1-1-15,35-2-245 16,9-4 151-16</inkml:trace>
  <inkml:trace contextRef="#ctx0" brushRef="#br0" timeOffset="11880.86">21268 4331 392 0,'-4'-1'83'0,"-2"2"87"15,0 1-15-15,1 0-2 0,1 0 4 16,5-4 8-16,2-3-6 16,-1 2-44-16,1 0-29 15,0 6-37-15,-2 8-15 16,-1 12-7-16,0 10 0 15,-1 18-15-15,1 4-5 16,0 11-7-16,3-3 0 16,6-6 1-16,5-7-1 15,6-15 3-15,5-11 1 16,2-16 19-16,-5-7 9 0,-2-13 24 16,-4-5 13-1,-1-10-12-15,-2-4-3 0,-2-2-27 16,0 3-9-16,-4 9 6 15,-3 7-3-15,1 16 1 16,-1 8-6-16,8 13-14 16,5 4-2-16,9 6-1 15,5 1 0-15,5-4 1 16,2-5 6-16,-5-11 15 16,0-6 14-16,-8-9 25 15,-4-3 7-15,-2-12 15 16,-3-3-2-16,-2-11-15 15,0-7-11-15,-4-11-26 16,-4-4-11-16,-6-3-15 16,-5 1-2-16,-5 3-4 15,-3 5-5-15,1 12-27 16,3 4-35-16,7 8-107 0,5 2-72 16,14 3 129-16</inkml:trace>
  <inkml:trace contextRef="#ctx0" brushRef="#br0" timeOffset="12321.83">22204 4417 936 0,'0'6'148'0,"1"-1"189"16,2-1-186-16,-1 1 8 15,-1 3-33-15,-2 8-32 16,-3 5-13-16,-4 8-39 15,-2 7-12-15,-2 6-18 16,3 3-6-16,1-1-2 16,3-3-4-16,2-9 0 15,-2-5 2-15,2-13 4 16,-1-4 5-16,3-17 0 16,1-9-1-16,5-19-4 15,0-9-2-15,6-11-3 16,3-5 1-16,5-2-1 15,-1 2 0-15,5 9 3 0,2 8 5 16,0 17 25-16,1 8 6 16,1 15 1-16,2 8 3 15,1 16-23-15,-2 6-5 16,-7 12-4-16,5 3-8 16,-6 3 0-16,2 5 2 15,1-3 1-15,-3 2-13 0,-1-6-40 16,-2-3-35-16,-8-10-98 15,-5-5-87-15,-7-11 148 16</inkml:trace>
  <inkml:trace contextRef="#ctx0" brushRef="#br0" timeOffset="12495.62">22198 4562 1335 0,'-26'-1'149'0,"6"2"115"16,8 2-102-16,10 1-30 15,7-1-10-15,15-5-3 16,13-5-16-16,21-7-58 16,7-2-22-16,6-7-55 0,-1-1-53 15,-8-1-154 1,-3-3-208-16,-3 2 244 0</inkml:trace>
  <inkml:trace contextRef="#ctx0" brushRef="#br0" timeOffset="12919.94">22949 4281 1452 0,'-11'8'131'0,"-2"3"73"0,4 11-91 15,-5 4-16-15,3 7-46 16,-2 4-4 0,6 1-35-16,5 0-9 0,12-2-5 15,10-3-1-15,4-6 1 16,3-4 3-16,-1-8 7 15,-1-7 8-15,-1-8 26 16,-1-6 17-16,-4-12 28 16,-2-3-4-16,-3-7-4 15,0 1-23-15,-9 7-27 16,-1 7-4-16,-4 13-25 16,0 10-2-16,1 15-6 15,6 7-2-15,12 6 4 16,13 2 1-16,17-3 2 15,7-1 2-15,-6-10 4 16,-8-9 3-16,-11-13 19 16,-8-9 18-16,-1-14 18 0,0-7 14 15,-4-16-5-15,0-7-16 16,-7-14-19-16,-1-7-15 16,-6-10-15-16,1-3-11 15,-5 2-48-15,0 6-24 16,0 12-101-16,1 12 93 15</inkml:trace>
  <inkml:trace contextRef="#ctx0" brushRef="#br0" timeOffset="15547.14">606 3642 1113 0,'0'-1'26'0,"-2"4"57"0,2 2 33 0,0 7 45 15,0 4 0-15,0 10-62 16,3 6-16-16,2 12-60 16,3 4-13-16,1 8-6 0,-1-3-2 15,-3 1 0-15,-1-4 1 16,-3-11-40-16,-1-5-37 16,-4-14-71-16,2-7-49 15,-2-17-77 1,-6-7-50-16,0-16 178 0</inkml:trace>
  <inkml:trace contextRef="#ctx0" brushRef="#br0" timeOffset="15842.98">566 3915 514 0,'-17'-45'152'16,"6"7"150"-16,5 7-41 0,12 9-79 15,7 0-23-15,21 5-27 16,13-2-9-16,13 3-30 16,8 3-18-16,-10 5-33 15,-12 5-12-15,-18 8 9 16,-14 6 6-16,-18 11 7 15,-13 2 2-15,-19 8-25 16,-10-4-6-16,-9-8-17 16,3-4-3-16,9-15-3 15,8 0-6-15,21-2-5 16,8-2-3-16,15 6-2 16,14 10 5-16,13 9 12 0,9 3 4 15,5 6 4 1,-1-1-3-16,-5 0-4 15,-4-2 17-15,-1-5-105 0,-6-4-67 16,4-10-264-16,0-7 205 16</inkml:trace>
  <inkml:trace contextRef="#ctx0" brushRef="#br0" timeOffset="16156.72">1133 3793 1275 0,'-8'13'133'0,"2"16"99"16,1 11-37-16,-2 14-87 31,4 3-27-31,2-9-46 0,0-2-19 0,5-13-10 16,-3-6 2-16,-1-9 2 15,0-7 2-15,0-13 3 32,0-9 0-32,3-16 5 0,-1-12 3 0,2-16 10 15,4-7 10 1,-1-11 15-16,2 5 10 0,1 17 8 15,-2 11-9-15,6 27-15 16,1 12-12-16,0 18-22 16,2 10-3-16,2 13-8 15,-3 3-3-15,5 3-1 16,0-3-20-16,-3-2-85 0,-1-5-62 16,-2-6-285-16,-4-7 255 15</inkml:trace>
  <inkml:trace contextRef="#ctx0" brushRef="#br0" timeOffset="16325.88">1201 3890 1237 0,'-24'5'200'16,"3"5"144"-16,8 3-133 0,5-1-47 0,11-7-87 16,6-7-21-16,16-11-44 15,5-5 1-15,9-11-95 16,0-3-79-16,9-3 93 15</inkml:trace>
  <inkml:trace contextRef="#ctx0" brushRef="#br0" timeOffset="16658.19">1546 3697 1124 0,'-1'22'136'0,"-1"8"113"0,1 5-32 0,1 9-89 31,0 3-27-31,4 2-55 15,4-3-21-15,7-11-20 0,2-7-2 16,2-19 15-16,1-6 12 16,-1-14 23-16,2-4 8 15,-5-12 5-15,-4-2-1 16,-1 0-16-16,-4 2-8 16,4 17-26-16,-2 10-11 15,1 20-9-15,3 9 0 16,3 10 4-16,3-2 1 0,5-10 2 15,1-8 0-15,8-14 3 16,-3-7 11-16,-1-13 33 16,0-6 20-1,-11-9 22-15,0-7-7 0,-2-10-27 16,-4-6-17-16,0-8-24 16,-5 0-3-16,-9 4-63 0,-3 6-40 0,4 9-120 31,-1 9 102-31</inkml:trace>
  <inkml:trace contextRef="#ctx0" brushRef="#br0" timeOffset="17129.45">2700 3311 1999 0,'0'1'65'0,"1"6"-16"0,0 23 39 0,0 12-38 0,-2 23-22 16,-1 13-14-16,-5 10-3 16,1 1-2-16,4-1-27 15,1-7-7-15,2-14-4 16,0-9-1-16,1-22 19 16,-1-7 4-16,-1-21 7 15,0-8 0-15,0-20 3 16,3-8 5-16,5-8 7 15,2 1 3-15,8 7 11 16,-1 8-3-16,4 18-6 16,1 8-3-16,3 15-12 15,0 7-1-15,-1 0-14 16,4 2-35-16,-1-6-182 16,3-6-206-16,10-8 232 15</inkml:trace>
  <inkml:trace contextRef="#ctx0" brushRef="#br0" timeOffset="17491.05">3347 3810 1539 0,'-12'-2'173'16,"-13"2"97"-16,-7 5-36 0,-11 3-120 16,-4 2-50-16,7 8-55 15,3 2-13-15,10 10-8 16,6 3-2-16,9-2-1 15,8-3-3-15,8-10-4 16,7-9-1-16,9-10 2 16,5-6 6-16,4-13 11 15,3-3 4-15,3-5 4 16,-3 0 9-16,-4 1 13 16,-2 4 6-16,-12 8 0 15,-6 8-8-15,-8 16-15 16,-1 12-8-16,-6 12-1 15,-1 1 0-15,6 1 0 16,3-4 0-16,8-11 0 16,9-3-12-16,5-11-43 15,-1-7-53-15,6-8-156 16,-4-4 148-16</inkml:trace>
  <inkml:trace contextRef="#ctx0" brushRef="#br0" timeOffset="18214.06">3500 3731 1407 0,'14'0'130'0,"5"-1"92"15,5-1 34-15,13-1-64 16,8 1-26-16,5 2-69 16,-3 2-23-1,-11 6-28-15,-12 4-14 0,-20 8-9 16,-9 3-3-16,-20 7-3 15,-12 4 0-15,-9 5-7 16,-1-1-3-16,12-4-7 16,10-4-3-16,18-6-7 15,7-4-3-15,17-5 0 16,11-6 1-16,20-9 2 16,6-3-5-16,12-12-60 15,-3-4-11-15,0-10-67 16,2-6-9-16,4-9 36 0,0 0 13 15,-6 0 71-15,-7 3 19 16,-19 7 36-16,-11 4 36 16,-19 8 74-16,-7 5 27 15,-16 6 15-15,-6 4-31 16,-10 12-79-16,-9 7-30 16,-4 14-31-16,1 6-4 15,8 4 2-15,10-2 0 0,16-11 0 16,11-8-1-16,17-13-1 15,7-5 0 1,14-11 6-16,2-5 2 0,4-6 2 16,1-1 1-16,-10 1 2 15,1 4 0-15,-7 8 0 16,-8 5-1-16,-9 8-1 16,-7 7-2-16,-10 10-4 15,-2 5-7-15,-6 5-2 16,-3-1-14-16,2-7 4 15,3-4 6-15,8-9 3 16,2-5 15-16,8-5 0 16,4-3 0-16,3-3 3 15,1 0 1-15,0 1-2 0,-1 0 0 16,3 0-2-16,1 1 0 16,1-4-3-1,5-1 0-15,8 0-43 0,0-1-23 16,-1 0-53-16,2 1-33 15,-9-2-95-15,0 0-62 16,1 0-163-16,-1 0 231 16</inkml:trace>
  <inkml:trace contextRef="#ctx0" brushRef="#br0" timeOffset="18779.77">4899 3665 517 0,'9'10'212'15,"-1"-1"157"-15,-7-7-64 16,-2-2-42-16,-5-3-90 15,-4-3-27-15,-7-1-38 16,-3 0-19-16,-7 6-39 31,0 5-24-31,4 10-39 0,7 6-6 0,4 8 0 16,10 2 1-16,3-5 4 16,6-7-1-16,11-14 1 15,-2-7 4-15,10-13 8 16,-1-6 5-16,-2-9 34 15,1-1 14-15,-8-8 34 16,-2-2 6-16,-3-9-21 0,-4-5-12 16,-6-7-34-1,-1 4-5-15,-4 16-4 0,0 16-3 16,-1 31-15 0,-1 16-7-16,-4 28-9 0,0 9-1 15,4 15 13-15,5-3 2 16,9-14-12-16,8-7-6 0,14-18-6 15,5-6 2-15,5-12 17 16,-3-3 10-16,-7-12 8 16,-5-8 3-16,-5-7 1 15,-5-3 0-15,-1-3-2 16,1-2-2-16,-7 7-2 16,0 4-5-1,-5 11-10-15,-1 5-3 0,2 10-3 16,5 4 2-16,2 4 9 15,5 1 2-15,4 1 0 16,-1 0 1-16,-4 2 0 16,-6 0 0-16,-8-1 3 15,-3-1 1 1,-15-2-1-16,-6-1-2 0,-9-6-11 16,-2-6-25-16,-8-5-85 0,-4-2-99 15,-18-19 118 1</inkml:trace>
  <inkml:trace contextRef="#ctx0" brushRef="#br0" timeOffset="20884.9">2212 5015 721 0,'3'0'62'0,"-1"0"63"0,-2 0 81 0,-1 3 7 15,-6 1 24-15,-9 4-73 16,-6 3-27-16,-16 2-51 16,-8 3-22-16,-15 3-31 15,-6 2-13-15,1-5-31 16,8-2-35-16,11-10-149 16,6-4-157-16,10-9 186 15</inkml:trace>
  <inkml:trace contextRef="#ctx0" brushRef="#br0" timeOffset="21138.18">1711 4861 880 0,'-17'7'105'0,"4"7"68"0,-2 5-33 15,-2 10-49-15,4 5-39 16,-10 12-35-1,-3 4-10-15,2 9-6 0,6 2-1 16,17-3-2-16,8-5-1 16,19-16-4-16,6-11-1 15,12-16-3-15,3-10-1 0,3-16-22 16,2-7-84-16,-4-17 77 16</inkml:trace>
  <inkml:trace contextRef="#ctx0" brushRef="#br0" timeOffset="21825.52">650 5016 1220 0,'1'-2'108'16,"3"1"70"-16,-3 2-25 0,2 12-71 15,2 7-20-15,1 19-37 32,0 11-13-32,0 10-6 0,-4 4 0 0,3-3-29 15,-2-4-27-15,2-10-13 16,-2-9-3-16,0-12 16 16,-2-11 18-16,-6-13-3 15,-2-6-2-15,-4-16 10 16,-2-10 7-1,7-18 13 1,-2-8 4-16,3-14 4 16,5 0 8-16,6 6 39 15,7 6 22-15,10 19 35 0,1 7 2 16,8 12-27-16,-2 7-26 16,0 9-34-16,2 4-10 15,-8 6-7-15,-2 4 6 16,-15 10 6-16,-11 2 1 15,-13 8 0-15,-3 4-2 0,-8-4-3 16,-1-5-2-16,6-8-2 16,-2-7-1-16,8-7-3 15,9 0-3-15,3 2-8 16,10 4-2-16,8 8 4 16,0 3 1-16,9 4 6 15,2-2 4-15,3-1-2 16,0-2 1-16,1-4-28 15,-3-2-62-15,-2-1-278 16,-2-2 227-16</inkml:trace>
  <inkml:trace contextRef="#ctx0" brushRef="#br0" timeOffset="22025.88">1038 4972 1298 0,'5'4'130'0,"3"7"90"0,2 5-44 16,3 9-54-16,1 4-33 0,4 5-37 15,-2 2-24-15,1-1-18 16,7 0 12-16,1-1-104 16,5-3-116-16,11 9 119 15</inkml:trace>
  <inkml:trace contextRef="#ctx0" brushRef="#br0" timeOffset="22657.91">2332 6092 921 0,'0'0'183'0,"-9"0"-73"0,-3 3 125 0,-6 1-32 16,-8 3-48-16,-6 2-31 15,-7 2-48-15,-6 0-28 16,-17 1-48-16,-1-1-41 16,-2-6-162-16,2-5-132 15,23-11 169-15</inkml:trace>
  <inkml:trace contextRef="#ctx0" brushRef="#br0" timeOffset="22876.51">1878 5937 652 0,'-7'14'169'0,"-5"6"197"16,-1 2-191-16,-2 9-54 0,-1 5-45 15,3 7-36-15,3 3-14 16,10 2-25-1,6 0-3 1,17-6-3-16,7-3-2 0,20-11-1 0,10-9 1 16,9-15 2-16,3-8-25 31,2-16-143-31,1-10-170 0,8-12 180 16</inkml:trace>
  <inkml:trace contextRef="#ctx0" brushRef="#br0" timeOffset="23342.54">2690 5923 1186 0,'-8'18'129'0,"-2"8"96"15,2 6-39-15,-2 13-67 16,0 5-28-16,5 3-41 16,1-3-23-16,1-4-21 15,3-5-3-15,0-6-3 16,0-2-4-16,3-11-2 15,-3-7-1-15,-4-13 2 16,0-7 2-16,-4-15 1 0,-5-10 1 16,4-17 2-16,2-9 5 15,4-9 5-15,4-2 5 16,9 8 8-16,4 8 2 16,4 15 4-16,5 9-2 15,4 15-9-15,1 6-3 0,2 12-7 16,-1 5-1-16,-6 7 1 15,-3 6 2-15,-17 4 5 16,-7 3 2-16,-17 5-1 16,-5-3-2-16,-2-3-9 15,2-4-3-15,8-9-5 16,6-2-3-16,12-2-4 16,6 0 1-16,10 6 1 15,3 2 4-15,7-1 4 16,4-1 1-16,6-4 1 15,4-3-19-15,-1-6-82 0,-5-1-74 16,-9-5-390-16,5 1 334 16</inkml:trace>
  <inkml:trace contextRef="#ctx0" brushRef="#br0" timeOffset="23495.83">3055 6021 1419 0,'0'14'132'0,"0"8"83"16,0 3-16 0,3 7-85-16,-1 3-29 0,2 0-53 15,3-1-15-15,1-3-33 16,1 0-40-16,3-3 34 16</inkml:trace>
  <inkml:trace contextRef="#ctx0" brushRef="#br0" timeOffset="24809.8">3725 4635 285 0,'-1'1'130'0,"-1"-1"17"0,2 1 135 0,-2 1-44 0,2 1-2 16,0 5-54-16,0 3-27 15,2 8-59-15,4 4-29 16,-2 12-31-16,3 3-16 15,0 7-13-15,0 1-2 16,1-1-1-16,0-1-1 16,-6-10-15-16,4-5-6 0,-6-14-54 15,-6-8-40-15,4-14-80 16,-5-8-25-16,-8-18 41 16,5-9 43-16,-7-13 105 15,4 0 43 1,3-6 56-16,5 6 29 0,13 11 49 15,4 5 12-15,16 18-13 16,2 6-21-16,-2 13-37 16,3 8-21-16,-7 8-27 15,-4 6-7-15,-7 4-15 16,-6-2 0-16,-12 4 1 16,-2-2-2-16,-6-9-54 15,-6-4-49-15,4-12-145 16,1-8-83-16,9-9-130 0,9-4 211 15</inkml:trace>
  <inkml:trace contextRef="#ctx0" brushRef="#br0" timeOffset="25188.46">3907 4640 333 0,'27'5'145'0,"3"4"118"15,1 13-45 1,2 4-32-16,-8 4-50 0,-4-2-14 0,-11-4-25 16,-4 1-8-16,-10-9-23 15,-1-3-19-15,-8-10-22 16,-2-12-7-16,3-10-7 15,1-5-4-15,6-9-4 16,5 2-1 0,9 0 5-16,7 1 1 0,10 10 3 15,5 3 0-15,10 11-1 16,0 2-1-16,-3 9 1 16,-7 4 0-16,-10 9 3 15,-4 2 0-15,-12 6 1 16,5 2-1-16,-6-6-5 15,1-1-3-15,5-11-2 16,-2-4 5-16,2-7 34 16,0-8 16-16,1-4 39 15,-6-2 8-15,-4-6-14 16,-1-1-14-16,-5-2-33 0,-3 3-15 16,-1 1-19-16,-4 1-4 15,2 4-28 1,-2 2-46-16,9 6-139 0,3 6-112 0,10-2 162 15</inkml:trace>
  <inkml:trace contextRef="#ctx0" brushRef="#br0" timeOffset="25547.42">4596 4584 898 0,'18'14'164'0,"-6"-2"136"16,-5-3-10-16,-6-2-106 15,-3-3-41-15,-5-2-69 31,-7-1-27-31,-3 4-35 0,0 3-10 0,-5 6-7 32,7 4-4-32,11 8-3 0,10 2 1 0,11-7-2 15,7-2 1 1,1-13 5-16,-8-7 4 0,-4-9 11 16,-5-6 6-16,-5-10 18 0,-3-3 6 15,-6-9 3-15,-3-3 0 31,-8-3-15-31,0-2-6 16,-8-3-8-16,1 4-6 16,7 10 30-16,1 12 0 0,15 21-8 15,4 12 2-15,14 20-37 16,2 9-2-16,8 12 6 16,7 5 1-16,-6 7-7 15,1 2-44-15,4 3-138 16,-9-1-60-16,2-2 107 15</inkml:trace>
  <inkml:trace contextRef="#ctx0" brushRef="#br0" timeOffset="26485.84">4050 5493 1321 0,'-9'-1'109'16,"-5"5"42"-16,-1 8-28 0,2 15-83 15,-3 12-20-15,5 11-19 16,5 2-1-16,7-3-4 15,7-7 0-15,9-16-1 16,4-8 0-16,8-15 2 16,3-3 3-16,8-12 7 15,-2-5 6-15,-1-8 14 16,-5-1 9-16,-10 5 16 16,-10 7 3-16,-10 9-4 15,-4 4-10-15,-7 15-25 16,2 9-8-16,0 11-8 15,6-1-4-15,5-10-1 16,5-9 0-16,7-17 1 16,5-6 3-16,3-11 19 15,-6-6 15-15,-2-6 31 16,-5-1 13-16,-3 2 5 0,-4 0-3 16,-9 5-15-16,-6 2-18 15,-11 7-25-15,-1 6-11 16,-2 11-53-16,4 8-34 15,7 5-80-15,7 4-42 16,12 2-73 0,0-3-36-16,17-6 46 0,1-4 44 15,8-5 118-15,4 3 98 0,-7 2 89 16,-1 2 31-16,-6 1 52 16,-1 0-4-16,-7-3-11 15,-1-2-15-15,-8 0-31 16,-3-3-17-16,-3-1-37 15,-1-1-16-15,-4-7-27 16,4-1-6-16,1-5-5 16,2-1-2-16,7 3-4 15,2 1-1-15,9 8-1 0,5 4 4 16,4 6 3-16,3 7 3 16,0 2 3-16,-4-2 0 15,1-3-3-15,-3-5 7 16,-5-11 11-1,1-8 7-15,-8-8 10 0,-1-5-4 0,-6 1-5 16,-1 2-5 0,-4 4 12-16,0 3 7 0,-6 11-3 31,-1 5-5-31,4 12-24 0,2 5-11 0,6 8-4 16,6-1 0-1,4-1 0-15,4-1 1 0,1-5 2 16,-1 0 1-1,-4-5 4 1,-4 2 2-16,-10 0 3 0,-4 2-2 0,-8-3-63 16,-3-2-56-16,0-7-328 15,0 2 264-15</inkml:trace>
  <inkml:trace contextRef="#ctx0" brushRef="#br0" timeOffset="40655.22">21572 5138 1259 0,'-27'3'105'0,"8"0"73"0,3-2-14 15,17 1-40 1,4-2-9-16,15 0-24 15,12-1-24-15,12-3-31 16,15 2-13-16,39 3-23 0,15 4-3 16,26 2-2-16,22 3 1 15,0 1 9-15,6 0 4 16,12 4 9-16,-20-6 10 16,-1 4 0-16,-18-6 0 15,-40-6 1-15,-17 1-3 16,-48-8 10-16,-21-2 2 0,-39-6-12 15,-22-3-9-15,-50-1-41 16,-7 2-25-16,-41 3-34 16,-12 3-13-16,-10 6 11 15,-22 1 21-15,19 8 36 16,3 5 17-16,13 6 11 16,28 3 1-16,28 6-1 15,27 0 2-15,40-1 4 16,13 1 10-16,31-2 27 15,12-4 7-15,34 0 13 16,30-5-5-16,28-2-17 16,21-3-7-16,34-5-15 15,-6-2-5-15,27-2-6 16,-9-1-2-16,-29-4 7 0,0 2-26 16,-43-3-88-1,-19 0-74-15,-24 5 77 0</inkml:trace>
  <inkml:trace contextRef="#ctx0" brushRef="#br0" timeOffset="79946.94">17277 5523 330 0,'0'-10'104'16,"0"0"76"-16,0 3-37 0,-1 0-19 0,1 4-22 31,-3 1-5-31,3 2-1 0,1 2 1 0,-1 4-11 31,0 4-4-31,-1 8-10 0,-1 4-4 0,-1 11-17 16,3 10-8-16,-2 8-13 15,-1 4-9-15,3 13-7 16,-6 2-5-16,6 20-7 16,-2 10-1-16,0 8-4 31,3-1 0-31,0-16 1 0,3-12 1 0,-1-22 3 31,-3-10 2-31,3-15-22 0,0-5-31 16,-3-17-85-16,0-5-77 15,-3-15 110-15</inkml:trace>
  <inkml:trace contextRef="#ctx0" brushRef="#br0" timeOffset="80668.89">17378 5425 518 0,'-11'1'44'0,"-1"-1"32"16,-3-1 6-16,5-3 15 16,3 0 3-16,2-3 11 15,4-1-2-15,1 2-30 16,1-1-13-16,3 2-24 15,3 4-5-15,-6-4 19 16,0 2 12-16,1 1 17 16,0-1 0-16,6 0-11 15,3 2-10-15,9-4-6 0,0 1-5 16,10 2-14-16,1-3-4 16,9 3-20-16,5-1-4 15,1 0-6-15,3-1-5 16,-5 0-2-16,-8-1 0 15,-6 0 0 1,-3 5 2-16,-11-1 1 0,-2 5 0 16,-9 3 1-16,-1 2-2 0,-4 5 2 15,1 1 0-15,-1 0 0 16,-2-4 0-16,-4-3 0 16,1-2-1-16,1 3 0 15,4 1-1-15,1 4 0 16,-2 3 0-16,0 7-2 15,-7 3 0 1,0 15 1-16,-3 12-1 0,0 17 0 16,0 3 0-16,-6 11 0 15,4 5 0-15,6 13 0 16,-1 1 1-16,15-3 1 0,-7-9 0 16,4-18 2-16,6-8-1 15,-5-9-3 1,5-8-2-16,-4-13 0 0,-2-3 2 15,-5-17 4 1,0-6 4-16,-5-4 3 0,-1-3 1 0,-7-3 3 16,0-2 0-16,-19-3-2 15,-15-3-3 1,-16 3-5-16,-8-2-2 0,1 3-18 31,11 4-26-31,10-2-42 0,6 2-30 0,6-2-57 16,6-2-71-16,19 0 141 15</inkml:trace>
  <inkml:trace contextRef="#ctx0" brushRef="#br0" timeOffset="81112.03">18065 4966 965 0,'4'2'63'0,"1"3"59"15,2 3-15-15,-3 8 42 16,-3 5-1-16,-3 11-19 31,-5 8-28-31,5 14-53 0,-5 1-17 0,4 1-17 16,0-1-6-1,-2-11-2-15,1-2-9 0,3-11-55 32,-2-4-49-32,-3-9-186 0,1-4 163 0</inkml:trace>
  <inkml:trace contextRef="#ctx0" brushRef="#br0" timeOffset="81520.94">18009 5110 1036 0,'0'-11'69'0,"8"-2"59"15,-3 0-14-15,6-3 13 16,0-1-1-16,11-2-11 16,3 1-10-16,2-1-27 15,6 4-17-15,-7 6-32 16,3 3-19-16,-5 9-13 15,-5 4-1-15,-13 5-3 0,-6 3 7 16,-6 7 2 0,-9 2 3-16,-9 3-2 15,4 2-8-15,-9-4-11 0,8-1-1 16,10-7 0-16,0-5 5 16,12-1 8-16,7-3-1 0,4 1 1 15,5 1 0-15,0 3 3 16,5-4 1-16,5 4 7 15,-5 1 2-15,-1-3 4 16,-4 7-1-16,-11-1-2 16,-6-3 0-16,-12 7-1 15,-6-6 0-15,-3 5-7 16,-5-2-14-16,-2-5-58 16,0-1-37-16,-8-4-141 15,4-1-138-15,7-5 220 16</inkml:trace>
  <inkml:trace contextRef="#ctx0" brushRef="#br0" timeOffset="81887.89">18330 5207 853 0,'11'0'52'15,"1"6"35"-15,-5-1 5 0,-5 7 15 16,0 2-5-16,-2 2-14 15,-1 5-15-15,0-3-29 16,1-3-10-16,3-7-18 16,4-3-2-16,8-5 1 15,1-9 4-15,4-3-1 16,-4-10 0-16,4 1 14 16,-1 1 8-16,-3 1 10 15,2 3 0 1,-15 5-15-16,7 8-6 0,-9 11-9 15,6 13-2-15,-4 6-5 16,2 7-5-16,4-3-3 16,-1-5-2-16,18-2-1 15,-4-6 0-15,1-11-19 0,-1-6-30 16,1-8-124-16,2-8-114 16,2-5 149-16</inkml:trace>
  <inkml:trace contextRef="#ctx0" brushRef="#br0" timeOffset="82102.57">18840 4880 943 0,'-22'-11'111'0,"1"3"76"0,5 6-52 16,0 8-21-16,6 5-25 31,3 6-4-31,7 9-23 0,0 4-9 0,4 9-17 16,1 5-15-16,0 6-16 15,-1 6-1-15,-4 0-25 16,0-4-40-16,-1-7-133 16,0-11-187-16,-3-8 210 15</inkml:trace>
  <inkml:trace contextRef="#ctx0" brushRef="#br0" timeOffset="82262.79">18657 5143 961 0,'8'-4'354'16,"10"2"-217"-16,6-3-96 16,2 1-11-16,7-6-21 15,4-3-1-15,8-6-5 16,3-3-6-16,1-2-189 16,-3-1 139-16</inkml:trace>
  <inkml:trace contextRef="#ctx0" brushRef="#br0" timeOffset="82467.54">19073 4872 974 0,'-10'16'152'0,"-1"-3"222"16,3 6-267 0,0 1-43-16,-4 0-11 0,6 7-23 0,-1 3-1 15,2 6-16 1,9 3-1-16,-3 3-2 0,-1 1-4 15,2 1-40-15,-2-7-49 16,3 2-203-16,0-5 168 16</inkml:trace>
  <inkml:trace contextRef="#ctx0" brushRef="#br0" timeOffset="82970.26">19008 5187 947 0,'-1'-12'102'0,"1"3"67"16,1 6-32-16,5 2-54 16,-2 0-5-16,8-2 1 15,2-4 4-15,6-4 8 16,9-3-5-16,0-1-19 16,8-2-12-16,-1 0-20 15,3-1-3-15,-4 0 2 16,-4 2 2-16,-13 4 3 15,-10 2-6 1,-19 5-7-16,-11 5-5 0,-13 10-13 16,-4 7-3-16,-1 12-8 15,3 3-2-15,6 3 0 16,13-4-1-16,15-2 4 0,9-4 0 16,16-8 2-16,3-2 0 15,5-13 1-15,2-1 1 31,6 2 0-31,-6-3-1 0,-5 1-1 16,2 0 0-16,-25-1-1 0,2 1-5 16,-15 3-6-16,-13-2 0 15,5-4 2-15,-1-3 4 0,8-8 5 16,3 2 0-16,16-11-1 16,9-3 0-16,15-3 1 15,8-3 0 1,5 3 0-16,0 3-1 0,7 7-2 15,-3 3 12-15,-5 5-106 16,-1 1 25-16,-18 5 27 16</inkml:trace>
  <inkml:trace contextRef="#ctx0" brushRef="#br0" timeOffset="85599.13">17304 5634 76 0,'-4'0'24'16,"-1"0"25"-16,3 0 4 16,3 0-8-16,5-2 7 15,-4 0 20-15,0-3 4 31,-2 3 8-31,0 1-2 0,0 0-13 0,0 1-8 0,0 0-5 16,-4 1 0-16,5 2 12 16,0-2 11-16,5 3 24 15,0 1 10-15,7-1 5 16,11 3-1-16,12 1-9 31,9-3-6-31,16 1-16 0,6-2-13 0,5-4-27 31,-3 0-11-31,-17-4-17 0,-14-2-4 16,-15-2-84-16,-6-3-123 16,-8 1 115-16</inkml:trace>
  <inkml:trace contextRef="#ctx0" brushRef="#br0" timeOffset="86429.64">16611 5372 236 0,'0'4'101'0,"0"-2"119"16,4-2-24-16,3-4-40 15,2-2-12-15,4 0-23 16,0 0-9-16,3 1-24 16,-3 5-15-16,2-3-34 15,1 2-14-15,2 0-16 16,0-1-4-16,-3-1-1 0,8-2-1 16,-12 0-2-16,11-5 1 15,-8 7-2-15,-12 3-33 16,-2 0-118-16,-11 3-104 15,3-3 124-15</inkml:trace>
  <inkml:trace contextRef="#ctx0" brushRef="#br0" timeOffset="86611.11">16698 5345 638 0,'5'9'108'0,"-3"1"105"15,7-1-13-15,0-1-56 16,-2 3-30-16,-1-2-59 15,-6 4-23-15,3 1-20 16,-1-3-4-16,-1 3-14 16,-2-3-37-16,-10-1-146 15,10 1 119-15</inkml:trace>
  <inkml:trace contextRef="#ctx0" brushRef="#br0" timeOffset="86792.5">16575 5555 729 0,'4'4'113'0,"2"-1"75"16,3 0-4-16,1-2-12 15,5-1-51-15,4-2-34 0,2-4-54 16,5-1-15 0,-2-2-13-16,-2 0-27 0,2-2-122 15,-1 2-115-15,7 1 129 16</inkml:trace>
  <inkml:trace contextRef="#ctx0" brushRef="#br0" timeOffset="87139.29">16910 5445 549 0,'4'-1'84'0,"-3"0"54"16,-4-3-46-16,1-1-30 15,3-5-14-15,0-1 2 16,4-3 0-16,1-1 0 16,2-3-16-16,1 4-13 15,0 6-5-15,-2 1 4 16,-6 11 5-16,-1 1 1 0,-4 6-4 15,1 7-7-15,3 1-9 16,2 4-3-16,2-1-1 16,1-2 0-16,0 3 0 15,2-4-1-15,-5 1-9 32,3 0-45-32,-4-3-148 0,-1-4 126 0</inkml:trace>
  <inkml:trace contextRef="#ctx0" brushRef="#br0" timeOffset="87329.52">16870 5594 528 0,'1'7'125'0,"2"-3"54"0,8-3-2 0,-4 0-14 15,16-4-81-15,-3 1-23 31,6-1-41-31,1-1-4 0,3 1-200 0,-1 2 140 16</inkml:trace>
  <inkml:trace contextRef="#ctx0" brushRef="#br0" timeOffset="88052.15">17261 5964 460 0,'5'-1'122'0,"5"-1"109"0,-1 1-23 16,3 1-61-16,1 0-35 16,-1 1-39-16,6 3-13 15,3 1-23-15,5 2-7 16,6-1-15-16,3 0-5 16,11-4-6-16,6-1-1 15,-3-3-1-15,2-2-2 0,-16 0-58 16,2 0-90-16,-4 1 87 15</inkml:trace>
  <inkml:trace contextRef="#ctx0" brushRef="#br0" timeOffset="88665.68">16605 5788 318 0,'-2'3'102'0,"-1"1"117"0,3-3-10 15,3-1-34-15,2 2-16 16,5-1-39-16,-1-1-19 16,4 0-36-16,3-2-15 15,5 0-23-15,-1-2-7 16,-2-1-12 0,1-3-1-16,-4 0-3 0,-4 6 7 0,-4-1-101 15,-3 3-83 1,-13 2 97-16</inkml:trace>
  <inkml:trace contextRef="#ctx0" brushRef="#br0" timeOffset="88823.07">16685 5821 411 0,'3'4'106'0,"1"0"120"16,5 0-32-16,-5 4-41 15,3 0-25-15,-1 5-53 16,-9 1-27-16,1-3-32 15,2 1-8-15,-5-2-36 16,2-1-54 0,-6-2 49-16</inkml:trace>
  <inkml:trace contextRef="#ctx0" brushRef="#br0" timeOffset="88995.98">16561 5966 719 0,'2'7'126'0,"1"0"90"15,9-3-52-15,1-2-37 16,7-5-50-16,4-4-19 16,9-4-37-16,-1 0-11 15,1-3-78-15,-6 1-100 16,-4 1 96-16</inkml:trace>
  <inkml:trace contextRef="#ctx0" brushRef="#br0" timeOffset="89315.97">16899 5784 429 0,'-4'-4'114'15,"5"-2"97"-15,-1 4-22 16,12-2 20-16,-3 0-52 16,-1 4-33-16,5-3-66 15,-3 2-23-15,-5 10-23 16,3-3-5-16,-7 8-3 15,-4 2-1-15,-5 0 0 16,-2 1 0-16,-3 2-2 0,0-1 0 16,0-2-1-16,1-2 0 15,11-3 0 1,2-2-1-16,12-1 0 0,4-1 0 16,2-1 1-16,6-1 0 15,1-2-18-15,2-2-49 16,4-4-242-16,-3 0 198 15</inkml:trace>
  <inkml:trace contextRef="#ctx0" brushRef="#br0" timeOffset="89800.45">17405 6175 667 0,'-1'4'99'0,"1"-1"134"32,4-1-171-32,1-2-38 0,1 1-2 0,1-1-6 15,0-3-2-15,-4-2-16 16,2 3-76-16,-4-2 53 31</inkml:trace>
  <inkml:trace contextRef="#ctx0" brushRef="#br0" timeOffset="89955.59">17462 6348 828 0,'3'5'53'0,"-2"-1"25"0,-1-1-41 15,-1-3-20-15,-2-2-52 0,2-2-159 16,0 0 125-16</inkml:trace>
  <inkml:trace contextRef="#ctx0" brushRef="#br0" timeOffset="90080.53">17474 6539 939 0,'2'21'99'16,"1"0"91"-16,1-7-130 15,-1-5-33-15,0-9-240 16,-2-8 157-16</inkml:trace>
  <inkml:trace contextRef="#ctx0" brushRef="#br0" timeOffset="104725.52">17404 6185 334 0,'7'-1'93'16,"0"-2"73"-16,-2-1-63 0,-2 3-26 16,-3-1-32-1,-2 3-9-15,-3 3-12 0,-2-3-10 16,3 2-8-16,-2-1 0 16,6 1 35-16,0-3 16 15,0 0 21-15,1 0 6 16,4 0-23-16,-1 5-12 15,-1 3-11-15,-2 1-8 0,-5 2-10 16,-4 0-6-16,-5 0-9 16,-2 2-3-16,-2 0 0 15,5 2-1-15,0-2-1 16,2-3 0-16,3-4-1 16,-1-3-3-16,11 1 0 15,0-3 0-15,2 1 2 16,4 0 2-16,0-2 0 15,5 3 0-15,2-2 0 16,-1-1-3-16,0-1-51 16,-6-3-49-16,0-2 56 15</inkml:trace>
  <inkml:trace contextRef="#ctx0" brushRef="#br0" timeOffset="104960.57">17433 6274 535 0,'0'-1'101'0,"0"-3"145"0,1 3-107 15,2-1-8-15,1 0-19 16,0 2-27-16,0-1-17 16,-1 6-20-16,3 7-10 0,-4 7-23 15,3 4-10-15,-4 1-6 16,2-1-5-16,2-3-65 15,-2-3-46-15,2-2-181 16,-1-4 156-16</inkml:trace>
  <inkml:trace contextRef="#ctx0" brushRef="#br0" timeOffset="105682.51">17548 6180 474 0,'1'1'104'16,"0"0"108"-16,1-1-13 0,-1 2-34 15,4 1-18-15,-2-2-33 16,2 3-14-16,-3-4-28 16,-1-2-11-16,3 2-15 15,-4-1-4-15,1 1-10 16,0-2-6-16,0 0-14 16,4 0-6-16,3 1 1 15,7 0 7-15,4 1 8 16,5 0 3-16,-6 2 1 15,-4 3-8-15,-6 2-6 16,-4 5-3-16,-5 1-4 0,-7-1 0 16,-6 2 0-1,-5-4-1-15,-3-1-1 0,0-1-1 16,2-4-2-16,5-1 0 16,9-2-2-16,5 1 0 15,7 0 0-15,6 0 1 16,1 0 2-16,5-1 2 15,0 2 6-15,-1 0 0 16,0 2 2-16,-2-1 1 16,-1 1 0-16,-1 1 1 0,-2 0 0 15,-3 1 1-15,-8 2 6 16,-4-1-1-16,-14 1-6 16,-4 2-5-16,-19-1-8 15,-5 1-14-15,2-2-51 16,-2-3-51-1,16-5-194-15,5-3 177 0</inkml:trace>
  <inkml:trace contextRef="#ctx0" brushRef="#br0" timeOffset="114449.88">17381 5404 285 0,'-2'1'81'0,"-1"0"78"16,1-1-14-16,2 1-37 15,0 1-29-15,2 1-37 16,-1-2 0-16,0-1 7 16,-1 0 8-16,-1 0 11 15,0 2-2-15,1-1-14 16,0 0-7-16,1 0-13 16,1-2-7-16,5-2 2 15,3 0 6-15,1-3 18 0,2 2 6 16,3 0 7-16,-1-1-4 15,-1 6-19-15,-5-1-10 16,-7 3-19-16,-2 3-6 16,-5 1-2-16,-4 2 0 0,-3 2-2 15,-1 0 0-15,1 0-2 32,4-1 1-32,-1-1-1 0,1-1 0 0,1-2 0 15,0 0 0-15,7 0 1 16,0-1-1-1,3-2 0-15,4 1 1 0,1-3-1 16,-1 0 0-16,3 2 1 16,1 0-1-16,-2 4 1 15,1 1-1-15,-3-1 1 16,-4 0 1-16,-6 0 0 16,-5 1 0-16,-6 3-1 15,-5 0 0-15,-1 0-16 16,-2 3-28-16,-1-6-68 15,2 1-50-15,3-6-214 0,5 1 219 16</inkml:trace>
  <inkml:trace contextRef="#ctx0" brushRef="#br0" timeOffset="114890.78">17638 5364 335 0,'13'-7'133'0,"-5"-2"89"16,-9 3-16-16,2 4-25 0,-1 3-58 15,0 4-24-15,-3 4-22 16,-6 1-7-16,-11 5-17 16,1 5-10-16,-8 5-23 15,-1 1-8-15,9 6-9 16,-3-2-2-16,12-2-3 16,6-2-2-1,4-9-2-15,12-2-1 0,10-12 3 16,3-3 2-1,3-8 3-15,-1-4 3 16,-3-2 0-16,-5 1 1 0,-6 1 0 16,-11 1 1-16,-17 3-3 15,-10 0-4-15,-4 6-22 16,-5 1-24 0,7 6-97-16,-1 4-156 0,6 5 173 15</inkml:trace>
  <inkml:trace contextRef="#ctx0" brushRef="#br0" timeOffset="126533.61">17778 5432 169 0,'-9'4'48'0,"-4"-2"42"16,11 1-4-16,-5-3 31 16,1-2 16-16,7-2 38 15,-3-1-18-15,2 0-48 16,4 1-22-16,0 2-39 15,2 1-9-15,3 2 3 16,-3-2 5-16,4 2 11 16,1-1 4-16,5 1 5 15,8 4-1-15,2-1-1 16,3 3-6-16,11 4-14 16,3-1-3-16,7 1-7 15,-2-3 7-15,-7 1 7 16,-4-2-1-16,-10 3-11 15,-3 3-8-15,-2 8-17 16,-5 2-4-16,-3 7-1 16,0-1 0-16,-1 2 0 15,2 1-1-15,2 0 0 0,0 1-1 16,-1 1 0-16,0 0 1 16,0-1 0-1,1 0-1-15,-1-3 0 0,1-1 0 16,4 1 1-16,-5-3-1 15,3 1 0-15,-1 3 0 0,-4-3 0 16,6 4 1-16,-8-9 0 16,4 3-1-16,-7-5 0 31,0-1 0-31,6 6-1 0,-5-3 1 0,1 1 0 16,2-1-1-16,-3-2 0 15,-1 1 1-15,4-2 0 31,-3-3-1-31,1-1 1 0,2 1 0 0,3-1 0 16,1 0 0 0,0 1-1-16,-2-1 1 0,1 2-1 15,0 1 1 1,4 3-1-16,5-2 0 0,0-3 0 16,0-1 0-1,0-3 0-15,-1-2 0 0,2-1 0 16,-4-1 1-1,1-1-1-15,-2 0 1 0,-4-1-1 16,0-1 1-16,-6-5 1 16,-3 0-1-16,3 2-16 15,2-3-12-15,-9-1-30 0,2-2-17 16,-2 1-45 0,-1-1-32-16,4 3-146 0,-2 1 165 0</inkml:trace>
  <inkml:trace contextRef="#ctx0" brushRef="#br0" timeOffset="127016.87">19121 6416 618 0,'-3'3'76'0,"-5"1"60"15,2 0-29-15,3 2-5 16,-5 0-10-16,4 0 3 16,3 2-8-16,-1-3-29 15,4 5-13-15,3 4-27 16,3 2-9-16,8 5-7 16,-2 1 0-16,6 3 3 15,-2 1 4-15,-2 0 4 16,0 0 2-16,-6-6 21 15,-3-3 7-15,-6-2 6 16,-1 0 4-16,-4-3-19 16,-7-3-9-16,-6-3-7 0,-10-3-3 15,-11 1-6-15,-4-1-4 16,-4-2-32-16,-6 2-40 16,-9 1-159-16,0 1 132 15</inkml:trace>
  <inkml:trace contextRef="#ctx0" brushRef="#br0" timeOffset="144095.44">16819 8749 436 0,'-4'-1'134'16,"-3"0"115"-16,7 1-38 15,-5 0-13-15,2 0-17 0,2 1-13 16,4 3-48-16,-4-3-22 16,0 3-31-1,-3 1-15-15,-6 2-14 0,7 6-9 16,-5 7-21-16,5 4-4 0,6 3-3 15,0-1-2-15,11-5 0 16,-1-3-1 0,1-8 2-16,7-5 7 0,-9-6 22 15,5-2 12-15,-2-7 26 16,-8-7 5-16,0-3 1 16,-3-4-2-16,-6 0-14 15,0 6-10-15,-6-3-23 16,-7 3-10-16,-3 3-17 15,-4 2-14-15,2 7-40 16,1 3-28-16,7 4-82 16,0 3-57-16,11-1 125 15</inkml:trace>
  <inkml:trace contextRef="#ctx0" brushRef="#br0" timeOffset="144423.29">17076 8765 1297 0,'-1'-1'150'0,"-3"0"83"16,-9 2-97-16,-2 2-20 15,2 3-57-15,1 2-8 0,7 6-17 16,0 5-10-16,10 1-15 16,3 0-7-16,9-5-5 15,8-3 0-15,5-4 3 16,5-7 7-16,2-5 13 15,-3-4 10-15,-9-6 18 16,-5-1 4-16,-15-3 4 16,-6-1-2-16,-6-2-15 15,-7 1-13-15,-13 0-18 32,-3 1-28-32,-8 7-74 0,3 2-41 15,11 9-163-15,8 1-140 16,15 1 249-16</inkml:trace>
  <inkml:trace contextRef="#ctx0" brushRef="#br0" timeOffset="144706.03">17481 8710 1464 0,'2'0'138'0,"-3"3"117"16,-7 3-106-16,-9 5-16 15,-5 4-41 1,-1 4-43-16,6 4-13 0,13 2-28 15,4-4-7-15,13-5-7 16,7-4 0-16,8-9 5 31,3-3 1-31,11-4 10 16,0-5 6-16,-4-6 15 16,0-2 9-16,-13-3 12 15,-13 2 12-15,-11 3-3 16,-9-1-11-16,-22 5-29 15,-8 4-32-15,-9 10-50 16,-3 8-25-16,11 2-94 16,11 3-55-16,13-7 130 15</inkml:trace>
  <inkml:trace contextRef="#ctx0" brushRef="#br0" timeOffset="145273.33">18293 8565 990 0,'3'-1'222'0,"-6"1"147"16,-5 3-58-16,-5 4-40 15,-2 3-97-15,-3 2-32 16,-4 4-73-16,-1 4-20 15,-4 6-22-15,3 3-10 0,4 3-12 16,3 1-6-16,12-3-8 16,6-3-3-16,14-6-2 15,4-5 2-15,9-8 2 16,2-5 3-16,5-8 5 16,2-3 2-16,2-5 5 15,-3-3 2-15,-3 0 16 16,-4-1 11-16,-14 4 1 15,-5 3 2-15,-11 5-12 16,-5 6-12-16,-5 7-7 16,-2 4-4-16,5 6-6 15,5 1-3-15,11 0-1 16,6-3-1-16,14-1 2 16,5-5 2-16,3-3 4 15,-2-3 1-15,-9-5 3 0,-2-1 3 16,-7-4 2-16,-6-1 4 15,-3-3 5-15,-7-4 4 16,-7-5-1-16,-5-5-5 16,-11 2-11-16,-8 3-10 15,-9 8-31-15,-4 5-25 16,3 5-89-16,6 1-63 0,17 1-192 16,10 0 216-16</inkml:trace>
  <inkml:trace contextRef="#ctx0" brushRef="#br0" timeOffset="146106.5">18777 8712 1452 0,'12'13'115'16,"-4"1"64"-16,-8 4-117 16,-6 3 14-16,-2 1-41 15,0-3-7-15,3-8 11 16,2-2-7-16,4-9 2 15,3-1-2-15,1-5-14 16,6-2-6-16,0-2-3 0,4-4 9 16,1-1 12-16,0-1 4 15,4 5-2-15,-1 3-5 16,-1 7-16 0,-5 2-3-16,-5 3-4 15,-3 3-4-15,-5 2 0 0,0-1-2 16,7 2-3-16,1-3-4 15,5-3-8-15,5-2-1 16,-5-4 2-16,2-2 4 0,1 0 9 16,-7-2 3-1,4 3 5-15,0 3 0 16,-6 0-1-16,1 3 0 0,-6 2 0 16,-1 0 0-16,-1 2-1 15,-2-1 0-15,3 2-3 16,0-5-1-16,5 1-5 15,3 0-2-15,6-4 0 16,5 3 1-16,6-3 5 16,3-4 2-16,2 1 5 15,-1-2 2-15,0-3 2 16,1 2 2-16,-6-1 4 0,-5-1-1 16,-5 1-2-16,-7 2-3 15,1 3-4-15,-4 2 1 16,-4 7-1-1,6 5 0-15,-10 6-4 0,6 6-1 16,-7 4-6-16,-3 4-4 16,2 8-8-16,-2 1-34 15,-2 5 3-15,0-2-27 16,-7-5-2-16,-5-9 38 16,6-12 3-16,2-8 37 15,13-10 23-15,-5-4 15 0,9-12 26 16,1-5 15-16,3-14 35 15,9-4 9-15,-2-13 0 16,6-7-17-16,-2-18-48 16,0-1-25-16,5 14-28 15,-1 9-1-15,1 33 2 16,1 13-3-16,-1 15-3 16,3 6-2-16,1 10-5 15,-1 1 1-15,1 4 0 16,-5-1-1-16,-9-1-14 15,-7-3 3-15,-18 0 7 16,-9-3-1-16,-15-8-22 16,-1-1-28-16,-8-12-76 15,4-6-50-15,-8-11 104 16</inkml:trace>
  <inkml:trace contextRef="#ctx0" brushRef="#br0" timeOffset="149454.27">19202 5888 61 0,'-10'6'54'0,"-2"-1"51"15,3 0 42-15,1-1 26 16,4-2 12-16,1 0-17 16,3-2-30-16,0 0-25 0,0 0-54 15,2 0-20-15,-1 0-29 32,-1-1-5-32,0 0-1 0,0 0-2 0,0 0 0 15,1 0-2-15,-1 1 0 16,1 0 0-16,-3 4 0 15,1 0 0-15,-1 1 0 16,1 0 0-16,1-1 1 16,1-1 0-16,-1-2 1 15,2 0 0-15,-1-1 0 16,-1 0-2-16,1 0 1 16,-1 0 0-16,-1-1 0 15,-2-5 0-15,3 1-1 16,2 0 0-16,0-2-1 15,2 0-1-15,2 1 0 16,0 1 1 0,-1 0 0-16,-1 2 0 0,-2 0 1 15,-1 0 1-15,-1 0 0 0,0-1 1 16,-1-2-1-16,1 1 1 16,0-4 0-16,-1 1 0 15,0 1 1-15,0 1-1 16,-4 4 14-1,2 0 8-15,-2 2 25 0,2 1 14 0,2 2 15 16,1 1 6-16,3 3-4 16,3 3-4-16,-2 5-18 15,2 3-11-15,0 6-17 16,-1 4-8-16,2 8-11 31,-1 1-2-31,2 0-6 0,1-2 0 0,3-8-1 16,-1-4-1-16,-2-9-12 15,1-8-24 1,1-7-81-16,1-10-68 0,0-10 94 16</inkml:trace>
  <inkml:trace contextRef="#ctx0" brushRef="#br0" timeOffset="149642.63">19203 5696 1039 0,'-12'1'148'15,"0"4"118"-15,1 3-65 16,3 0-77-16,1-1-49 31,5-4-53-31,1-4-12 16,5-7-28-16,6-2-46 16,6-2-219-16,5 2 179 0</inkml:trace>
  <inkml:trace contextRef="#ctx0" brushRef="#br0" timeOffset="149991.96">19373 5848 909 0,'5'17'93'0,"-2"1"54"16,2 2-67-16,6 4-10 16,-3 4-28-16,-3 3-13 15,2-1 4-15,7-4-27 16,-21-3-2-16,18-13 1 15,-8 0 1-15,-7-10 2 16,12-5 0-16,-8-8 1 16,5-4-1-16,-5-8 10 15,0 0 9-15,-5-3 12 0,-3-3 3 16,9 3-9-16,3 2-1 16,3 10 8-16,7 6 7 15,0 11 9-15,3 4-2 16,1 8-15-16,-1 2-8 15,-1 3-12-15,0 1-6 16,1-2-8-16,2 0-1 16,-5-3-1-16,0-1-10 0,-4-1-72 15,-1-2-75 1,-2-3 80-16</inkml:trace>
  <inkml:trace contextRef="#ctx0" brushRef="#br0" timeOffset="150146.28">19852 5942 1127 0,'3'1'80'0,"0"-4"16"16,6-2-13-16,2-6-63 16,4-2-19-16,7-4-71 15,-3-2-93-15,3 3 92 16</inkml:trace>
  <inkml:trace contextRef="#ctx0" brushRef="#br0" timeOffset="150634.46">20066 5859 909 0,'-11'11'101'0,"-2"2"65"16,-1 1-21-16,0 4-39 15,0 1-15-15,4 3-20 16,6-1-19-16,8-6-31 15,6-4-11-15,8-6 7 0,5-5 0 16,4-7 4-16,2-3 5 16,-2-4 6-16,-2 0 6 15,-5-2 9-15,-10 1 2 16,-10-1-13-16,-8 0-6 16,-12-1-14-16,-2 0-8 15,-2 3-8-15,0 4-3 16,7 6-4-16,4 4-2 0,9 3-4 15,4 2-2-15,10 6-5 16,8 2 0-16,12 4 3 16,6 1 2-16,3 2 8 15,-2-1 4-15,-7 1-27 16,-1 0-4-16,-14-7 1 16,-5-4 3-16,-10-6 33 15,-7-7 5-15,-1-6 1 16,-2-3-1-16,-1-5-3 15,-1-3 0-15,11 0 4 16,1 1 3-16,8 4 0 16,6 3-2-16,3 2-7 15,5 3-4-15,2 0-38 16,2 3-44-16,8 2-121 0,-1-2-82 16,7 4 147-1</inkml:trace>
  <inkml:trace contextRef="#ctx0" brushRef="#br0" timeOffset="151375.45">20672 5833 484 0,'1'2'168'16,"-8"-2"171"-16,0 4-53 16,-18-2-100-16,-7 1-43 0,-2 3-58 15,0 6-22-15,9 5-29 16,4 2-12-16,9 6-21 16,7-2-4-16,10 0-17 15,4-5-1-15,11-4 4 16,1-2 3-16,8-9 16 15,2-3 3-15,-4-9 2 16,-1-3 0-16,-9-11 4 16,0-3 11-16,-3-10 17 15,-11-6 7-15,1-13 6 16,-4-6-11-16,-4-6-19 16,6 2-6-16,-9 15-3 15,4 13 1-15,-2 24-1 16,-3 10-3-16,-1 19-11 0,-8 12-3 15,6 19-2-15,1 3 2 16,12 6 3-16,-2-1 0 16,14-8 1-16,12-3 1 15,-7-7 1 1,13-7 0-16,-2-7 0 0,-3-5 2 16,9-12 2-16,-3-5 0 0,3-10 2 15,-4-7 1-15,-4-4 0 16,-3-2 2-16,-11-2 7 15,-7 3 3-15,-10 1-1 16,-4 7-1-16,-10 11-10 16,-5 3-4-16,-2 11-2 15,-1 6-2-15,6 2-1 16,8 1-1-16,10-2 1 16,4-5 1-1,14-3 3-15,5-4 0 0,8-1 0 16,9-3 1-16,7 1-3 15,2 1-1-15,-6 3 1 16,-5 2-1-16,-17 0-1 16,-6 1 2-16,-9-3-2 15,-3 0 0-15,0-1 0 0,-4-3 2 16,-8-1 0-16,-1-1 2 16,-4-6 1-16,0-2 1 15,4-9 3-15,9-2 7 16,4-3 3-16,9-2 2 15,18 2 7-15,-1 3-8 0,4 3-3 16,2 2-5-16,-4 4-9 16,-1-2-21-16,2-1-132 15,1-2-131-15,-1 0 145 32</inkml:trace>
  <inkml:trace contextRef="#ctx0" brushRef="#br0" timeOffset="152145.02">22104 5803 858 0,'0'2'138'0,"-2"-2"110"0,0-1-49 16,-2 0-76-16,2-2-26 15,-3-3-22-15,-1 3-3 16,-6 4-20-16,-4 3-12 16,-12 15-22-16,-8 7-11 15,-6 8-7-15,3 4-2 16,14-2 0-16,14-1 0 0,20-12 1 16,13-5 1-16,12-10 6 15,3-6 4-15,-1-8 5 16,1-2 9-16,-7-6 19 15,-3-1 4-15,-1 0 3 16,-7-2-11-16,-6 4-20 16,-1 6-10-16,-15 8-9 15,-1 9 0-15,-5 9-1 16,0 1 0-16,10 0 1 16,3-5 1-16,12-4 2 15,8-5 0-15,7-6 1 16,3-3 1-16,5-7 0 15,1 2 1-15,-15-4 9 16,-5 1 9-16,-15-3 8 16,-17-1-1-16,-14 2-12 15,-8 1-12-15,-9 6-11 16,1 3-3-16,7 3-26 0,6 2-24 16,11-3-81-16,6 0-83 15,15-1 120-15</inkml:trace>
  <inkml:trace contextRef="#ctx0" brushRef="#br0" timeOffset="152616.93">22527 5943 833 0,'-2'7'151'16,"0"2"161"-16,-6 0-203 15,3-1 24-15,0 3-55 16,-4-1-1-16,4-1-26 15,4-1-14-15,0-6-12 16,1-1-6-16,1 0-8 16,-1-1-5-16,6-4-3 15,-5-4 12-15,8-6 15 16,-1-2 7-16,3-2 17 16,6-1-8-16,0 2-13 15,3 4-4-15,-4 5-12 16,0 6-3-16,-6 7-4 15,-3 5-5-15,0 7-5 0,-5 0 0 16,2 2 0-16,3-1-1 16,2-4-3-16,1-3 0 15,1-5 0-15,-2-4 1 16,3-4 4-16,1-5 1 16,5-7 2-16,8-1 1 15,-4-3 2-15,6 0 4 16,-7 4 11-16,-11 2 4 0,4 9 2 15,-10 3-4-15,-3 11-13 16,6 5-4-16,-6 5-7 16,4 2 1-16,5-1-22 15,-1-3-32-15,7-3-103 16,1-4-139-16,8-4 162 16</inkml:trace>
  <inkml:trace contextRef="#ctx0" brushRef="#br0" timeOffset="153215.45">23101 5937 1057 0,'-10'18'103'0,"-1"4"66"16,-4 6 22-16,2 2-56 0,2-1-28 16,5-6-50-16,3-9-26 15,3-8-9-15,3-4-1 16,4-12-1-16,0-2-2 15,2-9-10-15,0-4-2 16,4 1-2-16,-3-1 0 16,4 1 5-16,-2 2 1 15,5 8 7-15,-3 6 5 0,-3 13-1 16,1 7-2-16,-12 8-8 16,0 3-5-16,0 0-4 15,-3-3 0-15,12-6 1 16,4-2-1-16,7-9 1 15,3-5-1-15,1-3-1 16,-6-7 1-16,2-2 5 16,-3-2 2-16,-1-5 1 15,2 0 0-15,-3 3-3 16,1 6 8-16,-6 9 1 16,-2 6 0-16,-6 13-6 15,-6 4-10-15,1 2-1 16,-2 1 0-16,6-8 3 15,8-5 3-15,6-6 1 0,7-6 1 16,1-4 1-16,5-1 0 16,0-3 2-16,0-2 3 15,-1-2 2 1,-5 1 0-16,-2 5 5 0,-10 6 0 16,-3 15-3-16,-4 6 1 15,-7 9-8-15,4 5-5 16,0-5 0-16,8-2-1 15,9-9-7-15,3-5-31 0,5-10-121 16,-1-9-62-16,8-5 99 16</inkml:trace>
  <inkml:trace contextRef="#ctx0" brushRef="#br0" timeOffset="153340.67">23710 5705 1555 0,'-17'7'45'0,"-2"-4"-16"16,1-5-22-16,14-4-64 16,0-7-80-16,14-5 79 15</inkml:trace>
  <inkml:trace contextRef="#ctx0" brushRef="#br0" timeOffset="153545.58">23935 5580 1467 0,'2'55'221'16,"-2"-12"-93"-16,-7 11-30 15,-3 2-37-15,-6-1-36 16,0 5-1-16,-2 2-12 16,4-2-4-16,4-8-1 15,4-1-13-15,6-16-117 16,0-9-208-16,8-1 191 15</inkml:trace>
  <inkml:trace contextRef="#ctx0" brushRef="#br0" timeOffset="153734.2">23775 5844 1272 0,'-7'-9'121'0,"9"2"84"16,3 6-98-16,12 1-3 15,12 3-31 1,12-1-7-16,9-1-18 0,15-1-26 16,2-1-50-16,4-1-184 0,-2 2 145 15</inkml:trace>
  <inkml:trace contextRef="#ctx0" brushRef="#br0" timeOffset="-81959.27">18749 4398 699 0,'-14'2'43'0,"-4"0"51"0,-1-2-24 15,0-2 43-15,-2-3 19 16,0-3 10-16,1-2-4 16,-2-2-37-16,-6 2-13 0,-9 3-32 15,-8 3-17-15,-11 6-22 16,-3 5-8-16,4 7 7 31,0 3 5-31,4 10-5 0,3 6 1 0,-5 7-15 16,0 6-2-16,-1 5 1 15,-2 4-2 1,9 8 0-16,4 4-1 0,9 3 1 16,2 0-1-1,8-4 0-15,4 2 0 16,6 0-1-16,3-1 1 0,6-2-4 16,12 0 0-16,9-10 0 15,10-4 0-15,11-10 4 16,3-5 0-16,20-4 0 0,7-4-1 15,16 0 2-15,-1-4 2 32,-2-6 1-32,2-2 1 15,7-8 0-15,6-5-2 0,-4-7-1 16,-1-2 1-16,0-6-1 16,3 0 2-16,2-3 4 15,-3-2 1-15,-9-1 4 0,0-2-2 0,0 0 0 16,-2-2 2-16,-13-8 10 31,-9-1 1-31,-11-7-5 0,-4-5-4 0,1-2-10 31,-3-5 3-31,-5-4 4 0,-4-2 1 16,-13-5 3 0,-3 0-4-16,-15-4 1 15,-7-3-1-15,-6-3-3 16,-5-1 1-16,-5 4 13 15,0 7 8-15,-11 12 12 0,-7 6 4 16,-13 7-19-16,-4 6-7 16,-27 1-12-16,-15 3-5 15,-16 7 1-15,-12-1-3 16,-16 11-3-16,4 1-2 16,-24 8-61-16,-7 7-45 15,8 13-229-15,-21 16 191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5:31:18.04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8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3-30T15:56:38.444"/>
    </inkml:context>
  </inkml:definitions>
  <inkml:trace contextRef="#ctx0" brushRef="#br0">3565 2772 730 0,'-29'-5'70'16,"3"-1"60"-16,4 4-91 15,0 1-21-15,-3 1-19 16,-5 2 36-16,-1-1 40 0,1-2 10 15,5-2 13-15,1-1-35 16,11-1-40-16,7 1-13 16,13-1-10-16,6-2-1 15,13-2-2-15,4-5 5 16,6-1 18-16,3-1 7 16,6-4 9-16,3 2-4 15,17-4-16-15,11-1-7 16,12 1-9-16,5-1-1 15,7 1-2-15,6 1-1 0,12 1-1 16,2 0 0-16,19 3 0 16,-1 1-1-16,6 0 0 15,16 2 0-15,-1 2-1 16,7 0 0-16,17 3 0 16,-3 1 1-16,13 4 12 15,2 3 8-15,12 4 12 16,4 2 6-16,12 3 1 15,8-1-2-15,8-2 4 16,14-2-4-16,3-3-11 0,11-2-3 16,8-2-11-16,-5 1 0 15,12 1-16-15,-10 2-125 16,1 0 91-16</inkml:trace>
  <inkml:trace contextRef="#ctx0" brushRef="#br0" timeOffset="65368.68">1813 6738 563 0,'-1'-3'74'0,"-2"3"69"0,3 1-33 16,0 5-32-16,0 2 0 15,4 0-3-15,1 0-8 0,8-1-18 31,6 0-14-31,13 0-22 0,11-1-6 0,18-2-5 32,6 0-2-32,6 0-2 0,5-2 0 0,16-2-2 15,5-2 0-15,15-4 4 16,6-2-5-16,13-1 8 31,-2 0 5-31,12 0 4 16,9-1 11-16,-8-4 47 15,13 0-5-15,8-3-9 0,-10 2-6 0,9 4-50 16,-7 1 0 0,-18 1 2-1,4 2 0-15,-13-2-1 0,-12-1 0 16,-7-5 1-16,-5 0 0 16,-11-4 1-16,-2-2 1 15,-16 6 0-15,-12-2 2 16,-23 3 1-16,-7 3 2 15,-12 3 3-15,-7-1 4 16,-15 2 5-16,-4 0 0 16,-14-2-2-16,-10 0-4 15,-11-3-5-15,-12 1-2 0,-26-2-3 16,-10 1-1-16,-14 3 0 16,-6 2-2-16,-17 6-2 15,-5 3 0-15,-16 7 0 16,-16 5 0-16,4 5 0 15,-9 0 1-15,-10 2-1 16,8-1-2-16,-14-3 1 16,10 0 1-16,13-6 2 15,-1-1 0-15,31 1-15 16,2 1-13-16,18 3-12 16,7 1-8-16,17 2 5 15,12-2 12-15,29-1 11 0,18-1 5 16,26-4 6-1,18-1-1-15,44-7 19 0,20-2 15 16,43-13 37-16,30-5 2 16,22-13-18-16,22-4-17 15,28-2-29-15,5-1-27 16,34 0 17-16</inkml:trace>
  <inkml:trace contextRef="#ctx0" brushRef="#br0" timeOffset="124154.17">8007 11285 405 0,'-2'-5'109'0,"0"-2"122"15,2-2-13-15,3 0-35 16,2 4-22-16,5 3-50 15,6 3-26-15,10 9-33 16,5 0-12-16,15 4-17 16,2-1-8-16,19-6-13 15,15-4-3-15,26-10-2 16,9-7-6-16,15-7-158 0,7-5 120 16</inkml:trace>
  <inkml:trace contextRef="#ctx0" brushRef="#br0" timeOffset="134400.44">8286 12200 271 0,'-8'6'43'16,"-2"0"46"-16,2-2-22 16,0-1 2-16,2-1 29 0,2 0 12 15,-2 1 10 1,4 1-1-16,4 2-13 0,4 2 0 15,10 3-4-15,4 1-2 16,22 2-14-16,12-1-14 16,30-4-27-16,9-4-17 15,11-5-15-15,10-4-6 16,8-6-6-16,-3-2 2 0,13-2 4 16,0 3-42-16,-4 3 27 15</inkml:trace>
  <inkml:trace contextRef="#ctx0" brushRef="#br0" timeOffset="151622.06">12599 4306 217 0,'-5'3'69'0,"1"4"34"16,-2 1 62-16,4-1 47 0,-2 1-8 16,5-1-34-1,5-2-11-15,9-3-32 0,5 1-10 16,8-4-16-16,7 1-13 16,14 1-31-16,9 0-16 15,7 2-23-15,1 0-6 16,-4-3-10-16,0 0-1 0,10-1 0 15,9-1-1-15,2 0 0 16,-4 2 0-16,-2 3 0 16,-4 2 0-16,13 0 0 15,7 0-1-15,0-3-1 16,3 1-1-16,6-3-1 16,4 4 1-16,1-1-1 15,2 0 2-15,-3 8-1 16,-2 0 4-16,2 7 5 15,0-1 1-15,6-5 1 16,4-3-2-16,11-9 0 16,7-3 0-16,3-9-1 15,-3-2 0-15,15-2 0 16,1 1-1-16,-12 2 0 0,2 2-1 16,-5 5-3-16,-9 3-1 15,-2 5 1-15,1 1 0 16,-8 1 1-16,-2-4 1 15,8-2 10-15,5-3 15 16,-7-6 9-16,4-1 3 0,1-1-8 16,-7-3-14-16,-9 3-5 15,-9-1 13 1,-24-2-194-16,-10-2 131 0</inkml:trace>
  <inkml:trace contextRef="#ctx0" brushRef="#br0" timeOffset="179602.5">13798 5387 160 0,'1'1'47'16,"-1"2"38"-16,-1 0 3 16,-4 4 19-16,2 0 16 15,-1 0 49-15,4-1-1 16,5-5-15-16,5-2-9 16,13-5-20-16,3-2-18 0,21-4-20 15,11-2-4-15,36 4-19 16,10 0-9-16,30 5-24 15,18 3-17-15,0 2-15 16,14 2-2-16,-2 5-1 16,-16 2-70-1,-7 10 53-15</inkml:trace>
  <inkml:trace contextRef="#ctx0" brushRef="#br0" timeOffset="181860.05">14021 6178 344 0,'0'7'96'0,"0"4"100"16,3 3-10-16,10 3-11 16,6 3-17-16,20-2-36 15,8-2-22-15,9-5-48 16,5-6-19-16,11-9-21 15,13-5-5-15,21-11-5 16,3-2-2-16,4-5 0 16,-5 1 1-1,-5 4-128-15,-4 1 95 0</inkml:trace>
  <inkml:trace contextRef="#ctx0" brushRef="#br0" timeOffset="182446.81">14470 6995 223 0,'-1'3'12'0,"-2"2"6"15,2 0-14-15,-2-3-3 16</inkml:trace>
  <inkml:trace contextRef="#ctx0" brushRef="#br0" timeOffset="182635.22">14492 7367 768 0,'-12'28'45'0,"0"-4"50"0,9-8-155 15,-1-5-26 1,2-9-18-16,1-2-18 0,2-1 85 16</inkml:trace>
  <inkml:trace contextRef="#ctx0" brushRef="#br0" timeOffset="182746.29">14442 7893 967 0,'-1'16'41'16,"0"-2"-49"-16,2-3-11 16</inkml:trace>
  <inkml:trace contextRef="#ctx0" brushRef="#br0" timeOffset="182903.65">14402 8473 930 0,'1'17'197'16,"3"-1"-248"-1,-3 2 57-15</inkml:trace>
  <inkml:trace contextRef="#ctx0" brushRef="#br0" timeOffset="194842.52">16857 10042 599 0,'-5'17'94'0,"-3"-1"77"16,-4-2-16-16,-4-4-55 16,0-3-17-16,3-7-22 15,-2-5-5-15,9-9-5 16,-3-3 1-16,9-6 0 16,9 0-6-16,0 0-4 15,8 2 0-15,0 5-5 16,2 2-2-16,4 8-12 15,3 5-6-15,0 7-8 16,1 5-2-16,0 4-1 0,-1-1 3 16,-2 1 5-16,1-2 9 15,-1-3 23-15,0-3 9 16,0-7 17-16,-4-3-2 16,2-6-12-16,-1-2-7 15,-3-7-18 1,-5-2-12-16,1-5-14 0,-6 1-5 15,2-1-21-15,6 1-33 16,-2 3-122-16,0 1-131 0,0 7 160 16</inkml:trace>
  <inkml:trace contextRef="#ctx0" brushRef="#br0" timeOffset="195143.86">17487 9794 530 0,'-4'1'138'0,"-1"-1"117"15,-3 3-26-15,-1-1-7 16,0 5-27-16,1 3-23 0,2 3-55 15,1 1-31 1,4 6-49 0,-3 1-16-16,4 5-18 0,2 1-3 0,3 1-36 15,2-2-49-15,3-6-222 32,1-2 183-32</inkml:trace>
  <inkml:trace contextRef="#ctx0" brushRef="#br0" timeOffset="195476.55">17699 9809 536 0,'-1'12'101'0,"-1"3"85"16,-1 5-74-16,2 4-2 15,0-1-34-15,1 1-7 16,9-4-28-16,0-2-9 16,3-10 7-16,4-6 12 15,-3-10 18-15,2-7 7 0,0-5 4 16,-1-1-3-16,-5-1 9 16,0-1 3-16,-7 0-11 15,-3 3-8-15,-9 0-30 16,-2 3-12-16,-5 7-24 15,-2 2-6-15,0 10-48 16,-5 5-40-16,3 5-155 16,1 2-184-16,8 2 242 15</inkml:trace>
  <inkml:trace contextRef="#ctx0" brushRef="#br0" timeOffset="195798.52">17962 9785 1028 0,'-7'1'69'15,"-1"2"38"-15,1 2-11 0,3 2-3 16,2 2-15-16,5 3-20 16,4 1-19-16,9-1-20 15,7 1-5-15,8-5-7 16,4-2 7-16,3-6 32 15,-4-3 20-15,-5-7 33 16,-5-3 3-16,-7-1-10 16,-5 1-11-16,-10-3-17 15,-5 2-14 1,-14 3-22-16,-5 2-12 0,-15 6-24 16,-8 3-17-16,-9 10-59 15,1 4-50-15,7 5-199 16,8 3 190-16</inkml:trace>
  <inkml:trace contextRef="#ctx0" brushRef="#br0" timeOffset="197237.66">17471 10352 251 0,'-2'3'97'0,"-1"2"120"15,2 0-32-15,-4-1-36 16,3 1-17-16,2-1-32 15,2 0-10-15,3 0-14 16,0 1-7-16,1-2-23 16,1 0-9-16,5-1-9 15,2-2 7-15,9-4 29 16,1-1 11-16,1-4 13 16,-1-2-4-16,-3-1-20 15,-6 0-8-15,-9-2-16 16,-3 2-7-16,-11 1-10 0,-4 1-4 15,-13 3-9-15,-5 1-3 16,-2 6-7-16,-1 2-4 16,5 8-2-16,3 4-1 15,5 6-1-15,1 6 1 16,9 2 2-16,2 3 0 16,8 2 3-16,0-3 0 0,8-3 1 15,2-3 0 1,7-7 1-16,0-2 1 0,1-8 1 15,3-4 4-15,0-7 8 16,3-5 3-16,1-7 4 16,-3-4-1-16,1-1 2 15,1-2-2-15,-5 1-7 16,3 0-5-16,-6 4-6 16,-5 5-3-16,-4 7 1 15,-6 5 1-15,4 0-1 16,-4 4-2-16,3 6 1 15,1 3-2-15,-2 2 1 16,3-1 1-16,2-2 1 0,-2-3 0 16,3-4 0-16,0-2 0 15,0-4 3 1,2-3-1-16,1-2 0 0,0-2 1 16,3 4-2-16,1 4 0 15,-1 3-1-15,1 2 1 16,0 2-2-16,-2-1 1 0,6-3 0 15,-3-3 0-15,4-8 2 16,-1-3 0 0,-1-8 0-1,3-1 1-15,-9-5 0 0,1-4 0 0,-4-5 1 16,-1-4 1-16,-7-7 4 16,-2 0 6-16,-2 4 5 15,-2 9 3-15,2 17 2 16,-2 12-5-16,0 20-7 15,-1 10-5-15,5 15-8 16,0 1-1-16,6 6-2 16,3-5-3-16,1-2-72 15,3-1-63-15,1-5 76 16</inkml:trace>
  <inkml:trace contextRef="#ctx0" brushRef="#br0" timeOffset="197650">18008 10353 1176 0,'10'-9'99'0,"6"1"64"15,5-1-7-15,6 4-27 16,1 0-7-16,2 2-25 16,-1 2-26-16,0 2-35 15,-5 3-15-15,-2 5-17 16,-4 2-1-16,-9 4-6 15,-1 0-9 1,-7 0-16-16,-2 0-7 0,-5-5-4 16,1-2 8-16,1-8 18 15,2-5 9 1,2-11 17 0,0-4 6-16,5-6 11 15,4 0 6-15,6 5 5 16,2 1-3-16,3 10-10 0,1 1-6 15,1 8-12-15,3 3-4 16,-1 4-2-16,0 4-2 16,-7 7 0-16,1 2 0 15,-9 6-1-15,0 1 1 0,-3-2-17 16,-2-2-20-16,2-8-70 16,2-5-46-16,5-13 78 15</inkml:trace>
  <inkml:trace contextRef="#ctx0" brushRef="#br0" timeOffset="197806.14">18534 10028 1136 0,'-32'24'78'0,"-1"-3"40"0,4-3-65 15,8-7-167 1,4-6 82-16</inkml:trace>
  <inkml:trace contextRef="#ctx0" brushRef="#br0" timeOffset="198348.8">18676 10229 940 0,'10'-1'108'0,"3"-3"67"15,-3-3 18-15,6-3-54 16,0-4-16-16,-1-3-18 16,2 1-8-16,-7 1-2 15,-3 0-5-15,-8 6-19 16,-7 1-9-16,-12 9-19 16,-5 5-12-16,-3 13-20 15,2 8-11-15,2 7-8 16,3 6 2-16,6 1 3 15,5 0 3-15,9-4 0 16,6-6-3-16,12-11-1 16,4-7-4-16,12-13 4 0,5-6 2 15,9-10 3-15,-1-4 10 16,1-3 10 0,-4-5 9-16,-14 1 17 0,-4-2 0 15,-14 0-7-15,-3 4-9 16,-2 7-21-16,-6 7-2 0,1 11-5 31,3 1-1-31,0 10-2 0,5 4-2 0,-2 3 0 16,5 1 1-16,4 0 1 15,5 1 2-15,3 4 0 16,-3 2 2 0,-1-1 1-16,-7 0 1 0,-12-1 4 15,-7 0-1-15,-11-5 1 16,-7-3-1-16,-6-4-4 0,-1-4-2 15,-13-6-25-15,-4-3-28 32,-11-10-104-32,-8-5-57 0,9-9 106 15</inkml:trace>
  <inkml:trace contextRef="#ctx0" brushRef="#br0" timeOffset="-213174.04">15562 5367 268 0,'0'6'41'16,"0"-1"36"-16,1 0 4 15,0-2 9-15,2-3 28 0,-3 0 10 16,1 0-26-16,1 0-18 16,-2 0-35-1,1 1-15-15,-2 3-15 0,-1-1 5 16,2 2 13-16,2 1 9 16,4-2 15-16,1 0 2 15,5-2 4-15,4-1 2 0,8-1-1 16,6-1-3-16,11-1-11 15,11 1-7-15,16-1-14 16,1 0-7-16,6-1-5 16,-1-3 6-16,8-5 20 15,12-3 8-15,6-6-4 16,2-3-8-16,4 0-26 16,-3 0-8-16,-4 8-5 15,-3 3 0-15,-20 6 0 16,-11 3-15-16,-17 4-95 15,-6 3-131-15,-16 7 130 0</inkml:trace>
  <inkml:trace contextRef="#ctx0" brushRef="#br0" timeOffset="-212436.61">15562 6175 392 0,'1'3'56'0,"3"1"77"31,-1-2 3-31,6 0 22 0,3-1 3 0,10-1-12 16,8-3-17-16,17-2-27 15,14 1-11-15,22-3-29 16,6 0-15-16,20-2-25 16,10-4-8-16,8 1-10 15,9 1-2-15,11 1-4 16,-8 1 0-16,-5 5 1 16,5 1 0-16,-16 4 1 0,-9 3 1 15,-16 4-75-15,-13 1-63 16,-21 0-203-16,-7 0 173 15</inkml:trace>
  <inkml:trace contextRef="#ctx0" brushRef="#br0" timeOffset="-211853.97">15617 7051 637 0,'-5'5'116'0,"-3"0"109"15,-1-1-38-15,-1 0-60 16,0-2-28-16,-1-2-42 16,3-1-16-16,2-1-16 0,1-2-5 15,10 3-4-15,3-3 4 16,13 0 7-16,10 0 6 16,27 0 7-1,21-1-3-15,21-1-10 16,15 0-3-16,21-3-5 0,4 2-2 15,1 0 1-15,6 0-1 0,-9 3-2 16,-8 1-1-16,-1 4 0 16,-9 2-5-16,-18 4-2 15,-11 2-18-15,-22 3-114 16,-15 2-119-16,-24 9 126 31</inkml:trace>
  <inkml:trace contextRef="#ctx0" brushRef="#br0" timeOffset="-211408.13">15592 7736 966 0,'17'-4'77'16,"7"-3"45"-16,9-2-27 15,14 0-1-15,13 3 0 16,15 3 22-16,0 1-2 16,13 2-14-16,2 1-10 15,21-1-27-15,8-3-16 16,7-7-20-16,6-2-6 0,-11-5-12 15,2 2 0-15,0 3-4 16,-7 3-12-16,-10 8-175 16,-10 6 131-16</inkml:trace>
  <inkml:trace contextRef="#ctx0" brushRef="#br0" timeOffset="-205513.08">2237 9754 365 0,'0'-6'52'0,"-2"1"61"0,-1 1-37 0,-3 3 1 16,0-1 15-16,1 1 2 0,-1 0-11 16,1-1-7-1,1 2-16-15,4 0-6 0,0 1 5 32,-1 3 8-32,6-1 18 15,1 2 8-15,5 0-1 16,3 2-3-16,9 0-16 15,8 3-11-15,12 1-25 16,7 0-12-16,9-1-20 16,3-3-1-16,-2-7 6 15,-1-4 2-15,3-3 6 16,0-2 2-16,5-3-5 16,-3 3-2-16,-10-2-3 15,-13 2 9-15,-23 6 17 16,-8-1 7-16,-20 2 0 15,-8 2-8-15,-28 4-19 0,-11 1-8 16,-17 4-2-16,-3 1-4 16,2 0-4-16,-4-1-2 15,-3-3-5-15,4 1-1 16,10-3 2-16,10 1 2 16,25-2 1-16,6 0 0 0,17 0-1 15,10-3-2-15,0 1-2 16,12 0 1-16,13 0 5 15,9-1 4-15,22-1 11 16,8-1 3-16,13-3 3 16,1-1 0-16,-7-4-4 15,-4 0-2-15,-9 2-2 16,1 0-1-16,-15 4 1 16,-10 1 2-16,-19 3 5 15,-17 2 1-15,-25 4 0 16,-6-1 0-16,-22 3-5 15,-3 0-1-15,-6-2-14 16,-5 0-9-16,-3-3-10 0,-4-3-2 16,4 1 7-16,11 2 4 15,19 1 4-15,14 4-1 16,19 1-4-16,8 2-1 16,18 3 3-16,10-2 8 15,24-2 16-15,9-1 8 16,15-6 8-16,0 0-5 15,-8-4-6-15,-3-2-3 0,-11-1-4 16,-4 3-1-16,-11 1 2 16,-11 0 2-16,-21 3 7 15,-14 1 0-15,-25 2-3 16,-9 2-5-16,-15 2-10 16,-4-1-3-16,-7-2-6 15,0-2 0-15,2-3-1 16,9 0-1-16,23 0-6 15,14 1-3-15,34 2-2 16,15-1 2-16,20-3 8 16,10-2 4-16,9-9-16 15,4-2-57-15,6-6 51 16</inkml:trace>
  <inkml:trace contextRef="#ctx0" brushRef="#br0" timeOffset="-193446.69">15813 5370 252 0,'-6'-1'68'15,"1"1"60"-15,-5 2-43 16,0-1-14-16,2 0 23 16,2-1 16-16,6 0-2 15,4-1-3-15,6 0-38 16,6 1-13-16,8 0 3 15,3 1 5-15,11 1 14 16,-1-1 4-16,4 3-8 16,5 1-9-16,3-1-16 0,8 3-8 15,9 0-12-15,8-1-4 16,0-2-9-16,-2-2-2 16,-11-3-2-16,-5-4-1 15,-5-1 2-15,2-1 1 0,-5 1-1 16,-3-4 1-16,-18 3-3 15,-5 1 0-15,-21 2-4 16,-10 3-3-16,-21 1-3 16,-11 2-3-16,-18 3-1 15,-4-3 0-15,-4 2-11 16,-7-2-10-16,-10-2-24 16,-4 1-4-16,0-1 6 15,9 0 11-15,25 3 23 16,8 1 6-16,19 0 3 15,7-1 1-15,16 0 1 16,8 0 0-16,19-1 3 0,4-1 2 16,23-2 13-16,13-2 5 15,26-3 16-15,11-3 8 16,-8-2 12-16,1-1 3 16,-12 0-7-16,-2 0-6 15,-6 4-18-15,-10 0-8 16,-18 3-7-16,-16 3-1 0,-17 0 1 15,-8 2 1-15,-20 2-3 16,-10 2 0-16,-26 4-6 16,-12 1-2-16,-12 2-2 15,-2 1-3-15,-1-1-10 32,-1 2-5-32,-4-3-11 0,-1-2-3 15,14-1 2-15,12-4 4 0,25-2 11 16,12-1 4-16,21-3 7 15,10-1-1 1,23 0 1-16,14 0 0 0,34 3 5 16,14 1 5-16,9 0 9 15,6 2 7-15,-4 0 9 16,-7 0 1-16,-9 3-2 0,-17 0-6 16,-31 1-8-16,-13 0-4 15,-26 0-38-15,-11 1-60 16,-37 5 50-1</inkml:trace>
  <inkml:trace contextRef="#ctx0" brushRef="#br0" timeOffset="-177291.76">2266 10681 395 0,'-1'3'83'15,"-2"-2"83"-15,1-1-44 16,1-3-13-16,0-2 8 15,1 1 2-15,0-1-27 16,3 1-14-16,3 1-33 16,3 2-13-16,6 2-16 15,5 3-2-15,12 3 9 16,5 1 4-16,6 2-1 16,4 0 7-16,-2-2-7 15,1-2-5-15,-5-6-1 16,-2-4-9-16,-7-8-2 15,-3-1 0-15,-4-1 0 16,-6-1 2-16,-11 5 5 16,-6 0 3-16,-12 9-3 0,-8 5-1 15,-14 10-7-15,-5 6-4 16,-16 5-2-16,-3 0-1 16,-16-5-1-16,-1-4-1 15,4-9-7 1,9-5-1-16,24-6 0 0,7-1 2 0,18-1 3 15,5 0-2 1,12 2-2-16,5 1-2 0,13 3 0 16,10 3 0-16,17 0 2 15,7 0 1 1,15-5 2-16,-1-5 2 0,-9-4 5 16,-4-1 8-16,-16 1 6 15,-3 4 3-15,-13 5 0 16,-7 3-1-16,-17 5 4 15,-7 2 1-15,-19 6-1 16,-7 0-3-16,-10-1-10 16,-4-2-3-16,-7-3-4 15,-5-3-2-15,-7-4-2 0,2-1-1 16,18-3-2-16,6-1 0 16,25-2-4-1,11 1-1-15,15-1-1 0,11 1-1 16,14 2 13-16,7 0 7 15,4-1 5-15,0 0 3 0,-5-2-7 16,-3 1-1 0,-15 2 2-16,-7 3 1 15,-14 6 7-15,-7 2 1 0,-19 5-1 16,-8-1-6-16,-18-2-27 16,-7-2-11-1,-13-8-11-15,-4-5-1 16,11-6 12-16,7 2 7 0,24 2 5 15,11 4-25 1,15 5-217-16,9 4 177 16</inkml:trace>
  <inkml:trace contextRef="#ctx0" brushRef="#br0" timeOffset="-99370.53">13967 4832 248 0,'-7'-2'66'0,"2"-2"70"0,-1-1-28 16,6-3-40-16,3-1-9 0,2-2-25 31,3 1-7-31,0-4 0 0,1-3 10 16,2-1 21-16,1 0 6 0,4 2-4 15,-3 7-10-15,-1 9 7 16,-7 7 8-16,-14 20 6 16,-12 8-2-16,-20 18-29 15,-8 4-14-15,-15 6-16 16,-11-2-3-16,-5-3-2 15,4-4 0-15,17-16-7 16,15-11-10-16,31-24-11 16,13-11-3-16,24-21 2 15,13-10-11-15,34-12-7 16,10-4-1-16,13-2 6 0,3 0 16 16,4 3 16-16,1 2 1 15,-11 11 3-15,-11 4 1 16,-27 18 19-16,-10 8 9 15,-24 20 51-15,-14 12 11 16,-29 23-12-16,-15 9-7 16,-23 15-49-16,-13 3-12 0,-13 3-6 15,-1-4-6-15,17-10-34 16,20-10-15 0,29-24-20-16,17-14 4 0,24-26 28 15,15-13 15-15,25-15 18 16,17-7 0-16,10 2 1 15,2 1 0-15,-4 9 14 16,-6 5 6-16,-8 8 11 16,-6 9 3-16,-24 13-9 15,-14 7 2-15,-34 16-1 16,-15 5-1-16,-21 11-2 16,-7 3-6-16,6-3-8 15,7-4-4-15,24-14-8 16,15-11-2-16,30-17-2 0,15-10 0 15,29-10 19 1,6-1 10-16,1 4 16 16,-7 5 2-16,-18 14-10 0,-8 7-8 15,-19 19-11-15,-11 12-2 0,-26 19-153 16,-13 12 112-16</inkml:trace>
  <inkml:trace contextRef="#ctx0" brushRef="#br0" timeOffset="-83240.08">8475 12172 1311 0,'-20'15'92'0,"4"1"61"16,0 1-103-16,8-3-54 15,0-2-17-15,4-8-22 16,2-5-2-16,3-9 12 0,2-1 9 16,2-1 17-16,1 0-9 15,6 3-23-15,4 0-4 16,9 1 4-1,7-1 13-15,12-2 52 0,2-1 24 16,11-3 38-16,3 1 16 16,13-3-2-1,7-1-16-15,5 3-32 16,-3-2-16-16,-12 2-22 0,-9 3-5 0,-12 4-5 31,-7 3 0-31,-14 4-3 16,-12 3 0-16,-24 3-31 15,-11 2-16-15,-20 2-18 16,-10 2-7-16,-17 0 11 16,-8-2 4-16,-13-3 11 15,-2-1 6-15,6-1 18 16,6 2 9-16,8 0 10 16,6 0 0-16,11 3 5 15,8 0 5-15,25 1 17 16,13 1 15-16,30 2 20 15,15-1 8-15,26-1 10 16,9-2-5-16,28-4 8 0,13-2 1 16,16-3 2-16,10-2-2 15,1-2-20-15,0 1-15 16,-6-1-18-16,-7 2-77 16,-13 1 33-16</inkml:trace>
  <inkml:trace contextRef="#ctx0" brushRef="#br0" timeOffset="-75064.08">13459 17380 142 0,'-13'17'43'0,"-4"-3"41"16,0 0-8-16,1-3-1 15,0 0 2-15,-1-2 11 16,1 0 4-16,-1-2-8 16,-3-1-4-16,4 0-15 15,1-2-11-15,0 0-22 16,4 0-3-16,1-2 6 15,2-1 4-15,6-3 8 16,2-2-2-16,7-5-13 16,3-2-6-16,7-1-7 0,3 0-3 15,2 1 10-15,-1 1 11 16,0 1 17-16,0 1 13 16,-2 4 7-16,4 0-2 15,5 3-7-15,2 0-11 16,4 0-8-16,4 0-4 15,3 0-9-15,9-1-6 0,4-1-13 16,4-2-6-16,1-1-8 16,0 0 0-16,6 0-3 15,6-1 0-15,14-2 0 16,-1-1 0-16,3-1 1 16,-2 1 1-16,5-2 1 15,4 0 0-15,5 3-1 16,1-2 1-16,2 6 0 15,5 3 0 1,1 2 0-16,1 4-1 0,6 6 0 16,-3 3 0-16,3 5-1 15,2 0 0-15,2 2 0 0,-2 0-1 16,0 0 1 0,1-1 0-16,1-2-2 0,-1 0 1 15,2-2 2-15,0-2-1 16,-5-1 3-1,-1-3 1-15,0-3-1 0,-1 1 0 16,-5 0 1-16,-7 2-1 0,-13 3 1 16,-11 1-1-16,-16 4 1 15,-4 0 0-15,-15-1-1 16,-9 0-2-16,-18 1 0 16,-12 0 2-16,-21 0 6 15,-12 0 7-15,-15-1 19 31,-8-3 18-31,-8-3 42 0,-6-1 11 0,-27-4 0 16,-6-4-12-16,-17 0-37 16,-6-2-14-16,-9-1-17 15,3 1-10 1,-20 2-22-16,-8 1-11 0,7 3-21 0,-21 3-6 31,8-2-6-31,4-1 5 16,-21-1 18-16,16-2 8 15,-8-2 22-15,-1-2 9 16,18-6 15-16,-4 0 9 16,12 1 13-16,11-1-1 15,-3 0-10-15,12-1-11 0,17-7-19 16,1-3-11-16,18-10-30 16,5-2-20-16,5-5-45 15,6-1-14-15,16 3 4 16,11 4 19-16,15 5 47 15,8 4 20-15,8 6 24 16,5 3 3-16,12 5 3 16,8 4 7-16,19 3 16 15,11 2 9-15,22 5 11 16,19 2-2-16,22 4-13 16,12 2-11-16,31 2-16 15,1 2-6-15,30 2-3 0,12 1-50 16,12 0-230-16,19 2 192 15</inkml:trace>
  <inkml:trace contextRef="#ctx0" brushRef="#br0" timeOffset="-65754.62">3925 9850 237 0,'-3'-1'82'0,"0"0"84"15,1 0-28-15,-2 1-38 16,3 0-11-16,1 0-7 16,1 0 6-16,6-1 1 15,2 1 2-15,12 1-1 16,0 0-13-16,9 4-23 15,6 2-17-15,10-2-22 16,2-1-6-16,5-1-4 16,-3-3 1-16,-7-3-13 15,-5-1-57-15,-7-3 42 16</inkml:trace>
  <inkml:trace contextRef="#ctx0" brushRef="#br0" timeOffset="-65325.75">4849 9874 557 0,'10'-16'162'0,"5"2"104"15,16-1-58-15,10 2-41 16,19 3-88-16,5 2-26 16,6 2-37-16,-4 4-8 15,-3 6-52-15,0 5-189 16,1 11 152-16</inkml:trace>
  <inkml:trace contextRef="#ctx0" brushRef="#br0" timeOffset="-56779.17">13910 12246 16 0,'-1'-5'2'0,"-2"-2"6"0,-3 4-5 15,0 3 0-15,-2 1 1 16,-4 8-2-1,0 0-2-15,0 0-5 0,2 0-1 16,2-4 1-16,2-1 2 0,4-2 32 16,2-1 30-16,-4 2 53 15,2 1 26-15,-1 1 3 16,3 1-9-16,-1 0-11 16,1 2-2-16,0 0 6 15,1-1 1-15,2-1-2 16,-1-2-1-16,5-1-9 31,-2-3-5-31,4 0-24 16,1-1-16-16,4-5-22 15,-1-1-8-15,6-1-11 16,1 0-4-16,3 1-9 16,1 1-4-16,0 1-7 15,1 2-1-15,2-1 0 0,2 1-1 16,4-1 7-1,3 0 9-15,-2 1 12 0,-2 0 4 16,-5 1-3-16,-4 2-6 16,-1 0-11-16,2 1-3 15,-5 1-3-15,1 0-1 16,1-1-2-16,2-1 1 0,2-4 3 16,1-1 4-16,1-1 3 15,4 0 1-15,3 0-4 16,3 2-3-16,-3 0-4 15,-2 3-1-15,-6 1-1 16,-2 1 0-16,-2 3-2 16,1-2 2-16,-1 1-1 15,0 0 0-15,-1 1 0 16,1 0-1-16,2 0-1 16,2 0 0-16,6-2 0 15,2-2 13-15,6-1 13 16,2-1 2-16,-3-1 6 0,-4-1-12 15,-4 1-10-15,-2-1-1 16,0 2-6-16,-4 0-1 16,2-2-3-16,4-2 0 15,4-1 0-15,6 0-1 16,6 0 0-16,-1-1 0 16,0 1 1-16,-4-1-1 0,-8-1 0 15,-2 0 0-15,-1 0-1 16,3-1 0-16,5-1 1 15,5 1 0-15,5 4 0 16,6 1 0-16,-4 3 1 16,-2 2-1-16,-11 2 0 15,-9 1 0-15,1 2 0 16,-4 0 0-16,5 1 2 16,-2 1 0-16,2-2-3 15,0-1 14 1,10 0 4-16,2 1 1 0,6-1 3 15,0 0-14-15,-1-1-4 16,-7-1-1-16,3 1 0 0,4 0-1 16,6 2 0-16,7 0 0 15,0-1-1 1,0 0 0-16,-10-2 1 0,-3 0-1 16,-6 0 1-16,0-1-1 15,-3-1 1-15,1 1-1 16,-5-1-1-16,-1 1 0 0,-4 3-16 31,-4 0-28-31,-11 5-92 0,-6 0-82 0,-14 5 112 16</inkml:trace>
  <inkml:trace contextRef="#ctx0" brushRef="#br0" timeOffset="-36503.23">15684 13012 353 0,'1'-4'18'16,"-1"-1"3"-16,0 0-18 15,-1 3-11 1,-1-1-1-16,-2 3 16 0,-1 1 44 0,-3 3 80 15,0 2 28-15,0 0 35 16,0 0-21 0,2-1-47-16,4-1-19 0,2-1-32 15,2-3-13-15,1 0-26 16,1-1-12-16,2-1-14 16,0-1-5-16,4-1-4 15,-1 2-1-15,1 1-1 16,5 1-1-16,2 2 1 31,5 2 1-31,5 0 13 0,5 1 15 0,5-1 28 16,1 0 16-16,-6-3 4 15,1 0-13-15,-13-3-23 0,-4-2-16 32,-2 0-14-32,-7-2-1 0,-6 1-6 15,-1 0-1-15,-5 2-7 16,-7-1-6-1,-2 4-5-15,-7 0-1 16,-17 1 7-16,1 2 5 16,-8-2 5-16,-1 0 2 0,11-1 1 15,3-3 0 1,10-1-1-16,2-2-1 0,10 0-1 16,2 0-3-16,8 1-2 15,3-1-1-15,6 4-1 16,3 2-1-16,7 5 1 15,3 2 3-15,7 3 3 16,1 1 1-16,4 0 7 16,5-1 3-16,-3-3 7 15,-2-1 1-15,-8-5-2 0,-7-1-3 16,-8-3-3-16,-1-1 1 16,-10-1-1-16,0 0 1 15,-8 1-3-15,-4-1-3 16,-10 3-6-16,-6 2-3 15,-9 2-5-15,0 4-1 16,5 3-1-16,9 1-4 16,13 3-26-16,9 2-26 0,13 0-103 31,10 0-143-31,19-7 180 0</inkml:trace>
  <inkml:trace contextRef="#ctx0" brushRef="#br0" timeOffset="-35978.31">16548 13016 941 0,'-3'0'136'16,"3"0"101"-16,3 0-105 0,6 0-94 15,3 0-26-15,5 0-11 16,0 0 0-16,7 1 24 0,1 1 10 16,12 2 15-16,2 1 3 15,8-1-23-15,-2 0-11 16,1-1-54-16,3-3-85 16,1-1 72-16</inkml:trace>
  <inkml:trace contextRef="#ctx0" brushRef="#br0" timeOffset="-30983.4">14049 13012 77 0,'-14'5'5'16,"2"-1"4"-16,4-2-8 15,0-1 0-15,5-1-1 16,-2-1 0-16,2 1 0 16,0-1 1-16,-1 2 0 15,2 3 33-15,-3 2 86 16,0 0 38-16,1 0 65 16,0-1 0-16,3 0-34 15,1-4-19-15,4 1-39 0,1-2-23 16,6-3-37-16,2 0-17 15,12-2-25-15,5 1-9 16,14 0-14-16,5 0-1 16,-2 1-3-16,0 0 0 15,-7 2-1-15,-4 0 0 0,3 1 0 16,0-1 0-16,0-1 0 16,1 1-37-16,-1 0 25 15</inkml:trace>
  <inkml:trace contextRef="#ctx0" brushRef="#br0" timeOffset="-17937.72">8128 12913 494 0,'0'-12'126'0,"-1"1"128"16,0 1-64-16,-5 5-50 31,4 1-24-31,-4 4-29 0,0 3-14 0,2 4-24 16,0 1-8-16,4 6-14 15,0 4-7-15,4 8-11 16,0 5-6-16,0 9-3 15,1 0 1-15,-2 0-1 16,-3-4 0-16,0-7 0 16,0-6 0-16,-1-10 0 15,1-11 1-15,-3-4 1 16,2-13-1 0,2-13 0-16,2-6 0 0,0-8 1 15,3 2 0-15,-3 3 0 0,1 3 1 16,1 8-1-1,1 3 0-15,2 8-2 0,2 6-1 16,3 9-1-16,-2 4 1 16,1 6 1-16,0 1 0 15,-1 0 0-15,-1-1 2 0,1-1 0 16,-3-4 0-16,-2-4 0 16,-1-2 0-16,0-9 0 15,1-2-1-15,1-9 0 31,2-5-1-31,2-5 19 0,1 0 5 0,3 2 9 16,0 5 5-16,-3 14-11 31,0 8 4-31,-3 16-1 0,0 10-3 16,-1 15-5-16,-1 5-9 0,0 7-9 16,-1 1-2-1,1 0-10-15,0-7-36 0,6-9-156 16,2-10-196-16,5-18 213 0</inkml:trace>
  <inkml:trace contextRef="#ctx0" brushRef="#br0" timeOffset="-17280.67">8811 12963 1168 0,'-2'-5'114'0,"-7"-2"64"16,-6 3-54-16,-3 2-77 15,-5 2-20-15,1 7-17 16,2 3-6-16,-1 7-5 16,8 8-1-16,3 7-4 15,5 2 0-15,7 2 0 16,4-5 0-16,3-12 3 16,3-8 1-16,6-11 1 15,0-7 1-15,0-7 2 16,2-3 3-16,0-3 12 15,-2-3 3-15,-3 5 6 16,-5 2 2-16,-3 6-11 16,-2 5-3-16,-2 6-9 0,0 5-2 15,-1 6-2-15,1 2 0 16,-2 2 0-16,1-1 0 16,2-6 1-16,-1-5 1 15,2-5 0-15,-1-3 14 16,2-3 5-16,1-1 1 15,4 2 3-15,0 3-14 0,5 6-6 16,2 5-1-16,0 12-3 16,-6 4-1-16,2 14 0 15,-2 6 0-15,-4 5-1 16,5 2 0-16,-13-5-2 16,-1-4 2-16,-5-12 1 15,0-10 2-15,-1-16 0 16,2-6-1-16,-5-20 0 15,-2-11-1-15,5-19 13 16,3-8 14-16,4-10 31 0,4 2 11 16,9 7 3-1,6 9-11-15,5 18-29 0,3 6-11 16,-2 14-17 0,-3 5-2-16,-1 9-3 0,-4 5 1 15,-3 6 1-15,-4 6 0 16,-10 8 4-16,-4 5-2 15,-10 5-31-15,-1 1-34 0,-5-6-120 16,0-7-125 0,9-15 168-16</inkml:trace>
  <inkml:trace contextRef="#ctx0" brushRef="#br0" timeOffset="-17075.69">9447 12735 573 0,'37'-23'208'0,"-6"10"193"16,-6 8-113-16,-7 20-151 16,-6 11-53-16,-5 19-49 15,-5 8-13-15,-5 7-12 16,-2 1-4-16,-1-5-13 16,0-6-40-16,4-14-233 15,0-7 185-15</inkml:trace>
  <inkml:trace contextRef="#ctx0" brushRef="#br0" timeOffset="-16901.47">9353 12778 1153 0,'-11'-24'148'0,"5"6"111"16,9 3-107-16,11 7-72 15,7 4-26-15,7 1-16 16,3-1-4-16,3-1-19 15,-1-3-7-15,7-1-25 16,1 0-58-16,4 2 47 16</inkml:trace>
  <inkml:trace contextRef="#ctx0" brushRef="#br0" timeOffset="-16139.68">9939 12916 1473 0,'-10'-10'79'0,"-5"1"14"15,2 2-36-15,-7 4-38 0,-2 3-12 16,0 6-5-16,-3 9 0 16,1 5-2-16,2 5-1 0,7 1-1 15,3-2-1 1,10-4-4-1,5-2-6-15,11-6-8 0,3-3-1 0,7-7 3 32,2-3 7-32,3-9 13 15,-4-3 9-15,-6-5 43 16,0 0 15-16,-4 0 14 16,-6 2-4-16,-5 7-39 15,-4 8-16-15,-1 3-16 16,-3 11-6-16,-2 10-16 15,0 4-11-15,0 5-6 16,3-1 0-16,6-5 15 16,0-6 9-16,11-12 8 15,-5-7 0-15,4-9 12 16,1-5 11-16,-4-6 13 0,2-3 8 16,-4-3 4-16,3-1 0 15,-1-1-4-15,2-4-1 16,-2-3 3-16,-2-6 5 0,0-7 14 15,0-4 0 1,-2-4 1-16,-3 2-14 0,-1 6-13 16,-1 7-13-16,2 15-13 15,-1 8-2-15,1 17-10 16,1 9 3-16,-2 21-4 16,-1 10 0-16,-2 19 1 15,-2 6 0-15,-4 0-1 16,0-2-6-16,-1-10-41 15,0-5-23-15,3-8-27 16,2-7 4-16,2-16 39 16,2-8 25-16,7-18 29 15,5-7 10-15,5-10 14 0,6-1 6 16,4-1 13-16,3 5-4 16,1 9-11-1,1 5-4-15,-9 5-12 0,-6 4-4 16,-9 5 2-16,-4 3-1 15,-12 8 1-15,-4 2-16 16,-12 4-58-16,-7 1-44 0,0-1-146 31,1-3-140-31,9-10 222 16</inkml:trace>
  <inkml:trace contextRef="#ctx0" brushRef="#br0" timeOffset="-15763.68">10367 12563 777 0,'16'-20'149'0,"-1"7"152"16,0 9-86-16,-6 12-98 15,-2 7-28-15,-2 16-37 16,-2 8-8-16,-3 17-5 16,-3 7-5-16,-2 3-17 15,-3 0-7-15,4-12-9 0,3-9-1 16,6-15-1-16,2-6-3 15,3-15 2 1,4-4 2-16,4-10 3 0,3-5 4 16,3-5 8-16,0-7 9 15,-3 1 20-15,-4 1 15 0,-7 5 21 32,-4 5 2-32,-11 8-12 15,-6 5-16-15,-5 13-29 0,-2 5-13 0,-2 12-13 16,3 4-5-16,11-1-5 15,6-1-19-15,16-11-4 32,9-8-1-32,13-16-28 0,9-8-40 0,7-14 63 15</inkml:trace>
  <inkml:trace contextRef="#ctx0" brushRef="#br0" timeOffset="-14137.98">8172 13631 678 0,'0'2'126'0,"0"2"109"0,0 0-82 16,0 5-42-16,0 3-18 16,1 11-9-16,-1 4-10 15,-1 9-36-15,-3 4-15 16,1 4-15-16,0 0-3 0,2-3-3 15,2-1 0-15,2-6-22 16,0-6-29-16,0-8-102 16,1-3-50-1,-1-15-167-15,-2-6 188 0</inkml:trace>
  <inkml:trace contextRef="#ctx0" brushRef="#br0" timeOffset="-13856.2">8203 13743 591 0,'9'-49'118'0,"1"3"112"15,3 4-39-15,3 11-53 16,-1 5-12-16,3 14-23 16,0 5-10-16,2 7-28 15,-1 5-10-15,-9 10-15 16,-4 5-9-16,-14 12-10 0,-5 4-1 16,-7 5-8-16,-5-4-2 15,1-9-4 1,1-5-3-16,4-9-1 0,0-3-2 15,7 0-2-15,6 0-1 16,9 1-3-16,2 3 0 0,12 5 1 16,4-1 2-16,3 6 2 15,8 0 1-15,2 1-7 16,1-2-45-16,3-7-153 16,3-4-168-16,1-8 190 15</inkml:trace>
  <inkml:trace contextRef="#ctx0" brushRef="#br0" timeOffset="-13648.99">8630 13587 1051 0,'0'5'128'0,"0"11"86"0,0 9-60 15,1 15-82-15,-1 3-27 16,0 4-23-16,1-3-9 15,-1-6-7-15,2-2-1 16,1-11-68 0,5-2-144-16,8-10 127 0</inkml:trace>
  <inkml:trace contextRef="#ctx0" brushRef="#br0" timeOffset="-13429.97">8902 13784 638 0,'18'6'161'0,"4"0"124"0,12 1-103 16,4-1-46-16,0-2-76 0,2 1-16 31,-3-2-29-31,-3-3-5 15,1 0-24 1,0-2-110-16,2-5 83 0</inkml:trace>
  <inkml:trace contextRef="#ctx0" brushRef="#br0" timeOffset="-13183.37">9220 13631 1038 0,'10'7'130'16,"5"0"97"0,12-1-83-16,3 1-27 0,8 0-16 15,2 3 2-15,-7 0-20 16,-4 2-11-16,-9 5-25 16,-7 1-16-16,-12 4-14 15,-2 3-5-15,-12 1-50 16,-7 0-40-16,-5 0-101 15,-6-2-103-15,-2-7 159 16</inkml:trace>
  <inkml:trace contextRef="#ctx0" brushRef="#br0" timeOffset="-12890.12">9749 13551 842 0,'5'8'137'16,"0"1"130"-16,0 3-93 15,1 0 3-15,-3 6-31 16,3 4-21-16,-1 6-49 15,1 4-22-15,-5 3-33 16,-3-1-11-16,-3 1-35 16,-4-3-34-16,0-7-124 15,2-2-126-15,2-11 168 0</inkml:trace>
  <inkml:trace contextRef="#ctx0" brushRef="#br0" timeOffset="-12659.31">9631 13560 903 0,'-6'-5'156'0,"1"3"121"31,0 4-87-31,5 4-88 0,3 1-24 0,7-3 6 16,6 0 1-16,8-6 7 15,7-3-4-15,13 0-27 16,3 0-14-1,2 0-28-15,-2 1-10 0,-7 0-55 16,-5 0-76-16,-3 1 72 31</inkml:trace>
  <inkml:trace contextRef="#ctx0" brushRef="#br0" timeOffset="-12463.82">10252 13574 1605 0,'-1'15'63'15,"-2"9"-2"-15,-2 8-31 0,-6 10-32 16,2 3-38-16,0-2-151 16,0-4-170-16,12-6 189 31</inkml:trace>
  <inkml:trace contextRef="#ctx0" brushRef="#br0" timeOffset="-11938.08">8229 14463 1076 0,'-3'0'104'0,"-3"4"86"0,3 6-102 0,0 11-35 15,-3 10-26-15,-2 9-21 16,0 6-4-16,0 4-12 16,1-2-18-16,1-1-47 15,-2-6-20-15,2-9-58 16,1-5-42-16,-1-14-76 15,4-6 137-15</inkml:trace>
  <inkml:trace contextRef="#ctx0" brushRef="#br0" timeOffset="-11686.45">8135 14805 367 0,'0'-41'167'0,"0"-4"130"15,3-5-48 1,6 1-26-16,1 6-61 0,4 4-30 16,3 13-56-16,0 6-24 0,5 11-34 15,0 6-9-15,-2 7-3 16,-1 4-1-16,-5 7 6 15,-6 7 3 1,-8 7 5-16,-4 4 1 0,-11 3-1 16,-1-3-3-16,-5-5-6 15,2-3-2-15,1-2-7 16,6-2-2-16,7 0-7 16,5 2-2-16,13 2-1 15,7 0 1-15,6-1 5 16,6-2 3-16,6-6-20 15,2-5-60-15,8-11 51 16</inkml:trace>
  <inkml:trace contextRef="#ctx0" brushRef="#br0" timeOffset="-11367.66">8545 14646 843 0,'1'-14'163'0,"7"1"149"0,1 1-125 0,8 5-89 16,3 1-41-16,4 1-34 16,4 2-5-16,-3 0-11 15,-2 2 1-15,-7 3 3 16,-1 4 2-16,-9 7 5 31,-4 4 1-31,-5 13-4 0,-6 4-2 0,0 14-8 16,-2 0-2-16,6-1-3 15,3-3-1-15,7-10-3 16,4-5 0-16,8-14-1 16,3-5 1-16,5-13 21 15,5-6-54-15,6-12-76 0,6-5-100 16,1-4 83-16</inkml:trace>
  <inkml:trace contextRef="#ctx0" brushRef="#br0" timeOffset="-11170.85">9056 14618 732 0,'-5'0'155'0,"1"-1"149"0,0 3-102 0,8-1-90 31,5 4-25-31,12-2-18 0,3-3-7 0,6 1-15 16,3-2-12-16,3 0-18 15,2-1-6-15,2-3-2 16,-7 1-26-16,-6-5-129 15,-5-1-120-15,-12-4 130 16</inkml:trace>
  <inkml:trace contextRef="#ctx0" brushRef="#br0" timeOffset="-10970.52">9242 14404 1051 0,'10'-1'139'0,"4"1"104"0,5 0-50 0,6 5-75 0,2 3-15 31,4 5-13-31,-7 3-7 16,-7 9-21-16,-5 3-14 15,-12 9-22-15,0 1-8 16,-9 1-7-16,-3-1-24 16,-4-7-83-16,-5-3-67 0,6-9 76 15</inkml:trace>
  <inkml:trace contextRef="#ctx0" brushRef="#br0" timeOffset="-10785.69">9752 14441 1288 0,'15'28'149'16,"-2"4"150"-16,-7 11-222 15,-6 3-22-15,-11 4-61 16,-2-4-34-16,-2-7-98 0,1-8-73 16,7-14 106-16</inkml:trace>
  <inkml:trace contextRef="#ctx0" brushRef="#br0" timeOffset="-10565.15">9553 14409 1535 0,'8'-4'98'0,"5"-1"38"15,4 0-27-15,8-1-40 16,7-2-7-16,4 1-11 16,7 0-9-16,6 0-18 15,-3 1-7-15,-3 2-17 16,-5 2-42-16,-8 2-200 15,-1 0 160-15</inkml:trace>
  <inkml:trace contextRef="#ctx0" brushRef="#br0" timeOffset="-10201.1">10082 14316 988 0,'3'-10'129'15,"3"0"147"-15,5 1-175 0,5 1-11 16,7 4-3-16,3 1 3 16,5 4 16-16,-1 2 6 15,-2 3-25-15,-8 2-19 16,-5 3-34-16,-1 3-14 0,-10 5-11 16,-2 4-16-16,-7 7-54 15,-4 3-30 1,-7 6-26-16,-2 1 13 0,-5 1 53 15,2-3 29-15,4-8 25 16,7-5 21-16,10-10 34 16,6-2 18-16,11-7 26 15,2 0-15-15,11-5-34 16,-3-3-18-16,7-3-27 16,-1-4-4-16,-1-3-16 15,1-1-39-15,0-8-156 16,5 0 130-1</inkml:trace>
  <inkml:trace contextRef="#ctx0" brushRef="#br0" timeOffset="6510.35">4449 11300 551 0,'2'-4'110'0,"3"-2"106"0,5-2-27 16,9 1-41-16,5 0-23 16,15 5-42-1,5 2-20-15,7 3-34 0,-2 4-12 16,-2 3-306-16,-1 1 213 16</inkml:trace>
  <inkml:trace contextRef="#ctx0" brushRef="#br0" timeOffset="13051.77">14755 13652 738 0,'-9'7'117'0,"1"0"95"16,0-1-74-16,3 1-79 15,1 0-27-15,3-2-22 16,0 0-4-16,1-3-5 16,1-2 2-16,4 1 10 15,5-1 9-15,3 0 20 16,2 0 8-16,11 3 1 16,4 1-6-16,11 1-19 15,9 2-8-15,10-2-12 16,-2-1 3-16,4-3 30 15,-5-3 14-15,5-7 21 16,8-4 0-16,11-5-21 16,6 0-13-16,0 4-25 0,-1 4-3 15,2 10-10-15,1 6-3 16,-6 10 1-16,-5 4 1 16,-17 1 14-16,-11-2 15 15,-2-2 26-15,-6-4 9 16,6-2-7-16,1-4-10 0,-1-6-25 15,-3-1-9-15,-5-3-8 16,-7 0 0-16,-9 0 10 16,0 0 5-1,-7 1 14-15,-5 1 2 0,-2 0-10 16,-3 0-5-16,-3 1-12 16,-4 1-2-16,-7 1-2 15,-2 2 1-15,-7-1-3 16,-5 2 1-16,-5-2-1 15,-8 0-1-15,-16-3-1 16,-8 0 0 0,-14-3-1-16,-8-2 0 0,2-5-22 15,-6-4-32-15,-23-4-82 0,-3 1-38 16,-16 5-7-16,-6 7 31 16,15 11 82-1,3 5 12-15,12 4-83 0,15 0-178 16,7 1 174-16</inkml:trace>
  <inkml:trace contextRef="#ctx0" brushRef="#br0" timeOffset="25057.36">3927 12176 491 0,'7'-9'62'15,"-2"0"44"-15,0 2-39 16,2 3-43-16,-5 0-10 16,-3 5-9-16,0 3 0 0,-8 3-1 15,3 2-1-15,-3 1 2 16,2 0 7-16,1-2 33 15,1 0 11-15,5-1 17 16,-2-1 0-16,4 0-11 16,1-1 1-16,0-1 5 15,2 1 0-15,-2-2-11 16,2 0-12-16,1-1-20 16,2-2-9-16,6-5-10 15,2-1-2-15,9-1-3 16,4-2 0-16,13-1-1 15,6 1-2-15,10 2 17 16,6 1 4-16,-3 4 7 0,1 2 3 16,8 2-16-1,10 2-3-15,11-4-5 0,2-4 21 16,-2-9 28-16,1-3 4 16,7-1 5-16,-2 1-21 15,-1 8-28-15,-1 3-3 16,-4 1-111-16,9 6 75 15</inkml:trace>
  <inkml:trace contextRef="#ctx0" brushRef="#br0" timeOffset="32775.56">15700 14454 693 0,'1'6'177'15,"0"1"191"-15,2 2-215 0,-2 0-41 0,-1 3-64 16,-4 0-14-16,3-1-11 16,0-1 1-16,2-5 6 15,4-1-1-15,2-2 3 16,2-1-1-16,0 0-4 15,3 0-1 1,2-1-1-16,2 1-1 0,3 2 8 16,7 0 6-16,3 0 1 15,4-1-2-15,4-4-10 32,-1-2-4-32,1-4-10 0,4 0-1 0,9 1-1 15,6 0 1-15,22 4 5 31,5 2-5-31,-1 6-4 0,4 4-5 16,1 1 11-16,5 2 19 16,4-4 28-16,-4-2 9 15,-2-4-16-15,0-3-14 16,8-4-27-16,-3-3-9 0,-8-3-32 16,-4 1-57-16,-13-9 50 15</inkml:trace>
  <inkml:trace contextRef="#ctx0" brushRef="#br0" timeOffset="38008.24">16528 7629 379 0,'-11'9'12'0,"0"0"3"16,5 0-17-16,1-2 1 16,-2-4 67-16,4 0 38 15,-2-6 40-15,0 0 11 16,2-1-46-16,-1 2-22 15,-5 2-26-15,-4 3-2 16,-8 7 17-16,-7 3 5 0,-8 1 7 16,0 2 1-1,-7-4-21-15,4-1-11 0,4-5-19 16,1 0-9-16,4-4-16 16,-2-1-3-16,-1-3-5 15,1-3-1-15,5-6-2 16,1-3-1-16,2-6-1 15,-4-1 0-15,1-2 1 16,2 1 0-16,1 1 2 16,5-2 3-16,2-1 1 15,0 0 3-15,6-2 3 16,5-1-1-16,3-2 0 16,4-1-3-16,9 0-6 15,2-4-1-15,5 2-1 0,4 1 0 16,0 0-1-16,-1 4 0 15,1 1 0-15,-3 2 0 16,0 2 0-16,0 6 0 16,0 2-1-16,1 0 0 15,4 1 4-15,6-1 3 16,6-2 6-16,6 0 4 0,7 3 1 16,6-2 0-16,3 3-3 15,-2 2-5-15,-4 5-6 16,-8 2-1-16,-4 6-1 15,-1 2 0 1,0 1 0-16,7 2 0 0,5-2 1 16,6 0 1-16,-4-1-1 15,-1-3 2-15,-6 2 3 16,-6-1 8-16,-1 2 9 16,1 1 2-1,-5 4 1-15,2 1-6 0,0 5-8 16,0 0-1-16,0 0-6 0,-1 0 0 15,-6-1-2-15,-1 0-1 16,-9 2 1-16,-2-2 0 16,-8 2 0-16,-1 0 2 15,-4 1 1-15,-2 2 1 0,-3-1 1 16,-7 2 2-16,-7 0 2 16,-7 1 1-16,-24 3-2 15,-6 0 0-15,-19 3-3 31,-4 0-2-31,-3 2-1 0,-3 2-4 0,-11-2-1 16,-1 2-1-16,3-3 0 16,0-1-2-16,-1 2-12 15,0-1-30 1,-7 1-107-16,4 1-175 0,-12-10 184 31</inkml:trace>
  <inkml:trace contextRef="#ctx0" brushRef="#br0" timeOffset="40819.19">13993 14561 749 0,'-8'4'80'0,"0"-3"45"15,0-1-41 1,-1-2-41-16,0 1 3 0,-3 3 49 15,-4 5 31-15,-4 8 41 16,0 1-1-16,4 4-35 16,2-4-28-16,9-5-48 15,5-2-16-15,8-4-17 16,9-1 0-16,19-4-3 16,10-1-2-16,29-3-5 31,7 0-8-31,8 0-14 0,8 2-39 15,2 1-158-15,6 0-231 16,3-1 238-16</inkml:trace>
  <inkml:trace contextRef="#ctx0" brushRef="#br0" timeOffset="110909.38">3594 12935 343 0,'-9'15'75'0,"0"1"65"16,-3 3-42-16,3 1-55 16,-3-1-13-16,2-3-11 15,0-1 1-15,3-4 5 16,1-3 1-16,6-4-3 16,2-1-5-16,6-3 1 15,6 0 4-15,11 0 8 16,12-1-2-16,18 2-10 31,14 1-8-31,13-1-11 0,5-1-1 0,13-4-1 16,10-4 0-16,10-3 2 15,11 0 0-15,16-1 3 0,0 0-2 16,26-1 0-16,2-2 2 16,7 5-235-16,17 6 171 15</inkml:trace>
  <inkml:trace contextRef="#ctx0" brushRef="#br0" timeOffset="115231.14">8163 15108 145 0,'-2'1'76'15,"-3"-1"53"-15,4 2 5 16,-1-1-11-16,1-1-54 16,1 0-28-16,0-3-12 15,0 3 0-15,0 0 0 16,0-1-1-16,0-1-17 16,2 4-6-16,3-2 15 15,-5 0 9-15,0 1 15 16,0 0 3-16,-3 1-16 15,3 1-10-15,-1 0-16 0,0 0-4 16,-1 0-1-16,1-2 0 16,-1-1-6-16,1 0-16 15,-1 0-32-15,0 0-4 0,1 0 5 16,-1 0 17-16,1-1 32 16,-1 0 4-1,1 0 1-15,0 0 0 0,0-1 4 16,1 0 0-16,-2 1 2 15,-3-5 2-15,-1 6 17 16,5 2 10-16,-2 2 13 16,3 2 4-16,0 2-18 15,-1 1-10-15,-1 3-16 16,1 3-4 0,1 6 16-16,0 4 5 0,0 3 4 15,-1 1 0-15,0 1-18 16,1-2-5-1,1-2-5-15,-1-1-2 16,-2-2-2-16,1-4-3 0,-5-6-87 16,0-2-97-16,2-5 106 15</inkml:trace>
  <inkml:trace contextRef="#ctx0" brushRef="#br0" timeOffset="115651.2">8111 15147 494 0,'3'-19'130'16,"1"1"109"-16,-2 4-30 16,4 1-12-16,-3 3-16 15,3 2-11-15,2 2-26 16,2 2-18-16,6 2-29 15,0 2-17-15,8 0-32 16,-2 1-10-16,-1 4-20 16,2 0-6-16,-10 6-4 15,-1 1 0-15,-8 7-1 0,-4 2-1 16,-5 4-2 0,-9-1-2-16,-4 2-17 0,-4-5-7 15,-1-5-5-15,1-3-1 16,1-6 16-16,7-1 6 15,5-2 5-15,6 1 0 16,6 1-2-16,4 0 1 16,11 7 2-16,1 0 4 0,10 5 2 15,1 2 0-15,4 1-3 16,2 2-3-16,-5-5 10 16,0-1-51-16,-4-2-143 15,0-1-140-15,-4-2 147 16</inkml:trace>
  <inkml:trace contextRef="#ctx0" brushRef="#br0" timeOffset="116143.82">8594 15235 975 0,'5'-8'144'0,"1"-1"100"16,1 1-87-16,-2 1-35 16,4 2-38-16,-1 3-8 0,5 2-25 15,3 4-3-15,-1 4-15 16,1 1-5-16,-4 3-4 16,-4 2-8-16,-3 4-6 15,-2 3-1-15,-6 5-3 16,-2-1-2-16,-2 1-2 15,-4-3-1-15,0-6 2 16,2-6-1-16,7-10 0 16,-3 2-2-16,6-3 6 15,8 0 4-15,0 1 11 16,5 3 8-16,0 2 4 16,1 1-4-16,3 0 6 15,0 0-5-15,-5-1-2 0,0-1 11 16,-10 1-12-16,-2 0 1 15,-6 4-4-15,-9 2-13 16,-3 3-4-16,-2 1-5 16,-3 0-28-16,1-3-33 15,0-4-90-15,4 0-57 16,3-1-258 0,7 2 266-16</inkml:trace>
  <inkml:trace contextRef="#ctx0" brushRef="#br0" timeOffset="116398.56">9041 15290 917 0,'-2'7'131'0,"-1"-2"120"16,1-3-106-16,3-1-4 15,8-2-16-15,4 0-12 32,11-1-42-32,4 2-20 0,4 2-38 0,3 1-8 15,1 0-14-15,-2-1-52 16,1-2-125-16,-4 0-160 16,-4-1 177-1</inkml:trace>
  <inkml:trace contextRef="#ctx0" brushRef="#br0" timeOffset="116653.13">9313 15169 1138 0,'37'1'115'0,"0"3"76"15,-6 2-54-15,-7 6-57 16,-2 3-21-16,-11 4-26 0,-5 1-5 16,-4 2-18-16,-2 1-3 15,-12 0-7-15,2 3-29 16,-15 0-77-16,-1 2-53 16,-5-5-242-16,-4-4 230 15</inkml:trace>
  <inkml:trace contextRef="#ctx0" brushRef="#br0" timeOffset="117034.86">9928 15247 856 0,'-5'-16'133'16,"2"0"101"-16,-1 6-37 15,-1 4-14-15,4 6-3 0,1 4-8 16,0 8-30-16,3 5-19 16,0 11-49-16,-1 5-23 15,2 9-37-15,2 1-11 16,-4 3-49-16,4-1-43 16,-5-7-126-16,5-4-126 15,-6-7 187-15</inkml:trace>
  <inkml:trace contextRef="#ctx0" brushRef="#br0" timeOffset="117253.52">9685 15196 1061 0,'5'-5'135'0,"4"-1"124"16,6-1-52-16,18-2-28 15,6-1-24-15,12-1-37 16,1 2-21-16,-2 1-47 16,-5 2-18-16,1 3-26 15,-4-1-4-15,-5 2-87 0,0 0-73 16,-9-2 85-16</inkml:trace>
  <inkml:trace contextRef="#ctx0" brushRef="#br0" timeOffset="117553.71">10341 15005 1566 0,'5'7'113'0,"-3"5"62"16,-1 2-29-16,-6 7-57 15,-1 1-23-15,-7 7-41 16,-1 1-17-1,-1 2-12-15,-3 1-5 0,4-4-22 16,2-4-5 0,8-9-2-16,4-6 1 0,12-8 24 15,6-4 5-15,6-5 7 16,6-1 0-16,-3-1 1 16,1-2 0-16,-2-2-37 15,-5-1-32 1,-6-2-162-16,-3-1 134 0</inkml:trace>
  <inkml:trace contextRef="#ctx0" brushRef="#br0" timeOffset="117727.5">10486 15112 1059 0,'0'5'234'0,"-3"-2"281"16,1 4-236-16,-2 6-111 15,-2 5-39-15,1 13-61 16,0 2-20-16,0 5-30 16,-1 5-13-16,3 2-73 15,0 0-61-15,3-4 70 16</inkml:trace>
  <inkml:trace contextRef="#ctx0" brushRef="#br0" timeOffset="135274.83">15884 15303 260 0,'-16'9'23'0,"-3"1"10"16,0 1-16-16,-3 0-44 15,2 0-25-15,0 0-12 16,1 0 2-16,3-2 43 15,-2 0 47-15,4-2 63 16,-1-1 29-16,4-1 35 16,3-1-1-16,7-4-5 15,0 1-13-15,0-2-31 16,6-2-16-16,4-3-28 16,4-1-6-16,4-1-6 15,6-1 2-15,9 0 8 16,9 2 5-1,14 3 10-15,2 1 3 0,5 3-4 16,3 3-6 0,11 0-13-16,16-1-7 15,12 0-5-15,-2 0-3 16,5 2-8-16,3 3-8 16,-3 1-13-16,-2 1 9 15,-4 0-155-15,-2-3 105 16</inkml:trace>
  <inkml:trace contextRef="#ctx0" brushRef="#br0" timeOffset="136720.29">14041 15344 1015 0,'-14'11'112'0,"1"-1"62"15,3 0-66-15,2-3-80 16,3 0-24-16,2-4-26 15,3-2-7-15,0-2-1 16,0-2 2-16,2-2 19 16,4 1 6-16,2 3 22 15,3 1 11-15,12 6 17 16,9 0 10-16,14-2-8 16,7 0-7-16,0-5-15 0,0-2-7 15,1-4-12-15,-1-4-2 16,6 1-1-16,2-1-1 15,-8 2 2-15,-7 2-1 16,-15 3 3-16,-12 1 0 16,-15 4 2-16,-5 2-1 15,-16 7-20-15,-8 3-14 0,-24 7-21 16,-6 1-5-16,-13 0 15 16,-2 1 10-16,10-6 23 15,1-1 11-15,13-3 17 16,7-6 3-16,22-1-10 15,15-3-9-15,26-3-15 16,10-3-5-16,17-7-71 16,12-3-178-16,13-19 162 15</inkml:trace>
  <inkml:trace contextRef="#ctx0" brushRef="#br0" timeOffset="143637.58">9466 14084 419 0,'-2'0'74'16,"2"0"98"-16,2-2 3 15,4-5 13-15,3-3 0 16,2-2-27-16,2-2-22 16,0 1-34-16,1 0-16 0,4-3-16 15,6-2-8-15,6-3-2 16,8-2 0-16,17-5 0 15,8-2 2-15,9-8-5 16,2-6-3-16,4-9-14 16,1-6-7-16,15-6-16 15,5-1-8-15,-3 6-8 16,-3 1 0-16,-5 8-33 16,0 4-61-16,-3 0 55 15</inkml:trace>
  <inkml:trace contextRef="#ctx0" brushRef="#br0" timeOffset="144424.71">11136 13338 206 0,'1'0'50'0,"0"-1"76"15,0 2 16-15,-1 2 28 16,-1-1 5-16,-1 2-14 15,1 0-15-15,-3-1-37 0,4-2-17 16,0 0-21-16,0 0-8 16,-2 5-11-16,0-1-10 15,2 2-17-15,0 4-6 16,-1 5-9-16,-1 4-1 16,4 8-4-16,-5 3-1 15,2 3-3-15,0-1 1 16,-5 1-83-16,2-3-85 0,-4-3 94 15</inkml:trace>
  <inkml:trace contextRef="#ctx0" brushRef="#br0" timeOffset="144802.13">11012 13338 533 0,'4'-1'126'0,"0"-2"128"16,-2 1-45-16,1 0-60 15,-2 0-21-15,2 1-32 0,-1-1-15 16,3-1-15-16,0-1-4 15,6 1-9-15,2-2-3 16,8 0-11 0,5 0-6-16,6 0-6 0,5-2-5 15,1-1-9-15,-1-3-3 16,0-3-6-16,-1 1-3 16,3-2-12-1,0 1-64-15,-2 5 48 0</inkml:trace>
  <inkml:trace contextRef="#ctx0" brushRef="#br0" timeOffset="145446.83">11549 13333 557 0,'-9'0'122'15,"-1"-1"103"-15,-1 1-58 16,-5 0-17-16,2 2-20 16,-2 3-10-16,3 0-30 15,1 3-18-15,-1 2-32 0,1 3-15 16,3 3-17-16,2-1-4 15,3-2 8-15,4-1 6 16,6-3 25-16,4 0 12 16,7 1 8-16,4 0-7 15,10 3-14-15,-3-2-9 16,3-1-11-16,-5 0 6 16,-9 1-12-16,0 2-1 15,-10 4-4-15,-6 1-6 0,-8 7-24 16,-10 2-33-16,-8 4-95 15,-4 2-75-15,-5-5 114 16</inkml:trace>
  <inkml:trace contextRef="#ctx0" brushRef="#br0" timeOffset="145698.52">11583 13253 785 0,'16'-6'209'15,"0"1"204"-15,-5 5-186 0,-3 3-41 16,-2 2-77-16,0 1-23 16,5 1-43-1,1-4-17-15,4 0-17 0,2-3-5 16,6-4-4-16,6-4-43 15,10-7-230-15,13-6 187 16</inkml:trace>
  <inkml:trace contextRef="#ctx0" brushRef="#br0" timeOffset="-205148.12">12234 6590 196 0,'-6'-5'66'15,"-2"1"61"-15,0 3 10 16,-1 0 7-16,2 1 19 15,-1-1 5-15,3-2-13 16,1 1-8-16,4 2-37 16,0 0-23-16,1-2-41 15,7 6-14 1,5-1 13-16,8 0 8 0,15-2 17 16,13-1 2-16,17 0-25 15,5 0-12-15,4 5-23 16,-3 1-6-16,1 1-2 15,4-4 0-15,-4 0 1 0,-4 0-21 16,-15-3-90 0,-11-2-75-16,-16-4 86 0</inkml:trace>
  <inkml:trace contextRef="#ctx0" brushRef="#br0" timeOffset="-204818.46">12740 6414 676 0,'3'0'63'0,"3"-1"81"15,7 2-14-15,6 1 27 16,5 2-6-16,3 1-34 16,4 2-24-16,0 0-36 15,-4 1-12 1,-1 2-15-16,-4 1-7 0,-4 5-11 15,-3 2-2-15,-7 3-4 16,-4 3 1-16,-3 3 2 16,-4-2 1-16,-7 4 2 15,-7-1 0-15,-9 1-1 16,-8 2-1-16,-13-1-2 16,-10 2-1-16,-10 1-2 15,-1 2-1-15,3 0-79 0,-1 3-116 16,-13 1 111-16</inkml:trace>
  <inkml:trace contextRef="#ctx0" brushRef="#br0" timeOffset="-200486">18118 7168 744 0,'9'-3'133'16,"0"1"80"-16,-4 3-34 0,1 3-27 15,-8 6-50 1,0 4-13-16,-6 6-36 0,-6 6-13 16,-15 9-18-1,-6 4-11-15,-10 7-38 0,-1 1-47 16,5-3-201-16,3-3 166 16</inkml:trace>
  <inkml:trace contextRef="#ctx0" brushRef="#br0" timeOffset="-200297.34">17788 7240 938 0,'3'-1'125'16,"2"1"129"-16,10 10-123 16,2 3 12-16,6 9-23 15,6 5-13-15,9 2-46 16,3 4-23-16,8 4-27 15,-4 1 2-15,0 2-105 16,-8-2-97-16,-3 2 109 16</inkml:trace>
  <inkml:trace contextRef="#ctx0" brushRef="#br0" timeOffset="-200029.24">18275 8082 689 0,'-3'-5'132'0,"-1"2"122"16,-1-1-23-16,-3 6-66 15,-1 6-36-15,-4 11-60 16,-1 6-23-16,-7 14-29 15,-5 3-8-15,-6 8-7 16,-6 0-1 0,-3-6-98-16,2-6-121 0,2-13 126 15</inkml:trace>
  <inkml:trace contextRef="#ctx0" brushRef="#br0" timeOffset="-199840.72">17876 8105 1077 0,'16'18'94'0,"7"0"63"0,9 5-53 15,12 1-13-15,5 2-27 16,0 2-26-16,-2-1-10 16,-3 3-17-16,-3 3-43 15,-4 5 24-15</inkml:trace>
  <inkml:trace contextRef="#ctx0" brushRef="#br0" timeOffset="-199588.15">18280 8758 1252 0,'-4'13'101'0,"-2"6"77"15,-4 7-84 1,-4 7-47-16,-5 4-17 0,-5 4-25 0,-4 1-3 16,-5 1-43-16,-2 0-72 15,-7-4 68-15</inkml:trace>
  <inkml:trace contextRef="#ctx0" brushRef="#br0" timeOffset="-199384.39">17910 8853 1301 0,'3'-6'130'0,"2"3"72"16,2 6-16-16,3 11-64 15,10 1-23-15,19 11-30 16,7 3-15-16,3 2-23 16,1 10-18-16,-12 2-60 15,1 4-88-15,0 5 80 16</inkml:trace>
  <inkml:trace contextRef="#ctx0" brushRef="#br0" timeOffset="-124697.8">14294 17490 712 0,'55'-24'138'16,"4"1"137"-16,16-3-171 16,8 1-29-16,-1 3-54 15,0 1-9-15,0 9-7 16,4 5-3-16,3 9-2 16,2 8 0-16,-2 8-1 15,-4 3 1-15,13 3 9 16,-2-4 12-16,4-5 35 15,2-3 21-15,1-7 34 16,2-1 6-16,0-3-7 16,-1 0-7-16,-5 2-27 0,2 0-12 15,-9 4-25-15,-8 2-13 16,-14 3-15-16,-11 2-6 16,-10 0-2-16,-6 0-1 15,-20-3-12-15,-7-3-8 16,-25-1-19-16,-15-2-12 15,-25 2 5-15,-12-2 10 0,-9-1 28 16,-17-2 14 0,-15-2 12-16,-11 0-3 0,-12-3-25 15,-7-3-9-15,-7-4-29 16,-6-1-19-16,-17-2-22 16,4-2-13-16,-7 1 21 15,4 1 18-15,21 4 52 16,2 2 23-16,17 2 19 15,8 0 2-15,14 3-6 16,19 1 8-16,23 1 24 16,16 0 5-16,29 0-5 0,16-2-14 15,37 0-23 1,27 1-4-16,53 2 1 0,21 3-5 16,53 5-16-16,16 1-5 15,23 2-62-15,17 3-66 16,20 2 76-16</inkml:trace>
  <inkml:trace contextRef="#ctx0" brushRef="#br0" timeOffset="-91913.6">15020 15834 588 0,'1'1'92'0,"-1"1"77"0,-2 0-32 0,0 1-45 16,-3-1-16-16,3 1-9 15,2 0-1-15,1-2 3 16,6-1 0-16,0-1-4 16,3 1 0-16,8 0-1 15,4 2 0-15,11 3-4 0,2 0-4 16,5-1-18 0,1 1-8-1,3-1-16-15,1-2-6 0,5-1-5 0,-2 0-1 16,-7 1-39-16,-9-2-44 15,-15-2-178 1,-9-2 149-16</inkml:trace>
  <inkml:trace contextRef="#ctx0" brushRef="#br0" timeOffset="-91485.98">15208 15653 489 0,'-3'0'95'0,"-1"2"106"0,0 5-21 16,-7 7-31-16,1 3-6 16,-2 3-20-16,-3 1-17 15,-1 1-31-15,-1 0-19 16,-1 0-32-16,-5 0-10 0,-4-2-10 16,-1 2-1-16,3-2-3 15,1-1 1-15,11-1-1 16,4-2-1-16,9 0 12 15,4 0 5-15,12-2 15 16,5 1 5-16,12 0-10 16,2 1-2-16,8-1-16 15,2-1-5-15,-1-7-2 16,3-1 11-16,3-4-84 16,7-4-70-16,1-1 82 15</inkml:trace>
  <inkml:trace contextRef="#ctx0" brushRef="#br0" timeOffset="-90502.23">15859 15753 358 0,'3'-2'88'0,"-3"-1"112"0,0 2-22 16,-3 1-3-16,2 3 7 16,-1 3-1-16,0 1-10 15,2 7-31-15,-4 1-23 16,2 7-46-16,1 4-21 15,0 8-34-15,3 2-8 16,4 4-6-16,2 2-1 0,1 0-13 16,-4 0-39-1,1-6-131-15,-1-4-137 0,2-7 163 16</inkml:trace>
  <inkml:trace contextRef="#ctx0" brushRef="#br0" timeOffset="-90088.3">15888 15737 864 0,'7'-16'165'16,"1"2"131"-16,0 3-106 0,-3 4-31 15,3 2-44 1,1 1-13-16,4 3-37 0,4 1-18 15,0 1-29-15,-2 2-8 16,1 2-4-16,-5 1-1 16,1 2 1-16,-3 1 2 15,-6 1 1-15,-1 0 1 0,-4 4 1 16,-5 1-1 0,-4 2-2-16,-2 0-3 0,-8-3-3 15,-2-1-1-15,-6-3-3 16,1-2 0-16,1-5-2 15,11-1-1-15,15-2-1 16,-3 0-2-16,21 1 1 16,5 2 2-16,6 6 3 15,1 3 2 1,-3 3 0-16,-3 0 2 0,-3 3 0 16,-2-1-22-16,1 0-213 15,-3 3-252-15,1-2 263 16</inkml:trace>
  <inkml:trace contextRef="#ctx0" brushRef="#br0" timeOffset="-89595.29">16339 15725 834 0,'4'-3'192'32,"0"-2"167"-32,-7 1-155 0,-7-1-48 0,-1 2-69 15,-5 0-21-15,-5 1-27 16,5 2-11-16,-3 1-13 16,2 4-3-16,7 5-6 15,1 2-2-15,4 3-2 16,3 1-1-16,3 1-1 15,3 0 0-15,5-3-2 16,4 1 0 0,4-2 1-16,4 2 0 0,0 2 0 0,2 0 1 15,-1 1 0-15,-3 1 1 32,-3 2 0-32,-6 0 2 0,-6-1-1 0,-9-1 2 0,-9-5-1 15,0 2 0-15,-8-8-3 16,1-4-3-16,-1-12-3 15,-2-4 0-15,7-14 0 32,5-4 1-32,9-5 1 0,4-1 0 0,14 5 1 31,1 1 1-31,8 7 0 16,-5 2 5-16,6 4-86 15,-1 0-83-15,-1 3 95 16</inkml:trace>
  <inkml:trace contextRef="#ctx0" brushRef="#br0" timeOffset="-89342.34">16635 15739 1074 0,'2'8'188'16,"3"1"182"-16,-3 5-213 16,0 2-36-16,0 6-67 15,-2 4-17-15,0 7-20 16,-1 3-7-16,-1 2-58 16,0 3-48-16,1-8-331 15,1-7 262-15</inkml:trace>
  <inkml:trace contextRef="#ctx0" brushRef="#br0" timeOffset="-89152.87">16622 15864 1181 0,'21'-9'99'15,"6"0"52"-15,5 0-42 16,3-2-68-16,1 1-17 15,-1-2-18-15,-3 1-48 16,1 0-93-16,-5 0-143 0,1 1 138 16</inkml:trace>
  <inkml:trace contextRef="#ctx0" brushRef="#br0" timeOffset="-88709.19">17025 15767 1032 0,'2'12'164'16,"1"1"130"-16,0 4-137 15,1 3-47-15,-1 6-66 16,3 5-21-16,-4 4-16 16,4 0-5-16,-5-2-46 15,-1-3-30-15,2-7-94 16,-2-2-42-16,1-11 17 16,-1-8 29-16,-1-7 121 15,-1-9 68-15,-3-13 96 16,0-6 27-16,-1-16 17 0,4-4-12 15,4-5-20-15,9 3-5 16,9 7-5 0,6 6-6-16,7 11-30 0,3 5-19 0,1 10-32 15,-5 7-11 1,-6 6-12-16,-6 5 2 16,-7 10-2-16,-5 3-2 0,-12 7-1 15,-1 5-5-15,-9 5-2 16,-4 0 1-16,-7-2 2 15,-4-4-1 1,1-7-5-16,5-3 0 16,13 0-7-1,3-1-1-15,14 1 4 0,9 2-1 0,3-1 1 16,4 1-2-16,8 0-45 16,-5-5-49-16,1-3-197 15,-2-5-214-15,3-6 281 0</inkml:trace>
  <inkml:trace contextRef="#ctx0" brushRef="#br0" timeOffset="-88343.12">17537 15691 644 0,'2'-11'190'0,"-1"1"210"16,-2 0-139-16,-6 5-94 15,-2 2-33-15,-7 3-40 16,1 4-17-16,-6 7-33 16,0 4-13-16,1 9-18 15,1 2-7-15,9 2-8 16,5-1-3-16,8-8-3 16,2-6-1-16,8-11 1 15,4-2 2-15,0-8 4 16,1-3 2-16,2-4 8 15,-2-4 8-15,3-3 15 0,-1 3 9 16,-4 4 6-16,-5 6 5 16,-5 10-3-16,-3 7-7 15,-6 18-15-15,-1 8-13 16,-1 14-46-16,-2 8-31 16,5 4-99-16,-2 4-104 15,4 0 150-15</inkml:trace>
  <inkml:trace contextRef="#ctx0" brushRef="#br0" timeOffset="-47772.99">15723 11395 813 0,'0'0'17'0,"2"2"-6"15,2 9 12-15,3 4-13 0,1 2 10 16,6 3 32-16,3-3 15 16,8-2 28-16,7-2 3 0,1-9-1 15,2-2 0-15,-4-10 1 16,-2-7-6-16,-8-13-23 15,1-7-16-15,7-13-32 16,2-5-11-16,10-6-20 16,2 1-56-16,10-2 43 15</inkml:trace>
  <inkml:trace contextRef="#ctx0" brushRef="#br0" timeOffset="-47074.84">16985 11307 611 0,'-1'0'128'0,"-1"1"113"16,1 0-79-16,-3 3-69 15,0 2-24-15,0 3-13 16,1 1-6-16,3 4-13 15,4 1-4-15,6 4-12 16,1-1-3-16,6-3-6 16,5-3-1-16,12-9 4 15,9-5 11-15,13-14 18 16,1-8 4-16,2-13 0 16,-1-5-9-16,-1-8-20 15,7 0-6-15,13-3 9 16,-3 0-86-16,5-6 50 15</inkml:trace>
  <inkml:trace contextRef="#ctx0" brushRef="#br0" timeOffset="-45872.85">17316 12433 807 0,'-8'4'78'0,"-3"2"64"16,2 0-28-16,1-1-42 15,0-1-5-15,4-1-17 16,0 0-7-16,3 0-2 16,3 4-1-16,1 1-9 15,2 3-8-15,6 3-16 16,-2-2-4 0,4 4-3-16,0-2 0 15,4-5-1-15,2-1 1 16,4-6 12-16,7-3 13 15,3-9 27-15,5-4 13 16,14-10 1-16,1-5-8 16,7-11-26-16,-1-5-13 0,-12-6-15 15,-2-2-3 1,-3 6-108-16,0 3 77 0</inkml:trace>
  <inkml:trace contextRef="#ctx0" brushRef="#br0" timeOffset="-44500.75">16207 15452 805 0,'0'8'105'0,"1"2"91"0,3-3-133 15,4 3-22-15,0-1-37 16,-1 1-1-16,7 4-1 16,-2-1-1-16,6-1 1 15,4-2 4-15,0-6 27 16,2-1 12-16,1-7 25 15,0-6 9-15,2-12-14 16,-1-6-9-16,2-11-23 16,1-2-13-16,4-1-15 15,5 1 4-15,5 6-304 16,3 5 218-16</inkml:trace>
  <inkml:trace contextRef="#ctx0" brushRef="#br0" timeOffset="-43881.26">17836 15533 742 0,'8'7'59'0,"5"-1"39"15,1-2-16-15,5 0 12 16,1-3 9-1,5-3 33-15,4-4 13 0,11-11-8 0,5-7-4 32,7-14-45-32,-2-8-28 0,0-13-33 0,3-3-43 15,6-13 6 1</inkml:trace>
  <inkml:trace contextRef="#ctx0" brushRef="#br0" timeOffset="-27234.65">18172 11334 738 0,'2'-6'87'0,"0"2"71"0,0 1-18 15,0 3-7-15,-4 1-2 16,1 2 17-16,-1 1-2 15,0 3-15-15,1 4-16 16,1 9-50-16,0 5-22 0,0 10-33 16,0 3-6-16,1-2-4 15,4-5-4-15,1-10-38 16,5-4-29-16,-4-7-117 16,1-4-149-16,1-9 193 15</inkml:trace>
  <inkml:trace contextRef="#ctx0" brushRef="#br0" timeOffset="-27061.36">18171 11208 1396 0,'-7'8'129'0,"-1"0"79"0,5-1-101 15,-1-4-84-15,3-2-26 16,1-3-56-16,3-3-58 15,7-1 63-15</inkml:trace>
  <inkml:trace contextRef="#ctx0" brushRef="#br0" timeOffset="-26776.47">18410 11286 1124 0,'2'2'139'16,"-2"-2"117"-16,-6 1-160 15,-5 1-22-15,-7 5-51 16,-4 4-7-16,1 4-11 16,1 1 1-16,6 2 5 15,4 1 4-15,10-1 16 16,5-1 8-16,8 0 9 16,7 1-2-16,5 0-12 15,0-1-7-15,3-1-14 16,-3-4-2-16,-7 0-2 15,-5 0-1-15,-16 1 0 16,-11-1-9-16,-11 4-80 16,-5-4-70-16,-4-3 77 0</inkml:trace>
  <inkml:trace contextRef="#ctx0" brushRef="#br0" timeOffset="-26476.95">18708 11254 913 0,'11'-6'150'31,"-6"2"123"-31,-14 7-105 16,-6 5-38-16,-6 6-37 0,-1 1-7 15,2 3-16-15,1 0-6 0,6 1-17 16,1 0-10-16,12 3-19 15,4 1-6-15,7 0-6 16,3-1-1-16,-1 4-2 16,1 1 0-1,-7 1 1-15,-3 1 1 0,-7-2-4 16,-8-1-21-16,-11 1-85 16,-10 0-94-16,-24 2 103 0</inkml:trace>
  <inkml:trace contextRef="#ctx0" brushRef="#br0" timeOffset="-25233.58">18329 15802 1185 0,'-5'6'198'0,"2"2"174"16,2 1-171-16,-1 3-37 0,0 5-79 15,0 6-30-15,0 7-34 16,-3 3-13-16,2 8-6 16,-1-2-2-16,3-3-24 15,2-4-36-15,4-10-142 16,2-4-145-16,3-5 185 16</inkml:trace>
  <inkml:trace contextRef="#ctx0" brushRef="#br0" timeOffset="-25072.53">18284 15735 1245 0,'-3'0'171'0,"1"-1"106"0,-1 0-110 16,3-2-152-1,3 0-86-15,3-4-294 0,5 0 230 16</inkml:trace>
  <inkml:trace contextRef="#ctx0" brushRef="#br0" timeOffset="-24774.09">18658 15768 1243 0,'-1'6'149'0,"-5"-2"145"15,-1-1-139-15,-1-1-101 16,-3 2-16-1,-3 5-31-15,0 3-4 16,2 5-2-16,4 3 1 0,4 4-3 16,0 1 12-16,10-1 20 15,3 1 8-15,6-1 6 16,2 1-12-16,0 0-17 16,-5-4-8-16,0 2-2 15,-3-3-1-15,-9-1 0 16,0 0 0-16,-13-3 1 0,0 1-23 15,-9-5-73-15,-2-2-59 16,-3-7-188 0,2-3 183-16</inkml:trace>
  <inkml:trace contextRef="#ctx0" brushRef="#br0" timeOffset="-24440.26">18988 15811 1211 0,'22'-4'167'0,"-9"1"106"16,-6 3-62-16,-9 2-111 15,-5 5-37 1,-7 5-15-16,-2 4-3 0,-3 6 8 16,1 0 6-16,2 0-2 15,7-2-9 1,9-3-26-16,5 2-10 0,8-2-13 15,6 1-1-15,-2 0 3 16,-1 0 2-16,-5 2 5 31,-8 1-1-31,-4 2 3 0,-8-1-1 16,-13 4-5-16,-6-2-1 16,-21-3-3-16,0-2-20 0,-5-7-60 15,3-5-55-15,13-8-287 16,3-5 253-1</inkml:trace>
  <inkml:trace contextRef="#ctx0" brushRef="#br0" timeOffset="820.72">14132 15724 831 0,'7'-10'170'16,"0"0"140"-16,1 0-157 16,-1 2-33-16,-4 6-56 15,3 4-10-15,-4 11-11 16,-2 7-9-16,1 11-17 16,-1 6-4-16,-1 6-11 0,1 2-9 15,0 1-77-15,-2-2-40 16,3-5-83-1,-1-6-58-15,-1-9 157 0</inkml:trace>
  <inkml:trace contextRef="#ctx0" brushRef="#br0" timeOffset="1073.42">13941 15660 769 0,'-2'-5'151'0,"2"0"147"0,4 2-75 0,5 3-52 16,4 4-20-16,5 2-17 31,5 4-18-31,5 0-39 0,1-2-17 16,7 0-33-16,0-3-8 15,-1-1-16 1,1-3 2-16,-7-4-85 15,1-5-52-15,-2-4-297 16,2-1 238-16</inkml:trace>
  <inkml:trace contextRef="#ctx0" brushRef="#br0" timeOffset="1438.13">14589 15588 1183 0,'-1'9'100'0,"-10"4"53"15,-6 5-25-15,-10 9-46 16,-3 5-19-16,0 8-27 16,2 1-14-16,7 2-20 15,5 1-2-15,5 3-8 16,6-3 0-16,9-4-2 0,7-6 0 15,8-13 1-15,4-7 1 16,9-14 3-16,2-9 2 16,3-9 10-16,0-5 17 15,-13-6 25-15,-5 1 9 16,-14 2 11-16,-5 4-11 0,-11 8-19 16,-9 3-7-1,-12 11-21-15,-4 4-8 0,-2 10-64 16,3 5-54-16,12 5 62 15</inkml:trace>
  <inkml:trace contextRef="#ctx0" brushRef="#br0" timeOffset="5173.2">12368 10416 578 0</inkml:trace>
  <inkml:trace contextRef="#ctx0" brushRef="#br0" timeOffset="5758.1">12540 11206 1243 0,'-2'-2'27'0,"5"7"-1"0,-1 15 42 16,4 3-5-16,-1 19 17 0,1 9 1 0,-3 24-9 15,0 11-7-15,-2 15-29 16,2 10-11 0,4 13-18-16,1 6-4 0,5 16-3 15,-2 8 0-15,1 13-2 16,0 13 2-16,-4 18 0 16,-1 11 3-16,1 16 0 15,0 3-1 1,4-2 0-16,3-7 1 0,0-13-2 15,-3-5 1-15,-2-5 1 16,0-6-2-16,-4-2 2 0,1-5-11 16,-1-11-41-16,0-9-43 15,-2-31-150-15,1-17-145 16,3-41 211 0</inkml:trace>
  <inkml:trace contextRef="#ctx0" brushRef="#br0" timeOffset="6059.47">12560 15486 1411 0,'5'11'67'0,"4"5"0"16,4 6-18-16,7 15-28 16,2 10-12-16,1 12-4 0,2-1-2 15,0-6 1-15,-1-11 1 16,2-21 11-16,3-12 10 16,5-20 23-16,-1-15 8 15,1-26-11-15,-5-15-13 16,-7-25-103-16,-2-12 49 15</inkml:trace>
  <inkml:trace contextRef="#ctx0" brushRef="#br0" timeOffset="6646.99">11797 10713 1074 0,'-5'-28'56'0,"-2"0"21"16,1 2-8-16,-1 5 38 0,1 5 13 15,0 9 32-15,1 4-5 16,2 9-38-16,1 4-18 15,1 15-36-15,1 5-19 16,4 11-18-16,-1 6-7 16,1-1-7-16,-1 0 1 15,-1-11-48-15,2-3-35 16,-3-12-146-16,1-6-176 16,0-13 229-1</inkml:trace>
  <inkml:trace contextRef="#ctx0" brushRef="#br0" timeOffset="6869.28">11527 10626 2891 0,'-2'-1'-455'0,"14"-4"170"15,8-7 89-15,6-5 269 0,11-13-21 16,4-3-18-16,0-2-30 15,1 3-8-15,-5 8-89 16,2 4-77-16,-5 12 90 16</inkml:trace>
  <inkml:trace contextRef="#ctx0" brushRef="#br0" timeOffset="7038.96">12045 10472 1138 0,'11'24'81'15,"-2"6"41"-15,-1 10-68 16,0 5-1-16,-6 9-32 0,3 0-8 16,-4-4-72-16,-1 0 45 15</inkml:trace>
  <inkml:trace contextRef="#ctx0" brushRef="#br0" timeOffset="7255.49">12299 10878 921 0,'25'12'94'0,"-5"6"57"15,-2 5-54-15,-16 7-56 16,-4 3-17-16,-8 3-13 16,-7-4-14-16,1-5-267 15,-3-4 195-15</inkml:trace>
  <inkml:trace contextRef="#ctx0" brushRef="#br0" timeOffset="7502.98">12669 10385 1028 0,'-2'20'111'16,"0"6"103"-16,1 4-78 15,-2 8-12-15,0 2-30 16,1 1-41-16,2-2-14 16,0-8-28-16,0-5-7 0,0-11-27 15,1-4-54-15,-1-6 47 16</inkml:trace>
  <inkml:trace contextRef="#ctx0" brushRef="#br0" timeOffset="7693.47">12530 10321 1325 0,'5'2'104'0,"1"1"74"16,3-1-19-16,6-3-22 16,4-3-19-16,6-5-45 15,5-3-26-15,-2-1-31 16,3-1-1-16,3-1-88 0,1 0-65 15,3 3 77-15</inkml:trace>
  <inkml:trace contextRef="#ctx0" brushRef="#br0" timeOffset="7976.79">13013 10221 1204 0,'-4'21'77'0,"-3"3"29"16,-2 5-46-16,-4 14-33 15,2 7-11-15,2 12-3 16,3-2-1-16,8-7-3 16,4-11-4-16,9-22 7 15,-1-9 13 1,4-17 46-16,-1-9 13 0,-1-5 16 16,0-4-2-16,-4-1-15 15,-3-2 0-15,-8 4 5 16,-4 3-3-16,-9 7-25 0,-3 6-15 15,-5 11-31-15,0 8-14 16,-5 11-66 0,0 4-56-16,1-2 67 0</inkml:trace>
  <inkml:trace contextRef="#ctx0" brushRef="#br0" timeOffset="8497.44">13439 10428 568 0,'-2'6'23'0,"1"2"1"15,-1 2-1-15,4 3-2 16,-1 3-8-16,5 4-12 15,-3 0-1-15,5 2 2 16,1-1-1-16,-1-4 2 16,1-1 2-16,-5-4 38 31,-1-4 26-31,-3-2 49 16,0-6 22-16,-6-5 6 15,-1-2-7-15,-3-8-22 16,1-3-15-16,1-9-33 15,1-5-16-15,7 0-15 16,6 1-8-16,3 6-9 0,3 4-6 16,4 7-14-16,1 2-2 15,4 7-89-15,3 2-87 16,0 3 101-16</inkml:trace>
  <inkml:trace contextRef="#ctx0" brushRef="#br0" timeOffset="9229.72">13816 10466 845 0,'-4'-3'141'15,"-5"-1"116"-15,0-4-108 16,-1 0-29-16,-7 0-52 16,1 1-17-16,-1 7-30 15,-5 5-11-15,5 11-12 16,2 5-5-16,4 9-1 15,9 2-1-15,6-4-1 16,9-5 0-16,4-11 0 16,4-5 3-16,1-12 6 15,0-6 3-15,-5-10 5 0,-2-7 7 16,-4-8 28-16,-4-4 17 16,0-3 31-16,-4-2 6 15,-3-1-11-15,-3-3-18 16,-5-1-25-16,1 1-10 15,1 4-6-15,3 10 8 16,2 15-1-16,1 18-5 0,-3 8-16 16,3 20-10-16,0 19-9 15,3 8 0 1,0 12 4-16,3 2 2 0,4-4-1 16,5-6 0-1,-1-20-1-15,4-9-2 0,1-15-13 16,1-9 2-16,5-13 4 15,-2-9 2-15,-2-10 16 16,-2-3 0-16,-4-2-2 16,0 4 1-16,-7 8 1 15,-4 6 1-15,-4 14-2 16,-1 7-2-16,-1 16-5 16,-2 7-2-16,3 6 0 0,1-4 0 15,9-11 0-15,5-6 1 16,4-14 2-16,6-4 1 15,-2-10 5 1,-3-5 2-16,-3-4 9 0,-6-3 2 16,-1 5 17-16,-4 4 5 15,-3 9 2-15,1 6-6 0,-3 16-20 16,-2 10-8-16,6 19-8 16,0 4 0-16,4 6-7 15,5-2 0 1,-5-5 2-16,0-3 1 0,-8-4 9 15,-7-4 2 1,-18 5-17-16,-14 0-24 0,-19-1-93 16,-8-1-99-16,-2-16 121 15</inkml:trace>
  <inkml:trace contextRef="#ctx0" brushRef="#br0" timeOffset="15425.31">15772 12251 371 0,'0'0'70'0,"-1"-2"76"0,1 1-3 16,-4 0 2-16,1 1-8 0,0 2-22 16,0 2-12-16,1 0-30 15,2 0-5-15,0-1-4 16,0 0 3-16,0 0 0 16,2 0-6-16,3-2-11 15,-2 0-10 1,3 0-10-16,2 0-5 0,0 3-10 15,1 1-4-15,2 3-6 16,2 2-1-16,-2 2-2 16,3-1 0-16,2-4 4 15,2-2 6-15,5-5 22 16,-1-7 14-16,2-6 21 16,-1-4-6-16,3-8-18 15,4-2-22-15,6-1-23 16,2 0-39-16,2 4 24 15</inkml:trace>
  <inkml:trace contextRef="#ctx0" brushRef="#br0" timeOffset="16916.38">15753 13779 504 0,'0'-6'89'15,"-1"-1"96"-15,1 0-73 16,0 3 19-16,0 2 13 0,0 1 6 16,-1 2-20-16,-1 3-21 15,1 4-42-15,1 0-18 16,0 3-30-16,1 0-7 16,6 2-6-16,1-1 0 15,3-4 8-15,2-3 4 16,4-1 2-16,0-2 2 15,1-1-5-15,-1 0-2 16,0-1-5-16,0 0-1 0,3 0 0 16,-5-1-1-16,4-3 10 15,0-2 3-15,2-5-1 16,5-3-1-16,8-7-13 16,5-5-4-16,11-6-124 15,7-6 89-15</inkml:trace>
  <inkml:trace contextRef="#ctx0" brushRef="#br0" timeOffset="24915.87">18200 12500 671 0,'0'0'101'0,"0"2"88"0,0-1-19 15,0-1-23-15,0 1-14 0,0-1-14 16,0 1-5-1,0 1-13-15,-1 3-11 0,0 2-28 16,-2 6-20-16,3 9-29 16,0 3-9-16,3 9-4 15,4 1-1-15,2-4-2 16,0-4-9-16,3-9-46 16,-1-5-22-16,-5-7-73 31,0-5-73-31,-4-7 136 0</inkml:trace>
  <inkml:trace contextRef="#ctx0" brushRef="#br0" timeOffset="25088.77">18164 12324 1482 0,'-9'4'117'0,"-2"5"46"0,4-2-46 15,9-1-76 1,-8-3-24-1,7-5-24-15,4-4-40 16,3-3-187-16,8-1 151 16</inkml:trace>
  <inkml:trace contextRef="#ctx0" brushRef="#br0" timeOffset="25407.56">18546 12395 1322 0,'-5'-3'106'0,"-5"3"53"16,-3 0-16-16,-9 4-49 16,-2 3-14-16,-2 3-21 15,0 1-22-15,6 2-14 16,4 0 1-16,5 1-12 16,7 0 3-16,2 0 4 15,5 1-11-15,7-1 4 16,1 3 0-16,9-2-7 15,2 0 3-15,0 2-4 16,-1-1 0-16,-11 3-1 16,-7 0-1-16,-14 2 4 15,-7 0 2-15,-11 3-18 16,-3 0-22-16,0-5-72 16,3-3-50-16,9-11-145 15,3-7-172-15,13-11 273 16</inkml:trace>
  <inkml:trace contextRef="#ctx0" brushRef="#br0" timeOffset="25717.55">18720 12467 751 0,'11'-6'164'16,"-2"0"136"-16,-6-1-73 15,-2 4-31-15,-5 0-45 16,-3 3-23-16,-6 2-45 15,-1 0-19-15,-1 6-26 16,-1 2-10-16,7 5-18 16,0 1-3-16,6 4-8 15,3 2-2-15,3 0-1 16,6-1 2-16,0-1 2 16,1-1 0-16,0-1 5 15,-3-1 1-15,-6-2 1 16,-2 0 2-16,-10 0 4 15,-4 1-1-15,-9 0-1 16,-2-3-23-16,-3-3-91 16,-6-5-79-16,-1-5 88 0</inkml:trace>
  <inkml:trace contextRef="#ctx0" brushRef="#br0" timeOffset="35442.61">11993 9721 478 0,'0'4'106'0,"-1"3"111"16,0 2-29-16,0 5-68 16,1 2-28-16,0 2-54 15,4 5-15-15,1 2-14 16,0 2-2-16,0 0-3 16,0 1 1-16,0 0-21 15,0-1-41-15,-3-6-169 16,1-4 139-16</inkml:trace>
  <inkml:trace contextRef="#ctx0" brushRef="#br0" timeOffset="35662.5">11785 9809 545 0,'-8'-5'106'0,"2"-1"115"0,6-3-43 15,1-1 11-15,8-5 9 16,4-4-11-16,10 3-67 16,10-4-32-16,8 1-50 15,3 1-19-15,0 2-11 16,0 5-26-16,-6 3-81 31,-3-1-62-31,-3 0-278 0,-3-1 253 0</inkml:trace>
  <inkml:trace contextRef="#ctx0" brushRef="#br0" timeOffset="35976.65">12220 9650 484 0,'-3'3'67'0,"3"-3"114"0,4-3-36 15,4-6 53-15,6-2 15 16,8-3-20-16,3 2-37 15,9 5-74-15,-1 2-30 16,-2 11-35-16,-2 5-7 16,-16 10-1-16,-4 5 0 15,-19 4 2-15,-5 2-2 16,-15 3-6-16,-2 2-5 16,5-2-6-16,5-2-1 0,9-4 1 15,8-7 2-15,11-6 0 16,9-1-1-16,16-7 2 31,5-3 1-31,11-8-25 0,1-5-35 0,1-4-128 16,-3-1-147-16,3 0 184 15</inkml:trace>
  <inkml:trace contextRef="#ctx0" brushRef="#br0" timeOffset="36921.26">12969 9706 826 0,'8'10'66'0,"1"6"32"0,-1 4-24 16,-1 8-44-16,-1 1-8 31,-2-2-10-31,3 1-3 0,-3-9-1 0,0-4 0 16,-4-8 1-16,0-6 2 15,0 0 35-15,0 0 14 0,-4-6 20 16,1-4 3-16,1-6-33 16,-1-2-15-16,4-2-23 31,2 2-6-31,4 2-4 0,0-1-2 0,5 4-23 31,3 0-45-31,9 3-114 0,1 2-65 0,1 0-16 16,6 2 44-16,-4 0 115 15,1 3 67-15,-4 4 101 16,-4 2 45-16,-8 4 85 31,-8 2 36-31,-7 1-3 16,-5 0-24-16,-11 0-67 16,-2 1-33-16,-3 3-54 15,1 3-19-15,5 4-19 16,5 0-4-16,4 1-6 15,2 0-1-15,9-5-1 0,8-2-1 16,6-10 2-16,4-5-1 16,6-9 2-16,-1-7 1 15,0-5 1-15,-3-3 1 16,-5-6 4-16,-2-1 14 16,-5-5 15-16,-2-1 5 15,-4-4 2-15,-2-2-12 16,-4-2-14-16,1 3-5 0,-1 12-7 15,0 7 0-15,1 18-1 16,1 11 0-16,1 15-2 16,1 7-1-16,0 10-2 15,2 5 2-15,-2-2-1 16,3-2 1-16,2-12-1 16,1-5 0-16,6-13 0 15,-1-4 1-15,7-10 0 16,0-5 2-16,0-8-1 15,1-3 0-15,-2 0-1 16,-3 1-1-16,-2 7 0 16,-2 4 0-16,-7 8-1 0,-1 4 0 15,-2 6 1-15,0 2 1 16,-2 5-2-16,1-3 2 16,5-4-2-16,2-4 0 15,8-9 2-15,5-2-1 16,-1-6 1-16,3-2-1 15,-1-1 0-15,-4-1 3 16,1 7 24-16,-4 1 10 0,-4 10 15 16,-2 4 1-1,0 10-21-15,0 7-7 0,-2 7-14 16,1 5-5-16,-5 5-1 16,-4 1-1-16,-8 1 0 15,-5-3-29-15,-13-3-130 16,-10-4 104-16</inkml:trace>
  <inkml:trace contextRef="#ctx0" brushRef="#br0" timeOffset="38302.54">16744 13134 186 0,'-1'2'96'0,"0"1"72"0,1-2 31 16,3 0 3 0,-2 0-11-16,0 0-15 0,2 1-30 15,-3-2-17-15,0 1-36 16,0 0-18-16,-1 0-34 16,-2 4-13-1,3 1-18-15,-1 1-3 0,2 5-5 16,2 4-1-16,0-2-1 15,6 3-1-15,3-4 0 16,1-2-1-16,8-3 7 16,-3-5 7-16,8-3 20 15,2-6 9-15,1-6 7 16,6-6-2-16,6-11-18 16,8-3-9-16,15-4-18 15,6-3-47-15,-1 3 32 16</inkml:trace>
  <inkml:trace contextRef="#ctx0" brushRef="#br0" timeOffset="39418.61">17131 13773 526 0,'1'0'123'0,"-4"1"107"16,2 1-57-16,-6 3-61 15,0-1-19-15,5 1-13 16,-2-1-7-16,5-1-18 16,2 0-6-16,1 1-16 15,3 2-6-15,3 1-14 16,4 2-6-16,1 1-6 0,1-2 1 15,1 1-1-15,0 0-1 16,3-6 21-16,3-3 18 16,-1-10 36-16,2-2 16 15,1-8 4-15,3-3-15 16,5-5-34-16,1-4-16 16,10-4-20-16,2-2-44 0,12 0-182 15,1 1 147-15</inkml:trace>
  <inkml:trace contextRef="#ctx0" brushRef="#br0" timeOffset="40046.9">17316 14740 547 0,'1'-1'117'0,"-1"0"93"0,2 4-64 15,-1 1-30-15,1 3-40 16,1 2-18-16,-2 3-30 15,2 2-13-15,1 1-11 16,1 3-1-16,0-5-1 16,0-1-7-16,1-4 39 15,2-3 18-15,4-6 25 16,3-4 23-16,7-8-14 16,7-5-10-16,12-8-15 15,10-3-15-15,14-4-27 16,3-8-14-16,-3-10-5 15</inkml:trace>
  <inkml:trace contextRef="#ctx0" brushRef="#br0" timeOffset="44065.13">18237 13278 1063 0,'0'-1'75'16,"0"1"56"-16,0-3-38 15,0 1 6-15,0 1-6 16,1-1-8-16,3 5-27 16,1 3-14-16,2 13-19 15,-1 3-9-15,-1 9-56 16,0 1-49-16,-3-2-162 15,-1-6-190 1,4-6 242-16</inkml:trace>
  <inkml:trace contextRef="#ctx0" brushRef="#br0" timeOffset="44257.98">18214 13092 1596 0,'-5'-1'64'16,"2"-2"4"0,0 1-40-16,3-1-32 0,0-1-24 0,8-1-129 15,3-2-179-15,14 0 186 16</inkml:trace>
  <inkml:trace contextRef="#ctx0" brushRef="#br0" timeOffset="44535.81">18600 13119 1348 0,'-13'2'93'0,"-4"1"33"15,-3 0-43-15,-3 1-59 16,-6 2-14-16,2 3-10 16,5 2-2-16,10 2-3 15,10 1-2-15,11 0 19 16,7-2 16-16,13 2 32 15,-1-1 9-15,0 2-7 16,-1 2-12-16,-7-2-22 16,-6 4-2-16,-10-1 1 15,-6-2-7-15,-12 3-6 0,-4 0-25 16,-14 1-72-16,-1-1-30 16,-7-4-120-16,1-3-124 15,11-3 210-15</inkml:trace>
  <inkml:trace contextRef="#ctx0" brushRef="#br0" timeOffset="44834.74">18865 13109 1193 0,'9'-2'133'0,"-9"2"87"16,-7 2-40-16,-15 8-81 15,-7 4-26-15,-2 7-19 16,-2 2-6-16,7 4-11 16,4-1-10-16,11-3-22 15,6-2-4-15,13 0-2 16,6-1 0-16,9 2 1 16,4 0 0-16,2 1 1 15,-4 0 2-15,-10-3 5 0,-9 0 2 16,-16 0 2-16,-9 3-1 15,-15-1-82-15,-9-1-95 16,1-1 92-16</inkml:trace>
  <inkml:trace contextRef="#ctx0" brushRef="#br0" timeOffset="46753.21">18281 13992 1234 0,'4'1'131'0,"-1"3"85"15,-2 3-54-15,-1 8-63 16,-1 5-32-16,0 6-30 16,-1 2-13-16,-2 2-22 15,2 1-8-15,-2-3-73 16,0-2-67-16,3-5 78 0</inkml:trace>
  <inkml:trace contextRef="#ctx0" brushRef="#br0" timeOffset="46926.08">18229 13862 1302 0,'0'1'60'0,"0"0"16"15,1 0-68-15,3 2-220 31,2 1 150-31</inkml:trace>
  <inkml:trace contextRef="#ctx0" brushRef="#br0" timeOffset="47273.55">18699 13900 932 0,'-4'-6'97'0,"-4"4"65"0,-3 3-2 16,-5 7-30-16,0 5-3 15,-2 6-15-15,0 4-16 16,-2 0-42-16,1-1-21 0,4-1-24 16,3-2-7-16,6-1-2 15,6-3-2 1,6-1 1-1,2-1 3-15,6 2 9 0,0 0 7 0,0 1 7 16,-5-1 10-16,-5-4 9 16,-1-4 0-16,-11 3-9 15,-5 0-13-15,-15 1-51 16,-6 3-48-16,-11-4-146 16,0 1-162-1,5-5 208-15</inkml:trace>
  <inkml:trace contextRef="#ctx0" brushRef="#br0" timeOffset="47636.66">18930 13831 757 0,'31'-14'181'0,"-9"1"135"0,-14 7-67 0,-4 4-18 0,-16 5-62 15,-4 4-22-15,-13 6-41 16,-5 2-15-16,-5 2-24 31,3 1-17-31,7 1-29 16,5-2-9-16,13 1-17 16,3 0 2-16,12-1 0 15,7-1 2-15,12-2 2 16,9 0 2-16,12-2-1 15,-2 0 1-15,-6-1 1 16,-10 0 4-16,-21 2 4 16,-11 2 2-16,-29 7-4 15,-13 1-10-15,-20 5-75 16,-4-1-59-16,-2-4-397 16,-20 1 326-16</inkml:trace>
  <inkml:trace contextRef="#ctx0" brushRef="#br0" timeOffset="82941.96">19895 12220 1138 0,'-2'-3'101'0,"2"0"77"15,2 0-2-15,6-1-29 16,-1 0-7-16,6-1-13 16,1 0-6-16,9 4-10 15,8 2-11-15,17 11-28 0,11 5-26 16,16 9-30 0,4 3-6-16,5-1-9 0,-2-1 1 15,7-4-1-15,4-6-36 16,-9-8-137-16,-8-6-277 15,-24-18 253-15</inkml:trace>
  <inkml:trace contextRef="#ctx0" brushRef="#br0" timeOffset="83337.78">21839 12353 1348 0,'-17'4'116'0,"-1"2"83"16,2-2-21-16,8-1-42 31,4-2-10-31,21-7-14 0,16-4-11 0,29-4-33 16,11-2-13-16,10 4-36 15,4 4-14 1,15 4-104-16,4 2 20 16,1-6 24-16</inkml:trace>
  <inkml:trace contextRef="#ctx0" brushRef="#br0" timeOffset="96142.37">22646 8392 354 0,'-1'-5'66'0,"-1"0"92"15,-3 2 1-15,0 3 15 16,0 1 10-16,0 4-11 16,1 3-17-16,-1 3-44 15,3 6-23-15,-1 10-36 16,2 7-11-16,4 21-16 16,0 11-3-16,5 30-7 0,1 12-6 15,1 25-7-15,-1 7 0 16,-3 4-1-16,-4 1 2 15,-6-7 0-15,-4-12 1 16,0-18 0-16,1-13 0 16,4-24 0-16,-2-12 1 15,4-22-40-15,-1-11-40 16,-2-19-155-16,0-11-114 0,-4-21 181 16</inkml:trace>
  <inkml:trace contextRef="#ctx0" brushRef="#br0" timeOffset="96347.6">22494 9796 895 0,'-5'28'184'0,"0"3"176"0,7 9-181 15,2 3-35-15,7 1-62 16,1-2-15-16,2-6-19 16,6-2-1-16,4-13 17 15,0-5 5-15,9-14-9 16,4-11-10-16,11-16-30 15,7-9-5-15,-6-15-51 16,0-4-46-16,-18-10-157 0,-3-7-204 16,0-20 251-16</inkml:trace>
  <inkml:trace contextRef="#ctx0" brushRef="#br0" timeOffset="96694.41">23428 8267 1349 0,'0'34'93'0,"2"14"27"16,1 9-33-16,-1 19-48 16,5 12-23-16,-1 23-7 15,4 9 1-15,0 16-1 16,0 2 1-16,-2-6-5 16,-1-7-24-16,-1-14-55 15,3-9-42-15,-4-15-219 16,0-7 203-16</inkml:trace>
  <inkml:trace contextRef="#ctx0" brushRef="#br0" timeOffset="96867.24">23413 9830 753 0,'-17'-32'173'0,"2"10"202"16,3 7-126-16,3 16-97 16,3 10-34-16,6 10-32 15,6 3-1-15,5 3 11 16,4-2 0-16,4-8-29 15,9-2-14-15,6-8-34 16,9-5-11-16,15-8-10 16,3-8-30-16,-1-14-102 15,-1-10-112-15,-7-21 124 16</inkml:trace>
  <inkml:trace contextRef="#ctx0" brushRef="#br0" timeOffset="97448.54">24058 8749 1227 0,'-5'23'144'0,"-3"2"87"15,-1 4-89-15,-1 2-47 0,-2 4-47 16,1 4-9-16,0 4-21 16,-2 2-5-16,5-3-8 15,2-1-3-15,4-11-5 16,2-6-3-16,1-11-23 16,2-8-22-16,-1-13-23 15,4-8-3-15,4-17 26 16,-1-10 21-16,2-11 27 15,-1-8 7-15,-2-11 10 16,2-4 4 0,1 4 1-16,7 7 0 0,8 23-8 15,3 11-2-15,3 22 1 16,-3 9 5-16,-1 13 10 16,-3 6-1-16,-4 9-3 15,-1 2-5-15,-9 1-7 16,0 1 2-16,-9-3 8 15,-6-2 5-15,-6-5 8 16,-4-2 1-16,-5-7-11 0,1-1-6 16,-2-2-13-16,3 2-3 31,3 6 0-31,4 2 1 16,10 4 0-16,4-1 0 15,9-2-3-15,1-1-2 16,7-2-4-16,-3-4-25 0,3-5-102 15,2-2-117 1,3-4 130-16</inkml:trace>
  <inkml:trace contextRef="#ctx0" brushRef="#br0" timeOffset="97839.81">24636 8883 1433 0,'-6'-10'160'16,"-2"1"99"-16,-5 2-133 15,-8 3-56-15,-2 7-55 16,-5 5-8-16,3 7-12 16,4 5 0-16,10 4-7 15,6-3-2-15,20-3-18 16,7-5-7-16,15-7-9 16,3-4 2-16,-3-7 22 15,0-5 10-15,-6-10 18 16,-1-6 6-16,-5-13 20 0,-5-7 5 15,-5-14 11-15,-5-7 0 16,-9-6-5-16,-4-2 0 16,-7 5-2-16,-5 6 4 15,-2 24 8-15,-1 13 1 16,1 30-8-16,-1 17-6 0,4 23-22 16,0 13-15-16,11 21-7 15,3 7-3-15,9 6 0 16,5-1 5-16,7-9-45 15,1-4-41-15,1-7-133 16,-2-4-354-16,-3-8 353 16</inkml:trace>
  <inkml:trace contextRef="#ctx0" brushRef="#br0" timeOffset="98326.92">23985 9564 1122 0,'7'17'109'0,"-1"6"51"15,5 17-67-15,-2 8-31 16,-2 11-37-16,-3 4-3 16,-2-5-13-16,1-3-7 15,-1-10-28-15,3-6-6 16,-5-15-17-16,-2-6-24 16,-3-17-15-16,-2-8-12 0,-1-16 5 15,0-8 26-15,3-15 64 16,0-7 46-16,5-14 81 15,0-7 24-15,8-2 26 16,3 4-4-16,11 20-45 16,3 15-16-16,8 22-27 15,-1 9-19-15,0 14-16 16,-4 5-7-16,-8 9-17 16,-2 0-6-16,-10 4-3 15,-7-2-3-15,-6-2-1 16,-5 1-3-16,-11-5-29 15,-4-3-47-15,-10-5-165 16,0-2-257-16,6-8 277 16</inkml:trace>
  <inkml:trace contextRef="#ctx0" brushRef="#br0" timeOffset="98986.36">24372 9529 1245 0,'4'8'140'0,"-3"1"87"16,-1 1-98-16,-8 2-73 16,-3 2-37-16,-1 2-15 15,-3 2 0-15,6 1-3 16,2-1 0-16,8 1-2 16,7-6-1-16,8-5-2 15,7 0 2-15,2-8 1 16,3 0 1-16,3-5 17 15,-1-7 11-15,-8-5 22 16,-6-1 11-16,-13-4-8 16,-9-2-4-16,-15-2-28 15,-5-2-8-15,-3 6-25 16,1 3-49-16,9 10-52 16,4 5-22-16,12 6-2 15,3 2 41-15,14 4 57 16,6 1 21-16,11 6 20 15,5 3 4-15,0 5 18 16,1 2 9-16,-6 0 20 0,-7 1 8 16,-10-6-12-16,-5-3-8 15,-6-9-20 1,-4-6-8-16,-2-4-10 0,-1-8-2 16,0-6-6-16,4-2-1 0,3-3-2 15,0 2 0-15,5 1 5 16,3 2 0-16,2 3 1 31,3 2 0-31,3-1-11 0,2-1-8 0,3-4-3 16,1-2 2-16,0-3 11 15,-3-1 8-15,-3-2 4 16,-3 1 2-16,-13-3 2 16,-3 2 2-16,-11 7 15 15,0 5 10-15,0 13 16 16,0 4 14-16,3 14-2 15,0 5-3-15,4 10-12 16,4 6-18-16,6 8-15 16,3 3-7-16,8 1-166 15,3-3-235-15,0-4 232 16</inkml:trace>
  <inkml:trace contextRef="#ctx0" brushRef="#br0" timeOffset="99347.87">24851 9592 1391 0,'55'-3'84'0,"2"1"30"0,0 1-60 16,-4-1-35-16,-16-1 21 15,-6-1 11-15,-13-3 5 16,-7 1 1-16,-10-2-36 15,-2 2-29-15,-9 3-100 16,-3 3-74-16,-5 8-32 16,0 3 19-16,7 5 130 15,7 0 98-15,14 2 87 16,7 0 22-16,5 3-5 16,1-1-15-16,-2-2-36 15,0-2-17-15,-8-4-24 16,-6 3-8-16,-17-2-18 15,-10 2-6-15,-16 2-22 16,-7-1-27-16,-28 3-70 16,-9 2-64-16,-6 2 87 0</inkml:trace>
  <inkml:trace contextRef="#ctx0" brushRef="#br0" timeOffset="113805.92">7288 3788 875 0,'0'-1'77'0,"0"0"15"0,-5-4 58 16,2-1-11-16,-3-1-18 0,5 0-23 16,-1 1-4-16,2 3-17 15,5 4-8-15,0 11-26 16,3 8-11-16,2 18-13 15,-3 11-7-15,4 12-3 16,-2 3-2-16,2 0-1 16,-2-4 0-16,-4-8 1 15,0-4 0-15,-4-9 1 16,0-6-1-16,-1-11 1 16,-3-8 1-16,1-13 4 15,0-6-1-15,2-14-2 16,4-7-2-16,4-8-6 15,4-3-1-15,1 4 1 16,2 6 2-16,2 10 1 16,3 8 0-16,3 11-1 15,0 6-1-15,0 10-3 16,0 2-3-16,4-3 2 0,1-2-1 16,-2-9 3-16,-2-4 7 15,-1-7 4-15,-8-5 8 16,-5-5 20-16,-2-1 6 15,-5-1 6-15,2 2-10 16,-1 7-18-16,2 5-8 0,2 10-2 31,-2 9 2-31,6 10-2 0,1 5-1 0,5-2-9 32,0-5 0-32,3-13 3 0,6-8-3 0,3-11-50 15,-2-7-46-15,-3-13-189 16,-4-4 157-1</inkml:trace>
  <inkml:trace contextRef="#ctx0" brushRef="#br0" timeOffset="113963.15">7789 3810 1412 0,'-12'7'87'0,"4"0"36"15,5-3-36 1,7-4-53-16,4-5-8 0,9-3-119 0,6-2-171 15,15 3 158 1</inkml:trace>
  <inkml:trace contextRef="#ctx0" brushRef="#br0" timeOffset="114348.75">8205 3927 903 0,'-5'16'159'0,"-3"1"126"0,-8-1-82 15,-3 0-23-15,-14-1-78 31,-5 3-34-31,-4 6-54 16,-4 2-12-16,12 5-3 16,7-1-2-16,16-2-2 15,9-7-1-15,17-9 0 16,6-8 2-16,9-11 6 16,4-5 2-16,3-5 6 15,-5-2 4-15,-8-1 10 16,-6 1 8-16,-8-2 15 0,0 1 7 15,-5 3-4 1,-1 2-5-16,-1 10-12 0,-2 3-4 16,1 6 1-16,4 5 4 15,3 10-3-15,2 3-1 16,7 10-11-16,3 5-7 16,2 6-3-16,-1 1-2 15,-8 9 1-15,-4 0 6 0,-11 1-1 16,-6 2-3-16,-10-9-21 15,-6-2-40-15,-2-9-107 16,-2-7-86-16,2-11 123 16</inkml:trace>
  <inkml:trace contextRef="#ctx0" brushRef="#br0" timeOffset="114661.84">8277 3614 849 0,'19'-18'184'16,"1"9"203"-16,-2 26-188 15,-2 14-36-15,-6 27-62 0,-2 10-22 16,-3 13-53-16,-2 0-11 16,4-11-6-16,2-11-1 15,5-23 0-15,3-11 0 16,-1-17 2-16,-3-6 3 15,1-13 4-15,1-8 0 16,1-7 7-16,3-3 3 16,4 10 2-16,-1 7-1 0,3 17-10 15,0 11-7 1,-3 14-6-16,3 2-1 0,1 3-57 16,3 0-66-16,2-3-400 15,2 2 320-15</inkml:trace>
  <inkml:trace contextRef="#ctx0" brushRef="#br0" timeOffset="114949.84">7437 4901 1350 0,'0'-3'115'0,"2"16"-75"16,5 7 121-16,0 3-69 0,6 11-3 16,1 4-4-16,3-1-53 15,4 0-19-15,6-10-13 16,5-6-33-16,2-10-111 15,5-4-270-15,-5-15 241 16</inkml:trace>
  <inkml:trace contextRef="#ctx0" brushRef="#br0" timeOffset="115086.44">7412 4877 1178 0,'-4'-4'55'15,"3"-2"44"-15,8-8-106 0,9-4-68 16,15-5 49 0</inkml:trace>
  <inkml:trace contextRef="#ctx0" brushRef="#br0" timeOffset="115350.4">7974 4654 1259 0,'-14'20'125'0,"-7"5"77"0,-8 6-4 0,-1 2-87 32,0 1-35-32,10-2-63 15,8-5-13-15,11-7-12 16,5-4-1-16,11-7 4 16,9-1 1-16,9-2 4 15,5 0 7-15,3 2 10 16,-2 3 6-16,-12 3 9 15,-10 1 0-15,-23 5 4 16,-11 3-5-16,-17 2-37 0,-2 0-46 16,-3-4-193-16,4-6 149 15</inkml:trace>
  <inkml:trace contextRef="#ctx0" brushRef="#br0" timeOffset="115643.54">8345 4691 1215 0,'13'1'153'0,"-11"6"116"15,-9 4-43-15,-14 10-86 16,-8 1-43-16,0 4-59 16,-1-1-15-16,7-1-18 15,3-4-5-15,12-5-10 16,8-2-2-16,13-1 2 15,7-2 4-15,7 5 8 16,4 1 3-16,4 2 0 16,-1 3-1-16,-9 1 4 15,-8 4 4-15,-17 4 3 0,-10 2-11 16,-15 5-77-16,-5-2-75 16,0-8 73-16</inkml:trace>
  <inkml:trace contextRef="#ctx0" brushRef="#br0" timeOffset="116181.48">8595 4721 1337 0,'14'19'97'0,"-2"7"55"15,-2 6-19-15,-5 11-52 16,-3 1-22-16,1-2-38 15,1-5-8-15,4-14-8 16,0-6-1-16,3-16 3 0,1-4 3 16,0-12 16-16,-1-3 7 15,-2-9 22-15,2-2 11 16,-6-3 7-16,0 2 4 16,1 6-22-16,-2 4-17 15,2 17-10-15,1 13-9 16,1 16-5-16,2 8 4 15,5 7-13-15,1-7-1 0,9-6-3 32,7-7 0-32,12-12-1 0,3-8 1 0,-3-11 5 15,-4-5 1-15,-10-6 8 16,-4-2 8-16,-8-5 11 16,-3 1 6-16,-8 2 11 15,-6 1-2-15,-9 9-14 16,-4 6-6-16,-6 17-24 15,-2 11-6-15,-3 17-5 16,4 6-1-16,7 3 0 16,10-1 0-1,14-10-2-15,9-6-1 0,14-12 0 16,4-8 0 0,9-8-27-16,1-4-19 0,5-3-78 15,-2-1-39-15,-14 1-137 16,-2 1 162-16</inkml:trace>
  <inkml:trace contextRef="#ctx0" brushRef="#br0" timeOffset="116879.31">7582 5904 1318 0,'-2'-1'83'0,"8"7"-63"0,-3 8 53 0,-2 7-56 16,-1 12 2-16,-2 5 1 0,2 2-11 15,5-6-5-15,8-10-4 16,2-8 0-16,9-15 3 16,1-5 9-16,0-14 34 15,1-5 11-15,-1-3 19 16,-3-2 2-16,-5 7-16 15,-3 5-5-15,-2 12-23 16,-1 5-10-16,3 13-14 16,6 7-7-16,1 10 0 15,6 1 0-15,3-6-1 16,2-4 0-16,5-17 0 16,2-6 1-16,-4-11 7 15,-5-3 3-15,-10-2 4 16,-8-3 2-16,-13-2 0 0,-6-3-1 15,-13-2-3-15,-3 0-3 16,1 3-7-16,3 4-4 16,10 6-7-16,9 5-2 15,10 4 6-15,5 2 4 16,11 2 16-16,3 0 10 16,4-1 6-16,0 0 3 0,5 2-1 15,-1 0-6 1,-1 5-6-16,-4 3-3 0,-11 7-2 15,-7 2 1-15,-10 8-3 16,-1 0-3-16,-3-3-10 16,1-3-30-16,3-9-96 15,0-7-72-15,5-10 91 16</inkml:trace>
  <inkml:trace contextRef="#ctx0" brushRef="#br0" timeOffset="117023.14">8259 5821 1632 0,'-13'0'109'0,"1"-1"23"0,1-4-31 15,7-7-88-15,2-5-38 16,13-4-122-16,7-3-328 16,19 0 286-16</inkml:trace>
  <inkml:trace contextRef="#ctx0" brushRef="#br0" timeOffset="117404.29">8656 5742 1007 0,'0'17'172'0,"-3"2"187"31,-6 1-73-31,-10-2-63 0,-1 1-43 0,-7-1-85 16,2 3-35-16,2 2-52 16,3 1-8-16,11 4-8 15,3 0-8 1,13-5-18-16,12-6-3 15,5-10 2-15,5-6 5 0,1-10 23 16,-6-5 5-16,1-9 14 16,-8-6 17-1,-2-5 21-15,-3-4 10 0,-5-8 10 16,-4-3-10-16,-5-11-13 16,-5-7-10-16,-6-5-21 0,1 1 2 15,5 17 3-15,4 15 5 31,4 26 5-31,-1 13-4 16,4 23-10-16,-3 12-6 0,7 24-7 16,3 9-1-16,4 8-2 15,1 1-1-15,1-1-5 16,3-1-29-16,4-3-114 16,3-4-27-16,3-12-172 15,0-10-84-15,4-16 265 16</inkml:trace>
  <inkml:trace contextRef="#ctx0" brushRef="#br0" timeOffset="117642.9">9064 5533 1181 0,'0'-19'146'15,"-1"8"146"-15,1 9-39 16,-5 20-43-16,2 11-32 15,0 18-69-15,1 6-33 16,3 7-38-16,3 1-15 0,-1 0-13 16,2-1-5-16,4-4-20 15,-4-4-31-15,7-8-85 16,-2-6-65-16,-1-9-284 16,4-4 281-16</inkml:trace>
  <inkml:trace contextRef="#ctx0" brushRef="#br0" timeOffset="118089.73">8982 6077 960 0,'-10'5'147'0,"2"-2"159"16,8-1-128-16,4-10-5 0,10-7-16 16,4-15-19-16,1-5-15 15,9-12-39-15,-3-3-22 16,8-6-18-16,1-2-2 15,1-4 0 1,-1 2 3-16,0 11 7 0,2 8 1 0,-9 18-10 16,-3 11-6-1,-7 20-13 1,-2 13-7-16,-11 21-5 0,-1 7-2 0,-9 12-5 16,-5 4-2-1,3 1-22-15,-6 2-15 0,3-6-13 16,-1-8 0-16,5-14 21 15,3-12 16-15,4-16 13 16,0-9 2-16,5-14 17 16,1-10 7-16,12-15 8 15,4-5 5-15,11-2 3 16,4 3 0 0,1 12-1-16,-1 6-5 0,-2 17-18 0,1 6-9 15,-6 16-6-15,-3 6-2 16,-7 8-9-1,-2 2-28-15,-6 0-153 0,-1-2-12 16,-3-3 77 0</inkml:trace>
  <inkml:trace contextRef="#ctx0" brushRef="#br0" timeOffset="147137.04">7185 6409 649 0,'-21'10'98'0,"-3"6"96"16,0 2-29-16,2 4-57 15,2 0-18-15,7 2-23 16,3 0-5-16,4-4 2 16,3 0-2-16,8-5-1 0,9-3 3 15,25-3 11-15,15-7 8 16,31-8-7-16,12-3-13 16,42-8-28-1,4 0-14-15,41-4-14 16,11-2 0-16,16-5 13 0,9-3 10 15,5-2 11-15,0 0 1 16,-7 5-11-16,-15 3-9 16,-32 8-8-16,-3 5-1 15,-41 8-16 1,-14 5-50-16,-38 7-326 0,-25 6 253 0</inkml:trace>
  <inkml:trace contextRef="#ctx0" brushRef="#br0" timeOffset="148031.63">7313 7144 443 0,'0'-7'72'0,"1"-4"100"15,-1 0 7-15,0 2 0 0,-1-2 4 16,1 6-29-16,-1-1-24 16,-1 2-36-16,2 4-19 15,-3 6-36-15,3 7-13 16,0 9-20-1,0 4-3-15,1 6-1 0,-1 1 0 0,0-4 1 16,0-3 1-16,2-9-1 31,0-5 0-31,1-11 1 0,3-3 0 0,-3-10 1 16,2-2 1 0,3-8 0-16,-3 0-2 15,2-2-2-15,0-1 0 0,3 1 1 16,2 3 1-16,2 3 2 15,2 5 2-15,4 8 2 16,1 5 0-16,-1 8-2 16,-2 5 0-16,-4 7-3 15,-4 3 0-15,-2 4 2 16,0 2-23-16,0-2-93 0,1-2-104 16,7-10 108-1</inkml:trace>
  <inkml:trace contextRef="#ctx0" brushRef="#br0" timeOffset="148509.44">7735 7186 824 0,'0'0'101'0,"0"0"94"0,0 1-47 0,1-1-23 16,2 0-6-16,1-4-12 31,2-4-19-31,1-5-37 0,1-5-13 0,1-5-24 16,0 0-4-16,0-1-3 15,-2 0 0-15,-6 4 0 16,1 2 0-16,-5 4 0 16,-3 6-1-16,-3 8-3 15,-1 4-4-15,-1 13-5 16,0 3-2-16,1 13 2 16,2 2 1-16,7 3 3 15,4 0 0-15,7-9-1 0,4-4 0 16,3-11 3-16,2-3 0 15,8-9 11 1,3-4 3 0,6-10 17-16,-1-8 7 15,1-7-1-15,-5-5 5 16,-4-3-11-16,-3-1-3 0,-11 1-3 16,-6 1-2-1,-12 7-6-15,-4 7-3 0,-6 13-7 16,-3 8-6-16,0 20-4 15,1 8-3-15,0 10 1 16,4 5 2-16,10-6-1 16,3-2 0-16,13-9-28 15,8-5-23-15,15-8-95 16,4-5-41-16,9-10 98 16</inkml:trace>
  <inkml:trace contextRef="#ctx0" brushRef="#br0" timeOffset="149141.28">8434 6974 487 0,'-11'4'145'16,"-6"3"166"-16,-6 5-90 15,-6 8-70-15,-1 2-36 16,4 2-57-16,3-2-20 16,6 2-30-16,8-2-5 15,2-2-6-15,7 0-3 16,5-5-3-16,4-4 1 0,7-7 3 15,2-4 2-15,7-11 4 16,1-1 1-16,1-10 2 16,2-4 1-16,-4-5 24 15,-5-7 11-15,-3-5 25 16,-3-5 9-16,-8-5-9 16,-5-4-6-16,-9 0-21 15,-1 2-10-15,1 10-11 16,-2 9 0-16,5 19 4 15,1 10-1-15,-1 20-6 16,0 11-6-16,1 20-10 16,1 11-1-16,4 17 1 15,3 6 1-15,6 1 2 0,5-7 1 16,7-20 1-16,3-13 1 16,3-20-1-16,-1-7 3 15,-5-12-1-15,-3-9 1 16,1-13 1-16,-8-5 1 15,1-10 2-15,-2-5 0 0,-6-2 1 32,-2 1-2-32,-3 11 1 0,-1 8 0 0,1 15-7 15,0 7-3-15,5 13-4 16,4 5-2-16,2 9 4 16,6 3 2-16,5-3 2 15,-1-1 1-15,4-4 1 16,0-1 3-16,-8 0 2 15,-5-2 4-15,-16 0 3 16,-8-1-1-16,-13-2-17 16,-1-4-25-16,1-9-100 15,-2-6-73-15,7-10-231 16,4-4 231-16</inkml:trace>
  <inkml:trace contextRef="#ctx0" brushRef="#br0" timeOffset="150272.51">9023 6840 627 0,'30'-1'110'15,"-5"5"106"1,-7 5-16-16,-12 11-33 0,-3 4-21 16,-7 6-45-16,0-2-28 0,-3-5-44 15,0-4-9-15,2-8-4 16,4-10-2-16,-1 0-4 15,5-10-2 1,5-10-4-16,3-5-3 0,5-6 0 31,0-1 5-31,3 6 9 0,4 3 4 0,-3 13-2 16,1 6-5-16,-2 12-9 16,-1 6-3-16,-2 6 3 15,-1 1-1-15,0-3 1 16,1-5 0-16,2-8 1 15,-2-5 0-15,1-5 2 16,-3-4 1-16,-5-5 1 16,2-2 2-1,-5-5 16-15,0 0 7 16,-2 1 5-16,2 1 0 0,1 6-21 0,2 5-9 16,-2 11-9-16,-2 4-1 15,0 8 0 1,0 0 1-16,5-1 1 15,-1-4 0-15,7-10 1 16,1-3-1-16,2-8 3 0,0-1-1 0,0-3 2 31,-2 1 1-31,-6 0 7 16,0-1 8-16,-4 3 6 0,-1 3 2 0,0 4-7 16,-4 4-7-1,3 11-9 1,-3 6-1-16,5 10-1 15,2-1-1-15,7-4 0 16,2-4-2-16,10-11 2 16,6-5 4-16,3-8 10 15,-1-4 3-15,-6-3 7 16,-4-1 4-16,-13-2 8 0,-5 1 2 16,-7-3 0-16,-10-2-7 15,-8 0-17-15,-7-1-7 16,-12 3-37-16,3 1-26 15,3 5-82-15,2 3-61 16,17 3-151-16,9 2-78 16,10-2 5-16,9 0 61 0,16 0 182 15,2 2 103-15,8 2 152 16,-3 3 62-16,-3 8 91 16,-7 2 33-16,-6 7-14 15,-3 5-30-15,-8 2-51 16,-3 3-21-16,-7-2-49 15,-2 0-23-15,-2-9-34 16,-1-3-9-16,-4-9-8 16,3-5-2-16,-3-6-6 15,4-4-4-15,-1-8-1 16,3-2 0-16,6-4-1 16,4 0 4-16,9 6 2 15,3 3 1-15,6 7 0 0,1 4-3 16,10 4-10-1,2-1 0-15,7-3 0 0,-4-4-1 16,-2-4 3-16,-8-1 2 16,-7-2 5-16,-6 1 3 15,-11 2 14-15,-2 2 8 16,-11 2 12-16,-5 1-2 16,-7 7-15-16,-4 4-14 0,-2 12-19 15,1 5-4 1,0 5-2-16,6 0-1 0,14-3-1 15,12-3 1 1,14-7 0-16,5-3 3 0,7-7 2 16,0-4 4-16,5-6-25 15,-1 0-21-15,-5-4-65 16,-5 2-47-16,-16 1-144 16,-10 1-238-16,-23 10 318 15</inkml:trace>
  <inkml:trace contextRef="#ctx0" brushRef="#br0" timeOffset="151079.25">7754 7797 913 0,'12'22'39'15,"0"1"24"-15,4 3-59 0,-4-1 3 0,-3-2 4 16,-2-2 5-16,-3-7 25 31,-3-4 12-31,-2-6 3 0,-3-5-5 0,-1-6-26 16,1-6-12-16,-3-8 11 16,0-3 11-16,6-8 11 31,0-2 3-31,4 4-14 15,5 3-5-15,5 7-3 16,1 4-3-16,10 9-7 0,5 2-8 16,7 5-9-16,6 1 0 15,8-3 2-15,3-3 0 16,-2-8 15-16,-3-3 8 16,-15-1 11-16,-6-1 7 15,-11 3 6-15,-7 2 5 0,-11 1 9 16,-7 1-3-16,-12 4-18 15,-3 7-13-15,-3 14-25 16,1 10-6-16,4 16-7 16,4 5-2-16,9 7 4 15,8-4 1-15,13-11 1 16,8-10-1-16,7-16 2 16,3-9 1-16,1-9 2 15,4-8 7-15,-5-10 19 16,2-2 16-16,-3-6 32 15,-4-3 3-15,-5 3-7 16,-2 2-15-16,-2 11-30 16,-3 7-9-16,-2 15-11 15,2 11-1-15,0 9-3 0,6 3 1 16,1 3 1-16,2 0-1 16,-5 1 2-16,-5-2 2 15,-9 3 2-15,-9 0 3 16,-13-1-45-1,-9-1-26-15,-8-5-84 0,1-6-68 16,4-11 121-16</inkml:trace>
  <inkml:trace contextRef="#ctx0" brushRef="#br0" timeOffset="151394.32">8730 7609 1137 0,'10'20'99'0,"-4"9"54"16,-3 5-24-16,-7 5-55 16,2 1-14-16,-1-11-7 0,3-9 6 15,7-16 2 1,3-6-2-16,5-14-13 16,3-4-19-16,3-9-19 0,-1-2-2 15,-1 0 18-15,-3 0 9 16,-8 3 16-16,-6 1 3 15,-7 7-12-15,-7 4-9 16,-9 12-19-16,-4 8-6 16,-4 10-42-16,1 3-31 15,6 1-84-15,3-1-48 16,10-6-67 0,8-5-41-16,10-9 175 0</inkml:trace>
  <inkml:trace contextRef="#ctx0" brushRef="#br0" timeOffset="151869.5">8902 7571 502 0,'55'-5'177'0,"-5"3"134"0,-13 8-78 16,-9 5-44-16,-8 5-66 16,-7 2-22-16,-6 2-29 15,-3 1-10-15,-2-3-3 16,3-4-5-16,2-8 6 16,1-5 1-16,1-7-13 15,2-2-3-15,2-3-20 0,-1 0-2 16,0 3 8-1,-1 0 6-15,-2 3 3 0,-1 0-5 16,-3 4-16-16,-2 1-6 16,-1 4-7-16,0 2-4 15,2 0-2-15,4 0-2 16,9-3-1-16,5 0 0 16,6-2 2-16,4 0 0 0,-1-1 2 15,0-1 1-15,-12 1 2 16,-3 1 0-1,-7 1 1-15,-5 3 0 0,-1 2 0 16,-3 1 0 0,-7 5-2-16,2 3-1 0,-1 0 0 15,-1-2 0-15,2-8 0 16,1-4 1 0,4-9-1-16,0-5 0 0,9-13 2 15,2-5 1-15,10-12-2 16,2 0-1-1,4-1-3-15,6 3-2 16,-1 8-2-16,-2 2-18 16,1 9-87-16,-1 6-63 0,-5 7-301 15,-2 4 271 1</inkml:trace>
  <inkml:trace contextRef="#ctx0" brushRef="#br0" timeOffset="152536.22">9853 7519 1102 0,'2'-2'110'0,"-3"-1"78"16,0-2 1-16,-2-2-38 15,0-1-6-15,0-2-13 16,-3 0-9-16,-5 6-30 16,-2 4-20-16,-6 9-42 15,-3 4-15-15,1 9-16 16,-2 5-1-16,7 3-2 15,4 0 2-15,7-3-3 16,1-3 0-16,11-4-2 16,4-4-1-16,8-6 3 15,4-3-1-15,8-6 1 16,2-3-1-16,5-8-1 0,2-3 1 16,-2-4 0-1,-1-2 3-15,-2-4 3 0,-1-2 3 16,-4-3 5-16,-3 1 11 15,-11 4 18-15,-6 1 12 16,-15 7 11-16,-7 5-7 16,-10 10-19-16,-5 11-13 15,-2 9-18-15,-1 6-7 0,7 7-2 16,2-1-2-16,12-4-3 16,9-3 0-16,10-8-2 15,8-3 2-15,12-9 3 16,3-5 4-16,10-8 3 15,5-3 0-15,2-4 2 16,1-1 1-16,-5-6 0 16,-4-3 1-16,-13-5 3 15,-4-1 0-15,-7 5 2 16,-7 3 0-16,-3 12-4 16,-5 9-3-16,-3 14-4 0,0 6-1 15,2 6 1-15,3 0-1 16,5-2 1-16,2 1 0 15,0-3 2-15,2 0 0 16,-3 2 3 0,-2 1 1-16,-9 2 0 0,-5 0 5 15,-10 0 0-15,-7-1 1 0,-10-6 0 16,-6-4-4-16,-19-10-52 16,-9-4-54-1,-14-14 54 1</inkml:trace>
  <inkml:trace contextRef="#ctx0" brushRef="#br0" timeOffset="182706.99">20684 11463 1102 0,'-4'8'78'0,"4"0"31"15,2-2-42-15,4-6-22 0,2-4-1 16,-2-6 27-1,2 0 7-15,0-6-12 0,3-1-7 16,-3-12-29-16,0-6-8 16,4-6-17-16,2-4-3 15,-3-3 0-15,1-2 8 16,-3 1 14-16,-1-6 9 16,2 0 10-16,-7-2 5 15,-2-5-7-15,-3 4-1 0,-7-5-10 16,6 5-11-16,-6-3-7 15,-4-3-6-15,-3 1 0 16,-7-3-1-16,-1 0-2 16,-2 3-2-16,-3-3 0 15,-2-2-1-15,-2-3 2 16,-1-1 0-16,1 0 13 16,3 0 8-16,5 3 9 15,0 0 7-15,5-8-8 16,-3-2-6-16,6-3-8 15,-3-2 0-15,0 4-5 16,-2-1-4-16,-6-4-1 16,-4 0-6-16,-16 2 4 15,-2 0 2-15,-1-1 0 16,1-2 0-16,10-4-6 16,2 4 9-16,6 4-7 0,2-1-3 15,-2-1 15-15,0 0-6 16,-13 4 23-16,-8 4 10 15,-5 10-2-15,-7-1 7 16,10-3-22-16,4 1-4 0,3-1-10 16,0 1-11-1,-7 6 2-15,-1-2 0 0,-3-4-2 16,1-1 0-16,6-3 0 16,1 6 0-16,9 6 0 15,0-1-1-15,-3 7-3 16,-2 1 0-16,-10 2 0 15,1 4 0-15,5 3 2 16,1 2 0-16,10 6 0 16,6 2 2-16,3 3 0 15,2 3 0-15,-1 3 2 16,-6-2 0-16,-2 5 1 16,-2 0-1-16,-1 2-2 15,0 1 0-15,7 4-3 16,-1 3 0-16,9 1 0 15,2 5-1-15,5 1-1 16,3 1-1-16,4 4-1 16,2 0 0-16,-2 4 4 0,5 1 3 15,2 1 3-15,0 1 3 16,0 1-1-16,1-1 0 16,-1-1-4-16,1-2 1 15,1 1-2-15,-2 0 0 0,-1-4-34 16,1-2-41-1,10-6-133-15,-5-6-135 16,3-7 184-16</inkml:trace>
  <inkml:trace contextRef="#ctx0" brushRef="#br0" timeOffset="182848.08">18288 6385 921 0,'7'-4'15'16</inkml:trace>
  <inkml:trace contextRef="#ctx0" brushRef="#br0" timeOffset="183178.33">18222 6220 719 0,'-8'21'90'16,"-4"-1"78"-16,-2-1-7 15,1-1-33-15,-1-3-8 16,0-2-31-16,-1-1-24 0,-5-3-36 16,-7 0-18-16,-8 3-27 15,-6 3-20-15,-9 5-18 16,1 2 4-16,-1 4 15 15,6-1 19-15,14-3 20 16,3-1 8 0,9-5 20-16,5-3 4 0,6-2 4 15,9-1-5-15,14 3-14 16,8 0-4-16,12-1-5 16,12 4-2-16,22-4-5 15,8 1-3 1,1 4 11-16,-6-5-57 0,-14 3 34 15</inkml:trace>
  <inkml:trace contextRef="#ctx0" brushRef="#br0" timeOffset="-208025.01">16993 4752 214 0,'0'0'81'0,"-1"0"101"16,-2 0 8-16,-5 1 5 15,2 3-11-15,-3 3-34 16,-1 2-17-16,1 1-37 16,-2 2-15-16,1-1-14 15,2-8 6-15,4 5 12 16,-1-3 3-1,4-3 0-15,3 5-11 0,18-19 35 16,-1-4-70 0,6-3-5-1,10-3-8-15,6-2-9 0,10-3-5 0,5 0-1 16,1 2-1-16,-1 0 0 31,-9 2-1-31,0 3-2 16,2 2-3-16,4 1-2 15,16 3-4-15,1 0 1 0,-3-1-2 16,-3-1 3-16,-12 2 10 0,4-3 3 0,10 0 4 16,6 5 0-16,4-5-10 31,-2 6-3-31,-13-1-2 0,1-1-1 0,3 4 0 31,6-1-1-31,3 0 1 16,-2 2 0-16,-10 0-1 15,-10-1-1-15,4 5 1 16,1 0-1-16,9 4 0 16,1 0 0-16,-7 2 1 15,-3 1 1-15,-7 0-1 16,0-1 0-16,4 4-2 16,4 0 1-16,6 5 0 15,-6 2-1-15,-1 4 1 16,-6 1-1-16,-10-4 0 0,4 7 1 15,1-2-1-15,3 1-1 16,15 6 0-16,-2-1-1 16,0 2 0-16,-5 1 1 15,-10 3 0-15,1 5 0 16,3 4 6-16,5 2 3 16,6 0 3-16,1 2 0 0,-7-4-6 15,-7-1 0-15,-5 1-4 16,-5-2 1-16,1 6-2 15,6 2-1-15,2 8 1 16,0 0 1-16,3 4 0 16,-2-6 0-16,-7-4 1 15,-3-3 0-15,-8-6 1 16,-1-2 2-16,-5-2 4 16,0-2 1-16,-3-4 2 15,-3 0-2-15,-5-11-3 16,-4-1 0-16,-3-11-10 15,-7-5-15-15,1 1-53 16,-2-8-37-16,-2-3-134 16,2-4-103-16,5 4 192 0</inkml:trace>
  <inkml:trace contextRef="#ctx0" brushRef="#br0" timeOffset="-207492.55">20986 5487 637 0,'2'1'68'0,"2"-1"75"0,1-1 15 15,2-2-3-15,2-1 2 16,0-2-28-16,-1 1-26 16,5 4-32-1,-2 1-18-15,3 6-25 0,3 5-7 16,-3 2-8-1,1 2 7-15,2 2 8 0,1 2 3 16,-1-1 1-16,-1 0-4 0,-4-3 1 16,-1 0 1-16,-9 1 4 15,-4 0-2-15,-10 1-8 16,-7 1-4-16,-11-3-7 16,-7 1-3-16,-16-3-3 15,-6-1-2-15,0-5-2 16,2-4-1-16,5-5 1 15,3-6 0-15,-8-8 2 16,0-5 0-16,-2-9-26 16,1-5-33-16,4-4-126 15,4-2-230 1,-10 7 239-16</inkml:trace>
  <inkml:trace contextRef="#ctx0" brushRef="#br0" timeOffset="-200657.11">17067 5820 242 0,'-1'1'28'0,"0"1"30"15,0 1 1-15,0-1 16 16,1 1 21-16,0-2 24 16,1 0-5-16,1 0-28 15,3 0-19-15,-3-2-30 16,1 0-9-16,0 0-10 0,0 0-4 15,2 1-8-15,0 0 2 16,2-2 17-16,-1 1 2 16,0 1 0-16,-3 0-3 15,-3 2-18-15,-1 1-1 16,-3 2 13-16,-1-1 6 16,-2-1 3-16,2 0-1 0,0-3-12 15,1 1-7 1,0-1-4-16,-2 0-1 0,0 3-44 15,1-2-116 1,2 1 97-16</inkml:trace>
  <inkml:trace contextRef="#ctx0" brushRef="#br0" timeOffset="-198822.09">17091 5840 291 0,'-9'7'45'0,"2"-1"83"16,0 0-33 0,4-3 54-16,1-2 17 0,2-5 8 31,5-3-14-31,2-1-50 0,2-4-21 0,5-2-35 15,3-3-16-15,9-7-14 16,11-2-2-16,3-7 2 16,3-3 3-1,2-6 3-15,1-2 1 0,5 2-5 16,9 3-4 0,17 3-2-16,0 1 1 15,2 3 0-15,-6 0 6 0,-7 8-4 0,0-3 2 16,10 6-7-16,-1 3-6 15,-7 2-3 1,-10 8-6 0,-12 3 0-16,1 2-1 15,2-1 1-15,6 1-1 16,14 1-1-16,-6-1-1 0,1 2 0 16,-7 1-1-16,-1 5 0 15,5 3 0-15,16 8 1 16,-1 3 0-16,-4 3 1 15,-4 4 0-15,-9-1 1 16,0 2 1-16,10-3-2 16,5-2 1-16,-4 2-1 15,-3 0-1-15,-13 0 0 16,-4 2 0-16,0 4 0 16,1 3 1-16,4 1-1 15,0 1 0-15,-7-2 0 16,-6-2 1-16,-13 1 0 15,-6-4 1-15,-4-3 0 0,-3-1 1 16,-2-3 6-16,2-1 1 16,-1-2 1-16,1-2 2 15,2-2-2-15,-2-1 0 16,-4-5 0-16,-1-1-1 16,-7-5-2-16,-3-2 9 0,0-2-76 15,-2-3-58-15,0-6-276 16,1-2 215-16</inkml:trace>
  <inkml:trace contextRef="#ctx0" brushRef="#br0" timeOffset="-198472.42">20089 5791 461 0,'-6'-1'119'0,"2"-1"111"16,1-4-9-16,3 2-68 15,0 1-34-15,1 2-55 16,1 1-17-16,-1 4-14 16,0 2-2-16,0 7 1 15,1 3 1-15,1 6-7 16,4 0-4-16,1 0-9 15,2 1-3-15,0-3-2 16,-2 0-2-16,-4-2 0 16,-2 0 1-16,-13-1 1 15,-6 0 1-15,-17 1 1 0,-7-1-2 16,-10 1-33 0,-7-3-68-16,-27-4 57 0</inkml:trace>
  <inkml:trace contextRef="#ctx1" brushRef="#br0">22703 8848 0,'-26'15'0,"-47"33"16,-13 18-16,10-11 0,21-12 0,17-12 15,15-6-15,6-2 16,6-3-1,1 3-15,0-1 16,-5 9 0,-3 4-16,3-2 15,3-5-15,-1-6 16,0-1 0,-2-1-16,3-3 31,-1 1-31,3-3 0,0-2 15,2-3-15,1 0 16,-1 0 0,3-2-16,0-1 15,0 4 1,0-1 0</inkml:trace>
  <inkml:trace contextRef="#ctx0" brushRef="#br0" timeOffset="-197436.83">19462 4110 501 0,'9'-6'81'15,"0"-2"86"-15,0 1-35 0,-3 1 19 0,-5-1-21 0,-1 4-13 16,0-1-22-16,-1 5-43 16,-1 4-9-16,2 5-22 15,-1 2-7-15,2 4-7 16,2 0-2-16,0 1-4 16,3-1-1-16,-2-3-29 15,2-2-42-15,1-3-214 31,0-3 176-31</inkml:trace>
  <inkml:trace contextRef="#ctx0" brushRef="#br0" timeOffset="-197247.45">19542 3914 635 0,'0'2'60'0,"0"-2"95"0,1 3-146 16,-1-3-4-16,3-3-114 15,-2 2 81-15</inkml:trace>
  <inkml:trace contextRef="#ctx0" brushRef="#br0" timeOffset="-196898.72">19721 4119 637 0,'2'19'77'0,"-1"2"52"16,-1-1 2-16,2 0-22 16,2-2-26-16,5-4-25 15,3-1-17-15,4-6-4 16,0-4-2-16,0-3-7 0,-4-2-5 15,-3-5-11-15,-4-2-2 16,-4-5-2-16,0-3 1 16,-3-3 11-16,2-1 6 15,0 1 16-15,0 1 6 16,8 7 0-16,0 3 0 16,3 7-4-16,0 2-4 15,0 7-13-15,-1 4-9 0,1 6-11 16,2 3-4-16,-4 3-1 15,2 0-1-15,0-2-32 16,2 0-56-16,2-8-205 16,2-3 173-16</inkml:trace>
  <inkml:trace contextRef="#ctx0" brushRef="#br0" timeOffset="-196345.11">20215 4119 713 0,'-3'0'95'16,"-4"0"75"-16,1 3-9 0,-4 6-25 16,-1 2-29-16,3 5-35 15,3 1-29-15,11-1-30 16,12-2-2-16,8-5-6 16,3-5-1-16,3-4 2 15,-2-5 1-15,-1-4 7 16,-2-1 7-16,-5-1 12 15,-5-1 8-15,-10 1 11 16,-6 0-4-16,-9-2-13 16,-7 2-8-16,-7 0-20 15,-3-1-4-15,-4 4-3 16,-3 0-2-16,2 5-1 16,6 1 0-16,15 0-5 0,9 2 0 15,16-2-1-15,9 1 1 16,9 1 3-1,3 3 3-15,3 2-1 0,4 1 1 16,3 3-1-16,4 2 1 16,5 7 0-16,-6 2 2 0,-6 3 0 15,-7 0 3-15,-19-5 3 16,-8-4 2 0,-6-8 6-1,-7-5 1-15,-1-7 0 0,-2-5-2 0,-1-5-7 16,3-2-3-16,-1-3-1 15,5 0-1-15,5 1 2 16,4 2-1-16,2 3-1 16,3 1-1-16,6 6-4 15,-4 2-2-15,5 5-41 16,1 0-63 0,2 1-280-16,4 1 236 0</inkml:trace>
  <inkml:trace contextRef="#ctx0" brushRef="#br0" timeOffset="-195578.95">21071 4123 1185 0,'-18'-1'105'0,"-6"-1"56"0,-1-1-18 16,-3 1-85-16,4 1-14 0,2 3-27 16,3 4-12-16,6 4-6 15,5 2-3-15,8-1-2 16,4-2 1-16,8-2 2 15,4-2 1-15,1-4 3 32,4-2 3-32,-5-6 4 0,1-4 2 0,0-6 1 15,1-4 5 1,1-6 16-16,-4-6 7 0,-3-11 11 31,-3-4-1-31,-5-8-15 0,0-1-8 0,-1 7-15 16,-2 8 1-1,0 16 1-15,3 11-7 0,-5 15-5 16,0 8-5 0,-5 21-6-16,-4 6 9 0,0 18 2 15,2 3 0-15,7-1 1 16,5-1-4 0,19-14 2-16,2-5 0 15,6-9 0-15,2-6 2 16,-3-7 1-16,0-6 2 15,0-9 1-15,0-7 0 16,0-5 2-16,-2-3 1 16,-6-4 17-16,-6-2 4 15,-8-6-3-15,-5 7-2 0,-9 7-16 16,-7 7-6-16,-9 15-1 16,-5 5-1-16,-4 8-1 15,6 5-1-15,11-2-1 16,7-4 1-16,12-4 1 15,8-4 1-15,9-4 1 16,9-2 1-16,8 0-1 16,4-1 0-16,4 3-2 15,-3 3 0-15,-5 4 0 16,-6 2-2-16,-11 2 2 16,-4-1 1-16,-9-1 0 15,-4-3 0-15,-3-4 3 16,-2-3 1-16,-6-4 0 15,-2-4 2-15,-2-8-1 0,0-7 1 16,7-10-2 0,6-2-2-16,12-1-3 0,6 0 0 15,10 6-2-15,7 1 0 16,4 3 2-16,4 1-2 16,9 5-8-16,-1 1-45 15,2-1-228-15,3 1 186 0</inkml:trace>
  <inkml:trace contextRef="#ctx0" brushRef="#br0" timeOffset="-194810.65">21405 4506 561 0,'-2'1'122'0,"2"3"-29"0,-4-1 120 0,-1 3-98 0,-5 2-1 16,-7-1-26 0,-3 3-19-16,-6 1-12 0,-2 2-11 0,2 5-16 15,0 2-7-15,3 5-16 16,3 1-5-16,11-3-3 16,4-2-2-16,10-3 4 15,7-5 4-15,9-5 10 16,1-5 7-16,7-5 17 15,3-1 10-15,3-5 10 16,0-1 0 0,-6-2-5-16,-3 0-7 0,-12 2-11 15,-5 3-2-15,-10 6-12 16,-6 3-7 0,-4 11-6-16,0 3-6 0,7 5-4 15,4-1 0-15,17-3 0 0,8-4 0 16,16-7 5-16,5-1 10 15,-3-7 11 1,-5-4 5 0,-9-3 9-16,-7-5-4 0,-7-2 0 15,-3 0-5-15,-11-2-1 0,-6-3-6 0,-11 4-11 32,-5 2-2-32,-11 7-18 15,-8 6-15-15,-9 6-50 16,-2 4-36-16,10 0-115 15,9-1-126-15,31-7 200 16</inkml:trace>
  <inkml:trace contextRef="#ctx0" brushRef="#br0" timeOffset="-194320.24">21901 4654 639 0,'22'2'90'0,"-6"4"138"15,-5 2-148-15,-11 5 37 16,-3 1-12-16,-6 3-19 0,0 3-25 16,-2-3-38-16,3 0-2 15,2-4 1-15,2-1-1 16,3-3-8-16,1-4-5 16,0-5 18-16,2-2 13 15,4-9 16-15,3-2 6 16,8-7-9-16,4-3-13 15,4 1-16-15,2 0-6 0,-4 9-11 16,-2 6-2-16,-3 8-3 16,-3 7-1-16,1 7-2 15,-4 4 0-15,-4 2 2 16,0 0 0-16,-5-4 0 16,1-4 2-16,-2-7 3 15,0-3 1-15,2-6 0 16,-2-4 1-16,5-8 0 15,1-4 0-15,3-6-5 16,6-1 8-16,5 5 11 16,-2 4 6-16,1 11 13 15,-2 6-9-15,-4 15-14 0,-3 6-4 16,-1 10-11 0,-2-3-1-16,7-5-38 0,3-5-18 15,7-9-221-15,-4-7 170 16</inkml:trace>
  <inkml:trace contextRef="#ctx0" brushRef="#br0" timeOffset="-193733.03">22595 4618 595 0,'-9'29'126'15,"-4"3"76"-15,-2 5-23 16,-1-2-40-16,8-9-56 15,1-3-12-15,6-8-28 16,1-7-1-16,1-7-3 16,-1-3-6-16,2-8-17 15,2-5-3-15,6-5 1 16,7-7 2-16,2-7 8 16,2 1 4-16,-1 6 3 0,3 5 0 15,-7 16-6-15,-3 7-6 16,-7 15-9-16,-6 5-4 15,0 6-3-15,0 0 1 16,0-6 0-16,4-4 0 16,5-8 1-16,4-5-1 0,4-3 0 15,2-6 1-15,9-4 0 16,-2-3 1-16,1-3 0 16,-2-2-1-16,-2 6 1 31,-9 2 5-31,-6 7 1 0,3 5-2 0,-13 2-4 15,7 6-5-15,-1 1-1 16,2-1 2-16,8-3 1 16,-2-5 0-16,7-5-1 15,0-4-1-15,3-3 2 16,3 1-1-16,1-1 1 16,0 2 0-16,-2 0 1 15,1 1-2 1,-6 6 11-16,-2 3 9 0,-8 11 8 15,-3 8 2-15,-9 2-8 16,1 2-6 0,3-6-9-16,5-2-2 0,14-8-32 0,5-4-4 15,5-7-128-15,1-7-165 16,3-20 197-16</inkml:trace>
  <inkml:trace contextRef="#ctx0" brushRef="#br0" timeOffset="-193564.81">23198 4380 1505 0,'-12'1'106'0,"-8"-1"-75"16,6 0 59-16,5-4-108 16,4-5-5-16,2-8-56 15,5-4-43-15,7-5-174 16,4 0 165-16</inkml:trace>
  <inkml:trace contextRef="#ctx0" brushRef="#br0" timeOffset="-193354.82">23496 4177 1110 0,'15'14'140'15,"-1"4"210"-15,-6 15-286 16,-4 7 20-16,-8 16-6 15,-4 5 8-15,-6 6-27 16,-3 3-22-16,-1 3-19 0,1 1-9 16,3-4-4-16,4-2-5 15,10-20-11-15,6-8-27 16,4-12-63-16,5-10-96 16,-1-6-180-16,-1-6 206 15</inkml:trace>
  <inkml:trace contextRef="#ctx0" brushRef="#br0" timeOffset="-193118.41">23384 4506 1061 0,'-13'3'127'0,"7"1"84"16,9 2-42-16,15 0-34 15,15-2-19-15,22-2 6 16,12-2-33-16,17-2-33 15,-3-2-15-15,-8-1-30 16,-7 1-70-16,-19 2 39 16</inkml:trace>
  <inkml:trace contextRef="#ctx0" brushRef="#br0" timeOffset="-181087.16">651 7261 388 0,'3'0'133'0,"-3"3"130"16,3 6-46-16,-2 9-75 15,2 4-37-15,1 6-41 16,4 5-21-16,2 5-21 16,3 0-6-16,3 2-9 15,4-3-1-15,-4-5 2 16,-2-3 0-16,-7-10-1 15,-5-4-9-15,-4-5-19 0,-4-2-11 16,-1-7-14-16,-1-3 8 16,1-11 14-16,0-6 10 15,-5-15 13-15,-2-7 1 16,0-8 0-16,-8-6 2 16,4 4 15-16,-1 3 13 15,0 7 23-15,5 2 14 0,9 11 13 16,4 3 4-1,9 3 11-15,9 4 2 0,10 2-11 16,5-4-12-16,8 5-36 16,-2-2-15-16,-3 2-14 15,3 1-2-15,-9 3-15 16,-4-1-41-16,-1 4-135 16,-7 2-156-16,0 1 179 15</inkml:trace>
  <inkml:trace contextRef="#ctx0" brushRef="#br0" timeOffset="-180898.98">763 7260 560 0,'-27'30'83'16,"2"-3"65"-16,9-8-65 15,5-4-30-15,16-11-22 0,6-5-4 16,17-9-15-16,5-4 0 15,7-3-36-15,-2 0-89 16,1 0 71-16</inkml:trace>
  <inkml:trace contextRef="#ctx0" brushRef="#br0" timeOffset="-180411.52">1077 7357 523 0,'15'3'86'0,"1"-1"104"16,4-2-21-16,-2-3-13 15,-1-4-7-15,4-3-32 16,-9-3-15-16,1 1-30 16,-6 2-14-16,-9 3-21 15,2 4-10-15,-9 4-10 16,-6 3-2-16,-9 7-9 15,-3 3-1-15,-2 7-5 16,1 5-2-16,13 7-4 16,6 4 1-16,15-1-1 0,6 0 1 15,13-11 2-15,5-6 2 16,4-8 3-16,1-6 0 16,2-8 3-16,-4-9-1 15,-3-13 3-15,0-7 1 16,-6-15 0-16,-1-3-1 15,-1-8-2-15,-2-1 0 16,-2 2 13-16,-3 4 14 16,-8 9 22-1,-1 6 8-15,-4 14 6 0,-2 9-6 0,0 22-12 16,-2 11-8-16,-1 18-18 16,1 9-7-16,1 8-10 15,2 4 0-15,8-1 0 16,3-3-14-16,10-3-80 15,-3-9-45-15,8-7-144 16,2-7-151-16,-7-16 252 16</inkml:trace>
  <inkml:trace contextRef="#ctx0" brushRef="#br0" timeOffset="-179814.22">1454 7336 715 0,'0'-16'86'0,"1"0"95"0,5 2-15 15,9 1-23-15,2-1-12 16,10 0-52-16,6 0-21 16,6 2-37-16,1 1-9 15,-1 2-8-15,-7 2-1 16,-5 3 1-16,-7 0 0 16,-6 4 3-1,-8 2 6-15,-7 5 13 0,-4 1 3 0,-7 3 0 16,-1 4-6-16,-4 2-14 15,-4 1-4-15,6 4-6 16,5 0-3-16,10 3-1 16,7 3 1-16,3-1 2 15,4-1 2-15,3-5 3 16,0-6 3-16,7-6 11 16,-1-8 2-16,-2-9 19 15,4-8 4-15,1-12-5 16,1-3 1-16,-2-7-18 15,1-2-3-15,-2-5 1 16,0-1 10-16,-4 2 6 16,0 3 1-1,-3 10-4-15,-8 9-12 0,1 19-12 16,-4 7-2-16,-2 24-2 16,6 7 0-16,-7 8 2 15,5 5-2-15,0-12 2 0,0-3-2 16,2-14 2-16,-4-8 6 15,-4-13-5 1,5-6 0-16,6-10-3 0,3-4-4 16,11 1-1-16,-2 3 0 0,8 10-1 15,3 7 0 1,12 14 2-16,0 6 3 0,6 6-54 16,0 0-49-16,-4-8-131 15,-3-2-189-15,-10-8 241 16</inkml:trace>
  <inkml:trace contextRef="#ctx0" brushRef="#br0" timeOffset="-179121.34">904 8140 943 0,'-2'5'91'0,"2"2"68"16,2 7-54-16,3 5-33 15,1 5-24-15,0 2-13 16,1 2-26-16,0-3-2 16,0 1 1-16,1-2 0 15,-1-6-40-15,2 1-47 0,-4-16-179 16,3 2 147-16</inkml:trace>
  <inkml:trace contextRef="#ctx0" brushRef="#br0" timeOffset="-178933.11">891 8082 981 0,'-5'8'78'16,"4"0"54"-16,0-6-81 15,-2-1-43-15,7-6-214 16,3-2 149-16</inkml:trace>
  <inkml:trace contextRef="#ctx0" brushRef="#br0" timeOffset="-178650.62">1131 8170 988 0,'4'23'54'15,"1"0"32"-15,2-3-5 16,-6-5-17-16,-2-5-1 15,-3-9-6-15,1-4-5 16,5-8-8-16,-2-4-1 16,5-5-8-16,-4-2 8 0,0-2 23 15,5-2 13-15,2 2 18 16,5 2-2-16,8 6-21 16,-5 1-14-16,1 9-32 15,7 4-14-15,-8 6-9 16,9 8-1-16,-7 5 5 15,-4 1 0-15,4 4-74 16,1-2-49-16,7-1-125 16,0-2-100-16,3-6 193 15</inkml:trace>
  <inkml:trace contextRef="#ctx0" brushRef="#br0" timeOffset="-178445.7">1640 8022 1053 0,'-11'7'140'16,"-3"0"111"-16,-1 0-34 15,8-3-101-15,0 2-28 16,17-8-52-16,2-5-17 16,7-2-14-16,10-7 1 0,1 1-101 15,4-4-90-15,0 1 102 16</inkml:trace>
  <inkml:trace contextRef="#ctx0" brushRef="#br0" timeOffset="-177219.14">1961 7914 915 0,'-12'15'121'0,"0"2"99"16,-1 2-61-16,1 4-87 15,0-1-25-15,7 3-37 16,5 3-7-16,8-5-3 15,4 1-1-15,12-8-1 16,7-6 0-16,6-11 14 16,4-10 22-16,0-12 33 0,-2-5 11 15,-8-8 13 1,-5 4-9-16,-11 7-15 0,-5 1-1 16,-10 7-20-16,-9 4-9 15,-10 5-19-15,-5 7-9 16,-4 11-8-16,7 4-2 15,5 1-3 1,2-1-2-16,16-6-3 0,3-6 0 0,14-5-2 16,6-7 3-16,4-2 2 15,-1 0 2-15,1 5 0 32,3 5 0-32,-5 7 3 0,1 5-1 0,-9 4 3 15,-1 6 4-15,-17-1 3 16,-5-2 4-16,-10-1 0 15,-3-8 0-15,0-4-2 16,-1-4-2-16,4-13-5 16,1-3-1-16,10-11-6 15,3-3-3-15,9-5-1 16,7-2 0-16,11 1 1 16,7 3 4-16,12 8-73 15,5 4-44-15,4 7-159 16,-3 4-100-16,-5 6-18 15,-6 2 9-15,-8 6 173 16,-9 4 154-16,-11 5 235 0,-6 2 86 16,-8 0 75-16,-5 0-22 15,-4-4-86-15,-2-1-31 16,-1-4-73-16,2 0-33 16,-2-1-54-16,3 0-19 0,1 4-17 15,5 1-1-15,4 4-5 31,4 1-1-31,5-4 0 0,2-2 1 0,2-8 1 32,0-1 2-32,2-6 1 0,-1-7 1 0,3-7 3 15,-1-7 2-15,-1-8 3 16,-4-2 3-16,-4-9 0 16,-3-2 0-16,-4-12 1 15,-3-7-1-15,0-1-6 16,1 4 0-16,4 17 2 15,1 15 5-15,0 25 10 16,0 10-2-16,-1 23-5 16,1 13-7-16,0 19-7 15,0 7-2-15,2 12 1 16,-2 0 1-16,6-7 2 16,4-6 1-16,12-21 0 0,2-10-2 15,7-16 0-15,-2-7 1 16,-1-12 3-16,-1-11 2 15,-4-14 1-15,-1-6-1 16,-1-6 8-16,-5-1 5 16,0 1 14-16,-4 5 2 15,-4 9 1-15,-3 5-7 16,-5 14-11-16,-3 6-3 16,-5 16-8-16,-1 6-2 0,-1 9-7 15,-1 1-2-15,4 2-1 16,3-3 0-16,7-7 1 15,3-5-1-15,8-13-1 16,5-4 1-16,-3-9 3 16,5-2 1-16,-3 1 1 15,-1 2-1-15,7 9 0 16,-3 3 0-16,-1 7 0 16,-4-2 0-16,-10-2 2 15,-1-1 1-15,-5-3 2 16,-1-1 2-16,-2-7 1 15,0-4-1-15,-1-11-2 16,1-7 8-16,8-9 34 0,8-5 18 16,15-7 11-16,2 0-5 15,14-2-34-15,4 0-18 16,10-10-52-16,7-4-256 16,5-10 193-16</inkml:trace>
  <inkml:trace contextRef="#ctx0" brushRef="#br0" timeOffset="-174500.83">7960 9308 839 0,'0'6'136'0,"6"4"-53"0,2 4 93 0,2 5-73 0,2 7-15 0,-5 4-14 16,1-1-11-16,-6-1-21 15,1-1-21-15,0-6-12 16,0-3-4-16,2-8-2 16,-2-5-30-16,1-9-128 31,1-7-214-31,-3-8 202 0</inkml:trace>
  <inkml:trace contextRef="#ctx0" brushRef="#br0" timeOffset="-174343.02">7909 9135 1183 0,'-21'4'132'0,"-1"2"91"0,7 4-122 0,0 0-48 15,7-6-42-15,5-3-8 16,4-7-90-16,5-5-198 16,15-8 176-16</inkml:trace>
  <inkml:trace contextRef="#ctx0" brushRef="#br0" timeOffset="-174044.86">8180 9166 1146 0,'4'44'99'0,"-1"1"62"15,2 2-59-15,-5-5-30 16,-1-3-13-16,-1-12-9 16,0-8-18-16,7-9-26 31,-1-6-1-31,3-6-1 15,2-4 2-15,-4-7 0 16,4-2 12-16,-6-8 28 16,3-2 12-16,0-7 23 15,-1 1 1-15,8 0-8 16,2 4-6-16,2 13-14 16,7 6-15-16,-4 14-23 15,2 9-8-15,-4 11-7 16,-1 5-1-16,-3 7-18 0,3 0-40 15,1-3-134-15,9-6-135 16,2-9 171-16</inkml:trace>
  <inkml:trace contextRef="#ctx0" brushRef="#br0" timeOffset="-173887.56">8682 9365 1320 0,'3'1'91'0,"6"0"60"15,0-3-70-15,7-6-28 16,3-2-16-16,11-7-16 16,5-1-8-16,6-3-153 15,6 1 104-15</inkml:trace>
  <inkml:trace contextRef="#ctx0" brushRef="#br0" timeOffset="-172709.59">9022 9348 1278 0,'-11'24'73'0,"0"1"25"16,3 1-23-16,8 2-44 15,0 0-5-15,16-3-12 16,4-5-4-16,4-11 11 0,8-8 19 16,-3-11 37-16,-2-5 10 15,-4-5 9-15,-4-4-5 16,-8 0-21-16,-4 3-8 15,-9-1-24-15,-6 1-12 16,-7 2-14-16,-4 2-6 16,1 5-6-16,1 6-2 0,3 7-7 15,5 5-1-15,8 2-2 16,6-2-1-16,12-2 4 16,7-1 1-16,9-1 4 15,3 3 1-15,7 9 1 16,2 1 0-16,-3 8 2 15,-3 1 1-15,-11 3 3 16,-10 2 1-16,-11-6 4 16,-10-2 1-16,-12-9 2 15,-1-6 0-15,-7-10-3 16,1-7-4-16,10-11-4 16,3-6-1-16,17-6 6 15,5 0-3-15,22 1 1 16,2-1 3-16,5 4-13 15,5 1 9-15,-3 4-80 16,2 4-74-16,4 4-152 0,-1 2-84 16,1 10 20-16,-1 2 67 15,-13 11 158-15,-7 2 117 16,-20 1 205-16,-8 2 67 16,-7 1 88-16,-8 0-4 15,-11-1-77-15,-5-3-48 16,-3-3-73-16,-1 1-36 15,6 2-66-15,5 2-16 16,9 9-18-16,2 6-5 0,11 5-2 16,5-1 2-16,9-5-1 15,7-5 1-15,8-11 0 16,6-6 1-16,3-10 4 16,-4-8 2-16,-2-12 3 15,-7-4 0-15,-5-9 2 16,-3-6 1-16,-8-13 2 15,-3-8-4-15,-5-12-1 16,-1-2-2-16,0 9-2 16,3 10 3-16,0 24 7 15,0 13 4-15,-1 25 0 16,-6 13-2-16,-4 23-7 16,2 11-3-16,-3 19-1 15,3 9-1-15,5 5 1 16,1-8-1-16,16-14 1 0,4-15-2 15,9-21 1-15,7-9 0 16,4-17 1-16,6-9 1 16,12-15 3-16,0-6 4 15,-5-6 17 1,-8-3 11-16,-14 3 9 0,-15 6 1 16,-11 10-8-16,-5 8-8 15,-17 19-13-15,-1 11-6 16,-14 19-9-16,2 6-5 0,4 7 0 15,6-4 0-15,17-10-2 16,9-5-6-16,20-18 0 16,11-4 3-16,5-8 2 15,3-4 7-15,-3 2 2 16,-2 1 0-16,-5 6 0 16,-2 4 0-16,-8 6 1 15,-7 2-7-15,-12 6-13 16,-8 0 0-16,-8 0 3 15,-5-4 8-15,0-10 15 16,4-7 11-16,4-13 27 16,4-7 19-16,6-15 19 15,9-6-5-15,17-10-22 16,10 3-22-16,14 5-23 16,2 5-7-16,-2 7-59 15,-3 2-16-15,-1 0 32 0</inkml:trace>
  <inkml:trace contextRef="#ctx0" brushRef="#br0" timeOffset="-156906.29">12061 7923 495 0,'0'9'101'0,"3"-4"115"15,-1-2-3-15,9-3-11 16,-2-11-1-1,2-5-22-15,9 0-7 0,2-9-25 32,2 3-18-32,8-5-29 0,4-5-16 0,19-8-14 15,11-4-12-15,10-4-7 16,6-2-1-16,0-4-19 16,0-2-5-16,8 1-15 15,-7 4-4-15,-14 8-1 0,-12 8 0 16,-26 8-7-16,-9 3-29 15,-9 6-112-15,-5 3-92 16,-3 2 116-16</inkml:trace>
  <inkml:trace contextRef="#ctx0" brushRef="#br0" timeOffset="-156592.07">12915 7155 1061 0,'5'-10'115'0,"3"-2"98"16,0 0-11-16,2-1-21 16,3 0-34-1,-3 1-56-15,1 0-30 0,5 8-29 16,0 2-7-16,7 6-9 16,2 2 2-16,6 1-7 15,0 3-3-15,6 1 15 16,3 3 3-16,-5 4 10 15,-1-1 6-15,-12 7-10 32,-6-1-1-32,-21 6-6 15,-10 3-3-15,-15 8-8 16,-8 0-3-16,0-1-17 0,2-1-25 16,11-7-70-16,4-7-54 15,9-6-170-15,4-7 179 16</inkml:trace>
  <inkml:trace contextRef="#ctx0" brushRef="#br0" timeOffset="-156042.09">11752 7169 908 0,'1'0'64'0,"1"5"39"15,-1 3 0-15,3 8-19 16,-3 1-27-16,7 4-44 16,0 1-4-16,2 0-4 15,0 0-1-15,2-5 2 16,-1-3-2-16,4-5 5 15,-2-3-41-15,-2-4-208 16,-4-4 167-16</inkml:trace>
  <inkml:trace contextRef="#ctx0" brushRef="#br0" timeOffset="-155869.04">11694 7065 949 0,'-6'1'34'0,"4"0"4"0,2 1-34 16,1-4-4-16,6-1-50 15,4-5 35-15</inkml:trace>
  <inkml:trace contextRef="#ctx0" brushRef="#br0" timeOffset="-155571.54">11962 7094 663 0,'14'26'88'0,"-6"0"72"16,-5-1-25-16,-4-1-43 15,-1-2-16-15,1-4-22 16,1-3-10-16,0-6-9 16,1-4 0-16,-1-5 0 15,-1-2 9-15,0-5 16 16,-2-4 7-16,3-5 7 15,6-3-7-15,2-4-5 16,3 1-3-16,5 5-6 16,-2 1-7-16,2 11-25 15,0 3-10-15,-1 7-10 16,0 5 0-16,-3 2 1 16,3-1-13-16,0-2-102 15,-1-1-80-15,4-7 95 0</inkml:trace>
  <inkml:trace contextRef="#ctx0" brushRef="#br0" timeOffset="-155429.88">12303 7089 530 0,'0'-1'136'0,"0"-1"186"16,2 1-122-16,1-2-47 16,1-1-37-16,5-4-64 15,2-3-25-15,6-4-59 16,5-4-70-16,4-4 61 15</inkml:trace>
  <inkml:trace contextRef="#ctx0" brushRef="#br0" timeOffset="-154205.87">12567 6912 514 0,'-6'0'112'0,"0"0"103"16,0 0-15-16,-2 2-47 16,0 1-29-16,0 4-48 0,-1 3-21 15,2 5-34-15,2 4-10 16,4 6-8-16,1 2-2 16,8-2 3-16,1-5 2 15,5-7 3-15,3-5 22 16,3-8 16-16,1-5 8 15,-1-6 9-15,-3-5-15 16,-6-6-12-16,-1-3-6 16,-7-4-10-16,-1 4-3 0,-7 3-6 15,-2 1-2-15,-3 2-7 16,0 3-3-16,2 7-5 16,0 3-1-16,8 6-3 15,0 0 2-15,3-1-1 16,6 2 2-16,4-1 4 15,3 0 0-15,0 0 2 16,2 0 0-16,-2 3 0 16,0 1 0-16,0 0 0 15,0 2 0-15,-5-2 0 16,0 0 0-16,1-2 0 16,1-2-5-16,1-4-12 15,-3-3-1-15,0-3-3 16,-3 0 2-16,3 0 4 0,2 1-12 15,4-1-22-15,-3 0-14 16,1-2-16-16,3 3-1 16,0 0-9-16,-2 1 7 15,0 3 9-15,-4 1 8 16,-3 3 31-16,-1 1 11 16,-7 0 21-16,-1 1 8 0,0 3 48 15,-3-1 25 1,-3 1 41-16,-1 1 13 15,-1 0-19-15,-1 0-21 0,-4 2-42 16,1 1-17-16,2 0-28 16,3 1-5-16,7 1-5 15,-1 3-1-15,7 1-1 16,0-1 2-16,6-1-1 16,4-4 0-16,0-7 2 15,-4-5 3-15,-2-13 3 16,1-3 4-16,-3-7 2 15,0-3 1-15,-5-2 5 16,-1 0 5-16,-2-5 9 16,-4 0 0-16,-1-3-6 15,1 0-8-15,-1 12-8 16,2 7 0-16,3 20-4 16,-3-1-3-16,2 20-5 15,2 7-3-15,2 12 3 0,2 3 3 16,2-2 2-16,1-2 0 15,5-10 0-15,5-4 1 16,5-9 0-16,1-3 1 16,1-9 3-16,2-4 1 15,-2-9 2-15,0-3 1 0,-3-5 2 16,-3-1 1 0,-5-4 1-16,-5 1 0 0,-7 5-3 31,-4 2-1-31,-10 11-6 0,-4 6-3 0,-6 12-3 15,-3 3-1-15,8 6 0 16,2 1 2-16,11-8-2 31,5-3 1-31,11-7 1 0,6-4 1 0,7-2 2 16,4-4 2-16,-4 0 0 16,-1 0 0-16,-10 2-1 15,-2 3-2-15,-5 4 0 16,-3 3-3-16,1 3-5 15,-3 0-4-15,0 0-17 16,0-2 1-16,1-4 7 0,0-3 6 16,3-11 20-16,1-6 5 15,6-14 8-15,1-6-2 16,8-7-3-16,3-1-4 16,0 5-2-16,1 5-30 15,-1 5 18-15</inkml:trace>
  <inkml:trace contextRef="#ctx0" brushRef="#br0" timeOffset="-150710.28">11417 11843 1040 0,'6'0'124'0,"-4"3"96"0,-1 4-19 15,-4 7-66-15,-2 3-21 16,-4 9-50-16,-1 3-16 16,-5 8-27-16,0 1-9 15,3 2-8-15,-3-6 0 16,8-5-2-16,4-6-15 16,3-10-56-16,3-6-43 0,10-16-263 15,4-9 227-15</inkml:trace>
  <inkml:trace contextRef="#ctx0" brushRef="#br0" timeOffset="-150553.69">11448 11621 1020 0,'-15'-2'180'0,"2"1"180"16,3 3-194-16,2 0-99 15,1 2-37-15,4-3-34 16,2-1-39-16,5-5-310 15,8 3 241-15</inkml:trace>
  <inkml:trace contextRef="#ctx0" brushRef="#br0" timeOffset="-150272.28">11649 11988 614 0,'-9'31'33'0,"-1"0"32"15,0-5-62-15,2 1 0 0,0-6-2 16,4-3 0 0,4-7 32-16,0-10 9 15,4-3 32-15,1-10 21 0,6-8 8 16,2-4 17-16,4-3 24 16,0 0-4-1,2 3-15-15,0 3-19 0,-3 8-49 16,-1 5-19-16,-3 10-23 15,0 7-8-15,-6 9-4 16,0 5-12-16,-2 11-103 16,-2 4-90-16,4-1 103 15</inkml:trace>
  <inkml:trace contextRef="#ctx0" brushRef="#br0" timeOffset="-149000.33">11982 12137 1015 0,'11'3'59'0,"5"-2"10"16,3-1-24-16,0-6-30 15,-1-1-10-15,-1 0-56 16,0 0-2-16,0-1-26 0,-2 2-26 15,-4-1 26 1,-2 2 1-16,-5 3 49 0,-2 2 72 16,-4 5 108-16,-6 2 31 15,-4 6 20-15,0 3-41 16,-4 7-79-16,2 4-32 16,4 7-44-16,4 8-6 15,3-1-1-15,4-1-1 0,12-9-2 16,-1-11 0-16,12-13 0 15,0-7 1-15,-1-11 5 16,-3-5 13-16,-4-5 36 16,-6 0 17-16,-7 2 24 15,-3 1-3-15,-8-1-29 16,-4 2-17-16,-1 0-28 16,0 4-9-1,5 5-7-15,2 1-3 0,8 0-5 16,1-1-1-16,9 2-2 15,3 2 1-15,14 3 2 16,3 3 2-16,9 3 3 16,9 3-1-16,-1 4 4 15,-5 2 1-15,-12 7 0 16,-8 2 0-16,-15 7-25 16,-6 2-23-16,-7 4-13 0,-9-4 2 15,-4-9 26-15,2-4 24 16,2-13 15-16,-1-5 6 15,11-7 7-15,3-2 5 16,9-6 6-16,7-1-5 16,2-2-9-1,6-2-8-15,3-1-8 0,2-4-34 0,9-1-92 16,1 0 8-16,2 5-73 16,0 3 33-16,-10 10 104 15,-6 3 24-15,-14 6 143 16,-5 3 28-16,-14 4 48 31,-3 2-5-31,-10 0-38 0,-3 1-24 0,0 1-51 16,-3 1-25-16,8 4-34 15,1 3-5-15,7 3-11 16,5 2-4-16,9-4-8 16,3-3-3-16,12-6-7 15,2-7 0-15,6-8 10 16,2-6 4-16,-1-14 12 15,0-2 3-15,0-12 5 16,0-8 13-16,-1-7-2 0,-3-5 5 16,-6-2 11-16,-4 1-12 15,-6 7-3 1,-3 6-4-16,-4 18-9 0,0 9 0 16,-5 23 2-1,4 12-1-15,-2 18-8 0,-8 9-1 0,3 12-2 16,-8 7-1-1,10 8-21-15,2 0 0 16,9-11 1-16,16-9-1 16,6-21 21-16,2-9 0 0,4-12 1 15,-9-4 1-15,3-11 4 16,4-7 6-16,2-4 12 16,2-2 5-16,-8 3 3 15,-5 1-2-15,-15 8-6 16,-5 5-3-16,-10 8-8 15,-5 6-4-15,-5 11-8 16,-1 5-3-16,6 3-2 16,1 3-6-1,11-7-2-15,3-4-1 0,9-5 2 16,5-3 7-16,3-8 5 16,4-3 2-16,-4-6 2 15,3-4 2-15,-4-4 3 0,1 0 1 16,0 0 1-1,-9 0 0-15,2 6-3 16,-7 0 0-16,4 1-5 0,5-1-3 16,2-4-91-16,2-1-62 15,10-5 82-15</inkml:trace>
  <inkml:trace contextRef="#ctx0" brushRef="#br0" timeOffset="-134597.72">18369 16525 1018 0,'-12'25'166'0,"0"-4"188"0,5-6-264 15,2-4-27-15,3-5-47 16,2-3 4-16,3-5 39 16,4-2 23-16,10-2 40 15,13-2 14-15,19-1 6 16,12-2-3-16,17-3-23 15,3-5-16-15,31-6-38 16,4 0-22-16,22-5-22 16,11 1-8-16,-20 2-8 15,-5 0-1-15,-20 6-20 16,-21 1-28-16,-13 9-108 16,-5 6-91-16,-25 8 127 0</inkml:trace>
  <inkml:trace contextRef="#ctx0" brushRef="#br0" timeOffset="-134189.79">19234 16569 1269 0,'1'4'125'0,"1"2"78"16,3 2-54-16,2 2-47 31,2 2-27-31,13 9-19 0,7 6-5 0,12 10-15 16,5 6-4-16,-1 3-11 15,-1 1-7-15,3-4-8 16,-1-3-3-16,8-5-3 16,1-5-4-16,-2-10-77 15,-2-4-62-15,-15-15-379 16,-5-3 309-16</inkml:trace>
  <inkml:trace contextRef="#ctx0" brushRef="#br0" timeOffset="-133903.95">19851 16755 1203 0,'-13'18'205'16,"2"-4"202"-16,11 0-192 15,3-4-107-15,2 1-26 16,10 3-20-16,-5-2-5 15,12 8-19-15,-3 2-13 16,4 6-13-16,0 3-3 0,-4 3 2 16,1 2 1-16,-8-2 16 31,-5-1 10-31,-13 0 16 16,-7-5-1-16,-11-3-17 0,-7 1-11 0,-18-7-21 15,-8 1-7-15,-14-2-17 16,-1 2-15-16,10 2-57 15,12-4-36-15,26-4-158 16,8 0 158-16</inkml:trace>
  <inkml:trace contextRef="#ctx0" brushRef="#br0" timeOffset="-133255.86">20601 17123 776 0,'-1'0'197'16,"-4"-1"225"-16,1 0-140 15,-8 1-83-15,1 1-33 16,-7 4-47-16,-3 4-28 16,3 3-38-1,-2 4-13-15,4 7-12 0,0 5-13 0,7 9-15 16,4 5-6-16,9 3-11 15,7-2 4-15,13-4-1 16,9-6 0-16,19-15 1 16,7-5 2-1,2-15 5-15,-5-10 3 0,-14-13 28 16,-10-8 17-16,-10-7 28 16,-5-8 20-16,-14-4-12 15,-8 3-6-15,-13-4-19 16,-5 9-17-16,-8 9-10 15,-6 11-9-15,-10 22-29 16,-5 11-32-16,-4 23-93 16,3 7-63-16,15 6-258 0,12 0 260 15</inkml:trace>
  <inkml:trace contextRef="#ctx0" brushRef="#br0" timeOffset="-132677.21">21119 17255 1140 0,'-1'-5'79'0,"-6"3"51"15,5 1-20-15,-8 7-1 16,2 5 9-16,2 4-1 16,1 6-21-16,4 6-51 15,4 1-19 1,7 3-26-16,5-3-5 15,11-7-1-15,2-4 0 0,1-9 9 16,0-4 9-16,-3-9 40 16,-5-4 17-1,1-7 37-15,-8-5 17 16,-4-4-15-16,-7 2-10 16,-13-1-25-16,-3 1-20 0,-8 5-17 15,-3 1-10-15,-6 14-31 16,2 7-31-16,4 15-118 15,1-3-80-15,14-3 119 16</inkml:trace>
  <inkml:trace contextRef="#ctx0" brushRef="#br0" timeOffset="-132207.96">21717 17039 1312 0,'-2'6'230'0,"-4"2"237"16,-2 1-188-16,-5 6-117 15,-3 3-43-15,-3 10-45 16,-1 3-18-16,-1 11-29 16,1 6-11-16,5 7-18 15,8 1-8-15,10 1-9 16,9-2-17-16,13-4-2 0,4-5-2 16,7-12 4-1,7-10 21-15,8-21 5 0,10-9 10 16,6-22 30-16,-5-9 13 15,-9-12 36 1,-15-4 12-16,-17-6 0 16,-6-2 2-16,-15-6-11 0,-9-1-12 15,-14 0-20-15,-11 3-13 0,-28 26-37 16,-12 12-33-16,-10 30-92 16,1 19-103-1,-6 20 122-15</inkml:trace>
  <inkml:trace contextRef="#ctx0" brushRef="#br0" timeOffset="-107698.05">19616 8671 271 0,'-5'4'99'0,"-1"-2"139"0,4 0-15 15,-2-2 10-15,2-2-20 16,1-1-34-16,0-1-27 16,0 2-40-16,-4 0-12 15,-4 1-36-15,-1 1-16 16,-6 1-14-16,-1 3-7 15,1 3-8-15,-2 1-3 0,-1 8-10 16,2 2-4 0,2 7-2-16,5 2 0 0,4 1-3 15,5 0 0-15,8-3 0 16,-2-4 0-16,11-3 1 16,1-1 1-16,0-7 0 15,6-3 1-15,-5-8 1 16,2-2 5-16,1-8 8 15,2-5 8-15,-4-1 21 16,-3-3 5-16,-5 3 13 16,-4 2 3-16,-7 6-14 15,-3 3-7-15,-5 10-24 16,-3 6-12-16,5 7-9 16,0 1-3-16,9 6 4 0,5-4-1 15,9-4 1 1,5-3 1-16,9-10 7 0,5 1 12 15,1-9 22-15,-7-4 3 16,-7-4 15-16,-7-4-10 16,-10 0-16-1,-3 1-3-15,-7 0-20 0,-10-4-3 16,-5 1-3-16,-10 2-6 16,-8-2-58-16,2 5-46 0,2 4-135 15,6 4-136-15,17 2 211 16</inkml:trace>
  <inkml:trace contextRef="#ctx0" brushRef="#br0" timeOffset="-106863.31">19909 8757 910 0,'8'12'140'0,"1"3"148"15,-3 2-116-15,-5 6-51 16,0 2-40-16,-1 1-51 15,0-3-13-15,1-6 7 0,3-5 7 16,-2-9 14 0,2-2 11-16,2-8 12 0,-1-3 1 15,3-8 2-15,1-2-12 16,2-3-4 0,4 1-6-16,0 5-4 0,-1 2 2 15,-3 13-18 1,-3 4-5-16,-8 14-14 0,0 1-3 15,0 6-8-15,-3-6-2 0,5-1-1 16,2-6-1-16,5-4 5 16,5 1 0-1,3-9 2-15,6 1 0 0,1-13 0 16,2 2 0-16,3-1 0 16,-8-6 0-16,2 9 0 15,-5 2-1 1,-6 8-1-16,3 6-1 0,-14 7 0 15,0 3 0-15,3 0 2 16,-5-2 1 0,9-12 0-16,-4-6 0 0,10-7-2 15,2-5 10-15,3-5 18 16,3 0 9-16,1-5 20 16,2 2-6-16,0 4-9 15,1 4-3-15,-8 10-14 16,-4 8-2-16,-10 16-3 15,-6 8-6-15,-7 14-4 16,-4 2-4-16,-5 6-5 0,0-1 0 16,2 3-1-16,1 0-19 15,4 1-29-15,1-2-20 16,3-4-38-16,0-6-2 16,0-12 25-16,5-7 20 0,0-17 45 15,3-9 21-15,0-19 22 31,2-9 5-31,2-22 10 0,1-8 3 16,7-11-1-16,2-5 0 16,9 6-4-16,4 5 3 15,5 21-4-15,4 11-5 16,1 19-8-16,2 10-8 16,-4 8-8-16,0 3-2 15,-6 7-1-15,-6 2-1 0,-5 6 0 16,-10 0 3-1,-15 2 2-15,-8 6-1 16,-26 0-1-16,-7-2-6 0,-9-2-28 16,-4-4-18-1,17-7-64-15,3-3-48 0,14-12-165 16,6-4 178-16</inkml:trace>
  <inkml:trace contextRef="#ctx0" brushRef="#br0" timeOffset="-104269.32">19737 9302 673 0,'-5'0'135'0,"-3"3"132"0,-1 3-17 15,-2 2-49-15,1-1-33 16,1 2-57-16,0 2-17 16,-1 4-34-16,1 3-14 15,1 9-28-15,0 0-8 0,4 9-8 16,4 4-2-16,8-7 1 15,7-5 1 1,14-14 4-16,3-9 21 16,3-13 47-16,1-6 22 15,-6-9 10-15,-7-4-11 0,-9-6-34 16,-4 0-14-16,-10 2-6 16,0 3-4-16,-12 4-11 15,-9 3-6-15,-14 6-16 16,-5 3-5-16,-1 12-20 15,-1 4-24-15,11 9-85 16,6 1-70-16,13 3-324 16,5-1 305-16</inkml:trace>
  <inkml:trace contextRef="#ctx0" brushRef="#br0" timeOffset="-103877.49">19990 9416 882 0,'7'-2'145'0,"-3"2"129"16,0 0-20-16,-6 7-66 15,-3 2-30-15,-8 5-63 16,1 4-24-16,-2 4-39 15,2 0-17-15,5 1-13 16,7-2 0-16,2-5 0 16,7-1 9-16,8-7 17 15,3-4 1-15,3-6 22 16,0-6 5-16,-2-8-4 16,-5-2 6-16,-6-4-11 0,-1 1-11 15,-10 2-7 1,-7-1-5-16,-8 5-12 15,-2 2-5-15,-6 2-28 16,1 3-29-16,6 4-104 16,3 1-81-16,14 5 123 0</inkml:trace>
  <inkml:trace contextRef="#ctx0" brushRef="#br0" timeOffset="-103478.49">20458 9394 695 0,'-9'2'178'15,"0"1"142"-15,-6 5-89 16,-1 1-24-16,-1 3-67 0,-5 0-25 15,6 6-40-15,2 3-19 16,1 6-29 0,4 4-9-16,9 3-15 15,0 2 0-15,12-3 1 16,5-3 0-16,5-10 20 0,7-5 3 16,6-13 33-1,7-5 10-15,1-16 16 0,4-6 18 0,-9-9-15 16,-2-6-5-16,-12-3-18 31,-16-1-11-31,-8 3-7 16,-20 0-6-16,-16 4-14 15,-4 7-13-15,-18 11-41 16,0 7-43-16,0 18-119 16,-12 13 106-16</inkml:trace>
  <inkml:trace contextRef="#ctx0" brushRef="#br0" timeOffset="-47012.75">21120 3653 352 0,'5'-1'71'0,"-2"0"79"0,-4-1-8 15,-6-2 22 1,2-2-12-16,-4-3-17 0,2 0-17 16,-8-3-37-16,-3-1-13 15,-9-2-26 1,-6-1-9-16,-2-1-15 0,-2 0-1 16,0 0-3-16,1-2 0 15,-6 4-2 1,2-1-4-16,-16 2-2 0,-6 3-2 0,-7-1-1 15,-4 1 0-15,7 2 1 16,6 2 11-16,-4 4 11 31,-4 2 2-31,-4 6 0 0,-3 2-11 0,7 5-10 16,5 2-3-16,7 4 0 16,2 0-1-16,-10 2 1 15,0 2-2-15,4 0-2 31,0 3 0-31,17 5-2 0,7-1-1 16,2 2 0-16,4 2-2 16,5 4 0-16,-6 5 1 15,6 9 2-15,4 4 1 16,0-1 0-16,10 1 1 16,8-6 0-16,1-6 0 15,12-2 1-15,6-1 0 16,1 0 0-16,0 1 1 15,-3 7 0-15,0 1 0 0,-6 1 0 16,3-3-1-16,4-6-1 16,-3-4 0-16,7-5-1 15,8 2-1-15,4-2 2 16,13 2 0-16,32 4-1 16,1-4-2-16,13 3 0 15,4 0 0-15,3-6 1 16,9 1 1-16,0-5 1 15,-2-3 2-15,-8 1 0 16,5 1 0-16,-7-3-1 0,-4 1 0 16,-16 1 1-16,-11-2 3 15,5 1 2 1,6 1 0-16,2 3-2 16,-8 0-2-16,-11 1-3 0,-5 2 0 15,1-7 2 1,14-1 1-16,13-7 20 0,-1-8 2 15,7-2 4-15,-4-3-2 0,11-5-17 16,7 2-4-16,-5 0-3 16,-5 0-1-16,-9 5-1 15,-1-2-1-15,8 3 1 16,-3-2 1-16,-7 0 0 16,-5-3 0-16,0-4 1 15,5-2-1-15,8-5 0 16,-4 0 1-16,-6-1-1 15,-2 1-1-15,6 0 1 16,5 0-2-16,-4 2 1 16,-7 0 0-16,-8 0 1 15,-4-5-1-15,14-7 1 16,4-2 0-16,-7-3-2 0,-2 0 1 16,-9-2-2-16,-1 0 0 15,5 0 0 1,3-1 1-16,-14-2 2 0,-11-3 3 0,-21-11 1 15,-5-4 1-15,-11-14-1 16,-4-1 1 0,-6-4-3-16,-7-1 0 0,-7 4-1 15,0 1-1-15,-8-1 0 16,-5 1-1-16,-10 4-4 16,-2 3-4-16,-8 10-13 15,-2 3-1-15,-8 3-8 16,-7-1-3-16,-17-1-4 15,-8-4-8-15,-5-1-7 16,-4 0 2-16,-10-1 14 0,-3 4 9 31,-6 2 20-31,-4 3 1 0,4 1 5 0,7-1-4 32,9-6-6-32,6-4 1 0,4-5 0 0,1 0 6 31,-2 1 4-31,2 7 1 15,-15 8-3-15,-5 6-21 0,-16 11-83 16,-24 5-24-16,3 14-22 16,-13 4 31-16,-16 13 86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5:59:56.8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9620 5412 154 0,'-6'8'55'0,"-2"0"88"0,2-3 8 15,-2 0 11-15,1 0-7 16,3 2-45-16,-3 0-25 0,3 2-44 15,0 0-13-15,-4 3-15 16,1 1-5-16,-2 4 27 16,2 1 16-16,3 4 26 15,2 1 10-15,2-3-13 16,4 0-6-16,5-4-5 31,4-1-1-31,6-4 1 0,1 2-4 16,4-8-14-1,5 0-7-15,4-5-15 0,3-6-5 0,19 1-8 32,-5-7-2-32,4 3 0 0,-1 2-1 15,-13 2-5-15,3 1 0 16,6 5-2-16,7 1-3 16,9-2 14-16,-1 3 2 15,5-6 20-15,-9-1 5 16,3 0-8-16,-1-4 11 15,6 0-19-15,12 3-4 16,1 1-4-16,0-1-9 16,0 4 2-16,2-2-1 0,8 1-5 15,5 2-3-15,-2-1-3 16,1 0 1-16,13-2 9 16,0-4 1-16,7-3 8 15,9-4 3-15,-3-1-3 16,2 2 1-16,8 0-7 15,-5 3-2-15,-3 3-2 16,0 3 0-16,2 4-2 16,-5 3 0-16,-10 7 0 15,-2 2-1-15,-13 5 0 16,-2 1 1-16,-3-1-1 16,-2 1-18-16,-6-4-94 15,1-3-73-15,10-11 90 16</inkml:trace>
  <inkml:trace contextRef="#ctx0" brushRef="#br0" timeOffset="11993.91">10864 7448 348 0,'-1'0'104'0,"-1"0"108"16,1 3-14-16,-1-2-47 0,2 3-22 15,6-4-19-15,2-1-8 16,13 0-12-16,7-3-5 16,7-1-28-16,9 0-12 0,14-2-9 15,6-2-5-15,3 0-8 16,-4 0-3-16,-7 3-14 16,-3 4-3-16,-3 3-2 15,-2 2 0-15,-10 3 11 16,-6 1 1-16,-18 3 7 15,-9 1 0-15,-16-1 2 16,-10 2 1-16,-12 1-3 16,-6-6-2-16,-6 3-7 15,-3-6-3-15,-6-1-4 16,-5 6-4-16,-13-7-10 16,-6 2-2-16,5-9-2 0,7 0 1 15,27-2 6 1,10 2-3-16,17 3-4 15,9 0-5-15,15 3 6 16,8 1 6-16,16 5 21 0,14-2 12 16,19-8 4-1,6-4-2-15,4-10-10 0,-3-2-4 0,-9-1-39 32,5 4-118-32,-2-8 92 15</inkml:trace>
  <inkml:trace contextRef="#ctx0" brushRef="#br0" timeOffset="16003.62">10927 8540 511 0,'15'-10'111'0,"6"-6"110"32,8-1-62-32,16-3-41 15,12-2-26-15,6 2-37 16,3-1-14-16,0 8-28 16,2 5-9-16,14 8-81 15,8 2-171-15,3 9 153 16</inkml:trace>
  <inkml:trace contextRef="#ctx0" brushRef="#br0" timeOffset="17544.68">10980 9454 221 0,'0'0'60'0,"0"0"60"0,-1-1-10 15,-1 0 3-15,2 0 12 16,0-2-3-16,6-2-21 16,4 1-17-16,10 2-36 15,7 1-17-15,14 2-20 16,4 3-6-1,5-1-5-15,-1 0 0 0,-5-3-1 32</inkml:trace>
  <inkml:trace contextRef="#ctx0" brushRef="#br0" timeOffset="20431.08">10931 10490 315 0,'-5'1'106'0,"2"0"118"15,3-1-22-15,8-1-18 16,3-1-10-16,5 1-22 16,8 0-26-16,10 0-50 15,12-1-25 1,12-3-38-16,2-3 9 0,-2-5-191 15,-1 0 129-15</inkml:trace>
  <inkml:trace contextRef="#ctx0" brushRef="#br0" timeOffset="23541.51">1693 9504 602 0,'-1'-9'58'0,"2"1"50"15,-1-4 0 1,4 6 5-16,-11-1 14 0,4 3 15 15,6 3-11-15,-3-1-42 16,7 3-26-16,3 4-42 16,6 2-11-16,15 3-4 0,6-3 1 15,20-2-2-15,14-4 6 16,15-6 21-16,5-5 8 31,-1-8 12-31,-2-3-5 0,1 0-19 0,-2 0-7 16,-7-2-9-1,-14 4-1-15,-17 6 0 0,-12 1 2 16,-17 10 8-16,-7 3 6 16,-24 8 6-16,-8 4-3 15,-19 11-5 1,-11 1-7-16,-21 0-27 16,-12-4-17-16,-6-8-30 15,-1-6-4-15,10-7 4 0,0-5 17 0,3-5 24 31,2-1 3-31,16-1 10 16,11 2 1-16,25 3 1 16,11 1 2-16,17 4 12 15,11 1 9-15,20 4 9 16,16 1 2-16,22 1-8 16,7-3-8-16,15-6-8 15,10-4-2-15,8-7 0 0,3-5 3 16,4-2-243-16,4-9 175 15</inkml:trace>
  <inkml:trace contextRef="#ctx0" brushRef="#br0" timeOffset="35743.85">4493 7340 324 0,'-8'2'94'15,"-1"2"63"-15,-3 2-8 16,2 1-3-16,1-5-20 15,3-1-6-15,3-1-20 16,3-1-17-16,0 1-36 16,-3-1-19-16,3 6-23 15,3 5-5 1,-2 5 0-16,2 0 0 0,4 1 10 16,4 1 11-16,8 1 20 15,10 0 10-15,18 3 0 16,3-2-8-16,12-2-17 15,-3 1-9-15,-7-4-9 0,3 0-1 16,-6-5-1 0,2-2 2-16,-2 2 0 0,-1 1 2 15,-14-2-4-15,3 2-32 16,-18-4-132-16,-3-1-136 16,1-5 149-16</inkml:trace>
  <inkml:trace contextRef="#ctx0" brushRef="#br0" timeOffset="36045.19">5052 7510 484 0,'-8'13'94'0,"7"0"89"16,-5-1-28-16,9-3 4 15,2-2-15-15,2-2-21 0,5-3-24 16,5 5-51 0,3-3-15-16,-2 3-16 0,5 4-3 15,-9 0-7-15,6 3-1 16,-5-1 0-16,-10-1 3 16,-5 3 7-16,-4 2 3 15,-11 1 3-15,-6 1-2 16,-8 1-3-16,-11-3-3 15,-9-3-21-15,0-5-54 16,4-9 39-16</inkml:trace>
  <inkml:trace contextRef="#ctx0" brushRef="#br0" timeOffset="37139.25">4351 8380 461 0,'-1'-2'99'0,"-2"4"79"16,-3 4-24-16,-4 4-44 0,-1-2-14 15,3-1 5-15,0-3-5 16,7-3-26-16,2 1-10 16,2-2-26-16,10 4-17 15,7 5-10-15,3 1-1 16,11 4 1-16,5 0 2 0,21 2 2 31,13-1 0-31,15-3-1 0,0-4-1 0,1-4 7 31,6-1 11-31,8-3 20 0,-1-1 6 0,-3 1 0 16,-7 0-7-16,-6 3-16 31,-2 3-3-31,-17 2-5 16,-15 2 0-16,-21 3-3 0,-5 0-1 0,-10 0-15 31,-2 0-36-31,-8-6-105 16,-4-6-119-16,4-3 132 15</inkml:trace>
  <inkml:trace contextRef="#ctx0" brushRef="#br0" timeOffset="37422.17">5645 8456 657 0,'-1'7'110'0,"0"3"96"15,-3 0-28-15,9 2-28 16,-1-1-26-16,5 0-32 16,3 1-26-16,2-2-32 15,4 0-5-15,-1 1-5 16,-1 2-2-16,-6 3-3 16,-2 3-1-16,-9 4 1 15,-7 2 0-15,-9 4-2 16,-6 3-4-16,-3-1-13 15,-4-1-25-15,3-8-72 16,-4-3-76-16,-5-13 88 16</inkml:trace>
  <inkml:trace contextRef="#ctx0" brushRef="#br0" timeOffset="38481.73">4271 9338 285 0,'-7'-1'78'0,"0"0"71"16,1-3 20-16,3 2-12 16,4 0-18-16,5-2-26 0,1 3-48 15,2-2-9-15,7 3-12 16,0 3-9-16,9 1-12 16,2 4-7-16,4 2-9 15,5 0-2-15,13 4 2 16,6-2 1-16,11 2 2 15,4 0 3-15,-4-1 1 16,-1 1 0-16,4-1-2 16,11 1-2-16,9 1 3 15,6-1 9-15,4 0 8 16,4-1 2-16,6-3 44 16,-7-5 8-16,2-7 16 15,-6-5 3-15,-1-4-29 16,1 2-13-16,-15 5-22 15,-13 3-4-15,-24 7-13 0,-9 5-2 16,-17 4-6-16,-9 3-24 16,-14-2-72-16,-5 1-53 15,-5-9-221-15,0-4 205 16</inkml:trace>
  <inkml:trace contextRef="#ctx0" brushRef="#br0" timeOffset="38758.94">5994 9423 477 0,'5'4'147'16,"-1"0"123"-16,7 0-39 16,-1 0-35-16,5 3-45 15,1 4-28-15,6 3-55 16,2 3-20-16,3 5-23 15,-1 3-6-15,-6 3-6 0,-3 3-2 16,-8-3 0-16,-2 0 0 16,-7 1 4-16,-5-1 1 15,-14-1 2-15,-9 0-1 16,-11-1-9 0,-5-4-21-16,-19 1-96 0,-4-5-139 15,-9-5 137-15</inkml:trace>
  <inkml:trace contextRef="#ctx0" brushRef="#br0" timeOffset="48707.1">10957 10375 650 0,'0'-2'114'0,"0"2"107"15,0 1-65 17,-3 5-56-32,-1 2-16 0,1 0-10 15,3-1 2-15,7-2 1 0,4-1 3 0,19 4-16 31,9 4-14-31,23 4-23 0,3 1-18 0,2 3-9 16,-1 2-15 0,1-3-122-16,6 0-177 0,11-4 177 31</inkml:trace>
  <inkml:trace contextRef="#ctx0" brushRef="#br0" timeOffset="56661.57">12448 6738 809 0,'0'0'2'0,"2"4"35"0,-1-2 54 0,6 1 4 0,-2 0 12 16,-1 1-10-16,3 5-29 16,-6 2-19-16,2 4-29 15,2 4-7-15,0 9-4 0,-1 4-2 16,0 7 6-16,-4 3 7 15,4 6 9-15,-1 3 1 16,3 5-5-16,-1 0-6 16,1 3-13-16,0 0-2 15,1 7-2-15,1 7 0 0,-3 5 1 16,1 0-1-16,-4 1 0 16,-1 2-2-16,1 6-3 15,-1 5 0 1,-1-4 0-16,2-2 3 0,-1 2 0 15,-2 1 0-15,1 8 1 16,-2-1 2-16,-6-1 1 16,2-1 1-16,-2 2-1 15,4 2 1-15,-2-3-2 16,5-1 3-16,1-4 13 16,-1 1 1-16,2-1 1 15,-1-1 0-15,0 4-13 16,0 1-2-16,1 7 0 15,-2-2-1-15,-2-1-2 16,-1 5-1-16,-3-2-1 16,1 1 0-16,-5 1-1 15,-3-3 1-15,1 1 1 16,-3 3 0-16,1-4-1 0,6-2 0 16,4-2 0-16,5-2-1 15,6-3 0-15,1-1 0 16,1-5 0-16,-3-2 0 15,2 6 2-15,-3 1 0 0,1 1 2 16,0 0 1 0,-5-2 1-16,-1-7 0 0,-3 3-1 15,-5-1-1-15,2-3-1 16,-3 7 1-16,-1 2-1 16,-3 0 2-16,-4-1 16 15,7-2-1-15,-3-3 0 16,10 3 0-16,2-4 3 15,0-4 7 1,2-8 19-16,-3-5 3 0,-1-3-20 16,1 0-7-16,-1-3-15 15,2-4-3-15,0-6 2 16,-1-6-2-16,2-6-7 16,-2-6-2-16,1-4-1 15,-3-3-13-15,3-2-44 16,1-4-45-16,-2-4-156 0,2-3-160 15,-1-7 235-15</inkml:trace>
  <inkml:trace contextRef="#ctx0" brushRef="#br0" timeOffset="57007.25">12094 13330 716 0,'11'14'110'0,"1"-1"94"31,-3 4-28-31,6 2-69 0,-6 1-27 0,9 9-42 16,-1 3-18-16,11 13-11 15,0 1-5-15,8 1-4 16,6 0 1-16,3-8 0 16,3-10-1-16,-2-11 2 15,-6-7 7-15,-5-15 7 16,-3-6 3-16,1-12-1 0,-4-15-5 16,-4-19-141-1,0-7 95-15</inkml:trace>
  <inkml:trace contextRef="#ctx0" brushRef="#br0" timeOffset="72366.48">10547 14773 232 0,'-3'-6'105'16,"-1"-1"84"-16,4 2-21 16,0-1-12-16,0 5-16 15,0 0-6-15,1 3-14 16,-1-2-6-16,2 1-15 16,3 0-5-16,6-2-8 15,2 1-5-15,16 2-14 16,5 4-9-16,17 2-26 15,6 3-9-15,7 1-17 16,1 0-4-16,18 2-1 0,10 0 0 16,5-4 0-16,-1-1 1 15,-7-1 0-15,-6-3 1 16,-2-2 0-16,-4 1 1 16,-19-1 2-1,-16 0 1-15,-23 2 6 0,-8-1 7 16,-13 1 4-16,-11 1-1 15,-15-1-17-15,-15-1-15 0,-25-3-34 16,-9-2-20-16,-7-10-25 16,2-5 2-16,-3-6 25 15,-7-4 21-15,-1 2 35 16,2 2 5 0,18 7 3-16,7 5 2 0,3 7 12 15,5 3 3-15,4 3 6 16,9 1 1-16,21-2-4 15,10 1-1-15,21-1-1 16,15 3-1-16,24 5-3 16,11 0-3-16,9 1 11 15,6-1 3-15,17-4 4 16,8-3 5-16,7-4-14 16,-6-2-7-16,-18-1-5 15,-7 1-3-15,-12-1 1 16,-7 4 3-16,-16 1 4 0,-19 4 6 15,-27 4 8-15,-14 2 0 16,-30 1-5-16,-12 2-28 16,-9-3-43-16,-9-2-13 15,-23-6-17-15,-7-4 19 16,0-7 29-16,0-3 10 0,14-4 11 16,11 0 3-16,19 1-3 15,13 1-2-15,35 2 4 16,12 4 7-1,19 2 24-15,16 2 12 0,33 5 11 16,10 2 1-16,18-2-6 16,8 0-5-16,12-4-11 15,2-3-8-15,-3-1-8 16,0 1-2-16,-16 2-71 16,0 1-46-16,0 8 55 15</inkml:trace>
  <inkml:trace contextRef="#ctx0" brushRef="#br0" timeOffset="77097.14">5332 15524 523 0,'-3'5'96'0,"-2"3"98"0,-1-4-21 15,0 1-25-15,1 0-16 16,-2-1-22-16,0 0-12 15,-2 4-18-15,-4 0-10 16,2 5-21-16,-3 2-5 0,-3 5-12 16,0 2-3-16,-4 4-8 15,-2 3-6-15,1 2-6 16,2 3-6 0,4-2-4-1,4-1 0-15,11-2-4 0,6-1 0 0,8-4-2 16,6-2-1-16,6-4 1 15,0-1 0-15,7-7 2 16,0-2 1-16,7-6 2 16,5-5 2-16,6-10-23 15,2-5-38-15,2-6-118 16,-7-1-115-16,-8-5 154 16</inkml:trace>
  <inkml:trace contextRef="#ctx0" brushRef="#br0" timeOffset="77539.99">5660 15595 856 0,'-3'11'159'0,"-1"2"131"15,4 8-146-15,3 4-47 0,-1 8-63 16,2 1-12-16,4 3-15 16,1-1-3-16,7 1-3 15,3 3-1-15,2 2-23 16,-1 0-32-1,-4-2-54-15,-2-6 0 16,-7-11 25-16,-3-7 34 0,-6-17 70 31,-4-9 17-31,-6-16 22 0,-3-4 4 0,-5-12-4 16,-2-3-10-16,0-4 0 16,2-5 10-16,9 1 22 15,6 0 11-15,6 5 2 16,6 5-4-16,7 11-21 15,7 4-16-15,4 12-24 0,5 6-12 16,-4 10-9 0,0 2 2-16,-7 10 5 0,-5 7 1 31,-9 9 2-31,-11 4 1 0,-9 7-19 16,-3 1-22-16,-1-1-60 15,-3-3-43-15,5-13-92 0,-1-7-66 16,9-15 159-16</inkml:trace>
  <inkml:trace contextRef="#ctx0" brushRef="#br0" timeOffset="77798.39">6169 15535 620 0,'-6'5'110'0,"2"-1"104"16,1-1-62-16,3-3-34 0,1 2-23 15,6 0-14-15,5-1-3 16,7 0-7-16,7-2-9 16,14-1-22-16,3 1-12 15,9-7-21-15,-1 1 0 16,-8-3-1-16,-9-1-4 15,-8 3-71-15,-5 0-72 16,-8 1 76-16</inkml:trace>
  <inkml:trace contextRef="#ctx0" brushRef="#br0" timeOffset="77984.66">6396 15424 948 0,'1'12'159'0,"2"4"152"16,-2 4-119-16,0 6-82 16,1 4-39-16,-2 3-42 15,0 3-10-15,0 1-13 16,-1 1-4-16,1-1-56 16,2-1-59-16,1-3 63 15</inkml:trace>
  <inkml:trace contextRef="#ctx0" brushRef="#br0" timeOffset="78184.56">6231 16065 984 0,'15'0'150'16,"7"-3"122"-16,13-7-135 15,13-4-28-15,2-4-57 16,0-3-12-16,0-2-26 15,-3-1-16-15,1 3-107 16,2 2-118-16,-4 0 123 16</inkml:trace>
  <inkml:trace contextRef="#ctx0" brushRef="#br0" timeOffset="78442.3">6924 15624 1126 0,'-3'1'175'0,"1"-1"128"16,3 0-137-16,1 0-41 16,8 0-71-16,1 4-16 0,5 3-22 15,4 1-6-15,6 1-7 16,0-3 1-16,3-1-57 15,2-3-70-15,-3-1-47 16,2-1-54-16,-2-1-94 16,-6 0 202-16</inkml:trace>
  <inkml:trace contextRef="#ctx0" brushRef="#br0" timeOffset="78679.8">6893 15821 1041 0,'1'7'138'16,"4"-2"131"-16,8-2-50 15,6-1-40-15,5 0-34 16,10-1-57-16,2 0-24 16,6-1-35-16,3-1-11 15,3-2-62-15,-1-2-42 16,-7 0-203-16,-2-1 162 15</inkml:trace>
  <inkml:trace contextRef="#ctx0" brushRef="#br0" timeOffset="79125.14">6454 15629 623 0,'0'-3'140'15,"-3"0"116"-15,2 3-85 16,-3 1-28-16,0 6-58 16,-2 3-21-16,-2 4-40 15,2 5-11-15,1 5-11 16,7 6-2-16,5 8-2 16,1 4-17-16,5 7-166 15,-2 3 129-15</inkml:trace>
  <inkml:trace contextRef="#ctx0" brushRef="#br0" timeOffset="113713.51">8119 15415 939 0,'10'-7'112'16,"-7"2"79"-16,1 3-32 15,-4 5-70-15,-9 2-17 16,-1 4-25-16,-3 1-11 16,3 3-13-16,2 3-3 0,7 1-4 31,-3 2-3-31,4 2-4 0,-2-1-3 0,6 7-3 15,-1 5 0-15,0 6-1 16,2 6 0-16,-5 3-10 31,0 2-44-31,0 0-318 16,1-3 250-16</inkml:trace>
  <inkml:trace contextRef="#ctx0" brushRef="#br0" timeOffset="114115.53">8279 15587 437 0,'1'27'138'0,"-1"0"122"16,3-2-119-16,0 4-36 15,2-1-60-15,3 3-12 0,2 0-22 16,5-3-6-16,-1-3-3 16,2-2-1-1,0-9-2-15,0-5 20 0,-1-11 58 16,1-7 23-16,-2-10 44 16,-2-5-7-16,-5-10-38 15,-5-8-13-15,-5-9-26 16,-6-5-8-16,-4 3-12 15,0 3-4-15,-7 13-12 16,-1 9-5-16,-4 12-7 16,-2 8-5-16,2 14-10 15,4 6-31-15,4 12-97 16,2 3-66-16,10 3-263 16,5 0 255-16</inkml:trace>
  <inkml:trace contextRef="#ctx0" brushRef="#br0" timeOffset="114735.36">8797 15716 749 0,'0'-3'160'0,"-3"2"173"16,-1 1-98-16,-5 7-58 16,-1 3-41-16,-4 6-59 15,1 4-22-15,1 2-35 16,0 1-11-16,4 5-8 0,3 3-1 16,3 0-4-16,4 2-2 15,6-6-2-15,4-8 0 16,4-13 2-16,0-8 0 15,2-15 4-15,5-6-1 16,-2-7 17-16,2 0 5 16,0 0 39-16,3 4 3 15,-7 6-6-15,-3 6-4 16,-4 11-35-16,-6 5-3 16,1 12-7-16,1 4-1 0,4 4-3 15,2 1-1-15,2-3 0 16,0-5-1-16,3-7-1 15,-4-5 0-15,1-8 1 16,0-4 5-16,-5-5-2 16,-2-2 6-16,-6-1 16 15,-1 2 9-15,-2 4 20 16,-1 3-1-16,1 8-4 16,-4 3-12-16,4 12-16 15,0 8-4-15,4 11-17 16,3 8-1-16,-1 9 2 15,1 3 2-15,-7 2 5 16,1-3-4-16,-6-6-2 0,-4-4-1 16,-2-10-20-16,-6-5-20 15,-8-10-73-15,1-4-55 16,-5-14-287-16,1-10 272 16</inkml:trace>
  <inkml:trace contextRef="#ctx0" brushRef="#br0" timeOffset="114970.74">9441 15797 1057 0,'4'-1'181'0,"-5"1"132"15,-8 4-44-15,-9 10-118 16,-13 3-41-16,-4 10-48 15,0 3-14-15,8 0-25 16,13-1-15-16,17-4-15 16,13-5-5-16,20-9-1 15,8-5 1-15,10-13-48 16,1-9-52-16,4-17 63 16</inkml:trace>
  <inkml:trace contextRef="#ctx0" brushRef="#br0" timeOffset="117732.35">7824 16291 441 0,'-5'0'111'0,"1"0"119"15,3 1-14-15,2-1-33 0,5 1-11 16,5 1-20-16,8 3-17 16,11 4-38-16,7 3-21 15,23 3-39-15,7-1-15 16,14 1-16-16,4-3-4 15,12-4-3-15,10-5-2 16,4-9 15-16,-1-3 7 16,-7-8 1-16,-4 0 2 0,-13-1-11 15,-3 2-3 1,-26 7-38-16,-13 1-69 0,-18 10 59 16</inkml:trace>
  <inkml:trace contextRef="#ctx0" brushRef="#br0" timeOffset="118387.1">8266 16700 380 0,'-12'10'119'15,"-1"0"112"-15,-2-5-54 16,-3 1-20-16,-1-2-27 15,2 0-15-15,-2 0-37 16,-1 0-18-16,-1 3-29 16,0 2-11-16,2 5-14 15,3 0-3-15,4 4-3 16,1 1 0-16,6-1-3 16,5 0-1-16,12 0 0 15,2 0 3-15,9 3 2 16,3 0 3-16,1 1 5 15,3 0-1-15,-2 0 0 0,-3-1-1 16,0 1-1-16,-5 0 0 16,-10 1 5-1,-1 2 1-15,-10-2 3 16,-4-1-1-16,-8-1-1 16,-4 0-2-16,-7-3-4 0,-2-5-1 0,-2-7-3 15,-2-6 4-15,1-8 22 16,5-6 15-16,7-8 22 15,11-6 12-15,13-6-5 16,7-2-6 0,9-9-19-16,2-1-14 0,0-2-20 15,-3 0-6-15,1 4-27 16,0 4-49-16,-4 7-180 16,-1 4-268-16,1 5 285 15</inkml:trace>
  <inkml:trace contextRef="#ctx0" brushRef="#br0" timeOffset="118665.23">8612 16973 705 0,'-7'21'150'15,"1"3"133"-15,-3-2-77 0,3 3-93 16,0 1-39-16,0 0-42 16,2 0-11-16,6-2-11 15,-1 0-4-15,8-3-5 16,2-4-2-16,4-8-5 16,2-7-1-16,1-7-26 15,-1-7-40-15,2-7-187 31,-2-6 157-31</inkml:trace>
  <inkml:trace contextRef="#ctx0" brushRef="#br0" timeOffset="118807.68">8640 16829 817 0,'-4'0'84'31,"1"0"82"-31,8-4-124 0,1-2-95 16,7-2 33-16</inkml:trace>
  <inkml:trace contextRef="#ctx0" brushRef="#br0" timeOffset="119228.32">8857 16895 479 0,'15'44'166'0,"0"1"155"15,-2 2-71-15,-5-3-122 16,-3-4-44-16,-2-8-48 15,-3-5-16-15,0-10 2 16,0-2 10-16,0-9 4 16,0-5 1-16,0 0-5 15,4-2-1-15,1-5 10 16,3-2 5-16,7 0 4 16,-2 2-3-16,5 0 0 15,-2-1-5-15,0-2-5 16,-3-4-6-16,-1-4-11 15,0-3-1-15,1-4-9 0,0 2-2 16,-2 5-5-16,1 5 0 16,-3 10 0-16,0 5-1 15,0 8 2-15,0 3 1 16,-2 5 0-16,1 1 0 16,0-2 3-16,-2-3 2 0,-3-4 15 15,2-2 7-15,-3 0 6 16,0 0-2-16,-1 1-15 15,1 1-6-15,0-1-10 16,1 0-2-16,2-2-2 16,-3 1-1-16,1-2 0 15,0-1-17-15,-3-3-78 16,0-3-75-16,-3-10 87 16</inkml:trace>
  <inkml:trace contextRef="#ctx0" brushRef="#br0" timeOffset="119410.82">9192 16678 1051 0,'15'-15'183'16,"-2"8"156"-16,-1 7-65 15,-5 19-103-15,-2 11-41 16,-4 22-59-16,1 10-27 16,3 19-31-16,0 6-11 15,5-3-23-15,3-7-50 0,3-24-159 16,1-13 139-16</inkml:trace>
  <inkml:trace contextRef="#ctx0" brushRef="#br0" timeOffset="119869.41">9302 17005 1101 0,'14'-26'121'0,"6"9"92"15,1 7-51-15,7 15-73 16,0 10-18-16,-5 12-28 15,2 7-16-15,-5 6-15 16,-6 3-3-16,-4 1-22 0,-3-1-12 31,-6-7-6-31,-2-5-3 0,-4-15 13 16,-5-8 10-16,-1-18 4 0,1-6 1 16,3-12 8-16,5 1 5 15,6-4 12-15,5 1 0 16,8 2-4-1,2-2-4-15,7 0-11 0,6 0 0 16,1 1 0-16,2 0 1 0,-2 7 1 16,-3 4-1-16,-6 8 4 31,-6 6 15-31,-10 7 30 0,-7 6 12 0,-10 9 12 16,-8 3-12-16,-7 5-29 15,-1 2-12-15,0 1-17 16,3-1-4-16,11-2-8 15,5-2-2-15,11-6-2 16,4-3-1 0,15-3 4-16,2-2 2 0,8 0 5 15,6-1 2-15,-8 2 1 16,-5 3-1-16,-13 8-64 16,-14 2-55-1,-13 8 62-15</inkml:trace>
  <inkml:trace contextRef="#ctx0" brushRef="#br0" timeOffset="120365.05">10012 15814 1026 0,'-3'23'143'0,"3"-2"135"15,1-2-127-15,6-7-76 16,2-2-29-16,4-3-32 16,3-3-8-16,5-3-6 15,2-1-2-15,6-4-36 16,0 0-50-16,1 0-210 16,0 0 175-16</inkml:trace>
  <inkml:trace contextRef="#ctx0" brushRef="#br0" timeOffset="120551.91">10039 16149 1123 0,'14'7'140'0,"4"0"87"0,7-6-104 15,7-2-39-15,7-7-58 16,3-5-14-16,7-6-167 15,-3-5 113-15</inkml:trace>
  <inkml:trace contextRef="#ctx0" brushRef="#br0" timeOffset="122578.89">10835 15632 340 0,'-4'3'122'0,"0"4"135"15,0 1-41-15,-1 6-51 16,1 1-13-16,-3 3-8 0,0 1-5 16,3 1-18-1,1 1-17 1,3 1-47-16,0 0-19 15,5 2-28-15,-2 3-4 16,4 6-2-16,0 1-3 16,0 3-41-16,-3-3-79 15,2-7 70-15</inkml:trace>
  <inkml:trace contextRef="#ctx0" brushRef="#br0" timeOffset="122736.2">10980 15767 1342 0,'12'14'124'0,"-3"-3"65"0,2-3-63 16,-6-5-119-16,-2-3-66 16,-3-4 36-16</inkml:trace>
  <inkml:trace contextRef="#ctx0" brushRef="#br0" timeOffset="123162.2">11259 15572 521 0,'1'-1'179'15,"0"-2"144"-15,1 0-64 16,2-1-30-16,5 1-74 16,2 2-24-16,3 1-61 15,1 2-23-15,2 4-23 16,-1 6-14-16,-5 6-1 16,-3 5 0-16,-8 9 0 15,-5 4-14-15,-8 6-26 16,-2 2-13-16,-2-1-23 15,-2-4 10-15,-2-4 21 0,3-3 14 16,0-8 20 0,4 1 2-16,8-8-1 0,5-2-1 15,7-5 12-15,6-1 6 16,8-2 1-16,4-4 1 16,6-4-11-16,5-5-5 15,7-8-1-15,2-3 0 16,7-3-27-16,-4-3-61 0,-5 3 53 15</inkml:trace>
  <inkml:trace contextRef="#ctx0" brushRef="#br0" timeOffset="123511.88">11713 15577 1042 0,'-2'7'134'0,"-3"4"106"15,1 2-58-15,-6 6-85 0,0 3-25 16,-2 5-39-16,-1 1-12 16,3 0-13-16,3-3-4 15,6-3 1-15,3-5 8 16,7-6 20-16,6-1 13 15,6-2 14-15,-1 0 1 16,5 1-6-16,1 0-4 31,-3 3-14-31,-1-2-5 0,-5 3-7 16,-4 3-6-16,-10 5 2 0,-7 4-30 0,-9 4-99 16,-2 1-73-16,-1-2 78 15</inkml:trace>
  <inkml:trace contextRef="#ctx0" brushRef="#br0" timeOffset="123698.82">11750 15447 1120 0,'10'-5'174'0,"-1"2"143"16,1 3-124-16,3 4-49 15,4 2-61-15,6-1-25 16,8-4-40-16,7-2-10 16,8-12-50-16,3-5-59 0,11-14 58 15</inkml:trace>
  <inkml:trace contextRef="#ctx0" brushRef="#br0" timeOffset="174586.72">4339 10383 358 0,'6'-13'105'16,"2"-1"88"-16,-5 3-42 15,2 3-20-15,-7 4-30 16,-3 3-15-16,-1 5-29 15,-2 1-14-15,4 1-18 0,-1 1-6 16,3-3-10-16,4 0-4 16,7-2 18-16,5-2 5 15,6 0 17-15,5 0 5 16,12 2-13 0,11 4-3-16,14 6-13 0,8 3-5 0,0 6-5 15,-6 4-4-15,-1 2-4 16,-5 1 0-16,10 2 0 15,4-1 0-15,-4-1 1 16,-4-2 1-16,-15-2 1 16,-7 0 1-16,-10-2-66 15,1-1-74-15,-7-2 75 16</inkml:trace>
  <inkml:trace contextRef="#ctx0" brushRef="#br0" timeOffset="174873.71">5347 10544 718 0,'8'4'100'0,"0"1"53"15,6 1-47-15,2 3-25 16,6 1-34-16,4 1-3 0,4 2-4 15,-1 1 3-15,-4 3 6 16,-5 2 0-16,-12 4-7 16,-13 3-8-16,-12 8-13 15,-10 0-4-15,-18 6-7 16,-1 1 0-16,-10 0-125 16,1-2-157-16,12-9 157 15</inkml:trace>
  <inkml:trace contextRef="#ctx0" brushRef="#br0" timeOffset="177581.03">16882 6740 274 0,'-8'1'73'0,"1"0"73"0,-2 0-12 16,4-1-28-16,0 0-7 16,2-2-17-16,1-1-13 0,2-3-25 15,5-1-14 1,-3-4-18-1,2 1-5-15,3 3-4 16,-1-1-1-16,2 3-1 16,2 0-1-16,-1 0 18 15,4 2 7-15,0 0 20 16,3-1 10-16,9-1 5 16,3 0 4-16,5 2-6 15,3 2-7-15,1 5-17 16,-2 4-8-16,-2 4-11 15,-5 5-3-15,-7 6-5 16,-6 5-2-16,-6 3 0 16,-1 3-1-16,-6 7 0 15,0 3-1-15,-4 9 0 16,-3 4-2-16,-1 5 0 16,-1 3 0-16,1 2-1 0,3 1 1 15,-5 8 8-15,1 5 5 16,0 5 4-16,-2 3 3 15,1 4-6-15,-5 2-4 16,0 9-1-16,-1 2-3 16,2 4-3-16,-2 4 0 15,1 5-1-15,-3 0-2 0,-3 6 2 16,0 0 0-16,-1 1 0 16,0 4 0-16,2 1 0 15,2-2 0-15,2-3-1 16,5 2 2-16,7-8-3 15,5-1 0-15,8-2 0 16,1-3-1-16,3-2 0 16,3-4 1-16,-2-1 0 15,2-4-1-15,-4-2 5 16,-3 0 0-16,-5-5 3 16,-5-4 2-16,-3-5-2 15,-4-3 0-15,-3-4-2 16,-1-6-2-16,-3-6 23 0,1-2 8 15,3-5 7-15,-2 1 2 16,6-1-21-16,0-4-7 16,5-5-6-16,0-4-3 15,3-8-4-15,0-2 1 16,0-4-1-16,-1-2 2 16,-3-3 4-1,-3-2 24-15,-7-5 13 0,-3-1 1 0,-8-2 3 31,-3 0-22-31,-10 1-11 0,-9 0-3 0,-23 0-5 16,-8 1-3-16,-8-3-16 16,3 0-29-16,3-6-138 15,-1-1 112-15</inkml:trace>
  <inkml:trace contextRef="#ctx0" brushRef="#br0" timeOffset="203508.92">6198 12493 102 0,'-1'-1'51'16,"0"-2"49"-16,0-2 14 15,-2-1 19-15,0 1 5 16,0 0-8-16,0 2-27 16,-1 2-15-16,0 1-25 15,2 1-9-15,0 4 8 16,3 4 3-16,3 1 11 16,4 1 3-16,7-1-12 15,2-3-5-15,11-2-16 0,7-1-9 16,14 0-16-16,7-1-8 15,-2 0-10-15,-5 2-1 16,-3-1 0-16,-5 2 0 16,1-1 0-16,-3-2 1 15,-10-1 1-15,-3 0-9 16,-15-1 55-16,-8 3 10 0,-15-2 7 16,-12 1 12-16,-9 1-54 15,-8-1-12-15,-4 1-6 16,-4 0-2-16,-9-1-3 15,-4-2 0-15,-7-2-2 16,3-4 0-16,12-2-3 16,13 0-1-16,16-1-1 15,4 2-3-15,20 1-4 16,8 0-2-16,14 4 0 16,7 1 2-16,13 2 5 15,10 3 0-15,14-2 3 16,0-1 1-16,-3-2 3 15,-8-1 1-15,-14 0 3 16,-6 1 1-16,-11 3 2 16,-6 3 2-16,-14 2 4 15,-6 1 1-15,-14-1 0 0,-8-2-1 16,-7-2-4-16,-2-2-2 16,-13-3-3-16,-6-1-1 15,-11-3-1 1,-3 1 1-16,11 1-2 15,10 2-4-15,19 4-5 0,10 2-4 0,16 3-5 16,7 1 3-16,16 4 2 16,5-2 2-1,18-2 4-15,6-3 1 16,8-6 3-16,-1-1 1 0,-11-5 1 16,-8 0 2-16,-11 1 1 15,-6-1 2-15,-10-1 5 16,-8 2 3-16,-9-1 1 15,-7 2 1-15,-8 0-5 16,-5 2-3-16,-3 2-4 16,-1 3-3-1,0 3-2-15,3 2-3 0,13 2-3 0,10-2-1 16,19-6 2-16,6-3-15 16,10-11-232-16,10-4 181 15</inkml:trace>
  <inkml:trace contextRef="#ctx0" brushRef="#br0" timeOffset="207124.2">3709 8344 109 0,'-17'5'14'15,"-2"-2"19"-15,-1 1-21 16,0 1 12-16,6-4 26 16,3 5 0-1,1 0-2 1,1-2-15-16,1-2-27 0,0-2-2 16,4-5-74-16,-1-9-15 0,6-3-2 15,3-5 3 1,-1-1 131-16,-1 5 39 0,-2 7 38 0,0 9 13 15,-2 0-17-15,-2 10 2 32,0 6 19-32,-2 1 11 15,1 4-3-15,1-2-12 16,2-3-28-16,0 3-12 16,4-6-22-16,3 2-4 0,7 3-10 15,5 2-6-15,7 5-13 16,6 0-10-16,17 1-20 15,4-1-5-15,10-2-6 16,-2-3 0-16,-1-7 0 16,3-5 2-16,8-7 2 15,4-3 1-15,-1-6 2 16,-4-2 1-16,-16 0 1 16,-12-2 5-16,-16 5 4 15,-7-1 2-15,-15 3 6 16,-4 0-3-16,-15 1-7 15,-4 5-2-15,-24 0-6 0,-10 2-2 16,-21 0 2-16,-11-2 0 16,-3-4-1-16,0-2-2 15,-3 0-2-15,3-2-4 0,12 5 0 16,11 0-3-16,28 3-4 16,9 1-1-16,20 2-8 15,7 1-3-15,14 3-4 16,7 4 1-16,17 5 6 15,16 1 4-15,25-1 5 16,4-5 12-16,10-10 12 16,-5-5 6-16,1-6 13 15,5-2-6-15,-4 2-3 16,-6 1-7-16,-25 1-6 16,-13 5 1-16,-19 3 7 15,-9 1 9-15,-13 4 1 16,-10 0-2-16,-15 4-2 0,-9 1-4 15,-21 2-10-15,-15 0-3 16,-18 0-4-16,-5 2-1 16,-3-1 2-16,7 0-1 15,-1-3-6-15,6 0-1 16,18-5-3-16,12-3-2 16,30-1-10-16,13-3-6 0,18 1-7 15,14 0-1-15,31 3 5 16,11 3 5-1,19 0 8-15,5 1 4 0,4-4 5 16,11 1 2 0,-4-5-7-16,-6 0 22 0,-23 1 6 15,-18-1 4-15,-22 7 14 16,-14 4-15-16,-21 5 7 16,-12 2-2-16,-25 2 3 15,-10-3-4 1,-25-7-17-16,-10-5 1 0,-9-9-9 15,4-4-3 1,6-4 1-16,4-2-1 16,11 5-4-16,7 2-1 0,23 5-8 15,18 4-4 1,27 3-9-16,19 3-2 0,26 5 1 0,11 0 4 16,13-3 9-1,5-2 4-15,13-9 7 16,6-5 0-16,0-5 17 15,-8-1 3-15,-23 2 6 0,-14 3 5 0,-26 5-6 32,-11 2 5-32,-23 5 2 0,-11 2 0 0,-23 4-3 31,-10-1-4-31,-23-1-5 16,-12-2-2-16,-4-3-14 15,5-3-3-15,22-4-6 16,19 0-3-16,24 0-5 15,13 2-3-15,21 3-5 16,11 1-1-16,20 1 8 16,8 1 5-16,26-3 7 15,5-2 4-15,5-10 4 0,-9-7 3 16,-9-2-25-16,-5-2-46 16,-11-2-189-16,-7 5 153 15</inkml:trace>
  <inkml:trace contextRef="#ctx0" brushRef="#br0" timeOffset="208038.97">1512 8539 352 0,'-20'10'69'16,"-2"1"68"-16,3 1-76 15,0 0-21-15,7-3-20 16,2-3-1-16,5-3 12 16,4-3 9-16,1 0 34 15,0-1 7-15,8-2 23 16,6 1 6-16,10-1-11 16,6 0-4-16,19-1-22 15,8-3-8-15,8 0-10 16,6-1-2-16,4 2-9 15,12 1-7-15,15 1-9 16,5 0-3-16,1-1-6 16,2 0-2-16,4 0-8 15,3 1-1-15,10 1 31 0,0 2 1 16,-8 2 9-16,-3 4-1 16,-11 1-24-16,-6 2 5 15,-11 1 6-15,-11 1 6 16,-24 2-9-16,-14 2-5 0,-17 1-3 15,-6-1-1-15,-15-2 21 32,-9-3 5-32,-12-5-3 0,-10-4-2 0,-24-7-20 15,-14-6-7-15,-20-9-10 16,-1-2 0-16,-6-1-8 16,-8 3-4-16,-4 7 2 15,-3 6-4 1,-4 9 3-16,7 5-1 0,0 5 0 15,4 1 0-15,18-3 1 16,9-3 0-16,21-6-2 16,11 0-3-16,21-4-14 15,18 1-6-15,30 2-10 16,13 0-2-16,23 2 21 16,16 2 9-16,34-4 11 15,10-5 6-15,29-8-2 0,7-1 2 16,-13 0 0-16,2 2-43 15,4 14 27 1</inkml:trace>
  <inkml:trace contextRef="#ctx0" brushRef="#br0" timeOffset="-207749.16">544 8952 659 0,'-4'-3'95'0,"3"0"71"16,0 1-12-16,2-1-8 15,5 2-8-15,6 3 12 16,4 1-25-16,11 5-29 15,8 3-20-15,10 2-41 16,9 3-11 0,2-1-21-16,-1-3-3 0,-5-5 6 0,-3-4 0 15,-4-3 0-15,6-2-11 32,-10-6-73-32,-2-2-59 0,-6-5-264 0,-14-2 229 31</inkml:trace>
  <inkml:trace contextRef="#ctx0" brushRef="#br0" timeOffset="-207515.19">1009 8788 730 0,'-2'1'126'0,"-1"2"126"16,4 3-26-16,4 1-50 16,9 6-16-16,8 1-32 15,4 0-19-15,10 4-34 16,-1-2-16-16,-2 0-34 15,-1 0-7-15,-10-2-9 16,-5 3 1-16,-10 0 21 16,-7 2-2-16,-8 4 7 15,-5 0-7-15,-15 2-26 16,-8 3-32-16,-10 2-192 16,-7 1 149-16</inkml:trace>
  <inkml:trace contextRef="#ctx0" brushRef="#br0" timeOffset="-206228.42">600 12159 242 0,'-10'-5'65'0,"0"0"79"0,-1-2-7 15,1 2-28-15,0 2-17 16,2 3-38-16,1 2-11 16,-1 4 9-16,4 2 8 0,1 1 14 31,5 1 14-31,8 0 11 0,8-1 5 0,14-4 4 15,12-2-4-15,18-4-21 32,4-3-14-32,3-4-28 0,-6 0-16 0,-3-1-14 15,0 1-4-15,-6 0 1 16,-1-1-18-16,-10 3-122 16,-9-1-159-16,-11 1 157 15</inkml:trace>
  <inkml:trace contextRef="#ctx0" brushRef="#br0" timeOffset="-206021.96">1029 12006 935 0,'0'2'109'16,"5"4"88"-16,7 4-22 16,9 5-52-16,6 1-19 15,10-1-28-15,0-3-9 16,2-2-9-16,-6-1-6 0,-8 1-14 15,-7 0-6-15,-11 4-8 32,-8 4-4-32,-16 8-3 15,-5 6-4-15,-24 14-6 0,-14 4-25 0,-11 8-149 16,-3 4 115-16</inkml:trace>
  <inkml:trace contextRef="#ctx0" brushRef="#br0" timeOffset="-178681.59">16660 9020 364 0,'-1'-2'130'0,"1"-1"113"16,0 2-40-16,-2-1-18 0,4 2-28 15,0 0-8 1,11-1-30-16,6 1-14 0,7 0-25 16,5 3-19-16,12 3-33 15,0 1-10-15,12 0-14 16,2-1 0-16,5-2-1 15,3-1-1-15,-5-3-52 16,-1-2-39-16,-17-5-119 16,-4-2-88-16,-14-4 164 15</inkml:trace>
  <inkml:trace contextRef="#ctx0" brushRef="#br0" timeOffset="-178460.17">17264 8915 604 0,'-16'-4'153'16,"0"1"123"-16,11 4-64 15,4 2-22-15,10 0-34 16,5 1-12-16,14 1-14 16,0-4-10-16,11 3-34 0,2 0-21 15,-2 1-34-15,0 5-14 16,-11 2-8-16,-4 2-1 16,-14 2 5-16,-8 2 3 15,-15 5-1-15,-7 2-15 16,-11 6-126-16,-6 3-149 0,2 0 148 31</inkml:trace>
  <inkml:trace contextRef="#ctx0" brushRef="#br0" timeOffset="-177668.06">16755 12230 1133 0,'3'8'86'0,"6"1"44"15,0-2-32-15,11 1-28 16,3-1-6-16,8-2-6 16,6-3-14-16,7-3-18 15,2-4-11-15,7-4-10 16,4-1-2-16,1-5-26 16,-6 1-40-16,-13-2-111 15,-7 0-64-15,-15 0-41 16,-9 2 38-16,-8 1 129 15,-7 1 102-15,-10 3 131 16,-3 2 29-16,-7 1 33 16,0 4-18-16,3 1-31 15,3 1-10-15,10 4-22 0,8 0-8 16,15 5-9-16,9 1-9 16,8 5-17-16,3-1-6 15,4 1-21-15,-4 0-8 16,-4 0-9-16,0 0-5 0,-10 0 1 15,-5 0 1-15,-14 0 2 16,-8 2-8-16,-18 2-111 16,-11 1-153-1,-29 1 144-15</inkml:trace>
  <inkml:trace contextRef="#ctx0" brushRef="#br0" timeOffset="-173457.52">4405 12472 106 0,'0'-12'14'0,"0"3"19"15,-1 4-8-15,1 4 17 16,-2 4 47-16,-1 2 27 15,-1 4 33-15,0 0 3 16,0-1-11-16,2 0-11 0,3-4-18 16,0-2-7-16,5-2-8 15,0-2-3-15,6-5-17 16,5 0-12-16,7-1-26 16,4 0-10-1,13 4-17-15,2 1-6 16,2 3-3-16,4 1-2 0,-8 0-1 15,1 0 0-15,-2-1 0 16,1-2-1-16,4-1 1 16,5 0-1-16,13-1 2 15,1 1 2-15,3 3 3 16,-7 1 0-16,-10 6 0 16,-4 4-2-16,-2 0-1 0,2 1 0 15,4-2 0-15,3 0 0 16,1-2-1-16,-3-1 0 15,-6 0-1-15,-2-1 1 16,2 2-1-16,3 3-1 0,11 1 0 16,2 1 1-1,-1-2-1-15,-1-2 1 0,-4-3 0 16,1 0 1-16,-3-1 0 16,5 0 1-16,3 3 0 31,0-1 1-31,-4 2 0 0,-5 0-1 0,-10-1 2 15,-6-2-2-15,1-2 11 16,-1 0 4-16,8 5 0 16,2 3 2-16,0 5-11 15,-1 4-3-15,-6 3-2 0,-8 0 0 16,-6-3 1-16,0 1-1 31,-9-6 2-31,0-4-1 0,-3-4 1 16,-5-4-16-16,-1-9-138 0,-3-5-228 15,4-11 215 1</inkml:trace>
  <inkml:trace contextRef="#ctx0" brushRef="#br0" timeOffset="-172951.13">6955 12602 572 0,'-4'-3'79'0,"-4"0"58"16,0 2-31-16,1 1-10 15,0 3 5-15,2 2-4 16,0 3-13-16,4 4-11 16,1 2-30-16,0 1-13 0,4 0-15 15,3-2-6 1,6-2-5-16,0-1 2 0,0 1 9 15,0 1 3-15,0 1 5 16,1 2-1-16,-4 3-6 16,2 0-3-16,-5 0-5 15,-1 1-1-15,-4-2-1 16,-1 1-1-16,-3-3 3 16,-4 0 3-16,-7-4 36 15,-3-2 11-15,-10-5 8 16,-1-2-2-16,-9-6-36 15,-5-3-10-15,-10-4-18 16,-7-2-49-16,-3-1 33 0</inkml:trace>
  <inkml:trace contextRef="#ctx0" brushRef="#br0" timeOffset="-169320.53">489 13255 456 0,'-7'-8'84'0,"0"-2"97"16,1 0-8-16,3 0-12 16,-1 3-13-16,1 3-37 15,0 3-20-15,-3 5-35 16,2 3-8-16,0 3-1 15,3 2 2-15,1 2 10 16,2 2 0-16,8 1-5 16,2 1-2-16,12-3-1 15,8-3-3-15,18-4-10 16,17-3-3-16,15-7-12 16,1-4-4-16,6-7-4 15,-2-4-1-15,7-5-3 16,0 2 1-16,-8 3 5 15,-16 6 14-15,-20 9-81 0,-8 5-73 16,-11 9-312-16,-5-1 238 16</inkml:trace>
  <inkml:trace contextRef="#ctx0" brushRef="#br0" timeOffset="-168992.04">1255 12980 1067 0,'4'8'135'0,"-1"1"115"0,8 3-151 15,0-1-13-15,9 0-42 16,4-1-1-16,8 2-8 16,5 2-7-16,4 2-4 15,2 6-1-15,-6 5 3 16,-2 2 7-16,-7 9 8 15,-10-1 1-15,-13 3-5 16,-8 1-6-16,-18-6-2 16,-1 2 11-1,-14-6 10-15,-1 0 3 0,-6-1-2 16,-1-2-13-16,0-1-13 16,1-3-39-16,-3-2-119 15,-1-3-94-15,-2-10 102 16</inkml:trace>
  <inkml:trace contextRef="#ctx0" brushRef="#br0" timeOffset="-168253.66">448 10098 708 0,'5'-20'172'16,"7"-1"179"-16,12-3-230 16,8 1-15-16,19 4-64 15,14 1-4-15,18-3-6 16,0 1-5-16,2 1-5 15,1 3 0-15,-2 5-2 16,-1 2-4-16,-7 9 1 0,-15 2 1 16,-23 8 5-1,-10 3-6-15,-18 3-52 0,-4-2-54 16,-13-4-267-16,-7-5 214 16</inkml:trace>
  <inkml:trace contextRef="#ctx0" brushRef="#br0" timeOffset="-168034.46">1052 9822 835 0,'-4'5'154'0,"4"1"157"16,9 0-89-16,9-3-60 31,8-2-20-31,8-1-25 0,0 0-17 0,10 0-26 16,-3 2-9-16,-4 4-12 15,-4 3 1-15,-11 4 2 16,-5 3 0-16,-11 9-2 15,-9 4-8-15,-15 14-9 16,-10 4-5-16,-22 12-11 31,-14-2 0-31,-20 0-61 16,-5 1-72-16,-2-7 66 0</inkml:trace>
  <inkml:trace contextRef="#ctx0" brushRef="#br0" timeOffset="-152831.14">16628 10097 1182 0,'1'1'124'0,"-3"-1"77"16,-2-1-35-16,-1-3-53 16,0 0-16-16,8-3-15 15,8-2-13-15,17-5-13 16,15 0-11-16,14 2-13 0,9 6-10 15,7 4-14-15,1 0 0 16,13 2-15-16,-4-1-24 16,-5-3-67-16,-8-1-51 15,-19-7-122-15,-9-3-41 16,-10-5-73-16,-5-4 24 16,-16 1 134-1,-8 1 64-15,-11 1 177 0,-8 0 82 0,-4 5 125 16,0 3 62-16,1 9 55 15,4 3-21-15,7 6-74 16,5 5-40-16,7 4-59 16,7 1-15-16,9 2-19 15,6 0-20-15,12-1-30 16,9 2-16-16,4 2-32 31,2 2-2-31,-14 1-5 0,-11 2 0 0,-25 5-2 16,-14 0-23-16,-17 5-95 31,-12 1-84-31,-4 3 100 0</inkml:trace>
  <inkml:trace contextRef="#ctx0" brushRef="#br0" timeOffset="-152130.55">16895 13172 1056 0,'-4'14'164'0,"3"-1"127"15,-2-4-72-15,3-3-101 16,3-4-29-16,6-3-30 16,4 0-11-16,13-2-22 15,1 2-10-15,10 4-13 16,7 2-2-16,13 1-2 15,3 0-2-15,-4-4-35 16,-7 0-17-16,-16-2-42 16,-13-3-28-1,-5-2-23-15,-7-5-16 0,-7-4 10 16,-3-2 29-16,-6-2 59 16,-4 1 36-16,0 1 40 15,3 3 24-15,3 6 45 0,3 6 30 16,7 6 47-16,3 5 0 15,6 7-9-15,7 3-13 16,4 3-37-16,6 1-12 0,2 1-26 16,-2-1-15-16,-8-4-13 15,-4-1-9-15,-13-4-2 16,-12 0-10-16,-18 7-86 16,-16 2-82-16,-12 7 78 15</inkml:trace>
  <inkml:trace contextRef="#ctx0" brushRef="#br0" timeOffset="-150268.37">4794 13508 338 0,'0'3'108'0,"0"-1"103"16,3-2-59-16,6-2-21 0,-2-7 0 16,2-2 1-16,2-3-16 15,2-1-12-15,3 2-28 16,2 1-17-16,7 7-25 16,6 3-7-16,12 9-20 15,7 6-6-15,8 8-4 16,0 5-3-16,-3 3 3 15,-3 0 0-15,3 0 3 0,2-5 1 16,2-3 2-16,3 0 1 16,-9-7 0-16,-5-1-2 15,-15-7-102 1,-5-4-84-16,-6-4 98 0</inkml:trace>
  <inkml:trace contextRef="#ctx0" brushRef="#br0" timeOffset="-150029.77">5625 13525 633 0,'-15'-4'193'16,"1"2"167"-16,7 5-123 16,5 5-45-16,3 8-68 15,5 2-22-15,3 7-39 16,7 0-11-16,1-2-26 16,5-4-9-16,1-3-6 15,0-4 0-15,-4-3 12 0,0 4 4 16,-13-3 10-1,-3 3-1-15,-18 4-5 0,-6-1-3 16,-9 7-12 0,-6-2-5-16,-2-1-57 0,-8 0-57 15,-9-5 58-15</inkml:trace>
  <inkml:trace contextRef="#ctx0" brushRef="#br0" timeOffset="-149299.45">179 14221 611 0,'23'3'122'0,"4"6"76"0,9 0-27 16,0 0-29-16,13 1-40 15,-3-5-11-15,9 1-36 16,11-1-7 0,22-1-13-16,9-2-6 15,8-5-8-15,9-5-1 0,-3-4-9 16,-4-1 0-16,-7 5 3 15,-10 4-14-15,-23 10-89 16,-11 1-41-16,-15 3-144 16,-12-1 127-16</inkml:trace>
  <inkml:trace contextRef="#ctx0" brushRef="#br0" timeOffset="-149067.7">1239 14040 1066 0,'-4'5'112'16,"4"1"90"-16,11 1-79 0,7 2-43 16,8 3-5-1,8 2 2-15,2-1-2 0,8 1 2 16,0 0 3-16,-5 2 3 16,-8-1 3-16,-16 9-14 15,-9 2-10-15,-16 12-20 16,-10 9-13-1,-22 10-13-15,-6 8-23 0,-14 6-99 32,2-4-95-32,-16-18 101 0</inkml:trace>
  <inkml:trace contextRef="#ctx0" brushRef="#br0" timeOffset="-148508.18">501 10990 960 0,'-1'4'116'0,"-1"1"79"16,-1 2-35-16,3-1-89 16,0 0-21-16,6 2-23 15,3 0-6-15,12 0 6 16,6-1 11-16,19-5 7 15,12-4-3-15,16-5-12 16,4-2-8-16,-1-3-10 16,3-2-3-16,3-2 0 15,1 2 3-15,-9 4-16 16,-13 3-32-16,-22 3-92 16,-13 2-66-16,-12-1 93 15</inkml:trace>
  <inkml:trace contextRef="#ctx0" brushRef="#br0" timeOffset="-148303.83">1173 10875 568 0,'-48'0'168'16,"7"3"186"-16,14 0-106 15,12 2-83-15,10 1-43 16,18 1-41-16,9 3-10 16,18 0-8-16,7 1 2 0,7-2-8 15,-1-1-7-15,-7-1-8 16,-9 2 0-16,-15 4 8 15,-5 3 1-15,-15 9-2 16,-9 3-4-16,-16 13-87 16,-13 9-96-16,-42 16 77 15</inkml:trace>
  <inkml:trace contextRef="#ctx0" brushRef="#br0" timeOffset="-144520.39">16737 11074 903 0,'0'-7'168'0,"0"0"155"15,0 0-85-15,2 1-72 16,3 1-46-16,1 1-53 16,5 5-17-16,9 5-30 15,-1 3-7-15,13 3-9 16,2-3-2-16,6-4-2 0,4-4 0 16,7-5-1-16,4-4 0 15,4-5-4 1,1-3-17-16,-13-5-25 0,-7-4-12 15,-18-6-21-15,-9-1 15 16,-8-2 26-16,-6 1 14 16,-11 8 29-16,-3 4 5 0,-7 11 25 15,-3 8 15 1,1 13 29-16,4 4 13 0,16 4-3 16,8 1 1-16,20 1-9 15,6 0-11-15,7-1-15 16,-1 1-14-16,5 0-18 31,-7 0 0-31,-3 3-8 0,-6-4-2 0,-17 1-1 16,-5 1-4-16,-14 2-36 15,-6 3-53-15,-8 2-216 16,1 3 176 0</inkml:trace>
  <inkml:trace contextRef="#ctx0" brushRef="#br0" timeOffset="-143867.54">16817 13993 1221 0,'12'0'98'0,"4"0"54"16,7 4-88-16,1 3-6 16,10 4-22-16,4 1 2 15,8-3-4-15,7-2-4 16,5-5-14-16,3-3-6 15,-9-5-7-15,-9-2-13 16,-17-4-75-16,-6-2-61 0,-6-5-128 16,-6-1-10-16,-7-4 80 15,-2 2 100-15,-8 2 232 16,-5 1 75-16,-3 6 69 16,0 4-11-16,2 9-48 15,3 8-32-15,6 10-41 16,5 5-15-16,8 7-39 15,4 4-16-15,10-3-32 16,0-1-14-16,5-5-17 16,1-2-2-16,-6-4 4 15,-4-1-1-15,-12 2 3 16,-8 2 0-16,-19 1-22 0,-5 4-42 16,-31 3-109-1,-19 5-157-15,-22 12 172 0</inkml:trace>
  <inkml:trace contextRef="#ctx0" brushRef="#br0" timeOffset="-127391.78">16399 6347 419 0,'-5'10'69'0,"-5"3"79"16,-1 1 2-16,-13 3-5 15,-3 1-7 1,-14 2-39-16,-3-1-25 0,-1-2-45 15,-1-1-11-15,2-5-12 16,-1-5 0-16,3-10-3 16,-3-10 1-16,1-17-2 15,0-9-1-15,7-20-1 16,9-9 0-16,15-18 15 16,7-8 10-16,13-1 15 15,7 2 10-15,14 9 7 16,4 4 6-16,6 5 3 15,-2 2-3-15,-3 11-15 0,1 8-10 16,6 10-17-16,1 6-8 16,4 7-10-16,5 9-3 31,3 15-4-31,5 9-2 16,-1 23 0-16,-7 10 1 15,-10 18 2-15,-6 12 2 16,-8 12 3-16,-2 1 1 15,-4 1 2-15,-5-4 0 0,-10-5 3 16,-6-1 1-16,-20 0 2 16,-3 2 0-16,-12-6 2 15,-6-4-1-15,-19-11-48 16,-13-7-56-16,-11-9-343 16,-2-5 269-16</inkml:trace>
  <inkml:trace contextRef="#ctx0" brushRef="#br0" timeOffset="-126573.14">17071 5857 442 0,'5'0'166'15,"-1"3"141"-15,-3-1-70 0,-1 0-31 16,0 1-59-16,0 0-28 16,0 2-46-16,1 4-19 15,0 9-31-15,0 7-12 16,0 12-8-16,2 1-2 15,5-3 1-15,4-4-1 16,12-15-1-16,3-8 3 0,2-13 6 16,3-7 3-16,-8-8 12 15,-5-3 6-15,-6 0 13 16,-7 1 1-16,1 8-7 16,-1 5-8-1,2 9-17-15,0 6-5 0,0 12-5 16,0 4-2-16,5 4 2 15,1-1 1-15,7-10 0 16,3-4 2-16,1-12 3 16,1-5-2-16,-5-9 10 15,-2-6 7-15,-3-4 8 16,-6-4 15-16,-3 0 8 16,-4 1-7-16,-11 4-7 15,-2 2-14-15,-5 6-20 0,-1 4-6 16,1 7-17-16,0 4-27 15,5 4-96-15,6 3-67 16,16-1 102-16</inkml:trace>
  <inkml:trace contextRef="#ctx0" brushRef="#br0" timeOffset="-126037.85">17964 5937 729 0,'11'11'193'0,"-8"0"235"16,-5-2-170-16,-13-6-81 15,-6-2-39-15,-5-4-63 16,-3-3-20-16,1 0-36 16,1 1-9-16,2 9-10 15,2 2-1-15,6 10-4 16,2 4-1-16,6 4 0 16,5 0-1-16,6-3 0 15,4-2 0-15,6-8 0 16,5-3 1-16,3-7 5 15,3-3 1-15,5-8 4 16,3-3 1-16,5-5 0 16,3-3 2-16,0 1 1 15,-3 0-1-15,-5 4-1 16,-6 4-4-16,-7 10-2 0,-4 5-3 16,-5 13 0-16,-3 4 2 15,0 7 1-15,-1 2 0 16,-1-5 3-16,3-2-1 15,-1-8 0-15,2-6 1 16,2-6-1-16,-2-5 2 16,6-11 0-16,-4 0 0 0,0-4 0 15,2 1 5-15,-6 4 3 16,1 1-1-16,-1 5-2 16,0 3-6-16,-1 4-4 15,1 2 0-15,0 0 1 16,1-1 0-16,-1-4-13 15,3-4-17-15,3-5-38 16,4-5-14-16,5-5-38 16,6-1-21-16,7-2-82 15,7 3-60-15,1 5 153 16</inkml:trace>
  <inkml:trace contextRef="#ctx0" brushRef="#br0" timeOffset="-125329.68">18671 5910 356 0,'3'-8'115'0,"-2"-1"79"0,0 4-7 15,-1 2-25-15,0 3-49 16,-1 0-21-16,0 2-33 31,-1 2-3-31,1 1-6 0,0 2-4 0,0 3-11 16,0 1-5-16,0 5-13 15,0 2-6-15,-5 4-6 16,3 1-1-16,-3-2 0 16,3-2 0-16,-1-6 1 15,2-4-1-15,2-3 2 16,0-6 0-16,0 0 1 15,0 0 1-15,0 0-3 16,0 0 0-16,-4 0-2 16,1 3 0-16,-2 3-2 0,0 0 1 15,2 2 0 1,-1-2 0-16,3-5 2 0,-3 1 0 16,1-7 9-16,2-1 5 15,3-6 3-15,1-5 3 16,7-7 2-16,-1-4 1 15,3 0 14-15,2 1 5 16,-1 7 5-16,1 7-4 0,-2 10-15 16,-3 4-10-16,0 9-15 31,-2 4-4-31,1 6-2 0,-3 0 0 0,0 2 1 16,2-1 1-16,-4-3-1 15,2-2 1-15,-5-6 0 16,1-4 2-16,-1-6 0 15,2-4 2-15,1-10-1 16,1-4-2-16,4-5-1 31,2 0-3-31,3 5 0 16,4 4-2-16,-1 9-2 16,1 4 0-16,4 6-1 15,-1 4 1-15,3 8 1 16,-4 2 0-16,5 7 0 15,-3 3-14-15,0 0-138 0,-1-2-203 16,8-7 203-16</inkml:trace>
  <inkml:trace contextRef="#ctx0" brushRef="#br0" timeOffset="-124496.52">19424 5933 695 0,'2'0'123'0,"-2"1"157"0,0 3-152 16,1 8-9 0,-4 4-34-16,4 6-39 15,1 2-12-15,5-4-22 0,6-3-4 16,3-13 1-16,2-6 1 15,1-11 0-15,2-3-1 16,-2-4-1-16,-1 0 7 16,-4 2 22-16,-1 0 6 15,-8 7 12-15,-4 9-7 0,2 3-19 16,-7 14-7-16,-5 18-11 16,-1 6-2-16,0 4-3 15,3-4-1-15,7-15-1 16,8-8 0-16,12-19 2 15,5-6 1-15,9-11 1 16,2-3-1-16,6-1 17 16,-2-1 9-16,-6 6 11 15,-2 4 2-15,-14 13-18 16,-4 8-10-16,-12 20-9 16,-4 13-4-16,-9 16 1 15,-6 5-1-15,-11 6-15 16,-1-4-45-16,-1-8-22 15,4-7 1-15,11-17 14 16,3-9 43-16,8-17 20 16,3-7 3-16,3-19 5 15,7-10 11-15,10-19 31 16,7-13 7-16,9-25 4 0,4-10 0 16,2 2-15-16,-2 11 2 15,-1 34 3-15,-6 18-10 16,-5 25-21-16,0 9-11 0,-6 14-11 15,-1 8-3-15,-7 5 4 16,-3 2 0-16,-7 3 4 16,-3-1 0-16,-12-1 3 15,-7 0 0-15,-13-5-23 16,-7-2-35-16,-9-9-126 16,-10-2 102-16</inkml:trace>
  <inkml:trace contextRef="#ctx0" brushRef="#br0" timeOffset="-121610.87">15851 15353 463 0,'-2'3'139'15,"-1"0"124"-15,-2 1-92 16,-2 1-28-16,0 1-23 0,-2 0 3 15,-1 3 3-15,1-1-4 16,0 1-14-16,-1 1-12 16,-1 2-29-1,-1-1-12-15,-1 1-19 0,0-2-6 16,-5 2-6-16,-3 2-1 0,-3 4-3 16,0 1-3-1,0 5-6-15,2 5-4 0,-2 5-7 16,0 3 0-16,7 10-1 15,1 2-2-15,15 3 0 32,2-1 0-32,9-6-2 0,7-8 1 0,6-12-1 15,3-4 0-15,0-13 2 16,1-5 0-16,-2-12 10 16,1-3 8-16,-12-12 13 15,-2 0 2-15,-12 1-3 16,-9-5-4-1,-7 3-10-15,-6 4-1 16,-4 5-5-16,0 3-2 0,1 9-5 16,3 4-1-16,0 8-12 0,2 5-23 15,7 2-78-15,1 1-46 16,13-1-153-16,9 2-200 31,13-8 305-31</inkml:trace>
  <inkml:trace contextRef="#ctx0" brushRef="#br0" timeOffset="-121057.36">16169 15638 680 0,'0'0'298'0,"-2"0"-136"15,-1 0 155-15,-3 3-107 31,-5 1-40-31,-3 3-52 16,-4 3-19-16,-3 5-45 16,-1 3-18-16,3 10-26 15,3 5-8-15,6 8-5 16,2 3-4-16,5 0 0 16,6-5-1-16,8-11 0 15,8-4 0-15,9-17 1 16,5-7 1-16,7-13 2 0,0-12 2 15,7-9 5-15,0-1 11 16,-7-1 15-16,-7 6 5 16,-15 12 1-16,-13 8-5 15,-4 18-13-15,-6 13-6 16,-2 19-9-16,5 8-2 16,1 2-2-16,6-2 0 15,4-17 0-15,4-10 0 0,3-18 0 16,2-9 1-16,1-13 9 15,-3-7 5-15,-2-7 8 16,-1-3 4-16,-5 6-1 16,0 8 1-16,-2 14-4 15,-3 6-2-15,-1 15-6 16,-2 8-4-16,0 12-3 16,-3 6-1-16,1 4-3 15,-2 1 0-15,0 0-2 16,-3 0-1-16,-8-4-9 15,-2-4-7-15,-8-4-24 16,2-6-20-16,-3-11-76 0,-3-7-68 16,4-15 113-16</inkml:trace>
  <inkml:trace contextRef="#ctx0" brushRef="#br0" timeOffset="-120790.99">16916 15725 1014 0,'11'-4'228'15,"-4"-1"224"-15,-10 6-236 16,-5 6-60-16,-11 13-85 16,-2 8-29-16,0 11-27 15,0 5-5-15,10 5-8 16,6-3-2-16,10-8-2 15,8-6-3-15,14-13-3 16,2-5 23-16,7-9-100 16,2-7-72-16,-5-10-237 15,-1-1 184-15</inkml:trace>
  <inkml:trace contextRef="#ctx0" brushRef="#br0" timeOffset="-120408.96">15214 16346 1139 0,'-5'7'111'0,"3"-1"71"16,4-2-35-16,14-1-21 15,13 3-4-15,24-1 11 16,19 1-8 0,20 0-27-16,11-2-18 0,26-3-38 15,2-5-13 1,16-8-20-16,22-5-3 0,-26-8 0 0,2-1 0 15,-10 2 2-15,-23 2-4 16,-18 6-54 0,-15 2-48-16,-34 8-179 15,-13 5-187-15,-28 5 260 16</inkml:trace>
  <inkml:trace contextRef="#ctx0" brushRef="#br0" timeOffset="-119837.25">15926 16637 930 0,'4'0'156'16,"2"-1"128"-16,-1-5-119 15,1-1-3-15,-6-4-34 16,0 0-2-16,-3 2-14 0,-9 0-15 16,-8 1-36-16,-9 2-18 15,-8 4-28-15,-4 3-8 16,4 10-8-16,4 3-4 15,5 10-5-15,4 3 0 16,8 2 2-16,6-1 0 0,10-4 1 16,3-3-1-16,12-4-3 15,8-2 0-15,10-1 4 16,5-2 2-16,14 1 3 16,-1-2 1-16,-7 2 3 15,-10 4 3-15,-18 6 3 16,-11 6-7-16,-12 4-7 15,-9 1-2-15,-19-2-3 16,-7-6 5-16,-7-11 6 16,1-6 2-16,10-14 2 15,2-10 3-15,14-13-2 16,6-6 1-16,13-3-5 16,8-3-1-16,13 2 0 15,9 1-2-15,19-3 0 16,5 1 2-16,8 3-77 0,-1 3-77 15,-9 9 86-15</inkml:trace>
  <inkml:trace contextRef="#ctx0" brushRef="#br0" timeOffset="-119550.35">16227 16845 1155 0,'2'14'113'0,"2"1"87"15,-1 0-17-15,2 0-52 16,0 0-13-16,1-2-36 16,0-1-14-16,6 2-28 15,-4 0-11-15,7-1-16 16,0 0-7-16,-1-1-6 15,2-4-4-15,-6-5-28 0,3-3-32 16,-2-8-133-16,-1-6-182 16,1-11 215-16</inkml:trace>
  <inkml:trace contextRef="#ctx0" brushRef="#br0" timeOffset="-119058.6">16403 16790 1425 0,'19'-17'48'0,"1"1"-17"0,2 0-6 0,-2 7-17 0,-3 6-6 16,2 16-2-16,-3 8-1 15,-4 14 1-15,1 5 1 16,-11-1 20-16,-1-2 17 15,-2-12 22-15,-2-7 0 16,0-13-4 0,1-5-12-16,2-4-2 0,5-4 12 15,1 1-3 1,6 0-4-16,5 7-22 16,3 6-12-16,8 8-11 15,3 3-1-15,-1 2-4 16,1 0 0-16,-6-7 1 15,-1-3 1-15,-8-9 4 16,-6-6 1-16,-4-6 1 16,-4-4-1-16,1 0 1 15,2 1-1-15,-1 6 1 16,2 3 1-16,0 6 2 16,2 5 2-16,7 4-1 15,-1 4-2-15,5 4-1 0,-3 0-2 16,-4-2 0-16,-3-2 0 15,-5-4-8-15,-5-2-31 16,-10-3-145-16,1-4-124 16,-4-5 153-16</inkml:trace>
  <inkml:trace contextRef="#ctx0" brushRef="#br0" timeOffset="-118902.52">16925 16649 1247 0,'14'-3'205'0,"3"3"173"15,-1 6-92-15,0 12-122 16,0 7-52-16,-2 13-59 16,1 4-21-16,-2 10-40 15,-3 1-35-15,-3 5-100 16,-5-3-77-16,-2-7 112 16</inkml:trace>
  <inkml:trace contextRef="#ctx0" brushRef="#br0" timeOffset="-118618.84">17067 16992 957 0,'4'-16'202'0,"1"-1"185"0,6 2-133 15,6 2-141-15,4 3-48 16,10 7-47-16,0 3-9 16,1 6-5-16,-7 4 2 15,-6 2-35-15,-2 1-18 16,-8 1-12-16,-2 0-3 15,-7-2 37-15,-4-1 19 16,-4-11 31-16,0-4 14 0,0-14 31 16,3-4 15-16,3-8 11 15,6-3-5-15,10-2-30 16,3 0-18-16,5-3-29 16,3-1-51-16,3-5 26 15</inkml:trace>
  <inkml:trace contextRef="#ctx0" brushRef="#br0" timeOffset="-118062.77">17704 15761 805 0,'-7'12'183'0,"-1"-1"162"16,2-2-141-16,2 0-34 15,1-3-54-15,3-2-14 16,7 0-19-16,5 1-13 16,8 1-25-16,4 2-12 15,9-1-21-15,5 0-6 16,5-3-4-16,4-1-1 0,1-3-18 15,-2-2-39-15,-10 0-118 16,-9-2-102-16,-16 2 139 16</inkml:trace>
  <inkml:trace contextRef="#ctx0" brushRef="#br0" timeOffset="-117903.4">17708 16012 1080 0,'4'18'198'16,"4"-3"273"-16,12-8-365 16,6-3-34-16,6-8-45 0,6-3-11 15,6-6-26 1,6-2-58-16,11-4 42 0</inkml:trace>
  <inkml:trace contextRef="#ctx0" brushRef="#br0" timeOffset="-117087.84">18799 15671 1021 0,'1'8'103'16,"4"3"62"0,-1 2-78-16,4 10-66 0,4 7-33 0,0 12-25 31,5 4 0-31,1-1 10 16,2-4 23-16,4-10 40 15,-2-8 14-15,5-14 37 16,-8-9 17-16,1-15 17 15,-1-7 5-15,-6-14 0 16,3-2-8-16,-8-9-3 16,-1-1-6-16,-5-3-25 15,-3 1-15-15,-10 2-28 16,-5 6-10-16,-14 8-13 16,-4 11-6-16,-14 18-26 15,-3 8-18-15,4 18-45 16,9 6-30-16,16 3-93 0,9-3-126 15,16-4 186-15</inkml:trace>
  <inkml:trace contextRef="#ctx0" brushRef="#br0" timeOffset="-116903.04">19458 15755 2262 0,'-2'19'111'16,"0"-5"56"0,3-15-158-16,-1-5-53 0,2-5-89 15,1-2-42-15,1 2-150 16,0 2 178-16</inkml:trace>
  <inkml:trace contextRef="#ctx0" brushRef="#br0" timeOffset="-116408.2">19660 15344 1022 0,'0'5'109'16,"-2"0"73"-16,2 1-47 16,0 0 7-16,4 0 1 15,3 0 6-15,5-4-25 16,8-1-22-16,11 0-41 15,7-1-19-15,6 0-25 16,-3 4-6-16,-7-1-7 16,-5 3 0-16,-5 2 2 15,-2 1 0-15,-5 4 6 16,-7 0 8-16,-3 5 14 16,-2 2 2-16,-9 8-2 0,-3 2-8 15,-5 7-17 1,-4 6-5-16,-3 7-4 0,2 5-1 15,2 3-3-15,2-2-5 16,2-6-41-16,4-5-26 16,1-11-79-16,3-10-49 0,3-22-180 31,3 0 213-31</inkml:trace>
  <inkml:trace contextRef="#ctx0" brushRef="#br0" timeOffset="-115986.83">20222 15465 1458 0,'-5'5'123'0,"0"2"68"0,-6 1-87 0,0 3-65 16,-2 2-25-16,0 4-13 15,2 1 9-15,5-1 35 16,4 2 14-16,6-3 25 16,4-2 0-16,8-1-15 15,6-2 1 1,3-3 1-16,1 0-2 0,0-1-9 15,-2 1-10-15,-2 3-19 16,-3 0-5 0,-5 3-11-16,-4 3-1 0,-4 2-5 15,-3 2-3 1,-4 3-13-16,-1-2-24 16,-7 3-66-16,-5 1-46 0,-6 3-132 0,-3-1-110 15,-12 0 216-15</inkml:trace>
  <inkml:trace contextRef="#ctx0" brushRef="#br0" timeOffset="-115779.72">20167 15416 1511 0,'41'0'200'0,"-1"1"149"15,2-1-123-15,-6-2-108 16,-3-3-48-16,0-4-38 16,0-2-9-16,-3-4-16 15,3 0-7-15,-8-7-95 16,-2-3-363-16,-11-7 295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6:08:52.5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2290 2638 739 0,'-9'-11'75'0,"-1"0"54"16,2 5-28-16,0-2 3 15,1 4 14-15,-3 0 7 0,4 3-28 16,1-2-19 0,2-1-29-16,-3-4-13 0,4 3-18 31,1 3-8-31,2 4-8 0,6 0-2 0,1-1 0 16,4 1-1-16,5-2 0 15,6 3 1-15,5 0 0 16,10 1 1-16,6-1 3 15,6 4 2-15,6 2 7 16,0-1 1-16,2 0-3 16,5-4-3-16,11-2-8 15,8-3-1 1,8 5-3-16,-3 0-1 0,3 3 0 0,8 3 0 16,4-1 2-16,3 3 0 15,6-2 0-15,-5 2 0 16,9-7-3-16,6 0 1 15,11-5 0-15,4-2 0 16,2 0 1-16,9-1-1 16,-4 1 3-16,1 2 0 15,7 3 2-15,-2 0 0 0,6 3 0 16,13 1 0-16,0-1 0 16,5-2 0-1,2-3-1 1,-2-1 1-16,16-1 1 0,-3-1 1 0,11 2 0 15,-1 0-1-15,0 1 2 16,0 1-2-16,-3-2 31 16,1-2 4-16,2-4 26 15,1 1 6-15,-11-2-24 32,7 0-5-32,-22-2-24 0,-4 3-6 0,-10-1 1 15,-19 7-40-15,-14 7 23 16</inkml:trace>
  <inkml:trace contextRef="#ctx0" brushRef="#br0" timeOffset="24940.6">12758 997 641 0,'4'4'48'16,"-6"1"45"-16,2 1 12 15,-4 2 27-15,3-2 6 16,1 4-5-16,-3 2-10 0,3 5-36 15,2 4-21-15,-1 15-33 16,0 5-7-16,0 20-3 16,-1 8 1-16,1 17-1 15,0 16-7 1,0 19-9-16,2 7-3 0,-3 18-3 16,-5 3 1-16,-4 0 3 15,-4 0 0-15,-1-5 4 16,-1-7 0-16,1-8-22 15,1-11-24-15,3-30-25 16,4-17-31-16,0-34-143 16,4-17 154-16</inkml:trace>
  <inkml:trace contextRef="#ctx0" brushRef="#br0" timeOffset="25945.48">12648 957 383 0,'0'-3'24'0,"-3"-2"70"15,1 4-27-15,1 2 37 16,1-1 22-16,5 3-10 0,-1 0-6 16,9-3-12-16,5-6-14 15,9 2-25 1,11-3-6-16,13 0-23 0,8-1-10 15,5-7-11-15,5-1-4 16,13 2-2-16,14 7 0 16,17 5 5-1,6-8 1-15,12-3-1 0,-2-1 0 0,7 3-1 16,8 1 6 0,-4 11 6-1,1-2 1-15,11 3 1 0,-8 7-4 0,-7-5-4 16,4 1-1-16,-19-4-2 15,0-2-3-15,-9 6-1 32,-7-2 0-32,-3 3 1 0,-7 3 1 0,-11-9 2 31,-10 3 1-31,-13-2 0 16,-4-1-1-16,-5 10 1 15,-5-3-1-15,-15-1 3 16,-15 0 0-16,-16-3 3 15,-1-1 1-15,-11 7 13 0,1-1 3 16,-2 7 0-16,-9 0-2 16,0-1-18-16,0 7-6 15,6 4-6-15,6 7-1 16,1 15-4-16,5 11 1 16,0 13-1-16,5 7 2 15,5 12 1-15,1 5 1 0,10 10 0 16,4-3 2-16,2-2 0 15,0-1 0 1,-3 1-1-16,-3-2 1 0,-9 1 0 16,5-4 1-16,-9-11 0 15,2 0 0-15,-8-18 2 16,-3 0 1-16,-8-17 5 16,-6-8 2-16,-14-7 23 15,-13-12 9-15,-18-1 11 16,-9-6 2-16,-7-3-14 15,-13-1-5-15,-19 0-16 16,-6-1-6-16,-23 0-4 16,-2 3-7-16,-2-2 0 15,-17 0-2-15,-9 1-9 16,-1-1-1-16,-16-2 0 0,6-2 1 16,-3-4 6-16,2-1 1 15,6-4 1-15,0-2 2 16,19-3 2-16,6-1 0 15,10-1-11-15,11-1-15 16,21 1-45-16,12 0-45 16,27-3-212-16,15-2 195 0</inkml:trace>
  <inkml:trace contextRef="#ctx0" brushRef="#br0" timeOffset="27145.82">15812 1851 782 0,'-4'13'16'0,"4"0"9"31,-2 1 26-31,2-1 43 0,-1 0 22 0,-3-1 8 31,8-3-13-31,9 0-30 16,2 3-16-16,20-1-30 15,10 0-12-15,15 0-1 0,12 1 1 16,34-3 19 0,12 1 5-16,32-2-1 15,20-5-5-15,12 0-22 16,13-3-5-16,14-3 1 15,8 1 14-15,-2 0 14 16,8 2 2-16,-8 3-9 16,-11 5-14-16,-6 0-13 0,-17 3-2 15,-14 3 0-15,-21-1 2 16,-24-3 0-16,-16 0 1 16,-25-3 7-16,-16-3 10 15,-21 0-83-15,-14-6-58 16,-23-8-303-16,-6-5 228 15</inkml:trace>
  <inkml:trace contextRef="#ctx0" brushRef="#br0" timeOffset="27490.83">18695 1173 594 0,'15'14'67'0,"2"3"31"16,-1 11 62-16,1 3 21 15,-2 7-31-15,-2 6-31 16,-1 10-69-16,2 7-18 16,-6 17-17-16,0 8-3 15,-4 2-2-15,-4-6-8 16,0-16-74-16,0-15-98 16,1-15 92-16</inkml:trace>
  <inkml:trace contextRef="#ctx0" brushRef="#br0" timeOffset="28718.37">17750 635 388 0,'4'-24'57'0,"5"9"66"16,-2 7-28-1,0 9 25-15,2 4-1 0,-4 3 8 16,-5-3 1-16,-2 8-10 0,3 4-9 15,2 5-23-15,0 9-17 16,3 22-31-16,-5 0-10 16,-2 9-16-16,0 3-3 15,-4-12-2 1,4-3 0-16,3-7-1 16,11-4-2-16,4-10-1 0,-1-2-1 15,9-7-1-15,4-4-1 16,17-5 0-16,11-5-1 0,6 1 0 15,3 0-1-15,3 2 1 32,1 4 0-32,20 5 1 0,12 7 1 15,8 5-1 1,3 7 0-16,9 4 0 0,-4 0 0 16,17 3 0-1,6 0 0-15,1-2 2 16,10 1 0-16,10 2 0 0,1-4 0 0,13 2-2 31,-3-4 1-31,8-2-1 0,6 3 0 0,-9 1 0 31,15 6-1-31,-16 4 0 0,-1 10 1 16,-1-1 0-16,-24 0 0 16,9-3 2-16,-20-9 0 15,-24-8 3-15,-7-3 1 16,-32-10 4-16,-5-6 1 0,-13-10 40 15,-9-3 11-15,-20-13 41 16,-4-5 15-16,-19-13-15 16,1-8-7-16,0-18-35 15,0-8-9-15,11-22-29 16,-2-10 0-16,2-12-8 16,1-7-8-16,7-1 3 15,2 1-6-15,-1 10-6 16,2 10-1-16,-8 11-2 15,-2 12 0-15,-9 10 2 16,-5 2 0-16,-7 9-1 16,-2-1 1-16,-7 4 0 15,-2 8-3-15,-9 5 2 16,-5 5-1-16,-9 6-3 16,-7 0 3-16,-14 3-4 0,-16 0 1 15,-19-4 4-15,-8 2 0 16,-13-5 2-16,-13-1 1 15,-13-1-6-15,-9-4 1 16,-24-6-1-16,2-3-1 16,-23 3 6-1,-6-4-1-15,-21 11-2 0,-6 4 1 0,-11 1-1 16,-11 4 1-16,7 3 2 16,-13 3 1-16,16 1 1 15,1 3 0-15,18-3 2 16,2-3 0-16,12-5 0 15,20 8 1-15,3-14-1 16,27 0-2-16,15 8-11 16,12-8-4-16,40 8-53 15,13 5-51-15,34-21-181 16,20 16 167-16</inkml:trace>
  <inkml:trace contextRef="#ctx0" brushRef="#br0" timeOffset="29758.19">23198 1309 728 0,'5'0'44'0,"-19"29"1"16,0 2 3-16,-6 11-2 15,3 4-26-15,0 5-8 16,6 5-5-16,5-6-1 0,3-9 1 15,4-9-1-15,3-15 2 16,2-2 3-16,-2-14 6 16,1-1 5-16,5-18-7 15,-1-5 26-15,8-14 12 16,5-10 4-16,2-6 28 16,2-1-8-16,-3 1 5 15,-2 5-1-15,-4 5-19 16,4 4-16-16,-5 15-23 15,-7 10-8-15,-1 13-15 16,-4 6-2-16,-3 16-8 16,6-2 2-16,4 6 7 15,-2 3 1-15,5-6 4 0,-1-2 1 16,7-9 5-16,-1-3 2 16,13-12 7-16,2-7 2 15,-1-6 3-15,8-8-2 16,0-6 13-16,0 2 6 15,1-3 8-15,-9 2-1 16,-14 11-19-16,-11 6-14 16,-2 14-16-16,-7 16-2 0,-4 21-1 15,4 7 4-15,-16 16 2 16,2 3 0-16,3 9-2 16,-9 6-38-16,21-6-112 15,0-5-78-15,11-15 102 16</inkml:trace>
  <inkml:trace contextRef="#ctx0" brushRef="#br0" timeOffset="30485.39">23856 1768 404 0,'5'5'472'0,"7"-6"-214"16,5-1-69-16,-1-8-39 16,6-1-33-16,2-4-27 15,1-5-26-15,1-4-9 0,-1-6-16 16,-3-2-4-16,-10 0-3 16,5 0 0-1,-16 4 5-15,-3 3 6 0,-2 8-2 16,-12 7-10-16,-7 16-20 15,-3 11-11-15,-15 21-13 16,-3 9 2-16,5 10 10 16,2-1 2-1,17-12 7-15,8-6 1 16,13-13 2-16,8-6 1 0,17-8 1 16,7-4-1-16,17-10 2 15,8-5-1-15,10-7-3 16,0-2-1-16,-4-1 4 0,-10 1-1 15,-15 4-3 1,-6 6-2-16,-13 7-10 0,-5 7-4 16,-16 9-2-16,-7 2 2 0,-11 5 6 15,-1 1 1 1,2-3 6-16,3-2-2 0,8-10 10 31,5-7 0-31,1 0 0 0,2-8 1 0,10-7-13 31,4-6 0-31,14-2-8 0,6 1 0 16,-1 7-3 0,0 9-2-16,-9 10-1 15,-5 8 0-15,-9 9 3 16,-8 2 1-16,-4 2 3 16,-2-2-18-16,0-6-2 15,3-6 2-15,4-10 1 16,6-4 13-16,10-11-33 15,7-6-6-15,7-6-1 16,-2-1 5-16,8 5 37 0,3 4 8 16,-3 16 7-16,1 13 1 15,-22 22-2-15,-9 11-3 16,-13 13-1-16,-9 4 4 16,-10-2-135-16,-5 7 96 15</inkml:trace>
  <inkml:trace contextRef="#ctx0" brushRef="#br0" timeOffset="31739.95">13442 3345 1084 0,'4'4'68'0,"0"6"21"0,2 16-12 32,2 8 11-32,0 17-25 0,1 8-18 0,0 6-21 15,-2 4-11-15,0 3-8 16,0 1-1-16,-3-10-2 15,0-11 4-15,-2-20 2 16,-1-12 2-16,-3-14 10 31,-2-7 1-31,-1-20 8 0,-3-13 0 16,1-24 4 0,2-12 6-16,8-18-1 0,2-3 11 15,10-2 3-15,3 8 1 16,5 22 6-16,1 14-14 15,2 27-10-15,3 10-15 16,-2 12-16-16,1 3 2 16,-4 9-6-16,-8 1 2 15,-2 10 1-15,-15-2 1 0,-16 11-7 16,-5 1-23-16,-22 4-62 16,2 4-55-16,-3-10-291 15,8 2 263-15</inkml:trace>
  <inkml:trace contextRef="#ctx0" brushRef="#br0" timeOffset="32211.19">13852 3673 943 0,'24'46'52'0,"-8"0"53"15,-2-4 15-15,-10-6 44 0,-3-8-15 16,-4-16-31-16,0-5-6 15,-5-20-33-15,-4-3-12 16,3-17-32-16,-2-7-20 16,5-3-15-16,6-1-1 15,7 5-2-15,8 6 1 16,10 11 7-16,3 2 6 16,5 14 5-16,-1 5-1 0,0 3-5 15,3 9-2-15,-7 3-6 16,0 4 0-16,-2 3 0 15,-12 3 0 1,1 2-4-16,-7 0 0 0,-5-3-3 16,11 1-11-16,0-13-2 15,7-4 0-15,1-11 3 16,-1-7 12-16,8-9 9 16,-4-2 9-16,7-3 18 15,-7-5 7-15,-13 2 18 16,-6 0 4-16,-21-1-8 0,-5 6-9 15,-12 5-29-15,-2 3-22 16,-3 12-34-16,3 6-18 16,5 6-58-16,3 2-46 15,8-3-322-15,12-8 296 16</inkml:trace>
  <inkml:trace contextRef="#ctx0" brushRef="#br0" timeOffset="32419.5">14782 3423 1474 0,'-5'20'104'0,"-12"-2"39"15,-7 8 5-15,-16 7-28 16,-7 2-34-16,-1 13-34 16,6-3-15-1,15-3-23-15,13-4-5 0,29-10-9 16,8-6-6-16,29-10-15 15,3-6-10-15,6-8-93 0,10 0-59 16,-5-8 95-16</inkml:trace>
  <inkml:trace contextRef="#ctx0" brushRef="#br0" timeOffset="35476.15">21585 2419 1104 0,'-5'0'98'0,"0"0"35"0,-8-3-33 15,-2-2-5-15,-6-3-4 16,-8-2 9-16,-5 6-30 16,-1 4-18-16,-5 13-36 15,-2 9-12-15,3 17-5 16,5 11-3-16,9 8-1 15,5 3 3-15,13-6-1 16,7-8 2-16,12-8-3 16,8-8 0-16,12-9 8 15,7-7 11-15,5-14 7 16,11-5 2-16,-2-11-6 0,-8-5-5 16,-11-4 5-16,-8 2 2 15,-11 5 14-15,-2 3 8 16,-13 12-3-16,-13 5-1 15,-10 15-17-15,-2 5-9 16,3 8-10-16,6 2 0 16,12-2-4-16,4-1-11 0,4-8-62 15,-5-6-45 1,1-11-221-16,-7-5 195 16</inkml:trace>
  <inkml:trace contextRef="#ctx0" brushRef="#br0" timeOffset="35618.71">21429 2712 1106 0,'34'-18'132'0,"-3"2"108"15,9 6-144 1,-3 4-50-16,-7 0-33 0,8 1-10 16,-8-4 0-16,5-1-73 15,1-6-213-15,-1-3 179 16</inkml:trace>
  <inkml:trace contextRef="#ctx0" brushRef="#br0" timeOffset="35815.35">22013 2563 1497 0,'-8'33'67'0,"-1"10"6"15,-3 9-44-15,4 3-1 16,-6-5-19-1,3-9-2-15,7-6-1 0,4-7 0 16,1-6-20-16,1-11-95 16,1-5-109-16,-6-13 112 15</inkml:trace>
  <inkml:trace contextRef="#ctx0" brushRef="#br0" timeOffset="36235.69">21955 2641 870 0,'8'-63'178'0,"2"8"196"15,9 12-175-15,4 17-65 16,-6 7-29-16,3 10-17 16,-3 4-15-16,8 5-29 0,2 1-5 15,14 9-21-15,1 0-8 16,-1 5-9-16,1 4-1 16,-21-4-2-16,-10 4 0 15,-19-1 1-15,-12-7-7 16,-13 4-10-16,0-6-1 15,2 1-2-15,6-1 6 0,14-1 11 32,4-4 1-32,8 1-1 0,6 2 1 15,7 4 4 1,9 6 2-16,6 3 5 0,4 1 3 0,11-1 3 16,-5 2 2-16,-10-2 1 15,-2 0-3-15,-24 0 1 31,-12-2 0-31,-22 1 3 0,-14-2-1 0,-20-1-5 32,7-3-3-32,4-3-14 15,7-5-7-15,16-6-16 0,3-5-10 16,8-8-46-16,11-3-38 0,11-4-136 16,14-1-119-1,19 4 206-15</inkml:trace>
  <inkml:trace contextRef="#ctx0" brushRef="#br0" timeOffset="36520.96">22876 2583 1368 0,'8'5'95'16,"-8"0"30"-16,-12 3-24 15,-10-2-28-15,-27 1 1 16,0 1 2-16,-5-3-25 15,6 0-5-15,23-2-33 16,11 2-13-16,16 7-10 16,9 0-2-16,15 8 5 15,7 1 6-15,11 5 9 16,6 3 5-16,-19-1 8 16,-6 2 2-16,-25-4 4 15,-23-4-2-15,-20-1-3 16,-15-4-22-16,-16-1-84 0,-2-2-96 15,-27-1 91-15</inkml:trace>
  <inkml:trace contextRef="#ctx0" brushRef="#br0" timeOffset="51716.59">18329 2527 608 0,'-1'1'105'0,"-3"2"114"16,1 1-4-16,3 3-35 16,-1 2-16-16,2 6-50 15,1 1-25-15,0 3-43 16,2 6-17-16,-4-1-19 15,2 1-3-15,-1 2-1 16,-1-2-1-16,-2-3-11 16,-2-1-23-16,-1-2-73 15,-2-2-67-15,3-3-240 16,4-4 234-16</inkml:trace>
  <inkml:trace contextRef="#ctx0" brushRef="#br0" timeOffset="52082.77">18556 2536 941 0,'2'0'79'0,"-2"8"63"16,-3 2-23-16,2 11-57 16,-1 2-8-16,2 2-35 15,-1 4-11-15,1-4-6 16,5 0-1-16,2-1 0 15,6-1 0-15,2-5 0 16,-10-4 1-16,5-6 9 16,0-2 15-16,-6-6 23 15,6-1 15-15,-7-7 23 16,4 0-4-16,-3-8-4 16,1-2-10-16,-3-6-23 15,-5-9-10-15,-4-3-17 16,-1-1-6-16,-5 0-6 15,6 8-2-15,-7 7-3 0,-1 4-2 16,2 14-48-16,-2 3-40 16,7 10-89-16,-5-2-77 15,8 0 137-15</inkml:trace>
  <inkml:trace contextRef="#ctx0" brushRef="#br0" timeOffset="52412">18756 2594 709 0,'-3'7'56'0,"0"3"34"16,2 1 13-16,1 4-19 16,3 1-20-16,5 4-32 15,2 1-20-15,4-2-8 16,3-3-2-16,4-8 1 15,4-1 14-15,3-6 31 16,-3-3 11 0,-1-4 29-16,-7-6 0 0,-2-5-1 0,-6-6 0 15,-11-6-18 1,-2-2-13-16,-9 0-24 16,-4 4-13-1,-5 6-13-15,-5 7-6 16,-7 5-29-16,5 9-29 0,4 9-80 15,6 2-56 1,7 3-222-16,6 1 236 0</inkml:trace>
  <inkml:trace contextRef="#ctx0" brushRef="#br0" timeOffset="52735.34">19197 2576 994 0,'-28'17'27'0,"1"0"-14"16,-4-2 0-16,13-3 20 0,4 0 6 16,13-3 8-16,8-1-9 15,3-10-18-15,7 2-8 16,10 0-7-16,1-1-1 15,2 9-3-15,-1 1 1 16,-5 3 0-16,-8 3 5 16,-16 2 11-16,-4 0 2 0,-16-1 3 15,-5 1-4-15,-5-2-16 16,1-3-18-16,2-4-70 16,5-3-83-16,14-6 90 15</inkml:trace>
  <inkml:trace contextRef="#ctx0" brushRef="#br0" timeOffset="53057.21">19558 2740 1024 0,'-2'10'48'0,"0"1"24"0,-1 1-57 15,3-1 19-15,2-1-8 16,4-2-4-16,7-1 2 16,5-3-18-16,3-2 3 15,3-4 5-15,-3-2 1 0,0-3 12 16,-3 0 17 0,-2-1 32-16,-6 1 11 0,-10-2 4 15,-8-1-16-15,-10-1-37 16,-4 0-16-16,-2 2-19 15,2 1-9 1,-1 5-52-16,6 2-39 0,8 1-177 16,9 0 154-16</inkml:trace>
  <inkml:trace contextRef="#ctx0" brushRef="#br0" timeOffset="53280.77">20033 2469 983 0,'2'-20'122'0,"-2"3"104"0,-8 1-99 16,-6 10-11-16,-7 5-26 15,1 5-10-15,0 6-12 16,3 6-37-16,8 7-14 16,4 8-18-16,4 6-2 15,4 5-4-15,-3 1-39 16,1 5-61-16,1 0-53 15,4 0-208-15,-5-7 220 16</inkml:trace>
  <inkml:trace contextRef="#ctx0" brushRef="#br0" timeOffset="53472.46">19892 2679 1202 0,'1'0'71'15,"5"-1"31"-15,11 1-16 16,7-1 7-16,9-8-22 16,8 2-11-1,8-2-34-15,1-2-43 0,-1 11-407 16,-3-1 307-16</inkml:trace>
  <inkml:trace contextRef="#ctx0" brushRef="#br0" timeOffset="54211.51">18712 3271 1065 0,'-9'4'77'0,"-3"1"41"15,4 2-51-15,-5 2 9 0,0-1-21 16,5 5-12-16,-1 1-9 16,3 8-25-16,4 2-6 15,2 5-4-15,4-1-2 16,2-5-1-16,5 0 0 16,2-11 0-16,4-4 1 15,2-9 1-15,3-1 2 0,1-4 22 16,-4-5 21-16,-4-1 24 15,-3-2 6-15,-7 0-2 16,-2 0-15-16,-6 3-17 16,0 7-9-16,-1 6-22 15,1 8-7-15,0 6-6 16,2-1-2-16,7 3 1 16,7-2 2-16,11-8 0 15,6-5 2-15,9-5 2 16,-4-7 1-16,-4-5 3 15,-4-2 4-15,-18 0 19 16,0 1 8-16,-1 3 10 16,-4 3-3-16,-1 3-14 0,-6 10-10 15,-2 11-14-15,1 11-4 16,0 12-5-16,6 5 1 16,5 2 2-16,0-1 2 15,0-3 0-15,-1-6 2 16,-9-2 4-16,-1-4 0 15,-8 2 3-15,-1-6-7 16,-12-8-22-16,-9-5-23 0,1-13-62 16,-1-7-27-16,16-11-68 15,10-7-76-15,14-13 163 16</inkml:trace>
  <inkml:trace contextRef="#ctx0" brushRef="#br0" timeOffset="54445.91">19284 3419 1336 0,'-14'18'88'0,"-6"-2"39"16,-6 4-53-16,1-1 13 16,-2-2-19-16,10 1-7 15,5-6-18-15,12-1-40 0,0-2-6 16,9-5-2-16,6 4 1 15,4-5 3-15,5-1 1 16,11-2-57-16,4 0-46 16,4-6-125-16,3-5-97 15,-9-7 179-15</inkml:trace>
  <inkml:trace contextRef="#ctx0" brushRef="#br0" timeOffset="55030.51">19495 3196 996 0,'-5'-4'125'0,"-1"1"104"0,5 3-89 0,0 6-22 16,-1 5-23-16,-1 8-12 15,3 4-24-15,-2 12-39 16,0 4-7-16,0 6-8 16,2 3-1-16,3-2-2 15,7 0-2-15,5-9-1 16,0-2-1-16,8-13-2 15,-2-4 1-15,8-13 2 16,4-4 3-16,1-11 12 16,5-3 8-16,-5-9 13 0,-3-3 6 15,-16 0 3-15,-5 0-2 16,-21 9-9-16,-9 3-9 16,-5 13-16-16,-8 7-6 15,11 13-8 1,4-4-3-16,12 5-3 0,8 2-1 15,16-6 2-15,10 1 1 0,18-9 5 16,1-4 2-16,5-5 3 16,-9-1 0-16,-7-4 3 31,-8-4 1-31,-4 0 2 0,-7-3 3 0,-6-3 4 16,-3 5 0-16,-5 2-2 15,-3 7-5-15,2-2-6 16,-1 6-1-16,1 8-3 15,4 3 2 1,3 6 0-16,-1 1 1 16,3 0 1-16,1-3 2 0,-7-3 2 15,-1 1 4-15,-12-4 5 16,-6-1 2 0,-11-1 4-16,-5-3-2 0,-3-4-4 15,-1-2-2-15,2-5-41 0,-1-3-41 31,0-6-146-31,0-4-212 0,-2-11 244 16</inkml:trace>
  <inkml:trace contextRef="#ctx0" brushRef="#br0" timeOffset="59631.05">21565 1168 424 0,'-1'0'62'16,"-1"0"26"-16,0 4 22 15,1 2 5-15,-6 6 4 0,0 4 17 16,0 9-31-1,-4 4-11-15,-2 14-33 0,-4 4-16 16,-6 17-31-16,-4 11-4 16,0 15-7-16,-1 5 0 15,6-10 2-15,6-8-1 16,5-21 1-16,5-8 1 0,3-11-15 16,3-7-39-16,6-14-206 15,2-9 165-15</inkml:trace>
  <inkml:trace contextRef="#ctx0" brushRef="#br0" timeOffset="60476.57">21588 1154 178 0,'-5'2'58'0,"-2"-1"89"16,3 0-8-16,3-1-39 16,1-2-2-16,5-2-33 15,0-1-7-15,5 1 0 16,-1-1-6-16,6 1-13 16,0 0-5-16,7 0-3 15,3 1 3-15,7 3 1 16,2 1-2-16,11 9-10 15,10 1-9-15,10 7-9 16,3 3-2-16,-5 3-1 16,-8-2 1-16,-10-4 1 0,-3-4 1 15,-9-3 7-15,-6-3 1 16,-15-4 9-16,-11-2 5 16,3 0 4-16,-10 0-1 15,-1-2-4-15,-1 1-2 0,2 2-3 31,1 1 1-31,0 4-4 0,1 0-3 0,-2 5-1 32,3 2 3-32,-4 5 9 0,0 6 2 0,-1 5-4 15,-2 3-3-15,1 9-12 16,1 3-4-16,-3 9-3 16,2 1 0-16,0 3-2 15,0-2 0-15,0-7 1 16,-1-1 0-16,-2-9 6 15,2-1 2-15,-1-7 1 16,-1-3 1-16,4-8 4 16,-1-6 0-16,0-5-1 15,1 0 0-15,-2-10 22 16,1 0 4 0,-6-9 14-16,-8-6 6 0,-10-5-23 0,-12-4-6 15,-4-4-16-15,-1-3-10 16,1 1-4-16,-1 0-1 15,-5 6-3-15,-9 7-2 16,-6 6-1-16,1 6 1 0,12 3 0 31,14 0-10-31,23 1-74 16,12-3-68-16,16-4-252 16,10 0 227-16</inkml:trace>
  <inkml:trace contextRef="#ctx0" brushRef="#br0" timeOffset="61154.78">21832 1643 260 0,'1'2'103'15,"1"-3"77"-15,5 1-17 16,4-3-18-16,8 3-34 16,3-1-19-16,6 4-30 15,1-1-13-15,2 2-25 16,1 8-10-16,-2 3-10 16,4 7-3-16,4 7-1 15,5 1-2-15,11 7 1 16,14 0 0-16,4 8 0 15,2-1 1-15,1 7-1 0,-7 4-1 16,11 9-1 0,6 2-1-16,-2 3 1 0,-5-1 5 15,-12 5 14-15,-5 6 8 16,-8 5 22 0,10 0-1-16,-5 5-8 0,1 0-7 0,-4 8-18 15,-6-1 33-15,-13-4 7 16,4-3 1-16,-3-9 1 15,1 4-33-15,2-3-10 16,-5-3 0 0,-4-12 0-16,1-5-1 0,-8-10 1 15,-7-5 0-15,-4-5-2 16,-6-4 0-16,-7-8-6 16,0 1-16-16,-1 3-37 15,-1-3-21-15,-5 3-46 16,-2 0-30-16,6-6-186 15,-4 2 200-15</inkml:trace>
  <inkml:trace contextRef="#ctx0" brushRef="#br0" timeOffset="61597.16">23478 3901 764 0,'5'11'89'0,"2"-3"42"0,2 6 5 16,4-1-33-1,3 1-23-15,8 5-9 0,7-1-13 32,13-1-4-32,4 7-3 15,-1-6-9-15,-3-2-10 0,-7-3-16 16,-10-10-2-16,-3-3 18 15,-4-4 16 1,-5-4 26-16,-5-1 11 16,-5-8-7-16,-3-7-16 0,-2-13-28 15,-1-9-31-15,0-3-66 16,0 0-39-16,-5 13-216 16,3 9 191-16</inkml:trace>
  <inkml:trace contextRef="#ctx0" brushRef="#br0" timeOffset="62089.07">22894 4381 1126 0,'-2'-3'69'0,"1"3"41"0,3-1-5 16,1 6 49-16,0 9 9 15,1 8 15-15,1 12-19 16,0 6-47-16,-2 6-34 15,-1 4-38-15,-2 2-15 16,1-1-21 0,4 2 1-16,2-13-20 0,0-4-25 15,-2-11-71-15,2-12-64 0,0-8-300 16,-1-7 280-16</inkml:trace>
  <inkml:trace contextRef="#ctx0" brushRef="#br0" timeOffset="62374.51">22821 4391 1121 0,'-12'-7'92'0,"13"-1"65"15,7 2-43-15,21-3 28 16,3 5 3-16,5 4 9 16,6 0-11-16,12 13-47 31,5 5-23-31,15 2-29 0,-7 9-20 0,-12-1-8 15,-14 2-3 1,-28 4-1-16,-13 2 7 0,-19 5-2 0,-8 4 2 16,-23 4-10-16,-5-2-2 15,-5-7-8 1,4-4-10-16,18-12-29 16,3-7-24-16,13-8-91 0,9-4-74 0,9-7 127 15</inkml:trace>
  <inkml:trace contextRef="#ctx0" brushRef="#br0" timeOffset="63184.11">23420 4581 1153 0,'7'29'131'15,"1"8"90"-15,-1 16-129 16,-3 5-2-16,-4 0-52 0,0-3-3 15,-1-11 3-15,1-7-11 16,1-11-2-16,1-5 0 16,-2-11-9-16,0-9 0 15,2-5 3-15,-5-11-1 16,-2-13-2-16,-2-9-4 16,1-18 4-16,-2-12 10 15,8-8 11-15,4 2 6 16,4 13 8-16,6 18-2 15,3 20-12-15,1 7-5 0,2 13-21 16,3 5-10-16,2 8-1 16,1 2 0-16,2 4 1 15,-1 1 1-15,-10-1 1 16,-5 1 2-16,-21-3 2 16,-11-3 0-16,-13-4-2 15,-5 0-1-15,10-4-2 16,4 0-2-16,9 2-1 15,8 1-4-15,7 3 3 0,5 4 2 16,7 5 3-16,4-1 2 16,6-1-4-16,3-1 0 15,9-7-1-15,5-1-2 16,6-4-3-16,-2-2-6 16,-6-4-1-16,-5-4 1 0,-13-6 6 31,2-5 7-31,-5-1 5 0,-2-4 2 15,-1 1 2-15,-2 3 2 0,-6 9 14 16,-3 7 6-16,-4 16 2 16,-6 8-2-16,-5 15-16 15,1 1-9-15,2 2-6 16,3-4 0-16,4-10 2 16,3-4 0-16,6-10-5 15,-1-7-3-15,0-10-9 16,-1-9-1-16,3-10 5 15,1-9 2 1,5-14 6-16,2-7 2 0,3-16 6 16,4 1 2-16,1 7 2 15,2 7 7-15,-8 26 9 0,-2 12 2 16,-7 17-1-16,-2 13-8 16,-1 13-13-16,2 6-3 15,6 12-1-15,7-2 0 16,4 7-1-16,1-4-1 15,-2-3-62-15,-5-5-17 0,-6-14-156 16,4 9-144-16,-2-11 227 16</inkml:trace>
  <inkml:trace contextRef="#ctx0" brushRef="#br0" timeOffset="63362.43">23922 4730 1560 0,'-6'-4'88'0,"4"2"71"16,4 3-141 0,10-1 18-16,4-4-4 0,13-10 0 15,9-4 1-15,13-7-62 16,9-3-50 0,0-5-246-16,-6 3 197 0</inkml:trace>
  <inkml:trace contextRef="#ctx0" brushRef="#br0" timeOffset="63837.42">24478 4522 1256 0,'-5'25'115'0,"-5"5"70"0,-3 2-17 15,1 7-79 1,-3 0-21-16,4-3-36 16,0-2-16-16,3-8-7 15,2-7-1-15,1-4-4 16,3-7-1-16,2-8 0 15,-1-4 4-15,1-12 7 16,0-6 7-16,0-11 24 16,1-8 11-16,6-9 6 15,2-6-2-15,4-1-21 16,6 5-12-16,2 14-3 16,0 10 1-16,-6 21-4 15,-6 7-6-15,-5 19-11 16,-3 3-4-16,2 9-2 15,3 1 2-15,6-6 1 0,3-3 0 16,10-7 4-16,-5-4 0 16,5-8 8-16,3-4 3 15,-8-10 6-15,4-4 1 16,-6-10 4-16,4-2 2 16,4-3 4-16,-1-2 4 15,2 7 4-15,-4 4-3 0,-10 17-8 16,-2 11-8-16,-12 21-16 15,-7 7-3-15,-6 14-1 16,-1 5 0-16,2 7-1 16,3 1-28-16,2 1-29 15,0 1-72-15,-3-6-119 16,4 0-400-16,1-5 382 16</inkml:trace>
  <inkml:trace contextRef="#ctx0" brushRef="#br0" timeOffset="64247.59">23462 5192 1060 0,'0'34'105'16,"0"5"41"-16,5 17-18 15,-1 7-19-15,-1 7-12 16,-2 5-1-16,-1 2-37 15,0-1-10-15,0-6-34 16,1-5-7-16,6-10-7 16,0-9-4-16,6-15-14 15,8-6-12-15,6-18-9 16,11-8-12-16,7-17-50 16,3-9-15-16,-1-14-183 15,-11-6 171-15</inkml:trace>
  <inkml:trace contextRef="#ctx0" brushRef="#br0" timeOffset="64434.27">23409 5471 1172 0,'-25'13'163'0,"6"-1"141"16,6 0-139-16,13-3-61 16,5-2-17-16,10-6-11 15,5-2-11-15,16-8-26 16,4-4-20-16,19-8-57 15,8-3-52-15,5 0-143 16,-3 0-183-16,-7 11 232 16</inkml:trace>
  <inkml:trace contextRef="#ctx0" brushRef="#br0" timeOffset="64766.58">23790 5648 756 0,'5'18'86'0,"0"-3"55"16,4 1 25-16,4-8-3 0,4 4-12 15,8-9-25-15,6-3-21 16,1-11-38-16,1-10-19 16,-3-5-15-1,-2-3-4-15,-9 0 12 0,-7 1 14 0,-16 2 9 16,-10 4 5-16,-11 7-11 15,-5 8-14-15,-3 16-25 16,-2 8-8-16,-2 17-13 31,10 8-6-31,3 9 1 0,10 0 1 0,7 3-2 16,4-8 2-16,11-6-1 16,4-2-7-16,14-14-71 15,4-3-99 1,13-15-146-16,7-6 159 0</inkml:trace>
  <inkml:trace contextRef="#ctx0" brushRef="#br0" timeOffset="65372.42">24331 5655 1003 0,'-26'22'141'0,"-4"0"158"15,0 4-217-15,-3 1 5 16,0 3-12-16,5 1 20 0,12-5 0 16,7 0-8-16,20-5-38 15,9-2-21-15,9-6-26 16,7-4-8-16,-3-8-8 16,3-6-8-16,5-10-4 15,2-2-10-15,8-8-23 16,3-3-6-16,-4-4-16 15,-2-9 2-15,-14-9 30 16,-8-6 15-16,-5-9 32 16,-5-2 20-16,-5-9 33 15,0 2 13-15,-6 13 44 16,1 12 19-16,-7 31 18 16,-3 7-4-16,-3 22-39 15,-2 9-29-15,0 20-40 0,-2 11-10 16,3 11-9-16,-5 2-3 15,3 1-8-15,9 6-1 16,-4-11-1-16,5-4-1 16,0-7-24-16,-3-10 0 0,6-3 1 15,2-8 0 1,-2-15 18-16,-2-11-6 0,7-2 0 16,-4-12 0-16,8-12 14 15,0-9 8-15,10-4 12 16,4 5 5-16,-4 5 12 15,1 11 4-15,-8 14-12 16,-3 2-7-16,-1 11-20 16,-2 7-6-16,-4 6-1 15,3 4 1-15,5 0-20 16,2-2-19-16,3-4-52 16,5-1-44-16,1-3-102 15,2-1-178-15,-9-3 243 16</inkml:trace>
  <inkml:trace contextRef="#ctx0" brushRef="#br0" timeOffset="65675.77">23064 6432 1519 0,'-8'12'112'0,"16"-1"85"15,22-4 3-15,52-4-35 16,13-3 1-16,53-5-46 16,12-3-34-16,18-6-58 15,20-3-14-15,-16-4-15 16,11 1 1-16,-26 1-33 15,-17 2-29-15,-4 6-82 0,-20 1-77 32,-13 8 123-32</inkml:trace>
  <inkml:trace contextRef="#ctx0" brushRef="#br0" timeOffset="103791.57">14615 1532 205 0,'-6'-8'66'0,"4"-1"92"0,-3 3-14 16,3-1-12-16,2 1-9 0,4 1-17 16,-4 1-9-16,0 0-17 15,0 3-3-15,-6 1-11 16,2 1-6-16,1 3-10 15,4 2-6-15,1 5-6 16,2 6 3-16,5 14 8 16,-3 7-2-16,4 18-17 15,-2 8-9-15,-1 8-15 16,-2 1-4-16,-2 0 1 16,4-3 0-16,-3-3-1 15,2-4 0-15,0-9-21 16,-3-6-22-16,-3-13-56 15,-2-8-47-15,3-10-206 16,-3-8 208-16</inkml:trace>
  <inkml:trace contextRef="#ctx0" brushRef="#br0" timeOffset="104500.82">14705 1407 334 0,'-7'0'61'0,"0"-2"98"16,5 2 7-16,1 0 40 15,1-2-30-15,0 0-53 16,-1-1-18-16,7-2-32 15,2-1-11-15,7-4-27 16,5 2-9-16,0-2-7 16,4 0-1-16,11 3-5 15,6-2-4-15,14 5-5 16,5-1-1-16,6 0-2 0,2-2-1 16,0-1 1-16,1 4 0 15,-3 1 0-15,-1 6 1 16,-12 0 1-16,-3 1 1 15,-24 3-2-15,-9-2 1 0,-17 0 3 32,-7 2 1-32,-4 2 1 15,-3 1 0-15,0 2-5 0,1 2-2 0,4-1-4 16,-1 3 0-16,13 7-3 16,-3 4 0-16,7 12 3 15,6 6-2-15,0 11 2 16,5 5 2-16,-2 6-1 15,-5 2 2-15,4 4 0 16,-5 0 1-16,2 1 2 16,-3-2 1-16,-6-9 1 15,2-7 0 1,-5-9 0-16,0-6 1 0,-4-9-2 16,-1-2 1-16,-3-5 2 0,-5-5 2 15,-2-5 4-15,-7-5 3 16,-24-6 2-16,-2-4 1 15,-20-6 0-15,-4-3-3 32,-3-3-6-32,-11 2-5 0,-10 5-5 15,-5 3-1-15,2 6-2 16,11 1 0-16,7 2-14 16,8-3-26-16,15-4-92 15,6-3-144-15,26-4 156 0</inkml:trace>
  <inkml:trace contextRef="#ctx0" brushRef="#br0" timeOffset="106281.7">15295 2317 504 0,'5'-12'49'0,"-4"1"35"15,-2 0 15-15,-3 1 4 16,-1 1-2-16,1 1 2 16,1 2-4-16,-1 5-23 15,0 3-22 1,1 7-37-16,0 6-13 0,3 9-5 16,1 2-1-16,8 9 5 15,6 2 6-15,9 12 4 16,7 9 1-16,9 18-4 15,7 5-6-15,-1 14-2 0,-4 5 0 16,-4 14-1 0,-5 5 1-16,5 17 1 0,1 6 2 15,-2 4-1 1,1 6 0-16,-6-5-1 0,-3-11-2 0,3-19 1 31,-5-15 0-31,0-24-2 0,-6-13-9 0,-8-19-39 31,-2-10-52-31,-9-24 54 16</inkml:trace>
  <inkml:trace contextRef="#ctx0" brushRef="#br0" timeOffset="106534.92">15763 4411 1039 0,'6'17'71'0,"5"0"29"16,9-5 13-16,6-5 18 15,3-4-14-15,3-3-7 16,-2-5-32-16,-2-2-12 16,-4-11-11-16,-5-5-14 15,-3-6-23-15,-2-6-10 0,-5-7-29 16,2-1-29-16,-5-9-106 15,3 0-91 1,7-8 130-16</inkml:trace>
  <inkml:trace contextRef="#ctx0" brushRef="#br0" timeOffset="107525.45">15221 1718 270 0,'-1'-1'106'0,"-3"-1"79"16,-4 2-18-16,-2-2-28 31,0-3-30-31,-7 3-16 15,-5-3-37-15,0 5-16 16,-10 3-25-16,2 0-3 16,-1 3-8-16,1 1 0 0,8-1 1 15,3 1 0-15,7-1 3 16,7 1 7-16,8 1 12 16,6 1 4-16,9 1 0 15,8-1-6-15,5 2-11 16,3-1-1-16,-3-1 1 15,-1 0 0-15,0 4-1 16,-6 1-1-16,-6 4 13 16,-9-1 3-16,-11 3 8 15,-4 1 3-15,-10 1-15 16,-4 0-3-16,-3-3-8 16,-11-1-2-16,5-3-5 15,-9-1-8-15,-2-11-60 0,13-3-54 16,-6-9-227-16,10-5 197 15</inkml:trace>
  <inkml:trace contextRef="#ctx0" brushRef="#br0" timeOffset="107838.1">15070 1467 522 0,'1'-6'119'0,"-1"1"101"16,2 1-21-16,-5 2-65 15,2 1-19-15,6 7-22 16,3 6-7-16,-4 16-29 0,0 6-13 15,-13 17-25 1,-3 5-8-16,0 14-5 0,-4 3-1 16,12 7-3-16,-7 4 1 15,11 1-88-15,6-1-34 16,-2-12-204-16,10-13 164 16</inkml:trace>
  <inkml:trace contextRef="#ctx0" brushRef="#br0" timeOffset="118064.86">16407 3907 566 0,'10'-12'116'0,"-4"2"85"0,-4 5-29 0,-2 3 1 0,-6 9-43 31,0 3-15-31,-1 7-31 16,-2 4-12-16,4 10-15 16,2 3-13-16,3 7-21 15,4 3-13-15,-5 4-10 16,1 5 0-16,0 1-4 15,-2 2 5-15,6-6 1 16,-4-8 0-16,-5-11-28 16,0-5-28-16,-2-13-130 15,9-7-149-15,3-20 185 0</inkml:trace>
  <inkml:trace contextRef="#ctx0" brushRef="#br0" timeOffset="118356.16">16701 3900 1003 0,'5'19'100'0,"-11"4"82"15,-15 4-38-15,-14 2-14 16,-10 4-32-16,-1-1-43 16,1-3-16-16,3-6-23 15,6-4-6-15,6-4-6 16,7-2-3-16,15-1-2 15,8 1 2-15,14 2 4 16,5 1 2-16,9 3 1 16,1 1-3-16,8-2-4 15,3-2 0-15,6-5-52 16,4-5-61-16,3-9-243 16,-3-6 204-16</inkml:trace>
  <inkml:trace contextRef="#ctx0" brushRef="#br0" timeOffset="118904.56">16860 4076 1027 0,'-4'9'109'15,"-3"6"90"-15,-2 5-26 16,1 11-8-16,1 3-55 16,5 3-69-16,2 0-21 15,5-4-14-15,2-4-1 0,1-8-1 16,2-4 1-16,-5-6 0 15,3-5 1-15,-4-7 2 16,-4-5 2-16,0-8 0 16,-1-6 0-16,-2-8-1 15,0-4 0-15,-3-9 1 16,-1-1 6-16,2-4 7 16,0-2 1-16,5 5 2 15,9 1-4-15,2 14 7 16,-1 3-2-16,5 10-9 15,0 10-5-15,3 3-16 16,5 6-2-16,0 12 3 0,-7-1 0 16,-6 8 2-16,-7 4 2 15,-8-1 2-15,-13 0 3 16,-10 0-2 0,-6 0 0-16,0-1-3 0,6-2 0 15,10-7-1-15,6-3-2 0,9-7-2 16,7-3 0-16,6 0 0 15,9 1 0-15,8 2 2 16,-7 4 0-16,6 6 1 16,1 0 0-16,-7 4 0 15,-2-1 3-15,-12-3 1 16,-7 3 2-16,-18 0 0 16,-7 1 0-16,-10 0-21 15,-3 1-24 1,5-5-74-16,-1-2-63 0,10-6-195 15,10-9 205-15</inkml:trace>
  <inkml:trace contextRef="#ctx0" brushRef="#br0" timeOffset="119203.6">17302 4170 1083 0,'-7'4'103'0,"-3"3"58"16,-3 1 19-16,-8 2-64 16,-8 0-16-16,2-2-41 15,2 1-23-15,8-1-23 16,9-1-6-16,12 2-4 16,8-2 1-1,10 4 3-15,5 2-3 0,-2 2-2 16,0 2 0-1,-11 1 0-15,0 5 1 0,-9-4 1 0,-4 1 1 32,-8-3-9-32,-8-2-22 0,-9 1-118 15,-4-7-204 1,-6-3 200-16</inkml:trace>
  <inkml:trace contextRef="#ctx0" brushRef="#br0" timeOffset="119542.98">17746 4199 796 0,'-5'20'71'15,"-12"1"59"-15,0 2 13 16,10 2-16-16,-10-4-25 0,27-2-16 15,0-4-12-15,-1-10 3 16,15 0 2-16,-7-9-24 16,1-7-3-16,4-5-3 15,-4-6 0-15,-8 0 7 16,2 1 1-16,-12 0-9 16,-5 3-6-16,-11 2-21 15,-3 1-9-15,-9 3-17 16,8 2-18-16,7 3-67 15,-10-1-62-15,21-1-258 16,2 1 237-16</inkml:trace>
  <inkml:trace contextRef="#ctx0" brushRef="#br0" timeOffset="119741.05">18195 3895 989 0,'3'-4'154'0,"-4"-3"130"15,-15 10-162-15,-1 3 9 16,1 13-62-16,-3 7-2 16,6 10-26-16,0 0-15 15,-5 3-13-15,4-1-5 0,4 6 17 16,1 1-53-16,6 1-116 16,-5 1-192-16,-3-9 161 15</inkml:trace>
  <inkml:trace contextRef="#ctx0" brushRef="#br0" timeOffset="119915.43">17960 4202 1155 0,'17'-5'60'16,"1"-2"41"-16,13 1-37 15,0-1 5-15,-1-1-10 16,6 2-13-16,-8-1-39 15,4 2-70-15,3 3 44 16</inkml:trace>
  <inkml:trace contextRef="#ctx0" brushRef="#br0" timeOffset="120787.79">18558 4317 890 0,'-12'-1'113'0,"-5"-2"109"16,-3-1-90-16,-12 1 29 16,-4-1-43-16,1 7-33 15,-1 5-20-15,7 6-46 16,3 3-8-16,9 1-11 16,6-2-1-16,9-3-4 15,7-1-1 1,10-7 2-16,5 0 1 0,7-6 3 15,1-3 3-15,3-6 3 0,2-5 2 16,-3-7 4 0,-2-7 12-16,-5-7 12 0,-7-4 2 0,-7-9 2 15,0 0-16-15,-1 3-7 16,-2 8-1 0,-2 15 5-16,-4 11 6 0,-11 17-12 15,-1 12-4-15,-5 15-12 16,-3 6-2-16,4 13 3 15,2 3 0-15,12 3 0 16,4-5-1-16,9-9-1 16,9-9-35-16,4-9-13 15,6-7-27-15,4-12-46 16,-2-3 35-16,8-8-1 16,1-6 30-16,1-5 48 15,-3-4 3-15,-10-2 17 16,-9 0 6-1,-11 5 10-15,-9 2 5 0,-16 8 6 16,-3 9-1-16,-10 6-8 16,-1 7-5-16,-3 4-11 0,4 0-2 15,12-4-6 1,6-4-3-16,11-7 1 16,8-6-1-16,5-7 2 15,6 1 0-15,3-1 1 16,6-1-1-16,-3 1-1 15,3 1 1-15,0 7-1 16,-4 3 0-16,-4 9 2 16,-8 6 0-16,-9 1 2 15,1 0 0-15,-4-6-1 16,4-6 0-16,4-6 1 16,3-4-1-16,7-5 1 15,3-6-1-15,3-6-1 16,-6-3 6-16,6-6 16 0,-3 0 10 15,-1-9 12-15,2-4-2 16,-6-9-8-16,0-2-6 16,-4 7 1-16,-3 9 7 15,-7 18 3-15,-4 11-4 16,-8 19-15-16,-6 10-13 16,-3 12-9-16,1 7-1 15,5 10 0-15,3 3 0 16,5 4-20-16,4-1-24 0,-1-5-82 15,1 0-72-15,6-9 106 16</inkml:trace>
  <inkml:trace contextRef="#ctx0" brushRef="#br0" timeOffset="121256.62">19011 4365 752 0,'4'-14'24'0,"4"-1"53"16,-3 2 43-16,7 3 51 16,4 4 16-16,4 5-45 0,-2 1-39 15,8 4-44-15,6 1-18 16,4 2-16-16,3 0-7 16,3 0-4-16,-2-1 0 15,-10-3 0-15,-8-1 1 0,-9 1 3 16,-11-3 3-16,-11 2-2 15,-9 1-2-15,-16 6-7 16,-3 3-4 0,-5 10-6-16,3 5 0 0,3 3 0 15,6-1 0-15,17-5 0 16,6-6-1-16,14-9 2 16,9-4 5-16,9-7 9 15,0-6 2 1,2-6 8-16,-1-3 5 0,0-4 8 15,-2-2 2-15,-5-2-3 16,0 1-1-16,-4 6 2 16,-6 6 5-16,-6 13 13 15,-6 6-8-15,-10 19-17 16,-1 7-8-16,-2 2-22 16,2 5-9-16,2-2-76 0,2-1-56 15,-1-1 71-15</inkml:trace>
  <inkml:trace contextRef="#ctx0" brushRef="#br0" timeOffset="124596.27">14177 11404 1007 0,'-36'13'113'0,"-2"1"98"16,4 7-142-16,2-1-41 16,8 1-41-16,0-5-8 15,6-6 1-15,-2-2 2 16,7-4 15-16,-2 0 4 15,10 3 1 1,5 1-1-16,9 6-1 0,10 3 0 0,12 5 12 16,15 1 6-1,23 2 6 1,7 2-1-16,15 3-11 0,8 3-5 0,12 1 20 16,10-2 18-16,4-9 26 31,6-5 5-31,-6-8-12 0,-6-2-16 0,-4-6-6 15,-8 0-2-15,-16-2 9 16,-4 0 12-16,-27 0 8 31,-18 0 3-31,-19 3-1 0,-11-2-3 0,-16-1-20 16,-15 0-6-16,-23-5-23 16,-22 2-20-1,-31-1-22-15,-5-4-5 0,-22-1 1 16,-1-3 9-16,-1-2 12 15,3 1 4 1,-8 2 2-16,1 2 1 16,12 0 2-16,-1 2 0 0,10 1 1 0,11-2 0 15,7 3 1 1,7-2-1 0,34 1-2-16,12 1-2 0,20 3-11 15,8 3-8-15,12 6-10 16,11 4 0-16,26 5 3 15,18 2 7-15,36-1 7 16,11 0 1-16,25 1 4 16,14-2-2-16,7 1 34 15,6-4 10-15,4-5 19 16,-12-3 17-16,-5-4-5 16,-2 2 2-16,-30 0-10 15,-9 5-12-15,-27 1-20 16,-20 0-9-16,-19 0-3 15,-9-1 0-15,-26 0 4 16,-11-2-1-16,-26 0-13 0,-13-4-6 16,-17-4-13-16,-17-1-1 15,-23-7 10-15,-3 0 5 16,-11-6 3-16,-5-9 0 16,2-7-1-16,-6-3-1 15,2-1 0-15,8 4-1 0,8 4 0 16,12 5-2-16,17 6-5 15,9 2-12-15,9 6-12 16,4-2-1-16,13 6 1 16,10 3 10-16,21 2 4 15,11 2-3 1,23 4-3-16,16 4 0 0,25 3 8 16,2 1 4-16,20-3 7 15,3-1 1-15,24-3 4 16,14-1 0-16,13-1 2 15,2-1 4-15,-8 1 6 16,-5 0 4-16,-6 0 5 16,-9 1 3-16,-24-3 2 0,-8 0-1 15,-33-1 1-15,-12-2-1 16,-15-1 1-16,-9 0 3 16,-22-5 0-16,-11-1-5 15,-29 0-18-15,-25-1-13 16,-28 0-21-16,-11 0-5 0,-29-3 0 31,2-3 4-31,-4-3 12 0,-8-2 6 0,20 0 6 16,13 3 4-16,14 4 0 15,10 0-2-15,24 5-3 16,8-1-3 0,26 3-4-16,17 2-6 0,25 3-12 15,18 4-1-15,33 5 5 16,17-2 11-16,36 6 19 15,19-3 10 1,24 0 10-16,15 1 1 0,20-6-6 16,-8-2-2-1,9-3-10-15,-6-1-2 0,-12 1-51 0,4 3 213 16,-30 10-134-16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6:13:06.3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14679 12037 1334 0,'-9'-1'117'0,"6"2"68"0,3-1-72 15,6 6-58-15,-1-4-18 16,3 1 8-1,1-3 9-15,9-4 12 0,5 1-1 16,16-1-13-16,12 3-13 16,29 1-19-16,10 5-8 15,20 2-12 1,14 3-3-16,11 0-2 16,8 0 0-16,20 0 1 0,-7 0 2 15,3-5 2-15,13-1 3 16,-23-3 5-16,0-1 2 0,-11-1 3 15,-23 0 4-15,-21-1 4 16,-19 1 1-16,-38 1 2 16,-25-2 1-16,-25 3-7 15,-26 0-17-15,-48 1-34 16,-19 3-27-16,-48 1-97 16,-17 1-60-16,-22 3-241 15,-18 1 251-15</inkml:trace>
  <inkml:trace contextRef="#ctx0" brushRef="#br0" timeOffset="204.09">14949 12182 614 0,'-128'-4'162'0,"11"2"192"16,15 2-40-16,28-1-59 15,16 0-38-15,41-4-101 0,24-2-46 16,50-3-50-16,19-1-13 16,40 6 2-16,28 3-1 15,26 7-7-15,24 8-3 16,28 2 14-16,4 0 5 15,20-3 8-15,-8-4 4 16,-7-7-14-16,-12-2 7 16,-23-5-125-16,-3-3 81 15</inkml:trace>
  <inkml:trace contextRef="#ctx0" brushRef="#br0" timeOffset="20092.25">1282 12284 646 0,'-2'-1'120'0,"2"1"103"16,2 2-84-16,4 1-60 15,-2 1-17-15,5 0 14 16,-1-1 17-16,11 1 13 16,5 2-4-16,17 4-27 15,9 1-18-15,29 8-23 16,10 2-16-16,14 0-8 15,13 4-6-15,15-5-9 16,1-6 5-16,24-5-2 16,-1-6 2-16,-9-3 4 15,14-3 0-15,-12-3-89 0,1 2 64 16</inkml:trace>
  <inkml:trace contextRef="#ctx0" brushRef="#br0" timeOffset="63686.88">5185 9813 160 0,'-13'3'59'15,"2"-2"36"-15,-3 8-24 16,1-4-15-16,0-5-34 16,-3 2-1-16,12-4 30 15,-3 2 15-15,6 2 36 16,1-1 10-16,0 1 7 16,6 0 1-16,-6-2-6 0,8 3-12 15,-2-1-36-15,-1-2-14 16,9 0-11-16,-4-4 3 15,3-1 16-15,1-3 5 16,2 1-9-16,2-1-7 16,4 1-20-16,1 2-9 15,5-1-9-15,5 2-2 0,11 3 4 16,6-1 5-16,13 2 6 16,-4 2 5-16,-1-3-1 15,2 1-3-15,-2-3-3 16,9-2 3-16,8 1 3 15,5 0 0-15,0 0-1 16,2 1-5 0,2-1-6-16,7 2 1 0,0 0 4 15,-1-2 0-15,-3 1-6 16,-4 2-3-16,6 0-9 16,0 1-1-16,-6 3 0 15,-3-3 1-15,-5 2 1 16,3 0-1-16,-1 1 0 15,-8 0 0-15,-6 1-29 16,-11 1-50-16,-7-3-274 0,-2 3 220 16</inkml:trace>
  <inkml:trace contextRef="#ctx0" brushRef="#br0" timeOffset="64299.55">5674 10496 104 0,'-31'-3'25'15,"-7"1"17"-15,-1 2-20 0,-6 0 34 16,-2 0 28-16,4 2 79 15,3-2 35-15,9 0 12 16,5 0-16-16,11 0-47 16,5 0-28-16,10 0-52 15,10 4-11-15,15 6-12 16,15 4 0-16,26 5 5 16,9 0-1-16,19-1-11 15,13 0-5-15,13-7-9 16,7-1-6-16,12-8-6 15,2-3-1-15,-9-2 0 16,1-5-19-16,1-1 7 16</inkml:trace>
  <inkml:trace contextRef="#ctx0" brushRef="#br0" timeOffset="64887.05">5747 11457 795 0,'0'-1'97'0,"0"2"76"0,4 4-52 0,0 6-50 15,4 6-23-15,10 0-24 16,9-5-10-16,27-4-14 16,6-5-1-16,26-6 16 15,14 2-96-15,31-7 64 16</inkml:trace>
  <inkml:trace contextRef="#ctx0" brushRef="#br0" timeOffset="98004.01">12033 14033 676 0,'-1'-8'183'15,"3"1"167"-15,3 2-134 16,-2 1-27-16,-1 5-45 16,-1 2-18-16,-3 5-34 15,-2 3-11-15,-3 7-40 16,-2 5-10-16,-4 8-17 0,-2 8-13 16,-6 8-1-16,-4 4 0 15,-7 6-5 1,4 2 5-16,2 1-2 0,2-4 1 15,8-8 2-15,3-8-1 16,12-13 4-16,6-7 7 16,11-12 19-16,6-1 4 15,11-8 0 1,7-2-6-16,5-7-16 0,3-2-5 0,-4 0-43 16,-2-3-45-16,-4-1-160 15,-4-3-260-15,-2-8 288 16</inkml:trace>
  <inkml:trace contextRef="#ctx0" brushRef="#br0" timeOffset="98507.06">12344 14115 1454 0,'0'-9'126'0,"-5"-1"75"15,1 2-18-15,-3 3-52 16,2 0-17-16,2-2-27 16,3-2-6-16,5-3-13 15,6-2-13-15,13 3-11 16,4 2-9-16,6 4-12 16,-2 2 0-16,-5 5-10 15,-5 3-6 1,-7 7-2-16,-5 4 2 0,-11 9-2 15,-1 3 0-15,-14 5-2 16,-4 1-1-16,-3-5 4 16,-4-3-4-16,7-5 0 15,3-3-3-15,16-5-5 16,5-2 1 0,13-4 0-16,5-3 1 0,6 0 3 15,2-2 1-15,1 0 8 16,1 1 5-16,-5 3 5 0,-4 2 3 15,-12 6-3-15,-6 6-2 32,-17 7-2-32,-7 4-3 0,-10 6-1 0,-1-3-3 15,-2-5-6 1,-6-3-1-16,-7-10-31 0,-1-3-22 0,4-7-70 16,7-6-40-16,13-4-99 31,8-2-126-31,10-8 228 0</inkml:trace>
  <inkml:trace contextRef="#ctx0" brushRef="#br0" timeOffset="100249.91">11860 15200 1048 0,'0'0'133'0,"-1"0"107"0,1 0-12 15,-1 3-34-15,-2 4-21 16,0 5-41-16,1 6-22 0,-3 11-55 15,2 6-17-15,-3 10-23 16,0 5-9-16,-2 6-5 16,1 2-1-16,1 3-41 15,0-1-20 1,4-8-61-16,1-4-52 0,2-20-102 16,0-9-112-16,6-21 213 15</inkml:trace>
  <inkml:trace contextRef="#ctx0" brushRef="#br0" timeOffset="100565.81">12098 15187 1013 0,'6'-8'157'0,"-6"5"137"0,-4 9-39 16,-7 14-81-1,-3 7-37-15,-5 12-59 0,-2 7-26 16,-6 5-37-16,2 5-7 15,4 5-11-15,6 0-4 16,13 2-8-16,8-4-6 16,11-13-5-16,4-11 1 0,5-18 7 15,-1-9 6-15,-1-13 10 16,-2-7 10-16,-4-9 17 31,-5-3 8-31,-10-6 22 0,-1-1 0 0,-8 3-4 16,-4 4-5-16,-5 8-21 15,-2 3-9-15,-8 7-22 16,0 2-37-16,0 7-116 16,3 3-136-16,3 13 155 15</inkml:trace>
  <inkml:trace contextRef="#ctx0" brushRef="#br0" timeOffset="101104.31">12330 15356 1656 0,'1'1'62'0,"-4"-4"-11"0,-3 3 63 0,-1 3-25 0,0 7-24 16,-3 5-13-16,5 9-30 31,-1 3-10-31,4 6-11 0,0 4-5 0,2-2-4 15,0 1 1 1,3-10 6-16,-1-7-1 16,3-11-3-16,-1-6-1 0,2-18 0 31,0-6 0-31,5-15 9 0,0-4 12 0,9-4 33 31,-5 2 16-31,1 2 16 0,4 4-6 0,-10 8-23 16,2 8-16-1,-4 8-20-15,-5 7 2 16,1 10-11-16,-4 6-3 0,0 5 2 16,3 3-6-1,0-3 1-15,3-3 0 16,5-7-3-16,-1-4 0 16,2-8 9-16,5-4 8 15,-8-6 19-15,2-2 12 16,1-2 14-16,-1 4-7 0,0 7-8 15,3 4-9-15,-4 12-18 16,-4 7 2-16,2 16-13 16,-6 8-6-16,-2 14-45 15,3 5-44-15,-2 7-118 16,-1-1-57-16,6-5-170 16,1-8 225-16</inkml:trace>
  <inkml:trace contextRef="#ctx0" brushRef="#br0" timeOffset="101663.51">12791 15324 780 0,'2'18'170'0,"-2"4"158"16,0 11-170-16,-4 7-48 15,-2 6-66-15,0 0-19 16,-3 5-17-16,1-4-3 15,2-3-5-15,-1-6 0 16,2-15 0-16,2-6-2 0,0-16 14 16,1-6 14-16,-1-20 48 15,2-8 23-15,4-19 32 16,5-4 3-16,16-6-12 16,7-1-5-16,2 7-24 15,2 3-12-15,-2 10-32 16,-2 7-15-16,-5 17-20 15,-2 6-5-15,-8 13-3 16,-5 6-2-16,-6 11-1 16,-4 6-1-16,-7 14-18 15,-5 3-6-15,-10 5-6 16,-3-4 0-16,3-9 7 16,1-4 7-16,9-12 1 0,8-7 1 15,7-7 4-15,9-4 1 16,7-6 5-16,1 2 4 15,4 5 2-15,-3-1 1 16,-3 10 2-16,-1 4 1 16,-4 2 1-1,-5 2 3-15,-6 6 3 0,-6 0 0 0,-10 6-1 16,-5 2-1-16,-7-3-8 31,-4-4-5-31,-13-6-41 16,-2-5-25-16,-8-7-91 0,-1-5-59 0,8-5 121 15</inkml:trace>
  <inkml:trace contextRef="#ctx0" brushRef="#br0" timeOffset="102327.69">11866 16201 1265 0,'10'-9'131'0,"1"2"77"16,-2 2-7-16,-5 9-78 15,-3 5-29-15,-7 8-45 16,-5 5-20-16,-7 9-23 16,-5 4-29-16,-2 5-55 15,2 6-14-15,5 3 0 16,1-3 24-16,4-8 52 16,4-8 13-16,9-15 2 15,2-6-1-15,10-8 16 0,1-2 11 16,3-8 9-16,5-2 5 15,3-5-11-15,1-4-7 16,0 3-6-16,-1 1-2 16,-4 6-2-16,1 2 1 0,-12-2 27 15,-1 5 8-15,-3-3 14 16,-2 2 9-16,0-1-7 16,-3-4 6-16,-3 10-5 15,0-1-7-15,-2 12-20 16,5 10-16-16,-1 9-14 15,-1 9-4-15,1 9-5 16,1 0-17-16,1 0-61 16,2-6-40-16,6-9-117 15,-5-7-123-15,6-13 208 16</inkml:trace>
  <inkml:trace contextRef="#ctx0" brushRef="#br0" timeOffset="102630.92">12165 16384 979 0,'-3'-3'179'16,"-2"3"162"-1,0 6-113-15,0 12-101 0,1 9-55 0,1 13-57 16,2 5-12-16,1 4-9 16,4-3-2-16,8-15-3 15,3-9-1-15,2-18 2 16,-1-7-1-16,2-15 44 15,-2-10 25 1,-3-10 56-16,-1-7 20 0,-10-8-3 16,-4 4-9-1,-10 3-43-15,-4 10-15 0,-3 11-34 16,-1 8-12-16,-3 14-70 16,0 6-69-16,0 15-245 15,4 12 204-15</inkml:trace>
  <inkml:trace contextRef="#ctx0" brushRef="#br0" timeOffset="103218.59">12628 16412 1548 0,'-11'-6'155'0,"-5"0"88"0,-4 6-100 0,-6 5-42 16,1 13-63-16,3 10-21 16,1 12-25-1,9 6-19-15,6 4-23 0,5-3-8 0,8-13-5 16,4-7 14-16,11-15 21 16,-1-7 10-1,5-11 14-15,2-6 4 0,-1-11 32 16,0-5 18-16,-6-7 33 31,-2-5 9-31,-7 8-5 0,-6 4-6 0,-4 16-30 31,-6 12-10-31,0 13-25 0,-5 8-9 0,1 8-7 32,2 3-2-32,4-1-2 0,2-5-1 0,6-8-2 15,4-8 0-15,5-10 1 16,3-5 2-16,4-9 8 15,3-3 10 1,3-6 21-16,-3-1 14 0,-4 3 14 0,-6 2 4 31,-9 11-2-31,0 8-11 16,-9 14-18-16,-1 10-11 16,-1 9-17-16,2 5-3 15,1 3-3-15,-4-1-2 0,2 2 0 16,-4 0-8-16,-4 0-28 15,2 3-22-15,-6-5-58 16,-4-3-31-16,6-20-66 16,-2-9-26-16,1-29-111 15,2-8-109-15,6-17 267 16</inkml:trace>
  <inkml:trace contextRef="#ctx0" brushRef="#br0" timeOffset="103435.57">13070 16436 1418 0,'2'1'195'0,"-3"3"159"15,-6 6-53-15,-6 6-99 16,-3 5-41-16,0 6-48 0,1 3-28 16,1 3-36-16,5-3-12 15,9-2-30-15,7-3-6 16,14-7-6-16,2-2-9 15,14-4 0-15,3-3 1 16,10-9-53-16,0-5-41 16,1-13 59-16</inkml:trace>
  <inkml:trace contextRef="#ctx0" brushRef="#br0" timeOffset="106806.97">13152 6059 246 0,'-8'-2'43'0,"2"0"38"16,9 1 14-16,4 5 40 15,3 9 53-15,1 7 11 0,2 14-24 16,-3 10-38-16,-3 17-76 15,-2 9-26-15,-5 13-24 16,-3 3-57-16,-2 4-242 16,-1 0 197-16</inkml:trace>
  <inkml:trace contextRef="#ctx0" brushRef="#br0" timeOffset="107200.79">13232 7689 1787 0,'42'28'6'0,"-1"3"-250"16,0 4-64-16,-10 7-7 0,-9 5 30 16,-15 2 236-16,-2 2 114 15,-5-5 59-15,-9 1 4 16,4-4-31-16,-1 0-47 15,5-1-75 1,2 2-28-16,2 2-43 0,0-4-1 16,2-1 31-16,-3-1 57 0,2-4 114 15,-1 2 38 1,-3 0 43-16,-3 2-18 0,-3 9-37 16,-2 5-11-16,0 6-8 15,-3 0 1-15,2-1-4 16,2-5-10-16,2-7-28 15,-1-6-16-15,4-9-32 16,2-6-12-16,0-8-25 16,-1-3-44-16,-1-5-175 15,2 0-208-15,-6 6 236 16</inkml:trace>
  <inkml:trace contextRef="#ctx0" brushRef="#br0" timeOffset="107357.73">13268 9581 1701 0,'-8'59'211'0,"5"-3"152"16,12-10-219-16,4-6-36 16,0-10-89-16,1 3-21 15,-5 0-80-15,0 1-61 16,-4 7-208-16,-7 2 188 16</inkml:trace>
  <inkml:trace contextRef="#ctx0" brushRef="#br0" timeOffset="107644.66">13298 10688 2091 0,'-1'65'123'0,"-3"-2"16"15,8-4-34-15,-1-3-90 16,3-5-30-16,7 0-90 16,-2-3-57-16,2-1-116 15,0-1-57-15,-1 3-53 16,-3 1 35-16,3 14 72 15,-2 6 101-15,-3 9 300 16,-1 2 83-16,-2 2 145 16,2-1 8-16,-3 4-107 15,1 1-44-15,-4-1-86 16,0-1-36-16,0-4-57 16,0-1-24-16,2-7-76 15,4-4-42-15,6-8-178 0,0-6-205 16,6 6 290-16</inkml:trace>
  <inkml:trace contextRef="#ctx0" brushRef="#br0" timeOffset="107750.94">13573 12997 1379 0,'1'87'194'15,"2"-2"127"-15,-3 0-80 0,0-11-140 16,1-7-51-16,-1-10-83 16,0-3-71-16,0-3-357 15,0-1 288-15</inkml:trace>
  <inkml:trace contextRef="#ctx0" brushRef="#br0" timeOffset="107892.34">13555 14279 1636 0,'-15'100'217'16,"2"-4"234"-16,8-14-341 16,4-7-34-16,3-10-84 15,2-3-49-15,-2 0-134 16,1 3-119-16,-3 5 157 15</inkml:trace>
  <inkml:trace contextRef="#ctx0" brushRef="#br0" timeOffset="108049.3">13525 15469 1053 0,'0'75'214'0,"-2"2"168"16,1 3-122-16,-2 4-66 16,2-1-96-16,-2-1-37 15,1-6-52-15,0-6-1 16,2-10-70-16,0-8-48 15,4-5-104-15,2-5-108 16,3-2 183-16</inkml:trace>
  <inkml:trace contextRef="#ctx0" brushRef="#br0" timeOffset="108300.83">13573 16474 442 0,'11'28'173'16,"-1"5"185"-16,5 2-41 0,-2 9-112 16,4 7-57-1,-4 11-90-15,-2 4-29 0,-5 7-49 16,-3 1-36-16,-4 6-71 15,-2 1-3-15,-3 1 27 16,-3-1 38-16,0-14 94 16,0-10 24-16,-1-22 42 15,3-7 15-15,4-10 0 16,2-2-14-16,5 2-43 16,4 6-20-16,6 13-27 15,1 9-5-15,2 19-28 16,-3 7-23-16,-1 17-30 15,-7 8-2-15,-2 5 27 16,0 0 23-16,-1-6-35 0,3-10 51 16</inkml:trace>
  <inkml:trace contextRef="#ctx0" brushRef="#br0" timeOffset="123740.34">17824 7273 261 0,'4'-3'53'0,"-3"-1"71"16,-1 3 1-16,-2 1 25 0,-3 0 5 16,2 0 4-16,-1 0-3 15,3 0-31-15,1 0-13 16,-1 0-27-16,4 0 0 15,0 3-5-15,-2 3-9 0,1 5-23 32,0 5-13-32,-1 8-18 0,-1 4-5 0,0 16-7 15,-3 6-1-15,0 14-4 16,-3 3 0 0,-1 3-1-16,3 2 0 0,-3-4 0 15,2-3 0-15,4-9 0 16,-1-9 0-16,4-12-2 31,0-9 0-31,2-12-1 0,3-4 2 0,3-6-1 16,2-1 2-16,4 1-1 15,5 0 1-15,8 2-1 16,7 2 1-16,17 4-1 16,2 0-1-16,61 14-1 15,-66-15 4 1,5 1 3-16,0-2 2 15,7-1-1-15,1-2 0 16,-2 0 0-16,-12-3 2 0,-7-1 1 16,-17-3 2-16,-9-2 1 15,-11-2 0-15,-5-3-15 16,-9-4-349-16,-7-3 257 16</inkml:trace>
  <inkml:trace contextRef="#ctx0" brushRef="#br0" timeOffset="126373.35">18493 7510 385 0,'-16'-2'76'16,"-5"2"55"-16,-2 2-44 0,-3 5-64 31,0 2-13-31,-2 4-7 0,3 3-1 0,1 0 0 16,1 2 0 0,5-3 43-16,2-4 32 0,1-3 50 0,4-1 12 15,3-6-30 1,1-1-28-1,8-7-30-15,2-8 8 16,6-13 26-16,3-10 15 16,6-15-16-1,4-5-7-15,6-6-33 0,3 1-19 0,2 2-4 16,4-1-13-16,4-2-3 16,3-4-1-16,0-4-3 15,0-2 1-15,-1 5-2 16,1-2-1-16,8 5-2 15,12 1 7-15,15 1 9 16,-2 4 7-16,4 10 8 16,-1 4-7-16,2 16-3 15,6 5-5-15,7 9-1 16,-2 3-1-16,-4 8 0 16,4 4 0-16,-3 8 0 15,-2 7 0-15,-12 10 9 16,-10 8 0-16,-11 17 8 0,-1 6 10 15,-7 10-28-15,-2-2-1 16,-5-8 1-16,-6-4-24 16,-5-15 17-16,-4-3 0 15,-5-4-4-15,-7-5 10 0,-4-3-10 16,-4-3-26 0,-4-3-83-16,-1-3-59 0,-4-5-207 15,0-1 209-15</inkml:trace>
  <inkml:trace contextRef="#ctx0" brushRef="#br0" timeOffset="126675.15">20105 6967 638 0,'-23'-9'150'16,"4"-1"129"-16,6-1-92 16,2 2-12-16,6 6-46 15,3 3-11-15,6 9-36 16,6 3-24-16,7 8-24 15,7 0-11-15,13-3-14 16,6-3-2-16,10-7-3 16,-4-3 9-16,-6-4 13 15,-4-7 7-15,-12-6 10 0,-3-5-5 16,-5-6-9-16,-3-4-3 16,-4-7-17-16,-3-1 8 15,-5 0-7-15,-3 0-6 16,-6 8 3-1,-4 3-23-15,-2 9-103 0,1 4-90 16,6 15 109-16</inkml:trace>
  <inkml:trace contextRef="#ctx0" brushRef="#br0" timeOffset="127560.47">19071 7635 371 0,'-2'0'43'0,"-2"2"48"15,3-1-15-15,1-1 29 0,4-2 39 16,1-2 27-16,8-2-7 16,5-1-13-16,13 1-32 15,6 0-23-15,15 4-44 16,14 1-17-16,3 1-22 15,5 2-6-15,4-2-4 16,-2 1 0-16,22 0 3 16,3 1 0-16,4 0 1 15,2-1-1-15,3 0-1 16,1 0 0-16,7-1 3 16,14-4 3-16,-2-1 22 15,2-3 7-15,22 3 6 16,-10-4 4-16,11-1-18 15,14-2-5-15,-16-1-8 0,11 4-9 16,6 0 4 0,-7-2-2-16,15 1 12 15,-7-2 7-15,9 0-8 0,-2-1 3 16,-17 1-13-16,11 1-10 16,-23 1 3-16,0 2-2 15,1 1 6-15,-18-1-2 0,-15 2-1 16,-8 1 4-16,-23 1-6 15,-3 0 3-15,-9-2-3 16,-12 2-4-16,-16-3-56 16,-15 1-62-16,-17-3 66 15</inkml:trace>
  <inkml:trace contextRef="#ctx0" brushRef="#br0" timeOffset="128219.74">22116 6773 251 0,'-3'-10'84'0,"0"0"112"16,-3 2-7-16,2 1-2 0,-1 1-3 16,-1 2-15-1,0 2-18-15,-4 2-22 0,1 1-9 16,-3 3-32-16,-8 1-17 15,-4 4-38-15,-6 1-14 16,-3 1-14 0,2 0-3-16,5 0-3 0,11 1-3 0,14 1-3 31,9 0-2-31,16 1 2 0,2 0 1 0,14 2 3 16,-4-1 1-16,-3 2 2 15,-1 0 1-15,-9-1 3 16,-2 2 1-1,-12 1 2-15,-7 2 0 0,-15 6 0 16,-6 0-8-16,-14 1-64 16,-6-1-46-16,-5-5-162 15,-2-6-149-15,12-4 237 16</inkml:trace>
  <inkml:trace contextRef="#ctx0" brushRef="#br0" timeOffset="128638.57">22250 6871 1187 0,'25'-1'104'0,"-11"9"60"0,-6 7-44 0,-14 13-66 15,-5 5-14-15,-6 5-9 32,3-1 2-32,7-9 4 15,3-9-2-15,12-13-5 16,6-5-4-16,12-11-6 15,6-5-3-15,3-8-4 16,4-3-5-16,-6 1 1 16,-4 2 3-16,-5 7 6 15,-5 4 2-15,-7 12 7 16,-4 6-3-16,-3 12-8 16,-5 7-3-16,1-2-10 15,5-1-1-15,-1-7 6 16,7-6-2-16,2-9 13 15,5-5 4-15,1-8 9 16,2-4 4-16,1 0 1 0,-3-1 9 16,-6-2-1-16,-3-1 0 15,-11-2-14-15,-4-5-14 16,-11 5-17-16,-1 1-19 16,0 9-54-16,2 4-51 15,7 6-132-15,6 3-104 16,1 4 192-16</inkml:trace>
  <inkml:trace contextRef="#ctx0" brushRef="#br0" timeOffset="129413.8">22998 6907 802 0,'8'0'196'0,"-1"-5"239"16,-4 0-219-16,-8-5-80 15,-6 0-48-15,-5-1-51 16,-2 2-9-16,3 5-9 15,-3 3-4-15,2 8-2 16,1 5-6-16,-1 4-8 16,5 1-1-16,3-1-1 15,8-3 0-15,7-4 3 0,2-4 0 16,5-3 11 0,-3-3 4-16,1-3 3 0,2 2 3 15,-2 1-6-15,2 0-3 16,-9 2-4-16,-2 5-3 15,-5 3-2-15,1 1 1 16,-1 1 0-16,1-2 0 16,5-5 7-16,1 0 4 0,5-7 16 15,0-1 1-15,7-5 6 16,1-2 0-16,6 2-4 16,-1-1 2-16,-3 4-10 15,-1 1-3-15,-10 6-12 16,-1 1-3-16,-7 5-5 15,-2 3 0-15,-5 3-1 16,3-1 1-16,-1-3 0 16,2 0-1-16,2-2 0 15,1-1 0-15,6-3-1 16,4-2 2 0,10-4-1-16,4 0 6 0,3-1 8 15,3 0 2-15,-11 4 2 0,-3 5-6 16,-9 9-9-1,-5 10-2-15,-10 8-3 0,-3 5 0 16,-14 5 1-16,-1 0 0 0,0-1-1 16,-3-2 0-16,8-10 0 31,3-6 0-31,8-14 1 0,3-9 1 16,6-17 0-16,3-8-1 0,13-17 1 15,5-8 2-15,13-18 4 31,6-9 1-31,3-4-3 0,4 5-1 0,-6 23-5 16,-6 14 0-16,-3 22-2 16,-8 11-1-1,-4 14-1-15,-3 8 0 0,-12 9 3 16,-5 2 1 0,-15 2 5-16,-5 0 0 0,-11-3-3 31,-2-1-11-31,-9-4-72 0,-8-4-60 0,-8-9-475 15,-8-3 388-15</inkml:trace>
  <inkml:trace contextRef="#ctx0" brushRef="#br0" timeOffset="145420.88">18941 14018 1241 0,'-4'14'104'0,"-2"1"63"16,-5 2-38-16,-1 2-14 15,-3 3-3-15,-1 4 10 16,2 6-3-16,-3 6-32 16,-3 4-17-16,-1 12-36 15,-4 7-12-15,-4 13-19 0,1 5-2 16,-1 6-3-16,1 1-1 16,-3 0-6-16,4-1-3 15,-6-1-22-15,-3-7-27 16,-1-13-92-16,-1-10-59 15,6-20-256-15,5-9 261 0</inkml:trace>
  <inkml:trace contextRef="#ctx0" brushRef="#br0" timeOffset="145656.41">18304 14890 1381 0,'-8'13'148'0,"1"6"95"15,0 3-70-15,4 10-85 16,0 6-34-16,3 0-31 16,3 1-11-16,6-2-8 15,2-5-3-15,10-5 13 16,4-3-3-16,20-12 7 16,9-5 3-16,12-14-10 0,0-9 3 15,-4-10-1 1,1-4-36-16,-3-4-104 0,3-1-127 15,-7 4 125-15</inkml:trace>
  <inkml:trace contextRef="#ctx0" brushRef="#br0" timeOffset="146514.66">17559 15950 889 0,'7'-6'187'0,"-1"-4"177"16,-1 4-82-16,-9 1-104 15,-3 1-50-15,-14 6-62 16,-6 2-28-16,-7 6-27 16,-1 5-6-16,1 7-5 15,0 1-2-15,11 1-3 16,2 0-1-16,12-4-1 0,6-3-1 16,8-4-1-16,8-3 1 15,10-1 11-15,4-3 9 16,8-1 20-16,5-3 18 15,2 2 7-15,-1 3 5 16,-14 4 0-16,-11 4-13 0,-22 4-7 16,-13 3-9-16,-15 7-18 15,-8 5-5-15,-5 3-19 16,1 4-13-16,2-8-39 16,8-1-29-16,11-11-63 15,0-7-35-15,15-14-130 16,9-6-122-16,10-16 251 15</inkml:trace>
  <inkml:trace contextRef="#ctx0" brushRef="#br0" timeOffset="146814.32">17827 15920 1155 0,'13'-4'210'0,"-1"-1"181"15,-13 7-172-15,-7 5-58 16,-12 6-90-16,-6 13-35 15,-2 6-26-15,-2 2-4 16,6-2 0-16,9-5-2 16,13-10-4-16,10-3 3 15,15-7 8-15,-1 0 10 16,10 2 9-16,6 2 3 16,1 1 1-1,-1 2-4-15,-7 1 2 0,-9 0 3 0,-21 4-6 16,-9 5-1-16,-18 3-27 15,-12 6-26-15,-4 2-78 16,-6-2-51 0,5-2-103-16,5-5-87 0,9-13 195 15</inkml:trace>
  <inkml:trace contextRef="#ctx0" brushRef="#br0" timeOffset="147019.68">18227 15842 1357 0,'6'11'190'0,"-1"10"145"0,-2 6-89 15,-4 15-109-15,-2 7-50 16,-3 6-48-16,0 2-18 16,3-4-55-16,0-7-38 15,3-8-120 1,3-8-108-16,5-13 165 0</inkml:trace>
  <inkml:trace contextRef="#ctx0" brushRef="#br0" timeOffset="147320.93">18017 15887 1334 0,'7'-7'159'0,"5"-2"148"0,11 1-146 15,8 0-4-15,4 6-30 16,3 2-8-16,7 7-28 16,-1 1-14-16,5 8-29 15,-1 3-16-15,1 4-20 16,-10 5-3-16,-17 9-8 0,-12 6-12 16,-27 10-32-16,-11 3-13 31,-9 3-7-31,-9-4 6 0,2-6 4 15,1-5-4-15,2-13-41 0,-1-3-46 16,3-20-119 0,-3-9-74-16,1-15 175 0</inkml:trace>
  <inkml:trace contextRef="#ctx0" brushRef="#br0" timeOffset="148776.85">17105 17176 1418 0,'-2'14'169'0,"-3"3"134"0,2 4-198 0,-4 3-27 16,-2 13-65-16,-3 6-9 15,2 11-4 1,1 7 0-16,8 4-1 0,2 0-1 15,6-12 1-15,2-7-1 32,2-16 1-32,-1-7 1 0,0-11-2 15,-6-5-2-15,-3-18 2 16,-1-12 1-16,-5-20 7 16,-3-11 11-16,-2-13 28 15,-3-3 13-15,-3-3 14 16,2-3-1-16,2 6-29 15,4 5-12-15,10 8-16 16,5 9-6-16,11 13 5 16,6 4-1-16,9 9-2 15,8 3-4-15,7 7-3 16,0 3-1-16,-7 5-2 16,-11 2 4-16,-8 6-55 0,-3 3-35 15,-8 7-114-15,-5 3-125 16,-7 6 186-16</inkml:trace>
  <inkml:trace contextRef="#ctx0" brushRef="#br0" timeOffset="148932.07">17080 17335 1571 0,'-3'18'137'0,"5"-4"76"15,3-1-53-15,12-7-97 16,6-6-23-16,12-4-32 15,3-3-4-15,2-7-131 16,2-4-127-16,2-12 141 16</inkml:trace>
  <inkml:trace contextRef="#ctx0" brushRef="#br0" timeOffset="149140.01">17646 16932 1326 0,'-14'11'229'0,"4"7"240"0,-2 5-220 16,10 17-128-16,-4 6-43 15,0 15-46-15,-1 9-18 16,-1 7-15-16,1 4-3 16,7 3-28-1,7-1-29-15,5-6-130 0,7-5-78 16,8-17 137-16</inkml:trace>
  <inkml:trace contextRef="#ctx0" brushRef="#br0" timeOffset="149677.4">18081 17473 1581 0,'-6'-19'155'16,"-1"1"106"-16,-15 9-138 15,-7 6-50-15,-10 10-47 16,-4 10-15-16,4 10-12 16,6 6-15-16,9 7-42 15,7 0-17-15,10-3-8 0,5-6 8 16,9-13 40-16,5-7 17 16,9-13 12-16,5-8 9 15,6-12 39-15,4-5 18 16,4-8 32-16,-2-2 7 15,-6 3-20-15,-6 6-7 16,-11 10-21-16,-5 7-9 0,-9 13-14 16,0 8-14-16,-1 14-14 15,1 5-6-15,5 2 1 16,0 1 0-16,2-8 3 16,1-7 2-16,1-11 11 15,4-5 11 1,-1-12 14-16,-4-4 9 0,5-6 4 15,-3-1-7-15,2 2-15 16,1 3-7 0,2 5-13-16,0 6-3 0,2 11 8 15,3 6 1-15,0 14-3 16,1 5 4-16,-4 3-4 0,0 2-3 16,-8-4 1-16,-2-2-3 15,-12-5-3 1,-9-3 3-16,-10-2-32 0,-6-5-30 15,-4-9-90 1,0-5-64-16,8-17-235 0,3-12 252 16</inkml:trace>
  <inkml:trace contextRef="#ctx0" brushRef="#br0" timeOffset="149999.18">18449 17140 1270 0,'46'-22'184'0,"-7"9"152"0,-9 11-65 0,-10 19-118 16,-9 13-40-16,-6 20-61 16,-4 9-23-16,-2 16-40 15,-6 7-18-15,1 2-23 16,-4-4-2 0,2-15 11-16,2-11 14 0,4-24 19 31,5-10 1-31,9-22 13 15,-1-8 13-15,2-11 27 0,3-5 15 16,0 1 6-16,4 1-7 16,10 7-24-16,2 7-11 15,4 10-14-15,7 4-4 16,6 7 1-16,4 1-21 0,-11 1-108 16,-1-3 19-16,-11-7 27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6:16:43.0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4066 6568 351 0,'2'12'118'0,"4"2"104"15,2-3-33-15,2 0-17 16,8-2-22-16,3-4-12 0,12-2-27 16,0-5-7-16,5-5-24 15,0-3-13-15,2 1-24 16,2 2-13-16,5 2-17 16,4 1-6-16,16 3-5 15,4-1-1-15,5 0-2 16,1 2 0-16,1-3 12 15,7 2 3-15,13-3 2 16,7 1 4-16,6-4-6 16,5-5-12-16,9-3-3 15,8-5-1-15,14 0-2 16,-1 3 6-16,7 3-4 16,11 3 2-16,-10 6-6 15,8 3 5-15,2 1 1 0,-11 0-1 16,15-4-1-16,-2-3 0 15,-4-6 2-15,11-1 1 16,-14-2 18-16,-4 0 2 16,-4 3 4-16,-17 1 2 15,-9 4-15-15,-10 2 10 16,-16 2-202-16,-4 5 139 0</inkml:trace>
  <inkml:trace contextRef="#ctx0" brushRef="#br0" timeOffset="789.49">4010 8493 366 0,'-15'11'135'0,"-1"-3"88"16,5-5 3 0,4 1-16-16,4-3-52 0,-1 0-32 15,8-1-55-15,1 0-17 16,10 0-17-16,8 3-1 16,17 5-6-1,13 2-7-15,22 2-13 16,8 2-6-16,8 2 1 15,13 2-7-15,15-1 7 16,4-3 10-16,34-11-3 16,0-6 14-16,24-12 4 15,14-3-9-15,9-3-1 16,5 1-5-16,12 4-12 16,2 5 4-16,-1 11 2 15,2 5 3-15,-10 14-108 16,-3 8 75-16</inkml:trace>
  <inkml:trace contextRef="#ctx0" brushRef="#br0" timeOffset="7966.84">5355 5749 208 0,'0'4'111'16,"0"-3"61"-16,0-4-14 16,1-3-24-16,0-1-43 15,1-2-10-15,-1-8-12 16,0-3-6-16,2-14-11 15,-1-6 1-15,8-13 3 16,3-6 11-16,6-16 8 16,8-6-4-16,11-10 1 15,4-4-7-15,6-3-9 16,-3 1 0-16,4-2-7 0,0 2-9 16,9 4-14-16,5 5-7 15,0 13-11 1,-4 10-3-16,-13 11 1 0,-11 9 0 15,-13 10 8-15,-6 8-30 16,-8 10-104-16,-1 4-98 16,-3 5 99-16</inkml:trace>
  <inkml:trace contextRef="#ctx0" brushRef="#br0" timeOffset="8282.32">5977 4169 488 0,'-4'-1'118'15,"-1"-2"72"1,2-1 12-16,2-1-16 0,1 0-47 16,1 1-30-16,7 2-60 15,3 1-20-15,3 1-23 16,5 0-4-16,4-2-1 15,2-1 1-15,15-4 2 16,6-2 0-16,11 0 0 16,5-1-1-16,-5 6 0 0,-8 3 1 15,-18 8 3-15,-12 7 1 16,-22 15 2-16,-10 7 2 0,-14 15-24 31,-8 7-33-31,-1-3-147 16,3-9-179-16,14-13 205 0</inkml:trace>
  <inkml:trace contextRef="#ctx0" brushRef="#br0" timeOffset="8568.1">6873 3750 948 0,'1'0'116'0,"1"2"34"16,-1 4 19-16,-1 3-14 15,5 8-57-15,1 7-21 32,1 15-41-32,0 8-11 0,-7 7-10 0,-1 3-2 15,-5-6-3-15,1-3 0 0,-3-6-57 31,3-4-54-31,-1-7-214 16,0-8 175-16</inkml:trace>
  <inkml:trace contextRef="#ctx0" brushRef="#br0" timeOffset="8789.29">6642 3795 923 0,'4'-17'118'0,"4"-4"95"16,4 2-11-16,11-3-46 15,9 1-35-15,6-2-61 0,7 0-26 16,1 1-25-16,1 1-6 16,-2 4 3-16,-2 1-23 15,-2 7-126-15,-4 4-186 16,-3 15 179-16</inkml:trace>
  <inkml:trace contextRef="#ctx0" brushRef="#br0" timeOffset="9027.44">7121 3983 523 0,'-2'24'105'0,"0"-2"136"15,1-2-62-15,0-4 6 16,1-1-43-16,5-1-69 16,3-1-23-16,6-1-31 15,0-1-5-15,2-4-6 16,2-2 1-16,-1-7-26 0,1-4-44 16,-2-11 36-16</inkml:trace>
  <inkml:trace contextRef="#ctx0" brushRef="#br0" timeOffset="9171.2">7137 3711 761 0,'-12'8'97'0,"2"0"121"16,0-1-142-16,5-3-22 15,2-4-22-15,5-7-23 16,4-3-39-16,8-2 20 15</inkml:trace>
  <inkml:trace contextRef="#ctx0" brushRef="#br0" timeOffset="9854.48">7378 3880 605 0,'4'47'50'0,"-2"0"57"0,-2-2-4 16,-1-4 20-16,-2-6-15 15,-1-7-31 1,1-2-20-16,-2-9-22 16,-1-5 4-16,1-8 1 0,1-4-3 15,0-11-8-15,3-5-6 16,3-9-13-16,3-2-3 0,6-2 22 16,2-1 10-1,2 4 10 1,2 3 2-16,3 9-20 0,1 5-11 15,1 10-11-15,-1 5-4 0,-4 6-3 32,-1 3 1-32,-2 3 1 15,-4 0 0-15,1-4 0 0,-2-3-1 16,-2-9 2 0,2-5 0-16,1-9-1 0,2-5-1 0,4-6 0 31,0-1-1-31,2 1-1 15,0 2-1-15,-2 8-2 0,-1 4-1 16,-1 9-1-16,-4 4 0 16,2 12-1-16,-3 7 2 15,2 5 2-15,0 2 0 16,3-3 1-16,-1-7 2 16,7-10-1-16,5-7 1 15,7-7 0-15,3-6 1 0,10-6-1 16,2-2 3-16,3-4 14 15,-1 0 9-15,-4 0 11 16,-10-3 6-16,-9 1 3 16,-4 0 6-16,-12 1 4 15,-4 2 6-15,-6 7 4 16,-8 3-2-16,-6 10-10 16,-3 4-15-16,-10 19-24 15,5 7-12-15,3 12-6 16,3-1 0-16,18-3 1 15,6-5 1-15,17-10 0 16,11-2 0-16,10-14 6 0,9-6 0 16,15-6-60-16,1-9-64 15,15 2 64-15</inkml:trace>
  <inkml:trace contextRef="#ctx0" brushRef="#br0" timeOffset="37274.83">4441 8558 156 0,'6'-9'70'0,"0"0"77"15,-1 0-5-15,-2 2-14 16,-2 0-4-16,-1 4-10 15,-2 1-14-15,-1 5-26 16,-1 0-14-16,3 2-20 16,1 2-4-16,1-2 12 15,6 0 13-15,4-1 32 16,5-1 10-16,15 0 0 16,6 1-6-16,16 1-22 15,5 0-12-15,5 2-24 16,5 4-8-16,17 1-14 15,12 1-5-15,12-4 1 16,4-3 1-16,15-10 1 0,-1-5 0 16,15-5-8-16,11-2-7 15,-5 1-2-15,4 1 0 16,9 4-9-16,-10 2-80 16,-1 8 62-16</inkml:trace>
  <inkml:trace contextRef="#ctx0" brushRef="#br0" timeOffset="38275.74">4921 8688 181 0,'-1'3'4'16,"-2"1"0"-16,-1 1-3 0,-2-1 13 0,3-1 76 15,-4-2 27-15,2-3 32 16,0-2-9-16,2-3-69 16,-2-2-27-16,1-1-31 15,0 0-8-15,0-1-3 16,1 1-1-16,2 1 14 15,1 2 16-15,2 0 35 16,4 1 19-16,1-1 26 16,1 3 7-16,2 1 2 15,-2 2-6-15,0 6-20 16,-2 4-16-16,-1 10-27 0,-2 5-10 16,0 13-19-16,1 9-6 15,-3 13-10-15,5 10-3 16,2 9-2-1,3 6-1-15,2 11 1 0,1 1 0 16,0-1 2-16,-6-5 1 0,6-10 0 16,-5-9 1-1,-1-10 1-15,6-7 0 16,-12-14 0 0,4-8 0-16,-5-15-4 0,-6-6-3 0,0-11-19 15,-1 0-12-15,-7-12-11 16,4 4-2-16,-7-6 14 15,-3-2 11-15,1 4 14 16,-2 1 5-16,6 8 2 16,-2 3 11-16,8 12 18 15,1 2 5 1,3 6 12-16,4 4-6 0,6-2-13 16,3 0-5-16,6-4-10 0,3-1-3 31,9-6-3-31,0-1 1 15,1-8 4-15,-3-1 3 16,-4-7 18-16,-1-7 2 16,2-3-7-16,-3-7-3 15,-3-3-19-15,-3 0-1 16,-2-4-9-16,6 4-29 0,5 6-77 16,2 3-70-16,2 17 86 15</inkml:trace>
  <inkml:trace contextRef="#ctx0" brushRef="#br0" timeOffset="38634.92">5386 10189 827 0,'-17'-12'251'0,"-1"1"-35"0,0-2-22 16,-1-2-30-1,1 6-49-15,2 1-21 0,-2 7-38 16,5 6-12 0,-2 6-19-16,1 9-9 0,3 2-14 15,-1 1-2 1,7 2-4-16,5-2-1 0,6-3-2 16,5-5 0-16,4-3 10 15,-2-3 7-15,7-1 16 16,1 2 7-16,-6 1-2 15,-1 3 0-15,-11 4-7 16,-3 2-1-16,-7 6-3 16,-5 4-4-16,-5 1-34 15,-3 0-35-15,2-3-109 16,0-4-98-16,9-9 140 16</inkml:trace>
  <inkml:trace contextRef="#ctx0" brushRef="#br0" timeOffset="39048.24">5472 10334 404 0,'17'4'118'0,"2"6"120"15,-6 6-48-15,-1 11-60 16,-1 6-29-16,-6 10-43 16,1 3-20-16,0 5-27 15,-5 0-6-15,-1-2-3 16,0-7 0-16,0-13 0 15,-5-8 2-15,1-16 8 16,-4-6 22-16,-5-17 34 16,-2-11 13-16,2-19 23 15,0-12-4-15,12-13-7 16,3-2 6-16,6 4-3 16,4 7-9-16,4 19-26 15,2 9-19-15,7 17-29 16,-1 9-6-16,-6 11-4 15,-1 6 0-15,-3 7 3 0,-6 5 0 16,-2 4 2-16,-3 4 0 16,-12 3-1-16,0 2 0 15,-9-3-14-15,-4-4-15 16,-1-8-41 0,0-8-18-16,3-11-37 15,7-7-29-15,11-8-152 0,2-2 176 0</inkml:trace>
  <inkml:trace contextRef="#ctx0" brushRef="#br0" timeOffset="39442.61">5958 10398 741 0,'15'-7'153'0,"-7"-4"151"16,-3-1-24-16,-8-6-72 0,0-1-30 15,-9-1-61-15,1-1-26 16,-6 8-38 0,-6 3-12-16,-1 10-15 0,-2 8-8 15,0 9-14-15,5 7-6 16,9 12-12-16,3 0 1 16,9-4 0-16,4-5 2 15,9-15 5 1,4-8 1-16,2-11 4 15,4-6 0-15,1-11 1 16,-1-2 3-16,-1 0 12 0,-6 1 8 0,-2 8 11 16,-2 3 9-16,-4 10-14 15,0 5-6-15,-5 9-13 16,-2 9-8-16,-1 7 0 16,0 4 2-16,4 3-66 31,0-1-25-31,7-10-111 15,0-7-74-15,8-14 161 16</inkml:trace>
  <inkml:trace contextRef="#ctx0" brushRef="#br0" timeOffset="39806.51">6370 10217 785 0,'-3'-2'151'0,"-5"3"136"0,-7 7-32 16,-7 11-82-16,-7 1-31 15,0 5-55-15,2 1-26 16,5 3-42-16,7 0-12 16,11-4-14-16,4-3-3 0,15-8 4 15,4-8 3 1,15-9 12-16,9-6 4 0,7-8 7 16,1-2 0-1,-7-5 26-15,-6-3 15 0,-2-5 19 16,-2-1 12-16,-8 0-15 15,-4 2-7-15,-13 7-3 16,-8 7 3-16,-11 10 3 16,-6 7-8-16,-7 15-16 15,-2 8-20-15,5 19-22 16,2 7-6-16,11 6-7 16,7-2-2-16,17-6-1 15,8-5-20-15,18-11-25 16,9-8-30-16,17-13-106 15,1-8-51-15,11-17 123 16</inkml:trace>
  <inkml:trace contextRef="#ctx0" brushRef="#br0" timeOffset="82367.55">21628 7024 896 0,'-14'7'132'0,"2"0"135"16,3 3-89-16,4 1-33 15,2 1-11-15,2 5-22 16,-2 3 2-16,2 6-29 16,-3 5-12-16,1 12-14 15,1 10-12-15,-4 22-9 16,9 18-5-16,-10 18-8 16,-3 9-2-16,2 20-6 15,-11-4-1-15,9 20-3 16,0 5 0-16,4-2-1 15,2 10-2-15,0-5-3 16,4-4-6-16,3 6-2 16,6-10 2-16,5 0 0 0,-1-2 5 15,3-9 5-15,-1 1-6 16,-2 0-6-16,0-8 0 16,0 4-7-16,-4 1 3 15,0-4 5 1,-4-4-1-16,3-3 2 0,4-1 0 0,-8-3 1 31,1-1 0-31,-2 2 1 0,-2-3 3 0,1-6-3 16,-2-3 0-16,1-11 0 15,2-8-4-15,-2-12 0 16,3-4-1-16,-1-14-3 16,0-4 0-16,2-8-9 15,-2-7-1-15,0-7 0 16,4-4-1-16,2-9 4 15,2-2-1-15,5-9 2 16,2-1-1-16,11-7 9 16,5-3 0-16,20 0 9 15,10-2 2-15,3-5 1 16,3 0 0-16,5-4-9 0,11-3 0 16,23-8-2-16,6-4 0 15,19-2 1-15,-1-1 0 16,1 4 1-16,2 1-1 15,2 4 1-15,-7 2 0 0,-3 6 0 32,7 0 3-32,-27 5-2 0,-6 1 0 15,-16 5-11-15,-21-1 2 0,-13-1 1 16,-5-4 1-16,-3-9 13 16,-10-8 10-16,-1-14-2 15,-4-6 5-15,-12-17-5 31,-1-8-8-31,-13-25 0 0,1-16-4 0,-6-25 3 16,-2-13 5-16,3-19 2 16,0-5-3-1,4-11 2-15,8-5-3 0,2-13 11 32,2-5-3-32,-1 4 1 15,-4-3-1-15,0 8-13 0,-3-9 4 16,1-24-12-16,0-8-3 0,-4-3-11 0,1 4-5 15,-6 16-2-15,-4 3-2 32,2 4-9-32,-1 4 3 0,1 15 2 0,-1 12-3 31,-2 9 12-31,-4 17 3 16,0 10 6-16,0 10 7 0,-3 20 8 15,-4 6 1-15,-2 16 4 16,0 8 0-16,-4 12-3 15,2 4-1-15,-1 11-3 16,0 3-3-16,0 13-4 16,1 8-1-16,-5 10-5 15,-3 7 0-15,-6 10-3 16,-3 4 1-16,-7 8 3 16,-9 6 2-16,-22 4 7 15,-11 2 2-15,-14 4 2 16,-11 3 1-16,-21 3 0 15,-5 3-1-15,-40 5 0 16,-2 2-1-16,-10 4 0 0,-12 1 0 16,7 4-62-16,-3-4-42 15,31-6-102-15,0-6-129 16,23-11 196-16</inkml:trace>
  <inkml:trace contextRef="#ctx0" brushRef="#br0" timeOffset="83064.89">21482 7592 844 0,'2'2'59'0,"-1"-1"20"16,3 0-26-16,-3-4-28 15,4-1 4-15,4 1 32 16,0-5 12-16,12 7 17 16,-2-1-4-16,8 2-15 0,8 3 0 15,9-3 1 1,7-5 0-16,31-3-4 0,17 0-3 15,15-6 9-15,18 1 2 16,12-10 4-16,8-5-6 16,37-6-28-16,-5-2-12 15,15-3-19-15,-6 3-6 16,1 4-3-16,-3 3 0 0,-25 5-2 31,0 4 0-31,-31 2 0 0,-16 2 3 16,-29 0-57-16,-23-1-54 15,-38 2-267-15,-7 1 213 0</inkml:trace>
  <inkml:trace contextRef="#ctx0" brushRef="#br0" timeOffset="83644.6">22895 7216 646 0,'1'4'103'16,"3"3"95"-16,0 3-88 0,0 5-10 15,-2 6-22-15,-2 11-10 16,-1 6-5-16,1 13-22 16,0 2-9-16,0 2-13 15,3-3-5-15,0-9-8 16,-2-5-3-16,0-6-66 16,-1-3-75-16,0-5 78 15</inkml:trace>
  <inkml:trace contextRef="#ctx0" brushRef="#br0" timeOffset="83968.39">22702 7688 297 0,'0'4'104'0,"1"0"82"15,9 2-15-15,6 0-6 0,9 3-33 16,5 2-16-16,3 4-58 16,0 2-19-16,-4 1-26 15,-4 0-6-15,-3-1-3 16,0-1 1-16,-4-5 23 16,-2-4 18-16,0-7 36 15,0-5 13 1,2-12 0-16,3-6-14 0,3-14-35 15,0-6-15-15,2-5-82 16,-3-4-56-16,0-1-261 16,-1 2 210-16</inkml:trace>
  <inkml:trace contextRef="#ctx0" brushRef="#br0" timeOffset="88360.31">22188 7288 626 0,'0'7'97'0,"1"2"69"16,-1-1-69-16,0 2-70 15,0-2-19-15,0-5-6 16,1-4-1 0,5-7-61-16,4-4-191 0,9-3 160 15</inkml:trace>
  <inkml:trace contextRef="#ctx0" brushRef="#br0" timeOffset="88518.84">22719 7213 1445 0,'3'12'43'15,"2"0"-50"-15,0-1-52 0,5-5-133 0,1-4-56 16,13-10 118-16</inkml:trace>
  <inkml:trace contextRef="#ctx0" brushRef="#br0" timeOffset="88630.33">23318 7233 1313 0,'12'3'74'0,"-1"2"46"16,8 1-156-16,-10-1 27 15</inkml:trace>
  <inkml:trace contextRef="#ctx0" brushRef="#br0" timeOffset="88772.34">23875 7124 1024 0,'10'4'61'16,"2"-2"3"-16,3 4-286 15,0-8 141-15</inkml:trace>
  <inkml:trace contextRef="#ctx0" brushRef="#br0" timeOffset="121319.85">17737 11687 598 0,'-1'-2'101'0,"-2"1"95"32,3 1-41-32,-2 1-68 0,-7 1-17 0,-5 0-34 15,2 0-8-15,-5-2-4 16,4-1 4-16,2-1 6 16,-1-4 2-16,5 4 2 15,3-2-2-15,4 4 2 16,3-2 3-16,14 4 5 15,-4 0 2-15,9 3 6 16,3-1 3-16,5 0-3 16,10 0-4-1,80-3 9 1,-34 0-46 0,3-1-5-16,7 2-5 0,2-1-1 15,9 2-2-15,3 0 0 16,2 0 0-16,-3 1 0 15,1-3 0-15,3-1 0 16,8-5 0-16,1-4 0 0,-2-8 1 16,0-2 1-1,0-5 0-15,5 2-1 16,-17 0 1-16,-5 0-1 0,-10 7 0 16,-17 2 0-16,-4 7-6 15,-7 5 0-15,-26 1 3 16,-15 0 2-16,-26 0 8 15,-19 0-12-15,-27 3-32 16,-15 4-16-16,-21 2-20 16,-12 4 4-16,-26 2 17 15,-11-2 8-15,-25-1 16 16,-2-1 9-16,7-4 13 16,-12 0 2-16,11 1 1 15,-3-3-3-15,-9 1 2 16,19 1 3-16,12-5 24 15,9 0 11-15,27-2 14 16,9-2 9-16,23 0 0 0,17 2-2 16,26 1-12-16,7 3-11 15,19 11-24-15,14 3-6 16,26 8 7-16,29 2 8 16,33-7 27-16,25-9 5 15,51-22 0-15,21-14-3 16,57-18-19-16,26-8-7 15,23-7-6-15,6-2-36 0,-1-4 16 16</inkml:trace>
  <inkml:trace contextRef="#ctx0" brushRef="#br0" timeOffset="123884.73">8077 11737 1020 0,'28'0'228'0,"2"-1"-55"15,-1 0-82-15,4 1-52 16,4 3-23-16,5-2-13 16,8 1-1-16,8-2-1 15,11 0-1-15,5-1 0 16,3 0-1-16,3-1-1 15,0 1 0-15,17 1-1 16,2 1 1-16,4 3 0 16,-1 0-1-16,5 2 2 15,1-1 0-15,6-3 1 16,2 0 0-16,5-2 2 16,3-1 1-16,8 1 0 15,6 3-1-15,-10 4-2 16,7 2-1-16,9 3 1 0,-8 1-1 15,10-2 2-15,3-2 1 16,-9-5-2-16,2-1 0 16,12-2 0-16,-12 0 1 15,12 3 1-15,5 0 0 16,-11 6 0-16,6 2 0 16,1 4 14-16,-7 0 1 0,11 2 16 15,3 3 8-15,-6-6 4 16,10 5 11-16,-7-7-3 15,-3-4 1-15,13-4 3 16,-8-6-14-16,15-4-13 16,-9-4-4-16,-1 0-24 15,4-1 3-15,-20 0-4 16,7 5-18-16,-5-6-192 16,-12 2 147-16</inkml:trace>
  <inkml:trace contextRef="#ctx0" brushRef="#br0" timeOffset="124847.81">14662 9967 415 0,'-6'-1'148'15,"-1"1"109"-15,-1 3-18 16,-1 1-9-16,2 3-22 16,0 0-3-16,4 1-27 15,1 2-14-15,-3 1-43 16,2 6-27-16,-2 14-37 16,-4 4-14-16,7 20-16 15,-5 6-6-15,6 5-9 16,2 3-9-1,6-8-36-15,2-1-34 0,5-15-70 16,-3-5-31-16,5-16-54 16,1-10-31-16,-3-14 148 0</inkml:trace>
  <inkml:trace contextRef="#ctx0" brushRef="#br0" timeOffset="125222.46">14785 10373 803 0,'-2'-13'185'16,"0"2"210"-16,0 4-135 15,1 8-90-15,-5 5-32 0,2 8-56 32,-2 6-24-32,5 5-38 0,1 2-8 0,4-5-11 15,8-4-2-15,1-10 1 16,4-6 0-16,4-8 4 16,-1-4-1-16,-1-4 5 15,-5-3 4-15,-3-1 3 16,-3 3 7-16,-2 3-4 15,0 4-5-15,1 8-8 16,2 4-1-16,0 9-4 16,4 2 1-16,4 3 1 15,3-4-1-15,6-7-1 16,-3-3 10-16,0-11 30 16,-6-5 13-16,-3-8 28 15,-1-3 4 1,-6-1-19-16,0 0-12 0,-6-2-29 0,-4 4-16 31,-4-3-18-31,-4 1-26 0,-7-5-94 0,5 0-77 31,-1 0 102-31</inkml:trace>
  <inkml:trace contextRef="#ctx0" brushRef="#br0" timeOffset="125428.39">15371 9847 1085 0,'6'7'174'0,"-5"4"230"15,-1 5-226-15,-5 9-47 16,-5 9-22-16,-4 15-50 16,0 5-15-16,-2 11-23 15,-2 1-18-15,5 4-23 16,1-1-42-16,6 3-184 15,-1-3-259-15,8-9 281 16</inkml:trace>
  <inkml:trace contextRef="#ctx0" brushRef="#br0" timeOffset="125749.32">15662 10113 1345 0,'-5'0'91'0,"-3"2"35"16,-6 3-13-16,-3 4-15 15,3 2-31-15,1 1-30 16,6-1-12-16,5-1-16 16,2 0-4-16,4 0-5 15,3 1 0-15,7 4-1 16,0 1 1-16,3 5 0 15,-4-1 2-15,-6 3 10 16,-3 1 2-16,-13 4 2 16,-6 1 1-16,-10 2-12 15,-4 1-23-15,-3-7-118 16,-3-5-121-16,-1-13 134 16</inkml:trace>
  <inkml:trace contextRef="#ctx0" brushRef="#br0" timeOffset="126140.61">15855 10159 786 0,'16'14'160'0,"-4"2"158"0,-9 8-189 16,-7 0-16-16,-3 4-50 15,-1-3-7-15,4-5-8 16,4-4-1-16,9-11-9 15,2-5-6-15,8-9 2 16,1-4-5-16,2-7 12 16,-3-1 6-16,-2 4 5 15,-1 3 1-15,-4 10-18 16,3 9-10-16,-2 11-13 16,3 4-5-16,1 4-3 15,5-5-2-15,5-8 2 16,1-9 0-16,5-11 2 0,4-5 9 15,3-10 26-15,-10 0 17 16,-2-1 18-16,-8 0 0 16,-15-2-21-16,-2-1-18 15,-11-6-24-15,-2 3-18 16,-5 6-85-16,-4 0 28 16,-11 7 12-16</inkml:trace>
  <inkml:trace contextRef="#ctx0" brushRef="#br0" timeOffset="139625.48">17112 13499 426 0,'-14'-1'126'0,"1"-1"122"16,1-1-48-1,2 2-86-15,2 0-34 0,0 1-43 16,2 1-8-16,-1 2 13 16,0 1 16-16,1 3 29 15,-3 1 6-15,2 3-10 16,0 1-12-16,5 2-25 15,2 0-9-15,5 0 5 16,8-1 8-16,13-2 14 0,11-1 9 16,19-3-11-16,7-2-12 15,10-4-13-15,8-1-10 16,13-6-12-16,12-2 0 16,1-3-6-16,0-2 0 15,-3 3-5-15,-5 1 2 0,-4 6 0 16,-9 1-3-16,-24 4 1 15,-10 1-1-15,-17 0 11 16,-7 3 6-16,-19-3 20 16,-11 0 2-16,-21-1-9 15,-10 1-7-15,-18-2-16 16,-9-2-6-16,-24-3-8 16,-12-3-5-16,-4-2-10 15,1-2-11-15,-5 1-8 16,3 0-1-16,2 2 8 15,3 2 11-15,23 3 13 16,3 1 3-16,2 2 3 16,5 0 1-16,14 3 0 0,15-1 1 15,21 3-4-15,10-1-3 16,13 2-2-16,13 2-1 16,22 3 6-16,13 1 3 15,14 1 14-15,8-2 8 16,16-6 12-16,11-3 2 15,13-5-4-15,1-5-7 0,2-5-7 16,-12-3-4-16,-15 0-5 31,-12 0 0-31,-33 4-92 0,-15 3-195 16,-22 1 172-16</inkml:trace>
  <inkml:trace contextRef="#ctx0" brushRef="#br0" timeOffset="159652.28">14549 16425 642 0,'7'4'76'0,"-7"1"62"16,-4 0-33-16,-1 1-51 16,-4 0-14-16,2-2-24 15,7 3-9-15,-5-3-3 16,3 2-1-16,1 7 0 15,-2 2-1-15,1 7 0 16,2 5-1-16,0 2 7 16,5-1 4-16,7 4 7 15,5-3 16-15,6-1 9 16,2-2 1-16,-2-11 20 16,0-5-7-16,1-9 15 0,-6-6 11 15,-1-9 0-15,-6-6 4 16,-4-6-13-16,-1-2-9 15,-7-3-20-15,-4 2-9 16,-10 2-12-16,-1 4 4 16,-10 2-2-1,-2 1-1-15,-4 4-8 0,-2-1-10 0,8 7-11 16,3 3-13-16,10 5-104 16,12 2-104-16,-4 2 121 15</inkml:trace>
  <inkml:trace contextRef="#ctx0" brushRef="#br0" timeOffset="159842.66">14901 16527 1707 0,'-4'15'112'0,"-1"-1"34"0,-2-3-47 15,1-4-68-15,0-2-47 16,4-5-129-16,0-1-114 16,2-6 126-1</inkml:trace>
  <inkml:trace contextRef="#ctx0" brushRef="#br0" timeOffset="160270.68">15393 16383 1482 0,'13'-18'71'0,"-5"-1"5"16,-1-2-23-16,-16 4-52 16,-8 3-10-16,-11 10-2 15,-8 5 6-15,0 15 50 16,0 7 21-16,10 9 9 15,6 3-7-15,13-3-47 0,6 0-18 16,9-9-14-16,8-5-3 16,10-11 1-16,2-6 5 31,6-9 8-31,2-5 11 0,-3-5 32 0,-1-4 17 16,-5-3 9-1,-8 0 1-15,-7 2-24 16,-7 5-16-16,-8 10-13 15,1 9-10-15,-6 17-5 0,0 12-7 0,-5 16 1 16,-4 5-1 0,4 6-2-1,-2-1 3-15,6 3-61 16,5 0-40-16,6-7-171 16,3-6-168-16,6-21 251 15</inkml:trace>
  <inkml:trace contextRef="#ctx0" brushRef="#br0" timeOffset="160578.17">15769 16397 1462 0,'-12'22'150'0,"-1"2"166"15,-2 2-258-15,-1 2-25 0,0-1-60 16,-4 0-6-16,7-4 2 15,0 0 4-15,4-5 33 16,5 1 12-16,7-7 12 16,6-1 4-16,14-4 3 15,2-1-5-15,14-3-8 16,5 0-2-16,5 1-9 16,-8 2-7-16,-10 3 1 15,-8 2-1-15,-22 5 4 16,-4 1 2-16,-23 4-58 15,-9 2-66-15,-10 1-277 16,-3 0 226-16</inkml:trace>
  <inkml:trace contextRef="#ctx0" brushRef="#br0" timeOffset="160750.22">15822 16386 1505 0,'38'-10'187'0,"-2"2"132"16,-1 3-139-16,-9 4-126 16,-4 0-77-16,-7 2-169 15,-7 1-225-15,3 1 227 16</inkml:trace>
  <inkml:trace contextRef="#ctx0" brushRef="#br0" timeOffset="160980.68">16619 16602 2076 0,'-1'23'109'0,"-1"-1"47"15,-2-3-140-15,-5 4-37 16,-13 1-73-16,-7 5-4 15,-4 6 22-15,-4 3 24 16,2-1 55-16,1-2-26 16,-4-8-150-16,7-6 122 15</inkml:trace>
  <inkml:trace contextRef="#ctx0" brushRef="#br0" timeOffset="161180.04">16323 16631 1913 0,'3'19'132'0,"10"6"54"16,6 5-90-16,13 7-70 15,0 0-23-15,3 1-23 16,4-3-11-16,3-3-115 16,3 0-17-16,8-9-97 15,4-2 105-15</inkml:trace>
  <inkml:trace contextRef="#ctx0" brushRef="#br0" timeOffset="161393.2">17095 16363 1671 0,'-2'24'231'0,"5"3"196"0,7 2-218 16,1 2-45-16,8 8-86 16,2 4-37-16,-4 9-18 31,3 11-55-31,-6 12-73 0,-3 1 99 0,-25 13-53 16</inkml:trace>
  <inkml:trace contextRef="#ctx0" brushRef="#br0" timeOffset="163119.01">18445 16465 1154 0,'-5'12'168'0,"5"-2"190"15,3 0-196-15,10 0-89 16,-1 0-25-16,9 4-37 15,-9-1-5-15,-3 4-5 16,2 4-1-16,-5 6-3 16,2 6-11-16,-8 2-58 15,0 2-39-15,-8 2-128 16,0-2-102-16,-5-8 192 16</inkml:trace>
  <inkml:trace contextRef="#ctx0" brushRef="#br0" timeOffset="163292.95">18304 16598 1580 0,'-9'-1'194'0,"4"1"138"15,4 3-124-15,11 4-123 16,5 0-48-16,11 2-37 16,8-2-12-1,11-1-83-15,4-1-63 0,3 1-257 16,0 0 225-16</inkml:trace>
  <inkml:trace contextRef="#ctx0" brushRef="#br0" timeOffset="163626.56">19081 16602 1535 0,'-4'17'114'0,"3"3"73"0,2 2-123 16,9-1-70-16,1 2-32 16,4-2-12-16,2-4 2 15,4-7 34-15,0-3 31 16,2-6 44-16,0-3 15 0,2-4 6 16,-1-5-10-16,-3-6-20 15,-2-5-10-15,-10-2-6 16,-8-1 4-1,-12-1 11 1,-10 1 9-16,-11 3 6 0,-4 1-7 0,-1 7-25 16,0 1-18-16,-2 9-84 15,6 4-62 1,9 5-228-16,4 7 197 0</inkml:trace>
  <inkml:trace contextRef="#ctx0" brushRef="#br0" timeOffset="163767.51">19492 16568 2189 0,'7'12'116'0,"1"-3"33"0,-1-1-101 16,-5-5-215-16,2-1-204 16,-4-2 192-1</inkml:trace>
  <inkml:trace contextRef="#ctx0" brushRef="#br0" timeOffset="164116.34">19952 16528 1970 0,'-11'12'78'0,"3"1"-3"16,-1 1-48-16,5 1-55 16,0-1-8-16,1 2 4 15,5 2 4-15,-1 1 27 0,7-1 3 16,3 0-2-16,3-2 0 16,10-5-1-16,4-3-1 15,3-9 10-15,1-6 4 16,-2-7 19-16,-2-4 8 15,-8-4 15-15,-6-1 13 16,-15-1 7-16,-9 1 2 0,-14 1-20 16,-5 1-16-16,-4 1-75 15,-1 3-56-15,9 12-190 16,2 3 156-16</inkml:trace>
  <inkml:trace contextRef="#ctx0" brushRef="#br0" timeOffset="164416.14">20408 16436 1875 0,'17'8'131'0,"-4"1"47"16,-4 2-68-16,-10 4-107 15,-4 0-23-15,-11 5-8 0,2 3 0 16,1 1 20-16,1 1 15 15,11 1 10-15,2 1 1 16,14-1 0-16,10 0-4 16,11-1-3-16,9 0-1 15,3-7 1 1,0-1 0-16,-13-6-2 0,-9-2 1 16,-21-2-7-16,-10 0-16 0,-23 3-94 15,-10-2-70-15,-10 3 88 16</inkml:trace>
  <inkml:trace contextRef="#ctx0" brushRef="#br0" timeOffset="164589.9">20524 16418 1639 0,'58'-10'201'16,"-2"1"183"-16,5-2-265 15,-4 3-57-15,-14 2-111 16,-2 2-51-16,-6 4-171 0,-3 3-247 16,-6-3 300-16</inkml:trace>
  <inkml:trace contextRef="#ctx0" brushRef="#br0" timeOffset="164825.31">21592 16507 2460 0,'0'18'93'0,"-6"7"-25"16,-4 2-59-16,-20 9-69 16,-10 10-17-16,-17 7 13 15,-4 6 20-15,3-1 43 16,3-6-6-16,15-10-105 15,6-12-110-15,5-11 117 16</inkml:trace>
  <inkml:trace contextRef="#ctx0" brushRef="#br0" timeOffset="164986.09">21280 16592 1955 0,'24'35'221'0,"9"1"286"15,17 6-440-15,11 1-37 0,0-6-102 16,-2-4-37 0,-10-6-92-1,-9-7-44-15,-7-3-121 0,-5-2 195 0</inkml:trace>
  <inkml:trace contextRef="#ctx0" brushRef="#br0" timeOffset="165619.54">22275 16352 1430 0,'1'10'140'0,"3"-2"110"16,4 3-107-16,4-4-50 15,4-3-11-15,7-1 3 16,3-3-3-16,7 1-20 15,-1 0-15-15,-2 6-30 16,-1 6-10-16,-8 8-11 16,-4 2-8-16,-6 3-19 15,-3 0-8-15,-9 3-9 16,-7-1 6-16,-12 2 18 16,-4-1 21-16,-4-5 27 15,-6-5 6-15,1-7 6 16,4-4-12-16,6-3-18 15,11-1-7-15,10-1-8 0,5 2 6 16,19 2 23-16,4 3 17 16,10 2 36-16,0 1 5 15,-3-2 6-15,-6-1-15 16,-4 0-25-16,-6 2-9 16,-7 0-27-16,-8 3-9 15,-14 2-30-15,-6 0-12 16,-19 7-3-16,-7 1 8 0,-15 3 17 15,-5-1 1-15,8-7-13 16,5-6-18-16,22-9-47 16,10-7-30-16,19-15-78 15,11-7-62-15,22-17 152 16</inkml:trace>
  <inkml:trace contextRef="#ctx0" brushRef="#br0" timeOffset="165938.41">22902 16632 1949 0,'-9'13'179'0,"3"0"137"0,-1-2-202 16,2-1-133-16,0 0-39 16,-1 2-17-16,1 2 7 15,6 4 45-15,3 1 29 16,7-1 43-16,5-2 5 15,1-7-1-15,4-2-4 0,3-9-21 16,2-6-4-16,2-9-1 16,0-5-4-1,-2-6 12-15,-4 0 8 0,-9 2 17 16,-10 1-3-16,-14 2-21 16,-9-1-22-16,-11 6-52 15,-4 1-32-15,-5 10-87 16,2 5-69-16,2 8 125 15</inkml:trace>
  <inkml:trace contextRef="#ctx0" brushRef="#br0" timeOffset="166126.79">23437 16370 2116 0,'0'24'209'0,"2"1"240"16,1 2-369-16,0 2-45 16,0 6-67-1,-1 5-17-15,3 12-32 0,1 6-10 0,-4 16-128 16,1 7-154-16,-6 0 216 16</inkml:trace>
  <inkml:trace contextRef="#ctx0" brushRef="#br0" timeOffset="179588.32">13889 15816 661 0,'-1'0'137'0,"-2"0"140"16,7-3-122-16,2-2-85 16,1 0-12-16,5-3-2 15,2-1 4-15,4 0 2 16,-1-1-5-16,2 2-14 15,3 0-10-15,5 3-14 16,8 2-4-16,13 3 4 16,4 1 1-16,5 1-4 15,1 1 0-15,8-2 1 16,13-2 5-16,14-4 8 16,1-2 3-16,4 0-4 15,0-2-7-15,4 5-7 16,7 1-3-16,1 3-4 0,-3 1 2 15,2 2 19-15,-7-2 13 16,4 1-2-16,-2 0 5 16,-2-2-5-16,3 1-7 15,-10-4 12-15,-8-3-5 16,-11-1-11 0,2-1-6-16,-5 3-11 15,0 3-4-15,-15 2-3 0,-13 2 0 0,-7 4-1 16,-6 2-7-16,-4 2-1 15,1 1 0-15,-11-1 5 16,-3 0 11-16,-12-1 8 16,-5-2 5-16,-12-3-1 31,-11-1-2-31,-11-5-21 0,-4-3-11 0,-22-4-13 16,-8-1-2-1,-19-2 11-15,-8 1 8 16,2-1 6-16,-3 1 1 0,-11 1-1 31,-1 1-3-31,-7 4-15 0,-10 3-1 0,11 3-2 16,2 4 2-16,2 2 9 0,3-1 3 31,7 1 4-31,3-1 0 16,10-2 3-16,11 2-1 0,-3-2-3 15,2-1-9 1,-2 1-23-16,1 1-11 0,15 3-20 15,-4 1 6 1,2 1 25-16,2 2 12 0,6-2 24 16,9-2 3-16,15-4-1 15,6 0-1-15,8-3-1 16,0 0-1-16,9-1 1 16,4 0 1-16,7 0 3 15,-1-1 1-15,0-2 1 16,8 0 1-16,10 0-3 15,9 0 0-15,9 2 2 16,13 0 1-16,22 1 9 16,5 0 6-16,8 3 9 15,5 2 4-15,9-1 4 0,7 2 2 16,12-1 15-16,4-1 9 16,11-4 14-16,1 0 1 15,14-6-13-15,7-2-13 16,-10-2-25-16,2 1-11 15,4 2-11-15,-22 0-4 0,1 7-71 16,-3 2-53-16,-2 7 63 16</inkml:trace>
  <inkml:trace contextRef="#ctx0" brushRef="#br0" timeOffset="191159.99">17658 11738 36 0,'-7'0'4'0,"-1"0"4"0,4-1 16 16,4-1 48-16,3-1 30 0,2 0 54 16,-12 1 4-16,-1 1-18 15,-2 2-18-15,-2 3-42 16,9 1-16-16,-2 2-12 31,0 0 3-31,7 1 15 0,4-1 7 0,11-2-1 16,1-3-4-16,12-2-11 15,-2-3-5-15,11-5-6 16,1 1-4-16,11-3 10 16,17 2 7-16,24-2 17 15,6 0 9-15,21-2 5 16,6-3-5-16,8-1-9 15,13 1-8-15,11 0-12 16,-8 0-4-16,6 0-12 16,-7 1-6-16,-21 1-16 0,-9 6-8 15,-22 4-9 1,-8 3-4-16,-13 7-15 16,-9 0-36-1,-21 1-131-15,-12 2-98 0,-12 1 137 0</inkml:trace>
  <inkml:trace contextRef="#ctx0" brushRef="#br0" timeOffset="192087.4">19318 11531 687 0,'-11'-2'77'0,"-2"3"77"16,-1 3-93-16,1 3 1 15,-1 0 6-15,3 0 49 16,3 2 24-16,1-1 20 16,1 0 0-16,2-2-40 0,2-2-31 15,0 3-54 1,2 1-19-16,6 6-15 0,4 3-2 16,11 4 0-16,0 2 12 15,12 5 31-15,6 1 16 16,-1 4 28-16,3 3-2 15,-4 4-20-15,-5 3-14 16,6 0-25-16,-4 2-11 0,7-1-10 16,2 2-1-16,0 8-3 15,5 8-1-15,-10 13 0 16,-3 4 1-16,-8 4 0 16,-7-1 1-16,-8 1 8 15,-1 4 9-15,-8 4 7 16,-5 0 7-16,-3-4-3 15,-1-2-3-15,-2 4-2 16,2 2-9-16,-9 1-2 16,1 0-7-16,-8 3-4 15,-7 0 0-15,-1 0 0 16,-5-4-1-16,-1-13 2 0,1-1 0 16,-2-3 1-1,0 3-1-15,0-5-1 0,-1 0-1 16,0-3-2-16,-8 1 1 15,-5 2-1-15,-7 5 0 16,-3-8 1-16,0 0-1 16,6-14 0-1,3-6 0-15,2-6 1 0,0-5 1 16,-8-2 1-16,-4-1 0 16,0 1 1-16,0-4-1 0,12-1 1 15,0-3 0-15,0-5-2 16,-7-3-2-16,-9-3-2 15,0-1-2-15,2-4-1 16,4-1-1-16,7-2 1 16,1-1-2-16,0-1-1 15,-3 0 2-15,1-1 1 16,2 0 1-16,7 1-4 16,5-1 1-16,8 1-3 15,3-2 1-15,8 2 1 16,-1-2-4-16,3 0-18 15,3 1-16-15,-1 0-48 16,4 0-34-16,8 0-99 16,-2-2-102-16,11 1 186 15</inkml:trace>
  <inkml:trace contextRef="#ctx0" brushRef="#br0" timeOffset="192512.42">17783 14985 1353 0,'-3'6'114'0,"2"-4"82"15,1-2-116-15,1-6-55 16,0-1-16-16,-4-4-7 15,-4 1-1-15,-3 4 22 16,-6 2 16-16,-5 10 12 16,-4 6 1-16,-4 9-20 15,-6 5-15-15,-3 7-16 16,-3 1-2-16,3 2-2 16,5 1 2-16,8-6 3 15,5-3 2-15,4-6 7 16,8-5 0-16,8-5-3 15,7-1-4-15,12-3-8 0,12-1-3 16,23-1-2-16,9-1 0 16,11 0-95-16,-1-1-38 15,0-2-264-15,5-1 215 16</inkml:trace>
  <inkml:trace contextRef="#ctx0" brushRef="#br0" timeOffset="200008.29">12689 2319 177 0,'-2'4'84'0,"0"1"81"16,-1 0-7-16,-2 1-30 15,0-2-16-15,-1 1 16 16,0 0 7-16,1 0 0 15,-2 0-3-15,0-2-33 16,1 1-18-16,2-3-15 16,2-1-7-16,2-1 4 15,8-3 7-15,10-2-4 16,3-1-6-16,11 0-24 16,3 1-13-16,2 6-15 15,4 1-4-15,-13 8-1 16,-3 3 0-16,-11 5 2 15,-14 3 1-15,-9 3 2 16,-7 4 0-16,-10-4-2 0,-3-1 0 16,5-9-2-16,-2 0-1 15,15-2-2-15,4-3-1 16,14 0-4-16,2-2 0 16,16 1 0-16,7-1 2 15,5 2 6-15,5 1 3 0,-5 1 1 16,-3 5 0-16,-14 0-2 15,-4 3-1-15,-17-1 6 16,-7 3 1-16,-12 3 0 16,-13-1 0-16,0 1-9 15,-7-4-15-15,6-6-46 16,5-4-36-16,7-12-108 16,6-5-112-16,16-10 178 15</inkml:trace>
  <inkml:trace contextRef="#ctx0" brushRef="#br0" timeOffset="200338.51">13174 2345 814 0,'5'4'93'0,"-5"5"72"0,-2 5-29 16,-6 12 16-16,1 6-45 15,3 7-43-15,4 3-22 16,3-5-36-16,6-7-3 15,14-11-1-15,4-13 0 16,17-6 6-16,-7-11 5 16,2-11 15-16,0 2 15 15,-17-12 28-15,2 2 8 0,-12-1 17 16,-7-4-3 0,-9 6-12-16,-9 2-12 15,-8 7-30-15,-6 6-15 0,-19 13-23 16,-6 8-2-16,-9 11-4 15,2 2-5-15,12-1-56 16,15-3-46-16,16-12-159 16,11-6 143-16</inkml:trace>
  <inkml:trace contextRef="#ctx0" brushRef="#br0" timeOffset="200511.3">13599 1976 1147 0,'-5'15'132'0,"-4"2"226"16,-6 4-204-16,-2-3-16 15,-3-3-28-15,6-9-84 0,1-6-10 16,6-14-53-16,7-4-83 16,11-14 71-16</inkml:trace>
  <inkml:trace contextRef="#ctx0" brushRef="#br0" timeOffset="200704.86">13908 1654 1146 0,'2'30'174'0,"-3"7"74"0,-3 8-47 16,-8 6 2-16,0 12-115 15,-1 1-35-15,-4 7-35 16,3 1-8-1,-3-5-4-15,5-2-36 0,-1-6-140 16,6-6-192-16,14-15 191 16</inkml:trace>
  <inkml:trace contextRef="#ctx0" brushRef="#br0" timeOffset="200859.4">14184 2018 1363 0,'-11'11'102'0,"0"0"45"16,-5-2-75-16,-1 0 2 16,8-13-67-16,9-4-56 15,15-6 28-15</inkml:trace>
  <inkml:trace contextRef="#ctx0" brushRef="#br0" timeOffset="201315.2">14696 2173 915 0,'-3'8'104'0,"-3"0"122"16,-2 9-133 0,-1 3 10-16,2 10-29 0,0 3-25 15,0-3-23-15,7-4-10 16,10-8-10-16,5-5 4 0,10-11 8 15,0-3 11 1,1-9 10-16,4-4-3 0,1-7 19 16,-5-1 4-16,-8-1 19 15,-3 3 11-15,-14 0-11 16,-9 3-9-16,-12 2-33 31,-4 6-15-31,-7 3-21 0,-3-1-9 0,11 11-50 16,-1-9-45-16,12-2-181 15,15 5 160-15</inkml:trace>
  <inkml:trace contextRef="#ctx0" brushRef="#br0" timeOffset="201519.48">15262 1872 1035 0,'1'-7'184'0,"-1"0"212"16,-11 7-243-16,-3 2 15 15,-3 10-70-15,1 3-26 32,1 13-41-32,3 11-15 15,-1 14-14-15,4 10-1 0,4 6-1 0,2-1 3 16,6 0-96-16,2-3-77 0,0-2 94 31</inkml:trace>
  <inkml:trace contextRef="#ctx0" brushRef="#br0" timeOffset="201693.25">15057 2469 1282 0,'22'-15'104'16,"4"-2"61"-16,8-2-44 15,4-2 10-15,8-5-53 16,9-3-28-16,20-6-39 15,6-4-25-15,6-3-195 16,7-5 148-16</inkml:trace>
  <inkml:trace contextRef="#ctx0" brushRef="#br0" timeOffset="202731.65">16443 2355 456 0,'5'-3'137'0,"-5"-2"137"0,-6 1-19 16,-5-2-70-16,2-1-31 15,0 1-47-15,3 1-19 16,-3 2-35-16,-9 0-15 16,7 3-29-16,-10 2-9 0,9 10-8 15,0 9-2-15,-9 9 1 16,8 2 2-16,4-2 3 15,5-6 0-15,23-8 0 16,-5-8 1-16,7-8 5 16,4-3 7-16,-8-14 21 15,10 1 19-15,-4-9 18 16,-6 0-1-16,1 2-18 16,-3 4-18-16,-6 8-24 15,-4 5-5-15,-4 17-2 16,-5 9-1-16,0 15 1 15,2 6 1-15,-1-6 1 16,6-2-1-16,4-14 1 16,4-3-1-16,12-13 3 15,3-9 1-15,7-11 1 16,3-11 2-16,7-9 9 0,2-5 4 16,3-8 6-16,-2-7 5 15,-12-4 18-15,-6-6 1 16,-11-1-1-16,-5 6-3 15,-9 16-14-15,-2 15-1 16,-6 30-17-16,-4 12-5 16,-1 25-17-16,-4 14-7 15,-4 17 7-15,2 8 2 0,0 8 3 16,8 1 1-16,21-6-5 16,2-11-1-16,11-29-2 15,7-10 1-15,-7-24 9 16,6-13 3-16,6-16 5 15,-3-15 0-15,9-24 0 16,3-6 0-16,0-16-1 16,-3-5 0-16,-11-7 0 15,-6 2 2-15,-13 12 7 16,-6 16 4-16,-9 33 0 16,-6 15-2-16,-17 36-12 15,-3 16-3-15,-13 30-4 16,-7 21-1-16,14 12 0 0,3 4 2 15,26-7 0-15,11-11 2 16,20-14-26-16,16-13-27 16,11-16-108-16,3-9-75 15,9-16 124-15</inkml:trace>
  <inkml:trace contextRef="#ctx0" brushRef="#br0" timeOffset="202921.02">18059 2220 1539 0,'-22'13'109'0,"-6"10"82"15,-6 4-67-15,10 9 29 16,1 2-45-16,14 0-59 16,5-5-18-16,10-6-31 15,12-3-31-15,11-12-139 16,6-4-110-16,19-7 138 15</inkml:trace>
  <inkml:trace contextRef="#ctx0" brushRef="#br0" timeOffset="203093.48">18135 2228 995 0,'-36'-16'179'0,"-5"2"232"15,9 7-246-15,3 3-48 16,6 0-51-16,11 0-58 15,3-7-22-15,9-2-85 16,10-2-76-16,11 1 89 16</inkml:trace>
  <inkml:trace contextRef="#ctx0" brushRef="#br0" timeOffset="203487.55">18246 2289 730 0,'6'55'141'16,"-3"-3"107"-1,-7-8-61-15,1-6-5 0,-3-16-68 16,6-4-16-16,2-16-15 16,1-7-7-16,6-12 1 15,-2-9-12-15,0-5-26 16,2 0-7-16,1 3-13 0,1 7-6 16,1 11-13-1,-2 6 0-15,-1 13 0 0,-2 4 0 16,0 6 1-16,1-1 2 15,1-8 2-15,7-4 2 16,10-10 6-16,3-4 3 0,0-9 8 16,-5-4 4-1,-1-1 7-15,-10-1 0 0,0 7-6 16,3 1-5-16,-6 10-14 16,2 5-7-16,7 6-3 15,-3 7 0-15,4 1 0 16,2 1 1-16,-3 1 0 15,-4 0 2-15,-8-1 1 16,-5 0 3-16,-10-4-24 31,-7-3-31-31,-2-4-96 0,0-5-86 0,7-9 123 16</inkml:trace>
  <inkml:trace contextRef="#ctx0" brushRef="#br0" timeOffset="203676.97">18798 1804 1457 0,'16'28'110'0,"-5"8"75"15,2 9-13-15,-5 13 10 16,-5 8-36-16,-3 4-55 16,-2 1-28-16,1-10-39 15,1-9-9-15,-1-7-66 16,-1-7-18-16,0-5-176 15,-2-2 131-15</inkml:trace>
  <inkml:trace contextRef="#ctx0" brushRef="#br0" timeOffset="204228.67">18786 2184 1482 0,'7'-4'114'0,"-1"3"63"16,3 1-36-16,4-1 4 15,0 6-42-15,8-1-38 16,4 1-22-16,-2 11-28 16,-1-4-9-16,7 14-5 15,-10 0-1-15,10 2 0 16,-9 4 0-16,-6-2 0 16,-2 2-1-16,-13-6-5 15,-6-3-1-15,1-7 2 16,-1-5 3-16,2-9 11 15,7-3 5-15,-2-15 9 0,0-6 1 16,3-10-4-16,1 1-3 16,11 0-11-16,5 2-6 15,11 9-5-15,5 1-3 16,6 4-17-16,-2 1-19 16,6 1-36-16,-7 5-21 0,5 2-2 15,0 5 15-15,-19-5 19 16,2 2 22-16,-15 4 20 15,-9-1 8-15,-10 7 32 16,-9 1 21-16,-7 3 20 16,-3 3 3-16,3 0-11 15,4-1-15-15,10-5-21 16,6 1-7-16,13 0-1 16,2 0-2-16,13 5 1 15,-3 3 3-15,-1-1 1 16,1 4-1-16,-17-1 8 15,-5 1 12-15,-16 2 10 16,-8 0 1-16,-17-4-4 16,-10-4-23-16,-6-6-57 15,-4-5-62-15,9-8 57 16</inkml:trace>
  <inkml:trace contextRef="#ctx0" brushRef="#br0" timeOffset="205317.07">20805 2255 1365 0,'10'-13'103'0,"-6"-8"47"16,1 1 18-16,-2-5-53 15,-11-5-21-15,0 11-42 16,-5 1-15-16,-11 7-15 16,-1 11-9-16,-6 13-10 15,-7 9-6-15,-6 12-6 16,2 6 2-16,6-6 4 16,10-5 1-16,19-4 0 0,8-8 0 15,16-8 2 1,8-4 0-16,12-9 6 0,5-4 2 15,-2-8 11-15,3 0 4 16,-11-4 10 0,-8-2 0-16,1 12-8 0,-16-1-5 15,-1 8-12-15,-4 9-4 0,-5 3-2 32,-2 3 0-32,2 3-1 0,2-2 1 0,4-9 0 15,8 3 2-15,9-8 2 16,3-6 2-16,11-3 9 15,12-1 9-15,1 2 7 16,9 1 1-16,-14 7-11 16,-5 3-8-16,-8 9-11 15,-18 6-2-15,-2 5 1 16,-10 0 1-16,-8-2 2 16,-1 0 6-16,-3-8-3 15,-2-3 8-15,4-8-3 16,0-2-4-16,1-5 3 15,7-4-7-15,9-6-1 16,-1-3-3-16,16-6-5 16,3 0 1-16,0 4 2 0,8 1 1 15,-1 11 2-15,3 5-1 16,13 3-1-16,1 3-1 16,6-2 2-16,-4-8 0 15,-5 4 3-15,-1-7 2 16,-21-4 6-1,4 1 4-15,-21-5 5 0,-4-4 2 0,-9 3 7 32,-3 2-8-32,-16 4-5 0,7 10-5 0,-8 13-16 15,-4 6 1-15,8 19-4 32,-4 4 0-32,25 4 3 0,6 1 0 0,15-9 2 31,8-5 0-31,3-9-35 15,9 1-26-15,14-10-111 16,10-3-55-16,12-7 120 16</inkml:trace>
  <inkml:trace contextRef="#ctx0" brushRef="#br0" timeOffset="205742.42">22854 1732 1363 0,'-2'-9'136'31,"2"3"53"-31,-2 13-42 0,-2 5 2 0,-9 25-57 15,-3 10-20-15,0 20-28 16,-1 9-12-16,-3 4-17 16,8 1-2-16,-1-11 1 15,10-4-31-15,5-13-107 16,2-4-72-16,9-10 85 16</inkml:trace>
  <inkml:trace contextRef="#ctx0" brushRef="#br0" timeOffset="206168.72">22991 2204 1183 0,'7'-12'121'0,"-3"6"59"15,-3 6 13-15,-2 11-58 16,-3 3-32-16,-3 6-41 16,2 0-18-16,3-3-22 15,2-1-8-15,9-5-5 16,1-5-1-16,7-6 3 15,3-1 3-15,-1-8 3 16,2 0 1-16,-5-7 15 16,-2 3 0-16,-2 3-6 15,-1-1-4-15,2 10-26 16,-2 5-5-16,4 14-1 16,2 5 1-16,1 8 7 0,7 0 1 15,1-6 2-15,5-4 2 16,7-10 20-16,-5-6 13 15,-1-7 34-15,-3-5 19 16,-7-10 12 0,-1-3-2-16,-8-9-23 0,-4-2-13 15,-9-11-35-15,-3-4-13 16,-10 1-19-16,1 4-21 16,-5 11-50-16,1 7-47 15,1 10-136-15,6 2-114 0,14 8 203 16</inkml:trace>
  <inkml:trace contextRef="#ctx0" brushRef="#br0" timeOffset="206770.44">24239 2240 1299 0,'-13'-1'61'0,"-7"7"26"15,-6 5 7-15,-3 5 12 16,2 1-17-16,14-2-19 16,6 0-13-16,11-4-17 15,14 1-3-15,-3-6-17 0,17-1-3 16,2-4 10-1,-9-2 7-15,4-4 11 0,-8 0 5 16,-4-3 8-16,-3-3-4 16,-5-1-5-16,-6-3-6 15,-7-3-20-15,-8-6-7 16,-6 0-17-16,1 9-6 16,-1 0-2-16,4 8 0 15,11 9 0-15,3-5 0 16,10 2-2-16,9-2-1 0,15 2 2 15,6 4 1-15,17 10 1 32,6 5 1-32,-6 5 1 0,-7-2 2 0,-15 2 3 15,-10 0 0-15,-8-4 3 32,-4 0 3-32,-13-7 7 0,0-4 3 0,-12-8 10 15,-2-4 2-15,-7-8 8 16,3-7 9-16,6-11-2 15,7 1-4-15,10 0-18 16,13-4-13-16,4 14-11 16,7 1-4-16,9 0 0 15,-8 8 0-15,8 1-22 16,-5 1-28-16,-8 8-119 0,-6 0-74 16,-19 14 128-16</inkml:trace>
  <inkml:trace contextRef="#ctx0" brushRef="#br0" timeOffset="207397.38">22938 3521 1332 0,'-14'-6'128'0,"-7"8"209"15,-8 0-269-15,-25 1-5 32,3 9-14-32,-4-5-35 15,3 2-9-15,20 6-6 16,8-2-2-16,17 1-3 0,7 4-1 16,13-1 3-1,10 1 2-15,12 0 9 16,10 4 7-16,4-2 12 15,-4 2 6-15,-11 1 10 0,-15 0 7 16,-18 0 14-16,-8 0-1 16,-28-3-19-16,-5 0-4 15,-17-4-38-15,2-5-24 16,6-6-51-16,5-3-27 0,17-9-87 16,1 2-115-16,19-7 184 15</inkml:trace>
  <inkml:trace contextRef="#ctx0" brushRef="#br0" timeOffset="207837.66">23039 3674 1314 0,'8'8'113'0,"-3"5"63"15,-1 3-11-15,-7 8-77 16,-2 4-22-16,1 0-41 0,2-2-14 15,7-8-7-15,5-4 1 16,9-6 7-16,4-4 8 16,7-8 15-16,-1-7 11 15,3-5 15-15,0-3 3 16,-7 1 7-16,-3 2-12 16,-9 5-28-16,-1 5-12 15,-9 11-26-15,-1 8-3 16,-3 12 2-16,-1 2 4 15,8 3 2-15,6-4 1 0,9-10 2 16,4-3 3-16,0-12 24 16,2-3 15-16,-1-10 35 15,-2-4 16 1,-3-6 4-16,-4-7-7 0,-9-5-36 16,-3-8-16-16,-8-8-71 15,-8-7-38-15,-11-4-26 16,-2-2 30-16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6:20:53.4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13815 584 236 0,'-3'1'98'16,"5"1"78"-16,0-2-29 0,1 0-21 16,2-3-14-16,-5 1-1 15,5 2-10-15,0 0-3 16,3 2-8-16,3 0-6 15,9 1 5-15,4-4 2 16,11-4-5-16,5-1-10 0,7-4-28 16,1 3-14-16,-2-1-27 15,-1 1-2-15,-14 1-2 16,-4 0-41-16,-13 2-132 16,-13 4-193-16,-2 0 189 15</inkml:trace>
  <inkml:trace contextRef="#ctx0" brushRef="#br0" timeOffset="200.62">14007 558 951 0,'2'3'118'0,"2"3"120"16,-1-3-35-16,-1 2-2 15,-1 1-49-15,-1 5-78 16,-1 6-23-16,-3 8-34 0,-2 5-6 15,2 0-7-15,1 2-2 16,1 1-20-16,2-1-34 16,0 0-101-16,1 0-91 15,-1-6 126 1</inkml:trace>
  <inkml:trace contextRef="#ctx0" brushRef="#br0" timeOffset="802.03">13791 1004 708 0,'-4'9'149'0,"8"-2"109"0,8-4-47 15,9-3 20-15,7-8-68 16,3-4-36-16,14-7-53 16,0-2-23-16,20-5-31 15,3 1-9-15,-5-1-7 16,-3 5 0-16,-22 3-3 15,-11 6-2-15,-9 11-5 16,-7 10 0-16,-9 19 2 16,-2 2 3-16,-6 8 5 15,-3-7 2-15,2-8 0 16,1-3 1-16,2-12 4 16,4-7 1-16,0-5 1 15,5-7-2-15,5-11-4 16,3 0-4-16,5-5-3 0,3 5 0 15,2 7 3-15,2 6 0 16,-1 17-1-16,0 6-1 16,-4 12-1-16,5 2 1 15,6-1-1-15,0-4-1 16,4-13 1-16,-4-6 0 16,-4-12 20-16,3-5 8 0,-4-14 11 15,0-3 6-15,-1-10-7 16,1-14-5-16,-4-7-11 15,2-10-6-15,-4-9 0 16,-1 10-1-16,-6 6-1 16,-2 10 1-16,-7 17 0 15,-4 16 1-15,-5 15 1 16,-3 27 1-16,-3 24-11 16,0 1 2-16,2 31-5 15,2-9-3-15,7 8 11 16,7-1-48-16,5-12-100 15,2-5-50-15,3-17-301 16,-1-6 279-16</inkml:trace>
  <inkml:trace contextRef="#ctx0" brushRef="#br0" timeOffset="1316.8">14771 705 1136 0,'-13'14'93'15,"5"2"81"1,2-3-25-16,7 1 29 0,6-5-36 16,7-3-59-16,8 0-13 0,10-8-32 15,8 2-16-15,12-11-13 16,3 0-3-16,-4-4 14 16,4 0 9-16,-13-2 17 15,-4-2 11-15,-14 5-1 16,-10 0 8-16,-14 3-8 15,-3 6-9-15,-18 3-17 16,-5 3-16-16,-5 13-14 16,-4 4-1-16,-3 7-2 15,4 3-1-15,6-1 1 16,7-3-1-16,21-6-1 16,10 2 1-1,12-6 2-15,5-4 0 0,8-4 4 16,1 1-2-16,2 7 1 0,-2 2 1 15,-8 8-2-15,-4-4 1 16,-6-3 3-16,-3-3 0 16,-8-5 4-16,-6-5 4 15,-6-6 3 1,-5-2 0-16,-2-6-1 0,3-2 0 0,6-1-11 16,3-6-4-16,8 9-3 15,4-10-5-15,12 0 0 16,3 6 1-16,4-3-16 15,2 8-33-15,5 2-103 16,-3-6-69-16,-1 4-333 16,-1 10 319-16</inkml:trace>
  <inkml:trace contextRef="#ctx0" brushRef="#br0" timeOffset="1960.53">15559 832 985 0,'2'12'136'0,"0"4"74"16,-2 0 13-16,-3 2-85 16,-1 6-40-16,-4-3-41 15,2 1-17-15,-2-4-23 16,-1-3-3-16,4-7-1 0,4-7 2 16,-1-6-2-16,2-6-1 15,7-6-10-15,3 1-3 16,3-1-3-16,3 4-2 15,3 7 2-15,-2 3 3 16,1 9 5-16,3 5 3 16,1 3 5-16,3 1-2 15,4-3 0-15,5-5-2 0,6-6-1 16,2-5 1-16,2-9 2 31,-2-1 5-31,-12-4 12 0,-7-1 5 0,-15 3 8 16,-2-1 11-16,-9-3 8 15,-2 5-1-15,-1 1-14 16,-9 9-12-16,-5 17-26 16,-6 8-6-16,-1 12 0 15,1 2-1-15,17-2 0 16,9-3 1-16,21-10-3 16,7-6 0-16,7-10 6 15,0-4-3-15,2-8 7 16,1-6 1-16,-1-7-5 15,1-3 6-15,-6-2-2 16,-5-6 5-16,-9 0 12 0,-1-9 5 16,-11-15 6-16,-5-6-2 15,-7-6-13-15,-2 8-14 16,2 17-9-16,0 10-3 16,1 26-8-16,3 8 5 15,2 19-6-15,0 16 0 16,5 15 7-16,7 11 3 15,1 4 4 1,3 4 1-16,5-11-62 16,2-6-15-16,5-14-66 0,-6-6-242 0,0-9 262 15</inkml:trace>
  <inkml:trace contextRef="#ctx0" brushRef="#br0" timeOffset="2133.59">16123 654 1471 0,'0'-2'99'0,"0"7"-50"0,5 16 140 0,2-8-111 15,11 1 36-15,7-8 11 16,17-8-39-16,7-5-24 16,7-11-42-1,-6-4-60-15,4-8-235 0,4-2 182 0</inkml:trace>
  <inkml:trace contextRef="#ctx0" brushRef="#br0" timeOffset="2983.91">15164 1366 1277 0,'13'-21'98'16,"0"0"129"-16,-3 8-116 16,-4 2 8-16,-4 11-26 15,-1 8-39-15,0 13-49 16,2 8-7-16,-1 18 1 15,-1 4 1-15,4 8 2 0,0 0-13 16,5-6-9-16,1-7 1 16,-1-18 2-16,-2-7 13 15,-2-17 13-15,-1-3 3 16,-1-11 3-16,2-7 0 16,0-9-8-16,5-3-3 15,1 2-9-15,3 4-3 16,1 10-2-16,2 5 0 0,-2 8 3 15,-1 7 1-15,0 3 3 16,-5 1 2-16,-8 6 2 16,-4-3 3-1,-13 4 0-15,-9 0 7 0,-5 1-42 16,-7 2-35-16,4-10-171 16,3 0 133-16</inkml:trace>
  <inkml:trace contextRef="#ctx0" brushRef="#br0" timeOffset="3439.65">15562 1464 944 0,'23'29'78'0,"-6"-1"58"16,0 1-58-1,-12-1 6-15,-3-5-22 0,-2-5-15 16,-8-4-16-1,2-3-5-15,-2-5-3 0,-5-3-3 16,5-10 7-16,0-6-2 16,5-11-3-16,3-2-2 15,7-3-9-15,4 3 2 0,7 6 21 16,8 2 10-16,0 7 8 16,4 4-4-16,-3 6-21 15,-1 4-9-15,-8 7-12 16,-5 2-2-16,-7 7-1 15,-6 3-2-15,-6 6 1 16,1 2 0-16,4-1 1 16,5-4-1-1,9-6 1-15,9-6 6 0,9-13 29 16,4-7 11-16,-1-13 20 16,-3-5 3-16,-6-4-17 15,-5-2-6-15,-8 0-14 16,-8 1-7-16,-10 5-10 15,-7 3-10-15,-15 11-60 16,-2 4-37-16,-13 10-135 0,-5 5-171 16,8 6 232-16</inkml:trace>
  <inkml:trace contextRef="#ctx0" brushRef="#br0" timeOffset="3808.14">15961 1481 868 0,'24'4'120'15,"-1"2"107"-15,-5 0-26 0,-5 4-41 16,2 0-55-16,-1 4-70 16,-4-1-17-16,-1-2-10 15,1-3 0-15,2-7 1 16,4-4 1-16,1-9 11 16,0-4 9-1,2-5 16-15,2 0 7 0,-4 1-4 16,1 5-10-16,-3 8-25 15,0 5-11-15,-2 10-9 16,1 6-1-16,1 10 5 16,-2-2 2-16,6-3 3 15,-1-4 0-15,6-9 1 16,-1-4 8-16,-5-4 22 16,-6-6 14-16,-3-2 19 15,-1-2-3-15,-5-2-16 0,-6-1-13 16,-4-4-19-16,-1-1-8 15,-1-4-75-15,6-3-61 16,3 0-234-16,6 3 197 16</inkml:trace>
  <inkml:trace contextRef="#ctx0" brushRef="#br0" timeOffset="4037.21">16753 1254 807 0,'-3'19'164'0,"-11"0"85"0,-5 3-29 15,-12 1-32-15,0-2-90 32,4 0-23-32,11-3-49 0,7-5-11 0,9-3-4 15,9 0 1-15,5-2 2 16,3 0 3-16,3 2-6 16,-3 1-3-16,-9 7-3 15,-3 1 1-15,-20 3-12 16,-3 3-27-16,-5-5-93 15,-3-1-89-15,6-8 112 16</inkml:trace>
  <inkml:trace contextRef="#ctx0" brushRef="#br0" timeOffset="4509.87">16796 1418 865 0,'20'4'178'0,"1"2"96"16,-1-6-32-16,1-3-40 15,0-5-76-15,-3-6-21 16,0-5-24-16,-5-3-14 16,-4 0-17-16,-2 3-5 15,-11 3-12-15,-7 2-2 16,-8 4-16-16,-5 7-8 0,-3 13-15 16,-4 7-4-16,8 10 1 15,-1 3 0-15,15-3 1 16,17-6 2-16,4-7 4 15,14-6 1-15,10-7 3 16,1-1 2-16,11-2 0 16,1-1 1-1,2 4 0-15,1 1 0 0,-12 4-1 16,-8 1 1-16,-15 2 0 16,-15 1-7-16,-18 5-25 15,-6 1-7-15,-18-3 0 16,4-2 10-16,7-10 27 15,7-6 10-15,15-10 10 16,9-4 5-16,20-6 1 16,9-2 0-16,19 3-9 0,1 2-8 15,4 6-7-15,-10 3-2 16,-6 7-33-16,-5 2-67 16,-14 3-357-16,-2 6 291 15</inkml:trace>
  <inkml:trace contextRef="#ctx0" brushRef="#br0" timeOffset="5149.72">15764 2105 1389 0,'-25'2'93'0,"-3"4"16"15,-1-1-1-15,-4 8-36 0,2 2-40 16,11 9-37-16,-1 9-4 16,13 9-6-1,2 7 0-15,7-2 1 0,10-2-2 16,12-13-4-16,11-8-1 16,16-15 2-16,10-8 2 15,19-12 9-15,-1-10 3 0,-3-9 6 16,-6-6 4-1,-20-3 7-15,-8 0 3 16,-18 5 23-16,-10 3 12 0,-19 7 6 16,-10 8-2-16,-12 9-30 15,-6 9-16-15,2 12-15 16,6 10-5-16,1 5 0 16,6 3 1-16,8-3 0 15,4-8-1-15,13-11 2 31,8-5 0-31,3-11 7 0,5-6 3 0,1-3 3 16,0-6 4-16,0 2 13 16,1 4 5-16,-12 7 8 15,-4 9 0-15,-9 14-12 16,-5 5-7-16,-4 11-8 16,-1 5-6-16,4 0-26 15,6-4-39-15,10-12-126 0,8-7-118 16,14-16 162-16</inkml:trace>
  <inkml:trace contextRef="#ctx0" brushRef="#br0" timeOffset="5763.27">16515 2188 1239 0,'-27'15'86'0,"-7"8"15"16,3 0-3-16,0 5-62 15,3 3-19-15,9-2-19 16,6 0-6-16,14-6-7 16,11-7-1-16,15-9 4 15,8-7 2-15,5-15 9 16,3-6 2-16,4-11 3 16,-1-5 1-16,6-6 3 15,2-10 0-15,-9-3 14 16,-6-3 20-16,-18-5 45 15,-11 8 17-15,2 9 13 16,-7 9-7-16,0 22-34 16,-1 15-18-16,-10 19-29 15,-2 13-12-15,-3 17-16 16,-3 5 0-16,1 7 1 0,3 2-2 16,-4-1 0-16,6-2 0 15,-3-7 0-15,4-5-1 16,6-16-8-16,0-7-7 15,9-14-10-15,0-8 1 16,10-9 8-16,8-4 7 16,4-2 10-16,4 2-2 15,2 2 0-15,1 3 0 16,6-2 1-16,1-3 1 0,17-7 2 16,-9-2 4-16,4-6 8 15,-8-2 6-15,-23 5 21 16,-3-4 3-16,-20 6 17 15,-10 8 3-15,-12-2-3 16,-4 3 1-16,-7 12-20 16,-1 2-10-16,-1 20-21 15,1 12-10-15,10 9-2 16,13 4-2-16,19 0 3 16,11-5-2-16,28-13-28 15,3-6-43-15,11-17-256 16,2-6 207-16</inkml:trace>
  <inkml:trace contextRef="#ctx0" brushRef="#br0" timeOffset="13816.81">15335 3591 525 0,'7'-2'96'0,"4"-2"115"16,3 1-150-16,0-3 14 15,0-4 1-15,-3-2 4 16,-2-7 15-16,-2-2-12 0,-7-7-31 16,-5-1-8-16,-18 1-15 15,-8 1-7-15,-19 11-6 16,-6 6-5-16,-21 18-9 16,-16 14-4-16,-17 23-6 15,-8 13-1-15,-14 23-2 16,-1 12 1-16,9 26 0 15,5 5-2 1,24 4-20-16,17-7-10 0,28-22-21 16,13-9-4-16,41-21 17 15,21-13 10-15,26-19 23 16,7-11 7-16,7-8 25 16,-1 0 20-16,-6 3 37 15,-5 8 13-15,-23 21 3 16,-18 16-7-16,-36 33-17 0,-21 21-6 15,-30 36 1 1,-13 14 1-16,-22 29-7 16,0 2-5-16,14 1-24 0,14-7-12 15,44-32-14-15,20-12-5 16,30-32-2 0,16-15 0-16,25-18 1 15,19-9 1-15,25-5 2 16,1 1 2-16,2 9 3 0,-14 6 1 0,-25 17 4 15,-12 13 1-15,-33 19 1 32,-16 14 1-32,-24 21 0 15,-5 1 4-15,5 6 1 16,9-8 1-16,25-23-6 0,19-9-6 0,37-25-7 31,13-12-3-31,19-20 8 16,6-5 7-16,14-7 2 15,1 3 3-15,-5 5-5 0,-5 3-3 16,-21 12 5-16,-10 8 2 16,-27 22 2-16,-14 13-2 15,-29 33-3-15,-5 6 7 16,-13 17 21-16,1-1 3 16,14-14 0-16,9-8-7 15,30-27-33-15,17-15-5 0,41-25-3 16,7-13-1-16,27-14 7 15,14-7 1-15,-4-7 2 16,8-1 1-16,8 1 0 16,-19 1 1-16,-9 9 1 15,-2 5 0-15,-15 5 1 16,-4 1-1-16,-1-3-3 16,7-3 0-16,6-5 0 15,5-1 0-15,30-9 0 16,-6-2-1-16,27-11-1 15,9-5 0-15,5-11 2 16,8-1 0-16,-16-3 1 16,5 3 0-16,-27 10-1 0,-9 4 1 15,-11 7-1-15,-17 1 2 16,-6-6 2-16,4-6 0 16,-1-13-3-16,4-9 0 15,27-9 18-15,0-7 9 16,15-6 8-16,13-6 2 15,-7-5-20-15,13 3-8 0,-9 5-8 16,-2 5-1-16,-5 9-16 16,-21 0-14-1,1 5-20-15,-3-2 2 0,-17-7 14 16,6-4 15-16,-5-13 19 16,-12-8 4-16,13-11 25 15,5-11 12-15,0-20 27 16,12-8 4-16,19-22-24 15,-3-14-14-15,28-26-57 16,-3-17-70-16,7-34-329 0,-8-13 266 16</inkml:trace>
  <inkml:trace contextRef="#ctx0" brushRef="#br0" timeOffset="14921.45">22153 13139 1442 0,'-5'2'132'0,"0"1"97"16,0 0-117-16,3 1-10 0,0 1-15 16,-1 1-5-1,4 1-21-15,2 1-9 0,7-1-22 16,6-1-4-16,12 0-9 16,8-3-5-16,14-5-5 15,10-2-3-15,-4-4-2 16,-3-1-1-16,-13 0-12 15,-12 0-33-15,-11-2-140 16,-7 0-176-16,-4-1 194 16</inkml:trace>
  <inkml:trace contextRef="#ctx0" brushRef="#br0" timeOffset="15122.45">22409 13166 1712 0,'2'14'155'0,"3"2"122"15,-2 0-163-15,0 4-37 16,-5 8-44-16,-6 4-3 16,-3 10-37-16,-6 3-19 15,-3 5-78-15,-1 0-69 0,3 1-279 16,6-1 260-16</inkml:trace>
  <inkml:trace contextRef="#ctx0" brushRef="#br0" timeOffset="15599.61">22162 13685 1156 0,'-2'0'231'16,"1"0"301"-16,7 3-383 15,5-2-37-15,13-3-43 16,5-4-6-16,22-10-3 16,6-1-12-16,8-2-19 15,-1 0-7-15,-12 5-11 16,-4 7-3-16,-14 11-4 15,-4 8-1-15,-14 12-5 16,-4 2-3-16,-11 2 6 0,-2-6 6 16,-4-10 3-1,5-10 5-15,-3-7-6 0,10-9-1 16,6-13-4-16,3-4 1 16,5 1 0-16,1 3-1 15,3 12-2-15,0 8-2 16,-4 15-3-16,-4 8-1 15,-1 7 2-15,-1 2 1 16,7-1 1-16,0-3 1 16,2-10 2-16,2-5 5 15,-6-13 23-15,0-7 7 0,0-16-2 16,0-7 0-16,1-10-19 16,0-2-11-1,-4-2 1-15,-1-4-3 0,-5-2-2 16,-1 2 5-16,-3 1-3 15,0 11 1-15,-1 15-1 16,-1 8-4 0,-2 20-2-16,-2 9-5 0,-1 19-8 15,2 12-22-15,4 12-66 16,5 5-59 0,7 5 80-16</inkml:trace>
  <inkml:trace contextRef="#ctx0" brushRef="#br0" timeOffset="16610.2">23085 13530 1846 0,'-11'1'106'0,"2"1"36"16,4 0-42-1,8-1-35-15,6-2-14 0,16-6-10 16,15-3-3-16,13-7-12 15,10-2-1 1,-2-4-1 0,-7 1 1-16,-9-1 8 15,-11 0 8-15,-11 1-3 16,-7 3 0-16,-15 9-2 16,-6 5-10-16,-13 10-12 15,-4 5-10-15,-2 10-24 16,3 6-4-16,9 0-3 15,4 0 2-15,12-3 10 0,4-1 5 16,16-3 10-16,8-1 4 16,10-1 1-16,8-1 1 15,7 0-3-15,-7-1-2 16,-11-5-2-16,-8 0-10 16,-27-2-20-16,-7-1-13 15,-22 0-2-15,-9-4 10 0,-2-3 25 16,5-3 22-16,15-6 26 15,8-2 4-15,19-4-5 16,12-1-9-16,18-1-23 16,7-1-5-16,3 0-40 15,-4-1-43-15,-1-2-147 16,-1 1-97-16,1 3-185 16,-1 2-15-16,-6 11 138 15,-7 2 151-15,-5 10 371 16,-7 7 126-16,-9 8 74 15,-1 3-3-15,-7 3-109 16,0 0-36-16,0-4-18 0,-3-4-32 16,1-8-9-1,1-4-11-15,6-8-26 0,5-4-17 16,0-8-28-16,-1-3-20 16,5 1-18-16,0 5-5 15,2 8-4-15,6 7-1 0,-1 6-1 16,2 0 3-16,4-5 2 15,9-3 1-15,0-9 4 16,5-5 1-16,-9-7 23 16,-4-3 9-16,-12-2 19 15,-6 1 5-15,-17 3-15 16,-9 2-4 0,-13 8-23-16,-5 6-9 0,1 15-17 15,6 8-7-15,10 10-1 16,9 2 2-16,13-6 5 15,12-5 1-15,20-13 2 16,10-4 2-16,6-15 7 16,0-5-20-16,-6-11 2 15,-7-6 0-15,0-7-4 16,-1-4 23-16,-1-4 9 16,0-4 2-16,0-7 3 15,-2-4 5-15,-6-9 16 0,-12-2 11 16,-11 7 6-16,-9 11 0 0,-11 25-13 15,5 16-14-15,-11 30-17 16,4 16-10-16,-3 32-13 16,-1 8-1-16,8 17-32 15,0 0-30-15,8 0 81 16,-1-1-402-16,0-6 293 31</inkml:trace>
  <inkml:trace contextRef="#ctx0" brushRef="#br0" timeOffset="16777.89">24791 13357 1633 0,'11'21'153'0,"10"0"129"15,8-2-174-15,18-6-119 0,8-5-57 16,6-7 37-16</inkml:trace>
  <inkml:trace contextRef="#ctx0" brushRef="#br0" timeOffset="19322.05">15871 3749 398 0,'3'-4'108'0,"2"1"96"16,-2 0-22-16,-1 2-59 15,1 1-15-15,-2 2-3 16,1 2 0-16,-3 5-6 16,0 5-7-16,-1 12-23 15,-1 11-10-15,2 18-13 16,2 10-8-16,3 15-12 0,-4 7-10 16,1 19-14-16,-1 7-1 15,2 4-5-15,-1-2-7 16,2-20-2-16,0-14 1 15,2-25 3-15,1-13 2 0,2-25-43 16,1-6-41 0,-5-18-216-16,3-9 181 0</inkml:trace>
  <inkml:trace contextRef="#ctx0" brushRef="#br0" timeOffset="20028.08">15987 3663 271 0,'-8'-8'87'15,"2"2"77"-15,2 0-1 16,4 2-17-16,0 1-3 15,2 0 4-15,4 1-10 16,2 1-34 0,1-1-14-16,5 0-25 0,-1 0-6 15,9-1-8-15,5 0-2 0,13-1-11 16,9 0-7-16,20-1-9 16,9 0-6-16,0-2-6 15,5-2-2-15,-3 2-3 16,2-2-1-16,-1 5 0 15,-6 2 2-15,-22 0 3 16,-14 1 2-16,-18 0 4 16,-12-1 2-16,-8 2 2 15,-1 0-2-15,-2-2-4 16,-3 3-1 0,-1 1-7-16,0 2-2 0,1 3-3 0,3 2-2 15,-1 1-1-15,3 3 0 31,2 5-1-31,-1 2 1 0,2 13 5 0,-1 9 1 32,-2 25-1-32,2 14 1 0,-4 15-4 15,0 5-1-15,-1 10 3 0,3 0 2 0,0-5 1 32,-1-8 1-32,7-22-1 15,-3-11 2-15,-3-14 0 16,0-5 2-16,-3-11 1 15,0-7 1-15,-2-11 5 16,-3-3 3-16,-13-13 9 16,6-1 1-16,-21-4 2 15,-13-4-1-15,-16-2-7 16,-17-3-4-16,0-1-10 16,-2 2-6-16,-10 10-7 15,0 8-1-15,4 4-32 16,14 5-24-16,25-5-90 0,13-1-103 15,21 0 144-15</inkml:trace>
  <inkml:trace contextRef="#ctx0" brushRef="#br0" timeOffset="20915.52">16421 7168 213 0,'1'-15'79'0,"-1"-1"111"16,0-2-28-16,-9-3 5 16,5 3-10-16,-8-3-16 15,4 8-1-15,7 5-10 16,-3 6-4-16,3 1-25 16,-1-2-16-16,1 12-25 31,10 12-10-31,3 17-16 0,-4 5 0 0,10 21-3 15,-4 7-4-15,-5 19-3 16,5 11-5-16,-11 10-10 16,0 3 1-16,-3-1 1 15,-3-3 0-15,-2-12-1 16,-3-10-1-16,2-16-4 16,0-10-1-16,-2-9-11 15,5-10-16-15,-3-13-51 0,-3-12-30 16,8-19-93-16,-5-7-53 15,4-22 140-15</inkml:trace>
  <inkml:trace contextRef="#ctx0" brushRef="#br0" timeOffset="21532.04">16591 6856 648 0,'-9'-12'136'0,"-4"5"174"32,-2 4-123-32,-2 5-57 15,3 3-17-15,3-1-40 0,3 1-9 0,8-3-12 32,0-2-1-32,12-1 6 15,8-3 4-15,16-4 5 16,19 0-7-16,18-5-10 15,10-2-7-15,11-2-19 16,4-4-2-16,16-1-4 0,-5-3-5 16,-2 0-1-16,-9 4-1 15,-14 2-9-15,-2 5 1 16,-19 8 1-16,-11 3 1 16,-27 7 8-16,-10 3 0 15,-15 3-2-15,-1 9-5 16,-16 8-5-16,2 8-1 0,4 15-5 15,-4 7 2-15,8 21-1 16,4 8 1-16,-3 13 2 16,4 5-1-16,2 10-2 15,-1-3-13-15,5-5-15 16,-4-5 0-16,5-15 3 16,2-3 13-16,-6-10 17 15,-4-5 3-15,0-7 2 16,-6-5 1-16,-9-10 1 15,-3-4 2-15,-13-9 2 16,2-3 1-16,-5-2 3 16,-3-4 1-16,-9-5 2 31,-5-5 1-31,-24-6-1 0,-11-1 1 0,-12-8-3 0,-6-6-4 16,-2-13-9-16,3-4-18 15,6 0-75-15,6 5-51 16,20 16-327-16,7 9 279 15</inkml:trace>
  <inkml:trace contextRef="#ctx0" brushRef="#br0" timeOffset="22147.75">19196 9953 902 0,'-7'-23'132'0,"-1"-1"103"0,2 4-75 15,-2 2-12-15,3 6-23 16,1 4-9-16,1 6-14 16,1 3-11-16,2 14-38 15,3 12-14-15,4 26-20 16,3 21-1-16,3 29 3 15,1 10-2-15,-1 21-7 0,-2 3-4 16,-3 4-6 0,-1-1-2-16,-2-4-7 15,0-9-18-15,4-10-48 0,-2-9-20 16,-2-24-21-16,3-9 8 16,-8-33-1-16,-1-10-15 0,-3-34-70 15,-4-19-62 1,-3-38 141-1</inkml:trace>
  <inkml:trace contextRef="#ctx0" brushRef="#br0" timeOffset="22655.94">19194 10106 740 0,'-10'-77'142'0,"3"12"160"16,3 10-60-16,4 22-53 15,3 6-18 1,4 12-48-16,4 4-12 15,13 3-29 1,11 0-13-16,19-1-15 0,9-2-2 0,9-11-10 16,7-7-5-16,20-8-15 31,5-4-6-31,5-2-4 0,0 4-1 16,-8 2 1-16,-5 6 1 15,-7 8-1-15,-14 5 0 16,-33 11-4-16,-11 5 3 15,-20 10-9-15,-3 9 0 16,-8 15-2-16,1 10-7 0,-2 23 5 16,-2 7-5-16,4 14 2 15,6 8 0-15,10 15-8 16,7 8-1-16,6 5-12 16,0 0-10-16,-3-8-3 15,1-5 6-15,1-7 13 16,-6-4 11-16,-4-12 14 15,-2-2 2-15,-12-11 5 16,-3-8 3-16,-12-11 9 16,-10-7 10-16,-12-5-3 15,-7 0-3-15,-12-1-2 16,-4 1-27-16,-6 0-10 16,-20-2-8-16,-21-6-11 15,-9-6 17-15,-19-6-3 16,-1-5-14-16,8-4-99 0,0-1-44 15,-11-2 80 1</inkml:trace>
  <inkml:trace contextRef="#ctx0" brushRef="#br0" timeOffset="33111.94">18499 11755 314 0,'-6'5'96'0,"-5"2"89"16,6-2-56-16,-4 2-24 16,8 0-32-16,1 2-13 15,2 6-7-15,5 3-1 16,-6 10-5-16,-1 4-7 0,3 2-21 16,2 1-8-16,3-14 2 15,3-2 2-15,3-12 46 16,-3-6 21-16,6-8 27 15,0-8 8-15,-2-6-39 16,-4-3-17-16,-1 4-38 16,-4 6-8-16,-5 8-7 15,3 6-5-15,-4 18 0 16,1 3-3-16,2 13-4 16,1-2 2-16,4-7 0 15,1-5 0-15,4-10 7 16,0-3 17-16,4-8 33 15,-4-2 19-15,-3-3 28 0,-1-10 0 16,-1-2-28 0,-2-5-20-16,-1-9-33 0,0 3-15 15,0-4-18-15,-2 3-30 16,3 4-114-16,-1 6-109 16,7 9 139-1</inkml:trace>
  <inkml:trace contextRef="#ctx0" brushRef="#br0" timeOffset="33585.64">19053 11874 403 0,'-5'-1'153'16,"1"0"140"-16,-2-3-68 16,-3 0-20-16,1-3-52 0,-3-2-32 15,-3 3-55 1,1 1-22-16,-3 4-31 0,3 4-8 16,-11 11-7-16,6 7-4 15,-2 11-1-15,2 3-2 16,15-4 1-16,4-3 1 15,15-13 1-15,8-7 2 16,5-6 4-16,0-7 12 0,-1-6 21 16,-6-1 7-16,-6-4 15 15,2-2-9-15,-8 2-13 16,-2 1-8-16,-8 8-15 31,0 6-3-31,-6 16-6 0,-2 8-1 0,-1 6 0 16,1 1-2-16,4-7 0 15,5-4-1-15,13-12-2 16,0-4 1-16,13-9-17 16,-1-6-31-1,6-9-119-15,-5-4-99 0,-4-3 139 16</inkml:trace>
  <inkml:trace contextRef="#ctx0" brushRef="#br0" timeOffset="33981.94">19237 11926 691 0,'-10'17'193'0,"-1"4"144"0,-5 3-90 0,4 4-49 31,2 0-71-31,3 3-24 0,3 0-43 0,2 1-15 31,0 4-28-31,0 0-11 0,0 0-4 0,1 0-2 0,-3-5-1 16,2-1-1 0,0-7 0-16,-2-8 1 0,4-13-3 15,-3 0-1-15,3-22-1 16,0-5 0-16,3-18 3 31,3-6 1-31,7-11 3 0,3-1-1 0,10 2 3 16,2 2 6-16,11 10 20 15,2 3 5-15,1 15 2 32,-8 6-6-32,-4 16-18 0,-10 4-4 0,-3 12-1 15,-3 5-2-15,-7 6 3 31,-6 3 1-31,-10 1 3 16,-3 4 2-16,-15 1-4 16,-7-1-2-16,-7-2-40 15,-8-6-22-15,10-7-63 0,7-7-36 16,15-7-62-16,10-3-76 16,12-9 170-16</inkml:trace>
  <inkml:trace contextRef="#ctx0" brushRef="#br0" timeOffset="34297.29">19529 11951 1539 0,'-8'13'111'0,"0"-1"36"16,1-1-49-16,5 1-67 15,-2-2-23-15,1-3-9 16,3 4-3-16,3-3 1 15,4 2 0-15,9 3 5 16,2-7 17-16,3-2 45 16,-1-5 25-16,2-4 29 15,1-3-3-15,-6-10-27 16,-4 1-21-16,-10-10-28 16,-8 1-10-16,-10 1-15 15,-5 3-5-15,-4 11-11 0,1 2-14 16,5 13-47-1,2 10-43-15,6 5-139 0,5 12 136 16</inkml:trace>
  <inkml:trace contextRef="#ctx0" brushRef="#br0" timeOffset="41667.67">19188 10107 342 0,'-3'-1'39'0,"2"0"40"16,1 1-7-16,0-1-2 16,2 1-2-16,0-4-1 15,1 0-1-15,-3 2-8 16,-3-1-3-16,-1 4-19 16,-1 0-12-16,5 0-15 15,-1-1 5-15,2 1 15 16,8-1 8-16,5-1 18 15,2 1-2-15,11-2-6 16,2-2-4-16,16-1 2 16,1-1-1-16,8-5 7 15,3 1 1-15,-1-1 3 16,7-2 2-16,14 2 1 16,2-3 1-16,0-2-8 0,-2 1-6 15,-15-1-16-15,2 0-7 16,-6 2-18-16,-6 3-14 15,-17 5-98-15,-8 2-112 16,-19 8 120-16</inkml:trace>
  <inkml:trace contextRef="#ctx0" brushRef="#br0" timeOffset="42218.57">19314 10436 304 0,'-15'14'123'0,"-5"-1"96"15,7-6-69-15,0-2-30 0,1-4-61 16,1-1-22-16,3-2-13 15,2-1 6-15,1-1 27 16,2 2 11-16,3 2 19 16,-1-5-1-16,5 3-12 15,4-2-1-15,7 0 1 16,10 0 1-16,14-2 13 16,4-1 1-1,17-5-15-15,1-1-3 0,14-2-32 16,17 0-13-16,14 0-13 15,2 2-9-15,3 3-3 16,-1 1 0-16,-8 4 1 16,-7 2 1-16,-22 2-7 15,-19 1-16-15,-25 1-79 16,-9 2-64-16,-19 3 84 16</inkml:trace>
  <inkml:trace contextRef="#ctx0" brushRef="#br0" timeOffset="42567.76">19221 10693 729 0,'11'3'135'0,"12"-2"134"16,9-1-54-16,16-4-36 15,9 4-27-15,8-3-47 16,8-4-27-16,25 4-47 0,8-3-16 15,5 1-7 1,4 1-4-16,-4 2-34 16,-4-2-53-16,-13 2 47 0</inkml:trace>
  <inkml:trace contextRef="#ctx0" brushRef="#br0" timeOffset="45602.65">19597 9749 516 0,'3'-4'67'0,"0"-1"77"16,-2 4-18-16,-1-1-36 15,-1-3 2-15,-5 5-1 16,0 0 7-16,-4 2 1 15,-1 5-16-15,-2 5-41 16,1-1-21 0,1 1-16-16,3 0-3 0,5-7-2 15,3 2 1 1,4-1 15-16,6-4 6 0,2 4 6 0,2-4-2 16,4 0-13-16,0 2-5 31,-1 3-3-31,-3 4 1 0,-8 1 17 15,-4 1 9-15,-9-2 8 16,-4 0-2-16,-6-1-16 16,-4 2-11-16,1-1-14 0,-1-3-23 0,4-3-54 15,1-3-45-15,9-5-279 16,5-4 249-16</inkml:trace>
  <inkml:trace contextRef="#ctx0" brushRef="#br0" timeOffset="45845.37">19719 9598 1330 0,'-4'9'125'0,"3"1"102"0,6 2-140 15,3 3-25-15,3 5-29 16,-1 5-15-16,0 0 4 15,-1 5-11-15,-3 0-3 16,0 2-2-16,1 0-10 16,0 0-87-16,-1-3-65 15,-1-4-324-15,1-1 274 0</inkml:trace>
  <inkml:trace contextRef="#ctx0" brushRef="#br0" timeOffset="46662.67">19689 9818 1314 0,'12'-3'114'0,"-2"0"47"16,1-1-47-16,-6 1-58 16,-2 0-6-16,-1 1 10 15,1-1-1-15,8-2-7 16,2-3-16-16,11 1-14 15,1 0-4-15,1 3-7 16,2 2-3-16,-8-2-5 0,1 3-1 16,-7 3 1-1,0 2 1-15,-5-1 1 0,-2-1 0 16,-6-2 4-16,-1 0 1 16,0-3 3-16,-6 2-1 15,0 1-9-15,-1 0-2 0,2 5-5 16,-3-2-1-16,3 4 2 15,2 0-1-15,3 2 0 16,3 2 1-16,4-4 0 16,2 1 2-1,9-8 1-15,1 0 0 0,3-2 5 16,2-2 0-16,-3 1 0 16,-4 1 1-16,-6-3-4 15,-3 3 2-15,-8 1 1 16,-1-3 1-16,-6 2-2 15,-2 0-1-15,-2 1-2 16,2-3 0-16,2-1-1 16,3-3 0-16,7 0 0 15,3-1-2-15,6 0-1 16,4-1 1-16,3 0 1 16,3 0 0-16,-1 2-1 0,-1 2-4 15,-4 6 0-15,-5 2 0 16,-4 5 2-16,-1 4 2 15,-5-2 2 1,4 5-1-16,1-7 1 16,2 0 1-16,5-4 1 0,-1-2 0 0,5-1 0 15,-3-5 1-15,-4-6 3 16,4-4 0-16,-14 2 7 16,4 1 5-16,0 3 7 15,-2 8 0 1,4 1-9-16,-5 7-6 15,6 10-10-15,-4 3 0 0,5 8 0 16,-3 1 1-16,-2-2 1 16,4-3 0-16,-7 0 3 15,0-6 0-15,-5 0 4 16,-4-2 0-16,-7-5-1 16,-2-1 0-16,-5-6-27 0,2-4-16 15,5-6-48 1,9-4-47-16,7-6-106 0,0-6-199 15,17 2 252-15</inkml:trace>
  <inkml:trace contextRef="#ctx0" brushRef="#br0" timeOffset="46995.12">20499 9553 1008 0,'0'0'159'15,"0"1"117"-15,-1 3-67 0,-2 2-34 16,2 6-38-16,-1 0-14 15,1 10-49 1,1 5-14 0,0 5-31-16,0-3-16 15,0-4-9-15,3 2-13 16,1-4-48-16,0 1-39 16,3-5-132-16,1-4-188 15,6-5 242-15</inkml:trace>
  <inkml:trace contextRef="#ctx0" brushRef="#br0" timeOffset="47184.85">20688 9695 1730 0,'-1'13'112'16,"-4"-4"72"-16,5-6-133 15,3-1-36-15,2-12-57 16,3 0-32-16,2-11-165 0,-2-2 144 16</inkml:trace>
  <inkml:trace contextRef="#ctx0" brushRef="#br0" timeOffset="47822.46">20863 9426 1433 0,'-2'11'54'16,"-2"3"7"-1,0 11-51-15,0 5 7 0,0 8 5 16,3 3 11-16,2-3 18 16,3-1-2-16,0-7-9 15,1-5-10-15,0-7-18 16,0-5-5-16,0-5-2 15,3-6 0-15,2-6 2 16,4-6 1-16,4-8 5 16,2-1 5-16,-2 0 0 15,-1 4 0-15,-7 8-7 16,-3 7-5-16,-6 9-5 16,0 2-2-16,2 0 0 0,2 1-1 15,7-3 1-15,3-2 2 16,5-4 9-16,0-1 4 15,-1-8 15-15,-7-5 8 16,5 0 17 0,1-2 12-16,-5-7 8 0,4 4-3 15,-7-4-15-15,-4 0-13 16,-1 8-21-16,-5 2-6 0,-6 3-9 16,2 1-3-16,0 0-3 15,2 2 0 1,2-2-1-16,1 0 0 0,8-5 0 15,-5-2 0-15,6-9 2 16,-1-7 1-16,-2-6 0 16,2-2 0-1,-8 0-3-15,0 5-3 0,-3 10-2 16,1 6-2-16,1 15-11 16,-4-1-7-1,2 14-12-15,1 8-1 0,2 12 3 16,3 5 6-16,2 5-5 15,0 3-16-15,-2 2-65 0,4 0-29 16,0-4-144-16,4-5-176 16,-2-9 279-16</inkml:trace>
  <inkml:trace contextRef="#ctx0" brushRef="#br0" timeOffset="48464.48">21149 9541 1818 0,'4'1'76'0,"4"-1"-3"0,0 0-16 0,8-4-29 15,2-5 3-15,5-2 4 16,4-3-6-16,1 2-14 16,-1 2-7-16,2 3-23 15,-3 6-12-15,-7 8-4 16,1 6-1-16,-7 11 19 15,1 3 9-15,-3 5 4 16,-3-3 2-16,0-5 3 16,1-7 2-16,-3-9 6 15,1-7 1 1,0-8 2-16,-5-2 0 0,1-7-7 0,1-1-3 16,-2-1-5-16,4-1-1 15,2 6-4 1,3 4 0-16,4 8-2 0,0 2 1 15,-1 6 1 1,-3 4 1-16,-3-1 2 16,2-2 0-16,5-4 2 15,-3-4 2-15,0-3 1 0,-4-3 1 0,-3-2-1 16,0 0-1 0,2 2-2-16,1 2-1 0,0 5 0 31,1 1-2-31,-1 5-2 15,4 1 1-15,1 4 1 16,-3 0 1-16,4-2 1 16,-3-4 2-16,3-4 0 15,2-5 1-15,3-8 1 16,1-5-2-16,3-9 1 16,2-3 1-16,3-6 1 15,-5-3 2-15,-4-7 17 0,-7-3 9 16,-11 3 11-16,-2 6 12 15,-10 19-13-15,-1 12-9 16,-2 17-18-16,0 11-15 16,11 13-6-16,1 2-4 15,13 6-38-15,7-2-44 0,6 1-121 16,9 7 111-16</inkml:trace>
  <inkml:trace contextRef="#ctx0" brushRef="#br0" timeOffset="49434.57">19693 10090 882 0,'-3'3'122'0,"-2"2"89"0,-1-2-53 15,-2 2-84-15,-2-1-29 16,-3 1-30-16,0 0-6 15,-2 0-5-15,1 0-1 16,7 2-3 0,4 2-2-16,6 3-3 0,6 0 0 0,11 1-1 31,4 0 0-31,12-2 22 0,5 1 11 0,-1-3 7 16,1 4 5-16,-18-4 1 15,-10-2-2-15,-15 2 0 31,-15-1-2-31,-13 1-52 0,-6 1-41 0,-5-3-126 32,2 0-108-32,12-4 157 15</inkml:trace>
  <inkml:trace contextRef="#ctx0" brushRef="#br0" timeOffset="49621.43">19877 9998 1052 0,'-3'26'146'16,"-2"7"197"-16,2 5-272 15,2 4-63-15,-1 1-4 16,5-4-3-16,4-5 3 16,2-7-59-16,1-4-65 0,0-4 70 15</inkml:trace>
  <inkml:trace contextRef="#ctx0" brushRef="#br0" timeOffset="50024.32">19870 10209 1026 0,'12'-12'136'0,"5"2"121"16,-1 2-129-16,6 2-28 15,2 3-27-15,3 1-16 16,-1 1-11-16,-8 3-29 0,-3 2-6 15,-8 1-3 1,-5 3 0-16,-2 0-7 16,-1 6-1-16,1 7-2 15,-1-1-2-15,2 2 4 16,6-6-1-16,2-8 1 0,7 1 1 16,3-9 2-16,4-1 8 15,-2-8 2-15,1-1 2 16,-10-5 5-16,-6 3-5 15,-15-3 3-15,-8-2-2 16,-5 5-6-16,-6-2-4 0,5 7-5 16,2 2-1-16,7 1-4 15,5 4-2-15,9 0-4 16,5 2 0-16,13-3 0 16,4-2 1-16,8-4-18 15,5 4-39-15,3 0-146 16,-5 0-175-16,1 1 207 15</inkml:trace>
  <inkml:trace contextRef="#ctx0" brushRef="#br0" timeOffset="50462.83">20433 10111 957 0,'4'-6'136'31,"1"-1"100"-31,3-2-62 0,3 3-29 0,3-1-24 16,-2 1-20-16,2 2-44 16,0 3-18-16,-5 3-32 15,-1 6-3-15,-6 3-4 16,-2 2 0-16,-5 3-6 16,-1 3-1-16,-4 1 0 0,0-2 1 15,3-1 6 1,2-1-1-16,5-5-2 15,2 1 0-15,9-5-2 16,3-7-4-16,10 0-78 0,7-2-34 16,3-4-186-16,2-2 159 15</inkml:trace>
  <inkml:trace contextRef="#ctx0" brushRef="#br0" timeOffset="50569.63">20812 10090 1124 0,'-1'1'114'0,"1"0"202"0,1-3-400 16,4-3-118-16,3-6 114 15</inkml:trace>
  <inkml:trace contextRef="#ctx0" brushRef="#br0" timeOffset="50933.6">20956 9918 1640 0,'1'15'74'0,"1"5"0"0,0 4-23 31,0 4-41-31,2 0-7 0,1 0-1 0,1-3 0 16,4-3-1-16,2-3 1 15,2-5-1 1,2-3-1-16,1-8-1 15,2-3-1-15,-1-3-2 16,2-4 1-16,3 0-2 16,0 0 3-16,-5 3 2 15,-2 0 2-15,-2 5 4 16,-3 4-1-16,2 5-3 16,0 3 0-16,-1 4-1 15,-1-2-1-15,4-3 0 16,0-3 0-16,7-5 0 15,6-3 0-15,0-2-36 16,8-1-41-16,3-12-140 16,-1 1 121-16</inkml:trace>
  <inkml:trace contextRef="#ctx0" brushRef="#br0" timeOffset="51269.13">20799 10572 1302 0,'12'7'106'0,"-4"-5"70"0,4-3-103 16,-5-5-109-16,-1-1-77 15,-1-2-260-15,-2 3 203 16</inkml:trace>
  <inkml:trace contextRef="#ctx0" brushRef="#br0" timeOffset="51394.2">20995 10876 1891 0,'6'10'69'0,"-2"-4"-30"15,1-4-70-15,-5-3-170 16,0-1-147-16,-2 2 181 15</inkml:trace>
  <inkml:trace contextRef="#ctx0" brushRef="#br0" timeOffset="51535.89">21049 11226 1814 0,'5'12'68'0,"1"-5"-44"0,0-7-75 16,2-8-271-16,1-5 195 15</inkml:trace>
  <inkml:trace contextRef="#ctx0" brushRef="#br0" timeOffset="51646.87">21131 11312 1236 0,'-3'35'252'0,"-1"-2"278"0,-3-5-278 0,7-12-133 31,-1-8-86-31,5-19 88 0,13-12-96 0</inkml:trace>
  <inkml:trace contextRef="#ctx0" brushRef="#br0" timeOffset="62225.11">15830 8343 352 0,'-5'-4'159'16,"-2"-2"121"-1,-2 4-24-15,1 1-29 0,3 0-52 16,-1 1-24-16,4 0-43 15,2 1-10-15,3 1-25 16,4 9-15-16,2 11-22 16,2 4-15-16,1 16-16 15,-4-2-2-15,3 4-5 16,0 3-4-16,-5-3-13 16,-1-1 0-16,-4-5 4 15,-1-7 4-15,-5-9 14 16,-2-2 1-16,-7-11 0 15,0-2 0-15,4-4-1 16,9-3-1-16,-8-7-1 16,9-1-1-16,17-7-1 15,-3-3 0-15,19 1 1 0,2-2 10 16,-9 7 12-16,5 4 5 16,-8 4 4-16,-1 5-6 15,-3 4-7-15,-6 1-4 16,-6 4-1-16,-3 1 0 0,-9 5-5 15,-6 1 0 1,-5 1-4-16,-6 0-9 0,2-3-42 16,-1-2-27-16,2-8-97 15,3-5-100-15,8-16 155 16</inkml:trace>
  <inkml:trace contextRef="#ctx0" brushRef="#br0" timeOffset="62633.4">16105 8415 1178 0,'8'-12'128'0,"-1"-1"101"15,2 1-18-15,-1 3-29 16,1 5-40-16,1 10-56 16,0 6-28-16,-1 16-46 15,-1 6-6-15,-1 10-8 0,-1 7-3 16,0 5-27-16,0 3-21 15,1-3-13-15,-3-6-3 16,1-13 35-16,-1-7 20 16,-2-17 18-16,-2-11 5 15,3-8 1 1,-3-15 1-16,3-11 8 0,2-3 4 0,4 4 8 16,5 4 1-16,3 9-11 15,5 6-6-15,-1 9-13 16,-2 4-2-16,-1 7 0 15,0 4 0-15,-6 4 2 16,-2 3 1-16,-10 4 4 31,-7 0 1-31,-13-1 0 0,-7 3-2 0,-12-3-17 16,-4-4-20-16,5-7-59 16,4-7-43-16,13-11-182 15,9-7 181-15</inkml:trace>
  <inkml:trace contextRef="#ctx0" brushRef="#br0" timeOffset="62885.47">16620 8594 989 0,'7'-5'154'15,"-4"1"68"-15,-10 3 4 0,-8 1-27 16,-12 7-62-16,-4 4-26 16,1 11-51-16,2 3-18 0,8 9-29 15,6 2-10-15,11-2-8 16,3-1-2-16,10-7-1 16,5-4 2-16,3-5-68 15,5-4-67-15,5-4 79 16</inkml:trace>
  <inkml:trace contextRef="#ctx0" brushRef="#br0" timeOffset="63073.94">16800 8755 1435 0,'0'1'64'15,"0"-1"43"-15,0-3-93 16,0-4-79-16,3-3-62 16,4-4 67-16</inkml:trace>
  <inkml:trace contextRef="#ctx0" brushRef="#br0" timeOffset="63515.06">17001 8739 1060 0,'-15'10'117'0,"-1"4"46"0,3 3-52 16,0 5-23-16,8 4-62 16,1 0-17-16,8-2-11 15,4-4-3-15,9-7 2 16,2-6 1-16,5-8 9 15,0-2 11-15,-1-9 15 16,-3 2 20-16,-3 0 18 16,-4-2-1-16,-8 6 10 15,-1-3-11-15,-5 6-15 0,-2 3-11 16,-1 4-26-16,2 7-12 16,2 3-9-16,1 1 0 15,9 1 1-15,7-3 2 16,10-7 0-16,4-5 2 15,0-8 21-15,-2-3 13 16,-5-3 26-16,-4-1 12 16,-8 0 5-16,-5-1-2 0,-7 3-11 15,-2-2-11-15,-7 2-24 16,-5-2-14 0,-13 3-54-16,-3 4-41 0,-12 7-111 15,0 4-83-15,3 0 145 16</inkml:trace>
  <inkml:trace contextRef="#ctx0" brushRef="#br0" timeOffset="63924.71">17413 8763 1273 0,'28'8'88'0,"-7"3"78"15,-2 5-6-15,-14 2-69 16,0 2-6-16,-5-4-65 15,-1-1-3-15,-2-4-6 0,0-6 0 16,3-5 11 0,0-1 14-16,3-6 25 0,3-3 7 15,4-5 5-15,3-2-10 16,5 3-17-16,-1 2-6 16,1 11-20-16,-3 5-5 15,-7 3-14-15,2 4-2 0,-7-1-12 16,5-2-5-1,5 4-6-15,-1-3 0 0,-1-5 11 16,-5-4 6-16,-1-3 9 16,-1-2 3-16,5 1 4 15,-1-3 6-15,9 1 3 16,2 2-2-16,1 1-1 16,-2 6-5-16,-1 7-4 15,-1 1 0-15,7 7-4 16,-2-3 1-16,-1 0-68 15,-2-3-55 1,-2-8-285-16,4-3 230 0</inkml:trace>
  <inkml:trace contextRef="#ctx0" brushRef="#br0" timeOffset="64993.93">16504 7220 307 0,'12'-8'64'0,"4"-3"86"15,2 2 28 1,11-2 11-16,6 1-9 15,14 1-28-15,7-2-12 16,13 4-20-16,3 2-19 16,11 8-46-16,14 1-16 15,11 6-30-15,1-3-4 0,2-4-2 16,0-1 0-16,-9-6 1 16,-3 2-11-16,-22-6-146 15,-18 1 110-15</inkml:trace>
  <inkml:trace contextRef="#ctx0" brushRef="#br0" timeOffset="65592.05">17162 6872 646 0,'5'-4'116'0,"-2"-1"98"15,0-1-17-15,-3 1-67 16,-1-1-28-16,-2 3-42 15,-7 1-19-15,-7 4-21 16,-4 1-6-16,-3 5-9 16,1 1-2-16,5 2-2 15,5 0-1-15,10 0-1 16,6-2 5-16,10 2 10 16,3-1 3-16,12 4 7 0,5 2-3 15,3 0-6-15,-5-1-2 16,-10 0-5-16,-7-1-1 15,-15 1 1-15,-11-1 1 16,-12 2 0-16,-8-4-11 16,-9 2-59-16,3-2-36 15,3-8-137-15,5 1-159 0,13-11 230 16</inkml:trace>
  <inkml:trace contextRef="#ctx0" brushRef="#br0" timeOffset="65796.56">17310 6742 1092 0,'7'0'146'16,"-2"2"44"-16,-2 5-8 16,-6 4-35-16,2 10-75 15,1 5-22-15,0 8-31 16,4 4-9-16,-4 4-17 15,0-4-34-15,0 0-118 16,0-1-131-16,2-8 150 16</inkml:trace>
  <inkml:trace contextRef="#ctx0" brushRef="#br0" timeOffset="66519.21">17300 6898 956 0,'11'-8'132'0,"4"2"86"16,-3 2-22-16,5 4-88 16,3 2-41-16,-1 4-47 15,2 3-9-15,-8 2-7 16,0 2-1-16,-5 2 0 16,-2 1-1-16,-1-2 2 15,1 1 0-15,1-8 0 16,2-2 4-16,7-8 20 15,5-5 5-15,3-7 6 16,3-3 0-16,-15-2-16 16,-4-1-5-16,-13 2-3 15,-16 1-5-15,-1 7-5 16,-8 0-4-16,1 7-4 16,5 4 0-16,6 2-2 15,3 3 0-15,13 0 0 0,3-2 0 16,15-1 1-16,2-2 1 15,17 0 2-15,7 0-1 16,6 3 1 0,2 2 1-16,-9 4 0 0,-7 0 0 15,-12 1 2-15,-7 1-1 16,-12-4 3-16,-3-1 1 16,0-2 0-16,-1-4 0 0,-1-3-2 15,6-2-1-15,-1-9-1 16,2 0-1-16,3 0 0 15,1 1 0-15,5 5-1 16,1 3 0-16,0 5 1 16,-6 2 0-16,-2 4-1 15,-1 2 0-15,1 1 1 16,2 1 1 0,1-5 2-16,0-2 1 0,1-3 15 15,1-4 4 1,-2-3 19-16,-3-2 14 0,-2 0-6 15,-1-1-4-15,4 6-8 16,-2 2-12-16,4 7 2 16,-1 7-2-16,1 7-14 15,4 7-3-15,-10 5-10 16,0 2 0-16,-12 2-5 16,-7-2-11-16,-5-1-16 0,-6-1-23 15,-2-3-87-15,1-2-76 16,4-7 116-16</inkml:trace>
  <inkml:trace contextRef="#ctx0" brushRef="#br0" timeOffset="66802.16">18141 6693 1421 0,'-2'14'109'0,"-4"8"42"15,-1 7 4-15,1 13-54 16,5 6-33-16,-2 2-31 15,3 2-20-15,2-6-68 16,-2-3-60-16,10-1 61 0</inkml:trace>
  <inkml:trace contextRef="#ctx0" brushRef="#br0" timeOffset="70258.78">16771 7459 719 0,'9'4'78'0,"-2"-1"64"16,-2-5 4-16,3-1-10 16,-8-2-30-16,12-4-30 15,3-1-11-15,-1 0-9 16,2 0 0-16,1 6-8 31,3-1-1-31,17 1 2 0,13 1 7 0,26 0 3 31,12 3-8-31,15 2-19 0,5 3-10 16,6-2-21-16,5 3-1 0,-13 0 3 0,-5-1 0 16,-26-1-55-16,-17-1-60 15,-8 0 62-15</inkml:trace>
  <inkml:trace contextRef="#ctx0" brushRef="#br0" timeOffset="71006.53">17843 7608 860 0,'0'8'122'0,"-2"1"52"16,0 0-34-16,-1-3-91 16,0-1-61-16,3-3-104 15,4 0-162-15,3 6 154 16</inkml:trace>
  <inkml:trace contextRef="#ctx0" brushRef="#br0" timeOffset="71147.06">17915 7943 1163 0,'-2'16'69'16,"-1"-4"21"-16,-1-7-45 16,0-7-28-16,3 0-44 15,1-4-96-15,0 2-92 16,2 9 111-1</inkml:trace>
  <inkml:trace contextRef="#ctx0" brushRef="#br0" timeOffset="71258.63">17871 8180 1285 0,'-3'17'133'0,"-4"-4"67"0,2-3-40 0,1-7-78 16,0-3-36-16,1-6-73 15,-1-1 24-15</inkml:trace>
  <inkml:trace contextRef="#ctx0" brushRef="#br0" timeOffset="78082.64">1309 10427 383 0,'4'0'19'0,"-2"-1"4"15,-2 0-17-15,1-2 62 16,-1-1 22-16,4-3 34 15,1-2 15-15,1-3-62 16,5-1-14-16,5-3-22 16,4-2 2-16,12-6 19 15,3-4 11-15,17-3 16 16,5-1-3-16,12-1-15 16,1 2-18-16,-3 0-28 15,5 2-9-15,8 5-13 16,2 5 1-16,-3 8-3 15,-4 5 0-15,-15 13 2 0,-5 6 0 16,-3 11 1-16,0 0 1 16,-2 5 0-16,-2-2-1 15,-2-7-1-15,0-3 0 16,-1-10-3-16,5-3 0 0,13-7 1 16,12-5 11-16,13-1 11 31,1-2 12-31,-2 2 3 0,-5 3-11 0,0 4-11 15,-4 2-7-15,-7 11-3 16,-5 4 3-16,-19 5 0 16,-2 2-1-16,-5-3-1 15,8-3-3-15,11-5-1 16,6-3-2 0,9-8-1-16,-1-2-1 0,2-2-2 15,3 0 0-15,9 1 2 16,-6 1 0-16,-7 8 1 15,-12 6 1-15,-22 13 2 0,0 12 3 16,-17 13 2-16,-6 14 2 16,-9 16-8-16,-4 1-2 31,-1-5-10-31,1-6-4 0,16-15 0 0,11-6-1 16,17-5 4-1,6-7 2-15,4-2 9 0,-1-1 5 0,-3-1 7 31,2 5 2-31,-6 5 3 0,-3 4-3 0,-4 17-1 16,-11 7-3 0,-6 23 0-1,-6 7 2-15,-7 5-3 16,4 5-1-16,2-8-6 16,0-2-4-16,7-10-2 15,4-6 1-15,3-10 0 16,3-5 3-16,4 1 1 15,-2 2 3-15,-12 4 4 16,-6 6 0-16,-22 14 34 16,-14 5 6-16,-19 12 27 15,-10 7 16-15,-9 7 6 0,-2 2-7 16,-15-1-18-16,-3-5-17 16,-3-14-40-16,3-5-2 15,7-15-9-15,0-5 4 16,-22-11 8-16,-10-5 2 15,-12-9 0-15,-14-6-3 16,-10-9-6-16,-3-6-7 0,-27-9-67 16,1-4-84-16,2-2-210 15,-13 4 191-15</inkml:trace>
  <inkml:trace contextRef="#ctx0" brushRef="#br0" timeOffset="78781.89">3960 14680 883 0,'0'-14'167'15,"1"1"191"1,4 2-160-16,-4 6-51 0,0 5-33 0,-2 16-48 31,-6 10-14-31,-2 26-39 16,-3 9-6-16,0 13-5 0,0 5-13 0,0-1-48 15,1-2-20-15,0-7-6 16,4-7 14-16,5-16 47 31,3-8 16-31,11-17 2 0,0-8-1 16,11-11 1-16,8-3 1 0,7-7 5 16,9-4 1-16,16-2-55 15,4-2-66-15,6-3-196 16,-4 2 171-16</inkml:trace>
  <inkml:trace contextRef="#ctx0" brushRef="#br0" timeOffset="79424.42">4530 15143 786 0,'-2'-21'157'0,"-4"-8"151"0,-4-5-52 16,-4-6-65-16,0 2-13 16,-2 12-30-16,-4 7-26 15,3 19-62-15,-1 8-30 16,0 19-50-1,1 13-20-15,6 8-26 16,1 6-2-16,8-8 14 0,3-9 12 16,6-18 26-16,3-13 8 0,3-14 4 15,3-6 7-15,1-14 19 16,3-2 9-16,1-3 16 16,-1 2 1-16,-2 11-4 15,-2 5-5 1,-4 11-13-1,-1 6-7-15,-5 15-12 16,-2 4-8-16,2 13-7 0,-1-4-1 16,3-6 1-1,3-6 4-15,3-15 2 16,3-3 2-16,-3-12 17 16,0-5 5-16,3-8 13 0,3-4 5 15,2 0-1-15,3 2 0 16,-2 11-11-16,-3 6-5 15,-3 17-10-15,-5 13-4 16,2 26-15-16,-4 14-22 0,-1 23-75 16,1 8-17-16,-6 4 1 15,-3 0 23-15,-3-13 73 16,-6-12 20-16,-3-28 31 16,0-15 15-16,-4-26 19 15,3-11 3-15,-6-24-9 16,0-13-13-16,4-25-25 15,3-11-6-15,18-9-4 16,6 0 3-16,11 3 9 16,3 10-3-16,6 15-6 15,5 12-3-15,2 23-7 16,2 11 4-16,-11 17 4 16,-2 8 5-16,-16 18 6 0,-13 8 3 15,-14 19-2-15,-14 5-3 16,-3 6-18-16,0-7-22 15,5-18-61-15,2-12-34 16,8-27-188-16,4-17 178 16</inkml:trace>
  <inkml:trace contextRef="#ctx0" brushRef="#br0" timeOffset="79611">5146 14398 1239 0,'22'-2'159'0,"-3"12"145"15,-4 11-43-15,-6 24-98 16,-4 13-27-16,-5 21-69 16,-5 9-29-16,0 5-19 15,1-4-35-15,3-17-101 16,3-6-101-16,8-15 103 16</inkml:trace>
  <inkml:trace contextRef="#ctx0" brushRef="#br0" timeOffset="80258.33">5177 15052 1385 0,'8'-20'94'15,"3"-1"49"1,2-1 4-16,3 4-25 0,2 1-9 16,2 4-28-16,2 2-19 0,-1 6-26 15,-1 2-10 1,-3 6-10-16,0 5-6 0,-2 11-1 15,-1 4 0-15,-3 8-3 16,2-4 0-16,-2-7-7 16,4-7-3-16,5-9 5 15,4-5 6-15,0-14 34 16,-2-6 11-16,-10-11 1 16,-3-4 2-16,-11 0-20 15,-6 1-1-15,-15 8-4 16,-6 7-7-16,-10 10-15 15,4 4-9-15,8 7-13 16,8 1-9 0,16 0-16-16,11-2-2 0,18-4 4 15,13-4 5-15,12-2 17 16,1 2 4-16,1 6 3 16,-8 5 3-16,-1 14 4 0,-4 4 1 15,-7 14 4-15,-4 8 1 16,-11 9-37-16,-4 8-24 15,-7 8-32-15,-6-3-2 16,-8-5 40-16,-3-14 26 16,-2-21 44-16,0-14 16 0,-1-20 25 15,-3-12 15-15,-1-17 10 16,-1-12-8-16,8-5-15 31,6-5-9-31,10 7-19 0,8 3-7 16,4 7-15-16,6 3-8 0,0 7-7 15,2 5-1-15,6 5 0 16,-4 6-1-16,-3 10 2 16,-5 4-1-16,-8 11 4 31,-1 7 2-31,-12 12-1 0,-7 5-7 0,-17 11-36 31,-11 5-25-31,-11 4-69 0,-7 0-80 16,-18 12 122-16</inkml:trace>
  <inkml:trace contextRef="#ctx0" brushRef="#br0" timeOffset="86557.98">2920 10178 368 0,'-13'-7'74'15,"-2"-1"103"-15,8 3-35 16,0 5 19-16,0 0-14 0,0 6-25 16,1 5-11-1,2 4-21 1,4 5-5-16,6 14-13 0,-1 2-10 16,3 17-23-16,-2 12-10 0,0 15-15 15,7 12-5-15,-4 13-6 16,4 8 0-1,-1 11 1-15,3 2 0 16,2 8-1 0,2 3 1-16,4 5-1 15,-7 0-1-15,-4 2 1 16,-3 1-1-16,-6-4 1 16,-2 6-1-16,0 7 1 15,0 0-1-15,4 3 0 16,1-4-1-16,5-12 0 0,1 0-1 15,6-7 0-15,1-8-1 16,-2-9 1-16,1-5 0 16,-7-17 4-16,0-6-1 15,-7-15 4-15,-2-11 10 16,3-12 11-16,-1-7 8 0,2-9 8 16,-1-2-5-16,-1-4-8 15,0-1-7-15,-3 0-9 16,-1 4-5-16,-2-3-4 15,-3-1-10-15,0-4-62 16,0-8-53-16,-1-9 60 16</inkml:trace>
  <inkml:trace contextRef="#ctx0" brushRef="#br0" timeOffset="87626.98">3353 9414 587 0,'2'0'132'16,"-1"1"148"-16,2 2-30 15,-4 2-42-15,-3 1-19 16,-4 2-44-16,-4 0-17 16,-3-1-37-16,-3 0-19 15,-4-1-25-15,-2-1-7 0,-3 1-3 16,1 0-4-16,-3 1-4 16,3 1-6-16,3 2-13 15,3 3-5-15,3 9-11 16,1 5-4-16,5 17-1 15,2 5 1 1,4 12 3-16,-1 1 3 0,6-5 1 16,6-2 0-16,3-13-3 15,7-7-2-15,5-17-1 16,5-8 0-16,8-14-37 16,4-7-37-16,7-8-138 15,2-4-143-15,2 1 200 16</inkml:trace>
  <inkml:trace contextRef="#ctx0" brushRef="#br0" timeOffset="88024.96">3586 9737 744 0,'0'-4'120'16,"-2"-4"128"-16,0-2-75 15,-3-2-5-15,-3-1-30 16,-4-3-27-1,-1 2-24-15,-3 1-42 0,0 4-10 16,3 15-26-16,-3 4-10 0,6 17-9 16,-1 4 0-16,6 6 2 15,4 2 3 1,5-7 0-16,2-4 0 0,10-10 0 16,0-7 0-16,1-9 4 15,2-6 1-15,-2-10 5 16,1-7 6-16,-4-5 14 15,-1-1 11-15,-7 4 7 16,-1 2 0-16,-3 9-13 16,-2 3-11-16,0 9-15 15,1 7-3-15,2 7-1 16,2 3-1-16,4 0 1 16,2-3-1-16,9-4-6 15,5 0-26-15,3-6-94 0,5-1-114 16,-7-6 126-16</inkml:trace>
  <inkml:trace contextRef="#ctx0" brushRef="#br0" timeOffset="88758.13">3970 9674 944 0,'-6'4'136'0,"-7"4"108"15,-1 1-33 1,-6 5-80-16,-3 1-32 0,2 2-51 15,4 1-19-15,4 5-25 16,4 0-6-16,10 5-5 16,3-1-1-16,12-2 0 31,2-3 2-31,6-6 0 0,5-5 2 16,1-11 1-16,3-4 2 0,-1-13 1 15,2-5 0-15,0-12 3 16,-3-7 1-16,-3-15 1 15,-8-6 1-15,-6-13 1 16,-4-1 1-16,-10-1 0 16,-3 5 1-16,-5 2-1 15,0 6 2-15,2 17 11 16,1 10 11-16,2 29 3 0,1 13 0 16,3 31-13-16,1 12-10 15,3 23-5-15,-1 7-1 16,2 14-3-16,0 4-1 15,2 2 2-15,2-9 1 16,1-26 1-16,-2-10 1 16,1-28 0-1,-5-8-2-15,0-17 6 0,-1-11 1 0,0-14 1 16,0-5-1-16,2-3-6 16,3 4-2-16,4 10-4 15,0 7 0-15,6 14-2 16,0 9-1-16,5 12 1 31,0 2 2-31,0-1 0 0,4-8 1 0,2-13 4 16,4-4 8-16,6-13 12 15,-4-4 5-15,-5-7 11 16,-5 1-3-16,-11-6 4 16,-6-2 4-16,-7 4 9 15,-5-1 3-15,-6 14-2 16,-4 7-10-16,-3 21-27 15,-2 11-10-15,7 16-14 16,0 5-1-16,18-1 1 0,10-5-2 16,16-11 3-1,4-7-1-15,6-9 2 0,-1-4 2 16,0-8-24-16,3-1-30 16,-4-4-142-16,3-2-55 15,-12 4 120-15</inkml:trace>
  <inkml:trace contextRef="#ctx0" brushRef="#br0" timeOffset="89386.54">2949 8466 1268 0,'2'7'83'0,"-1"7"28"16,0 3-7-16,-1 13-37 15,3 4-12-15,-2 13-16 16,6 6-12-16,0 11-17 16,1-2-3-16,-2-2-1 0,2-3-19 15,-2-13-75 1,-2-6-64-16,-4-10 72 0</inkml:trace>
  <inkml:trace contextRef="#ctx0" brushRef="#br0" timeOffset="89779.37">2945 8687 671 0,'-4'-52'119'0,"6"3"119"16,4 5-44-16,13 5-23 15,3 6-17-15,6 7-21 16,3 5-23-16,1 12-51 15,1 5-19-15,-3 10-24 16,-5 9-5-16,-14 12 4 16,-8 7 2-16,-16 11 1 15,-8 3-2-15,-5 0-9 16,-1-4-6-16,7-12-5 16,2-10-4-16,14-15-4 15,4-5 0-15,8-10 0 16,11-1 4-16,9-2 9 15,3 0 5-15,9 4 10 16,4 2-1-16,0 5 1 0,0 4-1 16,-17 5-1-16,-11 8 8 15,-21 9 6-15,-15 7 3 16,-16 8-5-16,-5 1-7 16,-4-3-6-1,3-4-19-15,12-11-71 0,5-9-59 16,10-14-196-16,6-8 181 0</inkml:trace>
  <inkml:trace contextRef="#ctx0" brushRef="#br0" timeOffset="90173.28">3421 8691 412 0,'36'10'124'0,"-2"9"140"16,-6 5-18-16,-11 9-64 15,-6 3-28-15,-10 2-54 16,-5-4-25-16,-4-6-20 15,-3-7-6-15,-2-15-13 16,2-3-9-16,1-14-16 16,3-10-5-16,7-10-8 15,6-6 1-15,10-4 21 16,2 3 14-16,7 8 15 16,6 5 1-16,0 13-19 15,4 5-13-15,0 8-11 0,-3 6-2 16,-9 13 2-16,-7 4 2 15,-9 7 3-15,-4 1-1 16,0-5-5-16,2-5-2 16,5-13-4-16,4-5 0 15,6-9 3-15,2-7 13 16,0-10 21-16,-2-6 8 16,-6-6 6-1,-5 0-6-15,-8 4-12 0,-2 5-4 0,-11 10-7 16,-5 4-7-16,-15 10-59 15,-5 5-56-15,-11 11-165 16,4 4 143-16</inkml:trace>
  <inkml:trace contextRef="#ctx0" brushRef="#br0" timeOffset="90534.86">4021 8684 676 0,'20'15'107'0,"-4"2"104"16,-6-1-26-16,-4 0-63 0,-5-3-23 16,0-6-28-16,-1-2-4 15,-1-10-9-15,-2-2-3 16,0-5-27-16,0-1-3 16,0 4 2-16,1 1 0 15,2 8-4-15,2 0-8 16,2 9-14-16,4 5-1 15,4 8-2-15,8 1-1 16,6-4-1-16,7-2 1 16,6-14-1-1,1-5 11-15,-1-8 26 0,-3-5 16 0,-8-1 26 16,-10 0 5-16,-10 4 5 16,-4 1-9-16,-12 1-19 15,-5-1-16-15,-6-3-31 16,-6 0-36-16,3-1-97 15,3 1-66-15,13 1 86 16</inkml:trace>
  <inkml:trace contextRef="#ctx0" brushRef="#br0" timeOffset="90785.75">4578 8577 750 0,'5'11'177'0,"-13"4"155"16,-8 1-53-16,-14 6-98 0,-2 0-56 15,4 2-60-15,4-1-27 16,10-2-30 0,7-3-6-16,11-1-7 0,7-2-3 15,11 1 2-15,6 1 4 16,11 1 5-16,0 4 3 16,-7 4 4-1,-6 6 0-15,-18 3 3 0,-8 3 1 0,-24 10-8 16,-9 0-35-1,-8 3-204-15,-1-5 156 0</inkml:trace>
  <inkml:trace contextRef="#ctx0" brushRef="#br0" timeOffset="91257.14">4758 8892 613 0,'12'3'136'0,"1"-3"114"16,-2-3-15-16,3-8-51 16,0-6-32-1,0-9-32-15,4-3-17 0,-5-2-18 16,-1 3-3-16,-9 7 2 16,-2 4-9-16,-6 12-24 15,-7 5-11-15,-6 15-27 0,-2 5-8 16,0 8-6-16,1 4-2 15,5-2-2 1,6-3-1-16,13-4-3 0,1-4 0 16,13-4 0-16,2-3 3 15,4-5 3-15,3-1 2 16,-1-1 2-16,-2 0 1 16,-7 1 1-16,-3 0 2 0,-9 1 4 15,-5-2 2-15,-7-1 1 16,-3-1 0-16,-2-3-4 31,-2 0-3-31,7-3-6 0,4-5-5 0,11-4-4 16,8-4-1-16,19-9 1 15,9-4 2-15,8-4 5 16,-1-3 1-16,-6 2 2 16,-6 3 0-1,-6 5-36-15,-3 2-5 0,-8 2 17 16</inkml:trace>
  <inkml:trace contextRef="#ctx0" brushRef="#br0" timeOffset="114358.32">18586 11049 900 0,'18'-16'151'0,"-1"0"161"16,-4 5-166-16,-3 0-65 16,-1 3-30-16,-4 3-20 0,-3 0 4 15,-2 0 15 1,-4 0 4-16,-8 2-3 0,-2 4-7 16,-17 12-23-16,-10 5-11 15,-24 12-10-15,-14 0-2 16,-6 4-14-16,-6 4-13 15,-16-2-16 1,-7 3-2-16,-9 0 15 0,-14 0 11 0,-5 4 19 16,4 1 2-16,-29 3 2 31,4 1-1-31,0-2-1 16,-13-1-14-16,11-6-1 15,-7-4 0-15,-4-4 6 0,14-2 20 16,-19-2 13-16,10-2 2 0,-6-4-1 31,-6-1-7-31,17-4-10 16,-12-2-5-16,18-2-3 15,-4-2 0-15,2-2 0 0,8-3 1 16,-6-2 2-16,7-3 2 16,12-1-1-16,-7-1 11 15,7 0 31-15,4 2 8 16,-18 4 42-16,6 4 7 15,-1 5 0-15,-9-2-1 16,6 2-25-16,4-2-17 0,-14-5-25 16,15-1-9-16,-7-6-14 15,-6-4-2-15,23-3-4 16,-1 0-2-16,2 0-2 16,12 1-2-16,7 2 4 15,-9 3 1-15,18-2 0 16,4 1-2-16,10 0-3 15,10 0-1-15,13 0 0 16,2 0 1-16,4 2-2 16,6-2 0-16,16 1-4 15,7-1 0-15,13 2-45 16,4 1-34-16,2 0-115 16,4 1-128-16,3-7 186 0</inkml:trace>
  <inkml:trace contextRef="#ctx0" brushRef="#br0" timeOffset="114724.03">10192 11694 1445 0,'0'0'38'0,"-5"-1"-27"15,-1 1-2-15,-4 0-2 16,1-1-4-16,6 1 24 16,-1-2 9-16,3-1 8 15,0 1 2-15,1 2-26 16,0 0-10-16,-2 5-11 16,1 6 0-16,-6 7 1 15,-3 4 3-15,-5 4 16 16,-4 1 7-16,2 2 15 15,-1 0 2-15,8 2-12 0,3 1-6 16,8-8-15-16,6-2-4 16,13-9-5-1,8-6 1-15,18-9-36 0,6-8-45 16,16-18-145-16,2-12-176 0,3-14 218 16</inkml:trace>
  <inkml:trace contextRef="#ctx0" brushRef="#br0" timeOffset="115549.83">7815 11104 960 0,'0'3'81'0,"0"-2"65"16,0-1-4-16,0 1-7 15,0-1-4-15,-2 0-29 16,-3 3-27-16,-5-2-41 16,-5 4-15-16,-3 7-13 15,-4 2-4-15,-4 4-2 16,4-1-1-16,6-1 0 15,5-2-2-15,15-1-2 16,3-2-1-16,9-2 1 0,4-2 3 16,4-1 12-16,3 0 8 15,2-1 13 1,-5 0 0-16,4 2-4 0,-9 3-4 16,-13 5 0-16,-6 4-1 15,-16 8 0-15,-5 4-5 16,-7 5-22-16,-3-5-35 15,0 2-104-15,-11-9-94 16,10-9 121-16</inkml:trace>
  <inkml:trace contextRef="#ctx0" brushRef="#br0" timeOffset="115759.14">7943 10792 1033 0,'17'-14'120'0,"-3"8"94"16,-2 8-37-16,-9 20-62 16,-4 9-28-16,-4 20-46 15,-2 10-12 1,1 8-20-16,3 2-3 0,4-6-36 0,3-4-12 16</inkml:trace>
  <inkml:trace contextRef="#ctx0" brushRef="#br0" timeOffset="116566.66">7873 11227 807 0,'15'-12'168'15,"2"-1"157"-15,6-3-113 16,4 1-18-16,9 2-56 31,3-2-26-31,6 0-57 0,-7-2-19 0,-6 4-19 16,-2 1-5-16,-16 8-4 31,-2 7 1-31,-11 12-2 0,-5 3 0 0,-5 12-1 16,-1 5-1-16,-1 8-2 15,2-2 0-15,4-8-3 16,5-8 0-16,14-15-1 0,2-9 6 15,3-12 27-15,3-7 6 16,-4-14 4 0,1-1-4-16,-1-6-23 0,-4 0-4 31,-6 3 5-31,-4 0-5 0,-9 9 6 0,-4 2-1 31,-5 11-11-31,-2 8 0 0,0 12-10 0,1 7-2 16,4 7 1-1,2 0-1-15,10-5 2 16,4-1-1-16,12-8 1 16,4-3 0-16,7-3 4 15,6-3 1-15,2-1 0 16,2 2 0-16,2-1 0 16,-7 2 2-16,-9 1 2 15,-7 1 0-15,-15 4 1 16,-3 1-2-16,-7-2-11 15,2 0-5-15,2-3-4 16,3-2-1-16,6-4 9 16,5-1 3-16,14-2 0 0,1-2 2 15,7 0 1 1,4-3 1-16,-5 0 2 0,1 2 0 16,-6 3 2-16,-4 3 2 15,-9 2 2-15,-11 3 3 16,4 0 0-16,-12 5 0 0,-2 2-4 15,-1 5-2 1,2 2-3-16,1 2-2 0,2 4 1 16,3-1-1-16,1 4 1 15,1 1 6 1,3 4 6-16,1 3 1 0,2 6 2 16,-2 5-5-16,-2 4-3 15,-3 4 0-15,-9-1 3 16,-6-2 0-16,-11-5 4 15,-5-3-28-15,-4-13-114 16,-8-6-97-16,2-16 106 16</inkml:trace>
  <inkml:trace contextRef="#ctx0" brushRef="#br0" timeOffset="116783.93">8961 10968 950 0,'37'1'185'0,"-12"7"200"16,-9 5-139-16,-12 13-70 15,-8 6-42-15,-2 7-60 16,-9 2-21-16,0-7-34 16,10-3-7-16,-3-13-32 15,8-5-36-15,8-11-114 16,1-1-205-16,12-4 216 15</inkml:trace>
  <inkml:trace contextRef="#ctx0" brushRef="#br0" timeOffset="117055.14">9166 10844 1157 0,'-3'4'122'0,"1"4"105"0,0 2-43 16,5-2-35-16,2-2-23 15,13-6-29 1,3-3-12-16,14-5-6 0,10 1-11 16,1 1-24-1,6 3-12-15,-13 7-19 0,-10 5-3 0,-13 13-4 16,-9 8-4-16,-10 13 0 16,-9 7 2-1,-6 4-1 1,-7-1 4-16,0-9-49 0,3-3-35 15,6-14-93-15,8-4-75 0,12-15 138 16</inkml:trace>
  <inkml:trace contextRef="#ctx0" brushRef="#br0" timeOffset="117196.24">9600 11042 1270 0,'3'13'163'0,"-4"2"93"16,-7 3-98-16,-5-2-53 15,-2-8-98 1,3-4-82-16,7-16 45 0</inkml:trace>
  <inkml:trace contextRef="#ctx0" brushRef="#br0" timeOffset="117794.37">9906 10548 1014 0,'-2'26'102'0,"0"6"110"16,-6 5-46-16,1 13-1 16,-2 3-40-16,0 10-69 15,-7 3-22-15,4-1-22 16,-1-7-4-16,6-11-5 15,6-10-4-15,2-21-5 16,10-6-5-16,-2-19-2 16,3-10 2-16,6-5 3 0,-3-7 3 15,3 4 14 1,0 5 6-16,-1 10-1 16,-2 10 2-16,-5 12-10 0,-1 7-4 15,-2 8 2-15,0-5 0 16,1-6-1-16,1-3 0 15,4-12-1-15,-1-6 13 0,2-8 26 16,2-5 7-16,-5-12 42 16,2 0-1-16,-4-9-17 15,1-4-3 1,-2-2-24-16,0 0-6 0,-1 4 15 16,0 4-9-16,-4 7-7 15,-1 4-8-15,-2 6-21 16,-1 4 0-16,1 10-9 15,0-1 0-15,5 3-3 16,0 0 1-16,1 0 2 16,1 2-1-16,-1 2 0 0,-2 3-1 15,-2 13 1 1,-2 6-1-16,-5 18 1 0,-4 7-1 16,-3 8 0-16,1 6 2 15,2 0 1-15,2-4-3 0,5-6-67 16,4-8-41-16,5-15-133 15,1-8-105-15,8-10 199 16</inkml:trace>
  <inkml:trace contextRef="#ctx0" brushRef="#br0" timeOffset="117998.69">10037 10787 875 0,'3'5'187'15,"3"0"227"-15,7 1-248 16,3-2-7-16,4-2-64 16,4-3-25-16,5-4-41 0,-2-1-2 15,6-3-103-15,1 0-74 16,-4 1-229-16,-2 3 185 16</inkml:trace>
  <inkml:trace contextRef="#ctx0" brushRef="#br0" timeOffset="118532.26">10382 10830 375 0,'1'31'171'15,"-1"0"175"-15,-2-1-28 16,0-6-76-16,-6-6-32 0,1-8-48 16,-2-7-35-16,0-10-45 15,5-5-20-15,1-14-35 16,2-4 2-16,4-5-15 31,7 0-7-31,4 8-1 0,7 4 1 0,-1 12-1 16,-3 6 0-16,-2 9-6 15,-1 5-1 1,-5 6-1 0,-3 3 1-16,0-3 2 15,1-2 0-15,2-8-12 16,2-5-4-16,0-10 0 16,1-3 0-16,-2-5 15 15,1 1 2-15,-2 2 2 0,-1-1 0 16,4 6-1-16,-1 1 1 15,2 7 4-15,2 6-1 16,-1 5 1-16,1 6-4 16,0-1-3-16,-2-2-1 15,3-6 2-15,0-4-1 16,7-8 2-16,1-5 3 0,1-8 32 16,-2-6 17-16,-3-9 27 15,-2-7 9-15,-3-13-10 16,1-1-4-16,-3-9-16 15,2 7-6-15,-5 11-9 16,0 11-10-16,-8 23-13 16,-2 11-8-16,-8 27-16 15,-5 15-5-15,-3 31 1 16,-2 11 1-16,8 9 1 16,4 2 0-16,11-12-1 15,10-9-2-15,13-14-54 16,5-10-29-16,12-23-89 0,5-5-63 15,5-27 139-15</inkml:trace>
  <inkml:trace contextRef="#ctx0" brushRef="#br0" timeOffset="152694.44">8845 12505 512 0,'5'1'114'16,"-4"-1"129"-16,0-3-34 15,-1 0-7-15,-2 3-22 0,-4 3-31 16,-2 0-18-16,-6 0-33 16,-2 3-16-16,-4-1-31 31,-1 4-15-31,0 1-26 0,-1 1-5 0,3 4-4 15,1 2-1-15,7 0-3 16,3 0 0-16,8-2-3 16,3-2-1-16,12-3 0 15,3-1 1-15,8-3 8 16,5 0 4-16,5 2 10 16,-1 1 5-1,-10 4-4-15,-6 4 13 0,-19 4 15 16,-7 5-2-16,-17 4 1 15,-6 1-12-15,-5-1-33 0,0-4-32 32,3-3-86-32,2-4-76 0,7-9 97 15</inkml:trace>
  <inkml:trace contextRef="#ctx0" brushRef="#br0" timeOffset="152916.62">9030 12153 2060 0,'-7'14'41'0,"4"42"23"16,-2 9-15-16,0 6-18 15,-3 4-15-15,4-6-6 16,4-3-55-16,5-2-30 15,6-3-124 1,-1-2-90-16,1-11 165 0</inkml:trace>
  <inkml:trace contextRef="#ctx0" brushRef="#br0" timeOffset="153712.72">8918 12688 1265 0,'7'-5'118'0,"3"-1"90"16,-2-2-1-16,13-4-39 16,0 0-19-16,5-2-47 15,5-1-24-15,-1 3-33 16,2 1-16-16,-7 4-19 16,-5 3-3-16,-6 5-3 15,-3 3-1-15,-6 8 0 16,-4 5 1-16,-1 8-1 0,-3 1 1 15,1 2-1 1,1-2-1-16,4-7-2 0,4-5-1 16,5-12 1-16,4-5 0 15,3-11 9-15,5-4 0 16,0-7 11-16,0-1 2 16,-7 2-9-16,-3-2 8 0,-13 8-6 15,-8 1-1 1,-10 6 2-16,-4 2-7 0,0 4-10 15,1 3 1-15,9 2-3 16,9 0-3-16,-3 0-2 16,12 0-3-16,10 1-1 15,6 2 2-15,13 3 7 16,5 1 1-16,4 2 2 16,-4 0 0-16,-7-1 3 15,-10 1 1-15,-8-3 3 16,-8 0 0-16,-7-3-1 15,-4-1-1-15,-2-3-5 16,1-3 0-16,3-4-6 16,1 0-1-16,6 1 4 0,3 0-2 15,8 3 3-15,6-1 1 16,3 2-1-16,5-2 2 16,-1-3 0-16,-2-2 3 0,-7-3 3 15,-3-1 2 1,-12-1 0-1,-3-1 4-15,-8 1 8 0,-2 1 1 0,-2 6 4 16,2 7-9 0,3 10-8-16,1 9 2 0,6 12-4 15,7 6-1-15,7 7-4 16,6 1-4 0,9 6-2-16,-3 2 5 15,0-4 1-15,-10-1 3 0,-20-11 5 16,-9 1 2-16,-24-6 2 15,-9-2-15-15,-4-5-42 16,0-5-38-16,6-15-114 16,3-7-45-16,12-13-331 15,9-5 333-15</inkml:trace>
  <inkml:trace contextRef="#ctx0" brushRef="#br0" timeOffset="154124.6">10005 12329 1052 0,'4'-3'158'0,"0"3"138"15,0 3-32-15,1 12-80 0,2 5-32 16,-2 8-51-16,1 5-27 16,-2 5-39-16,-2 0-10 15,-2 4-19-15,-2-2-10 16,-2 0-63-16,0-4-46 16,0-4-176-16,2-4 157 0</inkml:trace>
  <inkml:trace contextRef="#ctx0" brushRef="#br0" timeOffset="154503.84">10472 12596 682 0,'-2'2'215'0,"2"7"-121"0,1 1 198 16,2 7-207-16,1 2-25 15,-4 7-1-15,-1 5-21 0,-4 5-52 16,0 0-45-16,-1 1-231 16,-2-4 185-16</inkml:trace>
  <inkml:trace contextRef="#ctx0" brushRef="#br0" timeOffset="154852.44">10930 12427 1070 0,'0'0'177'16,"-5"4"188"-16,-5 5-130 16,-8 4-64-16,-5 3-48 15,1 4-71-15,-1-1-18 16,5 0-32 0,0 0-4-16,9-5-5 0,8-2-2 0,9-5-2 15,5-1 1-15,8-1 11 16,2 2 7-16,2 4 10 15,1 3 4 1,-6 5 0-16,-5 3-3 0,-16 5-2 16,-9 3-9-1,-12 0-70-15,-7-1-65 0,0-11-348 16,2 2 284-16</inkml:trace>
  <inkml:trace contextRef="#ctx0" brushRef="#br0" timeOffset="155039.42">10962 12132 1329 0,'38'-21'180'0,"0"5"136"15,-6 19-112-15,-11 11-40 16,-12 21-61 0,-10 8-23-16,-9 20-43 0,-5 3-15 15,-4 4-2-15,4-3-37 0,5-14-132 31,8-5-116-31,7-15 124 0</inkml:trace>
  <inkml:trace contextRef="#ctx0" brushRef="#br0" timeOffset="155545.32">11012 12509 1021 0,'-3'-10'144'0,"0"3"126"16,2 3-43-16,5 0-49 15,4 1-28-15,12-2-38 16,4-3-14-16,11 1-23 16,3-3-11-16,2 0-23 15,-5 5-7-15,-10 3-16 16,-4 5-7-16,-11 4-2 16,-2 6 1-16,-8 6 3 0,-3 0 1 15,0 4-2-15,-4-5-4 16,7-6-8-16,3-3 2 15,3-9 9-15,4-6 10 16,0-11 6-16,1-3-3 16,1-1-7-16,-3 0-6 15,-3 4-8-15,0 2 1 0,-6 2-1 16,0 4-2-16,-1 5 2 16,-2 4-2-16,2 5-2 15,1 0-2-15,4 2-1 16,1-2 2-16,8 0-2 15,4-3 2-15,8 0-2 16,3-3 3-16,5 0-1 16,-1 3 2-16,-7 2 0 15,-3 2 0-15,-11 7-5 16,-7-1-2-16,-7 5-4 16,-3-2-5-16,1-7-16 15,5 0-11-15,6-9-37 16,5-8-24-16,7-7-42 15,4-2-50-15,4-3-217 0,1 3 244 16</inkml:trace>
  <inkml:trace contextRef="#ctx0" brushRef="#br0" timeOffset="155914.41">11723 12413 1074 0,'-7'12'124'0,"2"-2"103"15,-2-3-47-15,1-4-73 16,-1-3-23-16,2-2-43 15,1-2-19-15,3-2-18 16,1 2-3-16,4 3 0 16,-2 1 0-1,1 5 17-15,-1-1 15 0,-2 2 26 16,-1 3 23-16,1 4 9 16,0 1 1-16,4 3-9 15,0 1-19-15,0 1-21 16,-4 0-11-1,0 0-15-15,-1 1-4 0,-3 2-5 16,3 3-5-16,-2 2-3 16,-3-1-2-16,1 1-7 15,-1-3-1-15,-1-4 0 0,1-1 4 16,-1-4 6-16,0-3-1 16,0-4-8-16,-4-4-12 15,-1-4-34 1,-4-2-41-16,-4-2-101 15,-1-4-181-15,-2-3 215 0</inkml:trace>
  <inkml:trace contextRef="#ctx0" brushRef="#br0" timeOffset="156320.32">12020 12233 1576 0,'4'-1'114'0,"-4"0"69"0,2 0 0 15,4 2-30-15,10 3-19 16,3 5-49-16,2 1-16 15,0 5-36-15,-3 2-10 16,-4 7-18-16,-6 2-3 0,-9 4-2 31,-7 4-14-31,-10 1-38 0,-6 1-20 0,-4 1-8 32,-5-1 11-32,-1 1 42 0,10-2 19 0,11-7 11 15,14-4 7-15,22-9 17 16,5-4 1-16,10-11 2 15,3-4-5-15,3-14-27 16,2-5-38-16,9-4-119 16,9-1 99-16</inkml:trace>
  <inkml:trace contextRef="#ctx0" brushRef="#br0" timeOffset="156623.01">12772 12402 1592 0,'-5'13'81'16,"1"3"87"-16,6-3-167 16,4 1 6-16,3-1-76 15,2-4-96-15,12-2 97 0</inkml:trace>
  <inkml:trace contextRef="#ctx0" brushRef="#br0" timeOffset="156784.21">13171 12522 1719 0,'15'5'125'16,"2"-3"77"-16,-5-5-116 0,-4-5-75 15,-5-2-61-15,-2-11-214 16,7-6-257-16,13-10 287 15</inkml:trace>
  <inkml:trace contextRef="#ctx0" brushRef="#br0" timeOffset="156884.92">13462 12427 1565 0,'8'31'149'0,"0"-3"67"16,-6-4-62-16,-2-8-180 15,-4-11-125-15,9-10 87 16</inkml:trace>
  <inkml:trace contextRef="#ctx0" brushRef="#br0" timeOffset="157320.41">14231 12274 1263 0,'-13'13'179'15,"-6"3"169"1,-16 2-231-16,-7 2-26 0,-7 2-74 16,2 3-22-16,11-1-10 0,9-1-2 15,17-3-5-15,9-6 7 16,20-2 1 0,8-1-2-16,23 0 45 0,5 0 21 15,0 1 37-15,-5 3 13 16,-21-2-25-16,-12 3-15 15,-19 3-31-15,-10 2-26 0,-29 6-108 16,-11 0-88-16,-13 1 93 16</inkml:trace>
  <inkml:trace contextRef="#ctx0" brushRef="#br0" timeOffset="157526.51">14304 11990 1530 0,'32'-7'148'0,"-2"11"99"16,-5 9-64-16,-9 19-65 16,-6 10-36-16,-7 12-41 0,-2 7-11 15,-3 5-16 1,0-1-14-16,2-5-114 0,4-5-115 15,7-6 123-15</inkml:trace>
  <inkml:trace contextRef="#ctx0" brushRef="#br0" timeOffset="158224.35">14277 12486 1360 0,'19'-20'176'15,"3"-1"127"-15,13 2-95 16,7 0-22-16,5 1-56 16,8 1-29-16,-5 3-43 15,-3 4-11-15,-11 9-22 16,-11 3-7-16,-11 13-4 16,-5 5-6-16,-16 9-3 15,-2 5-1-15,-8 1-5 16,1 0-2-16,2-5 3 15,7-4 0-15,9-12 0 0,4-7 2 16,11-12 4-16,0-7 4 16,12-11 20-16,-4-2 7 15,-1-5 2-15,-3 1 1 16,-8 9-11-16,-4 2-5 0,-11 9-6 16,-3 6-4-16,-7 4-7 15,-4 6-6-15,0 5-8 16,0-2-3-1,7-1-4-15,4-4-1 0,8-3 4 16,9-1 0-16,11-5 5 16,3 0 3-16,14-4 3 15,-2 1 0 1,4 4 1-16,0 2 1 0,-9 9-2 16,-7 4 0-16,-10 9 0 15,-8 2-1-15,-7 2-3 16,-2-1-2-16,1-6-1 15,-3-3 2-15,4-9 4 0,2-5 1 16,8-7 2-16,9-8 5 16,10-10 18-16,3-4 5 15,1-5 12-15,1 4 6 16,-10 9 2-16,1 5 3 16,-6 17-8-16,-4 9-8 0,-8 12-17 31,-6 10-7-31,-8 14-6 0,-9 6 0 0,-2 13-6 15,-5 1-1-15,-3-2-22 16,-4-4-14-16,-11-14-43 16,1-8-35-16,-4-12-107 15,1-6-64-15,3-12 152 16</inkml:trace>
  <inkml:trace contextRef="#ctx0" brushRef="#br0" timeOffset="158667.48">15689 12061 1767 0,'-6'14'166'0,"-4"5"105"0,-6 12-152 16,-8 9-28-16,-8 20-65 16,-1 8-12-16,-4 14-17 0,4 1-19 15,7-10-42 1,10-9-9-16,22-20-5 15,9-11 17 1,17-18 44-16,1-8 22 16,1-12 48-16,3-4 18 15,-6-9 33-15,-2-1 3 16,-15-2-8-16,-11-4-6 0,-18 4-25 16,-11-1-17-16,-13 2-44 15,-1 7-26-15,-6 9-61 16,-2 3-36-16,9 5-110 15,5-1-160-15,27-8 226 16</inkml:trace>
  <inkml:trace contextRef="#ctx0" brushRef="#br0" timeOffset="159049.88">15993 12122 1913 0,'2'-4'135'0,"2"2"75"0,-2 4-26 16,-6 9-72-16,-2 4-14 16,-6 13-40-16,-2 4-19 15,-5 10-22-15,-6 0-8 16,-2-1-9-16,3-2-2 16,16-11-7-16,10-1-4 0,10-13-4 15,9-5-7-15,-4-9-32 16,3-3-24-1,3-8-82-15,-2 0-62 0,3-6-143 16,2-5-88-16,-1 0-1 16,-2-4 79-16,-7 6 332 15,-6 6 184-15,-7 7 219 16,-4 5 49-16,-7 11-55 16,1 6-32-16,2 14-74 15,-1 3-50-15,6 4-89 16,-2 4-36-16,-1 0-52 0,3 2-9 15,-3-1-69 1,1-4-31-16,7-2 46 16</inkml:trace>
  <inkml:trace contextRef="#ctx0" brushRef="#br0" timeOffset="209182.91">16537 13937 1018 0,'5'4'122'15,"1"1"84"1,6 2-90 0,-2 2-28-16,0 3-34 15,-3 7 1-15,-6 12 1 16,-2 11 2-16,-8 20-5 15,-4 10-6-15,-4 23-23 16,-2 13-11-16,4 32-13 16,1 14-6-16,7 36 0 15,2 16 1-15,1 27 4 16,2 9 1-16,2 6 0 16,5 0 5-16,4-27 23 15,6-16 3-15,5-30 16 16,4-20-6-16,7-25-24 0,-1-12-20 15,2-29-60-15,1-10-71 16,-5-28-285-16,-7-9 259 16</inkml:trace>
  <inkml:trace contextRef="#ctx0" brushRef="#br0" timeOffset="210261.13">16700 13733 626 0,'-15'-26'145'0,"-5"6"147"0,3 6-40 16,1 8-44-16,-1 6-30 15,6 5-56-15,2 1-24 16,8 2-51-16,2 0-18 15,10 1-14-15,6 0-1 16,15 2 1-16,9-1 8 0,18-1 10 16,7-3 2-1,22-3 0-15,15-3-4 0,17-1-9 16,18 4-6-16,27 1 5 16,-3 5-12-16,27 0-3 15,-1-4 3-15,1 2 5 16,6-5 13-16,-16 1-2 15,10 2 11-15,-19-2-14 16,-4 1-2-16,-3 0 4 16,-19-5-7-16,-10 0 0 15,-7 2 0-15,-27-2-9 16,-9 3-2-16,-27 3 0 16,-17-3-1-16,-17 4 4 15,-3 0 0-15,-7-2-2 16,-2 0-1-16,-3 1 0 15,-2-1 0-15,-3 0-1 0,-1 1 0 16,-3 2 6-16,1-1 5 16,0 3 11-16,-1 2 3 15,-1 9-5-15,-3 8-5 16,-2 20-13-16,1 15-6 16,-1 24-3-16,2 11-1 15,1 34 1-15,-2 7-1 0,6 25 1 16,1 15 0-16,4 10 0 15,1 13 2-15,-3 6 2 16,-2-2 2-16,-3-4 5 16,-2-8-1-16,1-11 3 15,0-10 0-15,-2-16-2 16,-1-12 3-16,-2-21 2 16,-2-10-5-16,-10-19-1 15,-2-8-1-15,-5-12-6 16,-6-10 7-16,-6-20 2 15,-2-9 3-15,-7-13-5 16,-7-3-2-16,-11-9 2 16,-7-1-9-16,-16-6 3 15,-9-3 1-15,-6-1-7 0,-11-4 0 16,-16-5-6-16,-7-1-1 16,-32-2 3-16,-1 5 2 15,-8 1 9-15,-11 3 2 16,9 2 1-16,-15-1 0 15,1 0-2-15,-9-2 5 16,-4-6 6-16,2 1-1 0,-5-4-15 31,11 0-12-31,5 2-27 0,25-3-16 0,33 6-28 16,15 2-27-16,40-2-116 16,14 1-91-16,35-8 173 15</inkml:trace>
  <inkml:trace contextRef="#ctx0" brushRef="#br0" timeOffset="210679.04">18731 17587 1629 0,'-29'13'192'0,"5"-1"172"15,3-3-158-15,9-4-105 16,3-2-36-16,5-1-48 16,1 2-12-1,3 10-16-15,1 10-4 0,2 22-2 16,-1 11 2-16,4 16 6 31,-4 4 1-31,3-1 1 0,-2-3-7 16,-1-22-53-16,2-4-47 0,-2-22-224 15,0-21 193-15</inkml:trace>
  <inkml:trace contextRef="#ctx0" brushRef="#br0" timeOffset="210962.79">18457 17474 1732 0,'10'9'189'0,"5"0"217"0,17 4-312 0,4 2-30 0,6 5-45 16,-4 3-10-16,6 3-8 16,2 1 0-16,0 0 1 15,1 2 1-15,-5 2 2 16,-5 1 0-16,-15 1 2 16,-7-3 2-1,-15-2 1-15,-7-3 1 0,-9-3-4 16,-7-3-5-1,-12-6-16 1,0-1-15-16,-8-2-45 16,0 0-28-16,7 2-65 15,-4 5-46-15,9 11-217 16,2 4 248-16</inkml:trace>
  <inkml:trace contextRef="#ctx0" brushRef="#br0" timeOffset="211640.96">19270 18076 2314 0,'-1'1'76'0,"-2"-11"-11"16,-2-10-59-16,-6-14-24 16,-10-3-16-16,-3 2-1 15,-5 4 7-15,-4 15 24 16,0 6 8-16,2 12 8 16,5 7-5-16,1 13-27 15,5 6-29-15,8 13-50 16,2-1-15-16,7-1 16 15,3-9 26-15,9-7 56 16,4-3 23-16,5-11 36 16,5-10 7-16,4-20 12 15,4-8 1-15,2-11-8 16,0 2 2-16,-11-1-5 16,-2 6 0-16,-8 12-7 15,-7 7-4-15,-2 14-15 0,-5 6-9 16,0 20-36-16,0 11-19 15,2 18-4-15,3-3 3 16,7-6 29-16,5-9 14 16,13-17 14-16,6-6 3 15,7-19 5-15,1-11 3 0,-1-23-2 16,-2-5-1 0,-4-17-1-16,-1-1 0 0,-7-8 10 15,-5-2 9-15,-9 0 10 16,-7 3-2-16,-7 6-16 15,-3 10-9-15,-2 23-17 16,1 12-2-16,-1 25-8 16,1 12-4-16,2 26-10 15,3 13-8-15,5 19-26 16,6 7-22-16,3 9-61 16,2-4-22-16,1-7-66 15,0-3-94-15,-4-20 192 16</inkml:trace>
  <inkml:trace contextRef="#ctx0" brushRef="#br0" timeOffset="212143.99">19484 17919 2289 0,'7'17'119'0,"6"-2"28"16,4-3-78-1,9-7-66-15,7-3-10 0,10-4-12 16,4-1 0-16,10-1 4 16,-1 2 4-16,-6 0 11 15,-8 2 6-15,-10 1 3 16,-7-1 1-16,-5 0 2 16,0 0 3-16,-11-2 7 15,-1-1 2-15,-12 1-11 16,-6 1-9-16,-8 1-22 15,-5 7-12-15,-4 3-13 16,-6 7-1-16,-2 9-1 16,-2 3 4-16,7 9 17 15,8-6 5-15,14-3 14 16,6-7 2-16,18-9 5 16,6-5 3-16,9-18 10 0,1-1 4 15,0-15-2-15,-2-4 3 16,-5-3-2-16,-2-5 3 15,-9 5 20-15,-6 4 10 16,-4 10 12-16,-4 7 4 16,-5 11-10-16,-1 6-12 0,-1 20-26 15,4 7-19 1,6 16-29-16,5 9-11 0,15 0-41 16,9-6-30-16,13-4-112 15,14-13-215-15,7-18 259 16</inkml:trace>
  <inkml:trace contextRef="#ctx0" brushRef="#br0" timeOffset="214122.96">12509 13633 859 0,'0'2'190'0,"-1"1"246"16,1 0-241-16,2-2-111 16,0 1-17-16,2 0-35 15,-4-1-11-15,-4 0-12 16,3 3-3-16,-1 6-1 15,-2 6 0-15,1 21-1 16,-1 11 0-16,-5 27-5 16,1 19-1-1,-6 30-2-15,-5 9 1 0,-1 26 2 0,-1 2 0 16,-1 2 2 0,0 5 0-16,3-7 1 0,3 2-2 31,3 7 2-31,3-6 0 15,3-11 1-15,3-7 1 16,3-26-1-16,1-12 0 0,1-16 0 16,1-8-3-16,1-8-1 15,1-2-4-15,-3-8-6 16,1-5-3-16,-2-14 1 16,0-3 3-16,0-12 7 15,0-3 2-15,1-9 7 16,0-2 0-16,0-1 0 15,1 0 1-15,-1 5-5 16,1-1 0-16,3 1 1 16,-3 0 1-16,4-1 3 15,-2-3 7-15,2-3 12 16,1-4 4-16,0-2 0 16,-1-1-4-16,5-4-12 15,0 2-5-15,7-1-4 16,0 1-4-16,3 4-1 15,1 4 0-15,-3 3 0 16,2 1 0-16,-2 4 0 0,-1-3 0 16,5 1-1-16,1-4 0 15,9-3-2-15,0 0 1 16,9 2 1-16,2 1 1 16,15 2 0-16,-1 1 1 15,3-1 0-15,-4 0-1 16,-5-2-1-16,6-1 0 0,8-2 0 15,6-1-1-15,6-3 1 16,-1 0 1-16,-3-5 1 16,9-2-1-16,14-5 2 15,1-3 2-15,6-5 1 16,-1-3 3-16,3-2 0 16,1 1-1-16,-8 1 0 15,-5 1-1-15,-11 2 1 16,-8 3 0-16,-10 3 2 15,-11 2 3-15,-21 0 17 16,-10-1 7-16,-11 0 14 16,-6 0 7-16,-5-4 2 15,-1-2-5-15,-3-5-13 16,-2-4-7-16,-2-12-20 16,4-9-2-16,1-18-7 15,-2-13-2-15,-4-21-3 16,-3-7 1-16,-6-23-1 0,-2-10 0 15,-2-17 0-15,-3-14-1 16,2-7 0-16,1 0 1 16,7-5-1-16,4 3 1 15,7 2 0-15,6 0 0 16,5 18 1-16,4 6 0 16,6 11-1-16,-2 9 1 0,1 17-1 15,0 8 0-15,-9 20 0 16,3 9 0-16,-7 13-3 15,-4 5 0-15,-2 18 1 16,-8 7 0-16,1 9 1 16,-2 6 1-16,-2 4 1 15,0 2 0-15,-3-1-1 16,-1 1 0-16,5-4-2 16,1-2 1-16,6-6 0 15,1 0 1-15,1-2 0 16,1-2 0-16,-2-2 0 15,0 1 0-15,-2-1 0 16,1 3 0-16,0 1 0 16,-4 1-3-16,-2 3 1 15,-2 3 0-15,-3 2 0 16,-7 3 3-16,-1 4 8 16,1 0 0-16,-4 0 2 0,0 3 2 15,-6 2 2-15,-5 0 4 16,-22 2 6-16,-7 2-1 15,-19 4-9-15,-11 1-7 16,-21 2-17-16,-15 2-6 16,-27 6-13-16,-10 3-14 15,-3 11-8-15,-2 7-26 0,8 12-46 16,11 1-38-16,10 21-139 16,14 13 168-16</inkml:trace>
  <inkml:trace contextRef="#ctx0" brushRef="#br0" timeOffset="-214626.86">12492 17691 1661 0,'-5'2'70'0,"5"0"23"16,1-3-74-16,4 1-17 16,-1 0-13-16,0 5-36 15,-4 7-18-15,0 16-16 16,-7 10 13-16,-3 8 37 15,-3 3 20-15,1-8 61 16,-2-7 16-16,3-13 11 16,6-9 7-16,3-19-32 15,3-13-15-15,2-22-15 16,3-13-8-16,8-16-12 16,2-7-1-16,2 5-3 15,2 4-2-15,-4 22 2 16,0 12 0-16,-1 20 1 0,-1 9-2 15,-2 20-12-15,0 12-4 16,-3 17 2 0,-1 6 4-16,-2 0 12 0,2-5 12 15,0-19 19-15,2-9 7 16,6-14 12-16,1-10-6 16,11-15-17-16,3-8-7 15,9-11-13-15,1 2-2 16,-7 5 0-16,0 9-1 0,-16 18-2 15,-5 11 0-15,-4 22 3 16,-1 13 2-16,-5 23 5 16,-1 5-1-16,-5 5-2 15,-4-2-4-15,3-9-14 16,-1-10-32-16,8-16-169 16,3-7-219-16,4-26 236 15</inkml:trace>
  <inkml:trace contextRef="#ctx0" brushRef="#br0" timeOffset="-214117.28">13084 17871 2010 0,'5'12'87'0,"3"-5"5"15,6-3-47-15,3-6-46 0,4-4-8 16,1-11-2-16,-2-4 2 15,-3-4 6-15,-4-4 3 16,-7 7 7-16,-1-1 3 16,-5 5 11-16,-6 3 9 15,-3 2 8-15,-4 4 0 0,-3 8-9 16,0 3-11-16,2 15-15 16,-3 8-5-16,9 12-7 15,0 6-1 1,8 6 6-16,4-3 3 0,8 0 1 15,2-6 0-15,13-11-2 16,1-5-3 0,14-16 0-16,4-9-1 0,-3-20 4 15,0-9 0 1,-4-14 3-16,-3-6 1 0,-3-7 6 16,-2-2 1-16,-8-8 2 15,-5-3 0-15,-10 1-2 16,-4 5 3-16,-9 13 9 15,-2 11 2-15,0 19 7 16,2 7-1-16,0 17-15 0,4 11-6 16,2 20-13-16,2 16-7 15,2 24-15-15,0 9-18 16,-2 5-63-16,0-1-43 16,-1-6-140-16,-1-7-139 15,-2-5 245 1</inkml:trace>
  <inkml:trace contextRef="#ctx0" brushRef="#br0" timeOffset="-212876.17">13446 17962 651 0,'0'-23'188'0,"5"4"192"16,7 3-94-16,8 5-124 16,8 5-50-16,10 3-71 15,6-1-18-15,11 5-20 16,0 0-1-16,-1 4-1 15,-12 1 1-15,-14 1 3 16,-9-1 0-16,-9-3 25 16,-4 0 22-16,-6-3 20 15,-2 2 0-15,-12-4-22 16,0-2-25-16,-8-1-30 16,-2-1-26-16,3 7-61 15,-1 4-28-15,4 10-55 16,9 8-2-16,5 9 55 0,4 0 32 15,6-4 121-15,5-5 58 16,7-12 56 0,0-10 15-16,4-15-27 0,-2-11-26 15,0-12-47-15,-2-2-16 16,-4 6-28-16,-4 3-5 16,-4 17-6-16,-4 7-3 0,-1 18-21 15,-1 12-22-15,3 14-52 16,2 6-39-16,7 8-142 15,4-3-87-15,9-15-20 16,0 3 42-16,4-29 209 16,3 2 160-16,5-9 91 15,0-9 49-15,4-3 28 16,-4-8-14-16,-16-2 53 16,-3-3-24-16,-16 3-26 15,-5-3-26 1,-9 4-56-16,-6 6-21 0,-6 8-42 15,-2 6-13 1,-3 12-23-16,2 7-14 0,13 13-34 16,3 2-1-16,12 0 5 15,7-4 10-15,10-13 27 0,8-5 1 16,6-19 14 0,-2-9 8-16,-3-20 15 0,-2-8 7 15,-8-14-4-15,4-4-4 16,-8-7-13-16,-1-5-5 15,-4-2-8-15,-4 1-1 16,-2 3 4-16,-4 8 1 16,-2 22 2-16,3 11 7 15,1 30 10 1,-4 3-2-16,4 35-9 0,-1 15-13 0,2 27-39 16,1 12-24-16,6 11-48 15,3 2-1-15,3-5 25 16,5-14 24-16,3-14 58 15,7-14 11-15,3-18-2 16,5-6 2 0,5-30 11-16,1-9 1 0,-7-31 8 15,-3-6-1-15,-14-18-15 16,-10-4-3-16,-6 11-5 16,-12 2-6-16,-7 25-5 15,-8 12-7 1,-10 23-18-16,5 14-2 0,-1 18-4 15,6 10 4-15,4 11 16 32,5-6 11-32,11-8 14 0,4-18 3 0,8-19 6 31,8-10 1-31,8-20-6 0,4-4-4 0,6-17-6 0,-1 1-4 16,-4-1-1-16,-5 11 0 31,-10 11-1-31,-1 12-2 15,-7 17-17-15,-4 5-7 16,4 18 1-16,-4-5 4 16,8-1 26-16,3-4 14 0,3-19 17 15,1-8 1-15,4-17-1 16,1-16-4-16,1-20-10 16,2-2 1-16,-4-14 4 15,1 0 6-15,-6-4 13 16,-4-1 2-16,-2 2-8 15,-2 7-10-15,-6 20-12 16,-1 15-4-16,-1 23 2 16,-2 10-2-16,2 22-9 15,0 12-5-15,4 24-19 16,3 10-13-16,6 12-35 16,4 5-33-16,3 9-89 15,4 4-117-15,-9-1 173 16</inkml:trace>
  <inkml:trace contextRef="#ctx0" brushRef="#br0" timeOffset="-212436.19">14806 17973 1377 0,'-1'3'189'0,"3"1"205"0,12 0-290 16,8 1-48-16,20 0-53 15,6-4-7-15,12 1-1 16,4-2 2-16,-8 1 3 16,-5 3 2-16,-11-2 6 15,-7-1 22-15,-10-1 38 16,-4 0 11-16,-11-1 14 16,-7-4-18-16,-8-2-37 15,-9-1-17-15,-6 4-43 16,-3 7-31-16,-4 12-79 15,4 12-23-15,2 19 18 16,6-4 35-16,15 6 105 16,2-10 47-16,5-22 35 15,8-2 10-15,6-17-19 16,2-13-14-16,3-14-19 16,-2-8-13-16,-1-15-7 0,-2 3-3 15,-5 9-1-15,-7 5 1 16,-6 24 0-16,-1 14-3 15,-1 31-21-15,2 15-15 16,7 18-24-16,5 8-23 16,14 5 479-1,9 1-322-15</inkml:trace>
  <inkml:trace contextRef="#ctx0" brushRef="#br0" timeOffset="-206667.35">12450 14179 895 0,'-4'4'116'0,"0"-2"84"16,-1 1-46-16,3-5-77 15,1-3-24-15,4-1-14 16,5 0 0-16,1 1-4 15,3 2-2-15,-1-1-13 16,0 3-4-16,4 2 6 0,0 0 10 16,9 2 16-1,8 1 6-15,14 0 9 16,14-1-1-16,26-3-5 0,9-3-6 16,15-2-14-16,13-1-8 15,7-2-15-15,10-3-3 16,23 0-11-16,-6-6 10 15,10-1 17-15,4-2 0 16,-23-2 1-16,-1 5-10 0,-30 5-29 16,-20 4-44-16,-37 8-180 15,-24 0 150-15</inkml:trace>
  <inkml:trace contextRef="#ctx0" brushRef="#br0" timeOffset="-205958.92">12258 14783 921 0,'-2'1'122'15,"2"0"173"-15,6-5-244 16,2-5-13 0,7 5-28-16,-6-6 13 0,5 4 35 0,0 4 18 15,4-2 27-15,8 4-9 16,12-2-20-16,4 1-7 16,13-7-8-16,5 1-5 15,24-3-2-15,18-4-2 16,8 8 7-1,11-1 6-15,13 2-2 0,-6-3-5 0,9-6-12 16,5 0-16-16,-9-1 2 16,0 3-2-16,4 0-6 15,-10 1 5-15,-16 3-14 16,-9 1-3-16,-21 7-5 16,-16 1 0-16,-19 8-2 15,-10 1-13-15,-28-3-41 16,-8 1-34-16,-23 1-116 15,-8-4-68-15,-14-4 145 16</inkml:trace>
  <inkml:trace contextRef="#ctx0" brushRef="#br0" timeOffset="-205439.4">12307 15133 991 0,'-27'18'56'32,"3"1"50"-32,5-10-96 0,4 4-5 0,5-6-4 15,1-2 0-15,2-3 39 16,1-2 18-16,6 1 18 16,-3 1 3-16,5 4-28 31,4 2-12-31,4 0 1 15,9 2 11-15,15-2 11 16,12-3 11-16,22-1 23 16,8-4 2-16,22-3 6 15,17-2-10-15,16-6-30 16,13-4-11-16,20-7-24 0,-15-4-3 16,4 1 0-16,3 4 2 15,-30 5 7-15,-4 2-1 16,-26 3-6-16,-21 2-7 15,-18 7-8-15,-10 2-13 16,-19 3-80-16,-13 4-45 0,-19 0-205 16,-17 1 178-16</inkml:trace>
  <inkml:trace contextRef="#ctx0" brushRef="#br0" timeOffset="-205250.43">13321 15552 1686 0,'-3'7'138'16,"3"-1"209"-16,8-9-394 15,3-4-119-15,1-13 98 16</inkml:trace>
  <inkml:trace contextRef="#ctx0" brushRef="#br0" timeOffset="-205104.6">13303 15914 1868 0,'3'2'43'0,"5"-9"-11"16</inkml:trace>
  <inkml:trace contextRef="#ctx0" brushRef="#br0" timeOffset="-204980.62">13356 16176 1828 0,'3'2'42'0,"5"-8"-25"15</inkml:trace>
  <inkml:trace contextRef="#ctx0" brushRef="#br0" timeOffset="-204228">12289 16391 973 0,'-15'3'163'0,"6"-2"151"16,5-1-155-16,7-2-93 15,7-3-29-15,9-2-15 16,8 2 6-16,13 1 10 16,5 3 4-16,9 5 3 15,5 0-3-15,11 2-6 16,10 1-1-16,31-3 2 15,2 0-1-15,24-3 3 16,8 0-3-16,0 0-5 16,19-1 19-16,-4-1 18 15,-1-3 14-15,8-3 18 16,-13-2-23-16,-10-1-25 16,-3-2-19-16,-33-1-28 0,-11 0-25 15,-38 4-108 1,-19 2-102-16,-24 4 116 15</inkml:trace>
  <inkml:trace contextRef="#ctx0" brushRef="#br0" timeOffset="-203661.84">12212 16793 425 0,'-8'3'183'16,"3"0"190"-16,2-1-30 15,3-2-112-15,1 0-43 16,7-3-71-16,9 0-31 0,11 0-39 16,8 0-18-16,16 5-24 15,5 4-3-15,8 3-1 16,5 4 16-16,13-2 53 16,13-3 21-16,17-3 25 15,8-4-9-15,25-7-42 16,-2-5-18-16,22-8-22 15,12-1-6-15,-8-1-8 16,16 1-6 0,-20 6-22-16,-9 4-44 0,-9 9-119 15,-20 3 105-15</inkml:trace>
  <inkml:trace contextRef="#ctx0" brushRef="#br0" timeOffset="-202496.65">16767 14248 880 0,'-18'-17'36'16,"-1"-3"14"-16,-2-3-78 15,-3 1-18-15,-2 2-7 16,-1 4 11-16,0 8 55 15,1 6 50-15,0 7 90 16,2 3 34-16,9 2 3 16,5 0-29-16,10-4-80 15,8 2-33-15,16-3-31 16,15 1-1-16,31-3 2 16,11-3-1-16,25 0-2 0,14-2-2 15,24-4 1-15,15 5 3 16,30-3 1-16,8-1 0 15,18 2-5-15,4-1 1 16,4-5 16-16,1 4 7 16,-3-2 9-16,-1-2-2 15,-11 7-20-15,-16 2-10 16,-27 7-11-16,-17 3-36 0,-46 5-92 16,-18 2-108-16,-44 2 114 15</inkml:trace>
  <inkml:trace contextRef="#ctx0" brushRef="#br0" timeOffset="-201962">16536 14725 1175 0,'8'1'207'0,"2"1"284"16,4 1-350-16,4 3-92 16,-4-4-24-16,2 1-23 15,4 1-5-15,3-3 0 16,10 2 3-16,8-2 14 16,5-2 11-16,18 2 8 15,11 0 1-15,39-1-10 16,15 1-10-16,43-3-3 15,13-1-2-15,27-1-1 16,12-4 0-16,10-1-4 16,2-3 0-16,-4 5-2 15,-7 0 4-15,-17 3-3 16,-11 1 2-16,-36 0-10 0,-6 5-31 16,-42 1-55-1,-17 3-28-15,-38-2-87 16,-20 1-69-16,-41 1-125 0,-18-2 198 15</inkml:trace>
  <inkml:trace contextRef="#ctx0" brushRef="#br0" timeOffset="-201595.91">16399 15127 1835 0,'-17'7'106'0,"12"-3"89"0,27-10-181 16,14-7-3-16,33-8-13 15,23-4 2-15,31-1 7 16,24 1 7-16,33 6 20 15,6 2 6-15,39 10-6 16,19 4-5-16,15 10-20 16,15 4-6-1,-1 8-3-15,-15 0 7 0,-12-3-2 0,-21 0 0 16,-46-2-14-16,-13-4-34 16,-47-4-97-16,-24 3-141 15,-40-4 155-15</inkml:trace>
  <inkml:trace contextRef="#ctx0" brushRef="#br0" timeOffset="-201295.12">18134 15464 2249 0,'1'-2'70'16,"-3"1"-78"-16,2-2-117 31,-1-1 64-31</inkml:trace>
  <inkml:trace contextRef="#ctx0" brushRef="#br0" timeOffset="-201157.95">18082 15954 1291 0,'9'3'79'16,"2"-8"84"-16,8-18-196 16</inkml:trace>
  <inkml:trace contextRef="#ctx0" brushRef="#br0" timeOffset="-201045.71">18201 15995 1366 0,'-3'20'239'0,"-2"-4"315"0,2-3-477 15,7-4-88-15</inkml:trace>
  <inkml:trace contextRef="#ctx0" brushRef="#br0" timeOffset="-200506.89">16772 16250 594 0,'-22'7'130'0,"2"0"143"0,12 2-19 15,6 1-36-15,4 0-27 16,18-1-48-16,4 0-28 15,13-4-40-15,11-4-13 16,20-2-32-16,26-4-12 16,21-2-15-1,16 3-4-15,34 2-3 0,-7 3 0 16,29 7 2-16,3 1 1 16,-1 4 0-16,13 0 1 0,-6-4-1 15,6-4 1-15,-1-7 9 16,0-4 7-16,-11-10 8 15,-1 0 2-15,-20 1-10 16,-17 3-7-16,-27 8-23 16,-21 3-15-16,-34 4-51 15,-18 3-46-15,-38 5-254 16,-23-2 230-16</inkml:trace>
  <inkml:trace contextRef="#ctx0" brushRef="#br0" timeOffset="-199985.79">16808 16639 990 0,'-22'1'135'16,"-4"0"117"-16,10 0-143 15,1-1-19-15,-6 0-48 16,5 0-7-16,0 0-21 0,0 0-9 15,8 2-5-15,5 1 0 16,8 1 3-16,4 2 14 16,21 1 46-1,6 0 20-15,22 2 21 0,9 0-9 16,28-2-40-16,19-2-16 16,18-3-24-1,16-2-6-15,18 0 25 16,0 2 12-16,27-1 21 15,-1 1 12-15,19-2-8 16,7-1-9-16,5-3-21 16,5-1-9-16,-8-3-17 15,-15-3-6-15,-16-1-1 16,-16 2-8-16,-42-2-26 16,-9 2-29-16,-43-2-39 15,-15-5 46-15</inkml:trace>
  <inkml:trace contextRef="#ctx0" brushRef="#br0" timeOffset="-198625.31">11755 13779 703 0,'-3'-1'130'0,"-2"2"100"15,4 4-103-15,-1 0-37 0,2-1-36 16,0-1-1-16,0 2 13 16,-1-3 3-16,-2 3-10 0,2-4-9 15,-5 0-10-15,2-1 2 16,-1 0 12-16,1-2 8 16,2-3 3-16,-3 0-3 15,3-6-18-15,-2-1-10 0,0 2-17 16,-3-4-6-16,-4 6-7 15,-4 1-3-15,-9 0-11 16,-2 6-10 0,-1 3-12-1,2 9-1-15,1 11 6 0,2-2 8 0,5 10 11 16,4-4 2-16,11 4 3 31,4 2 1-31,8-7 2 16,2-1-1-16,5-6-1 0,-1-5 1 0,2-4 1 31,0-4 0-31,-4-7 0 0,2-3 3 0,-1-7 1 31,-3-2 3-31,2-4 11 16,-1-2 7-16,0-1 16 16,-2 1 8-16,-3 1 5 0,0 3-2 15,-2 3-14-15,1 3-10 16,-3 3-16-16,-1 1-7 15,-1 4-5-15,0 2-3 16,2 4-3-16,-3 6-1 16,-1 10 1-16,0 7 2 15,3 9-1-15,4 1 2 0,7 2-2 16,5-4 0-16,14-12-23 16,9-6-37-16,16-21 39 15</inkml:trace>
  <inkml:trace contextRef="#ctx0" brushRef="#br0" timeOffset="-172690.09">11329 16367 632 0,'-3'-7'99'16,"1"2"82"-16,2-7-104 16,0 1-37-16,0 0-30 0,2-2 9 31,-3 6 37-31,0 2 19 0,-4 6 33 0,-1 4 3 15,1 3-24-15,0 3-14 16,2 2-31-16,0 0-15 16,2 1-17-16,1 3-5 0,1 3-5 15,1 4-1 1,0 9-2 0,0 1 0-16,3 4 0 0,-2-3 1 0,2-7 2 15,3-3 1-15,1-9 2 16,1-7 16-16,4-9 27 15,-2-4 6-15,1-12 6 16,-1-4-13-16,-3-8-26 16,-1-2-5-16,-3 3 0 15,-2 3 6-15,0 10-2 16,-3 2-1-16,0 12-7 16,1 2-10-16,3 13 0 15,3 7 0-15,8 3 0 16,2-3 0-16,6-7 0 15,5-6 2-15,3-8 5 16,0-2 6 0,-5-7 14-1,-3-4 4-15,-5-2 0 16,-3-4-2-16,-4 0-6 0,-1 2 6 16,-6 0 14-16,-4-1 15 15,-5 1 14-15,-2-1-1 16,3-2-15-16,-1-2-18 15,5-11-23-15,5-8-5 16,3-14-152-16,8-6-211 16,4-29 211-16</inkml:trace>
  <inkml:trace contextRef="#ctx0" brushRef="#br0" timeOffset="-149106.23">16861 16395 479 0,'-1'8'140'15,"1"-3"127"-15,-2-5-104 16,6 0-32-16,1-4-9 16,4 1 2-16,1-3-9 15,-7-6-16-15,-3 2-49 16,-5 1-23-16,-1 6-19 15,3 4-2-15,-4 7 4 0,2 4 0 16,-7-3 0-16,1 2-1 16,-5-1-6-16,-1-2 0 15,5 1-2-15,6 1 1 16,5-5 4-16,0-4 6 16,6 2 15-16,3-4 13 15,8 1 5-15,3 2-8 0,-1 0-14 16,4 4-10-1,-5 0-10-15,-3 2 2 16,-6 3-3-16,-7 0 1 0,-2 3 1 16,-4 1 1-16,-5-1-1 15,1-2-2-15,-7-2-2 16,-1-2-21-16,2-4-33 16,0-2-15-16,0-3-48 15,0-5-19-15,6-2-98 16,5 1-132-16,4 0 209 15</inkml:trace>
  <inkml:trace contextRef="#ctx0" brushRef="#br0" timeOffset="-148541.28">17009 16342 761 0,'0'3'150'0,"0"-1"139"0,1 0-77 15,1-2-91 1,-1 2-26-16,0 2-16 16,0 1-1-16,-2 5 13 0,0 1-5 15,-3 6-19-15,2 2-14 16,1 4-33-16,2 2-7 15,5 1-15-15,3 0-22 16,3 0-78-16,1-4-51 16,3-6-217-16,-4-3 204 15</inkml:trace>
  <inkml:trace contextRef="#ctx0" brushRef="#br0" timeOffset="-147944.53">17492 16382 824 0,'1'-2'114'0,"-1"-1"95"15,-2 0-48-15,-4 2-54 32,-4 1-9-32,-4 0-15 0,-1 2-12 0,1-1-28 15,-2 3-17-15,8-1-20 16,0 2-4-16,4 0-3 15,3 2-2-15,3 1 1 16,4 2 1-16,2 0 0 16,1-2 0-16,4 0 0 15,0-3 0-15,2-1 1 16,-1 2 1-16,-3 0 1 16,-2 0 0-16,-6 3 1 15,-3 0 0-15,-4-1-3 16,-3 2-8-16,-6-1-64 0,-3 0-43 15,-1 1-194-15,-1-1 171 16</inkml:trace>
  <inkml:trace contextRef="#ctx0" brushRef="#br0" timeOffset="-147552.42">17632 16400 817 0,'15'0'135'0,"-2"0"126"15,1 0-133-15,-1 3-76 16,-3 2-11-16,-1 3 18 16,1 2 8-16,-3 2-8 15,0-2-9-15,0-1-27 16,-2-2-11-16,0-4-4 15,-1-1-4-15,-4-1 0 16,2 1-1-16,-9 2-1 16,1 4-1-16,-5 3-4 15,-2 2 0-15,-2 3-1 0,1 0 2 32,7-2 1-32,6-1-1 0,4-2-2 0,8-2 0 15,2-5-1-15,4-2-1 16,5-2-11-16,-1-3-10 15,7-2-88-15,0-1-96 16,3-3 119-16</inkml:trace>
  <inkml:trace contextRef="#ctx0" brushRef="#br0" timeOffset="-147410.93">18049 16558 1454 0,'10'-2'100'32,"5"0"87"-32,-3-5-245 0,1 1-143 0,0-1 111 15</inkml:trace>
  <inkml:trace contextRef="#ctx0" brushRef="#br0" timeOffset="-147238.06">18505 16472 1515 0,'2'4'81'0,"-2"4"4"16,3-7-74 0</inkml:trace>
  <inkml:trace contextRef="#ctx0" brushRef="#br0" timeOffset="-147097.95">18832 16490 1420 0,'6'3'73'15,"-2"-2"6"-15,2-9-105 16</inkml:trace>
  <inkml:trace contextRef="#ctx0" brushRef="#br0" timeOffset="-147002.1">19003 16520 1203 0,'3'-3'89'0,"4"-1"-117"15,-1-6 16-15</inkml:trace>
  <inkml:trace contextRef="#ctx0" brushRef="#br0" timeOffset="-146843.58">19726 16491 749 0,'-7'-9'28'0</inkml:trace>
  <inkml:trace contextRef="#ctx0" brushRef="#br0" timeOffset="-146199.08">19652 16368 1096 0,'1'4'136'16,"0"1"113"-16,-3 2-119 16,-3 0-21-16,-3 1-24 15,-2-1-2-15,0-1-15 16,-5 0-12-16,0-3-22 16,-3 0-10-16,0 0-24 15,-3 2-10-15,5 1-18 16,3 1-6-16,5 3 3 0,2 1 6 15,5 1 15 1,2 1 6-16,7-1 5 0,-1 0 7 16,5-3 14-16,2-1 6 15,2-3 11-15,0-1 2 16,-1 0 3-16,-4-4 4 16,-4 1-4-16,-4 1-2 15,-6 1-13 1,-3 5-13-16,-8-1-19 0,-3 0-13 0,-2 1-35 15,-9-4-18-15,7 1-65 16,-2-1-63-16,-3-3 109 16</inkml:trace>
  <inkml:trace contextRef="#ctx0" brushRef="#br0" timeOffset="-145743.04">19827 16295 1133 0,'0'1'166'0,"-2"0"139"15,-1 4-124-15,1-1-32 16,-1 6-30-16,-2 1-10 15,-2 3-27-15,-10-3-13 16,6 8-26 0,-3 4-8-16,-3 1-18 0,5 8-9 0,-9-4-11 15,2 3-7-15,5 3-5 16,3-3 2 0,10-5-2-16,3-6-2 0,13-9-4 15,3-5-9-15,10-7 5 16,2-3 5-16,-2-6 12 15,-1-2 12-15,-13-4 8 16,-7-2 7-16,-6-1 10 16,-4 0 3-16,-6 4-9 15,-1 0-7-15,-14 4-23 16,-1 2-21-16,-2 8-58 16,0 4-43-16,7 9-109 15,4 3-66 1,11-4 165-16</inkml:trace>
  <inkml:trace contextRef="#ctx0" brushRef="#br0" timeOffset="-145287.08">19958 16241 714 0,'0'2'121'0,"-1"2"126"15,1 2-35-15,0 3-21 16,0 1-11-16,1 2-26 15,1 3-17-15,-2 0-50 16,0 2-23-16,-1 3-42 16,-2-3-13-16,-3 0-38 15,1 3-15-15,-1-3-24 16,-1 4-2-16,4-5 27 0,2-3 15 16,4-2 18-16,0-9 0 15,4-1-4-15,2-1-5 16,5-6-14-16,2-2-12 15,2 2-30-15,-2-2-13 16,-2 1-43-16,-1 2-40 16,-5-4-173-16,-2-3 197 15</inkml:trace>
  <inkml:trace contextRef="#ctx0" brushRef="#br0" timeOffset="-145150.97">20039 16402 769 0,'-5'1'173'0,"1"2"177"31,0 1-54-31,2 0-69 0,1 4-19 0,3 3-64 15,3 0-28-15,0 8-64 16,1 1-31-16,0 7 7 16,-3 4-126-16,-3 7-66 15,-2 0-199-15,-2 2 147 16</inkml:trace>
  <inkml:trace contextRef="#ctx0" brushRef="#br0" timeOffset="-135831.56">20870 17722 1228 0,'-6'12'147'0,"-2"0"114"15,4 3-125-15,-4 3-20 16,0 2-31-16,1 1-9 16,-1 2-28-16,3 3-14 0,-3 4-26 31,4 3-8-31,-3 7-31 0,-2-1-23 0,1 2-24 15,0 1 2-15,1-9 29 16,1 0 25-16,2-14 41 16,3-10 10-16,2-13 14 15,4-12 3-15,3-19-14 16,2-9-8-16,1-21-14 16,3-8-4-16,2-8-3 15,1-2 0-15,0 6-1 16,2 3 2-16,0 19-1 15,0 7 8-15,0 21 21 16,-1 10 9-16,-4 16 16 16,1 7-3-16,1 21-16 15,-2 10-8 1,0 21-15-16,-1 6-5 0,-4 3-6 0,-6 1-1 31,-1-3-6-31,-2-3 1 0,-5-4-88 0,1-5-1 16,-6-16-92-16,1-6-111 15,-5-15 205-15</inkml:trace>
  <inkml:trace contextRef="#ctx0" brushRef="#br0" timeOffset="-134541.24">20800 17828 1296 0,'7'-3'198'0,"6"-1"190"15,4 1-182-15,10-2-107 16,5 1-37-16,6-1-38 16,7-1-9-16,6-4-11 15,-2 2-2-15,-3 0-3 16,-4-1-2-16,-12 9-11 16,-3-1 0-16,-6 11 4 15,-6 3 1-15,-3 6 10 16,-4 5 0-16,-1 1 3 15,-3 1 0-15,-2-2 5 0,-2-4 4 16,0-6 2-16,-1-4 1 16,-2-6-3-16,-1-3-5 15,-1-3-6-15,0-2-1 16,-1-3-1-16,1-2 0 16,1 0-2-16,2-3 0 15,2-1-3-15,3-2 1 0,5-4 0 16,4-1 0-16,8-2 1 15,6-4-2-15,5-1 0 16,6-1-1-16,1 7-4 16,1 6-6-16,-1 14-3 15,-5 10 0-15,-8 13 8 16,-8 8 8-16,-10 8 5 16,-2-1 5-16,-7 6-21 15,-4-3 1-15,-3-1-1 16,1-6-1-16,-1-9 16 15,3-6 0-15,0-10-1 16,0-5-2-16,1-12 2 16,-1-7-1-16,6-12 0 15,0-8-1-15,5-7-1 16,7 0-1-16,4 2-2 16,2 3-19-16,7 5-42 0,1 6-34 15,4 6-70-15,3 7-24 16,2 9-67-16,4 3-51 15,4 15 28 1,1 2 69-16,-3 7 246 0,-3 0 153 16,-11-6 143-16,-4-2 6 15,-8-6-104-15,-8-3-37 16,-4-4-39-16,-3-4-5 0,-3-6-2 16,-4-4-23-16,-8-3-53 15,-5 1-26-15,-11 5-35 16,-2 9-19-16,-3 13-45 15,1 7-15-15,10 12-10 16,2 2 14-16,14 0 38 16,7-4 15-16,12-11 10 15,8-7 2-15,12-12 2 16,9-8 3-16,3-13 10 16,5-5 4-16,-9-9 9 15,-6 3 3-15,-10 4 4 16,-7 4 0-16,-9 14-3 15,-4 8-6-15,-7 12-12 16,-2 11-4-16,-4 14-8 16,-1 1-4-16,7 1 2 0,1-6 0 15,7-10-2-15,4-6 0 16,6-12 1-16,1-3 0 16,6-5 8-16,-2-2 5 15,-2-1 4-15,-1 3 3 16,-6 5-5-16,-3 3-3 15,-3 11-5-15,-1 5-1 16,-2 8 3-16,0 2-13 0,1-2 4 16,3-4 0-16,4-10 3 15,3-5 19-15,3-11 8 16,2-1-1-16,5-3-6 16,-1-1-4-16,2 3-11 15,-3 1 1-15,-3 5-1 16,-2 3-2-16,-6 6 1 15,-5 4 0-15,-1 2 0 16,-2 2 1-16,0-3 0 16,-2 0 2-16,0-3 9 15,1-2 7-15,1-7 20 16,0-1 8-16,1-8 9 16,3-3-4-16,-1-1-10 15,-2 5-9-15,0 7-5 0,-3 9-5 16,-6 20-16-1,-3 8-4-15,-7 17-13 0,-5 6-6 16,-6 9-52-16,-2 13-6 16,-1-4-41-16,-5-10-61 15,-1-13 191-15,-25-18-63 16</inkml:trace>
  <inkml:trace contextRef="#ctx0" brushRef="#br0" timeOffset="-121574.89">12883 18338 895 0,'-9'7'155'0,"0"2"133"0,0-3-92 16,6-4-101-16,3-1-40 15,1-1-41-15,6-2-7 16,-3 1 11-16,1 2 15 16,1 12 28-16,-1 2 12 0,1 19-4 15,-1 12-13-15,-2 5-26 32,1 3-12-32,-1 2-8 0,-1-9-5 0,-2-6-21 15,0 0-19-15,-1-13-68 16,-2-4-55-16,-2-7-215 15,-2-9 213-15</inkml:trace>
  <inkml:trace contextRef="#ctx0" brushRef="#br0" timeOffset="-121317.97">12656 18373 1634 0,'-17'9'123'0,"-1"-1"56"0,5-2-67 16,3-3-69-16,0-1-20 0,4-3-16 16,3-5-4-16,3-2 5 15,2-1 13 1,8-4 34-16,4 0 15 0,9-3 13 16,9 1-10-16,14 1-38 15,7 2-13-15,8-1-20 16,-2-1-3-16,-14 4-18 15,-6 4-38-15,-11 8-146 16,-5 7-257-16,0 18 263 16</inkml:trace>
  <inkml:trace contextRef="#ctx0" brushRef="#br0" timeOffset="-120527.52">13323 18654 1363 0,'-6'-9'95'0,"-3"-4"30"0,-1-9-43 0,-9-18-59 15,1 3-15-15,-7-6-4 16,0 5 0-16,0 16 5 15,3 8 8-15,-1 10 13 32,3 8 3-32,2 14-4 15,0 7-9-15,4 18-17 16,2 8-4-16,5-3-5 16,2-1 0-16,4-9 5 15,5-12 0-15,2 1 2 16,5-9 1-16,-1-13 5 15,2-3 8-15,7-12 18 16,2-8 6-16,5-16-1 16,2-1-6-16,0-6-7 15,1-2 4-15,-4 10 5 16,1 6 0-16,-10 22-6 0,-2 10-9 16,-8 25-11-16,-3-1-3 15,4 9-4-15,-2-3 0 16,11-9-1-1,-3 9 0-15,1-20-2 0,5-8-3 16,3 4-1-16,9-22-1 16,4 0 1-16,2-3 0 15,10-17 2-15,3 12 3 16,4-5 1-16,0 9 4 16,-17 3 10-16,-8-7 16 0,-15-1 38 15,-9-3 10-15,-6 0 10 16,-7 0-14-16,-8 2-29 15,-6 2-16-15,-7 0-18 16,-5 3-7-16,2 10-16 16,1 6-11-16,8 17-38 15,6 4-7-15,7 22 5 16,5 1 14-16,7-3 36 16,2-7 12-16,5-18 12 15,3-3 7-15,4-5 14 16,-4-6 6-16,-1-1 1 0,0-3-2 15,-7-7-6-15,1 6-5 16,-3-4 0 0,-3-2-2-16,0 11-6 0,0 18-3 15,-2 15-10 1,3 12-4-16,-2 19-3 0,-6 181 0 16</inkml:trace>
  <inkml:trace contextRef="#ctx0" brushRef="#br0" timeOffset="-119508.25">14498 18575 1549 0,'-3'9'142'15,"-2"-6"85"-15,-5-4-82 0,-4-3-85 16,-3 1-27-16,-5-9-15 16,-2 1-3-16,-3-2-1 15,1-5-1-15,2 22-10 16,3-1-17-16,3 18-61 15,4 2-37-15,2 12-59 16,3 1 8 0,8-3 56-16,1-2 56 0,9-17 108 31,1 4 29-31,4-18 51 0,0-7 0 0,5 1-34 16,3-12-20-1,4-13-48-15,2-3-16 16,-3-20-13-16,-3 0 0 15,-10 23 2-15,-6 13 3 0,-11 42-6 0,-6 12-10 16,-6 14-10-16,-3 8-4 31,3-19 6-31,3 12 20 16,8-14 19-16,6-11 2 16,9-10 3-16,10-13-10 15,10-19-15-15,7-2-1 16,15-7-4-16,1-11-1 0,-1 12 1 15,-5-4 1-15,-14 1 0 16,-4 13 1-16,-10 16 2 16,-4 9 0-16,-11 25-1 15,-2-1-9-15,-5-3-8 16,-1 6 8-16,1-12 15 16,-2 2 15-16,4-15 4 15,2-12-7-15,2-19-19 16,-2 2-5-16,6-11-10 15,2-13-5-15,5 15-2 16,7-9 0-16,4 8 8 0,1 10 4 16,1 2 2-16,7 7 2 15,-6 11 2-15,2 11 1 16,-1 7 4 0,-4 3 2-16,-5-16 7 0,-4-2 5 15,-11-6-2-15,-1-2-1 0,-5 2-7 16,-4-5-7-16,5-4-16 15,0-2-10-15,3-5-15 16,9 0-6-16,5-6 11 16,1 0 7-1,5 1 15-15,0-3 8 0,4-5-11 16,3-8-18-16,4 0-73 16,-1 4-68-16,4 7 93 15</inkml:trace>
  <inkml:trace contextRef="#ctx0" brushRef="#br0" timeOffset="-118864.28">15434 18540 1246 0,'2'26'224'16,"-2"-12"218"-16,-2-11-288 0,-1-4-48 16,-6-10-79-16,-2 1-13 15,-9 1-5 1,-2 2-9-16,-3 10-10 0,0 14-11 15,6 0-33-15,3 10-19 16,6 1-6-16,4-9 10 16,6 10 36-16,2-16 23 0,6-1 26 15,2-7 11-15,8-9 18 16,4-1 10-16,13-18 0 16,4-2-6-16,-3-21-13 15,-1-1-12-15,-10 6-9 16,-7 4 0-16,-13 23 6 15,-1 6 11-15,-12 18-1 16,-1 13-3-16,-3 14-12 16,4 13-11-1,1-12 3-15,2 0 7 16,7-17 4-16,4-9-2 0,7-1-7 16,7-10-8-16,5-5-5 15,-4-11-1-15,7-9 2 16,-4 2 1-16,1 1 1 15,-4 4 2-15,-4 13 3 0,-5 2-1 16,-11 11-5 0,-1 9-3-16,-4 11-1 0,1-2-1 15,3-7 8-15,5-4 5 16,4-10 2-16,4-2 1 16,4-4-2-16,3-6-4 0,1-15-2 15,3-1 3-15,7 0 10 16,3 5 9-16,-3 5 14 15,0-2 3-15,-11 10-3 16,-4-1-4-16,-6 12-10 16,-1 0-4-16,-7 18-6 15,-4 4-2-15,-3 4-5 16,-4 19-8-16,-4-7-5 16,-6 6 0-1,-22 18-3-15,-50 60-11 16</inkml:trace>
  <inkml:trace contextRef="#ctx0" brushRef="#br0" timeOffset="-113050.7">12820 16519 583 0,'1'0'89'0,"0"-1"69"0,1 0-37 16,-1 2-29-16,3-3 7 15,-5 2 24-15,2 0 4 16,-1-1-19-16,-7 1-12 15,5 0-14-15,-6 1-7 16,-2-2 1-16,4-2-1 16,-2 2-18-16,-1-3-9 15,-2 1-22 1,1 2-11-16,0-3-7 0,2 4-6 16,1 2-1-16,0-1-1 0,-1 7-1 15,0 1-26 1,0 7-50-1,0 1-7-15,4 2-2 0,-1 0 25 0,5-2 52 16,5-1 7-16,3-8 2 16,2-3 3-16,4-7 14 15,2-4 6-15,1-4 9 16,0-2 2-16,-1 0-8 16,-3 0-3-16,-5 1-8 15,-1 2-3-15,-3 0 0 16,-2 2 6-16,1 0 3 15,1 2 2-15,-1 3-2 16,3 4-8-16,-3 6-6 16,1 3-2-16,-1 5-3 0,2 3-1 15,-1 0-1-15,2 0 0 32,4-7-1-32,-2-5-1 0,6-10 0 0,1-4 1 31,0-10-1-31,1-2-1 0,-1-4-28 0,0 0-23 15,-1 2-59-15,-2 0-48 0,0 7-104 16,-3 3-77-16,-4 5 186 31</inkml:trace>
  <inkml:trace contextRef="#ctx0" brushRef="#br0" timeOffset="-112657.83">13032 16514 402 0,'2'3'129'0,"-2"-2"161"15,2 0-4-15,-1 0-17 16,-1-1-15-16,0 1-54 15,-2 0-31-15,1 6-60 16,-3 1-32-16,1 6-42 16,-1 5-11-16,1 9-19 15,1 6-4-15,-5 6-40 16,6 3-26-16,-2-2-29 16,2-6-3-16,5-15 36 15,-4-4 20-15,1-16 36 16,1-3 3-1,0-18 4-15,3-6 5 16,1-9 14 0,-3-5 10-16,2 2 20 0,3 3 8 15,1 0 0-15,5 4-7 16,4 4-10-16,1 2-7 16,1 11-4-16,0 2-4 0,-1 8-9 15,-3 5-4-15,-5 3-5 16,-5 7 1-16,-6 2-3 15,-4 3 1-15,-11 7-1 16,-6-1 1-16,-5 3-15 16,-2-3-17-16,1-3-54 15,4-2-32-15,7-8-68 16,8-2-76-16,8-6 148 16</inkml:trace>
  <inkml:trace contextRef="#ctx0" brushRef="#br0" timeOffset="-112312.29">13321 16570 1139 0,'-2'4'152'0,"-2"-1"123"0,3 0-120 15,-2 0-89-15,-3 3-34 16,0 2-13-16,2 2-2 15,4 3 2-15,4 2 3 16,3-2-9-16,0-3-2 16,2-4-6-16,2-2-3 15,3-6 20-15,0-6 9 0,-1-8 23 16,0-7 16-16,-4-4 3 16,-1-2 1-16,-5 0-9 15,-3 2-16-15,-7 8-18 16,-1 2-10-16,-8 11-14 15,0 6-20-15,-6 10-80 16,-3 8-50-16,-1 5-111 16,4 0-78-16,15-4 189 15</inkml:trace>
  <inkml:trace contextRef="#ctx0" brushRef="#br0" timeOffset="-112076.86">13545 16540 1150 0,'0'2'156'0,"0"-1"133"16,0-3-100-16,1 0-26 15,0 0-55-15,0-1-31 16,0 2-49-16,-1 0-33 15,0 0-109-15,0 0-123 16,4-5 126-16</inkml:trace>
  <inkml:trace contextRef="#ctx0" brushRef="#br0" timeOffset="-111574.93">13860 16467 1197 0,'-3'-3'135'0,"-3"-1"109"15,0 0-68-15,-3 1-49 16,1 3-22-16,-5 5-29 16,2 3-15-16,-3 8-35 15,-2 3-14-15,3 4-34 16,4 4-16-16,10-2-17 0,5-2-2 15,7-7 18 1,3-3 14-16,2-10 18 0,0-4 5 16,-1-10 4-16,0-3 14 15,0-5 24-15,-3 0 11 16,-3 2 21-16,-3 0 4 16,-3 8-12-16,-4 8-13 15,-1 0-19-15,-3 11-18 0,2 6-16 16,1 2-5-1,7 2-4-15,2-2 0 0,6-5 4 16,1-4 4-16,2-8 4 16,0-2 6-16,-3-10 12 15,0-3-2-15,-3-3 14 16,-2 1 1-16,-7-3 11 16,-3 1 3-16,-10-2-4 15,-2 1-8-15,-8 5-24 16,-2 8-10-16,1 5-72 15,-2 5-51-15,6 8-133 16,2-2-135-16,15 6 216 16</inkml:trace>
  <inkml:trace contextRef="#ctx0" brushRef="#br0" timeOffset="-111134.83">14172 16438 1036 0,'13'5'225'0,"-1"1"250"15,-7 6-327-15,-5-1-57 16,-7 10-77 0,-1 1-11-16,2-2-3 0,4 0-3 15,1-9 0-15,0-6-1 16,6-6-1-16,2-5 1 16,1-7 8-16,5-2 9 0,-1-7 19 15,1-1 6-15,-1 3-1 16,2 5-5-16,-6 7-16 15,-1 5-6-15,-2 6-5 16,-1 0-1-16,-1 6-5 16,1 4-7-16,1-2-14 15,-4 3-12-15,3-5 5 16,0-1 5-16,0-5 13 16,0-4 13-16,0-4 2 15,3-2 3-15,2-5 6 16,-1-1 2-16,3 7-2 15,1-3-3-15,-2 9-7 16,0 3-1-16,0 4-1 0,-2 4-1 16,-1 0-10-1,3 1-3-15,-1-5-5 0,2-2-26 16,0-10-109 0,0 3-198-16,1-7 196 0</inkml:trace>
  <inkml:trace contextRef="#ctx0" brushRef="#br0" timeOffset="-46535.13">1669 4253 310 0,'-3'1'115'0,"-4"0"137"16,9 1-27-16,-5-2-42 15,-6 0-18-15,10 0-37 16,-5-1-10-16,6-1-9 16,4-1-1-16,-4 1-18 15,-2-1-14-15,-5 3-35 16,0 6-18-16,-4 11-14 15,3 9-5-15,-1 11-3 16,-1 3-1-16,8 4 1 16,4-2-1-16,8-10 0 0,4-3 0 15,1-13 11 1,3-6 5-16,-5-7 20 16,4-3 4-16,-10-10-3 0,1-1-3 15,-1-7-19-15,-6 0-3 16,10 2-9-16,-6 2-2 15,1 9-3-15,-1 6-3 16,1 15 1-16,3 3 1 16,2 7 2-16,4-1 0 15,11-9 1-15,-1-4 2 0,5-12 38 16,8-4 21 0,-12-10 34-16,-4-2 12 0,-1-10-19 15,-15-2-15 1,-3-8-30-16,6 1-14 0,-15-1-16 15,-3-3-7-15,0 7-16 16,-8 1-18-16,-2 13-63 16,9 9-50-16,2 12-204 15,7 7 196-15</inkml:trace>
  <inkml:trace contextRef="#ctx0" brushRef="#br0" timeOffset="-45686.55">2418 4378 1264 0,'-2'-7'123'15,"-9"-1"68"-15,-8 0-26 0,-8 3-79 16,-2 2-30-16,0 6-35 16,4 7-10-16,2 6-10 15,2 10-2-15,7 10-3 16,4 1 1-16,3-2-1 31,7-4 1-31,7-16 3 0,8-4 5 0,8-12 19 16,1-7 8-1,4-9 16-15,6-6 2 0,-2-8-6 0,1 1-1 32,-7-4-9-32,-7 4-3 0,-7 11-5 15,-9 3-4-15,-4 16-9 0,0 8-4 16,-8 14-6 0,0 6-2-16,-1 4-1 0,1-3 0 15,12-7 3-15,9-6 2 0,6-9 2 16,3-3 3-16,7-10 10 15,-4-4 5-15,9-4-1 16,-3-2-3-16,-3-5-6 31,-1 2-4-31,-6 0 5 0,-2-1-1 0,0 3-2 16,4-1-4-16,-6 1 12 31,0 5 7-31,-5 11 8 0,-4 1 7 0,-5 16-9 31,-1 9-6-31,-5 10-8 16,-3 11-7-16,0 3-7 16,1 7-2-16,3 9-2 15,3 3 0-15,0-2 1 16,0-11 0-16,-2-17 4 16,-4-7 1-16,0-15 3 15,-1-5 2-15,2-15 1 0,-1-13 0 16,-1-23-3-16,4-12-3 15,1-26-3-15,2-9-1 16,8-4-6-16,5 10-3 16,13 21-3-16,3 12-2 15,11 20 1-15,1 8 0 0,-3 11 2 16,3 8 0-16,-8 9 4 16,-5 3 0-16,-6 14 3 15,-12-3 0-15,-15 12 0 16,-13 2-3-16,-21 0-29 15,-8 1-29-15,-8-10-87 16,4-6-55-16,9-15-168 16,15-5 197-16</inkml:trace>
  <inkml:trace contextRef="#ctx0" brushRef="#br0" timeOffset="-45266.76">3120 4389 346 0,'3'4'127'0,"-1"-1"129"16,2 1-33-16,-4 0-31 16,-3-1-19-16,1 3-24 15,-1 1-12 1,-1 5-27-16,0 3-8 0,2 2-18 15,-1 1-15-15,4 2-33 16,3-2-15 0,5-3-11-16,5-2 8 0,4-4 18 15,3-3 5-15,7-6 22 16,0-5 4-16,-4-8 9 16,0-2 6-16,-6-6-6 15,-8-1-8-15,-7-3-21 16,-7-5-6-16,-9-2-13 15,-7 0-7-15,-5 0-11 16,1 5-8-16,-8 11-10 0,2 10 3 16,5 16-52-16,1 6-39 15,9 3-131-15,3 4-159 16,14 2 219-16</inkml:trace>
  <inkml:trace contextRef="#ctx0" brushRef="#br0" timeOffset="-45069.75">3663 4461 2133 0,'-22'-1'129'0,"3"-3"36"15,2 0-65-15,8-4-67 16,1-3-23-16,6 1-56 15,4 1-50-15,3 4-149 16,5 1-297-16,6 9 319 16</inkml:trace>
  <inkml:trace contextRef="#ctx0" brushRef="#br0" timeOffset="-44568.21">4057 4232 970 0,'-7'-6'177'0,"-5"4"280"16,-3 3-317-16,-7 14-28 31,-3 7-37-31,-3 14-41 0,-2 3-16 0,7 4-17 16,10-1 2-16,13-8 3 15,6-6 6-15,13-13 16 32,2-9 4-32,6-7 8 0,2-6 0 0,-1-7-9 31,-2-1-1-31,-1 0 9 0,-4 5 0 0,-7 0 2 0,-5 3-1 16,-9 6-23-1,-6 4-9 1,0 10-8-16,3 2-3 15,7 3 0-15,10-3 2 16,13-4-2-16,4-5 10 16,7-6 36-16,-2-6 17 0,-4-5 27 15,-5 0 4 1,-8-2-14-16,-3 0-6 0,-15-3-14 16,-4-4-9-16,-10-1-21 15,-10-3-10-15,-5 0-27 16,-2 3-22-16,-8 11-62 15,3 4-48-15,4 16-125 16,2-1-119-16,14 3 215 16</inkml:trace>
  <inkml:trace contextRef="#ctx0" brushRef="#br0" timeOffset="-44165.18">4535 4300 1061 0,'29'14'182'15,"-5"2"187"-15,-17 7-215 0,-7-1-35 16,-4 2-56-16,-4 1-9 16,4 0-31-16,-1-8-10 15,1-9 25-15,4-7 19 16,4-1 27-16,3-4 14 0,9-5-12 16,3-1-16-16,-2-7-20 15,2-1-8-15,3-1-25 16,-2 6-7-16,2 6-11 15,-3 8-7-15,-6 10 2 16,-1 0 1-16,-2 3-13 16,0 1-12-16,-2-3-24 15,0-4-7-15,-3-6 14 16,0-2 14-16,-2-6 28 16,2 2 5-16,0-2 3 15,1-4 0-15,7 10-2 0,-1-5 0 16,9 9-1-1,0 5 7-15,2 0 2 16,-1 3 1-16,-3 3-1 0,4 2-8 16,-6-1-32-16,1 2-52 15,6-2 49-15</inkml:trace>
  <inkml:trace contextRef="#ctx0" brushRef="#br0" timeOffset="-43747.04">5688 3666 1746 0,'-1'-2'217'0,"-6"4"-106"0,-3 5 144 16,-4 15-150-16,-7 12-22 0,-6 28-22 0,-1 16-10 0,-15 18-23 16,-1 13-15-16,-10 21-10 15,-3 5-12-15,4 20-111 16,7 2-86-16,11-16 104 31</inkml:trace>
  <inkml:trace contextRef="#ctx0" brushRef="#br0" timeOffset="-43247.55">6003 4226 1414 0,'8'1'141'0,"-5"-1"133"16,-4 3-21-16,-6 1-49 16,-16 0-43-16,-3 6-101 15,-3 1-32-15,-8 3-21 0,7 2-8 16,4-1 0-16,7 1-3 16,15-6-6-16,6 1 0 15,16 3 3-15,3-5 2 16,9 6 5-16,-4-2 0 15,5 5 1-15,-3 2 0 16,-8 0 2-16,-3 3 1 16,-19-5 8-16,-6 7 9 0,-18 0-3 15,-11-1-1-15,-12-1-15 16,-4-5-28-16,4-8-88 16,4-4-73-16,18-16 93 15</inkml:trace>
  <inkml:trace contextRef="#ctx0" brushRef="#br0" timeOffset="-43038.69">6312 3846 1703 0,'31'10'155'0,"-14"10"110"0,-8 10-46 15,-22 14-63-15,-8 9-49 16,-7 12-66-16,-1 4-21 15,12 10-12-15,1-2-21 16,9 2-76-16,5-8-56 16,2-12-165-16,8-5-274 15,-2-19 349 1</inkml:trace>
  <inkml:trace contextRef="#ctx0" brushRef="#br0" timeOffset="-42166.78">6154 4302 1701 0,'3'-3'153'0,"3"1"95"0,9-1-87 15,2 0 1-15,10-7-71 16,7-1-30-16,9 1-42 16,4 0 0-16,1 6-6 15,-3 4-3-15,-14 2-4 16,-6 7-26-16,-14 7 24 15,-10 2 2-15,-5 9 0 16,-9 0 38-16,-2 1-38 16,2 0-3-16,2-7 0 15,7 0-15 1,8-10 14-16,4-6 5 0,11-4 9 0,-1-7 6 16,7-6 7-16,2-2 1 15,-3-9-1 1,-3 4-3-16,-8-2-5 15,-11-6-3-15,-13 3-15 0,-8-2-16 0,-9 1-49 16,-1 8-34-16,0 3-66 31,7 5-27-31,10 7-43 0,11 2 20 16,4-4 73 0,11 1 37-16,12 2 109 0,8 2 25 0,5 8 28 15,7 5 10-15,0 9-5 16,3 2 0-1,-1 6-6-15,-5-1-4 0,-12-2-13 32,-11-6-9-32,-13-6-11 15,-9 3 2-15,-4-11 6 16,-5-1 2-16,-3-11 12 16,0-12 6-16,-1-8 4 15,9-1-3-15,1-11-18 0,12 3-10 16,11 4-13-16,0 4-3 15,6 15-4-15,-3 8-3 16,-1 17-4-16,0 7-1 16,-2 14 3-16,-2 0 1 0,1-7 1 15,1 0 3-15,4-17 1 16,2 0 2-16,1-11 9 16,-1-9 14-16,-5-4 15 15,3-5 6-15,-5-7 0 16,1 0-12-16,3 0-14 15,-3 1-4-15,1 13-9 16,-3 6 1-16,-8 14 2 16,3 13 1-16,-18 8-1 15,-2 6-3-15,4 11-6 16,-3-1-2-16,3 11-1 16,2 0-1-16,-6 3 2 0,-7 5 0 15,-8-6 2 1,-9-7 2-16,-4-8 2 0,-6-10 0 15,5-13-13-15,4-3-11 16,7-19-46-16,6-8-28 16,9-17-110-16,6-13-126 15,11-23 186-15</inkml:trace>
  <inkml:trace contextRef="#ctx0" brushRef="#br0" timeOffset="-41786.09">7519 4234 1942 0,'-6'-14'124'16,"-1"-6"82"-1,7 0-63-15,4-1-16 0,6 1-1 0,7 6-74 16,2 2-18-16,13 11-14 15,2 2-53-15,7 8 37 16,3 5-2 0,-19 6-2-16,0 4 16 0,-17 8-16 15,-8 6 0-15,-12 8 1 16,-25-1 2-16,-11 2 1 16,-6-1-1-16,0-7 0 15,17 3 0-15,13-9-3 31,14-2-1-31,17-10-1 0,8-5 2 0,20-10-1 16,11-9-4 0,2-12-53-16,8-3-49 0,1-5-162 15,-7-5-149 1,8-1 228-16</inkml:trace>
  <inkml:trace contextRef="#ctx0" brushRef="#br0" timeOffset="-41500.34">8120 4128 1565 0,'-10'8'175'16,"-4"4"77"-16,-12 7-34 16,-5 3-18-16,-3 5-87 15,0 1-36 1,14-5-51 0,8-2-15-16,14-5-10 0,9-1 0 0,16 3 34 31,11 0-27-31,10 5 17 15,-2 2 2-15,-2-1-41 16,-3 4 43-16,-11-6-11 16,-5 0-6-16,-13 2-29 15,-13-4 11-15,-20 3-18 16,-7 1-24-16,-12 1-29 16,-12 1-91-16,-4-3-370 0,-6-4 332 15</inkml:trace>
  <inkml:trace contextRef="#ctx0" brushRef="#br0" timeOffset="-41357.97">8045 4271 1697 0,'57'-12'119'16,"-10"0"51"-16,-4 5-82 16,-1-2-24-16,4-4-120 15,7 0 379-15,3-4-249 16</inkml:trace>
  <inkml:trace contextRef="#ctx0" brushRef="#br0" timeOffset="-35651.12">10248 4021 1060 0,'2'0'143'16,"3"1"123"-16,-4-3-95 15,0-3-7-15,1 1-57 16,-2-2-25-16,-4 5-39 16,-2 1-4-16,-12 13-11 15,-7 7-11-15,-5 14-13 16,-1 6-5-16,11 9-5 15,5 4 0-15,17-3 2 16,10-6 0-16,19-10 0 16,7-10 1-16,12-12 3 15,0-7 2-15,0-14 4 16,-4-6 4-16,-6-15 4 16,-3-2 7-16,-5-11 6 15,-2-5 4-15,1-4-5 0,-5-7-5 16,-4-6-4-1,-8-4 11-15,-14-1 19 0,-9 4 0 16,-17 16-2-16,-4 14-19 0,-11 26-24 31,-5 13-2-31,-5 29-8 16,-3 10 1-16,-10 15 0 0,3 5-2 0,4 4-29 16,5-6-6-16,21-10-2 15,9-6 5-15,12-12 29 31,3-3 9-31,7-10 3 16,4-9 1-16,8-13 5 16,4-8 4-16,5-11 14 15,9-2 6-15,2 1 7 0,2 2-6 0,2 12-14 16,-6 5-7 0,-7 10-10-16,0 7 0 0,-5 11 0 15,2 1 1-15,4 3 0 0,2-3 0 31,-2-4 1-31,4-6-1 16,0-7 1-16,4-6-1 16,8-10 1-16,3-6 0 15,4-11 1-15,-1-2 1 16,-7-1 3-16,-7 1 0 16,-12 5 12-16,-7 5 3 0,-13 10 10 15,-2 5 1-15,-12 11-13 16,0 5-6-16,2 12-12 15,3 2-3-15,10-5-3 16,7-3 0-16,14-11 1 16,0-9 3-16,6-7 2 15,-2-7 5-15,3-7 4 16,0-4 3-16,-3-3 2 16,-2 2 0-16,-2 2-5 15,-5 4-1-15,-7 14-2 16,-6 6 1-16,-10 17-1 15,-7 8-1-15,2 12-5 0,3 4-1 16,13 3-3-16,7-3 0 16,17-7-46-16,8-9-36 15,8-13-109-15,2-5-74 16,-5-17 144-16</inkml:trace>
  <inkml:trace contextRef="#ctx0" brushRef="#br0" timeOffset="-34887.31">11284 4108 1188 0,'-17'19'137'16,"-1"2"55"-16,7-1-18 15,4-1-17-15,12-7-70 16,4-6-20-16,11-9-10 16,2-5 3-16,8-8 6 15,4-2-9-15,3-5 0 16,0-1 4-16,-2-1-9 15,-9 2 1-15,-13-2-14 16,-5 0-3-16,-21 9-5 16,-5 2-4-16,-16 14-15 15,-7 14-9-15,-1 13-8 16,-1 10-1-16,7 7 1 16,6-1 2-16,13-2-1 15,7-6-1-15,15-7 0 0,9-7 0 16,11-12 4-16,5-7 3 15,14-11 6-15,6-3 1 16,16-9-2 0,2 3-1-16,-4 4-3 0,-3 5 0 0,-23 9-1 15,-11 6 0-15,-15 8 0 16,-10 4 2-16,-10 5-1 16,-5 0-1-16,-6 0 1 15,1-7 1-15,2-7 1 16,7-8 1-16,6-12-3 15,5-4-1-15,10-8-2 16,0 0-2-16,8 2 0 16,-1 3-1-16,2 10-1 15,4 4-1-15,-5 11 1 16,0 4 0-16,-4 9 3 16,-1 2 1-16,2-3 1 15,-6-1 1-15,6-10 1 16,5-7 1-16,-5-5 1 0,8-6 0 15,1-6 7-15,-8-2 3 16,6-9 12-16,1-3 3 16,-4 2-3-16,1 4-2 15,-3 10-13-15,-7 6-6 16,-4 12-3 0,1 6-3-16,-3 15 0 0,0 9 0 15,0 10 0-15,-1 1 0 0,2 6 0 16,-1-3 1-16,-8 0 0 31,-2 2 3-31,-13-5 0 0,-1-3 1 0,-18-3 3 16,-5-5-6-16,-16-6-34 15,-7-6-37-15,2-12-110 32,4-7-114-32,11-18 161 0</inkml:trace>
  <inkml:trace contextRef="#ctx0" brushRef="#br0" timeOffset="-34514.63">9912 4653 1537 0,'50'11'132'0,"36"0"124"16,28-1-51-16,49-4-1 16,33-1-50-16,34-7-84 15,7-2-27-15,18-4-28 16,-18-5-1-16,-29 1-2 15,-8 0 3-15,-54 0-29 16,-8 3-44-16,-40 6 159 16,-32 3-105-16</inkml:trace>
  <inkml:trace contextRef="#ctx0" brushRef="#br0" timeOffset="-33910.81">10061 4904 1362 0,'-16'2'133'0,"2"4"113"15,2 2-15-15,11 8-53 16,8 0-16 0,18 0-35-16,18-2-22 0,42-7-26 15,20-1-21-15,57-9-39 16,13-5-16-16,40-9-3 15,13-5 0-15,13-7 5 32,-1 0-9-32,-24 3-87 0,-9 7 436 0,-56 12-280 15</inkml:trace>
  <inkml:trace contextRef="#ctx0" brushRef="#br0" timeOffset="-25949.74">1592 4983 208 0,'-8'-5'75'0,"5"1"99"0,-3-2 5 16,-3 6-24-16,-7-2-12 15,-7 3-31-15,0 2-9 16,-1 0-10-16,6 4-8 16,1-2-8-16,7 3-2 0,2-4 8 15,4 1 10-15,7 1 23 16,1-1 0-16,11 3-10 15,7 0-9-15,4-1-31 16,9-2-11 0,18-3-10-16,3-2-8 15,14-3-11-15,1-1-6 0,-2 1-14 16,0 1-2-16,-5 2-4 16,-5 4 2-16,-22 1 7 15,-5 2 2-15,-19 2 8 16,-10-1 2-16,-13 0 4 15,-15 1-1-15,-19-1-7 16,-6 1-2-16,-13 2-7 16,-1 1-1-16,-3 3-2 15,-3-2 1-15,-13-7 0 16,0-2-1-16,6-7-2 16,10-1-2-16,32 0-3 15,11 1-5-15,20 1-13 0,10 2 8 16,16 0 8-16,7-1 6 15,25 0 19-15,7-2-4 16,11-3-3-16,3 0-2 16,-13-4-4-16,0 2-1 15,-7 2 0-15,-4 2 0 0,-13 4 6 32,-11 0 1-32,-19 3 8 0,-15-1 2 0,-17 3 0 15,-6 2-2-15,-14-1-8 16,-4 1-3-16,-1 0-5 15,-5-4-1-15,-19-3-2 16,3-2 0-16,-2-6-2 16,8-1 0-16,29 1-2 15,11 1-4-15,15 3-8 16,6 2-4-16,15 3-3 16,6 2 2-1,16 3 5-15,10-1 2 0,12-3 6 16,14 0 1-16,0-6 5 0,-4-2 2 15,-3-3 3-15,-10 0 1 16,-18 2 2-16,-5 2 3 16,-22 4 9-16,-13 1 0 15,-19 4-1-15,-15 2-3 0,-13 1-8 16,2 3-3-16,-27-3-3 16,0-1-2-16,-10-3-1 15,-4-3-1-15,31-3-1 16,5-1-1-1,29-1-6-15,14 0-4 0,17 0-7 16,16-3-1-16,14 0 4 31,13 1 5-31,16 2 9 0,20 1 3 0,4 3 2 16,-5-2 1 0,-14 2 0-16,-14-1 1 0,-10 1 1 15,-6 1 3-15,-15 1 4 31,-6 1 7-31,-20-1 5 0,-8 0 1 0,-25 0-3 16,-7 0-6 0,-18 0-6-16,-5 1-4 0,-12 0-3 0,-7 0-1 15,3 1-2-15,0-2-2 16,23 1-1 0,12-1-3-16,23-1-3 0,7-1-6 15,18-1-7-15,16-1 0 31,14 0 8-31,16 1 7 0,21 0 10 16,16 0 5-16,5-1 3 16,-2-1-2-16,-7-2 1 15,-7-2-2-15,-8 3-1 16,3 1 3-16,-29 4 4 16,-8 0 3-16,-26 2 7 15,-15 0 0-15,-23 3-3 16,-14-1-3-16,-19 3-9 15,-3 0-3-15,2 0-4 16,0-2 0-16,-2-3-2 16,0-3-1-16,9-4-1 0,10-1 0 15,24 1-8 1,10 1-4-16,19 4-5 0,11 2-1 16,23 5 2-16,11 0 4 15,10 1 6-15,7-1 2 16,-3-5 4-16,0-2 2 15,4-4 1-15,-9-2 3 0,-11 2 4 16,-14 1 1 0,-22 3 8-16,-12 1 2 0,-17 2 0 15,-12 0-2-15,-15 2-9 16,-1 4-2-16,-1 4-6 16,3 1-1-16,9 3-2 15,5-1-2 1,17-3-4-16,12 1-5 0,12-10-37 15,13-1-39-15,8-10 107 16,8-13-52-16</inkml:trace>
  <inkml:trace contextRef="#ctx0" brushRef="#br0" timeOffset="-21647.27">1789 5087 500 0,'-9'4'124'0,"-6"5"106"0,-3 6-60 16,-4 4-21 0,0 5-27-16,1-1-10 15,4 0-30 1,8-1-11-16,-1 1-16 16,3 5-8-16,-7 11-15 15,-1 5-11-15,-6 11-11 16,-3 9-4-16,-3 15-3 15,-2 8-1-15,0 9 1 0,-1 1-1 16,-1 8 0-16,2 9 1 16,-1 8 0-16,1 8 0 15,-5 10-2-15,-6-2-1 16,-3 9-1-16,-4 1-1 16,-2 2-2-16,4 5-2 0,5 8 1 15,3-1-1-15,12 8 3 16,4 0 0-16,2 0 3 15,1 8 0-15,-1-3 2 16,-2 5 1-16,-1 5-1 16,-2 0-1-16,-1 7 0 15,5-5 1-15,4-2-1 16,3-9 0-16,7-6-1 16,6-1 0-16,6-15 0 15,10 0-1-15,0-2 1 16,4-6 0-16,4 6 0 15,-2 0 1-15,-1-5 0 16,-1 2 0-16,1-2 0 16,0-4-1-16,3-6-1 0,1 0 0 15,10-9 0 1,3-2 1-16,5 0 0 0,2-4 0 16,0-3 1-16,-1 0 0 15,-3 1 1-15,-1-4-1 16,-1-6 0-16,3-2 0 15,8-8 0-15,8-4-1 0,10-1 0 16,1-5-2-16,-3-6-2 16,-3 0 0-16,-3 2 2 15,10 0 3-15,12-2 3 16,2-5 1-16,1-1 3 16,-6 3 1-16,7 5-26 15,6 1-15-15,1-3-10 16,0-1-3-16,-10 0 21 15,7-2 11-15,4-1 6 16,2-1-1-16,2-4 1 16,-3-1 0-16,7 4 2 15,-2 1 1-15,-1 5 3 16,-6-2 1-16,2-2 1 16,3 0 0-16,1-1 0 0,-3-4 0 15,-2-6 0 1,4-5 0-16,4-10-1 0,-3 0 0 15,5-2 0-15,-6 2 0 16,1 6 1-16,0 2 4 0,-12 6 0 16,4-1 1-16,4-5-2 15,2-1-3-15,-3-7 0 16,1-3 0-16,3-4-1 16,2-4 0-16,3-5-1 15,-4 0 17-15,-1-4 16 16,1 1 10-16,-4-2 10 31,2-1-16-31,-12 1-14 0,8 1-7 0,0-1-9 16,-8 0-1-16,-6-4-1 15,-6-2-1 1,2-6 2-16,7 0-1 16,0-6-2-16,-5-2 0 0,-3-2-2 0,2-2 1 15,10-1 0-15,1-1 0 16,-1-2 1-16,-2-3 0 15,0-4 0-15,6-3-1 32,3-3 0-32,-7-1 0 0,0 1 0 0,-4 0 0 0,5 1 0 31,2 3 1-31,-7-1 0 16,-5 4 0-16,-6-2 0 15,5 0-1-15,5 0 1 16,0-1 1-16,-4-2 0 15,-6 2-1-15,-5-2 1 16,7 0 0-16,3 1-1 16,0 0 0-16,-6 0 0 15,-9 2 0-15,0 0 0 16,4 1 0-16,6-2 1 16,3 0-1-16,-7 2 0 15,-8-1 1-15,-6 3-1 0,-3-3-1 16,4 0 1-1,3-1-1-15,6-3 0 16,0-1 0-16,-8-1 0 0,-3 0-1 16,-7-1 2-16,1 1 0 15,2 0 1-15,2 0 0 16,-2 0 1-16,0-1 1 16,-4-3 2-16,-6-2 2 0,-5-3 3 15,-5-1-1-15,-3 1 1 16,-6 3 0-16,2 3 2 15,-2 3 1-15,3 4-2 16,-4 1 0-16,-1 4-6 16,-2 2-1-16,0 0-2 15,-1 1 0-15,2-3 0 16,0 0 11-16,1 0 17 16,-2-2 7-16,-1 0 2 15,-1-1-7-15,-5 2-16 16,-3-1-5-16,-4 2-1 15,1 0-1-15,-5 2 0 0,0 1-1 16,-5-1-2-16,1 0-2 16,-4 2-3-16,1-2 4 15,-1 0-62-15,2-1-47 16,0-1 57-16</inkml:trace>
  <inkml:trace contextRef="#ctx0" brushRef="#br0" timeOffset="-21146.69">10556 16313 1375 0,'-8'7'148'16,"4"-3"148"-16,4-4-224 0,0 0-23 15,3-2-42-15,2 1-5 16,-2 1 0-16,2 3 0 16,-5 5 1-16,1 4 2 15,-2 4-1-15,-2 1 0 16,1 1 0-16,1-1 6 15,4-2 12-15,4 1 8 0,6-5 9 16,5-1-3-16,7-1-11 16,3 1-5-1,2-2-11-15,0 3-3 16,-4-3 0-16,-2-3-1 0,-3-3-3 16,-5-1 3-16,-5-1 3 15,-5 1 4-15,-3 3 26 16,-3 2 4-16,-7 2 3 15,-5 3-2-15,-6 3-16 16,-6 4-6-16,-10 4-6 16,-7 6-2-16,-12 9-7 15,-6 3-3-15,-4 12-27 16,-4 6-47-16,-18 8 43 16</inkml:trace>
  <inkml:trace contextRef="#ctx0" brushRef="#br0" timeOffset="-18019.92">7091 16189 420 0,'-6'-2'83'16,"1"-1"88"0,-1 1-73-16,-2 2-9 0,2 2 24 15,0-1 12 1,1 1 16-16,0-2 2 0,5 0-3 0,-1 0-2 16,1 0-7-16,-1 2-6 15,4 6-30-15,1 5-14 16,-1 10-29-16,3 6-16 15,-2 5-16-15,3 3-4 16,0 0-10-16,1-3-1 16,-1-3 8-16,-3-2-33 0,-2-2-108 15,-2-2-122-15,-2 0 119 16</inkml:trace>
  <inkml:trace contextRef="#ctx0" brushRef="#br0" timeOffset="-17862.62">6985 15916 1507 0,'0'1'63'16,"-4"0"34"-16,4-1-123 15,0 0-114-15,6 0 88 0</inkml:trace>
  <inkml:trace contextRef="#ctx0" brushRef="#br0" timeOffset="-17517.8">7292 16155 820 0,'2'33'67'0,"1"-2"48"15,-1 0-45-15,4-4-30 16,-5 1-16-16,5 0-20 0,-3-2-1 16,0-9 3-16,0-4 15 15,-3-13 31-15,0-2 16 16,-3-12 33-16,2-8 2 16,1-9 4-16,3-3 0 15,6-3 5-15,-1 0 1 16,8 3-10-16,-1-1-11 15,4 7-37-15,-2 6-20 16,4 12-24-16,1 9-6 16,2 16-2-16,0 11 0 0,-4 14-25 15,1 3-48-15,-1 7-143 16,0-4-103-16,6-1 156 16</inkml:trace>
  <inkml:trace contextRef="#ctx0" brushRef="#br0" timeOffset="-16778.8">7838 16243 921 0,'0'-9'189'0,"0"0"197"15,-3 0-100-15,-5 2-75 16,-1 1-37-16,-6 4-54 16,-4 2-28-16,-3 8-47 15,-4 3-17-15,5 7-24 16,-1 6-6-16,13 4-11 15,7 4-1-15,10 1-1 16,9-5 1-16,9-8 6 16,3-8 1-16,0-11 2 15,-4-5 2-15,1-13 2 16,-3-7 1 0,-1-13 2-16,-4-4 2 0,-10-13 0 15,-3-4 1-15,-5-11-1 16,-3-4 2-1,-4-3 13-15,-7-1 4 0,-1 4 5 0,-1 5 0 16,3 18-1 0,7 10-1-16,2 20 1 15,0 10-4-15,4 18-15 16,0 9-6-16,5 23-5 16,2 8-2-16,5 17 2 15,3 6 2-15,8 13-2 0,1-1 2 16,4-6 1-1,0-8 0-15,4-22-2 16,4-10-1-16,1-17-2 16,2-7 0-16,-6-14 2 15,-5-9 1-15,-3-13 2 16,-4-6 0-16,1-12 4 16,-1-3 4-16,-6-6 8 15,-3 4 6-15,-12 5 11 16,-1 6 1-16,-12 14-1 0,-2 4-5 15,-3 17-15-15,-3 11-6 16,2 14-8-16,3 12-6 16,6 18-3-16,9 1 1 15,8 6 2-15,5-7 1 16,13-13 1-16,4-10 1 0,4-15 1 16,8-6 3-1,1-14 4-15,7-7 3 0,2-13 3 16,5-7 1-16,-5-8-3 15,-2-2 1-15,-11-1-4 16,-6-1 2-16,-9 7-2 16,-4 3 0-16,-8 7-63 15,-2 10-55-15,-9 5-167 16,-1 9 145-16</inkml:trace>
  <inkml:trace contextRef="#ctx0" brushRef="#br0" timeOffset="-16589.75">8531 16107 1589 0,'10'16'133'15,"10"5"110"-15,6 3-57 16,6 3-42-16,3 1-29 16,1 3-55-16,2-2-25 15,2 5-32 1,1 1-29-16,1 5-100 0,3 12 81 0</inkml:trace>
  <inkml:trace contextRef="#ctx0" brushRef="#br0" timeOffset="-4111.17">2433 5105 404 0,'-1'0'110'0,"2"0"111"15,-2 0-13-15,1 1-36 16,-2 3-19-16,-3 1-25 16,3 0-19-16,4 2-25 15,3-2-13-15,3 0-5 16,3 1 4-16,-3-1 6 16,-1 2 2-16,-1 2-10 15,-4 1-10-15,2 6-10 16,-2 2-4-1,-2 0-13-15,-2 5-3 0,-2 2-13 16,3 5-4-16,-3 3-4 16,0 0-2-16,0 1-2 15,0-2 0-15,1-2-1 16,3 0 1-16,3-3-1 16,2-2-1-16,5 0 0 15,-1-2-1 1,3-1 1-16,1-1 1 15,-6-6-1-15,2 4 1 16,-5-9 1-16,1 2-2 16,0-5 2-16,2-5-1 15,5-1 1-15,-1-1-1 0,3 0-1 16,-4-5 0 0,3 2-1-16,-4-3 2 0,5 1 0 15,2 2 0-15,-1 1 0 16,5 0 4-16,0 2 5 15,3 0 2-15,1-1 3 16,0 2-4-16,3 4-2 16,6-1-1-16,1 1-3 15,0-1-1-15,3 0 1 16,-5 0-1-16,3 4-2 16,-2-2 6-16,-1-1 14 15,1 2 1-15,2-6 8 16,5 2-10-16,8 0-12 15,1-4 5-15,-2 1-9 16,4 1 3-16,-1 1-4 16,-7 1-5-16,6 1 0 0,-7-4 2 15,8 0-2-15,5 1 1 16,7 3-1-16,-1 0 0 16,-4 0 12-16,-4 1 4 15,-5-2 3-15,2 0 2 16,2 1-9-16,2-5 0 15,-2 1 5-15,1 3 0 0,-9-3 2 16,-5 3-2 0,-2 2-5-16,-4-5-2 0,-5 1-3 15,-1-1 0 1,-1-3-2-16,1 3-2 0,9 1 0 16,4 1-2-16,1 4 1 15,-2-5 0-15,-6-2 0 16,1 1 0-16,-5-1 1 15,-4-1 0-15,-2 1 1 16,-5-2 1-16,-5 0 0 16,3 3 0-16,-3 0 0 15,2 0-2-15,2 2 0 16,3-2-2-16,0 0 0 16,2-1 0-16,-3-1-1 15,3 2 0-15,2 1 1 16,-3-2 0-16,3 3 0 15,-2-2 1-15,-6 0 1 16,0 3-1-16,-2-2 3 0,-2-1-1 16,-5-1 0-16,-6-3 1 15,0 0-1-15,-1 1-1 16,-1-1 0-16,1 1 0 16,0 0-1-16,0-2-1 15,4 4 0-15,2 0-1 16,-4 1 0-16,5 0 0 15,-2 2 0-15,-4-1 0 0,7 2 0 16,-5 0 1 0,-2-4-1-16,3 1 0 0,-1 0 1 15,2-1-1-15,-3 0 1 16,4-1-1-16,-4-2 1 16,-1 2 0-16,4 1-1 15,-2 1 0-15,2-2 0 16,1 0 0-16,0-2 0 15,1-1 0-15,0-2-1 16,3 6 1-16,-1-3 0 16,1-1 0-16,1 3 2 0,-6-6 0 15,0 1 0-15,1 0 1 16,-4-6 0-16,1 0 0 16,1-8 1-1,0-6 0-15,0-6 1 0,-3-6-1 16,0-4 1-16,-1 0-1 15,-1 2-3-15,0-1 1 16,-2 6-1-16,0-1 0 16,-2 2 0-16,2 6 0 15,-4-3-1-15,4 9 0 16,2 4-1-16,-3 3 0 16,4 6-4-16,0 2-2 0,4 6-1 15,2 1 0-15,4 3 0 16,0 7 1-16,-5 1 3 15,2 5 1-15,-3 6 3 16,-2 0 0-16,1 6 1 16,-1-6 1-16,-2 8 0 15,-2-2 0-15,0 0 0 16,0 4-1-16,1-1 1 16,-6-2 0-16,6-1-2 15,-4 1 1-15,2-3 0 16,0 1 0-16,1-1 1 15,1 1-1-15,-2-6 2 16,3 1 0-16,-7-9 1 16,3-1 2-16,-2 0-1 0,-2-5 0 15,0 7-2-15,-5-4-1 16,2 0 0-16,0 4 0 16,-3-7 2-16,-1 6-1 15,-7-3 1-15,1-3 1 16,-9 0-1-16,-10-5 1 15,-3 5 0-15,-7-9 0 0,-1 2-1 16,4 1 0-16,4-7-1 16,1 4 0-16,-1-4-1 15,-2-4 0-15,-12 3 3 16,-5 4-5-16,-2 2 0 16,-6 3-2-16,6 7-4 15,-6-8 5 1,-9 6 0-16,-6-3 0 15,1-1 0-15,-1 0 0 0,14-6-1 16,-3-1-1-16,-8-6 0 16,6 5 1-16,0 0-1 15,6 3 0-15,13 4 0 16,-1 3 0-16,-12 1 0 16,1 2 1-16,-3 4-1 15,1-4 1-15,18 5-1 0,4 1 2 16,2-6 0-16,1 4 0 15,-3-8 1-15,1-1-1 16,7-1-1-16,6-1 1 16,8 2 0-16,1-2 1 15,3 1 0-15,1-3 0 16,-2-2 1-16,-1 2-1 16,-5-5 0-16,3 4 0 0,1 1 0 15,-2-5-2-15,8 2 0 16,3-2-1-16,4-3-3 15,6 0-1-15,8-1-2 16,1-6 1 0,3-7 4-16,1-3 0 0,0-10 4 15,1-2 0-15,-4-4 2 16,-2-1 0-16,3 0-1 16,-7 2 1-16,-1-4-1 15,4 0-1-15,-6 4 0 16,7 4-2-16,4 9-1 15,0 5-1-15,6 10 0 16,-6 2-1-16,0 7-1 16,-4 5-1-16,1 1 3 15,1 5 1-15,-1 6 1 16,-2 3 0-16,-1 8-1 16,-7 1-1-16,3 13-1 0,1 7 1 15,-4 3 1 1,5 5 2-16,1-4 1 0,3-1 0 15,7-7 0-15,0-4 0 16,4-9 0-16,-3-7 2 16,4-8-1-16,-1-2 1 15,-11-11 2-15,6-3 0 16,-4-10 2-16,2-7 0 16,-3-9-1-16,-1-4-2 0,-6-2 0 15,0-1-1-15,4 6-1 16,-7 0 1-16,7 6-2 15,-5-2-3-15,5 6-1 16,1 1-1 0,3 6 0-16,4 8 0 0,-1 3-3 15,3 7 0-15,1 13 1 16,-2 1 1-16,-5 11 4 16,0 4 0-16,-3 0 2 15,1 3 0-15,1 2 0 16,3-1 1-16,-2-2 0 15,1-4 0-15,6-3 0 0,-1-4 1 16,-1-4 0 0,-1-9 0-16,-5-6 0 0,4-2-1 15,-1-3 0-15,4 2 0 16,5-6-1-16,2-5-1 16,9-2-3-16,5 1 0 15,15 2-2-15,9 4 1 16,8 4-1-16,-4 0 2 15,0 4 1-15,-5 2 1 16,6 6 2-16,10 2 0 0,1 2 0 16,1-2 0-16,-5-4 1 15,-7 2 0-15,-2-5 0 16,5 0-1-16,7 2 0 16,2 0 0-16,7 4 0 31,-10-3 0-31,-3-2 0 0,1 1 0 0,3-3 0 31,8 2 0-31,-4-6 0 0,-3-2 0 0,-7-6 0 16,-3 0 0-16,8 3 0 15,-3-4 1-15,-4 2 1 16,-4 2 0-16,-14 2 0 16,-8 1 0-16,-4 0 0 15,0 0 0-15,-6-2 0 16,3 1 0-16,3 1-1 15,2 0 0-15,-2 0-1 16,3 1 1-16,0-1 1 0,-3 0 1 16,-5-1 1-16,-8-3 2 31,-4 0 0-31,-2 0 1 0,1-1-2 0,-4-2-1 16,0-3-2-16,-6-1 0 15,-1-1 0-15,1-1 0 0,2 1-1 16,4 1 0-16,0 0-1 15,-4-2 0-15,6 1-1 32,-3-4 0-32,1-1 0 0,7 1 0 0,-5-1 1 15,2 2 0-15,-3 3 1 16,-1 0 0-16,-2 4 1 31,-4-2 2-31,-1 1 0 16,-2-2 1-16,-1 0 0 15,-1-1 0-15,0-1-3 16,-2-2 0-16,3 0-2 16,1 1 0-16,1-4 1 15,2 0-1-15,-3-5 2 16,0 0-1-16,-3-1 1 16,-2-4 1-16,-2-3-1 15,-3-5 0-15,2 5-2 0,-3 6 0 16,6 11-3-16,0 7-2 15,4 7-5-15,0-1 0 16,1 5 0-16,1 5 3 16,1 3 4-16,-2 0 2 15,3-1 0-15,-1-5-3 16,-2-5-20-16,1 0-10 0,1 3-16 16,-6-5-10-16,4-1-37 15,-3-5-45-15,-1-3-258 16,7-4 239-16</inkml:trace>
  <inkml:trace contextRef="#ctx0" brushRef="#br0" timeOffset="-3403.86">3457 5946 872 0,'0'-1'175'0,"-4"0"119"15,3 5-12-15,-2 5-31 16,-4 8-52-16,1 5-30 16,0 13-51-16,2 8-18 15,-5 6-36-15,8 7-18 0,-7-1-29 16,1 0-7-16,8 2-6 15,-3-4-1-15,4-2 2 16,4-4 2-16,-3-9-35 16,2-4-23-16,-5-11-93 15,1 2-63-15,-1-11-311 16,0-13 302-16</inkml:trace>
  <inkml:trace contextRef="#ctx0" brushRef="#br0" timeOffset="-3199.75">3227 6299 1379 0,'-8'-13'168'0,"1"1"142"15,3 5-35-15,4 0-93 16,5-1-35-16,8-3-73 16,2-4-24-16,12-2-30 15,7 3-9-15,11-2-11 0,5-1 0 16,1-2-15-16,-1 5-28 15,-5-1-108-15,4 4-79 16,1 11 115-16</inkml:trace>
  <inkml:trace contextRef="#ctx0" brushRef="#br0" timeOffset="-2429.67">3842 6427 1003 0,'7'-22'140'0,"-1"-1"108"16,-6-2-1-16,-7-1-63 16,-4 0-31-16,-3 3-49 15,3 3-22-15,-6 7-30 16,-4 4-13-16,-8 7-20 15,-4 9-13-15,2 13-14 16,4 9-4-16,8 16 0 16,3 0 1-16,11 2 2 0,4-6 0 15,7-13 1-15,6-10 2 16,7-13 2-16,7-6 3 16,4-15 3-16,0-6 7 15,3-12 15-15,-8-5 10 16,-5 2 18-16,-7 1 4 15,-5 10-7 1,-5 4-8-16,-5 14-17 0,3 10-9 0,-10 10-13 16,0 10-2-16,8 12-6 15,-2-1 0-15,8-1 1 16,5-1 0-16,9-12 1 16,5-7 0-16,9-11 4 15,3-7 0-15,2-12 10 16,3-4 4-16,3-10 7 15,-1 0 6-15,-4-6 5 16,-10 0-4-16,-11 3 15 16,-7 4 0-16,-12 13 0 15,-7 5 9-15,-13 13-18 16,-6 6-5-16,-5 18-16 16,1 10-10-16,6 14-7 15,7 8-4-15,12 12 1 16,6 5 1-16,10 11 2 0,4 3 2 15,1 2 2-15,2-1 0 16,-6-5 2-16,-4-8 0 16,-11-8-9-16,-9-8-16 15,-9-14-9 1,-6-3-1-16,-6-20 15 0,-6-10 18 16,-1-21 10-16,3-12 3 0,8-20-4 15,10-4-4-15,15-15 0 16,10-3-2-16,21-6-2 15,6-2-1-15,21 4 8 16,6-4-38-16,25-5-152 16,18-12 127-16</inkml:trace>
  <inkml:trace contextRef="#ctx0" brushRef="#br0" timeOffset="26415.89">6061 5147 336 0,'2'-4'113'0,"3"3"110"15,-1-2-29-15,4 4-50 16,-3 1-17-16,-2 2-17 15,-3 0-11-15,-3 0-14 16,0 1-7-16,0-2-11 16,-1 3 0-16,1 1-14 15,2 2-9-15,-2 6-12 16,3 0-5-16,-1 11-3 16,1 0 0-16,1 8-7 15,-1 2-4-15,1-2-7 16,1 2-1-16,-1-5-2 15,2-6 0-15,4-4 3 16,1-6 2-16,8-5 3 0,4-2 2 16,8-5-1-16,1-1-1 15,10-2-3-15,11 0-2 16,13-1-3-16,2-2-1 16,12 0-2-16,3 0 0 0,15 1-1 15,8-1 0-15,6-1 4 16,2 0 0-16,6 2 1 15,-2 2 0-15,-1 5-4 16,-4 3 1-16,-7 2 0 16,-7-1 0-16,-9 0 3 15,-2-3 1-15,-14-1-2 16,-1-1 2-16,-6-3 1 16,-9 0 0-16,-19-1 4 15,-5-1 10-15,-16-2 11 16,-3-1 2-16,1-3 7 15,-4-4-2-15,-1-7-4 16,0-3-1-16,-6-11 1 16,2-3-4-16,-8-16-5 15,-3-5-3-15,-4-15-10 16,-6-1-4-16,-1 10-7 0,4 7-1 16,2 23-5-16,5 11-4 15,-1 13-6-15,-3 3-15 16,-1 5-71-16,-3 1-72 15,6 1 91-15</inkml:trace>
  <inkml:trace contextRef="#ctx0" brushRef="#br0" timeOffset="27205.89">6805 5991 749 0,'0'2'122'0,"-1"2"90"16,-8 6-79-16,-3 3 8 15,-5 6-57-15,-3 4-11 0,4 4-23 16,1 2-5-16,6 4-8 15,5-1-4-15,7-4-7 16,4-4-6-16,5-8 11 16,6-6 17-16,3-12 28 15,1-5 11-15,8-16 11 16,-1-3-9-16,-4-10-16 16,3-5-9-16,-17 1-17 15,-7-4-4-15,-5 8-15 16,-5 6-6-16,-5 11-17 15,-4 8-9-15,-8 16-12 16,-2 11-2-16,-2 9-31 16,1 5-29-16,10 2-126 0,10-4-118 15,21-2 176-15</inkml:trace>
  <inkml:trace contextRef="#ctx0" brushRef="#br0" timeOffset="27459.58">7471 5844 1243 0,'15'-22'135'0,"-8"0"89"0,-17 6-80 15,-10 5 9-15,-12 10-49 16,-4 4-23-16,-5 6-13 16,1 4-6-16,0 7-21 15,6 2-11 1,10 11-21-16,9 3-9 0,9 12-7 15,6 6 1-15,7 12 3 16,4 1-19-16,9 4-88 16,2-4-47-16,-2-8-168 15,-5-6-202-15,-7-14 316 16</inkml:trace>
  <inkml:trace contextRef="#ctx0" brushRef="#br0" timeOffset="27634.47">7053 6263 1198 0,'1'-20'107'0,"3"1"106"0,5 5-44 16,10 6-19-16,3-3-26 15,15 0-59-15,5-3-28 16,4-4-27-16,1-2-8 16,-5-5-81-16,-1 0-83 15,3-3 89-15</inkml:trace>
  <inkml:trace contextRef="#ctx0" brushRef="#br0" timeOffset="27869.01">7742 5804 835 0,'-7'7'160'16,"-4"1"134"-1,-10 6-101-15,-6 3 17 0,-16 2-68 16,3 3-29-16,0 2-46 15,6 4-20-15,14 7-29 16,3 3-8-16,13 8-9 16,4 2-2-16,5 4-1 15,5-1 0-15,1 2-43 16,2-4-35-16,-1-2-136 16,1-2-116-16,-3-10 182 0</inkml:trace>
  <inkml:trace contextRef="#ctx0" brushRef="#br0" timeOffset="28041.74">7396 6219 1194 0,'2'1'114'16,"0"3"51"-16,1 3-12 16,5-1-17-16,6-2-50 15,7-5-25-15,8-8-44 16,2-2-3-16,6-3-102 15,13 0-93 1,-5-4 103-16</inkml:trace>
  <inkml:trace contextRef="#ctx0" brushRef="#br0" timeOffset="28294.39">7931 6067 1028 0,'-13'10'166'0,"-3"1"66"0,-5 6-17 0,-2-3-34 15,0 4-83-15,2-2-27 16,1 1-33-16,4 4-9 16,-2 0-16-16,7 3-6 15,2-2-7-15,9-1-4 16,11 1-1-16,-5-1 1 0,12 5 3 31,-10-3 1-31,-1 4 0 16,4 0 1-16,-11 2-22 15,0-3-19-15,-8 0-84 16,-3-2-77-16,-7-13 111 16</inkml:trace>
  <inkml:trace contextRef="#ctx0" brushRef="#br0" timeOffset="28802">7945 6311 643 0,'28'7'140'0,"-4"-3"142"0,6 1-39 16,-9-6-53-16,-1-5-46 15,-5-7-71-15,-4-5-16 16,0 1-27-16,1-2-8 16,-8 0 0-16,1 6 4 15,-13 2 13-15,-9 5 2 0,-9 12-9 16,-3 4-8-1,-2 16-20-15,8 5-5 16,10 7-3-16,9 5 0 0,15-5 0 16,7-3 2-16,14-12 1 15,2-6 1-15,0-14 2 16,2-6 0-16,-3-14-1 16,-5-6 2-16,8-11 1 15,-5-6 0-15,3-10 4 16,-1-4 2-16,-8-12 9 15,-3-4 7-15,-10-8 6 16,-4 1 3-16,-4 13 3 16,-1 15-2-16,-2 24 7 15,-1 14-5-15,-4 21-13 16,0 11-7-16,-3 24-15 16,-1 10-1-16,3 18 1 15,0 5 1-15,2 3 23 0,3 1-95 16,2-12-56-16,3-4-67 15,7-16-238-15,1-11 279 16</inkml:trace>
  <inkml:trace contextRef="#ctx0" brushRef="#br0" timeOffset="28974.79">8246 6030 1325 0,'3'13'52'0,"-1"-2"35"16,10-2 8-16,13-11 13 15,9-3-17-15,16-13-63 16,11-6-79-16,8-6 32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177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62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602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OOO, Memory Hierarchy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4391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basics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D45406-708D-D689-A029-6B8531D10F4F}"/>
                  </a:ext>
                </a:extLst>
              </p14:cNvPr>
              <p14:cNvContentPartPr/>
              <p14:nvPr/>
            </p14:nvContentPartPr>
            <p14:xfrm>
              <a:off x="522000" y="1231920"/>
              <a:ext cx="8621640" cy="547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D45406-708D-D689-A029-6B8531D10F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640" y="1222560"/>
                <a:ext cx="8640360" cy="549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E03415-DD17-33EA-3735-B47B07E34EA2}"/>
                  </a:ext>
                </a:extLst>
              </p14:cNvPr>
              <p14:cNvContentPartPr/>
              <p14:nvPr/>
            </p14:nvContentPartPr>
            <p14:xfrm>
              <a:off x="191520" y="329040"/>
              <a:ext cx="8515080" cy="569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E03415-DD17-33EA-3735-B47B07E34EA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2160" y="319680"/>
                <a:ext cx="8533800" cy="571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E9C6E9-E9C5-4143-D474-83D30BE143BD}"/>
                  </a:ext>
                </a:extLst>
              </p14:cNvPr>
              <p14:cNvContentPartPr/>
              <p14:nvPr/>
            </p14:nvContentPartPr>
            <p14:xfrm>
              <a:off x="214560" y="848880"/>
              <a:ext cx="8868600" cy="5548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E9C6E9-E9C5-4143-D474-83D30BE143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200" y="839520"/>
                <a:ext cx="8887320" cy="5567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BB1E76-73A2-B246-0A91-E684251C6F39}"/>
                  </a:ext>
                </a:extLst>
              </p14:cNvPr>
              <p14:cNvContentPartPr/>
              <p14:nvPr/>
            </p14:nvContentPartPr>
            <p14:xfrm>
              <a:off x="64440" y="1921320"/>
              <a:ext cx="7333200" cy="4311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BB1E76-73A2-B246-0A91-E684251C6F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080" y="1911960"/>
                <a:ext cx="7351920" cy="4329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DD4CFD-91CF-205B-9786-9F375AC8B049}"/>
                  </a:ext>
                </a:extLst>
              </p14:cNvPr>
              <p14:cNvContentPartPr/>
              <p14:nvPr/>
            </p14:nvContentPartPr>
            <p14:xfrm>
              <a:off x="797400" y="123480"/>
              <a:ext cx="8214480" cy="4185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DD4CFD-91CF-205B-9786-9F375AC8B0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8040" y="114120"/>
                <a:ext cx="8233200" cy="420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7EE9F90-C9ED-1424-E230-DABF6C1538AF}"/>
                  </a:ext>
                </a:extLst>
              </p14:cNvPr>
              <p14:cNvContentPartPr/>
              <p14:nvPr/>
            </p14:nvContentPartPr>
            <p14:xfrm>
              <a:off x="460800" y="2179440"/>
              <a:ext cx="8267760" cy="4415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7EE9F90-C9ED-1424-E230-DABF6C1538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1440" y="2170080"/>
                <a:ext cx="8286480" cy="443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7AAFAD-A8A3-79EF-610C-FE3C042CDE0D}"/>
                  </a:ext>
                </a:extLst>
              </p14:cNvPr>
              <p14:cNvContentPartPr/>
              <p14:nvPr/>
            </p14:nvContentPartPr>
            <p14:xfrm>
              <a:off x="1423440" y="595440"/>
              <a:ext cx="7517160" cy="552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7AAFAD-A8A3-79EF-610C-FE3C042CDE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4080" y="586080"/>
                <a:ext cx="7535880" cy="5542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3AA1D6-491F-F18F-E3AE-124B2556D391}"/>
                  </a:ext>
                </a:extLst>
              </p14:cNvPr>
              <p14:cNvContentPartPr/>
              <p14:nvPr/>
            </p14:nvContentPartPr>
            <p14:xfrm>
              <a:off x="268920" y="141840"/>
              <a:ext cx="8742600" cy="671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3AA1D6-491F-F18F-E3AE-124B2556D3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560" y="132480"/>
                <a:ext cx="8761320" cy="673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476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411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BAFF3B-345A-4F0B-AEBA-B0E10AE301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39310</TotalTime>
  <Words>529</Words>
  <Application>Microsoft Office PowerPoint</Application>
  <PresentationFormat>On-screen Show (4:3)</PresentationFormat>
  <Paragraphs>148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202</cp:revision>
  <dcterms:created xsi:type="dcterms:W3CDTF">2002-09-20T18:19:18Z</dcterms:created>
  <dcterms:modified xsi:type="dcterms:W3CDTF">2023-03-30T16:40:37Z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