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402" r:id="rId5"/>
    <p:sldId id="422" r:id="rId6"/>
    <p:sldId id="423" r:id="rId7"/>
    <p:sldId id="441" r:id="rId8"/>
    <p:sldId id="431" r:id="rId9"/>
    <p:sldId id="432" r:id="rId10"/>
    <p:sldId id="433" r:id="rId11"/>
    <p:sldId id="442" r:id="rId12"/>
    <p:sldId id="434" r:id="rId13"/>
    <p:sldId id="43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7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60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OOO, Memory Hierarchy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4391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basics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6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BAFF3B-345A-4F0B-AEBA-B0E10AE301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39078</TotalTime>
  <Words>524</Words>
  <Application>Microsoft Office PowerPoint</Application>
  <PresentationFormat>On-screen Show (4:3)</PresentationFormat>
  <Paragraphs>145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200</cp:revision>
  <dcterms:created xsi:type="dcterms:W3CDTF">2002-09-20T18:19:18Z</dcterms:created>
  <dcterms:modified xsi:type="dcterms:W3CDTF">2023-03-30T12:48:09Z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