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402" r:id="rId5"/>
    <p:sldId id="437" r:id="rId6"/>
    <p:sldId id="431" r:id="rId7"/>
    <p:sldId id="432" r:id="rId8"/>
    <p:sldId id="433" r:id="rId9"/>
    <p:sldId id="434" r:id="rId10"/>
    <p:sldId id="421" r:id="rId11"/>
    <p:sldId id="435" r:id="rId12"/>
    <p:sldId id="391" r:id="rId13"/>
    <p:sldId id="422" r:id="rId14"/>
    <p:sldId id="436" r:id="rId15"/>
    <p:sldId id="43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09:56.7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10824 10726 76 0,'-1'-2'50'0,"-4"-3"40"0,3-1 50 15,0 0 18 1,0-1 15-16,2 1-8 0,0-2-39 16,0 1-24-16,2 2-24 15,-2-2 2-15,1 3 15 16,-1 4 10-16,0-1 10 15,0 0-9-15,-3 0-27 16,3 8-15-16,4 9-35 16,-2 3-7-16,0 9-11 15,-2 3-5-15,0 9-4 16,0 5-2-16,0 9-1 16,0 3 1-16,-2 2 1 15,-1-1 2-15,-3-6-1 0,3-5-1 16,0-8 1-16,1-5-1 15,2-8-20-15,0-4-24 16,-2-12-84-16,2-9-83 16,2-1 114-16</inkml:trace>
  <inkml:trace contextRef="#ctx0" brushRef="#br0" timeOffset="288.08">11204 10603 1130 0,'5'-2'115'0,"-2"1"50"16,-3 4-17-16,-2 4-8 15,-1 7-46-15,-1 4-16 16,2 8-24-16,-3 5-9 15,-1 11-18-15,1 6-9 0,1 12-16 32,4 5-1-32,1 4-1 0,3 0 5 0,0-6-68 31,0-6-47-31,3-11-137 0,-4-8-125 16,6-13 210-1</inkml:trace>
  <inkml:trace contextRef="#ctx0" brushRef="#br0" timeOffset="519.83">10799 11011 1066 0,'1'7'221'0,"7"-3"-105"0,7 1 173 16,1-5-128-16,2-3-39 15,6-4-26 1,3-5-44-16,3-4-14 0,5-1-27 16,3-1-3-16,3-2-82 15,5-2-84-15,0 0 89 0</inkml:trace>
  <inkml:trace contextRef="#ctx0" brushRef="#br0" timeOffset="979.21">11374 10764 1135 0,'3'14'31'0,"2"9"-8"16,-1 8-18-16,4 16 0 15,1 6-1-15,5 2-2 16,1-5 1-16,6-14 22 0,4-5 10 15,0-18 12-15,2-4 11 16,-2-9-4-16,-6-7-5 16,2-7 23-16,-4-5 10 15,-1-9 18-15,-2-4 8 16,-1-2-16-16,1 1-19 16,-3 8-34-16,0 5-16 15,2 13-25-15,-1 7-7 16,2 13-36-16,3 7-27 15,-2 5-32-15,2 0-2 16,4-2 35-16,1-5 31 0,1-7 40 16,2-2 19-16,-4-7 36 15,-3-1 25-15,-1-4 46 16,-2-5 9-16,-5-4 5 16,-3-6-10-16,-4-8-36 15,-1-4-19-15,-5-8-42 16,-2-5-13-16,-1 2-18 15,-1 4-6-15,6 10-63 16,3 7-62-16,5 10-323 16,5 1 270-16</inkml:trace>
  <inkml:trace contextRef="#ctx0" brushRef="#br0" timeOffset="1514.81">12768 10590 1269 0,'9'-19'154'0,"-5"1"76"0,-8 5-43 16,-9 4-28-16,-10 7-53 15,-4 1-22-15,-3 6-35 16,-2 3-14-16,5 4-19 16,1 3-4-16,3 3-7 15,7 1-4-15,9 5-6 16,6-2-4-16,8 3 0 16,7-1 0-16,9 1 4 15,5 0 2-15,1-2 2 16,5 2 0-16,-2 2-10 15,1 0-12-15,-2 1-19 0,-4 1-3 16,-8 2-2-16,-7 0 12 16,-12 3 20-16,-3-1 6 15,-15-5 12-15,-6-4 3 16,-8-6 3 0,-2-6 3-16,2-10 10 15,-3-4 10-15,4-11 12 0,4-7 4 0,9-8-1 16,6-3-5-16,15-9-13 15,7 0-7 1,14-6-11-16,8 0-6 0,14-3-6 16,7 1-3-16,13-4-22 15,1-3-55-15,-4-9 50 16</inkml:trace>
  <inkml:trace contextRef="#ctx0" brushRef="#br0" timeOffset="2081.27">14255 10973 784 0,'8'-17'120'0,"-3"3"106"0,4 2-12 15,-6 6-36 1,2 4-16-16,-1 5-26 0,-1 6-23 16,2 13-47-16,-1 8-21 15,-4 16-30-15,0 5-9 16,-1 9-3-16,-6 4-1 16,2 4-37-16,0 3-46 15,-2 1-155-15,-1-1-186 16,3-7 231-16</inkml:trace>
  <inkml:trace contextRef="#ctx0" brushRef="#br0" timeOffset="2381.83">14123 11153 1369 0,'29'-57'126'0,"-1"5"75"15,3 2-12-15,-3 12-59 0,-2 7-31 0,2 11-43 16,0 7-17-16,1 12-20 16,-3 5-4-1,-5 10-6-15,-3 4 1 0,-14 6 0 16,-5 4 0 0,-9 6-8-16,-7 0-7 15,-8 1-19-15,1-2-9 16,0-7-14-16,2-5-9 15,3-10-21-15,3-4-17 0,5-8-50 16,-2-4-53-16,8-5-263 16,3 0 271-16</inkml:trace>
  <inkml:trace contextRef="#ctx0" brushRef="#br0" timeOffset="2682.51">14597 10960 1013 0,'27'16'138'0,"-6"6"90"16,-5 8-88-16,-11 5-91 16,-2 5-29-16,-5-1-8 15,1-3 4-15,-1-6 20 16,2-9 7-16,6-10 7 16,3-7 0-16,7-10-10 15,3-6 3-15,3-8 8 0,-1-3 5 16,1-4 5-16,-3 0 0 15,-8 2 9-15,-6-1-1 16,-9 3-11-16,-4-1-9 16,-13 2-31-16,-4 1-12 15,-3 6-43-15,-1 6-25 16,0 8-94-16,4 3-88 0,6 5-312 16,6 0 317-1</inkml:trace>
  <inkml:trace contextRef="#ctx0" brushRef="#br0" timeOffset="2967.6">15048 10928 1264 0,'29'-3'127'0,"-8"1"84"16,-5 2-58-16,-16 7-77 16,-6 3-19-16,-9 6-20 15,-4 2-8-15,3 3-5 16,6-1-3-16,10-3-11 15,9-1-3-15,12-4-5 16,4 0 5-16,13 0 8 0,1-1 2 16,1 2-1-16,-1-1-4 15,-9-1-1-15,-5 1 1 16,-18 1 7-16,-11 2 1 16,-18 2-7-16,-10 4-19 0,-11-1-64 15,-4 0-53-15,-7-6-160 16,-3-3-119-16,-1-10 217 15</inkml:trace>
  <inkml:trace contextRef="#ctx0" brushRef="#br0" timeOffset="3202.83">15258 10653 443 0,'55'-34'161'0,"1"8"175"15,-6 9-61-15,-9 15-65 16,-11 9-37-16,-12 20-48 16,-9 8-26-16,-7 15-24 15,-2 7-14-15,-6 11-23 16,-3 7-6-16,-5 5-13 0,-3 0-8 16,-1-9-29-1,-1-6-49-15,3-10-196 0,3-5 161 16</inkml:trace>
  <inkml:trace contextRef="#ctx0" brushRef="#br0" timeOffset="3537.81">15337 11062 1003 0,'21'-9'135'0,"7"6"137"16,4 1-153-16,-1 6-44 15,1 4-22-15,-5 0-11 16,-6-1 0-16,8-4 14 16,-5-3 8-1,-1-8 13-15,1-2 3 0,-5-5-20 16,-3 0-14-16,-7-2-18 16,0 1-7-1,-9-1-1-15,-5 1 0 0,-7 1 9 16,-3 2 2-16,-2 8-2 15,-1 5-3-15,2 13-21 16,2 7-7-16,4 14-11 0,3 5 0 16,7 7-14-1,2 0-34-15,11-4-105 0,0-2-59 16,6-9-181 0,4-4 210-16</inkml:trace>
  <inkml:trace contextRef="#ctx0" brushRef="#br0" timeOffset="3968.6">16035 11178 1398 0,'3'-22'142'0,"-3"2"101"31,-4 3-51-31,-9 8-82 16,-2 4-34-16,-5 8-50 15,0 6-17-15,-4 9-18 16,0 5-4-16,0 7-23 15,1 3-16-15,10-3-42 16,6-2-10-16,12-7 4 0,3-5 11 16,11-6 42-16,4-5 14 15,-1-6 22-15,-1-5 9 16,-1-7 14-16,-3-4 13 16,5-11 18-16,0-2 21 15,1-12 23-15,0-5 7 16,-3-11 17-16,-3-7-12 15,-8-9-15-15,-5-2-11 0,-4 0-29 16,-4 7-7-16,0 13-6 16,0 12 3-16,1 21 4 15,-1 12-2-15,-2 20-21 16,-2 13-12-16,-1 26-15 16,-2 16-3-16,1 23 8 15,1 8 4-15,6 6-68 16,3-4-66-16,5-14-182 15,8-10-131-15,12-18 237 16</inkml:trace>
  <inkml:trace contextRef="#ctx0" brushRef="#br0" timeOffset="4394.52">17210 10432 1524 0,'6'-3'118'0,"4"6"54"16,-6 4-57-16,1 13-43 15,3 10-31-15,-7 21-5 0,-1 8 4 16,0 17-2-16,-9 7 0 15,2 7-12-15,1 2-9 16,-4-1-21 0,0-6-35-16,3-12-120 15,2-6-75-15,4-16 111 0</inkml:trace>
  <inkml:trace contextRef="#ctx0" brushRef="#br0" timeOffset="5042.56">17567 11103 1158 0,'14'-7'187'15,"-3"1"203"-15,-6 1-244 16,-5-2-5-16,-7-3-41 16,-3 0 0-16,-10 0-2 15,-1 0-7-15,-3 3-26 16,-1 1-18-1,1 10-40-15,-1 7-14 0,0 16-15 16,2 4-7-16,9 6-27 0,3 0-13 16,11-4-2-1,4-6 8-15,9-9 35 16,3-6 18-16,3-9 13 16,3-5 2-16,-1-10 5 15,3-3 8-15,1-8 16 0,2-2 12 16,-2-2 17-1,-6-2-3-15,-4 2-18 0,-6 2-13 0,-7 12-27 16,-2 8-9-16,-5 15-7 31,-2 9-2-31,1 12-28 16,4 2-12-16,9 1-40 16,2-3-28-16,13-7 1 15,2-5 9-15,4-10 43 0,-1-6 32 0,1-11 31 31,-1-7 15-31,0-11 16 16,4-7 11-16,-6-13 40 16,2-7 16-16,-5-13 34 0,-3-7 2 15,-8-11-27-15,-4-4-15 16,-4 2-36-16,-2 1-9 16,1 15-6-16,1 11-2 15,0 25-7-15,-1 13-7 16,-2 25-14-16,-1 12-6 0,-3 24-9 15,0 12 0-15,2 19 5 16,0 8 2-16,2 15-23 16,3 7-28-16,-3 7-89 15,0-2-41-15,0-16-110 16,2-9-72-16,6-25 218 16</inkml:trace>
  <inkml:trace contextRef="#ctx0" brushRef="#br0" timeOffset="5262.8">17778 10839 1560 0,'1'5'120'0,"8"7"-44"15,5-1 66-15,11 1-64 0,5-1 0 16,10-5-29-16,6-2-7 15,2-5-9-15,-3-4-15 16,-6-3-27-16,-4-1-63 16,-10 0-354-16,3 0 281 0</inkml:trace>
  <inkml:trace contextRef="#ctx0" brushRef="#br0" timeOffset="5816.96">18213 10997 1570 0,'4'11'68'0,"2"-3"13"16,2-3-31-16,1-5-5 15,1-4-8-15,2-6 24 16,-1-4 11-16,0-3 28 16,1-3 9-16,-6-2-25 0,-2-1-19 15,-6-1-32-15,-6 2-11 16,-9 3-16-16,0 5-11 15,-4 14-22-15,1 9-5 16,-2 20 3 0,-1 12 5-16,3 14 10 0,4 7 2 15,8-1-9-15,5-3 0 0,11-15-11 16,6-7-3-16,11-16 13 31,4-6 3-31,5-11 16 0,6-6 7 0,4-11 17 16,4-4 10-1,2-2 15-15,-3-1 3 0,-5 4-12 16,-8 3-9-16,-9 8-23 16,-8 4-7-16,-3 9-32 15,-6 6-21-15,-6 5-68 16,-1 3-21-16,-3-2 11 16,-1-1 16-16,-2-3 71 15,3-3 28-15,-4-6 19 16,1-3 22-1,3-5 64-15,2-6 33 0,5-8 46 16,3-5-2-16,1-12-39 0,2-6-28 16,4-4-45-16,2-2-14 15,8 1-28-15,2 2-8 16,3 7-42 0,3 4-34-16,4 6-135 0,5 4-216 15,14 4 247 1</inkml:trace>
  <inkml:trace contextRef="#ctx0" brushRef="#br0" timeOffset="6133.41">19924 10535 1664 0,'-8'-15'101'0,"-1"4"35"0,1 5-16 16,1 6-36-16,1 4-8 15,3 13-13-15,2 12-16 16,0 16-23-16,1 9-9 15,0 13-12-15,0 2-1 16,-5 9-5-16,0 4-41 16,-6 1-136-16,-3-2-175 0,-18-8 183 15</inkml:trace>
  <inkml:trace contextRef="#ctx0" brushRef="#br0" timeOffset="6563.29">19589 11054 1087 0,'13'-31'203'0,"7"12"253"0,10-2-333 16,6 3-29-16,7 6-22 16,1 3-10-16,-1 5 7 15,-2 1-6-15,-6 5-14 0,-2 2-7 16,-4 6-18-1,-3 2-10-15,-2 8-19 0,-2 5-19 16,-4 7-45-16,-4 3-21 16,-3 7-11-16,-1-3 16 0,3-1 43 15,1-4 23-15,7-10 19 16,1-6 3-16,7-11 7 16,3-6 10-16,-1-9 25 15,-6-7 6-15,-2-5 14 16,-5-4 2-16,-9-5-2 15,0 2 5-15,-10-7 1 16,-5-2-6-16,-11-1-31 16,-8 2-16-16,-9 7-35 15,-6 6-18-15,-1 11-44 16,3 5-42-16,11 3-152 16,5 3-238-16,16 1 293 0</inkml:trace>
  <inkml:trace contextRef="#ctx0" brushRef="#br0" timeOffset="7025.17">20681 11153 1499 0,'1'-1'3'0,"5"-1"51"0,2-1 63 0,-2-3-18 0,-7-3-21 0,-2-3-27 16,-7 2-22-16,-6-1 3 15,-2 7 10-15,-4 2 1 16,0 9-19-16,2 7-13 16,3 8-44-16,3 1-39 15,7 3-61-15,4-2-30 16,7-5-44 0,4-1 2-16,5-6 49 0,3-2 35 15,0-9 106 1,0-3 52-16,0-7 73 0,-2-5 27 0,2-6 19 31,-2-4 7-31,-3-12-25 16,3-3-9-16,-5-16-6 0,-3-7-4 15,0-10 5-15,-5-3-5 0,1 1-21 32,0 5 0-32,2 12-28 15,-1 8-12-15,1 23-21 16,-3 11-23-16,0 20-19 15,-1 13-9-15,-4 23-7 16,0 11 2-16,0 19-1 0,2 6-15 16,2 9-70-16,6 1-61 15,1-11-93-15,4-8-49 16,8-17 164-16</inkml:trace>
  <inkml:trace contextRef="#ctx0" brushRef="#br0" timeOffset="7875.09">21157 11123 1647 0,'0'-39'115'0,"-6"-4"45"16,-3 0-41-16,-10 8-77 16,3 8-21-16,-9 20-16 15,-4 8-7-15,0 18 0 16,-1 8 2-16,5 12-1 15,3 1-21-15,9-3-50 16,4-1-18-16,10-9-22 16,6-5 5-16,4-5 43 15,2-6 27-15,6-8 47 0,0-4 37 16,6-8 64 0,-1-6 19-16,2-1 19 0,-5-7-3 15,-8-6-32-15,0-4-22 16,-10-3-48-16,2 5-19 15,-3 11-29-15,-2 9-8 16,-2 16-16-16,0 11-1 0,-3 12-12 16,2 7-4-1,2 4 10-15,2-2 3 0,9-6 15 16,7-4 8-16,5-10 4 16,0-5 1-16,3-10 7 15,3-5 4-15,0-9 18 16,0-5 12-16,0-9 21 15,-1-1 7-15,-4-8 1 16,-2-6-6-16,-7-2-18 16,0-1-11-16,-7 12-23 15,0 11-9-15,-10 24-17 16,-4 13-1-16,-7 17-5 16,0 6-4-16,3 2 2 0,5-3 1 15,8-11 6-15,6-5 9 16,11-11 10-1,4-4 3-15,8-8 6 0,1-5 2 16,3-8 18-16,-5-5 7 0,-3-7 18 16,2-5 15-16,-4-5-4 15,-5-4-3-15,-2 2-13 16,-5 3-17-16,-7 11-15 16,-2 10-7-16,-4 20-10 15,-4 12-5-15,-1 15-2 16,1 8-3-16,-1 11 4 15,0 2 2-15,3 6 3 16,0 2-21-16,0 2 1 16,2 4-7-1,-2 0-11-15,2-5 21 0,-3-6-2 16,0-4 10 0,-5-10 6-16,-5-3 3 15,-5-10 5-15,-4-5 1 16,-7-10 7-16,-1-7 2 15,-17-9-7-15,-6-7-20 16,-13-10-69-16,-13-9-65 0,-22-9 73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11:30.3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2625 8452 189 0,'-4'10'59'0,"1"-2"58"0,-1-1-33 16,3-2-2-16,1-1 16 15,1-1 10-15,3 1 11 16,-2 0-6-16,1 1-31 16,1 1-22-1,-1 0-33-15,2 0-13 0,4-2-5 16,3 1 15-16,8-5 16 16,4-2 4-16,10-3-1 15,7 0-15-15,12 2-16 16,3 0-3-16,8 0-2 15,-4 1-1-15,-4-1 0 32,4 2-2-32,10 2-1 0,4 1-2 15,7 1-1-15,0 2-1 0,-7 0 0 32,3 4 0-32,9-1 0 0,1 0 1 0,5-1-1 15,-2-3 1-15,4-2 0 0,4-2 1 16,6-2-1-1,-2-1 0 1,0 0-1-16,2 1 0 16,-3 2 2-16,-2 1 1 0,-6 1 1 15,4 0-1-15,5-2 0 16,0 0 0-16,-2-2-1 16,-2-1 0-16,-1 2-1 15,-2 1 0-15,-4 0-1 16,-4 1 1-16,2 0 25 15,3-1 9-15,0 0 20 16,4-1 4-16,-3-1-19 16,6 2-7-16,0 1-19 15,-3 3-5-15,-2 1-3 16,-2 2-21-16,9 3 13 16</inkml:trace>
  <inkml:trace contextRef="#ctx0" brushRef="#br0" timeOffset="12905.64">16868 7677 278 0,'1'2'81'0,"0"0"71"15,-2-1-2 1,1 0 1-16,-1-1 9 0,2-1-6 16,0-1-19-16,-1 2-14 0,0-1-31 15,0 0-15-15,-4-2-23 16,0 2-3-16,-2-1-4 15,-1 1 3-15,-1-3 5 16,-3 0-1-16,-2 0-5 16,0-1-3-16,-4 1-13 15,0 2-6-15,-4 2-9 16,-5 3-3-16,1 7-5 16,0 4-2-16,3 7-4 15,6 4 0-15,4 3-1 16,5 3 0-16,7 1 2 15,3-1 2-15,7 1 0 16,4-2 1-16,8-7-2 0,5-2 1 16,6-8-1-16,0-4 0 15,2-9-2 1,-1-4-10-16,0-12-67 0,-1-3-58 16,-3-9-277-16,-1-4 239 15</inkml:trace>
  <inkml:trace contextRef="#ctx0" brushRef="#br0" timeOffset="13193.21">17113 7266 913 0,'2'-9'106'0,"2"3"84"16,-3 2-1-16,2 4-24 15,1 5-24-15,0 8-36 16,2 7-13-16,-1 14-22 16,2 7-14-16,-5 16-23 0,0 5-10 15,-2 2-16 1,0 1-4-16,-2 0-2 0,1-1-1 16,1 3-31-1,-3-2-26-15,2-13-36 0,0-6-32 16,1-16-122-16,2-7-118 15,2-8 201-15</inkml:trace>
  <inkml:trace contextRef="#ctx0" brushRef="#br0" timeOffset="13460.59">17314 7308 1046 0,'7'-4'122'0,"-1"4"95"0,-2 6-10 16,-2 12-40-16,1 7-28 15,0 12-38-15,0 7-15 16,-2 11-26-16,2 1-11 0,1 2-24 16,-1-1-10-16,2-2-11 15,-2-1-2 1,-1-5-16-16,-1-1-24 15,-1-11-64 1,2-4-45-16,-1-11-170 0,-1-5 177 0</inkml:trace>
  <inkml:trace contextRef="#ctx0" brushRef="#br0" timeOffset="13728.51">17613 7581 1068 0,'-23'10'101'0,"-7"1"64"0,-1 2 2 15,-4 1-32-15,3 0-32 16,11 1-46-16,3 1-18 31,11 3-20-31,4 2-8 0,9 2-8 0,7 2-1 16,4 0 0-16,4-2-1 15,7-4-1-15,3-2-15 16,4-7-83 0,3-3-110-16,4-8 113 15</inkml:trace>
  <inkml:trace contextRef="#ctx0" brushRef="#br0" timeOffset="14219.99">18242 7632 780 0,'-3'4'90'0,"-3"1"111"15,-1-1 1-15,-6 2 31 16,-3-2-34-16,-7-2-71 16,1 0-34-16,-5-2-37 15,1 1-9-15,-8-1-17 16,-2 2-10-16,4 2-14 0,3 3-7 15,14 4-10-15,6 2-4 16,12 3-2-16,8 0 2 16,10 1 8-16,8 2 5 15,3-1 7-15,2 1 3 16,-7 0 3-16,-1 0 0 16,-8 2-2-16,-6-2-1 15,-6 1-1-15,-9-1 1 0,-9 0 0 16,-4-1 0-16,-8-5-25 15,-2-4-30-15,-6-7-89 16,2-1-79-16,1-6 113 16</inkml:trace>
  <inkml:trace contextRef="#ctx0" brushRef="#br0" timeOffset="14644.14">18230 7729 997 0,'18'9'101'0,"1"7"110"16,-1 6-94-16,-5 10-14 16,-3 6-16-16,-4 6-28 15,-2-1-20-15,-1-1-21 0,-3-5-6 16,0-4-5-16,-1 0-2 16,-4-6-4-16,0-2-15 15,0-5-23-15,-1-4-5 16,2-8 4-16,-2-5 19 15,-1-8 33 1,3-8 19-16,-2-15 22 0,5-7 12 0,1-17 12 16,3-8 1-16,10-8 2 15,1 2-3-15,6 12-3 16,3 9-6-16,0 19-18 16,4 7-12-16,-2 10-21 15,-1 4-8-15,0 7-7 16,-2 2-2-16,-6 5 2 15,-2 1-1-15,-7 2 1 16,-7 1-4-16,-9 1-31 16,-7 1-25-16,-14 0-60 15,0 0-42-15,1-2-148 16,3-3-233-16,9-8 314 16</inkml:trace>
  <inkml:trace contextRef="#ctx0" brushRef="#br0" timeOffset="15147.79">18667 7753 1157 0,'16'5'81'0,"0"1"41"16,3-6 18-16,2-2 4 16,1-4 2-16,2-3-12 15,2-3-44-15,0-1-15 0,-5 0-26 16,-3 0-10-16,-11 2-6 15,-6 1 4-15,-12-1-6 16,-7 2-1-16,-11 3-14 31,2 4-12-31,1 5-4 0,-3 6-3 0,7 10-5 16,1 2-2-16,11 2 2 16,4 0 2-16,12-2 3 15,9-3 2-15,6-4 1 16,8-1 0-16,12-6 2 15,3-4 0-15,10-6 1 16,-4-4 1-16,-5-6 3 16,-7-1 1-16,-5-4 4 15,-4-1 8-15,-10-2 10 16,-5 0 7-16,-14 1 0 0,-5 2-8 16,-11 8-17-16,-1 6-8 15,-7 12-8-15,2 7-3 16,5 9-1-16,3 3-1 15,9 6-1-15,5 3-4 16,4-3-34-16,9-1-4 16,12-7-82-16,2-6-23 15,14-6-45-15,5-5-48 16,10-8-102-16,5-6 189 0</inkml:trace>
  <inkml:trace contextRef="#ctx0" brushRef="#br0" timeOffset="15494.49">19554 7846 816 0,'20'-18'155'0,"-7"0"165"0,-9-1-35 0,-12 2-76 16,-6 3-37-16,-8 8-87 16,-3 4-31-16,-1 9-36 15,-1 7-13-15,5 6-7 16,0 3-4-16,12 2-4 16,9 1-3-16,8-6-13 15,7-2-5-15,3-7 2 16,-2-2 2-16,6-8 19 15,-3-4 6-15,3-8 9 0,-2-5 5 16,-2-9 17-16,-1-6 10 16,-1-9 9-1,-2-7 0-15,0-7-13 0,0-4-6 16,-1-6 3-16,0-2 4 16,0 8 1-16,-3 10-1 15,-2 22-11-15,-3 13-10 0,-4 20-13 31,-3 10-7-31,-2 18-10 0,0 9 3 16,-2 12 6 0,0 1 1-16,3 1-12 15,1 1-35-15,3-3-140 16,3 0-172-16,3-7 195 16</inkml:trace>
  <inkml:trace contextRef="#ctx0" brushRef="#br0" timeOffset="15730.91">20360 7738 813 0,'-9'24'152'0,"-5"2"188"15,-5 2-228-15,-4-1 3 16,-6-2-64-16,1-4-38 16,-4-7-82-16,0-3-81 15,3-2 78-15</inkml:trace>
  <inkml:trace contextRef="#ctx0" brushRef="#br0" timeOffset="15951.02">20065 7658 1202 0,'14'16'153'0,"0"3"137"15,7 11-140 1,2 3-5-16,10 4-31 0,3-2-7 16,4-3-37-16,0-3-17 15,3-8-29-15,4-2-11 16,4-3-21-16,5-1-37 15,1-2-149-15,1-1-246 16,-6 4 247-16</inkml:trace>
  <inkml:trace contextRef="#ctx0" brushRef="#br0" timeOffset="16628.55">21236 7398 1114 0,'2'1'76'0,"1"1"6"0,3 2 58 16,-2 3 0-1,1 3 19-15,0 9-31 0,-1 5-6 16,2 14-33-1,-3 3-20-15,0 5-28 0,-1 1-13 16,-2 0-20-16,-3-1-3 0,-1 1-35 16,1-3-45-16,2-9-110 15,0-4-88-15,5-12 139 16</inkml:trace>
  <inkml:trace contextRef="#ctx0" brushRef="#br0" timeOffset="17148.45">21493 7404 1304 0,'6'22'88'0,"1"6"29"0,0 11 23 0,-1 3 4 16,1 3-34-16,-3-2-26 15,1 1-58-15,-1-1-8 16,-5-3-9-16,-2-2-4 16,-3-6-5-1,3-2-3-15,-1-5-20 0,2-6-7 16,2-9-7 0,0-9 4-16,-1-2 21 0,1-9 8 0,-4-12 9 15,-1-7 3-15,-3-11 0 31,-3-8 1-31,-1-6 12 0,2-4 13 0,1-5 15 32,6-1 2-32,7 3-7 0,6 7-11 0,7 16-5 15,0 9 0-15,5 13 3 16,0 6-1-16,1 10-10 16,1 4-5-16,6 9-7 15,-5 5-4-15,-2 6-3 16,-3 2-1-1,-9-1-3-15,-8 2 2 0,-8-5 5 16,-6 1-10-16,-7-5-15 16,-5-5-12-16,-1-4-41 15,-2-4-13-15,2-6-52 0,6-5-42 16,3-10-111-16,5-4-72 16,3-7 197-1</inkml:trace>
  <inkml:trace contextRef="#ctx0" brushRef="#br0" timeOffset="17494.83">22175 7373 887 0,'21'3'114'16,"-3"-1"68"-16,-11-1 8 0,-5-1-22 0,-8 0 2 15,-5 0 1-15,-9-1-34 16,-3 1-5-16,-6 0-39 16,-6 6-25-1,-9 7-41-15,-7 7-15 0,-6 13-14 32,0 6-3-32,11 6-2 0,12 1-1 0,17-1 1 15,12 1 1-15,17-4 5 16,11-3 5-16,19-4 3 0,10-6 0 15,7-8-2 1,1-4-13 0,1-8-20-16,1-6-21 15,4-6-60-15,3-7-43 16,-3-7 82-16</inkml:trace>
  <inkml:trace contextRef="#ctx0" brushRef="#br0" timeOffset="73820.88">3479 14475 131 0,'0'3'43'0,"0"0"46"15,-1 0-8-15,0 0-5 16,-1-2 8 0,2 1 29-16,0-1 14 0,0 3 15 15,1 0-2-15,-1 3-21 16,1 2-13-16,-2 1-29 16,-1 3-14-16,-3-2-22 15,1-1-8-15,-2-1-10 16,-2-1-2-16,-2-2-7 15,-3-1 0-15,-2 1-2 0,-2-2-3 16,-5 2-2-16,-3 1-2 16,-9 0-2-16,-4 2 0 15,0-2 0-15,-2-2 0 16,3-3 1-16,3-1-1 16,1-1 14-16,0-1 4 15,-3-2 10-15,-2 0 4 16,-9 0-9-16,-7-2-3 0,0 1 7 15,-4-2 4-15,9 1 5 16,2-3 1-16,3-1-8 16,-2 1-6-16,-4-4-8 15,0 0-4-15,-7-1-7 16,1-2-2-16,5-4-3 16,3 1 0-16,13-4-2 15,0-2 0-15,0-3 0 16,1 1-1-16,-3-3 1 15,-1 2-1-15,-2-3 0 16,3 0 1-16,7-1 0 16,2-2 2-16,8-2 2 15,3 0-1-15,5-2 3 16,1-1 1-16,7 1 2 0,2 1 0 16,3 0 0-16,6-1-1 15,3 1-1-15,5 0-1 16,2 2-3-16,4 0 0 15,7 0 1-15,-2 2 0 16,7 2 1-16,2 0 1 16,-4 5-1-16,2 2 1 15,-1 2-1-15,-4-1 1 16,3 2 3-16,2-1 2 0,5 1 0 16,6 0-2-16,7 1-5 15,2 3-1-15,1 0-3 16,-1 2 1-16,-7 0-1 15,1-1 0-15,-1 0 1 16,0 1-1-16,12 1 0 16,7 2 0-16,2 3-1 15,-4-1 1-15,-8 3-1 16,-6 1 0-16,-1 3 0 16,5 1 0-16,9 2 1 15,1 3-1-15,-4 2 1 16,-6 3 0-16,-11 4 2 0,-1 3 1 15,-8 3 1-15,3 0 0 16,1-1 0-16,4 0 0 16,4-1 6-16,1 1 4 15,-5 1 4-15,-5 0 0 0,-7 1-4 16,-3 2-3-16,-3 3-2 16,-5-2 1-16,-2 3-1 15,-4-2 1-15,-2 1-1 16,-3-2-1-16,-1-1 0 15,0 0-1-15,-4-2-1 16,0 3 1-16,-1-1 0 31,-2 3 0-31,-3 1 2 0,-3 2-1 16,-2 0 2-16,-4 1-1 0,0 0 1 16,-1 0-2-1,-3-2-2-15,0 1 0 16,-3 0-1-16,-2-1-1 0,-2 1 0 15,-4 3 0 1,-7-3 0-16,-1 1 1 0,-5 1 1 16,1-2 1-16,1 1 2 0,-3 2 0 15,-1 1 0-15,-6 0 0 16,-14 3-2-16,-6-1-1 16,-13-1-3-1,1 0 0-15,5 0-46 0,-1-1-50 16,-14-3-216-1,-3 10 178-15</inkml:trace>
  <inkml:trace contextRef="#ctx0" brushRef="#br0" timeOffset="153656.06">4397 7405 703 0,'2'-1'134'15,"-2"2"111"-15,0 4-22 16,-5 10-74-16,-3 2-34 0,-4 6-41 15,-1 1-11-15,-6-5-3 16,-4 2 2-16,-5-1-5 16,-6-2-9-16,-15 3-24 15,-5-1-8-15,-11 3-8 16,-5 2-1-16,-4 4-1 16,-5-2-2-16,-17-6 0 15,-1-4-1-15,-4-9-1 16,-4-4 0-16,-4-5-1 15,-6-3 0-15,2-3 0 16,-3-1 0-16,4-3-1 16,2-1 1-16,-1-2-1 0,7 0 0 15,3-2 0-15,5 0 0 16,14-3-1-16,8-3 0 16,25-13-4-16,7-9-1 15,11-10-3-15,7-7-3 16,16-4-2-16,7 0 0 15,14-2 0-15,10-4 2 0,9-2 2 16,3 1 3-16,8 1 6 16,4 2 2-16,15 5 9 15,8 4 2-15,15-1 1 16,-1-2-1-16,9-2-8 16,11-2-3-16,9 4-6 15,2 4-2-15,13 8 1 16,2 4-1-16,-1 5 3 15,11 7-1-15,-2 10 1 16,-8 6 0-16,9 12 2 16,4 7 0-16,-16 13 2 15,1 4 1-15,-2 12 0 16,-16 7 0-16,-9 11 3 16,-9 8 0-16,-27 9 2 15,-7 7 2-15,-21 13 1 16,-10 3 0-16,-24 6-10 15,-9 0-7-15,-21 2-4 16,-9 1 0-16,-17-2 11 16,-8-2 5-16,-29-5 4 0,-7-5 1 15,-15-4 0-15,-11-6-1 16,-9-11-24-16,-4-7-42 16,-24-11-280-16,-1-7 219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17:21.7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4485 6352 310 0,'0'-2'92'0,"0"2"79"15,0 2-30-15,-5 3-44 16,2 2-12-16,2 1 15 15,-1 0 0-15,5 1-5 16,1 0-7-16,9 4-31 16,10 0-16-16,10 4-19 15,4 0-4-15,19 3-1 16,-1 2 22 0,16 4-19-16,15 0 0 0,28-2-4 15,12 1-23-15,39-8 13 16,10-2-2-16,28-9-3 15,17-4 4-15,19-11-160 16,17-7 115-16</inkml:trace>
  <inkml:trace contextRef="#ctx0" brushRef="#br0" timeOffset="5979.7">20304 3957 911 0,'0'4'130'0,"0"1"114"0,0 2-57 0,0 3-33 16,0 3-48-16,2 10-48 16,1 2-21-16,-1 7-21 15,5 1-3-15,-5 0-7 16,2 3 0-16,3 0-1 16,-1-1 0-16,0-5-39 15,2-3-57-15,0-9-297 31,0-1 240-31</inkml:trace>
  <inkml:trace contextRef="#ctx0" brushRef="#br0" timeOffset="6324.15">20524 3978 1129 0,'-13'8'136'15,"1"3"48"-15,3 3-50 16,-1 3-8-16,5 5-86 16,1 1-19-16,5 2-18 15,3 3-2-15,7 3-1 16,4 0 0-16,8-1 1 16,7-2 0-16,7-10 3 15,3-6 6-15,0-9 16 16,-7-6 4-16,-9-11 10 15,-7-3 2-15,-9-7-5 16,-6 0-3-16,-10-1-9 16,-9 0-8-16,-14-2-9 0,-9-1-5 15,-7 0-11 1,1-3-23-16,14 4-24 0,10 5-14 16,17 7-75-16,6 5-60 15,14 6 115-15</inkml:trace>
  <inkml:trace contextRef="#ctx0" brushRef="#br0" timeOffset="6663.13">20855 4021 1081 0,'-2'8'111'15,"-5"2"22"-15,1 3-39 16,-1 0 6-16,2 5-77 15,1 0-13-15,5 1-8 16,3-1-1-16,6-1 1 16,5-3 6-16,1-4 41 15,3-4 19-15,3-6 23 16,2-5 7-16,2-6-11 16,0-2-7-16,-5-4-4 15,-5 1-1-15,-14-3-20 16,-4 0-9-16,-16-3-21 0,-4-3-11 15,-5 4-14-15,0 2-4 16,4 8-58-16,2 5-47 16,7 7-153-16,4 6-182 15,9 9 251-15</inkml:trace>
  <inkml:trace contextRef="#ctx0" brushRef="#br0" timeOffset="7086.42">21583 4015 1110 0,'0'8'119'0,"0"3"67"0,0 4 7 0,0 1-95 15,0 2-29-15,1-1-46 16,3-1-12-16,2-2-7 16,2 1-18-16,3-3-126 31,-3-1-158-31,7-3 160 15</inkml:trace>
  <inkml:trace contextRef="#ctx0" brushRef="#br0" timeOffset="7260.01">21593 3901 841 0,'0'1'20'0,"0"-1"-30"16,7-1-122-16,7 1 90 16</inkml:trace>
  <inkml:trace contextRef="#ctx0" brushRef="#br0" timeOffset="7734.05">21798 4106 642 0,'0'18'132'0,"-4"-2"146"0,2-2-109 16,1-8-23 0,0-4-44-16,1-4-49 0,3-6-11 15,4-4-19-15,1-1-9 16,4-4-4-16,3 0 6 16,5-1 8-16,1 0 5 15,2 4 11-15,-1 5-1 16,-6 9-3-16,-10 6-4 15,-3 11-12-15,-2 1-7 16,3 2-7-16,2-1-2 0,6-3-1 16,2-2 0-16,6-6 0 15,0-3 1 1,-1-5 3-16,-1-4 2 0,-2-5 2 16,-2-1-1-16,-1-3 0 15,2-1-3-15,-2 0-4 16,2 2-3-16,0 5-1 15,0 6-1-15,1 6 2 16,-3 5 2-16,2 5 10 16,0 1 2-16,0 2 3 15,0 0-2-15,-3-2-5 16,-4-1-1-16,-6-5 1 16,-4-1 0-16,-11-5-27 15,-2-2-46-15,-5-3-181 0,2-3-224 16,8-3 255-16</inkml:trace>
  <inkml:trace contextRef="#ctx0" brushRef="#br0" timeOffset="7918.46">22497 3782 1408 0,'11'3'133'0,"-3"8"86"15,-3 6-15-15,-5 14-83 16,-6 6-21-16,3 8-52 15,-3 4-15-15,2-4-17 16,4 0-6-16,3-7-20 16,1-4-41-1,4-2-130-15,0-4-107 0,2-6 141 16</inkml:trace>
  <inkml:trace contextRef="#ctx0" brushRef="#br0" timeOffset="8240.06">22517 4024 1312 0,'-1'-4'120'16,"0"0"75"-16,1 4-8 15,5 7-57-15,2 1-38 16,12 5-50-16,5 3-22 16,5 0-10-16,7 1-4 0,0 1-3 15,0-1 2-15,-3 1-1 16,-3-1-10-16,-7-3-13 15,-10-2-4-15,-10-6 1 16,-3-4 12-16,-9-5 12 16,-1-3 5-16,2-7 0 15,3-2 1-15,5-5 6 16,5-1 3 0,14-1 7-16,5-1 0 0,11 3-6 15,-1 0-5-15,-1 3-13 16,-1 1 10-1,-1-1-129-15,-1 1-393 16,2-3 332-16</inkml:trace>
  <inkml:trace contextRef="#ctx0" brushRef="#br0" timeOffset="8955.43">23253 3990 687 0,'0'0'116'0,"0"0"92"16,-1 1-9-16,-1 3-78 15,-4-2-22-15,-10 1-37 16,-5-1-16-16,-6 2-22 16,2-1-9-16,1 3-10 0,3 2-3 15,10 1-2-15,5 2 5 16,7 3 17-16,6 0 7 15,7 2 16-15,4-1 0 16,4 0-4 0,-1-1-4-16,-3 0-7 0,-7-2-3 0,-16-2-5 31,-12 0-1-31,-18-2-6 0,-9 0-24 0,-10-1-94 16,-1-1-115-16,-19 0 113 15</inkml:trace>
  <inkml:trace contextRef="#ctx0" brushRef="#br0" timeOffset="13103.78">20848 4554 437 0,'-9'2'118'0,"3"0"150"31,1-2-94-31,0-3-20 0,5-1-20 0,0-2-24 16,5 0-15-16,0-1-17 15,0 1-9-15,1 1-21 31,0 3-4-31,-4 2-3 16,-1 2 1-16,-4 8 9 16,-3 2 2-16,1 10-6 15,-2 4-6-15,-1 7-17 16,0 2-8-16,2 0-11 16,2 0-2-16,2-5-1 15,2-4-1-15,2-6-37 16,0-2-34-16,3-6-124 0,1-3-130 15,0-6 181-15</inkml:trace>
  <inkml:trace contextRef="#ctx0" brushRef="#br0" timeOffset="13550.54">21107 4511 870 0,'0'-3'89'0,"0"-1"51"15,2-3-7-15,8-2-53 16,-1 0-14-16,3 2-8 16,-3 1 1-16,-8 6 9 15,-2 2-1-15,-7 8-1 16,-6 5-3-16,-6 6-11 15,-3 5-8-15,-2 5-21 0,4 2-8 16,7 4-11 0,4-1-3-16,13-3-1 0,6-1 0 15,10-8 0-15,3-5 1 16,2-7 1-16,-3-4 1 0,0-6 1 16,-4-2 2-16,-2-7 8 15,-2-3 11-15,-5-3 17 16,-3-3 10-16,-7-1 4 15,-5 2-9-15,-10-2-19 16,-7 3-10 0,-3 5-16-16,-3 2-3 15,1 4-34-15,4 3-42 16,6 1-133-16,6 1-125 0,15 3 178 16</inkml:trace>
  <inkml:trace contextRef="#ctx0" brushRef="#br0" timeOffset="14170.81">21729 4442 1163 0,'5'0'99'0,"-1"3"55"0,0 2 8 0,-4 5-46 16,0 5-13-16,-2 6-34 15,-3 3-13-15,-2 8-22 16,-1 1-14-16,1 4-12 16,2-1-3-16,2-1-2 0,3 0-1 15,3-8 0-15,1-5 0 32,0-7 2-32,1-7 0 0,-1-8 2 0,1-3 1 31,3-10-2-31,3-4 1 15,4-5-3-15,1-2 1 16,3 3-2-16,1 3-2 16,4 8 10-16,1 3 3 15,1 7 10-15,1 5 3 0,-7 6-7 16,-2 1-3-16,-10 3-6 16,-5 0-3-16,-7 0 0 15,-7 0 1-15,-5-1-1 16,-4-1 0-16,-6-3-3 15,-1-3 0-15,5-4-7 16,3-3-12-16,8-3-40 16,3-3-30-16,5-6-65 15,6 0-37-15,5-6-110 16,1 0-109-16,6 0 229 0</inkml:trace>
  <inkml:trace contextRef="#ctx0" brushRef="#br0" timeOffset="14494.48">22090 4609 740 0,'4'6'138'0,"1"4"157"16,-2 1-92-16,2 5-53 15,0 2-30-15,2 6-55 16,0 1-21-16,-2 1-27 16,2-2-9-16,-2-4-3 15,0 0 0-15,-2-6 2 16,-3-2 1-16,-1-7 12 15,1-4 18-15,-6-5 20 16,5-7 4-16,0-9-8 16,-1-3-18-16,1-9-24 15,0-3-7-15,3-2-6 16,2 4-2-16,5 9-2 16,3 5-1-16,2 9-2 15,2 5-1-15,5 5 0 0,4 3-41 16,9 3-130-16,4-2-224 15,10 0 218 1</inkml:trace>
  <inkml:trace contextRef="#ctx0" brushRef="#br0" timeOffset="22198.44">22163 5365 106 0,'6'3'49'0,"-2"0"38"0,1-3 22 16,-4 0 5-16,-1 0-2 15,-3-1-8-15,-2 0-25 31,1 1-16-31,-1 0-13 16,4 0 2-16,0 0 5 16,0 0 5-16,1 0 7 15,0 0 3-15,1 1 13 16,2 3 13-16,-1 1 3 16,0 2-2-16,-1 2-19 15,-1-1-11-15,-1 4-17 16,-2 4-12-16,0 6-13 15,1 6-10-15,-3 4-9 16,2 3-1-16,2 3-4 0,-1-4-1 16,2-2-1-16,0-4-1 15,4-7 0-15,-1-4 0 16,2-7-57-16,2-5-58 16,-1-6 64-16</inkml:trace>
  <inkml:trace contextRef="#ctx0" brushRef="#br0" timeOffset="22505.21">22492 5397 680 0,'2'-2'119'0,"-2"0"122"16,3 2-34-16,-2 1-20 0,0 1-23 16,-1 3-40-1,-2-1-21-15,-3 4-32 0,2 4-15 16,-5 6-22-16,3 3-8 16,-4 8-15-16,-1 1-4 15,5 3-5-15,-3 0-1 16,8-3-1-16,2-4 0 15,1-6-59-15,6-2-43 0,1-10-180 16,2-2 151-16</inkml:trace>
  <inkml:trace contextRef="#ctx0" brushRef="#br0" timeOffset="22993.02">22952 5274 687 0,'-3'1'119'0,"-3"1"118"0,1 0-43 15,1 2-14-15,-3-2-32 16,-1 4-35-16,-3-1-16 15,-9 3-25-15,-1 4-14 16,-12 3-23-16,-3 3-10 16,-2 5-14-16,-1 4-5 0,7 7-4 15,7 2-3-15,10 5-2 16,7-2-1-16,16-1-1 31,8-5 2-31,10-8-1 16,6-4 3-16,10-7 1 0,2-4 0 15,-2-7 4-15,-5-2 0 16,-14-7 4-16,-6-3 9 0,-5-5 17 16,-11-1 9-16,-5-3 6 15,-8 0-7-15,-10 0-21 16,-2 2-11 0,-13 5-11-16,-4 4-3 15,1 6-22-15,0 0-22 0,15 2-68 0,7 2-51 31,14 0-134-31,5 1-113 0,10 3 228 16</inkml:trace>
  <inkml:trace contextRef="#ctx0" brushRef="#br0" timeOffset="23802.19">23389 5409 757 0,'0'0'107'0,"-3"0"83"0,1 0-6 16,-6-2-51-16,2 1-29 0,-4-1-41 15,1 2-12-15,-4 2-16 16,-3 3-9-16,-2 6-12 15,-5 4-7-15,0 5-7 16,2 4-1-16,1 1 0 16,10 1-2-16,12-4-1 15,5-1-1-15,17-6 2 16,2-4 3-16,2-7 10 16,5-4 4-16,-8-7 6 15,-2-5 1-15,-4-3-3 16,-1-1 0-16,-4 0-2 15,-1 2 1-15,-5 6 0 16,-7 7-1-16,3-2-7 0,-4 9-3 16,-1 5-4-1,1 1-1-15,7 1-1 0,2-3 1 16,7-4 8-16,4-2 3 16,3-4 6-16,1-4 0 15,3-4-1-15,0-1 1 0,0 0 6 16,-3-3-1-16,-7 3 1 15,-4 0 12 1,-9 4 6-16,-3 2-1 16,-3 4 2-16,1 5-13 0,-1 7-13 15,1 3 1-15,1 6-8 16,1 3-3-16,5 2-4 16,2 0-3-16,3 1 2 15,0-2 1-15,-6-2 1 16,1-4-1-16,-8-3 2 15,-3-3-1-15,-6-6 1 16,-11-2-1-16,-1-4-31 16,-4-1-26-1,-3-2-65-15,3-2-39 0,3-5-97 16,4-1-112-16,4-4 213 0</inkml:trace>
  <inkml:trace contextRef="#ctx0" brushRef="#br0" timeOffset="24088.78">23868 5463 964 0,'-2'3'171'15,"-3"0"114"-15,-3-1-84 31,-5 0-32-31,1 0-75 16,2 3-25-16,4 1-35 16,2 2-13-16,4 4-13 15,0 0-5-15,4 3-1 16,4-1-1-16,0-3 0 0,0-2 0 16,0-3-23-16,-2-4-45 15,7-3-170-15,-1-6-203 16,8-2 239-16</inkml:trace>
  <inkml:trace contextRef="#ctx0" brushRef="#br0" timeOffset="24769.82">24064 5179 838 0,'-5'7'149'15,"0"3"84"-15,1 1-40 16,3 3-31-16,2 3-57 16,0 1-21-16,0 8-36 15,-1 1-12-15,-5 5-23 16,-1-1-5-16,-1 5-1 0,-1 0-1 16,3 1-1-16,5-1 1 15,5-5-5-15,4-2 0 16,14-6-1-16,0-5-1 15,12-7-2-15,-3-5 1 16,0-8 1-16,-1-5-1 16,-3-9 2-16,-4-2 3 0,-5-6 2 31,-4 0 4-31,-6 0 4 0,-4-1 2 0,-5 2 5 16,-3 4 1-16,-4 8-8 15,-3 7-3-15,-1 11-8 16,-5 6-4-16,2 12-3 15,3 3 1-15,5 3 2 16,6 2 2-16,6-3 0 16,2-5 3-16,4-7 1 15,2-4 1 1,-1-10 8-16,3-5 2 0,5-7 6 16,3-5 0-16,4-7-2 0,1-2-3 15,-2-4-4-15,0-2-2 16,-2 5-5-16,0 3-1 15,-7 9-2-15,-1 5-2 16,-8 7-2-16,-3 4-1 16,2 8 0-16,-2 2 2 0,8 8 1 15,0 1 0 1,-3 2 0-16,1 0 1 16,-7-5 0-1,0-2 0-15,-7-5 4 16,-1-4 0-16,-6-4 2 15,-5-2-1-15,-7-6-20 0,-9-1-26 0,-18-8-141 16,-5-4-346-16,-12-11 321 16</inkml:trace>
  <inkml:trace contextRef="#ctx0" brushRef="#br0" timeOffset="51412.92">13037 526 637 0,'1'-5'125'0,"1"-2"130"16,-2 1-21-16,0 1-39 15,-3 2-34-15,0 0-55 16,1-1-24-16,1 0-37 16,1-1-11-16,0 5-9 15,0 4 1-15,1 14 0 16,1 7 1-16,1 15-9 15,2 10-7 1,0 11-7-16,0 5-3 0,-1 0-1 16,-1-3 1-16,-3-11 2 15,0-6-1-15,0-12 3 16,-5-8 1-16,1-12 4 16,-3-6 3-16,1-13 2 15,-1-9 0-15,3-11-7 16,-1-6-2-16,2-3-3 15,3-2-1 1,0 0-1-16,1 5-1 0,7 9 1 16,1 7 1-16,5 16 5 0,1 7 1 15,3 6-4-15,2 3 0 16,2 6-2-16,-1 1-1 0,-4 5 1 16,-5-1 0-16,-12-1 3 15,-5 4 0-15,-14-3 2 16,-4 0-1-16,-7-3-1 15,0-4-13-15,4-7-53 16,1-3-36-16,5-9-131 16,5-4-184-16,6-10 242 15</inkml:trace>
  <inkml:trace contextRef="#ctx0" brushRef="#br0" timeOffset="51885.39">13347 924 698 0,'8'2'119'15,"-3"3"77"-15,-1-1-1 16,-2-1-44-16,1-2-43 15,2-1-32-15,2 0-6 16,3 1-12-16,-1-1 1 16,4-2-6-16,-1 0-4 0,2-4-8 15,3-1-10-15,-3-3-12 16,0-6-4-16,-2 2-6 16,-2-4-2-16,-4 1-2 15,-2 2-1-15,-4-2 1 16,-3 5 0-16,-7 2-1 15,-5 2 0-15,-5 8-3 16,-2 4 1-16,-3 11 0 16,2 4-1-16,2 9 1 15,1 4-1-15,0 8-1 16,2 0-1-16,10 0-1 16,3-2 1-16,13-4-1 15,5-3 1-15,11-8 1 16,5-5 0-16,3-9-13 0,5-4-22 15,6-5-76-15,2-3-49 16,4-8-156-16,3-3-103 16,2-7 233-16</inkml:trace>
  <inkml:trace contextRef="#ctx0" brushRef="#br0" timeOffset="52405.62">13938 934 782 0,'6'-18'195'0,"-1"1"154"0,-10 2-87 16,-5 2-49-16,-11 8-79 15,-2 0-33-15,-2 4-58 16,0 3-9-16,0 3-20 16,-2 6-7-16,0 10-7 15,1 2 0-15,3 5-2 16,4-1 0-16,10-6 1 16,4-2-2-16,11-10 3 15,4-2 2-15,6-6 4 16,6-1 2-16,0-5-1 15,2-1-2-15,4-4-2 16,-2-2 0-16,-1-2 0 16,-1 1 1-16,-3 1 0 15,-1 0 1-15,-4 6-2 0,-6 0 1 16,-4 7-1-16,-6 5 0 16,-2 7-2-16,-4 7-1 15,-5 10 0-15,-2 5-1 16,-7 11 1-16,2 4-1 15,-1 4 1-15,2-2 0 16,3-5 0-16,2-6 1 16,1-11 0-16,7-5 1 0,3-11-1 15,5-7 2-15,8-7 2 16,0-6 4-16,10-11 5 16,2-3 0-1,9-9 1-15,6-2-2 0,5-5-7 16,8-3-2-16,2 0-4 15,-4-1-2-15,-8 5-38 16,-6 3-31-16,-13 9-101 16,-4 3-96-16,-4 9 148 15</inkml:trace>
  <inkml:trace contextRef="#ctx0" brushRef="#br0" timeOffset="52813.67">14806 955 1573 0,'-1'2'107'0,"0"-2"18"0,2-2-51 16,4-2 2-16,-2-1-57 15,2-1-18-15,0 0-86 16,3-2-67-16,4 0 79 16</inkml:trace>
  <inkml:trace contextRef="#ctx0" brushRef="#br0" timeOffset="52971.14">15337 901 735 0,'16'11'163'0,"-6"-3"230"16,-1-1-200-16,-3-3-30 0,-3-6-60 16,4-5-85-16,4-3-21 15,7-10-123-15,-1 3-123 16,12-2 132-16</inkml:trace>
  <inkml:trace contextRef="#ctx0" brushRef="#br0" timeOffset="53176.95">15854 876 628 0,'28'17'145'16,"-4"1"77"-16,-10-6-59 0,-3-2-37 0,-6-3-84 15,-4-4-23-15,3-3-49 16,-1-3-46-16,6-4-98 15,7 1-6 1,9 0 65-16,7 1 90 0,4 6 178 16,0 3 47-16,1 3 22 15,-3-1-24-15,-6-3-76 16,-1-3-43-16,-6-8-52 16</inkml:trace>
  <inkml:trace contextRef="#ctx0" brushRef="#br0" timeOffset="56356.9">12743 1232 425 0,'0'-3'118'0,"1"1"115"15,-1 0-2-15,-2 2-51 16,-2 0-14-16,-4 2-36 15,-4 1-13-15,-3 2-34 16,-1-1-17-16,-3 2-21 16,-1 0-9-16,-5 5-13 15,-2 3-5-15,-3 6-9 16,2 2-4-16,7 6-5 16,0 2-1-16,5 5-1 15,2-1 2-15,7 2 3 0,3-2 1 16,5 0-1-16,11 0-2 15,-1-3 0-15,2-2-1 16,3-4 1-16,-4-3 0 16,9-5 1-16,4-1 0 15,8-6 1-15,5-2 2 16,7-5-2-16,3-3 1 0,5 0-2 16,0-2 1-16,-8-3-46 15,-5 2-37-15,-9-3-141 16,-6 0-218-16,-7-1 257 15</inkml:trace>
  <inkml:trace contextRef="#ctx0" brushRef="#br0" timeOffset="56735.95">13017 1536 842 0,'-2'-1'106'0,"1"1"46"16,1 0-5-16,1 1-32 15,2 0-41-15,5 4-18 16,1 0 8-16,7 5-1 16,3 2-8-16,3 3-7 15,2 1-8-15,-4 1-10 16,2-1-4-16,-9-1 4 15,-2 0 2-15,-7 0 1 16,-3 0 3-16,-5-1-8 0,-4-1-3 16,-9 3-2-16,-6-3-2 15,-4 3-7-15,-4-2-2 16,-1-3-5-16,2 0-2 16,0-6-4-1,0-1-11-15,4-4-47 0,3-1-38 0,7-3-102 16,1 0-109-1,3 4 174-15</inkml:trace>
  <inkml:trace contextRef="#ctx0" brushRef="#br0" timeOffset="59000.77">11659 1340 285 0,'2'-4'93'0,"-2"-1"106"16,1 1-6-16,-1 0-34 15,1 0-16-15,-1 2-32 0,0-3-15 16,0 2-19-16,0 3-12 16,0 0-27-16,0 4-5 15,0 4-6-15,1 3-3 16,-3 7-4-16,1 4-5 15,-6 8-11-15,0 0-1 16,1 2-2-16,-1 0 0 16,3-6 0-16,0-2 1 0,-1-9 1 15,4-2 1-15,1-12 5 16,0 0 2 0,2-12 4-16,1-4 9 0,2-9 4 15,1-3 1-15,0-4 4 16,-1 0-3-16,2 0 10 15,-5-1 3-15,4 0 2 16,-3 5-1-16,3 7-2 16,1 2-1-16,0 12-5 15,-1 2-6-15,0 8-16 16,1 6-6-16,2 10-7 16,1 2-1-16,3 4 0 15,-1 2 1-15,2-1 1 16,1-3 0-16,0-5 0 15,0-2 0-15,0-7 2 0,1-1-1 16,-3-9 27-16,-1-3 9 16,-4-7 14-16,1-4 8 15,-2-4-16-15,-1-3-5 16,0-4-10-16,-3-4-6 16,-1-1-12-16,-1 3-4 15,-1 1-7-15,-1 6-1 16,-1 7-11-16,0 3-24 0,1 5-87 15,1 4-70-15,0 1-289 16,2 3 274-16</inkml:trace>
  <inkml:trace contextRef="#ctx0" brushRef="#br0" timeOffset="59268.05">12163 1250 585 0,'0'-3'146'0,"0"2"216"15,1 2-144-15,-1 5-3 16,0 4-43-16,-1 9-77 16,1 1-21-16,-4 7-29 0,0 1-18 15,-1 0-17-15,2-2-2 16,-2-2-3-16,2-4-1 15,2-4-35-15,-1-1-37 16,1-6-117-16,0-3-97 16,1-6 150-16</inkml:trace>
  <inkml:trace contextRef="#ctx0" brushRef="#br0" timeOffset="59535.06">12056 1204 758 0,'-11'0'132'0,"1"0"99"16,2 0-15 0,5-1-67-16,0-1-19 0,6 1-25 15,5 0-1-15,2-1-9 16,5 2-5-16,5 0-5 15,3 0-14-15,8 1-27 16,-2-2-15-16,-1 0-18 16,2-2-16-16,-3-3-139 15,1 0 103-15</inkml:trace>
  <inkml:trace contextRef="#ctx0" brushRef="#br0" timeOffset="66220.08">12453 757 540 0,'3'2'34'0,"0"-2"43"0,0-4 53 15,-3-3 25-15,-3 1 15 0,-5-1-46 0,-3 5-33 32,-5 4-35-32,-4 1-12 0,-6 0-12 0,0 1 2 15,-2-4-3-15,-1 0-2 0,1 4-2 16,0-2-3-1,2 5 1 1,-4 2-1-16,-1-6-4 0,-3 2-2 0,-6 1-6 31,-3-6 1-31,-8 6 1 16,0-3 1-16,-6 0-4 16,1 1-3-16,7-1-6 15,-2 5 0-15,-3 1-2 16,-6-1-1-16,-5 2-1 15,4 2 0-15,0 2 1 16,9 3-1-16,7 3-1 16,2 1 1-16,0 0 0 15,0 3 0-15,-7-3 1 16,1 2 1-16,0 2 0 16,1 1 0-16,5 2 0 15,5 2 0-15,5 0 0 0,2-3-1 16,2 3 0-16,1-1 1 15,-6-1-2-15,-2 3 1 16,-3-2 0-16,-2 1 0 16,6-3 0-16,-2 2 0 15,8-2 0-15,-2 3 0 16,5 5-2-16,2-1 0 16,5 6 0-16,-1-2 1 0,0 6 0 15,-2 0 0-15,3 1 0 16,-1 3-1-16,2-2 0 15,1 4 0-15,-1-3 0 16,2 3 1-16,2 1 0 16,2 0 1-16,1 0-1 15,2-1 0-15,4 1 0 16,-1-4 0-16,5 0 0 16,0 1 1-16,1-2 1 15,0 1-1-15,1 1 1 16,2 1-1-16,2 1 1 15,2 1 0-15,-2-4-1 16,2-2 1-16,3-1 0 0,3 1 2 16,2-1 1-16,-2 2 0 15,4-1-1-15,-2 0 0 16,3-3-2-16,5 1 1 16,-1-6-1-16,1 0 1 15,2-3 1-15,0-1-1 16,7 0 1-1,4 0-1-15,6 0 0 0,4 1-1 0,-2-1 2 16,3 0 1-16,-7-3 0 16,-2-1-1-16,-8-2 1 15,-6-4-1-15,3 2-1 16,0-6 0-16,1-1 0 16,6 0 0-16,5-5 0 15,3 2 0-15,7-3 0 16,-1-2 1-16,-1 1-1 15,-9-2 1-15,1 1-1 16,-5 0 0-16,5 0 0 16,5 1 7-16,5 0 9 15,4-3 4-15,2 0 11 16,-3-1 0-16,-6-1 2 16,0-1-2-16,-12-1-7 0,2-2-5 15,-5 0-9-15,2 1-2 16,4 0-5-16,0 1-1 15,6 1-1-15,-5 0-1 16,-2 1 0-16,-4 0 2 16,-8-1-1-16,-2 0 1 15,-5-3 1-15,0-2-1 16,-4-2-24-16,-1-4-27 16,-4-2-88-16,0-3-74 0,-5-4 111 15</inkml:trace>
  <inkml:trace contextRef="#ctx0" brushRef="#br0" timeOffset="66609.74">12123 3675 441 0,'5'-5'135'0,"0"-2"99"0,1 1-59 15,-2 1-16-15,-1 0-40 16,0 2-7-16,-2 1-15 16,1 2-9-16,1 4-22 15,-3 0-8-15,3 3-13 0,1 0-8 16,0 5-7-16,3 1-6 16,0 0-3-16,2 3 3 15,0-1 12-15,1 1 5 16,2 1 1-16,-1-2 1 15,3-3-6-15,-2-2 1 16,-3-1 1-16,-1-2 0 16,-9-2-3-16,-5-1-5 15,-13-1-9-15,-6 2-4 0,-11 4-14 16,-5 0-11-16,-6 5-36 16,0-2-19-16,-1 3-44 15,2-3-21-15,6-2-47 16,6-2-16-16,11-7-100 15,5-1 153-15</inkml:trace>
  <inkml:trace contextRef="#ctx0" brushRef="#br0" timeOffset="67161.5">10346 3606 648 0,'0'1'99'16,"0"4"101"0,0 1-7-16,-2 6-10 0,-1 4-36 15,-3 7-62-15,1 2-18 16,-2 7-28-16,3 5-14 15,1 3-16-15,1 1-3 16,-3-3-4-16,0-3-1 16,-2-8-35-16,3-1-39 15,1-8-139-15,1-4 119 0</inkml:trace>
  <inkml:trace contextRef="#ctx0" brushRef="#br0" timeOffset="67522.78">10066 3559 558 0,'9'-3'157'0,"3"1"113"16,-2 2-34-16,0 0-33 0,-5 1-57 0,-1 1-25 15,-4-2-33-15,0 0-14 16,0 0-31-16,0 0-13 16,8 1-20-16,1 0-3 31,9 3 3-31,8 0 2 0,14 0 0 15,6 1-3-15,2-3-2 16,0 1-2-16,-8-3-16 16,-2 0-49-16,-3-1 38 15</inkml:trace>
  <inkml:trace contextRef="#ctx0" brushRef="#br0" timeOffset="71612.41">11654 1933 578 0,'0'-2'113'0,"0"0"86"0,-3 0-7 16,1 2-62-16,1 1-23 16,-1 7-34-16,-1 3-14 15,3 9-31-15,-1 3-9 16,4 5-9-16,3 5-5 16,-1 0-2-16,2-1-1 15,1-1-1-15,-6-5 1 16,0-4-1-16,-2-4 0 15,-1-8 1 1,1-3 0-16,0-7 0 0,-2-4 1 0,0-7-1 16,-1-9 1-16,3-7 1 15,-1-5-1-15,2-3-2 16,-1-1 17-16,2-1 20 16,-1 2 10-16,1 6 20 15,1 1-7-15,2 12 3 16,4 3 2-16,-1 8-8 15,6 3-3-15,2 2-14 16,-4 0-7-16,2 5-6 16,-4 2-4-16,-3 2-4 15,-4 2 1-15,-7 0-2 16,-3 2-2-16,-3-3-6 16,-4-1-4-16,-2-2-5 15,4-3-16-15,-1-3-54 16,4-1-43-16,6-2-132 15,0-1-95-15,7 1 184 0</inkml:trace>
  <inkml:trace contextRef="#ctx0" brushRef="#br0" timeOffset="71911.64">11971 1994 764 0,'13'-1'176'15,"-2"-2"92"-15,-5-3-53 16,0-1-10-16,-9-2-92 16,-2 0-26-16,-7 1-30 15,-5 2-13-15,-4 5-23 16,-7 4-6-16,3 9-9 16,0 4-2-16,5 8-3 15,3 5 0-15,5 4-1 16,5 2 0-1,10-1 0-15,8-1-2 16,5-7 1-16,3-5-1 0,4-6-41 16,5-5-57-16,1-6-241 0,1-4 203 15</inkml:trace>
  <inkml:trace contextRef="#ctx0" brushRef="#br0" timeOffset="72116.42">12213 1962 1117 0,'3'0'137'0,"1"4"69"0,-3 5-7 0,-1 8-43 16,-1 4-56-16,-2 9-46 31,0 2-16-31,2 1-29 0,0-1-6 0,1-6-24 16,1 0-41-16,-1-5-162 15,1-3-216-15,0 0 243 16</inkml:trace>
  <inkml:trace contextRef="#ctx0" brushRef="#br0" timeOffset="72336.57">12122 2086 1197 0,'2'2'136'16,"1"0"43"-16,4-1 15 15,3-1-103-15,3-4-33 16,7-1-23-16,-1-1-11 16,8 1-18-16,0 1 0 0,1 0-86 15,0-2-88 1,-3 0 97-16</inkml:trace>
  <inkml:trace contextRef="#ctx0" brushRef="#br0" timeOffset="72621.16">12525 1927 1291 0,'0'5'134'0,"0"1"40"16,-3 2 8-16,-3 5-107 16,-2 2-34-16,-4 3-20 0,-1 2-9 15,-3 5-10-15,4 2-2 16,3 0-2-16,6-1-1 16,3-7-2-16,8 1-4 15,4-9-14-15,-1-3-17 0,4-6-61 16,-2-4-51-1,3-8-225-15,2-3 219 0</inkml:trace>
  <inkml:trace contextRef="#ctx0" brushRef="#br0" timeOffset="72763.5">12583 2059 728 0,'-4'11'155'0,"-2"4"121"16,0 4-30-16,2 9-80 15,1 7-49-15,3 5-46 16,1 1-25-16,1-2-33 15,2-1-5-15,0-3-82 16,3-2-119-16,6-8 114 16</inkml:trace>
  <inkml:trace contextRef="#ctx0" brushRef="#br0" timeOffset="73674.92">10970 4170 474 0,'0'-1'143'0,"-3"-1"176"0,-1 2-59 16,-1 0-35-1,-2 0-42-15,2 0-65 0,1 1-23 0,2 0-29 16,2 3-6-1,2 6-10-15,1 5-8 0,0 7-15 16,0 6-9-16,0 1-13 16,1-1 2-16,-2-1-74 15,1-2-60-15,-1-3-229 16,-1-2 189-16</inkml:trace>
  <inkml:trace contextRef="#ctx0" brushRef="#br0" timeOffset="73990.41">10907 4193 599 0,'-1'-17'154'0,"0"0"135"0,1 3-84 0,0 1-9 15,1 3-59-15,0-1-29 16,5 2-36-16,0 0-3 15,5 0-10 1,2 2 1-16,0 4 0 0,4 3-7 16,0 8-18-16,1 3-12 0,0 5-13 15,-4 0-4-15,-4 3-1 16,-3-3-1-16,-4 0 0 16,-5-1-1-16,-8-2-16 15,-5-1-11-15,-6-2-30 16,-2-1-26-16,-1-6-92 15,2-3-77-15,8-4 133 16</inkml:trace>
  <inkml:trace contextRef="#ctx0" brushRef="#br0" timeOffset="74383.25">11299 4124 896 0,'-2'-6'146'0,"0"0"50"0,0 3 8 0,0 2-14 0,-6 3-73 31,-5 3-21-31,-7 6-35 16,0 3-14-16,-3 8-24 16,1 2-10-16,1 4-11 15,6 3-2-15,10 1-2 16,7 1-2-16,13 3 0 15,4-5 0-15,6-3 1 16,1-6-9-16,2-8-80 16,-1-6-74-16,0-8 86 15</inkml:trace>
  <inkml:trace contextRef="#ctx0" brushRef="#br0" timeOffset="74620.72">11565 4144 1223 0,'0'9'133'16,"0"5"50"-16,-1 3 9 0,0 7-108 16,-3 4-31-16,2 4-29 15,0-1-12-15,4-3-34 16,0-1-36-16,-1-9-150 15,-1-3-177-15,-5-6 210 16</inkml:trace>
  <inkml:trace contextRef="#ctx0" brushRef="#br0" timeOffset="74839.97">11431 4180 819 0,'-3'0'138'0,"-1"3"224"16,2 1-188-16,0 2-18 0,2 0-40 16,4-1-84-1,6-1-16-15,8-1-9 0,3-1-3 16,11-1 0-16,1-1-1 16,2 0-2-16,-3-1 1 15,-7 0-73-15,0-1-69 16,-5-3 78-16</inkml:trace>
  <inkml:trace contextRef="#ctx0" brushRef="#br0" timeOffset="75264.81">11817 4040 1208 0,'-3'3'112'0,"-1"1"56"15,1 4-7-15,0 1-24 16,1 3-43-16,0 4-45 16,-2 1-11-16,0 3-22 15,-3 3-8-15,-1 3-5 16,0 1-2-16,3 0-1 16,2 1-2-16,3-6-3 15,3-3-8-15,3-6-16 16,2-3-13-16,1-6-42 0,2-4-27 15,5-5-62-15,4-3-29 16,-2-5-8-16,1-1 20 16,-5-2 59-16,-2 2 45 15,-4 2 80-15,-3 2 58 16,-5 10 107-16,-2-1 33 16,-5 10 24-16,-1 2-22 0,-1 5-63 15,2 4-26-15,3 4-45 16,2 2-20-16,2-1-24 15,2 0-7-15,2-1-9 16,2-2-2-16,-3-2-90 16,3-3-88-16,-3-5 99 15</inkml:trace>
  <inkml:trace contextRef="#ctx0" brushRef="#br0" timeOffset="75484.34">12175 4133 1289 0,'4'9'120'0,"-2"6"64"16,0 3-30-16,-2 5-11 16,1 3-62-16,0 2-52 15,1 0-10-15,-1-3-30 16,-1-1-27-1,2-5-94-15,-1-2-83 0,0-8 112 16</inkml:trace>
  <inkml:trace contextRef="#ctx0" brushRef="#br0" timeOffset="75704.25">12059 4225 1132 0,'-2'2'68'16,"1"0"41"0,6-2-8-16,7-2 18 0,0-1-32 0,9 0-49 15,4 2-13-15,0 1-18 32,1 0-6-32,4 2-123 0,-1-1-159 0,1-3 162 15</inkml:trace>
  <inkml:trace contextRef="#ctx0" brushRef="#br0" timeOffset="76003.89">12494 4187 1109 0,'-14'7'159'0,"-2"3"44"0,3 5-34 15,-4 1-38-15,6 7-91 16,3-1-15-16,7 1-16 15,5 0-8-15,7-5-1 0,4-2-2 16,4-7 3-16,1-3 5 16,-1-6 7-16,-2-5 10 15,0-5 25-15,2-2 5 16,-1-5 20-16,-1 0 0 16,-11-1 0-16,-3-1-2 15,-11-1-25-15,-8-1-10 0,-5 2-38 31,-3 1-21-31,-3 5-60 0,-1 3-38 0,5 4-141 16,3 3-153-16,12 0 238 16</inkml:trace>
  <inkml:trace contextRef="#ctx0" brushRef="#br0" timeOffset="76254.82">12917 4055 1343 0,'-7'-4'159'0,"-3"0"57"15,-3 1 18-15,-5 4-107 0,-1 5-42 32,-3 5-32-32,-1 4-14 0,0 7-30 0,4 3-6 15,6 7-6-15,6 1-2 16,4 4-48-16,2 1-42 15,0 1-179-15,1 0 152 16</inkml:trace>
  <inkml:trace contextRef="#ctx0" brushRef="#br0" timeOffset="76413.88">12698 4317 1013 0,'8'-3'92'0,"0"0"30"0,3-3-4 0,6-1-52 16,3-3-39-16,6-2-87 31,7 1-77-31,0-3 78 16</inkml:trace>
  <inkml:trace contextRef="#ctx0" brushRef="#br0" timeOffset="76619.08">13108 4094 952 0,'-15'-5'160'15,"-1"0"189"-15,-2 3-157 16,3 3-25-16,1 4-53 16,4 6-65-16,1 4-12 0,1 10-22 15,1 4-9-15,2 6-8 16,4 3-18-16,-1-4-102 15,1 0-67-15,1-5 93 16</inkml:trace>
  <inkml:trace contextRef="#ctx0" brushRef="#br0" timeOffset="76981.42">12977 4243 526 0,'11'0'168'16,"2"0"126"-16,4 0-140 16,4 1-41-16,9-1-91 0,3-3-16 15,6-1-5 1,3-1-1-16,-2-1 1 16,1 2 2-16,-13-1 35 0,-6 1 25 15,-12 1 54-15,-8 0 21 16,-10 1-17-16,-9 0-21 15,-8 2-53-15,-4 3-21 16,1 2-18 0,7 1-3-16,8 1-5 0,7 2 0 0,10 4-2 15,3 1-1-15,3 3 3 16,5 1 0-16,-5 0-1 16,-1 2 0-16,-8-2-8 15,-4 1-9-15,-9-5-36 16,-2 0-38-16,-5-4-116 15,2-4-101-15,5-2 165 16</inkml:trace>
  <inkml:trace contextRef="#ctx0" brushRef="#br0" timeOffset="77502.22">13376 4341 732 0,'17'-2'140'0,"-3"-2"47"16,1-6-7-16,-1-2-2 16,1-4-80-1,1-1-13-15,-3 1-7 0,-1 0-2 0,-9 4-4 16,-3 3 7 0,-14 5-18-16,-4 4-8 0,-5 8-17 15,0 8-19-15,-1 7-11 16,0 5-3-16,4 3-4 15,3 0-4-15,11-6-12 16,6-2-5-16,9-8-11 16,9-3 0-16,3-8 0 15,1-4-1-15,8-7 11 16,0-4 0-16,3-4 4 16,2-2 5-16,-4-6-2 15,-1-4-8-15,-3-5 14 16,3-2 10-16,-4-5 21 15,-2 0 26-15,-8 1 14 16,-6 3 9-16,-6 12 17 16,-2 7 4-16,-5 12 0 15,-2 6-12-15,-5 11-24 0,0 4-19 16,-2 9-20-16,0 5-4 16,3 4-11-16,1 2-3 15,4 2-14-15,1-3-27 16,3-2-55-16,1-3-35 15,1-7-111-15,1-1-90 0,2-6 188 32</inkml:trace>
  <inkml:trace contextRef="#ctx0" brushRef="#br0" timeOffset="77675.7">13648 4236 1363 0,'32'5'97'0,"-3"-1"13"0,3-2 2 16,-3-2-66-16,0-1-26 15,0-7-106-15,-3 0-229 16,3-8 196 0</inkml:trace>
  <inkml:trace contextRef="#ctx0" brushRef="#br0" timeOffset="87898.57">11755 2490 177 0,'2'-4'100'0,"-1"1"86"0,-1 0 0 16,-1 1-87 15,-1 1-36-31,0 1-45 0,1 0-3 0,2-1 0 16,2 1 0-16,6 1-2 0,4 3-5 15,15 1-6-15,11 2-1 0,24-1-1 16,15-1-1-16,11-2-1 15,11-3 0-15,15-3 0 16,4-2 2-16,6-4 0 16</inkml:trace>
  <inkml:trace contextRef="#ctx0" brushRef="#br0" timeOffset="114049.54">22464 7669 247 0,'0'0'79'15,"0"0"95"-15,-1 0-37 16,1 0 7-16,2 1 2 16,-2-1 13-1,2 0-10-15,-2 1-27 0,0-1-11 16,0 0-26-16,1 3-11 0,0 2-14 16,-1 2-2-1,1 5 1 1,-1 4 1-16,0 6-8 0,0 1-10 0,-1 4-19 15,1 0-10-15,0-2-8 16,3 0-2-16,-3-6-3 16,2-3-3-16,0-5-53 15,2-2-40-15,0-5-150 16,1-2-167-16,6-2 235 16</inkml:trace>
  <inkml:trace contextRef="#ctx0" brushRef="#br0" timeOffset="114583.82">22599 7705 528 0,'1'0'42'16,"0"0"47"-16,2-1 5 0,-3 1 4 16,2-2 16-16,-1 1-7 31,-1 0-6-31,1 0-28 0,-1 1-18 0,-1 3-18 16,-2 2-1-16,0 4 9 15,0 2 2-15,0 6-3 31,3 1-8-31,2 6-18 16,5-2-5-16,1 3-6 16,5-1-2-16,7-4 0 15,4-3 1-15,2-6 17 16,5-5 8-16,0-4 11 0,0-3 3 16,-2-6-7-16,-9-3 1 15,-3-4 7-15,-4-2 6 16,-11-4 5-16,-2 0-5 15,-14-2-14-15,-6 0-11 16,-10-2-16-16,-3 2-5 0,-4 4-7 16,-3 4-4-16,7 8-5 15,3 5 0-15,7 5-23 16,5 2-23-16,8 3-73 16,7 1-58-16,5-2-263 15,9-1 262-15</inkml:trace>
  <inkml:trace contextRef="#ctx0" brushRef="#br0" timeOffset="118231.59">23332 7651 624 0,'4'3'87'0,"0"0"95"0,0 0-13 0,-1-1-6 16,3 1-4-16,1 1-20 15,0 0-14-15,-3 1-34 16,1 2-15-16,-4 5-32 15,2 2-14-15,0 4-18 16,-2 3-4 0,-1 2-3-16,0-1-2 0,-4-1 0 31,3-2-1-31,-1-3-2 0,1-1-1 0,1-6-28 16,1-2-22-16,-1-7-58 15,1 1-50 1,0-6-182-16,-2-3 198 0</inkml:trace>
  <inkml:trace contextRef="#ctx0" brushRef="#br0" timeOffset="118548.13">23172 7607 507 0,'-1'0'102'16,"1"2"97"-16,7 1-15 16,2 1-5-16,5 0 14 15,5 0-10-15,1-1-28 16,1 1-14-16,0-1-47 15,-1-1-23-15,0 1-37 16,-2-2-13-16,2-1-14 0,-4-1-2 16,0-2-5-16,0 0-27 15,2 0-80-15,4 1-59 16,7 0-252-16,6 0 239 16</inkml:trace>
  <inkml:trace contextRef="#ctx0" brushRef="#br0" timeOffset="119715.94">24506 7544 716 0,'-4'4'121'0,"-3"1"91"0,-2 1-67 16,-2-2-28-16,0 2-12 16,-1-2 0-16,0-2-6 15,1 1-11-15,-1 2-24 16,-1 4-18-16,-3 6-26 15,-1 1-10-15,-5 7-12 16,2 3 2-16,4 3-3 16,2 3 1-16,9 1-1 15,4-2-1-15,5-3 0 16,5-3-2-16,7-4 3 16,3-6 1-16,7-5 4 15,-2-4 3-15,2-7 2 0,2-6 1 16,-3-4 6-1,-5-3 12-15,-7-2 26 0,-10 1 10 16,-10-2 5-16,-6 0-11 16,-10 0-30-16,-3 2-11 15,1 2-15-15,-3 3-3 16,2 6-7-16,2 2-3 16,8 4-44-16,3 2-35 0,7 1-140 15,4 1-105-15,3 0 181 16</inkml:trace>
  <inkml:trace contextRef="#ctx0" brushRef="#br0" timeOffset="120321.98">24703 7740 1011 0,'-1'7'68'0,"-1"3"21"0,-2 3-6 16,0 1-56-16,0 1 4 16,2 0-3-16,-1-1 0 15,1-3-5-15,2-2-7 0,-1-3-9 16,1-5-1-16,0-1-2 15,3 0 0-15,0-7 1 16,2-1 3-16,-1-3 6 16,1-1 9-16,-1-1 27 15,0-1 9-15,-3-1 14 16,2-1-2-16,0 1-18 16,-2 2-10-16,-1 5-15 15,0 1-7-15,0 7-12 16,0 1-4-1,4 5-6-15,2 2-4 0,4 2 1 16,4 3 0-16,-1 2 2 16,5 0 0-1,0 1 2-15,1-2 0 0,3-2 0 0,-3-1 2 16,-3-5 2-16,-2-2 2 16,-6-4 4-16,-1-2 15 15,-3-4 24-15,1-1 13 16,-2-2 30-1,-3-2 0-15,0-1-13 16,-1-1-15-16,-5-2-32 16,3-1-17-16,-4 0-12 15,2 1-3-15,1 2-6 0,3 1-18 16,1 5-53 0,2 0-34-16,5 1-135 0,3 1-98 0,8 1 192 31</inkml:trace>
  <inkml:trace contextRef="#ctx0" brushRef="#br0" timeOffset="120570.1">25141 7699 769 0,'-2'8'94'0,"-1"-1"67"16,3 2-18-16,0 1-23 15,0 2 5-15,1 1-7 16,-1 2-41 0,-1 0-20-1,1 0-40-15,-4-1-14 0,3-3-58 16,1-1-35-16,0-4-100 16,1-5-118-16,4 1 180 15</inkml:trace>
  <inkml:trace contextRef="#ctx0" brushRef="#br0" timeOffset="120839.73">25048 7658 983 0,'5'2'118'0,"-3"0"95"15,6 0 10-15,-4-1-61 0,2-1-8 16,-1 0-41-16,-3-1-19 16,4 1-45-16,1-1-17 15,2 1-24-15,1-1-7 16,7 1-1-16,1-1 0 16,8 0-5-16,5 0-9 0,13 0-92 15,10-1-103-15,15 2 114 16</inkml:trace>
  <inkml:trace contextRef="#ctx0" brushRef="#br0" timeOffset="124563.32">22976 8470 581 0,'2'3'132'0,"1"2"145"16,-3-1-64-16,0 3-46 15,0 1-29-15,1 4-45 16,3 2-22-16,1 7-32 15,2 3-2-15,1 5-9 16,-3 4-1-16,3 0-6 16,0 1-8-16,0-3-6 15,0-2-3-15,-3-6-10 16,-1-2-28-16,0-6-93 16,-3-4-81-16,1-6 102 15</inkml:trace>
  <inkml:trace contextRef="#ctx0" brushRef="#br0" timeOffset="125162.9">23224 8474 627 0,'-4'-7'85'0,"-2"-1"85"0,1 1-14 0,-1 3-3 16,1 1-7-16,5 3-16 16,-1 1-3-16,8 1-14 15,2 2-9-15,7 2-14 16,1 2-9-16,-1 4-23 16,0 2-12-16,-3 6-22 15,-1 4-9-15,-1 7-10 16,-2 2-2-16,-5 5-2 0,-2 2-1 15,-2-1-18-15,3-3-18 16,0-5-53 0,0-6-39-16,2-6-121 0,-2-6-123 15,7-8 210-15</inkml:trace>
  <inkml:trace contextRef="#ctx0" brushRef="#br0" timeOffset="125600.86">23500 8554 1001 0,'-5'2'55'0,"1"2"31"15,1 2-17-15,1 3-3 16,0 3-6-16,2 5-17 16,2 4-17-16,4 3-15 15,3 2-4-15,4 0-4 16,3 1-1-16,3-3-1 16,5-3 0-16,9-6 0 15,-2-5 1-15,6-6 4 16,-3-4 4-16,-9-7 21 0,-1-2 11 15,-10-8 20-15,-2-3 9 16,-6-4 2-16,-2-4-3 16,-5-2-10-16,-3-2-5 15,-4-2-17-15,-2 3-8 16,-9 7-14-16,-1 4-8 0,-10 8-13 16,-5 3-15-16,0 5-45 15,-3 3-28-15,10 4-75 16,4 4-70-16,12 2 137 15</inkml:trace>
  <inkml:trace contextRef="#ctx0" brushRef="#br0" timeOffset="126461.42">24223 8602 544 0,'2'0'140'16,"-1"0"150"-16,-1 0-108 16,-1 1-16-16,-1 0-20 15,-3 1-12-15,2-1-19 16,-3 1-9-16,-2 0-32 15,0 2-19-15,-3 4-32 16,-9 2-12-16,-1 7-13 0,-4 2-4 16,3 4-2-16,6 4 0 15,13 0-1 1,12 1-1-16,10-4 0 16,5-1 0-16,6-9 2 0,-2-5 3 15,2-6 5-15,-2-3 1 16,-1-10 4-16,0-2 2 15,-2-6 17 1,-2-1 11-16,-4 0 18 0,-3 0 4 0,-8 5-11 16,-4 4-6-16,-5 8-16 15,-2 4-5-15,-4 8-10 16,0 1-6-16,4 3-6 31,3-1-1-31,8-2 1 0,3-2 0 0,7-3 3 16,3-3 0-1,7-3 3-15,1-3 0 16,3-5 4-16,-3-1 4 0,-4-2 16 16,-4 2 9-1,-9 1 13-15,-5 2 0 0,-6 6-2 0,0 2-6 16,-4 13-15 0,0 3-6-16,-1 11-14 0,1 2-6 15,3 2-2 1,1 3 0-16,5-6-1 0,-2-1 1 15,1-4-8-15,-2-3-11 16,-5-4-9-16,-3-3-2 0,-7-6-12 16,-2-4-6-16,-5-5-25 31,-4-4-14-31,-1-6-24 0,1-3-16 0,3-3-29 31,4-1-20-31,7-6-52 16,4 0-73-16,10-4 179 15</inkml:trace>
  <inkml:trace contextRef="#ctx0" brushRef="#br0" timeOffset="126747.45">24853 8745 910 0,'13'0'99'0,"-4"-1"106"0,-2 1-27 15,-7 1-11-15,-1-1 6 16,-6 3-10-16,-3-1-14 16,-4 2-31-16,-2 2-20 0,1 2-40 15,0 2-16-15,3 3-25 16,3 2-6-16,7 4-12 16,2 0-3-16,6 0 0 15,5-4-2-15,6-4-9 16,-1-1-26-16,6-6-97 15,0 0-85-15,0-6 113 16</inkml:trace>
  <inkml:trace contextRef="#ctx0" brushRef="#br0" timeOffset="127445.1">25064 8447 1019 0,'0'7'106'0,"-2"3"62"15,-3 2 4-15,-2 5-85 16,-2 3-8-16,2 8-24 16,1 5-10-16,-2 8-9 15,1 5-13-15,2 2-17 16,4-1-4-16,5-6-5 16,2-3-3-16,5-12-10 15,-1-3-10-15,6-10-8 16,-3-2 1-16,6-9 8 15,-3-3 11-15,0-8 21 16,-1-1 7-16,-4-2 19 0,-3-2 12 16,-6-3 7-16,-2 2 0 15,-2 3-7-15,-6 4-11 16,-1 12-19-16,-5 5-5 16,3 9-11-16,3 1-5 15,4-3-2 1,8 1 0-16,7-3 4 15,4-3 4-15,3-4 2 16,0-4 1-16,3-5 0 0,2-2 1 0,-1-4 0 16,-1-1 2-1,-4 1 7-15,-2 3 3 16,-7 4 4-16,1 2-1 16,-4 7-5-16,-1 4-2 15,0 4-5-15,-1 1 0 0,0 1-2 16,2-1-2-16,0-2 0 15,2 2-1-15,-1-3 3 16,-3-2 1-16,-3-5 6 16,-4-2 1-1,-8-4 0-15,-1-2-2 0,-7-4-14 16,1-4-18-16,-2-3-63 0,0-3-50 16,-5-3 70-16</inkml:trace>
  <inkml:trace contextRef="#ctx0" brushRef="#br0" timeOffset="135064.76">915 8465 338 0,'-2'4'130'16,"0"-1"107"-16,0-1-9 15,-2-2-13-15,3 0-19 16,-1 0-20-16,0 0-25 15,2 0-18-15,0 0-30 0,-11-2-14 16,3 0-28-16,-3 1-12 16,-6 1-21-16,-1 2-7 15,-6 3-10 1,0 3-6-16,5 5-5 0,1 6-4 16,8 6-1-1,6 4 0-15,8 2 0 0,9 1 0 16,2-7 1-16,3-4-1 0,2-11 4 15,0-4 0 1,-3-9 2-16,-1-7 3 0,-4-13 1 16,1-5 0-16,-2-11 0 15,3-4-1-15,-2-8 0 16,1-4-1-16,-4-11 0 16,1-2 1-16,-3 0 9 15,-1 4 3 1,-5 12 5-16,-1 9 6 0,0 18 5 15,-1 9 0 1,-5 21-4-16,-1 14-5 0,-4 17-16 16,0 14-3-16,3 14-4 15,3 7-2-15,10 1 0 16,6-7 0-16,9-14-1 16,6-10 1-16,11-13 1 15,2-5 1-15,3-10 0 16,-1-5 1-16,-7-11 1 0,-2-6 0 15,-6-10 3 1,-3-5 0-16,-8-6 1 0,-3-1 0 16,-9 0 3-1,-3 2 0-15,-8 8 1 0,-6 5-1 16,-6 15-8 0,-1 9-2-16,0 18-7 0,3 8 1 0,9 5 1 31,8-1 0-31,9-2 1 15,6-2 1-15,9-7 0 16,2-3 2-16,8-7-1 16,3-6-4-16,-2-9-44 15,2-4-30-15,2-12-87 16,0-5-62-16,2-9-166 16,1-4 213-16</inkml:trace>
  <inkml:trace contextRef="#ctx0" brushRef="#br0" timeOffset="135259.26">1723 8059 810 0,'-13'-32'168'16,"-3"9"159"-16,-2 10-49 15,-2 16-71-15,-3 9-31 16,-2 13-49-16,0 8-20 16,3 8-40-16,6 7-21 0,9 10-24 15,5 4-9-15,10 1-10 16,5-3-1-16,5-9-25 15,1-6-36 1,2-7-106-16,-3-6-138 0,0-6 164 16</inkml:trace>
  <inkml:trace contextRef="#ctx0" brushRef="#br0" timeOffset="135434.21">1509 8308 864 0,'17'-9'179'16,"4"-2"178"-16,9 1-214 0,-2 0-45 16,-1 1-67-1,-1 1-9-15,-3 4-67 0,-4 3-95 16,-2 10 84-16</inkml:trace>
  <inkml:trace contextRef="#ctx0" brushRef="#br0" timeOffset="135960.93">703 9114 1477 0,'8'12'107'0,"1"9"46"16,-3 6 6-16,-1 12-74 16,0 3-23-16,-1 4-43 15,3 0-11-15,-1-3-5 16,3-2-9-16,0-7-30 15,1-3-12-15,-3-10-13 16,-2-5 4-16,-7-11 27 16,0-5 11-16,-5-14 15 0,-3-6 4 0,-1-14 3 31,3-4 5-31,1-13 13 16,7-3 7-16,9-5 24 15,-1 3 13-15,9 9 19 16,2 8 1-16,2 14-15 15,-1 4-15-15,0 11-30 16,-4 5-8-16,-5 6-8 16,-1 5 0-16,-7 7-1 15,-1 5 0-15,-5 6-2 16,-7 4-15-16,-6 3-73 0,-2 1-50 16,-2-4-191-16,0-3 175 15</inkml:trace>
  <inkml:trace contextRef="#ctx0" brushRef="#br0" timeOffset="136408.06">1141 9175 820 0,'10'31'48'0,"-1"-1"24"15,-1 0-9-15,-3-4 9 16,-2-5-16-16,1-10 3 15,-2-4-4-15,-2-7 25 16,-2-4 8-16,2-6-5 16,-4-5-15-16,3-9-23 15,5-2-4-15,1-4 0 16,5 1 5-16,2 3 3 16,1 6-2-16,2 9-10 15,0 4-12-15,5 7-19 0,-1 3-4 16,4 0-1-1,-1-1 1-15,3-4-1 16,3-5 2-16,-3-4 1 0,0-3 2 16,-6-2 2-1,-3 2 14-15,-9 1 26 0,-5 0 11 16,-10 4 18-16,-5 2-8 0,-4 7-23 16,-5 4-10-1,1 11-21 1,0 6-8-16,6 11-9 0,5 2-4 0,9 2-3 15,2 1 0-15,11-6-44 16,4-1-34-16,11-7-83 16,5-6-63-16,6-9-140 15,4-6 200-15</inkml:trace>
  <inkml:trace contextRef="#ctx0" brushRef="#br0" timeOffset="136790.43">1829 9112 1078 0,'-8'-8'184'0,"-3"-1"139"16,-5 7-108-16,-1 3-61 16,-5 8-76-1,2 3-31-15,3 8-41 16,1 3-7-16,11 4-9 16,3 2-1-16,6-6-2 15,8-4 2-15,3-7 3 0,2-6 2 0,3-6 3 31,-2-2 2-31,-2-11 2 0,0-4 1 0,-3-12 3 16,-1-7 0 0,0-8 6-16,1-6 7 0,-2-2 13 15,1-5 8-15,-7-2 8 32,-1 0 1-32,-3 5 0 0,-1 9 2 15,-1 20 8 1,1 10-6-16,0 21-19 0,0 12-12 0,1 19-23 15,4 10-3 1,3 7 3-16,3 2 0 0,5 0-32 16,1 0-43-1,7-2-120-15,1-3-108 16,3-6 160-16</inkml:trace>
  <inkml:trace contextRef="#ctx0" brushRef="#br0" timeOffset="138138.19">1530 9684 412 0,'-2'0'143'16,"0"0"122"-16,-3 2-50 0,2 0-15 16,1-1-44-16,-1 0-22 15,4-1-48-15,2-2-15 16,5 0-17-16,3 0 0 16,10-2 4-16,5 0-3 15,4 1-11-15,0-3-10 16,3 2-18-16,-3-2-7 15,-5 0-4-15,-1 0-8 0,-7 1-54 16,-6 1-41-16,-4 1-176 16,-6 3 153-1</inkml:trace>
  <inkml:trace contextRef="#ctx0" brushRef="#br0" timeOffset="138390.34">1569 9794 984 0,'-7'10'121'0,"2"-2"82"16,-1-4-35-16,8-1-62 0,5-3-12 16,9 0-6-16,5-1-10 15,9-5-17-15,3-1-19 16,5-5-27-16,3 0-8 15,2-2-44-15,4-3-71 0,4-2-308 16,6-2 255 0</inkml:trace>
  <inkml:trace contextRef="#ctx0" brushRef="#br0" timeOffset="138923.09">2232 9527 1147 0,'0'-3'148'15,"1"4"124"-15,-1 4-78 16,-1 10-54 0,-2 5-44-16,-2 10-47 0,-1 1-22 0,-1 2-21 15,1 1-3-15,0-3-2 16,2-5 1-16,1-6 0 31,1-4 1-31,-2-7 3 0,1-3 2 16,3-6 5-1,-3-3 6-15,1-9 3 0,0-5-2 0,2-10-5 16,-1-5-5-16,2-8-5 16,2-1 0-16,2 2 2 15,2 5 2-15,1 13 0 16,2 7 0-16,1 12-6 15,3 4-2 1,6 10-2-16,3 2-1 16,8 4 2-16,6 2 0 0,2-5 0 15,-1-2 2-15,-3-6 2 16,-9-4 3-16,-9-5 30 16,-4-4 13-1,-6-7 24-15,-3-3 5 0,-5-9-17 16,0-1-9-16,-4-3-21 15,1-1-9-15,-1 0-13 0,0 1-5 0,1 3-1 32,3 3-31-32,4 8-86 15,3 4-56-15,6 6-209 16,1 1 208-16</inkml:trace>
  <inkml:trace contextRef="#ctx0" brushRef="#br0" timeOffset="139152.89">2824 9355 1063 0,'8'0'152'0,"-2"0"143"0,0 2-54 16,0 5-64-16,-2 3-41 15,-1 9-62-15,1 2-25 16,-5 6-24-16,0 2-10 15,-4 4-10-15,1 0-21 16,2-3-47-16,-2-1-34 0,3-8-129 16,1-4-119-1,1-7 197-15</inkml:trace>
  <inkml:trace contextRef="#ctx0" brushRef="#br0" timeOffset="139375.21">2675 9372 932 0,'-6'-1'195'0,"4"1"219"15,0 0-172-15,6-2-48 16,6-1-36-16,11-5-32 0,6-2-19 16,14-5-41-1,10-1-18-15,4-6-28 0,3-2-8 16,-2-5-13-1,-5-2-34-15,3-6-112 0,2-2-234 16,-6 0 216-16</inkml:trace>
  <inkml:trace contextRef="#ctx0" brushRef="#br0" timeOffset="162466.76">11399 17593 275 0,'-1'5'41'15,"-2"0"35"-15,1-1-19 16,0 2-16-16,-1-1 4 0,0 1 18 15,0 0 7-15,-3 1 6 16,3 0-9-16,-1-2-26 16,2-1-12-16,3-2-10 15,4-2 2-15,2-5 13 16,6-4 12-16,9-8 21 16,4-3 2-16,16-7 5 15,7-3-1-15,10-3-2 16,1-3-1-16,2-5-11 15,5-1-12-15,20-9-25 16,9-3-9-16,8-7-8 16,4-6-2-16,3 3-1 15,0 3-1-15,-4 8 0 16,-6 9 1-16,-16 14-1 0,-4 5 0 16,-16 19-2-1,-12 4-39-15,-23 11-181 0,-13 7 148 16</inkml:trace>
  <inkml:trace contextRef="#ctx0" brushRef="#br0" timeOffset="162952.82">11623 17850 1048 0,'-26'23'113'16,"2"-2"90"-16,8-6-141 15,6-2-16-15,1-4-42 16,3-2-4-16,6-6-6 16,1-1-1-16,12-9 0 0,1-4 1 15,10-10 8-15,5-4 11 16,13-9 28-16,3-2 13 16,15-11 20-1,11-5-9-15,22-13-21 0,3-5-13 16,8-3-23-16,1-1-1 15,-2-4-4-15,-3 0 0 16,-4 4-1-16,-9 4 0 16,-13 16 0-16,-4 7 0 15,-9 15 0-15,-11 6-1 0,-17 12-6 16,-12 4-19-16,-15 12-79 16,-6 2-95-16,-11 11 106 15</inkml:trace>
  <inkml:trace contextRef="#ctx0" brushRef="#br0" timeOffset="163299.54">11826 18072 1477 0,'-11'38'81'15,"5"-9"10"-15,3-7-31 16,9-17-56-16,8-8-9 16,11-20-8-16,8-11-1 15,16-23 1 1,4-9 1-16,15-14 5 0,2-6 2 0,15-6 5 15,14-3 13-15,11 2 27 16,7 0 10-16,12 1 9 16,-4 0-14-16,-1-5-23 15,7 1 2-15,2-12-200 16,1-8 134-16</inkml:trace>
  <inkml:trace contextRef="#ctx0" brushRef="#br0" timeOffset="192904.16">18616 16755 845 0,'0'0'130'0,"1"0"109"15,0-1-73-15,1 1-67 16,-2-1-22-16,0 3-5 0,-2 3 10 16,0 3 19-1,2 3 0-15,0 3-10 0,0 0-14 16,0 5-31-16,0 2-14 16,1 8-22-16,0 6-6 15,-3 7-3-15,0 2-1 16,-2 3-2-16,-2-2-1 15,4-4-27-15,0-6-21 16,2-12-80 0,0-6-82-16,0-17 118 15</inkml:trace>
  <inkml:trace contextRef="#ctx0" brushRef="#br0" timeOffset="193316.21">18855 16748 763 0,'-14'11'97'0,"2"-1"90"16,0-3-94-16,1-1-4 15,4-4 10-15,2-1 8 16,3 0 4-16,2-1-7 15,0 0-22-15,1 0-12 16,3 2-21-16,-4 2-11 16,1 3-19-16,-1 1-3 15,-1 3-5-15,1 1 1 0,0 1 4 16,0 0 4-16,4-1 6 16,4 0-1-16,6-1 1 15,4-1 1-15,7 2 1 16,1-2 2-16,-1 1 3 15,-2 1-2-15,-2 0-6 16,-4 0-4-16,-5 0-10 16,-2 0-5-16,-6 3-3 15,-4-2 1-15,-1 2-40 16,-6 0-31-16,-3-1-123 16,-4-1-119-16,-5-2 171 0</inkml:trace>
  <inkml:trace contextRef="#ctx0" brushRef="#br0" timeOffset="193515.9">18896 16711 1452 0,'15'14'204'0,"3"-2"173"15,0-4-131-15,6-8-126 16,-1-5-46-16,-2-9-48 15,1-5-9-15,2-3-51 16,0 0-50-16,3 3-152 16,4 3-148-16,-5 7 206 15</inkml:trace>
  <inkml:trace contextRef="#ctx0" brushRef="#br0" timeOffset="194115.89">19550 16865 1313 0,'4'-7'142'0,"-3"3"93"16,-1-2-68-16,-8 6-87 15,-2 2-30-15,-7 9-29 16,-2 7-10-16,-2 11-10 16,0 4-5-16,1 6-23 15,5 3-10-15,6-2-9 32,7-3-2-32,11-10 17 0,3-7 10 0,14-13 11 15,2-7 6-15,7-11 16 16,3-7-4-16,1-8 30 15,5-4 12-15,2 1 6 16,-1-1 27 0,-9 2-14-16,1 4-8 15,-19 7-14-15,-3 8-17 0,-15 9-13 0,-2 6-5 16,-4 13-17 0,-2 4-10-16,3 9-9 15,2-3-1-15,8-4 10 16,7-4 4-16,6-7 9 15,4-7 6-15,0-9 12 16,1-5 8-16,1-10 25 16,0-2 9-16,-3-4 10 15,-3-2 2-15,-11 1-20 16,-6 0-10-16,-10 1-18 0,-8 3-6 0,-5 3-37 16,-2 4-35-16,-3 13-101 15,-5 5-65-15,4 9-154 16,3 2-169-1,13-2 314-15</inkml:trace>
  <inkml:trace contextRef="#ctx0" brushRef="#br0" timeOffset="194732.57">20153 16826 1177 0,'41'16'156'0,"-7"7"112"15,-10 5-86-15,-15 7-114 0,-5-1-31 16,-9-1-29-1,-2-2-2 1,-3-7-6-16,-1-6 1 16,3-9-2-16,0-8-1 15,3-10 7-15,3-5 10 16,1-10 21-16,0-4 7 16,3-5 1-16,3 0-9 15,8 1-18-15,1 3-7 0,5 8-8 16,1 1-2-16,-1 9-11 15,0 3-13-15,3 7-50 16,-1 3-36-16,2 8-54 16,2 4 1-16,0 3 49 15,-1 3 38-15,-2 1 77 16,-3 3 27-16,-8-1 43 16,-2-2 17-16,-5-5 20 15,-4-4 0-15,-5-7-23 16,-1-2-19-16,-2-5-21 15,2-4-10-15,-1-8-15 16,3-4-1-16,7-4-14 0,1-2-4 16,10-1-4-16,3 3-1 15,9 3 1-15,6 6 1 16,3 5 1-16,2 5 0 16,-3 3 2-16,-3 0 1 15,-2-1 0-15,2-3 3 16,-3-3 0-16,0-5 2 0,-10-2 2 15,-6 0 2-15,-9 0 10 16,-4 3 3-16,-12 5 1 16,-4 6-3-16,-8 15-13 15,-2 10-6-15,-2 18-15 16,1 5-13-16,7 5-30 16,5 0-9-16,12-4-8 15,4-6-16-15,17-13-67 16,4-11-68-16,10-18 116 15</inkml:trace>
  <inkml:trace contextRef="#ctx0" brushRef="#br0" timeOffset="195115.53">21067 16882 512 0,'19'-16'170'0,"-9"5"164"16,-6 5 37-16,-20 11-125 0,-10 6-48 15,-12 12-94-15,-7 8-27 16,4 7-23-16,4 1-5 15,14-2-17-15,9-4-13 16,11-9-22-16,7-2-9 0,12-10-7 16,9-5 1-1,13-11 1 1,11-7 2-16,6-14-5 0,-1-2 0 16,-7-6-57-16,-7-3-15 0,-12 0-20 15,-5-4-7 1,-7-3 58-16,-4-1 18 0,-4-2 34 15,-5 4 12-15,-1 5 19 16,0 7 13 0,-2 14 50-16,0 9 22 0,-2 19 19 15,1 10 3-15,1 20-29 16,4 7-24-16,1 8-27 0,2 1-17 16,1-2-24-16,1-3-6 15,-1-5-29 1,0-4-37-16,-3-8-131 15,-2-8-112-15,-3-17 160 16</inkml:trace>
  <inkml:trace contextRef="#ctx0" brushRef="#br0" timeOffset="195271.52">21231 16875 1017 0,'12'9'187'16,"4"-3"239"-16,16-5-326 15,8-3-46-15,16-6-47 32,10-1 4-32,2-8-121 0,-1-4-94 0,-3-9 114 15</inkml:trace>
  <inkml:trace contextRef="#ctx0" brushRef="#br0" timeOffset="195763.02">22835 16558 964 0,'4'12'177'0,"2"3"196"0,3 1-138 16,-1 5-90-16,-2 2-29 16,1 6-37-16,-5 5-15 15,6 14-14-15,-1 4-8 16,-3 5-20-16,-1 2-11 0,-3-6-37 15,-2-1-32 1,-1-6-94-16,1-3-84 0,1-12 126 16</inkml:trace>
  <inkml:trace contextRef="#ctx0" brushRef="#br0" timeOffset="196040.36">23278 16870 1600 0,'5'18'136'0,"2"4"96"15,2-2-105-15,-3 4-74 16,0 2-20-16,-4-2-23 16,0 0-8-16,2-5-32 15,1-3-38-15,0-10-136 16,2-6-157-16,2-12 198 0</inkml:trace>
  <inkml:trace contextRef="#ctx0" brushRef="#br0" timeOffset="196214.43">23310 16654 1969 0,'-14'22'128'0,"3"-3"51"16,4-4-77-16,1-7-92 16,3-7-44-16,3-6-90 15,6-5-63-15,10-5 99 16</inkml:trace>
  <inkml:trace contextRef="#ctx0" brushRef="#br0" timeOffset="196546.43">23548 16823 1641 0,'-4'40'112'0,"-3"-2"42"15,-1-1-62-15,-2-7-78 0,-1-4-19 16,1-5-10-16,2-6 0 15,1-2 13-15,4-3 6 16,3-4 4-16,2-4 1 16,4-6 5-16,4-5 8 15,1-7 25-15,2-4 10 16,1-9 11 0,0 0-5-16,1-4-19 15,-2 1-11-15,1 5-17 0,2 6-4 16,0 11-4-16,-1 5 2 15,2 9-2-15,-5 6-1 0,2 9-7 16,3 4-10-16,-5 8-25 16,2 2-18-16,-1 0-58 15,-5-1-45-15,2-4-226 16,-1-4 225-16</inkml:trace>
  <inkml:trace contextRef="#ctx0" brushRef="#br0" timeOffset="197039.29">23947 16869 1247 0,'-9'17'152'16,"-2"0"136"-16,-1 1-176 15,0 0-122 1,-4 2-18-16,2 6-15 0,3 1-5 0,7 0 5 15,7-1 6-15,8-5 9 16,7-3 9 0,6-11 10-16,2-6 0 0,6-10 2 15,3-7 1-15,3-4 37 16,0 0 20-16,-10 0 36 16,-2 2 10-16,-13 3-4 15,-3 4 2-15,-11 7-20 16,-6 4-7-16,-8 9-32 15,-5 4-24-15,3 8-32 16,2 0-9-16,10 2-1 16,9-1 5-16,12-4 9 15,8-5 4 1,6-10 3-16,1-4 1 16,-2-10 6-16,-4-5 8 0,-3-3 28 0,-2-1 13 15,-7 0 15-15,-5 2 6 16,-7 0-2-16,-3 2-11 15,-10 4-18-15,-4-1-30 16,-10 4-79 0,1 4-24-16,-9 3-95 15,3 3-50-15,7 2-215 0,8-2 247 0</inkml:trace>
  <inkml:trace contextRef="#ctx0" brushRef="#br0" timeOffset="197305.55">24404 16903 682 0,'9'37'175'15,"-2"1"182"-15,-7 2-218 16,0-3-58-16,-6-5-72 16,1-1-10-16,0-9-4 15,1-6 6-15,1-8 28 16,2-7 11-16,-3-3 29 15,1-7 8-15,3-9 9 0,2-5 2 16,4-7-13-16,3-1-12 16,4 2-24-16,0 3-14 15,5 7-26-15,2 2-24 16,4 7-84-16,-2 0-86 16,2 3 101-16</inkml:trace>
  <inkml:trace contextRef="#ctx0" brushRef="#br0" timeOffset="197751.48">24604 16968 743 0,'2'-3'95'0,"2"-3"78"16,0-3-90-16,-1-1-71 16,3 0-8-16,-3 2 1 15,-2 6 3-15,-1 2 22 16,0 3 16-16,-1 6 17 15,-3-2 6-15,1 1-6 16,1-1-11-16,-2-2-16 16,1-1-5-16,1 0-7 0,-1 1-4 15,2 2-5-15,-1 1-3 16,1 4-11-16,-3 2-1 16,2 1-3-16,0-2 1 15,2-3 0-15,0-3 2 16,2-3-3-16,1-3-1 0,-3-1 1 15,5-4 0-15,-4-2 14 16,0-2 10-16,4-4 22 16,-2-1 11-16,3-6 2 15,1 1-7-15,1 0-19 16,0-1-10-16,0 2-15 16,1 5-4-16,-1 3-2 15,1 3-16-15,2 5-28 16,2-1-18-16,2-1-76 15,2-2-50-15,0-3 104 16</inkml:trace>
  <inkml:trace contextRef="#ctx0" brushRef="#br0" timeOffset="198036.53">24790 16914 638 0,'12'-13'78'0,"1"-1"80"16,0-2-57-16,-1 2 0 16,-4-2 18-16,-4 6 38 31,-3 1 14-31,-4 7-10 0,-4 4-18 0,-6 8-45 16,-3 6-27-16,-3 9-34 15,1 4-13-15,0 6-16 16,2 0-7-16,6-2-22 15,4-2-14-15,11-6-61 16,4-4-62-16,4-9-276 16,3-4 257-16</inkml:trace>
  <inkml:trace contextRef="#ctx0" brushRef="#br0" timeOffset="198242.24">24951 16944 1262 0,'-24'16'145'0,"-2"3"118"16,0 2-94-16,1 6-75 16,2 2-15-16,11 1-24 15,1 1-11-15,11-8-29 16,6-3-15-16,10-8-25 16,7-4-15-16,6-6-33 31,6-2-12-31,0-7-25 15,-1-3-16-15,-3-8-66 0,-5-5-74 0,-7-8 149 32</inkml:trace>
  <inkml:trace contextRef="#ctx0" brushRef="#br0" timeOffset="198498.91">25145 16595 771 0,'1'6'250'0,"0"5"218"15,-4 18-159-15,-3 8-62 16,-1 12-97-16,-3 2-37 16,-1 5-61-16,0 0-23 15,1-2-24-15,0-1-6 16,3-2-30-16,-2-1-23 16,0-1-47-16,-3-1-22 0,1-8-19 15,1-2-5 1,6-11-11-16,3-7 12 0,6-14 4 15,5-10-14-15,2-17-114 16,0-8 158-16</inkml:trace>
  <inkml:trace contextRef="#ctx0" brushRef="#br0" timeOffset="198668.45">25072 16794 821 0,'-6'8'202'0,"3"3"221"0,2 2-97 15,6-1-133-15,2-4-52 16,6-6-92-16,2-4-31 16,4-11-24-16,1-5-36 15,0-11-150-15,1-3 127 16</inkml:trace>
  <inkml:trace contextRef="#ctx0" brushRef="#br0" timeOffset="208562.21">20914 17696 635 0,'-2'-1'106'0,"0"0"92"15,-3-1-73-15,2 1-22 16,-2 0-12-16,2 0-4 0,-1 0-10 15,4 1 2-15,0-1-9 16,0 1-3-16,4-3 0 16,-3 3-1-16,2 5-1 15,1 0 2-15,-2 8 3 16,3 2-2-16,-2 5-5 31,3 5-10-31,-1 3-20 0,1 4-8 16,-1 3-17-16,-2 1-3 0,-3 2-4 15,-1-2-1 1,-4-4-29-16,0-1-22 16,1-6-40-16,0-2-17 15,5-7-31-15,2-5-23 16,5-11-77-16,2-5-80 0,4-13 177 16</inkml:trace>
  <inkml:trace contextRef="#ctx0" brushRef="#br0" timeOffset="209030.12">21247 17770 864 0,'-2'10'163'15,"1"-2"178"-15,1-3-220 16,0-4-41-16,-1 1-38 15,-1-1-6-15,-1 2 7 16,-1 0 8-16,0 7 11 16,-4 3 5-16,2 7-5 15,-3 6-12-15,3 3-24 16,2 1-11-16,4 1-15 16,3-2-4-16,7-6-4 15,4-3-1-15,3-8 2 0,0-2 1 16,4-8 3-16,-1-4 0 15,2-10 2-15,3-4 0 16,-8-8 2-16,0-3 1 16,-5-6 14-16,-2-1 7 15,-5-1 11-15,-1 0 4 0,-7 3-5 16,-2 1-6-16,-11 5-6 16,-1 2-4-1,-7 8-5-15,-6 4-2 0,5 12-6 16,0 6-2-16,4 12-26 15,1 6-25-15,3 4-76 16,6 0-62-16,7-6-275 16,9-1 271-16</inkml:trace>
  <inkml:trace contextRef="#ctx0" brushRef="#br0" timeOffset="209358.73">21704 17554 806 0,'0'0'228'0,"-1"2"264"16,-3 1-175-16,1 7-113 15,-1 6-39-15,-1 9-40 16,-2 7-13-16,1 12-30 16,-3 2-14-1,2 9-34-15,3 0-18 0,0 3-14 16,1 0-3-16,3-6-34 16,2 2-21-16,1-9-73 15,2-4-54-15,-1-13-191 16,2-5 209-16</inkml:trace>
  <inkml:trace contextRef="#ctx0" brushRef="#br0" timeOffset="210253.54">22184 17851 1239 0,'-2'0'109'0,"-4"1"66"16,0 0-52-16,-2 3-58 15,-2 1-12-15,1 2-12 16,-3 3-6-16,2 4-13 16,1 4-7-16,1 5-9 15,3 5-10-15,2 1-31 16,1-1-14-16,5 0-14 16,0-1 5-16,8-9 29 15,1 1 9-15,7-9 15 16,1-5 2-16,4-5 0 15,2-5 5-15,0-4 9 16,2-1 11-16,0-2 23 16,-1 0 11-16,-5 1 18 0,-4 0 5 15,-5 6 4-15,-5-1 2 16,-8 7-14-16,0 5-13 16,-3 6-29-16,0 7-16 15,3 8-17-15,0 4-5 16,9-2-3-16,6-4 1 0,7-6 4 15,3-6 2 1,-2-11 1-16,-3-2 0 16,-1-10 15-16,-1-6 10 0,1-4 23 15,-1-8 13-15,-3-3 8 16,-3 2 6-16,-6 5 1 16,-2 6-6-1,-5 10-3-15,-2 8-8 16,-2 17-24-16,0 6-7 15,-1 15-17-15,1 6-6 0,5 4-1 16,2 6-1-16,1 0-12 16,3-2-2-16,-1-5-8 15,-2-6-3-15,-1-7-5 16,-3-3-6-16,-8-6-17 0,-3-7-7 16,-6-13 0-16,-1-4 1 15,-1-10 18-15,-1-4-2 16,-1-6-25-16,1-8-19 15,6-5-50-15,1-4-37 16,11-1-331 0,3 0 321-16</inkml:trace>
  <inkml:trace contextRef="#ctx0" brushRef="#br0" timeOffset="210553.17">22913 18135 1365 0,'0'12'173'0,"-3"-1"132"16,-2-6-91-16,-7 1-116 15,-6-2-21-15,-6 0-12 16,-2 5 2-16,2 2-6 16,2 2-12-16,5 4-30 15,4 4-10-15,9 5-11 16,7 4-7-16,13 0-5 0,7-3-1 15,9-7-15-15,5-5-14 32,-3-8-43-32,-4-6-30 0,0-13-74 15,-3-8-62-15,2-15 142 16</inkml:trace>
  <inkml:trace contextRef="#ctx0" brushRef="#br0" timeOffset="211220.5">23121 17800 913 0,'0'-7'246'0,"0"5"285"15,0 1-195-15,0 9-143 16,0 5-35-16,-3 9-62 16,1 5-24-16,0 8-36 15,1 5-13-15,1 9-16 16,0 4-4-16,0 3-3 15,0 1-2-15,0-4-8 16,2-5-5-16,3-6-3 16,0-7-2-16,9-13 3 0,4-4 1 15,12-13 1-15,2-5 1 16,2-8 4-16,0-7 2 16,-3-4 13-16,-5-2 7 15,-2 0 13-15,-4 2 6 16,-5-1 3-16,-4 1 2 15,-6 4 7-15,-5 1 3 0,-4 7-3 16,-3 1 0-16,-3 7-16 16,1 4-7-16,3 9-11 15,0 5-5-15,4 11-16 16,2 1-8-16,1 2-13 16,3 4-4-16,4-11 6 15,4-2 4-15,6-8 10 16,1-7 5-16,8-9 3 15,4-7 1-15,6-13 1 16,-1-3 2-16,5-8 3 0,-1-5 1 16,-4-3 1-16,0 4 3 15,-14 6 4-15,-6 6 1 16,-7 17 5-16,-6 7 0 16,2 13-5-16,2 5-3 15,6 9-7-15,0-1-2 0,2 0 3 16,-2 3 1-1,0-3 0-15,-2-4 3 0,-8-5 0 16,-3-2-1-16,-11-4-5 16,-2 0-6-1,-7-1-3-15,-4-3 1 0,-13-4 3 16,-6-2 4-16,-12-5-4 16,1-3-12-16,5-7-58 15,7-4-45-15,14-2-512 16,7 0 412-16</inkml:trace>
  <inkml:trace contextRef="#ctx0" brushRef="#br0" timeOffset="-191034.98">21029 613 394 0,'-3'0'150'15,"2"1"99"-15,1-1-53 16,0-2-18-16,2 2-51 16,-2-2-6-16,-2-3-14 15,-4 0-8-15,-2-3-25 16,0-2-10-16,-1 3-30 16,-1-2-9-16,-2 1-16 15,-3 3-5-15,-2 5 9 0,0 5 1 16,1 10 3-16,3 4 0 15,5 7-13-15,2 3-4 16,5-3-3 0,2-1-1-16,4-5 4 0,3-3 0 15,0-6 1-15,-2-4 1 16,2-5 1-16,0-5 1 16,2-7 0-16,1-3-1 15,1-9 0-15,2 0 0 0,3-10-1 16,1 2 0-16,3-4 1 15,-3-3 0-15,-8-1 1 16,-4-1 1-16,-7-10-1 16,0 7-1-16,-5 3-2 15,4 7-1-15,-2 15 3 16,4 3 4-16,1 19 11 16,-1 4 9-16,0 16 10 15,-4 10 4-15,-1 7-5 16,-3 3-6-16,3 8-14 15,7 0-8-15,6-2-9 16,9 4 1-16,7-9 2 0,2-4 1 16,5-4-28-16,-5-8-28 15,1-9-60 1,1 0-43-16,-2-22-85 0,0-6-40 16,0-10-65-16,-2-7-7 15,1-2 98-15,-4 1 69 0,-7-2 243 16,-3-1 113-1,-10 5 134-15,-2 1 37 0,-5 4-56 16,-4-3-43-16,-3 5-78 16,-3 1-32-1,-2 3-51-15,-1 3-23 0,3 5-32 16,3 3-12-16,2 4-14 16,2 6-3-16,1 11-3 15,1 4 1-15,6 9 0 16,1-3 1-16,5-6 1 15,6-4-1-15,1-10 2 16,5-6 1-16,4-7 6 16,3-6 4-16,0-9 9 0,-4 1 2 15,-5-1-2-15,-1 0-3 16,-10 7-5 0,-1 3-5-16,-6 10-4 15,-1 9-3-15,0 11-3 0,3 5 0 16,9 3 3-1,9-3 0-15,13-9 0 16,4-6 1-16,6-11 1 0,-4-2 1 16,-5-11 5-1,-2-5 2-15,-5-10 7 16,-3-9 4-16,-3-9 4 16,-1-6-1-16,-4-8-7 15,-3-2-5-15,-4-5-5 0,-1 8 3 16,-4 7 20-16,1 8 6 15,-4 21 12-15,-1 9-7 16,0 20-19-16,3 14-8 0,-2 8-13 0,4 11-1 16,-1 11 0-16,2-3 1 15,3 11 2-15,0 0 5 16,3 1-60 0,-1 6-51-16,1-4-102 0,-1-7-91 31,-2-11 163-31</inkml:trace>
  <inkml:trace contextRef="#ctx0" brushRef="#br0" timeOffset="-190542.78">21699 569 1466 0,'-11'-8'134'0,"7"-2"93"15,4 2-23-15,9-3-73 16,6 4-36-16,5-5-60 15,3 0-20-15,8 1-12 16,10 1-2-16,10 8-6 16,5-2-20-16,-6 7-32 15,-2 0-5-15,-16 4 5 16,-6 1 20-16,-13 0 32 16,-4-1 8-16,-10-4 7 0,-3 1 3 15,-6-1 4-15,-7 3 4 16,-2 1-4-16,-3 0-3 15,-1 1-9-15,1 5-5 16,-1 4-4 0,7 4-2-16,8 2-2 0,8-2 1 0,15-8 2 15,6-5 1-15,8-7 5 16,-1-4 5-16,-3-7 11 16,1-5 4-16,-3-6 6 15,-3-1 0-15,-4 2-3 16,-2 1-3-16,-6 6-7 15,-7 12-5-15,3 0-8 16,-5 12-1-16,2 10-3 16,2 1 0-16,10 2 2 15,6 1-1-15,8-6-17 16,8-3-23-16,14 0-85 16,5-9-42-16,0-7-197 0,0-6 201 15</inkml:trace>
  <inkml:trace contextRef="#ctx0" brushRef="#br0" timeOffset="-189883.35">22970 308 1443 0,'-2'-3'185'0,"-3"3"95"0,-3 10-89 16,-4 2-52-16,-5 8-78 15,2 6-22-15,0 6-24 16,2 2-5-16,5 6-8 15,4-3-2-15,8-3 0 16,-1 1 0-16,3-4 3 16,1-2 0-16,-5-10 2 15,5-3 1 1,-3-9 3-16,1-3 3 16,1-11 0-16,-3-4-1 0,4-4-4 15,0-3-5-15,2 8-2 16,-1 2-5-16,0 8-3 15,0 3-1-15,1 10 2 0,0 1 3 16,7 1 4-16,3-1-20 16,8-4-39-16,4 0-30 15,9-5-58 1,9 1-16-16,2-5 7 16,4-3 21-16,-7-4 53 0,-10-3 39 15,-12-4 31 1,-7 0 40-16,-8-3 77 15,-5 0 37-15,-7-2 51 16,-3 2-19-16,-8 5-63 16,-2 2-35-16,-3 9-50 0,-5 1-12 0,1 9-14 31,0 5-5-31,8 3-4 0,4 2 1 0,7-2 0 31,5-3 1-31,8 0 3 16,2-6 2-16,4-5 2 15,-3-3 1-15,4-9 3 16,-1-1 1-16,-4-6 2 16,0-3-1-16,-3 3 1 0,-2 1-2 15,-3 6-2-15,-4 7-3 16,2 0-5-16,-2 6-2 16,3 9-1-16,0 3-6 15,8 0-36-15,5 3-24 16,4-5-76-16,7-3 3 0,2-4-241 15,6-5 236-15</inkml:trace>
  <inkml:trace contextRef="#ctx0" brushRef="#br0" timeOffset="-189583.81">23754 589 883 0,'-9'-7'147'0,"4"1"112"16,-4 1 5-16,16 2-98 15,3 2-35-15,5 1-46 16,10 0-16-16,-2 0-8 16,3 2-11-16,6 1-20 15,-1 1-8-15,-3 3-9 16,-8-6-2-16,-12 6 0 0,-7 2-1 16,-10 5-4-16,-5 9 0 15,-6-1-3-15,1 1-1 16,5 2-2-16,7 0-3 15,12-3 0-15,10-1 0 16,9-5 2-16,6-2 0 0,11-3-65 16,7-5-52-16,6-3-231 15,-7-2 192-15</inkml:trace>
  <inkml:trace contextRef="#ctx0" brushRef="#br0" timeOffset="-188860.5">21699 1051 635 0,'5'-3'167'16,"-1"-1"69"-16,-1 1 17 15,-3-1-29-15,-2 3-72 16,-2 1-19-16,-6 4-39 16,0 1-13-16,-3 5-20 15,-5 4-7-15,-8 5-9 16,-6 3-8-16,-16 8-14 16,-6 2-7-16,-4 6-12 15,-5 1-1-15,15 0-3 0,8-3-2 16,14-5-20-16,7-3-21 15,7-9-64-15,2-2-58 16,3-7-236-16,5-3 234 16</inkml:trace>
  <inkml:trace contextRef="#ctx0" brushRef="#br0" timeOffset="-188590.33">21154 1331 919 0,'-16'21'106'0,"-1"1"62"16,-1 0-15-16,5-2-79 15,-2 1-27-15,3-3-37 16,7 0-7-16,7 2-7 15,8-2-3-15,13-2 1 0,7-1 2 16,4-3 4-16,7-5 6 16,1-6-107-16,5-3-217 15,7-10 196-15</inkml:trace>
  <inkml:trace contextRef="#ctx0" brushRef="#br0" timeOffset="-187101.65">18666 1697 357 0,'2'-3'125'0,"1"-1"101"16,-2 1 5-16,1 0-9 15,-2 1-25-15,-4 0-29 16,1-2-63-16,-2-1-24 0,0-1-37 31,-2 2-5-31,-2 2-14 0,-3 3-8 16,-6 7-13-16,0 3-4 16,0 12-9-16,-7 8-2 15,6 13 2-15,2 4 2 0,8 3 2 16,7-4 1-16,10-7-1 15,7-7-1 1,5-8 0-16,1-7 1 0,4-7 1 16,-6-7 2-1,-1-11 8-15,-1-3 11 0,-5-6 18 16,-1-1 8-16,-6 1 8 16,-2 1-4-1,-3 6-9-15,-1 3-9 16,-1 7-20-16,-1 4-9 0,3 9-7 15,3 3-3-15,5 1 5 16,3 1 1-16,5-5 1 0,3-4 1 16,3-8 2-16,2-5-1 15,0-9 20 1,0-3 18-16,-7-3 26 16,-5-1 14-16,-13-1-6 15,-9 0-12-15,-8 1-24 16,-6 1-12-16,-2-1-14 15,-3 3-14-15,5 3-51 16,3 1-34-16,7 8-95 16,6 0-118-16,15 1 176 15</inkml:trace>
  <inkml:trace contextRef="#ctx0" brushRef="#br0" timeOffset="-186294.54">19087 1906 959 0,'-3'31'100'16,"-3"-3"58"-16,6-2-8 0,-1-10-62 15,0-5-26-15,1-6-28 16,-2-6-12-16,1-6-7 16,-1-2 0-16,2-6 2 15,-2 0 13-15,2-4 17 16,-3-2 7-16,5 1 6 15,-1-2-11-15,4 6-19 16,6 2-9-16,-2 4-15 16,3 6-5-16,0 2-3 15,-1 4-4-15,3 7 1 16,-2 1 2-16,5 5 1 16,-1-1 3-16,4-1-1 15,0-2 0-15,4-4 0 0,4-2-1 16,0-7 1-16,-4-2 2 15,-3-3 0 1,-4-2 2-16,-6 1 0 0,0 0-1 16,-3 3-3-16,-1 3 0 15,-1 6-3-15,-1 5 0 0,-1 7 2 16,2 1 0 0,6 0 0-16,3 0 1 0,5-8-2 15,1-3 2-15,0-7-1 16,3-2 1-16,-3-4 1 15,0-1 1-15,-5 0 3 16,0-1 11-16,-4 1 6 16,-3 1 2-16,-1 1-3 15,-3 2-11-15,-1 4-9 16,1 1-2-16,2 9-5 16,1 4 1-1,3 13 0-15,0 6 0 0,4 5 4 16,1 6 0-16,-2 1 2 15,-1-1 2-15,-4-4 0 16,-3-3 2-16,-7-13 3 0,-5-6 1 16,-4-10 5-16,-2-6 1 15,0-10-3 1,3-7-3-16,1-15-6 0,3-7-4 16,11-14-5-1,10-5-2-15,12 1-3 0,9 1-1 16,2 18 12-16,-4 6 7 0,-7 15 13 15,-5 5 4-15,-1 9-7 16,-3 2-4-16,-4 5-7 16,-3 3 0-16,-7 1 5 15,-1 2 1-15,-8 2-11 16,-3-1-32-16,-3 1-109 16,-2-4-101-1,5-6 121-15</inkml:trace>
  <inkml:trace contextRef="#ctx0" brushRef="#br0" timeOffset="-186112.91">20098 1866 1551 0,'4'17'135'0,"0"2"42"0,3 1-12 15,1-1-99-15,2 1-34 16,7-6-23-16,4-3 1 15,5-3-62-15,3-4-52 16,-1-6-275-16,1-5 217 0</inkml:trace>
  <inkml:trace contextRef="#ctx0" brushRef="#br0" timeOffset="-186002.04">20130 1656 1030 0,'-7'-4'46'0,"5"-1"-6"16,4-2-32-16,11-6-6 16</inkml:trace>
  <inkml:trace contextRef="#ctx0" brushRef="#br0" timeOffset="-185464.51">20384 1635 1145 0,'-4'47'166'0,"0"1"92"16,4 0-100-16,0 0-23 16,4-2-85-16,2-1-9 15,5-5-33-15,6-5-6 0,7-10-2 16,4-6 1-16,5-11 2 16,1-3 1-16,7-11 5 15,0-6 11-15,-1-9 17 16,-4-3 8-1,-14-6 25-15,-6 0 0 0,-16 6-7 16,0 2-1-16,-9 11-25 16,-5 7-13-16,-1 10-18 15,-1 6-8-15,5 8-10 16,2 3 1-16,10 2 3 16,8 1 1-16,8-5 2 15,6-3 1-15,1-5 1 16,1-3 1-16,3-5 1 15,1-2-2-15,-2 0 1 0,4 0 0 16,2 0 2-16,-2 1 2 16,-2 1 2-16,-5-1 1 15,-13 2-12-15,-7 1-4 16,-13-3-2-16,-4 0-1 16,-4-4 15-1,1-5 5-15,3-5 6 0,5-3 3 0,9-8-2 31,7-3-1-31,18-5-8 0,7-1-4 16,12 0-2-16,5 2 11 0,-4 7-112 16,-10 4-93-16,-1 8 113 15</inkml:trace>
  <inkml:trace contextRef="#ctx0" brushRef="#br0" timeOffset="-184868.4">19173 2401 730 0,'0'5'169'16,"0"0"195"-16,-1-3-210 0,-2 0 4 16,-4-2-68-16,-4 1-18 15,-7 1-43-15,-3 1-8 16,1 4-1-16,-3 1 0 16,7 5-1-16,-2 0-6 0,5 5-13 15,6 2-6-15,10 0-7 16,6 2 0-16,8-1 4 15,0-3 4 1,2-1 5-16,0-2 3 0,-4 0 1 16,-3-2 16-16,-12 1 23 15,-3 1 3-15,-14-2 7 16,-2 4-12-16,-7-1-23 16,0-2-5-16,-2-3-17 15,-1-4-13-15,5-7-36 16,2-1-34-16,19-10-59 15,10-3-46-15,19-7-84 16,1-1-110-16,8-2 220 16</inkml:trace>
  <inkml:trace contextRef="#ctx0" brushRef="#br0" timeOffset="-184177.8">19448 2529 1387 0,'-17'14'147'0,"-6"-2"91"0,-3 1-42 0,-5-3-106 16,2 0-30-16,2 4-40 16,6-1-14-16,12 7-13 15,3-1-3-15,10 2-2 16,8-1 2-16,11-4 5 16,6-2 2-16,8-6-25 15,-3-3-12-15,2-8-25 16,-5-5-11-1,-3-8 18-15,0-6 2 0,-6-11 0 16,-1-6 6-16,0-9 10 16,-3-3 11-16,-1 2 28 15,-6-2 6-15,-4 6 15 16,-1 4 23-16,-3 16 40 16,2 8 10-16,-3 16-10 15,1 5-21-15,-2 17-36 0,1 9-11 16,-4 13-6-1,1 5-2-15,-1 6-5 0,1 2-1 16,3-3 1 0,3-2 2-16,3-12-2 15,2-7 1-15,1-16-1 0,0-7 1 16,2-10 5-16,3-5 1 0,2-12 1 16,2-5-1-1,6-3-5-15,-1 2-3 16,-3 7-2-16,-3 5-2 0,-4 11-2 15,0 4 2-15,3 4 0 16,-1 1 2-16,5-6 1 16,3-1-2-1,4-6 2-15,1-2 0 0,1-4 2 16,-6-3 3-16,-4-1 15 16,-7-1 15-16,-10 0 20 15,-4-1 7-15,-11 5-11 16,-2 1-14-1,-6 12-27-15,1 6-10 0,0 13-9 16,3 3-3-16,7 4 0 0,6-1-2 16,11 0-49-1,7-5-28-15,9-3-80 0,8-2-9 16,11-8-86-16,5-3-61 16,6-6 203-16</inkml:trace>
  <inkml:trace contextRef="#ctx0" brushRef="#br0" timeOffset="-183844.76">20525 2599 979 0,'-1'-15'160'0,"-6"0"146"15,-3 3-64-15,-11 9-107 16,-3 5-41-16,0 14-67 16,2 3-15-16,3 5-15 15,7 3-5-15,10-3-2 16,3-3 0-16,7-6 3 15,1-1 1-15,3-9 2 16,2-2 3-16,1-5 1 16,1-9 2-16,1-8 1 0,0-7 2 15,3-13-1-15,3-5 1 16,2-9 0-16,1-4 1 16,-1-4 0-16,-3 5-1 15,-8 14 4-15,-1 12 10 16,-13 23-1-16,-5 9-2 15,-6 20-8-15,-3 9-10 0,0 17-3 16,4 7 3-16,10 7-38 16,3 3-58-16,23 7 58 15</inkml:trace>
  <inkml:trace contextRef="#ctx0" brushRef="#br0" timeOffset="-168089.79">23208 1033 640 0,'3'-1'128'0,"-3"-4"117"15,0-1-31-15,0-1-73 0,-7 0-32 0,-2 2-39 16,1 0-13-16,-7 3-19 16,6 2-7-16,3 6-20 15,5 2-5-15,12 13 7 16,8 7 2 0,15 12 12-16,7 8 6 15,8 4-1-15,1 2-5 0,0-2-9 16,6-5-9-16,2-4-5 15,4-4 1-15,-6-5-2 16,-6-1 3-16,-13-7-51 16,-16-4-45-16,-12-8-213 0,-5-3 172 15</inkml:trace>
  <inkml:trace contextRef="#ctx0" brushRef="#br0" timeOffset="-167814.52">23800 1329 1221 0,'-5'2'122'0,"-2"3"61"15,3-2 2-15,7 8-46 16,3 3-45-16,6 4-47 16,5 6-18-16,7-1-18 15,3 1-4-15,2 5-3 16,-4-2 0-1,-11-1 3-15,-8-3 3 16,-16-1 8-16,-9-3-3 0,-12-3-2 16,0-1-4-16,3-4-33 15,-1-2-21-15,5-8-74 16,0 0-75-16,11 0 109 16</inkml:trace>
  <inkml:trace contextRef="#ctx0" brushRef="#br0" timeOffset="-167168.95">23500 1779 296 0,'4'2'157'0,"1"1"107"16,-1 4-12-16,0 2-29 0,-1 7-64 16,-2 7-27-16,-1 9-58 15,-2 3-16-15,-1 7-31 16,-4 2-9-16,-2 0-7 15,2 0-3-15,-1-7-2 16,2-2-1-16,2-8-1 16,0-6 0-16,3-8-1 15,2-6 1-15,4-8 2 16,2-4 1-16,4-10 2 16,4-7-1-16,4-11-1 15,4-5-2-15,4 3 1 16,1 2 7-16,-9 14 21 15,-1 6 8-15,-13 15 5 0,-8 7-5 16,-3 11-22-16,-7 6-7 16,3 4-10-16,3 1-2 15,2 1-1-15,3-2-4 16,7-3-68-16,4 0-44 16,10-7-219-16,3-3 183 15</inkml:trace>
  <inkml:trace contextRef="#ctx0" brushRef="#br0" timeOffset="-166661.99">23845 2011 643 0,'0'6'124'0,"0"3"98"16,-3 2 14-16,-1 7-72 0,0 1-33 15,2 7-56-15,2-1-23 16,0-2-29-16,5-1-9 16,3-8-2-16,3-1 8 0,3-5 18 15,1-6 12-15,3-7-1 16,-2-5-5-16,0-5-17 31,-2-1-2-31,-1-3 8 0,-2 2 1 0,-4 2 12 16,1 4-8-1,-4 5-7-15,-4 6-7 0,1 2-15 16,-1 6-3-16,1 7-6 16,2-1 0-16,7 3-1 15,5-3 0-15,13-4 1 16,6 0 3-1,4-5 9-15,-3 0 7 0,-8-6 16 16,-3-3 2-16,-5-2-1 16,-4-5-5-16,-4-4-11 15,-3-2-3-15,-6-4-6 16,-1-2-2-16,-4-4-32 16,-1-3-39-16,3-6-116 0,-4-3-227 15,13 2 236-15</inkml:trace>
  <inkml:trace contextRef="#ctx0" brushRef="#br0" timeOffset="-164980.93">23364 2659 598 0,'-1'2'125'15,"-2"-3"120"-15,3 1-17 16,-3-5-68-16,1-2-25 16,0 0-36-16,1-2-7 15,0-2-15-15,1 3-8 16,-5-4-23-16,-3-2-12 0,-8 3-15 15,-8-1-6-15,-7 10-8 16,-5 5-4 0,-6 9-5-16,0 3-3 0,2 7-3 15,8 2-1-15,10 1-1 16,6-2 1-16,13-6 1 16,5-1 1-16,10-7 4 15,6-2 3-15,6-6 5 16,6-4 4-16,5-6 11 15,2-4 4-15,0 2 11 16,-5 0 0-16,-11 3-8 16,-7 2-3-16,-7 4-3 15,-9 2-4-15,-12 9-5 16,-2 5-4-16,-8 10-9 16,6 2-2-16,9-1-1 15,8-2-1-15,14-6 2 0,8-4 5 16,5-8 2-1,1-4 2-15,-1-6 3 0,-5-4-4 16,1-7 5-16,-5-1 0 16,-1-1 0-16,-2-1 4 15,-3 6 14-15,-3 3 8 16,-7 9 8-16,-1 1-4 16,-6 13-15-16,-2 5-9 0,0 10-10 15,-2 2-4-15,1 3 0 16,0 1 0-16,0 3-1 15,-3 0 0-15,2 0-7 16,1-1-10 0,-3-5-21-16,3-2-9 0,1-10 1 15,4-3 10-15,5-12 21 16,2-9 13-16,6-13 6 16,2-9 5-16,3-15 5 15,2-7 2-15,3-10 1 16,3-4 0-16,2 2-5 15,4 6-1-15,0 15 6 16,2 10 7-16,-11 16 6 16,-1 8 0-16,-6 9-6 15,-1 6-7-15,-4 7-5 0,0 1-3 16,-7 1-1-16,0-1 1 16,-8-2 1-16,-6-2 3 15,-5-3-23-15,-3-2-23 16,-2-5-64-16,-1-2-51 15,7-6-124-15,3-4-117 16,13-3 218-16</inkml:trace>
  <inkml:trace contextRef="#ctx0" brushRef="#br0" timeOffset="-164603.09">23706 2661 838 0,'16'17'146'15,"-6"3"91"-15,-4 10-37 16,-6 3-42-1,-5 8-61-15,2 4-25 0,-3 1-49 16,5-1-15-16,0-4-6 16,0-3 1-16,1-7-1 15,0-5 1-15,1-12 1 16,0-12 2-16,1 0 2 16,2-12 1-16,-4-14 1 15,1-5-1-15,4-10 1 0,-1-6 3 16,5-6 9-16,2-2 0 15,2 2-3-15,1 1 0 16,1 12-6-16,0 11 3 16,1 12 12-16,4 6 4 15,0 13 8-15,0-2 8 16,-2 6-4 0,-1 4-4-16,-8 0-11 0,-1 3-11 15,-8 1-6-15,-4-2-3 16,-12-1-32-16,-5 0-28 0,-5-2-62 15,2-2-40-15,3-6-76 16,7-1-44-16,8-6-129 16,5-4 208-1</inkml:trace>
  <inkml:trace contextRef="#ctx0" brushRef="#br0" timeOffset="-164163.03">23951 2673 520 0,'21'-4'149'15,"1"4"132"-15,-7 5-70 16,-2 7-20-16,-8 7-55 15,-4 2-32-15,-3 1-49 16,-3 1-19-16,-2-2-20 16,2 1-4-16,0-9-6 0,2-3 0 15,5-6-1 1,0-4 2-16,6-5 6 16,2-6 2-16,5-7 1 0,5-1-1 15,5-5-7-15,0 1-4 16,3 4-2-1,-4-2-1-15,-2 7-1 0,-5 5 1 16,-5 5-1-16,-3 2 0 16,-1 5-1-16,-3 3 0 15,-3 8 0-15,-2 3 0 0,-2 8 2 16,0 1 1-16,3 0-1 16,2 1-1-16,3-6-1 15,1-3 5-15,5-7 18 16,6-4 11-16,4-7 21 15,2-4 6-15,-2-6 0 16,-2-3-3-16,-11-6-6 16,-5-4-11-16,-11-1-15 31,-8-2-12-31,-5-1-46 0,-3 2-28 16,0 6-54-16,2 3-29 0,1 10-95 15,6 5-122-15,11 10 209 16</inkml:trace>
  <inkml:trace contextRef="#ctx0" brushRef="#br0" timeOffset="-163832.58">24552 2779 978 0,'6'-5'162'0,"0"-1"78"15,-8 0-35-15,-7 1-54 16,-10 2-73-16,-8 3-23 15,-2 8-38-15,-3 5-12 0,8 6-11 16,6 1-3-16,12 0-2 16,5-2 2-16,8-3 4 31,2-2 5-31,7-7 14 16,1-1 9-16,7-7 18 15,0-4 4-15,-2-5-3 16,-1-2-6-16,-5-1-16 15,-4 1-6-15,-6 5-11 16,-1 1-2-16,4 6-7 16,-9 1-10-16,5 6-60 15,6 0-30-15,-7 1-194 16,8-2 170-16</inkml:trace>
  <inkml:trace contextRef="#ctx0" brushRef="#br0" timeOffset="-163266.86">24773 2798 920 0,'0'-7'134'15,"-4"-1"91"-15,1 3-6 16,-6 4-85-16,-3 2-41 16,-3 8-52-16,1 3-22 0,5 8-19 15,1 0-2-15,5-1-7 16,4 0 0-16,7-3 9 15,4-2-25-15,7-3-7 16,2-3-10-16,3-7-20 16,-2-3 6-16,5-9-40 15,1-5-28-15,3-5-50 16,1-5 3-16,-1-4 40 16,-4-5 37-16,-5-6 66 15,-2-6 22-15,-7-7 45 16,-1-2 23-16,-4 7 84 15,-5 9 34-15,-2 21 21 16,-6 12-17-16,-10 18-67 16,0 11-27-16,-4 16-43 15,0 6-3-15,-1 8-16 16,-1 1-9-16,3 0-10 0,5-2-4 16,8-3-3-16,4-3-1 15,6-8 1-15,1-5-1 16,7-11-1-16,-1-8 0 15,8-10 0-15,-1-4 1 16,5-11 2-16,2-4 1 16,-2-5-2-16,0 1-1 0,-4 8-1 15,-1 4-1 1,-6 8-4-16,-1 7 1 16,-3 10 0-16,0 3-1 0,5 8 0 15,-3 0-19-15,7-2-51 16,4-2-43-16,2-6-188 15,0 0 177-15</inkml:trace>
  <inkml:trace contextRef="#ctx0" brushRef="#br0" timeOffset="-10417.21">1072 10113 947 0,'-10'33'136'0,"4"-1"94"16,0 4-85-16,2 7-92 15,-2 0-30-15,0 5-16 16,2-2-3-16,7-5-3 15,8-4-1-15,15-5-6 16,11-1-2-16,20 1 0 16,6 0 0-16,13 5 3 15,6-2 1-15,18-1 1 16,8-3-1-16,11-10-2 0,6-7 0 16,4-14 8-16,-3-8 1 15,13-12 9-15,-1-11 2 16,-11-14-4-16,5-9 1 15,-2-16-3-15,-12-5 1 16,-9-10-3-16,-5-1 2 16,-18-12-2-16,0-6 0 0,-8-7 3 15,-9-6 8-15,-18-6 12 16,-10-1 3-16,-13-4 0 16,-4-2-7-16,-12-2-8 15,-6 2-1-15,-12-7-2 16,-6 0 1-16,-9 2-3 15,-4-2 16-15,-12-4 26 16,1 4 12-16,-17 0 21 16,-7 2-5-16,-7 10-17 15,-3 3-9-15,8 9-21 16,-2 5-8-16,-16 14 3 16,-8 6-2-16,-16 23 0 0,-4 14-1 15,-15 23-18-15,-2 11-4 16,-13 20-9-1,-9 9-4-15,8 17-2 0,1 7 0 16,-10 16 0 0,8 8 2-16,5 15-1 15,-3 5 1-15,8 10 0 16,12 4 0-16,12 6-3 16,11 5-3-16,18 6-4 0,4 7-2 15,16 9 4-15,8 4 3 16,21 17 7-16,7 9 0 15,10 14-18-15,6 16-1 16,10 19-1-16,10 9 2 16,17 6 17-16,19-4 1 15,29-21-1-15,7-16-1 16,32-30-13-16,14-16-81 0,22-33 67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22:24.8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2458 11423 270 0,'0'5'83'0,"1"1"97"0,3 2-22 16,-4-1-4-16,2 0 10 15,-2 0-9-15,-2-1-10 16,-2 1-40-16,0 2-16 15,-4 0-17-15,0-2-7 16,-2-2-18-16,-3-4-10 16,-2-9-16-16,-1-6-3 0,-4-13 2 15,-3-6 8 1,-1-13 10-16,0-6 4 16,1-12 4-1,1-2-5-15,4-8-13 0,4-3-6 16,6-5-11-16,4-3-3 0,9-3 5 15,4-1 3-15,14-3 8 16,4 0-1-16,15 3-3 16,11 2 2-16,5 5 2 15,4 2 5-15,-7 3 15 16,-6 0 6-16,-7 3 7 16,-7 1 0-16,-7 6-10 15,-4 2-10-15,-13 2-11 16,-6 1-3-16,-12 1-4 0,-9 5-2 15,-4 8-12 1,-3 3-4-16,0 5-7 0,2 2-3 16,4-1 1-16,5-1-1 15,12-7-3 1,3-8-2-16,18-13-2 0,6-9 12 16,16-17 12-1,10-10 9-15,15-7 13 0,0 0-8 16,-2 0-4-16,-7 4-5 0,-20 7-5 15,-7 7 0-15,-9 12 0 16,-7 10 2 0,-10 11-19-16,-2 5-17 0,-4 10-31 15,-2 1-11-15,-1 1 9 16,2-5 12-16,8-6 24 16,6-9 9-16,7-15 18 15,6-6 18-15,11-13 36 16,0-3 14-16,1-1 10 15,-5-1-5-15,-10 4-23 16,-9 4-12-16,-12 8-12 16,-6 6-27-16,-17 8-73 15,-8 1 51-15</inkml:trace>
  <inkml:trace contextRef="#ctx0" brushRef="#br0" timeOffset="4071.81">1412 5006 194 0,'-12'-7'77'0,"-1"1"67"0,3 0 31 15,2 0 2-15,0 1 4 16,3 1-13-16,1 1-23 16,-2 1-13-16,4 2-41 15,-1 4-23-15,2 2-40 16,2 3-14-16,4 1 1 15,4 2 2-15,6 3 9 16,5 1 3-16,10 5-2 16,4 3 1-16,13 9-4 15,7 4-2-15,7 13-1 16,-1 5-4-16,-1 16-5 16,0 5-2-16,11 18-5 15,9 5-1-15,9 7 1 16,-1 2 1-16,-9-13 0 15,-6-7-2-15,-3-22 13 16,-1-12 1-16,-8-13 3 0,-5-9 3 16,-12-6-11-16,-8-5-1 15,-9-3 0-15,-6-4 0 16,-7-3-25-16,-2 0-19 16,-3-1-44-16,-3-1-30 15,-1-4-100-15,-1-2-85 16,-1-9 161-16</inkml:trace>
  <inkml:trace contextRef="#ctx0" brushRef="#br0" timeOffset="4717.8">1278 5015 715 0,'0'0'74'0,"-2"0"44"16,-1 0 16-16,-1 2-43 16,-4 3-14-16,3 4-30 15,3 5-19-15,4 9-18 16,7 9-5-16,6 9-3 15,5 2 1-15,1 3-1 16,-1-3 0-16,-1-6 1 16,-3-6 10-16,-4-8 11 0,-1-3 4 15,-7-8 7-15,-2-4-5 16,-5-8-4-16,-3-5-1 16,-3-14-9-16,-1-7-7 15,-3-14-6-15,2-4-1 16,-3-3-1-1,0-3 2-15,0 5-1 0,-2 0 1 0,0 4 8 16,3 3 3-16,8 5 5 16,0 4 4-16,4 6-7 15,3 3-2-15,5 10-2 16,0 1 3-16,6 8 5 16,4 3 1-16,6 5-3 15,6 1-6-15,9-3-6 16,7-3 0-16,15-7 1 15,7-3 1-15,3-4-9 16,-2-1-70-16,-9-6 50 16</inkml:trace>
  <inkml:trace contextRef="#ctx0" brushRef="#br0" timeOffset="5660.53">2952 6324 141 0,'-13'5'19'0,"-1"-2"24"16,-1 2-21-16,0-5 7 0,2-1 12 16,-3-3 28-16,0 0 16 15,1-1 4-15,0 0-10 16,3 0-24-16,2 1-13 16,3 1-18-16,1 2 4 15,5 1 23-15,0 0 11 16,1 4 20-1,4 0 2-15,12 3-10 0,11 3-3 16,14 4-12-16,5 1-7 0,3 4-19 16,-4 4-12-16,-8 3-9 15,-3 3-1-15,-5-1 1 16,-3-1 0-16,-7-1-47 16,-1-4-90-16,-3-8 74 31</inkml:trace>
  <inkml:trace contextRef="#ctx0" brushRef="#br0" timeOffset="6116.23">3460 6298 452 0,'-1'-3'112'16,"-1"1"110"-16,-2 2-16 15,2 1-46-15,1 0-26 0,2-4-33 16,2-5-10-16,7-13-9 15,4-10 3-15,14-16-3 16,5-10-10-16,22-15-7 16,14-10-4-16,13-9-3 15,4-5-1-15,3-9-8 16,7 0-3-16,7-4-9 16,2 2 2-16,0 4-11 15,-6 2-4-15,-8 9-5 16,-2 6-8-16,-11 14-2 15,-11 5-1-15,-23 10 11 16,-6 9-24-16,-18 15-69 16,-9 11-45-16,-11 16-174 15,-7 4-79-15,-2 6 202 16</inkml:trace>
  <inkml:trace contextRef="#ctx0" brushRef="#br0" timeOffset="6479.05">4600 4745 716 0,'3'-2'121'16,"2"1"85"-16,4-4-58 15,-1-1-34-15,7-2-39 16,-2-5-15-16,8 0-11 15,3-2-2-15,2-3-5 16,2 1-5-16,4 1-14 16,2 0-6-16,3 3-7 15,1 2-2-15,6 4 12 16,-2 3 4-16,-1 5 4 16,-7 4 6-16,-11 7 1 15,-6 4-3-15,-16 9 2 16,-8 6-5-16,-19 16-14 15,-6 6-4-15,-12 17-17 0,-5 5-38 16,-2 8-307 0,3 5 239-16</inkml:trace>
  <inkml:trace contextRef="#ctx0" brushRef="#br0" timeOffset="9241.71">3917 6256 439 0,'2'-2'110'16,"1"0"114"-16,3 2-10 0,-4 2-41 15,2 3-27-15,-4 5-41 16,0 4-24-16,0 12-26 16,0 9-5-16,-1 16-16 15,-2 11-8-15,0 17-12 16,-1 3-6-16,0 4-4 15,-3-2 0-15,4-13-1 16,-1-8-2-16,3-21-34 16,1-9-38-16,5-18-151 15,1-9-146-15,5-22 199 0</inkml:trace>
  <inkml:trace contextRef="#ctx0" brushRef="#br0" timeOffset="10184.35">3948 6307 470 0,'-3'-3'81'0,"1"-2"88"16,1-1-2-16,2-4-36 15,3-3-11-15,1-5-32 16,2-1-13-16,1 1-17 15,0 3-10-15,1 4-20 16,1-1-9-16,1 4-7 16,1 0 10-16,3 1 15 15,0 2 6-15,3-7 3 16,0 3-9-16,6 1-16 16,2-2-6-16,6 6-7 15,3 0-3-15,4 3-3 16,1 3 0-16,4 2-1 15,3 1-1-15,8-3 0 16,13-2 0-16,13-4 0 16,6-1-1-16,5-6 2 15,-3-3 10-15,10-3 9 0,-2-3 5 16,-5 1 3-16,-5 1-5 16,-13 2-5-16,-2 2-2 15,-5 4-6-15,-4 4-2 16,-18 4 0-16,-7 2 0 15,-22 4 3-15,-5 0 0 0,-9-1 3 16,-3-2-1-16,0-1-2 16,1 0-3-16,-1 0-4 15,-1-1-2-15,2-4-2 16,4 5 0-16,-3 1 0 16,0 3-1-1,-1 6 0-15,-8 3 0 0,5 12-2 16,-4 9 1-16,-1 14 0 15,6 11 0-15,-11 13 1 16,5 9 0-16,0 17 0 16,-3 0 1-16,7-1 0 15,1-8 0-15,1-20-1 16,2-5-1-16,-1-17 0 16,-3-6 2-16,1-15 1 15,0-8 2-15,-3-9 1 16,-2-4 0-16,-6-5 0 0,-4-3 1 15,-6-3-1-15,-1 1 0 16,-5-1-1-16,-3-1 0 16,4 4-1-16,-4 1 0 15,0 2 0-15,0 2-2 16,-10 2 0-16,-4-2 1 16,-17-2-1-16,-3 0 2 0,-10-3 2 15,0 2 6-15,-6 1 10 16,-14 2 1-16,-8 8 8 15,-4 2-4 1,2 6-9-16,13 2-4 0,8-5-10 16,11-4-2-16,26-5-5 15,12-6-3-15,19-6-23 16,8-1-19-16,10-4-33 16,4-3-38-16,5 0-120 15,4 1-143-15,1 0 211 16</inkml:trace>
  <inkml:trace contextRef="#ctx0" brushRef="#br0" timeOffset="10513.85">4753 6970 714 0,'-9'6'94'0,"0"3"83"16,0 5-15-16,2 6-19 15,4 4-22-15,2 4-41 16,1 6-23-16,4 6-39 16,-2 2-7-16,2 11-8 15,0 2-2-15,-1 4-100 16,4 2-199-16,4-1 181 16</inkml:trace>
  <inkml:trace contextRef="#ctx0" brushRef="#br0" timeOffset="38237.9">21746 12260 326 0,'-1'2'32'15,"-1"0"51"-15,-3-1-38 16,1 0 35-16,-1 1 104 15,0 0 40-15,-2 1 26 16,0 1-29 0,-3 0-55-16,0-2-24 0,-2-2-54 15,2-3-6-15,0-10-44 16,2-6-12-16,-1-12-5 16,-4-6-4-16,-3-12-5 15,-4-4-4-15,-3-13-2 16,-2-8 1-16,0-4 5 15,2-4 0-15,4-1 14 16,5 4 5-16,6-2 14 0,6 1 13 16,4 1-5-16,6 0-1 15,10 2-7-15,5-2-10 16,8-2-9-16,2 1-9 16,4 1-11-16,0 7-5 0,-3 7-4 15,-2 7 1-15,-10 10 2 16,-3 4 0-16,-10 4 12 15,-1 1 3-15,-6-3 2 16,-2-2 5-16,-4-4 1 16,-2 2-3-16,1-5-2 15,1-1-4-15,4-4-9 16,0-6 3 0,2-6-3-16,0-2-1 0,-6-2 1 15,-5 0-3-15,-7 0-1 16,-5-2-1-16,-3-4-2 15,-2-1-5-15,2 0-2 16,4 2 0-16,4-4 4 16,7-1 3-16,9-4 2 15,0 1 2-15,11 3-1 0,3 0 2 16,6-3-1-16,4-1 1 16,6 0 2-16,2 4 1 15,1 6 1 1,0 1 0-16,-4 0-2 0,-1 4 0 15,-11 4-1-15,-8 5 0 16,-5 9 0 0,-3 0-1-16,-1-2-1 0,0-2-1 15,-1 0 0-15,-2 3 0 16,-5 3 9-16,-7 4 3 0,-10 3 6 16,-6 2 1-16,-5 3-8 15,-1 0-4-15,2 0-6 16,4-1-1-1,5-1-1-15,6 0-1 0,10 0-1 16,8 1 2-16,13-4 2 16,7-2 3-16,9-2 2 15,-3 1 2-15,-1 0 3 16,-4 1 3-16,-11 3 0 16,-3 0-1-16,-12 2-5 31,-3 4-3-31,-10 3-9 0,0 1-7 0,-1 4-26 15,1 1-23-15,-3-1-42 16,5 0-26-16,4-3-101 0,7-2-217 16,7-16 270-16</inkml:trace>
  <inkml:trace contextRef="#ctx0" brushRef="#br0" timeOffset="39452.15">21526 6448 952 0,'1'12'115'15,"-1"-1"51"-15,-1-2-3 16,-3-2 11-16,-2-4-45 16,3-1-13-16,0-3-39 15,-2-3-9-15,-2-4-9 16,-3-3-2-16,-9-4 0 16,-8-3 0-16,-10-9-5 15,-4-3-1-15,-6-10 1 16,-1-6 0-16,-7-8 1 15,-6-4-6-15,-21-7-11 16,-4 0-6-16,-11-3-11 16,-4 2-1-16,-13 3-3 0,-8 3-1 15,-1 2-4-15,-3 0-2 16,16 5-65-16,8 4 1 16,15 5 0-16,16 4 13 15,14 2 64-15,3-1-1 16,1-1-2-16,3 4-13 15,2 2-5-15,6 1 0 0,5 3-1 16,1-2-1 0,2 0-3-16,1 2-4 0,1 1-19 15,2 4-20-15,3 2-37 16,4 3-5-16,3 5 12 16,3 2 9-16,1 7 25 15,4 3 5-15,7 3 8 16,0 1 10-16,7 3 15 15,1 0 4-15,2 0 8 16,2 0 12-16,-1 0 19 16,1-1 6-16,-6 1 6 15,1-1-9-15,-3 1-14 16,-1 2-5-16,0 5-11 16,-3 5-2-16,5 13-5 0,2 5-1 15,7 11-1 1,7 4-1-16,7-5-2 0,5-1-1 15,10-10 1-15,-6-4 1 16,4-7 3-16,-4-4 2 16,-9-6 3-16,-5-3 2 15,-11-5 3-15,-7-2-1 0,-10-4-10 16,-4-4-2-16,-5-7-7 16,-2-3-5-16,0-10-4 15,0-9-2-15,4-10 0 16,-4-8 5-16,8-5 12 15,-7-2 2-15,2 4 3 16,2 4 0-16,-5 8 2 16,4 7 4-16,-2 10 6 15,6 5 4-15,9 11-1 16,4 7-4-16,13 6-6 16,11 5-3-16,8 7-2 15,7 2-2-15,13 7 11 16,6 1-44-1,26 2-180-15,21 1 150 0</inkml:trace>
  <inkml:trace contextRef="#ctx0" brushRef="#br0" timeOffset="40050.99">21660 6409 770 0,'6'-17'124'15,"0"0"81"-15,5 0-25 0,-2 1-16 16,2 1-24-16,2 1-15 16,-2-3-29-16,3-2-13 15,12-8-24 1,9-7-9-16,26-14-3 0,10-11-1 0,12-19-6 16,10-10-1-16,20-21-9 15,6-12-4-15,20-15-7 31,12-4-5-31,-13-2 4 16,1 7 4-16,3 17 2 0,-19 9 3 16,-15 24-9-1,-10 10-7-15,-25 18-3 16,-6 8-5-16,-5 15-2 16,-9 5-5-16,-16 9-52 15,-9 4-40-15,-20 3-194 16,-3 3 166-16</inkml:trace>
  <inkml:trace contextRef="#ctx0" brushRef="#br0" timeOffset="40381.93">23541 4523 967 0,'-3'3'77'0,"3"-1"164"15,4 0-151-15,11-2 18 16,5-1 6-16,15-8-43 16,8 0-31-16,3-6-19 15,-1 0-2-15,-9-3-10 16,-1-1-2-16,-3 3-2 16,-2 1-2-16,-3 8 0 15,-6 4 0-15,-10 8-3 16,-5 5 0-16,-6 8-2 15,-4 4-1-15,-2 6 2 16,-1 2 0-16,0 6 0 16,3-2 1-16,3 2-14 15,4-2-25-15,3-2-123 16,4 0-234-16,-3-4 229 16</inkml:trace>
  <inkml:trace contextRef="#ctx0" brushRef="#br0" timeOffset="41685.23">22147 10052 433 0,'-3'-12'139'0,"1"3"163"0,-5 2-44 0,3 4-37 16,0 2-15-16,0 1-32 15,2 1-15-15,1 2-38 16,0-1-19-16,1 4-31 15,2 3-15-15,3 10-22 16,0 6-10-16,2 15-14 16,-1 11-3-16,0 14-1 15,-4 5 0-15,-1 8 0 16,-1 2-1-16,-1-8-2 16,0-9-1-16,-2-12-23 15,2-10-25-15,0-12-74 16,0-6-74-16,1-13 104 15</inkml:trace>
  <inkml:trace contextRef="#ctx0" brushRef="#br0" timeOffset="42550.66">22187 9991 865 0,'-7'0'94'0,"2"-2"116"16,0 1-90-16,5 0-15 16,0-2-13-1,5 2-28 1,-2-2-15-16,0 1-18 0,-2 2-6 0,1-1-9 16,-2 0 1-16,1 0 0 15,2-6 0-15,3 5 7 16,5 0 2-16,9-1 19 15,6-2 13-15,19-3 16 16,67-9 74 0,-48 7-86-16,6-2-20 15,11 1-10 1,20-1-15-16,3 0-6 0,2 2-6 16,3-2-2-16,-2 3 0 15,-3 2 0-15,-12 1 1 16,-11 2-1-16,-25 2 3 0,-4 0-1 31,-13 1 0-31,-6 1 1 0,-14-1-1 0,-5 0-1 16,-4-1-1-16,-1 0-1 15,-4 2-1-15,0 0 1 16,-2 1-1-16,0 1 1 16,1 0 0-16,-3 4 0 0,0 0 3 31,1 2 1-31,2 3 3 0,-1 2 2 0,0 5 2 15,2 4 0-15,-2 10 0 16,1 7-1-16,-1 13-3 31,2 6-1-31,0 9 1 0,0 2 0 0,3 6-2 16,0 2-1 0,-1-2-2-16,-4-4-2 15,0-9 2-15,0-7-1 0,2-9 0 16,2-3 0-16,-3-7-1 15,-3-4 2-15,-1-6 4 16,-1-5 5-16,-4-6 6 16,-3-4 4-16,-5-5 10 15,-6-2 4 1,-14-4 4-16,-7-2 0 0,-11-6-11 0,-13-2-10 16,0-6-11-16,-1-1-5 15,-29-1-3-15,-5 1-1 16,-11 7 0-16,-11 3-2 15,-5 8 1-15,-1 6 0 16,2 9 0-16,-2 5 0 16,20 1-10-16,9-1-6 0,16-3-20 15,18-2-19-15,28-6-29 16,5-1-30-16,14-5-48 16,8-3-46-16,9-6 112 31</inkml:trace>
  <inkml:trace contextRef="#ctx0" brushRef="#br0" timeOffset="42896.7">22756 10872 1039 0,'-2'12'181'16,"1"1"226"-16,-1 0-212 15,-1 0-64-15,0-1-32 16,1 0-39-16,2 2-13 0,6 8-18 16,1 6-7-16,5 13-18 15,-4 6-3-15,0 11-4 16,-2 3 2-16,2 0-66 16,3-1-71-16,-1-10 80 15</inkml:trace>
  <inkml:trace contextRef="#ctx0" brushRef="#br0" timeOffset="69165.34">3241 12327 415 0,'0'0'140'0,"-1"3"145"16,-2 0-59 0,-1 7-45-16,-2 1-26 0,-1-2-21 15,2 0-14-15,1-3-24 16,0-4-4-16,4-4-15 15,3-3-6-15,3-12-14 16,2-6-4-16,6-6-2 16,0-1-2-16,-6 3-6 15,0 4-5 1,-12 11-11-16,-4 5-4 16,-7 8-8-16,-3 6-5 15,-3 13-10-15,-3 7-3 16,6 14-5-16,-3 10-1 15,7 10 1-15,3 3-4 16,6-1-13-16,5-8 0 0,7-16-1 16,6-10 3-16,6-20 17 15,2-9 2-15,4-13 6 16,-4-7 3-16,0-11 10 16,-2-2 3-16,-5-7 12 15,-1-3 3-15,-7 3-4 16,-2 0-2-16,-6 12-11 15,-2 7-6-15,-2 17-4 16,3 11-3-16,2 18-3 16,3 9-1-16,8 10-1 15,3 1 0-15,8 2 1 16,1-3 0-16,3-5-29 16,0-3-36-16,-2-13-129 15,2-6-144-15,3-17 183 0</inkml:trace>
  <inkml:trace contextRef="#ctx0" brushRef="#br0" timeOffset="69608.62">3737 12437 1288 0,'-13'0'133'0,"-7"0"93"16,-4-2-34-16,-2 1-74 15,-2-1-24-15,8 2-47 16,3 2-18-16,5 8-25 16,4 9-10-16,4 13-3 15,4 8-3-15,5 5 4 16,2 1-1-16,6-8-20 16,2-5-1-16,4-13 0 15,3-7 3-15,0-14 20 16,-2-6 4-16,-1-17 4 0,-1-8 7 15,-7-14 9-15,-2-4 7 16,-1-9 14-16,-3-3 5 16,-1-4 17-16,-4 0 3 15,-8 4-5-15,-1 3-6 0,-2 13-23 16,2 8-10-16,5 21-13 16,6 13-5-16,5 23-4 15,1 11-4-15,4 25 1 16,0 8 2-16,3 15-22 15,0 5-41-15,6 3-158 16,5-3-221-16,8-18 247 16</inkml:trace>
  <inkml:trace contextRef="#ctx0" brushRef="#br0" timeOffset="69956.55">4168 12532 682 0,'-3'-29'206'0,"-9"5"217"0,-8 4-113 15,-10 11-109-15,-2 7-52 16,2 12-75-16,0 9-31 16,11 13-39-1,3 4-7-15,12 2-1 0,4-3-2 16,11-7 0-16,2-7-2 16,7-10-1-16,1-6 0 0,2-9 0 15,0-7 2 1,1-11 2-1,-3-7 1-15,-1-10 4 0,-4-7 1 0,-5-13 3 16,-3-6 0-16,-6-11 8 16,2 0 11-1,-11-2 27-15,-2 5 12 0,-5 16 10 16,0 10-5 0,3 24-21-1,5 13-18-15,5 28-24 0,2 12-7 0,4 25-10 16,6 9-4-16,3 10-64 15,4 5-67-15,10 5 79 16</inkml:trace>
  <inkml:trace contextRef="#ctx0" brushRef="#br0" timeOffset="70949.81">3422 13168 1002 0,'-6'-1'136'16,"-5"0"93"-16,-2 1-94 15,-7 1-31-15,-10 5-55 16,-2 3-15-16,-2 5-25 16,3 0-4-16,10 3-5 15,5 1-2-15,10 0-2 16,3-2-3-16,10-1 0 0,6-2 5 15,7-2 11-15,5 0 7 16,3-1 22-16,-5 2 7 16,-8 2 15-1,-8 5 5-15,-10 2-10 0,-11 2-10 16,-13 6-21-16,-6 4-9 0,-4 1-11 16,-1 0-2-16,7-6-43 15,6-5-38-15,7-12-149 16,3-7-178-16,12-11 228 15</inkml:trace>
  <inkml:trace contextRef="#ctx0" brushRef="#br0" timeOffset="71661.44">3499 13335 1118 0,'1'11'99'0,"0"4"57"16,-1 2-40-16,-1 7-70 0,0 3-16 16,1 6-18-16,0 3-9 15,7-1-6-15,2-5-3 16,6-13-4-16,2-8 1 16,1-13 9-1,2-5 13-15,-2-8 28 16,1 0 5-16,2 0-2 15,3 4-11-15,1 8-23 0,-2 3-4 0,-6 8-2 32,-3 4-1-32,-6 4 3 0,0 1-1 15,-3 1-1-15,-1-1 1 16,0-6-3 0,1-4 0-16,1-11 7 0,0-8 3 0,5-16 4 15,-2-7 0-15,5-11 13 16,0-4 7-16,2-10 22 15,-2-6 12-15,-2-2 8 16,-4 2 4-16,-2 15-9 0,-1 15-10 16,-2 22-26-1,2 14-12-15,-4 25-17 0,0 14-4 16,-1 26-2-16,0 8-1 16,0 7-1-16,2-2 1 31,3-5-27-31,3-6-58 0,7-16 1 15,-2-8-1 1,0-21 29-16,-4-11 57 0,-4-16 9 16,-1-11 6-16,-2-15 5 15,2-8 1-15,0-1-4 16,4 3-2-16,4 13 4 16,3 7 0-16,6 15-2 15,2 4-4-15,3 13-8 16,2 7-2-16,-7 8 4 15,-4 7 0-15,-13 6 4 16,-9 3 2-16,-12 0 0 16,-8-2 0-16,-7-12-4 15,-1-6-3-15,-2-15-17 16,0-5-15-16,3-15-54 16,2-8-54-16,1-17-194 15,5-7 188-15</inkml:trace>
  <inkml:trace contextRef="#ctx0" brushRef="#br0" timeOffset="72669.78">3235 14143 492 0,'0'-15'143'16,"1"3"170"-16,0 0-38 16,0 8-58-16,-1 1-22 15,0 5-58-15,0 7-29 16,1 6-42-16,-1 10-17 0,4 11-27 16,-2 5-8-16,-1 14-11 15,0 4-3-15,-2 3-31 16,-2 2-19-16,-2-9-26 15,-1-4 0 1,1-16 34-16,-3-10 17 0,2-15 27 16,1-9 4-16,2-12 12 15,1-8 7-15,2-11 22 16,2-7 8-16,8-5 5 16,6 1 5-16,8 5-2 15,7 9-8 1,3 14-9-16,-4 9-11 0,-3 19-18 15,-4 10-2-15,-8 13-8 16,-1 2 0-16,-10 5 2 16,-4 1 2-16,-9-5 2 0,-7-2-8 15,-7-11-37-15,-7-8-29 16,-2-11-82-16,-3-9-54 16,1-18-173-1,7-4 203-15</inkml:trace>
  <inkml:trace contextRef="#ctx0" brushRef="#br0" timeOffset="73490.56">3607 14399 812 0,'-1'21'153'16,"0"2"182"-16,-2-4-205 15,1-2-21-15,2-6-37 16,1-5 1-16,6-7-21 16,2-6 1-16,6-8 10 15,3-3 3-15,4-5-3 16,1-3-1-16,-5 2-5 16,-1 4-1-16,-14 4-1 15,-4 2-1-15,-14 6-10 16,-9 1-9-16,-3 4-15 15,-2 3-8-15,5 9-13 0,2 6-5 16,9 15-7-16,2 6-1 16,8 14 0-16,3 4 0 15,12 4-10-15,3-1-17 16,10-10-40 0,7-5-6-16,8-11-87 0,3-8-25 0,6-12-33 31,-5-9-18-31,2-12 86 15,-4-5 44-15,-3-11 83 16,-2-2 44-16,-7-5 97 16,-3-3 38-16,-10 0 74 15,-5-2 12-15,-12 1-24 0,-3 4-14 0,-10 3-45 16,-4 1-19-16,-5 9-38 16,-1 6-22-16,2 11-34 31,0 8-13-31,1 15-19 0,3 7-4 0,5 9-4 31,3 3 0-31,6 1 1 0,3-4 1 16,3-10 0-16,3-8 0 15,5-12 1-15,2-5 2 16,0-7 5-16,1-3 4 16,0-5 6-16,-2 0 1 15,-2 4-1-15,0 3-1 16,-5 7-3-16,1 6 1 0,-4 8-2 15,-1 7-1-15,-5 12-5 16,-5 6-11-16,-5 15-31 16,-3 7-24-16,0 12-61 15,-2 2-21-15,3 4-63 16,1-3-30-16,3-11 47 16,3-4 32-16,7-21 103 15,0-9 72-15,7-21 79 16,3-11 40-16,7-23 36 15,6-13 6-15,8-19-28 16,7-10-31-16,11-9-39 16,9 0-26-16,10 0-31 15,5 1-7-15,-5 9-10 16</inkml:trace>
  <inkml:trace contextRef="#ctx0" brushRef="#br0" timeOffset="101957.83">2925 15159 312 0,'6'-10'100'0,"0"3"119"15,-2 1-2-15,-4 6-20 16,1-1-22-16,-4 0-37 16,1 1-17-16,-2-1-11 15,-2 1 1-15,-2 2-6 16,-4 3-4-16,-12 7-20 15,-3 3-9-15,-13 12-7 16,-8 4-8-16,-3 11-4 16,-6 5-6-16,-13 4-20 15,-11 4-5-15,-14 0-18 16,-4 2-21-16,4-2-46 16,1-4-21-16,4-7-28 15,4-7 15-15,17-10 36 16,15-4 8-16,26-10-27 15,11-3-30-15,16-9-124 0,-3 2-75 16,10-10 172-16</inkml:trace>
  <inkml:trace contextRef="#ctx0" brushRef="#br0" timeOffset="102194.15">1970 15599 678 0,'2'3'184'0,"-2"1"140"0,-11 10-94 16,-5 4-53-16,-10 12-90 15,-6 8-31-15,-4 6-40 16,-2 1-14-16,3-1-35 16,0 1-5-16,7-2-2 15,6 0 5-15,11-7 23 16,11-5-2-16,11-8 12 16,11-4 6-16,11-9 18 15,8-7 5-15,17-11-10 16,15-12-4-16,22-19-238 15,7-7 168-15</inkml:trace>
  <inkml:trace contextRef="#ctx0" brushRef="#br0" timeOffset="102650.62">4297 15087 915 0,'-18'4'151'16,"2"1"115"-16,8 5-132 16,4 2-33-16,10 13-60 15,5 7-12-15,12 15-13 0,6 5-5 16,13 8-11-16,6 4-1 15,26 8-1-15,8 4 2 16,9 6-64-16,-1-2-39 16,-16-15-38-16,-8-10-7 15,-11-20 49-15,-6-7 18 16,-18-8-16-16,-10-2-72 16,-26-5 95-16</inkml:trace>
  <inkml:trace contextRef="#ctx0" brushRef="#br0" timeOffset="102871.19">4834 15883 661 0,'-52'-21'160'0,"3"-1"139"0,9 12-83 16,9 6-29-16,16 8-73 16,10 6-42-16,14 10-40 15,7 3-12-15,15 3-4 16,3 0 1-16,4-3-5 16,5-4-5-16,-1-5-4 15,3-4 0-15,1-5 2 16,-4-3 12-16,-8-5 25 15,-4-5 9-15,-20-13 10 16,-5-9-10-16,-12-18-26 16,-7-12-6-16,-2-23-75 15,5-7-69-15,5-12 72 0</inkml:trace>
  <inkml:trace contextRef="#ctx0" brushRef="#br0" timeOffset="108707.02">20795 12967 1171 0,'-1'-2'80'0,"-1"0"45"0,1 1-12 15,1 1-1-15,0 1 9 16,0 2 10-16,1 2-4 15,1 4-26 1,-1 4-22-16,-1 10-40 0,0 6-14 16,2 11-19-1,0 9-5-15,4 11-1 0,2 2 0 16,-2 2 0-16,-1-2-1 0,-4-6 0 16,-1-2 1-16,-4-9 2 15,-1-4 0-15,1-10 1 16,-1-6 1-16,1-11 2 15,1-4 0 1,-2-10-1-16,2-6 6 0,2-11 3 16,1-8 4-16,4-11 9 15,1-5-1-15,5 1 0 16,-1 1-1-16,4 11-6 16,0 8-4-16,2 10-5 15,-2 6-3-15,2 10-5 16,3 5 0-16,4 5-1 15,2 3-1-15,-4 2 3 0,1 2-1 16,-2-1 2-16,-4 1 0 16,-6-3 1-16,-3-1 2 15,-16-3 0-15,-5-1-5 16,-10-5-27-16,-6-2-18 16,-2-4-24-1,2-3 0 1,5-6 2-16,5-4-16 15,9-9-57-15,4-4-56 16,8-3 98-16</inkml:trace>
  <inkml:trace contextRef="#ctx0" brushRef="#br0" timeOffset="109683.22">21276 13403 1188 0,'1'7'77'0,"1"-1"28"15,0 0-21-15,5-3-29 0,1 0-5 16,2-2 24-16,1-1 0 15,2-2-6-15,-4 0-3 16,5-5-31-16,-2-1-11 16,2-4-16-16,2-1-3 15,1-3 0-15,2-2 1 16,-1 1 9-16,-3-2 2 16,-7 1 4-16,-3 0 0 15,-12 1-2-15,-2 1 0 0,-10 9 2 16,-2 7-2-16,-5 13-6 15,-3 8-4-15,-2 11-11 16,-2 2-3-16,8 5-1 16,4 0-1-16,6 2 5 15,6-1 2-15,9-3 0 16,7 0 1-16,6-3-3 16,4-4-1-16,11-9-3 15,5-2-17-15,12-13-39 16,8-6-29-16,1-7-57 15,4-7 1-15,-10-5 29 16,-1-1 30-16,-10-3 66 16,-5-1 24-16,-4 0 48 15,-4 1 20-15,-6 3 53 16,-2 2 23-16,-6 1 23 0,-3 4 5 16,-7-2-16-16,-4-1-21 15,-5 0-45-15,-2 0-24 16,-3 0-33-16,-1 7-11 15,-2 8-19-15,-1 2-8 16,-1 14-28-16,1 1-11 16,-4 9-12-16,4 6 2 15,2 3 18-15,7 1 11 0,6-5 18 16,4-3 5-16,10-7 3 16,-3-6 2-16,8-8 5 15,3-5 3-15,3-8 0 16,2-5 6-16,-1-6 5 15,-3-2 6-15,-2 3 13 16,-3 2-1-16,-6 8-4 16,-5 6-8-16,-7 9-14 15,-5 7-7-15,-4 14-9 16,-4 5-7-16,-1 11-19 16,-5 6-6-16,0 4-7 15,-3-1-5-15,-2 4 8 16,3 0-7-16,4-1 0 0,1-4 10 15,11-11 17-15,3-9 17 16,6-16 38-16,8-6 9 16,6-17 12-16,9-10 4 15,9-18-16-15,7-9-7 16,18-14-16-16,11-3-10 16,12 0-12-16,-1-1-12 15,-5 0-87-15,-8 0-82 16,-13-2 95-16</inkml:trace>
  <inkml:trace contextRef="#ctx0" brushRef="#br0" timeOffset="128818.21">20779 15093 539 0,'-3'0'104'0,"0"-2"99"16,1 0-37-16,2-1-22 0,-7-2 5 15,11 4 16-15,-4-2 10 16,-1 2-9-16,2 3-17 16,-9 1-26-1,3 7-14-15,-5 8-24 0,-6-4-7 16,-14 7-12-16,-9 0-10 0,-18 1-5 31,1 7 0-31,-6 4-14 0,3 1-5 16,-1 4-17-1,-5 0-7-15,-14 6-5 0,-5 1-3 16,1 5-2 0,4 0-4-16,13-1-11 15,2-4-7-15,6-9-15 16,6-6-11-16,14-11-12 0,11-4-9 0,16-8-21 31,3-3-27-31,6-7-82 16,4-5-97-16,6-9 164 15</inkml:trace>
  <inkml:trace contextRef="#ctx0" brushRef="#br0" timeOffset="129202.6">19677 15503 611 0,'0'0'124'0,"0"0"129"15,0 2-67-15,-8 5-68 16,-4 5-14 0,-5 6-15-16,-2 3-10 0,-2 5-18 15,1-1-15-15,2 5-34 16,-2 0-8-16,4-1-3 15,2-2-1-15,-2-3 0 16,5 1 0-16,1-6 0 16,3 0 1-16,6-5 9 15,2 1 7-15,5-3 7 16,4 1 1-16,7-1-6 16,6 0-8-16,11-4-10 15,11-3-7-15,28-8-109 0,9-10-266 16,18-14 236-16</inkml:trace>
  <inkml:trace contextRef="#ctx0" brushRef="#br0" timeOffset="129724.9">21289 15045 933 0,'12'6'118'0,"2"5"84"0,5 3-54 0,5 5-69 15,5 8-22-15,15 2-14 16,-1 1 1-16,17 8 9 16,-2-3 16-16,4 7-2 15,11 1-1-15,16 2-18 16,9 0-25 0,4 0-6-16,2-3-12 15,1-5-3-15,-4-4 4 16,-4-8-1-16,-8-4 2 15,-23-7-2-15,-9-2-17 16,-13-6-117-16,-10 0-242 16,-23-3 217-16</inkml:trace>
  <inkml:trace contextRef="#ctx0" brushRef="#br0" timeOffset="130120.18">22776 15385 1021 0,'-21'16'184'0,"2"1"174"0,3 2-96 16,7-1-102-16,3 1-30 15,6-2-42-15,4-1-10 16,7 1-12-16,4-2-7 16,10 3-13-16,2 4-10 15,5 0-20-15,1 3-7 0,-6 4-7 16,-3 1 0 0,-8 0 1-16,-3 0 0 15,-10 0 5-15,-3-2 2 16,-9-3 5-16,-8 0 2 15,-17-2-11-15,-16-1-9 16,-20-1-26-16,-7-1-28 0,-3-3-98 16,-2-9-69-16,-23-8 115 15</inkml:trace>
  <inkml:trace contextRef="#ctx0" brushRef="#br0" timeOffset="132721.12">20450 14190 711 0,'-10'-2'129'16,"-1"1"115"-16,3 0-122 15,-1-1-36 1,1 2-32-16,-1 0 8 16,0 1 23-16,2-1 9 0,0 0 1 15,6 0-8-15,0-1-35 32,0 0-10-32,2-2 3 0,5 2 4 0,-2 1 14 15,0 4 4-15,-2 1-2 16,1 3-4-16,-2 4-11 15,2 1-8-15,-3 5-19 16,-1 5-6 0,-3 9-11-16,-1 3-3 0,-2 10-1 15,-1 1-1 1,1 3-1-16,0-3 0 16,4-4 0-16,0-6 0 0,3-7 0 15,0-4 0-15,0-7 0 16,2-4-1-16,1-6-3 15,3-4-1-15,2-4-3 16,4-3 1-16,6-5 2 16,5 2 1-16,8-1 1 15,9 2 1-15,9 5-1 16,6 4 1-16,5 5-1 16,0 3 1-16,-5 2 2 15,-6-1 0-15,2 3 0 16,1-1 1-16,7-2 1 15,3 1-1-15,-1-4 0 16,-1-1 0-16,-10-5-1 16,3-1 0-16,5-2-1 0,6-1 1 15,10 2 0-15,-2 2 1 16,-12 4 0-16,-5 0 1 16,-19 1 2-16,-1 0 0 15,-5 1 1-15,-3-2 1 16,-4-2 0-16,-4-3-2 15,-6-4-1-15,-3-2 0 0,-4-2-4 16,-2-1 1-16,-2-1-2 16,1 1-1-16,0-1 2 15,2 1 0-15,4-1-1 16,-1-3 0-16,6-1 1 16,-4-2 1-16,2-4-2 15,-1-5 16-15,-3-6 6 16,0-6 2-16,-4-12 8 15,1-5-16-15,-4-7-3 16,-1-2-4-16,0 7-4 16,1 6-2-16,1 11-1 15,1 6 1-15,-3 8-1 0,2 3 0 16,0 7 1-16,-2 0 0 16,0 5 0-16,0 1 1 15,0 0-2 1,4 1 0-16,-1-2 0 15,-1 1 0-15,1-1 0 0,-3 0 1 16,-3 3 2-16,-3-2 1 0,-2 4 0 16,-4 1-1-1,-2 1 1-15,2 0-2 0,-1 1 1 16,0-1-1-16,4-1-1 16,0 0 1-16,-1 0 0 15,2 0 0 1,-4-1 2-16,-3-1 0 0,-3 1 1 15,-4-1 0-15,-2 1 1 16,-1-2 3-16,-2 1 2 16,-4 0 1-16,-3-3 0 15,-5 1-3-15,-10-1-3 16,-6-1 0 0,-6-1-3-16,-1 1 1 0,8 0-4 15,3 0 0-15,4 3-3 16,-1-1-1-16,-16 3-6 15,-3 2-2-15,-5 0 0 0,-1 0 0 16,12 0 2-16,2-4-3 0,-2 0-4 31,-3-1-3-31,3 1 6 16,0 1 4-16,16 0 5 0,6 0 1 0,12 0 2 16,4-1-1-1,8 0-2-15,4 1-1 16,3 2-14-1,-1 1-13-15,4 2-33 0,2 3-22 16,-1 0-53 0,4 1-61-16,3-1 116 0</inkml:trace>
  <inkml:trace contextRef="#ctx0" brushRef="#br0" timeOffset="-208073.45">20864 14349 495 0,'0'-1'104'0,"0"-1"124"16,-1-1-112-16,1 2-4 16,0-2 22-16,-2-3 13 15,2 1 16-15,-1-3 1 16,1-2-30-16,0 1-17 15,0-3-46-15,0 0-19 16,-7 1-28-16,-2 0-7 0,-5 7-13 16,0 4-4-16,-4 5 6 31,0 5 1-31,0 5 5 0,2 1-2 16,3 5-10-16,1 3-4 0,5 1-3 15,1 0-1-15,5-4 0 31,3-2 2-31,6-9 6 0,-1-2 2 0,7-5 4 16,-1-2 1-16,3-3 0 16,0-1 7-16,-1-6 12 15,1-1 0-15,-3-2 17 16,-4-1 2-16,-2 1 6 16,-4 0 8-16,1 1-8 15,0 1-8-15,-3 0-17 0,1 1-9 16,-1 2-13-16,-1 3-3 15,2 5-2-15,-2 5-2 16,-2 6-1-16,1 5-1 16,-2 5-3-16,1 2-10 15,-4 6-33-15,4-2-23 16,1 0-61-16,1 1-25 16,2-7-80-16,5-2-89 15,6-7 193-15</inkml:trace>
  <inkml:trace contextRef="#ctx0" brushRef="#br0" timeOffset="-207586.71">21225 14421 1320 0,'-7'13'85'16,"-1"-4"80"-16,1-8-147 15,2-2-17-15,-1-6-7 16,0-3 3-16,1 0 37 16,-3-1 17-16,-1 5 13 15,-3 3 0-15,0 8-34 0,-5 5-15 16,-3 8-22-16,1 5-15 16,-1 2-17-16,6 0 1 15,6-3 7 1,7-3 14-1,9-9 17-15,6-2 1 0,8-10 2 0,2-3-1 16,2-9 0-16,-2-5-2 0,-2-2-1 16,-2-1 1-16,-4-2 0 15,-1-2 15 1,-5-3 13-16,1-2 4 0,0-6 14 31,-3-1-13-31,-1 0 0 0,-3-1-2 0,-2 8-7 16,0 4-2-16,-4 9-4 15,-1 8 1-15,-2 15 7 16,-1 12 3-16,-4 16-4 16,-1 8-6-16,0 14-13 15,-4 3-16-15,5 5-53 16,2 2-37-16,4-3-66 16,4-6-30-16,5-12 107 15</inkml:trace>
  <inkml:trace contextRef="#ctx0" brushRef="#br0" timeOffset="-207051.57">21552 14414 993 0,'-1'12'200'16,"-2"1"237"-16,-2-3-248 15,-1-3-101-15,-1-1-24 16,-4-3 1-16,-5-1 11 0,-1 1 3 16,-5 0-5-16,-2 3-33 15,-2 3-18-15,1 7-24 16,2 3-9-16,7 8-19 16,1-2-2-16,7-2 0 15,5-3 3-15,5-4 12 16,5-6 1-16,7-9 0 15,2-4-4-15,3-11-1 16,2-3 0-16,4-7 6 16,-3-2 6-16,4-3 6 15,-5-2 3-15,1 1 4 16,-4 1 10-16,-4-1 20 16,-4 0 11-16,-3-3 15 15,0-1-2-15,-3-1-8 0,3 0-9 16,-2 1-13-16,-2 0-8 15,3 7-11-15,-3 4-2 16,3 12-3-16,-5 10 0 16,3 5 1-16,-3 9-1 15,-1 14-4-15,0 7-7 16,-5 12-20-16,0 9-12 0,1 11-24 16,-3 3-3-16,7 3-59 15,0-3-31-15,6-10-221 16,4-6 209-1</inkml:trace>
  <inkml:trace contextRef="#ctx0" brushRef="#br0" timeOffset="-191136.82">5224 12289 599 0,'0'0'129'16,"1"0"108"-16,2 2-87 15,2 3-30-15,5 2-28 16,4 2-9-16,7 3-15 16,8 1-9-16,6-2-24 0,10-1-6 15,6-2-19-15,0-2-4 16,-3 1-2-16,-6-2 0 15,-10 0 4 1,-4 0-42-16,-7-3-196 0,-7-2 159 16</inkml:trace>
  <inkml:trace contextRef="#ctx0" brushRef="#br0" timeOffset="-190806.13">5345 12217 966 0,'-4'0'158'0,"0"0"148"0,-1 6-174 16,-3 6-23-16,-1 9-47 16,-5 3-1-16,-1 5-9 15,-3 0-2-15,0-3-15 16,0-4-11-16,0-5-15 15,2-2-4-15,4-1-4 0,1-3-1 16,8 3-6-16,5 1 3 16,8 4 2-16,3 2 1 15,8 1 2 1,4-3-1 0,3-4-1-16,8-4 1 0,-1-7-13 0,5-2-44 15,0-5-204-15,-3-3 167 16</inkml:trace>
  <inkml:trace contextRef="#ctx0" brushRef="#br0" timeOffset="-190103.15">4685 12044 622 0,'-9'-6'76'0,"-1"1"47"16,-6 3-16 0,-2 2-8-16,-10 2-8 0,-1 2-3 15,0 2-18-15,2 1-15 16,9 0-21-16,3 1-8 15,3 1-16-15,2 2-6 0,2 3-4 16,1 0 0-16,5 1 6 16,2 1 5-16,7-1 14 15,4 0 11 1,8 0 15-16,3 0 3 16,10-1-4-16,1 1-7 15,-3 3-14-15,-2 0-5 0,-11 4-6 16,-5 1-2-16,-9 6-3 15,-4-1 1-15,-8 1-1 16,-2 0-3-16,-9-3-3 16,-3-4-2-16,-5-6-30 15,1-5-32-15,-1-9-97 16,7-6-77 0,1-12 121-16</inkml:trace>
  <inkml:trace contextRef="#ctx0" brushRef="#br0" timeOffset="-189864.36">4476 11974 511 0,'4'-25'107'0,"0"4"126"0,-3 6-26 0,-1 9-29 16,-4 4-10-16,0 11-25 16,0 3-19-16,0 7-35 15,-1 5-16-15,3 7-36 16,1 2-13-1,4 7-17 1,4 2-4-16,6 4-2 0,3 3 0 16,12 2 0-16,2 0-13 0,3-1-91 15,1-3-101-15,-8-5 108 16</inkml:trace>
  <inkml:trace contextRef="#ctx0" brushRef="#br0" timeOffset="-189262.22">4832 11959 439 0,'0'3'97'0,"-1"3"61"16,0 1 28-16,-3 2-27 15,3-1-34-15,0-1-29 16,2-3-49-16,2-2-14 16,3-1 0-16,1-2 2 0,4 0 1 15,1-1-1-15,4-1-12 16,2 0-5-16,0-3-7 15,3 0-3-15,0-2-2 16,2 2-1-16,-1-1 1 16,-1 2-1-1,-7 2 3-15,0 3 2 0,-10 5 7 16,-3 5 7-16,-4 8 1 16,-7 3 0-16,-4 8-8 15,-2 5-7-15,-1 10-5 16,-1 5-1-16,1 6-3 15,2 3 1-15,4-3-28 16,1-2-49-16,5-7 45 16</inkml:trace>
  <inkml:trace contextRef="#ctx0" brushRef="#br0" timeOffset="-187488.1">4799 14200 343 0,'2'-3'132'16,"-2"1"94"-16,-2 1-14 0,-1 5-14 15,-4 1-49 1,0 1-26-16,-3 4-45 0,-1-2-22 16,-2 1-30-16,-1 1-8 15,-2-1-13-15,-2-1-1 16,4 4-3-16,2 1-1 15,3 0 0-15,2 2-1 16,6 0-2-16,2-1 0 16,6-4 0-16,3-1 5 15,6-2 15-15,1-1 14 0,2 1 18 16,-3 1-5-16,-1 2-7 16,-1 2-13-16,-2 3-12 15,-2 2 1-15,-6 1 3 16,0 1 3-16,-8-2 0 15,-1 0 0-15,-5-2-8 16,0-1-2-16,-5-2-8 16,-1-1-19-16,-2-5-87 15,-5-3-96 1,1-3 106-16</inkml:trace>
  <inkml:trace contextRef="#ctx0" brushRef="#br0" timeOffset="-187256.81">4769 14089 835 0,'0'-3'102'0,"0"4"86"16,0 5-24 0,-2 11-49-16,0 5-10 0,2 11-31 15,0 2-14-15,1 10-25 16,-1 3-13-16,0 7-16 15,2 2-3-15,3 2-30 16,2-2-50-16,-1-3-274 16,5-4 222-1</inkml:trace>
  <inkml:trace contextRef="#ctx0" brushRef="#br0" timeOffset="-186991.44">5039 14223 1018 0,'-6'15'93'0,"-4"2"49"15,1 3-58-15,-1 5-17 16,2 6-33-16,4 4-3 16,1 4-23-16,3 2-4 15,2 0-52-15,1-1-78 0,2-3 74 16</inkml:trace>
  <inkml:trace contextRef="#ctx0" brushRef="#br0" timeOffset="-186674.71">5258 14565 1011 0,'0'8'110'0,"2"4"71"16,-1 3-26-16,-1 7-82 16,-1 0-20-16,-2 3-32 0,-5 2-9 15,0 5-24-15,0 1-64 16,0-2 48-1</inkml:trace>
  <inkml:trace contextRef="#ctx0" brushRef="#br0" timeOffset="-186279.39">5566 14304 1041 0,'-4'6'111'0,"-8"5"80"16,-1 4-25-16,-11 3-70 15,-4 1-19-15,-2-4-35 16,0-1-17-16,7-4 0 0,5-2 2 15,10-1-1-15,4 0-2 16,8-2-20-16,6 2-5 16,9-1-1-16,2 1 2 15,8 2 10-15,-1 0 1 16,1 1 3-16,-5 3 0 0,-10 0 0 16,-1 2 1-1,-9 1 2-15,-5-1-1 16,-9 1-5-16,-1 0-1 0,-11 0-57 15,-1 0-51-15,-4-6-194 16,1-3 161-16</inkml:trace>
  <inkml:trace contextRef="#ctx0" brushRef="#br0" timeOffset="-186040.86">5393 14077 909 0,'7'-12'172'16,"-1"2"134"-16,-1 11-128 16,0 9-44-16,1 14-49 0,3 9-12 15,2 11-16-15,2 4-13 16,4 7-24 0,-2 0-5-16,3 6-9 0,2-1-4 15,1-3-50-15,3-3-59 16,-4-6-314-16,1 2 256 15</inkml:trace>
  <inkml:trace contextRef="#ctx0" brushRef="#br0" timeOffset="-185655.08">5693 14249 813 0,'9'-1'130'0,"2"1"120"16,2 0-88-16,3 1-54 0,2 0-28 15,0 2-25-15,4 1-11 16,-3 2-10-16,3 4-6 15,-8 5-7-15,-3 3-1 16,-11 6-5-16,-4 4-3 16,-8 6-5-16,-5 2-2 15,0 1-5-15,1-4 0 16,7-8-1-16,2-3 0 0,9-8-4 16,4-4 2-16,11-5-1 15,7-5 2-15,12-5 2 16,4-3 0-16,7-6-12 15,-4-3-91-15,5-11 70 16</inkml:trace>
  <inkml:trace contextRef="#ctx0" brushRef="#br0" timeOffset="-146901.4">8086 5662 154 0,'9'-14'61'0,"5"0"73"15,3-1 11-15,1-3 24 16,2 0-3-16,0-3-10 15,5 3-20-15,1 4-57 16,-3 3-26 0,3 7-37-16,0 4-8 0,6 10-6 0,2 4-2 15,9 8 1-15,4 5 0 16,13 2 2-16,2-1 18 16,11-4 17-16,9-3 7 15,26-10 5-15,11-5-16 16,27-12-19-16,8-9-6 15,5-11-62-15,18-4-187 16,7-12 153-16</inkml:trace>
  <inkml:trace contextRef="#ctx0" brushRef="#br0" timeOffset="-144414.56">8242 6754 352 0,'-1'0'54'0,"-2"-1"65"16,-1 0 13-16,-1 0 32 15,-1 1 1-15,0 3-4 16,2 1-24-16,1 4-51 16,3 3-22-1,9 6-41-15,6 4-9 0,12 2-2 16,13 0 6-16,27-5 5 16,21-4-2-16,21-9-5 15,13-5-6-15,25-11-8 16,-5-7-2-16,27-11 0 15</inkml:trace>
  <inkml:trace contextRef="#ctx0" brushRef="#br0" timeOffset="-123218.33">8228 5703 212 0,'-15'0'6'0,"2"-1"0"15,1-5-3-15,3-1 80 16,0 0 32-16,2 2 43 16,1 3 11-16,1 6-56 15,1 3-19-15,1 4-24 16,1 1-1-16,5-1 8 15,4-4 8-15,16-1 22 0,9-1 7 16,18-3-15-16,9 4-20 16,22-7-36-16,13 3-21 0,8 0-20 15,2-2-52 1,3 2 32-16</inkml:trace>
  <inkml:trace contextRef="#ctx0" brushRef="#br0" timeOffset="-122234.86">7239 14972 644 0,'-26'17'64'0,"0"-2"37"16,1-3-39-16,5-6-53 16,5-3-6-16,5-3-3 15,4-3 0-15,6-3 7 16,4 1 16-16,5 2 40 0,4 1 17 16,11 3 29-16,6 1-2 15,11 2-23-15,4-3-13 16,0-3-32-1,0-3-12-15,-3-4-14 0,-2 0-4 16,-1 0-2-16,-1 2 0 16,-9 0 7-16,-2 1-39 0,-7 1-96 15,-4-1-77-15,-9-2 82 16</inkml:trace>
  <inkml:trace contextRef="#ctx0" brushRef="#br0" timeOffset="-121885.78">7493 14782 1113 0,'-4'0'90'0,"3"-2"50"16,1-1-35-16,5 0-46 16,-2 2-1-16,3 2 4 15,1 3-5-15,3 6-19 0,2 1-10 16,9 5-20-16,4 1-3 15,7 1 0-15,1 3 1 16,0 1 3-16,-6 2 0 16,-4-1 0-16,-3-2 4 15,-4-2 12-15,0-2 3 16,-7-4 7-16,-2-2-2 16,-7-2-5-16,-2 0-3 0,-7 3-6 31,-7 0-3-31,-10 2-8 0,-7 1-1 0,-19-1-59 15,-2-3-49-15,-5-6-271 16,3-3 218-16</inkml:trace>
  <inkml:trace contextRef="#ctx0" brushRef="#br0" timeOffset="-79437.17">19523 1057 315 0,'3'0'69'0,"0"1"53"0,-1-1 27 16,2 0 1-16,1-1 7 15,3 0-2-15,-2 1-46 16,3 3-20-16,-1 8-38 16,-1 4-16-16,0 13-14 15,-2 3 2-15,1 8 2 16,1 2 0-16,0 2-10 16,-3-2-4-16,-2-5-1 15,-2-2 1-15,-2-7 0 16,-2-3-1-16,-2-6-3 0,0-2 0 15,2-6 0-15,-1-3 3 16,2-7 7-16,2-7 2 16,1-8 2-1,3-5-3-15,6-3-7 0,5-1 5 16,3 4 11-16,1 5 5 16,1 8 3-16,-2 4-8 0,2 6-15 15,2 3-6 1,4 2-3-16,0 0 3 0,-3-2-5 15,-2 3 0-15,-8 1 0 16,-4 1-1-16,-11 2 3 16,-6 0 4-16,-18 1 0 15,-5 0-1-15,-4-2-3 16,-3-1-12-16,8-6-38 16,6-3-28-16,10-7-99 15,4-3-92-15,12-6 151 16</inkml:trace>
  <inkml:trace contextRef="#ctx0" brushRef="#br0" timeOffset="-78739.93">19912 1378 922 0,'-4'16'25'0,"3"-3"-3"16,3-2 28-16,5-7 25 15,5-3 4-15,5-5-2 16,2-5-34-16,5-4-24 16,1 0-5-16,-4-2-9 15,0 2-1-15,-6 2 0 16,-6-1 1-16,-6 3 4 16,-4 0 2-1,-9 1 0-15,-4 2-1 0,-4 5-2 16,-4 2-3-16,3 9-3 15,1 2 0-15,4 3-2 32,4 4-2-32,6 2-1 0,4 1 1 15,8-1 1-15,5-2 1 0,8-2 0 16,2 0 0-16,8-3 3 0,6-4 0 16,9-7 2-16,7-4 1 15,0-7 1-15,-2-5 2 16,-10-5 15-16,-7-2 10 15,-5 0 13 1,-7 1 6-16,-11 1 6 16,-6 2-2-16,-9 4-4 15,-6 2-6-15,-6 7-21 16,0 2-9-16,-2 3-12 16,2 2-3-16,2 4-5 15,1 0-2-15,7 3-2 16,-1 3 0-16,6 0 4 0,-3 2 1 0,1 3 4 31,3 4 1-31,-1 5-3 16,1 5-2-16,-4 9-5 15,-4 2 1-15,-3 5 4 0,-7-3 2 16,3-7 1-16,3-2 2 16,7-14 0-16,4-3 0 15,3-11 1-15,5-4 1 16,3-7 4-16,7-3 3 15,6-9 6-15,2-6 0 16,11-12-4-16,7-9 0 16,10-6-8-16,7-3-1 15,5 4-106-15,-9 4-251 0,-12 7 218 16</inkml:trace>
  <inkml:trace contextRef="#ctx0" brushRef="#br0" timeOffset="-77001.86">19459 1887 866 0,'5'0'79'0,"-3"3"43"16,-2-1-2-1,-4 1 6-15,-3 0-12 0,6 0 12 16,-4 0-24-16,3 1-34 16,2 2-6-16,-1 5-27 15,-2 6-8-15,2 9-10 16,0 4-8-16,0 7-4 15,0 3-3 1,-6 2 1-16,6 1-1 16,-11-6 0-16,6-3 2 15,-2-10 0-15,-1-5 2 16,10-6-2-16,-4-4 1 16,9-6-2-16,2-2-1 15,-3-2 0-15,8-3 1 0,-1-2 1 16,1-1 2-16,7 2-1 15,1-2-2-15,8 1-3 16,0 1-2-16,7 0-3 16,9 3-1-16,13-1 1 15,8 3-1-15,-1-1 5 16,1 1 0-16,-1 1 1 16,3 1-1-16,18 2 1 15,1 1-1-15,-5 0 1 16,0 2 1-16,-11 0 1 15,3 0-1-15,7 1 1 16,-2 0 0-16,-7-1 2 0,-5-3 15 16,-9-4 7-16,-3-2 1 15,7-4 1-15,1-3-14 16,-9 1-12-16,-1-2 0 16,-14 0-3-16,-7 3-1 15,-3 3 6-15,-3 1 0 16,-8 3 2-16,-3 2-1 0,-3 0-2 15,-3 1 1-15,-4 0 1 16,-5-3 1-16,1 0 3 16,3-3 0-16,-2-3 1 15,-1-2 0-15,1-4 0 16,0 0 0-16,-1-4 0 16,-1-3 1-16,-1-7 0 15,-1-4 1-15,0-9-2 16,-1-5-3-16,2-7-4 15,0-2-2-15,2 5-1 0,2 4-1 16,-1 12 1-16,0 8-2 16,-2 7-1-1,0 6 1-15,-2 2-2 0,1 3 2 16,0 3 2-16,-1-2-1 16,1 1 1-16,-1 1 0 15,0 0-1-15,-1 1-1 16,-3 2-2-1,-3-1 1-15,-2 2 2 0,-1 0 1 0,-1-1 1 16,0 1 1-16,-3-1-2 16,-5 0 1-16,-2 1-1 15,-2-1 1-15,-3-1 1 16,-4 1 1 0,-4-1 0-16,-3-1-1 0,-4 1-1 15,2-2-1-15,2 1 0 16,5-1 0-16,4 2 0 15,1 0-1 1,0 2-1-16,2 0 0 16,-2 4-1-16,2 0 1 15,-1 1 2-15,-5 1-1 0,-4-3 1 0,2 0 3 16,1-4-1 0,3 0 1-16,5-2-2 0,-5-1-1 15,1 3-1-15,0 1-2 16,-2 3 0-1,2 2 0-15,-9 1 0 0,-5 0 2 16,-10-1 0-16,-2-1 1 0,3-1 0 31,2-1 0-31,7-1 0 0,0-2-1 0,2-4-12 32,-4-3-6-32,-13-4-2 15,-3 2-1-15,0 3 8 0,7 2 3 0,10 7-3 16,5 1-11-16,4 2-12 31,7-1-5-31,4 1-37 16,4-1-29-16,7-4-124 15,2 2 127-15</inkml:trace>
  <inkml:trace contextRef="#ctx0" brushRef="#br0" timeOffset="-75958.46">19830 2535 637 0,'7'2'121'0,"2"1"115"0,0 1-102 0,1-1-2 16,-5 0-24-16,-4-1 8 0,-1 0-1 31,-1-1-26-31,-1 1 1 16,-1 3-18-16,-3 1-15 15,-6 6-23-15,-7 1-9 0,-10 4-3 16,-11 4 3 0,-9 5 6-16,-1 3 3 15,-6 6-7-15,2 2-5 0,-4 3-13 16,-7 3-7-16,-11 3 0 15,-5 3 0-15,-3-3 7 16,4-4 5-16,21-3-7 16,6-3-1-16,4-7 1 15,3-1-6-15,3-12 1 16,6-3-10-16,15-6-37 16,9-1-30-16,6-4-107 15,3 1-86-15,4-3 145 16</inkml:trace>
  <inkml:trace contextRef="#ctx0" brushRef="#br0" timeOffset="-75619.26">18742 3013 894 0,'2'3'86'0,"1"0"74"15,-2 3-41 1,-2 2 29-16,-4 2-22 0,-3 5-13 16,-2 3-22-16,-5 6-44 15,-3 2-13-15,-2 6-22 16,-1 2-4-16,0 2-5 16,2 1 1-16,5 2-2 15,2-5 0-15,8-5-1 16,7-2 0-16,7-7 5 15,5-5 2-15,10-6 5 16,3-6-1 0,14-7-3-16,8-3-4 0,23-9-38 15,0-2-54-15,2-5 51 0</inkml:trace>
  <inkml:trace contextRef="#ctx0" brushRef="#br0" timeOffset="-74939.96">20827 2590 865 0,'0'-1'90'0,"0"-3"69"0,0 0 8 0,0 3-37 15,1-1-12-15,-1 4-30 16,3 1-19-16,3 6-19 16,3 6-11-16,8 11-19 15,7 6-6-15,12 9-8 32,12 4-1-32,22 8 5 0,3 4 5 0,5 4 4 15,3-1 17-15,7-2 29 16,-1-3 4-1,2-4 6-15,-7-3-17 16,-16-7-29-16,-1-4-8 16,-4-1-9-16,-1-5-2 15,-10-6-2-15,-9-2-1 16,-11-4-16-16,-9-5-26 16,-6-5-66-16,-5-3-42 0,-2-7-150 15,-1 0-137-15,5-11 245 16</inkml:trace>
  <inkml:trace contextRef="#ctx0" brushRef="#br0" timeOffset="-74627.07">22121 3325 1174 0,'-8'2'66'0,"2"-1"46"15,2-1-32-15,3-2 46 16,-2-3 8-16,3-1-2 15,3 0-29-15,2 1-56 0,2 3-20 16,1 4-15-16,0 3-2 16,1 8-3-16,-1 2 2 15,3 6-3-15,-1 3 1 16,4 3-3-16,0 1 0 16,3 1 0-16,-1-3-2 15,-3-1 1-15,-2-1 0 0,-9-2 3 16,-3 3 1-16,-15-5 4 15,-8-1-1-15,-17-2-9 16,-8-1-1-16,-26-3-52 16,-12-2-62-16,-12-3-245 15,-4-2 209-15</inkml:trace>
  <inkml:trace contextRef="#ctx0" brushRef="#br0" timeOffset="-70740.17">18296 2420 435 0,'3'1'56'0,"2"1"65"0,-2-1-7 16,2 0 5-16,-1-1 21 15,1-2-10-15,0-4-39 16,0-1-19-16,1-2-27 15,-5 0-6 1,-1 0 3-16,-1 1 3 0,-6 0 2 16,-2 1 2-16,-4 1-9 15,-4 0-9-15,-2 1-15 16,1 0-6-16,1 0-8 16,1 2-2-16,2 3-1 15,1 0-3-15,-1 5-2 16,5 0 0-16,-3 3-2 15,5 2 0-15,3 3 1 16,1 1 1-16,6 2 0 16,-1-1 1-16,9 3-1 0,1 0 0 15,7 2 2-15,3 4 2 16,-3 1 1 0,3 2 1-16,-2-1 0 0,-2 1 1 15,-4 2 0-15,-3-1 1 16,-7 1 1-1,-4-2 0-15,-7-2 1 0,-4-2 0 16,-5-2 1-16,-2-3 0 0,0-5 2 16,1-5 1-1,3-8 1-15,0-2-1 16,5-11 4-16,3-2 0 0,4-8 0 16,3-5-1-16,3-8-3 15,2-1-2-15,6-4-2 16,0 1 0-16,5 2 2 15,3-1 3-15,2 7 0 16,3 1-1 0,2 5-5-16,-2 4-3 15,1 5 0-15,-3 3 0 16,-6 7-1-16,-1 3-1 0,-7 5-2 0,-6 3 2 31,-2 7 1-31,-9 2 2 0,-2 6 0 0,-1 2 0 16,-1 4-1-1,7 1 0-15,3-1-2 16,5 2 1-16,13-6-2 16,6-4 2-16,9-4 1 15,0-7 0-15,0-4 8 16,-6-4 5-16,-1-8 14 16,-6-3 5-16,-1-2 12 15,-1-1 6-15,-9-4 2 16,-2 2-1-16,-9-1-13 15,-5 1-11-15,-7 4-16 16,-5-4-5-16,-3 3-6 16,-3 1-8-16,3 2-31 15,5 2-22-15,7 5-103 0,11 4-118 16,6 0 162-16</inkml:trace>
  <inkml:trace contextRef="#ctx0" brushRef="#br0" timeOffset="-70525.16">18735 2316 1542 0,'-3'6'36'0,"0"-1"-28"16,1 0-4-16,1-4 4 15,2-1 0-15,3-6 3 16,0-1-39-16,0-2 22 16</inkml:trace>
  <inkml:trace contextRef="#ctx0" brushRef="#br0" timeOffset="-70240.35">18974 1979 1409 0,'2'6'50'0,"-2"5"6"16,0 7-16-16,-5 5 13 0,-1 10-1 15,-3 3-4-15,-5 11-28 16,2 1-10-16,-13 5-5 15,0 1 0-15,-6 4 0 16,4 2-16-16,5 0-14 16,5-1-14-16,8-9-68 15,4-7-60-15,5-12 94 16</inkml:trace>
  <inkml:trace contextRef="#ctx0" brushRef="#br0" timeOffset="-70041.61">19032 2325 1712 0,'-4'13'51'16,"3"-1"3"-16,8-1-54 0,3-7 6 15,4-3 0-15,4-7-60 16,1-5-127-16,5-2 111 15</inkml:trace>
  <inkml:trace contextRef="#ctx0" brushRef="#br0" timeOffset="-69041.56">21383 2560 471 0,'4'-3'68'0,"-1"1"76"16,1-1 27-16,-3-2-35 0,2 0-9 15,3-4-36-15,3 2-23 16,8-2-16-16,1 0-11 16,6 1-24-16,3 1-9 0,1 2-7 15,-2 2-1-15,-3 4 0 16,-7 4 0 0,-7 5-2-16,-1 2 2 15,-8 6 2-15,-4 1 1 16,-5 0 4-16,-3-1-2 15,-5 5 0-15,-4-1 1 0,-2-1-1 16,2 2 0-16,5-6-1 16,6 0 1-16,10-2 7 15,4-2 9-15,14-3 17 16,4-1 5-16,5-5-4 0,3-2-8 16,-3-4-15-16,2-3-6 15,-3-3-9 1,-1-1-47-16,-2-2-283 0,-5 0 225 15</inkml:trace>
  <inkml:trace contextRef="#ctx0" brushRef="#br0" timeOffset="-68545.93">21772 2531 504 0,'-4'-1'64'0,"3"0"74"16,-1 0 20-1,2 1-27-15,0 0-5 16,0 3-44-16,0 1-25 16,-1 9-19-16,-1-1-10 15,0 6-12-15,1 2-3 16,3 0 2-16,2 5 3 16,5-5 16-16,5-2 2 15,5-5 14-15,2-3 2 0,8-6-7 16,1-4 4-16,1-8-8 15,-1-3 5-15,-5-6 4 16,-1-3 5-16,-8-2 1 16,-7-4-5-16,-11 0-11 15,-6 2-13-15,-18-1-24 16,-7 3-11-16,-13 9-7 16,-6 4-1-16,4 7 3 15,8 3-20-15,14 0-62 16,9 0-41-16,9-1-216 15,7-2 204-15</inkml:trace>
  <inkml:trace contextRef="#ctx0" brushRef="#br0" timeOffset="-68321.14">22155 2281 1751 0,'-3'10'41'0,"2"-3"-37"15,-2-2 33-15,3-5 13 16,0-3 0-16,3-6 1 16,0-2-44-16,3-3-122 15,1 0-153-15,-1 1 150 16</inkml:trace>
  <inkml:trace contextRef="#ctx0" brushRef="#br0" timeOffset="-68058.81">22443 1921 1403 0,'-4'34'72'0,"-9"4"20"16,1 6 11-16,-10 8-42 15,-5-2-9-15,3 2-26 16,1-4-13-16,5-5-6 16,2-4-2-16,6-1-4 15,-4-3-51-15,4-1-185 16,1 0 156-16</inkml:trace>
  <inkml:trace contextRef="#ctx0" brushRef="#br0" timeOffset="-67865.58">22510 2363 1575 0,'-9'14'-85'16,"6"-1"-131"-16,9-11-126 0,11-4 132 0</inkml:trace>
  <inkml:trace contextRef="#ctx0" brushRef="#br0" timeOffset="-54511.98">21008 607 270 0,'-3'4'80'0,"-1"0"85"15,0-1-28-15,0 2-12 16,3-3-7-16,0-3-12 16,3 1-21-16,5-4-37 15,1-5-13-15,4 2-15 16,1 1-4-16,4-1 6 16,0 7 4-16,2 0 14 15,-2 0 10-15,3 1 1 0,3 3-1 16,-2-4-8-1,4 5-8-15,-3 1-7 16,0-4-2-16,-2 10-3 0,-2-4-1 16,3 5 1-16,-2 1 0 15,5 7-1-15,-3 2-2 16,-1 4-8-16,-2 0-1 16,0 1-7-16,0 1 0 0,-1-2 0 15,-4 3-1-15,-4-2 0 16,0 1 2-16,-5 2 1 15,-4-1 0-15,-6 6 3 16,-9 2-1-16,-4 2 1 16,-1 1-1-16,-1 0-1 15,4-1-1-15,0-4 9 16,4-4 6-16,2-4 4 16,-1-2 1-16,2-3-8 15,-2 1-5-15,-1-3-3 16,1-3 0-16,-4 1-2 0,-2-1-1 15,-3 5-2-15,0 1-1 16,-1 2-2-16,0 2-1 16,3 1 0-16,-5 0 1 15,6-1-1-15,3 2 0 16,0-6 0 0,5-1 1-16,-2-3 1 0,3-3 0 15,2-2 0-15,1-2 0 16,3-3-1-16,0-2 0 0,3-1 1 15,0-6-1-15,0-1 0 32,-5 1-18-32,4-2-59 0,-3-4-67 0,0 0 71 15</inkml:trace>
  <inkml:trace contextRef="#ctx0" brushRef="#br0" timeOffset="-54113.34">20864 1768 362 0,'5'2'73'16,"-1"-2"56"-16,2 0-14 0,0 0-18 16,-1-1 1-16,0 2 20 15,-2 3-6-15,-3 4-28 16,1 4-19-16,1 6-37 16,-1 3-5-16,4 1 12 15,1 3 1-15,6-3 23 31,0-2-3-31,5-4-6 16,2-4 2-16,1-4-22 0,4-4-1 16,-2-5-14-1,0-4-3-15,-3-9-34 0,0-2-79 16,2-3 62-16</inkml:trace>
  <inkml:trace contextRef="#ctx0" brushRef="#br0" timeOffset="-51546.19">20376 439 266 0,'-8'6'50'15,"3"5"56"-15,1-4 5 0,-2 0 11 0,4 7-4 16,1-5-15-16,-3 0-36 16,4 2-46-16,-1-1-8 15,2 2-8-15,6 1-1 16,2-5-1-1,5 0 0-15,2-4 2 16,2-4 0-16,2-2 6 0,0-3 13 0,-4-3 26 16,-3 1 13-1,-9-3 19 1,-4-1-1-16,-9 0-15 0,-7 1-13 0,-2-2-25 31,-3 3-13-31,2 3-15 0,3 3-1 16,2 1-90-16,4 3-132 0,10-1 131 15</inkml:trace>
  <inkml:trace contextRef="#ctx0" brushRef="#br0" timeOffset="-51271.58">20694 499 938 0,'-4'17'40'0,"-1"2"34"15,0 2 15-15,-3 6-6 16,-1 2 6-16,1 9-38 16,2-4-16-16,4 4-16 15,1-2-7-15,-2-9-9 16,3 5-1-16,0-16-20 15,-2-3-28-15,1-8-94 16,-1-4-58-16,-4-6-125 16,1-3 159-16</inkml:trace>
  <inkml:trace contextRef="#ctx0" brushRef="#br0" timeOffset="-51024.8">20641 569 245 0,'6'-36'115'0,"1"3"138"0,-1 6-1 16,2 9-46-16,1 3-28 15,-2 10-59-15,7-4-19 16,1 5-26-16,0 4-5 16,5-1-9-16,-1 4-11 15,-2-2-18-15,-2 11-8 16,-7-1-14-16,-2 3-3 0,-6 3 1 16,-5-7 0-16,-5 1 2 15,-9-3-17 1,-4 4-62-16,-4-6-32 0,-2-4-94 15,9 2-84-15,5-6 168 16</inkml:trace>
  <inkml:trace contextRef="#ctx0" brushRef="#br0" timeOffset="-50771.93">20952 139 950 0,'0'7'106'0,"0"1"71"15,-1 9-53-15,-1 5 12 16,0 9-48-16,2 6-11 0,-1 3-54 16,1 1-12-16,2-3-6 15,1 0 0-15,-2-2 0 16,0-2 2-16,-1-4-61 15,1-4-50 1,-1-6-213-16,-1-5 173 16</inkml:trace>
  <inkml:trace contextRef="#ctx0" brushRef="#br0" timeOffset="-50524.12">20852 313 789 0,'5'-7'128'0,"1"0"59"15,0 5 7-15,-3-3-31 16,-1 6-69-16,1-3-26 16,1 0-53-16,3 3-8 15,7-4-5-15,2 3-2 16,10-2-17-1,3-3-37-15,8 2-208 0,-2 3 168 0</inkml:trace>
  <inkml:trace contextRef="#ctx0" brushRef="#br0" timeOffset="-49916.51">21261 337 889 0,'3'1'77'0,"0"2"17"0,3 8 18 16,-3 7-11-16,1 1-20 15,-4 5-5-15,-1 8-36 16,-4-8-5-16,-2 4-18 16,0-4-6-16,-2-4-3 15,0-2 0-15,1-7 1 16,2-2 0-16,2-4-2 15,4-5 0-15,2-4-1 16,3-3-1-16,-2-8 0 16,3-2-1-16,1-9 0 15,1-7 0-15,0 2-1 16,0-9-1-16,4 10-1 16,2-1 0-16,2 2 4 0,2 10 8 15,-4 0 15 1,-4 10 7-16,-1 4 2 15,-1 6-4-15,-1 11-11 0,-3 0-7 16,4 11-5-16,-1 3-1 16,3 5 2-16,1 5 0 15,-4 1-1-15,0-4-1 16,-1 0-3-16,-3-1 0 16,1-5 0-16,0 0 1 0,0-4-1 15,2-6-3-15,0-7-61 16,-1-4-55-16,1-9-209 15,-1-4 178-15</inkml:trace>
  <inkml:trace contextRef="#ctx0" brushRef="#br0" timeOffset="-49699.76">21282 433 565 0,'-6'-2'86'0,"1"-2"72"0,1 0 25 16,5-1-23-16,4 5-21 16,10 0-38-1,3 2-30-15,9 2-22 0,1-5-20 16,-1 3-18-16,-1-1 1 16,2 1-89-16,-4 2-155 15,-3-1 141-15</inkml:trace>
  <inkml:trace contextRef="#ctx0" brushRef="#br0" timeOffset="-49387.42">21719 497 404 0,'0'4'74'15,"-1"-2"61"-15,3 0-46 0,3-2 21 16,3-4-12-16,5 2-1 15,6 2-35-15,4 0-20 16,5 1-28-16,3 1-72 0,1 0 42 16</inkml:trace>
  <inkml:trace contextRef="#ctx0" brushRef="#br0" timeOffset="-48609.73">22222 462 490 0,'-2'2'31'0,"0"1"30"16,1 3 25-16,1 5 20 15,1 0-6-15,3 6-23 16,1 0-26-16,3-1-23 16,0-2-8-16,1-3-6 15,1-4 2-15,4-4 6 16,-1-2 0-16,5-6 1 16,-1-2 0-16,1-5 12 15,0-3 1-15,-2 1 16 16,-5-3 6-16,-6 2-4 0,1 5 4 15,-7 4-1-15,1 5-8 16,-3 3-14-16,0 3-10 16,-1 5-20-16,3 4-3 15,5-4-1-15,0 5 1 16,12-6 1-16,-3-3 1 0,5-1 0 16,-3-2 0-16,-5-2 1 15,0-1 0-15,-1-1 2 16,0-2 1-16,2-3 2 15,0-1 6-15,0-5 9 16,0-2 2-16,2 1 3 16,-1 4 2-16,-2 5-3 15,-1 4-4-15,0 5-9 16,-2 0-7-16,1 2-9 16,0 2 2-16,0 3 4 15,2 2 2-15,-1 3-1 16,3-3 1-16,-9 1-3 15,-1-1 0-15,-6-2 1 16,-3 0 1-16,-2-4-1 16,0-3-9-16,0-3-50 0,-2-1-34 15,0-3-115-15,0-1-115 16,4-1 180-16</inkml:trace>
  <inkml:trace contextRef="#ctx0" brushRef="#br0" timeOffset="-48261.25">22797 541 618 0,'13'7'61'16,"1"-2"40"-16,5-2 40 15,-3-5-17-15,0-4 2 16,2 1-29-16,-3-5-44 15,-3-2-9-15,-4-1-17 16,-4-5-4-16,-5 1-1 0,-1 7 3 16,-7 0 1-16,0 3-1 15,-10 5-1 1,-6 1-7 0,-5 5-9-16,-2 10-2 0,5 2-6 0,6 3-1 15,13 3 0-15,8-5 1 16,12 2 2-1,8-3 2-15,8-6 0 16,-1-4-10-16,6-4-71 0,-1-1-74 0,-1-2 79 16</inkml:trace>
  <inkml:trace contextRef="#ctx0" brushRef="#br0" timeOffset="-48033.58">23319 301 712 0,'-24'2'75'0,"3"0"102"31,0 0-88-31,-4 10 53 0,0-12-5 0,0 18-4 16,2-2-33-16,6 7-54 16,0 14-16-16,9-1-25 0,0-1-2 31,4-2-1-31,2-2 0 0,0-4-65 15,-3 0-73 1,1 0 76-16</inkml:trace>
  <inkml:trace contextRef="#ctx0" brushRef="#br0" timeOffset="-47424.9">23073 519 788 0,'13'-2'86'0,"0"0"57"16,3 0 14-16,4-1-43 15,4 0-19-15,8-1-32 16,2 2-23-16,-2 0-19 16,-3 1-6-16,-6 1-10 0,-5-2-3 15,-8 2-3 1,-3 4-3-16,-8 7-2 0,-4 5 2 15,-5 4 2-15,6-1 2 16,2-1 1-16,2-1 2 16,8-4 1-16,1-3 2 15,3-8 1-15,2-2 1 16,2-5 1-16,-2-5-1 16,3-4-1-16,-2 2 0 0,-3-2 0 15,-1 4 1-15,-3 8-4 16,-3 0-1-16,-5 7-2 15,-2 3-2-15,1 0 1 16,2-2 3-16,6 1 0 16,4-1 1-16,3-2 1 15,2 1 0-15,0-9 0 16,2 0 0-16,1-3 0 16,2-3 1-16,3 0 2 15,2-7 3-15,2-5 12 16,-1-2 3-16,0-11 0 15,-4 1 0-15,-6-9-2 0,-1 12 5 16,-11 17 34-16,-1 4 0 16,-12 21-14-1,-5-4-10-15,-5 16-37 16,-1-1-2-16,2 12 0 0,2 0 1 0,10-6-1 16,4 8 1-16,8-7-10 15,8-3-42-15,5 1-199 16,2 1-248-16,13-11 267 15</inkml:trace>
  <inkml:trace contextRef="#ctx0" brushRef="#br0" timeOffset="-47064.93">24164 493 602 0,'-11'2'137'0,"3"-2"115"0,-3 0-42 16,3 0-34-16,8-5-32 15,-2 5-20-15,2 3-38 16,0 3-15-16,-8 7-26 16,0 1-15-16,-1 0-18 15,-4 6-5-15,6-2-4 16,-2 1 0-16,6-2-10 31,5-3-28-31,10-3-111 16,1-4-87-16,9-1 116 15</inkml:trace>
  <inkml:trace contextRef="#ctx0" brushRef="#br0" timeOffset="-46717.63">24326 476 632 0,'-11'1'132'0,"-1"-1"140"16,2 7-143-16,2 1 2 0,0 1-37 15,4 3 6-15,-2 2-41 16,5 0-11-16,2-1-12 16,4 0-7-16,4-4-10 15,3 3-4-15,4-3-1 16,5-1 0-16,-1-4-1 16,1-11-1-16,-4 3 3 15,-5-3 4-15,-1-3 7 16,-5 2 1-16,-3-9-3 15,-3-2-6-15,-5-2-12 16,-2 2-4-16,-3 6-4 16,-3 0-2-16,-1 5-2 15,0 3-25-15,4 1-38 0,3 1-23 16,5-1-78-16,2 1-51 16,7 0 127-16</inkml:trace>
  <inkml:trace contextRef="#ctx0" brushRef="#br0" timeOffset="-46416.52">24522 445 497 0,'2'11'53'0,"-3"-1"85"16,1 1 16-16,3-1-46 16,-1 1 3-16,7-2-37 15,0-2-8 1,10-2 3-16,-2 1-1 0,3-2-24 15,-2 0-5-15,-5-4 17 16,0-2 11-16,-7-3 30 16,-3-1 10-16,-4-4-14 0,-6-1-12 15,-4-8-37-15,0 2-15 16,-6 3-22 0,1-11-5-16,-7 16-5 0,1-10-2 15,5 8-28-15,1 10-35 16,7-5-93-1,2 7-101-15,8 0 141 16</inkml:trace>
  <inkml:trace contextRef="#ctx0" brushRef="#br0" timeOffset="-46259.51">24765 300 926 0,'-7'1'46'0,"-1"1"-3"0,3-3 3 16,3 3-22-16,2-7 6 16,6-3-53-16,0-2 22 15</inkml:trace>
  <inkml:trace contextRef="#ctx0" brushRef="#br0" timeOffset="-46024.76">24993 192 879 0,'-27'34'85'0,"0"9"65"15,0-3 19-15,3 1-95 16,3-4-3-16,4-10-47 15,0 0-10-15,2-2-16 16,1-3-62-16,3-1 43 16</inkml:trace>
  <inkml:trace contextRef="#ctx0" brushRef="#br0" timeOffset="-45832.74">24998 413 925 0,'-15'2'163'15,"2"6"218"-15,5 1-312 16,9-5-7-16,3-4-35 16,12-1-18-16,0-8-46 0,5 8 22 15</inkml:trace>
  <inkml:trace contextRef="#ctx0" brushRef="#br0" timeOffset="-15572.31">17255 3732 261 0,'1'7'77'0,"-2"0"76"15,-2 0 7-15,-4 0-5 16,-2 0-9-16,4-1-12 0,1 0-5 15,-5 0-27 1,1 0-14-16,2 3-32 0,0 1-16 16,4 2-21-1,2 1-7-15,4 2-5 0,0 3-1 16,6 1-1-16,-2-1-2 16,8-3 11-16,5-2 4 15,2-8 27-15,1-3 13 16,-5-8 7-16,-7-5 0 0,-2-5-12 15,-4-3-2-15,-5-4-3 16,1-2 4-16,-7 3-7 16,-1 2-11-16,-9 3-16 15,-1 2-9-15,-4 4-9 16,-6 5-4-16,1 7-22 16,-4 5-24-16,4 8-69 15,3 0-62-15,16 2 96 16</inkml:trace>
  <inkml:trace contextRef="#ctx0" brushRef="#br0" timeOffset="-15123.14">17499 3817 814 0,'13'7'132'0,"-6"4"184"0,0 4-172 16,-7 7 24-16,-3 4-39 15,0 4-45-15,1 4-22 16,2 3-42-16,-2 0-4 16,2 2-9-16,0-4-4 0,1-3-34 15,1-1-19-15,-2-7-28 16,0-4-18-16,-3-11 2 16,-1-6 14-16,-2-11 27 15,-1-8 18-15,2-10 33 16,1-5 3-16,0-10 32 15,4-3 11-15,1-10 34 16,2-3 19-16,7 6 3 16,5 3 5-1,7 20-7-15,0 9-7 0,-1 14-18 16,-4 6-14-16,-4 9-24 16,2 3-11-16,-2 4-12 15,-5 1-3-15,1 1-1 16,-5-1-2-16,-4 0 0 15,-4-3-2-15,-15 1-46 16,-7 2-36-16,-3-5-124 16,-2-2-113-16,9-8 176 0</inkml:trace>
  <inkml:trace contextRef="#ctx0" brushRef="#br0" timeOffset="-14918.75">17761 3587 1078 0,'8'-3'122'0,"-3"4"87"16,-2 6-18-16,-3 11-11 16,0 4-33-16,-2 9-32 15,1 6-29-15,-1 8-45 16,0 6-14-16,-1 3-20 16,1 1-9-1,2-8-73-15,0-3-59 0,4-11-221 16,1-4 193-16</inkml:trace>
  <inkml:trace contextRef="#ctx0" brushRef="#br0" timeOffset="-14729.46">17737 3873 766 0,'9'1'171'16,"1"1"232"-16,3 2-190 0,0-3-14 15,2-1-58 1,5-5-73 0,0-6-28-16,0-4-41 15,1 1-46-15,1 0-226 0,-1 1 181 0</inkml:trace>
  <inkml:trace contextRef="#ctx0" brushRef="#br0" timeOffset="-14524.77">18091 3816 1106 0,'-1'18'116'0,"0"5"68"0,-3 4 16 0,2 4-85 0,-2 2-34 16,1-1-55-16,2-1-15 15,0-3-23-15,1-1-46 16,0-7-182-1,0-2 150-15</inkml:trace>
  <inkml:trace contextRef="#ctx0" brushRef="#br0" timeOffset="-14117.15">18068 3861 876 0,'-2'-35'164'0,"1"5"91"0,6 13-15 16,4 3-16-16,2 5-68 15,3 3-22-15,-1 6-44 16,1 3-15-16,2 7-28 16,-5 1-14-16,3 2-21 15,-3 1-3-15,-4-1-4 16,1 2 0-16,-8-2 1 16,0 0 1-16,-7-1 1 15,-4-4-3-15,-5-5-10 16,0 0-6-16,1-3-4 15,5-3 1-15,5 3 3 16,5 0 2-16,5 1 0 16,1 3 1-16,5 4 3 15,2 4 1 1,1 1 5-16,1 4 3 16,4 0 7-16,-5 1 0 15,0-2 1-15,-4-1-3 16,-6 0-4-16,-1 0 2 15,-9-1 1-15,-2 0 0 16,-9-2-12-16,-6-2-16 0,-5-2-52 16,-4-3-43-16,-9-5-146 15,3-5-197-15,-3-6 260 16</inkml:trace>
  <inkml:trace contextRef="#ctx0" brushRef="#br0" timeOffset="-12843.13">18429 3657 295 0,'-1'-11'96'16,"0"3"82"-16,1 2-28 15,2 3-3-15,-2 2-7 16,1 1 7-16,0 2-13 16,-3 2-11-16,1 5-21 0,0 2-18 15,-4 5-28-15,4 2-13 16,-1 4-23-16,2 4-7 15,-1 2-8-15,-2 1-1 16,3-3-1-16,1-2-1 16,3-5 0-16,3-7-1 15,2-2 0-15,2-4-1 0,5-3 0 16,5-2 1 0,-4-3 0-16,0 0 0 0,0-1-1 15,-2 1 1-15,4 2-1 16,3-1-1-16,-1 4-1 15,2 1 1-15,7 1 0 16,0 3 0-16,8-3 0 16,7 0-1-16,11 2 1 15,0-1 0-15,-1 5 1 16,-5-1 1-16,-16 0 1 16,-2-2 0-16,-11-2 1 15,-4 0 1-15,-5 0 1 16,-5-1 0-16,-7-1 2 15,0-2 0-15,-5 1-1 16,-1-3 0-16,2-4-2 16,0-1-2-16,6-5-2 0,-1 0 0 15,3-4 1-15,0-3 0 16,1-5 3-16,0-4 0 16,1-5 0-16,-2-3 0 15,2-1-1-15,1 1 0 16,0 3 0-16,-1 4 0 15,2 7 4-15,-1 2 0 0,-1 9 0 16,-3 3 2-16,-3 6 0 16,-3-2 1-16,-2 5 10 31,-2 0 5-31,1 0 9 0,-2 1 1 0,-3-2 1 16,-3-1-1-16,-6-1-6 15,-2-1-4-15,-9-2-9 16,-2-1-6-16,-11-2-5 15,-11-2-2-15,-9 1-3 16,-8-1-3-16,7 2-18 16,2 0-15-16,7 2-16 15,-3 0-11-15,2 1-15 16,7 2-10-16,13 1-112 16,11 0-154-16,19 3 204 0</inkml:trace>
  <inkml:trace contextRef="#ctx0" brushRef="#br0" timeOffset="10913.77">21680 4017 475 0,'4'1'152'0,"-1"0"120"15,1 0-76-15,1 2-49 16,-2 1-78-16,-1 1-30 0,2 2-30 16,-1 1-3-16,0 1-3 15,2 2 0-15,-2-3-4 16,2 0 21-16,-1-3 27 16,0-3 19-16,-2-2 46 15,1-3-6-15,0-3-12 31,1-1-15-31,-3-2-38 0,-1-1-13 0,-4-3-15 32,-3-1-4-32,-3-1-4 15,-1-1-2-15,-2 1-3 16,3 4-3-16,-1 2-44 16,4 2-53-16,7 7-169 0,2-3-142 15,10 8 215 1</inkml:trace>
  <inkml:trace contextRef="#ctx0" brushRef="#br0" timeOffset="11321.87">21876 4016 855 0,'20'11'152'16,"-3"2"107"-16,-3 3-72 16,0 0-118-16,-2 2-30 0,-1 3-9 15,-1 3-8-15,-3 8-5 16,2 3-2-16,-9 6-9 15,1 1-1-15,-6-3-2 16,-1-3 2-16,-1-10-1 16,1-3 1-16,4-10-2 15,-1-7-6-15,3-11-5 16,0-9-1-16,8-14 0 16,-3-8 3-16,8-14 4 15,0-4 1-15,-1-2 2 16,3 3 3-16,-2 9 13 15,2 7 7-15,0 11 23 16,0 8 8-16,-1 10-3 16,-2 4-8-16,-1 6-23 15,1 3-9-15,-4 8-9 16,-1 2 0-16,-6 2 1 0,0 1-1 16,-2-2 1-16,-3-1-1 15,-6-1-31-15,-3-2-24 16,-3-1-82-1,-2-2-80-15,4-3 120 0</inkml:trace>
  <inkml:trace contextRef="#ctx0" brushRef="#br0" timeOffset="11526.74">22250 3865 905 0,'3'2'189'16,"2"5"190"-16,-5 8-219 15,1 4-45-15,-1 7-66 16,0 1-11-16,3 3-25 16,1 1-7-16,4 1-1 15,-3-3-1-15,-1-1-65 16,0 0-65-16,-3 0-207 16,-1-1 178-16</inkml:trace>
  <inkml:trace contextRef="#ctx0" brushRef="#br0" timeOffset="11706.3">22222 4152 1176 0,'-2'-16'107'0,"-1"4"67"0,3 3-27 16,5 3-37-16,4 0-19 16,10-2-26-16,3 0-25 15,9-1-31-15,5-1-34 16,7 1-142-16,-1 1-165 0,6 3 172 15</inkml:trace>
  <inkml:trace contextRef="#ctx0" brushRef="#br0" timeOffset="11920.13">22771 4019 910 0,'-14'-6'131'0,"-6"-1"119"16,1 0-147-16,-5 1-20 15,-3 2-30-15,5 4 0 16,2 6-3-16,7 10-29 16,4 4-7-16,2 7-16 15,4 1-1-15,7 3-1 16,3 1 0-16,4 2 2 16,4-1 1-16,9-1-61 15,3-3-59-15,11-5 67 0</inkml:trace>
  <inkml:trace contextRef="#ctx0" brushRef="#br0" timeOffset="79126.68">11770 1436 719 0,'1'-3'115'0,"-1"1"82"15,-2 2 13-15,-1 3-46 16,-2 3-43-16,2 4-52 0,0 3-18 15,0 6-22-15,1 2-10 16,2 2-16-16,6-3-1 16,7-5 0-16,2-5 7 15,8-7 34-15,4-3 16 16,0-8 31-16,3-2 3 16,-9-5-1-16,-2-1-4 0,-8-2-10 15,-7 1-13-15,-9 1-25 16,-6 2-15-1,-10 2-19-15,0 1-3 0,-1 5-25 16,-2 3-29-16,4 5-79 16,4 1-54-16,10 2-190 15,4-1 208-15</inkml:trace>
  <inkml:trace contextRef="#ctx0" brushRef="#br0" timeOffset="79488.21">12131 1430 1030 0,'18'20'157'16,"-4"4"87"-16,-1 8-78 16,-4 3-34-16,-4 5-81 0,2-1-23 15,-1-1-19 1,-2 1-3-16,-1-6-6 16,0-3-13-16,-3-9-2 15,-1-6 0-15,-2-11 3 0,-1-6 12 0,2-15 2 16,-2-7 1-1,2-15 8-15,1-6 13 16,1-14 27-16,0-5 12 0,0-3 10 16,2-3 0-1,8 6-13-15,3 9 1 0,4 20 0 16,3 14-9-16,2 20-6 16,1 7-10-16,-5 9-11 15,-2 2-4 1,-1 8-7-16,-6-1-4 15,-9 3-5-15,-8 1 4 0,-10-1-40 16,-6-3-34-16,-1-11-104 16,5-5-103-16,10-13 151 15</inkml:trace>
  <inkml:trace contextRef="#ctx0" brushRef="#br0" timeOffset="79678.62">12562 968 1059 0,'0'0'103'0,"6"-2"43"15,0 5 130-15,-3 12-24 16,-4 11-15-16,-5 17-68 16,-5 9-51-16,-4 10-64 0,5 3-15 15,1-3-28-15,0-3-5 32,9-9-74-32,-2-5-54 0,7-4-150 0,1-8-188 15,2-9 265 1</inkml:trace>
  <inkml:trace contextRef="#ctx0" brushRef="#br0" timeOffset="79860.8">12467 1300 1684 0,'4'-3'139'0,"0"0"49"15,0 2-1-15,2 0-80 0,10 1-41 16,0 2-41-16,2-2-11 15,13 0-25-15,2 0-40 16,8-3-126-16,9 1-81 16,7 2 122-16</inkml:trace>
  <inkml:trace contextRef="#ctx0" brushRef="#br0" timeOffset="80036.81">13151 1217 1220 0,'4'7'145'0,"-1"2"123"15,-3 6-38-15,-5 5-35 16,1 4-63-16,1 4-86 16,0-1-17-16,3 1-18 15,2 2-7-15,2-5-35 16,0 1-44-16,1-7-128 16,0-2-211-16,-1-9 235 15</inkml:trace>
  <inkml:trace contextRef="#ctx0" brushRef="#br0" timeOffset="80297.94">13059 1098 1295 0,'5'-7'168'0,"0"2"70"0,6 8-39 16,3 4-22-16,9 2-71 15,6 2-23-15,11 5-29 16,3 3-14-16,3 10-21 15,-3 3-4-15,-10-1-8 16,-10 2-1-16,-15-4 1 16,-7-1 2-16,-10-2 2 0,-5 0 1 15,-16-6-12 1,-10 0-16-16,-9-5-57 16,-1-3-49-16,4-4-116 15,6-4-98-15,13-3 182 0</inkml:trace>
  <inkml:trace contextRef="#ctx0" brushRef="#br0" timeOffset="81251.83">12887 1996 607 0,'1'-4'98'0,"1"-2"106"0,3 0-10 15,-4-1 22-15,1 0-31 16,-2 2-41-16,-2 1-12 16,1 3-30-16,1 1-25 15,0 7-42-15,0 5-14 16,0 12-16-16,-1 6-3 0,-2 9-2 16,2-1 0-16,1-4 1 15,2-3 1 1,1-10 1-16,1-4 2 0,-3-8 4 15,1-7 4-15,-1-2 13 16,-4-9 7-16,0-8 4 16,-2-4 0-16,1-10-7 15,3-2 0-15,0-3 3 16,2-4-2-16,0 5-9 16,1 6-7-16,3 11-10 15,-1 11-5-15,0 15-1 16,4 8-3-16,1 12-4 15,4 3 3-15,9 4 3 0,1 0 1 16,1-7 1 0,2-3 0-16,0-8 4 0,0-6 1 15,-3-8 10 1,-1-3 9-16,-6-12 20 0,-4-5 8 16,-3-10 6-16,-5-4-2 15,-4-3-16-15,-7-3-8 0,-6-3-15 16,0-2-8-1,-1 3-20-15,1 2-20 0,5 11-66 32,3 4-48-32,6 10-131 15,3 4-91-15,9 9 201 0</inkml:trace>
  <inkml:trace contextRef="#ctx0" brushRef="#br0" timeOffset="81521.01">13295 1890 835 0,'6'16'191'15,"-2"-1"123"1,-4 2-102-16,0 3-27 0,-4 1-102 16,1 0-28-16,0 0-30 15,3-3-18-15,5-3-7 16,5-6 0-16,5-6 1 16,2-3 3-16,2-4 22 0,-3-3 16 15,-2-5 27 1,-5-2 14-16,-2-3 2 0,-5-1-9 15,-6-3-23-15,-4-2-13 16,-9-2-25 0,-3-2-16-16,-5 3-52 0,0 0-40 0,6 8-152 31,5 3-229-31,14 7 275 0</inkml:trace>
  <inkml:trace contextRef="#ctx0" brushRef="#br0" timeOffset="81646.72">13468 1901 849 0,'16'8'162'0,"2"-3"132"16,-1-5-69-16,2-6-79 15,-1-6-95 1,0-5-226-16,1-2 124 0</inkml:trace>
  <inkml:trace contextRef="#ctx0" brushRef="#br0" timeOffset="81931.63">13774 1805 1098 0,'-6'14'141'16,"1"1"17"-16,0 5-41 16,5 4 18-1,2 2-115-15,3-1-16 16,5-4-4-16,6-3 3 15,2-10 18-15,5-3 14 16,-1-6 29-16,0-4 13 16,-4-5 12-16,-1 0 3 15,-8-4-1-15,-6 1-6 16,-13-1-24-16,-8-1-12 0,-4 0-32 16,-3-1-13-16,-3-1-33 15,4 2-35-15,3 2-105 16,5-1-120-16,10 4 158 15</inkml:trace>
  <inkml:trace contextRef="#ctx0" brushRef="#br0" timeOffset="82341.8">14067 1773 912 0,'17'28'138'15,"1"2"52"-15,-8 5-42 16,-6 1-19-16,-3 1-86 15,-1 0-19-15,0 0-14 0,3-3-4 16,0-3-1-16,-1-7 1 16,5-7 1-16,-3-3 3 15,-4-10 2-15,0-3 26 16,-8-10 26-16,0-8 12 16,3-10 22-16,-2-8-15 0,3-12-10 15,3-5-9-15,2-8-23 16,8-1-8-16,7 9-8 15,1 9 8-15,6 19 9 16,-2 9-2-16,1 14-7 16,-5 3-12-16,-3 8-11 15,-1 4-2-15,-7 1-4 16,0 1-2-16,-5 3 2 16,-5-1 0-16,-9 0-3 15,-7-1-5-15,-10-3-27 16,-10-2-28-16,-7-4-90 15,2-3-92-15,0 0 131 16</inkml:trace>
  <inkml:trace contextRef="#ctx0" brushRef="#br0" timeOffset="-155062.94">589 16651 481 0,'-1'-3'133'0,"1"-1"106"0,-5 1-46 16,-1 0-49-16,-2 1-36 16,-3-1-25-16,1 3-34 15,-2 1-19-15,-2 5-19 16,1 2-5-1,-3 4-2 1,-2 3 0-16,2 3-3 0,0-1 1 0,7 0-2 16,3-4 0-16,5-3 14 15,2-1 18-15,7-4 32 16,4 2 14-16,4-1 5 16,1-2-12-1,3 3-28-15,-2-1-13 0,4 2-17 0,-2 4-5 16,-2 1-1-16,-2 2 1 31,-9 5 3-31,-1 1 0 0,-6 8 5 0,-3 2-1 16,-6 4-6-1,-3 1-2-15,-3-3-27 0,-1-3-23 16,2-7-55 0,-3-6-51-16,3-11-150 0,1-6-121 15,1-15 226 1</inkml:trace>
  <inkml:trace contextRef="#ctx0" brushRef="#br0" timeOffset="-154803.04">445 16445 505 0,'4'-38'164'0,"1"10"178"15,0 7-91-15,2 20-54 16,1 9-28-16,0 20-41 0,-1 9-26 15,2 19-54-15,-1 7-15 16,0 7-18-16,1 4-4 16,1 1 12-16,2-1-31 15,4 3-17-15,3-4-40 16,3-3-180-16,2-3-90 16,4-15 165-16</inkml:trace>
  <inkml:trace contextRef="#ctx0" brushRef="#br0" timeOffset="-154243.47">799 16677 496 0,'-3'-9'154'0,"0"1"116"16,3 2-67 0,-2 2-40-16,2 1-54 0,3 2-13 15,4 1-25-15,-2-1-9 0,8 0-11 16,-2 1-5-16,6 0-12 15,4 1-3-15,-5 3-8 16,0 1-6-16,-4 5 0 16,-4 2-1-16,-5 5 0 15,-3 3-1 1,-5 7-5-16,-3-1-2 16,-3-1-6-16,-2-2-2 0,3-9 0 15,2-2-2-15,5-8-2 16,3-3-2-16,2 0 1 15,4-4-1-15,5 0 11 16,5-2 8 0,1 4 12-16,0 0 4 0,-1 4-2 15,3 3-3-15,0 3-3 16,1 0-3-16,-7 7 0 0,-2 1 1 16,-9 4 1-16,-3 8-3 15,-8 2-3-15,-5 5-4 16,-4-2-7-1,0-5 2-15,-4-8-2 0,1-4-16 16,-1-12-53 0,1-6-37-16,1-11-103 0,1-4-72 0,10-3 156 15</inkml:trace>
  <inkml:trace contextRef="#ctx0" brushRef="#br0" timeOffset="-153801.12">1336 16873 841 0,'-2'5'95'0,"-1"-1"69"0,0 3-11 31,3-1-50-31,3-2 1 0,8 1 9 16,4-1 0-16,9-3-11 16,6-1-15-16,7-3-37 0,8 1-16 0,4-2-18 31,0 0-5-31,-1-1-4 16,-6 0-1-16,-9 1-34 15,-6-2-41-15,-4 3-118 16,-5 0-126-16,-3 3 168 15</inkml:trace>
  <inkml:trace contextRef="#ctx0" brushRef="#br0" timeOffset="-153447.71">1420 16600 1012 0,'-8'0'144'0,"-1"0"115"16,0 6-119-16,-5 5-25 16,-1 10-47-16,0 4-11 0,-2 7-27 15,-1 2-7-15,0 4-13 16,0-1-5-16,4 1-4 15,5-3-1-15,7-4 4 16,2-4 7 0,8-4 17-16,5-1 9 0,15-3 8 15,1 1-3-15,11-4-11 16,7-2-8-16,3-3-15 16,6-1-3-16,-1-2-84 15,-4-1-142-15,4-1 134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38:06.8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1171 3839 277 0,'-5'-11'102'0,"-2"0"81"0,1-1-7 16,0 2-10-16,3 3-21 16,2 1-14-16,1 1-25 15,1 1-10-15,-1 0-17 32,2 3-3-32,1-1-10 0,-2 6-3 0,0 9-4 15,1 5-4 1,-6 9-13-16,-1 8-7 0,-8 3-16 15,-6 3-6-15,-7 2-6 16,-3-2-2-16,1 0 0 16,-1-5-1-16,7-2 0 0,3-2-1 15,10-6-1 1,2-3-1-16,10-8-3 16,5-2-1-16,9-7 10 15,6 0 7 1,12-2 14-16,1-1 1 0,8 0-8 0,0-1-4 15,-7-2-8 1,-1 1 0-16,-6-3-22 16,-6-3-48-16,-1-3-201 0,-5-2 163 0</inkml:trace>
  <inkml:trace contextRef="#ctx0" brushRef="#br0" timeOffset="472.45">1534 3866 669 0,'0'4'133'0,"0"-2"98"16,0-2-39-16,0-3-29 15,0-5-45-15,1-3-16 16,6-4-42-16,2-1-5 0,7-6-11 16,2-3-4-16,5-3 1 15,-4 0 0-15,2 2 10 16,-1 1 0-16,-2 6-7 15,-2 2-3-15,-6 7-13 16,0 8-2-16,-8 8-2 16,0 9-4-16,-1 11-5 15,-2 8-2-15,-2 8-6 16,0 5 0-16,-1 6-1 16,-1-1 0-16,3-4 1 15,-1-3 4-15,0-10 1 16,2-3-2-16,-3-12-30 15,4-2-33-15,-1-8-92 16,1-3-59-16,2-6-172 16,-2-3 200-16</inkml:trace>
  <inkml:trace contextRef="#ctx0" brushRef="#br0" timeOffset="662.49">1550 4074 784 0,'-15'13'111'0,"6"-3"116"15,6 0-18-15,14-4-11 16,8-1-5-16,14-4-34 16,5-1-21-16,3-3-58 15,0-1-23-15,-1-1-34 16,-2-1-9-16,4 0-32 16,3 0-72-16,3 0 57 15</inkml:trace>
  <inkml:trace contextRef="#ctx0" brushRef="#br0" timeOffset="10282.17">8827 3874 476 0,'-5'3'109'16,"-3"4"103"-16,-2 3-24 0,0 3-59 31,-1 1-27-31,1-4-29 0,2-1-14 0,2 3-13 16,-1-2-5-16,-1 9-19 15,-1 5-7-15,-3 8-11 16,0 5-1-16,1 4-2 31,2-1-1-31,8-6 0 0,5-3 0 0,6-7 0 31,6-4 0-31,7-6 0 16,2-6-1-16,8-6-37 16,1-5-40-16,5-10-105 15,4-2-101-15,-3-6 152 16</inkml:trace>
  <inkml:trace contextRef="#ctx0" brushRef="#br0" timeOffset="10616.52">9148 3992 378 0,'9'-13'96'15,"1"2"128"-15,5 3-33 0,3 6 12 16,3 0-17-16,4 4-35 15,4 0-23-15,2 4-42 16,1 0-17-16,-4 2-36 16,-2 3-11-16,-14 5-14 15,-7 2-1-15,-13 9 3 16,-8 1 0-16,-17 4 0 16,-1 4-2-16,2-1-3 15,3-1-1-15,18-4-4 16,10-2 0-16,16-6 7 15,11-3-14-15,20-7-1 16,10-4 0-16,15-9-11 16,2-5 16-16,13-9-52 15,18-2-108-15,11-9 99 16</inkml:trace>
  <inkml:trace contextRef="#ctx0" brushRef="#br0" timeOffset="25257.41">6022 9305 508 0,'7'3'101'0,"3"1"85"16,-2-1-42-16,-3 1-26 0,1 2-15 16,-4 2-10-16,1 0-19 15,0 2-39-15,2-1-13 16,4 5-10-16,1 6-4 16,12 8-2-16,6 9-2 15,7 14-2-15,11 7 0 16,18 8 0-16,4-2 0 15,6-6 0-15,-2-5 0 16,-7-12-1-16,-1-6 1 16,1-8 0-16,-4-1 0 15,-9-3 1-15,-8-2-19 0,-16-5-135 16,-4-4-161-16,-10-6 167 16</inkml:trace>
  <inkml:trace contextRef="#ctx0" brushRef="#br0" timeOffset="25558.15">6625 10078 609 0,'-1'18'88'0,"1"0"64"16,2 0-42-16,8 2-28 0,4-3-11 15,11-2 7-15,9-6-7 16,12-7-4-16,3-5 0 15,2-11 19-15,-3-6 12 16,-11-11 5-16,-4-3-2 16,-6-5-29-16,-6-2-10 0,-6 1-16 31,-5 2-6-31,-6 6-11 16,-4 3-6-16,-4 5-12 0,-4 3-7 15,-1 6-83-15,-1 3-66 0,7 7 75 16</inkml:trace>
  <inkml:trace contextRef="#ctx0" brushRef="#br0" timeOffset="26465.9">7502 10479 163 0,'0'3'97'16,"-1"1"78"-16,-4-1 30 15,-1 0 20-15,-2 0-9 16,-4-1-18-16,-5 2-59 15,0 1-37-15,1 3-60 16,-1 2-23-16,1 8-15 16,3 0-2-16,0 5-2 15,2 3 0-15,4 1-2 16,4 1 0-16,6-3-1 16,7-4 0-16,4-7 0 15,1-8 0-15,2-9 0 0,4-5 1 16,2-12 1-16,3-4 9 15,0-13 15 1,-2-7 7-16,-1-10 11 16,0-7-6-16,-4-5-7 0,-1 2-1 15,-6 0 4-15,-6 3 0 16,-7 3 0-16,-1 3-8 16,-6 14-10-16,1 9 1 0,2 21 3 31,-2 11 2-31,4 28-4 0,-2 9-4 0,2 21-9 15,3 10 0-15,2 12 1 16,2 9-1-16,8 5-2 16,3-3-7-16,10-17-7 15,4-15-1-15,1-25 1 16,0-11 6-16,1-16 4 16,-6-7 1-16,-6-12 4 15,1-8 2-15,-6-10 12 16,0-2 5-16,-6-2 12 15,-2 1 6-15,-12 4 0 16,-2 5-3-16,-7 10-11 16,0 7-6-16,1 16-11 15,-2 9-5-15,2 18-3 16,4 8-3-16,7 8 0 0,6 3 1 16,8-4 0-16,3-3 0 15,7-9 1-15,6-5-1 16,7-13 2-16,3-6 1 15,8-15-61-15,0-6-51 16,4-13-187 0,-3-7 157-16</inkml:trace>
  <inkml:trace contextRef="#ctx0" brushRef="#br0" timeOffset="26718.48">8349 10220 830 0,'1'-24'184'15,"-1"2"190"-15,-6 13-176 16,-4 6-28-16,-5 10-36 16,-2 5-6-16,1 7-29 15,0 4-16-15,4 11-32 16,1 7-16-16,5 16-22 16,1 4-7-16,6 9-4 15,4 2 0 1,2-4-7-16,0-5-37 0,1-8-64 15,2-5-66-15,-1-8-326 0,-1-8 308 16</inkml:trace>
  <inkml:trace contextRef="#ctx0" brushRef="#br0" timeOffset="26890.37">8173 10670 1333 0,'16'-16'120'0,"1"-2"59"15,5-1-39-15,0 1-77 16,3-3-20-16,7-4-15 16,3-2-9-16,7-5-12 31,6 0-19-31,11-3-175 0,7 0 134 0</inkml:trace>
  <inkml:trace contextRef="#ctx0" brushRef="#br0" timeOffset="27582.06">9179 10577 1002 0,'0'9'98'0,"0"6"69"16,0 6-46-16,0 9-37 16,0 7-19-16,0 6-24 15,2 3-8-15,2 6-16 16,0 2-5-16,2 8-4 15,-1-1-2-15,-1 1-37 16,1-2-72-16,-2-9 62 16</inkml:trace>
  <inkml:trace contextRef="#ctx0" brushRef="#br0" timeOffset="28274.31">9221 11010 546 0,'0'-5'128'16,"2"-1"119"-16,3-3-58 15,0-1-14-15,6-2-30 16,1 1-23-16,9 0-37 16,0 2-17-16,8 5-32 15,0 3-11-15,2 7-16 16,-2 5-3-16,-11 7 1 15,-2 1 1-15,-8 8 3 16,-8 1 2-16,-11 4-1 16,-6 3 0-16,-15 0-13 0,-5-1-17 15,-8-5-38-15,7-5-31 16,4-11-93-16,9-7-69 16,10-12 135-16</inkml:trace>
  <inkml:trace contextRef="#ctx0" brushRef="#br0" timeOffset="28589.41">9546 10977 719 0,'21'18'97'0,"-1"7"87"16,-5 4-36-16,-3 4-55 15,-2 1-18-15,-7-4-20 16,0-4-1-16,-5-7 3 15,1-4 2-15,-3-11-11 16,0-4-10-16,-1-8 1 16,-1-8 2-16,1-9 13 15,1-4 10-15,6-8 8 16,4-1 5-16,7 0-1 16,2 2-10-16,7 5-27 15,2 3-11-15,5 4-22 0,9 2-2 16,6 1-62-16,3 1-59 15,1-2-331 1,1-1 267-16</inkml:trace>
  <inkml:trace contextRef="#ctx0" brushRef="#br0" timeOffset="29156.91">10487 10977 1122 0,'0'5'91'0,"0"10"50"0,0 5-12 16,1 12-34-16,2 6-22 31,0 6-30-31,2 1-18 0,-2 3-17 0,-3 0-2 16,0 1-70-16,-2 0-76 15,-2-3-198-15,2-4-42 16,-3-10 63-16,1-8 76 15,-2-17 291-15,2-7 71 0,0-22 64 16,2-13 28 0,2-18-42-16,0-11-5 0,5-7-6 31,4-1 0-31,8 5-14 0,2 8-10 0,0 17-38 16,3 9-26-16,-2 18-37 15,3 9-14-15,-1 13-11 16,-2 6-3-16,-2 9 3 31,-4 2 2-31,-8 3 6 0,-6 4 3 0,-9-2 0 16,-9-1-2-16,-5-5-6 15,-3-2-4-15,1-9-50 16,3-3-36-16,6-9-111 16,1-4-109-16,10-7 168 15</inkml:trace>
  <inkml:trace contextRef="#ctx0" brushRef="#br0" timeOffset="29666.61">10875 11107 758 0,'22'26'123'0,"-1"2"108"0,-1 4-134 15,-6 1-32-15,-7 0-31 16,-2 0 4-16,-5-10 12 15,-2-4 6-15,-4-11-1 16,0-6-3-16,-1-8-19 16,1-6-8-16,-1-8-13 15,2-5-4-15,5-3 2 16,1-1 11-16,7 2 38 16,4 1 14-16,0 5 10 15,10 0-11-15,3 6-36 16,7 1-13-16,7 3-16 15,4 3-3-15,-3-2-1 16,-2 1-1-16,-4 3 0 16,-4-1 0-16,-4 3 1 15,-5-1 0-15,-4-1 3 0,-2 1-5 16,-7-1 42 0,-2-1 15-16,-6-2 23 0,-5-2 14 15,-4-1-21-15,-4 1-9 16,2 4-19-16,-4 2-8 15,1 7-24-15,2 6-8 16,-2 13-13-16,3 6-3 16,6 8 0-1,3 4-1-15,8-1-30 16,4-1-33-16,7-4-96 0,1-4-59 16,10-8-98-16,3-6-34 15,6-7 202-15</inkml:trace>
  <inkml:trace contextRef="#ctx0" brushRef="#br0" timeOffset="30069.19">11669 11189 558 0,'12'-19'222'0,"-4"1"175"0,-8 3-80 15,-6 4-49-15,-8 4-97 16,-1 4-37-16,-11 5-62 16,-2 1-20-16,-1 9-30 15,-2 1-15-15,8 6-11 0,8 0-4 16,10 0-4-16,5-3 3 15,12-5-1-15,3-1 1 16,10-6 3-16,1-3 0 16,0-4 3-16,1-3 0 15,-1-4 2-15,-5-2 0 16,0-7 1-16,-3-5 2 0,-2-8 2 16,2-8 11-16,-3-11 9 15,-2-7 14-15,-7-10 17 16,-3-4-1-16,-6-5 13 15,-2 3-3-15,-2 10-7 16,2 8-3-16,1 23-12 16,1 9-7-16,2 28-14 15,0 13-5-15,1 29-10 16,0 15-3-16,0 22 1 16,0 10-2-16,2 6-13 15,2 0-48-15,5-9-143 16,4-8-141-16,7-18 171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39:00.2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6550 9824 302 0,'-1'-8'88'0,"0"2"80"15,-3 3-26-15,-1 3-34 32,-2 5-12-32,-1 3 3 0,0 3-10 0,2 5-26 15,-2 3-15-15,4 4-32 16,-1 3-7 0,2 7-5-16,3 5-2 0,0 5 0 15,0 3-1-15,0-2-1 16,2-3 1-16,-1-14-1 15,1-8 0-15,3-12 0 16,-1-6 2-16,3-9 10 16,-1-10 6-16,1-17 5 15,-3-10 0-15,4-10 10 0,0-3 10 16,2 3 24-16,1 3 14 16,-2 9-4-1,0 6-14 1,-2 10-28-16,1 5-13 15,1 13-18-15,0 6-4 16,0 12 0-16,2 9-1 0,0 15 1 16,2 6 0-1,0 16 2-15,-3 5 0 0,0-3 0 16,2-4-1-16,0-22-1 16,3-13-1-16,6-24 1 15,0-11 0-15,5-19 2 16,-2-9 0-16,4-7 1 15,-3-1-1-15,-1 3 7 16,-4 2 5-16,-3 7 11 16,0 3 0-16,1 14-4 15,2 5-8-15,-2 17-7 16,-1 9 0-16,-4 15 2 16,-4 12 1-16,-5 12-1 15,0 6-1-15,-3 15-2 16,0 5-2-16,0 4-30 0,1-3-37 15,1-12-152 1,0-8-174-16,5-14 215 0</inkml:trace>
  <inkml:trace contextRef="#ctx0" brushRef="#br0" timeOffset="316.63">7411 9680 971 0,'0'23'89'0,"1"3"64"16,-1 5-46-16,-1 12 3 16,-5 3-26-16,0 14-27 15,1 5-10-15,-2 9-36 16,2 5-5-16,3-3-6 15,2-5 0-15,7-17-1 0,3-6-3 16,13-17 0-16,4-5-1 16,11-18 2-1,6-8-15-15,11-15 2 0,2-6-12 16,1-9-57-16,-6-1-59 16,-13 0 75-16</inkml:trace>
  <inkml:trace contextRef="#ctx0" brushRef="#br0" timeOffset="616.17">6503 10650 1298 0,'28'7'91'0,"10"3"30"0,17 1-10 16,31 3-40-16,11-3-22 16,18-6-24-16,14-5-7 15,3-15-9-15,5-3-14 16,9-6-132-16,-9 1 99 15</inkml:trace>
  <inkml:trace contextRef="#ctx0" brushRef="#br0" timeOffset="22046.41">11202 10193 482 0,'-1'5'75'16,"-2"-1"87"-16,0 0-18 15,1 1-12-15,-5-2-8 0,2-1-15 16,1 5-12-16,-2 2-23 16,3 4-5-16,-6 13-31 15,-2 1-7-15,-2 12-13 16,-6 5-11-16,1 6-4 15,0 0-2 1,-1 0 0-16,5-3 0 0,1-9-1 16,1-5 0-1,3-12 0-15,1-8 0 0,4-9-1 16,2-6-3-16,7-14 0 16,3-9-1-16,8-19 2 15,1-6 2-15,10-12 1 16,3-1 1-16,-1 2 14 15,3-2 6-15,-5 6 12 16,0 0 4-16,-7 7-7 16,-3 3-5-16,0 9-10 15,-4 5-4-15,0 13 11 16,0 8 7-16,-1 16 9 0,2 10 4 16,1 21-10-16,1 10-8 0,-1 16-11 31,-3 1-5-31,-2 5-4 0,1-1 0 15,-3-9 0-15,1-2-2 0,2-15-2 32,2-6-14-32,-7-14-44 0,-1-5-38 0,-5-9-251 15,-2-6 214-15</inkml:trace>
  <inkml:trace contextRef="#ctx0" brushRef="#br0" timeOffset="22235.65">11170 10424 746 0,'-18'5'131'0,"7"0"136"0,6 0-81 0,13-2-33 0,7-2-17 15,11-1-27 1,2-6-24-16,4-4-43 0,3-2-18 31,4-3-20-31,5-1-4 0,5-1-70 0,9 2-85 16,2 3 87-16</inkml:trace>
  <inkml:trace contextRef="#ctx0" brushRef="#br0" timeOffset="22570">11930 10249 927 0,'-9'0'123'0,"-3"0"122"0,-4 1-50 16,-9 2-15-16,-4-1-26 16,-3 3-48-16,1 3-24 15,1 6-43-15,2 7-13 16,2 12-19-16,4 4-5 15,10 9-4-15,4 3-7 16,12-2 3-16,4-3 1 16,9-9-5-16,7-4-39 15,2-10-51-15,5-9-45 16,2-10-107-16,6-3-49 0,5-12 163 16</inkml:trace>
  <inkml:trace contextRef="#ctx0" brushRef="#br0" timeOffset="23292.54">12213 10293 696 0,'-3'-10'100'0,"-2"4"90"16,-1 3-20-16,-4 5-23 16,-3 4-7-16,-5 6-13 0,-2 2-18 15,-8 7-35 1,3 4-18-16,-2 8-32 0,4 4-10 15,6 10-14-15,2 0-3 16,12-2-2-16,6-7-2 16,14-13 0-1,3-10-1-15,7-10 2 0,4-5 2 16,2-11 2-16,-1-7 0 0,0-10 2 16,-1-5 1-16,0-3 8 15,1 1 10-15,-5 4 22 16,-3 4 3-16,-10 12-5 15,-3 8-9-15,-7 16-20 16,-5 9-5-16,-4 15-1 16,-2 5-1-16,3 6-3 15,0-3 0 1,10-12-1-16,6-8-2 0,9-16-1 16,5-6 2-16,0-9 1 15,-1-3 1-15,-4-5 2 16,-3 1 1-1,-2 1 1-15,-3 1 0 0,-4 3 1 0,-1 1 0 16,-4 4-1 0,-3 7-1-16,3 3-1 15,-4 4 0-15,1 2-1 0,2-1-1 16,4-8-1-16,6-4 4 16,4-11 9-1,1-4 7-15,5-3 13 0,1 1 0 0,3 5-2 16,3 4-4-16,-1 11-15 15,3 5-5-15,-8 11-2 16,-2 3-1-16,-11 5 6 31,-4 1 0-31,-5-2-3 16,-2-3 0-16,-3-7 0 0,-1-5 1 0,0-7-1 16,-1-6 0-16,3-11 1 15,2-5 1-15,9-10 1 16,3-2-2-16,7 1-2 15,1 2-2-15,1 9-4 0,-2 4-5 32,2 11-94-32,1 4-93 0,2 6 107 15</inkml:trace>
  <inkml:trace contextRef="#ctx0" brushRef="#br0" timeOffset="24150.59">13375 10380 1041 0,'0'0'221'0,"-3"0"292"16,-4-1-322-16,-9-1-98 15,-8 1-34-15,-10 2-37 16,-4 5-9-16,-4 10-5 16,1 6 0-16,6 14-11 15,6 1-2-15,12-1-4 16,8-7-5-16,13-14-4 15,9-7 1-15,9-13 5 16,4-7 5-16,8-8 16 16,2-4 10-16,1 0 18 15,0 3 6-15,-10 6 8 0,-5 4-6 16,-8 11-15-16,-6 6-6 16,-4 14-17-16,-2 8-2 15,-3 14-4-15,-1 1-9 16,-2-1-38-16,5-4-30 15,3-15-80-15,7-7 15 16,6-12-116-16,1-9-8 0,9-12-60 16,2-5-55-16,0-10 137 15,3-3 37-15,-6-2 178 16,0-1 99 0,-3 4 115-16,-4 2 49 0,-5 8 45 15,-7 4-19-15,-14 12-43 16,-6 8-36-16,-3 9-69 15,-3 8-30-15,-2 9-53 16,1 7-14-16,1 10-6 16,0 1-2-16,13-2-1 15,2-6-1-15,11-15 0 16,8-8-1-16,9-14 2 16,1-8 3-16,9-10 2 0,5-4 6 15,-1-7 13-15,1 1 9 16,-6 1 13-16,-8 2 1 15,-8 8-7-15,-4 6-8 16,-8 12-16-16,-1 8-9 16,-5 11-8-16,-4 6-2 0,-1 5-3 15,-2 0-1-15,6-7-4 16,4-5-5-16,6-11-3 16,6-7 0-1,4-9 4-15,3-5 5 16,0-6 3-16,2 0 1 15,4 1 17-15,-3 3 12 0,-2 7 21 16,-1 4 8-16,-4 15-10 16,-3 7-11-16,-2 18-20 15,0 8-9-15,-3 9-4 16,2 7-4-16,-8 1 7 16,0 0-8-16,-7-1-19 15,-6-5 1-15,-6-5-13 0,-5-4 0 16,-8-7-3-1,-3-7-15-15,-7-7-27 16,-2-7-1-16,-3-15-88 16,-6-6-123-16,-9-23 175 0</inkml:trace>
  <inkml:trace contextRef="#ctx0" brushRef="#br0" timeOffset="24738.62">14760 10407 583 0,'-2'1'138'0,"-3"2"180"15,-1 2-160-15,-4 5-37 16,0 3-37-16,-3 1-43 0,4 2-12 16,3 0-12-1,3-1 2-15,8-1 8 0,2-4 9 16,8-5 5-16,2-3-1 15,3-6-4 1,0-4 0-16,-1-3 12 0,0-1 14 0,-3-1 6 16,-5-1 9-16,-6 2 6 15,-5-1-10-15,-13 0-4 32,-3-1-16-32,-9 2-25 0,0 3-9 15,3 6-19-15,3 3-7 16,3 6-28-16,6 2-24 0,1 2-80 15,5-2-72-15,16-4 111 16</inkml:trace>
  <inkml:trace contextRef="#ctx0" brushRef="#br0" timeOffset="24970.54">15234 10064 1892 0,'-4'-10'128'15,"-2"4"49"-15,-4 6-50 16,-6 13-71-16,-4 6-24 16,-2 13-24-16,-3 6 0 0,4 11-3 15,5 6-2 1,4 6-3-16,1 5 0 0,3 0-88 16,2-1-69-16,-2-7-358 15,7-2 291 1</inkml:trace>
  <inkml:trace contextRef="#ctx0" brushRef="#br0" timeOffset="25146.13">14967 10498 1160 0,'13'-30'147'0,"2"4"119"16,5 4-81-16,-1 9-79 15,6 3-33-15,3-1-42 16,0-1-13-16,9-8-35 15,-1-6-57-15,13-9-219 0,6-4 183 16</inkml:trace>
  <inkml:trace contextRef="#ctx0" brushRef="#br0" timeOffset="25755">16371 10143 1043 0,'1'10'140'15,"-1"2"104"-15,2 12-106 16,-1 5-23-16,1 13-58 16,-2 5-19-16,2 7-23 15,-2 1-6-15,-4 3-4 16,1-1-1-16,-2-10-75 0,2-2-100 15,3-15 99-15</inkml:trace>
  <inkml:trace contextRef="#ctx0" brushRef="#br0" timeOffset="26167.37">16686 10278 840 0,'23'-22'152'0,"-7"-1"113"0,-5 3-34 16,-5 2-16-16,-7 0-31 16,-4 1-24-16,-5-1-41 15,-6 2-19-15,-4 7-36 16,-2 5-2-16,-2 12-37 16,3 7-12-16,2 14-12 15,3 5-10-15,6 2 1 16,3 0 0-1,8-10 0-15,5-7-1 0,3-12 2 16,4-5 1-16,6-9 5 16,0-6 2-16,5-8 1 0,2-3 1 15,-3-4 1-15,0 1 3 16,-5 6 11 0,-2 2 7-16,-4 14 11 0,-5 8 2 15,-7 16-9-15,-1 9-5 16,-6 12-13-1,0 5-1-15,2 6-7 16,-4 0 0-16,6-2-32 0,-2-4-31 0,5-4-103 31,0-6-74-31,2-6 125 16</inkml:trace>
  <inkml:trace contextRef="#ctx0" brushRef="#br0" timeOffset="26617.47">17056 10221 1237 0,'0'-12'162'16,"-4"-5"138"-16,-6 0-53 15,-7 4-67-15,-3 0-33 0,-5 6-60 16,-2 5-32 0,4 7-39-16,0 10-14 0,5 14-10 15,0 3 1-15,4 4-7 16,6-4-19 0,8-10-21-16,5-6-2 0,11-13 7 15,5-7 20-15,6-13 26 16,3-5 3-16,5-7 8 15,-2-2 10-15,-1 1 19 16,-1 1 12-16,-10 6 9 16,-6 1-2-16,-6 14-6 15,-4 7-7-15,-11 19-16 0,-1 8-5 16,-6 13-16 0,-3 8-3-16,0 3-3 15,-1 7-11-15,1 1-56 0,7 1-38 16,4-7-116-16,4-5-43 15,9-13 140-15</inkml:trace>
  <inkml:trace contextRef="#ctx0" brushRef="#br0" timeOffset="26916.25">17343 10278 1253 0,'-1'12'78'0,"-8"9"26"15,1 6-49-15,-1 8-46 16,2 3-13-16,4-6-5 16,5-7-2-16,8-15 17 15,5-8 27-15,8-13 53 16,4-7 21-16,6-9 27 16,1-2-4-16,0-3-15 0,1 0 1 15,-5 1 4 1,-7 1-1-16,-18 2-15 15,-9 1-14-15,-21 12-41 0,-9 7-22 16,-6 14-40 0,-6 11-30-16,6 4-85 0,0 1-65 15,9-3 101-15</inkml:trace>
  <inkml:trace contextRef="#ctx0" brushRef="#br0" timeOffset="27437.42">18592 9750 1431 0,'9'18'52'0,"-2"8"-12"16,-1 7 3-16,-3 14-5 15,-2 5-7-15,-3 6-8 16,-1 3-7-16,-2-1-10 15,-2-5-2-15,1-9-37 16,0-5-46-16,0-11-73 16,-1-5-6-16,0-12 39 15,1-7 64-15,4-9 127 16,2-7 36-16,5-8 40 16,5-3-1-16,6 2-25 0,0 1-15 15,3 10-30-15,-1 3-16 16,3 5-31-16,0 6-13 15,-1 5-12-15,-4 4 0 16,-7 4 1-16,-5 1 1 16,-9 4 2-16,-8 4-10 15,-6 0-40-15,-5-2-35 0,-1-7-109 16,3-5-100-16,4-16 158 16</inkml:trace>
  <inkml:trace contextRef="#ctx0" brushRef="#br0" timeOffset="27739.02">18899 10123 690 0,'31'35'138'0,"-5"-1"176"16,-7 0-198-16,-10-1-27 0,-3-3-12 15,-6-7 14 1,-4-5 17-16,0-9 18 0,3-8 3 15,-7-4-11-15,7-9-17 16,0-10-33-16,4-6-7 16,5-9-17-16,2 0 4 0,4 0 1 15,1 3-10-15,1 8-5 16,2 6-11 0,3 7-17-16,-2 1-3 15,4 0-57-15,2 1-62 16,3 0-209-16,3-2 179 0</inkml:trace>
  <inkml:trace contextRef="#ctx0" brushRef="#br0" timeOffset="28264.04">19796 10175 1806 0,'1'-8'125'0,"-1"1"52"16,0 8-102-16,-1 9-28 15,-3 18-37-15,-4 8-6 16,3 18-3-1,-3 4 1-15,0 2-1 0,0 1-1 16,-1-6-46-16,3-5-28 0,1-12-44 16,2-7 0-16,3-17 44 15,0-8 26-15,3-14 48 16,0-10 4-16,-2-18 40 16,4-9 22-1,2-22 43 1,1-8 14-16,9-14-12 15,2-4-10-15,6 11-28 16,5 9-5-16,-6 29-9 16,-2 15-11-16,0 25-15 15,-1 8-11-15,-3 15-16 16,2 5-1-16,-6 9 4 16,-3 1 1-16,-10 3 5 15,-5 0-1-15,-13-3-1 16,-4 2-10-16,-8-6-40 15,-3-5-29-15,-1-14-98 0,5-9-68 16,7-20-83-16,5-11-57 16,22-14 201-16</inkml:trace>
  <inkml:trace contextRef="#ctx0" brushRef="#br0" timeOffset="28565.82">20055 9989 823 0,'28'20'150'0,"3"9"140"16,-3 8-32-16,-4 7-69 15,0 1-41-15,-10-4-54 16,-4 0-20-16,-8-8-26 16,-3-4-10-16,-3-7-16 15,-2-5-2-15,-3-9-5 16,-3-6-1-16,-2-10 6 16,-2-5 4-16,1-13 7 15,5-4 3-15,7-8 8 16,5-4 1-16,11 1 12 15,7 0 3-15,8 11-12 16,-1 5-6-16,0 9-24 16,-5 7-8-16,-1 6-9 0,-1 4-9 15,-2 2-71-15,1 1-54 16,1 0-169-16,2 0-210 16,7-4 295-16</inkml:trace>
  <inkml:trace contextRef="#ctx0" brushRef="#br0" timeOffset="29358.77">20517 10138 1283 0,'-2'22'161'0,"-3"-7"166"15,4-3-199-15,1-3-85 16,3-3-13-16,5-1 7 16,4-4 3-16,6-1 2 15,6-5-6-15,8 0-21 16,0-3-4-16,1-1-2 15,-3 0-1-15,-3-2 3 0,-4 0 7 16,-3-1 12-16,-4 0 11 16,-7 2 8-1,-3 1 3-15,-6 3 4 0,-4 1-4 16,-5 1 0 0,-2-1-2-16,-5 2-10 0,-5 2-12 0,-3 3-14 15,-4 4-8-15,-11 7-8 16,-1 3 1-16,0 7-4 15,5 5-2-15,13 3-1 16,8 4-1 0,13 1 0-16,4-1 0 0,14 0-2 15,7-3-5-15,13-5-28 16,5-4-19-16,2-9-64 16,-2-6-46-1,2-11-64-15,-1-6-24 16,-2-10 15-16,1-1 43 15,-1-5-13-15,3 0 35 16,0 2 88-16,0 2 67 0,-14 5 235 0,-7 3 68 16,-15 4 61-1,-7 1-25-15,-6 2-69 0,-8 3-34 32,-11 1-54-32,-4 3-26 0,-11 5-57 0,1 4-24 15,4 5-42 1,6 3-8-16,10 3-11 0,6-1-11 15,12-3-16 1,6-3-4-16,16-6-3 16,3-4 10-16,16-8 18 15,3-4 6-15,3-9 11 16,-3-5 1-16,-5-7 4 16,-7-3 1-16,-7-10 15 15,-1-4 10-15,-6-14 7 16,-2-9 3-16,-7-13-7 15,-3-8-8-15,-5 1-8 16,0 6-3-16,-2 26-4 16,0 17 7-16,-4 36 0 15,-1 15-3-15,-3 27-8 16,-1 11-9-16,2 17-2 16,-1 2 1-16,7 8 1 0,2 1-11 15,0-1-50-15,2-5-37 16,8-8-101-16,0-8-53 15,5-12-179-15,6-5 234 16</inkml:trace>
  <inkml:trace contextRef="#ctx0" brushRef="#br0" timeOffset="29952.36">22116 10006 985 0,'-4'3'71'16,"0"-1"25"-16,4-3 2 15,0-2 4-15,7-1 30 16,4 0 22-16,3 2-19 15,7 2-24-15,8 4-50 16,4 1-26 0,7 0-31-16,5 1-5 0,-2-2-22 15,-3-2-20-15,-8 0-61 32,-8-1-56-32,-16 0-254 0,-6-1 246 0</inkml:trace>
  <inkml:trace contextRef="#ctx0" brushRef="#br0" timeOffset="30108.26">22111 10232 1293 0,'18'16'186'0,"5"-2"212"0,18 0-279 16,4-3-41-16,14 0-49 15,1-4-6-15,-3-7-24 16,-5-3-33-16,-14-8-91 15,-1-4 76-15</inkml:trace>
  <inkml:trace contextRef="#ctx0" brushRef="#br0" timeOffset="55704.15">23439 9898 673 0,'-1'2'113'0,"1"0"95"15,0 0-73-15,0 0-14 0,3-2-6 16,0 1 5-16,4-1-14 16,0-2-9-16,2-1-16 15,-1 0-4-15,-1-1-14 16,1-3-7-16,-5-1-11 16,2-1-3-16,-5-5 8 15,-2 3 4-15,-6-2 1 16,-5-1-7-16,-7 2-23 15,-1-3-10-15,-10 3-10 16,3 1-2-16,-12 10-3 16,-4 4-4-16,-6 14-4 15,-2 5 0-15,10 8-2 16,4 5 2-16,18 2 3 16,7 1 0-16,13 0 1 15,7-5-1-15,12-7 2 16,8-4 1-16,15-15 3 0,3-6 3 15,8-11 2-15,-4-6 0 16,-14-8 2-16,-5 0 4 16,-11-1 11-16,0 0 7 15,-5 2 12-15,-1 1 5 16,-1 6-2-16,0 3-2 0,-4 5-1 16,-1 5 0-16,-3 4-2 15,-3 5-1-15,-1 9-12 16,-2 6-5-16,-8 14-10 15,-3 10-4-15,-3 12-5 16,0 5 0-16,0 1-1 16,1-5-1-16,4-4-1 15,2-5-14 1,5-6-40-16,2-4-33 0,3-9-87 16,4-7-43-16,1-15-154 15,2-6 200-15</inkml:trace>
  <inkml:trace contextRef="#ctx0" brushRef="#br0" timeOffset="56034.05">23757 10047 1595 0,'-3'9'181'0,"-4"3"126"16,1 15-174-16,-9 1-48 15,-5 6-56-15,-4 1-6 16,3-4-10-16,11 3-6 15,15-5-8-15,11-1-3 0,13-8-1 16,3-2 0 0,6-9 2-16,-1-2 2 0,4-9 3 15,1-5 7 1,1-9 18-16,-4-5 16 0,-9-6 26 16,-4-4 9-16,-14-8-1 15,-11-3-12-15,-12-2-26 16,-10 4-15-1,-12 14-27-15,-6 8-18 0,-3 16-61 16,-1 4-45-16,12 10-144 16,7-2-100-16,15-4 203 15</inkml:trace>
  <inkml:trace contextRef="#ctx0" brushRef="#br0" timeOffset="56207.03">24322 9819 2154 0,'-15'9'84'15,"-2"0"-9"1,4 3-86-16,-4-6-141 0,2-4-100 16,5-8-223-16,5-5 242 15</inkml:trace>
  <inkml:trace contextRef="#ctx0" brushRef="#br0" timeOffset="56426.85">24728 9272 2217 0,'4'26'86'0,"-9"9"-25"16,-2 11-8-16,-12 19-27 15,-3 10 1 1,-6 13 8-16,-6 0 2 0,-9-4-13 16,-5-2-12-16,-4-8-24 15,0 2-46-15,12-6-167 16,8-3 138-16</inkml:trace>
  <inkml:trace contextRef="#ctx0" brushRef="#br0" timeOffset="56600.32">24823 9829 2059 0,'-15'29'150'0,"1"-1"70"16,2-3-114-16,4-9-126 15,1-7-100-15,6-12 67 16</inkml:trace>
  <inkml:trace contextRef="#ctx0" brushRef="#br0" timeOffset="69717.64">16233 11512 612 0,'-13'9'97'16,"1"-3"85"-16,3-2-28 15,0-2-47-15,2 0-8 16,1-1-10-16,1-1-10 16,-1-3-11-16,2 1-7 0,2-3-14 15,2-1-5-15,7-2-12 16,3-4-8-16,9 1-13 16,4 2-4-16,8 3-3 31,2 3-2-31,3 8 1 0,-3 5 0 0,-8 3-2 15,1 3 0-15,-7 2 9 16,-7-1 5 0,-5 4 10-16,-7 2 5 0,-10 5-4 15,-7 4-2 1,-15 6-6-16,-2 3-4 0,-12 6 5 16,1 0 10-16,7 2 15 0,5-2 6 15,18-7 2 1,6-5-7-16,11-10-17 0,5-4-8 15,7-3-15-15,6-6-3 16,9-5 0 0,6-5 0-16,7-8 1 15,3-4 1-15,-3-12-8 16,-3-1-20-16,-4-9-43 0,0-6-24 0,-2-2-55 31,0-2-12-31,-6 4 10 16,-5 5 21-16,-10 11 65 15,-9 5 33-15,-6 10 39 16,-7 6 20-16,-4 6 42 16,-2 5 19-16,0 4 19 15,2 3-5-15,6 4-35 16,4 4-19-16,5 4-28 16,4 0-11-16,8-1-10 15,6-2-1-15,5-8 0 0,4-3 0 16,7-9 1-16,-2-6 0 15,0-12 22-15,1-6 12 16,-11-11 19-16,-6-2 7 16,-9 0-2-16,-9-2-6 0,-11 6-14 15,-7 0-7-15,-16 5-19 16,-2 1-5-16,-2 8-6 16,0 4-4-16,12 9-35 15,5 1-29-15,14 4-119 16,7-1-107-16,15-4 161 15</inkml:trace>
  <inkml:trace contextRef="#ctx0" brushRef="#br0" timeOffset="70049.85">16926 11727 1204 0,'-9'28'87'0,"6"0"32"0,1 1-41 16,10-2-74-16,5-1-5 16,10-7-2-16,4-6 1 15,4-10 3-15,2-3 6 16,1-5 22-16,-3-6 12 16,-5-3 20-16,-2-4 8 15,-16-1 10-15,-9 0 2 16,-15 1-7-16,-8-1-11 15,-6-3-30-15,-1 1-15 16,1 1-31-16,2 2-22 16,7 8-51-16,1 4-48 0,11 6-269 15,5 5 249-15</inkml:trace>
  <inkml:trace contextRef="#ctx0" brushRef="#br0" timeOffset="70335.32">17362 11667 915 0,'-14'10'163'0,"-1"0"172"0,2 1-205 16,2 3-70-16,3 1-38 16,2 3-18-16,4 1 1 15,2-1-6-15,8 0-1 16,3-1 2-16,3-3 0 15,10-4 36-15,-2-6 20 16,3-9 38 0,-1-6 16-16,-1-8 0 0,-5-3-10 15,-7-6-29 1,-7 0-13-16,-12-1-28 0,-7 2-9 16,-7 3-24-16,-8 4-37 0,3 9-107 15,2 6-102-15,2 14 127 16</inkml:trace>
  <inkml:trace contextRef="#ctx0" brushRef="#br0" timeOffset="72037.95">22217 11853 267 0,'5'-2'26'0,"0"-1"26"0,2-3-34 15,1 0 3-15,0 0 34 16,1 0 18-16,-2 3 38 16,2 1 8-16,-5 2 6 15,2 1-1-15,1 2-14 16,1 0-12-16,2 1-16 16,3 0-1-16,5 0-3 15,2 0-1-15,9 0-12 16,-1 0-14-1,3 0-18-15,2 0-10 0,-2-1-13 16,-2-2-4-16,1-3-7 16,-4-3-23-16,-4-1-120 0,-6-1-101 15,-8 2 125-15</inkml:trace>
  <inkml:trace contextRef="#ctx0" brushRef="#br0" timeOffset="72258.16">22156 12062 833 0,'8'11'107'0,"10"-2"79"16,8 1-5-16,13-5-51 15,14-2-34 1,7-4-51-16,3-2-17 0,-5-5-19 15,-8-2-2-15,0-2-98 16,0 0-125 0,8-1 127-16</inkml:trace>
  <inkml:trace contextRef="#ctx0" brushRef="#br0" timeOffset="72909.92">23545 11833 1048 0,'0'-2'130'0,"1"-1"89"0,-1-4-84 16,0-3-78-16,-2-2-27 15,0-2 3-15,-2-2 17 16,-1-3 29-16,-1 0 11 15,-3 3-9-15,-5 1-16 16,-3 8-30-16,-3 4-14 16,-3 7-15-16,2 8-2 15,0 10-6-15,4 5-2 0,5 6-3 16,1 1 7-16,9-4-1 16,2-2 1-16,4-8 1 15,5-5-6-15,4-9 1 16,2-7 1-16,5-5 3 15,2-2 1-15,4-7 3 16,3 0 4-16,1-10 3 16,0-1 6-16,2-2 10 15,1 0 1-15,-5 6 9 16,-6 6-2-16,-11 14 0 16,-7 8-3-16,-15 20-11 15,-6 13-3-15,-8 17-11 0,-2 7-10 16,4 5 0-16,3-1-38 15,7-5-34-15,2-3-41 16,3-4-47-16,0-2-14 16,4-14-296-16,4-4 312 15</inkml:trace>
  <inkml:trace contextRef="#ctx0" brushRef="#br0" timeOffset="73388.42">23980 11768 563 0,'7'-3'151'0,"-1"-2"166"16,-5 1-133-16,-1 0-56 15,-1 1-41-15,-3 0-11 0,0 2-3 16,-2 1 1-16,2 1 4 15,-3 4-17-15,0 3-15 16,-3 5-20-16,-3 3-6 0,-2 6-5 16,-1 3 2-16,-1 4 2 15,0-1 0 1,6-2 0-16,3 0-1 0,7-3 12 16,4-4 7-16,7-3 10 31,6-1 1-31,6 0-12 0,2 0-8 0,3 3-8 31,3-2-2-31,2 1 3 16,0 2 5-16,-4 1 7 15,-5 0-2-15,-7-2-6 16,-10 0-6-16,-12-1-9 16,-7-1-4-16,-12 1-23 15,-7-3-17-15,-2-2-42 16,-1-3-21-16,1-3-35 0,1-4-19 15,0-5-57-15,4-4-39 16,9-10-181-16,4-7 235 16</inkml:trace>
  <inkml:trace contextRef="#ctx0" brushRef="#br0" timeOffset="73563.28">23875 11786 1149 0,'6'5'173'0,"5"0"133"15,2 0-71-15,6 0-105 16,3-3-23-16,8-3-18 16,5-3-8-16,6-3-30 15,4-1-15-15,-1-7-43 16,-3-3-42-16,-7-5-160 16,-3-2-203-16,-1 3 225 15</inkml:trace>
  <inkml:trace contextRef="#ctx0" brushRef="#br0" timeOffset="73751.77">24401 11627 2000 0,'-6'13'71'0,"-1"-3"-23"0,2-4-61 16,4-6-106-16,1-5-43 0,6-8-93 15,4-6-125-15,6-9 236 16</inkml:trace>
  <inkml:trace contextRef="#ctx0" brushRef="#br0" timeOffset="73956.17">24803 11141 1948 0,'-12'29'169'16,"-2"8"145"-16,-2 13-239 16,-2 8-30-16,-4 6-41 15,1 2 1-15,1-1-1 16,2-6 0-16,0-8-1 0,1-4-15 16,4-4-80-1,0-4-73-15,-3-5 83 0</inkml:trace>
  <inkml:trace contextRef="#ctx0" brushRef="#br0" timeOffset="74144.47">24902 11617 2377 0,'-9'24'84'0,"-1"-6"-35"15,2-3-56-15,0-14-136 16,2-6-83-16,6-20 115 16</inkml:trace>
  <inkml:trace contextRef="#ctx0" brushRef="#br0" timeOffset="77652.67">17407 12283 1102 0</inkml:trace>
  <inkml:trace contextRef="#ctx0" brushRef="#br0" timeOffset="79014.75">16219 13492 445 0,'1'-4'100'0,"3"-3"95"31,-3 1-25-31,3-2-33 0,0-2-13 16,1-1-16 0,1 0-6-16,0-3-15 15,3 1-11-15,0 1-18 0,0-5-8 0,7 2-20 16,2 3 0-16,10 1-3 31,0 2-3-31,5 6-4 16,-3 0-6-16,-6 7-7 15,-6 4-3-15,-6 8 1 16,-7 5 0-16,-10 10 1 16,-3 6-1-16,-11 12-2 0,-3 5-3 15,-7 9-2-15,-4 4 0 16,2-1-1-16,3-3 2 16,9-11 1-16,8-6-1 15,20-17-1-15,7-9 0 0,14-14-1 16,3-9 0-1,3-18 4-15,-1-7 7 0,-3-11-4 16,2-6 0-16,-2-3 0 16,0-2-4-16,-3 6 10 15,-9 5 3-15,-10 13 5 16,-7 10 7-16,-8 16 1 16,-5 7-2-16,-3 17-4 15,-3 7-9-15,5 9-5 16,0 3-3-16,11-5-3 15,4-2 0-15,14-11-5 16,7-4 1-16,13-12 4 0,6-8 13 16,3-11 5-1,0-8 11-15,-14-6 10 0,-6-1-5 16,-12-2 12-16,-7-1-8 16,-13 0-7-16,-8 2-4 15,-8 2-13-15,-5 5-2 16,-8 8-7-16,-1 4-4 15,3 6-45-15,3 2-40 0,19 1-129 16,8-3-146-16,22-11 201 16</inkml:trace>
  <inkml:trace contextRef="#ctx0" brushRef="#br0" timeOffset="79798.63">17040 13514 769 0,'-15'8'101'0,"3"-4"109"16,11-9-165-16,2-5 7 16,7-7 18-16,4 0 24 15,9 0 44-15,0 2 0 16,10 6-25-1,2 0-18-15,7 7-37 0,-4 0-16 16,-4 6-24-16,-5 4-7 0,-9 7-4 16,-5 5 0-1,-8 6 0-15,-4 4 0 0,-10 10-3 32,-5 7-2-32,-9 7-4 0,-6 3-2 15,1-3 2-15,3-7-1 0,17-14 0 16,10-6-2-16,19-15-4 15,5-7 1-15,11-12 1 16,2-9 2-16,4-16 2 16,3-4 0-16,6-12 1 15,4 0 1-15,0-1 1 16,-4 3 4-16,-13 12 1 0,-12 6 1 16,-18 17 5-16,-7 7 1 15,-12 11 3-15,-5 7-1 31,-6 7-3-31,-2 1 0 16,3-3-5-16,7-3-1 16,7-4-4-16,5-4-2 0,5-2-1 15,5 1 0-15,-1-3 0 0,4 0 2 0,-3 0 0 16,0 1 1-16,-2 0 0 16,-3 3 1-16,-1 4 0 31,-3 2-1-31,0 7-1 15,0 2-1-15,0-2 1 16,2-2-2-16,5-4 1 16,3-3-3-16,8-4-1 15,2-3 1-15,3-7 1 16,3-6 8-16,-3-10 15 16,1-3 8-16,-2-9 8 15,-3-3-5-15,-6-3-8 16,-5-4-2-16,-13 4-3 0,-8 1 0 15,-11 7-3-15,-7 5-5 16,-4 12-8-16,-6 7-5 16,-5 12-30-16,2 5-13 15,11 6-63-15,8 0-65 16,26-8 102-16</inkml:trace>
  <inkml:trace contextRef="#ctx0" brushRef="#br0" timeOffset="80826.94">22110 13765 590 0,'0'-7'91'0,"-2"3"73"16,2-1-34-16,0 3-37 15,2 6 2-15,3 1 23 16,0 2 4-16,6 1-17 16,3-4-14-16,11-1-42 0,7 0-16 15,12-4-22-15,9-1-7 16,1-7-25-16,-1-5-46 16,-11-1-256-16,-8 0 208 15</inkml:trace>
  <inkml:trace contextRef="#ctx0" brushRef="#br0" timeOffset="81044.85">22089 13956 1191 0,'9'16'137'16,"4"-1"125"-16,15-10-185 15,9-3-34-15,12-7-39 16,10-4-3-16,5-5 20 16,-3-5-124-16,-5-3-237 15,-8-2 224-15</inkml:trace>
  <inkml:trace contextRef="#ctx0" brushRef="#br0" timeOffset="81818.58">23345 13584 694 0,'0'-17'120'0,"-2"-1"123"16,-1-1-31-16,-9-2-40 16,-4 1-18-16,-10 3-33 15,-11 4-17-15,-7 10-38 16,1 5-12-16,-3 14-28 16,6 8-13-16,6 13-21 15,0 11-12-15,8 6-5 16,5 3 3-16,11-12 10 15,7-8 6-15,12-18 2 0,5-10-2 16,15-13 2-16,8-8-1 16,10-15 3-16,8-4 0 15,4-7 2-15,0-2 2 16,-13 1 15-16,-6 2 13 16,-18 3 17-16,-4 5 4 0,-9 12-4 15,-5 6 1-15,-8 15-4 16,-4 10-2-16,-8 17-12 15,-5 11-12-15,-4 15-15 16,-7 5-3-16,-5 2-3 16,0 0-2-16,5-2-18 15,6-4-16-15,14-6-49 16,4-8-37-16,8-15-128 16,5-10-156-16,7-19 234 15</inkml:trace>
  <inkml:trace contextRef="#ctx0" brushRef="#br0" timeOffset="82273.75">23718 13518 715 0,'-3'0'172'0,"-4"5"196"16,-2 1-128-16,-9 5-68 16,-4 3-24-16,-5 7-26 15,-2 5-7-15,0 10-28 16,3 5-18-16,0 7-37 16,0 3-16-1,5 2-16-15,-1 2-7 0,8-4-17 16,4 0-16-16,9-10-9 15,3-3 2-15,10-13 17 16,1-6 16-16,8-12 12 16,4-6 5-16,2-12 12 0,3-4 5 15,-3-8 14 1,-2-1 6-16,-8 2 11 16,-9 1 8-16,-12 3 3 0,-10 3-9 15,-11 5-17-15,-2 3-12 16,-3 8-28-1,-1 5-21-15,4 3-56 0,3 0-33 0,7 0-114 32,6-2-98-32,12-4 186 15</inkml:trace>
  <inkml:trace contextRef="#ctx0" brushRef="#br0" timeOffset="82433.2">23822 13893 1831 0,'-2'17'120'0,"0"-4"104"15,1-10-253-15,1-4-91 16,0-11-322-16,1-3 266 16</inkml:trace>
  <inkml:trace contextRef="#ctx0" brushRef="#br0" timeOffset="82796.81">24187 13560 1294 0,'-3'18'69'16,"-2"-1"61"-16,-4-1-122 15,-2 1-3-15,-3 1 42 16,2 3 38-16,-5 2 51 16,2-1 10-16,5-2-39 15,3-1-35-15,12-1-54 16,6-3-11-16,10 0-6 16,1-2 1-16,4 1 17 0,3 1 10 15,-4 0 22-15,-1 3 5 16,-7-2-7-16,0 1-8 15,-9-1-20-15,-1 2-7 16,-10 0-19-16,-4 0-26 16,-11 2-81-16,-7 0-58 0,-17 3-179 15,-11 0 186-15</inkml:trace>
  <inkml:trace contextRef="#ctx0" brushRef="#br0" timeOffset="82992.92">24252 13557 1771 0,'15'31'142'0,"-4"-2"54"16,2-3-70-16,-1-8-87 15,-1-6-32-15,0-11-23 16,2-5-15-16,-3-12-66 0,4-5-68 15,0-10 91-15</inkml:trace>
  <inkml:trace contextRef="#ctx0" brushRef="#br0" timeOffset="83145.34">24643 13507 1951 0,'-1'10'56'0,"1"-2"-37"16,0-8-219-16,0-6-132 0,0-10 162 15</inkml:trace>
  <inkml:trace contextRef="#ctx0" brushRef="#br0" timeOffset="83383.36">24931 13178 2115 0,'-10'34'105'0,"-4"-2"15"0,1 3-61 15,-7 3-51-15,0 2-8 0,-3 10 0 16,-2 4 1-16,1 17-2 15,-1 4-26-15,-2 8-104 16,-1-4-120-16,9-4 131 16</inkml:trace>
  <inkml:trace contextRef="#ctx0" brushRef="#br0" timeOffset="83635.86">25049 13691 1976 0,'-20'32'212'0,"0"-4"245"15,7-19-408-15,2-6-73 16,5-12-117-16,4-7-44 15,7-8-69-15,5-6-193 16,4-11 278-16</inkml:trace>
  <inkml:trace contextRef="#ctx0" brushRef="#br0" timeOffset="107215.25">8719 10527 461 0,'0'3'121'0,"0"0"97"16,0 1-26-16,1-1-17 0,0 2-42 15,-1 2-23 1,0 2-34-16,-1 1-13 0,0 7-21 16,1 2-11-16,0 10-24 15,0 6-3-15,1 4-5 16,0 2 1-16,2-1-99 16,1 0-87-16,5-8 103 15</inkml:trace>
  <inkml:trace contextRef="#ctx0" brushRef="#br0" timeOffset="107589.41">8952 10679 431 0,'5'-9'117'15,"-1"0"118"-15,3 0-60 16,-3 6-43-16,-3 3-35 0,2 14-37 31,-4 4-20-31,0 12-24 0,1 5-6 0,1 2-7 16,7 1-2 0,4-7 0-1,2-3-1-15,4-11 0 0,-3-4 2 0,3-11 37 16,-2-6 19-16,-2-13 36 31,1-3 15-31,-6-6-2 16,2-2-6-16,-6 0-24 0,-4 2-14 0,-7 2-30 15,-4 3-11-15,-7 2-14 32,-4 5-32-32,-3 6-79 15,1 4-52-15,-1 4-239 16,4 2 227-16</inkml:trace>
  <inkml:trace contextRef="#ctx0" brushRef="#br0" timeOffset="107747.96">9175 10491 1030 0,'4'0'153'0,"-1"0"133"0,-3 4-178 15,-3 0-47-15,-2 0-51 16,1-3-20-16,-1-6-52 15,5-6-60-15,6-11 62 16</inkml:trace>
  <inkml:trace contextRef="#ctx0" brushRef="#br0" timeOffset="107948.96">9491 10037 1188 0,'-2'-2'139'0,"-4"2"108"15,-2 6-100-15,-1 13-70 16,-3 7-21-16,-3 14-10 0,1 7-6 16,-2 7-15-16,0 3-7 15,8 1-12-15,4-2-3 16,5-6-58-16,6-4-63 16,9-11 67-16</inkml:trace>
  <inkml:trace contextRef="#ctx0" brushRef="#br0" timeOffset="108113.24">9737 10272 1261 0,'-2'2'136'16,"-1"2"98"-16,-2 3-143 16,0 0-36-16,-1-1-44 15,2-3-5-15,0-3-41 16,4-2-53-16,2-3 50 15</inkml:trace>
  <inkml:trace contextRef="#ctx0" brushRef="#br0" timeOffset="109003.36">9725 10812 525 0,'0'1'101'0,"0"-1"105"15,1 0-20-15,2 0-6 16,-1 0-4-16,1 0-20 16,0 3-20-16,3 3-62 15,-2 4-26-15,-1 3-32 16,1 1-8-16,-3 1-1 15,-1-1-27-15,0-3-72 0,1-1-66 16,0-5 71 0</inkml:trace>
  <inkml:trace contextRef="#ctx0" brushRef="#br0" timeOffset="109157.17">9764 10715 519 0,'-5'-22'99'0,"-2"2"111"15,3 3-136-15,3 4-49 16,-2 3-19-16,5 4-7 16,3-1-57-16,3 0 41 15</inkml:trace>
  <inkml:trace contextRef="#ctx0" brushRef="#br0" timeOffset="109412.2">9928 10749 693 0,'1'29'78'0,"-1"-2"78"16,0-1-32-16,0-8-42 16,0-5-17-16,0-8-32 0,2-5-9 15,2-7-4-15,-2-5 0 16,2-5-6-16,2-2-4 16,0 1-7-16,2 2 15 15,-1 5 34-15,-1 3 14 16,1 7 23-16,0 4-10 0,-1 7-30 15,1 5-14 1,-4 6-19-16,2 4-7 0,0 1-15 16,6-1-57-16,2-5-180 15,4-4 153 1</inkml:trace>
  <inkml:trace contextRef="#ctx0" brushRef="#br0" timeOffset="110207.38">10299 10727 830 0,'-19'7'97'0,"-5"4"60"15,0 3-29-15,-2 4-71 0,2 4-15 16,7 4-16-16,2 1-8 16,10-1-9-16,5-2-4 15,12-5-7-15,5-6 0 16,10-9 2-1,4-5 4-15,3-9 5 0,-1-3 2 0,-1-4 5 32,-6 2 2-32,-4 2 7 0,-4 3 3 0,-9 5 18 15,-2 3 9 1,-8 8-1 0,-5 5-6-16,-3 10-24 15,-1 4-12-15,-2 4-10 16,2 0-1-16,7-9-2 15,4-4-4-15,11-16 3 16,5-6-1-16,4-14 4 16,-1-3 6-16,3-5 8 15,-1-1 7-15,-4 3 10 16,0 3 2-16,-9 6-3 0,-5 4-7 16,-7 5-11-1,-3 2-5-15,-7 6-12 0,1 5-8 16,2 2-22-16,4-1-11 15,11-1-11-15,7-4 4 16,12-1 21-16,4 0 11 16,6 0 16-16,6 4 3 0,-1 3 1 15,-2 3 1-15,-8 5 2 16,-8 1 1-16,-10 5 3 16,-3 0 0-16,-8 0 1 15,-3 0-1-15,-2-2-2 16,-3-3-3-16,0-7-17 15,1-3-15-15,7-7-12 16,1-5-3-16,9-11 15 16,2-3 13-16,4-6 14 15,3-1 10-15,-3 1 14 16,-1 4 4-16,1 4-1 0,-5 4-7 16,3 8-11-16,-2 5-2 15,1 10-2-15,-5 6 1 16,0 11 3-16,-4 4 0 15,-3 5 1 1,-1-2-1-16,-1-6 5 16,-2-8 16-16,3-11 24 0,-1-7 10 15,2-12 15-15,6-8-9 16,2-17-21-16,7-2-12 0,3-6-21 16,8 6-9-16,4 12 6 15,3 3-43-15,9 11 26 16</inkml:trace>
  <inkml:trace contextRef="#ctx0" brushRef="#br0" timeOffset="111799.39">8420 13550 178 0,'-2'2'69'0,"-1"1"53"16,2-1-19-16,-2 1-5 15,2 0 14-15,-2 1 12 16,2-2 26-16,0 1 10 16,1-1-6-16,0-2-12 15,-3-2-36-15,4-3-16 0,3-5-15 16,4-3 0-16,3-1-1 15,5-1-6-15,7 4-22 16,4 2-10-16,3 5-18 16,-5 4-6-16,-6 4-6 15,-4 5-1-15,-8 7 4 16,-4 3 0-16,-4 6 1 16,-6 3-2-16,-6 3-8 15,-3 0-5-15,-1-3-8 16,-1-2 0-16,6-10 4 15,3-5 2-15,11-6 1 16,7-2 0-16,9-3 11 16,5 0 8-16,0-6 18 0,1 4 4 15,0 2 11-15,-5 1-3 16,-3 8-4-16,-3-1-1 16,-5 2-10-16,-3 3-4 15,-3 6-4 1,-5 0-1-16,-7 6-8 0,-3 5 1 0,-7 3-3 15,-2 4-3 1,-7-1-1-16,-1-2-17 0,-2-10-52 16,0-4-35-16,5-16-114 15,4-7-76-15,11-21 161 16</inkml:trace>
  <inkml:trace contextRef="#ctx0" brushRef="#br0" timeOffset="111956.92">8879 13699 1144 0,'3'14'124'0,"-7"0"71"16,-2-2-73-16,-7-5-97 0,-1-4-81 16,3-12-287-16,4-8 223 15</inkml:trace>
  <inkml:trace contextRef="#ctx0" brushRef="#br0" timeOffset="112247.42">9130 13450 1023 0,'1'10'103'0,"-1"2"57"15,0 4-22-15,-1 1-59 16,1 2-10-16,0 3-10 15,0 1-5-15,3 1-9 16,2 0-7-16,2-1-1 16,2-1-9-16,4-1-9 15,2-2-3-15,2 0 3 16,0-2 5-16,-3 0 7 16,0 1 3-16,-5 0-11 0,-5 1-4 15,-5 1-6 1,-3 1-2-16,-11 2-66 0,-2-1-51 15,-5-3 57 1</inkml:trace>
  <inkml:trace contextRef="#ctx0" brushRef="#br0" timeOffset="112427.8">9093 13460 1020 0,'20'-10'149'0,"-3"1"123"16,2 1-80-16,-4 0-81 16,0 0-42-16,-4-3-41 15,0 0-10-15,0-6-37 16,0-3-65-16,4-6 51 16</inkml:trace>
  <inkml:trace contextRef="#ctx0" brushRef="#br0" timeOffset="112560.52">9516 13253 1259 0,'-6'1'111'0,"-1"-1"60"15,-1-3-73-15,0-8-89 16,-1-4-63-16,3-9-186 16,4-7 146-16</inkml:trace>
  <inkml:trace contextRef="#ctx0" brushRef="#br0" timeOffset="112751.13">9700 13038 1423 0,'-3'32'143'0,"-4"6"83"16,-1 2-48-16,-2 3-81 15,2 0-39-15,0-3-39 16,2 1-13-16,3-3-30 15,-2 3-49-15,5-6-223 0,6 0 185 16</inkml:trace>
  <inkml:trace contextRef="#ctx0" brushRef="#br0" timeOffset="112907.52">9859 13427 938 0,'0'-5'203'16,"2"1"248"-16,2 1-291 0,-2 1-103 15,1 1-34-15,0-2-29 16,1 0-37-16,5-1-110 16,3 4-148-16,6 6 160 15</inkml:trace>
  <inkml:trace contextRef="#ctx0" brushRef="#br0" timeOffset="113063.84">10001 13676 1561 0,'-1'17'95'0,"-2"0"22"16,0 3-35-16,3-2-57 15,0-1-14-15,3-6-20 16,2-3-63-16,2-10-222 16,2-6 187-16</inkml:trace>
  <inkml:trace contextRef="#ctx0" brushRef="#br0" timeOffset="113190.64">10032 13472 792 0,'-3'2'83'0,"0"-1"150"16,3-2-362-16,3-3 95 16</inkml:trace>
  <inkml:trace contextRef="#ctx0" brushRef="#br0" timeOffset="113397.83">10208 13676 1038 0,'-9'14'161'15,"0"-5"133"-15,1-14-118 16,0-8-30-16,8-6-31 16,1 0-30-16,9 0-19 15,4 3-16-15,8 7-38 16,4 6-5-16,0 13-3 15,1 7-3-15,-2 8 0 0,-3 4-1 16,-2 0-77-16,-3-3-76 16,5-2 83-1</inkml:trace>
  <inkml:trace contextRef="#ctx0" brushRef="#br0" timeOffset="114112.58">10644 13539 1399 0,'2'-2'100'0,"-10"10"43"31,-18 17 73-31,-2 6-42 0,-1 0-53 0,2 2-93 16,2 0-28-16,8-5-3 16,4-3-6-16,14-7-8 15,10-4-13-15,10-8-25 31,6-3-4-31,5-7 5 0,5-5 13 0,-1-8 30 16,-3-1 9-16,-2-2 3 0,-6 2 16 16,-7 4 24-1,-3 5 16-15,-8 5 19 0,-4 4-9 32,-3 7-25-32,-2 4-14 0,-2 5-22 0,0 2-3 31,1 0-4-31,3 1-8 0,9-4-34 0,3-5 0 31,6-10 3-31,2-6 8 16,-1-9 49-16,2-3 17 0,-4-1 26 15,0 1 4-15,-8 2 9 16,-5 1-9-16,-9 2-20 16,-5 0-5-16,-9 3-49 15,2 1-35-15,1 3-70 16,0 2-42-16,8 1-82 15,3-3-56-15,9-4-95 16,8-2 14-16,7-2 106 16,7 2 107-16,4 5 259 15,2 4 82-15,1 8 72 16,1 7-4-16,-5 6-65 16,0 4-43-16,-6 4-57 0,-6 2-17 15,-6 4-35-15,-5-2-11 16,-5 1-10-16,-2-2-5 15,-8-10-27 1,2-4-17-16,1-14-10 0,4-5-1 16,6-11 59-16,3-6 36 15,5-4 45-15,1-2 7 16,6 0-4-16,-2 3-14 0,5 1-33 16,0 2-6-16,2 0-28 15,-1 0-28-15,4-3-109 16,-3-3-207-16,4 0 190 15</inkml:trace>
  <inkml:trace contextRef="#ctx0" brushRef="#br0" timeOffset="114688.66">11336 13540 910 0,'0'4'96'0,"0"4"76"0,0 0-33 15,0 3-33 1,-1 2-14-16,4 0-26 15,1 0-13-15,4 3-25 0,3 1-11 16,-2 3-8 0,1 3-2-16,-5 0-8 15,0 0 0-15,-4-4-2 0,-1-3-1 0,0-10 4 32,0-5 1-32,-1-4 13 15,1-9 20-15,0-7 50 16,0-9 24-16,2-12 10 15,6-4-9-15,4-1-33 16,3 4-20-16,3 9-17 16,2 7-13-16,-1 7-16 15,2 5-16-15,-1 2-82 16,2-1-78-16,5-3 87 0</inkml:trace>
  <inkml:trace contextRef="#ctx0" brushRef="#br0" timeOffset="115367.41">8538 12139 880 0,'0'21'46'0,"-3"0"16"16,-1-1-9-16,-4 1 9 15,2 0 4-15,4-3 3 16,2-1-6-16,8-4 7 15,0-3-2-15,9 0 12 16,3-1 8-16,4-1-9 0,4 3-3 16,-4-2-13-1,-2 0-10-15,-1 3-15 0,-3-2-4 16,-7 3-9 0,-4 4-3-16,-6 3-4 15,-4 5-4-15,-7 3-35 0,1 0-48 0,-8 2-148 16,0-4-176-1,1-6 214-15</inkml:trace>
  <inkml:trace contextRef="#ctx0" brushRef="#br0" timeOffset="115556.07">8554 12161 928 0,'14'-2'157'0,"4"-2"137"15,1-1-71-15,0-4-85 16,1-1-39-16,-2-4-49 16,2-2-14-16,-2-4-9 15,1 0-52-15,2-2-281 16,3 5 220-16</inkml:trace>
  <inkml:trace contextRef="#ctx0" brushRef="#br0" timeOffset="115920.06">9040 11916 1339 0,'-4'8'100'0,"0"0"63"16,2-3-92-16,-1-3-17 16,1-2-30-16,0-4-10 15,2-8-57-15,-1-3-103 0,9-12 89 16</inkml:trace>
  <inkml:trace contextRef="#ctx0" brushRef="#br0" timeOffset="116113.27">9261 11485 1412 0,'0'6'124'0,"-1"10"65"15,-4 7-21-15,-3 18-64 16,-1 10-20-16,1 15-30 16,-2 8-16-16,2 12-26 15,-3-1-4-15,5-5-8 16,-1-7-44-16,7-18-256 15,8-7 204-15</inkml:trace>
  <inkml:trace contextRef="#ctx0" brushRef="#br0" timeOffset="116251.64">9461 11805 1467 0,'-1'-2'84'16,"-1"0"23"-16,-1 1-38 15,-2-2-62-15,5-3-39 0,6-8-163 16,4-3 130 0</inkml:trace>
  <inkml:trace contextRef="#ctx0" brushRef="#br0" timeOffset="116472.5">10028 11883 1619 0,'-9'19'88'0,"-1"4"12"16,-3-2-32-16,2 5-29 15,2 0-2-15,5-2 5 16,4 1 0-16,7-3-21 0,2-3-9 16,4-5-36-16,3-3-55 15,2-9-335-15,5-3 268 16</inkml:trace>
  <inkml:trace contextRef="#ctx0" brushRef="#br0" timeOffset="116646.17">10006 11714 1397 0,'-21'7'114'0,"1"0"54"15,2 0-70-15,6-5-83 16,3-3-22-16,9-9-51 15,4-2-50-15,12-2-203 16,5 1 183-16</inkml:trace>
  <inkml:trace contextRef="#ctx0" brushRef="#br0" timeOffset="116866.62">10257 11891 894 0,'7'53'158'15,"1"-5"155"-15,-8-14-151 16,-4-7-38-16,0-17-14 15,0-5-1-15,0-10-29 0,4-8-14 16,1-4-40-16,5-2-15 16,5 4-12-1,3 5-5-15,6 9 6 0,-2 3 4 16,4 7 9-16,-2 0 2 16,1 5-3-16,2 0-5 15,-5 0-35-15,2-3-61 0,1-9-369 31,6 1 295-31</inkml:trace>
  <inkml:trace contextRef="#ctx0" brushRef="#br0" timeOffset="117596.23">10722 11965 1778 0,'-20'11'109'0,"-7"3"17"15,-2 3-29-15,0 6-78 0,-3 3-16 0,10 6-6 16,6-1-3-16,9-4-6 0,7-5-4 16,13-14-7-1,9-5-3 1,13-10 8-16,2-5 5 0,5-5 12 0,-6-1 2 31,-5 2 26-31,-9 1 11 16,-7 7 21-16,-1 4 3 15,-10 5-18-15,-1 5-13 16,-3 9-21-16,-3 3-7 0,4 10 9 16,2 2-38-16,4-3 1 15,0-4 0-15,5-10-12 16,3-9 37-16,1-8 10 16,3-6 8-16,-3-2 13 15,-2-2 11-15,-9 0 12 16,-4 1 1-16,-6-2-9 15,-4 0-10-15,-7 0-21 16,1 1-10-16,5 3-9 16,2 1-7-16,8 4-16 15,3 1-12-15,13 1-8 16,7 2-6-16,5 2 7 16,9 3 11-16,4 8 15 0,0 4 9 15,2 6 12-15,-8 1 3 16,-13 1 1-16,-5 0 2 15,-13-2 2-15,-2-1 2 16,-9-9 0-16,-2-4-2 16,-5-11-3-16,3-6-3 0,3-10-4 15,7-4-2-15,4-1-2 16,5-1 0 0,7 7-1-16,2 6 1 0,4 10-1 15,1 4-1-15,2 9-22 16,3 4-24-1,-4 5-65-15,-1 0-29 0,2 2-37 16,-6-1-1-16,-1-3 64 16,-2-1 32-16,-7-6 63 15,-2-4 46-15,-2-7 66 16,-2-7 17-16,3-11 19 16,-2-8-16-16,2-9-59 0,3-4-20 15,0-1-35 1,1 1 17-16,4-4-12 0</inkml:trace>
  <inkml:trace contextRef="#ctx0" brushRef="#br0" timeOffset="179809.13">22875 14668 1381 0,'2'2'91'0,"7"-1"49"16,4-5-87-16,6-5-69 15,1-1-13-15,5-1-2 16,4-1 10-16,15 1 42 16,12 2 14-16,26 2 7 15,8 1-1-15,15 3-22 16,6 3-7-16,2 3 3 16,0 3 13-16,-6 4 22 15,-6-1 7-15,-8 2-4 16,-6-3-10-16,-19-1-21 15,-13-1-7-15,-32 0-22 16,-11 2-23-16,-30 2-44 16,-26 3-33-16,-50 3-79 0,-18 3-25 15,-43 1 11-15,-5 0 35 16,12 3 155-16,-2 0 72 16,23 3 58-16,13-1 7 15,18-3-14-15,20-2 3 16,29-3 25-16,16-4 17 0,18-6-24 15,16-1-30 1,26-6-42-16,17-2-22 16,49-6-26-16,16-4-3 0,27-6-13 15,17 0-20-15,-1 1-79 16,-4 2-74-16,13 5 90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5:42:32.8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18002 13684 240 0,'-12'10'60'0,"-2"0"64"16,1 0-10-16,2 1-31 16,-2-1-16-16,3 0-31 15,-1 3-16-15,-1-2-13 16,0-1-2-16,4-2 25 15,0-3 10-15,4 0 38 16,-1-2 21-16,3 2 14 16,-2 0 6-16,1-2-8 15,0 2-4-15,1-1-16 16,1-1-7-16,1 1-9 0,0-4-14 16,5 0-8-1,-1-1-1-15,1-1 6 0,3 1 6 16,4-1 5-16,2-2 1 15,7-2-6-15,7 4-2 16,15-6 10-16,6-1 3 16,11-5-8-16,-3-8-3 0,0-2-20 15,4-2-10-15,9-3-9 16,4-2-6-16,-3 2-8 16,-6 0-3-16,-19 1-6 15,-5 3-8-15,-4 5-28 16,-5 3-22-16,-5 2-88 15,-1 0-59-15,-9 3-246 16,-2 0 252-16</inkml:trace>
  <inkml:trace contextRef="#ctx0" brushRef="#br0" timeOffset="299.14">18726 13319 1596 0,'-6'5'89'32,"0"2"17"-32,-1 0-41 0,1 4-48 0,0-3-10 0,3 1-6 15,1-5 10 1,4-3 29-16,5 0 16 16,6-2 27-16,6 1-2 0,10 1-20 15,3 3-12-15,15 2-18 16,5 0-3-16,2-2-6 15,-3 0-1-15,-17-1-1 16,-3 4-2-16,-15-1-1 16,-11 1-2-16,-11 5-22 31,-14 1-32-31,-25 13-97 0,-20 7-95 0,-24 10 119 16</inkml:trace>
  <inkml:trace contextRef="#ctx0" brushRef="#br0" timeOffset="6449.09">15258 11256 700 0,'-9'13'71'16,"-1"2"58"-16,4 6-38 15,2 1 20-15,0 4 14 16,0 3 3-16,0 6-15 16,1 5-17-16,-3 14-36 15,-1 6-15-15,-5 21-21 0,-3 12-5 16,1 24-4 0,-2 9-1-16,10 19-5 0,3 7-3 15,1 4-6-15,7 10-2 16,0 6-1-16,0 5 0 15,6 8 2-15,-6-5 3 16,0 1 14-16,-2-6 9 16,-3-3 24-16,0-1 3 0,0-8-6 15,0 0 9-15,-3-14-14 16,1-2 2-16,-4-7 5 16,1 0-13-16,-3-5-13 15,3 4-7-15,-3-1-10 16,-3-2-5-16,1 0 3 15,-3-4-2-15,-2-6-1 16,4-3-3-16,2-10-2 16,2-6 2-16,10-11 0 15,-2-9 0-15,1-9-28 16,-1-5 0-16,-4-11 3 16,0 1 1-16,0-6 33 15,-4-4 1-15,4-6-2 0,-2-4 0 16,3-10 2-16,-2-3-1 15,2-9 5-15,2-3 0 16,3-5-4-16,2-3-1 16,6-5-6-16,2-2 0 15,5-2-2-15,4-1-1 16,4-1 1-16,6 0 0 0,1-1-1 16,6 0 1-16,6 0 1 15,7 1 0 1,16 0 0-16,-4 1 1 0,5 0-1 15,-11 0 1-15,-4 1 1 16,0 0 0-16,2-1 3 16,1 0 1-16,-7-5 1 15,-8-1 1-15,-13-2-3 16,-11-4-1-16,-9-5-2 16,-2-5 1-16,-5-12 1 15,1-8 2-15,-3-19 7 16,0-9-1-16,0-19 5 15,1-12 8-15,0-22 11 16,-2-11 3-16,-2-16-2 16,0-5-10-16,-1-3-12 0,2-4-4 15,1-7-3-15,0 1-1 16,1-13-2-16,-2-2 0 16,1-8 1-16,1-2-1 15,4 4-2-15,0-2-1 16,6 10-1-16,1 0-1 15,-1 3 0-15,4 10 1 16,-2 1-3-16,1 9 1 16,7 9 0-16,1-5 2 15,5 5-2-15,5 0-1 0,0-5-8 16,7 11-3-16,2 10-5 16,-3 5 0-16,0 17 1 15,-6 3-20-15,-4 4 5 16,-3 7 1-16,-4 1 3 15,-1 3 17-15,-9 10-5 16,-1 4-7-16,-6 12 8 16,-1 4-4-16,-4 12 12 15,-2 6 11-15,-5 14 2 16,0 7 10-16,-9 7-2 16,1 3-3-16,-2 2-3 15,-6 2-1-15,-2 2-2 16,-6 0 0-16,-12 4-2 15,0 3-2-15,-16 8-4 0,0 7-3 16,-10 10-2-16,-8 6 2 16,-7 6 3-16,-1 3 1 15,3-4 2-15,14-1 0 16,15-7 1-16,2-4-16 16,8-6-80-16,2-7-55 15,17-4 70-15</inkml:trace>
  <inkml:trace contextRef="#ctx0" brushRef="#br0" timeOffset="7140.89">15331 11786 405 0,'-3'0'131'15,"-3"1"121"-15,1-2-58 0,2 0-102 16,0-1-35 0,-4 1-45-16,1 1-11 15,-4 0-10-15,-2 0-6 0,-1 1-1 16,0 1 2-16,2-1 9 16,3-1 5-16,6-1 5 15,1-2 6-15,1-2 13 16,0-1 6-16,1-1 5 15,4-2-3-15,2 0-7 0,4 0 6 16,4 0 25 0,5 1 18-16,13-1 33 0,13 1 5 15,16-4-14-15,10 0-14 16,10-1-31-16,1 0-16 16,16 1-18-16,-4-1-5 15,-10-1-8-15,-10 3-1 16,-29 5-2-16,-5 2-15 15,-13 4-63-15,-9 1-40 0,-13 5-105 16,-5 2-76-16,-9 7 169 16</inkml:trace>
  <inkml:trace contextRef="#ctx0" brushRef="#br0" timeOffset="7613.59">15164 12552 1127 0,'-17'14'85'0,"4"-1"33"16,7-2-27-16,6-4-43 15,2 0-4-15,7-4 18 16,4-2 0-16,7-3 8 15,1-4 6-15,9-2-2 32,7-1 0-32,14 0-5 15,15 1-6-15,5 2-11 16,3 0-6-16,6-1-11 16,1 0-2-16,10-3-10 15,-1-2-4-15,-17 1-5 16,-13 1-3-16,-26 2-2 15,-9 0-14-15,-14 1-88 16,-9 2-80-16,-11 3 86 16</inkml:trace>
  <inkml:trace contextRef="#ctx0" brushRef="#br0" timeOffset="7984.64">15198 13341 780 0,'-6'9'130'0,"3"-5"168"15,3-2-210-15,8 0-67 16,0-2-9-16,9 1-7 16,1 0 13-16,13 1 40 15,3 0 19-15,17 5 22 16,10 0-8-16,8-3-37 16,4 1-19-16,9-4-26 15,8-3-7-15,9-7-53 16,3-4-42-16,-3-13-217 0,-8-9 176 15</inkml:trace>
  <inkml:trace contextRef="#ctx0" brushRef="#br0" timeOffset="15205.43">15719 11164 173 0,'0'5'47'0,"-1"-2"70"16,1 1 4-16,1-2 11 15,3 0-5-15,-3-3-38 16,0 1-21-1,0-1-35-15,-1 1-6 0,0-1 2 16,0 0 2-16,0 1-5 16,0 0-4-16,0 1-8 15,0-1-3-15,1 1 11 16,-1 0 14-16,0-1 23 31,1 1 11-31,-1-1-3 0,0 1-11 0,0-1-18 16,0 0-6-16,0 0-8 15,0 1-2-15,-1 0-5 0,1 0-2 16,-1 0-1-16,0 0-1 16,0 0-1-16,0 0-2 15,1 0-7-15,0 0 0 16,0 0-1 0,1 4 0-16,0-3 3 0,0-2 2 15,0 1 3-15,-1-1 2 16,1 0 1-16,0 0-1 0,1 0-1 15,-2 0 1-15,1 0-1 16,0 0-1-16,0 0-2 16,0 0-1-16,0 0-4 15,-1 0 0-15,0 0-2 16,0 0 1-16,0 0 0 16,0 1-1-16,0 0 0 15,-1 0 0-15,0 0-1 16,0-1 1-16,1 0-1 15,0 0 1 1,0-1-1-16,0 0 0 16,1-1-1-16,2-9 0 15,-1 9-1-15,0-2-1 0,-2 4 2 16,0-1-29-16,0 0-114 16,-1 4-154-16,0 5 156 0</inkml:trace>
  <inkml:trace contextRef="#ctx0" brushRef="#br0" timeOffset="17298.27">16142 10960 583 0,'-6'13'128'0,"4"1"118"16,-1-2-83-16,3 1-62 16,0 0-24-16,-1 1-11 0,1 2 0 15,-1-4 12-15,1 0-2 16,2-10-7-16,3-8-4 15,5-18-19-15,4-10-10 16,6-19-13-16,8-9-6 16,5-8-6-16,2-5 0 15,0-8-1-15,-6-4 1 0,-6-11-1 16,-7-6 4-16,-4-12 13 16,-3-6 6-16,-2-9 8 15,-1-2 2-15,-1-7-1 16,1 2 1-1,-3 3 1-15,0 0 1 16,-2 8 2-16,-1 1-5 0,1 7-15 16,-3-2-7-1,-4 4-14-15,4 2-1 0,-3-2 2 16,4 6-3-16,2 5-1 16,0 5-1-16,2 14 0 15,1 11 2-15,-4 15 1 0,-1 8 2 16,-1 15 2-16,-3 6 0 15,1 13-3-15,0 5-19 16,0 7-53-16,-4 3-28 16,1 2-54-16,1 1-19 0,6 2-33 15,5 2-60-15,-1 2 151 32</inkml:trace>
  <inkml:trace contextRef="#ctx0" brushRef="#br0" timeOffset="17598.53">16324 7948 747 0,'-20'13'92'0,"1"-2"83"0,2-4-28 0,3 1-22 16,1 0-8-16,0 2-17 15,2 0-9 1,3-1-17-16,4-3-2 0,4-6 10 16,-2-1-1-16,8-12-13 15,5-5-6-15,7-13-23 0,3-7-5 16,10-6-6-1,-3-3-4 1,-1 6-7-16,1 6-4 16,-4 12 3-16,-7 7-5 0,4 16-1 0,-5 7-2 31,0 17-8-31,5 9 2 16,-2 6 3-16,4 2 0 15,3-9-7-15,4-7-28 0,-4-13-130 16,-1-10-168-16,-3-20 178 15</inkml:trace>
  <inkml:trace contextRef="#ctx0" brushRef="#br0" timeOffset="18331.59">14507 6185 571 0,'-5'-9'13'0,"-2"0"5"0,2 1 40 16,-1 0 75-16,3 2 31 16,3 0 40-16,0 1-20 0,2-1-51 15,4-1-24 1,2-1-49-16,2 0-14 0,6-1-5 31,8 1 5-31,3 3 0 0,5 4-5 16,0 4-18-16,-8 3-10 0,-7 5-8 31,-4 1-1-31,-8 5 2 0,-2 4 1 0,-8 5 2 31,-8 3 0-31,-13 8-3 0,-5 1-2 0,-9 4-3 16,-1 2 1-16,11-5-2 15,8-2-1-15,21-10-3 0,11-4-2 16,17-9 1-16,4-7 1 16,11-7 4-16,0-6 0 31,1-7 3-31,-5 0 1 0,-4-5-6 0,-1-2-34 16,-4-4-132-16,2-1-103 15,-6-2 131 1</inkml:trace>
  <inkml:trace contextRef="#ctx0" brushRef="#br0" timeOffset="18776.82">14949 5951 1299 0,'-2'-8'76'0,"-1"4"29"16,1 4 18-16,1 8-2 15,-1 7-19-15,2 12-26 16,0 6-18-16,5 10-23 16,1 0-10-16,2-3-16 0,5-3-4 15,0-6-2 1,2-2 0-16,-1-6-1 0,-3-3 0 16,-4-7 0-16,2-4-2 15,-7-6-3-15,1-3-1 0,1-6 0 16,-4-4 1-1,5-5 4-15,1-2 0 0,4-2 0 16,3 1-1-16,2 4-1 16,1 4-1-1,1 5 1-15,-1 5 1 0,-2 6 0 16,-1 4 2-16,-6 7 3 16,-5 2-1-16,-2 5 3 15,-7 0 1-15,-6 0 2 16,-9 0 0-16,-4-5-3 15,1-3 0-15,-3-7-7 16,0-4-14-16,5-8-66 16,3-5-51-16,8-9-274 15,11-3 237-15</inkml:trace>
  <inkml:trace contextRef="#ctx0" brushRef="#br0" timeOffset="20245.91">15819 6014 337 0,'2'-1'115'16,"-1"0"73"-16,-1 2-4 0,1 3 1 15,-2 6-51-15,1 5-24 16,-4 8-51-16,2 2-23 16,2 5-28-16,0-2-3 15,1-2-2-15,3-3-1 16,-2-7 1-16,2-1 0 15,-1-9 2-15,0-3 1 0,4-6 3 16,0-6 3-16,1-7 20 16,3-5 11-16,-2-5 21 15,2-4 5-15,-1-2-10 16,1 2-7-16,2 5-14 16,-2 7-5-16,0 10-10 15,0 5-4-15,-4 9-11 16,-1 8-2-16,-1 12-2 15,1 3 0-15,-1 4 0 16,0 1-2-16,2-5 0 16,1-3 0-16,1-8-2 15,2-4 1-15,2-11 1 16,1-4-1-16,4-13 2 16,-1-2 1-16,0-9 1 15,0-2 0-15,-7-6 2 0,-1-1 14 16,-3 1 8-16,-3 3-1 15,0 11 7-15,-3 17-13 16,-4 1-5-16,0 16-3 0,-3 15-6 16,-1 2-3-1,5 1-4-15,3-2 0 16,7-9-1-16,5-5 0 16,6-6-1-16,5-2 1 0,5-8 1 15,2-1 0-15,3-9 2 16,2-3 1-16,-5-6 1 15,-6-1 1 1,-8-5 1-16,-3 2 2 0,-6 1-1 16,-1 4-1-16,-5 9 1 15,-1 5-2-15,-8 11-3 16,-2 7-2-16,-6 7-1 16,0 5-1-16,1 0 1 15,5-3 0-15,14-9 0 16,3-6-1-16,12-7 0 0,9-6 1 15,-4-6 2-15,1-4 1 16,1-4 0 0,-2-4-1-16,-1 0 2 0,2 1-1 15,-5 7-1-15,-1 4-1 0,-11 10-1 16,-4 6 1-16,-5 10-1 16,-5 4 0-16,-4 3 2 15,2 0 0-15,0-9 0 31,3-2 0-31,5-7-2 0,0-5 0 16,7-2-2-16,3-6 1 0,5-8 0 16,3-1 0-16,4-5 1 15,2 0 0 1,3 8 0-16,-3 4-1 16,-3 9-1-16,-5 4-1 15,-7 8 0-15,-1 4 0 0,-6 2 1 16,0 0 1-16,1-3-17 15,1-2 0 1,5-9-4-16,2-3-2 0,4-11 18 16,2-5-1-1,6-7 4-15,2 1 2 0,-1 2 1 16,-2 5 0-16,-3 12 0 0,-5 7-1 31,-6 17 0-31,0 6-1 16,-8 7 2-16,0-2 0 0,0-9-49 15,5-4-32-15,6-11-157 16,0-4-154-16,11-10 223 16</inkml:trace>
  <inkml:trace contextRef="#ctx0" brushRef="#br0" timeOffset="20680.36">17280 5625 1067 0,'-2'26'79'15,"0"9"44"-15,-4 7 13 0,1 9-16 16,0 1-31-16,-3-2-47 16,2-2-15-16,0-6-14 15,2-5-4-15,0-6-5 16,3-2-21-16,-4-10-58 15,-1-4-16-15,6-14-32 16,2-3 12-16,11-13 55 16,-1-4 15-16,3-4 44 15,5 4 17-15,-4 5 32 16,3 6 17-16,0 8 20 16,-2 6 0-16,1 8-27 15,-4 2-15-15,-4 5-28 0,-5 0-2 16,-8 1 9-16,-5-2 2 15,-5 0-1-15,-5-1-4 16,-10-1-12-16,2 1-4 16,-4-5-9-1,3-4-24-15,1-12-73 16,7-9-62-16,14-13-188 0,6-8 191 16</inkml:trace>
  <inkml:trace contextRef="#ctx0" brushRef="#br0" timeOffset="21493.09">17569 5929 995 0,'-3'18'120'16,"-3"3"55"-16,-4 1 5 16,0-3-4-16,3-6-55 15,6-5-23-15,10-11-20 16,6-7-4-16,10-10-8 0,-1-3-11 15,3-5-30-15,-3 2-12 16,-6 2-6-16,-2 2-2 16,-6 3 2-16,-6 1 1 15,-8 9 4 1,-5 4-1-16,-10 11-2 0,-3 10-2 0,-11 11-5 31,0 5-1-31,0 5-1 16,5 1-1-16,14-7-2 0,9-4 0 15,15-8 0-15,10-8 0 0,12-8 3 16,1-3 0 0,6-6 0-16,-5-1 0 0,-5 2 0 15,-1 4 0 1,-11 3 0-16,-1 5 0 0,-9 5 0 16,-6 1-11-16,-7 1 3 15,-5 1 2-15,2-2 0 16,-4-4 11-16,5-5-3 15,3-4-2 1,8-7-5-16,4-5-1 0,9-6 0 16,4-4 3-1,7-4 3-15,7-2 0 16,3 2-1-16,4 3-2 16,2 4-1-16,-2 2-11 15,-3 6-35-15,-8 0-32 16,-3 3-76-16,-2 2-27 0,-4 1-22 15,0 2-37-15,-2 3 38 16,-1 0 13-16,-2 5 54 16,-4 1 78-16,-10 3 119 15,1 2 71-15,-6-1 69 16,-3 0 11-16,-1-1-39 16,-2-3-24-16,-1-3-26 15,3-1-8-15,1 1-29 16,-1-1-11-16,1 2-32 15,1-1-10-15,1 3-14 16,3 0-10-16,1 3-8 16,0 3 0-16,4 3-1 15,3 3 2-15,1 1 1 16,-3-1 1-16,-2-3 13 0,-5-1 10 16,-7-2 13-1,-4-2 5-15,-11-2-9 0,-3-4-8 16,-11-3-20-16,-6-2-35 15,-12-6-118-15,-5 3 94 16</inkml:trace>
  <inkml:trace contextRef="#ctx0" brushRef="#br0" timeOffset="24388.9">14978 6963 234 0,'-11'0'60'16,"-1"0"61"-16,-2 0-1 15,3 0 7-15,0 0 11 16,1 1-4-16,2 0-17 16,0 0-9-16,-1 1-20 15,-3 2-10-15,-1 4-28 16,-1 1-12-16,0 8-23 0,1 3-8 16,5 8-7-16,0 7 0 15,8 7-1 1,3-3-4-16,11-4 0 0,5-9 0 15,7-13 1-15,5-5 6 16,3-10 15-16,3-5 9 16,-6-10 11-16,-2-4 4 15,-6-7 4-15,-4-3 4 16,-8-2 4-16,-6-2 1 0,-10 4-11 16,-6 4-6-16,-14 4-18 15,-5 4-6-15,-7 7-10 16,-4 2-3-16,9 6-4 15,6 4 1-15,12 3-77 16,6 2-59-16,11 2-263 16,6 4 219-16</inkml:trace>
  <inkml:trace contextRef="#ctx0" brushRef="#br0" timeOffset="24641.56">15311 7173 904 0,'2'15'100'0,"2"0"109"16,3 0-86-16,0 1-8 15,-1 1-31-15,-4 3-42 16,-3 4-10-16,-7 0-22 15,-6 1-4-15,-5 0-64 16,-3-2-104-16,2-2 95 16</inkml:trace>
  <inkml:trace contextRef="#ctx0" brushRef="#br0" timeOffset="24932.9">15714 6770 1107 0,'2'15'122'0,"-1"6"94"15,-1 7-14-15,-2 6-59 16,0 2-20-16,0 3-47 16,1-2-21-16,1-2-33 15,0-3-9-15,1-5-9 16,2-1-1-16,0-3-94 16,3-1-111-16,-1-1 115 15</inkml:trace>
  <inkml:trace contextRef="#ctx0" brushRef="#br0" timeOffset="25187.4">16394 7101 1164 0,'4'19'104'0,"-1"2"26"16,5 1-2-16,-3 0-69 15,-5 2-31-15,-6-1-18 16,-8 1-3 0,-8 1-77-16,-10 1-156 0,-8-6 137 15</inkml:trace>
  <inkml:trace contextRef="#ctx0" brushRef="#br0" timeOffset="25610.35">16640 6772 771 0,'15'-14'91'0,"3"0"93"0,2 1-20 15,6 2 7-15,-1 2-30 16,2 3-43-16,-2 4-23 16,-1 6-29-16,-3 2-12 15,-4 7-19-15,-1-1-7 16,-9 3-3-16,-3 0 0 0,-6 5-1 15,-5 4 0-15,-9 5-1 16,-2 3-1 0,-3 2-1-16,5-2 1 15,8-5-2-15,3-5-1 16,13-1-2-16,4-8 0 0,8-5 0 16,8-1 2-16,3-8-1 15,3-3-8 1,5-7-97-16,1-2-231 0,1-11 206 15</inkml:trace>
  <inkml:trace contextRef="#ctx0" brushRef="#br0" timeOffset="25801.92">17394 7025 1097 0,'6'13'68'0,"-6"4"8"16,-5 5-4-16,-6 4-26 0,-3 0-14 16,0 1-14-16,2 0-5 15,1-3-34-15,3-3-84 16,-4-5 69-16</inkml:trace>
  <inkml:trace contextRef="#ctx0" brushRef="#br0" timeOffset="26335.15">17855 6693 1050 0,'7'-23'88'0,"-1"5"64"16,0 1 22-16,-2 8-13 16,2 1-15-16,3 2-46 15,3 2-26-15,9 3-38 16,5 0-12-16,13 5-15 0,-2 4-4 15,1 3-2-15,0 6 0 16,-17-2 1-16,-2 1-1 16,-15 2 0-16,-9-2-1 15,-7 6 1-15,-12-1-1 16,-10 0 0-16,-1-2 1 16,2-6-1-16,8-2-2 0,16-5-5 15,8-2-3 1,16 1 2-16,9 1 0 0,10 3 6 15,5 3 0-15,-1 3 2 16,-1 1 2-16,-1 6 0 16,-7-2 10-16,-9 1 4 15,-7 4-1-15,-16-2 9 16,-6 1-9-16,-20-1-5 16,-11-3-1-16,-20 2-51 15,-13-1-45-15,-15 3-178 16,-9 4 148-16</inkml:trace>
  <inkml:trace contextRef="#ctx0" brushRef="#br0" timeOffset="32388.31">15745 11155 381 0,'-2'-1'196'0,"-2"1"-57"0,-1-1-70 16,-4 1-10-16,-2 1 8 0,0 2 43 15,2-2 29 1,4 0 9-16,0 0-1 0,5-1-28 16,0 0-18-16,0 1-30 15,6-1-11-15,-1-2-3 16,2-1-4-16,2 0-12 16,-1-1-2-1,4 2-22-15,1 2-6 16,7 1-7-16,3 2-5 15,9 2 1-15,-1 1 0 0,-1 4-1 16,-6 1 2-16,-14 2 1 16,-6 1 2-16,-16 2 1 15,-6 2-1-15,-14 2-2 0,-3 0-2 16,-5 1-5 0,6 0-1-16,6 0-2 0,7-1 2 15,12 0 0-15,5-2-1 16,17-4-2-16,11-3-2 15,11-8-27 1,10-3-46-16,9-5-273 0,2-3 225 0</inkml:trace>
  <inkml:trace contextRef="#ctx0" brushRef="#br0" timeOffset="34097.56">15641 11946 833 0,'0'3'101'0,"-4"-2"89"15,1-1-76-15,1 0-14 16,-2-3-6-16,0-2 10 0,0-2 0 16,3-3-11-1,1-1-2-15,9-1-7 0,3 1-12 16,2 2-22-16,1 1-13 16,3 3-22-16,1 4-4 15,-2 5-6-15,-3 3-1 16,-6 3-1-16,-4 1 1 15,-5 0 1-15,-8 3-1 16,-6 4-2-16,-3 2-2 16,-3 1-7-16,1-1-2 15,7-5-1-15,5-1 2 0,7-4 4 16,6-1 1-16,4-2 3 16,7-2 0-1,4 1 3-15,3 0 1 0,2 2-1 31,-2 2 0-31,-3 1 2 0,-4 1 1 16,-9 3 5-16,-5 1 4 16,-11 1 2-16,-7 2 1 0,-4-2-6 15,-5 1-3-15,-3-4-6 16,0 0-2-16,1-7-24 16,-2-3-33-16,2-4-134 15,2-3-177-15,2 0 204 0</inkml:trace>
  <inkml:trace contextRef="#ctx0" brushRef="#br0" timeOffset="34949.67">15246 14006 757 0,'-14'8'34'0,"5"-1"14"0,1 2 32 16,2-1 19-16,3 0 54 15,2 0-2-15,2-1-10 16,2-1-13-16,9 0-18 15,6 0-7-15,18 0-8 16,13 0-9-16,24 0-5 16,6 0-9-16,9-6-17 15,0-5-1-15,3-10-38 0,-2-4-2 16,-16-6-74-16,-10-1-83 16,-25 1 85-16</inkml:trace>
  <inkml:trace contextRef="#ctx0" brushRef="#br0" timeOffset="36436.87">15604 12867 206 0,'-5'2'71'16,"-1"0"98"0,0 3 0-16,-1 1 11 0,-1 2 1 0,-1 2-4 15,-1 3-7-15,4 0-34 16,-4-1-25-16,6 1-58 15,2 0-22-15,4 0-26 16,4 0-2-16,5 0 9 16,-1-2 4-16,2-3 3 15,4-3 0-15,1-5 0 16,1-1 6-16,0-5 17 16,-1-3 9-16,0-3 18 15,-2-1 1-15,-5-4 7 16,-3 2-6-16,-3-2-4 15,-2 1-12-15,-8 3-16 16,-1-2-3 0,-6 6-24-16,-3-1 0 0,1 6-34 0,-5 2-24 15,7 4-54-15,-1 7-33 16,5 8-100-16,4 4-139 16,4 11 219-16</inkml:trace>
  <inkml:trace contextRef="#ctx0" brushRef="#br0" timeOffset="36763.58">15650 13563 1337 0,'0'5'119'0,"3"8"78"0,0 4-70 15,0 9-59-15,0 5-29 16,-1 5-30-1,-1-2-26-15,-1-3-277 0,0 3 207 32</inkml:trace>
  <inkml:trace contextRef="#ctx0" brushRef="#br0" timeOffset="38969.29">16664 10846 296 0,'0'0'2'0,"-1"2"40"0,-1-1 73 0,-3 3-4 0,-2-1 30 0,2 0-6 16,-2 0 1-1,5-1-5-15,2-1-30 16,0-1-18-16,4 0-38 16,3 0-10-16,3-3 0 15,2 2 8-15,5 0 20 16,0 0 7-16,3 0-7 0,1 0-9 0,3-2-19 31,2 0-8-31,-3 0-10 0,-3 0-2 16,-5 2-5-1,-4 1-2-15,-4 3 8 0,-3 2 0 16,-4 4 0-16,-6 2 0 16,-5 7-12-16,-3 7-2 15,-5 5-2-15,-1 3 0 16,1 3-1-16,-3-4 0 15,9-2 1-15,1-1 0 0,10-5 0 16,5 0 0-16,8-4 0 16,3 0-1-16,7-5 0 15,-3-2 1-15,1 0 1 16,-5-2 1-16,-4 1-1 16,-3 2 2-16,-10 0-3 15,-3 5-1-15,-11 1-4 16,-2 3-2-16,-7 4 0 15,3 2 2-15,7 0 3 16,3 3 0-16,11 0 0 16,1-1 1-16,5 2 0 15,2-3 1-15,3-1 0 16,5 1 0-16,0 1 0 0,0-1 0 16,0 5 0-16,-2 1 0 15,-1 3 0-15,-1 2 0 16,-4 5 0-16,-2 3 0 15,-7 0 0-15,-5 3 1 16,-9-1 1-16,-5 2 1 16,-9-1 4-16,-2 0 3 0,-4-4 35 15,-4-4 28-15,1-10 36 16,-1-6 5-16,6-13-46 16,3-11-40-16,-2-18-84 15,5-9-47-15,-3-19-116 16,0-4-180-16,2-3 230 15</inkml:trace>
  <inkml:trace contextRef="#ctx0" brushRef="#br0" timeOffset="39534.08">17329 10515 721 0,'1'-2'89'0,"-2"0"86"15,1 2 3-15,-1 1-2 0,-1 2-1 32,2 4-19-32,0 6-14 0,-1 9-38 15,1 7-21-15,-2 11-36 0,-1 5-16 16,-1 10-23-1,-2 1-8-15,2 4-4 0,-2-4-17 32,-2-6-49-32,-2-6-36 0,1-11-122 15,2-7-99-15,1-8 184 16</inkml:trace>
  <inkml:trace contextRef="#ctx0" brushRef="#br0" timeOffset="40653.87">17112 10759 1005 0,'2'-2'68'0,"4"0"46"16,-2 1 8-16,7-1 3 16,2-1 9-16,5-3 12 15,3-2 0-15,10-5-17 0,-5-7-18 16,1-2-38-16,-1-1-17 15,-4-2-7-15,5 3-3 16,-2 3-18-16,1 4 0 16,-4 10-10-16,0 5-1 15,-9 12 1-15,-1 6-4 16,-7 10-6-16,-3 4-4 16,-5 5-1-16,-2 3 0 15,-3 0 0-15,-2 0 0 0,1-7-1 16,4-1 0-16,0-11-1 15,5-5 0-15,6-14-1 16,3-5 2-16,6-13 2 16,1-4 2-16,4-7 0 15,2 0-1-15,4 1 0 16,-2 3-2-16,-7 9 1 16,-2 4-1-16,-8 8-3 15,0 3 0-15,-6 10 1 16,-1 2 0-16,1 3-1 15,1 2 0-15,4-5-2 0,2-3 1 16,2-5 2-16,2-4 3 16,3-5 7-16,-1-4 1 15,3-3 6-15,0-2-2 16,-3-1 3 0,-2-2 5-16,-8 0 9 15,-2 0-3-15,-1 2-3 0,-1 3-7 16,-2 5-13-16,0 2 0 15,-4 7-8-15,2 7-4 0,0 7 0 16,3 5 1-16,1 3 3 16,1-1 1-1,10-4 0-15,-1-6 1 0,9-7 1 16,2-4 1-16,5-10 1 16,3-5 1-16,2-9 0 15,3-4 1-15,1-4 4 16,2 0-2-16,-6-2 4 15,-3 4-2-15,-10 7-2 16,-4 4-3-16,-6 12-5 16,-5 6 1-16,2 10 1 0,0 7 2 15,0 7 1 1,2 2-4-16,-3 2 0 0,1-1 0 16,-1-3-1-16,-3-2 3 15,1-4 0-15,-7-4 1 16,-1-5-1-16,-3-3-1 0,-2-6-3 15,2-2-2-15,-1-5-3 16,2-2 1 0,5 0 1-16,3-1 0 15,5 2 0-15,4 0 0 0,4 2 0 16,0 0 0-16,5-1 1 16,-1-1 0-16,6-4 3 15,2-3 0-15,4-3 0 16,0-1 2-16,0-2 0 15,0-2 2-15,-2 0 1 32,-6 0 1-32,-7 3 3 0,-5-1 4 15,-9 6 5-15,-3 3 2 16,-5 6-1-16,-4 4-3 0,0 6-10 0,0 7-4 16,4 5-4-1,4 3-2-15,8 3 1 16,7 0 0-16,6-3-1 0,2-3 0 31,9-5-18-31,2-3-30 0,2-3-74 16,0-2-101-16,-6 1-63 15,-7 1 133-15</inkml:trace>
  <inkml:trace contextRef="#ctx0" brushRef="#br0" timeOffset="41374.86">17325 11348 869 0,'0'0'141'16,"0"-1"107"-16,0 0-62 15,-3-1-28-15,-5 0-41 16,-1 1-19-16,5 2-24 15,-7 0-9-15,0 8-17 16,-2 2-11-16,-9 6-23 16,0 6-8-16,-3 7-9 0,-2 5-3 15,4 2-2-15,8-1 1 16,12-7-1 0,13-6 0-16,9-9 2 0,4-5 1 15,10-6 3-15,-1-5 2 16,-1-5 2-16,-5-5 8 0,-6-4 21 15,0-2 13-15,-3 0 8 16,1 2 7-16,-5 0-8 16,-4 3-5-16,-7 5 3 15,-3 5-9-15,-4 6-14 16,1 8-9-16,1 4-18 16,3 0-3-16,5-2-1 15,2-3 1-15,3-3 2 16,3-2 2-16,4-5 1 15,0-4 1-15,2-6 1 16,2 0-1-16,-2-4 2 16,0 0 1-16,-6-1 5 15,-6 1 4-15,-14 2 6 16,-5 1 0-16,-11-1-5 0,-4 0-5 16,0 3-10-1,0 2-6-15,-1 7-19 0,6 2-15 16,7 9-41-1,6 0-25-15,9 2-79 16,2-1-70-16,6-2 145 0</inkml:trace>
  <inkml:trace contextRef="#ctx0" brushRef="#br0" timeOffset="42053.35">17662 11395 987 0,'1'-3'194'0,"2"1"229"0,-3 2-217 0,-1 4-91 16,0 5-37-16,-4 6-37 15,0 5-4-15,-1 5-5 16,0 0-4-16,2 0-9 16,6-5-8-16,5-7-11 15,4-3 0-15,6-9-6 16,0-3 3-16,3-9 3 0,2-4 3 15,-1-4 15-15,-5-2 14 16,-1 0 22-16,0 3 5 16,-9 3 1-16,4 4-18 15,-10 10-23-15,2 0-9 16,-6 10-13 0,0 3 3-16,-1 3-3 0,2-3 1 0,3 0-1 15,4-4 1-15,5-5 1 16,2-2 0-16,0-5 1 15,3-4 2-15,1-8 1 16,0 3-1-16,3-3 0 16,1 2-1-16,-2 3-1 31,1 2-2-31,-3 8-1 16,-2 3-3-16,-3 11-5 0,-1 0-7 15,2 5-27-15,1-1 3 0,-1-5 7 16,4-1 6-1,2-11 31-15,0-2 0 0,1-7 4 32,-5-1 1-32,1-4 4 0,-3-3 3 15,0-5 6-15,2-4 6 16,-1-9 4-16,2-3 3 16,3-7 8-16,-1-3-1 0,-1-1 8 15,-2 5-1-15,-6 16-1 16,-2 8 0-16,-9 23-12 15,-1 13-6-15,-6 19-16 16,-1 8-10-16,-1 12-8 16,4 2-14-1,6-2-43-15,0 2-36 0,10-9-127 16,2-1-186-16,7-5 239 16</inkml:trace>
  <inkml:trace contextRef="#ctx0" brushRef="#br0" timeOffset="42279.38">18115 11285 1272 0,'-3'19'124'15,"6"-1"110"-15,3-4-144 16,8-3 0-16,6-7-4 15,1-4 3-15,11-7-24 16,0-4-17-16,7-4-52 0,0-2-57 16,1 0-164-16,1 4 137 15</inkml:trace>
  <inkml:trace contextRef="#ctx0" brushRef="#br0" timeOffset="42985.5">18432 11331 1042 0,'-5'12'86'16,"1"-1"91"-1,5-2-121-15,3 0 22 0,4-5 33 16,4-1 25-16,2-4 21 16,1-3-8-16,-2-4-27 15,0-1-23-15,-4-1-44 16,-1-1-18-16,-8 2-19 15,-2 1-1-15,-9 4 2 16,-3 4 0-16,-11 7-6 16,-2 6-4-16,-3 10-16 15,0 4-4-15,9 2 3 16,6-1-1-16,15-8 5 0,7-2 0 16,12-11-3-16,9-5 3 15,8-5 3-15,3-3 1 16,-3-1 2-16,-5 2 1 15,-10 5 0 1,-7 1-1-16,-6 6-4 0,-5 3-9 0,-6 3-27 16,-2 1-9-16,-7-1-2 15,0 0 4-15,2-7 31 16,1 1 9-16,9-8 9 16,2-4 0-16,12-7 3 15,5-4 3-15,4-2 4 16,4 0 7-1,3-2-2-15,3 1-2 0,5-3-7 16,4-1-6-16,4-2-3 16,3 1-1-1,-5 4 1-15,-9 3 0 16,-11 5 2-16,-7 2 1 16,-9 6-1-16,-6 4 1 0,-10 6-3 15,-9 2-1-15,-15 7-1 16,-2 1-2-1,-1 3 2-15,4-1 0 16,18-2 0-16,13-2-2 16,27-1 2-16,4-1 3 15,13 1 10-15,-1 0-2 0,-9 2 0 16,-4 2-3-16,-14-3-4 16,-7 2 5-16,-15-2 9 15,-5 1-3-15,-18 1-29 16,-12 0-28-16,-21-1-100 15,-9-3-89-15,-5 3 128 16</inkml:trace>
  <inkml:trace contextRef="#ctx0" brushRef="#br0" timeOffset="44902.56">17037 12093 873 0,'5'0'140'15,"3"0"126"-15,-1-1-75 0,-1 1-43 16,-5 0-21-16,1 4-9 15,-1 2-9-15,-1 6-30 16,1 4-18-16,1 12-32 16,-2 5-15-16,-2 10-11 15,-1 8-25-15,-4 3-57 16,1-2-27-16,-1-6-31 16,0-9 16-16,3-13 52 15,1-9 27-15,3-14 36 16,-1-4 27-16,-2-19 29 15,2-3 9-15,-1-21 10 16,0-6-5-16,1-11 12 16,-1-1 11-16,2 6 11 0,4 3-4 15,6 15-24-15,5 5-15 16,7 12-21-16,-1 8-8 16,8 11-10-16,2 4-4 15,3 9-7-15,-3 3 0 16,-7 1-3-16,-7 2 1 0,-12-2-10 15,-6 2-17-15,-12 0-44 16,-4 0-36-16,-12-3-114 16,2-3-108-1,5-4 183-15</inkml:trace>
  <inkml:trace contextRef="#ctx0" brushRef="#br0" timeOffset="45380.89">17317 12070 1150 0,'8'19'97'0,"2"3"56"16,-2 3-74-16,-5 3-55 15,2-2-14-15,-4-2 27 0,1-2 18 16,0-6 32 0,1-5 7-16,-3-10-25 0,0 2-16 15,0-10-31-15,0-4 6 16,0-10 6-16,1-1 1 15,7-4 6 1,2 1-10-16,3 2 1 16,3 4 0-16,-2 4-7 0,6 3-4 0,-3 5-15 15,4 2-4-15,6 5-3 16,3 1 1-16,10 1-1 31,0-2 1-31,-2-4 3 0,-6-1 1 0,-12-3 12 16,-3-2 8-1,-8-1 13-15,-5-1 5 0,-8 0-6 16,-5 1-7-16,-7 1-4 16,-1 5-9-16,-2 5-9 15,3 7-5-15,-4 12-11 32,2 3-2-32,8 8 1 0,2-1-22 0,14-3-66 0,10-1-41 31,6-7-87-31,1-4-37 0,6-5-174 15,-3-5 247 1</inkml:trace>
  <inkml:trace contextRef="#ctx0" brushRef="#br0" timeOffset="45711.48">17928 12113 813 0,'9'-8'205'0,"-6"-1"211"16,-3 2-88-16,-9 2-103 15,-4 4-47-15,-5 4-74 16,-2 5-30-16,2 8-52 15,1 4-11-15,4 6-11 16,2 1-5-16,7-3-13 16,3-2-5-16,7-6-11 15,3-5-1-15,6-10 15 16,2-3 6-16,4-10 14 16,0-6 3-16,0-6 2 15,1-4 11-15,0-7 7 16,-1-1 12-16,-3-1 26 15,-10-3 2-15,-11 0 16 16,-6-2-5-16,-9 5-21 0,3 9-11 16,2 16-16-1,5 12-8-15,-1 16-10 0,3 8-3 16,4 14-9-16,2 4-1 16,3 3 1-16,4 2 0 15,2-2-42-15,1 1-62 0,4-2-90 16,1-1-91-16,10-5 148 15</inkml:trace>
  <inkml:trace contextRef="#ctx0" brushRef="#br0" timeOffset="46268.39">18425 12073 291 0,'10'-3'-17'0,"1"-4"-10"16,-1-3-8-16,-2-2 25 16,5 5 68-16,-5 2 91 15,-2 3 31-15,-3 1 38 16,-3 0-9-1,-1-5-23-15,1 6-2 0,-2 0-16 16,1-1-2-16,1 1 6 16,0 2-1-16,3 4-8 15,0 3-9-15,-1 4-52 0,2 3-26 16,-4 5-40-16,-3 2-15 16,0 4-11-1,-4 4-3-15,-2 2-17 0,0 1-8 16,1-1-46-1,0-4-24-15,8-7-77 0,1-3-56 16,2-10-250-16,6-2 268 16</inkml:trace>
  <inkml:trace contextRef="#ctx0" brushRef="#br0" timeOffset="46568.05">18280 11982 1115 0,'0'1'150'16,"-1"2"122"0,0-1-83-16,-2 1-19 0,4 0-7 0,2 0-5 15,6 0-12-15,5 1-10 31,8-1-27-31,7-2-16 16,12-1-26-16,3 0-8 16,8-5-26-16,-1-2-11 15,-3-2-13-15,-3-3-3 0,4-4-16 16,-1-3-25-16,-2-3-90 16,-1-2 423-1,-18-8-252-15</inkml:trace>
  <inkml:trace contextRef="#ctx0" brushRef="#br0" timeOffset="49908.16">16331 12729 558 0,'-6'7'128'0,"-7"1"144"15,-3 2-134-15,-6 2-64 16,-1 1-24-16,6 1-4 16,3-2 9-16,6-4 12 15,6-1 5-15,3-1 0 0,1-2 1 16,6 1 1-16,0-3-1 15,6 1-9-15,5-1-3 16,4-2-14-16,7 0-6 16,-4 0-15-16,-3 0-6 15,-3 5-7-15,-3 2-1 0,-9 5-1 16,-3 4 0-16,-6 3-2 16,-6 4 0-1,-7 2-4-15,-4 2-1 0,-3 4-3 16,-1 2 0-16,0 4-1 15,0 1 0-15,7-2 0 16,5-3 0-16,12-5-2 16,7-3 1-16,12-7-1 15,2-2 3-15,1-5 8 16,-1 2 1-16,-7-1 3 16,-5 0-2-16,-4 5-4 15,-7 0-1-15,-8 4-7 16,-5 3-10-16,-8 1-19 15,3 0-6-15,-3 2 4 16,5 2 7-16,9 1 17 0,4 1 4 16,11-1 0-1,7-2 1-15,6-3 0 0,0 0 2 16,3-3 4-16,-7 1 5 16,0 0 9-16,-1-2 6 15,-9 4 2 1,1-2 0-16,-14 0-6 0,-2 2-5 15,-7 3-6 1,-4 1-2-16,-14 4-2 0,-7 2-5 0,-11 0-44 16,-1-2-33-16,6-8-154 15,5-4 131 1</inkml:trace>
  <inkml:trace contextRef="#ctx0" brushRef="#br0" timeOffset="50432.23">16874 13189 924 0,'3'13'148'15,"1"2"226"-15,0 8-324 16,1 6-14-16,-1 10-31 16,1 3-5-16,-2 3-8 15,1-2-24-15,-4 0-70 0,-2-2-60 16,2-5-153-16,0-5 167 16</inkml:trace>
  <inkml:trace contextRef="#ctx0" brushRef="#br0" timeOffset="50653.99">16895 13610 487 0,'-1'-25'161'0,"-2"-7"132"15,3-9-33-15,1-4-12 16,1-3-23-16,0-2-13 16,0-2-55-16,1 2-34 0,3 8-57 15,1 6-25-15,1 17-27 16,0 6-3-16,-2 11-4 16,1 4-1-1,-1 12 3-15,1 4-1 0,-6 10-1 16,-2 0-7-16,-7 1-13 15,-2 0-9-15,-4-3-23 16,-2-5-21-16,6-7-64 16,-1-6-55-16,6-13-285 15,8-4 277-15</inkml:trace>
  <inkml:trace contextRef="#ctx0" brushRef="#br0" timeOffset="51095.71">17167 13165 764 0,'22'33'120'0,"-1"-3"95"0,-3 1-67 16,-2-6-48-16,-8-2-6 15,-3-9 14-15,-3-3 14 16,-4-7-17-16,-3-3-15 16,-6-3-28-16,-2-3-9 15,1-5-7 1,2-1-2-16,1-4-5 0,2-3-1 0,5 3-15 15,3 0 0-15,7 2-4 16,5 3-5-16,5 2-5 16,1 1-2-16,4 3-6 15,1-1 0-15,1 0-1 16,6-3 2-16,-1-2-1 16,3-2 9-16,0-2 19 15,-4-2 9-15,-7 1 27 16,-5 1 2-16,-9 0 2 15,-7 1 0-15,-8 4-6 16,-5 1-7-16,-2 7-16 16,-2 2-10-1,1 12-23-15,1 4-7 0,3 12-9 16,3 3-2-16,8 5-18 0,8 2-25 16,7-3-82-16,2-5-74 15,11-10-98 1,7-8-81-16,11-14 212 0</inkml:trace>
  <inkml:trace contextRef="#ctx0" brushRef="#br0" timeOffset="51448.81">17846 13128 1189 0,'0'-16'201'0,"-6"0"188"16,-4 4-70-16,-5 7-108 15,-3 5-49-15,-1 9-83 16,-2 8-35-16,2 10-43 15,3 5-5-15,3 4-7 16,8-1-2-16,6-10-4 16,7-5-1-16,10-8 0 0,-1-8 3 15,5-9 4-15,-2-9 3 16,1-15 6-16,0-3 3 16,-2-12 5-16,-2-2 6 15,-4-1 20-15,-1 2 15 16,-8 0 19-16,-1 4 3 15,-6 6-16-15,0 4-15 16,-1 16-19-16,1 10-11 0,0 17-9 16,0 11-4-16,1 22-5 15,-1 10 2 1,3 16-15-16,0 6-25 0,5 4-123 16,6-3-48-16,4-12 103 15</inkml:trace>
  <inkml:trace contextRef="#ctx0" brushRef="#br0" timeOffset="52238.91">16851 13886 1107 0,'0'0'125'0,"0"0"97"15,0 1-34-15,0 0-60 16,-1 0-18-16,0 2-32 15,1 5-23-15,0 8-30 16,0 7-11-16,0 11-13 16,-1 4-3-16,-3 4-27 15,2-1-2-15,0-7 0 16,-1-4 4 0,3-14 24-16,-1-6 3 0,1-12 12 0,0-6 6 15,4-12 17-15,-1-7 12 16,2-8 14-16,-1-4 3 15,1-2 10-15,-1 1-4 16,2 7-17 0,1 5-9-16,0 11-19 0,-1 6-6 0,2 8-14 15,0 4-3-15,4 9-10 16,-1 4-3-16,9 8 4 16,1 2 2-16,4 1 3 15,1-1 0-15,2-4 3 16,-2-2 3-16,-2-8 1 15,1-2 4-15,-7-8 3 32,-1-5 12-32,-4-8 33 0,-5-3 10 15,-4-7 17 1,2-2-6-16,-2-7-31 0,-4 0-12 16,4 1-23-16,-3-1-7 15,-1 7-10-15,1 4-21 16,1 7-64-16,-3 5-46 15,5 6-129-15,1 1-96 16,8-2 201-16</inkml:trace>
  <inkml:trace contextRef="#ctx0" brushRef="#br0" timeOffset="52524.72">17468 13796 858 0,'5'3'219'0,"-1"3"265"0,1 0-223 15,-4 3-108-15,1 4-39 16,-1 4-59-16,-1 4-18 15,0 7-27-15,-1 2-8 16,-1 6-33-16,0 0-14 16,-3-4-65-16,3-3-75 15,-1-10 111-15</inkml:trace>
  <inkml:trace contextRef="#ctx0" brushRef="#br0" timeOffset="52815.48">17331 13779 816 0,'-1'2'217'0,"4"-3"281"15,3 1-198-15,1 0-79 16,2 0-28-16,-1 1-49 0,4-1-21 15,-2-1-46-15,5-2-21 16,4 1-33-16,3 1-12 16,4 1-8-16,5 1-3 15,12-2-25-15,2-1-35 16,7-11-53-16,-2-4 56 16</inkml:trace>
  <inkml:trace contextRef="#ctx0" brushRef="#br0" timeOffset="61714.34">20789 1445 458 0,'-3'-1'104'0,"-1"1"104"16,-3-1-81-16,3 0-22 15,-2 1-27-15,-1-1-9 16,3 1-10-16,-1 2 0 15,1 1-6-15,3 0-1 16,-3 2 1-16,3-1 3 16,-1 0 15-16,1 1-1 0,-1-2-6 15,2-2-4-15,3 1-14 16,-1-2-5-16,3-1-10 16,-1-1-4-16,4-2-4 15,1 1 1-15,2-1 6 16,0-1 4-16,5 1 0 15,1 0-3-15,4 1-7 16,1 0-4-16,0 4-6 16,2 4-6-16,-5 5-6 15,1 4-5-15,-8 5-4 16,-3 1 2-16,-7 2 1 16,-2-1 3-16,-8 0 3 15,-3-1 1-15,-8-2 1 16,-2 0 1-16,2-3 0 0,3-4-1 15,4-2 1-15,5-5 0 16,6-4-1-16,-1 0-2 16,5-6-1-16,4 5-1 15,6 1-2-15,5-1 0 16,6 4 0-16,7 4 0 16,3 3 0-16,6 4 1 0,-2 4 0 15,-2 2 0-15,-9 4 2 16,-7 0 6-16,-13 1 6 15,-7-2 4-15,-12 0 8 16,-10 0 3 0,-14-3 1-16,-8-2-7 15,-8-4-7-15,-1-1-3 0,7-4-6 16,3-2 2-16,9-6-8 16,-1-1-19-16,9-6-79 15,5-1-42-15,6-1-154 16,6 0-188-16,4 6 286 15</inkml:trace>
  <inkml:trace contextRef="#ctx0" brushRef="#br0" timeOffset="62510.09">20897 2198 481 0,'0'-5'98'0,"0"1"108"16,0 2-9-16,-1 1-2 15,1 1-4-15,0 5-28 16,0 4-18-16,0 8-46 0,2 3-23 16,2 10-30-1,0 2-9-15,4 10-15 0,3 2-8 16,-2 3-9-1,1 0-1-15,-3-4-5 0,-3-4-21 16,-3-3-101-16,-1-4-107 16,-4-3 121-16</inkml:trace>
  <inkml:trace contextRef="#ctx0" brushRef="#br0" timeOffset="62827.29">20846 2585 776 0,'-1'3'114'0,"2"2"163"15,5 2-121-15,2 1 19 16,1 2-45-16,2 7-71 16,3 0-18-16,2 4-22 15,-1 0-7-15,-3-2-5 16,3-2-1-16,-6-7 0 0,1-2 1 15,2-5 7 1,-1-2 6-16,4-4 26 0,2-4 13 16,7-8 3-16,1-5-5 15,0-8-27-15,2-4-14 16,-5-6-12 0,-4 2-29-16,-4 6-87 0,-5 4-120 15,2 7 120 1</inkml:trace>
  <inkml:trace contextRef="#ctx0" brushRef="#br0" timeOffset="63668.75">20816 3508 668 0,'3'-1'140'0,"-3"-1"106"16,-2 0 13-16,-3-3-68 16,0 0-41-16,-6 0-50 15,-2 1-21-15,-5 4-34 16,-3 0-14-16,-3 3-19 15,2 2-7-15,4 1-5 16,3 0-2-16,11 2-2 16,4 0 1-16,10 1 4 15,2 2 6-15,4 0 8 16,3-1 6-16,0 5 1 0,0-2-3 16,-3 3-8-16,-4-1-3 15,-9-1 5-15,-3-2 2 16,-9-1 6-16,-6 0-3 15,-3-3-10-15,-3 0-3 16,-7-3-28-16,-3 0-22 16,-3-5-78-1,1-1-64-15,5-5-237 0,8-2 240 0</inkml:trace>
  <inkml:trace contextRef="#ctx0" brushRef="#br0" timeOffset="63874.82">20918 3262 1334 0,'3'15'155'0,"1"4"35"0,-3 10 3 16,-2 6-36-16,-3 7-78 16,1 2-24-16,-1 0-36 15,2-1-11-15,0-3-22 16,2-7-28-16,1-5-124 15,2-5-107-15,-3-4 138 16</inkml:trace>
  <inkml:trace contextRef="#ctx0" brushRef="#br0" timeOffset="64260.13">20836 3506 1280 0,'4'3'124'15,"1"0"57"-15,3-2 13 16,0-3-55-16,4-1-37 0,11-1-44 16,3-2-14-16,11 4-29 15,2-1-3 1,1 3 1-16,0 6-3 0,-8 3 0 31,-6 8-2-31,-8 5-7 16,-7 5-4-16,-6 4-2 15,-1-2 1-15,-2-4 0 16,-2-2 4-16,1-10 4 16,0-3 2-16,2-7 7 15,-3-3 3-15,0-5 17 16,1-5 9-16,-1-9 0 16,3-4 1-16,1-6-13 15,0-3-8-15,4 0-9 0,2 4-4 16,1 7-10-16,3 5-4 15,0 10-6-15,0 2 4 16,5 4-76-16,2-1-59 16,10 4 79-16</inkml:trace>
  <inkml:trace contextRef="#ctx0" brushRef="#br0" timeOffset="64812.8">21808 3339 782 0,'0'-13'133'16,"0"4"222"-16,0 3-175 0,0 9 10 16,0 8-26-16,-1 12-65 15,-3 7-13-15,0 12-20 16,-1 1-21-16,2 4-26 16,0-3-7-16,0-3-9 15,1-5 0-15,2-6-2 16,0-2-1-16,0-10-11 15,-1-2-11-15,0-7-13 16,1-8 1-16,-3-3 11 16,2-7 12-1,1-7 14-15,0-1 1 16,3 1 1-16,2 2-3 0,8 7-2 16,-1 3-2-1,5 7-2-15,3 3 0 0,4 5 2 0,2-1 0 16,-2 1 2-16,1 1 1 15,-9-1 2-15,-6 1-1 16,-10-2 3-16,-10 0 0 16,-14-2-6-16,-8-1-4 0,-11-5-55 15,4 0-37-15,7-7-169 16,8-3-179-16,16-7 251 16</inkml:trace>
  <inkml:trace contextRef="#ctx0" brushRef="#br0" timeOffset="65002.16">22120 3552 1075 0,'2'16'140'0,"-1"6"130"16,-3 6-58-16,-5-1-37 16,-2 0-56-16,2-5-76 15,3-4-17 1,6-5-21-16,5-2-23 0,5-8-64 15,3-3-58-15,7-6-274 0,4-4 247 16</inkml:trace>
  <inkml:trace contextRef="#ctx0" brushRef="#br0" timeOffset="65132.04">22217 3471 1146 0,'-25'-12'160'0,"0"2"32"0,8 6-34 31,2 0-49-31,8-2-102 0,5 1-55 0,3 0-161 32,6 5 132-32</inkml:trace>
  <inkml:trace contextRef="#ctx0" brushRef="#br0" timeOffset="65680.3">22449 3715 1216 0,'-1'-2'219'16,"0"-1"64"-16,-8-7-10 15,-5-1-80-15,-4-2-125 0,-6-2-35 16,-1 8-25-16,-3 4-8 16,-2 10-11-16,-3 8-1 15,9 3 1-15,4 2 0 16,15-3-1-16,6-2-3 15,15-5 3-15,4-3 3 16,9-8 8-16,3-3 2 16,-1-5 2-16,1-1 1 0,-4 0 0 15,-4 3-1-15,-7 6-3 16,-6 3-3-16,-12 12-3 16,-4 5 1-16,-13 6 2 15,2-1 0-15,5-6-18 16,3-5-5-16,16-9-2 15,2-3 3-15,8-7 21 16,1-3 11-16,-1-5 22 16,1-2 8-16,-2-3 14 15,0-3-4-15,0 3-16 16,0 3-2-16,-3 6-12 16,0 3-3-16,-4 8-7 15,0 4-6-15,-2 5-4 16,1 3 0-16,3 3 2 15,0 0 0-15,1 1 1 0,-3-3-1 16,-9-1-1-16,-3-1-2 16,-12-4-16-16,-4 0-17 15,-4-6-48-15,1-3-40 16,1-7-177-16,4-4-187 16,11-10 274-16</inkml:trace>
  <inkml:trace contextRef="#ctx0" brushRef="#br0" timeOffset="66327.92">22723 3708 877 0,'32'9'110'0,"2"-2"78"15,-2-1 20-15,0-5-40 16,-3-1-32-16,-6-5-55 16,-2-1-13-16,-3-4-15 15,0 1 3-15,-6 1 22 16,-3 0 12-16,-8 0 12 15,-6 0 3-15,-5 2-21 16,-6 4-20-16,-5 7-37 16,-2 7-16-16,-7 5-11 15,-2 4-2-15,4 3-6 0,6 2 0 16,14 1-17-16,9-4-21 16,19-4-60-16,4-1-36 15,11-8-74-15,4-2-22 16,-2-5-64-16,3-3-53 0,1-3 34 15,4-2 64 1,-2-4 243-16,1 2 158 0,-10-1 152 16,-2 1 29-16,-15-2-32 15,-13-2-39 1,-12 3-56 0,-15 2-43-16,-10 6-81 0,1 3-28 0,-3 6-41 15,4 2-4-15,9 3-6 16,4 0-16-16,14 1-27 15,4-4-10-15,11 0-9 16,7-3 16 0,5-4 29-16,4-1 12 15,5-9 27-15,1-3 17 0,1-9 24 16,-2-6 7 0,-4-8 3-16,-11-6-6 15,-1-11-11-15,-3-6-4 0,0-10-14 0,2-1-10 16,-9 13-7-16,4 8-1 15,-16 34-4-15,2 11-3 16,-9 25-9-16,-11 14-4 0,0 7 1 16,-3 9-1-1,11 3-35-15,7-1-25 0,11 1-90 16,5-3-63-16,7-1-257 16,-2 1 270-16</inkml:trace>
  <inkml:trace contextRef="#ctx0" brushRef="#br0" timeOffset="66692.67">21526 4306 1587 0,'3'2'142'0,"7"3"43"16,-6 0 15-16,1 13-89 15,6 7-39-15,-9 7-40 16,5 10-8-16,-8-2-15 16,-6-2-4-1,2-4-21-15,1-3-35 0,-1-8-92 16,3-3-55-16,1-10-253 31,3-5 256-31</inkml:trace>
  <inkml:trace contextRef="#ctx0" brushRef="#br0" timeOffset="66990.69">21354 4185 1344 0,'-11'0'127'15,"-2"2"102"-15,-1 4-33 16,2 3-15-16,3 0-45 15,5 1-67-15,9-3-9 16,19-3-16-16,13-2-8 16,31-5-11-16,9-2-6 15,8-2-16-15,4 1-3 0,3 3-7 16,4 1-39-16,-2-1-45 16,-2-3 51-16</inkml:trace>
  <inkml:trace contextRef="#ctx0" brushRef="#br0" timeOffset="68798.37">18553 1508 532 0,'5'-3'158'0,"4"-3"81"16,3-1-51-16,1-2 27 15,-1-4-88-15,2 3-14 16,0-2-11 0,0 2-8-16,6 2-23 0,-1 1-14 15,6 2-24-15,5 2-11 0,5 3-14 16,4 3-1-1,4 4-4-15,-1 4 0 16,-8 4-3-16,-5 3-1 0,-16 4 2 31,-8 0 3-31,-15 4 5 0,-14-2 2 0,-15 4-1 16,-7 1-2-16,-1-1-2 16,3-2-2-16,13-3-2 15,6-4-1-15,12-4-2 16,10 2-3-1,13-2 1-15,10-2 0 0,22-1 9 16,13-4 4 0,13-2 2-16,4-2-2 0,1-4-6 15,-2 0 20 1,-4 0-123-16,-2 0-182 0,-24 11 177 0</inkml:trace>
  <inkml:trace contextRef="#ctx0" brushRef="#br0" timeOffset="69257.08">18669 2067 566 0,'5'-3'389'16,"-1"3"-229"-16,3 2 12 16,-1 6 16-16,-1 13-87 15,1 6-29-15,-1 15-26 16,-1 2-10-16,0 5-25 15,0-2-5-15,1-2-13 0,-1-2-37 16,-1-3-163-16,-3-5 132 16</inkml:trace>
  <inkml:trace contextRef="#ctx0" brushRef="#br0" timeOffset="69558">18581 2430 805 0,'13'6'121'15,"-1"3"89"-15,-1 3-31 16,-1 3-41-16,0 0-54 0,5 2-53 16,4-2-12-16,3-1-13 15,2-2 13 1,-1-7 31-16,2-2 13 15,-6-5 30-15,3-5 0 0,-2-6-18 16,1-6-13-16,4-2-29 16,-5-2-16-16,0-3-23 15,-3-1-38-15,-6 1-248 16,-1 5 196-16</inkml:trace>
  <inkml:trace contextRef="#ctx0" brushRef="#br0" timeOffset="70628.17">18219 3366 531 0,'0'0'126'15,"0"0"118"-15,3 1-22 16,-3 2-25-16,0-1-40 16,0 2-45-16,-1 2-20 15,-2 4-29-15,1 5-16 0,-6 8-25 16,-1 5-4-16,1 4-11 15,0-1-5-15,8-7-2 16,1-1 0-16,7-8 1 16,1-5 2-16,4-5 9 15,0-5 8-15,1-4 22 16,0-2 8-16,-2-4 5 16,0 0-6-16,1 2-22 15,-3 3-12-15,-2 5-19 16,2 5-6-16,-6 11-1 15,2 1 1-15,3 6 5 16,2-3 4-16,6-3 3 0,6-4 1 16,6-6 3-1,1-4 1-15,1-5 16 0,-7-4 11 16,-11-7 25-16,-1-2 3 16,-5-5-16-16,2-1-11 15,-4-3-24-15,-3-4-5 16,-6-8-58-16,1 0-43 15,1 1-97-15,1 3-74 0,1 11 148 16</inkml:trace>
  <inkml:trace contextRef="#ctx0" brushRef="#br0" timeOffset="70841.52">18653 3289 1171 0,'4'5'114'0,"-1"5"41"0,2 5 10 16,-4 13-73-16,-1 4-33 0,-4 11-30 15,2 2-9-15,0-1-14 16,1 0-2-16,1-3-29 16,0-5-47-16,3-4-104 15,2-5-106-15,0-9 145 16</inkml:trace>
  <inkml:trace contextRef="#ctx0" brushRef="#br0" timeOffset="71109.99">18838 3502 861 0,'-8'8'173'0,"-1"-2"55"0,-9 2-28 15,-1-1-26-15,-1 0-107 16,-2 1-22-16,8-2-28 31,4 2-13-31,9 0-9 0,3 2 1 0,10 5 7 16,5-1 6-16,3 3 4 16,1 0-3-16,0 0-4 15,3 1-4 1,1-1-72-16,-2-1-64 0,1 0 72 15</inkml:trace>
  <inkml:trace contextRef="#ctx0" brushRef="#br0" timeOffset="71673.58">19130 3265 767 0,'4'0'140'0,"-2"2"103"16,-3 2-5-16,-3 5-97 15,-1 6-32-15,2 10-49 16,2 4-18-16,4 14-23 16,0 1-6-16,0-4-7 15,2 1 0-15,-4-9-1 16,1 0 0-16,-2-4-2 15,-4-4 2-15,0-8-31 16,0-5-13-16,4-10-13 16,-2 1-6-16,2-9 29 15,2-6 13-15,1-6 16 16,2-4 9-16,3-1 9 0,-1 3 2 16,2 7-2-16,-1 5-4 15,5 9-8-15,2 4-2 16,5 6-2-16,2 4 0 15,-1 4 1-15,3 0 2 16,-10 0 3-16,-3-2 2 16,-11 0 2-16,-7-2 0 0,-10-1-11 15,-6-3-19-15,-1-4-107 16,-1-5-103-16,10-3 120 16</inkml:trace>
  <inkml:trace contextRef="#ctx0" brushRef="#br0" timeOffset="71857.91">19422 3525 967 0,'-9'30'119'0,"2"-2"44"0,7-2 1 16,3-4-85-16,-1-1-38 15,8-5-25-15,-3-3-6 16,-3-7-52-16,-3-5-73 15,0-1 68-15</inkml:trace>
  <inkml:trace contextRef="#ctx0" brushRef="#br0" timeOffset="71998.64">19413 3369 1014 0,'-7'-5'147'16,"1"0"100"-16,-2 3-91 0,5 1-73 15,-1 0-53-15,3 1-95 16,5 0-90-16,2 9 88 16</inkml:trace>
  <inkml:trace contextRef="#ctx0" brushRef="#br0" timeOffset="72529.19">19647 3622 926 0,'5'-11'192'0,"-3"-3"64"16,-4-6-16-16,-3-1-61 16,-6 4-97-16,-4 4-17 15,-3 10-30 1,-3 3-18-16,0 11-17 0,-2 9-7 0,6 6-1 31,0 1 2-31,11-5 2 0,5-4 0 0,8-5 0 16,1-3 1-1,9-6 3-15,-1-4 1 0,1-4 5 32,-1-5 1-32,-3 0 0 15,0 0-2-15,-3 5-5 0,-2 3-1 16,-5 7-3 0,0 4-1-16,-1 2 1 15,1 3 2-15,0-4 2 16,2-1 2-16,2-5 1 15,0-4 1-15,2-3 1 16,1-4 0-16,2-4-1 0,3-2 1 16,-1-4 1-16,-2 2-1 15,-1 1 1-15,-1 4-3 16,-5 7-3-16,2 2-2 0,2 8-3 16,0 3 1-16,6 3 0 15,1 3 1-15,-8 2 1 16,-3-1 1-16,-3 0 1 15,-2 0 0-15,-12-2-7 16,-4-4-13-16,-5-6-70 16,-7-5-100-16,9-5 108 15</inkml:trace>
  <inkml:trace contextRef="#ctx0" brushRef="#br0" timeOffset="72773.1">19851 3709 442 0,'12'3'152'0,"-1"-1"98"16,-1-2-44-16,5-2-54 16,-2-4-65-16,1 0-8 15,2-2-10-15,-6 0 6 16,-3-2 31-16,-1 2 13 16,-9 0-10-16,-3 2-16 0,-6 5-43 15,-4 1-26-15,-4 8-23 16,3 5-4-16,3 2-1 15,7 1-20-15,6 2-79 16,0-1-79 0,7-1-161-16,4-1-60 0,11-6 206 15</inkml:trace>
  <inkml:trace contextRef="#ctx0" brushRef="#br0" timeOffset="73110.74">20064 3782 518 0,'21'-8'140'0,"-4"-2"182"16,-6-2-30-16,-9 1-33 15,-5 2-48-15,-12 3-97 16,-3 3-46-16,-7 3-61 0,2 5-5 16,2 4-7-16,5 2-3 15,11-1-19-15,5-1-1 16,12-3 0-16,4-2 4 16,3-3 22-16,2-3 4 15,-1-8 7-15,3-4 0 16,-2-5 11-16,1-2 6 0,-3-6 11 15,-3-3 7-15,-6-7 2 16,-3-2-4-16,-4 0-11 16,-4 9 2-16,-5 15-14 15,-5 11-5-15,-5 19-8 16,-1 7-9-16,2 18-3 16,4 5 0-16,4 4 4 15,3 4-9-15,1 1-89 16,1 0-76-16,-7 7 91 15</inkml:trace>
  <inkml:trace contextRef="#ctx0" brushRef="#br0" timeOffset="73395.21">19178 4127 1560 0,'5'7'110'0,"-2"12"23"16,2 7 10-16,-1 18-54 15,1 6-37-15,-5 2-33 16,0 2-8-16,-1-9-21 16,-4-4-29-16,3-9-84 15,-2-7-74-15,1-6 100 16</inkml:trace>
  <inkml:trace contextRef="#ctx0" brushRef="#br0" timeOffset="73633.75">18964 4134 1226 0,'0'1'201'0,"2"0"172"16,7-2-173-16,7-1 11 15,8-4-108-15,7-2-38 16,11-1-48-16,3-1-6 15,6 5-11-15,4 3 9 16,0 4-96-16,3 4-44 16,4 6 70-16</inkml:trace>
  <inkml:trace contextRef="#ctx0" brushRef="#br0" timeOffset="74812.35">16594 1474 438 0,'0'-1'163'16,"0"1"104"-16,0 0-71 16,0-2 39-16,3 2-78 15,-2-1-18-15,0-1-26 16,0 2-24-16,-1 0-48 15,3 1-14-15,-2 8-18 16,3 8-8-16,1 18-2 16,0 12-2-16,-1 19 2 15,1 6 1-15,4-3-25 16,3-5-41-16,4-13 40 16</inkml:trace>
  <inkml:trace contextRef="#ctx0" brushRef="#br0" timeOffset="75288.17">16560 2339 726 0,'-4'-11'124'16,"1"3"116"-16,-1 2-27 0,2 6-22 16,0 6-52-16,2 12-51 15,0 7-13-15,3 13-13 16,1 6-14-1,-1 6-29-15,0 4-9 0,0 0-6 16,1-2-2-16,2-5-44 16,2-4-48-16,0-10-90 15,-1-3-97-15,-5-6 149 16</inkml:trace>
  <inkml:trace contextRef="#ctx0" brushRef="#br0" timeOffset="75525.31">16476 2812 683 0,'8'15'152'0,"1"0"45"15,7-2 18-15,3-1-45 16,1-2-82-16,4-1-20 16,-1-2-33-16,0-2-8 15,-4-4 12-15,1-2 6 16,-1-7 7-16,-5-2-2 15,-1-4-22-15,-1-3-9 0,1-5-10 16,-2-3-36-16,2 1-155 16,1 1-194-16,-5 10 198 15</inkml:trace>
  <inkml:trace contextRef="#ctx0" brushRef="#br0" timeOffset="76371.32">15707 3516 870 0,'0'3'156'0,"1"6"-75"16,0 6-47-16,1 5-23 16,4 2-8-16,3-4-1 15,4-5 3-15,4-6 13 16,2-7 25-16,3-3 8 16,3-7 21-16,-2-1 4 0,-3-4-3 15,-6 0-5-15,-1 2-20 16,-2 3-16-16,-6 5-23 15,3 7-2-15,-7 10-4 16,3 7 0-16,3 4 1 16,-2 0-1-16,7-6-1 15,-3-5 1-15,6-8 28 16,-3-5 18-16,0-8 30 16,-1-2 14-16,0-4-9 15,-4-4-15-15,-2-1-30 16,0-2-13-16,-3-3-23 15,-2 0-31-15,1-5-103 16,-1-3-121-16,5 1 130 16</inkml:trace>
  <inkml:trace contextRef="#ctx0" brushRef="#br0" timeOffset="76546.38">16164 3250 801 0,'5'13'162'16,"0"4"207"-1,0 5-164-15,-1 8-32 0,1 5-60 0,-2 9-78 16,-2 1-17-16,2 3-11 16,-3-3 0-16,5-5-65 15,-2-3-59 1,2-9 66-16</inkml:trace>
  <inkml:trace contextRef="#ctx0" brushRef="#br0" timeOffset="76755.75">16391 3520 802 0,'-23'11'151'16,"-4"0"55"-16,-3 5-86 16,3 5 16-16,8-5-120 15,11 4-16-15,16-3-5 16,8-2-1-16,12-3 10 15,2-2-27-15,-2-3-97 16,4-3-175-16,2 0 155 16</inkml:trace>
  <inkml:trace contextRef="#ctx0" brushRef="#br0" timeOffset="77112.05">16674 3367 1401 0,'-4'21'107'0,"-1"6"18"0,1 6 7 15,0 8-51-15,3 1-42 16,1-2-25-16,0 0-6 16,3-8-6-16,0-2 0 0,0-9-17 15,0-3-13-15,0-9-18 31,-3-8-4-31,6-3 6 0,1-9 12 0,5-5 17 16,6-1 6-16,-1 3 14 16,3 6 4-16,-3 8 5 15,-4 4 1-15,2 8 2 16,-3 0 0-16,-4 3-1 16,-1-2 2-16,-7 0-5 15,0 0-1-15,-10-1-1 16,0-1-13-16,-7-2-83 31,0-5-93-31,-2-4 93 0</inkml:trace>
  <inkml:trace contextRef="#ctx0" brushRef="#br0" timeOffset="77299.95">16915 3535 1190 0,'8'25'120'0,"-1"2"24"0,-1-3 7 16,-2-4-108-16,0 0-30 16,4-7-32-1,1-1-22-15,3-6-177 16,0-4 139-16</inkml:trace>
  <inkml:trace contextRef="#ctx0" brushRef="#br0" timeOffset="77411.38">16930 3464 971 0,'-10'-23'120'0,"4"3"53"15,1 4-41-15,5 4-160 16,3 3-104-16,5 5 79 16</inkml:trace>
  <inkml:trace contextRef="#ctx0" brushRef="#br0" timeOffset="77792.05">17232 3579 1365 0,'-13'-10'126'0,"-4"3"24"16,-5 0-2 0,-5 5-116-16,-3 6-26 0,-2 10-11 15,4 4-3-15,10 3-29 16,5-3-12-16,16-5-8 15,7-3 1-15,8-6 29 16,6-4 14-16,3-3 13 16,4-2 5-16,-6-6 19 15,-1 0 15-15,-11-1 32 16,-7 1 6-16,4 3-7 16,-6 3-6-16,-10 5-30 15,7 4-11-15,-11 11-11 16,3 4-10-16,12 4-3 15,-7 2 0-15,16-8 1 0,-5-4 1 16,8-4 2-16,3-4 1 16,-9-5 3-16,6-3-16 15,-7-4-65 1,1-3-76-16,1-3 75 0</inkml:trace>
  <inkml:trace contextRef="#ctx0" brushRef="#br0" timeOffset="78370.67">17489 3496 1377 0,'1'1'91'0,"-6"-4"1"0,-7-5 50 0,-4 2 2 0,-9-2-65 0,-4 5-48 0,6 5-27 16,2 1-7-16,9 10-8 15,4-1-2-15,14 6 1 16,8 5 3-16,8 0 8 31,7 4 2-31,1-3 5 0,-4-1 1 0,-2-2 0 32,-7-1 0-32,-9-3-1 0,-4-1 0 0,-12-1 1 15,-5-1 0-15,-8-1-14 16,-4-1-21-16,-3-2-55 15,-5-2-57-15,-2-3 76 16</inkml:trace>
  <inkml:trace contextRef="#ctx0" brushRef="#br0" timeOffset="79020.38">16153 4201 1280 0,'9'0'122'16,"-2"2"43"-16,-2 12-64 16,-3 9-7-16,-1 9-67 15,1 6-18-15,2 3-6 16,-2-1-2-16,4-5 0 15,3-5 0-15,-2-10 3 16,1-6 1-16,-2-10 21 16,0-4 28-16,2-10 39 15,-2-6 17-15,2-10-4 16,0-10-21-16,-3-10-36 16,5-5-16-16,0-4-17 0,6 4-7 15,-2 16-9-15,-2 11-7 16,2 20-8-16,-3 12 1 15,9 16 0-15,3 6 3 16,6 9 7-16,-3-2-1 16,0-6 2-16,6-1 2 15,-1-12 2-15,2-3 3 0,-2-9 10 16,-5-6 10-16,-8-7 33 16,-3-8 13-16,-3-6 14 15,-3-4-3-15,-4-7-22 16,-2-2-16-16,-5-8-23 15,0 1-12-15,-3 5-41 16,2 6-38-16,4 12-106 16,1 5-73-16,6 8 129 15</inkml:trace>
  <inkml:trace contextRef="#ctx0" brushRef="#br0" timeOffset="79216.5">16989 4168 915 0,'8'0'197'15,"-1"2"110"-15,-3 10-101 0,0 3-20 16,-3 7-120 0,-4 5-24-16,0-1-39 15,-2-1-25-15,2-3-110 0,1-5-81 16,-2 0 108-16</inkml:trace>
  <inkml:trace contextRef="#ctx0" brushRef="#br0" timeOffset="79421.09">16826 4092 1538 0,'6'-4'206'0,"7"2"71"0,-4 1-23 15,6 1-39-15,8 0-102 32,0-2-31-32,15-3-44 0,6 0-18 0,5-2-16 15,2-1 4-15,2 1-84 16,0 0-65-16,1 1 80 16</inkml:trace>
  <inkml:trace contextRef="#ctx0" brushRef="#br0" timeOffset="80453.92">13910 1586 1150 0,'-19'-4'124'0,"2"-1"78"0,1-2-17 16,4 3-32-16,3 3-55 15,-3 10-68 1,2 7-9-16,-2 20-21 0,2 9-6 16,10 5-2-16,7 0 0 15,13-11-2-15,5-8 0 0,16-14 9 16,4-9 12-16,5-12 28 31,8-9 21-31,-6-12 25 0,-2-5 3 16,-14-7-5-16,-9-2-12 0,-21-1-18 15,-8 0-11-15,-22 1-21 16,-16 3-11-16,-18 13-40 16,-9 8-34-16,-2 16-90 15,5 10-79-15,8 16 125 16</inkml:trace>
  <inkml:trace contextRef="#ctx0" brushRef="#br0" timeOffset="80754.24">13774 2219 1654 0,'-3'-3'168'16,"1"-3"86"-16,2 6-131 16,-3 7 11-16,7 12-103 15,0 10-30-15,0 15-2 16,2 6-1-16,-2 5-19 15,3 2-45-15,0-2-164 16,2-1 140 0</inkml:trace>
  <inkml:trace contextRef="#ctx0" brushRef="#br0" timeOffset="81029.63">13670 2602 1062 0,'27'35'110'0,"4"0"26"15,-1-1 2-15,-3 0-87 16,3-5-32-16,-4-9-1 16,0-5 26-16,-3-10 43 15,0-5 22-15,-5-10 18 16,-2-7-21-16,-3-12-42 15,0-4-22-15,-4-11-41 16,0-2-51-16,-2-3-153 16,-1 5-161-16,-6 15 184 15</inkml:trace>
  <inkml:trace contextRef="#ctx0" brushRef="#br0" timeOffset="81437.25">13101 3337 1656 0,'-5'-1'97'0,"-5"1"-67"0,0-1 88 0,-3 1-47 16,-2 2 2-16,3 3-8 15,2 2-42-15,4 7-25 16,1 3-3-16,2 6-4 16,3 1 0-16,2 5 0 15,4-2 1-15,2 1 3 0,3-2 2 16,1-4 3-16,-3 3 3 15,-5 0 4 1,-4-1 1-16,-13 3 2 0,-7 0-1 16,-10-2-17-16,-8 0-24 15,-9-5-70-15,-4-3-51 16,6-13-295-16,4-8 272 16</inkml:trace>
  <inkml:trace contextRef="#ctx0" brushRef="#br0" timeOffset="81593.61">13174 3280 1254 0,'19'28'112'0,"2"3"69"16,-6 7-35-16,-1 7-40 16,1 3-44-16,-9 1-48 15,-1-2-19-15,-4-6-133 16,-1-5-197-16,-3-8 189 0</inkml:trace>
  <inkml:trace contextRef="#ctx0" brushRef="#br0" timeOffset="81910.84">13120 3483 952 0,'13'-23'178'0,"3"5"245"0,5 4-259 15,7 6 16-15,3 9-59 16,5 3-42-1,-2 9-42-15,-4 4-13 0,-4 8-16 32,-2 1-3-32,-7 3-8 0,1 0-8 15,-3-3-8 1,-5-5 1-16,-3-9 8 0,-3-5 10 0,-3-7 17 31,-2-8 6-31,-2-9 24 0,-1-6 5 16,-1-11-1-1,4-3-4-15,9-3-33 16,3 3-12-16,8 8-12 16,3 4-11-16,8 9-99 15,0 3-134-15,8 1 144 0</inkml:trace>
  <inkml:trace contextRef="#ctx0" brushRef="#br0" timeOffset="82827.53">13993 3231 807 0,'6'10'162'0,"2"6"34"16,1 10-4-16,-2 8-65 0,0 8-92 15,-6 2-13-15,-1 0-14 16,-1-3-3-16,-5-6-8 16,1-2-11-16,-1-8-3 15,-2-5 0-15,2-8 7 16,0-6 14-16,1-8 38 16,-1-5 17-16,1-8 22 15,3-2 5-15,4-1-28 16,5 2-11-16,7 4-12 15,3 4-8-15,8 5 6 16,1 2-2-16,5 9-7 16,-1 0 3-16,-10 5-10 15,-3 2-3-15,-12 1-2 16,-3 0-4-16,-5-2-3 0,-8-1-14 16,-7-3-53-16,-1-1-45 15,-6-6-247 1,1 0 213-16</inkml:trace>
  <inkml:trace contextRef="#ctx0" brushRef="#br0" timeOffset="83029.57">14329 3406 787 0,'5'27'137'15,"-1"1"270"-15,0 4-244 16,-3-5-24-16,1-2-27 0,3-4-99 31,2-3-9-31,5-9-24 0,3-5-26 0,5-7-140 16,0-4-218-16,-2-3 232 31</inkml:trace>
  <inkml:trace contextRef="#ctx0" brushRef="#br0" timeOffset="83159.21">14373 3358 722 0,'-26'-31'194'0,"5"7"231"15,4 4-153-15,6 11-81 16,5 2-81-16,5 1-108 16,2 1-8-16,11 2-99 15,3 3-107-15,11 6 124 0</inkml:trace>
  <inkml:trace contextRef="#ctx0" brushRef="#br0" timeOffset="83523.45">14707 3438 990 0,'-8'-6'223'15,"0"-3"280"-15,-9-4-279 0,-1 1-55 16,0 3-83-16,-4 6-83 16,-2 6-11-16,-5 14-10 15,5 6-2-15,7 3-36 16,10 1-3-16,18-8 3 15,10-8 2-15,7-7 41 16,-1-3 10-16,0-7 5 16,-2-2 3-16,-10-4 6 15,-1-4 6-15,-6 2 18 16,-4 2 6-16,0 6-3 16,-4 6-4-16,-2 5-20 15,1 11-9-15,-2 8-3 16,3 0-3-16,5-2-3 0,3-6 0 15,11-5 0 1,2-9 1-16,8-5 1 0,-1-6 1 16,0-6-6-16,0 0-21 15,-2-6-150-15,-6 0-279 0,-7-9 265 16</inkml:trace>
  <inkml:trace contextRef="#ctx0" brushRef="#br0" timeOffset="83951.04">15069 3357 1545 0,'-9'1'159'15,"-2"-1"34"1,-4 3-46-16,0 3-9 0,-5 2-95 16,0 4-16-16,3 4-23 15,1 0-9-15,15 4-7 16,2-2-1-16,17 3 1 15,2-1 2-15,4 1 8 16,0 1 1-16,-7 3 3 16,-5 1 1-16,-11-3 2 15,-5 1 3-15,-14-7-5 16,-3-1-13-16,-10-8-58 16,-4-4-58-16,2-7-306 15,2-1 264-15</inkml:trace>
  <inkml:trace contextRef="#ctx0" brushRef="#br0" timeOffset="84534.04">15084 3541 788 0,'14'-19'143'0,"-4"1"106"16,-5-1 21-16,-4 7-48 16,-6 2-29-16,-3 10-56 15,-2 5-27-15,-5 9-64 16,-1 5-25-16,0 1-19 16,7 2-6-16,6-2-16 15,5-2-13-15,13-3-37 16,2-2-22-1,8-4-32-15,3-4-6 0,2-4 9 16,3-3 22-16,-3-4 48 0,-2-1 19 16,-5-3 47-16,-5 1 33 15,-8-1 59 1,-5-2 27-16,-7 5 8 0,-5-3-24 16,-6 4-55-16,-1 3-24 15,1 0-28-15,-2 7-7 0,7 8-9 16,2 0-8-16,6 5-7 15,6-5 0-15,7-5 4 16,6-3 4-16,3-4 12 16,-1-3 4-16,-1-7 42 15,-3-5 14-15,-1-8 25 16,-4-4 13 0,1-4-13-16,-3-3 1 0,-7-5-10 15,-3 0-13-15,-4 8-20 16,-4 10-10-16,-3 21-26 15,1 10-3 1,-5 18-13-16,1 9-5 0,2 10-9 16,3 3-30-16,5 0-111 15,1 0-74-15,2-2 115 0</inkml:trace>
  <inkml:trace contextRef="#ctx0" brushRef="#br0" timeOffset="85714.75">13519 4089 795 0,'-1'3'145'15,"-1"4"43"-15,2 12-46 16,-2 7-41-16,2 12-88 16,-2 5-12-16,1 7-6 15,0-4-8-15,-1-4-5 16,2-8 2-16,-1-15 9 16,1-4 7-16,0-14 36 15,1-1 15-15,-1-14 35 16,0-4 11-16,2-13-10 0,-1-3-7 15,4-10-22 1,1-2-6-16,3-1-5 16,2 5-2-16,1 12-9 0,0 9-2 15,-1 15-16-15,-2 7-8 16,7 17-8-16,2 6-3 16,11 12-1-16,3 1 0 15,3 3-17-15,1-5 0 0,-3-5 2 16,-3-6 2-16,-7-11 30 15,-5-5 18-15,-8-11 50 16,-3-9 25-16,-2-8 13 16,-1-6-4-16,-5-9-32 15,1-1-26-15,-3-8-27 16,-1-4-13-16,5-1-24 16,0 0-28-1,5 8-72-15,5 9-43 0,4 13-129 16,4 9 144-16</inkml:trace>
  <inkml:trace contextRef="#ctx0" brushRef="#br0" timeOffset="85936.53">14235 4056 1446 0,'9'1'143'0,"-1"4"57"0,-1 3 19 16,1 8-91-16,-3 6-46 16,0 8-49-16,1 6-16 15,-5 2-7-15,1 2-29 0,-2-7-85 16,0-4-65-16,0-8 76 16</inkml:trace>
  <inkml:trace contextRef="#ctx0" brushRef="#br0" timeOffset="86155.73">14053 4001 1432 0,'21'-6'208'0,"5"1"78"16,10-2-62-16,1 1-37 0,3 3-116 31,-2-2-27-31,-1 1-25 0,0 0-3 0,0-2-90 16,4-2-7-16,-3-7 37 15</inkml:trace>
  <inkml:trace contextRef="#ctx0" brushRef="#br0" timeOffset="129733.13">2243 11350 686 0,'0'-5'95'0,"0"2"97"16,-2 0-2-16,-1 3-19 16,-1 4-8-16,2 1-28 0,-3 3-11 15,2 5-24-15,3 5-13 16,0 10-27-16,2 9-10 16,4 14-22-16,2 1-8 15,-2 6-10-15,1 0-5 16,-2 0-1-16,0 4-1 15,-5-2-1-15,-1-5 1 0,-4-11 1 16,0-6 0-16,-1-17 2 16,2-7 2-1,-1-13 12-15,0-4 1 0,5-12-2 16,-1-6 4-16,2-9-11 16,5-2 4-16,2 1-2 15,4 4 0-15,5 8-5 16,5 4-7-16,5 9 5 15,6 5-5-15,2 7 4 16,0 4 0-16,-6 6-3 16,-4 3 0-16,-11 2 6 15,-8 1 3-15,-9 4 4 16,-8 1 0-16,-12-1-5 16,-4-3-3-16,-11-3-21 15,0-1-20-15,2-9-56 0,5-3-47 16,11-17-125-1,5-5-106-15,13-10 202 0</inkml:trace>
  <inkml:trace contextRef="#ctx0" brushRef="#br0" timeOffset="130536.53">2726 11779 889 0,'8'9'109'0,"0"1"77"0,-2-4-31 16,0 0-21-16,0-4-22 15,1-2-13-15,3-7-23 16,0-3-10-16,4-7-15 16,4-3-10-16,-1-1-17 15,-1-1-2-15,-4 3 11 16,-8 2 8-16,-7 7 21 15,-5 0 6 1,-14 9-14-16,-2 3-9 0,-3 14-29 16,-2 8-9-16,3 13-9 15,2 9-3-15,9 4-3 16,4 0-1-16,12-6-1 0,6-6 0 16,10-12 0-16,5-3-1 15,8-12-7-15,6-4-11 16,13-7-52-1,0-7-15-15,6-5-46 0,-3-6-5 0,-7-7 26 16,-4-4 15-16,1-4 57 16,-3-2 20-1,0-1 32-15,-6 3 16 0,-9 1 48 16,-6 3 27-16,-10 4 52 31,-9 3 9-31,-13 9-5 0,-4 2-12 0,-6 11-34 16,3 6-19-1,-4 8-39 1,2 5-19-16,2 4-21 16,2 2-4-16,4 2-4 0,6-3-1 15,6-4-4-15,2-4-2 16,7-6-1-16,2-5 0 16,8-6 8-16,2-5 6 15,3-4 18-15,-1-1 7 16,-1 1-4-16,0 2 2 15,-3 5-9-15,-2 3-8 16,-3 10 2-16,-4 5-5 0,-6 11-3 16,-4 4 2-16,-5 12-2 15,-6 2-2-15,-6 13-29 16,-1 8-20-16,-4 7-65 16,1 8-16-16,8-9 29 15,0-7 20-15,7-21 67 16,4-15 13-16,9-18 15 15,5-9 13-15,11-19 17 16,9-9 7-16,20-21-9 16,9-10-14-16,12-7-19 15,2-4-6-15,2-2 18 16,-6-6-18-16</inkml:trace>
  <inkml:trace contextRef="#ctx0" brushRef="#br0" timeOffset="133150.72">375 10539 780 0,'-1'4'140'0,"1"5"99"0,-6 10-87 16,4 7-43-16,-2 8-56 15,-2 42 1 1,8-36-46-16,1-4-3 16,2 0 11-16,-2-4-146 15,-1-1-189-15,5-1 190 16</inkml:trace>
  <inkml:trace contextRef="#ctx0" brushRef="#br0" timeOffset="133419.51">335 10491 1111 0,'27'-30'140'16,"-1"3"104"-16,2 2-47 16,1 8-72-16,-1 5-34 0,-3 11-39 31,-1 4-20-31,-10 11-20 0,-3 7 0 0,-11 8 3 15,-3 5 2-15,-9 4-6 16,-5 3 1-16,-6-1-39 16,-2-2-34-16,-2-6-112 15,-2-4-111 1,9-8 155-16</inkml:trace>
  <inkml:trace contextRef="#ctx0" brushRef="#br0" timeOffset="133717.32">863 10587 958 0,'-1'-3'134'15,"-5"0"90"-15,-6 1-38 16,-5 2-71-16,-8 6-41 0,-7 9-37 15,0 7-18-15,-4 9-18 32,2 5-1-32,8 8-4 0,7 3 0 15,12 4 0 1,7 0 1-16,17-2 0 0,5-6 0 0,9-11-20 16,3-7-31-1,0-14-121 1,1-8-227-16,3-11 233 0</inkml:trace>
  <inkml:trace contextRef="#ctx0" brushRef="#br0" timeOffset="133930.71">921 10775 1222 0,'13'-2'134'15,"-1"-1"79"-15,3 0-8 16,1 1-99-16,2-1-33 0,-1 2-48 16,1 0-13-16,0 0-33 15,-1 1-42-15,-1 0-197 16,-3 2 160-16</inkml:trace>
  <inkml:trace contextRef="#ctx0" brushRef="#br0" timeOffset="134070.44">1053 10889 589 0,'16'-7'71'0,"0"-2"31"16,1-3-23-16,4-4-89 0,-1-1-105 15,9-3 74 1</inkml:trace>
  <inkml:trace contextRef="#ctx0" brushRef="#br0" timeOffset="134467.9">1366 10476 411 0,'0'0'145'0,"0"-1"120"15,0 1-49 1,0 0-24-16,3 4-33 0,0 4-16 16,1 10-33-16,-1 8-20 0,-1 12-40 15,3 5-17-15,-3 10-20 16,-1 0-6-16,1-2-2 16,1-1-12-16,1-8-92 15,2-5-73 1,5-12 86-16</inkml:trace>
  <inkml:trace contextRef="#ctx0" brushRef="#br0" timeOffset="134819.16">1618 10571 785 0,'-6'6'135'0,"-3"9"129"0,-5 4-103 16,-4 15-52 0,2 5-45-16,5 8-39 0,3 3-9 15,14-7-10-15,4-6-2 16,13-13-4-16,3-9 1 16,1-13 12-16,1-6 25 0,-5-14 34 15,-1-4 10-15,-6-7 9 16,-1-3-18-16,-11-1-21 31,-1 1-8-31,-11-1-14 16,-6 2-5-16,-4 3-10 15,-6-2-5-15,-3 5-11 16,0 3-7-16,7 9-33 16,5 4-23-16,14 9-102 15,-1-1-150-15,13 3 185 16</inkml:trace>
  <inkml:trace contextRef="#ctx0" brushRef="#br0" timeOffset="135230.76">1876 10437 1169 0,'0'0'149'0,"-2"1"82"0,-1 7-55 15,-5 3-47-15,-1 11-54 16,0 5-21 0,-2 12-28-16,0 1-11 0,2 4-10 15,2 0-2-15,5-6-6 16,2-3-1-16,4-11-3 16,4-7 0-16,5-11 3 15,2-6 1-15,4-10 3 16,1-6 1-16,0-9 3 15,-3-2 1-15,-3 0 0 16,-4 2 0-16,0 6-2 16,-3 5 0-16,-2 11 2 15,-2 4 2-15,-3 16 7 16,0 6 2-16,0 11-1 16,0 6-2-16,1 4-8 0,2 0-2 15,2-3-5-15,-1-1-21 16,1-9-130-1,0-3-221-15,0-10 213 16</inkml:trace>
  <inkml:trace contextRef="#ctx0" brushRef="#br0" timeOffset="135562.18">2201 10407 974 0,'1'8'134'0,"-1"6"85"16,-1 13-71-16,-3 6-42 16,-3 11-46-16,-3 4-13 15,5 5-28-15,-2-1-6 16,7-7-12-16,7-8-2 0,1-16-3 16,6-9-2-16,4-14 4 15,-1-8 2-15,4-11 6 16,0-3 10-16,-4 0 26 15,1 2 9 1,-5 12 12-16,-3 9 5 0,-6 18-20 16,-3 12-11-16,-1 17-14 15,-2 5-14 1,1 1-59-16,1 0-56 0,3-11 61 16</inkml:trace>
  <inkml:trace contextRef="#ctx0" brushRef="#br0" timeOffset="136635.71">1142 11479 357 0,'-17'17'102'15,"1"0"98"-15,2-1-75 16,5-1-19-16,1-3-25 16,4 2-9-16,3 2-7 15,1 1-2-15,2 6-19 16,0 2-9-16,-2 6-20 15,0 3-7-15,-2 3-4 16,1 3-1-16,1-2-1 16,1-3 0-16,5-6-2 15,2-5 8-15,10-6 27 16,3-3 16-16,10-5 37 0,6-3 8 16,5-8 2-16,1-4-6 15,9-8-23-15,4 0-17 16,6-4-26-16,4 0-9 15,-4-1-10-15,-6 1 5 0,-12 3-70 16,-11 4-67-16,-10 4 72 16</inkml:trace>
  <inkml:trace contextRef="#ctx0" brushRef="#br0" timeOffset="136953.03">1563 11708 1095 0,'14'0'117'0,"1"1"83"16,1 2 4-16,8 6-63 0,-2 0-22 16,8 3-45-16,1 2-16 15,1-1-16 1,1 0-9-16,-6-1-11 0,-1 0-5 15,-5 3-4-15,-4 3 3 16,-10 4 3-16,-6 1 1 16,-7 2-1-16,-4 1-2 15,-8 3-7 1,-4-1-1-16,-3 4-4 16,-4 5-13-16,-9 2-53 0,-1 1-67 15,-16 3 68-15</inkml:trace>
  <inkml:trace contextRef="#ctx0" brushRef="#br0" timeOffset="147824.5">3941 11682 880 0,'-21'20'78'0,"2"0"35"16,3-1-35-16,5-7-50 15,1-5 3-15,8-8 34 16,5-4 16-16,5-4 4 15,4-1-7-15,10 2-35 16,5-1-16-16,15 0-21 16,11-1-5-16,20-3-4 15,8-3-3-15,8-1-1 16,3 2 1-16,7 6 6 16,5 4 9-16,3 9 5 15,-3 8 2-15,4 8-5 16,-3 5-7-16,6 8-3 0,-2 2-1 15,8 5 1-15,1 4 0 16,3 4 1-16,1 3 0 16,-1 6 0-16,-8 3 0 15,4 7 1-15,-2 6-1 16,-5 14-2-16,2 4 2 16,-7 7 1-1,-3 2 0-15,-2 9 2 0,-1 1 0 16,-5 10 0-16,-7 1-2 0,0 1 0 15,3-3-2-15,7-3-1 16,2-4 0-16,3-9 0 16,6-1 0-16,3-6 0 15,1-1 0-15,5 0-1 16,-2 2 1-16,2 0 0 16,1-1 0-16,3-1 1 15,1-1-1-15,3-5 0 16,4-5-1-16,-1-7 1 15,0-6 0-15,12-3-1 16,2-2 1-16,-6-5 0 0,5 0 0 16,4-2 1-16,-9-3 0 15,6 0-1 1,6-2 1-16,-18-2-7 0,7-2 20 16,7-4 4-1,-11-5 2-15,9-3 10 0,4-3-21 0,-9-4-3 31,0-2 3-31,8-2 9 0,-8-1 4 0,1 2 1 16,6-1-1 0,-7-4-12-16,-5-2-4 0,13-5-4 31,-10-1-2-31,-6-6 23 0,4-1 10 0,-6-1 9 16,-2 1 10-1,-7 2-18-15,0 1-7 0,-9 0-7 16,-7-2-7-1,0-3-8-15,-8-4-1 0,3-3-2 16,2-4 0-16,-13-2 9 16,1 1 5-16,-14-1 21 0,2 1 5 15,7 0-3 1,-4 0-1-16,-4-2-19 0,-5-3-5 31,-6-5-5-31,10-2-4 0,2-5-1 16,-3-1 0-16,-13 0 1 0,-9 3 0 0,-13 6 1 31,-4 5 0-31,-6 5 5 16,-3-2 0-16,1 3 1 0,-1-3-1 15,-5 2-4 1,-4 0 0-16,-8 1-30 16,-6 1-25-16,-5 1-105 15,-6 1-84-15,-3 1 129 16</inkml:trace>
  <inkml:trace contextRef="#ctx0" brushRef="#br0" timeOffset="148342">14739 15299 1219 0,'-1'1'102'0,"1"0"57"16,1 0-61-16,0-1-50 15,0 1-17-15,2 3-13 16,-3 2-6-16,3 7-12 16,4 4 1-16,3 4-1 0,7 3-2 15,4-2 0-15,1-1-1 16,6-2 2-16,5-2 8 15,-4 0 15-15,0-2 8 16,-4-3 23-16,-2 2-3 16,-10-4-7-1,-7-1-4-15,-7 0-20 0,-8 0-3 0,-8 5-6 16,-4 0-15 0,-8 5-54-16,-6 3-33 0,0 3-94 15,2 5-78 1,8 0 153-16</inkml:trace>
  <inkml:trace contextRef="#ctx0" brushRef="#br0" timeOffset="149702.85">15968 15071 394 0,'0'-4'75'0,"1"0"103"16,-1 1-16-16,1 4 6 15,0 2 7-15,-4 3-3 16,-3 2-12-16,-6-1-26 16,1-1-7-16,1-2-26 15,-4-4-15-15,-3-1-23 0,-2-3-10 16,-9-1-16-16,-4-2-4 16,-7-5-8-16,2-1-2 15,-3-3 0-15,2 0 0 16,1 1 0-16,2 1 1 15,4 5 5-15,3 3 1 16,-9 6-2-16,-1 4-4 0,-10 6-11 16,1 3-4-16,2 4-4 15,5-1 0-15,3 5-3 16,3-1-1-16,2 4-1 16,0 3 0-16,2 4-2 15,-2 7 0-15,0 3 0 16,3 2-1-16,3 6-2 15,3 0-1-15,8 1-1 16,1 0 1-16,7-5 1 16,4-1 0-16,3 0 2 15,0-3 1-15,0 1-1 16,2-3 0-16,4-2-2 16,-1-4 0-16,3-2 0 0,5-1 1 15,-1-2 1-15,4 1 1 16,2-2 0-16,0 2 0 15,8 1 0-15,-5 0 0 16,4 0-1-16,2-3-1 16,0-4-1-16,2-4-1 15,6-6 1 1,2-3 1-16,8-6 3 0,7-2 2 0,7-3 7 16,4-2 1-16,-5-4 0 15,-6 0 1-15,-2-2-5 16,-3-2 1-1,6 0 1-15,3-1-1 0,2-2 0 16,-6-1-3 0,-9-5 17-16,-9-3 6 0,-10-6 4 15,4-2 6-15,-1-6-8 16,0-1-2-16,-1-6 4 16,-4-1 1-16,-6-7-1 15,-3-1 1-15,-5-4 0 0,-3-3-2 16,-11-8-5-1,-9-7-1-15,-13-9-7 0,-11 2-3 16,-2-1-4-16,1 5-4 16,4 5-5-16,6 6-1 15,-6 16-34-15,-7 4-36 0,-12 17-270 16,-7 7 215 0</inkml:trace>
  <inkml:trace contextRef="#ctx0" brushRef="#br0" timeOffset="156729.89">15397 15442 364 0,'-11'-6'47'0,"0"0"51"0,0 3-49 16,3 2 1-16,5 1 34 15,0 0 24-15,2 2 32 16,1 1 10-16,1 3 1 16,1 0-9-16,0 1-26 15,1-2-16-15,1-2-29 16,-1-2-5-16,6-3-2 15,4-4-2-15,11-5-4 16,0-3-4-16,3-1-13 16,0 2-9-16,-4 8-19 15,1 5-4-15,-3 8-10 0,-5 6 0 16,-5 7 5-16,-2 1 3 16,-7 7 2-16,-2-3-1 15,-6-1-15-15,-3 2-19 16,-3-1-41-16,-1-1-13 15,-6 0-1-15,0-1 13 0,-4 0 37 16,-2-4 12-16,4-4 16 16,1-4 2-16,10-4 4 15,4-2 7-15,13-1 15 16,5-1 15 0,15 2 28-16,3-1 6 0,7 0-12 15,1-1-14-15,3-4-31 16,7-3-1-16,6-7-68 15,0-3 41-15</inkml:trace>
  <inkml:trace contextRef="#ctx0" brushRef="#br0" timeOffset="197411.08">1878 4157 316 0,'0'5'82'0,"-3"2"62"15,-1 2-8 1,-3 1 1-16,2-1 2 0,-1 0 26 16,1-2-11-16,3 2-47 15,-2 1-27-15,2 7-43 16,-1 3-17-16,3 8-16 16,1 2-2-1,2 1 1-15,3-5-2 0,6-10 1 16,2-5-1-16,2-11 0 15,2-2 1-15,-3-9 1 16,0-4 0-16,1-1 0 16,-3-1 0-16,2 2-3 0,1 4 1 15,0 5-1 1,3 6-2-16,1 9 0 16,-3 7 0-16,4 5 2 0,1-1 0 15,3-7 0-15,2-6 0 16,-5-9 1-16,-4-8 2 15,-3-6 8-15,-3-4 3 16,-3-7 2-16,-3 0 0 16,-2-8-6-1,-1-2-1-15,-3 0-4 0,-1 3 2 0,-5 4-1 16,-2 4 0-16,-4 4-1 16,2 2-3-16,1 2-2 15,1 1-3-15,10 4-1 16,6-2 0-16,7 3-1 15,6-2 0 1,5 3-1-16,6 1 0 0,9 5-13 16,3 5 28-1,5 10 12-15,-5 6 3 0,-5 17 22 16,-5 8-27-16,-11 15-6 16,-5 7-2-1,-8 8 2-15,-8 0-7 0,-4-4 2 16,-2-7 0-1,-6-21-2-15,4-7 6 16,-5-18 0-16,2-7-1 16,2-13-4-16,2-8-2 15,5-10-5-15,6-3-2 16,7-1-4-16,3 6 0 16,6 9 3-16,-1 9 0 15,1 11 1-15,2 5 2 0,1 9 0 16,2 5 0-16,3-2 3 15,1-2 0-15,5-6 0 16,0-7 1-16,1-7-1 16,-4-4 4-16,-2-8-67 15,-2-1-61-15,0-9-250 16,-1-2 203-16</inkml:trace>
  <inkml:trace contextRef="#ctx0" brushRef="#br0" timeOffset="197995.14">3122 4349 407 0,'0'10'115'0,"1"-2"92"16,4-5-8-16,-1-3-39 15,5-3-32-15,2-4-23 16,1-4-44-16,1-5-5 15,1-5-10-15,-1-1-4 16,1-3-6-16,-4 2-2 0,-3 2-1 16,-7 5 1-16,-8 5-2 15,-8 4-5-15,-5 7-11 16,-5 6-7-16,3 10-9 16,0 7-1-16,6 11-3 15,4 5-2-15,7 5 1 16,5-1 0-16,8-8 3 15,4-5 1-15,8-13 2 16,4-6 6-16,5-11 8 16,6-4 3-16,3-8 2 15,5-3-1-15,-1-4-3 16,-4-3-1-16,-6 4-6 16,-7 4-1-16,-10 7-6 15,-2 7-2-15,-8 16 0 0,-4 4 3 16,-7 11 3-16,-2 1-1 15,-3-4-1-15,5-2-2 16,5-10-3-16,1-5 0 16,5-10-1-16,2-4 1 15,4-11 0-15,4-4 1 16,5-5 0-16,3-4-2 16,3 4 0-16,2 2-1 0,3 14-1 15,3 8 1 1,2 11 1-16,4 5 0 0,-1 3-68 15,2-2-178-15,5-2 156 16</inkml:trace>
  <inkml:trace contextRef="#ctx0" brushRef="#br0" timeOffset="198688.01">4937 3634 685 0,'1'-1'74'0,"0"1"40"16,-1 2 2-16,-1 3-11 16,-1 4-12-16,-3 6 2 15,-1 5-17-15,-1 14-21 16,2 8-14-16,-2 15-24 16,1 6-8-16,2 4-8 0,-1 0 0 15,4-7 0 1,0-6-1-16,2-7-6 0,2-5-8 15,0-9-7-15,1-5 0 16,-3-14 9-16,-1-13 9 16,-1-4 6-1,-3-11 3-15,-1-11 11 16,2-4 4-16,5 0 13 0,4 1 1 16,4 8 3-1,5 3-2-15,2 10-13 0,3 4-4 0,5 6-14 16,4 2-4-16,-4 5 0 15,-1 2 0 1,-9 3 2-16,-7 2 2 0,-8 5 5 16,-12 1 1-16,-12 8-1 15,-5 0-2-15,-7-1-41 16,2-3-41-16,6-13-132 16,0-8-137-16,14-16 186 15</inkml:trace>
  <inkml:trace contextRef="#ctx0" brushRef="#br0" timeOffset="199002.93">5233 4064 530 0,'10'21'69'0,"-1"2"48"15,1 2-34-15,-2 3 3 0,0-3-24 16,-1-2-12-16,-1-3-6 15,-1-5-24-15,-2-4-1 0,-2-6 33 16,-1-4 20-16,-2-4 32 16,-5-7 10-16,0-11-19 15,0-6-12-15,3-8-27 16,1-3-9-16,7-3-19 16,4 0-9-16,3 6-11 15,7 8-5-15,5 7-3 31,4 3-2-31,14 1-27 0,0-5-55 0,7 1 53 32</inkml:trace>
  <inkml:trace contextRef="#ctx0" brushRef="#br0" timeOffset="199428.5">6351 3991 988 0,'1'0'55'0,"1"1"36"15,-1 3-11-15,4 7 27 16,4 3-11-16,2 5-20 16,2 4-22-16,3 2-29 15,-4 2-9-15,2 5-9 0,-2 0 10 16,-1 0-104-16,-2-1-136 16,-2-6 134-16</inkml:trace>
  <inkml:trace contextRef="#ctx0" brushRef="#br0" timeOffset="199586.08">6373 3892 977 0,'0'-22'23'0,"-1"3"-19"16,1 3-6-16,8 1-49 15,5 0-78-15,11 0 77 16</inkml:trace>
  <inkml:trace contextRef="#ctx0" brushRef="#br0" timeOffset="199887.04">6783 3902 741 0,'0'15'92'0,"-4"0"126"15,-5-1-62-15,-10-3 8 0,-2-3-28 16,-1-3-58-1,3-2-25-15,10 2-30 0,1-3-10 16,9 1-15-16,6 1-4 16,9 1 1-16,4 1 1 0,3 6 4 15,1 2 0-15,-1 4 12 32,-5 3 4-32,-7-1 14 0,-6 0 8 0,-11 0-4 15,-5 2 0-15,-15-3-10 16,-5 1-8-16,-3-8-22 15,-5-6-29-15,12-11-113 16,1-8-151-16,15-9 166 16</inkml:trace>
  <inkml:trace contextRef="#ctx0" brushRef="#br0" timeOffset="200218.23">7565 3931 707 0,'3'-14'147'0,"-3"0"256"16,0 2-204-16,0 3 6 15,-3 5-32-15,2 10-75 16,1 8-27-16,0 13-38 16,1 6-8-16,-1 8-13 15,0 1-5-15,2 0-7 16,-1-1 2-16,3-4-48 16,0-4-49-16,0-5-210 15,-2-3 173-15</inkml:trace>
  <inkml:trace contextRef="#ctx0" brushRef="#br0" timeOffset="200411.92">7345 3888 1215 0,'6'-19'127'0,"5"-3"49"0,9 2-23 0,3-1 13 16,15 0-66-16,6-1-24 15,19 0-47 1,5 1-10-16,4 1-16 0,-5 2-1 16,-5 2-31-16,-2 4-55 15,-9 7 50-15</inkml:trace>
  <inkml:trace contextRef="#ctx0" brushRef="#br0" timeOffset="201052.17">8143 4013 970 0,'-10'-20'107'0,"-8"4"96"0,-2 3-31 15,-10 6-36 1,-2 1-30-16,2 4-53 0,0 0-23 0,7 5-24 16,2 4-6-16,1 9-3 15,2 5-3-15,8 8-2 32,4 1 0-32,11-5 1 0,8-5 0 0,7-13 3 15,6-4 2 1,2-8 4-16,3-4 3 15,1-6 3-15,-1-1 2 0,-7-3 23 16,-5 1 5-16,-6 4 0 31,-4 4-6-31,-9 10-27 0,-5 2-5 0,-3 18-5 32,-2 6 3-32,1 7 2 15,1 1 1-15,7-6-1 16,2-7 0-16,10-10 1 0,4-7 0 15,6-10 1-15,0-5 0 16,5-6 0-16,0-5 0 16,4-6 1-16,1-6 0 15,1-13 3-15,1-6 0 16,-7-13 4-16,-2-5 3 16,-11-1 10-16,-2 5 3 15,-10 11-6-15,1 13 0 16,-5 19-9-16,-2 11-5 0,-2 21-4 15,-2 12-3-15,0 21-6 16,1 13 1-16,2 17 4 16,3 9 1-16,1 2 2 15,2-1 2-15,1-10-64 16,1-7-72-16,3-9 74 16</inkml:trace>
  <inkml:trace contextRef="#ctx0" brushRef="#br0" timeOffset="201733.68">8584 3922 799 0,'-20'18'113'0,"-4"2"77"16,-3 0 12-16,-5-4-73 15,4-4-31-15,6-1-50 16,2-3-23-16,9 0-24 0,8-1-4 16,5 1-5-16,8 1 1 15,8 0 3-15,3 2 1 16,8-2 2-16,7 1 0 16,-3-3 2-1,4-2 6-15,0-4 12 0,-3-2 4 16,2-7 22-16,0-2 5 15,-7-2 1-15,0-2 8 0,-9 0-6 16,-4-2 0-16,-10-1 6 16,-6 0-2-16,-11 4-10 15,-4 2-9-15,-8 10-23 16,1 4-12-16,-1 10-11 16,3 8-3-16,2 10 1 15,2 3 3-15,9-2 3 16,5-6 1-16,10-9 3 15,3-8 1-15,12-9 2 16,1-7 0-16,8-7 1 16,2-2 0-16,1-3-1 0,3-1 1 15,-4 0 2-15,-2 3-3 16,-11 6-3 0,-3 6-2-16,-7 6-3 0,-6 4 2 15,-5 7 1 1,-5 2 1-16,-8 2-3 15,6 0-4-15,-4-4-1 0,3-3-2 16,6-6 2 0,1-3 4-16,6-6 1 0,7-3 1 15,8-6 3-15,2-1 5 0,6 2 6 16,2 1 0-16,2 7-2 16,0 5-5-16,-7 5-5 15,1 6 0-15,-2 2-7 16,-3 1-45-16,-1 3-216 15,-4 3 177-15</inkml:trace>
  <inkml:trace contextRef="#ctx0" brushRef="#br0" timeOffset="201941.21">9467 4227 801 0,'8'7'43'0,"-4"11"46"0,0 1-24 16,-4 4 5-1,-2 2-14-15,-7 1-42 0,0 0-6 16,-5 4-54 0,-2 1-223-16,-8 4 176 0</inkml:trace>
  <inkml:trace contextRef="#ctx0" brushRef="#br0" timeOffset="202766.76">5241 4958 205 0,'2'-2'73'0,"3"0"83"16,-3 0-3-16,0 2 2 0,-1 0-9 15,-1-1-11-15,1 2-7 16,-2-1-31-16,0 0-10 15,-1-1-19-15,-3-2-11 16,1-2-1-16,-2-1-3 16,-3 2-7-16,-4 1-6 15,-8 6-18-15,-4 4-6 0,-6 9-13 16,2 6-3 0,-1 14-5-16,5 3 0 0,8 7-1 15,4-3 2-15,19-4 0 16,6-3 1-16,13-13 1 15,5-4 0-15,2-10-17 16,0-5-36-16,1-5-146 16,-1-5-201-16,-3-5 220 15</inkml:trace>
  <inkml:trace contextRef="#ctx0" brushRef="#br0" timeOffset="203225.6">5479 5055 505 0,'-2'0'157'15,"1"0"81"-15,1 0-22 16,-2 1-40-16,0 0-73 16,-3 1-19-16,-7 3-29 15,6 1-17-15,-3 8-23 16,2 3-8-16,4 6-7 16,3 2-2-16,7-4-1 15,5-1 0-15,11-6 0 16,2-5 1-16,2-8 2 15,-1-1 2-15,2-8 2 16,-8-2 1-16,1-4 3 16,-5-2 2-16,-5-3 3 0,-4 0 2 15,-7 0 3-15,-1 0-2 16,-14 3-4-16,-1 2-4 16,-10 2-13-16,-2 5-15 15,-2 6-54-15,2 3-48 16,8 6-189-16,4 0 178 15</inkml:trace>
  <inkml:trace contextRef="#ctx0" brushRef="#br0" timeOffset="203958.2">5814 5064 541 0,'8'6'84'0,"0"1"90"15,-3 0-2-15,-2 3-33 16,0 1-14-16,-1 7-46 16,-1 3-21-16,-1 6-26 15,0 3-11-15,0-5-9 16,3-2-5-16,3-11-4 16,2-3 1-16,8-10 1 0,5-6 3 15,4-8 3-15,2-5 3 16,-1-6 13-1,-3-3 9-15,-5 3 11 0,1 5 1 16,-7 8-18-16,-4 6-7 16,-4 12-9-16,-3 8-2 15,-3 10 2 1,-4 4-1-16,0 1-7 0,-1-4-1 0,5-10-3 16,2-6 0-16,3-8 1 15,5-7 1-15,6-7 1 16,0-2 1-16,9-5-3 15,0 1 0-15,1 3-1 16,-1 1 0 0,-7 7-2-16,-2 3 0 15,-2 7-3-15,-2 5 1 0,-1 6 0 16,1 2 1-16,2 3 1 16,4-2 0-16,2-2 0 31,4-4 0-31,7-3 0 0,1 0 0 0,2 0 0 15,-4 0 0-15,-3-2 0 0,-4 0 1 16,1 2-1-16,1-1 0 16,0 2 1-16,1-2 1 15,-2-6 2-15,-2 0 2 16,-2-9 3-16,-2-7 2 16,-3-8 4-16,-1-7 5 15,-3-7 10 1,-1-5 1-1,-5-6 2-15,-3-4 4 0,-5-6-1 16,-3-4-5 0,1 6-11-16,2 10-13 0,0 24-15 15,2 20-5-15,-3 28-1 16,1 15 3-16,0 17 4 16,1 3 4-16,4-1 3 15,5-2 11-15,7-5-93 16,3 0-94-16,4-4 102 15</inkml:trace>
  <inkml:trace contextRef="#ctx0" brushRef="#br0" timeOffset="204520.59">6647 5037 1287 0,'0'0'49'16,"9"0"-6"-16,19-1 50 0,5 0-13 0,8-1-10 15,2-2-14-15,-5-1-17 16,-4-1-5-16,-2-3-1 16,-8-1 2-16,-5 0 17 15,-5 0 7-15,-12 1 6 16,-2 0-2-16,-10 4-22 15,-6 1-16-15,-8 8-22 16,-3 5-6-16,-3 11-8 16,4 7 2-16,7 3 1 0,5-2 1 15,19-6 3-15,6-4 0 16,11-11 2-16,4-2 1 16,7-3 0-16,0-1-1 15,5 6 1-15,0 2-1 16,-1 8 1-16,-3 2 1 15,-7 4 0-15,-2 1-1 16,-12-3-18-16,-9 1-7 0,-8-4-4 16,-9-6 3-1,-6-6 20-15,2-4 9 0,0-8 4 16,2-5 21 0,14-10 16-16,4-3 4 0,19-8 13 15,5-1-17-15,12 3-14 16,3 1-7-16,1 7-12 15,-4-1-5-15,-7 3-25 16,0-1-42-16,-4-1-197 16,2 1 161-16</inkml:trace>
  <inkml:trace contextRef="#ctx0" brushRef="#br0" timeOffset="205075.53">8019 4759 627 0,'6'10'57'0,"14"17"2"0,-4 8 79 0,1 3-18 15,-6 9-5 1,-1-2-39-16,-4 3-51 0,-4-2-8 16,-7-1-6-16,-4-4-2 15,-6-7-77-15,0-6 51 16</inkml:trace>
  <inkml:trace contextRef="#ctx0" brushRef="#br0" timeOffset="205309.76">7836 5014 1217 0,'30'-8'105'0,"1"-1"54"15,9 1 7 1,6 4-29-16,5 3-32 0,1 2-43 16,-3 3-16-16,-9 3-27 15,-5 1-9-15,-7-1-6 16,0 1-12-16,-3-3-108 16,-4 0-109-16,1-2 119 15</inkml:trace>
  <inkml:trace contextRef="#ctx0" brushRef="#br0" timeOffset="205656.48">8715 4766 534 0,'3'-6'167'0,"-2"0"-51"0,0 4 181 15,-1 2-94 1,-1 7-20-16,-3 2-26 0,0 2-49 16,-1 4-17-16,2 6-24 15,0 1-16-15,5 8-24 16,-1 2-5-16,1 6-9 15,0 1 0-15,-1 4-8 16,-1 1 0-16,2-3-14 16,-1-1-48-16,0-11-61 15,2-6-65-15,1-9 82 16</inkml:trace>
  <inkml:trace contextRef="#ctx0" brushRef="#br0" timeOffset="205892.49">8475 4972 1299 0,'31'1'126'0,"1"2"60"31,-4 1 8-31,6 1-84 0,-2-2-27 0,4-3-32 15,4 0-20-15,-1-3-13 16,4 0-7-16,1 1-53 16,2 1-63-16,-2 5 61 15</inkml:trace>
  <inkml:trace contextRef="#ctx0" brushRef="#br0" timeOffset="-212299.58">18406 1922 207 0,'-25'0'86'16,"5"2"99"-16,4-1-14 16,9-1-13-16,5-1-13 0,3-2-10 15,3-1-1-15,8 1-10 16,0-1-8-1,9 2-33-15,1 2-20 0,11 2-33 16,4 4-9-16,4 2-8 16,-1 2-3-16,3 1-5 15,5 1-2-15,21-2-3 16,19 0 1-16,14-1 2 16,8 1 3-16,16 0 2 15,-2 0 1-15,9-1 1 16,11 0 0-16,-2-4 1 15,4-1-1-15,19-3-2 16,-7-2-2-16,-5-3-1 16,3 1 3-16,-15 2 8 0,-4 2 0 15,-10 4 1-15,-15 0-1 16,-19-4 9-16,-10-3-43 16,-26-8 18-16</inkml:trace>
  <inkml:trace contextRef="#ctx0" brushRef="#br0" timeOffset="-202503.38">15526 15621 111 0,'-8'1'38'0,"-1"2"68"16,2 0 9-16,0-1 61 15,0 0 18-15,3-1 0 16,-2 1-23-16,0 1-72 0,2 1-30 16,-7 1-43-16,-3-1-9 15,-5 0-9-15,4-2-5 32,-3-2-1-32,8 0 0 0,-1-1 21 0,5-1 20 15,3 2 29-15,3 0 7 16,0 0-6-16,1-1-17 0,6 2-24 15,3 1 4-15,4-1 4 16,2-1 18-16,-1-1 20 31,2-1-7-31,-2 2-10 0,-2 0-13 0,-1 3-18 32,-1 0-4-32,-3 0-10 15,-2-2 5-15,6 1 3 16,-5-2 7-16,6-2 10 15,0 0 5-15,-2 2-2 16,4 2 2-16,1 4-6 16,2 3-17-16,-2 1-9 15,1 2-9-15,0 0-5 0,0 0 3 16,-3 0 1-16,0 0-2 16,-3-2 1-16,-3 1 2 15,-2-4 1-15,-3-1 5 16,-3-2 7-16,0-3-6 15,-2 3 3-15,-1 0-9 16,-7 2-7-16,0 3 2 0,-2 4-4 16,-3 2 4-16,0 4 0 15,-2 1-1-15,2 2 1 16,-5-2-1-16,6-4 1 16,-4 0 0-16,-6-6-1 15,2-3 1-15,-15-8-1 16,-1-7 0-16,-2-5 0 15,-1-1 0-15,10-1 0 16,5 3 0-16,7 1 0 16,3 2 1-16,6 3-1 15,-2 3 0-15,4 2 0 16,0 1-1-16,3 2 0 16,-3 0 0-16,7 3 0 0,2 1-1 15,7 3-1-15,1 1 0 16,7-1 1-16,0 1 0 15,6-2 1-15,2-1-1 16,9-4 1-16,3-3 0 16,6-4 1-16,-1-3 2 0,-5-4 2 15,-4-2 1-15,-8-4-1 16,-2-2 0-16,-6-1-1 16,-1-1 0-16,-4-1 1 15,-3-2-1 1,-5-3-1-16,-3 1 0 0,-3 2 1 15,-5 3 0 1,-4 4 4-16,-1 4-2 16,-2 4-4-16,-4 1 0 0,0 3-3 15,2-1 1-15,-5 1 1 16,-1 1 0-16,-2 2 0 16,-6 0-1-16,6 2 0 15,6 1 0-15,4 1-1 0,7 2 1 16,-1 2-1-1,3-1 1-15,3 2-1 0,-3-1 1 16,6-3-2-16,0-3 0 16,7-5 0-1,4-2 1-15,5-6 1 0,6-2 0 16,2-2 2-16,3 1 0 16,-2-2 2-16,-2 3 0 0,-8 0 0 15,-5-3 0-15,-2 2 0 31,0 1 0-31,-4 0 0 0,1 2-1 0,-5-2-1 16,1-1 0 0,-1 1 0-1,-1 1 1-15,-5 3 0 0,-2 1 1 0,-1 5 1 16,-2 2-1 0,-4 0 0-16,-8 0 0 0,0 1-2 15,-5-1-1-15,-1 2 0 16,8 1 0-16,1 3-1 15,6 1 0-15,3 2 0 0,1 0-1 16,4-2 2-16,1 2-3 16,2-4 1-1,3-1 0-15,0-1-1 16,3 0 2-16,2-3-1 0,5-2 0 16,3-3 1-16,3-1 0 15,9-2 6 1,4-1 1-16,1 2 0 0,0 1 2 0,-6 3-5 15,-1 3-1-15,-4 5 1 32,-3 5-2-32,-4 5 1 0,0 4 0 0,-2 3 1 15,-5 4-1-15,-1 0 0 32,-5-1 0-32,-3 2 0 15,-1 1 1-15,-5-1-3 16,-2 2 0-16,0-4-10 15,-5 0-2-15,-7-5-3 16,4-4 0-16,-7-4 6 16,0-4 3-16,2-4 4 0,0-2 1 15,10-4 0 1,5 0-2-16,7 0 0 0,3 0 1 16,8 0 0-16,3 0 1 15,6 4 1-15,1 2 1 16,2 2-1-16,4 2 2 15,-5 0-1-15,-1-1 0 0,3 3 0 16,-4-2 0-16,4 2 3 16,3 0 1-16,-3-3 2 15,6 1 0-15,2-1-2 16,0 1-1-16,-2 3-1 16,0 3 0-16,-10 2 1 15,-4-1 0-15,-8 5 1 16,-5 1 0-16,-7 3-2 15,-6 2 0-15,-3-3-2 16,-4-1 0-16,-3-5 0 16,-3-2-1-16,-3-4 3 15,-3-3 4-15,-5-3-6 16,-4-3 1-16,-14-3-3 0,-3 0-4 16,3-1 4-16,4 2 0 15,15 3-1-15,7 0-12 16,9 1-22-16,6-1-24 15,10-1-89-15,3-4-77 16,9-12 123-16</inkml:trace>
  <inkml:trace contextRef="#ctx0" brushRef="#br0" timeOffset="-167538.23">19813 11815 434 0,'0'-5'72'0,"-4"0"69"16,-4 2-9-16,-2 2 26 16,-1 1 17-16,2 2 33 15,-1 0-10 1,3 4-46-16,0-1-20 16,3-1-55-16,4-3-22 0,0 2-33 15,11-3-13-15,10 0-5 0,4 0 1 16,9 5 9-1,3 1 9-15,13 4 4 16,7 5 0-16,24-3-1 16,14 3-6-16,16-2 20 15,14-5 8-15,17-5 5 16,5-6 10-16,26-10-12 0,-1-4-4 16,2-1-6-16,7-1-3 0,-23 7-15 15,3 5-4-15,-19 8-10 16,-17 4-8-16,-21 8 1 31,-14 1-1-31,-24 2 2 0,-6-2-1 0,-17-2 3 31,-11-1 1-31,-19-3 1 16,-15-2 3-16,-29-2-3 16,-14-3-1-16,-25-2-3 15,-11-2-10-15,-34-2-11 16,-9-1-4-16,-19 2 3 15,-17 1 7-15,11 2 10 16,-3 4 2-16,-9 5-3 0,7 0-2 16,-7 4-5-16,0 0-5 15,14 2 0-15,0-1 1 16,13-2 6-16,12-2 5 16,17-4 3-16,12-1 1 15,28-3 2-15,9-1-1 0,21 0-2 16,12 0-2-16,25 0-6 15,18 1 0-15,21 2 2 16,10 0 5-16,22 1 6 16,9 0 2-16,26-2 0 15,8-2 0-15,24-1 4 16,7-1 2-16,0 0 1 16,10 2 0-16,-2-1-6 15,-8 0-1-15,9 2-4 16,-9 2 1-16,-18 1 0 15,0 4 0-15,-19-1 3 16,-11 0 0-16,-22-1 7 16,-16-2 3-16,-34-4 2 15,-8 1 2-15,-19-4-6 0,-8-3-5 16,-17-3-10-16,-11-1-3 16,-24-2-2-16,-8 1 0 15,-8 4 2 1,-2-1-2-16,-6-1-11 15,-12 2-7-15,-14-2-4 0,-10 2-6 16,-18 1 2-16,1 1 7 16,-3 2 10-16,-7 3 8 0,10 0 10 15,11 0 0-15,4 0-2 16,9-2-2-16,14-1 0 16,5 0 0-16,20 1-1 15,20 0 1-15,21 0 0 16,13 0 0-16,19 2-2 15,-5-4-3-15,24 2-2 16,7 2-2-16,19 0 4 16,14 0 1-16,26 2 9 15,9 1 7-15,14 1 9 16,8 1 4-16,10-1-2 16,5-1-4-16,12 2 1 15,5 0-2-15,-9 1 0 0,4-1-1 16,-3-4-1-16,-3-1 2 15,-7-1 1 1,2-3-6-16,-13 1-5 0,-13-4-5 0,-12-2-2 16,-19 0 4-16,-22-3 1 15,-11 3 3-15,-28 1-5 16,-22 0-10 0,-31 4-53-1,-16 1-35-15,-36 2-163 16,-27 1 145-16</inkml:trace>
  <inkml:trace contextRef="#ctx0" brushRef="#br0" timeOffset="-145097.64">15924 15512 669 0,'7'-1'110'0,"-1"-2"85"0,-1 2-74 16,-1 1-27-16,-4 3-6 16,3 2 8-16,-2 3-2 15,3-1-6-15,3 2-11 16,1 0-5-16,8 1-13 16,3 3-5-16,17 3-16 15,8 1-6-15,15 0-12 16,13-2-6-16,5-4-7 15,0-2-3-15,-9-5-4 16,-10-1-2-16,-16-1-42 16,-1-2-31-16,-12-2-111 15,-6 0-118-15,-11-3 171 16</inkml:trace>
  <inkml:trace contextRef="#ctx0" brushRef="#br0" timeOffset="-144845.53">16589 15492 878 0,'13'6'144'15,"0"2"135"-15,4 2-75 0,4 3-61 16,3 1-31-16,3 4-34 16,-1 5-16-16,-4-2-25 15,1 1-6-15,-11-2-7 16,-2-3-4-16,-7-1-6 15,-6 0-4-15,-8-1-17 16,-4-1-25-16,-7 0-66 16,-6-1-46-16,-5-2-141 15,0 0-103-15,5-7 217 16</inkml:trace>
  <inkml:trace contextRef="#ctx0" brushRef="#br0" timeOffset="-144420.2">16947 15627 839 0,'13'-19'145'0,"1"1"110"16,0 2-69-1,0 2-25-15,3 5-39 0,2 4-5 0,3 3-26 16,1 2-14-16,6 5-12 16,-3 0-17-16,2 1-22 15,-4 2-10-15,-6 0-10 16,-5 2-1-16,-13 4-1 16,-1 2-3-16,-14 5-18 15,-5 2-16-15,-7 5-17 16,-7 2 0-16,2 2 18 15,4-1 15-15,7-3 16 16,8-5 2-16,12-7 1 16,5-1 7-16,18-7 16 15,5-1 4 1,11-5 3-16,9-1-9 0,0-1-16 16,-1-1 1-16,-4-2-78 15,-1-2-83-15,-3-7 90 16</inkml:trace>
  <inkml:trace contextRef="#ctx0" brushRef="#br0" timeOffset="-66530.15">20252 15767 566 0,'1'-12'155'0,"1"4"164"15,-1 3-10-15,-2 5-52 16,-1 3-35-16,-4 2-64 15,-3 3-16-15,1 4-36 16,2 0-16-16,2 5-26 0,1 2-13 16,2 14-20-16,1 7-4 15,1 17-10-15,3 8-6 16,0 8-7 0,0 1-3-16,-2-4-18 0,2-4-28 15,-1-11-121-15,-1-10-109 16,10-18 143-16</inkml:trace>
  <inkml:trace contextRef="#ctx0" brushRef="#br0" timeOffset="-65995.75">20525 15967 2193 0,'-1'-5'18'16,"4"16"-7"-16,1-4 20 0,-3-3-18 0,0-1-3 0,0 4-3 15,1 6-4-15,-1 7-2 16,4 10 0-16,1 2-1 16,-1 5 0-16,2 2 0 15,0-5-5-15,-1-3-4 16,-3-1-3-16,2-5 1 15,-4-6 7-15,-1-3 4 0,0-9 4 16,-3-5-3-16,0-6 0 16,1-5 0-16,-1-6-1 15,1 0 0-15,2 0 0 16,0 0 0-16,6 0 3 16,4 1 4-16,6-2 8 15,4 0 6-15,1-2 6 16,2 1-1-16,0 0-10 15,-2 4-4-15,-1 6-7 16,-1 3-2-16,0 8 2 16,-3 5-2-16,-2 9-2 15,-5 3 0-15,-4 6 2 16,-5 2 1 0,-8 2 3-16,-4 0-1 0,-8-4 0 15,-2-3 0-15,-6-12-10 0,-4-6-15 16,-5-10-35-16,-1-7-22 15,6-9-82-15,6-2-78 16,15-1 135-16</inkml:trace>
  <inkml:trace contextRef="#ctx0" brushRef="#br0" timeOffset="-65419.78">21405 16009 1823 0,'-7'2'160'0,"-3"1"80"16,-3 1-85-16,-5 5-94 16,-6 1-36-16,0 8-21 15,3 4-3-15,2 7-5 16,6 4-4-16,5 3-5 16,7-4 0-16,6-5 3 15,8-3 1-15,11-8 6 16,4-3 1-16,9-8 2 15,3-4 4-15,2-10 18 16,-1-2 11-16,-8-4 24 16,-3 0 4-16,-15 3-11 15,-7 2-7-15,-7 8-25 0,-3 5-7 16,-3 12-13 0,3 8-5-16,4 6-4 0,5 0 0 15,10-4 4-15,2-7 4 16,7-12 2-16,2-6 6 0,1-13 15 15,4-4 9 1,-4-13 17-16,-1-3 0 0,-6-3-2 16,-5 0-7-16,-14 2-12 15,-9 2-6-15,-14 8-37 16,-5 5-34-16,-6 13-96 16,-2 5-61-16,1 11-118 15,9 5-114-15,12 0 254 16</inkml:trace>
  <inkml:trace contextRef="#ctx0" brushRef="#br0" timeOffset="-64847.48">22028 16097 1272 0,'3'12'114'0,"-2"1"98"0,0 0-138 16,-5 5-63-16,-1 1-7 15,1 1 24-15,-1-2 20 16,7-5 27-16,4-5 24 16,4-8 6-16,1-4-9 15,1-11-7-15,3-5-14 16,2-7-26-16,2-2-11 16,1 3-24-16,-3 3-8 0,-2 9-4 15,-3 4 3-15,-3 10 4 16,-4 3-1-16,-3 8-1 15,0 2-4-15,2 3-2 16,-1-2-1-16,3-2 0 16,3 0-1-16,3-1 0 15,1-1-1-15,2-2-1 16,2-1 0-16,6-1-13 16,2-1-6-16,2-1 2 15,1-1-1-15,-2 0 15 16,-1-1 6-16,-7-1 1 15,1-1 1-15,-4-3-1 16,-5-2 0-16,-2-7 9 16,1-2 9-16,-1-7 22 15,4-3 21-15,-2-7 15 16,0-6 3-16,2-11 0 0,-2-9-13 16,-1-8-10-16,1-4-8 15,-2 8-21-15,0 12-10 16,-2 23-11-16,-1 14-4 15,-5 19-21-15,-2 8-14 16,-2 17-45-16,-1 9-41 16,2 8-98-16,1 2-57 0,7 2 140 15</inkml:trace>
  <inkml:trace contextRef="#ctx0" brushRef="#br0" timeOffset="-64328.32">22521 15957 1648 0,'9'3'135'0,"3"2"112"16,10 1-180-16,2 3-17 16,8-1-30-16,2 1-2 15,6-3 24-15,4-4 7 16,5-4 18-16,0-6 8 0,-8-5-12 15,-8-2-3-15,-11-4-10 16,-9 3-4-16,-9 4-3 16,-4 2 0-16,-9 6-10 15,-7 4-9-15,-9 14-20 16,-7 7-11-16,-11 16-23 16,3 2-8-16,8 5-6 15,10-3 4-15,23-7 12 16,13-3 9-16,17-11 9 15,7-6 3-15,4-7 6 16,-3-5 2-16,-6-2 9 16,-4 0 1-16,-7 1 0 15,-4 1-3-15,-8 3-17 16,-3 1-26-16,-11 3-60 16,-3 3-27-16,-6 3 2 15,1 0 32-15,3-5 93 16,3-5 46-16,8-10 60 0,6-8 17 15,10-13 7-15,10-6-7 16,14-5-43 0,7-2-26-16,11 6-42 0,-1 1-14 15,-9 3-76-15,-9 3-58 16,-9-7 68-16</inkml:trace>
  <inkml:trace contextRef="#ctx0" brushRef="#br0" timeOffset="-59735.22">19949 16532 1376 0,'-1'4'81'0,"-2"1"23"15,1-2-42-15,2-1-49 16,0 1-8-16,4-1-3 15,-1-1-1-15,4 3 7 16,3-1 12-16,4 2 24 16,7 3 7-1,8 1 3-15,5 2 2 0,27 1 25 16,10 0 24-16,20 0 41 16,18-4 14-16,34-6-17 15,16-3-25-15,45-6-51 16,12 0-26-16,18 0-34 15,13 0-6-15,-11 2-12 16,4-1-27-16,-23-1-111 0,-19 1 358 16,-4 1-200-16</inkml:trace>
  <inkml:trace contextRef="#ctx0" brushRef="#br0" timeOffset="-55873.54">20055 17087 943 0,'-5'-1'122'16,"1"-1"103"-16,-1-4-143 15,0 1-31-15,-1 0-7 16,-2 1 16-16,0 3 42 16,-3 1 22-16,0 1-4 15,0 2-9-15,-1 2-37 16,-1 0-15-16,0 3-34 15,-1 1-9-15,-4 4-9 16,0 3-8-16,1 3 1 16,-1 4 0-16,10 9-4 15,-4 1-2-15,10 7-1 0,4 1 0 16,7-3 2 0,6 0-1-16,5-10 2 0,6-2 0 15,3-12 2 1,7-6 0-16,8-12 11 0,5-7 12 15,8-11 28 1,-2-6 15-16,-4-12 12 0,-8-1-5 16,-18-7-24-16,-9 0-12 0,-11 4-19 15,-9 4-5-15,-15 9-4 16,-8 4-2 0,-20 10-5-16,-4 4-3 0,2 8-20 15,0 4-13-15,15 5-34 16,4 2-20-16,12 1-49 15,9-1-36 1,12-4-135-16,12-2-166 16,16 0 272-16</inkml:trace>
  <inkml:trace contextRef="#ctx0" brushRef="#br0" timeOffset="-55302.18">21114 17286 1169 0,'-11'16'162'0,"-1"0"141"0,-2-1-153 0,-2 2-89 15,-1 2-35-15,1 4-25 16,4 2-2-1,5 2-2-15,7-2-1 0,10-4-1 16,6-3 1-16,11-9 6 16,2-7 11-16,3-9 40 31,-1-8 16-31,-3-10 20 16,-3-3 4-16,-6-3-24 15,-3-3-13-15,-11 2-20 0,-7 4-10 16,-10 8-16-16,-4 3-3 15,-2 14-15-15,0 3-14 16,4 8-18-16,4 5-4 16,10 1 7-16,4 0 10 15,14 0 16-15,3-1 6 16,10-1 4-16,3 0 1 0,8 4-2 16,4 0-2-16,-1 1 3 15,-4-1-1-15,-14 0 4 16,-8-4 2-16,-18-3 2 15,-6-3 1-15,-10-7 2 16,-3-3 1-16,-1-9 6 16,2-3 5-16,8-6 7 15,4-2-1-15,11-3-9 16,9 2-6-16,12 2-13 16,7 0-5-16,13-6-38 15,2-2-68-15,8-1 67 16</inkml:trace>
  <inkml:trace contextRef="#ctx0" brushRef="#br0" timeOffset="-55053.24">22452 16955 1505 0,'0'3'211'16,"2"-1"286"-16,-1 4-368 15,-1 4-34-15,0 15-32 16,0 14-10-16,2 24-25 16,-1 10-9-16,0 16-15 15,-1 3-4-15,-2-1-23 16,2-4-25-16,1-9-88 16,5-7 2-16,10-22 57 15</inkml:trace>
  <inkml:trace contextRef="#ctx0" brushRef="#br0" timeOffset="17684.62">9404 11044 759 0,'4'-31'89'16,"-4"-1"67"-16,2 5-20 0,-4 5-23 15,-5 3-7-15,-2 3-1 16,-7 4-3-16,-4 2-11 16,0 4-4-16,-2 3-17 15,2 3-13-15,-2 7-24 16,3 3-10-16,4 14-7 15,1 5 0-15,7 14-1 16,2 9-1-16,5 6-10 16,0 8-1-16,7 8-2 15,-1 3-1-15,1 8-32 16,0-1-64-16,-2-5-248 16,-3-7 208-16</inkml:trace>
  <inkml:trace contextRef="#ctx0" brushRef="#br0" timeOffset="18280.44">9104 11443 968 0,'5'-17'161'0,"-4"-1"133"0,3 9-138 16,0 3-28-16,0 5-51 15,8 7-7 1,1 3-20-16,-1 0-12 0,1 2-17 15,-1 1-7-15,-1 4-7 16,-1 5-1-16,-2 9-1 16,-2-5-2-16,-5 10 0 15,0 0-2-15,1-7-1 16,3-2 0-16,3-19-3 16,4-7 0-16,10-16 3 15,-2-8 0-15,3-9 5 16,-4-7 0-16,-7 5 1 15,-8-2 0-15,-14 10 1 0,-6 8-2 16,-11 8-3 0,1 9-6-16,2 9-13 0,4 6-1 15,10 3-2-15,7 5 5 16,10-3 8-16,9-5 1 16,11-4 1-16,9-6 2 15,6-3 3-15,3 2 0 16,-3 4 1-16,-6-1 0 0,-8 11 1 15,-4 1 0-15,-13 1 1 16,-4 3 1 0,-7-5 3-16,-5-2-1 15,-3-6 1-15,-2-4 0 0,-3-9-2 16,2-7 6 0,3-9 20-16,4-6 10 0,13-5 23 15,2-7 7-15,13-5-19 16,3-2-10-16,9-2-24 15,3 5-14-15,13 8-44 16,5 3-64 0,9 10-286-16,0 8 236 0</inkml:trace>
  <inkml:trace contextRef="#ctx0" brushRef="#br0" timeOffset="19350.4">10125 13686 1190 0,'-3'9'105'15,"-3"5"27"-15,-7 1-43 16,-5 0-33-16,-4 8-42 16,-4-3-3-16,-6 0-3 15,-1 2 0-15,-18-4 0 16,-9 0-2-16,-18-2-1 16,-7-2-2-16,-4-5-1 15,-4-3 0-15,-19-10-1 16,2-4 8-16,-5-17 11 15,-4-8 6-15,12-8 22 16,1-11 7-16,8-6 10 16,12-1 4-16,3-7-9 0,4 1-13 15,5 0-23-15,4-7-8 16,21-6-14-16,4-5-2 16,12-13-2-1,3-4-2-15,13-7 7 0,2-6 3 16,12-4 10-16,6-4 3 15,7-2 2-15,9 7 6 16,10 5 0-16,1 5-1 0,10 11-3 16,9 5-7-16,12 14-3 15,6 7-3 1,1 20-7-16,-8 9 1 16,-19 17 2-16,-10 10 1 0,-17 11 4 15,-3 5-19-15,-10 9-88 16,-2 3-72-16,-7 5 84 15</inkml:trace>
  <inkml:trace contextRef="#ctx0" brushRef="#br0" timeOffset="19629.59">8447 11621 1035 0,'9'-9'136'15,"7"-5"123"-15,4-5-70 16,13-3-26-16,-1-2-29 16,3 3-33-1,2 1-27-15,-5 2-41 16,-2 4-12-16,-1 7-14 0,-2 5-3 16,-5 11 1-16,1 7 0 0,-9 17-1 15,-3 4 2 1,-11 15 0-16,-6 8 1 0,-8 8 2 15,-5 8-1-15,-2 1-49 16,-1-1-55-16,3-6 55 16</inkml:trace>
  <inkml:trace contextRef="#ctx0" brushRef="#br0" timeOffset="20456.65">10355 13277 1102 0,'3'2'121'0,"-1"2"57"0,1 19-77 15,-3 2-42-15,0 17-47 16,2 11-4-16,0 10-8 15,6 4 0-15,3 1-19 16,-2-6-11-16,2-16-9 16,-3-3 1-16,-7-17 19 15,0-6 13-15,-3-9 14 16,-5-8 2-16,4-3 3 16,-5-10 2-16,1-16 7 15,5-1 4-15,2-10 15 16,4 8 6-16,6 11 1 15,3 5-4-15,1 11-18 0,-5 1-8 16,-1 12-10-16,-4 2 1 16,-3 10 1-16,1 3 2 15,-9 2-1 1,-2 5 0-16,-7-3-40 16,-7-1-58-16,0-7 50 0</inkml:trace>
  <inkml:trace contextRef="#ctx0" brushRef="#br0" timeOffset="21078.3">10546 13712 866 0,'11'20'54'0,"0"-7"42"15,1-1-11-15,3-9 9 16,3-5 7-16,6-7 9 15,0-2 0-15,-2-15 1 16,0 1-5-16,-6-5-26 0,-5-2-15 16,-6 10-26-1,-6 3-5-15,-11 9-3 16,-6 6-4-16,-12 13-13 16,1 9-8-16,1 16-12 0,3 1-5 15,8 7-30-15,8 1-23 16,10 1-74-1,11 0-38-15,18-9 17 0,7-6 22 16,15-15 78-16,-3-6 41 16,-2-12 23-16,-4-7 26 0,-4-14 57 15,-1 0 31 1,1-11 46-16,1-6 3 0,-14 4-19 16,-3 1-21-16,-21 11-35 15,-9 7-21-15,-15 10-35 31,-3 9-10-31,-1 13-20 0,1 8-5 16,6 11-5-16,0-4-1 0,7-4-1 16,3 2 0-1,7-5 0-15,3 5 1 0,0 9 1 0,2 1 0 32,-4 13-24-32,-3 6-33 15,-8 12-76-15,-1 6-61 0,-9 11-157 0,-1 1-50 31,-6-4 67-31,2-6 72 0,8-25 276 16,2-18 135-16,17-29 135 16,11-12 55-16,13-26-6 15,10-8-19-15,11-19-86 16,4-8-60-16,16-7-89 16,9 0-31-16,6 3-91 15,1-1-53-15,-12 12 54 16</inkml:trace>
  <inkml:trace contextRef="#ctx0" brushRef="#br0" timeOffset="23949.06">10516 11121 260 0,'-5'-2'78'16,"1"-3"92"-16,0-1 12 15,4-2-6-15,0 0-5 16,1 2-20-16,2 3-8 16,1 2-19-16,-4 2-10 15,0 8-31-15,0 5-14 0,-6 9-32 16,-1 6-12-16,-3 8-13 15,2 2-3-15,6 1-7 16,1-2-1-16,6-7-1 16,7-5 0-16,4-10 0 15,-2-6 0-15,1-8 0 16,-1-5-13-16,-2-9-46 16,0-3-45-16,-3-10 51 15</inkml:trace>
  <inkml:trace contextRef="#ctx0" brushRef="#br0" timeOffset="24109.27">10532 10911 944 0,'-11'1'144'0,"0"3"98"0,-1 3-95 16,2 0-97-16,3 0-32 15,4-3-14-15,2-3-2 16,4-4-69-1,6-1-199-15,12-4 169 0</inkml:trace>
  <inkml:trace contextRef="#ctx0" brushRef="#br0" timeOffset="24312.62">10791 11120 743 0,'3'-1'144'15,"2"-1"94"-15,3-1-14 16,-1-1-27-16,7-1-60 16,0 0-38-16,2 1-56 15,1 2-18-15,-1 1-17 16,-1 1-15-16,-5 3-104 16,-3 2-117-16,-6 4 122 15</inkml:trace>
  <inkml:trace contextRef="#ctx0" brushRef="#br0" timeOffset="24485.21">10819 11247 906 0,'4'2'131'0,"1"-2"124"0,3 0-74 16,4-4-66-16,-1 1-31 0,2-3-44 16,3-1-20-16,1-3-82 15,2-2-77-15,3-2 80 16</inkml:trace>
  <inkml:trace contextRef="#ctx0" brushRef="#br0" timeOffset="25246.1">11252 11006 307 0,'-6'1'73'0,"-2"3"76"15,1 2-10-15,2 3-17 16,-1 2-7-16,4 5-12 16,2 2-14-16,3 10-34 15,2 1-15-15,4 7-29 16,1 2-6-16,1-5-4 15,3-3-1-15,0-13 0 16,-1-5 1-16,2-14 40 16,-1-8 21-16,2-11 30 15,1-4 13-15,-3-8-12 16,-3-4-7-16,-5 2-7 0,-5 0-4 16,-7 5-19-16,-8 2-14 15,-7 5-26-15,-3 4-9 16,-1 10-44-16,-1 6-24 15,0 9-70-15,3 2-67 16,9 3 113-16</inkml:trace>
  <inkml:trace contextRef="#ctx0" brushRef="#br0" timeOffset="25467.39">11653 11079 635 0,'14'5'125'0,"2"-1"157"16,1-1-53-16,5-3-53 15,2-2-15-15,3 0-69 16,5-2-14-16,1 0-46 16,1-1-13-16,1-3-33 15,0-3-44-15,-3-1-130 0,-3-2-123 16,-7-2 160-16</inkml:trace>
  <inkml:trace contextRef="#ctx0" brushRef="#br0" timeOffset="25699.38">11899 10927 597 0,'-3'0'165'0,"4"-1"200"16,9-1-129-16,10 0-52 15,4 2-18-15,9 2-27 16,2 2-6-1,-1 3-34-15,-2 1-16 0,-4 3-30 16,-5 2-17-16,-10 7-16 16,-3 4-6-16,-11 3-4 15,-6 4-11-15,-12-2-51 16,-6-1-39-16,-4-4-124 16,1-2-97-16,2 1 172 15</inkml:trace>
  <inkml:trace contextRef="#ctx0" brushRef="#br0" timeOffset="26135.44">12509 10971 1187 0,'-1'-17'124'16,"-4"4"95"-1,-2 1-41-15,-10 6-45 0,2 3-24 0,-15 4-39 16,3 6-22-16,-1 10-24 31,4 4-12-31,10 7-14 0,1 2 2 0,8-5-5 31,5-5 1-31,7-10 0 16,8-5 0-16,1-5 4 16,1-2 0-16,7-8 2 15,-8-2 2-15,1-2-1 16,-5 0 3-16,-4 5 16 16,-3 2 6-16,-2 4 12 15,1 8 0-15,-4 11-11 16,2 7-5-16,-2 11-10 15,-2 4-5-15,-2 5-9 0,-1 5 0 16,0 4-42-16,-4 6-82 16,-1 5 78-16</inkml:trace>
  <inkml:trace contextRef="#ctx0" brushRef="#br0" timeOffset="33575.27">8775 12876 280 0,'-5'3'87'0,"2"3"127"15,-3-3-9-15,2-2 19 16,0 2 4-16,0-3-18 15,3 1-17-15,-1 0-56 16,0 2-35-16,2 4-60 16,0 5-21-16,2 8-18 15,3 5 0-15,-2 7 0 0,2 3-1 16,-1-1-10 0,1-2-32-16,-2-3-81 0,1-3-64 15,-3-7 88-15</inkml:trace>
  <inkml:trace contextRef="#ctx0" brushRef="#br0" timeOffset="33811.68">8584 12895 1022 0,'-8'-5'152'0,"3"0"138"16,5-2-37-1,8 1-56-15,3-1-24 0,8-1-51 16,1 1-28-16,4 3-53 16,-4 0-17-16,2 1-15 15,2 0-4-15,0-6-52 16,8-3-49-16,11-9-122 16,7-1-112-16,18-6 179 15</inkml:trace>
  <inkml:trace contextRef="#ctx0" brushRef="#br0" timeOffset="34701.2">9956 14037 484 0,'-5'5'136'0,"-2"5"106"15,-2-1-63-15,-3 0-28 0,-1-1-45 16,-2-3-10-16,0-5-12 15,1 0-6-15,-1-2-14 16,-2-2-8-16,-3 0-18 16,-2 2-7-16,-5 3-11 15,-1 4-7-15,-3 8-7 16,0 3-4-16,4 8-2 16,-1 4 0-16,8 3-2 15,3 4-1-15,7 0 0 16,3 0-1-16,7-1-1 15,3 0 1-15,12-1-2 16,4-1 1-16,9-2 6 16,5-4 5-16,3-8 3 15,6-3 2-15,4-6-5 0,-2-1-2 16,-6-4-8-16,-5-1-37 16,-10-4-244-16,-5-2 192 15</inkml:trace>
  <inkml:trace contextRef="#ctx0" brushRef="#br0" timeOffset="34999.08">9995 14349 767 0,'-3'6'126'0,"-4"3"101"15,1 1-62-15,0 3-63 16,2-1-23-16,4-2 0 15,4-2-3-15,2-1 1 16,4 1-1-16,2-1-23 16,3-1-13-16,1 0-25 15,2-1-6-15,-4 3-3 16,-2 2 2-16,-6 3 3 16,-5 3 0-16,-7 5 2 15,-4 1-2-15,-6 0-4 0,-5 0-14 16,0-2-62-16,1 0-45 15,0-3-243-15,3-1 210 16</inkml:trace>
  <inkml:trace contextRef="#ctx0" brushRef="#br0" timeOffset="35558.95">10010 14826 1234 0,'3'0'96'0,"0"4"41"15,-2 3-29-15,-1 9-71 16,0 2-15-16,-4 8-16 15,3 2-3-15,-1 2-2 0,1-2-1 32,1-3 0-32,0-6 0 0,1-11-1 15,0-6-1-15,-1-10 2 16,0-6 1-16,0-11 26 0,-1-4 13 16,1-5 19-16,2-3 8 15,3 5-9-15,-1 5-8 0,2 9-18 16,1 6-10-16,1 12-15 15,2 7-4 1,5 12-3-16,4 5 1 16,4 4 0-16,3 4 0 0,1-7 1 15,0-4-1-15,-6-9 2 32,-2-6 6-32,-8-7 31 0,-4-5 11 0,-5-8 17 31,-1-5-2-31,-2-7-26 15,1-4-12-15,-1-3-16 0,1-1-6 0,5 1-6 16,5-1 0-16,3 4-16 31,2 6-24-31,7 5-68 16,-2 8-41-16,3 7-92 0,0 5-66 16,2 11 176-16</inkml:trace>
  <inkml:trace contextRef="#ctx0" brushRef="#br0" timeOffset="35729.71">10511 14761 607 0,'5'4'169'0,"-1"1"157"0,-1 3-94 16,-2 1-36-16,-1 6-54 15,0 4-36-15,0 4-58 16,-1 1-20-16,0 2-23 16,1 1-3-16,0-2-34 15,0-2-47-15,2-5-163 16,1-4 139-16</inkml:trace>
  <inkml:trace contextRef="#ctx0" brushRef="#br0" timeOffset="35908.42">10424 14734 992 0,'-1'-3'136'0,"1"-2"108"0,5 2-45 16,4 2-55-16,8-4-9 15,14-1-14-15,5 1-15 16,15-5-48-16,3 3-20 16,2-3-64-16,-4-3-60 15,-3-3 50-15</inkml:trace>
  <inkml:trace contextRef="#ctx0" brushRef="#br0" timeOffset="100155.41">4917 14504 728 0,'0'-8'70'0,"0"0"45"0,3-1-58 15,-2 1-44 1,1 3-11-16,-1 5-2 0,-1 2 0 15,-2 7 1-15,1 5 5 16,-2 5 35-16,2 6 12 16,0 4 21-16,0 5 5 0,-1 5-22 15,1 3-3-15,-3 10-5 16,-3 4 0-16,-2 15-7 16,-2 6-6-1,-3 12-18-15,-3 6-8 0,-1 8-7 16,-1 7-3-16,-2 6-1 15,1 1-2-15,-1 2 1 16,2-3-1-16,2-2 3 16,-1-1 0-16,3-1 0 15,-2-2 1-15,1-5 0 16,1-2 1-16,1-12-2 16,2-6 1-16,4-14-3 15,1-6-2-15,7-15-3 0,2-10-1 16,3-13 1-16,2-3 3 15,0-9 2-15,0-1 2 16,5-4 3-16,-3-3 4 16,3-2 6-16,0-1 5 15,0-3 5-15,3-1 1 16,7-2 6-16,-3 0-4 16,4-2 4-16,2 2-1 0,7 0-12 15,6 1 0-15,19 2-14 16,9-1-2-16,18 2-1 15,1-1-2-15,6 1 0 16,5 0 0 0,6 1 0-16,2 1 0 0,-2 5 2 15,-3 3 0-15,-4 6 1 16,-4 1 0-16,-7 4 0 16,-7 1 1-16,-15-1 0 15,-2 0 0-15,-6-8 0 16,-6-4 0-1,-6-10-2-15,-5-4-3 0,-14-14-8 16,-4-8 0-16,-7-20 1 0,-4-8 2 16,2-22 18-16,1-11 7 15,0-15 14-15,1-9 11 16,0-12 14-16,0-4 6 16,2-10 11-16,0-6 0 15,1-5-12-15,1-3-8 16,1-2-22-16,3 0-11 15,0 2-12 1,2 4-4-16,2 2-1 0,1 9-1 0,-3 10-18 16,-2 5-10-16,-5 18-6 15,-3 8-1-15,-8 16 19 16,-4 12 9 0,-8 17 9-1,-7 9 3-15,-8 12 3 16,-3 7 2-16,-6 9 1 0,-3 4 0 15,-7 8 3-15,2 3 0 16,-11 7 0-16,-3 2-1 16,-14 2-3-16,-5 0-2 15,-7 1-2-15,0-2 0 16,6 0-2-16,-5 0 0 16,-4-2-1-16,-5 3 0 15,-1 1 1-15,3 4 0 16,-2 8 0-16,-1 2-3 15,-1 7-3-15,4-1-11 0,16-1-54 16,4-3-36-16,5-9-159 16,3-6-292-16,9-19 332 15</inkml:trace>
  <inkml:trace contextRef="#ctx0" brushRef="#br0" timeOffset="101276.91">6263 14211 575 0,'-2'-4'94'0,"-3"3"66"0,1 3-64 16,-4 2-17-1,0 5 8-15,0 2 12 16,-4 7 18-16,1 1 0 0,1 3-24 16,-2 3-14-16,1 6-27 15,1 4-15-15,-1 12-18 16,1 8-8-16,0 14-7 16,-1 7-2-16,3 13-2 15,2 8 0-15,3 12 0 16,-2 7 1-16,3 9-4 15,-2 6 3-15,0 6 0 16,1 4-1 0,-2 5 1-16,-1 6 0 0,-4 1 0 15,-2 4 0-15,-5-7 5 16,-2-6 0-16,-6-10-1 16,-1-9 1-16,-10-17 1 0,1-9-2 15,1-22-1-15,-1-13-1 16,11-21-2-1,3-15-9-15,9-21-65 0,4-12-40 16,7-19-206-16,2-7 177 16</inkml:trace>
  <inkml:trace contextRef="#ctx0" brushRef="#br0" timeOffset="102018.3">6210 14715 490 0,'-3'0'96'15,"0"4"83"-15,-3 0-36 0,-2 5-73 16,-2 3-21-16,-3 0-29 16,0 1-4-16,-2-2 3 31,0-2 5-31,5-3 16 0,2-3 9 0,7-3 9 15,0 1 3-15,1 2-2 32,7-2-3-32,6 2-11 0,5-1-3 0,9 3-6 31,6 0 2-31,14 0 4 16,10-1-3-16,12-1-8 0,-2-2-9 0,1-2-12 15,-4-1-1 1,1-1-6-1,1-2 2-15,-9 2 0 16,-6-1 0-16,-20 3-83 16,-11-1-122-16,-14 2 116 0</inkml:trace>
  <inkml:trace contextRef="#ctx0" brushRef="#br0" timeOffset="102441.62">6439 14389 663 0,'-1'12'131'0,"0"-1"129"16,0-3-151-16,-1-1-30 16,3 3-36-16,1 2-7 15,3 6-16-15,2 5-8 16,-2 7-38-16,1 4-103 16,0 4 84-16</inkml:trace>
  <inkml:trace contextRef="#ctx0" brushRef="#br0" timeOffset="102805.11">6588 14391 728 0,'0'13'72'0,"-2"5"35"16,0 5-30-16,2 7-60 16,0 4-12-16,1 1-4 15,4-4-1-15,2-8 0 16,2-10 0-16,2-11 23 16,2-6 19-16,-1-12 40 0,1-3 15 15,0-9-1-15,0-3-3 16,-4 0-15-16,-2 1-5 15,-7 4-10 1,-5 5-11-16,-7 10-26 0,-3 5-12 16,-2 7-64-1,1 6-64-15,3 5-238 0,2 2 201 0</inkml:trace>
  <inkml:trace contextRef="#ctx0" brushRef="#br0" timeOffset="103150.69">6877 14312 795 0,'7'4'120'0,"-4"4"101"16,0 4-44-16,-8 5-80 16,-2 4-23-16,-1 5-41 0,-2 3-14 15,2 5-14-15,2-2-4 16,4-4-4-16,-1-5-1 15,8-10-5-15,4-4 1 16,4-10 1 0,4-4 1-16,2-8 6 15,0-4 3-15,-2-4 16 16,-4 2 10-16,-2 5 15 0,-4 4 5 0,-3 7-8 31,-1 5-8-31,-2 10-13 16,-1 6-7-16,0 13-8 0,-2 3-1 15,1 3-43 1,0-1-66-16,1-12-190 16,5-6 166-16</inkml:trace>
  <inkml:trace contextRef="#ctx0" brushRef="#br0" timeOffset="103429.15">7235 14188 677 0,'13'2'134'0,"-6"6"102"0,-6 6-58 16,-8 11-111-16,-4 10-29 15,-2 10-30-15,-3 4-5 16,5 1-3-16,0-4-2 0,7-16-3 16,5-7-3-16,8-18 1 15,3-5 1-15,5-9 6 16,-1-4 8-16,0-4 28 15,-2-1 16-15,-1 2 30 16,-2 5 7-16,-4 10-13 16,0 6-13-16,0 18-32 15,1 12-21-15,0 14-90 16,0 4-83-16,0 10 87 16</inkml:trace>
  <inkml:trace contextRef="#ctx0" brushRef="#br0" timeOffset="104049.15">6150 15371 563 0,'3'2'105'0,"1"1"75"0,5 2-65 16,3 3-29-16,6 0-39 15,7 1-4-15,19-2-1 16,9 0 8-16,13-1 13 16,5 0 3-16,7 0-6 15,7 1-12 1,12-3-16-1,2-2-5-15,-3-3-6 0,-10-3 1 16,-8-3 0-16,-3 0-1 0,-15 0-5 16,-9-1-1-1,-18 1-62-15,-11 1-122 16,-8-2 103-16</inkml:trace>
  <inkml:trace contextRef="#ctx0" brushRef="#br0" timeOffset="104764.75">6458 14961 632 0,'-6'1'133'0,"-1"3"136"16,1 1-30-16,1 1-64 16,0 3-26-16,2 1-55 15,3 5-25-15,2 6-36 0,0 5-15 16,5 6-14-16,-1 3-4 31,2-1-51-31,1-1-60 0,0-2 63 0</inkml:trace>
  <inkml:trace contextRef="#ctx0" brushRef="#br0" timeOffset="105134.27">6639 15072 643 0,'-4'8'70'0,"0"4"44"0,0 3-52 16,2 7-47-16,2 6-15 15,5 7-10-15,1 2-7 16,5-6-2-1,4-9-1-15,3-11 5 0,4-8 5 16,0-7 42 0,-1-7 38-16,-8-4 55 15,0-4 20-15,-7-5 2 0,-3-2-16 16,-4-4-27-16,-6 3-13 0,-4 3-30 16,-5 2-17-16,-6 8-24 15,3 3-9 1,-4 6-32-16,5 5-51 0,4 6-184 15,3 3 155 1</inkml:trace>
  <inkml:trace contextRef="#ctx0" brushRef="#br0" timeOffset="105992.25">7112 14967 699 0,'0'-13'127'0,"-1"-2"102"0,-1-2-42 16,-4-3-82-16,-3 1-14 16,-2 2-17-16,-2 3-8 15,0 4-19-15,-2 5-15 0,2 5-20 16,0 6-6-16,2 7-9 15,2 4-3-15,6 6-1 16,3 2-1-16,5 0 2 16,3-2 2-16,4-3 1 15,1 2 2-15,3-1 1 16,2-1 0-16,-1 2-1 16,-3-1 1-16,-1-1-15 15,-1-2-31-15,-5 0-17 16,-2-2-17-16,-6 1-24 15,-7 0 0-15,-6-1-62 16,-2 0-13-16,-4-3 22 16,-1-3 32-16,1-7 93 15,-2-5 43-15,6-10 30 0,2-7 16 16,10-8 20-16,5-3 2 16,8-1 24-16,5 2 4 15,5 4-1-15,3 2-5 16,5 3-22-16,4 0-11 15,2 3-18-15,2 2-1 16,-5 7-3-16,-4 4-6 16,-10 5-8-16,-7 4-5 0,-6 7-10 15,-3 6-4 1,-3 6-5-16,2 3-4 0,-1 5-5 16,2 1-3-16,3-3-9 15,3-4-2-15,7-7 1 16,0-9 0-16,3-12 10 15,-1-7 1-15,-1-13 25 16,1-3 10-16,-3-7 23 16,0-3 12-16,-5 2-13 15,-4 2-2-15,-4 5-14 16,-7 5-7-16,-8 8-9 16,2 3-8-16,-9 6-9 15,-2 2-38-15,-4 8-157 0,2 6-227 16,-4 12 226-16</inkml:trace>
  <inkml:trace contextRef="#ctx0" brushRef="#br0" timeOffset="119423.26">5016 14819 776 0,'-12'4'79'0,"-1"6"55"15,-3 5-46-15,2 8-53 16,-2 1-12-16,0 0-6 15,5-4 6-15,6-9 11 16,2-4 11-16,5-7 29 16,2-2 9-16,8-3 23 15,2-1 4-15,13-1-7 16,8-1-10-16,12 0-23 16,4 1-19-16,7-1-25 15,1 3-10-15,18 1-15 0,14 1 3 16,10 1-4-1,2 1 2-15,-4-1-1 16,-3-1 1-16,-6-3 2 0,-9-1 0 16,-20-2-1-16,-13 0 5 15,-18 0 5-15,-9-1-29 16,-13-1-224-16,-5 1 170 0</inkml:trace>
  <inkml:trace contextRef="#ctx0" brushRef="#br0" timeOffset="120006.24">5393 14579 348 0,'-4'3'89'16,"0"-1"93"-16,2 0-26 0,2-3-51 16,2-2 0-1,4-3 25-15,2-1 3 0,4 0 12 16,3 1-9-16,5 4-54 16,0 2-27-16,2 6-36 15,-3 2-8-15,-4 4-4 16,-3-2 0-16,-7 3 0 15,-3-1 1-15,-3 4 1 16,-2-2 0-16,-9 0-3 16,-3 1 0-16,1-3-4 15,-2 1 0-15,9-3-3 16,6-2-2-16,8-3-2 16,2 0 0-16,10-1 2 15,-1-1 2-15,4 0 1 0,2-2-1 16,-3-4-44-1,1-2-40-15,-3-8-104 0,-3-3-77 16,-1-4 143-16</inkml:trace>
  <inkml:trace contextRef="#ctx0" brushRef="#br0" timeOffset="120429.37">5698 14469 698 0,'0'-10'101'0,"3"0"101"15,1 3-30-15,4 4-30 16,1 4-14-16,2 10-33 16,-2 5-23-16,0 9-38 15,-3 4-7-15,-2 6-15 16,-2-2-3-16,-1-4-6 16,-1-2-2-16,0-7-11 15,0-5-15-15,-1-6-19 16,1-4-2-16,0-5 10 15,2-2 14-15,2-5 18 16,3-4 5-16,0-4 27 16,2-1 12-16,3-3 16 15,2-1 3-15,2 5-18 16,2 2-8-16,-2 6-13 16,-1 3-3-16,-3 4-5 0,-1 1-4 15,-7 5 0-15,1 2 0 16,-8 6 0-16,-2 1 0 15,-11 2 0-15,-4 1-3 16,-7-1-15-16,0-1-18 16,2-4-50-16,1-4-40 15,-1-7-136-15,4-3-152 0,9-7 229 16</inkml:trace>
  <inkml:trace contextRef="#ctx0" brushRef="#br0" timeOffset="134281.54">7093 13932 569 0,'2'4'100'0,"-4"5"70"0,-3 6-25 0,-9 10-44 15,-2 7-6-15,-6 11 25 0,-2 0 3 16,-1 6-5-16,-4 1-7 16,-5 1-31-1,3 3-14-15,-13 5-28 0,-2 4-9 16,-14 11-12-16,-7 4-4 16,-3 8 0-1,-4 3 3-15,-19 12 14 16,-4 5 6-16,-17 14 11 15,-2 8 8-15,-6 8-4 16,-2 6-7-16,1 5-16 16,-6 3-11-16,6 1-12 15,5-2-3-15,2-2 1 16,4-5 1-16,11-13 8 16,4-1 2-16,13-13 2 15,7-1-2-15,20-7-9 16,7-6-4-16,6-12-6 15,6-6-2-15,5-13-56 16,5-6-25-16,10-12-55 0,3-8-35 16,9-15-32-16,2-12-90 15,4-22 178-15</inkml:trace>
  <inkml:trace contextRef="#ctx0" brushRef="#br0" timeOffset="134720.19">4920 14168 1614 0,'-16'29'113'0,"11"5"89"0,11 9-146 15,21 21-54-15,14 12-2 16,17 23-1-16,4 8-1 16,7 11-2-16,4 5 1 15,24 8-1-15,10 4 0 16,20 15 0-16,17 6 0 15,3 13 3-15,4 14 0 0,11 12 1 16,-14 9 0 0,-14 15 0-16,-11 1 38 0,-22 3 46 31,-7-5 9-31,-16-12 10 0,-10-12-38 0,-14-32-34 16,-2-21-61-16,0-38-158 15,2-22 128-15</inkml:trace>
  <inkml:trace contextRef="#ctx0" brushRef="#br0" timeOffset="146035.54">24255 5772 626 0,'3'-3'49'0,"2"0"19"15,-2-2 38-15,-5-1 41 32,-1 1 24-32,-6-1 39 0,-2 0-26 15,-6 0-56 1,-3 0-34-16,-1 1-50 0,-5 0-18 0,-1 3-6 15,-2 0 9 1,-4 4 25-16,3 3 10 16,1 4 13-16,-2 4-1 15,4 10-14-15,-2 1-9 0,4 8-13 0,2 7-2 32,7 5-10-32,3 5 6 0,8 12-7 15,4 4-6-15,2 5 0 0,5 2-8 0,1 3-4 31,1 7-1-31,1 11-7 0,-1 3 0 16,1 7 5 0,-8 2-3-16,1 6-2 15,0 7 0-15,0 6-4 16,0 6-1-16,-3 5 5 16,-2-3-1-16,-1 6 2 15,-4 1-1-15,3-5 0 16,2 4 0-16,0-1 4 15,3-3 1-15,-1 2 1 16,-2 5-7-16,2-3-3 0,1 5-2 16,2 10 1-16,2-5 4 15,3 7 2-15,-4 3 0 16,2-9-2-16,-3 6 1 16,3 0 0-16,-1-6-1 15,0 5 2-15,0-1-1 16,-3-4 2-16,-1 2 0 0,-2 2 0 15,-4-3 1-15,-4 3 2 16,-2 3 0-16,-2-5-1 16,1 3-1-16,1-3 1 15,0-3-1-15,4 3 2 16,-1-3 1-16,-1-9-3 16,3-2 0-16,3-7-3 15,2-6-1-15,6-3 0 16,-3-1 0-16,5-4 2 15,-3-1 0-15,3-6-1 16,-2-2-1-16,2-8-9 16,-2-4-2-16,3-9 1 0,2-5 0 15,2-5 9-15,2-2 1 16,-1 2 2 0,-1-1 1-16,-2-1 0 15,-3 1 0-15,0-1-1 0,-2-2-1 16,1 3 0-16,-2-4 1 0,1-3 0 15,-3 0 1-15,-1-2 7 16,0-2 0-16,0-1 0 16,-1-4 0-16,1-7-6 31,-2-5 0-31,1-6-2 0,0-1 1 0,1-6 6 16,0 0 3-16,-2-6 2 15,1-3-1-15,-2-5-7 16,2-2-2-16,2-7-4 15,2-3-1-15,2-5-7 16,3-1-1-16,4-3-3 16,4-3 3-16,7-3 1 15,6 0 2-15,11-3 3 16,5 0 1-16,2 2 2 0,1 0 0 16,-7 2 0-1,-3 0 1-15,-3 1 0 0,-3 0 0 16,2 1 1-1,-1 2 0-15,-7-2 6 16,-3 0 1-16,-5-1 1 0,-5-4-1 0,-7-5-6 16,-1-6-2-16,-3-3-1 15,-2-6-1 1,0-10 0-16,0-1 1 0,0-13 0 31,0-4 1-31,1-13 0 16,0-5 1-16,3-11 3 15,3-7 2-15,1-13 3 0,0-5 1 0,-6-5 5 32,-2-3 2-32,-5 1-1 15,-3 2-1-15,-3-7-9 16,1 0-3-16,1-7-4 16,2-2 1-16,5-10-4 15,0 0-2-15,1-7 1 0,-1-6 0 16,-4-2 4-16,-4-7 2 15,-1-7-1-15,-3 1 0 16,0-10 0-16,1-2 1 16,-2 0-1-16,0-4 1 15,-3 4 0-15,1 2 0 16,2-1 5-16,0 2 1 0,4-4 0 16,2 3-7-16,1-5-3 15,-1 1 1-15,3-2 4 16,3-1 8-16,-1 4 1 15,2-4 0-15,3 11-6 16,1-2-1-16,2 9 2 16,3 5 0-16,2-3-1 15,0 5 1-15,2 0-3 16,2-3-3-16,-1 9-3 16,2 1-1-16,0 5 1 15,-2 5 2-15,-1 7 6 16,1 7 2-16,-5 14-2 15,-3 9-2-15,-4 13 4 0,-3 9-1 16,-4 5 0-16,-1 3 0 16,-1 6 1-16,0 3 0 15,1 11-2-15,0 3-2 16,3 4-5-16,1 2-1 16,4 1-1-16,0 1 0 0,0 4-1 15,2-1-2 1,-3 7-4-16,-5 0-10 0,-5 6-22 15,-4 3-9-15,-4 5-5 16,-5 4 5-16,4 8 1 16,3 5-19-1,6 7-92-15,2 5-68 0,0 14 119 16</inkml:trace>
  <inkml:trace contextRef="#ctx0" brushRef="#br0" timeOffset="146495.61">23782 6308 1240 0,'25'1'103'0,"2"0"52"0,3 0-18 15,5 0-62-15,2-1 5 32,3-3-8-32,6-2-11 0,3-3-24 0,2 0-16 15,-8-3-21 1,-5 1-40-16,-17 1-189 0,-7 2-202 15,-10 6 224 1</inkml:trace>
  <inkml:trace contextRef="#ctx0" brushRef="#br0" timeOffset="146831.19">23872 6943 1022 0,'19'5'147'0,"1"-1"85"16,7 2-92-16,6-1-43 15,15-1-56-15,7 1-7 0,7-2-21 16,-3-3-7-16,-7 0-34 16,-5-2-74-16,-3-2 63 15</inkml:trace>
  <inkml:trace contextRef="#ctx0" brushRef="#br0" timeOffset="147087.22">23962 7431 1477 0,'2'22'95'0,"6"0"16"16,5 0 6-16,6-7-67 0,7-3-13 15,14-5-12-15,7-6-14 16,2-2-9-16,0-2-24 0,-11-6-141 16,-1 0-193-16,-4-1 194 15</inkml:trace>
  <inkml:trace contextRef="#ctx0" brushRef="#br0" timeOffset="147303.51">23961 8147 1490 0,'29'10'115'0,"10"0"31"0,6-1-21 16,6-3-97 0,1-2-15-16,-11-3-10 0,-4-2-10 15,-7-4-98-15,-2-1-159 16,-3 0 151-16</inkml:trace>
  <inkml:trace contextRef="#ctx0" brushRef="#br0" timeOffset="147525.31">23976 8800 1359 0,'36'13'95'15,"6"-4"43"-15,12-4-78 16,-2-4-38-16,-5-5-7 15,-7-3-58-15,-11-5-207 16,-3 0 174 0</inkml:trace>
  <inkml:trace contextRef="#ctx0" brushRef="#br0" timeOffset="147724.95">23971 9399 1090 0,'33'13'160'0,"13"1"139"16,11-3-164-16,-3-1-77 0,0-2-39 0,-20-5-25 16,-5 0-28-16,-7-2-154 15,-4 1 122-15</inkml:trace>
  <inkml:trace contextRef="#ctx0" brushRef="#br0" timeOffset="147936.28">24050 10227 1634 0,'34'36'110'0,"1"-1"42"16,4-4-86-16,-4-1-35 15,-6-6-27-15,-6-2-27 16,-4-5-114-16,-2 1-147 0,-5-2 149 16</inkml:trace>
  <inkml:trace contextRef="#ctx0" brushRef="#br0" timeOffset="148146.7">24086 11331 1539 0,'35'23'76'0,"2"-1"7"16,-1 0-26-16,-3-3-51 15,-3-4-4-15,-3-5 6 16,2-5-44-16,-2-6-185 0,4-2 154 16</inkml:trace>
  <inkml:trace contextRef="#ctx0" brushRef="#br0" timeOffset="148364.42">24028 12112 914 0,'85'2'111'0,"-15"0"65"15,-4-2-65-15,-18-5-304 16,-6 0 140-16</inkml:trace>
  <inkml:trace contextRef="#ctx0" brushRef="#br0" timeOffset="148538.48">23929 12824 1608 0,'19'24'84'0,"8"-2"35"0,16-10-89 16,5-4-30-16,5-7-129 16,1-7-139-16,-10-13 147 15</inkml:trace>
  <inkml:trace contextRef="#ctx0" brushRef="#br0" timeOffset="148727.9">23982 13364 1471 0,'38'44'86'16,"12"-3"58"-16,12-13-121 0,0-3-6 16,-9-13-172-16,-7-5 115 15</inkml:trace>
  <inkml:trace contextRef="#ctx0" brushRef="#br0" timeOffset="159089.68">1238 11035 151 0,'-23'18'52'0,"2"-3"60"16,3-2 3-16,7-6 35 31,3-4 7-31,10 1 9 0,6 2 7 0,8-1-19 16,8 5-14-16,12 4-23 31,5 4-15-31,19 11-39 0,7 6-7 0,27 2-24 16,9 4-8-16,15-5-8 15,19-2-140-15,3-17 90 16</inkml:trace>
  <inkml:trace contextRef="#ctx0" brushRef="#br0" timeOffset="167256.07">2420 7842 1026 0,'2'9'127'0,"1"4"88"16,1 10-86-16,-6 2-39 15,-1 15-37-15,0 5-14 16,-4 2-20-16,1 6-3 16,-2 3-10-16,1 5-1 15,4 5 1 1,1-3-1-16,5-12-28 0,5-9-40 15,6-19-145-15,2-7-160 0,5-16 199 16</inkml:trace>
  <inkml:trace contextRef="#ctx0" brushRef="#br0" timeOffset="167531.53">2653 8000 907 0,'-1'14'77'0,"1"11"33"16,0 6-38 0,1 10-55-16,1 2-11 15,4-5-3-15,5-6 1 16,7-9 11-16,2-11 16 16,4-12 42-16,-3-6 15 15,1-12 10-15,3 0-4 16,-2-3-14-16,-7 0-2 0,-14 2-4 15,-9-1-9-15,-13 4-24 16,-4 4-14-16,-4 4-15 16,-1 1-39-16,0 5-125 15,2 2-160-15,9 2 159 16</inkml:trace>
  <inkml:trace contextRef="#ctx0" brushRef="#br0" timeOffset="167871.59">3007 7880 1110 0,'16'10'100'0,"-4"4"65"16,-6 8-94-16,-1-2-34 16,-11 10-22-16,0-2-1 15,-2 3-6-15,0 1-2 16,8-6-4-16,4-5 0 15,7-10-1-15,6-4 0 16,3-10 24-16,-2-5 15 0,6-5 21 16,1-3 7-16,-2 0-2 15,-3 0-6-15,-5 6-13 16,-5 2-7-16,-5 14-18 16,-5 8-8-16,-7 14-5 15,-1 7-1-15,-2 11-3 16,0 5-36-16,5 1-106 15,4-4-86-15,6-13 100 16</inkml:trace>
  <inkml:trace contextRef="#ctx0" brushRef="#br0" timeOffset="168182.62">3509 7845 905 0,'6'8'109'0,"-2"10"64"16,2 4-46 0,-6 13-61-1,-2 5-22-15,-6 6-8 0,0 3-7 0,0-7-15 16,2-4-3-16,9-10-6 16,2-9-1-16,6-9 2 15,1-6 9-15,2-8 17 16,-1-4 8-16,0-1 10 31,1-1 2-31,-3 6 0 0,-2 4-4 0,-2 14-13 16,-2 11-9-1,-2 25-17-15,-1 10 8 0,-2 14-140 16,0 4 95 0</inkml:trace>
  <inkml:trace contextRef="#ctx0" brushRef="#br0" timeOffset="172467.88">4761 7185 852 0,'7'5'99'16,"0"2"84"-16,2 0-11 16,1 5-52-16,-2 1-9 0,1 5-27 15,-1 3-15-15,3 11-24 16,-2 3-11-16,-4 13-17 15,-2 3-4 1,-6 9-2-16,-3-3-2 0,-2-8-6 16,1-6-2-1,5-12-5-15,3-3-3 0,12-8-2 16,7-5 0-16,9-8 0 16,11-2 0-16,16-5 2 15,11-3 1-15,11-1 3 16,1-2 2-16,19-3 2 15,6 1 1-15,15-3 0 16,8 0-1-16,8 3-1 16,3-2 0-16,19 1 0 15,7-2-1-15,1-3 0 16,15 0 0-16,-4-1 0 0,8 1 0 16,7 3 0-16,-5 3 0 15,8 3-2-15,-1 4 1 16,5 2 0-1,-2 2 0-15,6 3 3 0,-3-3-1 16,6 2 3-16,-4-2-1 0,4-1 4 16,1 1 1-16,-5-2 1 15,5-1 0 1,-5 0 0-16,-1-4 0 0,-10-3 1 16,4-2-1-16,-14-10-1 15,4 0-2-15,-13-3-2 16,-10 0 1-16,0 1-1 15,-19-2 1-15,-13 1 0 16,-6 1 1-16,-21 7-1 16,-13 0 3-16,-14 5 1 15,-17 1 2-15,-21 1 14 16,-6 1 11-16,-17-1 15 16,-3-1 7-16,-8-5-4 15,-2-4-10-15,-4-12-11 16,0-3-8-16,0-14-11 0,2-11-3 15,3-22-9-15,3-10-1 16,4-11-2-16,6 0 1 16,1 7 1-16,-1 3 0 15,-2 15 5-15,-3 10 4 16,-9 22 4-16,-5 13 5 16,-10 13 4-16,-5 6 0 15,-15 6-1-15,-3 4-4 0,-15 5-5 16,-8 3-5-16,-20 4-4 31,-8 1-2-31,-11 3-2 16,-11 3-2-16,-13 6-1 0,-13-1 1 0,-24 2 0 31,-3 4 0-31,-19-1-1 16,-11 3 1-16,-9-3-1 0,-11 0 0 0,-10-1-2 15,-5-1-4-15,-8 2-3 16,2-3 0-1,-5-3 5-15,4-1 3 0,-4-3 5 16,6 2 0-16,-2-3 1 0,3 0 1 16,8-2 1-16,-2 0-1 31,12-1 0-31,2 1 0 0,3-4 1 0,10-1 1 16,5 0 0-16,4-4 0 31,14 0 2-31,-2-1-2 15,20-4 2-15,-1 1 1 0,13-1-1 16,8 1 0-16,2-1-2 16,5 5-2-16,15 4-1 15,0 1-2-15,13 12-1 16,-1-3-2-16,11 2-2 16,7 2-7-16,19-5-77 15,15-4-55-15,22-5 74 16</inkml:trace>
  <inkml:trace contextRef="#ctx0" brushRef="#br0" timeOffset="173430.9">11699 7838 814 0,'-12'-1'154'16,"4"-2"133"-16,4-1-85 15,2-4-17-15,0 0-37 16,1-1-16-16,-2-2-36 16,8 0-18-16,5-2-31 15,5-2-15-15,4 0-23 16,2 2-6-16,2 3-4 0,-1 2-3 16,2 7 1-16,-2 2 1 15,-7 8-1-15,-6 3 1 16,-10 6 0-16,-10 6 0 15,-7 4-2-15,-1 3 1 16,2-5 0-16,3-2 1 16,7-10 1-16,4-5-1 15,7-4-1 1,3 0-2-16,7 4 3 0,6 1 0 0,4 1 5 16,3 2 3-16,3-4 3 15,-2 3 3-15,-5 3 4 16,-8 0 2-16,-15 0 12 15,-10 1 2-15,-18 0-4 16,-8 1-4-16,-4-2-14 16,-2 0-24-16,9-1-52 15,4-3-39-15,6-2-132 16,5-5-140-16,17-4 217 16</inkml:trace>
  <inkml:trace contextRef="#ctx0" brushRef="#br0" timeOffset="174175.21">12139 7654 1142 0,'5'3'108'16,"-1"2"73"-16,-2 0 2 15,0 1-46-15,2-1-23 16,5 0-48-16,-3-2-19 0,3 2-26 15,0 0-10-15,0 4-8 32,5 0-2-32,-4 2-1 0,2 0 2 0,0 3-1 15,-2 3 1-15,-10 3 1 16,-3 4 0-16,-12 0 2 16,-2 5-1-16,-5 2-2 15,3-1-2-15,6 0-2 16,1-5-1-16,8-10-4 15,4-3-1-15,5-6-5 16,5-2-3-16,6-4-10 31,0-4-7-31,7-8-31 0,1-6-21 0,6-9-61 0,9-2-61 16,2-11-130-16,3-3-39 16,-3 0 49-16,-5 0 84 31,-10 7 287-31,-4 4 117 0,-10 7 118 0,-2 5 15 15,-4 11-76-15,-6 7-30 0,0 1-62 16,-5 9-21-16,3 15-26 16,-2 8-18-1,3 11-30 1,-1 5-8-16,-3 2-17 16,5 0-3-16,0-2-3 15,2-6-8-15,3-12-8 16,-4-3 0-16,0-15 6 15,1-1 6-15,-1-10 2 16,-1-6 0-16,4-9 0 16,-4-8 2-16,3-4 4 15,7 0 3-15,-2 7 3 16,9 4 0-16,-2 8-3 16,-1 8-2-16,3 6-6 15,-2 2-1-15,0 7 1 16,-4-1 1-16,-3 1 4 0,-6 1 2 15,-10-3 4-15,-3 4 1 16,-15-4-24-16,-4 1-15 16,-5-5-101-16,-2-5-108 15,-11 0 136-15</inkml:trace>
  <inkml:trace contextRef="#ctx0" brushRef="#br0" timeOffset="175186.3">5384 7221 535 0,'-1'-6'114'0,"1"2"126"15,-1 0-15-15,0 3-22 16,-2 1-23-16,-1 0-52 15,-2 2-29-15,1 5-51 16,-2 5-18-16,2 9-23 16,2 8-4-16,3 7-2 15,0 2-1-15,4 3-100 16,4-2-76-16,5-11 94 16</inkml:trace>
  <inkml:trace contextRef="#ctx0" brushRef="#br0" timeOffset="175485.62">5699 7262 780 0,'-6'-3'102'0,"1"3"71"16,-1 5-33-16,1 9-77 16,2 7-21-16,0 5-26 15,3 3-12 1,6 0-4-16,2-8-1 0,9-9 1 15,6-9 12-15,4-10 31 16,5-3 18-16,-2-9 32 16,2 0 5-16,-4-2-8 15,-9-1-9 1,-13 3-21-16,-7-1-9 0,-15 5-20 16,-4 3-8-16,-7 2-45 0,0 1-45 15,3 6-157 1,3 3-258-1,11 5 277-15</inkml:trace>
  <inkml:trace contextRef="#ctx0" brushRef="#br0" timeOffset="175842.29">6282 7187 722 0,'3'5'132'0,"-3"1"80"16,1 7-63-16,2 1-47 16,-3 7-61-16,1 1-16 15,2 3-21-15,-3-1-14 0,0 3 7 16</inkml:trace>
  <inkml:trace contextRef="#ctx0" brushRef="#br0" timeOffset="176174.96">6594 7232 788 0,'0'8'99'16,"0"7"55"-16,-3 4-17 0,1 10-84 16,-2 2-24-16,3 4-25 15,1 3-26-15,5-2 15 16</inkml:trace>
  <inkml:trace contextRef="#ctx0" brushRef="#br0" timeOffset="176568.48">7050 7260 903 0,'-16'9'112'0,"0"2"56"15,0 7-67-15,1 2-42 16,8 1-47-16,3 1-7 16,6-7-7-16,8-3 0 15,6-7 1-15,4-5 8 0,6-4 14 16,-1-6 9-16,7-8 28 15,-3-4 5-15,3-4 23 16,-3-1 8-16,-15 5 2 16,-7 3-6-16,-19 5-31 15,-4 1-20 1,-14 6-63-16,2 0-48 0,3 3-184 16,3 2 150-16</inkml:trace>
  <inkml:trace contextRef="#ctx0" brushRef="#br0" timeOffset="176734.29">7486 7244 1133 0,'15'14'179'0,"-5"-1"169"16,-3-4-221-16,-5-3-35 16,-3-9-64-16,-1-6-29 15,0-9-151-15,4-4 105 16</inkml:trace>
  <inkml:trace contextRef="#ctx0" brushRef="#br0" timeOffset="176836.63">7943 7246 1403 0,'5'8'46'0,"-2"-2"-26"15,-2-4-82-15,1-11 39 16</inkml:trace>
  <inkml:trace contextRef="#ctx0" brushRef="#br0" timeOffset="177003.53">8445 7184 1759 0,'15'21'58'0,"-3"-7"-10"0,-8-4-58 0,3-12-156 15,1-6-117-15,11-8 131 16</inkml:trace>
  <inkml:trace contextRef="#ctx0" brushRef="#br0" timeOffset="177152.16">9047 7179 1820 0,'8'22'67'0,"0"-2"-81"16,-4-3-127-16,-2-13-180 16,-5-7-144-16,13-13 257 15</inkml:trace>
  <inkml:trace contextRef="#ctx0" brushRef="#br0" timeOffset="177316">9455 7057 1808 0,'6'16'62'0,"0"1"-13"0,-1 2-144 15,-2-7-63-15,0-9-226 16,2-8 209-16</inkml:trace>
  <inkml:trace contextRef="#ctx0" brushRef="#br0" timeOffset="177452.46">9755 7138 1865 0,'9'21'47'0,"-6"-5"-75"16,0-5-58-16,-8-10-211 15,2-3 170-15</inkml:trace>
  <inkml:trace contextRef="#ctx0" brushRef="#br0" timeOffset="178338.25">10897 7117 454 0,'-3'1'52'0,"2"1"65"0,3-1-203 15,3-1 64-15</inkml:trace>
  <inkml:trace contextRef="#ctx0" brushRef="#br0" timeOffset="178511.82">11658 7016 1229 0,'28'20'81'0,"-7"-8"25"0,-9-3-282 15,-10-1 104-15</inkml:trace>
  <inkml:trace contextRef="#ctx0" brushRef="#br0" timeOffset="182424.75">8268 6781 420 0,'-2'2'109'16,"-5"0"121"-16,1-1-7 15,-2 0-57-15,2-1-29 0,1-3-57 16,-2-3-18-16,2-4-15 16,-1-3-6-16,-1-4-11 15,3-2 0-15,-1-5 3 16,5 1-1-16,0-1 5 15,0 0-3 1,4 0-11-16,1 0-6 16,5-1-7-16,4 2-4 15,-2-1-3-15,4 2 4 0,0 4 8 16,0 0 2-16,7 5 1 16,-1 1-2-16,1 7-10 15,0 3-4-15,3 5-1 0,0 3-1 16,3 5 0-1,1 1 1-15,1 1 0 0,-2 1 1 16,-3-1-1 0,4 0 0-16,-7-2 0 0,-2-1 0 15,1-3 0-15,-3-2 0 16,4-5 1-16,1-4-1 16,3-6 1-1,5-4 0-15,4-6-1 0,10-4 0 0,0-3 0 16,1-3 0-16,-1 1 1 15,-6-1-1-15,-4-2 1 16,-2 2 1-16,-5 0-1 31,-2 2 1-31,-5 10 0 0,-4 1-1 0,-3 10-2 16,-2 2 0 0,0 8-1-1,-2 4-1-15,-1 7 1 16,1 4 1-16,1 0 0 15,1 1 0-15,4-6 1 16,4-2 0-16,3-3 0 16,1-4 0-16,0-4 1 0,4-1 4 15,2-7 7-15,-2-2 1 16,10-3-1-16,0-2-2 16,6-3-4-16,6 0-1 15,9-3 2-15,1-3-1 16,1-4 2-16,-4 1 1 0,-8-1-1 15,-1 3-1 1,3 4-4-16,5 4-1 0,0 9-2 16,-2 3 0-16,-8 8-1 15,-6 4 0-15,-6 7 0 16,-1 4 0-16,-6 6 1 16,2 1-1-16,-1 5 1 15,-1 3 0-15,-3 4 1 16,-4 4 0-16,-5 5 2 15,-3 1 1-15,-8 2 2 16,-3-1-1-16,-8 1-1 16,-2 1-1-16,-2-7-18 15,1-4-27-15,0-12-117 0,-1-5-153 16,2-7 172-16</inkml:trace>
  <inkml:trace contextRef="#ctx0" brushRef="#br0" timeOffset="182946.67">8990 5573 533 0,'1'-12'163'0,"3"3"143"15,-4 8-106-15,5 5-16 16,-4 14-69-16,-1 5-29 15,0 11-37-15,-3 5-13 16,3 3-19-16,-3 0-6 16,1-4-4-16,-2-4-3 15,-3-7-25-15,4-3-43 16,0-9-157-16,4-4 131 16</inkml:trace>
  <inkml:trace contextRef="#ctx0" brushRef="#br0" timeOffset="183282.95">9203 5524 578 0,'2'-6'109'0,"2"3"109"16,-2 5-30-16,-2 11-52 15,-4 5-37-15,-4 11-56 16,-1 2-14-16,-2 4-12 15,2 1-5-15,2-5-8 0,5-4-3 16,6-8-2-16,5-4 0 16,6-10 2-16,2-3 3 15,4-7 4-15,-2-4 3 16,1-2 8-16,-3 0 2 16,-1 2 14-16,-5 2 3 15,-5 7-3-15,-1 3-2 0,-6 13-15 16,-1 7-6-16,-4 2-6 15,1 1-2-15,5-5 1 16,3-5-32-16,6-6-120 16,3-6-169-16,2-5 166 15</inkml:trace>
  <inkml:trace contextRef="#ctx0" brushRef="#br0" timeOffset="183711.46">9587 5327 1094 0,'-5'4'94'0,"-3"8"72"0,-3 3-21 16,1 16-15-16,-1 2-41 16,2 5-59-16,8 3-15 15,1-4-12-15,3-1-2 16,5-3 1-16,-1-5 0 0,1-6 1 31,-1-4 0-31,-2-7-1 0,1-5 0 16,0-9 2-16,2-4 1 15,2-12 0-15,2 0 0 0,-1-1-2 16,1-1 1 0,1 5-1-16,0 5 0 0,3 6 3 15,4 7 0-15,-1 6 1 16,2 4 1-16,0 5-4 15,-1 0 1-15,-11 3 6 16,-9 2 4-16,-16-3 4 16,-8 3 0-16,-9-3-5 15,0-5-4-15,3-4-6 0,-1-5-12 16,9-10-51-16,2-3-58 16,8-10-243-16,5-2 215 15</inkml:trace>
  <inkml:trace contextRef="#ctx0" brushRef="#br0" timeOffset="184142.22">8754 6058 434 0,'15'0'100'0,"8"0"182"16,5 0-106-16,21-5 11 16,14-4-20-16,12-6-47 15,3-3-23-15,16 0-35 16,6 0-17-16,6 7-26 15,2 3-4-15,-11 4-5 16,-7 3-1-16,-7 2-13 16,-7 3-110-16,-16 4 78 15</inkml:trace>
  <inkml:trace contextRef="#ctx0" brushRef="#br0" timeOffset="187869.17">10272 6637 159 0,'14'-10'76'16,"-1"-1"91"-16,2-2 24 16,-12 2 25-1,-1 5 0-15,-7-2-16 16,-3 8-19-16,-2 0-50 16,-6 2-22-16,1 9-33 15,-6-1-15-15,-3-2-25 16,-2 1-8-16,-2-12-13 15,3-1 3-15,-1-1 2 16,-2-7 3-16,1 1-2 16,1-5-6-16,-6-1-6 15,3 1-4-15,-6 1-2 16,-9 3-1-16,-13 2 1 16,-6 4-1-16,-4 3 0 15,2 3 0-15,8 2 0 0,-1 0-1 16,-3 3-1-16,-4-2 0 15,-6 3 0-15,6 3 0 16,9-1 1-16,8 4-1 16,8-3 3-1,0 1 0-15,-5 5 0 0,0 1 0 0,-9 5-1 16,3 2-2-16,1 2 0 16,4 0 0-16,7 3-2 15,4 4 1-15,1-2-1 16,0 0 0-16,-2 5 0 15,-4 0 1-15,-2 4-2 16,1 1 1-16,5 5-1 16,5-1-1-16,6-1 0 15,5 4 1-15,3-6-1 16,2 3 1-16,4-2 0 16,3-1 1-16,4-2-2 15,4 2 1-15,4-1-2 16,4-2-1-16,7 0 0 15,4-2-1-15,5-2 2 0,7 0 0 16,10-1 1-16,4-1 0 16,4 1 0-16,-1-1 0 15,-4-3-1 1,2 0 1-16,9-6-1 16,6-3 1-16,14-6 0 15,3-3 1-15,-2-6 1 0,-1 2 0 0,1-1 1 16,5-3-1-16,2-3 0 15,3-2 0-15,-4-9 0 16,-4-5 0-16,8-4 2 16,4-6 1-16,-5-6 2 15,-3-4 0-15,-9-4 2 16,0-1-2-16,2-4 0 16,2-1 0-16,-4-4 1 15,-11-3 1 1,-18 4 0-16,-3 0 1 0,-10 5 3 15,-6 0 0-15,-5 2 3 16,-7-3 1 0,-9-3 1-16,-1-1 0 0,-6-6-4 15,-1-4-1-15,-2 0-4 0,0-2 2 16,1 7 18-16,-5 6 6 16,-2 9 6-16,-3 2-1 15,-5 5-12-15,-2-1-9 0,-5 8-10 16,-7 5-4-16,-23 8-48 15,-10 6-39 1,-18 5 48-16</inkml:trace>
  <inkml:trace contextRef="#ctx0" brushRef="#br0" timeOffset="206391.12">9895 5044 816 0,'-6'7'113'15,"3"-1"65"-15,-1-5-37 31,4-2-24-31,7-13-5 16,1-5 0-16,4-15-14 16,0-6-7-16,3-11-40 15,-3-6-14-15,2-11-16 0,0-2-5 0,-2-4 7 16,0-4 4-16,-1-3 8 16,4-2-1-16,-3-8-8 31,2 2-4-31,0-6-2 15,-3-2 2-15,-1-3-1 16,0-1-1-16,-2 2-4 16,-1 1-4-16,-3 6-2 15,0-2-2-15,-2 1-3 0,1-1-1 16,4 1-3-16,-1-3 5 16,6-1 8-16,4 2 3 15,0-1 17-15,0 3 9 16,-7 7 1-16,2 4-1 15,-9 13-8-15,-3 5-8 16,-2 8-10-16,-8 4-3 0,-3 5-2 16,0 0-8-16,2 2 3 15,4 1-1-15,5-3-11 16,6 4 0-16,-2 0-3 16,6 3 0-16,2 4 6 15,0 3-1-15,2 7 0 16,2 3 2-16,-3 8-1 15,-4-1 1-15,-2 8-7 16,-4 2-13-16,0 6-19 16,-4-2-31-16,0 3-47 15,0 3-23-15,-4 2-84 0,6 1-24 16,-5-2-36-16,2-3-16 16,2-1 16-16,2 0 50 15,-6 1 95-15,0-2 66 16,0 0 151-16,0 1 37 15,0 0 54-15,-1 1 16 16,0 0-12-16,-3-1-15 0,-4 3-43 16,-4 3-28-16,-6 9-49 15,-1 3-18 1,-4 6-14-16,6 1-3 0,7-6-1 16,6-3-1-16,7-10-1 15,4-6-1-15,3-3 0 16,3-5 1-16,8-5 22 15,2-4 14-15,5-9 28 16,2-3 14-16,6-7 2 16,3 2-9-16,6-3-17 15,0 2-7-15,3 7-11 16,-3 1 1-16,-5 15-7 0,0 11-5 16,-8 17-8-1,-1 10-2-15,-6 16 0 0,-2 3-2 16,-7 0 0-16,-1-2-1 15,2-10-17 1,0-6-29-16,6-13-149 0,5-9 118 0</inkml:trace>
  <inkml:trace contextRef="#ctx0" brushRef="#br0" timeOffset="207088.27">8877 815 213 0,'-5'-17'73'0,"0"2"127"0,-1 2-12 16,2 0 12-16,-3 4-11 15,0 6-43-15,0 4-31 16,-3 14-39-16,-1 6-18 16,0 14-38-1,2 4-10-15,4 7-7 0,4-1-2 16,9-8-1-16,8-2-2 0,13-15 0 16,6-7 10-1,7-9 30-15,-1-8 23 0,0-11 30 16,-10-6 2-16,-6-12-2 15,-4-2-12-15,-10-3-17 16,-3-6-4 0,-11 4-10-16,-6 6-11 0,-11 4-10 15,-6 7-7-15,-15 9-15 16,-7 2-2-16,0 16-21 16,-1 6-23-16,19 9-88 15,8-1-74-15,14-1 107 16</inkml:trace>
  <inkml:trace contextRef="#ctx0" brushRef="#br0" timeOffset="207608.46">9575 940 327 0,'0'-9'126'0,"-1"-2"153"0,0 1-27 16,-1 0-34-16,2 4-41 16,-2 3-65-16,1 0-32 15,2 4-32-15,1-1-10 16,9 4-11-16,4-3 7 16,6 0 17-16,11 1 8 15,14 0 13 1,9 2 2-16,15 0-11 15,-1 0-11-15,4-3-14 16,1 0-7-16,9-2-6 0,6 0-1 16,-1 2-5-1,-7-1-2-15,-18 0-3 0,-8-1 0 0,-7-2-1 32,-6-1 2-32,-11 2-45 0,-6-3-49 0,-15-4-153 31,-1 2-169-31,-10-4 220 15</inkml:trace>
  <inkml:trace contextRef="#ctx0" brushRef="#br0" timeOffset="207871.38">10529 738 971 0,'-4'8'127'15,"1"1"75"-15,3-3 6 16,8-4-69-16,3 1-26 0,9-3-31 15,5 3-11 1,9 4-28-16,5 0-7 0,1 6-10 16,-5 4 0-16,-9 2-4 15,-7 4 3-15,-11-4 2 16,-5 4-2-16,-14 4 1 16,-3-4-3-16,-16 7-8 15,-5 1-5-15,-11-2-46 16,2 0-35-16,1-2-122 15,5 0-142-15,12-5 191 16</inkml:trace>
  <inkml:trace contextRef="#ctx0" brushRef="#br0" timeOffset="208671.77">11312 569 512 0,'3'-5'154'0,"-2"1"125"16,1 1-37-1,-1 3-26 1,-1 2-40-16,0 1-27 0,-1 7-52 0,-2 4-16 0,-1 11-43 16,2 10-15-16,-3 11-13 15,0 11-4-15,-6 10-3 16,-1 1 0-1,3 1-1 1,-3-8-2-16,9-14-19 16,3-4-14-16,2-18-50 15,4-6-48-15,2-15-219 16,7-8 209-16</inkml:trace>
  <inkml:trace contextRef="#ctx0" brushRef="#br0" timeOffset="209051.32">11603 592 813 0,'-4'0'120'16,"-2"-1"75"-16,1 0 8 15,-3-1-59-15,-1 2-36 0,1 4-37 16,-1 2-10-16,-7 11-21 15,0 5-9-15,-6 15-16 16,2 7-6-16,-1 20-4 16,2 5-2-16,9-4-3 15,5-6-1-15,15-17-5 16,11-9 0-16,12-16 0 16,4-5 3-16,1-13 5 15,-4-4 2-15,-9-7 9 16,-3-3 5-16,-12-2 10 15,-7-1 3-15,-7 0 0 16,-10 1-6-16,-13 5-17 16,1 5-13-16,-13 9-43 15,1 7-40-15,8 9-147 16,1 2-188-16,16 0 237 0</inkml:trace>
  <inkml:trace contextRef="#ctx0" brushRef="#br0" timeOffset="209398.84">11864 1030 343 0,'3'0'165'16,"1"0"-21"-16,0 1 190 0,-3 0-65 16,-1 7-48-16,-1 1-66 15,-6 10-94-15,-1 3-28 16,-6 6-19-16,-1 2-8 15,1-1-29-15,0-1-48 16,5-6-284-16,5-5 228 16</inkml:trace>
  <inkml:trace contextRef="#ctx0" brushRef="#br0" timeOffset="210054.9">12088 593 309 0,'-4'7'98'15,"2"-2"70"-15,0 1 6 16,2-3-55-16,0 4-37 15,-4 4-39-15,-2 2-12 0,0 3-20 16,-2 0-3-16,3-2 10 16,4-2 13-16,3-6 28 15,7-2 12-15,2 0 12 16,-1 4-5-16,5 5-1 16,1-1-3-16,1 5-3 15,-1-7-4-15,0 1-16 16,-3 4-9-16,-1 3-15 15,-3 3-6-15,-6 2-7 16,-3 0-1-16,-7 5-4 16,-4-1-2-16,-6-3-24 15,-3 2-32-15,-4-4-125 16,1-3-133-16,2-7 166 16</inkml:trace>
  <inkml:trace contextRef="#ctx0" brushRef="#br0" timeOffset="210267.57">12140 618 549 0,'-1'-1'183'0,"5"4"-39"0,0-1 210 16,5 1-182-16,1-3-5 15,3-8-57-15,1-2-49 16,7-6-42-16,7 0-10 15,8 3-44-15,3 0-75 16,5 5 67-16</inkml:trace>
  <inkml:trace contextRef="#ctx0" brushRef="#br0" timeOffset="210824.93">12450 646 339 0,'-5'-10'133'0,"2"2"139"15,0-6-7-15,3 4-66 16,1 2-34-1,7 1-48-15,-5 2-16 16,8 0-16-16,-3 0 0 0,1 0-10 16,8 3-6-16,-2 6-17 15,4 0-11-15,0 7-16 16,-3 1-7-16,-7 3-6 16,-4 7 0-16,-8 0 0 15,-5 3-1-15,-7 0-2 16,-2-2-2-16,-2 2-5 15,-1 1-2-15,-1-3-2 16,-2-10-1 0,7-7-2-16,13-1-1 15,-2-9 0-15,15 6 0 0,10 1 5 0,-4-10 5 16,5 8 9 0,-1 1 3-16,-7-2 4 0,4 8 0 15,0 6-1 1,-3 0-3-16,2 8-2 15,-14 3-2-15,-2 0-2 0,-8 1 3 0,-10-2-4 32,1 5 0-32,0-5-15 15,-1 1-18-15,3-5-52 0,-4-5-45 0,3-10-141 32,7-5-80-32,6-19 180 15</inkml:trace>
  <inkml:trace contextRef="#ctx0" brushRef="#br0" timeOffset="211207.89">12759 579 562 0,'-12'3'89'0,"-1"6"80"0,1-3-17 16,4 0 3-16,2 2-49 16,4-6-50-16,2 1-5 15,0 3-6-15,1 1 0 16,2 3-5-16,2 1-7 16,5 2-8-16,1-1 6 15,7 2 18-15,2-1 11 0,10 1 13 16,-2-3-1-16,1 6-12 15,-6 1-9-15,-9 2-14 16,-2 3-8-16,-10 2-7 16,-3-4-3-16,-13 2-6 15,-5 3-3-15,-17-1-18 16,-1 5-23-16,-4-4-79 16,3-1-69-16,11-10-256 15,5-6 248-15</inkml:trace>
  <inkml:trace contextRef="#ctx0" brushRef="#br0" timeOffset="211397.84">12855 520 1188 0,'14'3'114'0,"4"1"54"16,2-3-12-16,6-4-91 0,1-2-23 15,4-3-28-15,-2-1-8 16,3-2-148-16,5 1 105 16</inkml:trace>
  <inkml:trace contextRef="#ctx0" brushRef="#br0" timeOffset="-210589">12105 599 270 0,'3'7'60'0,"-6"0"87"16,-4-3-57-16,3-1-17 15,-5-2-23-15,4-1-39 16,5 0-8-1,-12 0-4-15,2 0-3 0,0 5 1 16,-2 1 1-16,11 0 3 16,1 1 2-16,2 0 61 15,-5 1 28-15,-2 2 39 32,2 0 16-32,-4-3-32 0,7 0-14 15,0-7-19-15,-5-2-9 0,2-4-17 16,3-1-9-1,3 3-18-15,2-2-5 16,-1-1-10-16,-2 2 0 16,-2-1 9-16,4 1 4 15,4 3 12-15,-1-4 6 16,10 0 2-16,-1-2 4 0,4-4 4 16,2 1-1-16,1 3-2 15,0 8-5-15,-3 7-11 16,-5 5-6-16,-3 12-12 15,-8-1-4-15,-3 9-6 16,-2 5-2-16,-11-9 1 16,-3 1 0-16,-8-1 0 15,-4 1-1-15,2-1-2 16,-7 1-1-16,11-10-1 16,2-8 2-16,5-6-1 15,14-5 0-15,-2-3-3 0,8-2 0 16,2 3-2-1,3-1 0-15,7 5 6 16,3 4 3-16,9 2 0 16,0 7 1-16,-1-1-6 0,-1 0 1 15,-6 5 2-15,-8 4 5 0,-12 9 7 16,-5 4 3 0,-17 9 4-16,-9-1-3 0,-10 0-5 15,-9-6-4-15,-6-5-4 16,-2-5-2-16,5-11-3 15,5-3-2-15,15-15-45 16,8-6-42-16,21-13-130 16,10-6-150-1,14-9 205-15</inkml:trace>
  <inkml:trace contextRef="#ctx0" brushRef="#br0" timeOffset="-208564.72">12613 615 537 0,'-8'0'94'0,"5"-4"59"0,-7-3-2 16,8-6-49 0,-1 2-26-1,6-6-10-15,5 1 12 0,-5 0 7 0,-2 4 2 16,-4 5 3-16,-9 2-5 31,3-3-9-31,-2 1-6 0,-3 0-23 16,2 4-11-16,-8 9-17 15,2 2-9-15,-9 11-8 16,-2-1-2-16,-4 12-1 16,-2 1 0-16,4 6 0 15,10 1 0-15,7-3 0 16,8-5-3-16,14-8 2 16,6-6 6-16,12-9 15 15,7 4 9-15,7 3 9 16,-1-1-2-16,-10 0-7 15,1-5-9-15,-7 2-6 16,-1 0-4-16,-1 5-2 16,-8 5 0-16,-6-5-1 15,-9 6 0-15,-7 0 2 0,-1-2 0 16,-14 6-1-16,2 1 0 16,2 2-2-16,-13 4-1 15,-8 0-2-15,1-4-1 16,-6-7 1-16,10-7-1 15,11-10 2-15,0-5 1 16,11-12 0-16,5-4-1 0,7-9-2 16,6-7-1-16,9 2 4 15,4-1 4-15,14 2 8 16,-3 4 7-16,12 0-5 16,-5 3-1-16,2 2-6 15,-3 0-6-15,-13-3 1 16,7-6-1-16,-8-3 1 15,2 3 1-15,-2 2 2 16,-3 0 1-16,-9-3 3 16,-5 3 1-16,-6-1-1 15,-6 4-1-15,-4 5-6 16,-3-1-2-16,0 5-4 16,6 2-1-16,-2 6-3 0,1 6-2 15,3 4-1-15,-4 3-1 16,2 1 5-16,0 1 2 15,-4 4 3-15,-5-4 3 16,-3 1-1-16,1-3 0 16,-8-3-2-16,6-2-1 15,3 1-1-15,2 2-1 0,1 3-3 16,2 11-2-16,4 6-1 16,-2 1 0-16,8 8 2 15,3 0 1 1,6-3 1-16,5 0 0 0,8-10 1 15,8 1 1 1,7-3 1-16,3-4 2 0,8-3 0 16,-14-9 1-16,7 3-1 15,-4-6 0-15,-4 1-1 16,4 3 0-16,-12 5 0 16,-6 10-1-16,-6 3 2 0,-3 2 0 15,-5 0 0-15,-1 0 1 16,-8 6-1-16,1-4 1 15,-8 5-1-15,-1-1 0 16,-3 1 1-16,-1 3 0 16,4-9 0-1,4-2 1-15,2-5 2 0,-3-7 1 0,-4-8 3 32,-5-5-1-32,-3-12 0 0,3-1-1 0,2-9-4 15,-1-4 0-15,7-8-3 31,-2 1-1-31,9 0-3 0,7 4-1 0,2 5-2 32,8 6-1-32,7 7-1 0,1 2-1 0,5 7 1 15,13 0 1-15,-5-3 2 32,5-4 1-32,3 8 3 0,-8-9 0 15,6 1 2 1,-8 0 2-16,1-1 1 0,-11 3 3 15,-6-1 2-15,-3 6-1 16,-5-13 2-16,-3 1-2 16,-3-3-2-16,-4-3-1 15,-3 3-1-15,-1-3-1 16,-4 1 0-16,-3 2 0 0,-7 1-2 16,3 3 0-16,-2 2-2 15,2-1-3-15,6 6-2 16,-4 8 0-16,-2 4-2 15,0 7 0-15,-7 6 2 16,0 3 1-16,1 6 1 16,-3 4 0-16,11 6-1 15,3-1 2-15,8-2 0 16,7-3 0-16,6-2 0 16,6-3 1-16,8-3 1 15,8 4 1-15,9-11 0 16,-5-6 1-16,-2 0 0 15,-3-6-1-15,-2 0 1 16,-5 9 0-16,0 1 0 0,-3 6 1 16,-5 2-1-16,5-3-1 15,-5 5 1-15,-3-4 0 16,-3 6 0-16,-2 0 1 0,1-1 0 16,-6 1 0-16,-6 0 1 15,-4 1 1-15,-3-3 0 16,-2-1 0-16,-3-3 2 15,1-3 0-15,-1-4 0 16,-10-2 0 0,3-6-1-16,-5 1-1 0,-11-6-2 15,12-4 1-15,0-2-2 16,1-3 0-16,9-5-1 16,4-3 0-16,10-11-2 15,4-3 0-15,10-8-1 16,3 1 0-16,5 2 1 15,7 5-2-15,2 8 0 16,6 8 0-16,6 9-2 16,2-3 1-16,-4 2-2 15,0 1-12-15,-3-6-70 0,-4 5-61 16,7 2 75-16</inkml:trace>
  <inkml:trace contextRef="#ctx0" brushRef="#br0" timeOffset="-207491.72">12621 545 453 0,'3'-11'168'16,"-3"0"87"-16,-6-1-32 0,-3 0-29 16,-10 6-79-16,-1-5-18 15,-7 9-17 1,-4-1-6-16,7 3-30 0,-2 10-9 16,-2-1-16-16,4 8-5 15,-5-1-3-15,0-2-2 16,8 5-4-16,2 1 3 0,5 1 8 15,6 4 3 1,6 4 2-16,2-4-1 0,7 5-5 16,2-3-1-16,4-10-3 15,11 4-1-15,12-8 1 16,-3-7 2-16,7-1 1 16,-9-2-1-16,-8-3-4 15,0 4-1-15,-10 4 0 16,-9-1 0-16,-6 1-1 15,2-7-7-15,0 1-100 16,0-1-120-16,4 9 121 16</inkml:trace>
  <inkml:trace contextRef="#ctx0" brushRef="#br0" timeOffset="-206493.69">11945 634 457 0,'-7'1'107'0,"0"-1"108"16,3 0-6-16,2 2-28 16,2-2-19-16,3 2-33 15,0-1-6-15,-3-2-24 16,3 0-10-16,-3-3-19 16,1 1-11-1,3-1-17-15,-1 1-4 0,5-7-6 16,0-1-1-1,8 4 0-15,0-3 0 0,9 3 5 0,-1 1-1 16,1-1-2 0,1 4-1-1,-1 6-11-15,-2 4-5 16,-6 6-7-16,-2 1-3 16,-9 11 0-16,-3 0 0 0,-8 4 2 15,-3 5 1-15,-7 1-1 0,0-5-2 16,4-7 0-1,0-3-2-15,2-11-1 16,2 10 2-16,-3-5 0 16,-2 1 2-16,2-11 1 15,0-3-1-15,1-3-2 16,2 3-1-16,7 0-4 16,-3-6-1-16,8 5-4 15,1-5 0-15,4 9-1 16,13-4 1-16,1 5 2 15,5-7-1-15,0 5 3 16,-5 13 1-16,-7 3 0 16,0 8 1-16,-5 4 2 15,0 0 0-15,-6 2 5 0,-4 1 2 16,-9-3 3-16,-5-3 1 16,-6-1-4-16,-6-2 0 15,-3-1-9-15,-4-3-1 16,-4-5-37-16,6-5-41 0,4-7-114 15,6-1-97 1,13-8 151-16</inkml:trace>
  <inkml:trace contextRef="#ctx0" brushRef="#br0" timeOffset="-204419">12766 646 378 0,'-3'-2'98'0,"-1"-4"90"15,1 3-9-15,-2 0-34 16,-2 2-17-16,2 1 5 16,-2 2 9-16,2 0-5 15,1 1 2-15,2 1-15 16,-2 2-12-16,4-2-13 15,2-3-8-15,5-1-16 16,3-4-7-16,6-6-14 16,3 3-6-16,6-7-10 15,4-3-3-15,1 3-1 16,1-3-6-16,-4 3-8 0,-4 6-2 16,0 3-11-1,-4 6 3-15,-4 8 1 0,-3 2-1 16,-7 10-1-16,-2-1 1 15,-10 8 0 1,-5 1-1-16,-5 3 0 0,-8 10-1 0,0-11-3 16,-4 0 0-16,-7-9 0 15,4-5 0 1,-1-2 1-16,3-4 0 0,11-5-2 31,5-4-1-31,11-3-3 0,5-6-3 0,9-3-1 16,7-4 0-16,9 6 1 15,4-1 2-15,0 4 1 16,1 2 1-16,-3 0 2 16,-4 4 0-1,-2 9 1-15,-2 5-2 0,-5-1 0 32,-1 7 0-32,-1 2 0 0,-3 1 0 15,-3 7 2-15,-2-4 1 16,-6 4 0-16,-4 0 1 15,-3-1 2-15,-4 2 2 16,-4-6 0-16,-2-2 0 16,-10-5-1-16,-2-2-1 15,-7-4-2-15,-4-5-2 16,1-6-4-16,1 0-2 0,8-5-3 16,10-3-4-16,12-1-2 15,5-4-2-15,10 2 0 16,6 1 1-16,7 3 5 15,4 0 1-15,8 3 2 16,2-1 1-16,3-2 2 16,-4 0 1-16,-3-4 1 15,-2 1 2-15,-4-2 1 16,-1-2 2-16,-4-4 1 16,3-3 1-16,-3-1 2 15,-2 0-1-15,-4-1 1 16,-5 2 1-16,-8 0 1 15,-8-2-1-15,-11 2-2 0,-5-8-3 16,-7-1-3-16,0 7-2 16,-6-5-1-16,1 9-3 15,3 4-3-15,2-4 0 16,7 7-2-16,5 1 0 16,2 5 0-16,6 5 1 15,8 7-2-15,4-2 2 0,10 5 2 16,2-5 1-16,7-4 3 15,1 3 0-15,2-11 1 16,1 3 1 0,-4-5 3-16,-2 0 0 15,-1-2 1-15,-4-7 1 0,-2-2-2 16,2-9 1-16,-3-1-2 16,0 2 0-16,-2-2 0 15,-3 7 1-15,-5 1 1 16,-2-3-1-16,-6 10-1 15,-5-3-2-15,-2 8-3 16,-1 5-2-16,-9 1-3 16,1 5 0-16,-6 6 2 15,-3 0 2-15,2 2 2 0,5 0 1 16,6-3 0-16,7 0 0 16,5-4 1-16,0 0 0 15,4-4 1-15,3 1 0 16,0 0-1-16,-3-9 1 0,4 1-2 15,3 1-2-15,4-6 0 16,5 9-2-16,1-3 2 16,2-2-1-16,4 6-1 15,0-3 1 1,6 6-1-16,-1 4 0 0,0 0 2 16,-1 1 0-16,0 9 0 15,-3 1 0 1,-4 4 1-16,-3 5 0 0,-5-4 2 15,0 2 1-15,-7 2 1 16,1 0 0-16,-4 0 0 16,-4 4 0-1,-4 2 1-15,-3-7-1 0,-6-2 1 0,-4 1 0 16,-3-5-1-16,1-1 0 16,0-3-2-16,1-10 0 15,7-1-1-15,2-1 0 16,8 0 0-1,6 0-2-15,-2-1 0 0,3-1-2 16,2 1-1-16,4-6 0 16,3 6 1-1,6 1-1-15,4-8 1 0,3 7 0 0,5-1 1 16,-1-7 1-16,4 8 0 16,-1-3 2-16,-3 1 0 15,1 3 0 1,-3 3 1-16,-3 3 1 0,-4 7-1 15,-2 2 0 1,-2-1 0 0,-4 2 1-16,-4-1 0 0,0 1 1 0,-6 3 1 15,-3 1-2-15,-7 4 2 32,-3-2 1-32,-4 3-3 0,-4 0 1 15,-3 1-2-15,2-2 0 16,-1-4-1-16,2-1-2 0,-1-6-2 0,-3-3-3 31,-1-6-8-31,2-2-1 16,4-5-3-16,0-2-2 15,8-2 2-15,2-3-2 16,3 2-10-16,3 0-8 16,5 6-36-16,0 0-35 0,0 0-85 15,0 1 103-15</inkml:trace>
  <inkml:trace contextRef="#ctx0" brushRef="#br0" timeOffset="-197486.15">11472 1731 380 0,'-2'-6'152'16,"-1"1"102"-16,0 0-23 15,-2 3-30-15,3-3-58 16,2 0-18-16,0 3-27 16,0 2-9-16,0 2-16 15,0 5-11-15,-3 13-18 16,-1 6-7-16,-2 13-15 16,1 5-4-16,0 6-10 15,1 0-3-15,1-2-4 0,2-4 0 16,1-8-23-16,4-7-36 15,1-10-120-15,2-8-137 16,7-11 169-16</inkml:trace>
  <inkml:trace contextRef="#ctx0" brushRef="#br0" timeOffset="-197158.61">11784 1653 885 0,'1'3'120'0,"-1"9"112"16,-3 3-33-16,-7 12-51 16,-5 5-44-16,-2 10-69 15,-4 3-13-15,7 3-16 16,3-2-4-16,7-4-3 16,5-6-1-16,7-9-1 15,5-6 1-15,3-12 4 16,2-5 5-16,0-12 13 15,-1-4 7-15,-1-8 11 16,-2 0 4-16,-5 0-4 0,-6 2-2 16,-8 5-10-16,-7 4-7 15,-7 9-13-15,-2 7-5 16,-1 9-3 0,0 1-27-16,10-2-89 15,2-5-124-15,14-10 125 16</inkml:trace>
  <inkml:trace contextRef="#ctx0" brushRef="#br0" timeOffset="-196856.69">12138 1583 790 0,'-3'0'133'0,"-1"6"143"0,0 2-59 16,-5 10-19-16,-1 5-44 15,1 10-71-15,-1 4-17 32,2 5-32-32,0 5-17 0,1 2-13 0,1 2-2 15,2 0 0-15,-2-2-2 16,3-6-35-16,-2-3-39 31,2-8-150-31,-1-6-174 0,0-7 223 16</inkml:trace>
  <inkml:trace contextRef="#ctx0" brushRef="#br0" timeOffset="-196541.68">12321 1713 952 0,'2'5'157'15,"-4"1"61"-15,-7-1-14 16,-6 3-45-16,-2-1-80 0,-5 2-26 16,1 3-26-16,-3-2-7 15,-4 5-10-15,5-4-2 16,-6 1-4-16,6-1-2 15,7-1-4-15,3 2 4 16,10 3 6-16,6 1 3 16,10 7 10-16,7 2-5 15,7 7-5-15,2 0-3 0,4 0-6 16,3 1-17-16,4-3-116 16,4 0-250-16,-8 4 223 15</inkml:trace>
  <inkml:trace contextRef="#ctx0" brushRef="#br0" timeOffset="-182703.52">19413 10081 280 0,'-23'0'43'0,"-5"3"35"16,8 6-33-16,-7 1-44 16,4 2 33-16,6 2 62 15,0-3 31-15,8 2 59 16,5 0-13-16,2-5-26 16,2 1-13-16,4-4-18 15,2 1-2-15,7 0-2 16,8 0-5-16,8 1-20 15,5-2-14-15,7 1-21 16,1-2-10-16,5-1-3 16,3-3 0-16,17-1-6 15,17-1-1-15,11-2-13 0,3 4-3 16,5-1-8-16,2 1-3 16,5 3-2-16,3-2 0 15,9 3 5-15,-5-4 5 16,7-2 12-16,3-5 3 15,5 0 0-15,0 4-5 0,-2 2-5 16,8 5-3-16,-15 4-9 16,-3-1 0-1,-6 5-3-15,-6-3 0 16,-9-1 6-16,-4-2-1 0,-15-4 0 16,-11-1 0-16,-9-2-4 15,0-2 1-15,-5 1-1 16,-3-1-1-16,-16 1 2 15,-11 1 1-15,-14 0 0 16,-11 1 1-16,-14-1-1 16,-9-1 0-16,-28-2 0 15,-6-2 0-15,-15-7-1 16,-2 0-1-16,-13-3-12 16,-8-2-8-16,-9-3-14 15,-4 0-3-15,-7-1-10 0,0 2-4 16,-6 5 2-16,-1 2 3 15,-12 5 19 1,6 4 11-16,-3 4-3 16,-13 2-7-16,18 7-9 0,-2 4-1 15,-3 4 13-15,9 3 9 16,5 1 7-16,4 1 3 16,-7-7-17-16,4 1-15 0,7-5-18 15,5 1-1-15,19 3 18 16,17-2 17-16,9-1 17 15,3-1 4-15,29-4 13 16,3-1 5-16,31-3 4 16,15 0 4-16,33-3 0 15,8-1 1 1,22-3 6-16,12 1-2 0,16 3-7 16,11-3-5-1,21 3-11-15,4 0-2 0,-7 0-6 16,6 4 0-16,1 1-1 15,-6 1 0-15,16-2-3 0,-2-2 14 16,-8-5 6 0,6-2 1-16,-13-4 5 15,-8-2-13-15,-3 1 2 16,-7-1 2-16,-21 6 1 0,-9-1 0 0,-25 5-5 16,-20 1-3-16,-18 0-4 15,-7 2-1-15,-21 3-3 16,-10 0-1-16,-25 2-6 31,-7 1-1-31,-30-3 0 0,-15-1 1 0,-19-2 4 16,-7-4 1-1,-16-1-8 1,-2-2-4-16,-9-5-10 0,-14 0-3 16,-5-4-11-16,2 1-7 0,-22 4-15 15,12 5-4-15,-8 4 7 16,-1 4 4-16,24 6 12 15,-1 3 5 1,22 3-15-16,13-2-17 0,26-1-56 16,22-5-52-16,33-1 94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6:11:31.4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15016 686 683 0,'-3'-9'114'0,"-7"1"80"16,-9-1 14-16,-8 2-53 15,-5 1-27-15,-8 3-31 16,-2 2-16-16,-2 3-22 15,-5 3-4-15,-5 2-12 16,-5 5-5-16,-13 3-13 16,1 3-6-1,1 13-5-15,1-3-3 0,7 10-3 0,-3 4-1 16,-9 2-4-16,-2 7-1 16,-3 8 2-16,11 5 0 15,7 4 0-15,-2 5-1 16,0 2-3-16,-2 1 0 15,6 8-2-15,8 6-1 16,17 4-1-16,6 3 0 0,11 2-2 16,8-2-1-16,14 0 0 15,5 4 0-15,18-3 0 16,9-2 1-16,22-4 2 16,9-6 0-16,7-9 0 15,4-5 1-15,5-9 1 31,9-7 1-31,11-11 3 0,1-5 13 0,6-16 3 16,4-6 14-16,0-13 3 16,3-7-10-16,2-16 8 15,-2-9-11-15,-4-16-2 16,-4-9 0-16,-10-13-7 16,-5-8 0-1,-9-14 5-15,-4-6 0 16,-17-13 2-16,-7-8 0 0,-14-9-3 0,-4-2-1 15,-12-3 0-15,-10 4-1 16,-11 2 0-16,-10 1 0 16,-10 7 4-16,-9 5 3 0,-9 9 3 15,-3 6 1-15,-5 10-5 16,-6 8-2-16,-7 7-7 16,-13 4-3-16,-9 6-8 15,-3 4-2-15,0 11-13 16,4 3-18-16,-9 13-57 15,-3 0-49-15,1 13-181 16,3 7-135-16,28 3 246 16</inkml:trace>
  <inkml:trace contextRef="#ctx0" brushRef="#br0" timeOffset="1252.36">18972 614 240 0,'-3'2'86'0,"-7"-2"146"16,1-6-32-16,-8 0 30 15,4-2-33-15,-11 2-62 16,-9 6-20-16,-6 5-28 15,-8 1-13-15,1 5-28 16,-1 4-9-16,-4 1-16 16,-6 5-5-16,-16 6-6 15,-3 1-3-15,-1 12-1 0,6 2 2 16,11 7 3-16,0 3 3 16,-3 2 5-16,-3 2 4 15,3 5 1-15,6 4-2 16,11 4-5-16,9 0-4 15,4 0-5-15,5 3 0 16,7 2-3-16,0 3-1 0,4 5-4 16,5-1-2-16,5 0-2 15,7-1 1-15,9 2-2 16,5 4 1 0,11-4 0-16,2-1 0 0,14-6 3 15,12-4-1-15,23-2 2 16,7 0 0-16,5-2-1 15,0-3 1-15,7-6 0 16,5-2 3-16,2-9 1 16,4-3 1-16,-1-10 0 15,0-5 0-15,-3-15 5 16,-1-6 8-16,-6-13 13 16,-3-10 10-16,5-16 14 15,-3-8 3-15,-8-16 7 16,-7-7-4-16,-6-14-3 15,-2-5-1-15,-5-12-2 0,-8-3 2 16,-22-7-10-16,-12-7-5 16,-16-7-15-16,-5-4-8 15,-7-5-6-15,0-1-3 16,-8 0 1-16,-8 4-1 0,-10 2-6 16,-9 2-1-16,-11 10-6 15,-3 5-2 1,-1 10-2-16,-3 7-5 15,-7 9-13-15,-9 5-17 0,-25 15-56 16,-10 11-43-16,-14 12-177 16,-11 7 178-16</inkml:trace>
  <inkml:trace contextRef="#ctx0" brushRef="#br0" timeOffset="3660.02">13002 3382 693 0,'1'-8'127'0,"1"2"124"0,0 2-20 16,1 8-15-16,-2 5-45 15,1 8-62-15,-2 10-27 16,2 8-37-16,1 4-15 16,1 6-21-16,3-5 0 15,-1-3-9-15,-1-5-1 16,1-4 0-16,0-4-3 15,-2-6-12-15,2-3-6 16,-5-10-18-16,-2-6-6 0,-2-14 8 16,-2-7 5-16,1-14 18 15,-1-5 7-15,-3-9 8 16,-1-6 1-16,1-4 1 16,-1 3 0-16,8 8 5 15,1 7 13-15,2 13 23 16,6 7 11-16,6 5 29 15,3 2 2-15,10 3-6 16,4 1-9-16,3 2-32 16,5 1-15-16,-4 1-8 15,2 1-37-15,-6 2-134 16,-8-1-208-16,-8 13 191 0</inkml:trace>
  <inkml:trace contextRef="#ctx0" brushRef="#br0" timeOffset="3849.17">13023 3463 1173 0,'5'9'161'0,"3"-1"68"0,10-8-35 16,5-10-31-16,9-4-95 15,2-6-32 1,6-2-68-16,1 2-55 0,1 0-195 15,-1 4-182-15,-4 8 245 16</inkml:trace>
  <inkml:trace contextRef="#ctx0" brushRef="#br0" timeOffset="4310.32">13439 3431 704 0,'6'31'90'0,"-5"4"80"15,0-4-24-15,2-1-75 16,0-2-16-16,2-9-46 0,0-2-2 15,2-9 2-15,-7-7 5 16,0 0 17-16,-4 0 7 16,-5-7 10-16,-1-4 1 15,1-7 1-15,2-3 3 16,4-7 4-16,4 0 1 16,7 3 4-16,5-2 1 15,8 6 6-15,3 6-3 0,1 5-15 16,1 5-11-16,-2 7-21 15,-1 0-4-15,-6 7-9 16,-4 7-1 0,-8 9 0-16,-4 6-2 0,-4 4 0 15,-6 1 0-15,2-3-2 16,6-6 0-16,10-6-1 16,7-9 0-16,14-14 2 15,6-8 0-15,5-12 12 16,-2-3 11-16,-9-4 22 15,-8-1 8-15,-14 2-1 16,-5 4-7-16,-10 2-22 16,-3 3-9-16,-12-2-35 15,-4 1-32-15,-9 4-88 0,0 2-61 16,11 7-181-16,5-2-142 16,23 1 290-16</inkml:trace>
  <inkml:trace contextRef="#ctx0" brushRef="#br0" timeOffset="4731.35">13858 3417 722 0,'23'23'112'16,"-2"1"97"-16,1-2-30 16,-8 1-56-16,-5-1-31 0,-9-4-6 15,-1 0-14-15,-5-7-9 16,0-4 9 0,2-10-28-16,0-4-1 0,2-10 0 15,3-2-5-15,6 1-3 16,3 0 3-16,4 7-3 15,2 5-2-15,2 9-5 16,0 10-8-16,1 7-12 16,1 2-3-16,2 9-3 31,4-3-1-31,6-2 2 0,-4-5-1 0,2-12 2 16,-4-4 1-16,-9-12 4 15,5-1 6-15,-9-10 15 16,0-4 7-16,-2-10 13 31,-2-9 1-31,3-8-7 0,-3-7 0 0,1 0-1 16,-3 4-2-1,-2 13-2-15,-1 10-2 16,-2 19-16-16,-1 11-4 16,-1 19-10-16,-1 9-6 15,-1 11-1-15,1 4 0 16,1 3-41-16,-3-6-46 15,6 0-145-15,1-3-148 0,8 1 206 16</inkml:trace>
  <inkml:trace contextRef="#ctx0" brushRef="#br0" timeOffset="4889.2">14317 3450 1337 0,'3'-11'118'0,"5"-1"103"15,2 1-72-15,9-1-29 16,2 1-40-16,9-3-56 16,-1 2-15-16,8-2-59 15,3 1-63-15,4 4 65 16</inkml:trace>
  <inkml:trace contextRef="#ctx0" brushRef="#br0" timeOffset="5112.18">14651 3563 1007 0,'28'-4'140'15,"-6"1"43"-15,-3-2-64 16,0 0-18-16,2-3-142 15,2-3-114-15,4 2 92 16</inkml:trace>
  <inkml:trace contextRef="#ctx0" brushRef="#br0" timeOffset="5888.22">14958 3685 952 0,'28'0'110'16,"1"-3"77"-16,0-5 17 15,1-7-72-15,-2-1-8 16,0-7-23-16,-3 3-12 16,-8 0 1-16,-3 1-5 0,-10 6 0 15,-4 1-3 1,-8 4-21-16,-5 2-16 15,-5 12-32-15,0 6-12 16,-5 13-7-16,4 9-1 16,2 2 1-16,1 4 1 0,-2 1 3 15,7-1 1-15,3-6 0 16,0-7-1-16,13-9 1 16,5-7-1-16,5-11 3 15,4-3 1-15,9-14 1 0,-9-4-1 16,7-6-1-16,8-2 0 15,-10 4 0 1,8 4-1-16,-9 12-2 0,-1 6-3 16,-4 12 0-1,-5 8 1-15,0 8-4 16,1 1-8-16,5-3-21 0,4-4-4 16,17-8 3-16,1-5 9 15,2-6 20-15,4-4 5 0,-10-5 3 16,0 0 2-16,2-3 3 15,-3-1 2-15,-8-2 4 16,-2 0 12 0,-14 3 20-16,-9 3 4 0,-9 5-4 15,-8 4-13-15,-10 10-26 16,-1 6-6 0,-1 11-5-16,4 0-1 0,13 0-4 15,2-5-3 1,15-12 0-16,6-7 3 15,6-11 9-15,7-5 4 0,3-7 7 0,-2-2 1 16,0-9 14-16,0-5 9 16,2-7 12-16,-1-6 2 31,-8-7 0-31,-3-8-6 16,-7 5-5-16,-4 11 2 15,-3 27-12-15,-2 15-4 16,-5 27-13-16,-7 12-6 0,0 21-5 15,-2 8 0-15,10 7 0 16,2 2-31-16,9-6-112 16,13-2-136-16,8-7 145 15</inkml:trace>
  <inkml:trace contextRef="#ctx0" brushRef="#br0" timeOffset="6364.07">18864 3357 1158 0,'16'33'52'0,"3"18"55"0,0 5-53 15,-11-1 0-15,0 1-6 16,-5-10-36-16,0-3 5 15,-1-12-94-15,-6-6-137 16,-3-5 130-16</inkml:trace>
  <inkml:trace contextRef="#ctx0" brushRef="#br0" timeOffset="6744.34">18765 3494 1308 0,'8'-45'129'0,"7"7"102"16,4 4-16-16,16 12-31 15,6 6-36-15,6 7-58 16,-1 5-24 0,-12 4-33-16,-4 3-11 0,-5 6-13 15,-4 0-5-15,-6 5-1 16,-6 0-2 0,-12 6-7-16,-7-1-6 0,-6-2-6 15,-2-1 0-15,4-7 8 16,2-2 2-16,10-1-3 15,2-2-3-15,10 7-3 0,5 2 3 16,5 7 6 0,5 5 4-16,4 1 4 0,2 2 0 15,-4-3 3 1,-2-1 0-16,-10-3 3 0,-8 1 2 0,-12-3 5 31,-18 0 1-31,-12-1 1 0,-7-2-10 0,-7-6-35 16,5-6-29-16,8-8-95 31,3-7-54-31,5-5-170 0,12 1 200 16</inkml:trace>
  <inkml:trace contextRef="#ctx0" brushRef="#br0" timeOffset="7141.97">19471 3756 1088 0,'2'-11'196'0,"1"-3"108"15,1-5-50-15,-4-3-35 16,-6-5-99-16,-1 0-36 16,-2 0-48-16,2 6-13 15,-4 10-19-15,2 5-7 16,-8 21-11-16,-1 5-2 15,3 10 0-15,0 6 3 0,13-5 6 16,8-3 0-16,9-10 4 16,5-3 3-16,2-10 3 15,-7-5 3-15,-1-10 7 16,1-2 6-16,-1-3 11 16,2 0 4-16,-3 4-5 15,-6 3-7-15,-2 6-16 16,-2 4-5-16,-3 7-6 15,0 2-8-15,1 3-39 16,1-1-38-16,5-4-119 16,7-3-76-16,5-9-264 0,7-3 299 15</inkml:trace>
  <inkml:trace contextRef="#ctx0" brushRef="#br0" timeOffset="7331.97">19860 3616 824 0,'11'-11'177'16,"-7"3"168"-16,-4 3-56 0,-9 7-94 15,-6 3-54 1,-8 9-67-16,5 4-15 0,-7 6-24 16,8 4-8-16,16 1-20 15,0-2-6-15,11-2-3 16,11-3-2-16,6-10-13 16,-4-4-18-16,7-8-88 15,-4-5-46-15,2-11-298 16,2-4 269-16</inkml:trace>
  <inkml:trace contextRef="#ctx0" brushRef="#br0" timeOffset="7504.64">20116 3284 1100 0,'-10'28'119'0,"-3"13"81"15,2 9 0-15,0 14-43 0,0 4-40 16,1-1-56-16,2-3-22 15,1-4-40-15,0-3-31 16,6-11-103-16,1-7-212 16,8-13 203-1</inkml:trace>
  <inkml:trace contextRef="#ctx0" brushRef="#br0" timeOffset="7717.31">20192 3602 865 0,'-44'19'120'0,"9"2"62"0,3 3-3 15,18 0-91-15,6-4-34 16,14-2-31-16,10-3-9 0,15-5-10 31,7-2-18-31,10-8-85 0,-2-1-95 0,-2-4 103 16</inkml:trace>
  <inkml:trace contextRef="#ctx0" brushRef="#br0" timeOffset="7868.94">20396 3720 855 0,'7'3'139'0,"3"-2"56"0,5-1 0 0,6-3-131 31,4-3-40-31,1-2-62 0,3-2-64 0,0 2 60 16</inkml:trace>
  <inkml:trace contextRef="#ctx0" brushRef="#br0" timeOffset="8724.16">20639 3736 514 0,'13'4'161'32,"3"-1"104"-32,3-3-47 0,-1 0-30 0,7-5-55 15,0-1-8 1,-1-4-11 0,0 0-4-16,-8-1-8 15,-2 0-4-15,-6 0-3 16,-5 0-5-16,-8-1-24 15,-4 2-13-15,-9 2-30 0,-3 3-12 16,-3 9-11-16,-6 5-4 16,5 11-5-16,1 7-1 15,3 6 3-15,6 1 0 16,15 1 3-16,0-6 2 16,15-7 1-16,1-4 0 15,8-6 1-15,6-3 1 16,3-9 1-16,-3-3 1 0,-1-9-1 15,0 1 0-15,-1 3-1 16,-2 4-1-16,-7 7 0 16,-4 2-4-16,-12 6 2 15,-5 1-1-15,-11 0-1 16,-3 0 3-16,0-7 1 16,-1-4 0-16,7-3 3 15,4-4-1-15,6-1-2 16,8 1 0-16,9 0 0 15,7 4 0-15,9 5 0 16,3 6-1-16,10 7-3 16,-1-4-2-16,3 2-22 15,0-4-6-15,-8-9-41 16,4 3 2-16,-1-6 23 16,1-1 9-16,-2-1 46 15,-3-3 3-15,-13-3 25 0,-7-2 20 16,-13 0 28-16,-6 4 5 15,-12-4-18-15,-7 1-20 16,-3 6-34-16,-6 2-8 16,8 11-11-16,1 6-2 15,8 0-3-15,5 1-1 0,13-3 0 16,8-2 2-16,10-6 3 16,8-4 3-16,0-7 5 15,3-6 2-15,2-5 4 16,-8-5 0-16,-7-5 6 15,0-2 5-15,-3-8 8 16,-5-3 2-16,4-5 1 16,-8-4-5-16,-4 8-7 15,0 4 2-15,-10 20-10 16,-2 14-3-16,-10 16-9 0,-1 14-8 16,-6 14 0-16,-3 6 1 15,5 18 7 1,-8 6-26-16,0 14-93 15,-2 4-48-15,-5 3 71 16</inkml:trace>
  <inkml:trace contextRef="#ctx0" brushRef="#br0" timeOffset="14059.02">20843 839 370 0,'3'-22'89'16,"0"-1"72"0,-3 2-25-16,0 2-7 0,-4 2-11 15,2 1-3-15,-4 0-1 16,0 4 5-16,-3 0 8 16,0 2-4-16,2 6-9 15,6 3-5-15,0 0-25 16,-1-2-15-1,3 12-10-15,0 8-11 16,-1 26-11-16,0-3 7 16,-1 15-18-16,1 5-5 0,0 2-13 0,0 22-4 15,1 18-4-15,1 9-3 32,3 19 4-32,-5 8 1 15,0 7 1-15,0 9-1 16,-1 7-1-16,-4-5-1 15,3-4-8-15,-1-13-3 0,6-24-2 16,4-19 3 0,2-30 8-16,4-12 2 0,-1-24 4 15,-3-9-6-15,0-15-36 16,-1-10-31-16,0-15-113 16,-1-10-132-16,4-26 177 15</inkml:trace>
  <inkml:trace contextRef="#ctx0" brushRef="#br0" timeOffset="14790.55">20896 777 171 0,'-2'-7'102'0,"-1"1"106"15,1 2 18-15,1 1-24 16,1-1-30-16,1 3-42 16,1-4-18-16,3-1-24 15,1 1-13-15,5-6-20 16,3-1-7-16,8-1-9 15,6 0-5-15,12-4-7 16,5 2-6-16,4 3-10 16,0 2-3-16,-9 8-4 15,-2 3-2-15,-11 4-1 16,-4 3-1-16,-12 4 25 16,-5 0 9-16,-9 3 8 15,-3-1 3-15,-2 8-23 16,-3 6-9-16,3 1-3 0,0 10 0 15,2-4 6-15,-1-2 1 16,1 10 2 0,3-5 0-16,-2 18-5 15,2 9-2-15,0 16-6 0,-1 7-2 0,2 10-1 16,-1 8 0-16,2 18-1 16,0 5 0-16,1 18 2 15,2-1 0-15,5-1 3 16,2-2 0-16,0-21 1 15,3-9 0-15,-3-23-3 16,2-11-2-16,4-16-3 16,0-9-2-16,2-14 2 15,-2-6 0-15,-5-9 4 16,-2-6 4 0,-9-9 7-16,-4-4 9 0,-11-5 2 15,-5-1-1-15,-7-1-4 16,-5 1-10-16,-10 5-2 15,-8 6-1-15,-16 3-3 0,-4 2-2 16,5-1-3 0,8-7-3-16,23-8-12 0,7-3-25 15,14-18-84-15,2-7-57 0,9-19 88 32</inkml:trace>
  <inkml:trace contextRef="#ctx0" brushRef="#br0" timeOffset="15284.42">21988 972 772 0,'9'2'124'0,"-1"5"101"0,-4 6-95 16,-1 6 13-16,-3 13-64 15,-8 5-22-15,0 11-30 16,2 0-7-16,-3-2-9 16,6-3-3-16,-1-7-39 15,0-9-51-15,3-6-269 16,-4-6 216-16</inkml:trace>
  <inkml:trace contextRef="#ctx0" brushRef="#br0" timeOffset="15489.84">21756 1016 1157 0,'6'-10'127'0,"5"-3"97"0,5 2-28 16,10-1-11-16,6 0-51 16,15-1-62-16,4 2-22 15,-1-1-33 1,-5 4-8-16,-6 2-8 0,0 0-43 15,-5 10-140-15,3 0-148 16,-1 14 163 0</inkml:trace>
  <inkml:trace contextRef="#ctx0" brushRef="#br0" timeOffset="16204.92">22467 1270 675 0,'0'0'110'16,"-1"-1"66"-16,0-4 61 0,0-7 47 0,-5-3-14 0,-4-10-127 16,-6 0-39-16,-4 1-57 15,-8 3-19 1,-3 9-28-16,1 9-6 0,-5 12-8 16,4 11-1-1,3 9 3-15,8 6 3 0,11-5 3 16,9-4 1-16,11-7 3 15,8-6 1-15,9-9 2 0,5-2 3 16,1-3 2 0,1-8-1-16,-5 2 2 15,-5-1-1-15,-9-1-2 16,-8 7-3-16,-5 6-4 16,-4 6-2-16,-9 9 2 0,-1 1 1 15,2-2 2 1,4 0 1-16,10-9 2 0,2-2 1 15,11-8 2-15,0-7 1 0,0-7 2 32,2-2-1-32,-4-5 12 0,0-3 5 0,2-8 7 15,0-3 2-15,2-10-11 32,-3-1-7-32,-2 4-11 15,-3 7-3-15,-4 16-4 0,-1 8-5 16,-2 13-6-1,-5 11-1-15,-3 15 2 16,-2 8 3-16,-3 9 9 16,0 1 0-16,3-3 1 0,1-4 1 15,-2-4 1-15,1-7-1 16,0-7 3-16,-1-5 3 16,6-15 1-16,-2-3 0 15,7-11-6-15,3-3-4 0,9 0-5 16,4 0-1-16,5 5 1 15,3 4-1-15,-2 8-1 16,2 6 0-16,0 5 3 16,-6 1 1-16,-4 2 3 15,-6-2 0-15,-13 3-2 16,1-2-8-16,-18 0-36 16,-7-3-30-16,-7-2-108 15,-3-5-95-15,12-9 156 16</inkml:trace>
  <inkml:trace contextRef="#ctx0" brushRef="#br0" timeOffset="16553.66">22965 857 675 0,'10'8'127'16,"-3"3"86"-16,1 6 1 15,-6 10-79-15,-4 9-21 16,-5 15-30-16,1 4-12 15,-1 1-34-15,2 1-14 16,6-8-13-16,4-9-2 0,10-8-1 16,5-7-2-16,11-15 3 15,3-3 0-15,5-11 2 32,5-3 2-32,-8-6 3 0,2-6 1 15,-14 0 10-15,-11-1 11 16,-17 3 7-16,-11 6-1 0,-18 11-4 15,-4 7-13-15,-5 16-11 16,2 4-4-16,13 5-9 16,10-2-2-16,19-8-2 0,12-2-1 15,19-9-32-15,12-1-44 16,19-6-148-16,0-4-148 16,13-3 198-16</inkml:trace>
  <inkml:trace contextRef="#ctx0" brushRef="#br0" timeOffset="16839.53">23831 1271 1112 0,'-16'10'94'0,"-6"4"61"0,1 1 8 16,0 5-64-16,7-3-5 15,10-4-39-15,8-4-9 16,11-5-12-16,3-3-7 15,7-2-2-15,-2-2-4 0,3-6 9 32,-1 0 7-32,-4-2 16 0,-3-1 7 0,-12-2-6 15,-5 0-11 1,-12-2-23-16,-6 0-13 16,-5 0-46-16,1-1-32 0,3-1-109 15,5-3-200-15,14-1 224 16</inkml:trace>
  <inkml:trace contextRef="#ctx0" brushRef="#br0" timeOffset="17043.93">24266 846 1039 0,'4'-15'148'0,"-4"7"97"15,-1 6-64-15,-12 10-40 31,-2 12-56-31,-3 13-29 16,-4 1-11-16,3 6-20 0,3 3-9 16,7 5-11-16,-2 2-1 15,14-1-1-15,0 0-29 16,2-7-147-16,8-3-91 16,-3-2 123-16</inkml:trace>
  <inkml:trace contextRef="#ctx0" brushRef="#br0" timeOffset="17239.5">24009 1068 1166 0,'40'0'96'16,"6"-1"19"-16,7-1 10 15,-2 0 3-15,-11-1-61 16,-6 1-32-16,-7-1-19 15,-3 1-42-15,-10 2-195 16,-6 2 155-16</inkml:trace>
  <inkml:trace contextRef="#ctx0" brushRef="#br0" timeOffset="17726.93">22138 1753 1199 0,'10'-4'78'16,"9"-1"36"-16,9-5-16 0,10 3 14 16,5 2-38-16,4 5-41 15,-4 7-13-15,-11 6-16 16,-8 4-1-16,-19 8 0 15,-9-1 1-15,-21 4 2 16,-8 3 1-16,-11-1 1 16,2 1-1-16,7-2-2 15,8-2 0-15,14-5 4 16,7-2 2-16,17-3 5 16,6-3 2-1,15-5-3-15,11-5-1 0,9-7-25 16,2-7-50-16,3-11-267 15,-1-5 212-15</inkml:trace>
  <inkml:trace contextRef="#ctx0" brushRef="#br0" timeOffset="18122.06">22787 1688 990 0,'-1'-1'95'0,"-1"2"65"15,0 4-24-15,-3 10-5 16,5 7-24-16,0 12-28 31,-1 3-17-31,5 6-32 0,1 2-11 0,3-2-11 16,1-1-1-16,2-8 1 15,-3-4-2-15,-3-8 2 16,2-6-1-16,-5-7-3 31,-2-6-6-31,1-8-9 0,-1-6-4 16,-2-10-11-16,3-5 4 0,15-1 2 31,-7 2-1-31,11 7 8 0,1 5 0 0,-1 13 2 31,7 4 11-31,-7 9 11 0,2 2 6 16,-7 2 5-16,-4 0-6 16,-4 0-3-16,-5-2 0 15,-11 4 0-15,-2-3 0 16,-18 4-3-16,-3-2-3 15,-4-4-32-15,-6-1-31 0,5-8-113 16,3-3-222-16,-1-9 232 16</inkml:trace>
  <inkml:trace contextRef="#ctx0" brushRef="#br0" timeOffset="18694.53">22375 2419 813 0,'0'0'123'0,"-1"2"34"0,0 1 75 0,-15 1-6 16,-8 0-66-16,-9-1-85 16,-7 1-26-16,5 2-26 15,3 0-10-15,7 2-12 16,8 1-1-16,9-1-7 16,5 2-2-1,11 2 2-15,6 1 2 0,11 3 5 16,5 1 3-16,3 1 1 15,-2 0 0 1,-4-1 1-16,-8-1 2 0,-18-1 7 16,-9 0 0-16,-23-2 2 15,-7-1-4-15,-3 2-16 16,0-3-25-16,9-3-89 0,8-3-57 16,8-10-244-1,8-4 234-15</inkml:trace>
  <inkml:trace contextRef="#ctx0" brushRef="#br0" timeOffset="19250.11">22639 2608 886 0,'23'3'166'0,"-10"-1"160"16,-6-3-29-16,-17-1-85 15,-4-4-47-15,-9-1-86 16,-4-1-32-16,0 4-35 15,0 4-9 1,2 4-6-16,4 5-2 0,9-2-2 16,2 3-2-16,10-5-3 15,4-2 1-15,8-2 2 16,2 0 5 0,1-3 4-16,2-1 2 15,5-3 1-15,-3-2 0 0,-1 2 0 16,-3 0 0-1,-2 2-3-15,-2 3-1 0,-4 9-4 16,-1 9-1-16,-4 12 2 16,-4 3 2-1,5-2 2-15,4-5 0 0,5-10 1 16,9-4 0-16,6-11 2 16,11-2 1-16,4-11 3 15,-5-5 1-15,-3-9 5 16,-5 0 5-16,-6-12 12 15,4-5 10-15,-4-6 18 16,-4-6 6-16,-2-3-5 16,-3 3-13-16,-6 10-15 15,-5 10-3-15,-3 22-5 16,-2 10-3-16,-4 16-14 16,-4 10-8-16,-2 16-5 15,-1 7 2-15,4 14 2 0,1 2 2 16,6 3 5-1,2-2-32-15,2-12-78 0,4-5-59 16,3-15-252-16,2-4 241 16</inkml:trace>
  <inkml:trace contextRef="#ctx0" brushRef="#br0" timeOffset="19445.27">22851 2486 1402 0,'15'9'98'0,"3"-2"49"0,5 0 13 16,7-3-48-16,6-2-28 15,6-2-54-15,3-2-13 16,8-5-39-16,7-2-57 16,5-2-259-16,1-1 209 15</inkml:trace>
  <inkml:trace contextRef="#ctx0" brushRef="#br0" timeOffset="20305.09">23668 2591 444 0,'3'-8'109'16,"-1"1"112"0,5-2 23-16,-8 5-33 0,1-2-26 0,-13 4-71 15,-3 4-32-15,-6 8-53 16,-6 6-15-16,3 8-11 15,0 4-2 1,8 1-1-16,2 1-1 0,9-3 1 16,6-5-1-16,9-6 1 15,5-3 0-15,8-5 3 16,3-4 2-16,7-4 1 16,-5-3 1-16,0-4 3 15,-1-2 2-15,-6-2 15 16,-5 1 2-16,-7 1 2 15,-7 4 1-15,-1 4-14 16,0 0-4-16,1 0-9 16,-2 6-5-16,0 4-5 15,2 3-2-15,1 3 4 0,7-1 2 16,4-3 3-16,3-1 0 16,2-6 2-16,-1 0 1 15,3-4 0-15,0-5 12 16,1 0 13-16,0-3 6 15,-8-1 20-15,-2-1 1 0,-11-2 2 16,-6-1-6-16,-12-2-22 31,-4 1-15-31,-2-1-21 0,-1 6-15 0,5 2-58 16,-2 0-37-16,6 5-111 16,2-2-99-16,13 5 185 15</inkml:trace>
  <inkml:trace contextRef="#ctx0" brushRef="#br0" timeOffset="20984.85">24030 2725 583 0,'-4'5'96'0,"-4"2"84"0,0 1-10 16,-3 0-4-16,2 1-53 15,4-1-53-15,-3 0-21 16,8-2-11-16,1-1-1 16,7-1-6-16,2-2 0 15,5-1-3 1,2-1-4-16,7-2 12 0,-1-2 3 0,2-1 4 31,-4-1 3-31,-6 0-10 16,-2 0-5-16,-6 1-8 15,1 2-7-15,-7 3-9 16,2 2-4-16,2 4-1 16,-13 2 0-16,11 2 6 15,2-1 1-15,-1-3 1 16,11-1 2-16,-5-5 1 16,2-2 2-16,4-4 1 15,-3 1 0-15,1-2-2 0,1 1-1 16,-6 2-2-16,-2 1-1 15,-2 3-5-15,3 4-1 16,-2 5-1-16,1 2 1 16,4 2 5-16,-1-1 1 15,4-4 1-15,5-2 2 16,2-6 0-16,2-1 1 0,4-5 0 16,-1-2 2-1,0-5 1-15,-4-1 2 0,0-4 21 16,-5-2 17-16,-1-6 30 15,-3-7 15-15,-9-9 3 16,4-8-6-16,-8-4-16 16,5 3-14-16,1 13-24 15,-2 10-11-15,0 18-22 16,-7 10-6-16,-4 15-6 16,0 7-2-16,-1 15 2 15,1 9 5-15,6 5 4 16,2 2 5-16,4-3-71 15,-4-6-45-15,1-4-175 16,0-2 143-16</inkml:trace>
  <inkml:trace contextRef="#ctx0" brushRef="#br0" timeOffset="21603.96">24482 2712 1041 0,'9'-5'103'0,"-1"2"118"16,3 3-87-16,-2-1 9 15,3 3-35-15,3 1-49 16,3 0-20-16,3 3-19 16,-1-3-4-16,6 0-6 15,1-1-4-15,1-2-1 16,3-1-1-16,2-2 0 15,-1 0 1-15,-5-2 0 16,-3 0 15-16,-9 1 19 16,-6-1 8-16,-9 1 3 15,-8-1-16-15,-8 3-19 16,-2 0-8-16,-3 2-7 0,1 6 0 16,-2 2-5-16,-1 2-1 15,7 4 1 1,2-2-1-16,8 2 1 0,6 1 0 15,9 0 1-15,6 0 2 16,10 1 1-16,2-2 2 16,5-3 0-16,0-1 2 15,1 0-1-15,-2 1-2 0,-9 1-1 16,-2 2-2-16,-17 3-23 16,-3-2-9-16,-13 0-10 15,-3-2-4-15,-3-3 23 31,1-3 11-31,6-6 15 0,1-2 9 0,9-8 7 16,7-3 6-16,11-7 12 16,8-3 0-16,13-2-4 15,6 1-7-15,-4 5-15 16,-3 4-5-16,-10 6-3 16,-9 1-6-16,-1 5-85 15,-1-2-66-15,-2 4-296 0,3 4 252 16</inkml:trace>
  <inkml:trace contextRef="#ctx0" brushRef="#br0" timeOffset="21823.51">25277 2875 680 0,'-2'8'169'15,"-5"0"184"-15,-5-2-90 16,-7-2-79-16,-4-2-43 16,2-2-56-16,1 0-18 15,7-2-26-15,2 0-12 0,11 2-29 16,-1 0-6-16,9 8-6 31,4 5 0-31,4 5 7 0,2 5 2 0,2 4 2 31,-3 1 0-31,-5-2 2 0,-10-2 0 0,-12-2 3 16,-11-1-1-16,-9-3-22 16,-7-3-23-16,-18-5-164 31,-17-2 128-31</inkml:trace>
  <inkml:trace contextRef="#ctx0" brushRef="#br0" timeOffset="24152.12">20944 938 199 0,'-6'3'42'0,"-2"1"39"0,-3 1-30 16,1 0-9-16,-2 0-11 16,4 1 18-16,4 0 47 15,1-2 26 1,4-2 47-16,2-1-13 16,5-1-35-16,2 0-17 0,6-1-36 0,4-1-15 15,8 0-19-15,5 1-11 16,8-3-16-16,-1 1-3 15,-1-2-3 1,-3 3-1-16,-6 1-19 0,-2 1-29 0,-5 1-119 31,-5 0-145-31,-9 6 171 16</inkml:trace>
  <inkml:trace contextRef="#ctx0" brushRef="#br0" timeOffset="24457.04">20828 1324 272 0,'0'0'3'0,"-6"7"17"15,-1-2 17-15,-1 1 64 16,1-6 10-16,7 3 15 16,5-3 15-16,11-4-30 0,7 1-3 15,12-2-24-15,5 2-30 16,17 6-34-16,0 0-7 16,-2 4-8-16,-3 1 0 15,-18 0-28-15,-3-1-76 16,-13 0 62-16</inkml:trace>
  <inkml:trace contextRef="#ctx0" brushRef="#br0" timeOffset="24657.85">20857 1696 506 0,'13'-10'129'0,"26"-1"-35"0,6-3 60 16,9 4-31-16,-1 3-65 15,-7 4-41-15,-10 5-12 16,-13 2-51-16,-10 6 32 16</inkml:trace>
  <inkml:trace contextRef="#ctx0" brushRef="#br0" timeOffset="24880.09">20898 2061 714 0,'24'-3'109'0,"30"-1"-46"0,4-3 35 16,0 0-7-16,-6 1-56 15,-7 1-20-15,-16 2-8 16,-2 2 3 0,-8 1-7-16</inkml:trace>
  <inkml:trace contextRef="#ctx0" brushRef="#br0" timeOffset="25070.35">20933 2478 692 0,'45'3'63'0,"5"2"15"0,5 4-22 16,0 2-33-16,-10-1-75 31,-6 2 39-31</inkml:trace>
  <inkml:trace contextRef="#ctx0" brushRef="#br0" timeOffset="36821.54">10234 716 245 0,'7'1'102'0,"0"3"91"15,-2 1-37-15,-2-2 9 0,1 7-26 16,4-1-18-16,0 5-29 16,2 9-17-16,1 5-36 15,-7 2-12 1,-3 9-17-16,1-2-2 16,-5 3-1-16,0 0 0 0,5-1-63 0,-5-4-57 15,3-5 62-15</inkml:trace>
  <inkml:trace contextRef="#ctx0" brushRef="#br0" timeOffset="37124.94">10229 806 712 0,'15'-19'80'0,"4"2"88"15,2-3-8-15,9 1 15 16,2-1-29-16,1 0-63 16,-2 7-25-16,-7 11-39 15,2 8-9-15,-8 14-5 16,-2 3-3-16,-7 4 3 16,-7 2 2-16,-9-3 2 31,-6 2 1-31,-6-5 1 15,0-4-14-15,0-3-69 16,0-5-46-16,2-8-162 16,4-3 148-16</inkml:trace>
  <inkml:trace contextRef="#ctx0" brushRef="#br0" timeOffset="37379.94">10844 738 421 0,'5'7'151'0,"-4"-1"141"0,-4 1-95 15,-10-1 6-15,-7 8-71 16,-4-3-39-16,-8 5-41 16,3 6-16-16,3-1-27 15,2 6-6-15,13 2-6 16,6-1-1-16,13 2 1 15,6 0 2-15,10-2 1 16,1-1-12-16,6-5-54 16,-1-3-56-16,3-5 60 15</inkml:trace>
  <inkml:trace contextRef="#ctx0" brushRef="#br0" timeOffset="37944.61">10553 1270 344 0,'-1'1'81'0,"0"-1"74"31,-2 4 13-31,-1 0-29 0,3 0-22 16,-2 3-41-16,1 0-14 0,1 6-24 16,-1 5-12-16,0 7-15 15,0 4-4-15,1 3-4 16,1-1-1-16,2-3-60 16,1 0-96-16,0-5 91 15</inkml:trace>
  <inkml:trace contextRef="#ctx0" brushRef="#br0" timeOffset="38192.87">10447 1564 467 0,'6'7'78'15,"-2"5"76"-15,2 3-25 0,3 4-31 16,1 0-25-16,3-2-31 31,3-5-2-31,0-2 3 0,-2-3 10 0,-2-7 4 16,-1-1-6-16,0-7-15 15,-1-4-12-15,7-4-15 16,-2-4-2-16,3-5-22 16,1-1-64-16,-2 1 50 15</inkml:trace>
  <inkml:trace contextRef="#ctx0" brushRef="#br0" timeOffset="38833.29">9893 2036 97 0,'17'-3'64'0,"-3"-3"107"0,0-3 14 15,-4-2 21-15,-3-1-28 16,-1-3-65-16,1 2-32 15,-7 0-27-15,0-1-4 16,-8 5-12-16,-1 1-6 0,-9 4-19 16,-2 3-8-16,-4 4-5 15,-2 5-3-15,-1 6-3 16,-2 5 0-16,5 6-1 16,4 2 0-16,6 8 0 15,5-2 0-15,9 1 2 16,6-2 2-16,5-9 6 15,7-4 9-15,8-9 17 16,1-4 9-16,10-11 12 16,-1-5 0-16,0-11 10 15,3-4 2-15,-6-3-8 16,4 1-7-16,-5 3-23 16,-2 2-14-16,-5 8-7 15,-4 0-16-15,-9 4-99 0,-4 1-108 16,-7 5 115-16</inkml:trace>
  <inkml:trace contextRef="#ctx0" brushRef="#br0" timeOffset="39039.03">10027 1996 667 0,'3'3'108'15,"1"3"43"-15,-1 3 23 16,3 3 3-16,2 5-81 15,0 3-36-15,5 0-46 16,3 3-8-16,3-2-2 16,2-1-1-16,3 0 2 15,1-7-26-15,6-4-99 16,1-3-95 0,0-11 103-16</inkml:trace>
  <inkml:trace contextRef="#ctx0" brushRef="#br0" timeOffset="39244.83">10425 1881 746 0,'-1'-3'141'0,"-2"1"104"15,2 8-55-15,-4 3-28 16,3 8-51-16,1 4-20 16,1 9-46-16,0 4-15 0,2 4-16 15,-1 0-5 1,1-1-34-16,2-4-30 0,-4 1-217 31,0-4 169-31</inkml:trace>
  <inkml:trace contextRef="#ctx0" brushRef="#br0" timeOffset="39590.64">10341 2077 680 0,'0'-5'118'0,"1"2"56"0,4 3-1 31,3 1-3-31,4-1-55 16,2 0-19-16,6-1-37 0,3-1-16 0,3 3-24 15,2 3-9 1,2 6-8-16,0 3 0 16,-7 6-1-16,-4 2 1 15,-6 4 1-15,-4-2 2 16,-8-1 2-16,1-7 2 15,-5-5 5-15,-3-6 1 16,-2-6 2-16,0-3-1 0,0-9-2 16,3-1-3-16,3-7-5 15,5-3 0-15,9-5 0 16,7 0-1-16,11 1 0 16,1 1-3-16,4 10-2 15,-2 1 2-15,-5 8-92 16,0 1-116-16,3 7 122 15</inkml:trace>
  <inkml:trace contextRef="#ctx0" brushRef="#br0" timeOffset="40190.61">9924 2370 258 0,'5'-1'123'0,"-4"0"78"16,2 1 20-1,-1 2 24-15,-2 3-69 16,0 2-36-16,1 4-57 0,-1 5-21 0,3 6-33 16,-1 3-8-16,-2 5-13 15,-3 0-2-15,2 2 0 16,0-3-18-16,-3-4-110 16,2 1-144-16,0-7 144 15</inkml:trace>
  <inkml:trace contextRef="#ctx0" brushRef="#br0" timeOffset="40596.86">10149 2376 583 0,'6'1'80'16,"0"1"78"-1,-2 2 5-15,-7 5-22 0,-1 1-36 0,-4 6-63 16,-1 3-14-16,-3 2-12 16,-1 0-5-16,2 3-8 15,2-1-2-15,5-4-2 16,3-3-2-16,5-7-2 16,5-1-1-16,6-3 2 15,0 2 2-15,6-2 1 16,1-1 1-16,1-5 1 15,0-5 1-15,-5 0 1 16,-3-1 2-16,-6 1 4 16,-8 6 2-16,2-1 12 15,-8 2 0-15,-3 6-6 16,4 0-4-16,2 5-13 16,2 2-1-16,1 6 0 0,-1-4-1 15,5 1 1-15,3-2-30 16,3-7-132-1,6 1-132-15,1 2 147 16</inkml:trace>
  <inkml:trace contextRef="#ctx0" brushRef="#br0" timeOffset="41069.58">10537 2330 843 0,'2'-1'128'15,"-1"2"40"-15,-1 9-20 16,-1 3 7-16,-2 10-85 16,0 3-24-16,0 5-21 15,0 0-11-15,1-2-7 16,2-1-2-16,2-3-3 0,1-1-2 15,0-5-16-15,-1-3-10 16,0-5-17-16,-2-2 1 16,2-3 17-16,0-4 12 15,0-7 18 1,-1 0 3-16,0-8 4 0,3 1 3 16,3 0 5-16,5-2 3 15,0 5 5-15,4 1-1 16,1 5-6-1,0 3-4-15,0 5-10 0,-1 3-2 0,-5 5 2 16,-2-2-1 0,-10 4 3-16,-4 1 2 15,-10 1 0-15,-9-3 1 0,0-6-5 16,-4-1-8-16,9-14-21 16,3-4-12-16,4-5-41 15,4-7-44-15,7 5 70 16</inkml:trace>
  <inkml:trace contextRef="#ctx0" brushRef="#br0" timeOffset="41337.74">11060 2305 962 0,'-7'-2'127'0,"0"0"42"0,-9 4-36 16,-2 2 14-16,2 6-69 16,-3 3-10-16,4 5-32 15,4 3-15-15,3 4-18 32,3 3-4-32,5 5 0 0,1-4-1 15,5 4-51 1,-1 3-53-16,-1 1 60 0</inkml:trace>
  <inkml:trace contextRef="#ctx0" brushRef="#br0" timeOffset="41880.78">10911 2523 792 0,'13'-9'107'15,"2"1"88"-15,1 4-41 16,2 2-24-16,1 2-37 0,1 2-42 16,1 3-14-16,4 4-22 15,-2 6-6-15,-2 4-5 16,-7 3 0-16,-6 2-18 16,-1 2-1-16,-4-2-11 15,-3-7 0-15,0-6 19 16,-5-3 3-16,4-8 14 15,-4-8 2-15,0-6 2 16,5-8 0-16,0-3 6 16,1 0 2-16,8 1 1 15,-2 2-1-15,9 5-10 16,-2 2-3-16,0 9-7 16,2 5-3-16,-2 7-2 15,-3 2 1-15,-1 5 1 16,1 5 1-16,-7-1 0 15,4 4 1-15,0-2 0 0,-1-4 1 16,3-5-1-16,-1-6 1 16,4-4 1-16,-3-3 2 15,1-7 5-15,1-2 10 16,-3-3 18-16,0 0 12 0,-6 2 17 16,-4 2-3-16,-9 1-16 15,-4-1-12-15,-3 2-24 16,-1-1-19-16,1 6-41 15,-1-2-28-15,5 4-75 16,5-1-32-16,8 0-181 16,4 1 205-16</inkml:trace>
  <inkml:trace contextRef="#ctx0" brushRef="#br0" timeOffset="42358.77">11423 2495 395 0,'22'11'156'16,"0"1"117"-16,-6 7-82 15,-5-2-45-15,-6-2-65 0,-5 0-18 16,-2-9 6-16,-5 2 0 16,1-7-1-1,2-8 3-15,-2-2-37 0,2-5-13 0,2-4-11 16,2 2 0-16,5-2 2 16,2 2 3-16,7 6 5 15,2 5 3-15,4 7-3 16,0 3-3-16,-3 9-9 15,0 1-4-15,0 1-2 16,-3 0 1 0,-3-8-1-16,1 0 0 0,-9-4-7 15,2-4-9-15,-1 0-8 16,-1-7-5-16,3 3-5 16,-2-4 7-16,5-1 7 15,-1 1 6-15,-1 0 11 16,0 1 0-1,-5 7 0-15,4 2-1 0,-3 0 2 0,6 3 0 16,-1-5 0 0,3-1 1-16,1-8 3 0,-2-1 0 15,4-4 4 1,-3 0 3-16,-1 1 4 16,1-1 0-16,-6 5-6 15,1 4-5-15,-4 9-4 0,-2 7-4 0,-3 9-79 16,-1 5-72-16,-1 6 84 15</inkml:trace>
  <inkml:trace contextRef="#ctx0" brushRef="#br0" timeOffset="43123.78">10421 2925 873 0,'1'-5'124'0,"0"1"28"16,0 3 13-16,0 4-2 15,0 7-79-15,2 6-22 0,-2 10-35 16,1 6-14-16,2 5-9 16,-4-1-1-16,3-2-2 15,-1-7-8-15,2-8-5 16,-1-3-2-16,-3-10-1 16,1-5 8-1,0-2 7-15,-1-8 3 0,-3-13 6 16,0-6 6-16,-1-9 17 15,1-4 6-15,3-2-1 16,3-1-5-16,5 7-14 16,1 3 1-16,4 10 4 15,3 7 0-15,2 8-8 0,2 4-8 16,-3 6-7-16,-1 2-1 16,-3 4 2-16,-3 3 2 15,-9 1 3-15,-4 2-4 16,-8 3-39-16,-4-1-39 15,-4 0-128 1,4-5-138-16,7-4 191 16</inkml:trace>
  <inkml:trace contextRef="#ctx0" brushRef="#br0" timeOffset="43356.75">10888 2835 1272 0,'-10'8'62'0,"-4"2"44"16,-2 2-5-16,-6 5 25 15,2 1-21-15,-3 6-51 16,4 2-21-16,11 0-27 0,1 2-6 16,16-7-8-1,6-2-1-15,8-7-11 0,5-3-19 31,4-8-72-31,4-5-102 0,3 2 117 0</inkml:trace>
  <inkml:trace contextRef="#ctx0" brushRef="#br0" timeOffset="46273.14">10919 3490 384 0,'4'-7'62'0,"-1"3"83"0,0-1-31 15,-2 7 20-15,-1 5 3 16,-1-1-2-16,-1 1-12 16,1 0-35-16,0 1-18 15,1 6-29-15,0 3-10 16,4 6-11-16,-1 3-5 15,5 1-9 1,1 0-3-16,1 5-1 16,4 2-1-16,3 6 0 15,5 9-1-15,5 6 1 16,5-1-1-16,4 2 0 0,1-6 0 16,4-6-2-16,-1-4-1 0,2-3 0 15,7 2 0 1,8 0 0-16,9 3 2 15,13 1 5 1,0 0 5-16,-3 0 4 0,-3 2 1 16,6-3-6-16,5-1-4 15,7 3-2-15,0-1-1 0,1 1-1 16,2-2 0 0,5-2 0-16,6 2 0 15,7-4 0-15,6 3 0 16,5-4 0-16,-3-5 0 15,13 0-1-15,-6-2 1 16,-1 0-1-16,9 2 0 16,-3-3 1-16,0 0 0 15,5-2 0-15,8 0 1 16,-14-6 1-16,5-1 0 16,9-8 2-16,-10-8 2 0,10-3 4 15,3-3 8-15,-10-6 11 16,-1 1 2-16,6-9 1 15,-8-2-5-15,-2-5-8 16,4-2-1-16,-8-6-3 16,-4-2-1-16,5-2 2 15,-1-6 1-15,-10-3 1 16,2-3-2-16,0-10-4 16,-6-5-4-16,-3-5-1 0,-3-2-1 15,-5 4 0 1,-3-2 1-16,-1-5 2 0,-1-3 0 15,-8-9 2 1,10 1-1-16,2 0-2 0,-3-2-1 16,-2-6-3-16,-1-3 0 0,1 2 0 15,-2 2 1 1,-11 5-1-16,-4-3 0 0,0-1 2 16,6 3-1-16,-7 3 3 15,-7 4 2-15,-16-2 2 16,-8-1 1-16,3 2-1 15,9 4-4-15,6 7-4 16,-2 4-1-16,-3 0-3 16,-8-2 1-16,0 5-2 15,3 1 0-15,12 12-1 16,1 3 0-16,3 5 0 16,1 2 1-16,-9-3-1 15,7 3 2-15,6-2-1 16,3 1 4-16,-2 2 7 0,-4 0 2 15,-6 4 1 1,-1 3-4-16,9 7-6 16,-4 3-1-16,-6 8 2 0,-7 4 1 15,-21 5 0-15,-7 3 0 16,-8 1-1 0,-4 2 1-16,0 0-1 15,-1 0 0-15,0-2 0 0,2 1-1 16,-2-1-1-16,0 0 0 0,-3-1 0 15,0 0 1-15,-9-1-49 16,-4-3-46-16,-10-2-181 16,-8-1-181-16,-3 1 251 15</inkml:trace>
  <inkml:trace contextRef="#ctx0" brushRef="#br0" timeOffset="46763.06">20465 1596 414 0,'0'-5'75'0,"0"2"72"0,-3 2 12 0,-1 2-30 15,-3 3-17-15,-2 1-31 32,0 0-17-32,1 4-15 15,0 1-6-15,5-2-17 16,3 2-9-16,5-1-2 15,4-1 4-15,9 5 13 16,6-1 3-16,9 3 3 16,7 2-2-16,8 3-2 15,2 1 0-15,-3 1-8 16,-6-3-5-16,-13-2-8 0,-6 0 1 16,-14 1 0-16,-3 1 1 15,-10 1-1-15,-7 2-2 16,-9 2-3-16,-10 3-1 15,-10 4-2-15,-9-1-1 16,-4 8-2-16,-6 0-31 0,1 2-136 16,1 7-262-16,-25 6 240 15</inkml:trace>
  <inkml:trace contextRef="#ctx0" brushRef="#br0" timeOffset="156757.01">21238 6812 691 0,'1'1'163'0,"-2"3"146"16,-2 1-31-16,-1 0-91 16,-2-1-39-16,2-2-51 15,-1-2-9 1,2 0-12-16,1 0-4 0,0 6-8 16,3 4-11-16,0 12-21 15,-1 7-10-15,0 14-7 16,-4 3-6-16,0 4-3 15,0 0-2-15,2-5-52 16,0-5-33-16,2-8-109 16,2-6-112-16,1-11 172 0</inkml:trace>
  <inkml:trace contextRef="#ctx0" brushRef="#br0" timeOffset="157195.24">21458 6706 724 0,'8'-1'130'0,"-2"3"102"16,-2 5-14-16,-3 6-74 15,-1 3-33-15,0 5-48 16,-1 6-14-16,-6 11-21 15,-2 5-10-15,-7 11-11 16,-2 0-3-16,3-1-3 16,6-8 0-16,9-12 0 15,2-9 1-15,7-14 2 16,6-5 1-16,3-12 1 16,5-5 2-16,4-10-2 0,1-5 0 15,-3-3 6-15,-3 3 8 16,-6 7 6-16,-2 9 1 15,-5 16 7 1,-6 12-3-16,-1 17 1 0,-5 4 0 0,0 8-14 16,-1 0-6-16,4-6-7 31,5-4-3-31,2-12-14 0,2-6-40 16,2-11-191-16,-1-4 156 0</inkml:trace>
  <inkml:trace contextRef="#ctx0" brushRef="#br0" timeOffset="157642.68">21905 6578 1380 0,'17'6'116'0,"-8"9"65"15,-2 9-6-15,-10 15-32 31,-2 6-38-31,-4 9-46 0,0 1-19 16,-1 0-27-16,2-3-2 0,4-6-7 16,2-4-2-16,3-11-1 15,3-3 0-15,-1-13-9 16,-2-7-1-16,2-9 2 16,-1-10 0-16,3-13 10 15,3-3 1-15,7-5 0 16,2 2-1-16,5 7-5 0,-1 4 0 15,0 11 5-15,-3 8 2 16,0 10 10-16,0 5 2 16,-4 5-4-1,3 1-2-15,-7 1-2 0,-3 0 0 16,-7-3 6 0,-5 1 2-16,-10-2 1 15,-9-1 0-15,-8-3-9 0,-2-4-3 0,-11-9-4 31,4-3 1-31,6-11-30 16,8-6-21-16,19-3-74 16,9-2-51-16,15-2-273 15,8-3 264-15</inkml:trace>
  <inkml:trace contextRef="#ctx0" brushRef="#br0" timeOffset="158067.46">22728 6893 1218 0,'-2'0'122'0,"2"4"-60"0,1 1 126 0,2 7-77 16,-2 2 16-16,-2 8-6 0,-2 4-38 15,3 5-44-15,1-2-20 16,8-4-25-16,3-2-39 16,2-3-190-16,0-4 152 15</inkml:trace>
  <inkml:trace contextRef="#ctx0" brushRef="#br0" timeOffset="158208.54">22738 6761 1227 0,'-1'-16'41'0,"1"-1"5"15,0 0-118-15,2 1-144 16,8 3 130-16</inkml:trace>
  <inkml:trace contextRef="#ctx0" brushRef="#br0" timeOffset="158507.57">22975 6826 1077 0,'9'44'102'0,"-2"3"22"0,-1-5-2 15,-4-4-10-15,1-9-54 16,1-7-11-16,-1-11-26 15,1-6-2 1,-2-9-2-16,0-7-2 0,-1-12-5 16,-1-6 6-1,0-5 23-15,0-2 10 16,0 0 16-16,-1 4-2 0,1 10-21 16,2 7-10-16,5 15-15 15,3 4-7-15,2 11-7 16,4 4-2-16,4 7-1 0,1 3-1 15,5 1-22 1,3-1-52-16,6-6-299 16,1-2 242-16</inkml:trace>
  <inkml:trace contextRef="#ctx0" brushRef="#br0" timeOffset="159208.79">23487 6860 1334 0,'-12'-9'122'0,"-5"0"33"16,-2 8-9-16,-1 3-40 0,-1 13-51 15,0 6-19-15,4 11-27 16,1 1-7-16,9-2-4 16,7-1-3-16,11-10 1 15,5-5 0-15,7-7 4 16,0-7 3-16,5-9 4 15,1-4 0-15,2-13 3 16,-2-7 2-16,-6-11 34 16,-2-8 9-16,-10-9 10 15,-3-6-1-15,-8-9-28 16,-7-6-8-16,0 3-12 16,-1 6 3-16,1 18 3 15,2 17 2-15,-1 18 3 0,2 10-7 16,0 15-14-16,2 12-6 15,-1 18-5 1,2 11 2-16,3 15 1 0,3 5 0 16,3 7 2-16,2 1 0 15,4 2 0-15,2 1 1 16,8-8-2-16,8-7 1 16,1-19-1-16,3-8 1 0,-4-19 4 15,-6-7 0-15,1-15 2 16,-3-12-1-1,5-12 1-15,2-7 0 0,-2-9 0 16,-3-3 1 0,-10-6 0-16,-4 0-1 0,-8 7-5 15,-4 8-1-15,-8 20-6 16,-8 11-2-16,-12 22-1 16,-7 8 1-16,-2 17 3 15,2 11 1-15,10 8 3 16,8 1 0-16,12-5 0 15,9-9 1-15,13-15 4 0,12-4 2 16,16-14 11-16,8-7 5 16,22-11 9-1,3-6 1-15,4-9-7 16,-5-7-5-16,-10-3-11 0,-6-3-3 16,-7 0-6-16,-5 3-4 0,-20 1-62 15,-11 2-56-15,-23 4-238 16,-12 3 204-16</inkml:trace>
  <inkml:trace contextRef="#ctx0" brushRef="#br0" timeOffset="159406.84">24202 6750 1039 0,'16'13'192'0,"2"8"261"15,4 7-235-15,3 12-18 16,1 7-45-16,2 5-62 15,-1-4-28 1,-2-4-38-16,-2-8-10 0,-5-2-28 0,-1-4-44 16,-1-5-125-16,1 2-128 15,-12-5 163-15</inkml:trace>
  <inkml:trace contextRef="#ctx0" brushRef="#br0" timeOffset="175115.84">14855 7983 747 0,'0'2'107'15,"-1"0"99"1,1 2-37-16,-3 4-23 0,0 1-23 16,2 5-23-16,-1 2-14 0,1 7-29 15,-1 4-13-15,-5 8-27 16,-1 5-8-16,-1 3-6 15,1 5-1 1,1-4 0-16,3-2-1 16,2-10 1-16,0-6-1 15,5-8 0-15,2-1 0 0,10-9 3 16,5 0 1-16,16-4 9 16,12-2 3-16,16-2 3 15,4 0-1-15,9 0-9 16,-1 0-2-16,18 5-8 15,2 0 0-15,2 2 0 16,0 0-2-16,1-2 2 16,2-2 0-1,3-2 1-15,0 0 2 16,-7-1 3-16,5-1 3 0,-2 1 6 16,-3-1 3-1,-14-1 3-15,-6 0-3 0,-6 1-1 16,2 1 0-16,-14 0-5 15,-3 1-4-15,-22 0-3 16,-7-2 1-16,-12-2 4 16,-5 0 6-16,-5-5 2 15,-3 0 2-15,-2-5-4 16,-2 0-4-16,2-4 5 16,-3-3 3-16,5-8 3 15,1-5 5-15,-1-11-6 16,4 0-5-16,0-8-5 15,-1 1-2-15,2-5-6 16,-1-3-1-16,0 0-1 0,0 0-2 16,1 8 6-16,-1 5-6 15,1 16-1-15,-4 5 2 16,-3 12 1-16,-2 5 7 16,-6 5 1-16,-2 1-1 15,-6 2-4-15,-1 2-2 16,-6 0 1-16,-6 0-1 0,-10 0-1 15,-6 0-1-15,-27-1 0 16,-7 0-1-16,-15 1-3 16,-15-1-2-16,-20-1-2 15,-3 2 0-15,-26 1-25 16,-4 4-15-16,11 5-19 16,-12 4-11-16,16 8 4 15,16 0 16-15,10 1 12 16,22 1-6-16,28-8-50 15,11-3-33-15,31-2-134 16,8-5 139-16</inkml:trace>
  <inkml:trace contextRef="#ctx0" brushRef="#br0" timeOffset="175786.35">15529 8751 681 0,'6'-5'133'0,"2"-1"122"0,-1-1-3 0,-2-2-58 31,2-2-26-31,-8 0-44 16,0 0-18-16,-9 1-23 15,-5 1-14-15,-10 2-22 16,-9 3-15-16,-8 6-21 16,-2 5-5-16,7 7-6 15,11 3-3-15,14 3-3 16,8 0-1-16,13 2 2 15,6-3 1-15,12 0 4 16,5 0 2-16,8-5 0 16,1 0 0-16,-14 0 1 15,-4 0-1-15,-17 1 3 0,-3 3 0 16,-10-2 2-16,-9 0 2 16,-9-4 1-16,-7-4 1 15,-1-9-1-15,6-7 0 16,11-10 6-16,5-8 2 15,14-10-1-15,9 1-4 0,15-3-12 16,3 5-1-16,-1 7-5 16,-1 2 2-16,-5 5-22 15,2 4-50-15,-2 2-165 16,1 1-168-16,3 1 211 16</inkml:trace>
  <inkml:trace contextRef="#ctx0" brushRef="#br0" timeOffset="176195.56">15832 8560 1185 0,'1'-6'141'0,"-4"3"111"16,-5 0-28-16,-7 3-65 0,0 5-33 15,-1 9-55 1,1 8-25-16,3 17-34 0,2 5-4 16,5 10-8-16,3-1 0 15,5-2-2-15,3-6-1 16,3-10 2-16,1-5 1 15,-1-13 3 1,-2-3 0-16,-3-10 6 0,-3-5 1 16,-2-8 2-16,1-3 0 0,0-8-6 15,0-1-2-15,11 1-3 16,3 3-1-16,3 9-1 16,2 6 0-16,-2 9 1 15,0 2 0-15,-2 8 1 16,-2 3 0-16,-5-2 1 15,-3 1 1-15,-5-4 3 16,-5-2 2-16,-11-4 2 0,-7-4 0 16,-6-5-5-1,-1-4-7-15,2-7-44 0,4-1-27 16,5-6-75 0,4-2-53-16,6-1-138 0,5 0-152 15,12-3 274 1</inkml:trace>
  <inkml:trace contextRef="#ctx0" brushRef="#br0" timeOffset="176449.59">16319 8687 1130 0,'13'5'110'0,"-2"6"75"0,-3 8-10 0,-6 12-82 16,0 7-23-16,-2 6-46 16,-2 0-15-16,1-5-9 15,-2-5-7 1,4-6-46-16,2-2-29 16,1-7-98-16,0-3-78 15,-4-7 145-15</inkml:trace>
  <inkml:trace contextRef="#ctx0" brushRef="#br0" timeOffset="176648.48">16334 8992 470 0,'-15'-40'172'0,"-3"-4"122"16,10-14-23-16,-4-1-28 0,14 4-54 15,5 5-22-15,15 19-43 16,-1 6-19-16,4 11-41 16,5 7-18-16,-13 7-23 15,9 5-7-15,-6 7-8 16,-1 1-4-16,-2 4 2 15,-8 2 0-15,-6 3-2 16,-1 2-11-16,-7 0-38 16,-4-1-35-16,-8-4-105 15,1-1-89-15,1-3 148 16</inkml:trace>
  <inkml:trace contextRef="#ctx0" brushRef="#br0" timeOffset="176902.42">16821 8635 914 0,'4'3'145'16,"-4"2"136"-16,0 2-36 0,-9 4-55 16,-8 3-37-16,-14 7-66 15,-3 5-22-15,-3 6-37 16,5 5-16-16,12 3-15 15,10-1-4-15,11-2-7 16,10-7-2-16,19-7-14 16,3-5-26-16,11-9-90 15,2-2-117-15,-2-3 144 16</inkml:trace>
  <inkml:trace contextRef="#ctx0" brushRef="#br0" timeOffset="195024.9">17462 7702 465 0,'0'-1'70'0,"-4"-1"65"16,-1 2-40-16,-1-1 5 16,0 0 2-16,0-2 29 15,3-1 1-15,-1-1-9 16,2-1-10-16,2 1-35 15,0 1-15-15,0 3-20 32,0 1 3-32,0 0 20 0,1 6 0 0,-1 6 2 15,0 4-10 1,0 8-27-16,0 4-7 0,-1 10-15 16,-1 6-2-16,-3 13-4 15,1 5-2-15,-4 6-1 16,1 0-1-16,0-3-1 15,2-7 1 1,5-7-5-16,3-6 0 16,5-11 1-16,0-8 0 15,1-6 6-15,-2-7 0 16,2-4 1-16,-1 1 0 16,1-8-1-16,0 0 0 0,1-1 1 15,-1-4-1-15,-1 1-1 16,1-2 0-16,3 2 0 15,5 4 0-15,8 3 2 16,-4 0-1-16,1 0-1 16,0-3 0-16,6-3 0 15,-3-2 0-15,10-1 0 16,0-1 0-16,-4-1 0 16,7 5-1-16,2 1 1 15,3 3 0-15,17 10 0 16,4-1 0-16,3 4-1 15,1 1 0-15,-7-3 1 16,4-2-1-16,15-5 1 0,6-6 3 16,2-8 9-16,1-3 2 15,-6-5 12-15,1 0 2 16,1 2 0-16,-8-1 8 16,-17 2-4-16,-12 3-8 15,-19 1 0-15,-2 3-13 16,-9 3-7-16,-3 0 4 15,-7 2-5-15,-5 2 4 0,-3-1 0 16,0 0 3-16,0 0-2 16,-2-7 0-16,-1 0-4 15,-1-5-4-15,-3-9 1 16,-1-3-1-16,-3-17 3 16,-1-5 0-16,0-15-3 15,0-5 0-15,6-9-2 16,-1-5 4-16,7 1-3 15,0 3 1-15,0 14-2 16,2 13-5-16,-2 16 5 0,0 6-1 16,-2 10 0-16,1 5 2 15,-3 1-1-15,1 2 1 16,2 0 1-16,-3 1-1 16,2 1 0-16,1 1 0 15,-3 3-1-15,4 2 0 16,-1-1 1-16,0 1-2 0,-8-1 2 15,2 2 1 1,-4 1 0 0,-3 1 2-16,-10-1 0 0,-8 0 0 0,-19 1 0 15,-7-2-1-15,-10 2-1 16,-2 0-2-16,-13 0-2 16,-15 1-2-1,-16 2-9-15,-12 2-2 0,-19 6-16 16,2 7-15-16,-3 9-12 15,-11 4 4-15,26 4-18 16,14 0-12-16,25-9-43 0,27-4-16 16,28-11-17-1,9-8-60-15,28-7 148 0</inkml:trace>
  <inkml:trace contextRef="#ctx0" brushRef="#br0" timeOffset="195689.94">18152 8491 472 0,'-4'2'137'15,"-3"2"113"-15,-2 3-46 16,-2 3-18-16,-7 4-28 15,-3 1-16-15,-8 5-35 16,-5 3-15-16,-6 9-43 16,0 6-17-16,3 9-24 15,6 7-7-15,12 5-3 16,5-4-2-16,13-10-1 16,8-9 0-16,9-15 0 15,8-6 2-15,9-11 8 0,2-4 12 16,4-7 28-16,-5-3 11 15,-8-1 16-15,-9-2 1 16,-17-1-9 0,-6 1-9-16,-18-2-20 0,-5 1-12 15,-6 4-20-15,-1 3-6 16,8 7-22-16,2 4-26 16,10 2-95-16,8-1-82 0,10-2 119 15</inkml:trace>
  <inkml:trace contextRef="#ctx0" brushRef="#br0" timeOffset="196165.15">18381 8574 1038 0,'3'-14'137'16,"0"4"54"-16,-6 10-35 15,-4 6-34-15,-4 14-62 16,-2 7-13-16,-1 16-19 0,-1 9-7 16,3 7-11-16,1 1-6 15,6-7-4-15,0-5-3 16,5-14 1-16,0-9-1 16,2-9 1-16,1-6 1 0,0-10 3 15,-2-5 3 1,0-8 7-16,0-3 6 0,1-3 14 31,3-2 7-31,4-1 6 16,2 0-2-16,1 5-14 0,2 6-6 0,4 6-13 15,3 6-2-15,1 5-4 16,3 3-2-16,-3 3 0 16,2-2 0-1,-7 2 5-15,-4-1 0 0,-11 1 5 16,-8 1 1-1,-16 1-1-15,-9 0-2 16,-9 2-4-16,-2 0-3 0,3 0-17 16,5-2-15-16,8-6-32 15,6-5-29-15,10-6-89 16,5-7-114-16,8-6 166 16</inkml:trace>
  <inkml:trace contextRef="#ctx0" brushRef="#br0" timeOffset="197306.79">19050 8631 201 0,'-1'3'63'0,"-3"1"58"0,-1-1-12 16,1 0 17-16,3-1 32 16,1-1 9-16,0-1 5 15,0-3-11-15,1-3-34 16,0-3-14-16,2-5-25 15,2 0-9-15,0-2-13 16,0 1-2-16,1 3-6 16,1 2-2-16,-4 3-4 15,2 1 0-15,-3 3-9 16,2 2-7-16,-1 5-13 16,-2 4-7-16,-1 10-8 15,-1 7-1-15,-4 16-4 16,-1 6-1-16,-2 12 3 15,2 1-5-15,0-3 3 0,0-7-6 16,6-14-5-16,1-10 6 16,3-12 1-16,1-6 6 15,2-11 2-15,-1-4-1 0,8-11-1 16,-1-5 0-16,2-7-5 31,1 1 0-31,-1 1 0 16,0 5 0-16,-4 9 1 0,0 5 0 0,-1 15-2 31,-1 8-2-31,-2 11 1 0,-1 4 1 0,5-1 1 16,0-2 0-1,6-10 0-15,4-6 1 0,4-8 1 32,1-3 1-32,1-7 6 0,-1-3 5 0,-6-13 20 15,-1 3 4-15,-3 0 14 16,-4 0 2-16,-6 14-13 15,1-2-4 1,-5 12-21-16,-1 10-7 0,2 11-8 0,-3 7 0 31,2 2-1-31,4-3 0 0,3-6-30 16,2-5-13-16,2-9-106 0,0-6-74 16,5-8 125-16</inkml:trace>
  <inkml:trace contextRef="#ctx0" brushRef="#br0" timeOffset="197466.83">19496 8568 1305 0,'-8'0'69'0,"2"-2"16"15,3 1-42-15,4-1-39 0,2-1-6 16,10 1-94-16,-1 1-136 15,11 4 138-15</inkml:trace>
  <inkml:trace contextRef="#ctx0" brushRef="#br0" timeOffset="197751.75">19800 8677 1374 0,'-20'0'105'0,"-6"2"42"16,-6 2-12-16,-4 4-70 15,5 3-21-15,6 6-23 16,5-1-7-16,13-1-5 16,7 0 5-16,13-2 9 15,7 2 4-15,8 4 12 16,9 0-1-16,-3 1-6 16,-5 2-5-16,-6-2-11 15,-13 0-2-15,-10 0 0 16,-6-2-1-16,-21-3-2 0,-3-2-2 15,-11-3-47-15,0-3-38 16,6-5-123-16,4-3-164 16,14-8 207-1</inkml:trace>
  <inkml:trace contextRef="#ctx0" brushRef="#br0" timeOffset="197946.95">19838 8512 814 0,'24'-1'159'16,"0"4"112"-16,-8 10-87 16,2 6-30-16,-5 12-57 15,-1 5-14-15,-3 10-41 16,-2 7-16-16,-3 0-18 16,-3 1 12-16,-3-6-109 15,-4-5-140-15,1-5 139 16</inkml:trace>
  <inkml:trace contextRef="#ctx0" brushRef="#br0" timeOffset="198805.61">19895 8741 1215 0,'6'0'96'16,"-2"0"52"-16,7-1-20 15,-2-2 11-15,8-2-25 16,6 1-13-16,4 2-31 16,5 2-10-16,-1 8-20 15,-1 3-12-15,-5 5-19 16,-3 4-3-16,-11 3-1 16,-5 0 0-16,-9 1 0 0,-5-1 0 15,-1-1-1 1,1-1-1-16,5-6-2 0,7-6-1 15,11-8 0-15,3-4 1 16,6-5 4-16,2-3 5 16,-2-7 18-1,-1 1 7-15,-6-5 11 0,-3 1 3 16,-10-2-6-16,-4-4-7 0,-13 7-13 16,1 3-10-16,-6 7-13 15,1 8-2-15,2 5-4 16,2 2-1-16,12 5-2 15,6 0 1 1,12 0 2 0,4-1 3-16,4-2 1 0,2 1 2 0,-7 0 0 31,1 1 1-31,-7 2 0 0,0 0 1 16,-5 1-1-16,-1-1 1 15,-6-3 1-15,-2-3 1 0,-2 0-1 16,-1-3-1-16,-4-3-2 15,6-1-2 1,2-4-4-16,5 0 0 0,6 5 2 0,3 0 3 31,7 3 1-31,-1 0 3 16,5 0-2-16,1-2 2 16,0-1-1-16,6-4 1 15,0-8 8-15,2 1 8 16,-9-6 17-16,-5 0 6 0,-6 3 2 15,-10-2-3-15,-2 2-12 16,0 2-5-16,-3 5-5 16,1 8-3-16,-1 11-2 15,-3 9 1-15,-6 10-5 16,-3 9-3-16,-6 6-4 16,-2 3-2-16,0 3-1 15,1 0 9-15,4 0-27 16,-1-1 0-16,1-6-6 15,1-2-19-15,-5-10 16 16,-2-2 0-16,-6-8 4 16,-3-8 10-16,5-12 13 0,0-6-1 15,10-20-8-15,4-10-12 16,7-17-53-16,2-8-39 16,5-2 13-16,4 5 25 15</inkml:trace>
  <inkml:trace contextRef="#ctx0" brushRef="#br0" timeOffset="205143.54">17753 7819 403 0,'1'-7'114'0,"0"0"135"0,-1 3-15 16,2 3-27-16,-1 1-19 16,-1 3-50-16,1 3-20 15,-2 3-38-15,2 4-21 0,-2 7-25 16,0 4-11-16,-2 7-13 15,-3 7-5-15,5 4-5 16,1-1-1-16,4-3-34 16,2-8-25-16,3-9-86 15,0-3-107-15,2-3 145 16</inkml:trace>
  <inkml:trace contextRef="#ctx0" brushRef="#br0" timeOffset="205457.31">17955 7871 551 0,'4'-7'85'0,"-3"2"90"0,0-1-13 16,-1 4-13-16,0 1-12 15,-1 0-18 1,1 2-19-16,0 4-19 0,1 7-9 16,0 9-28-16,-1 7-13 15,0 7-19-15,-1 2-5 0,-1-1-5 16,2 0-1-16,0-6-1 16,0-1 0-16,2-8-66 15,3-4-67-15,-2-7 75 16</inkml:trace>
  <inkml:trace contextRef="#ctx0" brushRef="#br0" timeOffset="205769.62">18197 7839 845 0,'2'-1'102'0,"0"0"46"15,0 4-23-15,1 3-5 16,-3 5-38-16,0 5-6 16,-4 8-26-1,0 4-9-15,1 8-16 0,1-1-10 0,1-1-11 16,1 0-3-16,0-7-3 15,1-2-2-15,4-5-42 16,-3-4-37-16,4-8-210 16,-3-2 172-16</inkml:trace>
  <inkml:trace contextRef="#ctx0" brushRef="#br0" timeOffset="206010.32">18378 7859 922 0,'2'7'88'0,"-2"5"49"0,-2 3 4 15,1 9-39-15,-1 0-24 16,2 6-34-16,0 2-19 15,0-3-17 1,-2 2-5-16,2-3-29 0,0-4-64 0,1-5 54 16</inkml:trace>
  <inkml:trace contextRef="#ctx0" brushRef="#br0" timeOffset="206373.04">18604 7906 620 0,'-1'6'91'0,"-1"4"107"15,-2 5-73-15,-1 6-1 0,0 7-31 16,2 4-41-16,0-2-17 15,6-5-23-15,2-6-5 16,6-11-3-16,5-3 3 16,3-8 13-16,0-5 12 15,1-5 22-15,-4-3 7 16,-7-1 11-16,-2-1-3 0,-10 0-5 16,-4-1-7-16,-5-4-22 15,-2-1-8-15,0 3-24 16,0 2-6-16,5 8-19 15,-2 6-39-15,5 4-151 16,0 1-189-16,7 4 215 16</inkml:trace>
  <inkml:trace contextRef="#ctx0" brushRef="#br0" timeOffset="206640.51">18868 7761 658 0,'14'-3'144'16,"-1"3"200"-16,-3 2-162 15,-4 11-1-15,-8 4-28 16,-7 15-50-16,-3 6-23 15,-2 6-48-15,4 3-16 16,2-1-16-16,4-3-14 0,13-3-121 16,-1-7-162-16,3-6 166 15</inkml:trace>
  <inkml:trace contextRef="#ctx0" brushRef="#br0" timeOffset="-192287.19">20810 7508 1046 0,'18'6'103'0,"6"-3"64"16,5 0-19-16,16-4-51 15,10-2-5-15,19-2 0 16,4-3-6-16,7-3-16 15,10 0-11-15,21-2-26 16,6 3-13-16,31-1-14 0,3-1 4 16,16 0 5-16,19 1 14 15,2 0 11-15,14 3-5 16,2 3-7-16,0 1-12 16,-10 1-14-16,-5 3-2 15,-26-1 0-15,-22 1 4 0,-26 0 19 16,-28 0 3-16,-34 1 5 15,-18 1-2-15,-38-4-15 16,-19 1-7-16,-28 0-7 16,-16 1-2-16,-8 2-1 15,-12 2 2-15,-23 2 1 16,-5 0-1-16,-23 2-3 16,-16 3-5-16,-3 0-15 15,-15-1 0-15,-10 1 2 16,7 0 5-16,-16-1 17 15,15 0 1-15,-5-4 1 16,3-1 0-16,23-4 0 16,-6 3-2-16,18-1-1 0,15-1-4 15,19 0-3 1,23-3 2-16,24-1 0 0,11-1 4 16,24 1 1-16,15 1-2 15,27-1 0-15,10 2 1 16,18-4 1-16,2-2 2 15,23-5 2 1,20-3 2-16,26-4 4 0,20-1 1 16,28 1 6-16,3 4 2 15,30 5 3-15,5 5 0 16,9 6-7-16,4 3-2 0,-2 4-5 16,-4-1-2-16,-6-4 2 15,-4-1 6-15,-12-2 6 16,-5-1 4-16,-41-3 3 15,-14-1-5-15,-45-2-6 16,-25 0-4-16,-45-1-16 16,-25 1-16-16,-50 1-16 15,-21 3-4-15,-45 1 5 16,-22 2 11-16,-33 3-12 16,-17 2-19-16,-22 7-44 15,-8 2-29-15,-28 9-28 16,-9 2 6-16,-3 7 51 0,-11 0 32 15,35-2 105-15,7 0 39 16,41-8 35 0,39-3 12-16,38-7-6 0,30-4-1 15,49-3-6-15,24-3-8 0,48-3-21 32,31-3-20-32,61-4-25 0,25-4-8 0,50-6-31 15,16-3-32 1,16-1-98-16,1-1-64 0,4 7 94 15</inkml:trace>
  <inkml:trace contextRef="#ctx0" brushRef="#br0" timeOffset="-146049.28">15205 618 453 0,'-5'-8'74'0,"1"-1"65"0,-3-3-65 16,2-4-12-16,-2 0 16 15,-2-3 43-15,-1-3 19 16,-7-1 1-16,-2 2-12 15,-6 3-34-15,-7 3-16 0,-16 7-28 16,-5 4-2-16,-15 10 12 16,-2 8 9-1,-10 9-18-15,-8 2-10 0,-13 6-29 32,-3 3-12-32,3 8 5 0,0 3 1 0,-1 9 2 15,-1 6 0-15,-2 8-3 16,2 5-3-16,-2 12-3 15,-1 4-1-15,9 11-2 16,10 2 0-16,16 4-1 16,6-1 0-16,15 1-4 15,2 4-2-15,26 1-1 16,13 2 1-16,19 3 2 16,11 0 2-16,23-4 2 0,4-5-1 15,15-3 0 1,4-7-1-16,18-12-1 15,17-6 0-15,16-20-1 16,11-7 0-16,19-18 2 16,-3-9 5-16,32-19 2 0,4-7 3 0,-2-18 5 15,8-5 2 1,-19-12 6-16,7-6 2 16,-10-12 4-16,-10-10-1 15,-2-15-2-15,-17-11 2 0,-25-13 0 16,-15-5 2-16,-41-15 1 15,-13-5 0 1,-30-14-5-16,-16-9-4 0,-29-1-11 16,-12-5-2-16,-28 1 0 31,-15 8 0-31,-23 13 4 0,-4 5 2 0,-32 25 5 31,-5 10-4-31,-31 25-41 0,-22 23-48 0,-33 36 39 16</inkml:trace>
  <inkml:trace contextRef="#ctx0" brushRef="#br0" timeOffset="-86903.11">19495 12223 1294 0,'3'-4'89'0,"2"-1"25"16,-4-1-31-16,-1 0-53 16,-8-2 7-16,-4 2 35 15,-3 0 19-15,-7 4 24 16,-3 2-3-16,-9 6-23 16,-9 6-12-16,-2 10-23 15,2 8-5-15,4 12-8 16,8 7-5-16,11 10-12 15,4 6-9-15,9 10-10 16,6 5-4-16,3 11-3 0,4 0-3 16,2-11-9-16,-2-9-6 15,-2-17-13-15,-3-7-11 16,-7-9-36-16,-5-5-24 16,-8-11-37-16,-3-6-7 15,-1-12 38-15,-3-7 31 16,1-15 64-16,-1-8 30 15,-3-12 28-15,5-3 6 0,3-3 12 16,9 1-1-16,16 5-7 16,7 2 2-16,14 5 10 15,1 3 5-15,4 1 8 16,5 2-3-16,3 2-24 16,9 4-14-16,0 6-21 15,6 8-8-15,-8 9-5 16,-5 8 0-16,-17 13 0 15,-9 6 2-15,-21 10 0 16,-8 3 0-16,-4 0-1 16,0-5-1-16,13-6-2 15,4-6-1-15,15-14-2 16,10-6 0-16,4-14 2 16,3-7 2-16,-1-13 2 0,0-4 0 15,-9-9 0-15,-5-5 1 16,-9-2-1-16,-6-1-1 15,-12 9-2-15,-2 7-2 16,-5 16-3-16,-2 7-3 16,7 9 1-16,4 1-2 15,15 3 0-15,9 0 1 16,15 2 0-16,5 2 3 16,2 4 2-16,5 3 1 0,5 4 0 15,-2 2 0-15,-1 4 1 16,-5-1 1-16,-16-4 2 15,-9 2 2-15,-17-6 1 16,-8-1 1-16,-8-5 1 16,-5-5 1-16,3-6-1 15,2-6 1-15,6-11 12 16,3-7 5-16,9-13 2 16,6-7-3-16,15-4-17 15,11 0-7-15,13 5-1 16,3 3-36-16,6 6-113 15,-2 0-127-15,5 3 137 16</inkml:trace>
  <inkml:trace contextRef="#ctx0" brushRef="#br0" timeOffset="-86096.32">19948 15181 1795 0,'-20'16'106'0,"-9"-4"20"16,-17-1-31-16,-26-3-72 15,-8 0-6-15,-10-4 12 16,0-1 5-16,-17-5 6 31,-4-5-3-31,-7-9-17 0,-5-6-8 0,-2-9-7 16,4-7-5-16,4-11 14 15,-1-8 14-15,16-15 12 16,5-6 8-16,19-10-12 16,18-6-10-16,25-9-10 15,9-3-7-15,12-2-2 16,5 0-4-16,10-3-3 16,6-1 0-16,9 0-5 0,5-3 0 15,11-1 1 1,4 3-1-16,19 4 0 15,9 7-2-15,8 14-16 16,0 8-18-16,-15 12-65 0,-10 10-45 16,-11 17-131-16,-6 9-183 15,-12 17 272-15</inkml:trace>
  <inkml:trace contextRef="#ctx0" brushRef="#br0" timeOffset="-85732.16">18518 12911 1699 0,'-22'24'93'16,"4"-1"31"-16,-3-2-65 15,7-6-38-15,0-2-14 16,5-8-5-16,7-3-1 0,5-4 5 15,5-3 2-15,7-2 3 16,2-2-2-16,6 1-5 16,-1-2-2-16,6 0-1 15,-2 2 4-15,2-3 18 16,0 0 8-16,-4 1 8 16,-4 0-2-16,0 6-16 15,-5 5-6-15,-3 10-5 16,-4 7-2-16,-8 13 0 15,-4 9-2-15,-1 13-4 16,-2 8 0-16,4 8-58 16,5 1-50-16,10 1-450 15,9 1 351-15</inkml:trace>
  <inkml:trace contextRef="#ctx0" brushRef="#br0" timeOffset="-85001.99">20290 14725 1265 0,'-9'6'166'0,"0"2"139"0,1 3-166 16,1 4-22-16,1 11-48 15,-1 8-7-15,6 17-12 16,1 11-7-16,5 11-14 16,1 0-8-16,5 1-16 15,3-5-4-15,-3-9-1 16,-2-5-2-16,-5-15 2 16,-1-6 1-1,-3-16 1-15,0-16-2 0,-4-1 6 16,-3-19 2-16,-1-13 4 15,-1-6 4 1,1-3-3-16,6 2 1 0,7 9 4 0,8 6 3 16,3 11 1-1,3 8 1-15,2 10-1 16,1 4-4-16,3 8-5 0,-2 1-3 16,0 1-2-16,-4 2-1 15,-11-1 3-15,-7-1-4 16,-15-2-24-16,-8 0-15 0,-5-3-48 15,-5-5-28 1,2-9-67-16,2-3-69 16,4-11 138-16</inkml:trace>
  <inkml:trace contextRef="#ctx0" brushRef="#br0" timeOffset="-84370.06">20579 15234 1332 0,'23'10'131'0,"-2"-1"83"0,-1-7-108 0,1-2-41 15,-5-10-21 1,0-3 8 0,-2-5 15-16,-2-4 7 15,-2 1-6-15,-4-1-11 16,-6 5-21-16,-2 3-7 15,-10 10-9-15,-2 3-3 0,-8 14-10 16,-2 8-5-16,-6 13-7 16,2 11-4-16,11 4-8 15,6 4-2-15,19-9 2 16,12-5 0-16,16-17 10 16,5-7 1-16,5-14 4 15,-1-7 4-15,1-14 12 16,5-6 12-16,5-11 25 15,1-1-1-15,-2-2 21 16,-11 4-3-16,-21 7-14 16,-10 4 3-16,-20 13-24 15,-4 6-7-15,-13 11-10 16,-3 8 1-16,-2 10-14 16,3 6-3-16,8 4-4 0,3 4-8 15,5 4-6-15,1 1-11 16,-1 0-36-16,-2 2-26 15,-2-2-38-15,-3 0-17 16,-2 4 4-16,-4-1 21 0,-5 2 49 16,2-1 29-1,-3-6 43-15,4-6 23 0,6-9 36 16,2-7 21-16,10-11 30 16,6-7 3-1,18-13 2-15,4-11-13 0,18-19-36 16,7-9-20-1,20-12-38-15,17-3-6 0,10-5-36 16,3-2-74-16,-5-1 66 16</inkml:trace>
  <inkml:trace contextRef="#ctx0" brushRef="#br0" timeOffset="-78621.12">20699 12381 456 0,'-1'2'109'0,"1"2"122"0,-2-3-39 16,2 1-61 0,0-1-21-16,1-1-30 0,1 3-9 15,-3-2 4-15,-1 3 3 16,-1 3-8-16,0 0-8 16,1 3-16-16,2 1-5 15,1 0 8-15,0 3 10 16,5-2 17-16,-2 1 6 0,5 0-5 15,0-4-4-15,4 2 0 16,0 0-10-16,5-1-11 16,-1 0-10-16,4 0-24 15,1-1-1-15,-3 3-6 16,1 0-1-16,-8 3 1 16,-4 3-1-16,-8 1-2 15,-3 1 1-15,-6 1-4 16,-7 1-1-16,-6 1-1 15,1-2-19-15,-9-2-45 16,4 0-35-16,-10-8-107 16,1-4-84-16,6-3 161 0</inkml:trace>
  <inkml:trace contextRef="#ctx0" brushRef="#br0" timeOffset="-78405.41">20721 12364 1841 0,'15'13'118'0,"-5"-2"38"15,4 0-63-15,-3-6-69 16,0-3-16-16,4-6-7 16,2-5-1-16,5-10-38 15,3-2-50-15,5-8-214 16,4 0 179-16</inkml:trace>
  <inkml:trace contextRef="#ctx0" brushRef="#br0" timeOffset="-78178.13">21213 12093 1487 0,'-12'26'163'0,"1"2"135"15,6 2-172-15,3 4-1 16,1 10-23-16,5 5 7 0,-1 5-21 16,0 3-18-1,3-1-37-15,-5-3-10 0,1 0-84 16,2-3-64-16,-4-5-172 16,0-4-197-16,1-3 275 15</inkml:trace>
  <inkml:trace contextRef="#ctx0" brushRef="#br0" timeOffset="-77872.1">21133 12472 958 0,'9'1'174'0,"5"-1"214"0,4 0-204 16,6-2-51-16,2-1-28 15,7-2-36-15,0-1-17 16,7 3-30-16,-3 3-8 16,-2 4-8-16,-4 6 0 15,-11 4 1-15,-7 6 0 16,-13 7 3-16,-3 2 2 16,-7 3 4-16,2 1 1 15,8-5-2-15,3-2-1 0,10-9-8 16,3-7-1-16,2-10-11 31,5-9-48-31,-1-12-497 0,-3-6 384 0</inkml:trace>
  <inkml:trace contextRef="#ctx0" brushRef="#br0" timeOffset="-77719.36">21479 12279 1900 0,'-2'9'110'0,"4"-2"85"16,7-5-206-16,0-3-65 15,1-9-187-15,-3-2-144 16,7-5 215-16</inkml:trace>
  <inkml:trace contextRef="#ctx0" brushRef="#br0" timeOffset="-76890.52">21740 12445 1633 0,'-3'33'116'0,"-1"-2"78"16,0 0-130-16,-1-6-64 16,-2-2-19-16,2-4-2 15,1-3 3-15,3-7 44 16,-1-2 28-16,2-8 29 15,2-4 6-15,1-8-17 16,3-4-22-16,2-5-29 16,2-1-8-16,5 0-8 0,0 2-2 15,2 8 6-15,1 6 0 16,0 10 0-16,1 4 0 16,0 9-9-16,0 5 0 15,4 2-2-15,-3 1 2 16,2-1-1-16,0 0 0 15,-4-8 3-15,-1-4 0 16,-1-11 3-16,-3-5 1 0,0-11-1 16,2-4 1-16,-5-4-2 15,1 0-1-15,1 5-1 16,-2 1 0-16,-3 7-1 16,0 5-1-16,-4 10-2 15,3 6 0-15,-1 6 1 16,5 2 1-16,0-2 0 15,5-4 2-15,4-6 0 16,4-5 2-16,6-6 0 16,4-6 2-16,4-5 1 15,-3-3 2-15,-8-1 11 16,-2 0 8-16,-13 4 5 16,-5 3-2-16,-8 10-10 15,-5 3-9-15,-7 15-10 0,-3 4-1 16,4 7-2-1,5 0 0-15,14-3-2 0,7-3 1 16,12-7 1-16,3-3 1 16,2-7 0-16,2-4 2 15,-4-6 1-15,-3-4 1 16,-2-4 1-16,-1-3 1 16,-4-1-1-16,-3 2 0 0,-4 3-3 15,0 2-2-15,0 10-1 16,1 3-2-16,3 9 0 15,-1 4 0-15,-2 6 2 16,3 2 0-16,3 5-2 16,6 1 2-16,0-2 2 15,-1-1 2-15,-10-8 4 16,-12-2 2 0,-17-6 1-16,-14-3-2 0,-17-4-8 15,-5 0-11 1,-1-4-34-16,-3-3-25 0,6-8-109 15,-3-4-85-15,-8-11 143 16</inkml:trace>
  <inkml:trace contextRef="#ctx0" brushRef="#br0" timeOffset="-73137.01">18255 16443 932 0,'-4'1'116'16,"2"0"93"-16,1-1-113 16,1-3-35-16,0-2-36 15,0 0 1-15,-1 0 23 16,0 3 12-16,-4 5 20 0,1 4-5 16,-3 9-25-16,-1 5-12 15,0 11-16-15,-3 6-2 16,-1 6 2-1,-2 1 7-15,1-1 0 0,2-4-2 16,3-4-8-16,3-7-10 16,5-10-8-16,1-2-2 15,6-10-4-15,6-5-1 0,7-3 0 16,2-3 6-16,6-1-1 16,5 1 0-16,13 1 3 15,10 0-3-15,15 2 3 16,2-2 4-16,1 1 5 31,-4-1 2-31,7-1 21 16,7 0 4-16,5 2-2 0,-4 0-1 15,2 3-26-15,-3 2-6 0,11 1-8 16,3 3-3 0,-8 3 4-16,-4 3 0 0,-12 4 2 15,4 1 2-15,-4 2 3 0,-4-1 1 16,-18-2-1-16,-5 0 0 15,-18-7 0-15,-2-3-1 16,-9-6 2-16,-7-4 0 0,-6-6 4 31,-5-4 0-31,-3-9 1 16,-2-5 1-16,-3-15-5 16,-1-7 0-16,4-8-4 15,2-3-1-15,4 0-1 16,2 4 0-16,3 0 0 15,1 4 0-15,0 6 0 16,-4 5 1-16,-2 10 4 16,-3 7 9-16,-4 10 20 15,-5 4 9-15,-1 8 6 16,-4 2-6-16,-2 7-18 16,-2 4-8-16,-5 1-8 15,-6 3 0-15,-9-1 1 16,-7 1 3-16,-4-4 3 15,-3-3 1-15,-1-3-2 0,-1-1-2 16,-6-1-5-16,-7 0-4 16,-22 1-9-16,-10-2-8 15,-8-1-10-15,-13 1-2 16,-6 1 4-16,6 5 7 0,-13 6 10 16,11 3 4-16,17-1 0 15,5-3-1-15,31-6-54 16,13-4-41-16,13-4-112 15,4-2-117-15,9 2 184 16</inkml:trace>
  <inkml:trace contextRef="#ctx0" brushRef="#br0" timeOffset="-72529.61">18589 17206 1688 0,'-2'22'88'0,"2"-1"31"15,5 0-77 1,0 1-42-16,3-2-35 0,-4 1-47 16,-1 2-5-16,-5 1 13 15,-3 2 26-15,-3 0 49 16,2-2 13-16,-1-5 16 15,1-4 2-15,5-9 5 0,-1-6-7 16,3-12-3-16,0-9 1 16,0-14-1-16,0-6 2 15,0-9-4 1,0-3 2-16,3 2 0 16,3 1 0-16,1 9-7 0,3 6-7 15,5 11 0-15,0 6 3 16,1 10 9-1,1 3 6-15,-3 5 11 0,-1 4 5 16,-6 5 3 0,-7 2 3-16,-8 5-12 0,-4 2-8 0,-7 2-15 15,-1-1-10-15,2-1-40 32,3-4-40-32,1-3-69 0,4-3-41 15,6-3-95-15,4 0-47 16,11-1-125-16,5-2 221 0</inkml:trace>
  <inkml:trace contextRef="#ctx0" brushRef="#br0" timeOffset="-72313.93">18973 17166 396 0,'30'-1'174'0,"-5"1"187"0,-9 2-24 16,-11 4-66-16,-4 2-39 31,-7 1-65-31,-4 0-29 0,-9-1-55 0,-1 1-24 16,-4-2-34-16,-2 3-10 15,-2 2-13-15,0 1-2 16,6 9-8-16,12 3-2 16,17 4-6-16,13 0-1 15,19-4-17-15,7-6-15 16,12-12-75-16,8-9-99 0,22-19 128 31</inkml:trace>
  <inkml:trace contextRef="#ctx0" brushRef="#br0" timeOffset="-70916.18">20142 16359 1128 0,'3'-3'69'15,"2"-4"33"-15,3-6-67 0,3-4-41 16,-2-1-6-16,0 2 8 16,-2 4 18-16,-2 6 70 15,1 3 23-15,4 3 25 16,4 2-9-16,8 1-50 15,1-1-23-15,10-2-29 16,2-3-8-16,15-2 1 16,10-3 9-16,25-2 20 15,5-1 7-15,8-1 7 16,5-1 0-16,8 2-5 16,5-1-7-16,4 3-7 15,3 1 1-15,-6 1-16 16,3 0 8-16,-5 1 5 15,3-2-3-15,-6 1 14 16,-4-1-5-16,-8 0-5 16,-9-1-5-16,-9 0-12 0,-1 1-3 15,-15 1-10 1,-10 2-2-16,-22 3 0 16,-8 1 0-16,-7 2 2 0,1 1 0 15,-3-1 1-15,0 0 0 0,-2-1-3 16,1-1-1-1,-4 1-1-15,3 0-1 16,-5 0 2 0,-3 0 4-16,-7 5 5 15,-1 3 0-15,-6 8-4 0,-2 5-6 0,-2 16-8 16,2 9-8-16,-1 22-4 16,0 7-5-1,-1 9-9 1,-2-1 5-16,0-4 6 15,0-5 10-15,5-11 13 16,1-5 2-16,3-14 0 0,1-10-1 16,0-13-2-16,0-7-1 15,-2-8 2-15,-1 0 3 16,-7-6 9-16,-3 0 3 16,-21-3-1-16,-9-3-3 15,-20 0-8-15,-12 1-3 16,-3 1-7-16,-4 2-2 15,-16 2-2-15,-5 0 2 0,-3 6 4 16,-2 2 1-16,9-1 2 16,-2 2 2-16,3-2-4 15,6-1-5-15,7-1-20 16,0-3-12-16,1-1-12 16,4 1 1-16,15 1 8 15,9 2 4-15,11 0-1 16,-1 1 3-16,8 4 11 15,-2 0 12-15,7 0 18 16,7 1 2-16,6-6-2 16,5 1-5-16,3-3-3 0,0 0-2 15,1-2-2 1,0 0-1-16,-1-1 1 16,3 0 2-16,1-2 3 0,1-1 4 15,-2-2 5-15,2-1 1 16,0-4 2-16,0-3 2 15,-3-5-3-15,3-3 2 16,-7-7-2-16,1-5-1 16,-8-6-2-16,2-5-1 15,4-5-4-15,1-4 0 0,15 1-3 16,-2-2-2-16,23-5-3 16,3-3-4-16,16-9-26 15,3 0-37-15,0 3-102 16,0 4-94-16,-7 17 141 15</inkml:trace>
  <inkml:trace contextRef="#ctx0" brushRef="#br0" timeOffset="-70290.22">20661 16411 1007 0,'3'1'142'0,"-3"0"123"16,3-1-115-16,-2-1-83 31,-2-4-28-31,1 1-25 0,0-2-4 0,0 3 24 15,5 3 15-15,-3 4 16 32,4 6-1-32,-2 9-28 15,2 6-17-15,0 10-19 16,-4 3-2-16,0 8-2 16,-1 2-2-16,0 0-8 15,1-4-11-15,-1-9-57 16,1-8-52-16,3-14 73 15</inkml:trace>
  <inkml:trace contextRef="#ctx0" brushRef="#br0" timeOffset="-70042.84">20879 16400 1593 0,'-2'15'135'16,"-1"3"114"-16,3-4-179 16,0 0-27-16,0-2-33 15,1 2-3-15,1 6-4 16,0 4 0-16,1 7-2 16,0 2 0-16,0 4-5 15,0-2-11-15,1-5-78 16,2-3-73-16,3-11 89 15</inkml:trace>
  <inkml:trace contextRef="#ctx0" brushRef="#br0" timeOffset="-69687.48">21219 16425 181 0,'5'-14'2'0,"2"-2"24"0,-2 0-27 16,-1 2 63-16,-4 5 182 15,-1 5 87-15,0 5 64 16,-3 4-38-16,1 5-129 15,3 1-66-15,0 5-99 16,0 2-29-16,8 11-34 0,-2 3-7 16,0 8-8-1,2 6-7-15,-3-1-23 0,-1 2-19 16,0-6-68-16,-1-1-74 16,2-7 115-16</inkml:trace>
  <inkml:trace contextRef="#ctx0" brushRef="#br0" timeOffset="-67339.66">21657 16481 673 0,'-13'-7'63'0,"3"-4"-50"0,2-4-23 16</inkml:trace>
  <inkml:trace contextRef="#ctx0" brushRef="#br0" timeOffset="-66897.52">21650 16290 433 0,'2'-4'83'0,"0"0"76"16,-4 2-64-1,-5 2-63-15,-1 1-11 0,-3 2-1 16,2 1 13-16,1-2 19 16,1 0 5-16,8-3-4 15,5-3-6-15,2-4-5 16,2-1 4-16,1 0 16 16,0 2 9-16,-2 2 24 15,-1 3 12-15,-2 1 14 0,0 1-2 16,0 2-19-16,-2 1-13 15,1 2-30-15,1 1-11 16,-1 4-20-16,-1 3-8 16,-4 12-10-16,0 5-3 15,-5 12-5 1,1 4 0-16,-5 2-15 0,1-1-1 0,1-6 0 16,2-6-2-1,6-8-36-15,3-6-57 0,4-9-246 16,0-3 207-16</inkml:trace>
  <inkml:trace contextRef="#ctx0" brushRef="#br0" timeOffset="-66328.19">22045 16371 1220 0,'-6'4'135'0,"-2"-1"96"0,0-2-127 15,4 0-37-15,-2-2-47 16,2-1-6-16,-1 1-6 16,0 1 8-16,2 4 15 15,-2 4 4-15,2 4-3 16,3 4-7-16,4 4-16 15,7 1-6-15,5 1-4 32,1-1-1-32,5-2 0 0,3 0 0 0,3-6 2 15,1-1 2 1,2-7 16-16,1-3 10 16,-2-7 19-16,-5-4 7 15,-4-7 11-15,-6-3 0 16,-9-7-9-16,-6-1-5 0,-14-2-14 15,-6 0-5 1,-13 4-9-16,-5 3-5 0,-6 7-22 16,3 5-16-16,0 15-55 15,-1 9-48-15,-6 14-263 16,2 12 232-16</inkml:trace>
  <inkml:trace contextRef="#ctx0" brushRef="#br0" timeOffset="-62580.66">18318 17734 879 0,'-21'-2'77'16,"-1"-2"51"-16,10-8-82 0,3 0-25 16,1 0-20-16,0-1 0 15,0 5 1-15,-3 3 24 16,-1 7 60-16,-1 8 26 16,-5 7 42-16,3-1-10 15,5 2-43-15,3-1-26 16,10-2-40-16,-2 2-15 15,7 4-17-15,0 0-2 0,-3 5-1 16,0 4-1-16,-5 2 0 16,-5 4-1-16,-4 4-1 15,0 0 0-15,1-1 0 16,5-10 0-16,3-11-1 16,5-8 0-16,10-12-2 15,5-5 1-15,7-8 2 16,5-4 0-16,16-5 1 15,9 0-1-15,19 1 0 16,6 5-1-16,1 7 0 16,1 5-3-16,12 8 2 15,5 2 1-15,3 4 5 0,2-1 12 16,-6-2 29-16,1 0 2 16,-5-4 5-16,-10 0-2 15,-19 1-34-15,-11 0-1 0,-10 2-4 16,-6 2-5-16,-16 0 8 15,-6 1 1 1,-10-3-1-16,-8-3-1 0,1-1-6 16,4-1-3-16,1-4-4 15,1-1-1-15,7-6 2 16,1-2 1 0,-2-4 11-16,1-3 12 0,-3-5 23 15,-3 0 7-15,-2-6 1 16,-2-3-9-16,-1-3-22 15,-3-1-7-15,0-3-9 16,-1 2-2-16,-3 5-1 16,2 4 0-16,0 11 2 15,-5 3 0-15,-2 5 2 16,0 3 1-16,-2 5 10 0,0 1 4 16,-4 3 2-16,-1 2 1 15,-4 2-6 1,-4 1-3-16,-1 1-5 0,-3 0-1 15,-8 1-4-15,0-2-2 16,-6-1 0-16,-6 0-2 0,-18-1-2 31,-8 1 0-31,-19-1-18 0,0 0-7 0,-5 1-2 16,-7-3 0-16,1 0 18 16,1-1 6-1,10-1 3-15,5-3-1 0,6-4-2 16,2-1-1-1,17-3-3-15,15-2-5 0,24 0-22 16,11-2-31-16,16 0-72 16,8 0-39-16,18 1-94 15,7 3-64 1,30 9 193-16</inkml:trace>
  <inkml:trace contextRef="#ctx0" brushRef="#br0" timeOffset="-61449.96">20278 17481 1343 0,'-6'0'125'16,"2"1"83"-16,4 1-83 15,0 1-62-15,0 2-31 16,1 6-28-16,1 5-4 16,3 13-5-16,-2 8-8 0,3 11-33 15,-2 6-26-15,0-1-13 16,1-1 8-16,0-9 38 16,-1-9 31-16,3-13 28 15,1-7 2-15,6-12 0 16,4-4-2-16,8-8-12 15,6-2-1-15,13-2-3 16,8 0-1-16,19 3-2 16,0 4-1-16,7 7 0 15,2 5-3-15,11 8-26 16,7 2-2-16,3 2 2 16,-1-2 18-16,-4-4 73 0,2 0 4 15,4-4 22-15,0-3-13 16,-2-1-45-16,3-3 0 15,-3-3-22-15,-1-1-5 16,-4-1-1 0,-7-3-1-16,-2 1 3 15,-1 1-1-15,-17-2 3 16,-10 2 1-16,-20 1 2 16,-5 2 1-16,-13 3 0 15,-5 0 0-15,-7 2-3 0,-3 0-1 0,-4 2 1 16,-1-3 3-16,-1-1 37 15,0 0 15-15,-3-6 5 16,-1-5-3 0,2-9-35-16,0-4-17 0,2-4-5 15,0-7 2-15,0-11 7 16,0-5 2-16,-2-13-1 16,1 3-2-16,-1 4-6 15,1 7-4 1,0 13-2-16,-2 4 0 15,-1 10 2-15,-2 6 1 16,-4 7 9-16,-4 4 8 0,-2 6 16 0,-1 1 5 16,-4 2 2-1,1 1-5-15,-8-1-17 0,-5-2-7 16,-9-3-10-16,-6-1-3 0,-5-4 0 16,-5 2 0-16,4-1 1 15,-4 1 0 1,-6-1-5-1,-8 2 0-15,-14 2-4 16,1-1-1-16,-2 5-2 16,7 1-2-16,-10 3-6 15,-5 1-4-15,-5 2-6 16,0-1-4-16,-3-3 4 16,1 3 5-16,1-2 12 15,4-2 6-15,14 1-1 16,2-3-2-16,4-1-5 15,2 0-4-15,12 0-3 0,10-1 0 16,14 1 3 0,4 0 1-16,8 4 2 0,1 1-2 15,0 6-18-15,1 3-29 16,5 1-80-16,1 3-62 16,12 1 102-16</inkml:trace>
  <inkml:trace contextRef="#ctx0" brushRef="#br0" timeOffset="-60745.49">20692 17464 958 0,'-11'4'137'0,"2"-1"115"15,3-2-133-15,5-2-91 16,-1-3-25-16,3-1-9 16,1 0 1-1,0 2 35-15,3 2 29 0,-1 5 30 16,3 4 4-16,2 9-30 16,-2 6-26-16,6 12-33 15,-5 5-4-15,0 7-35 16,0 0-16-16,-7-5-37 15,-1-6-20 1,-1-11-43-16,0-8-68 16,3-13 129-16</inkml:trace>
  <inkml:trace contextRef="#ctx0" brushRef="#br0" timeOffset="-60510.04">20875 17512 1326 0,'0'4'142'0,"2"0"156"0,2 0-230 15,1-1-26-15,2 2-27 16,-2 3 8-16,0 7 24 16,-1 7 9-16,-1 9-2 15,-1 2-12-15,1 5-30 16,1-2-9-16,3-8-61 15,2 0-48-15,5-12-191 16,-1-7 163-16</inkml:trace>
  <inkml:trace contextRef="#ctx0" brushRef="#br0" timeOffset="-60260.76">21173 17558 2004 0,'1'2'87'15,"3"-1"5"-15,2-1-49 0,2 0-77 16,-2 1-21-16,2 14-19 16,-4 8-3-16,1 15 38 15,-2 6 18-15,1 0 20 16,5-2-4-16,2-14-84 15,3-4-88-15,9-14 97 16</inkml:trace>
  <inkml:trace contextRef="#ctx0" brushRef="#br0" timeOffset="-59880.78">21560 17564 1758 0,'3'0'86'15,"-2"0"16"-15,3-2-51 16,-4 0-44-16,0 1-6 16,-1 6-5-16,-4 7 0 15,2 12 4-15,-2 5 1 0,10 7 6 16,4-2 3-16,11-6-1 15,7-7 0 1,5-15-2-16,4-7-3 16,0-17 0-16,2-4 1 15,-5-12 3-15,0-2 6 0,-17-1 15 16,-8 0 12 0,-24 7 7-16,-8 5 10 0,-14 9-12 15,-4 6-15-15,-2 11-21 16,3 9-27-16,2 11-54 15,12 5-29-15,10 6-99 16,9-2-108-16,24-4 177 16</inkml:trace>
  <inkml:trace contextRef="#ctx0" brushRef="#br0" timeOffset="-59640.2">22151 17483 2060 0,'0'-1'104'0,"1"-5"75"0,9-2-158 16,1 0-16-16,9 7-5 15,-2 7-1-15,0 28 0 16,0 13-1-16,-6 26-31 15,-4 4-39-15,-5 0 42 32</inkml:trace>
  <inkml:trace contextRef="#ctx0" brushRef="#br0" timeOffset="50222.72">19177 9179 1026 0,'9'0'141'0,"5"0"132"31,6 0-112-31,15 0-29 0,4-1-24 0,17 0-13 16,5 1 0-16,13 1-20 15,15 1-14-15,24-4-28 16,16-2-9-16,28-6-20 16,2-1-3-16,7 0-1 31,11 0-30-31,-19 2-213 0,3 4 169 0</inkml:trace>
  <inkml:trace contextRef="#ctx0" brushRef="#br0" timeOffset="51309.4">21141 8898 243 0,'-18'7'54'0,"-4"-1"67"0,4-1-25 16,-7-5-2-16,6 0 13 16,7-3 17-16,3-3 11 15,10-4 5-15,6 2-6 16,12-3-15 0,4 2-6-16,10-2-4 0,3-1 3 15,6-3 13 1,1-3-3-16,15-3-20 0,8-1-18 15,13-3-41 1,3-1-14-16,-8 0-16 0,-9 2-4 0,-23 2-2 31,-4 1-1-31,-15 2-50 0,-5 3-54 16,-9 2-163-16,-4 2-201 16,-3 4 257-1</inkml:trace>
  <inkml:trace contextRef="#ctx0" brushRef="#br0" timeOffset="51572.5">21723 8480 993 0,'-5'2'110'0,"3"1"92"0,1 0-21 16,2 0-13-16,-1-3-7 15,8-1-24-15,2-2-24 16,10 0-48-16,8-1-20 15,14 4-29-15,6 3-6 0,4 7-8 16,-4 4-2-16,-9 5 0 16,-14 1 0-16,-15 3 1 15,-6 2 0-15,-10 5-26 16,-3-2-29-16,-12 0-74 16,-1-1-53-16,-7-6-130 15,4-2 167-15</inkml:trace>
  <inkml:trace contextRef="#ctx0" brushRef="#br0" timeOffset="52120.89">22496 8493 844 0,'10'-8'131'0,"0"1"119"16,0-2 8-16,-5-2-50 16,-3-1-19-16,-5 0-54 15,-4-2-33-15,-7 7-61 16,-3 3-16-16,-10 5-18 15,-4 8-8-15,-8 7 0 16,1 4-2-16,10 2 0 16,8-1 1-16,19-7 0 15,4-4 1-15,13-4 8 0,3-5 4 16,10-3 6-16,-3-4 1 16,0-5-4-16,-3 1-3 15,-5-1-4-15,-2 0-2 16,-4 3-3-1,-3 0 0-15,-4 5-3 0,-3 3-2 16,2 11-1-16,0 3 0 0,1 7 3 16,4 2 1-1,0-1 0-15,2 3 0 16,2 1 1-16,-1 2 0 16,-4-3 2-16,-6-2 0 15,-5-3 2-15,-8-1 1 16,-10-3-8-16,-3-2-16 0,-9-4-47 15,-4-3-37-15,-6-7-92 16,0-2-70-16,9-9 144 16</inkml:trace>
  <inkml:trace contextRef="#ctx0" brushRef="#br0" timeOffset="52613.82">22732 8103 628 0,'4'-1'195'15,"-1"2"192"-15,-4 9-132 0,-2 6-25 0,-5 14-67 16,1 7-33-16,1 14-62 16,2 4-26-16,5 0-27 15,1-3-6-15,6-10-4 31,2-6 0-31,2-9-2 16,4-4-16-16,-1-7-51 0,0-5-11 0,-1-7-20 31,7-3 12-31,-6-7 48 16,4-3 12-16,-3-4 20 16,-10 0 6-16,1 1 6 15,0 3 6-15,0 5 9 16,1 3 1-16,-2 8 4 15,-5 4-7-15,-1 3-9 16,1 1-2-16,5-5-6 0,0-1 5 16,7-6 18-16,0-1 4 15,3-4 12-15,2-3 0 16,-2-2-9-16,-3-3-2 16,-3-1-2-16,-3-1-1 15,-7-3-6-15,-3 0-4 0,-11-3-11 16,2 4-6-16,-3 1-26 15,-1 2-32-15,3 5-113 16,2-1-147-16,11 4 174 16</inkml:trace>
  <inkml:trace contextRef="#ctx0" brushRef="#br0" timeOffset="53040.4">23160 8165 1061 0,'6'-12'136'0,"-1"5"106"16,0 3-49-16,-5 13-31 16,0 8-34-16,-5 13-35 15,0 9-28-15,1 9-38 16,-3-2-10-16,4 0-10 16,1-6-2-16,1-8-1 15,0-4 0 1,0-8 1-16,0-3-1 0,-2-7-4 15,0-3-2-15,2-8-4 16,1-6-1-16,7-3 2 16,6-2 0-16,12 1 1 15,3 2 0-15,7-1 2 16,-2 2 1-16,-3 7 1 16,-1 1 0-16,-7 7 1 15,0 1 0-15,-10 2-1 0,-4 0 2 16,-3 2-1-1,-5-1 2-15,-10 0-1 0,-4-3-7 16,-9-2-35-16,-3-1-32 0,-2-5-74 16,4-1-35-16,4-6-120 15,9-2-108 1,13-5 236-16</inkml:trace>
  <inkml:trace contextRef="#ctx0" brushRef="#br0" timeOffset="53595.34">23575 8412 1018 0,'7'0'186'15,"0"0"134"-15,-7-1-77 16,-4-1-56-16,-5-3-67 16,0 2-28-16,-1 0-44 15,-3 3-11-15,2 4-20 16,-1 4-9-16,2 2-8 0,0 3-1 15,7-1-1-15,0-2-1 16,7-1 0-16,6-2 1 16,2-3 1-1,2-1 1-15,2-3 2 0,-1-1 1 16,1-5 2 0,-5 1 0-16,2-2 0 0,-5 1-2 0,-7 6-4 15,0-1-4 1,-2 8 1-16,-3 2-1 0,8 4 3 15,3-2 1 1,7-2 1-16,6-1 0 0,4-6 1 16,-2-3 2-16,-1-8 2 15,1-6 1-15,-5-9 1 16,1-5 0 0,0-12 2-16,-1-7 1 0,1-11 7 31,1-4 5-31,-1 1 2 15,3 3 0-15,-2 15-10 16,-7 7 0-16,-5 22-6 16,-4 10-2-16,-6 21-5 0,-4 10-3 15,-5 16-3-15,-3 7 2 16,0 13 2-16,3 3 1 16,5 0 1-16,7-3-50 15,8-13-16-15,6-8-80 16,8-13-99-16,1-5-237 0,1-10 262 15</inkml:trace>
  <inkml:trace contextRef="#ctx0" brushRef="#br0" timeOffset="54132.48">24512 7876 1235 0,'7'28'107'0,"-10"10"74"16,-6 9-3-16,-12 9-81 16,-1 4-14-16,-2 4-43 15,4-1-20-15,3 1-14 16,1-4-1-16,2-12-6 15,0-7-5-15,6-13-36 16,2-7-13-16,4-10-32 16,4-7-1-16,7-10 34 15,6-6 14-15,4-10 38 16,2-1 12-16,1 0 19 16,1 6 5-16,-4 10 9 15,-3 6-2-15,-7 8-14 16,-3 5-3-16,0 3-10 15,-4 1-3-15,5-5 6 16,3-2 1-16,3-3 18 16,5-6 11-16,-4-5 17 0,-2-2 6 15,2-4-1-15,-5-3-5 16,0 0-17-16,-1 1-7 16,-3 4-10-16,-1 5-5 15,-1 8-7-15,1 9-3 16,-2 9-7-16,4 1-3 0,-1 2-3 31,7-1 0-31,4-5-33 0,2-4-37 0,5-8-131 16,0-4-235-16,5-5 253 15</inkml:trace>
  <inkml:trace contextRef="#ctx0" brushRef="#br0" timeOffset="54275.22">24825 8109 1104 0,'-16'5'72'0,"1"0"55"0,6-1-136 15,2-1-89-15,8 1 56 16</inkml:trace>
  <inkml:trace contextRef="#ctx0" brushRef="#br0" timeOffset="54544.45">24985 8287 1023 0,'-12'6'131'0,"1"0"51"0,-2-1-33 15,5 2-49-15,3 1-37 16,4 3 4-16,13 7-8 16,4 1 5-16,2 2-10 15,-2 0-10-15,-5-1-19 16,-7 1-9-1,-12-4-8-15,-7-1 0 16,-16-4-1-16,-5-4 0 16,-5-7-20-16,1-3-37 15,10-9-128-15,9-3-202 0,17-11 213 16</inkml:trace>
  <inkml:trace contextRef="#ctx0" brushRef="#br0" timeOffset="54752.85">25193 7994 1053 0,'11'-1'164'0,"-2"7"98"0,-9 14-43 15,-4 5-45-15,-4 12-41 16,-3 2-11-16,1 11-40 16,1 4-16-16,3 6-29 15,0 0-12-15,0-12-17 16,1-4-12-16,1-12-68 15,0-7-56-15,4-5-252 16,-1-5 218-16</inkml:trace>
  <inkml:trace contextRef="#ctx0" brushRef="#br0" timeOffset="54912.33">25139 8215 1035 0,'18'10'161'0,"2"2"109"15,7 4-129-15,3 2-61 16,3 0-58-16,2-2-4 16,-1 1-12-16,-4-3-12 0,-19-2-179 15,-13-2 133-15</inkml:trace>
  <inkml:trace contextRef="#ctx0" brushRef="#br0" timeOffset="55528.47">21181 9061 1158 0,'34'23'116'0,"7"7"69"16,10 2-21-16,23 4-83 15,10 3-21-15,2-9-31 16,-6-3-13-16,-26-6-7 16,-11-8 1-16,-18-4-17 15,-8-4-33-15,-12-7-144 16,-7-2-110-16,-14-10-152 15,-4-2 199-15,-64-39 1 0,75 46 497 16,-14 1-101 0,10 5 142-16,7 5-19 15,17 8-68-15,4 2-24 16,15 7-13-16,-1 3-14 16,14 4-28-16,3 2-21 15,3 0-45-15,-2 0-20 16,-9 0-25-1,-14-2-3-15,-20-1 2 0,-11-1 1 16,-26-3-1-16,-7-2-20 0,-8-6-79 16,0-2-50-1,9-7-156-15,4-5-168 16,13-9 266-16</inkml:trace>
  <inkml:trace contextRef="#ctx0" brushRef="#br0" timeOffset="55971.84">22171 8982 1355 0,'25'1'180'0,"-4"5"131"16,-10 20-130-16,-5 10-36 16,-11 23-59-16,-5 7-12 15,-8 9-31-15,-2 0-11 16,2-6-15-16,6-4-5 15,8-9-10-15,8-5-2 16,12-12-1-16,3-11 1 16,8-18 6-16,4-8-4 15,8-17 3-15,4-6-2 0,-3-7-4 16,0 1 5-16,-14 6 4 16,-10 7-2-16,-15 13-2 15,4 2-3-15,-11 17-2 16,4 5-1-16,-3 3 1 15,4 0 0-15,8-8 1 16,1-7 0-16,12-4 2 16,-1-4 1-16,0-7 3 15,-3-3 6-15,-4-6 15 16,-5-6 2-16,-7-3 2 0,-3-2-8 16,-16-5-37-16,-1 4-28 15,-6 5-73-15,-7 3-51 16,2 11-164-1,6 2 184-15</inkml:trace>
  <inkml:trace contextRef="#ctx0" brushRef="#br0" timeOffset="56633.3">22875 9467 1659 0,'1'-11'131'0,"-7"1"67"16,-3 2-107-16,-24 8-59 15,-7 6-27-15,-9 13-7 16,0 8 1-16,14 6 1 16,7 2 0-16,17-3-1 15,9-5-3-15,16-7-3 16,8-3 0-16,15-9 1 16,14-4 2-16,4-7 1 0,-1-8 2 15,-5-2 2-15,-16-5 3 16,-3-1 6-16,-7 0 5 15,-12 2 10-15,-2 3 6 16,-12 7 1-16,-5 3-7 16,-2 5-11-16,-4 3-8 15,4 4-7-15,3 2-2 16,2 2-4-16,5-2 1 16,4-2 2-16,1-4 1 0,6-4 5 15,-2-6 1-15,3-5 1 16,0-1-1-1,1-1 0-15,-2 2-1 0,-1 5-2 32,-10 5-2-32,2 4-4 0,-8 9 0 0,-2 7 1 15,-1 5 1 1,4-2 2-16,5-1 0 0,4-10 0 16,8-5 1-16,8-7 1 15,2-9 1 1,5-8 3-16,2-8 0 0,6-10 1 15,1-2 0-15,3-3 12 16,-2 0 6-16,-7-4 13 16,-3-1 5-16,-10 3-9 0,-6 6-1 15,-14 20 2 1,-2 9-4-16,-6 25-7 16,0 9-5-16,-7 13-17 15,0 9-2-15,-4 9 1 16,2 6 0-16,7 6 0 15,5-1 7-15,9-10-78 16,11-6-60-16,1-13-300 16,10-5 239-16</inkml:trace>
  <inkml:trace contextRef="#ctx0" brushRef="#br0" timeOffset="57086.47">23780 9214 1772 0,'6'13'96'0,"-5"14"11"15,-6 9-19-15,-10 17-54 16,0 7-7-16,-15 7 4 16,-3 2-3-16,2-4-11 0,-2-6-3 15,14-11-12-15,0-7-20 16,10-12-29-16,5-5-13 15,6-15-23-15,6-8 14 16,10-9 27 0,6-4 15-16,2 1 31 0,-2-2 13 0,5 11 7 15,-12 2 1 1,0 3-1-16,3 6-8 0,-12-9-6 16,7 0 0-16,1-2-2 15,-2-4 5-15,5 2 13 16,2-5 5-1,2 0 13-15,2-3 1 0,-5 3 0 16,-3 3 2-16,-7 1 2 16,-2 5 2-16,-8 5-3 15,-1 7-5-15,-4 9-16 16,0 5-10-16,4-1-17 16,1-3-10-16,9-6-81 15,3-6-57-15,10-9-303 16,3-4 259-16</inkml:trace>
  <inkml:trace contextRef="#ctx0" brushRef="#br0" timeOffset="57197.61">24087 9505 1364 0,'-24'-8'167'0,"6"2"167"0,1-1-252 0,12 2-173 15,4 0-113 1,9 1 96-16</inkml:trace>
  <inkml:trace contextRef="#ctx0" brushRef="#br0" timeOffset="57485.78">24302 9693 1844 0,'-11'-2'112'0,"0"1"13"16,-2 1-24-16,3 5-83 0,3 3-11 15,7 7 3-15,6 2 0 32,5 4-2-32,2 5-1 0,-2 1-5 0,1 1 0 15,-5-1-2-15,-3-2 0 16,-7-7 0-16,-7-3-3 16,-8-9-16-16,-5-4-13 0,-2-8-45 15,-2-8-28-15,-1-8-155 31,6-6-108-31,21-26 202 16</inkml:trace>
  <inkml:trace contextRef="#ctx0" brushRef="#br0" timeOffset="57896.13">24492 9256 1074 0,'63'-13'192'0,"-21"10"132"15,-5 6-81-15,-24 17-62 16,-5 10-61-16,-7 8-23 15,-4 7-18-15,-8 10-24 16,-3 6-4-16,-5 7-7 0,0 3-8 16,-3-5-23-16,-3-3-3 15,11-9-63-15,1-6-18 16,20-9-71-16,6-9 1 16,11-13 61-16,5-5 19 15,2-17 5-15,5-10-46 0,2-9-70 16,0-6-20-1,-4-9-5-15,-4-2 19 0,-12-9 60 16,-9-7 14-16,-15-9 51 16,-7 2 9-16,-15 18 98 15,-7 16 58-15,-2 29 142 16,4 10 43-16,13 9-45 16,11 3-40-16,22-3-83 15,12-1-8-15,22-5-16 16,10-4-5-16,12-7-34 15,-1-1-17-15,-4-4-30 16,-9-2-21-16,-25 2-81 16,-14-1-79-16,-25 0-257 0,-23 8 232 15</inkml:trace>
  <inkml:trace contextRef="#ctx0" brushRef="#br0" timeOffset="58228.4">22142 9988 1248 0,'45'-3'194'0,"21"0"162"15,37 4-137-15,23 6-31 0,38 13-74 16,9 7-27 0,34 6-55-16,0-1-13 15,1-7-12-15,-10-2-47 16,-22-8-61-16,-7-1 89 0,-37 1-43 31</inkml:trace>
  <inkml:trace contextRef="#ctx0" brushRef="#br0" timeOffset="75157.84">20495 13317 912 0,'3'4'157'15,"-2"-1"121"-15,1 0-110 16,-1-1-39-16,-2 1-23 16,-2 1-34-16,-4 5 5 15,0 6-8-15,-2 10-50 16,-1 6 30 0,-2 8-35-1,2 6-9-15,2 4 6 0,1 0-12 0,4-3 0 31,0-4 1-31,0-11 1 16,1-5 2-16,1-12-1 16,-1-6 0-16,4-14 0 15,1-6 0-15,5-13 0 0,5-5 0 16,1-3 0-16,3 2 0 16,0 9 1-16,2 7 2 15,2 13 1-15,1 6 23 16,1 12-20-16,-3 6 0 15,-7 7-1-15,-5 2-32 16,-15 0 31-16,-3-3 2 0,-14-2-2 16,-5-3 9-16,-2-6-54 15,-3-3-37-15,-1-6-106 16,7-4-86-16,4-4 144 16</inkml:trace>
  <inkml:trace contextRef="#ctx0" brushRef="#br0" timeOffset="75813.88">20762 13519 1062 0,'2'9'150'0,"-3"4"99"16,-2 1-70-16,-3 3-104 0,0 1-31 15,6-5-12-15,0-4 5 16,11-6 20-16,0-4 11 15,2-6 11-15,3-4-2 16,-2-5-24-16,1-1-12 16,-7-1-23-1,-4 1-4-15,-5 3-5 0,-6 3-2 0,-6 8 0 16,-3 5-3-16,-5 11-3 16,2 5-2-16,1 9-5 15,4 4 0-15,7-1-1 16,5-1 1-16,16-3 1 15,5-7 3-15,13-5 0 16,1-3 1-16,12-7 1 16,3-4 0-16,15-10 13 15,7-5 6-15,-10-11 14 16,-5-4 6-16,-23-2-7 16,-11 0-5-16,-13 6-7 15,-7 5-2-15,-13 12-4 0,-4 8-4 16,-14 13-8-1,-6 10-4-15,-6 15-1 0,-3 2 0 16,8 4 1-16,7-2 1 16,14-8 0-16,4-2-1 15,5-6 0-15,2 0-2 16,-2-2-17-16,-2 1-9 16,-3 0-14-16,-2-1-4 0,-4 2 14 15,0 1 8 1,1-1 15-16,0-1 8 0,5-5 16 31,3-3 14-31,4-7 16 0,7-6 5 0,11-7-5 31,4-6-13-31,10-12-16 0,6-2-6 0,12-6-22 16,7-2-38-16,11 1-125 16,-5 1 107-16</inkml:trace>
  <inkml:trace contextRef="#ctx0" brushRef="#br0" timeOffset="109944.63">3410 13631 193 0,'0'1'134'0,"-1"3"35"15,0 10 105-15,-2 6-40 0,0 2-48 0,1 4-82 16,2 2-23-16,0 2-32 16,1 2-8-16,1-1-18 15,-1 0-5-15,3 0-11 16,-2-3-3-16,0-1-25 16,1-1-43-16,-2-10-207 0,3-4 168 15</inkml:trace>
  <inkml:trace contextRef="#ctx0" brushRef="#br0" timeOffset="110196.03">3419 13451 881 0,'-11'4'178'0,"-4"3"184"16,2 4-190-16,-1 4-104 15,1-2-38-15,2-3-19 16,3-6-35-16,8-10-133 15,7-5-209-15,20-4 196 16</inkml:trace>
  <inkml:trace contextRef="#ctx0" brushRef="#br0" timeOffset="110345.44">3901 13344 1246 0,'-6'-2'75'0,"-3"2"17"0,0 3-12 16,-8 5-25-16,-3 3-1 16,-1 6 23-16,-4 4 5 15,-4 9 9 1,0 7-5-16,1 12-31 16,1 7-17-16,10 8-34 0,2 2-4 0,9 0-23 15,1-2-28 1,5-3-108-16,2-3-93 15,3-5 131-15</inkml:trace>
  <inkml:trace contextRef="#ctx0" brushRef="#br0" timeOffset="110530.24">3578 13841 1107 0,'11'-8'161'0,"3"-3"149"15,9-3-156-15,9-3-72 16,7-1-39-16,4-6-29 0,1-1 1 16,0-6-108-16,-1-5-128 15,3 0 131-15</inkml:trace>
  <inkml:trace contextRef="#ctx0" brushRef="#br0" timeOffset="110962.32">4735 13162 671 0,'0'-13'127'16,"-3"5"121"-1,-5 2-29-15,-6 8-50 0,-4 7-14 16,-7 12-22-16,-7 7-18 16,-10 11-39-16,1 5-20 0,0 7-35 15,6 1-11-15,10 11-10 16,4 7-2-16,13 9-2 16,5 4-20-16,12-4-75 15,7-6-56-15,13-14-272 16,11-9 244-16</inkml:trace>
  <inkml:trace contextRef="#ctx0" brushRef="#br0" timeOffset="111415.76">5126 13517 746 0,'-13'-5'157'0,"-3"0"150"0,-5 0-66 16,-10 0-72-16,-2-1-37 0,-2 1-50 15,3 1-23-15,5 5-30 16,5 6-12-16,6 12-14 16,2 7-3-16,6 14-5 15,5 6-2-15,3-5 2 16,7-6-1-16,6-16-1 15,5-12 0-15,9-11 2 16,0-10 2-16,6-10 15 16,4-5 10-16,-8-4 20 15,1 0 9-15,-8 1 6 16,-5 3-1-16,-5 9-10 16,-5 7-3-16,-7 12-10 15,0 1-8-15,-5 17-8 16,-1 7-5-16,2 12-8 15,2 5 0-15,3-1-4 0,8 1 0 16,9-10-44-16,1-3-26 16,9-6-66-16,-4-9-74 15,1-8 122-15</inkml:trace>
  <inkml:trace contextRef="#ctx0" brushRef="#br0" timeOffset="112061.73">5628 13298 383 0,'-12'15'64'0,"-1"-1"81"0,5 0-5 16,0 0 19-16,2-3 0 15,5-2-28-15,1-4-11 16,6-3-22-16,3 2-4 15,7-1-2-15,0 0-12 0,4-1-35 16,3 0-17-16,2-2-19 16,1 0-2-16,-3 0-2 15,0 0-1-15,-12 5-41 16,-2 1-57-16,-8 1-257 16,-5 1 210-16</inkml:trace>
  <inkml:trace contextRef="#ctx0" brushRef="#br0" timeOffset="112223.42">5603 13525 953 0,'0'8'134'0,"2"-2"97"15,4 0-65-15,6-1-93 0,0-2-26 16,5-3-26-16,7 0-8 16,2-7-9-16,6-1-5 15,7-3-154-15,4-3-169 16,4 1 182-16</inkml:trace>
  <inkml:trace contextRef="#ctx0" brushRef="#br0" timeOffset="112400.06">6060 13407 1121 0,'3'5'110'0,"5"-2"77"15,1-2-82-15,12-5-61 16,4 0-20-16,5-3-14 15,2 1-4-15,-7 4-1 16,2-1-2-16,-10 3 2 16,-3 1-29-16,-9 6-166 15,-11 4 132-15</inkml:trace>
  <inkml:trace contextRef="#ctx0" brushRef="#br0" timeOffset="112563.64">6060 13632 1043 0,'12'-4'127'0,"4"-3"96"16,10-4-127-16,7-2-46 16,0-2-39-16,6-4-6 15,2 1-27-15,0-1-48 16,8 1-178 0,-7 0-103-16,-6 1 167 0</inkml:trace>
  <inkml:trace contextRef="#ctx0" brushRef="#br0" timeOffset="112794.59">6521 13438 368 0,'-3'7'180'15,"-3"2"127"-15,-3 8-6 16,-4 4-32-16,0 5-78 16,3 2-40-16,1 1-81 15,9 0-33-15,1-6-33 16,5-3-8-16,11-10-3 16,2-6 2-16,12-8 5 15,1-4 26-15,-3-2 40 16,3-1 26-16,-10 0 16 15,-5 0-14-15,-12-1-27 16,-5 0-20 0,-12-3-20-16,-6-1-8 15,-6-2-36-15,0 0-36 0,2-1-115 0,2 0-112 16,13 3 148-16</inkml:trace>
  <inkml:trace contextRef="#ctx0" brushRef="#br0" timeOffset="113051.67">6772 13064 1851 0,'6'10'103'0,"1"4"32"16,3 7-65-16,3 6-57 15,7 4-9-15,9 5 0 16,1-2 21-16,9 0 39 15,-4 1 13-15,0-1 10 16,-4 4-18-16,-8 8-32 16,-8 7-12-16,-15 16-25 0,-11 5-21 15,-16 10-68-15,-8-2-33 16,-17 2-146-16,-3-1-117 16,-26-3 222-16</inkml:trace>
  <inkml:trace contextRef="#ctx0" brushRef="#br0" timeOffset="113763.98">3523 15736 1096 0,'2'16'125'0,"-1"6"67"0,0 6-96 16,-1 7-36-16,-2 6-48 15,0 1-5 1,-2 9-4-16,1-1-1 0,3 1-1 15,-1-4-1-15,3-12-53 32,1-7-59-32,2-15-218 0,2-8 186 0</inkml:trace>
  <inkml:trace contextRef="#ctx0" brushRef="#br0" timeOffset="113906.04">3515 15563 994 0,'-8'-18'112'16,"-1"7"74"-16,-1 5-33 16,5 6-86-16,2 4-26 15,1 0-46-15,7 0-53 16,7-5-189-16,8-8 158 0</inkml:trace>
  <inkml:trace contextRef="#ctx0" brushRef="#br0" timeOffset="114115.5">4001 15424 937 0,'15'14'173'0,"-7"2"167"16,-6 0-63-16,-10 3-97 15,-8 1-32-15,-8 5-60 16,-3 5-28-16,1 11-40 16,-1 4-11-16,8 5-12 15,6 1-4-15,12 0-5 16,5-4 6-16,12-1-52 15,2-2-20-15,1-3-63 16,2 0-55-16,-1-4 119 16</inkml:trace>
  <inkml:trace contextRef="#ctx0" brushRef="#br0" timeOffset="114285.71">3829 15928 1385 0,'34'-30'83'0,"3"-1"14"16,5-8-20-16,5-6-77 15,14-3-90-15,12-4 61 16</inkml:trace>
  <inkml:trace contextRef="#ctx0" brushRef="#br0" timeOffset="114649.54">4630 15330 1287 0,'0'-11'153'0,"0"2"108"16,0 5-91-16,-3 4-25 16,-6 13-50-16,-7 5-9 15,-10 15-40-15,-4 8-7 16,-4 13-13-1,4 7-10-15,6 12-14 0,5 7 12 0,8 3-85 16,2 3-48 0,9 10-185-16,9 3 143 0</inkml:trace>
  <inkml:trace contextRef="#ctx0" brushRef="#br0" timeOffset="115040.74">4967 15700 1730 0,'-16'-15'126'16,"-2"3"48"-16,-2 4-46 16,-7 14-89-16,-2 6-23 15,4 17-18-15,-1 6-18 16,5 11-21-1,6 3-8-15,6 0-7 0,6-7 11 0,10-10 18 32,6-12 9-32,5-17 11 0,1-4 3 0,0-16 25 31,1-4 11-31,-1-4 21 16,0-3 8-16,-2 3 1 15,-3 1-3-15,-5 11-8 16,-3 5-4-16,-4 10-16 15,-1 7-6-15,-1 12-14 16,3 7-6-16,2 10-24 16,3 2-25-16,5-2-89 15,6-2-52-15,9-13-184 0,2-9 195 16</inkml:trace>
  <inkml:trace contextRef="#ctx0" brushRef="#br0" timeOffset="115614.03">5326 15862 1458 0,'-1'2'150'16,"-1"1"120"-16,0 0-94 16,-2 4-71-16,-1-1-39 15,0 1-48-15,-1-1-11 16,0-4-4-16,3-1-35 0,2-4-121 31,2-2-129-31,6-9 139 0</inkml:trace>
  <inkml:trace contextRef="#ctx0" brushRef="#br0" timeOffset="116095.18">5611 15299 1506 0,'-6'11'143'0,"1"2"98"16,0 6-143-16,-3 7-26 16,1 14-47-16,5 6-8 15,-1 9-12-15,3 4-3 16,3 5-3-16,0-1-1 31,3-5-36-31,2-4-8 0,1-13-4 0,-2-6 1 0,-2-13 38 16,-2-7 7-1,-3-14 5 1,0 2 5-16,0-14 11 16,-4-5 3-16,5-9 5 0,2-1-1 0,5-1-6 31,5 4 1-31,5 6 1 15,2 4 0-15,4 10-1 16,1 5-2-16,-1 8-2 16,-6 3 2-16,-6 5 13 15,-4 3 7-15,-9 4 4 16,-4 4-2-16,-15-1-14 0,-7-1-9 16,-4-6-13-16,-4-6-22 15,-2-11-78 1,7-4-77-16,-5-14-290 0,6-8 268 15</inkml:trace>
  <inkml:trace contextRef="#ctx0" brushRef="#br0" timeOffset="116443.13">6244 15555 1418 0,'20'2'59'0,"4"0"-8"0,6-4-10 0,3 0-35 15,2-3-4-15,5-2-1 16,-5 0-1 0,-6 1-68-16,-11 3-100 0,-1 4 98 15</inkml:trace>
  <inkml:trace contextRef="#ctx0" brushRef="#br0" timeOffset="116618.88">6211 15749 1488 0,'30'-10'97'0,"6"-1"29"0,-1-1-35 16,7 1-67-16,-5 0-12 15,-1 2-59-15,-2 0-70 16,0 3 68-16</inkml:trace>
  <inkml:trace contextRef="#ctx0" brushRef="#br0" timeOffset="116856.52">6935 15517 1028 0,'-3'5'135'15,"1"2"99"-15,8-1-83 16,2 1-29-16,8-2-37 16,4-2-12-16,6 0-40 15,1-2-13-15,3-2 0 16,0-1-49-16,-2-1-208 15,-1 2 170 1</inkml:trace>
  <inkml:trace contextRef="#ctx0" brushRef="#br0" timeOffset="117014.45">6888 15790 1335 0,'24'-6'53'0,"1"-3"-12"0,6-1-4 0,3-4-32 32,2 0-3-32,6-4-115 15,2-1-252-15,11-2 224 16</inkml:trace>
  <inkml:trace contextRef="#ctx0" brushRef="#br0" timeOffset="117285.12">7414 15610 1259 0,'-5'24'114'15,"-1"1"137"-15,6 2-219 0,1-2-22 16,7-4-49-16,5-7-11 16,7-13 0-16,5-5 11 15,3-12 85-15,0-4 55 16,-3-4 67-16,0-3 17 15,-11 2-15-15,-4 2-31 16,-14 5-52-16,-7 2-20 16,-13 2-37-16,-3 4-13 0,-5 7-73 15,2 3-50 1,4 2-126-16,4 0-134 0,14-10 207 16</inkml:trace>
  <inkml:trace contextRef="#ctx0" brushRef="#br0" timeOffset="117601.25">7718 15017 1331 0,'1'10'214'0,"3"4"276"16,6 6-389-16,6 7-33 15,4 2-56-15,4 3-5 16,9 5 8-16,5 1 18 15,10 10 19-15,2 4 6 16,-2 6 5-16,-5 4-12 16,-13 6-14-16,-8 2-3 0,-21 11-11 15,-10 6-1-15,-23 8-6 16,-11 4-4-16,-19 1-24 16,-5-2-23-16,-12-4-69 15,-11-5-15-15,-13-10-240 16,-1-5 218-1</inkml:trace>
  <inkml:trace contextRef="#ctx0" brushRef="#br0" timeOffset="-151512.75">11351 3551 497 0,'-5'8'31'0,"0"2"15"16,0 1-25-16,1-1-15 15,-3-2 27-15,-1-3 44 16,-1-3 16-16,-4-2 13 16,2 2-28-16,-1 5-44 0,-8 2-17 15,-2 6-14-15,-4 2-1 16,-14 2 0-16,2 2 0 15,-10-4 1-15,-2-2 1 16,2-4 1 0,0-1 0-16,7-3 18 0,-1-2 4 15,-3-2 13-15,-3-3 6 0,-11-6-6 16,-4-1-1-16,0-1-8 16,4 0-3-16,7 2-4 15,-4-1 1-15,-6 1 2 16,-7 0-1-16,-5-3-6 15,2 0-4-15,11-6-7 16,6-4-3-16,9-5-2 16,1-4 3-16,-6-11 3 15,-5-3 3-15,2-7 2 16,0-3 2-16,13-1-1 16,0 1-3-16,9 0-1 15,3 0-3-15,2-5-3 16,1-3-1-16,2-7 3 15,-5-4 2-15,3-1 3 0,7 0-1 16,5-3-5-16,9 0-3 16,5-4-3-1,8 0 0-15,3-1 1 16,5 2 3-16,3-3 3 16,-2 0 0-16,4-6-1 0,-2-3-1 0,1-1-5 31,6 0 0-31,-5 4 1 0,4 0-1 15,0 6-1-15,3 1 0 0,4 6-2 16,3 4-1-16,13 1 0 16,1 4-1-16,5 2 2 15,-6 2 0 1,-3 11-1-16,-6 1 2 0,1 5-1 16,5 3 0-16,7 0 0 15,3 0 0-15,7-9-1 16,0 0 1-16,-8 2-1 15,2 3-1-15,-2 12-1 16,3 8 2 0,12 3-1-16,-3 5 1 0,0 1 0 15,-3-1 1-15,-10 8 2 0,2 1-1 16,2 3 1 0,8 2-1-16,6 0 0 15,-2-1 0-15,-8 5 0 0,-5 7 0 0,-5-7 1 16,4 9 0-16,5 2 0 31,3-1 0-31,-4 10-2 0,1-3-1 16,-9 6 0-1,-6 1 1-15,-2 21 1 0,-3 2 1 0,5 11 0 16,-3 6 1-16,4-6 0 16,3 3-1-16,-4 0 1 31,-7 1 0-31,-2 10 0 0,-7 9 1 0,-6 3-1 31,-1 4 1-31,-9 8-1 0,-5 5-1 0,-8 10 0 31,-5 3-2-31,-11 8-2 0,-4 0-1 0,-10 5-4 32,-11 0 1-32,-16 7 1 0,-10 2 2 15,-10 3 3-15,7 5-4 16,-3-9-18-16,6-6-16 15,-14-6-123-15,-2-2-231 16,3-3 234-16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8T16:24:0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17186 1481 198 0,'4'-6'76'0,"4"-1"118"0,-4 1 10 16,-6 1 41-16,4 2-37 0,-8 4-65 31,8 3-27-31,-6 7-43 0,-12 7-10 0,-6 7-22 16,-12 5-10-16,-4 12-16 15,-6 4-6-15,-7 13-4 16,-2 2-2-16,-2 3-2 15,-3-3 0-15,-3-9-7 0,7-5-34 16,8-13-80 0,7-5-66-1,20-15 86-15</inkml:trace>
  <inkml:trace contextRef="#ctx0" brushRef="#br0" timeOffset="279.87">16769 1561 622 0,'-1'-16'69'0,"-5"2"88"16,6 1-13-16,-4 4 47 15,3 3-11-15,-3 2-28 16,3 2-19-16,1 4-49 16,1 5-19-16,8 11-30 31,2 6-10-31,15 12-9 0,2 4-2 0,14 6-7 31,4 1-2-31,15 4-1 16,10-1-1-16,10-1-1 15,1-4 1-15,-8-5 0 16,-12-3-18-16,-15-6-78 16,-6-2-67-16,-12-11 78 15</inkml:trace>
  <inkml:trace contextRef="#ctx0" brushRef="#br0" timeOffset="657.55">17733 1571 819 0,'-21'28'80'0,"-1"4"44"15,8 5 11-15,-3 7-3 16,5 4-34-16,1 2-34 16,5-1-19-16,9-11-24 0,12-7-4 15,15-16-5-15,-4-6-2 16,8-14 1-16,-2-9 0 16,0-8 2-16,2-4 0 15,-2-9 10-15,0-1 8 16,-7-4 20-16,-10-4 8 15,-15 3-4-15,-9-2-5 16,-16 6-24-16,-5 8-10 16,-7 12-16-16,-1 10-4 15,-2 14-19-15,0 0-26 16,11 1-90-16,5 2-85 0,16-8 116 16</inkml:trace>
  <inkml:trace contextRef="#ctx0" brushRef="#br0" timeOffset="1177.88">18219 1523 969 0,'19'22'95'0,"-5"4"63"16,-9 13-74-16,-5 3 5 16,-8 8-32-16,-2 1-12 15,-3-2-12-15,0-3-9 16,0-4-11-16,-1-6-4 0,4-11-6 15,2-4-2-15,3-17-1 16,0-7-1-16,7-16 1 16,2-9 1-16,5-16 5 15,6-11 5 1,3-19 27-16,2-6 14 0,12-7 14 16,6 6 1-16,11 20-16 15,4 16-10-15,1 28-17 16,-3 10-5-16,-10 18-12 15,-8 5-2-15,-9 9 3 16,-5 2 0-16,-11 5-3 16,-2 1 3-16,-18 2 0 15,-10 1 2-15,-19-4 5 16,-7-3-2-16,-6-14-6 16,3-7-4-16,12-12-3 15,11-6-1-15,18 2-10 0,5 4-3 16,13 15-3-16,6 8-1 15,10 14 10-15,8 7 2 16,12 5 4 0,5 0 1-16,2-1 1 0,-5-3 2 0,-8-2-2 15,1-1 0-15,-7-1-75 16,-1-2-35 0,-14-2-215-16,-10-2 176 0</inkml:trace>
  <inkml:trace contextRef="#ctx0" brushRef="#br0" timeOffset="1508.17">16468 2350 1359 0,'3'-3'80'15,"19"-5"-15"-15,29-5 100 16,25-1-37-16,40-1 40 0,24 0-34 16,32 1-48-1,9 2-20-15,26-3-38 16,0 0-13-16,1 0-8 0,-10 1-2 16,-16 3 1-16,-13 4 1 15,-42 4 3-15,-11 1 1 16,-49 4 1-16,-20-3-12 0,-32 1-48 15,-23-1-28 1,-38-1-64-16,-21 1-28 0,-53-4-139 16,-14 1-200-16,-49-10 296 15</inkml:trace>
  <inkml:trace contextRef="#ctx0" brushRef="#br0" timeOffset="1806.71">16079 2412 1662 0,'18'23'58'16,"15"-1"34"-16,56-6-12 15,14-8 44-15,41-11 30 0,18-10-9 16,42-17-55 0,12-6-27-16,26-7-27 0,0-1-4 15,-13 2 4 1,-5 5-3-16,-26 8-4 0,-9 4-4 15,-44 10-13-15,-17 1-2 16,-47 9-7-16,-21 1-11 16,-39 4-31-16,-22 0-30 15,-45 1-67-15,-19 4-36 16,-63 3-116-16,-20 7-143 0,-52 7 250 16</inkml:trace>
  <inkml:trace contextRef="#ctx0" brushRef="#br0" timeOffset="1995.28">16084 2593 1720 0,'96'1'115'0,"17"-2"31"0,65-6-8 16,22-4 10-16,36-5-25 15,18-3-11-15,17-5-45 16,18 2-18-16,-17 3-28 15,1 4-7-15,-29 11-14 16,-25 6-80-16,-30 18 56 16</inkml:trace>
  <inkml:trace contextRef="#ctx0" brushRef="#br0" timeOffset="26273.37">16758 2474 492 0,'-7'2'37'0,"0"0"47"0,0 4-79 16,-2 1-3-16,-4 1 23 15,1 0 54-15,-1-2 21 16,3-3 36-16,2-3-12 0,-2-2-34 15,0 0-14-15,0 0-22 16,-4 2-3-16,-4 0 2 16,-7-1 3-16,-10-5 8 15,-1-1-3-15,-14-6-7 16,-8-3-5-16,-18-7-6 16,-11-7-4-16,2-6-4 15,4-5-4-15,12-9-9 16,-3-4 0-16,2-8 0 15,6-7-3-15,17-10-7 16,11-5-5-16,28-13-12 0,10-1-5 16,20-9-3-1,15 0 0-15,21 3 0 0,7-1 4 16,10 0 0-16,7 3 0 16,16 7 0-16,9 6-1 15,13 8 0-15,12 1 0 16,6 7 1-16,2 1 0 0,25 19 0 15,-4 8 0-15,-3 12-1 16,13 14 1-16,-17 4 1 16,6 13 3-16,10 11 5 15,-15 4 2-15,18 24 2 16,-7 3-1-16,-7 20-1 16,12 13 0-16,-23 9 0 15,1 3 0-15,-2 9 0 16,-19 3 0-16,-15 9 1 15,-11 5 1-15,-28 9 2 16,-11 1 1-16,-21 7 0 16,-20 5 2-16,-40 9 1 0,-24 3-14 15,-34 6-147-15,-26 10 110 16</inkml:trace>
  <inkml:trace contextRef="#ctx0" brushRef="#br0" timeOffset="63870.56">7512 14204 548 0,'-9'-4'140'0,"0"-2"122"15,-2 4-53-15,0-2-21 16,0 2-26-16,-1 1-12 16,2 3-28-16,1 5-18 15,-1 6-27-15,1 7-18 16,-5 9-31-16,0 5-5 0,2 14-18 16,-2 3-5-1,11 10-4-15,3 3-3 0,8 0 0 16,9-7 3-16,7-14 4 15,6-12 0-15,8-20 7 16,4-9 13-16,4-18 25 16,-4-11 12-16,-5-16 4 15,-4-9-9-15,-14-11-22 16,-9-1-9-16,-12 2-8 16,-10 3-2-16,-11 9-1 15,-7 7-2 1,-7 7-2-16,0 8-1 0,-4 8-3 15,2 4-16-15,4 16-64 0,5 9-48 16,10 12-147-16,5 7-120 16,10 2 219-1</inkml:trace>
  <inkml:trace contextRef="#ctx0" brushRef="#br0" timeOffset="64074.66">7853 14155 1097 0,'18'2'127'0,"-6"8"109"16,1 5-41-16,-8 17-73 15,-1 7-26-15,-4 13-54 16,-3 11-17-16,1 10-20 16,2 3-2-16,5-4-63 15,2-5-69-15,3-18-253 31,5-8 213-31</inkml:trace>
  <inkml:trace contextRef="#ctx0" brushRef="#br0" timeOffset="64428.19">7938 14293 1132 0,'3'-75'149'0,"6"9"122"15,5 10-31-15,9 21-76 31,6 13-25-31,8 20-54 0,-2 6-27 0,3 11-29 0,-8 4-9 16,-5 7-6-16,-5 4-4 16,-12 7 0-16,-8 4 0 15,-13 2 0-15,-7-1 4 16,-9-3-27-16,-7-7-17 0,-6-10-19 16,-6-7-3-16,6-12 22 15,4-5 13-15,11-4 14 16,6 0 13-16,11 4 20 15,7 2 6-15,11 9 12 32,9 6-10-32,12 12-18 15,8 4-5-15,12 5-9 16,5 6-2-16,3-1-17 16,-3 2-28-16,-5 0-117 15,-1 0-128-15,-3 4 153 16</inkml:trace>
  <inkml:trace contextRef="#ctx0" brushRef="#br0" timeOffset="65966.97">10301 14550 281 0,'0'-2'92'0,"-3"-1"70"0,2 0-3 16,1-1-2-16,0-3 0 16,-1-1 1-16,1-2-12 15,-2 2-8-15,1-1-25 16,-2 0-11-16,-3 1-18 16,-2 0-8-16,-5 1-19 15,-5 2-12-15,-4 5-22 16,-4 5-8-16,0 9-11 15,3 6-4-15,2 11-5 16,3 4-8-16,8 6-14 16,3-2 0-16,7-8 1 15,3-6 6-15,7-13 13 16,4-4 3-16,2-11 13 16,2-6 13-16,3-8 20 0,-1-3 10 15,1-7 2-15,-7-2-3 16,-3 2-9-16,-4 5-7 15,-7 8-9 1,0 8-7-16,-7 14-12 0,-1 10-2 0,1 16-5 16,0 5-2-1,7 3 1-15,7-2-2 0,9-8-1 16,3-7 0-16,9-13-1 16,-2-8 2-16,2-13 2 15,0-6 1-15,-4-11-74 16,2-6-70-16,-7-13 80 15</inkml:trace>
  <inkml:trace contextRef="#ctx0" brushRef="#br0" timeOffset="66370.99">10660 14132 1100 0,'1'11'188'16,"0"5"168"-16,1 11-176 15,1 8-39-15,-4 14-72 0,-2 6-21 16,0 9-30-16,-3 2-8 16,4-1-33-16,3-2-4 15,6-10-13-15,2-8-1 16,0-16 26-16,-1-7 3 16,-2-13 14-16,-4-6 4 15,-1-12 5-15,0-4 1 16,5-8 9-1,3-2 5-15,6 4 4 0,2 3 1 0,5 6-3 16,4 6-4-16,-2 8-6 16,0 1-4-16,-3 7-4 15,1 1-2-15,-7 4 3 32,-4 2 4-32,-12 2 3 0,-7 0 1 0,-7-4-4 15,-5-4-2-15,1-6-12 16,-1-5-14-16,-3-7-42 15,0-5-25-15,2-4-61 16,4-3-41-16,6 0-174 16,7 1 202-16</inkml:trace>
  <inkml:trace contextRef="#ctx0" brushRef="#br0" timeOffset="68131.37">12648 14415 693 0,'0'0'136'0,"-3"2"125"16,0 0-30 0,-3 1-64-16,-2 3-26 0,-5 3-43 15,0 1-17-15,-1 5-35 16,-1 2-16-16,4 6-24 15,1 6-5-15,7 3-4 16,3 1-3-16,9-4-1 16,6-5 0-16,8-14 1 15,5-6-1-15,1-11 28 16,3-5 23-16,-6-4 35 16,-3-2 11-16,-9-1-17 15,-7 0-18-15,-10-1-28 16,-6 0-8-16,-7 1-7 15,-4 3-4-15,-1 4-25 0,-1 2-28 16,3 6-81-16,2 4-59 16,8 9-168-16,5 6-105 15,5 1 250-15</inkml:trace>
  <inkml:trace contextRef="#ctx0" brushRef="#br0" timeOffset="68586.41">12861 14491 559 0,'39'-11'152'0,"-7"2"153"15,-9 3-28-15,-7 7-71 32,-8 4-39-32,-6 6-72 0,-1 6-27 0,-2 5-36 15,-1 4-15-15,-2-1-12 16,2-2-2-16,2-7-3 16,4-4-2-16,5-11 7 15,0-6 18-15,2-14 29 16,2-4 16-16,-2-8 13 15,3-2-8-15,1 5-23 16,-1 4-12-16,-2 13-21 16,-1 8-10-16,-2 14-5 15,3 9-1-15,-1 11-10 16,2 4-8-16,4-6-1 16,2-7-1-16,6-14 11 15,4-6 7-15,0-14 2 0,-4-6 2 16,-4-11 7-16,-2-7 3 15,-5-8 6-15,-1-6 3 16,-1-5 5 0,-4 0 6-16,1 5 17 0,-1 4 4 15,0 17-10-15,-1 7-7 0,-4 22-22 16,2 14-7-16,-5 22 1 16,0 13 1-16,-2 17-21 15,1 7-27-15,0 6-83 16,1-3-61-16,4-6 93 15</inkml:trace>
  <inkml:trace contextRef="#ctx0" brushRef="#br0" timeOffset="68775.14">13314 14379 1087 0,'18'-21'206'0,"3"3"184"15,3 4-157-15,6 3-115 16,2 0-55-16,7-3-38 16,2 0-10-16,2-5-21 15,5 1-31-15,1 2-132 0,-8-3-183 16,-6 3 193 0</inkml:trace>
  <inkml:trace contextRef="#ctx0" brushRef="#br0" timeOffset="69592.92">10276 15248 569 0,'1'-6'183'16,"-3"-1"150"-16,0 4-70 15,-3 2-41-15,-4 2-71 16,-1 4-34-16,-7 3-57 16,-6 2-20-16,0 5-25 31,-3 2-6-31,2 8-6 0,1 3-2 0,5 8-4 0,5 6-1 16,8 3-4-1,6 2-1-15,14-6-1 0,7-5 0 16,12-15 0-16,4-7 0 15,7-15 2-15,-2-6 3 16,-7-10 12 0,-7-8 7-16,-10-8 12 0,-6-4 7 31,-6-6 3-31,-6 0 3 16,-9 5-3-16,-6 5-4 15,-7 11-10-15,-7 6-6 0,-8 8-21 16,-1 6-26-16,-1 9-82 15,5 7-80-15,10 11 102 16</inkml:trace>
  <inkml:trace contextRef="#ctx0" brushRef="#br0" timeOffset="70141.75">10799 15368 721 0,'-4'-3'122'16,"0"-1"121"-16,3 1-30 0,-6 1-52 15,1 2-15-15,-3 5-46 16,-2 5-22-16,3 10-44 15,0 2-16-15,8 11-18 16,1 4 0-16,13 0-5 16,5-1 1-16,7-10-2 15,-1-9 0-15,5-11 0 16,-2-5 11-16,2-9 39 16,-3-4 20-16,-6-6 36 15,-2-3-3-15,-11-5-17 16,-2-3-14-16,-9-4-17 0,-6 1-1 15,-7 5-5-15,-4 1-4 16,-5 8-13-16,-4 5-7 16,2 8-15-16,4 5-3 15,6 11-56-15,2 4-50 16,4 13-198-16,6 1 167 16</inkml:trace>
  <inkml:trace contextRef="#ctx0" brushRef="#br0" timeOffset="70897.67">12915 15262 401 0,'-4'-4'130'0,"-3"-3"146"16,5 0-16-16,-5 0-29 16,2 0-16-16,-2 2-25 15,0 2-15-15,-6 3-44 16,-2 1-19-16,-5 7-40 15,-6 3-20-15,-3 11-24 0,2 6-11 16,3 18-14-16,5 9-6 16,14 11-5-16,6 3 0 15,18-11-4-15,13-9 1 16,22-23-2-16,3-14 1 16,4-21 3-16,-5-7 9 15,-14-13 28-15,-4-4 11 0,-10-8 19 16,-5-3-2-16,-13-6-16 15,-8 0-5-15,-15 3-3 16,-10 4-11-16,-10 8-4 16,-4 5-5-16,-13 10-50 15,-12 5-34 1,-12 16-144-16,0 11 120 0</inkml:trace>
  <inkml:trace contextRef="#ctx0" brushRef="#br0" timeOffset="72531.64">10152 16233 851 0,'-1'0'139'0,"-4"0"122"0,0 0-70 0,-4 4-42 15,-4 3-30-15,-4 4-25 16,-1 1-13-16,0 6-35 15,-3 5-17-15,5 11-18 16,0 3-6-16,8 6-6 16,4 3-2-16,8-4-2 15,7-3-1-15,10-18 0 16,8-8-1-16,7-16 0 0,8-9 5 16,3-7 29-16,-1-9 23 15,-12-7 30-15,-5-2 2 16,-16-9-18-16,-5 1-18 15,-13 2-22-15,-8 6-3 16,-12 13-5-16,-8 4-4 16,-9 9-5-16,2 4-2 15,2 4-54-15,5 3-40 0,10 9-153 16,5 5-207-16,13 10 260 16</inkml:trace>
  <inkml:trace contextRef="#ctx0" brushRef="#br0" timeOffset="72753.39">10913 15997 1507 0,'-3'8'137'16,"-1"10"80"-16,-1 8-45 0,-2 20-86 15,1 7-29-15,-1 16-34 16,0 4-13-16,-1 5-6 16,3-2-3-1,1-12-57-15,3-4-65 0,5-15 69 16</inkml:trace>
  <inkml:trace contextRef="#ctx0" brushRef="#br0" timeOffset="73713.25">12961 16057 473 0,'0'-9'107'0,"0"2"116"15,-1-1-22-15,-3 2-19 16,-3 1-5-16,2 1-5 16,0 1-5-16,2 3-20 15,3 1-11-15,0 5-32 0,0 7-18 16,0 13-37 0,0 7-14-16,0 20-21 0,-3 9-8 15,-2 14-17-15,-4 4-31 16,4-1-105-16,1-6-85 15,4-14 117-15</inkml:trace>
  <inkml:trace contextRef="#ctx0" brushRef="#br0" timeOffset="74420.86">10217 16954 558 0,'0'0'172'0,"-2"3"189"0,-4 1-110 15,-2 2-78-15,-1 1-45 16,-4 4-46-16,1 0-8 16,3 7-25-16,2 3-7 15,5 14-20-15,2 11-11 0,0 15-9 16,0 8-1-16,0 6-61 16,0 0-59-16,0-4-303 15,2-4 246-15</inkml:trace>
  <inkml:trace contextRef="#ctx0" brushRef="#br0" timeOffset="74830.14">10808 17058 660 0,'-4'28'169'0,"-2"0"187"0,-1 1-159 16,-10 2-82-16,0 6-44 15,-5 4-45-15,0 5-10 16,2 7-14-16,7 1-1 16,13 4-3-16,6-2-2 15,16-10-1-15,0-8-4 16,9-21-3-16,0-11 7 15,-4-20 41-15,1-8 30 0,-10-15 39 16,1-4 10-16,-5-11-14 16,-1-2-17-16,-8-4-20 15,-3-1-9-15,-9 5-10 16,-6 2 1-16,-4 12-9 16,-4 6-4-16,1 12-15 15,-1 10-7-15,0 19-30 16,-3 11-40-16,0 16-129 15,6 6-193-15,-3 7 212 16</inkml:trace>
  <inkml:trace contextRef="#ctx0" brushRef="#br0" timeOffset="75426.86">12910 17028 1116 0,'1'-7'141'0,"-2"-1"119"0,1 1-30 15,0 2-52-15,-3 3-21 16,2 2-39-16,0 2-18 16,1 6-34-16,0 4-14 15,3 13-23-15,1 9-8 16,0 15-14-16,1 7-1 0,-4 8-64 16,-1 5-51-1,-2 3-171-15,2-1 144 0</inkml:trace>
  <inkml:trace contextRef="#ctx0" brushRef="#br0" timeOffset="76149.78">10165 17926 630 0,'-3'1'137'16,"0"1"135"-16,1 2-25 0,-2 1-52 15,0 3-22-15,1 4-28 16,-1 2-15-16,2 6-29 15,-2 3-19-15,2 8-38 16,1 4-17-16,1 10-19 16,0 5-2-16,0 11-58 15,0 5-48-15,1 2-169 16,3 2 142-16</inkml:trace>
  <inkml:trace contextRef="#ctx0" brushRef="#br0" timeOffset="76369.28">10743 17961 1306 0,'14'15'159'15,"-9"10"126"-15,1 3-109 16,-6 7-74-16,-2 3-49 0,-3 10-36 15,1 5-9 1,0 13-36-16,0 5-47 0,4 10-208 16,2-1 172-1</inkml:trace>
  <inkml:trace contextRef="#ctx0" brushRef="#br0" timeOffset="76904.7">13038 17925 1663 0,'-3'0'173'15,"0"0"99"-15,1 1-111 16,1 4-44-16,2 11-58 16,-1 10-20-16,6 18-25 15,0 7-6-15,3 13-29 16,-1 8-44-16,-3 9-89 16,1 9 85-16</inkml:trace>
  <inkml:trace contextRef="#ctx0" brushRef="#br0" timeOffset="87789.2">17075 13975 1036 0,'2'-3'111'0,"1"0"84"0,0-1-19 15,-1 1-49-15,1 0-13 16,-2 1-14-16,-1 2-9 16,-2 3-14-1,-4 4-7-15,-4 4-22 0,-6 3-10 0,-7 7-17 16,-1 6-7-1,-4 10-10-15,-6 4-3 0,-4 6-1 32,0 0 0-32,-2 1-6 0,2-4-3 0,-3-3-30 15,2-4-17 1,4-10-34-16,1-4-18 0,11-18-57 16,6-9-61-16,8-21 130 15</inkml:trace>
  <inkml:trace contextRef="#ctx0" brushRef="#br0" timeOffset="87995.65">16639 14062 705 0,'12'-31'225'0,"-1"3"207"0,0 12-139 15,-5 5-37-15,2 12-62 16,0 8-32 0,6 13-45-16,5 6-26 0,5 14-43 0,5 0-13 15,6 5-21 1,1-2-7-16,8-3-8 15,1-1-20-15,10-4-108 0,3-1-95 16,5-7 115-16</inkml:trace>
  <inkml:trace contextRef="#ctx0" brushRef="#br0" timeOffset="88310.06">17311 14164 1576 0,'5'7'80'0,"-1"6"16"16,-2 8-48-16,4 8-29 16,2 6-12-16,6-5-6 15,3-4 4-15,3-9 27 16,2-9 24-16,4-8 29 0,-3-3 14 15,-2-12-15-15,1-2-21 16,-5-6-23-16,-2-1-16 16,-12-1-6-16,-6-3-1 15,-16 2-2-15,-5-1-1 0,-11-3-10 16,-3 3-18-16,0 5-88 16,3 7-61-16,10 11-320 15,10 8 280-15</inkml:trace>
  <inkml:trace contextRef="#ctx0" brushRef="#br0" timeOffset="88829.84">17673 14116 1573 0,'35'2'111'0,"-7"9"50"15,-8 2-40-15,-7 12-72 16,-10 4-10-16,0 4-17 0,-3 5-9 15,-2 1-7-15,-1 1-4 16,-3 0-23-16,3-3-25 16,1-7-54-16,1-6-19 15,1-11-2-15,3-6 23 16,-2-11 59-16,2-6 24 0,-1-16 64 16,1-8 27-16,-2-14 62 15,0-11 14-15,5-7-21 16,-2-3-5-16,8 6-37 15,5 10-12-15,4 17-12 16,7 11-15-16,6 19-28 16,6 6-7-16,0 10-8 15,-1 5-2 1,-9 7 0-16,-10 2 1 0,-15 1 4 16,-8 2 0-16,-20-2 3 15,-3-1-2-15,-15-7-6 16,-3-3-1-16,1-4-3 15,6-5-1-15,7-2 0 0,6 1-1 16,15 1-1 0,6 3-1-16,9 7 2 0,8 1 1 15,13 5 1-15,9 1 0 16,9-2-1-16,6-1-4 16,3-6-24-16,-3-2-42 15,-3-4-124-15,-7-2-333 16,-1-1 315-16</inkml:trace>
  <inkml:trace contextRef="#ctx0" brushRef="#br0" timeOffset="89569.43">18762 14794 390 0,'-3'0'36'16,"-3"3"20"-16,-2 2-30 15,-2 5-86-15,-2 1-29 0,-1 3 42 16</inkml:trace>
  <inkml:trace contextRef="#ctx0" brushRef="#br0" timeOffset="90075.32">18653 14943 587 0,'4'-5'134'0,"0"1"115"16,1-2-78-16,-5 2-60 15,1 0-20-15,-2-2 14 16,0 1 12-16,-2-5-2 16,3 0-8-16,0-4-17 15,0-2-11-15,3-1-16 16,-2 0-7-16,-1-1-18 16,-4 1-5-16,-1 4-7 0,-2 1-3 15,0 8-6-15,-2 4-4 16,-1 7-9-16,-5 8-4 15,-1 10-9-15,0 9-16 0,-1 8-30 32,5 4-8-32,6-5 6 0,5-5 14 0,8-15 32 15,5-8 10 1,5-14 12 0,1-7 11-16,1-14 18 0,1-6 8 0,-1-8 5 15,2-2-1-15,-2-2 1 16,-1 6-1-16,-5 8-9 15,-5 8-1-15,-9 17-13 16,-4 8-6 0,-6 22-9-16,2 7-9 0,1 15-9 15,1 2-6-15,7-2-17 16,2-8-9-16,11-14-28 0,4-10-15 16,4-18-19-16,5-5-27 15,4-22-160 1,10-8 176-16</inkml:trace>
  <inkml:trace contextRef="#ctx0" brushRef="#br0" timeOffset="90578.12">19095 14497 902 0,'6'-15'231'0,"0"5"253"0,-2 13-264 16,2 10-48-16,-5 15-79 15,-1 8-28-15,0 11-37 16,0 4-12-16,0 5-12 15,0 1-4-15,-1 0-20 16,-1-3-8-16,4-6-3 16,0-7 1-16,5-16 20 15,1-6 6-15,1-15 4 16,0-4 1 0,0-5 4-16,0-4 5 0,0-3 14 15,-1-2 5-15,-1-3 6 16,0 1-3-1,0-2-10-15,0 1-4 16,-2 4-1-16,2 1-1 16,3 5 5-16,0 3 0 15,1 4-2-15,-1 5-5 16,6 5-5-16,0 1-2 16,4 4-4-16,0-1 3 15,-3-3-1-15,-2 0-1 0,-4 1-2 16,-4 0 0-16,-1 2 0 15,-6 2-1-15,-7 1-1 16,1 1 0-16,-7-3 0 16,3-3 0-16,-8-6 1 15,0-5-1-15,-4-10 0 16,-3-6-1-16,6-7-2 16,-2-4-1-16,3 3-44 15,2 3-42-15,2 6-138 16,2 6-95-16,12 7 169 15</inkml:trace>
  <inkml:trace contextRef="#ctx0" brushRef="#br0" timeOffset="91134.41">20543 14830 1008 0,'-7'6'130'0,"0"0"103"15,2 1-45-15,0 1-58 16,1 2-16-16,-4 6-28 15,0 3-19-15,0 11-39 16,0 3-16-16,0 5-24 16,4-3-13-16,7-9-5 0,5-6 1 15,9-14 19-15,8-7 23 16,8-12 53-16,4-5 23 16,-1-6 30-16,-5-3-4 15,-12-1-30 1,-9 2-19-16,-12 1-32 15,-7 3-11-15,-20 5-33 0,-5 4-40 0,-6 9-126 16,-1 5-106-16,13 9 144 31</inkml:trace>
  <inkml:trace contextRef="#ctx0" brushRef="#br0" timeOffset="91596.06">20829 14900 1416 0,'32'6'222'15,"-6"3"173"-15,-11 0-193 16,-7 2-61-16,-11 4-98 16,-5 3-22-16,-5 0-23 0,2 3-6 15,4-7 2 1,2-4-1-16,7-8 1 0,4-4 3 16,8-8 3-16,5-5 1 15,5-7 3-15,5-2 6 16,1-1 16-1,0 1 6-15,-2 3 17 16,-5 6-6-16,-9 11-14 0,-5 8-6 0,-8 19-19 16,-1 9-9-1,2 10-31-15,4 2-49 0,9-11-8 16,6-7 7-16,9-14 29 31,1-8 53-31,2-10 29 0,1-9 13 16,0-15 15-16,3-6 7 0,-1-13 10 15,0-5 5-15,1 0 19 32,-11-6 2-32,-6 2-2 15,-5 2-11-15,-13 12-29 16,-2 9-12-16,-8 24-25 16,-6 10-8-16,-6 21-11 0,0 11-10 15,3 15-20-15,1 8-11 16,8 5-34-16,3 3-34 15,6-1-106-15,2-7-107 16,1-8 177-16</inkml:trace>
  <inkml:trace contextRef="#ctx0" brushRef="#br0" timeOffset="91769.19">21330 14865 1599 0,'21'-13'222'15,"8"-1"221"-15,20-1-314 16,4-3-58-16,2 2-67 16,-4 0-6-16,-9-1-37 15,-6 4-28-15,-11-1-83 16,-8 2-66-16,-15 7 118 16</inkml:trace>
  <inkml:trace contextRef="#ctx0" brushRef="#br0" timeOffset="91992.63">18937 15634 645 0,'-3'0'-100'0,"-13"-3"103"0</inkml:trace>
  <inkml:trace contextRef="#ctx0" brushRef="#br0" timeOffset="92403.22">18614 15662 187 0,'2'-12'91'16,"-2"2"135"-16,0 2 41 15,-4 5 45-15,3 0-9 16,-2 2-45-16,-1 0-23 16,3 1-67-16,0 0-36 0,-8 2-55 15,1 2-28-15,-5 4-30 16,-5 5-7-1,-1 16-13-15,-4 7-4 0,6 15-40 16,7 5-21 0,12 4-28-16,14-7-3 0,10-13 35 15,5-11 21 1,5-18 32-16,0-10 4 16,0-14 6-16,-1-12 8 0,-1-16 16 15,2-5 14-15,-7-10 36 16,-6-2 12-16,-10 4 3 15,-13 3-7-15,-16 11-30 16,-11 9-16-16,-12 14-24 16,-1 11-23-1,3 20-53-15,0 9-28 0,11 14-72 16,2 5-64-16,13-1 134 0</inkml:trace>
  <inkml:trace contextRef="#ctx0" brushRef="#br0" timeOffset="92830.27">19232 15667 1185 0,'0'-1'179'0,"0"-1"169"16,-2-1-129-16,-1 5-74 16,-4 5-43-16,-2 7-35 15,-2 4-13-15,-3 13-19 16,4 7-9-16,3 9-21 0,6 3-7 16,13-3-6-16,9-4-2 15,19-14 0-15,4-9 0 16,11-16 5-16,1-9 7 15,-9-13 39-15,-3-7 11 16,-16-10 28-16,-4-4 10 16,-17-4-7-16,-7 3 0 15,-17 2-19-15,-8 3-11 16,-19 5-28-16,-5 5-11 0,-13 11-28 16,-3 9-21-16,9 14-67 15,5 5-40-15,18 2-87 16,7 0-54-16,23-4 159 15</inkml:trace>
  <inkml:trace contextRef="#ctx0" brushRef="#br0" timeOffset="94979.1">20995 15696 208 0,'-3'-1'4'0,"-1"-3"-17"16,0 0-6-16,1-1 3 15,0 0 11-15,1 0 46 16,-1-1 29-16,1 2 59 16,1 0 18-16,2 0 12 15,1 0-17-15,2 0-44 16,-1 0-16-16,1-1-27 16,-2 0-6-16,1-1-4 15,-1 2-3-15,-1 0-3 16,1 0 1-16,1-1-2 0,0 1-5 15,5-1 7-15,0 0 10 16,1 1 23-16,0-1 14 16,0 2 13-16,-2 1-8 15,-5 2-13-15,-2 0-8 0,0 0-24 16,-3 2-6 0,-7-1-17-16,0 1-7 0,-2 2 0 15,0 1 2-15,0 1 6 16,3 1 2-16,0 2-5 15,2-2-2-15,-1 3-7 16,1-1-2-16,0 4-5 16,-2 2-2-1,5 2-2-15,-1 2-3 0,6 4-1 16,4 1 0-16,6 5-1 16,4 1 0-16,10 1-2 15,7 1-1-15,10-5 2 16,1-4-1-16,3-9 4 15,-7-6 0-15,-4-11 21 16,-1-4 22-16,-7-13 34 0,-2-7 4 16,-4-8-10-16,-8-6-17 15,-9-3-30 1,-7 0 0-16,-11 3-8 0,-9 1-2 16,-6 3-3-1,-3 4-2-15,-4 6-5 16,-1 8-4-16,-12 14-27 15,-5 3-24-15,2 12-69 0,3 2-63 16,12 6 100-16</inkml:trace>
  <inkml:trace contextRef="#ctx0" brushRef="#br0" timeOffset="95523.51">18644 16390 496 0,'4'-3'129'0,"-1"0"144"16,0 1-25-16,-1 1-28 15,-1 2-2-15,-1 4-1 16,-3 4-8-16,1 3-23 0,-1 4-22 16,-1 2-55-16,0-1-25 15,-1 6-51-15,2 0-13 16,3 7-16-16,-1 2-3 15,1 3-8-15,0 3-19 16,1 2-63-16,1 1-39 16,3-3-63-16,-1-7-11 15,2-8-40-15,1-8-75 0,2-11 191 16</inkml:trace>
  <inkml:trace contextRef="#ctx0" brushRef="#br0" timeOffset="96500.02">18649 16720 876 0,'-1'4'158'16,"2"-1"167"-16,-1-1-168 0,0 0-82 31,3 2-21-31,-1 2-8 0,4 3 3 0,6 2 13 16,2 1 3 0,7-1-4-16,1-2-3 0,4-3-21 15,0-5-10-15,-1-2-11 16,1-7 4-16,0-8 14 31,-2-3 9-31,-3-12 5 16,-7-4-5-16,-3-8-16 0,-5-3-9 0,-6-2-8 31,-2-2-2-31,-14 3 0 0,-7 0 1 16,-12 7-1-16,-7 5-1 15,0 19-4-15,0 9-3 16,9 23-3-16,1 11 0 15,10 10-1-15,6 4-1 16,9-2-18-16,5-4-23 16,7-4-72-16,5-5-55 15,15-6 89-15</inkml:trace>
  <inkml:trace contextRef="#ctx0" brushRef="#br0" timeOffset="96756.26">19447 16385 2092 0,'8'-1'142'0,"0"5"66"15,0 4-51-15,-8 21-82 16,0 8-20-16,-7 15-29 15,-6 8-12-15,-2 4-9 16,-2 1-12-16,1-6-72 16,11-3-55-16,7-14-515 15,14-5 413-15</inkml:trace>
  <inkml:trace contextRef="#ctx0" brushRef="#br0" timeOffset="97169.27">21273 16378 1809 0,'9'22'135'16,"4"6"66"-16,2 6-64 16,2 12-70-16,-4 8-22 15,-7 8-18-15,-5 1-5 16,-9-1-43 0,-6-5-46-16,-5-13-494 0,3-4 377 15</inkml:trace>
  <inkml:trace contextRef="#ctx0" brushRef="#br0" timeOffset="97611.33">18777 17075 1391 0,'4'11'199'0,"3"5"151"0,-4 8-166 16,1 6-40-16,-4 12-81 15,-2 7-22-15,-5 1-24 31,-1 1-10-31,0-4-3 0,2-8-32 0,3-5-89 16,3-3-69-16,7-8 84 16</inkml:trace>
  <inkml:trace contextRef="#ctx0" brushRef="#br0" timeOffset="97973.46">19365 17127 1711 0,'-3'8'174'16,"-1"3"129"-16,-10 9-190 16,-5 8-46-16,-2 9-55 15,1 5-12-15,5 8-19 16,7-3-5-16,13-5-4 15,9-5 2-15,18-17 14 0,2-3 1 16,9-17 5 0,-1-8 14-16,-4-12 34 0,-1-10 22 15,-8-10 37-15,-3-4 2 16,-14-7-16-16,-3 2-13 16,-17 2-26-16,-9 4-11 15,-13 15-14-15,-6 9-18 16,-4 21-72-16,-9 15-55 15,-1 21-181-15,1 9 164 0</inkml:trace>
  <inkml:trace contextRef="#ctx0" brushRef="#br0" timeOffset="98354.45">21256 17259 1766 0,'1'22'205'16,"2"-4"144"-16,1-3-157 0,-3-2-111 15,1 2-49-15,-2 7-23 16,0 7-19-16,-2 7-77 15,-2 5-67 1,-1 4 76 0</inkml:trace>
  <inkml:trace contextRef="#ctx0" brushRef="#br0" timeOffset="98988.1">18869 17915 1398 0,'-2'1'205'0,"-1"1"179"16,2 0-138-16,-3 4-105 15,-4 2-44-15,0 8-27 16,-4 8-5-16,2 10-4 16,-1 9-7-16,4 8-23 15,2-1-10-15,4 0-16 16,1 1-4-16,4-8-3 15,2 3-23-15,2-13-55 16,3-10-53-16,1-12-154 16,1-10-172-16,7-12 258 15</inkml:trace>
  <inkml:trace contextRef="#ctx0" brushRef="#br0" timeOffset="99289.4">19436 17940 1278 0,'3'-6'155'0,"0"0"128"15,-5-1-51-15,2 5-44 16,0 0-17-16,-1 5-15 15,0 6-18-15,-5 8-30 16,0 8-16-16,-5 9-35 16,2 5-16-1,-3 10-25-15,2-2-10 0,2 3-38 16,5-1-33-16,0-6-102 16,8-2-51-16,9-3 110 0</inkml:trace>
  <inkml:trace contextRef="#ctx0" brushRef="#br0" timeOffset="100178.19">21277 17915 964 0,'0'-1'164'16,"0"-1"159"-16,0 0-179 15,2 1-22-15,-4 0-12 16,1-1 5-16,-2 2 9 0,-1 3-1 16,-2-1-23-16,-4 2-9 15,-2 0-19-15,-3-1-9 16,-1 4-11-16,-2 0-5 16,1 6-13-16,-1 2-9 0,2 7-15 15,1 3-7 1,1 6-8-16,8 3-13 0,2 6-26 15,9 2-11 1,6-3-11-16,2 0 6 0,5-8 24 16,1-4 7-16,6-9 0 15,4-2-18-15,5-12 5 16,0-5 3-16,6-10 17 16,0-4 35-16,4-11 37 15,3-4 13-15,-10-8 28 16,0-6-2-16,-18-4-19 15,-8 1-8-15,-11-1-18 16,-9 3-9-16,-21 3-10 16,-12 3-4-16,-20 9-8 15,-6 4-3-15,9 14-20 0,2 7-21 16,9 9-60-16,3 2-47 16,9-1-409-16,10-3 349 15</inkml:trace>
  <inkml:trace contextRef="#ctx0" brushRef="#br0" timeOffset="116897.78">18173 13359 990 0,'0'4'101'16,"-1"2"55"-16,-3 2-38 16,-4 4-41-16,-1 0-30 0,-2 3-13 15,-4 0-1-15,1-2-1 16,1-1-2 0,-3-3-8-16,9 1-11 0,3-3-11 15,2-2-2-15,6-2 12 16,-1-3 22-16,3-4 39 15,3-3 17-15,3-10 7 16,2-6-7-16,3-15-29 16,4-9-15-16,2-19-15 15,2-9-18-15,4-12-6 16,2-6-2-16,10-7 2 16,9-7 6-16,16-6-1 15,3-2 0-15,-2 0-9 0,-2 4-1 16,-3 9-4-16,-2 7 0 15,11 19 3 1,-5 7 0-16,-10 16 0 0,-9 7-22 16,-22 10-72-16,-6 9-51 15,-12 5-260-15,-6 5 236 0</inkml:trace>
  <inkml:trace contextRef="#ctx0" brushRef="#br0" timeOffset="117198.05">18795 11775 927 0,'-13'7'191'0,"1"-1"243"0,2-1-265 0,5-4-73 15,0-1-24-15,5-2-14 16,5-3 5-16,6-3 2 16,5-4 3-1,13-2-5-15,9-1-13 0,12 0-25 16,0 3-10-16,-3 3-15 0,-5 5 1 15,-3 6-1-15,-7 7-3 16,-11 13 2-16,-7 6 1 16,-15 11 4-16,-8 3 1 15,-7 3-11-15,-4-4-19 16,4-6-46-16,3-6-32 16,7-15-69-16,6-3-51 0,3-16-180 15,9-1 225-15</inkml:trace>
  <inkml:trace contextRef="#ctx0" brushRef="#br0" timeOffset="117616.94">19770 11445 771 0,'9'-3'153'0,"-1"0"115"0,-4 2-52 0,-4 0-19 16,-7 0-32-1,-2 0-11-15,-11 2-27 0,-3 3-15 16,-8 8-32-16,-6 4-11 31,0 5-32-31,-4 3-13 0,5 4-12 16,3 0-10-16,11 2-3 15,4-2-3 1,13-7-8-16,4-2-1 0,11-2 0 16,5-1 3-16,9 2 12 15,2 2 1-15,1 1 4 16,3 4-2-16,-5 0-1 16,-7 0 2-16,-15 2 4 15,-8 0 1-15,-15 2-2 16,-6-3-1-16,-3 1-20 15,-2-1-24-15,1-7-72 16,-1-2-44-16,3-4-140 16,5-5-183-16,8 0 280 15</inkml:trace>
  <inkml:trace contextRef="#ctx0" brushRef="#br0" timeOffset="118388.45">19907 11735 1127 0,'12'-13'105'0,"-5"3"76"15,-1 3 2-15,-6 3-39 16,-5 4-14-16,1 5-35 16,-3 4-27-1,-1 11-36-15,2 3-9 0,-2 13-13 16,4 4-5-16,3 2-7 15,-1-1-2-15,4-10-1 16,5-5-2-16,7-10 4 16,0-15 4-16,10-8 3 15,-3-8 4-15,7-13 13 16,2 2 8-16,-5-7 20 16,-3-1 9-16,-5 6-3 15,-3 4-7-15,-10 11-8 16,-3 11-4-16,-5-2-11 0,-3 12-5 15,-3 8-12-15,0 4-7 16,6 0-2-16,4-3 0 16,12-9-1-16,9-5 0 0,12-7 1 15,10-6 1 1,2-4 5-16,-4-2-1 0,-4-1 9 16,-9 2 3-1,-4 4-2-15,-4 4 0 16,-7 7-11-16,-3 6-3 0,-7 11 0 15,-4 5-1 1,-7 6 1-16,-2 1 2 0,2-5 0 16,-2-5 1-16,9-10-3 15,1-3-1-15,8-11 0 16,1-4-1-16,4-3 3 16,4-2 2-16,5 4 0 15,0 3-1-15,-3 6-1 16,-4 5-2-16,-5 6-3 0,-1 5-2 15,-2 1-2 1,1-3 2-16,2-2 0 0,3-6 0 16,6-6 4-16,4-2 1 15,3-9 5-15,0-7 2 16,3-3 2 0,-4-5 4-16,-1 0 12 0,1 6 0 15,0 6 0-15,-1 4-3 16,-4 9-14-16,1 6-1 0,-4 10-5 31,-2 7-1-31,-3 4 0 0,2 2-1 16,3-5-25-16,3-4-79 15,8-1-62-15,1-4-78 16,5-4 108-16</inkml:trace>
  <inkml:trace contextRef="#ctx0" brushRef="#br0" timeOffset="118753.32">19392 12307 1082 0,'5'0'124'0,"11"2"108"16,7-2-17-16,23 2-38 15,19-1-35-15,45 0-59 16,18 2-32-16,51-3-29 15,10 0-6-15,17-2-12 16,8-3-2-16,-11 2-9 16,-3 0-22-16,-32 1-120 15,3 3 98-15</inkml:trace>
  <inkml:trace contextRef="#ctx0" brushRef="#br0" timeOffset="133018.93">19668 12140 524 0,'-16'0'115'0,"2"1"133"16,1 0-164-1,3-1-94-15,0 0-15 0,3-1 1 16,3-1 6-1,-2 0 67-15,1 0 32 0,0 2 55 16,-2 1 18-16,-2 4-15 16,1 3-20-16,-5-1-37 0,1 0-7 15,-3-2 0 1,-2-3-3-16,0-5 0 0,-6-4-13 16,-3-9-19-1,0-4-5-15,-10-6-21 16,1-7-2-16,0-11-9 0,-1-5-1 15,11-8-2-15,4 2 0 16,5 4 0-16,1 4 0 16,1 11 1-1,1 3 0-15,-2 6-1 16,5 3 2-16,9-3 3 16,2-3-2-16,16-9 0 15,9-7-2-15,15-8-3 16,10 1-2-16,5 2 1 15,4 6 0-15,-3 8 0 16,-3 4 0-16,1 6 0 16,2 1-1-16,19 3 0 15,2 3 0-15,4 1 2 16,2-3-1-16,-3 6 1 16,9 1 0-16,3 6-1 15,-4 6 0-15,-3 5 1 0,1 7-1 16,9 6 1-16,3 5-1 15,-3 10 1-15,-5 0 0 16,-1 11 0-16,1 1 1 16,-1 5 1-16,-7 6 0 15,-9 6 1-15,-3 3-1 16,2 1 0-16,4 0 1 0,-11 0 0 16,-5 1-1-16,-19 10 0 15,-6 3 1-15,-16 1-1 16,-5-2 1-16,-11-8 0 15,-4-7 1 1,-9-4 0-16,-8 0 1 0,-11-4 2 16,-9-3-1-16,-30-9-11 15,-15-5-27-15,-24-11-71 16,-14-3-104-16,-29-6 115 16</inkml:trace>
  <inkml:trace contextRef="#ctx0" brushRef="#br0" timeOffset="146288.7">19737 3689 831 0,'5'2'104'16,"-4"1"52"-16,0 2 22 16,-2 1-13-16,1 0-20 0,-1 0-8 15,2 3-48-15,-1 4-18 16,-3 11-30-16,-1 5-15 15,-11 9-18-15,0 5-3 16,1 1-3-16,1-3-1 16,10-13-1-16,1-6 0 15,6-11 0-15,3-5-1 16,9-4 1-16,4-3-1 0,12-5 1 16,7-1 0-16,2-1 0 15,1 1 0-15,3 2 0 16,0 1 1-16,14 3-1 15,14 1 1-15,9 1-1 16,3 4 0-16,7-1-2 16,3 0 1-16,15 2-2 15,6 0 0-15,7 4 3 16,8 0-1-16,-1 6 0 16,6-2 1-16,15 2-2 15,-9 1 0-15,13 0 2 16,8 1 0-16,-16 1 1 15,9-1 1-15,2 0-1 16,-7 1 2-16,18-1 0 0,-6 0 0 16,-16-2 0-16,10 0-2 15,-26 1 1-15,-4-1-1 16,0 1 0-16,-11-1 2 16,-12-5 1-16,-5-1-1 15,-14-1 1-15,-14-1-1 16,-2-1 0-16,-4-1 1 15,-12-4 1-15,-8 0 0 16,-17-2 2-16,-8-1 5 0,-12-2 9 16,-1-1 5-16,-3-4 11 15,-2-2-2 1,0-7-7-16,-1-6-2 0,1-10-12 16,-1-5 0-16,2-13-8 15,3-4-5-15,4-12-1 16,4-3-4-16,0-8 4 15,-1 0 1-15,3 10-1 16,-2 6 1-16,3 20 3 16,-2 8 0-16,-5 12-2 15,2 6 3-15,-7 4-1 16,-2 3 4-16,-3 3 9 16,-2 0 2-16,-4 2-1 15,-2-1-2-15,-2 1-6 16,-2 0-4-16,-7 0-4 0,-2 1 0 15,-9-2-2-15,-6 1 0 16,-26-3 0-16,-10 2 0 16,-19 1-1-1,-4 0 0-15,-7 4 0 0,-9 1 0 16,-8 2 0-16,-6 2 0 16,-19 0 0-16,2-2 1 15,-6 1 0-15,-10 1 1 0,12-2 0 16,0 0 0-16,-14-3 0 15,16 0 0-15,-11-3 1 16,-2-1-1-16,18 2-1 16,-9-1 0-16,0 4 0 15,8 1-2-15,-18 2 0 16,3 5-1-16,14 3-1 16,-16 2 1-16,13 0 1 15,11-1 1-15,2-3 2 16,15-1 0-16,17-1 1 15,5-2 0-15,23-3 0 16,14 0 1-16,18-1 0 16,10 0-2-16,5 1-2 15,5 2-3-15,2-3-44 16,6 0-49-16,10-2-405 0,1 0 323 16</inkml:trace>
  <inkml:trace contextRef="#ctx0" brushRef="#br0" timeOffset="146902.99">17712 3562 871 0,'6'1'100'0,"-3"4"58"15,-1 5 1 1,-2 9-51-16,-1 4-15 0,0 9-25 15,1 4-14-15,-3 5-23 16,0 4-12-16,-1 1-10 16,-7 0-1-16,3-6-3 15,-1-5-11-15,2-4-88 0,4-8-89 16,1-9 96-16</inkml:trace>
  <inkml:trace contextRef="#ctx0" brushRef="#br0" timeOffset="147359.31">17892 3605 604 0,'2'-2'95'0,"0"2"134"15,2 0-106 1,-3 2 21-16,3 1-29 0,-2 2-41 31,2 1-16-31,-2 3-32 16,-1 1-7-16,-2 5-7 15,-1 3-5-15,-3 6-5 16,0 3-1-16,0 4-1 16,2 4 0-16,5-5-4 15,8-3-2-15,6-8-2 16,7-6-1-16,8-9 2 15,4-3 2-15,-2-8 4 16,-2-4 1-16,-5-6 3 0,-6-1 2 16,-8 0 6-16,-4 2 10 15,-8 3 14-15,-3 3 6 16,-1 7 0-16,0 5-9 16,1 15-15-16,0 7-6 15,0 12-6-15,-2 3-1 16,4 1-2-16,1-1-1 15,5-5-1-15,4-1-27 0,3-5-150 16,3-6-207-16,2-5 208 16</inkml:trace>
  <inkml:trace contextRef="#ctx0" brushRef="#br0" timeOffset="147816.63">18361 3501 1037 0,'4'2'60'0,"1"6"17"0,2 8 18 16,0 13-1-16,3 6-15 15,-1 8-18-15,2 2-24 16,2 1-24-16,-3 0-4 15,2-2-6-15,-1-4 0 16,-3-6-2-16,1-7 1 16,-4-11-1-16,-2-4 1 0,-1-11-2 15,0-2 1 1,-2-11 2-16,-1-4 1 0,0-4 1 16,1-4-1-16,7 2-1 15,1 6-3-15,8 9 0 16,0 5 0-16,4 8 1 15,2 5 0-15,-4 2 0 16,-1 4 1-16,-3-1 0 16,-2-3 1-16,-5 2 4 15,-3-2 3-15,-9 0 4 16,-5 0 1-16,-5 0-3 16,-4-6-2-16,-7-5-41 15,0-2-32-15,2-13-105 16,6-4-78-16,6-16 132 15</inkml:trace>
  <inkml:trace contextRef="#ctx0" brushRef="#br0" timeOffset="148271.91">18874 3656 524 0,'7'14'106'0,"0"2"46"0,2 4 15 16,0 6-10-16,-3 6-60 15,4 3-21-15,-7 2-45 16,0 0-15-16,-1-5-9 16,-1-7-1-16,5-5-1 15,-5-4 1-15,0-8 3 16,-2-5 2-16,-4-7 7 15,1-7 12-15,-5-15 13 16,2-2 10-16,-2-13 15 16,-2-5-1-16,6-1-3 15,-1-2-5-15,7 4-15 16,6 3-6-16,4 13-2 16,2 6-2-16,-1 12-7 15,-1 4-4-15,-3 8-18 16,2 3-5-16,-1 3-2 0,-1 1-1 15,-1 4 0-15,-2-1 1 16,-5 5-3-16,-4 0-5 16,-7 0-45-16,-4 1-43 15,-7-4-150-15,5-3-152 16,-2-2 220-16</inkml:trace>
  <inkml:trace contextRef="#ctx0" brushRef="#br0" timeOffset="148541.17">19234 3621 964 0,'-12'0'114'0,"-2"1"73"0,-3 1 20 15,-5 2-58-15,1 4-28 16,2 4-47-16,4 2-30 15,7 6-33-15,4 0-7 16,11 4-6 0,4 1-1-16,11-2 2 0,3-4 0 0,5-8-6 15,8-4-33-15,11-6-138 16,-1-2-189-16,8-11 198 16</inkml:trace>
  <inkml:trace contextRef="#ctx0" brushRef="#br0" timeOffset="152060.13">19796 4371 363 0,'8'2'25'0,"-7"-2"47"16,3 0 37-16,-2-2 59 0,-2-3 18 15,10 5-4-15,7 5-28 16,-8 2-42-16,2 4-22 16,-4 9-41-16,-9-1-11 15,2 11-21-15,0 2-5 16,-8 1-6-16,0 3 0 16,0 0-2-16,-4-1 0 0,9-2-1 15,-3-4 0-15,5-4-1 16,3-3-1-16,4-6 1 15,4-4-2-15,5-3 1 16,0-1-1-16,2-8 1 16,9 0 1-16,6-1-1 15,3-4 1 1,14 5 1-16,6 0 0 0,16 0 0 16,-1 3-1-16,0 3 0 15,-4-2-1 1,-3-1 0-16,9 1 0 0,10-4 0 15,5 2 1-15,-2 0-1 16,2 0-1-16,8 5 0 16,2-3 0-16,5 3 1 0,6 1 1 15,4 1 4-15,5 1 4 16,1 1 2-16,0-3 1 16,3 1 3-16,-7 2-3 15,4-3-1-15,-1 4 0 16,-3-3-4-16,-4-3-1 15,2 1-3-15,-3 0-1 16,-3 3-2-16,0 3 0 0,-11 1 0 16,-3 2 1-16,-5 3 0 15,1-1-1-15,-2 4 1 16,-6 0-1-16,-8-1 2 16,-3-1 2-16,9-3 0 15,1-2 2 1,-9-4 8-16,-9 0 5 0,-13-5 10 15,-4 2 1-15,-3-2-5 16,3 1-4-16,-5 3-8 16,-1-2-3-16,0 1-5 15,-2 1-1-15,-7-5 1 16,-8 1 0-16,-5-4 4 16,-6-3 2-16,-2-1 2 15,5 0 1-15,-5-5 1 16,1-3 0-16,-3-6 0 15,-5-10 2-15,5-7-1 16,-6-5-2-16,7-6-5 0,-2 1-4 16,0 2-6-16,3 1 0 15,-1 9-3 1,0 0 0-16,-1 9 0 0,0 9-1 16,-5-1 1-16,2 8 0 15,0 1 1-15,-5 0 1 16,1 1 1-16,1 3 2 15,-1 0 0-15,-6-1 1 0,4 2-2 16,-3 0 1 0,-2-1-1-16,0 0 2 0,-5 1 3 15,0 1 0-15,-6-7 4 16,-12-1 1-16,-10-4 1 16,-10-2 1-16,-10 2-3 15,-2-3-2-15,-2-3-3 16,-2-4-1-16,-12 2-2 31,-4 0 0-31,-9 1-1 0,-4 2-1 0,0-2 0 16,-5 2-1-16,-8-1-1 15,0 2-1-15,-3 3 1 16,4 0 0 0,-5 1-1-16,2 0 1 0,-6 3 1 15,-2-1-1-15,7 4 1 16,-4-1 0-16,-11-1 1 0,6 3-1 15,-4-2 0-15,-3 2 1 16,6 0 0-16,6 2 0 16,0-4 0-16,6 0 0 0,3 1 0 15,4-1 1-15,4 2 0 16,5-1 1 0,12-2-2-16,-3-1 2 0,8 3-1 15,3-2 1-15,19 3 0 16,3-1 1-16,5-1-2 15,-2 2 0-15,-13 0-1 16,-3 4 0-16,-3 3-1 16,4 1 0-16,9 1 1 31,2-1-1-31,-2-3 0 0,-5 2 1 0,7-4-10 16,4-2-33-16,17-2-99 15,12-4-96-15,12-3 117 16</inkml:trace>
  <inkml:trace contextRef="#ctx0" brushRef="#br0" timeOffset="152610.91">18042 4423 609 0,'-12'-9'85'0,"0"2"72"16,5-3-23-16,-4 6-26 16,-1-3-3-16,3 2 5 15,2 2 2-15,9 2-5 16,1 1-4-16,6 7-17 16,0 3-11-16,-1 12-22 15,-2 7-14-15,-5 4-20 16,-2 3-4-16,-4 2-6 15,-5-2-1-15,1-2-9 16,1-1-20-16,2-12-78 16,5-5-76-16,3-13 91 15</inkml:trace>
  <inkml:trace contextRef="#ctx0" brushRef="#br0" timeOffset="153004.46">18279 4304 700 0,'2'2'111'15,"-2"1"47"-15,-3 9-8 16,-3 4-13-16,-3 7-52 16,-2 4-12-16,2 4-36 15,1-4-16-15,5-1-13 16,2-5-4-16,4-6-4 15,2-3 0-15,5-1-1 16,1-5 1-16,7-4-2 16,3-1 0-16,2-6 1 0,4-3 0 15,2-4 4-15,-1 0 2 16,-2 0 6-16,-5 1 0 16,-11 5 21-16,-4 3 4 15,-8 8 3-15,-3 6 5 16,-2 8-19-16,-3 4-5 15,0 5-6-15,4 1-6 0,5-3-4 16,3-2-3-16,8-5-89 16,3-2-84-16,2 1 94 15</inkml:trace>
  <inkml:trace contextRef="#ctx0" brushRef="#br0" timeOffset="153556.13">18698 4437 1531 0,'1'13'3'0,"-1"15"4"16,0 1-2 0,-3 4-2-16,0-2-18 0,3-5-40 0,-1-5-9 15,2-8-2 1,0-4 11-16,-1-10 33 16,2-2 10-16,1-8 7 0,2-3 5 15,3-2 21-15,3 1 7 16,2 7 9-16,2 1 2 15,3 7-11-15,2 4-9 16,1 2-12-16,3 3-2 16,3 2-3-16,-4-1 0 15,-8-1 0-15,-3 1 0 16,-12-5-27-16,-3 3-20 0,-16-2-57 16,-2 0-68-16,-9-2 98 15</inkml:trace>
  <inkml:trace contextRef="#ctx0" brushRef="#br0" timeOffset="154106.07">19048 4255 544 0,'2'3'117'16,"1"5"84"-16,-3 11-69 15,-5 5-4-15,5 9-60 16,-3 4-12-16,-2 2-36 16,6 0-10-16,-1-3-5 15,3-7 0-15,0-4 0 16,-2-6-1-16,4-5 0 15,2-5 0-15,-1-6-1 16,4-4-1-16,0-8 1 16,3-3 1-16,2-6 2 15,4 0 0-15,-4-1 20 16,1 2 6-16,-4 6 0 16,-3 2 0-16,-1 9-19 15,-5 4-4-15,-2 7-4 0,1 2 1 16,-4-1 1-16,4-2-1 15,1-4 3-15,3-2 10 16,2-4 15-16,-3-1 5 16,4-5 8-16,3-3-1 15,1-3-2 1,-1-2 3-16,4 2-6 0,-1 1-5 16,-6 9-15-16,0 2-7 15,-2 10-7-15,-5 7-2 16,5 5-1-16,-4 1-1 0,2-4-4 15,5-5-26-15,0-5-100 16,8-1-97-16,-2-7 114 16</inkml:trace>
  <inkml:trace contextRef="#ctx0" brushRef="#br0" timeOffset="154545.45">19482 4458 1024 0,'-1'0'34'0,"0"2"-15"0,0 5 23 0,-7-3-23 16,6 5-8-16,-2-3-3 15,10 1 1-15,3 4-2 16,0 0-2-16,-1 2-2 0,-4 0 2 16,1-2 1-1,-5-2 3-15,-2-1 2 0,-3-3 0 16,-2-2 0-16,-5-1-33 16,-8-2-59-16,0-3 48 15</inkml:trace>
  <inkml:trace contextRef="#ctx0" brushRef="#br0" timeOffset="154782.22">19646 4166 654 0,'1'16'128'0,"-1"3"42"15,1 7 19-15,-1 4-9 16,0 8-89-16,0 3-23 16,-2 0-53-16,0 0-7 15,-5-2-4-15,1-5 0 16,3-4-98-16,0-3-82 16,3-9 95-16</inkml:trace>
  <inkml:trace contextRef="#ctx0" brushRef="#br0" timeOffset="154970.94">19523 4339 766 0,'14'-9'123'16,"0"1"63"-16,9 2-16 15,5 1-10-15,7-2-71 16,0 1-24-16,6 2-48 15,-11-1-10-15,-5 3-130 16,-10-2-266-16,-26 4 238 16</inkml:trace>
  <inkml:trace contextRef="#ctx0" brushRef="#br0" timeOffset="155474.53">19348 4261 1157 0,'-2'-4'79'0,"2"2"22"15,-5-2 9-15,3 3-54 16,-8-2-13-16,-1 2-24 15,10 3-3-15,-4 3-251 16,5 7 173-16</inkml:trace>
  <inkml:trace contextRef="#ctx0" brushRef="#br0" timeOffset="163365.74">20141 7799 1351 0,'23'-12'73'0,"-3"4"11"0,-5 4 8 16,-3 8-12-16,-7 7-6 16,-1 11-8-16,-4 9-19 15,-5 12-24 1,-5 5-11-16,-5 2-6 0,-1-4-2 15,5-6-5 1,3-7 2-16,8-4 0 0,7 0 1 0,4-5-1 16,6 1 0-1,1-3 0-15,-1-1 1 16,6-4 0-16,-3-4 1 0,11-7 0 16,0-3-1-16,10-3 0 15,9-1-2-15,15 1 0 16,16 2-1-16,4 1-1 15,5 1-1 1,5 2 0-16,4-1 0 0,17 1-1 16,6 0 1-16,28-6 1 15,-2-1 0 1,15-4 11-16,12-1 3 0,-6 5 7 16,19 1 2-16,-2 2-7 15,1 3-1-15,3-1-6 16,-11 0-2-16,9-2-1 15,-14-4 0-15,0-5 0 16,-9 1 1-16,-27-3 1 16,-5 1-1-16,-18 4 1 15,-8 1 0-15,-25 1 1 16,-16 2-1-16,-27-4 5 16,-13-3-1-16,-8 1 24 15,-1-3 5-15,-6-2 9 16,-6-3 0-16,-1-2-28 15,-3-2-6-15,1-4-14 0,3-6-2 16,3-9 3-16,3-6 0 16,8-16 0-16,4-8-1 15,11-8 0-15,2-4 0 16,-3 8-2-16,1 8-2 16,-14 19-1-16,-2 8-2 0,-8 17-5 15,-9 8-4-15,-10 14 0 16,-10 7 2-16,-18 6 7 15,-8 1 7-15,-10-1 4 16,-2-2 4-16,0-2 3 16,2-1 2-16,-14-3 0 15,-12-3 0-15,-15-3-2 16,-5-1-3-16,-10-2-3 16,-6-2-2-16,-9 3-2 15,-9-1-1-15,-25 1 0 16,7 0-1-16,-28 0-2 15,-5 1-1-15,1 1-7 16,-11 3-3-16,11 3-3 16,-5 1 0-16,12 4-3 15,-4 0 2-15,6 3 3 0,12 3 0 16,-15 2 10-16,22 2 4 16,-7 0 1-16,3-2 1 15,29-5 4-15,7-1-14 16,22-7-24-1,8-6-9-15,19-2-77 16,3-2-37-16,27-4-193 0,14 4 190 16</inkml:trace>
  <inkml:trace contextRef="#ctx0" brushRef="#br0" timeOffset="163923">18217 7778 1025 0,'6'-3'128'0,"0"1"50"15,-4 1-25-15,0 3-14 0,-2 8-51 16,0 5-14-16,-2 15-35 16,-3 6-14-16,-3 10-18 15,-2 5-3-15,0-4-28 16,-2-1-40-16,3-8-104 16,4-7-87-16,0-9 130 15</inkml:trace>
  <inkml:trace contextRef="#ctx0" brushRef="#br0" timeOffset="164276.92">18488 7720 886 0,'15'-4'133'15,"0"3"84"-15,-12 8-66 0,-3 5-18 16,-10 10-56-16,-6 4-15 15,-2 5-38-15,-2 4-13 16,7 2-11-16,6-1-1 16,9-9-6-16,7-3-2 0,7-13 2 15,7-3 0-15,0-8 5 16,1-4 2-16,0-7 1 16,-2-7 3-16,-3 0 1 15,-5 1 1-15,-6 8 9 16,-4 9 2-16,-4 12 3 15,-4 8-1-15,-6 11-8 16,3 1-5-16,0 0-5 16,2-2-1-16,5-8-18 15,0-6-32-15,9-6-144 16,1-4 121-16</inkml:trace>
  <inkml:trace contextRef="#ctx0" brushRef="#br0" timeOffset="164682.35">18892 7534 1162 0,'7'2'116'0,"-3"9"72"16,-3 4-14-1,-1 15-53-15,0 3-34 0,-1 11-43 16,-1 2-19-16,-1 4-18 15,3 0-3-15,1 1-3 16,1-3-1-16,4-6-5 16,-2-7-4-16,-2-13-1 15,3-7-1-15,-3-12 9 16,1-3 2-16,0-15 6 16,0-6 1-1,4-4-4-15,3-3 0 0,7 6 1 16,0 5 4-16,3 6 2 15,-1 4-1-15,-3 7-3 16,1 3-4-16,-5 5-2 16,-3 4 1-16,-5 4 1 0,-4 2 2 15,-9 6 2 1,-9-4 0-16,-9 3-11 0,-4 0-20 16,-10-4-82-16,-2-4-74 15,3-6 95 1</inkml:trace>
  <inkml:trace contextRef="#ctx0" brushRef="#br0" timeOffset="165045.54">18640 8471 614 0,'2'31'97'0,"1"0"103"16,2-4-151-1,-1-3-9-15,0-6-37 16,3-4-3-16,0-5-118 16,0-4 86-16</inkml:trace>
  <inkml:trace contextRef="#ctx0" brushRef="#br0" timeOffset="165202.92">18601 8213 1023 0,'-7'-6'90'0,"2"1"36"15,-4 0-40-15,6 0-58 16,2-2-25-16,1-2-63 15,11 0-122-15,10 2 110 16</inkml:trace>
  <inkml:trace contextRef="#ctx0" brushRef="#br0" timeOffset="165501.59">18829 8382 789 0,'8'25'71'16,"-3"-5"39"-16,-1-5 6 0,-3-7-36 15,-1-3-19-15,-1-2-27 16,-2-2-15-16,0-2-11 16,3 2-4-16,-5 2-4 15,3-1-1-15,2-1 25 16,0-1 15-16,1-7 39 16,6-5 17-16,8-8 4 15,1 0-4-15,4-1-28 16,1 4-14-16,-1 6-27 15,0 5-10-15,-8 6-13 16,1 3-5-16,-4 8-3 16,2 3-19-16,3 4-72 15,1 1-62-15,-1 4 77 16</inkml:trace>
  <inkml:trace contextRef="#ctx0" brushRef="#br0" timeOffset="166225.57">19274 8368 1160 0,'-8'-15'133'16,"-3"3"68"-16,-5 0-18 15,-5 9-92-15,0 1-31 16,1 5-24-16,2 9-12 16,4 6-11-16,0 4-8 15,9 5-11-15,5-4-4 16,7-3-10-16,6-3-4 0,8-10-2 15,-1-1 2-15,4-9 16 16,-1-6 8-16,-7-7 10 16,-1-8 1-1,-10-9 1-15,2-6 1 0,-6-13 7 16,-1-1 3-16,-4-5 1 16,-1-3-1-16,1 4-8 15,-2 3 0-15,6 13 11 16,-1 11 4-16,1 21-2 15,2 9-5-15,-2 16-17 16,0 7-5-16,1 12-1 16,-1 7-1-16,4 7 0 15,-1 4-1-15,4 5 1 16,1 1 1-16,3-7-1 0,3-4 1 16,3-13-1-1,2-5 0-15,6-13 1 0,-1-4 1 16,4-13 1-16,-1-7 1 15,-1-9 1-15,-3-9 1 16,1-6 0-16,-3-3 2 16,-5-5 3-16,-4 4 1 15,-9 1 0-15,-4 4-1 0,-8 12-7 16,-3 5-3-16,-4 14-3 16,-2 6-2-16,1 15-1 15,-1 7-1 1,4 11 1-16,2 3-1 0,11 0 3 15,2-6 0-15,9-7 3 16,5-6 1-16,2-9 0 16,8-3 2-16,1-11 0 15,3-1 0-15,4-8 1 16,5-4-1-16,8-6 0 16,2-4-1-16,2-7 0 15,-1-2-1-15,-12-3 0 16,0-3-3-16,-13 7-18 0,-4 3-22 15,-6 4-78 1,-2 4-66-16,-9 6 99 0</inkml:trace>
  <inkml:trace contextRef="#ctx0" brushRef="#br0" timeOffset="166450.67">19727 8118 1002 0,'10'-3'149'16,"1"6"95"-16,9 13-81 15,8 9 16-15,1 13-78 16,-1 6-14-16,2 1-58 16,-8 4-14-16,0-10-35 15,5 2-5 1,0-7-315-16,7-3 230 0</inkml:trace>
  <inkml:trace contextRef="#ctx0" brushRef="#br0" timeOffset="204293.89">21629 4087 458 0,'7'-7'105'0,"1"-1"106"15,3 3-3-15,0-1-51 16,-6 1-14 0,-2 1-15-16,-2 1-15 0,-7 3-6 15,-2 2 3 1,-4 8-13-16,-7 4-9 0,-2 8-19 15,-7 4-16-15,-10 9-27 16,-4 1-10-16,-6 5-12 31,-1-1-3-31,10-8-1 0,4-4-15 0,9-13-55 16,4-5-47-16,9-13-292 16,3-4 249-16</inkml:trace>
  <inkml:trace contextRef="#ctx0" brushRef="#br0" timeOffset="204542.8">21276 4052 1172 0,'0'1'47'0,"3"-4"76"0,6 3 47 15,3 0 25-15,3 4 0 16,5 3-79-1,2 6-13-15,8 8-50 16,5 7-20-16,7 15-18 0,4 4-6 16,-1 7 0-16,-1 0-1 15,-2-8-18-15,-7-6-30 16,4-7-102-16,-5-6-80 0,1-8 111 16</inkml:trace>
  <inkml:trace contextRef="#ctx0" brushRef="#br0" timeOffset="204906.59">22011 4190 1238 0,'-5'6'112'0,"-5"1"42"15,-6 3-27-15,-2 5-5 0,-2 5-41 16,7 7-8-16,0 4-20 31,10 4-32-31,8-2-6 16,9-7-10-16,8-2 0 16,8-8 0-16,2-6 1 0,4-8 3 15,-2-6 3-15,-4-8 8 16,-2-4 3-16,-8-6 22 15,-2-2 8-15,-14-7 6 16,-5-4-1-16,-19-5-28 16,-2 1-15-16,-11 4-34 15,-3 6-10-15,-7 13-26 16,-8 5-24-16,4 9-107 16,5 1-103-16,27 2 156 15</inkml:trace>
  <inkml:trace contextRef="#ctx0" brushRef="#br0" timeOffset="205444.74">22476 4171 893 0,'12'14'106'16,"-10"5"103"-16,-3 3-100 15,-10 8 46-15,-2 1-45 16,-2 4-29-16,4-3-21 15,-2-1-44-15,4-1-7 16,2-5-7-16,3-1-4 0,-1-7-24 16,4-2-12-16,-1-5-16 15,1-9 5-15,3 0 24 16,2-10 12-16,1-12 21 16,1-4 5-16,-4-13 10 15,5-6 4-15,0-10 8 16,5 1 4-16,4 4 9 15,3 10 6-15,1 15 5 16,-4 5-4-16,0 11-20 16,-2 4-11-16,3 6-17 15,2 2-2-15,0 3-2 16,2 1 1-16,-4 4-1 16,-3-2 0-16,-5 3 5 15,-7 0 5-15,-15-1 5 0,-8 1 1 16,-11-4-3-16,-3 0-4 15,-4-4-6-15,4-2-2 16,7-1-3-16,4-1-3 16,15 6-6-1,9 5-1-15,15 11-1 0,9 4 2 16,9 10 5-16,1 1 1 0,6-1-3 16,5 0-37-16,8-8-237 15,-3-2 190-15</inkml:trace>
  <inkml:trace contextRef="#ctx0" brushRef="#br0" timeOffset="209324.21">22180 5043 129 0,'-4'-6'45'0,"0"-2"36"0,-1-1-9 15,-2-2 56-15,1 0 7 16,0-1 56-16,1 1 13 16,0 2-27-16,1 2-16 15,4 6-47-15,0 0-26 16,-2 0-23-16,-3-2-4 15,-1 9 1-15,0 2 5 16,-1 7 0-16,-1 6-3 0,-2 9-9 16,1 9-11-16,1 23-21 15,0 11-7-15,0 17-11 16,0 9-1-16,3 18-3 16,-2 8-1-16,6 18 1 15,0 10 1-15,3 3 0 16,7 0 0-16,5 1 0 15,2-11 1-15,1-11 1 16,-2-3 0-16,-3-16 1 16,0-6 1-16,-5-14-1 15,-1-8 2-15,-3-20 1 16,0-7 0-16,-3-13 0 16,0-7 0-16,0-13-21 15,-1-3-24-15,-1-8-79 0,0-4-75 16,-4-6 102-16</inkml:trace>
  <inkml:trace contextRef="#ctx0" brushRef="#br0" timeOffset="209667.21">21858 7306 685 0,'0'-10'129'0,"6"-3"112"16,7 2-40-16,8 3-43 15,3 1-28-15,3 8-25 16,-3 4-12-16,2 10-32 16,-5 7-10-16,-5 8-24 15,0 3-10-15,-5 2-11 16,2-3-2-16,5-9 1 0,-2-6 0 15,4-11 3-15,6-6 0 16,7-17 14-16,5-5 2 16,10-12 2-16,2-4-2 15,4-3-13-15,-8-2-5 16,-11 3-51-16,-10 5-66 0,-16 5 65 16</inkml:trace>
  <inkml:trace contextRef="#ctx0" brushRef="#br0" timeOffset="212774.81">23930 3666 665 0,'-1'2'109'16,"0"0"78"-1,1 1-24-15,1 1-29 0,4 1-13 16,1 2 1-16,2 2-17 0,-1 10-45 15,-1 4-15-15,-3 11-28 16,-4 6-10-16,-2 7-4 16,-3 3-23-16,-3-1-89 15,2-1-88 1,3-3 97-16</inkml:trace>
  <inkml:trace contextRef="#ctx0" brushRef="#br0" timeOffset="213425.97">23952 4851 745 0,'-5'-4'143'16,"1"0"81"-16,4 1-32 15,0 3-41-15,3 3-38 16,4 1-7-16,2 9-22 16,0 2-11-16,-1 9-31 15,-1 7-15-15,-4 5-21 16,-3 5-12-16,-1 0-44 16,-2-2-66-16,-2 0 64 15</inkml:trace>
  <inkml:trace contextRef="#ctx0" brushRef="#br0" timeOffset="-213289.96">24042 7856 482 0,'0'4'60'16,"-1"-1"90"-1,2 1-1-15,1-2 22 0,-2-2 10 0,2 1-20 16,-2-1-14-16,-4 2-37 15,-1-1-21-15,-6 4-39 16,-1 2-17-16,-1 5-16 16,-3 4-1-16,1 7 3 15,4 3 5-15,4 3 0 16,1 0-1-16,7-1-8 16,4 1-5-16,3-7-3 15,1-3-4-15,7-9 22 16,0-6 11-16,8-10 18 15,6-5 9-15,1-8-11 16,-1-5-3-16,-5-6-6 16,-14-2-2-16,-4-1 6 0,-8-1-10 15,-16 5-13-15,-4 7-5 16,-15 7-19-16,-5 10-2 16,1 7-4-1,0 3-29-15,13 1-88 0,7 1-80 0,18-1 99 31</inkml:trace>
  <inkml:trace contextRef="#ctx0" brushRef="#br0" timeOffset="-212009.56">23442 3723 430 0,'-6'0'113'0,"-2"-1"113"0,-1-1-101 0,-1-1 16 31,2 1-17-31,-3 2 19 16,1 1-13-16,0 9-59 15,1 4-22-15,2 10-36 16,2 3-9-16,5 1-4 15,0 0 0-15,10-3 3 16,1-4 5-16,6-8 16 16,4-4 7-16,4-7 19 15,0-4 4-15,1-8 3 16,0-2-1-16,-7-7-13 16,-4-5-4-16,-9-1-4 0,-6-1-1 15,-8-1-7 1,-7 1-9-16,-7 4-16 0,-3 5-7 15,3 10-8-15,0 6-6 16,6 9-83-16,5 8-74 16,3 8 93-16</inkml:trace>
  <inkml:trace contextRef="#ctx0" brushRef="#br0" timeOffset="-211538.61">23436 4686 687 0,'-2'1'129'0,"-1"4"136"0,2 6-118 0,1 7-11 16,4 5-23-16,-1 7-18 16,2 1-20-16,0 4-45 15,1-4-16-15,-1-1-56 16,-1 2-67-16,1-5 63 0</inkml:trace>
  <inkml:trace contextRef="#ctx0" brushRef="#br0" timeOffset="-209842.7">23560 7828 757 0,'1'-2'83'16,"3"0"79"-16,1 0 1 15,3 2-21-15,1 1 5 16,-1 1-20-16,3 4-18 15,-6 8-31-15,2 8-16 0,-2 13-26 16,-4 7-11-16,0 6-15 16,-1 1-7-16,4-4-3 15,1-5-29-15,8-5-97 16,-3-6-101-16,7-9 111 16</inkml:trace>
  <inkml:trace contextRef="#ctx0" brushRef="#br0" timeOffset="-166627.99">22028 14377 910 0,'19'-11'56'0,"3"-4"38"15,5-6-72-15,3-1-17 16,5 0 57-16,7 0 33 16,13 3 59-16,10 1 26 15,-1 2-40-15,-2 3-31 0,-11 2-58 31,-9 0-23-31,-5 4-25 0,-7-1-4 0,-3-3-64 32,-4-1-76-32,-10 0 80 0</inkml:trace>
  <inkml:trace contextRef="#ctx0" brushRef="#br0" timeOffset="-166309.98">22447 13981 1001 0,'17'1'166'15,"0"-1"251"-15,7-2-360 0,-3 0-19 16,7 2-13-16,0 3 20 16,6 4 55-16,5 1 27 15,8 5 22 1,5 3-17-16,5 4-40 0,-1 4-23 15,-11 1-38-15,-4 0-6 16,-15-2-17-16,-4-1-3 0,-15-4-5 31,-9 0-10-31,-18-1-48 0,-9 4-30 0,-24 8-78 16,-14 4-41-16,-10 10-102 16,-2 1-163-16,14-2 278 15</inkml:trace>
  <inkml:trace contextRef="#ctx0" brushRef="#br0" timeOffset="-164311.12">23047 13281 863 0,'1'2'87'0,"1"-2"50"16,0 0-36-16,2-5-48 15,-2 1-2-15,-1-1 30 16,1 0 16 0,-2 2 12-16,0 2 0 15,0 0-25-15,-4-4-15 16,-1 5-19-16,-2 2-6 16,-4 2-3-16,-1-1-1 0,-4 3-3 15,0 2-4-15,-1 4-10 16,-2 1-7-16,-3 3-8 15,1 3-4-15,1 4-4 16,1 4-2-16,2 0-3 16,5 0-1-16,12 1-3 0,5 0-1 15,17-3 0-15,4-4-1 16,7-7 3-16,3-4 2 16,0-9 6-16,5-3 5 15,-2-8 16-15,1-6 6 16,-5-4 6-16,-5-4 8 15,-13-1-6-15,-7 2 1 16,-16 5-3 0,-5 4-7-16,-10 9-1 0,0 5-6 0,-1 12-8 31,3 6-6-31,8 7-12 16,7 5-6-16,11-3-10 0,9-2-3 0,15-3-1 15,7-4 5-15,10-6 16 16,-1-7 6-16,-9-9 17 15,-6-7 5-15,-11-11 9 16,-3-3 8-16,-7-3 1 16,-7-4 3-16,-5 3-10 15,-5 3-11 1,-11 3-13-16,-3 4-25 0,-15 4-54 0,-12 7-41 16,-3 8-153-1,1 4-170 1,11 6 247-16</inkml:trace>
  <inkml:trace contextRef="#ctx0" brushRef="#br0" timeOffset="-163469.52">23570 13374 1442 0,'1'7'96'0,"-1"3"72"15,0 0-126-15,-5 1-28 16,-2 4-10-16,1 0 0 16,1 0 19-16,5 0 37 15,1 0 11-15,7-3 13 16,4 1-18-16,6-3-33 16,5-2-9-16,6-7-6 15,-3-2 3-15,3-5 11 0,-1-1 9 16,-7-1 13-16,-2-1 6 15,-10 1-3-15,-1 0-9 16,-6 4-20-16,1 4-11 16,1 3-14-16,1 4-3 15,3 3-4-15,2 1 0 16,0-1 3-16,3-1 0 16,5-4 1-16,0-3 2 0,2-5 0 15,1-4 2-15,-5-4-1 16,-3-1 0-16,-5 3-2 15,-3 3-1 1,-3 9-2-16,-1 6-4 16,0 5-2-16,3 4-2 0,5 1 4 15,6-1 1-15,2-2 5 16,7-6 1-16,5-9 5 16,9-8 3-16,1-14 3 15,-6-8 4-15,0-11 1 16,-8-5 0-16,-1-3 13 0,-1-7 6 15,-4-6 27-15,-5 1 8 16,-4 4 1 0,-4 14-7-16,-4 22-20 0,-5 11-10 15,-2 21-20-15,-1 12-6 16,0 18-10-16,2 7-2 0,3 8-2 16,1 0-2-1,7 2-11-15,7-2-9 0,10-2-24 31,7-4 3-31,5-10 13 0,3-9 10 0,6-18 29 16,-2-9 1-16,-6-14 1 16,-4-9 1-16,-12-13 7 15,-3-6 1-15,-4-4 2 16,-9 1-2-16,-4 12-9 16,-1 9-1-16,-5 20-6 15,1 12-2-15,2 20 0 16,0 6-2-16,10 10-2 15,2 1-2-15,9-4-46 16,4-2 0-16,-1-13-20 16,-3-7-5-16,-9-13 17 15,-9-10-31-15,-6-4-110 0,-10-14-188 16,-10-26 223 0</inkml:trace>
  <inkml:trace contextRef="#ctx0" brushRef="#br0" timeOffset="-163294.77">24264 13238 1756 0,'2'26'193'0,"10"-6"153"0,9-1-180 0,25-8-112 16,9-5-37-16,23-5-52 16,0-7-25-16,2-5-90 15,-4-2-91-15,-6-5 135 31</inkml:trace>
  <inkml:trace contextRef="#ctx0" brushRef="#br0" timeOffset="-162863.96">23672 14122 1819 0,'4'18'93'16,"3"4"12"-16,1-1-40 15,0 2-47-15,-1 1-33 16,-5-3-79-16,-1-3-53 16,4-4-205-16,-3-4 195 15</inkml:trace>
  <inkml:trace contextRef="#ctx0" brushRef="#br0" timeOffset="-162729.77">23679 13925 2038 0,'-15'-9'119'16,"-1"2"13"-16,1 4-78 0,7 4-175 15,5 2-114-15,10 0 121 16</inkml:trace>
  <inkml:trace contextRef="#ctx0" brushRef="#br0" timeOffset="-162518.22">24119 13951 2261 0,'-7'-6'153'15,"-10"-5"63"-15,-6-3-69 0,-7 1-95 16,-3 1-23-16,4 12-23 16,2 6-7-16,6 16-6 31,1 11-2-31,6 13-12 15,4 8-15-15,5 7-46 0,4-1-39 0,8-4-131 32,4-8-138-32,2-11 219 0</inkml:trace>
  <inkml:trace contextRef="#ctx0" brushRef="#br0" timeOffset="-162344.8">23845 14099 2051 0,'-6'-8'154'0,"5"3"73"0,4 3-106 32,9 3-100-32,5 1-34 0,9-1-67 0,2-1-56 15,8-6-345-15,6-3 296 16</inkml:trace>
  <inkml:trace contextRef="#ctx0" brushRef="#br0" timeOffset="-161975.08">24429 14044 1830 0,'-8'19'229'15,"-1"-1"288"-15,2 0-423 0,-1 2-45 0,1 2-59 32,1 2-9-32,6-2-1 15,4-3 4-15,5-2 13 16,5-4 6-16,0-3 6 15,6-2-2-15,1-7 4 0,1-2 0 0,-2-6 6 32,1-3 8-32,-7 2 11 15,-9 0 10-15,-1 4 13 0,-8 2-1 16,-1 7-4-16,0 5-10 16,1 13-32-16,-2 5-7 15,5 10-13-15,0 8-4 16,-4 4 12-16,-2 2-25 15,-5-2 3-15,-5-3-2 16,-5-10-22-16,0-4 18 16,0-15-51-16,-1-5-33 0,1-17-90 15,2-8-99-15,7-25 168 16</inkml:trace>
  <inkml:trace contextRef="#ctx0" brushRef="#br0" timeOffset="-161694.64">24669 14236 1740 0,'-1'14'215'15,"0"0"211"-15,-3-3-305 16,0 2-60-16,0 1-59 16,0-1-5-16,4 2-3 0,2 2 6 15,6-3-1-15,3 0 2 16,6-5 10-16,7-2 4 15,0-7 6-15,2-2 1 16,-5-9-7-16,-5-3-2 16,-8-6 4-1,-4-3-2-15,-14 1-14 0,-7-2-25 16,-10 3-106-16,-5 5-72 16,1 3-264-16,6 6 257 15</inkml:trace>
  <inkml:trace contextRef="#ctx0" brushRef="#br0" timeOffset="-161410.89">25059 14194 2013 0,'11'10'140'0,"-7"1"51"16,-5-1-102-16,-10 6-104 15,-4 4-18-15,1 3 4 16,1 1 19-16,13-5 39 0,9-4 12 15,8-9 18-15,1-6-3 16,0-10-18-16,-1-7-8 16,-3-6-19-16,2-1 0 15,-2 2 11-15,-3 6 2 16,-4 10 12-16,-2 8-2 16,-3 17-30-1,-4 3-19-15,-1 11-60 16,3 5-44-16,5 0-179 0,3-3 175 15</inkml:trace>
  <inkml:trace contextRef="#ctx0" brushRef="#br0" timeOffset="-160171.78">22907 14657 1696 0,'2'-29'136'0,"2"-2"86"0,7 0-71 0,0 6-48 32,4 2-1-32,-3 14 3 0,-3 8 6 0,-5 18-16 31,-4 12-20-31,-1 18-35 0,-6 10-18 0,-5 11-18 31,-2 1-8-31,-1 1-16 16,4-3-6-16,1-18-5 15,5-7 2-15,6-21 7 16,6-9 1-16,6-18 1 16,3-10 3-16,1-17 7 0,0-2 4 15,6-1 4-15,1 3 2 16,5 18-1-16,-4 11-1 15,-3 19-5-15,-2 12 1 16,1 8 1-16,1 0 2 16,11-2 3-16,6-7 1 0,3-12 5 15,2-5 5-15,-6-18 12 16,-2-7 4-16,-2-14 8 16,-4-9 2-16,-7-4 6 15,-5-4 3-15,-13 6-7 16,-8 4-4-16,-13 17-18 15,-3 9-18-15,-5 18-43 16,-5 12-23-16,2 15-21 16,0 6 10-16,5 3 35 15,10-2 18-15,11-10 20 16,7-7 2-16,15-15 1 0,1-8 0 16,7-12 2-1,7-6 0-15,-1-7 3 0,7-2 9 16,-4 4 9-16,-4 2 2 15,-10 8 1-15,-7 9-6 16,-12 9-11-16,-4 10-3 16,-1 7-3-16,0 3-1 0,11-1 0 15,5-3 2-15,8-7 0 16,4-5 1-16,-1-10 4 16,-3-4 5-16,-1-11 11 15,-2-5 3 1,-4-5 4-16,1 0-2 15,-7 3-8-15,-2 3-3 0,-9 18-4 16,2-2-3-16,-7 20-16 16,0 7-7-1,1 9-6-15,3 3-1 0,8-6 11 16,5-4 3-16,12-7 1 16,6-4 1-16,1-13 0 15,5-4 2-15,1-15 2 0,0-4 1 16,-4-5 3-1,-6-2 2-15,-9 2 2 16,-6 4 1-16,-5 10 0 16,-6 10 0-16,1 1-5 0,1 12-1 15,5 2-4 1,4 2-3-16,7-4 1 0,3-4 0 0,5-7 2 16,3-4 1-16,6-6 1 15,2-2 5-15,5-7 11 16,-4-2 9-16,-13 0 21 15,-13-1 5-15,-18 9 3 16,-11 6-9-16,-9 11-21 16,-1 10-13-1,-4 15-22-15,3 6-5 16,7 5-10-16,9 4-5 16,15-9-33-16,10-4-28 0,16-12-91 15,8-6-62-15,9-18 131 16</inkml:trace>
  <inkml:trace contextRef="#ctx0" brushRef="#br0" timeOffset="-158815.6">22613 15520 322 0,'7'-1'174'16,"-2"1"188"-16,-1 3-16 0,2 2-93 15,-4 2-58-15,1-2-91 16,1-1-29-16,1-2-27 15,2-2 2-15,1 0 15 16,2-2 6-16,4 1 10 16,2-2-3-16,6-2-11 15,0 0-14-15,7-6-21 16,2 1-11-16,-4-4-9 16,2-1-3-16,-16-1 3 15,-3 1 9-15,-11 3 6 16,-11 1 9-16,-4 4-3 15,-14 0-9-15,-5 8-14 16,-1 5-8-16,-2 10-16 0,4 5-11 16,5 10-10-1,6 2-1-15,10 6 8 16,5 1 9-16,8-3 4 0,3-1 0 16,7-6 2-16,6-5 1 15,12-8 3-15,2-5 2 16,19-12 3-16,3-8 3 0,-1-12 8 15,-1-5 6-15,-13-7 12 16,-5-3 7-16,-4 1 10 16,-7 0 6-16,-4 8 12 15,-8 5 0 1,-6 10-5-16,-4 5-4 0,-6 10-24 16,-1 7-8-1,0 12-16-15,0 7-4 0,6 8-5 16,1 0 1-16,5-1-1 15,6-3 0-15,8-10-3 16,5-1-1-16,6-9-2 0,6-4 0 16,6-8 3-16,2-3 3 15,3-9 5 1,-7-3 1-16,-12-7 3 0,-4-1 2 16,-13-5 6-16,-3-3 5 15,-6-1 9 1,-2 1 4-16,-6 3 0 0,1 2-3 15,0 7-9-15,3 6-4 16,3 10-9-16,-1-3-4 16,8 8-2-1,0 2-2-15,6 1-1 16,3-1 1-16,6-3 1 0,5-1 1 0,4-3 1 31,2-3 1-31,0-2 0 0,-2-5 2 16,-6 0 2-16,-4-1 5 15,-12 1 12 1,-6 2 6-16,-15 2 9 0,-5 4-1 0,-6 5-10 31,-2 5-6-31,1 10-13 0,0 3-6 0,4 4-8 0,5 3-5 16,8-2-5-16,7-2 0 31,10-3 3-31,3-4 2 0,7-3 4 16,5-4 2-1,0-4 3-15,4-2 2 16,2-1 2-16,-3 0 0 0,-7-1 3 16,-2 2 1-16,-8 2-6 15,-6 0-1-15,2 1-2 16,-1-1-1-16,1-3 6 16,2-2 0-16,2-5 4 15,1-4 4-15,1-5 6 16,2-2 1-16,2-3-2 15,4 2-1-15,-6 6-3 16,-1 3 1-16,-6 8-1 16,-3 6-1-16,-5 10-26 15,-1 8-20-15,-6 10-39 16,1 2-18-16,6 3-26 16,2-6-21-16,11-11-135 15,5-9 160-15</inkml:trace>
  <inkml:trace contextRef="#ctx0" brushRef="#br0" timeOffset="-157932.92">24693 15323 1069 0,'-2'11'248'15,"-4"2"276"-15,1 6-283 16,2 3-46-16,-2 6-67 0,0 4-27 16,0 7-45-16,-1 6-20 15,-3 4-25-15,3 3-8 16,-5 2-45-16,0-5-36 16,2-3-123-16,0-6-135 15,-5-11 188-15</inkml:trace>
  <inkml:trace contextRef="#ctx0" brushRef="#br0" timeOffset="-157726.08">24873 15316 1868 0,'7'3'158'0,"-4"5"99"16,-1 4-89-16,-6 10-77 15,-4 8-18-15,-5 9-17 16,-2 3-12-16,-2 5-21 16,-1 0-10-16,4 0-43 0,0-2-40 15,3-3-139-15,1-7-145 16,4-12 192-16</inkml:trace>
  <inkml:trace contextRef="#ctx0" brushRef="#br0" timeOffset="-157520.46">24581 15425 1940 0,'6'-1'161'0,"4"0"78"16,2 1-91-16,7 4-94 16,3 0-29-16,1 1-11 15,8 0-2-15,6-3-7 16,1-1-2-16,6-4-23 15,-2-2-37-15,-10-3-112 16,-8-2-83-16,-14 2 126 16</inkml:trace>
  <inkml:trace contextRef="#ctx0" brushRef="#br0" timeOffset="-157323.45">24492 15554 1681 0,'-2'26'134'15,"15"-8"74"-15,12-6-102 0,16-10-88 16,-1-3-13-16,6-8-2 16,-1-1-3-16,0-1-7 15,0-2-43 1,-7-1-145-16,-6 0-340 0,-19-2 309 16</inkml:trace>
  <inkml:trace contextRef="#ctx0" brushRef="#br0" timeOffset="-156836.62">23009 16293 1829 0,'1'3'140'0,"0"2"75"15,-2-1-74-15,-1 4-69 16,0 1-31-16,-1 9-25 16,2 3-10-16,2 9-13 15,4 1 5-15,9 2-3 16,1-3-1-16,12-12-4 16,6-7 1-16,13-13 8 15,1-11 2-15,-1-10 10 16,-9-5-1-16,-16-6 3 0,-10 3 2 15,-15-1 10-15,-11 4 3 16,-21 8 2-16,-8 6-4 16,-5 14-24-16,-2 5-18 15,13 9-58-15,6 4-42 16,12 0-123-16,9-3-188 0,14-8 248 16</inkml:trace>
  <inkml:trace contextRef="#ctx0" brushRef="#br0" timeOffset="-156604.06">23468 16114 2175 0,'-14'14'168'16,"2"1"130"-16,-2 5-212 15,1 2-40-15,-2 7-34 0,-1 6-3 16,7 8-5-16,-1 7-3 15,8 5-4 1,1 2-3-16,6-3-47 0,3-6-39 16,0-10-143-16,3-5-376 15,-2-18 376-15</inkml:trace>
  <inkml:trace contextRef="#ctx0" brushRef="#br0" timeOffset="-156455.77">23351 16397 1972 0,'12'-1'137'16,"4"-1"66"-16,5 0-89 0,9-1-77 15,7 1-19-15,10-3-16 16,7 0 1-16,9-7-87 16,-4-2-81-1,-2-7 92-15</inkml:trace>
  <inkml:trace contextRef="#ctx0" brushRef="#br0" timeOffset="-156168.27">24202 16235 1373 0,'2'15'264'0,"1"3"281"16,-3 1-226-16,0 4-157 16,0 5-48-16,-6 5-64 31,-1 6-20-31,-1 12-23 0,-1 4-4 0,-3 5-28 16,1-2-20-16,1-8-81 31,-1-7-60-31,4-16 100 15</inkml:trace>
  <inkml:trace contextRef="#ctx0" brushRef="#br0" timeOffset="-155439.48">24535 16152 1378 0,'1'9'165'16,"-2"1"131"-16,1 1-77 0,1-2-86 16,-1 2-25-16,0 0-35 15,-2 0-16 1,-6 2-27-16,0 2-13 0,-2 0-63 16,4 0-55-1,-1 0-315-15,4-3 254 16</inkml:trace>
  <inkml:trace contextRef="#ctx0" brushRef="#br0" timeOffset="-155052.53">24737 16452 1301 0,'-4'1'122'0,"-4"0"112"16,-4 4-170-1,-2 1-27-15,-4 7-26 0,4 2-3 16,0 6 21-16,3 2 2 16,7-4-1-16,3 0 0 0,6-4-28 31,4-2-4-31,1-1-3 15,4 0 1-15,-2-1 3 16,2 0 6-16,-5 2 30 16,-1 0 23-16,-8 1 48 15,-8 1 7-15,-5-1-23 16,-5 0-22-16,-6-3-45 16,-6-2-12-16,-14-1-6 15,-3-1-4-15,-7-4-42 16,3 0-48-16,7-7 50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43F7F8C-3905-4134-8B25-EA878789D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B6F7E64-784D-4327-BD6A-4AE11FEE55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14A16D5-9731-4E5A-995F-BCDEC0566F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3B3C410-7E53-4C4C-8FED-61CBF4045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C2E6224-DB9E-4F27-9CBA-F4FE8AA7E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5E52D62-F261-4352-892A-00BBA462B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BCD72B-20F1-4F55-ACBD-27DF28A5AF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0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70B4ED-FABF-4135-9013-8B313A72E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18108-A286-409A-BFA2-81AE644BF75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68B2E6-F95E-4528-A682-F84F2EE16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294A65C-68F6-48FC-A90F-1A662C668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9C70E-29D5-45F5-96BC-10403DD6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0C32D-5096-47BE-9762-3E1EE1543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D33D0-F8CB-46C7-86B2-DB15D93C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C228-9885-4B53-B74B-7B6437F0C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68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B2CE-12C3-4149-B042-1E5FA4A5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EA06-0D08-4E5A-8D1A-D0D5924D6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C1107-0714-475A-B17B-C144A5D5B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F6816-DFE5-4836-996E-74D5E4AF4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F0F53B-2470-4D57-B707-694129A89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68C4F-73C1-48AA-BAF3-3FA7F0FB6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7BFFA-578C-424B-91F6-593888B0D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A9523-DEEB-42CA-9E02-0B9ADDD37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9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0FF96-F2E2-44BA-9F00-42CEEE71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2C9F6-C98E-4E4F-A0AC-CF4D9B24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47B02-429A-4568-A2DA-EBBCD178F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208A-8BB5-4473-BBEC-03600A27C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8715A-FF32-4651-A880-DBE796747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DDB28-3061-4BF6-9DFB-E42F57947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7BDD-091A-4676-9D3A-86DFA6BEC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6FC-EA49-45AD-869F-D49F76D3C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E26C2-BD3D-47DD-A314-5EBA4B5CB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88785-51A1-43F5-AFB3-BEAD926CC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F7003-B1AB-48A0-B497-2ECB47118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A9FA0-22E3-4A45-8FBF-5F42C6DD7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3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96385-E605-44E8-BAD3-194FCDFD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908EA-2355-4DFE-A66A-ADE35B1D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EFCC8-45AA-4030-8745-A5644D39C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2E22E-CD62-4E48-98B2-448B83333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347514-ADE5-486F-85CF-BDF38EF37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43866E-0744-48B5-9F13-19BAFDB7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4407CC-8378-48D9-84D8-54983474F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4A6EC-ECA6-4E7E-B005-E13FDE4D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1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75DD7-509B-4E1D-9C76-67A22B3C2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D17341-6303-442D-AC80-E81D24016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0077-38A2-42CC-84CB-047AF229F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6358-74BB-44B2-8984-584CAE0B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BC8C7-CCD6-4C02-AE36-A562E456E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FC70D-87A0-4836-8B72-D6C4D21C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22CBF-7366-4F84-A267-E0DE19BF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C213E-05C8-48D3-BB6B-8D8AD8851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EAE87-0937-4FF1-BA76-31BD8693D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909F-87EE-4B37-9981-A3BE4CACE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A8E8E3-1D6F-47EF-9215-D585820F0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4CD6E-7647-4990-B59A-439768BED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79F63-4F26-4576-AD67-5568388B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E33BFB-8B98-4FFB-99AE-D4727C0A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47C5A-66A7-43C9-8ADB-D758F4219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6EC76-DDCB-41C5-B6A9-5830B93700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13123C-44F9-4F50-9896-D6870A2E7C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16E6CF8-D0E7-4A87-919F-E5FE304EB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801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20: Branches,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8945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(Also see class notes on pipelining, hazards, etc.)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A987766-193F-AB65-23E4-657A4D974149}"/>
                  </a:ext>
                </a:extLst>
              </p14:cNvPr>
              <p14:cNvContentPartPr/>
              <p14:nvPr/>
            </p14:nvContentPartPr>
            <p14:xfrm>
              <a:off x="3887640" y="3754080"/>
              <a:ext cx="3925800" cy="47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A987766-193F-AB65-23E4-657A4D9741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8280" y="3744720"/>
                <a:ext cx="3944520" cy="49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710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Pipelining Example (Recap)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37812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Unpipelined design: the entire circuit takes 10ns to finish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10ns;  Clock speed = 1/10ns = 100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(assuming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in instructions per second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#cycles in a second x instructions-per-cycle =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100 M  x  1  = 100 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 second = 0.1 BIPS 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(billion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per sec)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pipeline: under ideal conditions, each stage takes 2ns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2ns;  Clock speed = 1/2ns = 500 MHz  (5x higher)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(continuing to assume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= # cycles in a second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-per-cycle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= 500 M x 1 = 500 MIPS = 0.5 BIPS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Under ideal conditions, a 5-stage pipeline gives a 5x speedup.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624BE73-7C0A-E057-F974-0FEC31EAE11D}"/>
                  </a:ext>
                </a:extLst>
              </p14:cNvPr>
              <p14:cNvContentPartPr/>
              <p14:nvPr/>
            </p14:nvContentPartPr>
            <p14:xfrm>
              <a:off x="670320" y="2211480"/>
              <a:ext cx="7379640" cy="307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624BE73-7C0A-E057-F974-0FEC31EAE1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0960" y="2202120"/>
                <a:ext cx="7398360" cy="309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208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92E4C0-4AE7-381F-2051-EDAE9191E0C1}"/>
                  </a:ext>
                </a:extLst>
              </p14:cNvPr>
              <p14:cNvContentPartPr/>
              <p14:nvPr/>
            </p14:nvContentPartPr>
            <p14:xfrm>
              <a:off x="192960" y="79200"/>
              <a:ext cx="8940960" cy="660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92E4C0-4AE7-381F-2051-EDAE9191E0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600" y="69840"/>
                <a:ext cx="8959680" cy="662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90C10E-A429-CAFA-259E-AB5F59333A66}"/>
                  </a:ext>
                </a:extLst>
              </p14:cNvPr>
              <p14:cNvContentPartPr/>
              <p14:nvPr/>
            </p14:nvContentPartPr>
            <p14:xfrm>
              <a:off x="153720" y="50040"/>
              <a:ext cx="8853840" cy="613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90C10E-A429-CAFA-259E-AB5F59333A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360" y="40680"/>
                <a:ext cx="8872560" cy="615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A396B2-E4A2-3C0D-3EC5-802D03DBDABD}"/>
                  </a:ext>
                </a:extLst>
              </p14:cNvPr>
              <p14:cNvContentPartPr/>
              <p14:nvPr/>
            </p14:nvContentPartPr>
            <p14:xfrm>
              <a:off x="339480" y="1302120"/>
              <a:ext cx="3910320" cy="284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A396B2-E4A2-3C0D-3EC5-802D03DBDA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120" y="1292760"/>
                <a:ext cx="3929040" cy="286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56E85D-F671-2885-74C5-BD94BD71FBAB}"/>
                  </a:ext>
                </a:extLst>
              </p14:cNvPr>
              <p14:cNvContentPartPr/>
              <p14:nvPr/>
            </p14:nvContentPartPr>
            <p14:xfrm>
              <a:off x="2336400" y="3337920"/>
              <a:ext cx="6681600" cy="2041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56E85D-F671-2885-74C5-BD94BD71FB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27040" y="3328560"/>
                <a:ext cx="6700320" cy="2060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4FDE5E-7411-FE6F-1B9D-F46BACE9BC13}"/>
                  </a:ext>
                </a:extLst>
              </p14:cNvPr>
              <p14:cNvContentPartPr/>
              <p14:nvPr/>
            </p14:nvContentPartPr>
            <p14:xfrm>
              <a:off x="120600" y="171720"/>
              <a:ext cx="8707320" cy="6291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4FDE5E-7411-FE6F-1B9D-F46BACE9BC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240" y="162360"/>
                <a:ext cx="8726040" cy="6309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55896-5D3B-4B50-84E7-0236B46C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506729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History, trade-offs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229B26-2F65-87FA-C0D0-41A97A0152DC}"/>
                  </a:ext>
                </a:extLst>
              </p14:cNvPr>
              <p14:cNvContentPartPr/>
              <p14:nvPr/>
            </p14:nvContentPartPr>
            <p14:xfrm>
              <a:off x="1200240" y="153720"/>
              <a:ext cx="7935840" cy="6369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229B26-2F65-87FA-C0D0-41A97A0152D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0880" y="144360"/>
                <a:ext cx="7954560" cy="638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46EDED-C66B-4F1A-8E68-D3A9606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77200-1346-44EB-84DB-DF211B76B4F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35BFF2C-9A27-432A-953F-E532CF46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34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Slowdowns from Stalls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4EFDB082-376A-49E1-B3D6-9FD5E6E0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D17FD1C-78C5-413F-9E28-62C076C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566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pipelining with no hazards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cycles = number of instructions + stall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10FD2D-FA8C-2581-7ED1-ED031612A440}"/>
                  </a:ext>
                </a:extLst>
              </p14:cNvPr>
              <p14:cNvContentPartPr/>
              <p14:nvPr/>
            </p14:nvContentPartPr>
            <p14:xfrm>
              <a:off x="2647440" y="164520"/>
              <a:ext cx="6416280" cy="649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10FD2D-FA8C-2581-7ED1-ED031612A4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38080" y="155160"/>
                <a:ext cx="6435000" cy="651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51C628-9EE1-4FF8-AF11-B000C7866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9440BD-AE49-456F-809F-529085C62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7FC926-4BAA-441E-AF95-9C0406AE732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40829</TotalTime>
  <Words>760</Words>
  <Application>Microsoft Office PowerPoint</Application>
  <PresentationFormat>On-screen Show (4:3)</PresentationFormat>
  <Paragraphs>162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198</cp:revision>
  <dcterms:created xsi:type="dcterms:W3CDTF">2002-09-20T18:19:18Z</dcterms:created>
  <dcterms:modified xsi:type="dcterms:W3CDTF">2023-03-28T16:29:59Z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