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3" r:id="rId3"/>
    <p:sldId id="436" r:id="rId4"/>
    <p:sldId id="444" r:id="rId5"/>
    <p:sldId id="447" r:id="rId6"/>
    <p:sldId id="445" r:id="rId7"/>
    <p:sldId id="448" r:id="rId8"/>
    <p:sldId id="446" r:id="rId9"/>
    <p:sldId id="449" r:id="rId10"/>
    <p:sldId id="434" r:id="rId11"/>
    <p:sldId id="443" r:id="rId12"/>
    <p:sldId id="435" r:id="rId13"/>
    <p:sldId id="428" r:id="rId14"/>
    <p:sldId id="450" r:id="rId15"/>
    <p:sldId id="42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11:21.4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15444 8417 322 0,'8'-1'131'0,"0"-1"143"15,-1-1-25-15,-7-1-69 0,0 1-34 16,-5 1-41 0,-1 3-5-16,2 2-1 15,-3 1 0-15,3 3-17 0,1 2-5 16,3 7 3-16,5 2 0 15,-1 10 2-15,1 4-7 16,0 17-27-16,-2 7-12 16,-3 14-21-16,-6 9-5 0,0-1-5 15,-4-2 0-15,-4-8-1 16,7-6 0-16,-6-12-42 16,6-8-26-16,6-17-70 15,0-10-46-15,7-16-191 16,2-10 216-16</inkml:trace>
  <inkml:trace contextRef="#ctx0" brushRef="#br0" timeOffset="299.88">15944 8204 1449 0,'-13'20'122'0,"-1"6"46"0,-4 4 4 15,6 11-69-15,1 6-35 16,3 14-31-16,-1 8-8 16,-2 17-11-16,-3 12-3 15,-3 8-9-15,-1 1-1 16,3-3-2-16,4-3 5 0,5-10-57 15,3-4-39-15,3-18-98 16,3-11-105-16,5-26 168 16</inkml:trace>
  <inkml:trace contextRef="#ctx0" brushRef="#br0" timeOffset="1292.31">16431 8968 1048 0,'1'-3'135'0,"-1"0"95"0,0 0-14 0,0-2-84 15,-5-1-32-15,-3 0-43 16,-4 1-9-16,-11 4-16 16,-1 3-9-16,-8 10-17 31,-1 6-7-31,2 14-9 0,1 6-1 0,11 13-16 15,4 4-12-15,12-4-13 16,5-4-1-16,8-17 17 16,5-6 13-16,9-17 17 15,3-7 5-15,6-18 6 16,2-6 10 0,4-12 28-16,-3-6 16 0,-4-1 27 15,-6 1 8-15,-6 8-7 16,-4 7-14-1,-7 16-27-15,-2 9-13 0,-7 20-18 16,-4 12-3-16,-3 23-16 0,-2 7-24 16,2 8-50-1,3-7-1-15,8-22 8 0,10-14 22 0,13-26 52 16,9-10 22-16,8-15 30 16,4-9 15-16,-1-9 21 15,-4-4-13-15,-7-2-23 16,-7 4-13-16,-5 7-29 15,-5 9-3-15,-5 13-4 32,-2 9-1-32,-6 16-1 15,-2 8-1-15,-2 14 2 0,-2 7-3 0,-3 7-18 16,-1 1-10-16,-2-7-2 16,-2-6-3-1,6-17 17-15,1-7 8 0,3-16 2 16,5-13 4-1,5-16 5-15,5-7 2 16,7-2 5-16,4 5 2 16,2 12-3-16,3 8-2 15,3 13-7-15,-3 7-2 16,-6 6 0-16,0 4-4 16,-10 3-32-16,-1 1-18 0,-3-5-20 15,-5-3 4-15,0-7 33 16,-4-6 20-16,3-9 23 15,6-4 2-15,-1-3 7 16,8-2 7-16,-4 4 6 16,1 2 0-16,3 4-8 15,-1 4-9-15,4 9-9 16,-2 3 0-16,-2 13 0 16,2 2 1-16,-4 5 1 15,-1-1-2-15,5-1 0 16,4-1-8-16,5-1-13 15,2-1-33-15,-1 1-318 16,-2 0 253-16</inkml:trace>
  <inkml:trace contextRef="#ctx0" brushRef="#br0" timeOffset="8362.17">15307 10080 303 0,'-16'3'25'0,"-2"0"35"16,2 0 27-16,0 1 57 15,3 0 22-15,2 4 32 16,-1 2-15-16,3 2-35 15,-5 2-22-15,3-2-59 16,-1-3-21-16,2-6-34 16,3-2-8-16,8-5 0 15,4-3 9-15,13-3 26 16,5-3 13-16,19-3 20 16,14-2 0-16,30-4 2 15,10-3 0-15,21-6 0 16,19-4-6-16,2-7-8 15,13-1-13-15,16-5-15 0,-12 2 0 16,12 4-19-16,-7 2 0 16,-24 13-6-16,-5 6-12 15,-31 14-56-15,-13 4-33 16,-30 12-61-16,-22 4-45 16,-37 8-216-1,-22 5 252-15</inkml:trace>
  <inkml:trace contextRef="#ctx0" brushRef="#br0" timeOffset="8644.15">15414 10272 1368 0,'31'1'71'0,"7"-2"33"15,5-1-66-15,21-11-11 16,8-7-11-16,38-14-6 16,9-10-2-16,37-17-3 15,14-7-4-15,9-6-1 16,12-5-62-16,2-8 44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58:41.8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6951 1760 330 0,'-5'-1'146'0,"-2"6"10"0,-5-2 135 0,4 8-19 0,0-2-26 15,1 3-46 1,7 2-30-16,6-2-40 0,5 0-13 0,19-5-29 31,7-2-16-31,20-7-35 0,16-3-15 0,16-4-13 31,1-4-5-31,1-4 6 16,-1-1-36-16,0-2-202 16,9 6 162-16</inkml:trace>
  <inkml:trace contextRef="#ctx0" brushRef="#br0" timeOffset="1010.73">8605 1596 902 0,'0'5'75'0,"-2"9"35"16,-6 3 0-16,-6 19-38 0,3 6-28 16,-5 18-35-1,8 5-6-15,7-2-3 0,2-3 0 16,18-25 0-16,3-11 0 16,6-24 23-16,-1-6 18 15,-3-15 36-15,-1-5 16 0,-4-7 4 16,-1 0-8-1,-6 3-31 1,1-3-15-16,-3 12-29 16,0 6-8-16,-1 16-7 15,1 12-2-15,1 8 1 0,3 4 2 0,8-7 1 16,6-4 1-16,11-11-2 16,2-6 13-1,0-12 36 1,-5-1 16-16,-10-7 29 0,-5 2-6 0,-7 0-23 15,-1 0-15-15,-12-5-22 32,-1-5-9-32,-4-9-12 15,-4-5-29-15,-1-1-96 0,-4 1-71 16,13 8 89-16</inkml:trace>
  <inkml:trace contextRef="#ctx0" brushRef="#br0" timeOffset="1253.61">9443 1212 1256 0,'-1'18'121'0,"-3"3"57"16,-5 11 8-16,-4 17-49 15,-6 8-50-15,-8 23-51 16,-4 8-14-16,-5 21-15 15,3 9-3-15,7 8-42 16,2 0-46-16,12-15-132 16,3-14-89-16,10-34 158 15</inkml:trace>
  <inkml:trace contextRef="#ctx0" brushRef="#br0" timeOffset="1545.74">9576 1665 994 0,'-14'21'100'15,"-4"8"139"-15,1 7-84 0,-2 15 1 16,2 1-38-16,10-3-84 16,6-4-20-16,17-19-13 15,9-11 0-15,14-17 30 16,5-9 18-1,5-11 31-15,-3-4 9 0,-8-2-2 16,-6-1-5-16,-17 0-20 16,-14 1-6-16,-19-3-23 15,-13 0-10-15,-10 2-19 16,-1 5-17-16,0 19-67 16,2 5-45-16,6 15 61 15</inkml:trace>
  <inkml:trace contextRef="#ctx0" brushRef="#br0" timeOffset="2117.42">10840 1166 1810 0,'0'2'2'0,"-1"28"32"0,-2 42 12 0,0 6-10 0,2 21-16 16,0 5-9-16,1 5-5 16,2 0-5-16,2-7-69 15,-1-10-13-15,-1-27 3 0,-4-15 7 16,-4-29 76-16,3-17 17 15,-5-24 5 1,4-13 2-16,5-26-1 16,6-5 3-1,14 0 19-15,4 4 5 16,8 20 11-16,0 11-4 0,2 19-20 0,-2 9-8 0,-4 14-18 31,-2 4 0-31,-10 7-6 0,-7 4-1 0,-14 4 1 31,-12 5 1-31,-17 6 1 16,-5 2-4-16,-6-5-56 16,3-8-52-16,9-15-214 15,6-11 176-15</inkml:trace>
  <inkml:trace contextRef="#ctx0" brushRef="#br0" timeOffset="2512.62">11355 1686 1024 0,'8'52'94'0,"-2"0"20"16,-1-5-13-16,0-3-1 16,3-14-60-16,6-6-24 15,7-14 13-15,1-7 13 16,8-13 20-16,3-8 17 15,-2-11 13-15,2-6 1 0,-12-5-4 16,-4 2-6-16,-5 3-25 16,-7 9-6-16,-3 15-10 15,-2 7-12-15,-2 17-12 16,0 7-8-16,4 13-10 16,5 3 1-16,6 6-1 15,4 3 1-15,0 5 0 16,-1 2 1-16,-2 1 2 15,-9 2-1-15,-6-1 3 16,-7-1 3-16,-13 1 2 16,-9-5 3-16,-13-4-68 15,-4-8-66-15,1-18 67 16</inkml:trace>
  <inkml:trace contextRef="#ctx0" brushRef="#br0" timeOffset="2929.55">11966 1646 729 0,'42'70'114'0,"-7"6"103"16,-6 5-32-16,-20 2-39 16,0-3-56-16,-8-9-70 15,-1-5-7-15,-2-19-3 16,1-6-1-16,-3-16 3 15,-2-8 2-15,0-11 5 16,-4-8 30 0,-3-19 46-16,1-13 14 0,-5-30 22 15,-1-18-24-15,7-32-33 16,5-14-9-16,15-5-16 16,9 11-1-16,12 36-5 15,0 23-6-15,3 32-8 16,3 10-6-16,-2 14-12 15,3 7-3-15,-2 7-4 16,-2 7-1-16,-2 10 1 0,-9 4 1 16,-19 14 3-1,-14 4 4-15,-25 9 3 16,-14 5 0-16,-19-4-24 16,-13-1-40-16,-17-9-108 15,2-10-81-15,6-14 118 0</inkml:trace>
  <inkml:trace contextRef="#ctx0" brushRef="#br0" timeOffset="21610.45">2647 9470 159 0,'-8'2'28'0,"-4"0"19"15,3 4-1-15,-7 0 7 16,-1 2 16-16,-3 4 58 16,0-1 5-16,0 2-10 15,3 2-3-15,0-1-36 16,2 3-3 0,1-3-2-16,0 0-5 0,7-5 0 15,4-2-5-15,5-5-7 31,4-3-2-31,8-8-12 0,7-4-7 0,9-6-13 16,6-3-5 0,6 1-9-16,4-1-4 15,5 4-5-15,9 1-3 0,19 4-2 16,3 4-1 0,-1 3 0-16,2 3 1 0,-1 2 0 0,8 1 0 31,5 2 0-31,0 0 0 15,-3 0 0-15,2 1-1 0,7 1 3 16,0 2 10-16,0 3 5 16,0 3-1-16,1 2-2 15,5 0-10-15,0 1-2 16,7-1-1-16,0 1 2 16,-3 0 1-16,8 0 1 15,-3 0 2-15,-1-2 1 16,0 0-1-16,0-3 1 15,0-1 0-15,-8-1 5 16,-3-2-35-16,-6 0 19 16</inkml:trace>
  <inkml:trace contextRef="#ctx0" brushRef="#br0" timeOffset="41730.96">7276 9512 488 0,'1'-3'49'0,"-1"-1"32"31,-2-2-22-31,1 1 10 0,1 0-9 0,-3 2 22 16,3 0 1-16,-6 1-12 15,1 2-2-15,3 1-26 16,2 2-15-16,1 0-6 16,3 0 12-16,9 0 45 15,-5-1 27 1,15 1 32-16,6 1 0 0,11 0-27 16,13 1-16-16,28-1-34 15,10-1-16-15,7-2-24 16,8-1-8-1,-4-2-6-15,2 1-1 0,-2 1-83 0,-6 3-108 32,-14 1 107-32</inkml:trace>
  <inkml:trace contextRef="#ctx0" brushRef="#br0" timeOffset="42233.88">9377 9528 862 0,'11'1'116'0,"9"-1"120"16,6 0-86-16,15 0 1 16,2 0-24-16,20 2-34 15,9 2-15-15,22 3-40 16,-2 1-11-16,0 2-9 15,-4 2-5-15,-5 3-4 16,1 0 0-16,-6 6-234 0,-4 4 167 16</inkml:trace>
  <inkml:trace contextRef="#ctx0" brushRef="#br0" timeOffset="58894.72">11720 9555 431 0,'-7'12'68'0,"-4"1"77"0,0 0 4 15,-1-2-2 1,0 0-6-16,6-3-20 0,2-4-13 16,2-3-21-16,4-2-4 15,8-5-13-15,3 0-4 16,14 1-4-16,5 1-4 16,14 3-8-1,11 1-11-15,20 0-18 16,11-1-7-16,3-2 1 0,2-3 5 15,2-2 9-15,-2-1 3 16,-12-3-5-16,-8 1-4 0,-23 3-6 16,-10-1-2-16,-15 2-11 15,-9 3-41 1,-15-1 26 0</inkml:trace>
  <inkml:trace contextRef="#ctx0" brushRef="#br0" timeOffset="70662.11">16573 9475 511 0,'-12'6'149'15,"0"-1"105"-15,5-3-36 16,4 1-22-16,3-2-48 16,6 0-17-16,5-2-30 15,4-1-9-15,12 1-14 16,6 0-1-16,21 1-7 15,3-1-7-15,17 0-13 16,6-2-11-16,24-1-12 31,9-1 3-31,10-1-1 0,2-1 2 0,1-4 5 16,-5 1-4-16,-16-1-5 16,-7-1-3-16,-33 3-6 15,-7 0-1 1,-18 3 3-16,-14 1 6 0,-32 2 2 15,-12-2-2-15,-27 2-21 16,-9 1-18-16,-13-1-33 0,-15 3-19 16,-23 1-37-16,-8 5-15 15,-6 5-17 1,-9 2-12-16,10 7 21 16,3 1 25-16,15 9 40 0,13 1 31 15,21 1 28-15,9-2 1 16,22-5 21-16,17-3 13 15,30-10 36-15,19-2 22 16,26-9 16 0,10-3 4-16,29-9-20 0,14-6-20 0,15-2-36 15,5-5-14-15,2 1-9 32,-10 1-40-32,-15 0 22 0</inkml:trace>
  <inkml:trace contextRef="#ctx0" brushRef="#br0" timeOffset="87812.34">14367 9412 508 0,'-8'1'101'0,"2"1"120"31,3 0-18-31,3-1-26 0,0-1-10 0,4 0-31 31,2-2-6-31,3-1-11 16,4-1-12-16,-4 0-29 16,3-1-18-16,1 2-34 15,2 0-9-15,10 3-5 16,9 0 1-16,18 0 11 15,10 0 5-15,6-7-1 0,5 0-1 16,9-3-9-16,7 1-5 16,4 1-2-16,-2-1-1 15,-13 2 2-15,-7 2 3 16,-13 3 9-16,-4 1 6 16,-17 2 8-16,-13 1 2 0,-25 4-2 15,-11 1-6-15,-24 3-8 16,-9 0-5-16,-7-1-9 15,-3 2-1-15,-10-2-2 16,-10-1-1-16,-18-2-2 16,0 0 0-16,0-3-1 15,11 0 0-15,8-2-3 16,9 1 0-16,8-2-2 16,13 1-1-16,22-1-4 15,10 0-3-15,16 3 0 16,12 1 3-16,22 1 7 15,10 1 3-15,18-1 2 0,6-1-1 16,13-2 0 0,10-1-1-16,6-1 1 0,-1 0 1 15,-13 0 2-15,-14 0 0 16,-13 0 3-16,-5 1 1 16,-23-1-1-16,-13 1-5 15,-21-1-92-15,-15-2-62 16,-23 2 75-16</inkml:trace>
  <inkml:trace contextRef="#ctx0" brushRef="#br0" timeOffset="93987.84">20796 5803 353 0,'-4'4'110'16,"2"0"97"-1,-1-3-83-15,2 1-37 0,-1-2-49 16,-1-4-13-16,4-1-22 16,-2-2-3-16,0 0-2 0,1-1-4 15,-2 4-39-15,-1 3-15 16,-1 2-5-16,-4 3 4 15,3 1-12-15,2-1-103 0,2 2 111 16</inkml:trace>
  <inkml:trace contextRef="#ctx0" brushRef="#br0" timeOffset="95501.13">2783 4413 476 0,'-6'19'144'0,"-1"-1"92"0,-1 2 12 15,-1-1-31-15,0-2-57 16,1-1-32-16,3-7-55 16,2-3-15-16,4-6-2 15,3-1 3-15,1-3 9 16,2-3 1-16,3-7-9 16,3-2-7-16,6-13-9 15,8-6 0-15,8-10-9 16,0-2-5-16,3-1-10 15,-7 1-6-15,-4 7-9 16,-2 5-1-16,-6 8-6 16,-2 4-30-16,-3 7-85 15,-2 3-70-15,-5 6 88 16</inkml:trace>
  <inkml:trace contextRef="#ctx0" brushRef="#br0" timeOffset="95831.28">2871 4131 1003 0,'4'-10'122'16,"3"-4"56"-16,6-3 1 16,3-2-23-16,4 0-70 15,2 0-37-15,5 0-41 16,2 3-3-1,2 0-3-15,2 3-1 0,2 2 2 16,2 3 1-16,-7 7 4 0,0 3 4 16,-11 14 7-16,-7 4 2 15,-11 13 1-15,-5 5-4 16,-10 9-6-16,-5 5-12 16,-3 1-71-16,0 1-62 15,6-9-346 1,5-3 286-16</inkml:trace>
  <inkml:trace contextRef="#ctx0" brushRef="#br0" timeOffset="96490.9">3592 3632 565 0,'-4'0'81'0,"-3"-1"93"15,-1 1-27-15,0 0-12 16,2 0-22-16,4 1-32 16,1-1-14-16,1-1-7 15,0 1 1-15,2 5-2 16,-1 2 2-16,1 7 7 31,-2 5-3-31,-1 8-19 0,-2 3-8 0,-3 10-22 16,0 0-5-16,0-3-5 15,-1-2 0-15,2-12-1 16,1-8 0-16,3-9 0 16,-2-7-1-16,3-13-2 0,1-7 0 15,4-17-2 1,3-5 0-16,2-9 0 0,3-1 1 15,0-1 8-15,0 2 5 16,1 10 13-16,0 7 7 16,-2 15 6-16,0 8-1 15,1 13-4-15,2 9 1 16,3 14-6-16,0 6-3 16,-1 10-7-16,0 0-7 0,-1 1-5 15,0-1-1-15,-5-6-5 16,-4-4-15-16,-1-5-57 15,-2-3-40-15,-4-7-132 16,0-2-119-16,-6-4 204 16</inkml:trace>
  <inkml:trace contextRef="#ctx0" brushRef="#br0" timeOffset="96664.21">3535 3726 844 0,'-4'1'139'0,"1"1"126"15,6-1-45-15,9-2-54 16,3-4-35 0,12-7-52-16,6-4-30 15,12-4-35-15,5 0-8 16,0 1-37-16,-2 2-64 16,-10 2-232-16,-5-1 195 15</inkml:trace>
  <inkml:trace contextRef="#ctx0" brushRef="#br0" timeOffset="96805.65">3994 3504 736 0,'3'7'223'0,"0"3"193"0,2 6-137 15,-1 2-46-15,0 6-91 16,1 1-33-16,0 1-56 16,-1 1-17-16,1-1-22 15,-2-3-13-15,0-2-70 16,1-2-60-16,-4-1 66 15</inkml:trace>
  <inkml:trace contextRef="#ctx0" brushRef="#br0" timeOffset="97072.06">3930 3601 1101 0,'6'-12'135'0,"3"0"121"16,2 0-21-16,4 5-48 0,2 2-22 15,6 2-51-15,4 1-27 16,9 2-39-16,6 3-15 16,2 5-18-16,1 0-5 15,-8 9-3-15,-8 2 0 16,-16 8 5-16,-8 5 1 16,-15 10 1-16,-12 3-14 15,-14 7-62-15,-4 1-51 0,-7-8-188 16,4-6 167-16</inkml:trace>
  <inkml:trace contextRef="#ctx0" brushRef="#br0" timeOffset="97260.62">4413 3587 1289 0,'9'27'171'15,"-2"4"99"-15,-4 8-67 16,1 0-44-16,-4 1-77 16,0-2-33-16,-1-8-27 15,-1-1-40-15,0-9-115 16,0-2-118-16,1-5 119 0</inkml:trace>
  <inkml:trace contextRef="#ctx0" brushRef="#br0" timeOffset="97574.19">4337 3582 1323 0,'14'-11'150'15,"2"-2"123"-15,3 1-7 0,5 2-74 16,4 1-25-16,3 4-61 16,6 2-22-16,4 3-33 15,-3 3-14-15,-4 4-20 16,-7 6-2-16,-15 7-1 15,-7 6 0-15,-11 11 2 16,-10 3-1-16,-22 11-4 16,-5 3-1-16,-13 4-27 15,-2-1-20-15,3-4-60 16,-2-1-58-16,-7-7-161 16,-7-2-329-16,-1-8 381 15</inkml:trace>
  <inkml:trace contextRef="#ctx0" brushRef="#br0" timeOffset="104772.24">13018 10094 389 0,'0'-4'106'16,"0"0"92"-16,-1-2-30 15,-1 1-13-15,1 2-37 0,-2-2-26 16,2 0-45-16,1-3 0 16,0-1 6-16,0-1 12 15,5-4 25 1,3 0-2-16,9-3-2 0,6 1-11 15,10 3-26-15,5 2-14 16,7 7-14-16,1 4-2 16,1 12 4-1,-8 5 1-15,-12 19-1 0,-6 12-2 16,-16 14-4-16,-5 6-5 0,-1 6-3 16,-3 5-2-16,0 4-2 15,1 8-1 1,-1 4-1-16,-4 2-1 0,3 5 0 15,-4 4 1-15,-8 3-1 16,-3 0 1-16,-13 3-1 16,-5-2 0-16,6 2 0 15,6 0-1 1,14-13 0-16,5-7-1 0,8-21 0 16,6-8 0-16,6-12-2 15,4-7-1-15,15-8 5 16,7-6 2-16,12-10 4 0,4-5 2 15,-4-10-3 1,0-3-1-16,-3-5-1 16,0-2 0-16,-4-2-11 0,0 0-28 15,-10-1-71-15,-8-1-65 0,-14 2 85 16</inkml:trace>
  <inkml:trace contextRef="#ctx0" brushRef="#br0" timeOffset="105074.34">13599 11908 1036 0,'0'3'113'0,"-2"0"86"16,1 2-9-16,0 1-66 16,1 2-21-16,2 1-44 15,4 2-18 1,6-1-17-16,5-3-1 0,10-2 5 0,2-4-3 15,8 2-2-15,-3 2-2 16,-8 4-6-16,-4 4 0 16,-15 7 3-1,-6 7 1-15,-8 9 1 16,-8 5-1-16,-15 2-6 16,-6-2-2-16,-14-5-40 15,5-5-32-15,6-12-122 16,4-6-105-16,17-16 157 15</inkml:trace>
  <inkml:trace contextRef="#ctx0" brushRef="#br0" timeOffset="105772.45">13092 9638 395 0,'0'5'98'0,"1"1"66"16,2 0 4-16,1-1-12 16,5 4-24-16,2-3-9 0,6 2-24 15,5 2-2 1,14-1-15-16,5 0-14 0,10 0-28 15,0-1-15-15,-7-3-13 16,-3 2-2-16,-7-3 0 16,-3 0-14-16,-6-6-57 15,0-3-52-15,-7-9-207 16,-3-6 183-16</inkml:trace>
  <inkml:trace contextRef="#ctx0" brushRef="#br0" timeOffset="106017.15">13442 9535 718 0,'-3'0'106'0,"3"1"122"15,8 0-15-15,7 1-31 16,2 3-7-16,10 1-50 0,2 2-27 16,2 3-37-16,2 2-13 15,2-1-17-15,-2 0-6 16,-7 3-8-1,-6 0 0-15,-14 3 4 0,-6 3 2 0,-18 3-1 16,-7 2-2-16,-14 6-26 16,-8 5-50-16,-1 4-239 15,1 7 189-15</inkml:trace>
  <inkml:trace contextRef="#ctx0" brushRef="#br0" timeOffset="114051.69">14423 12286 529 0,'-10'12'138'15,"1"-2"112"-15,9-4-57 16,7-3-20-16,11-8-18 16,14-2-1-16,21-1-2 15,10 0-17-15,14 7-41 16,2 6-28-16,19 9-44 0,6 5-8 16,15 3-28-16,5-2-49 15,6 1 40 1</inkml:trace>
  <inkml:trace contextRef="#ctx0" brushRef="#br0" timeOffset="120978.46">16978 12222 1156 0,'-21'11'53'0,"-1"3"31"0,2 2-60 16,-1 1 22-16,4 3 44 15,2 0 21-15,7-1 14 16,6-2-15-16,11-1-28 16,7-1-15-16,18 0-21 15,14-1-11-15,31-4-17 16,18-2-8-16,12-11-8 15,5-5-1-15,9-7-50 16,-2-3-69 0,8 3 68-16</inkml:trace>
  <inkml:trace contextRef="#ctx0" brushRef="#br0" timeOffset="121377.08">19362 12298 706 0,'-33'0'110'16,"-2"2"175"-16,-4 2-253 16,-1-1-7-16,6 0-10 15,4-1-5-15,6-2 54 16,6 0 33-16,10 1 34 16,3 2 23-16,11 2-29 15,10 2-25-15,24 4-38 31,17-1-20-31,29 1-29 0,10-1-9 0,19-1-7 16,14-1-1-16,-3-1-19 0,3-1-61 31,-8-4 53-31</inkml:trace>
  <inkml:trace contextRef="#ctx0" brushRef="#br0" timeOffset="123329.87">21543 12374 486 0,'9'11'344'0,"6"-1"-67"15,-2-2-102-15,9-2-50 16,2-4-30-16,8-3-27 16,6-1-10-1,11-1-28-15,14 3-10 0,16-2-10 16,5 0-7-16,6-2 0 15,0-1-42-15,12-3 29 0</inkml:trace>
  <inkml:trace contextRef="#ctx0" brushRef="#br0" timeOffset="129599.69">4774 4629 1117 0,'-1'-1'42'0,"6"4"16"16,6-2 39-16,7-1 5 0,5-5-12 15,10-13-13-15,12-4-9 16,24-14-14-16,5-7-10 16,9-9-25-16,0-7-8 15,0 1-8-15,3 0 0 16,0 10-68-16,-10 8-85 0,-21 10 86 15</inkml:trace>
  <inkml:trace contextRef="#ctx0" brushRef="#br0" timeOffset="129929.66">5972 3746 877 0,'9'0'90'0,"-5"1"67"0,1 4-2 15,-5 7-18-15,-4 2-30 32,-5 6-46-32,-4 3-25 0,-2 6-24 0,-3 5-6 15,3 1-3 1,1 2-1-1,4-4-2-15,3-2 0 16,7-2-2-16,6-4-2 16,10-5-1-16,1-3 0 0,9-5 0 15,-1-3 0-15,1-5 1 16,2-1 2-16,-2-6-10 16,0-3-44-16,5-4-240 15,-1-1 195-15</inkml:trace>
  <inkml:trace contextRef="#ctx0" brushRef="#br0" timeOffset="130306.22">6329 3786 895 0,'0'4'92'0,"0"4"72"15,-1 3-14-15,1 8-14 16,0 3-35-16,2 12-48 0,2-2-23 15,0 2-22 1,3-1-4-16,5-11-4 16,4-3-1-16,6-13-1 0,2-6 2 15,-2-8 2-15,-4-5 3 16,-3-4 0-16,-1 1 0 16,-3 2-1-16,-2 2-1 15,2 9-3-15,-1 3 0 16,4 11 0-16,0 3 0 15,3 9 2-15,2 0 0 16,4-8-1-16,1-6 1 0,2-14 12 16,1-6 12-16,1-8 17 15,-4-4 7-15,-6-6-7 16,1-3-9-16,-4-4-16 16,-4-2-6-16,-6-4-16 15,1-1-32-15,-5 1-133 16,8 6-118-16,3 9 147 15</inkml:trace>
  <inkml:trace contextRef="#ctx0" brushRef="#br0" timeOffset="130511.69">7058 3530 957 0,'8'16'120'16,"-1"4"51"-16,-4 10-9 0,-2 4-19 15,-3 14-65-15,-4 7-26 16,-4 14-34-16,-3 5-7 16,-4 5-4-16,0-5 3 15,2-9-91-15,4-2-94 16,10-13 100-16</inkml:trace>
  <inkml:trace contextRef="#ctx0" brushRef="#br0" timeOffset="130888.74">7515 3774 800 0,'3'-9'112'16,"-1"-1"55"-16,-4 1-4 15,-7 2 18-15,-6 5-52 16,-4 3-19-16,-7 9-49 0,1 9-16 16,-2 7-25-16,1 6-6 15,6 3-13-15,6-6-4 16,10-5-7-16,8-7-3 16,13-7 0-16,4 2 2 15,9 0 10-15,5 2 4 16,0 5 9-16,-3 0 2 15,-8 4 3-15,-7 0-1 0,-13 0 3 16,-5 2 1-16,-16-1-3 16,-6 2-2-16,-9-2-69 15,0-3-68-15,1-8 67 16</inkml:trace>
  <inkml:trace contextRef="#ctx0" brushRef="#br0" timeOffset="131298.1">7767 3673 822 0,'16'31'97'16,"-6"10"50"-16,-2 8 4 0,-7 8-52 0,-1 4-33 15,-1-8-35-15,0-10-12 16,2-19-14-16,3-10-1 15,2-15 3-15,2-7 1 16,1-10 7-16,3-2 7 16,-2-6 8-16,3 3 1 15,0 5-3-15,2 4-7 16,3 14-9-16,2 5-2 16,2 13-1-16,0 4 0 0,4-2-3 15,5-6 0-15,8-9 10 16,-4-7 11-16,1-9 21 15,-7-5 6-15,-6-6 4 16,-3-1-7-16,-3-5-6 16,-1-2-2-16,-5-11-9 15,-1-4-4-15,-1-14-17 16,-2-4-6-16,-4-12-71 16,2-6-148-16,-3-4 131 15</inkml:trace>
  <inkml:trace contextRef="#ctx0" brushRef="#br0" timeOffset="161373.04">18238 976 749 0,'-1'-2'219'0,"-2"-2"130"0,1-2-49 16,0 4-91-16,2 2-90 15,-1 3-6-15,-2 8-21 16,6 5-27-16,-2 7-8 16,4 7-27-16,2 3-12 0,-2 4-9 15,-1 1-1-15,-1 1 2 16,-3-1 0-16,0-1 2 15,-4-4-12-15,2-4-41 16,1-4-36-16,2-4-105 16,5-4-58-16,3-7 128 15</inkml:trace>
  <inkml:trace contextRef="#ctx0" brushRef="#br0" timeOffset="161721.25">18235 969 795 0,'-1'-13'89'0,"0"-2"86"16,1-1-21-16,5-2-14 15,1-7-9-15,5 5-14 16,2-1-5-16,7 0-24 15,-1 4-16-15,7 5-38 16,5 0-16-16,13 2-13 16,1 9-1-16,-5-4-1 15,-15 21 3-15,-25 8 5 16,-11 4 4-16,-26 6 2 16,-3-12-2-1,-8 11-5-15,-2-4-2 16,14 0-2-16,3-2-2 0,16-7-22 15,8-6-35-15,10-7-116 16,5-2-130-16,13-5 160 16</inkml:trace>
  <inkml:trace contextRef="#ctx0" brushRef="#br0" timeOffset="162027.74">18518 1211 859 0,'0'18'103'0,"1"-3"72"16,1 4-40-16,5-2-68 16,2-2-26-16,4-1-30 15,0-8-5-15,0-1-3 32,-1-3 5-32,-4-1 53 0,4 3 22 0,-4-3 48 15,-3-4 16-15,1-6-25 16,-4-4-15-16,4-10-39 15,-1 0-20-15,-2-7-24 16,0 0-4-16,-7 1-4 16,0 2 0-16,-8 4-3 15,-6 3-29 1,-2 6-116-16,-6 4-73 0,6 5 93 16</inkml:trace>
  <inkml:trace contextRef="#ctx0" brushRef="#br0" timeOffset="162275.22">18980 878 1009 0,'-5'30'140'15,"0"-3"98"-15,5 5-132 16,-1 9-33-16,2 0-58 16,4 8-5-16,0 0-2 15,-1 3 0-15,0-3-11 16,-4-1-34-16,3-4-124 16,1-6-141-16,1-6 159 0</inkml:trace>
  <inkml:trace contextRef="#ctx0" brushRef="#br0" timeOffset="162577.26">18988 1027 900 0,'3'-32'129'0,"1"-1"108"16,4 2-37-16,3-6-68 15,2 0-19-15,0 8-24 16,3-4-12-16,-1 18-25 15,0 4-17-15,5 6-30 16,0 5-5-16,5 12-2 16,-1 5 2-16,-7 6 3 15,-1 4 3-15,-8-4 5 16,-8 3 3-16,-9 2 7 16,-10 1 1-16,-10-2 0 15,-7 1-1-15,-2-3-22 16,1-3-32-16,0-7-113 15,2-5-127-15,9-10 145 16</inkml:trace>
  <inkml:trace contextRef="#ctx0" brushRef="#br0" timeOffset="163533.6">18345 3603 1116 0,'-4'1'98'16,"1"6"16"-16,3 3 15 16,0 10-103-16,2 7-10 15,3 9-3-15,-4 5-7 16,2 9-2-16,0 1-1 16,-2 2 0-16,1-1 0 0,-2-5 1 15,0-7 0-15,-1-7 1 16,0-9 0-16,-2-12 2 15,1-7-2-15,0-16-1 16,1-10 2-16,0-26 5 16,-3-12 6-16,4-24 28 15,4-7 22-15,2-5 27 16,7 4 3-16,6 14-25 16,3 7-23-16,4 20-35 15,0 7-10-15,3 16-6 16,-2 8-2-16,-1 11-2 15,-2 7 2-15,-6 9 4 16,-7 6 3-16,-8 12 7 16,-5 5 3-16,-11 8-2 0,-8 4-1 15,-3 0-3-15,-5-1-15 16,-5-3-80-16,4-4-58 16,2-5 71-16</inkml:trace>
  <inkml:trace contextRef="#ctx0" brushRef="#br0" timeOffset="163888.32">18630 3933 1012 0,'2'2'110'16,"-2"-2"74"-1,-2 0-42-15,0 2-38 0,1 4-41 16,1 6-25-16,-1 8-35 0,1 3-3 16,2 0-3-16,4 2-1 15,1-6 18-15,2-6 13 16,2-5 40-16,2-6 24 16,-1-8 9-16,1-7 1 15,-3-9-23 1,-2-4-18-16,-6-2-19 0,-2-1-8 15,-11 1-10-15,-3 2-3 0,-2 5-7 32,0 4-4-32,4 8-15 0,3 3-37 0,3 6-133 15,4 0-118-15,10-1 147 16</inkml:trace>
  <inkml:trace contextRef="#ctx0" brushRef="#br0" timeOffset="164233.03">19165 3743 1440 0,'-6'5'129'0,"-2"-2"68"16,-3-3-65-16,-1-4-44 15,1 0-23-15,-3 1-8 0,3 7-20 16,-2 5-8-16,2 13-16 16,-2 7-5-16,2 13-7 15,2 7-1-15,1 8-2 16,5 0-1-16,5-3-2 16,6-2 0-16,10-7-3 15,1-4 0-15,13-7 2 16,5-3 2-16,14-10 2 15,8-5 19-15,14-12-105 16,2-3-78-16,-1-12 98 16</inkml:trace>
  <inkml:trace contextRef="#ctx0" brushRef="#br0" timeOffset="189774.52">22062 11016 858 0,'-18'9'109'0,"-5"5"132"16,-3 4-150-16,-15 10 9 16,-5 5-4-16,-6 3 15 15,-1 4 15-15,7 5-14 16,4 7-14-16,-4 12-35 16,-4 10-19-16,-20 14-23 15,-11 8-2-15,-11 19 9 16,0 6 8-16,0 2 14 15,1-7-1-15,11-21-19 16,12-13-12-16,28-27-16 16,17-13-20-16,22-30-64 15,11-18-46-15,34-39-216 16,18-18 196-16</inkml:trace>
  <inkml:trace contextRef="#ctx0" brushRef="#br0" timeOffset="190034.73">22500 11181 1803 0,'-19'61'82'0,"-21"14"-7"0,-14 11-15 16,-25 14-45-16,-11 3-8 0,-9 7-1 15,-11 3-1-15,1 0 1 16,-3 0 2-16,-2 0 1 15,2-1-2-15,3 5-4 16,3 5-4 0,11 1-29-16,11-1-30 0,10-13-38 15,6-9-26 1,22-27-54-16,15-14-39 0,28-30-152 16,12-18 198-16</inkml:trace>
  <inkml:trace contextRef="#ctx0" brushRef="#br0" timeOffset="190279.11">22579 11903 1637 0,'-22'48'160'15,"-6"7"89"-15,-26 22-138 16,-19 11-41-16,-22 15-59 15,-8 6-9-15,-10 1-1 16,-2-1 0-16,6-3 0 16,7-2 0-16,17-14-9 15,19-7-27-15,11-17-76 16,9-11-60-16,21-18-290 16,16-12 271-16</inkml:trace>
  <inkml:trace contextRef="#ctx0" brushRef="#br0" timeOffset="190468.35">22712 12398 1249 0,'7'31'206'16,"-12"16"145"-16,-16 8-87 0,-25 15-120 16,-6 9-60-16,-16-1-34 15,-5-4-30-15,-11-9-17 16,1-8-20-16,12-4-88 15,7-2-69-15,27-2 84 16</inkml:trace>
  <inkml:trace contextRef="#ctx0" brushRef="#br0" timeOffset="191418.54">22965 13261 971 0,'1'-3'91'16,"2"0"43"-16,1-1-59 0,-2-3-5 16,2 4 8-16,-4-3 26 15,-2 2 26 1,-1 4-7-16,-4 1-38 15,5 6-29-15,-5 6-40 0,1 0-10 0,2 3-7 16,-1 0-2 0,5-2 1-16,2-3 1 0,5-4-1 15,-1-6 2-15,4-8 2 16,4-3 5-16,1-11 6 16,4-4 1-16,-1-4 0 15,-4 1-1-15,-12 1 17 16,-3 4 12-16,-11 9 19 15,-3 7 4-15,-7 11-19 16,-1 11-14 0,0 13-28-16,2 5-9 15,4 3-16-15,3 1-3 0,11-8-1 0,3-2 2 16,9-11 9 0,6-3 3-1,4-10 8-15,-2-5 3 16,6-9 7-16,-3-6 5 15,0-8 8-15,-2-3 5 16,-13-2 7-16,-7-2 0 0,-13 5-7 16,-4 3-6-16,-4 17-14 15,-2 9-6-15,1 17-12 16,4 4-5-16,7-1-2 16,10 2 0-16,13-7 8 15,7-2 3-15,8-7 6 16,3-4 3-16,0-7 11 15,2-4 5-15,-4-4 9 16,-3-4 5-16,-12-1 1 16,-5 1-1-16,-15 1-8 15,-7 4-7-15,-6 11-17 16,-3 4-16-16,6 8-48 0,2 2-49 16,10 0-260-16,9 2 228 15</inkml:trace>
  <inkml:trace contextRef="#ctx0" brushRef="#br0" timeOffset="191754.42">23006 13335 1169 0,'-1'6'154'0,"2"0"127"0,3 2-83 16,4 2-79-16,6 2-39 16,2 6-41-16,4 2-12 15,9 8-9-15,6 8-1 16,11 12-6-16,4 5-3 15,-3 4-31-15,-3 0-19 16,-14-11-18-16,-4-5-40 16,-9-14-66-16,-1-6-132 0,-3-11 162 15</inkml:trace>
  <inkml:trace contextRef="#ctx0" brushRef="#br0" timeOffset="192034.2">23443 13576 1539 0,'-7'27'158'0,"2"0"111"15,5-1-105-15,3-4-61 16,5-2-36-16,1-4-25 16,4-2-9-1,2 3-17-15,-1 0-3 0,1 5-5 16,-4-2 0-16,-5 3 0 0,-5 0 0 15,-7-1 2-15,-6 3 1 16,-11-3-2 0,-4 0 0-16,-4-2-14 0,-4-6-16 15,3-10-56-15,-1-4-50 0,5-11-172 16,9-5 169-16</inkml:trace>
  <inkml:trace contextRef="#ctx0" brushRef="#br0" timeOffset="192291.8">23896 13608 1580 0,'-14'17'150'0,"0"2"69"15,-1 8-85-15,3-2-20 16,2 7-41-16,4 5 3 16,3 3-26-16,1 8-16 15,-3 8-33-15,3 2-26 16,-3-3-45-16,5-2-63 16,3-13-137-16,-2-7-311 15,5-10 335-15</inkml:trace>
  <inkml:trace contextRef="#ctx0" brushRef="#br0" timeOffset="192560.02">23826 13575 1050 0,'-6'-23'244'0,"1"2"295"16,2 3-285-16,4 6-112 15,4 1-36-15,3 5-38 16,2 2-2-16,1-1-11 15,6 3-12-15,7 3-17 16,2 2-9-16,-2 7-11 16,-1 2-4-16,-6 6 0 0,-2 2-6 15,-15 7-17 1,-7 3-8-16,-15 7-45 0,-7-1-19 16,-4 1-24-16,-1-4-28 15,8-10-113-15,10-3-198 16,11-3 262-16</inkml:trace>
  <inkml:trace contextRef="#ctx0" brushRef="#br0" timeOffset="192877.7">24116 13995 2070 0,'-23'13'103'0,"-2"-3"9"15,3-1-48-15,2 0-54 16,-1 0-15-16,9 6-4 16,-1 1-2-16,12 5 1 15,7 2 0-15,10-2-4 16,5-5-1-16,19-11-1 16,7-5 0-16,0-12 7 0,-1-6 3 15,-15-8 9 1,-8-1 4-16,-13-5 25 0,-8 3 10 15,-11 1 5-15,-9 1-2 16,-1 8-43-16,-13 6-35 16,-12 10-102-16,3 3-78 0,-1 6 112 15</inkml:trace>
  <inkml:trace contextRef="#ctx0" brushRef="#br0" timeOffset="193085.36">24612 13558 2150 0,'-14'31'150'0,"1"9"58"16,-6 6-93-16,-9 8-75 0,1 5-29 16,-1-3-9-16,4 3-2 15,10-1-2-15,3-4-22 16,5-7-77-1,6-5-66-15,0-11 81 16</inkml:trace>
  <inkml:trace contextRef="#ctx0" brushRef="#br0" timeOffset="193398.77">24543 13577 1891 0,'-3'-20'141'15,"3"3"66"-15,9 7-107 16,0 3-38-16,2 4-27 16,5 2 6-1,0 3-3-15,3 2-4 0,5 7-14 16,-1 2-9-16,-3 5-18 31,1 2-15-31,-9 3-39 0,-3 0-7 0,-14 4 7 31,-10 5 15-31,-8-2 43 0,-10 0 14 0,-11-8 11 0,-3-8-1 16,-1-12-10-16,8-8-16 31,13-7-55-31,9-5-49 16,5 0-78-16,3-3 91 16</inkml:trace>
  <inkml:trace contextRef="#ctx0" brushRef="#br0" timeOffset="199455.91">19646 1194 934 0,'23'0'129'0,"1"-2"90"0,6-2-31 16,2 2-104-16,-3 2-30 15,3 2-41-15,-5-2-27 16,-2 4 9-16</inkml:trace>
  <inkml:trace contextRef="#ctx0" brushRef="#br0" timeOffset="200094.06">20350 1226 718 0,'3'7'137'0,"3"-2"69"0,6-1-23 16,3-1-30-16,4-2-65 15,3 0-16-15,2-4-42 16,4-1-10-16,0-6-10 15,0-1-2-15,-2-4 0 0,-1-1 1 16,-11 1 3-16,-8 0 0 16,-14 4 1-1,-12 0-3-15,-9 4-3 0,-2 2-4 16,-2 4-3-16,1 3-2 16,7 9-6-16,3 9 0 0,8 9 0 31,3 5 2-31,5 8 1 0,1-5 1 0,11-6 2 15,2-3 2-15,11-13 10 16,4-2 6 0,9-6 16-1,2-7 10-15,10-4 0 16,4-4-1-16,2-4-12 0,-2 1-10 0,-16 3-9 31,-6 4-1-31,-10 4-3 16,-7 3-1-16,-3 0-2 15,-6-2 0-15,0 0 1 0,0 0 1 16,0 0 1 0,-1-1 0-16,-1-6-2 0,2-5-2 15,8-5-2-15,4 5-1 16,6-6 1-16,4 4 4 16,4 7 5-16,-2 0 3 15,2 12-1-15,-1 4-3 0,0 7-4 16,0 0 9-1,5 2-78-15,4 0-74 0,6-7 81 16</inkml:trace>
  <inkml:trace contextRef="#ctx0" brushRef="#br0" timeOffset="200479.55">21380 1327 848 0,'7'-9'232'15,"-5"-2"200"-15,-10 0-169 16,-6-3-50-16,-10 4-109 15,-2 5-33-15,-2 4-55 16,3 6-12-16,1 6-9 16,3 2-1-16,12 2-5 15,4 1-1-15,13-3-1 0,5-5 0 16,10-6 5-16,5-4 3 16,1-7 5-1,3-1 1-15,0-8 4 0,-4-10 1 16,2-10 1-16,-1-6 0 15,-4-11-1-15,-3-2 1 16,-8-4 0-16,-6 0-1 16,-8 9-2-16,-3 11 0 0,-1 20 13 15,-6 3-1 1,3 20-7-16,0 4-4 16,7 20-16-16,2 15 0 15,8 11 5-15,3 11 17 0,5 10-108 16,3 1-50-16,4-3-72 15,4-6-72-15,3-22-84 16,1-7 218-16</inkml:trace>
  <inkml:trace contextRef="#ctx0" brushRef="#br0" timeOffset="200736.97">22071 1259 815 0,'6'-28'182'0,"-6"9"159"0,-5 3-58 16,-7 8-120-16,-2 8-54 15,-3 4-72-15,1 2-12 16,7 5-28-16,4 0-6 16,14-3-4-16,6 0 1 0,9-9 5 15,0-5 3-15,4 0 6 16,-1-6 2 0,-9 0 23-1,0-1 22-15,-12-5 32 0,-6 0 5 0,-9-3-19 16,-10-5-23-16,-3 0-38 31,-5 4-8-31,4 10-41 0,3 5-39 16,5 10-165-16,9 2 144 0</inkml:trace>
  <inkml:trace contextRef="#ctx0" brushRef="#br0" timeOffset="200974.78">22624 784 1399 0,'-16'-14'108'15,"-5"5"34"-15,-3 6 6 16,-2 18-55-16,4 1-35 0,4 17-37 16,5 7-13-1,5 4-9-15,4 5-2 0,6 7 2 16,2-1 1-16,4 6-12 15,-1 4-39-15,0-5-197 16,0-2 160-16</inkml:trace>
  <inkml:trace contextRef="#ctx0" brushRef="#br0" timeOffset="201132.17">22387 1108 1129 0,'22'-26'107'0,"4"4"45"16,3 2-16-16,8 6-72 16,7-1-31-16,15 2-52 0,12 2-126 31,27 2 95-31</inkml:trace>
  <inkml:trace contextRef="#ctx0" brushRef="#br0" timeOffset="201617.17">23665 952 936 0,'-5'-18'119'0,"-11"-6"81"15,-8 6-32-15,-14 7-32 16,-3 4-59-16,-2 23-59 16,3 2-12-16,10 12-11 0,5 1-2 15,14-4 1-15,3 2 0 16,9-8 0-16,6-4 1 15,3-4 4-15,6-5 1 16,4-8 15-16,1-4 16 16,3-6 26-1,1-4 12-15,-1-3 9 0,-2 0-2 16,-3 5-2-16,-2 3-2 16,-9 10-10-16,-2 5-11 15,-6 14-23-15,-4 9-10 0,1 14-12 16,0 5-2-16,7 2-2 15,2-3 7-15,5 1-40 16,-2-6-47-16,0-8-112 16,-2-1-124-16,-3-13 168 15</inkml:trace>
  <inkml:trace contextRef="#ctx0" brushRef="#br0" timeOffset="201827.83">23977 553 1485 0,'-9'15'97'0,"-3"8"25"16,-1 10 3 0,-1 10-6-16,1 5-50 0,3 1-42 15,1-1-12 1,4-5-70-16,2-7-72 15,3-5 70-15</inkml:trace>
  <inkml:trace contextRef="#ctx0" brushRef="#br0" timeOffset="202174.97">23883 717 1392 0,'11'-24'118'0,"-1"1"48"16,0-2 9-16,6-3-81 16,0 5-27-16,6 0-39 15,0 4-13-15,0 4-15 16,0 7-7 0,-5 13-11-16,2 6-2 0,-2 21-4 0,-4 6-13 15,2 13-19-15,-3-5-2 16,2 5 8-16,2-15 18 15,1-12 30 1,-6 2 5-16,2-28 5 0,-2 8 14 16,2-8 20-16,-2-14 0 0,0 20-3 15,-2-12-15-15,-5 5-28 16,0 14-28-16,-2 0-101 16,-1 13-87-16,7 15 109 15</inkml:trace>
  <inkml:trace contextRef="#ctx0" brushRef="#br0" timeOffset="202618.46">23099 1637 1218 0,'-1'-10'161'0,"-5"-1"31"16,-13 4-19-16,-6 5-52 0,-9 6-91 31,-2 7-13-31,7 4-17 16,1 2-1-16,9 4-7 0,8-4-1 0,11-1-1 31,3 3 2-31,15 1 10 16,2 2 7-16,7 2 13 15,1-3 5-15,-2-2 5 16,-6-2-1-16,-13-2 2 15,-7-2-3-15,-18-2-16 16,-5-1-23-16,-7-3-73 16,-7-3-76-16,-2-4-262 0,4-5 246 15</inkml:trace>
  <inkml:trace contextRef="#ctx0" brushRef="#br0" timeOffset="202810.72">23094 1417 990 0,'13'17'150'0,"-2"8"152"16,1 10-102-16,-5 12-42 15,-2 9-51-15,0 3-59 16,0 2-21-16,0-4-18 16,1-4-4-16,-1-4-105 15,2-4-65-15,2-5 84 16</inkml:trace>
  <inkml:trace contextRef="#ctx0" brushRef="#br0" timeOffset="202999.37">23005 1735 1001 0,'-6'4'160'0,"4"0"147"16,6 2-139-16,6-2 10 15,12-2-78-15,5-2-28 16,12-4-51-16,10-2-11 16,7-3-59-16,5-2-69 0,-4 1 68 15</inkml:trace>
  <inkml:trace contextRef="#ctx0" brushRef="#br0" timeOffset="203780.78">23573 1743 1400 0,'-16'-10'155'16,"-4"1"40"-16,-1-1-45 15,-4 1-57-15,1 8-77 16,0 3-15-16,4 8-10 16,2 5-5-16,7 3-3 15,2-1-3-15,9-3-8 16,3-4-1-16,10-5-7 0,3-2 5 15,5-7 15 1,4-3 4-16,4-7 13 0,4-3 3 16,-5 3 0-16,-3 2 3 15,-6 4 4-15,-7 2 5 16,-11 8-1-16,-4 6-4 16,-9 10-5-16,1 6-7 0,6-1-1 15,8-1-2-15,22-8 0 16,8-7 0-16,12-7 3 31,1-8 1-31,-6-4 3 0,-4-1 10 0,-9-7 23 16,-3 0 16-16,-7-2 40 15,-7-2 9 1,-10 4-3-16,-5 3-19 0,-9 14-48 16,-2 8-20-1,0 23-23-15,0 8-1 16,3 14 5-16,3 4 3 15,1 6 1-15,2 4 1 0,-1-1 2 16,2 0 0 0,-7-5-47-16,-4-6 2 0,-9-10-16 15,-4-6-1-15,-2-17 53 16,2-7-5-16,11-19 4 16,11-11-1-16,15-18-12 0,15-8-1 15,19-7 8-15,6 0 2 16,2 6 7-1,0 3 1-15,-1 9 7 0,3 0 7 0,9 2 4 32,4 2 2-32,0-1 2 0,-8 1 1 0,-14 1 9 31,-9 2 6-31,-21 1 20 16,-5 1 3-16,-14 3 8 15,-9 3-9-15,-13 8-28 16,-10 10-10-16,-7 17-24 15,1 11 1-15,13 18 8 16,14 3 5-16,25 8 7 16,18-5 2-16,25-4-4 0,4-4-1 15,9-12-9-15,1-8-21 16,0-13-71-16,5-7 59 16</inkml:trace>
  <inkml:trace contextRef="#ctx0" brushRef="#br0" timeOffset="205825.38">19652 3961 115 0,'-2'-5'41'0,"-1"-1"39"15,1 3 68-15,1 1 17 16,1 1 0-16,0 0-15 0,6 0-61 16,4 0-19-16,4 1-28 15,7 2-6-15,19 4 8 16,2 1 3-16,12-2 3 16,1 3-10-16,4-1-23 15,5 0-9 1,19 1-16-16,6-3-105 15,1 1 77-15</inkml:trace>
  <inkml:trace contextRef="#ctx0" brushRef="#br0" timeOffset="207841.76">3824 14724 772 0,'30'6'81'0,"4"6"36"16,7 1-29-16,8 0-73 16,8-3-17-16,17-11 27 15,7-5 3-15,2-9 32 16,-6-3 12-16,-8-1-31 15,5-5 0-15,5 3-91 16,4-2 39-16</inkml:trace>
  <inkml:trace contextRef="#ctx0" brushRef="#br0" timeOffset="209139.43">5600 18063 535 0,'-5'8'95'16,"-2"-2"49"-16,6-8-54 15,2-3-31-15,6 0-25 16,0-1 9-16,3 7 7 0,5 2 6 16,11 7-2-1,9 5-10-15,11-1-8 0,11 1-5 16,9-7-2-16,0-4 12 15,-1-10 14-15,-7-2 7 16,-11-8-3-16,-1 0-11 16,-10 0-12-16,-4-2-10 0,-14 5-1 15,-7 1-1 1,-10 5 7-16,-3 3-1 0,-14 2-29 16,-5 2-40-16,-15 5-105 15,-5 0-50-15,-8 1-20 16,-7-2 35-16,-8-6 95 15,-3-2 50-15,6-3 76 16,5 0 21-16,19 2 28 16,11 2 10-16,11 3-19 15,8 2-24-15,17 4-35 16,7 2-15-16,20 2-20 16,16 0 2-16,18-6 8 15,2-4 4-15,1-8 14 0,-4-5 16 16,-12-3 31-16,-5-2 12 15,-10 6 18 1,-9 3-4-16,-17 8-4 0,-11 4-6 16,-20 7-21-16,-9 4-13 0,-16 4-115 15,-10 0-110-15,-4-11 98 16</inkml:trace>
  <inkml:trace contextRef="#ctx0" brushRef="#br0" timeOffset="213022.4">8599 2640 787 0,'-31'14'22'0,"0"0"-12"16,-4-1-2-16,7-2-3 15,3-3 16-15,9-2 35 16,6-3 14-16,4-3 7 16,5 0-18-16,0 2-37 15,1 1-14-15,7 6-10 16,2 1 0-16,8 1-1 15,7 2 2 1,13 0 15-16,3 1 11 0,6 0 12 16,1 4 3-16,5 2-12 15,7 2-10-15,22 1-10 16,10 0-2-16,12-3 19 16,7-4 11-16,17-4 14 15,4-2 4-15,25-2-14 16,12 2-5-16,-1-1 2 0,17 0 0 15,1 0 16-15,8-4 0 16,9-5-8-16,4 0-6 16,6-4-23-16,-9-5-6 15,-2 5-7-15,-17 1 0 16,-1 3-2-16</inkml:trace>
  <inkml:trace contextRef="#ctx0" brushRef="#br0" timeOffset="-205418.19">20895 3779 865 0,'7'2'114'0,"-2"2"88"15,0 0-29-15,-2-1-53 16,1 0-12-16,0-2-7 15,0-1-7-15,-3 0-6 16,-2-1-13-16,-7 1-29 16,-6 1-12-16,-6 5-22 15,-5 2-6-15,-3 5-3 16,3 3-2-16,10 0-1 16,7 1 0-16,11-1 7 15,5 0 6-15,8 2 12 16,3-1 1-16,4 1 9 15,-2-3 0-15,1 3-1 16,-1 0 1-16,-9 3-10 0,-4 0-4 16,-12-1 0-16,-10-1-1 15,-8 0-2-15,-4-1-3 16,-2 1-6 0,-2-2-3-16,1 0-4 0,3-3-4 0,4-4-49 15,0-4-33-15,8-8-118 16,4-6-94-1,12-9 164-15</inkml:trace>
  <inkml:trace contextRef="#ctx0" brushRef="#br0" timeOffset="-205196.33">21233 3599 1696 0,'-2'20'123'0,"-7"5"56"15,-3 6 2-15,0 11-41 0,-2 7-39 16,5 11-52-16,4 3-24 16,5-4-18-1,3 0-3-15,2-8-27 0,1-1-42 16,-1-4-130-16,3-3-102 16,0-7 151-1</inkml:trace>
  <inkml:trace contextRef="#ctx0" brushRef="#br0" timeOffset="-205021.46">21019 3975 1530 0,'0'-8'150'16,"6"1"66"-16,16 2-42 16,5-4-30-16,9-1-59 15,5-5-20-15,3-2-45 16,2 0-3-1,2-2-124 1,3 3-115-16,-1 2 127 0</inkml:trace>
  <inkml:trace contextRef="#ctx0" brushRef="#br0" timeOffset="-204161.9">21641 4119 864 0,'-6'-4'112'0,"1"-2"55"0,0-6-5 15,0-2-36-15,2-4-19 16,1-5-7-16,-1 0-15 16,-4-2-5-16,2-1-21 15,-2 0-14-15,-2 3-12 16,0 2-5-16,-5 8-7 15,0 5-2-15,-7 9-13 16,-4 8-4-16,-10 14-4 16,-1 6-2-16,1 13-1 15,4 0 0-15,15-3 1 16,6-5 2-16,12-8-1 16,9-2 2-16,6-9 1 0,5-3 2 15,10-7 16-15,2-5 4 16,9-12 10-16,1-3 4 15,-7-5-3-15,-2-2 0 16,-8 2-6-16,-1 0-2 16,-9 6-10-16,-3 2-3 0,-8 5-4 15,-6 7-3-15,0 3-5 16,-4 7-3-16,2 5-4 16,-2-1-5-16,3-2-2 15,1-1-3-15,2-3 5 16,2-3 7-16,4-4 5 15,1-2 4-15,3-6 1 16,4-2-1-16,4-2-1 16,0 0 0-16,3 4-2 15,-1 3-1-15,-5 5-2 16,-1 6-1-16,-5 7-2 16,0 3 2-16,5 3 1 15,1 0 0-15,8-5 2 16,1-3 0-16,2-8 1 15,-3-3 2-15,-3-7 4 16,-4-3 1-16,-4-4 1 16,-1-4 1-16,0-3-2 0,-3 0 0 0,1-4-3 15,-3-1-1-15,-1 0-2 32,-2-3 0-32,3 0-1 0,0-5 0 0,-2-3 20 15,0-2 15-15,-4-2 20 31,-2 1 6-31,-3 2-11 0,0 4-4 16,-3 11 0-16,0 5 1 0,-1 15-4 16,1 6-10-16,-2 14-21 15,-2 9-10 1,5 17-5-16,5 7 0 0,3 9-1 16,6 0 2-1,6-2-28-15,2-3-28 0,1-4-124 16,2-4-65-16,-7-5-336 0,-2-6 325 15</inkml:trace>
  <inkml:trace contextRef="#ctx0" brushRef="#br0" timeOffset="-204005.05">22072 3964 1344 0,'2'-2'159'15,"3"1"160"-15,13 5-175 16,6 0-16-1,18-4-52-15,14 0-21 0,24-4-70 32,5-2-63-32,5-1 47 15</inkml:trace>
  <inkml:trace contextRef="#ctx0" brushRef="#br0" timeOffset="-203662.13">23192 4003 1417 0,'-29'21'63'0,"1"2"1"15,2 4 7-15,9-3-12 16,7 0-10-16,12-5-11 15,11-2 0-15,15-9 18 16,11-4 1-16,12-10 12 16,3-6 1-16,-5-7-5 15,-7-2 3-15,-18-3 0 16,-6-2 2-16,-12-4-17 16,-11 2-11-16,-14 6-39 15,-11 1-22-15,-18 8-54 16,-5 5-35-16,0 6-132 15,12 2-182-15,24 0 242 16</inkml:trace>
  <inkml:trace contextRef="#ctx0" brushRef="#br0" timeOffset="-203449.83">23789 3700 1023 0,'37'-36'207'15,"-10"6"232"-15,-6 4-159 0,-21 8-70 16,-11 6-55-16,-12 9-68 15,-3 3-31 1,-6 10-40-16,4 8-7 0,-4 14-11 16,2 11-4-16,7 16-2 15,6 10 2-15,9 4 7 16,4-2-26-16,7-7-81 16,2-8-66-16,3-7 75 15</inkml:trace>
  <inkml:trace contextRef="#ctx0" brushRef="#br0" timeOffset="-203287.05">23569 3908 1501 0,'41'-11'84'0,"5"2"13"0,6 2-12 15,0 1-18-15,3 1-31 16,2-1-41-16,6 1-86 15,8 3 57-15</inkml:trace>
  <inkml:trace contextRef="#ctx0" brushRef="#br0" timeOffset="-202766.55">24282 3807 1692 0,'-9'35'92'0,"-4"7"24"0,1-1 0 16,3 10-11-16,-2-1-31 15,3-3-30 1,4 3-22-16,-3-3-9 0,1-2-25 15,-1-2-88-15,-1-6-73 16,2-8-280-16,1-6 255 16</inkml:trace>
  <inkml:trace contextRef="#ctx0" brushRef="#br0" timeOffset="-202418.66">24235 3761 1428 0,'10'-14'156'0,"-2"4"91"16,2 6-43-16,2 7-72 16,2 3-42-16,10 3-37 15,6 3-15-15,12 4-24 16,3 2-6-16,4 4-5 16,-4 1-2-16,-11 2 1 15,-10-1-2-15,-24-3-6 16,-10 0-2-16,-25-3 0 0,-7-2 1 15,-6-8 8 1,5-5 3-16,12-5 2 0,7-3 1 16,14 3-7-1,8 5 3-15,5 9 3 16,6 5 0-16,8 9 6 16,1 4-2-16,6 3-5 0,1 2-1 15,4 3-1-15,-2-1-1 16,2-2-79-16,2-1-67 15,0-8 77-15</inkml:trace>
  <inkml:trace contextRef="#ctx0" brushRef="#br0" timeOffset="-201895.61">24791 4071 1525 0,'-9'16'104'15,"-3"0"24"-15,1 7 21 0,1 4-37 16,2 4-39-16,-1 2-34 16,5 3-34-16,1-1 3 15,-1-3-48-15,1 1-22 16,1-10-32 0,-1-4-22-16,2-11 30 0,1-7 21 15,-1-13 36-15,1-8 18 16,2-17 30-16,1-10 12 15,5-14 27-15,1-5 13 16,7-10 16-16,3 4 0 0,8 8-9 31,3 11-2-31,9 21-11 0,-3 8-4 0,4 18-19 16,-1 6-12-16,-6 11-17 16,0 6-8-16,-14 4-4 31,-2 1-1-31,-9 3 0 0,-3 1 0 0,-12-1-2 15,-6-1 0-15,-20-3-1 16,-12-2 1-16,-12-7 2 16,-2-4 1-16,10-9 3 15,10-3 1-15,18 0-1 16,8 2 0-16,10 7-1 0,6 6 2 16,6 10 1-16,6 8 3 15,7 13-2-15,5 4-4 16,9 9-1-1,2-1 1-15,0 0-71 0,-4-1-14 16,-7 1 38-16</inkml:trace>
  <inkml:trace contextRef="#ctx0" brushRef="#br0" timeOffset="-183700.96">8879 14290 1158 0,'3'-4'175'0,"-1"0"132"16,-2 4-92-16,0 0-38 16,-8 6-51-16,1 3-23 15,-1 2-23-15,-1 3-9 16,1 4-22-16,2 5-12 0,-1 11-20 15,2 7-7-15,-2 8-5 16,1 5-2 0,3-2-2-16,0 1-1 15,1-6-8-15,1-6-21 0,1-8-66 16,-1-8-50-16,3-12-147 16,2-5-125-16,1-13 232 15</inkml:trace>
  <inkml:trace contextRef="#ctx0" brushRef="#br0" timeOffset="-183212">9083 14402 595 0,'2'-8'181'0,"-1"1"220"15,2 3-97-15,-3 3-61 16,0 3-39 0,0 6-76-16,0 3-38 0,0 9-61 15,0 7-13-15,0 9-13 16,1 6-4-16,2 1-25 15,3 1-14-15,3-4-21 16,0-6 0-16,1-11 27 16,-3-8 17-16,-4-15 29 15,-2-6 4-15,-4-11 3 16,0-5-2-16,-3-17-2 16,-2-8-1-16,-1-14-1 15,-2-5 2-15,9 5 10 16,-3 4 1-16,6 10 10 0,6 8 2 15,3 13-7 1,5 7-1-16,6 9-10 16,-1 3-6-16,7 2-7 0,1 2-2 15,0 3-5 1,2 0-6-16,-6 3-90 0,-5 3-84 16,-10 2 97-16</inkml:trace>
  <inkml:trace contextRef="#ctx0" brushRef="#br0" timeOffset="-183022.67">9145 14409 1238 0,'9'3'172'0,"2"0"115"0,9-2-117 16,3-1-32-16,4 0-86 15,3-2-26-15,7 0-178 16,0 0-322-16,0 0 291 0</inkml:trace>
  <inkml:trace contextRef="#ctx0" brushRef="#br0" timeOffset="-182275.88">10231 14333 369 0,'4'-6'163'0,"2"2"190"15,0-1-29-15,-3 2-46 16,2 1-21-16,-2 1-36 16,2 3-18-16,-5 6-55 15,1 6-30-15,-7 9-58 16,1 6-24-16,3 12-28 16,-1 8-6-16,0 5-6 15,3-2-16-15,2-5-94 16,0-3-82-16,6-10-245 15,1-2 234-15</inkml:trace>
  <inkml:trace contextRef="#ctx0" brushRef="#br0" timeOffset="-181928.31">10452 14416 1062 0,'8'0'185'0,"2"7"164"0,0 6-114 0,1 12-103 15,-2 5-49-15,-5 10-48 16,-2 0-16-16,-2 0-18 16,-2-3-3-16,1-7-23 15,-2-6-18-15,3-11-27 16,0-2-3-16,0-11 21 16,-5-3 18-16,0-9 31 15,1-2 7 1,-4-12 24-16,-1-7 11 0,2-12 28 15,0-5 8-15,5-2 5 16,1 3-2-16,4 7-7 16,9 7-1-16,7 12-13 15,7 3-10-15,5 8-21 16,1 2-12 0,5 3-12-16,1 2-1 0,0 3-23 0,-1 0-36 15,-13 3-115-15,-2-1-99 16,-8 1 140-16</inkml:trace>
  <inkml:trace contextRef="#ctx0" brushRef="#br0" timeOffset="-181771.38">10521 14461 1657 0,'8'12'102'0,"7"-2"69"0,6-5-58 0,15-8-45 15,0-3-15-15,11-7-65 16,1-2-91 0,-2-2 62-16</inkml:trace>
  <inkml:trace contextRef="#ctx0" brushRef="#br0" timeOffset="-181320.52">12171 14511 1666 0,'-5'3'146'16,"4"2"107"-16,0 3-97 16,2 4-67-16,4 6-26 15,-2 8-32 1,4 5-14-16,0 6-15 0,-4 1-12 0,0 3-95 16,-3-5-86-16,0-4 101 15</inkml:trace>
  <inkml:trace contextRef="#ctx0" brushRef="#br0" timeOffset="-181040.66">12054 14560 1388 0,'10'-9'185'16,"-1"1"148"-16,9 5-143 15,5 2-32-15,7 6-44 16,5 2-16-16,8 4-39 15,5 3-18-15,2 2-26 16,-4 2-4-16,-13 5-3 0,-10 0 0 16,-19 3 1-16,-8 4-4 15,-16 2-24 1,-13-2-21-16,-9 1-52 0,-5 0-28 16,6-6-48-16,0-3-35 15,10-11-82 1,4-7-52-16,9-12 185 0</inkml:trace>
  <inkml:trace contextRef="#ctx0" brushRef="#br0" timeOffset="-180646.11">12569 14642 1370 0,'1'10'81'0,"3"6"49"15,-1 6-83 1,2 8-27-16,-4 0-10 0,-1 1-69 0,0-3-27 16,0-5-3-16,0-5-1 15,5-10 37-15,-2-5 14 16,-1-10 7-1,-1-7 8-15,-4-9 55 16,-1-5 32-16,-5-7 52 16,0-5 18-16,2-1 15 15,2-3-9-15,5 0-31 0,5 2-17 0,7 7-33 32,9 8-6-32,4 11-11 0,3 5-9 0,9 7-16 15,1 2-6-15,4 2-8 16,-1 2-9-16,-9 1-105 15,-5 0-95-15,-14 2 109 16</inkml:trace>
  <inkml:trace contextRef="#ctx0" brushRef="#br0" timeOffset="-180460.49">12588 14659 1413 0,'11'2'116'0,"2"-1"86"0,6-1-55 16,5-2-42-16,-1-1-30 15,5-2-45-15,-3-1-30 16,-1-2-111-16,-5-1-123 16,-6-3 126-16</inkml:trace>
  <inkml:trace contextRef="#ctx0" brushRef="#br0" timeOffset="-180312.65">12629 14843 1620 0,'15'7'98'0,"2"-2"43"16,7-3-50-16,5-6-40 16,4-2-21-16,8-6-115 15,2-2-130-15,6-2 125 16</inkml:trace>
  <inkml:trace contextRef="#ctx0" brushRef="#br0" timeOffset="-179977.76">13636 14598 1501 0,'1'1'115'15,"1"3"76"-15,6 7-76 16,1 6-3-16,3 6-40 16,6 4-27-16,-5 2-33 0,-1 0-26 15,-7-3-116-15,-8-3-135 16,-8-6 142-16</inkml:trace>
  <inkml:trace contextRef="#ctx0" brushRef="#br0" timeOffset="-179713.13">13481 14517 1965 0,'21'-5'131'0,"1"3"70"0,7 1-35 16,5 4-69-16,7 2-18 0,7 5-40 15,0 1-18-15,-6 5-17 16,-10 3-4-16,-12 5-15 15,-3 2-8-15,-9 3-21 16,-2 3-10-16,-6 1-12 16,-5 0-6-1,-5-4-24-15,0-2-20 0,-5-4-41 16,-1-6-29-16,-2-9-116 16,1-5-130-16,0-9 245 15</inkml:trace>
  <inkml:trace contextRef="#ctx0" brushRef="#br0" timeOffset="-179320.95">14102 14585 1585 0,'15'34'102'0,"-5"3"53"16,-6 0-89-16,-8 1-51 31,-3-5-9-31,-6-5 0 0,1-5-25 15,3-11-37 1,-2-6-10-16,8-8-3 16,1-8 36-16,2-9 71 0,3-3 35 15,-1-9 52 1,1-4 6-16,-3-7 4 0,0-4-17 0,0-1-37 31,4 3-10-31,4 9-32 0,5 9-3 0,5 11-8 16,2 4-10-1,8 5-7 1,1 1-5-16,2 2-5 0,-1-1-1 16,-2 0-4-16,2 0-29 15,-3-2-68-15,3 0-37 16,-5-1-124-16,-6 2-90 16,-11 3 205-16</inkml:trace>
  <inkml:trace contextRef="#ctx0" brushRef="#br0" timeOffset="-179175.44">14182 14536 1266 0,'-6'21'158'0,"3"-5"141"15,9-2-102-15,9-7-90 16,3-1-28-16,5-4-46 16,-3-2-14-16,3-1-25 15,2-1-32-15,-3-1-104 16,-3 0-78-16,-5 1 110 15</inkml:trace>
  <inkml:trace contextRef="#ctx0" brushRef="#br0" timeOffset="-179015.46">14230 14792 1599 0,'22'2'144'0,"3"-1"97"16,7-4-149-16,1-2-35 15,4-4-53-15,2-1-53 0,-1-3 32 16</inkml:trace>
  <inkml:trace contextRef="#ctx0" brushRef="#br0" timeOffset="-178273.83">15468 14558 1285 0,'7'12'192'16,"-1"3"182"-16,-1 2-219 15,-2 1-38-15,-2 8-72 16,-1 2-20-16,-10 7-48 16,3 4-27-16,-10 2-71 15,-1 1-46-15,4-6-45 16,3-4 14-1,4-11 75-15,5-8 61 0,5-13 122 16,1-6 35-16,6-17 40 16,0-5 10-16,-1-15-12 0,6-5-6 15,0-6-23 1,5-4-18-16,9 2-21 0,-3 4-10 16,5 9-13-1,4 9-5-15,3 12-17 0,0 7-10 16,-3 11-10-16,-8 4-5 0,-12 9-19 15,-8 5-2 1,-14 8 2 0,-10 3 5-16,-15 1 20 0,-1 0 5 0,-4-4 1 15,-1-4 4 1,9 0 9-16,5-4 3 16,12 0 3-1,4 2-5-15,11 4-8 0,2 3-5 16,11 4-7-16,6 3-1 0,13-1-2 15,6 0-22-15,-2-6-126 16,6-5-108 0,-5-10 129-16</inkml:trace>
  <inkml:trace contextRef="#ctx0" brushRef="#br0" timeOffset="-177813.05">16013 14678 1563 0,'0'-4'186'0,"-2"2"128"0,-2 12-147 16,-1 6-43-16,2 11-75 0,0 4-23 16,0 3-22-16,-5 1-13 15,2-4-19-15,2-4-5 16,4-8 0-16,0-5 7 0,0-13 19 16,2-1 11-16,-1-14 22 15,0-5 8 1,1-13 13-1,-2-7-2-15,4-13-12 16,4-1-6-16,9 3-16 16,4 3-5-16,8 13-3 15,3 5-1-15,5 8-1 16,2 4-2-16,2 8 1 16,1 5-1-16,-10 5 1 15,-7 4-5-15,-18 7-9 0,-11 5 0 16,-23 4 0-16,-8 1 5 15,-10-2 7-15,-5-4 2 16,10-2 1-16,3-4 3 16,15 1 5-16,6 1 0 15,16 3 2-15,6 2 0 16,16 6-3-16,5 1-3 16,8 2-8-16,3 0-8 0,4-5-77 15,2-3-67 1,6-6 83-16</inkml:trace>
  <inkml:trace contextRef="#ctx0" brushRef="#br0" timeOffset="-176684.17">17290 14539 1197 0,'3'5'137'0,"-2"3"108"16,-1 2-39-16,-4 4-65 15,0 4-32-15,-1 8-58 16,1 8-21-16,-4 9-29 16,-1 7-6-16,-2 6-26 15,-3 0-11-15,1-6-15 0,2-7-6 16,5-17 6-16,6-8-5 16,6-17 7-16,2-10 8 15,0-15 27-15,1-8 25 16,-1-14 44-16,3-5 18 15,-1-6 21-15,-3 0 8 0,6 1 2 16,-5 5-6-16,3 12-9 16,1 9-7-16,-2 19-20 15,7 10-10-15,1 20-20 16,2 12-10-16,2 18-12 16,-1 5-9-16,-5 4-40 15,-1-4-33-15,-5-9-117 16,-2-6-83-1,-6-15 150-15</inkml:trace>
  <inkml:trace contextRef="#ctx0" brushRef="#br0" timeOffset="-176508.38">17228 14637 1716 0,'16'3'179'0,"1"-1"151"16,7 2-192-16,0 1-34 0,4-2-55 15,4 1-17-15,3-4-60 16,1-5-69-16,0-8 56 16</inkml:trace>
  <inkml:trace contextRef="#ctx0" brushRef="#br0" timeOffset="-176255.8">17789 14424 1268 0,'-1'19'236'0,"-1"0"269"16,2 4-253-16,-1 4-127 16,1 5-28-16,-2 2-42 15,-2 0-16-15,-2 3-24 16,0-3-8 0,0 2-5-16,3-1 0 0,3 0-2 0,1 0-2 15,9-1 0-15,1-3-2 16,6-4-3-16,5-5-1 15,8-9-17-15,5-4-12 16,12-11-66 0,5-7-63-16,10-14 93 15</inkml:trace>
  <inkml:trace contextRef="#ctx0" brushRef="#br0" timeOffset="-175939.05">18714 14588 1629 0,'-7'25'148'15,"6"2"103"-15,2 2-112 16,7 1-67-16,-1 4-27 0,-1 1-22 16,0-1-13-16,-5-2-109 15,-1-3-109-15,-3-11 116 16</inkml:trace>
  <inkml:trace contextRef="#ctx0" brushRef="#br0" timeOffset="-175702.1">18620 14611 1727 0,'18'-18'158'0,"4"3"105"15,6 6-66-15,6 10-72 16,1 6-24-16,5 8-38 15,1 4-15-15,-5 7-23 0,-6 2-8 16,-13 7-8-16,-8-1-7 16,-10 3-12-1,-8-1-8-15,-15 0-21 0,-6-2-13 16,-6-8-43-16,1-3-34 16,7-12-118-16,4-6-109 15,9-15 198-15</inkml:trace>
  <inkml:trace contextRef="#ctx0" brushRef="#br0" timeOffset="-175268.78">19037 14617 1469 0,'21'14'203'0,"-2"2"162"16,-3 5-142-16,-10 7-129 15,-4 4-44-15,-9 5-45 16,-3 1-15-16,-4-2-22 15,5-5-3-15,2-12 3 16,2-6 7-16,6-13 19 16,2-8 6-16,5-14 17 15,1-6 13-15,2-14 18 16,2-2 10-16,3-4-4 0,1 4-9 16,0 11-18-1,-2 6-9-15,-4 16 0 16,-2 8 0-16,-1 13-2 0,1 8-2 15,3 8-9-15,1 0-2 16,5-4 0-16,1-4 0 16,7-8 16-16,0-6 10 0,3-10 23 15,-6-4 12-15,-1-2 3 16,-4 4-3-16,-10 4-15 16,0 3-13-16,-5 13-22 15,-2 4-14-15,-2 18-39 16,-2 7-31-16,-7 6-77 15,-1 2-25-15,8-12 86 16</inkml:trace>
  <inkml:trace contextRef="#ctx0" brushRef="#br0" timeOffset="-174992.43">20143 14684 1576 0,'-7'33'148'0,"0"0"140"16,-1 3-167-16,2 2-80 15,1 1-15-15,1-1-52 16,0-1-52-16,0-9-374 16,-3-8 296-16</inkml:trace>
  <inkml:trace contextRef="#ctx0" brushRef="#br0" timeOffset="-174788.43">20049 14568 1502 0,'40'22'253'16,"4"-1"303"-16,10 3-391 15,-1-3-39-15,-10 5-65 16,-8-1-12-16,-11 4-25 0,-13 1-21 16,-9-1-50-1,-6 3-35-15,-16 0-98 0,-6 0-56 16,-20 2-238-16,-9-3 267 15</inkml:trace>
  <inkml:trace contextRef="#ctx0" brushRef="#br0" timeOffset="-174328.82">20483 14581 1352 0,'27'25'467'0,"-2"4"-319"15,-3 2 196 1,-11 7-249-16,-10 5-37 0,-13 3-54 16,-5 2-21-16,-2-8-42 15,2-4-14-15,5-11-4 16,4-8 16-16,7-16 46 16,0 1 18-16,7-20 30 15,4-7 7-15,1-13 6 31,4-3-3-31,1-3-14 16,2 5-6-16,-2 12-17 0,0 7-3 16,-7 20-4-16,-1 7-7 15,-6 15-12-15,-1 4-1 16,2 3 3-16,1-2 7 16,12-10 12-16,2-6 14 15,6-11 21-15,-5-5 14 16,2-12 25-16,0-6-1 0,0-3-4 15,1-2-5-15,1 5-6 16,-4 4 0-16,-2 16-9 16,-1 10-6-16,-9 21-33 15,-2 8-16-15,-5 13-61 16,-1 3-27-16,-2-1-59 16,1-3-38-16,4-13 109 15</inkml:trace>
  <inkml:trace contextRef="#ctx0" brushRef="#br0" timeOffset="-173865.62">21667 14650 1243 0,'5'7'168'0,"-1"-2"163"0,3 2-147 15,-4 6-78-15,2 5-23 16,-3 13-33-16,0 7-14 15,-4 9-38-15,-1 1-21 16,-3 2-61-16,-2-5-48 16,-1-7-150-16,0-5-169 0,-3-11 256 15</inkml:trace>
  <inkml:trace contextRef="#ctx0" brushRef="#br0" timeOffset="-173514.08">21577 14740 1725 0,'11'-26'147'0,"1"-1"91"16,5 1-58-16,3 4-76 15,2 2-16-15,3 8-26 16,-1 4-14-16,2 9-21 16,1 6-11-16,0 8-20 15,0 5-11-15,-12 0-14 16,-7 0-5-16,-15 1-1 0,-7-1-3 15,-8-1-2-15,-1-3 1 16,0-5 8-16,2-3 9 16,0-5 23-16,0-3 13 15,6-1 20-15,3-2 12 16,11 3 9-16,1 4-6 16,8 10-16-16,9 5-14 15,9 9-17-15,2 2-1 16,8 2-12-16,1-1-35 15,0-7-85-15,0-3-70 16,-5-8-204-16,-3-2 222 0</inkml:trace>
  <inkml:trace contextRef="#ctx0" brushRef="#br0" timeOffset="-173074.35">22061 14630 1390 0,'0'0'212'16,"1"0"241"-16,2 1-273 0,1 3-35 15,-1 7-61-15,2 6-27 16,1 11-54 0,-1 5-21-16,1 7-39 0,2 0-11 15,0-2 9-15,1-7 13 16,1-10 34-16,4-4 20 15,-1-13 16-15,0-4 9 16,0-11 26-16,-2-3 7 16,-2-6 3-16,-2 1-9 15,0 4-32-15,-2 5-22 16,2 10-36-16,0 4-25 16,8 9-28-16,3 1 4 0,10 0 22 15,7-1 22-15,-1-5 40 16,1-3 22-16,-4-5 34 15,-6-2 23-15,-4-10 31 16,-1-2 5-16,-4-8-1 16,-7-7-12-16,-1-4-32 15,-7-5-20-15,-3-2-49 16,-4 3-29 0,-5 0-67-16,-2 3-31 0,-9-7 60 15</inkml:trace>
  <inkml:trace contextRef="#ctx0" brushRef="#br0" timeOffset="-168475.97">22790 14741 451 0,'2'-2'86'0,"1"-1"63"0,4-2-38 16,1 0 1-16,-1 0 17 16,-3-1 12-16,-1 3 21 15,-1 1 7-15,-2 2-7 16,-4-1-8-16,-7 0-27 16,0 0-21-16,-4 1-41 15,3-1-15-15,3 2-25 16,-1 3-11-16,4 0-13 15,-2 5-4-15,6 4-5 16,3 0 0-16,8 3 0 16,4 0 1-16,6-2 0 15,3-2 2-15,2-5 1 16,-5-5 2-16,-3-7 7 16,-2-6 5-16,-4-5 16 15,1-1 9-15,-8 1 9 16,-2 0 5-16,-5 4-5 15,-4 2-2-15,-4 7-14 0,-4 5-11 16,-2 11-14-16,1 3-6 16,8 6-8-16,9 2 1 15,9 0-2-15,10-5 1 16,6-6 4 0,-1-3 1-16,1-8 3 0,-5-3 2 0,-4-8 2 15,-1-5 3-15,-7-8 4 16,-1 0 2-16,-5 0 3 15,-4 1 2-15,-5 6 4 16,-5 0-1-16,-1 11-6 16,-2 4-5-16,-2 12-10 15,2 6-6 1,1 7-8-16,3 1-1 0,10-1 1 16,7-3 1-16,8-9 5 15,2-5 2-15,6-9 5 16,-4-7 2-16,3-10 13 15,1-5 7-15,-6-3 14 16,-6 1 7-16,-10 4 2 16,-4 3-1-16,-10 7-5 0,-2 4-8 15,-3 8-12 1,3 8-5-16,2 6-10 16,0 2-3-16,7 0-4 0,2-3-1 15,6 0-2-15,1-3 2 0,5-4 1 16,0-2 3-16,3-7 2 31,-3-1 2-31,-1-4 1 0,-1-1-3 0,0 2-56 31,-4-1-47-31,-1 0-240 16,-1 3 199-16</inkml:trace>
  <inkml:trace contextRef="#ctx0" brushRef="#br0" timeOffset="-167788.55">23007 14696 755 0,'7'0'128'16,"-2"1"132"-16,0-2-33 16,-2 0-56-16,-2 0-17 15,-2 1-53-15,-2 1-22 0,-2 0-30 16,1-1-18-16,3 0-11 16,1 0-1-16,-1 0 8 15,-1-4 3-15,7-3 10 16,4-3 7-16,5-6 15 15,3-4 7-15,9-12 12 16,8-3-1-16,23-9 0 16,6-2-5-16,0-3-19 15,-5 1-10-15,-17 6-24 16,-5 2-8-16,-11 14-6 16,-2 7 0-16,-12 11-11 0,-9 7-19 15,-1 2-54-15,-10 6-35 16,-7 7-111-16,0 2-85 15,0 2 173-15</inkml:trace>
  <inkml:trace contextRef="#ctx0" brushRef="#br0" timeOffset="-167363.81">23252 14285 870 0,'-2'-2'123'16,"2"-2"184"-16,4-4-259 15,2-2-11-15,-3 0 27 16,3-3 18-16,0 6 23 16,0 3-2-16,-1 4-14 15,-4 1-3-15,-1 5-8 0,0 1-4 16,4-2-19-16,2 1-10 15,7-4-3 1,4-2 2-16,4 0 12 0,2-8 4 16,4 1-3-16,2-1-5 15,0-2-14 1,2 3-7-16,-5 1-10 16,-6 2-2-16,-9 6-2 15,-4 4 0-15,-6 7-1 0,-2 5-2 16,-1 3-4-1,-3 2-3-15,2 2-5 16,2 2-2-16,-2-1-1 16,1-2-7-16,0-1-72 0,2-2-63 15,0-5 75 1</inkml:trace>
  <inkml:trace contextRef="#ctx0" brushRef="#br0" timeOffset="-162355.39">10205 15904 248 0,'-6'-3'31'0,"1"-2"57"16,1 1 29-16,3 1 67 16,-1 0 19-16,2 2 25 15,2 2-4-15,-2 2-19 16,0 3-8-16,-3 4-38 16,2 3-15-16,1 4-41 15,-2 2-21-15,2 3-36 16,0 3-16-16,1 7-21 15,5 4-4-15,2 9-4 16,-1 1-1-16,-3 0 0 16,2 1-18-16,-2-3-50 15,2-3-44-15,1-10-170 16,-2-5-163-16,-1-18 248 0</inkml:trace>
  <inkml:trace contextRef="#ctx0" brushRef="#br0" timeOffset="-161913.2">10445 15965 1101 0,'0'-1'200'32,"0"1"139"-32,-6 6-136 0,4 5-52 0,-5 7-86 15,2 6-21-15,3 8-26 16,0 3-12-16,3 8-6 15,0 1-1-15,4 2-28 16,-2-3-19-16,0-7-15 16,2-7 0-16,-3-13 24 15,-1-14 20-15,3-1 15 16,-3-15 2-16,-1-16 2 16,1-6 2-16,-1-12 2 15,1-2 3-15,-1-3 12 16,-2 2 7-16,1 3 17 15,0 3 5 1,1 10 2-16,3 4-3 16,5 15-12-16,5 8-4 0,6 8-6 0,5 5 0 15,3 2 6-15,2 1 3 16,2-2 1-16,3-3-5 16,0-2-10-16,-1 1-4 15,-8-1-8 1,-5-1-31-16,-14 1-114 15,-4-1-146-15,-7-1 145 0</inkml:trace>
  <inkml:trace contextRef="#ctx0" brushRef="#br0" timeOffset="-161724.33">10465 16051 1304 0,'-1'11'150'31,"1"1"107"-31,7-6-83 0,5 0-32 0,11-2-46 16,1-3-25-16,9-1-42 15,2-4 12-15,6-2-145 16,2 1-230 0,4 2 213-16</inkml:trace>
  <inkml:trace contextRef="#ctx0" brushRef="#br0" timeOffset="-160845.1">12228 15925 658 0,'-2'-2'151'16,"-1"-1"124"-16,1 2-101 16,1-1-43-16,-1 2-63 15,1 0-22-15,0 2-20 16,0 2-5-16,0 3 1 15,1 3 3-15,2 7 7 0,2 3 0 16,0 11-5-16,1 3-4 16,0 12-15-16,-1 3-4 15,-1 4-44-15,-2 1-59 16,2-5-281-16,-1 0 230 16</inkml:trace>
  <inkml:trace contextRef="#ctx0" brushRef="#br0" timeOffset="-160403.23">12486 16099 1383 0,'8'3'101'0,"1"8"43"15,-4 5-42-15,-3 14-63 16,1 5-18-16,0 8-25 16,-1 5-46-16,1-3-37 0,1-1-17 15,0-12 2-15,3-8 42 16,-1-11 37-16,1-8 19 16,1-9 23-16,-5-6 10 15,-1-13 23-15,-3-6 11 16,-6-12 14-16,3-7 11 15,-5-7 11-15,1-2 7 0,1 1-5 16,2 3-9 0,5 7-17-16,4 9-9 0,0 8-13 15,2 5-6-15,2 10-18 16,2 6-9-16,11 6-12 16,4 2-4-16,2 3-2 15,3-3 0-15,3 0 0 16,0 0-1-16,1-5-19 15,2 0-41-15,-10-1-127 16,-6-1-119-16,-11 1 156 16</inkml:trace>
  <inkml:trace contextRef="#ctx0" brushRef="#br0" timeOffset="-160219.4">12529 16093 1426 0,'-7'10'132'0,"2"-3"81"0,5-5-53 16,8-3-52-16,5-3-14 16,15-3-21-16,5-1-19 15,9-1-37-15,4-1-23 0,5-1-172 16,5 2 127 0</inkml:trace>
  <inkml:trace contextRef="#ctx0" brushRef="#br0" timeOffset="-159726.02">13885 15978 1157 0,'10'4'150'0,"1"4"124"0,-3 2-87 0,2 6-72 15,-3 5-38-15,1 11-40 16,1 4-15-16,-2 11-10 16,1 4-28-16,-8 3-134 15,0-2-130-15,-3-5 138 16</inkml:trace>
  <inkml:trace contextRef="#ctx0" brushRef="#br0" timeOffset="-159459.33">13835 16045 982 0,'0'-5'246'15,"3"1"300"1,3 3-273-16,9 5-124 0,6 0-35 16,9 6-42-16,8 0-12 15,5 3-22-15,6 1-10 0,-1 4-12 16,-4 1-2-16,-13 6 1 15,-12 2 1-15,-16 3 2 16,-7 5-7 0,-16 2-23-16,-8 4-15 0,-11-4-46 15,0-4-28-15,5-9-69 16,0-7-36-16,7-11-125 16,6-5-134-16,9-17 272 15</inkml:trace>
  <inkml:trace contextRef="#ctx0" brushRef="#br0" timeOffset="-159080.89">14228 16069 936 0,'27'-3'199'0,"-4"9"179"16,-9 7-82-16,-2 19-130 0,-7 7-59 16,-5 11-73-16,2 5-32 31,-5-3-31-31,-3-5-20 0,2-16-21 15,0-8 7 1,4-17 17-16,3-6 17 16,1-18 31-16,-2-7 14 15,1-13 24-15,-3-6 11 0,2-2 23 16,-4-4 6-16,2 4 7 16,3 2-4-16,-3 8-9 15,7 8-12-15,2 15-14 16,3 5-4-16,9 10-13 15,3 2-3-15,7 0-12 16,1 2-4-16,1-4-10 16,1 0 0-16,0-4-16 15,-7-2-21-15,-3-4-82 16,-13-1-63-16,-11 1-310 16,-6-4 285-16</inkml:trace>
  <inkml:trace contextRef="#ctx0" brushRef="#br0" timeOffset="-158927.87">14316 16174 1709 0,'19'5'113'16,"5"-2"43"-16,4-2-56 16,1-2-66-16,-4-2-17 15,-4-2-56-15,-3-2-75 16,-5-1-244-16,1 0 207 0</inkml:trace>
  <inkml:trace contextRef="#ctx0" brushRef="#br0" timeOffset="-158727.7">14301 16356 1206 0,'-4'26'190'0,"5"-3"157"16,1-4-152-16,8-4-108 15,6-4-37-15,4-4-21 16,8-1-5-16,5-4-16 0,4-2-7 16,13-7-14-16,2-5-40 15,0-10-129-15,1-3-141 16,0-9 166-16</inkml:trace>
  <inkml:trace contextRef="#ctx0" brushRef="#br0" timeOffset="-158336.35">15600 16040 1361 0,'10'1'178'0,"-1"-1"133"15,2 8-127 1,0 3-27-16,-1 11-62 0,4 8-22 0,-5 11-39 16,2 5-13-16,-6 7-25 15,-1 0-28-15,-1-6-94 16,-3-6-85-16,0-17 107 16</inkml:trace>
  <inkml:trace contextRef="#ctx0" brushRef="#br0" timeOffset="-158052.17">15509 15964 1748 0,'24'1'143'0,"4"1"81"15,5-1-64-15,14 6-68 0,-1 1-22 16,12 4-25-16,3 7-9 15,-4 3-15-15,-4 3-5 16,-22 6-1 0,-9 0 0-16,-21 4-18 0,-6 1-15 31,-15 2-42-31,-9 2-21 0,-16-3-36 0,-9 0-14 0,-2-9-33 31,1-2-5-15,14-11 8-16,5-2-34 0,12-5 129 15</inkml:trace>
  <inkml:trace contextRef="#ctx0" brushRef="#br0" timeOffset="-157644.81">16101 16062 1268 0,'12'37'186'0,"-3"2"137"16,-1 5-116-16,-8 2-128 0,-3 2-43 16,-4-4-67-16,0 0-24 15,-1-11-16-15,0-5-7 16,4-11 26-16,2-9 18 0,2-11 25 16,1-8 24-16,4-11 50 15,1-6 22-15,-2-12 34 16,-1-5-3-16,-3-6-9 15,-1-3-4-15,1 6-16 16,-2-1-10-16,5 10-23 16,2 5-12-16,6 8-21 15,4 8-7-15,6 9-9 16,4 0-3-16,12 7-3 16,0-2 0-16,2-1-1 15,-1 2 1-15,-11-3-16 16,-1 0-25-16,-10-1-75 15,-5 0-45-15,-7 0-217 16,-4 1 215-16</inkml:trace>
  <inkml:trace contextRef="#ctx0" brushRef="#br0" timeOffset="-157466.73">16107 16196 1553 0,'13'2'147'0,"5"-3"107"16,3-3-109-16,6-4-67 16,4-1-37-16,1-2-29 15,-3 1-30-15,-1 2-97 16,-6 0-81-16,-3 5 91 16</inkml:trace>
  <inkml:trace contextRef="#ctx0" brushRef="#br0" timeOffset="-157256.97">16328 16407 1961 0,'55'-12'98'0,"-7"-1"16"0,-9 1-46 0,-6-1-161 15,-5-1 68-15</inkml:trace>
  <inkml:trace contextRef="#ctx0" brushRef="#br0" timeOffset="-117934.6">18694 4617 811 0,'-18'12'91'0,"-1"0"60"15,8-2-40-15,-1-1 9 16,4-4 17-16,0-2 15 16,7-4-28-16,2-4-24 0,6-2-48 15,1-1-22-15,0 1-18 16,7 3-5-16,9 3 0 15,11 4 2-15,27 5 5 16,17 2 0 0,21 3-6-16,15-1-6 0,32 1-4 15,1-3-3-15,40-5 0 16,3 2 3-16,7-9 2 16,7-1 1-16,-5-2-31 15,1-2-105-15,-24-1 85 16</inkml:trace>
  <inkml:trace contextRef="#ctx0" brushRef="#br0" timeOffset="-115366.34">23039 15921 939 0,'0'-1'121'0,"-2"0"113"0,2 1-36 15,-2 5-32-15,-1 1-3 16,-3 3-6-16,2 2-6 16,-1 1-15-16,1 0-12 15,2 3-35 1,2 1-13-16,3 6-27 0,2 3-9 0,2 6-11 16,0 6-7-16,-1 9-11 31,-3 3-3-31,-2 6-5 0,-1-4 0 0,-1-6-3 15,-1-4-11-15,-1-14-52 16,0-8-45-16,2-17-155 16,-4 3-169-16,4-21 243 15</inkml:trace>
  <inkml:trace contextRef="#ctx0" brushRef="#br0" timeOffset="-114941.1">23006 15942 1229 0,'2'-3'159'0,"4"-1"137"0,2 1-56 15,6 1-62-15,5-1-17 16,3 3-25-16,2-1-22 16,10 1-34-16,2 0-15 15,7 2-26-15,-2 1-11 16,-6 2-15-16,-5-1-3 0,-15 6-1 15,-5 8 2-15,-19 3-1 16,-3 6 0-16,-22 8-10 16,-7-2-6-16,-5 2-10 15,-2-3-2-15,6-11 4 16,6-6 2-16,12-11 6 31,1-4 1-31,7-10 1 0,5-2 0 0,6 1 2 16,0 3 2-16,4 8 4 31,1 5-1-31,6 12 0 16,4 4-1-16,6 7-2 15,5 3 0-15,6 3 0 16,3 1-1-16,8 1 1 16,2-4-29-16,2-6-83 15,-2-5-57-15,-6-11-237 0,-2-5 227 16</inkml:trace>
  <inkml:trace contextRef="#ctx0" brushRef="#br0" timeOffset="-114389.24">23508 16059 1560 0,'-3'0'181'0,"0"5"134"15,0 5-73-15,-1 11-95 16,0 6-32-16,-1 11-48 15,1 2-19-15,-1 10-31 16,2 1-9-16,-2-1-7 16,3-3-24-16,2-9-15 15,0-10-6-15,3-9-17 16,2-8 14-16,-3-12 3 16,3-6 6-16,-4-12 18 15,-1-4 11-15,0-13 27 16,0-3 12-16,-3-15 19 15,2-1 6-15,6-5-3 16,5 3-3-16,8 11-4 0,3 8 0 16,7 11-1-16,2 9-3 15,8 12-11-15,5 0-5 16,-5 7-11-16,-1 5-4 16,-10 3-3-16,-8 5-2 15,-8 3 2-15,-7-2 0 0,-8 4-5 16,-10 0-2-16,-11 2-12 15,-8 2-1-15,-15-6 3 16,0-5 3-16,2-9 7 16,12-3-1-16,16-5-1 15,9 1-3-15,13 4-2 16,6 5 1-16,12 12 2 16,8 7 2-16,11 14 3 15,-2 2-1-15,0 4-2 16,-7-2 4-16,-13-9-71 15,0-4-32-15,-5-10-150 16,-5-3-135-16,-1-4 226 16</inkml:trace>
  <inkml:trace contextRef="#ctx0" brushRef="#br0" timeOffset="-113397.77">22915 16414 166 0,'1'-14'54'0,"-2"2"108"15,-3 3 24-15,-7 5 64 16,-2 3 0-16,-5 6-40 0,-4 4-30 15,0 5-66-15,-1 5-17 16,3 1-37-16,0 1-17 16,7 0-25-16,3-1-10 15,9-2-12 1,5-3-2-16,10-9-1 0,6-3-3 16,2-5 32-16,2-5 19 0,-3-7 25 15,-4-1 15 1,-10-1-4-16,-2-2-4 0,-9 4-9 15,-5-1-6-15,-2 4-20 16,-4 3-10 0,-4 8-16-1,3 8-5-15,2 8-9 16,1 4-5-16,16 0-5 0,8-5-1 0,9-4 3 16,4-7 2-16,3-5 5 15,-5-6 3-15,-6-5 2 16,-1-1 3-16,-12-1 3 15,0 1 2-15,-7 2 2 16,-7-1 1-16,-6 4-2 16,-4 5-3-16,2 7-4 15,2 4-4-15,9 2-4 16,8-2-3-16,7-5-3 0,6-2 1 16,8-6 3-16,0 2 1 15,-6-6 5-15,-1-1 0 16,-5 0 0-16,-7-2 0 15,-1 6 1-15,-1 3 0 16,-4 2-1-16,-3 1-2 16,0 2 0-16,0 1 1 0,2 0 1 15,5-2 2-15,0 0-1 16,0 0 0-16,1-4 11 31,1-1 4-31,3-4 9 0,-5 2 7 0,1 6 14 16,6 0 7-16,-11 3 15 15,1 5 5-15,-1 6-10 16,-2 5-6-16,0 12-17 16,4 4-9-16,-2 7-12 15,8 3-6-15,0 3-6 16,3 0-3-16,0 1-5 16,-4-4-2-16,5-8-34 15,-1-6-21-15,-1-12-60 16,4-6-42-16,1-10-72 15,-2-5-66-15,5-15 167 0</inkml:trace>
  <inkml:trace contextRef="#ctx0" brushRef="#br0" timeOffset="-113082.77">22787 16849 1202 0,'-8'1'197'0,"2"-1"153"0,6 4-141 16,5 0-37-16,9 6-64 15,2 4-22-15,1 6-37 16,5 5-20-16,-1 5-22 16,1 4-5-16,-1 0-2 15,-1-7-3-15,0-9 0 16,-1-6-1-16,2-12 3 15,2-8 10-15,4-15 15 32,1-9 2-32,1-10 0 0,0-3-10 15,-4-4-28 1,-1 7-55-16,-8 9-193 16,-2 9 161-16</inkml:trace>
  <inkml:trace contextRef="#ctx0" brushRef="#br0" timeOffset="-112814.83">23091 17202 1168 0,'2'-1'223'0,"1"1"258"15,-2-1-194-15,0 5-89 16,-1 7-29-16,1 8-50 16,0 5-26-16,1 7-43 15,1-1-20-15,-1 3-24 16,1 0 0-16,-3-2-62 16,0-2-45-16,0-6-81 15,-2-2-56-15,1-11-125 16,1-6-60-16,1-15 232 15</inkml:trace>
  <inkml:trace contextRef="#ctx0" brushRef="#br0" timeOffset="-112559.3">23137 17278 904 0,'-6'-45'176'0,"2"1"176"0,1 3-53 16,6 4-89-16,4 2-28 16,10 5-59-16,7 4-15 15,12 7-21-15,5 5-12 16,-6 9-14-16,0 5-9 15,-13 8-15-15,-7 2-4 0,-7 9-4 16,-11 1-1-16,-7 6-4 16,-4 2-4-16,-17 3-11 15,-8-2-3-15,-11-7-12 16,-2-3-14-16,9-8-38 16,9-3-30-16,15-3-82 15,5-4-69-15,13-1 132 16</inkml:trace>
  <inkml:trace contextRef="#ctx0" brushRef="#br0" timeOffset="-112209.23">23388 17303 1217 0,'-4'9'202'16,"-1"-1"200"-16,3-4-155 15,0 0-85-15,2 0-31 0,0 1-35 16,-6 6-24-16,1 6-44 16,1 2-12-1,3 4-13-15,-2 1-3 0,7-4-7 16,-1-1-2-16,4-6-3 16,6-6-1-16,0-7 2 15,3-7 0-15,-3-9 14 16,4-4 13-16,-5-7 23 15,1-1 14-15,-5-3 6 16,-8 1-5-16,-8 0-16 16,-4 3-9-16,-2 13-9 15,-1 5-17-15,4 13-48 16,0 4-41-16,7 2-128 0,-2 0-84 16,8-4 162-1</inkml:trace>
  <inkml:trace contextRef="#ctx0" brushRef="#br0" timeOffset="-111909.77">23829 17145 1829 0,'0'1'169'0,"0"0"115"16,0 1-39-16,-5 1-75 15,1 2-36-15,-9 5-53 16,1 5-23-16,-11 10-33 16,3 5-7-16,-5 9-16 15,-3 2-5-15,6 5-10 16,8 0-1-16,17-3-3 0,12-2 0 16,10-12 3-1,1-3-1-15,4-11-8 0,-3-6-3 16,13-14-39-16,2-10-44 15,10-17-106-15,13-8-118 16,6-17 181-16</inkml:trace>
  <inkml:trace contextRef="#ctx0" brushRef="#br0" timeOffset="-91939.14">17344 16044 212 0,'-6'11'48'15,"-2"-4"55"-15,3 3-28 0,-4-3-25 16,2 3-15-16,1 0-10 15,0-2 24-15,4-4 34 16,2-4 21-16,-1-3 39 16,5-4-8-16,2-1 8 15,1-2-11 1,-1-1-40-16,-1 0-16 0,-2 1-24 16,-1-2-1-16,-2 5 21 15,0 3 11-15,-1 5 1 16,0 2-2-16,3 12-24 15,2 5-13-15,-2 5-10 16,8 9-12-16,-6 1-11 16,0 0 0-16,4 1-12 15,-6-2 2-15,-1-3 0 16,-2 0-14 0,-1-5-54-16,-1-9-45 15,2-15-211-15,-2 1 183 16</inkml:trace>
  <inkml:trace contextRef="#ctx0" brushRef="#br0" timeOffset="-91622.48">17385 15833 883 0,'1'-1'216'0,"1"-1"214"0,1 2-212 15,0 4-47-15,3 7-78 16,-3 6-25-16,5 5-36 15,0 2-2-15,8 2-5 16,3 1 0-16,4-3-4 16,6-1-7-16,-3-1-7 15,-2 3 2-15,-12 3 5 16,-11 2 1-16,-13 5 1 16,-8-2-2-16,-10 3-3 15,0 2-1-15,-4-7-4 0,-1-5-1 16,7-9-5-1,1-6-13-15,10-11-30 0,6-2-16 16,5-15-44-16,6-3-21 16,7-4-77-16,5-6-63 15,11-6 145-15</inkml:trace>
  <inkml:trace contextRef="#ctx0" brushRef="#br0" timeOffset="-91308.82">17868 15895 1431 0,'-17'24'128'0,"-4"0"80"16,3-3-55-16,2-12-71 16,1-2-13-16,5-2-9 15,-4 3-3-15,6 3-15 16,0 9-9-16,0 3-21 15,8 6-8-15,-4 11-5 16,0 1 0-16,7 7 0 16,-2 4-1-16,9-6-2 0,1-1-1 15,6-14-3-15,1-6-2 16,-1-12-14-16,9-5-21 16,0-13-53-16,4-10-56 15,-4-15-280-15,-3-9 265 16</inkml:trace>
  <inkml:trace contextRef="#ctx0" brushRef="#br0" timeOffset="-91159.08">17786 16186 1522 0,'0'10'139'0,"3"-3"101"31,9-4-125-31,10-6-79 0,7-6-18 0,7-7-14 16,9-4-44-16,6-2-198 15,6 2 160 1</inkml:trace>
  <inkml:trace contextRef="#ctx0" brushRef="#br0" timeOffset="-90896.75">18716 16052 1875 0,'0'24'87'0,"1"-3"15"0,4-1-37 0,0 2-42 15,0 5-9-15,0 4-11 16,-3 1 5-16,0 2-53 15,-2-6-30 1,3-6-105-16,0-9-115 0,-1-14 172 16</inkml:trace>
  <inkml:trace contextRef="#ctx0" brushRef="#br0" timeOffset="-90622.99">18724 15927 1272 0,'0'-8'157'0,"2"0"128"0,5 9-52 15,9 7-80-15,7 3-18 16,11 12-40-16,5-2-21 16,7 8-33-16,0 2-14 0,-14 1-11 15,-7 2-2-15,-14 1 2 32,-9 3 1-32,-3 1-1 15,-7 0-1-15,-14-3-6 16,-8 2-6-16,-15-2-28 15,-1-4-22-15,1-13-55 16,8-6-37-16,16-21-123 16,9-7-66-16,16-17-119 15,8-11 205-15</inkml:trace>
  <inkml:trace contextRef="#ctx0" brushRef="#br0" timeOffset="-90311.82">19109 15981 722 0,'34'5'178'0,"-4"15"185"15,-7 8-58-15,-9 22-122 16,-7 2-47-16,-7 10-85 0,-6 1-25 16,-5-6-20-16,-1-1-3 15,1-16-3-15,2-11-2 16,5-18-11-16,0-12-2 16,4-20 1-16,2-4 2 15,1-18 20-15,1-5 13 16,2-5 24-16,-3-3 13 15,5 7 5-15,2 0 1 0,5 11-12 16,2 5-10-16,9 12-18 16,6 5-9-16,5 0-11 15,2 3-4-15,-1-1 0 16,-7-5-20-16,0 7-62 16,-5-4-49-16,-3 2-199 15,0 5-226-15,-12-4 318 16</inkml:trace>
  <inkml:trace contextRef="#ctx0" brushRef="#br0" timeOffset="-90184.1">19279 16219 1605 0,'11'4'63'0,"8"-5"6"15,4-6-41-15,10-11-31 0,-1-4-51 16,-2-3-220-16,-2 0 180 15</inkml:trace>
  <inkml:trace contextRef="#ctx0" brushRef="#br0" timeOffset="-90006.88">19195 16419 1397 0,'8'14'95'0,"10"-9"58"16,11-10-88-16,15-11-56 15,11-5-4-15,5-3-14 16,0 3-12-16,-2 0-204 16,-5 1 154-16</inkml:trace>
  <inkml:trace contextRef="#ctx0" brushRef="#br0" timeOffset="-89758.42">20104 16112 1864 0,'-8'35'148'0,"3"-4"83"0,5-4-113 0,7-4-84 15,0 1-22-15,1 0-10 31,-1 0 3-31,-2-2-65 0,0-3-52 16,2-6-186-16,2-5-170 0,0-13 259 16</inkml:trace>
  <inkml:trace contextRef="#ctx0" brushRef="#br0" timeOffset="-89505.87">20164 16086 1461 0,'0'-2'155'0,"6"1"116"15,4 4-70-15,10-1-84 0,7 4-18 16,0 4-27-16,4 1-12 16,-6 7-22-16,-6 3-8 15,-5 1-12 1,-4 1-3-16,-5 5-3 0,-4 2 0 16,-2 4-3-16,-10 0-2 15,0-3-2 1,1 1-2-16,-6-11-6 0,3 0-16 0,-3-13-54 15,0-6-50-15,7-10-145 32,7-11-144-32,4-12 228 15</inkml:trace>
  <inkml:trace contextRef="#ctx0" brushRef="#br0" timeOffset="-89107.78">20527 16070 1634 0,'8'24'129'0,"-1"6"70"16,-2 2-69-16,-5 4-86 15,-4 4-18-15,-3 0-20 16,-1-3-3-16,1-2-3 0,2-5-2 16,2-14-5-16,3 0-2 15,2-15-26-15,3-3-3 16,1-8 1-16,0-8 4 15,-3-10 25-15,-2-5 4 16,-4-3 2-16,-2-3 0 0,-5-2 2 16,-1 2 0-16,0 3 3 15,1 7 2-15,6 12 8 16,0 2 6-16,5 8 15 16,4 2 10-16,6 1 10 15,2 1-1-15,8 0-9 16,5 1-10-16,11-6-20 15,6 6-4-15,-2-5-8 16,-1-3 0-16,-11 0-3 16,-3-4-24-16,-7 0-94 15,-6 3-79-15,-5 7-194 0,-8 2 201 16</inkml:trace>
  <inkml:trace contextRef="#ctx0" brushRef="#br0" timeOffset="-88958.24">20710 16048 956 0,'-20'28'203'0,"4"-1"198"0,14-8-230 16,4-5-62-16,12-3-71 16,5-5-16-1,4-5-14-15,2-3-5 0,1-6-53 16,-3-1-63-16,-4-1-263 16,-2 0 221-16</inkml:trace>
  <inkml:trace contextRef="#ctx0" brushRef="#br0" timeOffset="-88788.72">20584 16442 1560 0,'33'2'111'16,"9"-3"80"-16,8-16-143 0,4 5-20 15,-4-8-26-15,-1-2-7 16,8 5-89-16,9-7-88 15,16 4 98-15</inkml:trace>
  <inkml:trace contextRef="#ctx0" brushRef="#br0" timeOffset="-88459.16">21831 15878 1477 0,'4'9'115'0,"0"-1"83"15,0 7-39-15,1 9-30 0,0 5-16 16,-1 12-41-16,-1 0-19 16,-3 5-29-1,-3-1-13-15,-1-2-53 0,-3-5-49 16,1-8-185-16,0-9-186 16,-3-18 251-1</inkml:trace>
  <inkml:trace contextRef="#ctx0" brushRef="#br0" timeOffset="-88199.11">21761 15862 1312 0,'20'3'149'0,"9"4"111"16,8 3-68-16,14 6-74 15,0 2-12-15,1 11-13 16,-6 3-13-16,-14 5-31 15,-4 3-12-15,-13-6-20 16,-9 0-1-16,-8-2-5 16,-9-2-3-16,-10-2-21 15,-2 1-20-15,-19-5-38 0,-7 0-26 16,-6-5-33-16,-5-6-9 16,19-7-78-16,8-8-70 15,20-12 166-15</inkml:trace>
  <inkml:trace contextRef="#ctx0" brushRef="#br0" timeOffset="-87794.25">22262 16018 1603 0,'-1'37'138'0,"0"-2"67"16,0 3-60-16,-4-3-97 15,2-3-23-15,1 2-23 16,-2-2-3-16,4-2-4 16,5-2-6-16,-1-10-28 15,1-3 1-15,2-12-21 16,-5-7 2-16,0-13 29 16,-2-8-1-16,0-10 25 15,-2-4 2-15,-3-8 11 16,0-2 12-16,-2-3 23 0,0 4 5 15,5 3 9-15,2 11-3 16,4 11-13-16,7 8 1 16,7 10-5-16,2-1-6 15,11 5-7-15,4-1-7 0,-3 2-13 16,1 4-1-16,-7-2-6 16,-4-2-23-16,-5-3-67 15,-6-7-65-15,0-2-315 16,-3-4 284-1</inkml:trace>
  <inkml:trace contextRef="#ctx0" brushRef="#br0" timeOffset="-87612.93">22249 16113 1130 0,'18'14'165'0,"4"-3"263"16,15-10-371-16,6-3-38 15,-4-9-31-15,0-3-8 16,-13-4-49-16,-3 1-37 16,-7 8-187-16,-7 2 170 15</inkml:trace>
  <inkml:trace contextRef="#ctx0" brushRef="#br0" timeOffset="-87459.65">22300 16413 916 0,'50'3'96'0,"0"-9"84"16,-1-6-266-16,-5-16 46 16</inkml:trace>
  <inkml:trace contextRef="#ctx0" brushRef="#br0" timeOffset="-53867.71">24353 16098 1553 0,'1'7'108'0,"2"0"43"0,2 1-51 0,-4 1-59 16,-1 2-8-16,0 3 7 15,0 2 4-15,-1 6 1 16,-4 1-12-16,-1 6-24 16,0 2-9-16,-6 0-35 15,2 3-8-15,0-10 0 16,2-3 3-16,3-10 33 16,2-5 4-16,3-11 0 15,0-7-1-15,1-10-1 16,1-9 4-16,3-4 3 15,-1-4 7-15,2-5 11 16,-2 0 10-16,3 6 0 16,1 3-3-16,0 11-9 15,4 5-2-15,-2 14 9 0,1 3 8 16,2 13 18-16,0 4 2 16,0 1-3-1,-1 8-7-15,0 1-18 0,-1 5-9 16,-1 1-14-16,-5 0-8 15,-5 1-49 1,0 0-30-16,-1-4-64 0,1 0-43 0,-2-11-124 16,-5-5 178-16</inkml:trace>
  <inkml:trace contextRef="#ctx0" brushRef="#br0" timeOffset="-53519.64">24331 16173 1876 0,'8'5'135'0,"3"0"64"16,5 0-81-16,1-3-80 15,1 0-21-15,4-4-29 16,0-1-41-16,2-3-117 16,-1-3-78-1,6-1 117-15</inkml:trace>
  <inkml:trace contextRef="#ctx0" brushRef="#br0" timeOffset="-53459.2">24705 16001 1661 0,'-9'21'160'0,"0"0"149"0,1 2-227 16,1 3-40-16,-2 1-36 15,1 5-5-15,-3 2 2 16,1 1 0-16,2 2 0 15,-3-1 5-15,5-3 7 16,1-2-3-16,10-8-2 31,3-7-5-31,6-7-12 0,6-4 0 0,1-5-20 16,1-3-23-16,3 0-97 16,-2-4-102-16,-4-6 135 15</inkml:trace>
  <inkml:trace contextRef="#ctx0" brushRef="#br0" timeOffset="-52470.06">25103 16074 991 0,'3'7'169'0,"-3"0"166"16,1 3-133-16,-2 1-83 15,-1 3-27-15,-3 9-25 16,0 1-12-16,-3 5-23 16,0 4-11-16,1 5-15 15,0-4-3-15,2-5-5 16,0-2-5-16,1-16-17 16,5-1-13-16,-1-9-5 15,2-7 7-15,-1-6 24 16,-2-8 22-16,2-11 33 0,6 1 7 15,-1-10-1-15,7-3-3 16,6 1-23-16,-3 4-9 16,2 10-5-16,-3 10-3 15,-3 14-1-15,-6 0 3 16,0 14 3-16,-6 4 1 16,-4 4 0-16,-1 9-2 15,-6 2-4-15,-3 1-1 16,-5-1-2-16,0 2-2 0,2-5-2 15,8 1-1-15,7-5-6 16,0-5-4-16,12-1-23 16,-1-6-21-16,6-4-52 15,0-6-30-15,-3-8-73 16,3-3-59-16,-2-11 153 16</inkml:trace>
  <inkml:trace contextRef="#ctx0" brushRef="#br0" timeOffset="-52140.91">25221 16190 578 0,'0'-5'211'0,"-1"4"216"16,-1 3-109-16,-4 11-132 16,-1 6-56-16,0 10-71 15,-1 2-19-15,3 0-25 16,0 2-8-16,5-9-6 16,2-6-1-16,3-8 1 15,3-4 7-15,0-9 22 0,6 0 19 16,-2-8 29-1,2-6 4-15,-1-2-8 0,-1-1-14 16,-5 11-26-16,0 4-7 16,-6 21-25-16,-1 7-15 15,-5 11-16-15,2 1-5 16,3-1 1-16,1-4 13 0,8-10 12 16,2-4 2-16,6-18 16 15,0-5 1-15,4-15 0 16,-4-8 0-16,2-11-8 15,-2-8-2-15,-2-8-27 16,0-1-52-16,-4-3 47 16</inkml:trace>
  <inkml:trace contextRef="#ctx0" brushRef="#br0" timeOffset="-45511.81">13893 16714 696 0,'4'-11'91'0,"0"-2"112"16,6-5-163-16,2 1-9 16,1 0-28-16,1 3 23 15,1 0 37-15,0 4 23 0,1 2 36 16,1 1-17-16,4 2-29 15,6 0-18-15,6 3-34 16,5 0-9-16,3 0-10 16,-2 1-4-16,-8-1 1 15,-1 2 0-15,-1 2 0 16,-1-1 4-16,8 4 12 16,2-2 7-16,7 1 7 15,7 1-3-15,1-1-7 16,-1 1-6-16,-9 0-9 15,-1-1-1-15,-1-1-2 16,2 0-2-16,8-3 12 16,1-3 4-16,9 0 8 15,3-1 4-15,-2 3-8 16,-4 0-4-16,-9 0-8 0,-3 1-3 16,7 0-3-16,1 2-3 15,12 0 1-15,-3-1 0 16,-3 0-1-16,-7-2 1 15,-10-3-1-15,4 1 1 16,-3 0 0-16,5 2 0 16,8 1 0-16,0 0-1 15,-1 2 0-15,-7 0 0 16,-8 1-1-16,-3-1 0 0,3 2 1 16,5-1-1-16,6 2 0 15,5-1 1-15,3-1-1 16,0 2 0-16,-13-2 1 15,-5-1-1-15,-4 3 0 16,-3-2 1-16,5 0 0 16,5 0-1-16,3-1 1 15,2 0 0-15,-6-1 0 16,-5 0 0-16,-5 1-1 16,-3 0 1-16,-4 1 0 15,4 1 1-15,-10 0-1 16,3 1 0-16,0 0 0 15,1 1 1-15,0 0-1 16,0-2 1-16,3 0-1 16,-3-4 0-16,3 1 0 15,3 0 1-15,-4 0-2 0,2 0 1 16,-8 2 0-16,-4-3 1 16,-2 1 0-16,-5-1 0 15,1-2 0-15,-2 0 1 16,-2 1 0-16,1 0 1 15,-3 0 0-15,-2-1 0 0,2 0-2 16,1 0 0 0,0 0 0-16,2 1-2 0,0-1 1 15,-2 0-1-15,-1 0 0 16,1 1 0-16,-1 0 0 16,-2 0 1-16,3 1-1 15,-2 0 1-15,-1-1 0 16,2 1 0-16,-2 0 0 15,1-2 0-15,0 0-1 16,0 1 0-16,4-1 0 16,-4-1 0-16,2 0 0 15,1 1 0-15,-1-1 0 16,0 1 0-16,-1 2 1 16,-1 0-1-16,0 0 0 15,-1 0 0-15,2-1 0 16,-2 0-1-16,3-1 1 15,0 0 0-15,-1 0 0 0,1 0 1 16,-2 2-1-16,1 0 0 16,0 1 0-16,0-1 0 15,4 0-1-15,2 0 0 16,3 0 1-16,-1-1 0 16,2-1 0-16,2 1 0 15,-5 1 1-15,5-2-1 16,-4 1 0-16,1-1 0 15,2 2 0-15,-5-1-1 16,5 1 0-16,0 0 0 0,-6 0 0 16,4 0 1-16,0 0 0 15,-1 1 0-15,5 2 0 16,-1 1 0-16,4 0 0 16,-3 1 0-16,6 2 0 15,2-1-1-15,6 1 0 16,2 0 0-16,10-2 0 15,-1 0 1-15,-2 0-1 16,0-2 1-16,-7 0 0 16,1 0 0-16,-2-3-1 15,5 3 0-15,1 0 1 16,0-2 0-16,7 1 0 16,-2-1 0-16,2-1 0 15,-4 3 1-15,-3-1 0 0,-4 0-1 16,-4-1 1-1,-2-1-1-15,4-3 0 16,0-1 0-16,8 1-2 0,2-2 0 16,6 1 1-16,-1-1 0 15,-1-1 0-15,-7 2 1 16,-4 0 0-16,2-1 0 16,-6 1 0-16,6 0 0 15,-1 2 2-15,2 1-1 0,3 1 1 16,1 1-1-16,-3 1 0 15,-6-1 0 1,-1 0 0-16,-4 1 0 0,0-2 0 16,2-1-1-16,-1 0 0 15,-1-2 0-15,3-1 0 16,3 1 1-16,3-1 0 16,4 1 0-16,6 0-1 15,-4 0 0-15,-2 0 0 16,-4 0 1-16,-5 1-1 15,-1 0 1-15,2 1-1 16,3 1 0-16,2 0 0 16,2 3 0-16,2 0 1 15,2 1 0-15,2 0 1 16,-6-1-1-16,-4 0 1 16,-5-1 7-16,-3 0 4 0,4 0 1 15,3 1-1-15,5 1-7 16,6 0-6-16,3 1 0 15,1 2-1-15,4 0 0 16,-15 0 1-16,2 3 0 16,-5-1 0-16,-4-1 2 15,7 0 0-15,0-1 0 0,5-4-1 32,6-1 1-32,4-2 1 0,1-2-1 0,-3 2 2 15,-7 0-1-15,2 5 0 16,-6 0-1-16,6 3 0 15,9 6-1-15,-2-5 0 16,4 4-1-16,-6-2 1 16,-11-7 0-16,1 3 1 15,-6-2 0-15,-4-5 0 16,4 2 0-16,1 0 1 16,1-2-1-16,3 2-1 15,5 7 0-15,-3-1-1 16,-3 5 0-16,-5 2 2 15,-6-5 0-15,-6 0 1 16,0 1 1-16,-3-4 15 0,2-2 4 16,1-4 1-1,-1-1-1-15,-2-4-14 0,2 0-5 16,-1 1-2-16,3 3 0 16,-1-3-1-1,1 2-1-15,3 1 0 0,-4-3 0 16,-2 1-3-16,4 1 1 0,-5-2 0 15,-1 1 0-15,0 1-22 16,-1-2-27-16,0 1-81 16,-2-7 72-16</inkml:trace>
  <inkml:trace contextRef="#ctx0" brushRef="#br0" timeOffset="-40828.09">16726 17174 890 0,'-5'0'143'16,"1"0"142"-16,4 0-203 15,0 0-33-15,0 1-47 16,-2 1 2-16,-2 7-1 15,-3 7 0-15,-7 11 2 16,0 7-1-16,-8 12-2 16,-2 1-1-16,-3 5-7 15,-3 0-2-15,2-1 1 16,5-4 2-16,6-9 5 16,5-11 3-16,7-12 5 15,2-6 4-15,5-6 2 16,0 1 5-16,5-4 35 15,3 0 15-15,7 0 28 16,5 0 8-16,8 6-21 0,6-1-20 16,6 2-28-16,6 0-15 15,3 0-18-15,-2 0-2 16,-6-3-38-16,-2-2-57 16,-10-7-285-16,0-3 233 15</inkml:trace>
  <inkml:trace contextRef="#ctx0" brushRef="#br0" timeOffset="-40575.03">16893 17487 1401 0,'-18'12'234'16,"1"-1"280"-16,10-3-374 15,0-1-48-15,6-1-71 16,-1 0-14-16,3 5-8 15,6 8 0-15,1 16 0 16,2 9 1-16,-6 24 0 16,-5 3 6-16,-3 11-5 15,-4-1-1-15,2 0-9 16,4-7-22-16,-2-15-57 16,-1-5-49-16,6-26-238 0,5-4 221 15</inkml:trace>
  <inkml:trace contextRef="#ctx0" brushRef="#br0" timeOffset="-40120.1">17836 17641 1714 0,'0'-3'129'0,"-6"-1"56"15,-1 0-55-15,-5 2-75 16,-6 2-26-16,-10 10-21 16,-3 6-5-16,-8 11-2 15,-2 7 2-15,0-3 2 16,2 2-1-16,15-8 1 15,10-8-3-15,20 0 0 16,11-1 0-16,14-1 7 16,9-3-3-16,0 0 6 0,-6-2 6 15,-8 3 12-15,-3 1 17 16,-11 3 22 0,-4 1 3-16,-8 2-9 0,-8 5-13 15,-13 2-26-15,0-3-11 16,-11-7-16-16,-2-2-12 15,2-12-36-15,-4 3-22 0,13-10-53 16,9-6-33 0,18-7-115-16,15-8-112 0,16-9 215 15</inkml:trace>
  <inkml:trace contextRef="#ctx0" brushRef="#br0" timeOffset="-39899.46">18237 17346 1470 0,'0'0'240'0,"-2"0"204"16,-1 1-145-1,0 15-151-15,-5 8-58 0,-7 13-61 16,-1 11-15-16,-2 15-16 16,1 11-5-16,7 10-13 0,1 2-10 15,4 3-45 1,5-6-25-16,2-6-48 0,4-7-51 15,3-18-214 1,0-13 246-16</inkml:trace>
  <inkml:trace contextRef="#ctx0" brushRef="#br0" timeOffset="-39726.35">18119 17813 1232 0,'-4'-8'237'0,"-2"0"215"16,6 4-173-16,8 3-161 15,7 0-53-15,16-1-51 16,0-3-10 0,14-3-26-16,5-1-49 0,14-5-132 15,10 1-154-15,4-3 186 16</inkml:trace>
  <inkml:trace contextRef="#ctx0" brushRef="#br0" timeOffset="-38733.13">18786 17792 2146 0,'-26'13'140'0,"-5"-2"46"0,2-3-67 15,3-7-103-15,1 1-32 16,2 0-58-16,-1 5-28 31,-2 9-38-31,-2 8 5 16,6 15 40-16,5 6 26 15,7 5 50-15,7-4 17 0,11-12 26 16,6-7 10-16,11-18 16 16,-1-4 6-16,4-17-10 15,-2-14-1-15,3-19 1 16,4-9-6-16,-4-8 0 16,0 6-6-16,-5 11-12 15,-6 5-4-15,-8 16-5 16,-4 11-1-16,-6 16-5 15,-2 11-2-15,-5 20-5 16,2 6-4-16,2 16 1 16,3 7 2-16,6-1 1 15,3 0 1-15,10-23-1 16,5-8 0-16,10-17 0 0,4-13 3 16,-1-9 7-1,-5-7 6-15,-2-22 23 0,-6-5 9 16,1-16 4-16,0-8-4 15,-1-5-17-15,-4-6-8 16,-4-3-10-16,-3-2-2 16,-7 5-5-16,2 10-1 15,0 19-1-15,0 14 0 16,-2 19 2-16,-1 9 0 16,-4 14-2-16,-1 12-1 0,0 23-8 15,-4 19-9-15,-3 25-10 16,-3 12 0-16,0 10 5 15,1-4 9-15,4-7 10 16,4-12 2-16,6-25 0 16,3-12-1-16,9-30-3 15,4-8-3-15,16-29 2 16,6-17 1-16,8-24 3 16,2-16 1-16,-7-16 2 15,-10 0 0-15,-8-5 7 16,-4 4 3-16,-12 7 4 15,-2 4 1-15,-9 19-3 16,-1 12-1-16,-4 20-1 16,-1 14-2-16,1 22-7 15,-2 18-3-15,-4 28-10 16,4 16-3-16,-2 29 1 0,1 5 3 16,8 4 4-16,3-5 3 15,7-20 2-15,1-3 0 16,6-28-2-16,2-13-1 15,8-18-4-15,7-19 1 16,3-22 2-16,10-17 0 16,0-26 3-16,-1-3 1 0,-11-2 1 15,-10 13-1-15,-8 19 0 16,3 12-1-16,0 22-1 16,4 8 0-16,3 15 1 15,1 10 3-15,-3 11 3 16,0 2 1-16,-11 4 8 15,-3 0 3-15,-16 1 7 16,-7-11-1-16,-16-5-6 16,-10-5-13-16,-11-16-39 15,-6 4-39-15,-25-13-101 16,-7-7-6-16,-8-12 81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6:05:38.1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7433 1702 564 0,'10'-10'147'0,"-4"4"161"15,-2 0-17-15,-3 9-55 16,-3-3-32-16,-2 4-69 16,-1 10-36-16,-2-4-45 15,-1 12-19 1,4 4-20-16,0 1-5 0,4 9-10 15,5-6 0 1,10-5-1-16,8-4-1 0,12-15 1 16,7-4 1-16,10-10 2 15,-1-8 2-15,-3-6 3 16,-13 0 8-16,-11 1 9 16,-7 6 0-16,-9 8-3 15,-1 7-6-15,-7 14-14 16,0 7 1-16,0 17-2 15,0-1 0-15,8-1 0 16,2-4 0-16,5-17 1 0,8-9 1 16,-1-12 8-1,2-5 9-15,1-8 11 16,0-4 3-16,-7-5-2 0,-2-3-6 0,-5 0-10 31,-3-1-3-31,-6 0-5 16,-1 4-1-16,0 4-6 0,0 8-2 0,6 11-5 15,4-1 1-15,9-1 1 32,4 0 2-32,13-4-2 15,3 0 6-15,-1 3 5 0,2 0 2 0,-13 11 7 16,-6 2 0-16,-15 14 6 16,-8 7 1-16,-6 7 0 15,-4 6-4-15,-4 6-10 16,6 0-2-1,5-5-5-15,5-4-1 0,11-9 5 16,1-8-19 0,6-13-64-16,2-8-47 15,8-13-228-15,1-7 204 0</inkml:trace>
  <inkml:trace contextRef="#ctx0" brushRef="#br0" timeOffset="147.37">8308 1464 1419 0,'-29'-12'145'0,"3"3"99"16,2 5-63-16,8-1-103 15,3-2-28-15,10-6-29 16,7-2-48-16,12-5-195 16,9-4 156-16</inkml:trace>
  <inkml:trace contextRef="#ctx0" brushRef="#br0" timeOffset="320.95">8652 1232 1246 0,'2'37'181'0,"-2"4"97"15,1 4-65-15,-1 1-36 16,-3 11-91-16,-3 7-29 16,-4 7-38-16,0 6-6 15,-1-3-19-15,4-1-54 16,6-2-141-16,0-8-168 0,3-10 189 15</inkml:trace>
  <inkml:trace contextRef="#ctx0" brushRef="#br0" timeOffset="707.23">8431 1874 1050 0,'-7'-37'137'0,"3"2"161"15,6 3-78-15,6-2-20 16,7 5-25-16,9-8-58 15,8-2-26-15,5-3-35 16,-3-1-15-16,6 1-21 16,-8 1-9-16,2 8-8 15,-1 4-3-15,-2 16-6 16,-2 8-5-16,-3 25-4 16,-3 18 0-16,-18 26 10 15,-7 15 5-15,-10 9 6 16,-5-6 2-16,7-19-1 0,3-15 1 15,7-30 0-15,7-11 2 16,6-18 3-16,2-12 9 16,7-15 10-1,5-4 6-15,6 2 3 0,5 11-9 0,-8 13-19 16,-1 14-8-16,-6 21-8 16,-11 5 1-16,3 20 4 15,-5-3 7-15,2-7-63 16,10 1-88-16,6-18-166 15,10-4 151-15</inkml:trace>
  <inkml:trace contextRef="#ctx0" brushRef="#br0" timeOffset="1104.33">9773 1090 1108 0,'16'-17'179'0,"-4"9"96"15,-10 35-49-15,-5 19-34 16,-16 23-73 0,0 11-25-16,-8 3-41 0,2-2-16 0,11-3-22 15,1-3-5 1,8-8-4-16,2-12-1 0,0-11 1 16,3-13-1-16,-2-14 1 15,2-14-1-15,2-3-2 31,4-18 0-31,9-12-4 0,7 0-1 16,9 3-1-16,2 12 0 16,3 9 3-16,-5 1 0 0,-5 12 2 15,-7-2 1-15,-5 6 1 16,-1 1 1 0,-9 2 1-16,-4 3 2 15,-12-4 2-15,-3 3 1 16,-13-5-1-16,1 0-17 0,-8-3-68 0,1-6-47 15,10-19-244-15,4-10 214 16</inkml:trace>
  <inkml:trace contextRef="#ctx0" brushRef="#br0" timeOffset="1506.32">10040 1512 901 0,'7'30'136'0,"-3"6"118"16,-4 0-46-16,-4 3-50 16,1-3-34-16,2-3-46 15,1-7-16-15,7-10-24 16,3-4-4-16,9-13-1 16,5-6 0-16,10-11 1 15,5 1 6-15,-1-18 11 16,-3 0 4-16,-4-4 7 15,-7-2-3-15,-6 8-8 16,-3 3-4-16,-11 13-14 16,-1 6-10-16,-4 16-19 15,1 12-5-15,0 15-3 0,-4 4 1 16,4 10 2-16,1 5 0 16,6 11-3-16,-3 3 2 15,0 9-2-15,-4 3 3 16,-14 1 1-16,-4 2 1 15,-19-4 4-15,-7-8 0 16,-8-14 4-16,6-4 4 0,5-23-55 16,6-9-36-16,11-25-116 15,6-13-125-15,12-25 184 16</inkml:trace>
  <inkml:trace contextRef="#ctx0" brushRef="#br0" timeOffset="1923.53">10578 1695 1269 0,'20'19'134'0,"-8"13"86"16,-9 12-18-16,-9 14-69 0,-7 10-31 16,-3 3-49-16,2 1-17 15,5-6-23-15,3-5-7 16,4-8-2-16,1-7-1 15,2-12 1-15,0-6 2 16,2-14 7-16,-3-13 6 16,1-12 5-1,-2-13 3-15,-3-27 15 16,1-17 2-16,2-29 1 0,1-11-1 0,9-2-20 16,6 9-5-16,16 30-2 15,1 13 1 1,5 29-4-16,2 10-2 0,-2 18-2 15,-2 6-2-15,-5 7 2 16,-5 2-1-16,-10 3 1 16,-4 5 2-16,-10 8 12 15,-10 2 3-15,-24 6-1 16,-12 4-2-16,-28-2-34 16,-9 0-48-16,-6-6-129 15,-4-5 107-15</inkml:trace>
  <inkml:trace contextRef="#ctx0" brushRef="#br0" timeOffset="22099.07">15298 611 1909 0</inkml:trace>
  <inkml:trace contextRef="#ctx0" brushRef="#br0" timeOffset="22808.45">14338 1004 784 0,'12'-9'179'0,"-2"-1"88"0,-2 4-24 0,-2 0 7 16,-4 3-86-16,-1 1-26 15,-1 3-46-15,0 4-13 16,-3 9-31-16,2 10-12 16,-5 12-11-16,0 4-10 15,3 12-11-15,-4 2-2 16,6-5-1-16,0 1-15 16,1-11-48-16,0-3-30 0,0-5-80 15,0-6-53-15,-2-11 128 31</inkml:trace>
  <inkml:trace contextRef="#ctx0" brushRef="#br0" timeOffset="23060.45">14308 1128 853 0,'-7'-51'202'16,"-1"0"190"-16,8 5-155 16,1 8-1-16,9-4-70 15,3 9-30-15,9 0-25 31,6 0-18-31,7 11-34 0,3 5-15 0,4 10-26 16,2 2-8-16,-4 14-8 0,-7 6-1 16,-11 9 0-16,-12 11 0 15,-11 0 3 1,-7-3-1-16,-10 3 5 0,-5-4-12 16,-10 2-42-16,2-1-30 15,3-3-108-15,0-1-75 16,16 0 143-16</inkml:trace>
  <inkml:trace contextRef="#ctx0" brushRef="#br0" timeOffset="23423.39">14739 1274 1254 0,'-3'0'127'15,"0"-5"55"-15,2-2-6 0,-3 1-25 16,1-4-60-16,-2 5-49 16,1 6-9-16,1 5-21 15,-1 8-9-15,3 11-7 16,4-4 0-16,2 8 1 0,7-2 1 16,3-5 1-16,2-2 0 15,10-15 18-15,0-4 15 31,2-10 31-31,-2-6 16 0,-7-5 3 0,-5-4-5 16,-11-2-14-16,-5-2-11 16,-15-3-18-16,-8 4-11 15,-10 0-18-15,-1 4-11 0,1 10-38 16,4 5-26-16,11 6-89 31,2 2-93-31,17-1 142 16</inkml:trace>
  <inkml:trace contextRef="#ctx0" brushRef="#br0" timeOffset="23658.83">15311 902 1668 0,'0'-11'154'0,"-5"2"46"15,-1 3 6-15,-2 7-56 16,0 1-58-16,3 11-38 16,-3 9-16-16,3 14-28 0,1 11-4 15,1 17-4-15,3 5 0 16,4 2-49-16,0-3-40 16,2-7-103-16,0-5-89 15,-3-12 154-15</inkml:trace>
  <inkml:trace contextRef="#ctx0" brushRef="#br0" timeOffset="23957.53">15240 1035 918 0,'6'-61'200'0,"3"6"306"16,3 0-231-16,8 13-49 15,1 1-32-15,7 16-87 16,2 7-22-16,5 9-31 15,0 5-17-15,-3 7-20 16,1 8-7-16,-6 11-6 16,-4 13-1-16,-11 2 0 15,-6-4 1-15,-13 0 2 16,-1-12 2-16,-12 2 1 16,-6-5-3-16,-9-7-10 15,-6 3-16-15,2-13-46 16,-1-2-28-16,11-5-51 0,6 1-34 15,14 2-91-15,7 5-71 16,11 11 188-16</inkml:trace>
  <inkml:trace contextRef="#ctx0" brushRef="#br0" timeOffset="24256.1">15969 1216 1042 0,'1'5'204'15,"3"1"73"-15,5 3-1 0,2 8-10 16,13-10-110-16,4 3-26 15,17-5-48-15,8-3-24 16,12 0-29-16,-1-2-10 16,-1 0-13-16,-10-2-8 15,-10 0-96-15,-10-2-61 0,-9-1 80 16</inkml:trace>
  <inkml:trace contextRef="#ctx0" brushRef="#br0" timeOffset="40684.87">20498 11146 417 0,'1'3'113'0,"-1"1"104"16,0 0 7-16,0 1-35 16,-3 0-19-16,0 0-31 15,1-2-30-15,-1 2-33 16,2-1-13-16,-1-2-8 16,2-1-1-16,0 0-14 15,1 6-8-15,3-3-18 16,-3 1-6-16,1 1 4 15,-1 2 3-15,-1 5 9 16,0 1 3-16,-2 1-1 16,1-2-2-16,0-4-8 15,1-2-5-15,0-7-3 16,0-4 0 0,1-6 4-16,0-4 4 0,2-4 3 15,-2 0 1-15,-1 1 4 16,-3-1-1-16,-2 2-4 15,0 6-2-15,-2 4-7 0,0 4-2 16,-2 11-1 0,-1 0-1-16,1 10-5 0,2 3-1 15,5 2-2 1,2 1-2-16,8-4 0 16,4-1-1-16,6-7 1 15,0-2 1-15,-1-6 3 16,-1-3 4-16,-5-6 11 15,-4-4 7-15,-9-3 12 16,-4-2 0-16,-10-2-4 16,-6-1-6-16,-5 4-9 15,-1 3-5-15,4 9-6 16,4 4-2-16,6 7-5 16,5 2-5-16,7 5-3 15,4-1 0-15,11 0 1 0,4-1 2 16,8-6 3-16,2-3 3 15,3-4 1-15,-1-3 1 16,-8-6 8-16,-3-3 4 16,-11-6 7-16,-6-2 4 15,-12-2-2-15,-5-1-1 16,-8 3-5-16,-2 3-1 0,-2 8-3 16,4 4-4-16,6 9-6 15,6 3-5-15,10 4-7 16,5-1 0-16,12-2 0 15,4-3 3-15,6-7 5 16,2-1 1-16,-4-3 2 16,-1-3 1-16,-6-2 4 15,-5 1 1-15,-5-3 3 16,-7-1-1-16,-8 0 0 16,1-1-3-16,0 3-1 15,1 1-23-15,6-1-130 16,1 0-142-16,5-3 151 15</inkml:trace>
  <inkml:trace contextRef="#ctx0" brushRef="#br0" timeOffset="41138.05">20710 11142 603 0,'-17'4'47'0,"-5"-1"18"15,-5 4-33-15,-1 2-36 16,1-1-1-16,8 0 51 16,5-3 42-16,8-3 48 15,6-2 18-15,0 0-17 16,2-1-34-16,1-1-44 16,-2 0-17-16,-1 1-23 15,-4 0-3-15,-4 1 22 16,-1 2 10-16,0 1 18 15,0 0 5-15,3-2-22 0,2-2-10 16,4-4-16-16,1-2 2 16,9-8 26-1,4-4 15-15,13-10 35 0,8-8 15 16,10-10 8 0,0-9-8-16,-3-10-34 15,-2-7-20-15,-8-8-37 16,2 3-9-16,2-2-8 15,-2 3-2-15,3 10-1 16,3 2 0-16,-2 18-5 16,-8 6-19-16,-14 16-84 0,-8 5-62 0,-15 9-261 15,-3 0 240-15</inkml:trace>
  <inkml:trace contextRef="#ctx0" brushRef="#br0" timeOffset="41524.47">20890 10273 999 0,'0'2'115'0,"0"-2"66"0,0-2-38 16,3-3-61-16,-3 1-16 15,0-4-2-15,0 2 1 16,-2-1-13-16,2 6-12 16,0 0-22-1,-1-2-11-15,8 6-4 0,6-2 8 16,11-3 33 0,11-2 16-16,17-2 29 15,5-3 5-15,5 0-17 0,-10-2-11 0,-16 3-28 16,-9 5-12-16,-17 9-5 15,-8 8-1-15,-10 14-2 32,-6 9-8-32,-7 4-32 15,3 3-28-15,6-8-70 16,7-7-38-16,13-11-105 16,3-10-74-16,11-13 191 15</inkml:trace>
  <inkml:trace contextRef="#ctx0" brushRef="#br0" timeOffset="41936.07">21699 9514 1315 0,'0'-13'117'0,"-1"1"79"16,-5 1-22-16,-4 4-65 16,-5 3-11-16,-7 6-24 15,-3 4-11-15,-9 7-16 16,0 2-7-16,5 3-19 16,7 0-12-16,20 1-9 15,12 2-1-15,15 1 13 16,4 1 9-16,4 1 9 15,0 0-1-15,-2 1-8 0,-4-2-3 16,-4 2-7-16,-6 1 3 16,-10-3 5-16,-6 1 2 15,-8-4 1-15,-8-1-5 16,-7 0-39-16,-3-4-28 0,-4-5-83 16,2-5-48-16,2-7-91 15,7-8-81-15,12-11 201 16</inkml:trace>
  <inkml:trace contextRef="#ctx0" brushRef="#br0" timeOffset="42169.81">21728 9131 1322 0,'2'12'160'0,"0"4"117"0,0 12-100 15,0 9-40-15,0 10-52 0,1 4-17 16,1 12-42-16,-1 2-9 16,-3 10-8-16,0 2-2 15,-3-2 3-15,0-5-24 16,1-8-79-16,-3-3-41 16,4-10-135-16,1-3-119 15,2-13 231-15</inkml:trace>
  <inkml:trace contextRef="#ctx0" brushRef="#br0" timeOffset="42518.31">22108 9245 873 0,'-4'9'190'0,"2"4"185"16,-6 3-186-16,-1 2-29 15,-3 4-35-15,0-1 5 16,-3 5-21-16,6 10-16 15,0 12-30-15,1 9-16 0,1 9-27 32,-1-5-9-32,2-7-36 0,4-8-45 0,9-9-160 15,-2-8-204 17,6-4 239-32</inkml:trace>
  <inkml:trace contextRef="#ctx0" brushRef="#br0" timeOffset="43718.09">21728 9406 514 0,'-3'-2'30'15,"1"-2"7"-15,-6-2-186 16,1 6 63 0,0 1 33-16,-2 5 88 15,0-1 34-15,0 2 11 16,1 2-5-16,3-2-36 16,3 1-1-16,2-3 15 15,2-1 23-15,3-4 38 16,3-2 3-16,1-4-5 15,2-1-16-15,0 2-14 16,-3 0 0-16,-3 2 2 16,0 2-2-16,-3 0-16 15,2 0-14-15,0 1-18 0,1 0-7 16,2 0 1-16,1-1 5 16,1 0 7-16,1-1 0 15,-1-1-7-15,-2 0-5 16,-1 0-7-16,-1 2-3 0,-4 1 3 15,-1 0 1-15,-2-2 2 16,-4 3-2-16,2 1-7 16,-2 2-4-16,5 0-7 15,-2 0-2-15,5 1 3 16,0 0 4-16,5-1 3 16,-1 0 2-16,5-2-1 15,-2 0-4-15,-4-1 0 16,1 0 0-16,-5-1 3 15,-1 0 1-15,0 0 5 16,0 0 2-16,0 0-1 16,0-1-1-16,0 0-1 15,0 0 1-15,0 0 4 16,1 0 3-16,1 0-5 16,-4-1-3-16,-2 1-3 15,-3 0-3-15,-4 0 1 16,-5 0 1-16,-1 1-3 0,-4 0-2 15,1 0-3-15,-4 0-2 16,-1 1-2-16,-3 0 0 16,2 5-2-16,-2 2-1 15,3 5-3-15,2 3-1 0,5 3-3 16,6-1 0-16,10-2-2 31,5 0 1-31,10-3 1 0,3 0 1 16,6-1 2-16,0-2 0 15,4-2 3-15,0 1 1 0,-1 2 2 16,0 2 0 0,-4 5 3-16,-1 1-1 0,-3 4 2 15,-2-3-1 1,-1 0 0-16,4-2-1 0,1-1-2 16,2-2 0-16,3-2 0 15,1 0 1-15,-2-4 1 16,-2-1 1-16,-12-1 5 15,-4-2 2-15,-15 2 3 16,-7 1 1-16,-16 1-2 0,-3 2-1 16,-5-2-5-1,0-1-1-15,4-3-1 0,2-2-3 16,3-4 1-16,-3-3-1 16,-3-5-1-1,4-3-2-15,4-2-5 16,8 1-4-16,15 0-9 0,7-2-22 0,12-1-78 15,7-1-75-15,4-6 100 16</inkml:trace>
  <inkml:trace contextRef="#ctx0" brushRef="#br0" timeOffset="44116.76">21729 9114 1122 0,'-2'-11'94'0,"-1"2"49"16,-3 4-34-16,1 5-33 15,-1 2 2-15,-2 5 28 16,7 2 0-16,1 3-14 16,2 5-10-16,6 11-39 15,0 5-13-15,0 10-16 16,-2 7-6-16,-1 7-3 16,0 9 0-16,-5 11 0 15,-4 3 1-15,-2 6-2 16,0-1 1-16,-3-11-2 15,-1-6 0-15,0-15-3 16,3-4-4-16,2-11-17 16,4-6-18-16,-1-13-80 0,0-7-62 15,2-14 97-15</inkml:trace>
  <inkml:trace contextRef="#ctx0" brushRef="#br0" timeOffset="48435.46">17613 1213 758 0,'0'0'142'0,"0"3"106"15,-4-2-96-15,1 5-83 16,-1-1-36-16,-2-3-2 0,6 2-25 15,1-3-3-15,8-1-3 16,7 3 0-16,9-4 0 16,4-1 1-1,3-5 0-15,0-6 0 0,-1-6 5 16,-8-5 3-16,2-1 22 16,-7 1 7-1,-9 1 21-15,-4 1 7 0,-12 4-13 16,-9 5-6-16,-10 6-20 15,-3 2-11-15,-7 13-10 16,0 6-3 0,-6 12-3-16,0 9-3 0,14 11-1 15,5-1-2-15,29 1 0 16,18-1 0-16,16-14 1 16,8-1 1-16,2-12 1 0,-5-7 1 15,4-11 2-15,-1-4 2 16,7-11 4-1,4-4 3-15,-6-4 8 0,-6-3 2 16,-18 4 1-16,-7 2-1 16,-13 10-1-16,-1 5 1 0,-6 11-3 15,-2 9-2-15,-3 9-7 32,-3 6-4-32,2 2 0 0,-3 2-1 15,8-12-1-15,-1-7-1 16,0-11 2-16,7-5 0 0,-3-9 1 15,8-9 1-15,2-6-2 16,5-5 0-16,-2-3-2 16,-1-2 0-16,5 7 4 15,-1 7 0-15,4 14 1 16,-5 9-1-16,1 13-4 16,0 3 1-16,4 8-30 15,8 2-49-15,12-4-237 16,8-3 194-16</inkml:trace>
  <inkml:trace contextRef="#ctx0" brushRef="#br0" timeOffset="48836.43">18873 1195 1414 0,'-44'-1'94'0,"1"6"41"15,5-1-56-15,5 12-28 16,6 0-28-16,7 9-19 15,3 4-2 1,15 1-73-16,2-2-31 0,8-11-29 16,10 1-7-16,6-15 71 15,3-3 33-15,3-7 32 16,3-3 4 0,-1-4 25-16,2-7 14 0,-1-8 31 15,-4-3 11-15,-5-14-8 31,-2-8-11-31,-4-14-29 0,-2-9-10 16,-3 1-3-16,-4-5 2 16,-4 18 15-16,-2 11 14 15,-3 19 8-15,-6 16-6 16,0 17-24-16,1 17-20 16,0 22-22-16,3 15-1 15,2 16 5-15,3 5 4 0,4 16-59 16,1 7-71-16,9 2-150 15,5-6-62-15,7-21 168 16</inkml:trace>
  <inkml:trace contextRef="#ctx0" brushRef="#br0" timeOffset="49145.66">19788 1238 1235 0,'-25'-9'171'0,"2"4"119"0,-1 5-142 16,4 2-26-16,3 11-83 15,-1 0-19-15,9 6-22 16,4 3-5-16,11-2-7 0,9-1-2 16,14-7 0-16,6-7 2 15,10-5 8-15,-1-8 6 16,-12-10 6-16,-3 3 9 15,-17-4 25-15,-6-5 9 16,-12 1 4-16,-9-6-5 16,-19 2-30-16,-12 8-10 15,-10 9-22-15,-2 5-27 16,16 1-118-16,11 0-315 16,23-11 287-16</inkml:trace>
  <inkml:trace contextRef="#ctx0" brushRef="#br0" timeOffset="49374.01">20351 687 1676 0,'-20'12'81'0,"-2"4"0"15,-7-1-1-15,0 3 20 0,-5 14-45 16,5 9-27-16,0 13-19 15,8 6-10-15,5-6 0 16,7 7-47-16,1-2-45 16,8 3-138-16,0-2-136 15,2-7 201-15</inkml:trace>
  <inkml:trace contextRef="#ctx0" brushRef="#br0" timeOffset="49526.14">20019 1211 1047 0,'-6'-25'177'0,"3"9"181"16,3 4-132-1,12 10-93-15,5 1-39 0,15-4-54 16,14-2-17-16,17-6-80 16,4-5-89-16,13-9 84 15</inkml:trace>
  <inkml:trace contextRef="#ctx0" brushRef="#br0" timeOffset="50124.31">21264 1076 581 0,'4'-7'136'16,"4"-1"80"-16,8-1-46 15,4 1 11-15,6 3-84 16,3 5-24-16,4 7-39 0,6 5-13 15,-7 6-11-15,0 0-4 16,-15 4-5-16,-11-1-1 16,-14 0-1-1,-17 2-1-15,-13 2 2 16,-7 0 2-16,-6 3 3 0,5 0 3 0,13-1 7 16,3-2 5-16,16-2 11 15,8 1 8-15,6-6 26 16,8 0 11-16,11-5 1 15,8-6-9-15,20-7-34 16,9-5-12-16,11-8-80 16,1-6-59-16,-6-7 63 15</inkml:trace>
  <inkml:trace contextRef="#ctx0" brushRef="#br0" timeOffset="50439.08">21670 842 1464 0,'-4'34'59'0,"0"0"-13"0,3-11 0 16,1-5-22-1,0-7-12-15,4-6-7 0,-2-3 1 16,2-3 1-16,4-6 1 15,0-10 1-15,-1 5-1 0,0-20 25 16,3 12 7-16,-2-8 16 16,1 8 14-16,-1 10-11 15,-1-7-7-15,-1 27-19 32,-2-10-16-32,1 18-15 15,2 3-1-15,5-5-85 16,5 4-108-16,14-7 110 15</inkml:trace>
  <inkml:trace contextRef="#ctx0" brushRef="#br0" timeOffset="50753.73">22193 869 1243 0,'-6'-12'150'0,"-5"6"74"15,-3-5-49-15,-3 11-131 16,0 3-29-16,2 8-27 0,2 10-17 15,8-7-22-15,4 0-4 16,6-4 9-16,7-9 14 16,5 0 24-16,5-7 5 15,1-13 6-15,0-7 10 16,-2-2 22-16,-4-3 7 16,-1-4 13-16,-4-2 1 15,0-13-12-15,-5 0-8 16,-4 0 5-16,-2 9 8 15,-6 18 7-15,-3 11-2 0,-6 19-20 16,-3 11-21-16,1 18-20 16,4 5-2-16,8 17-31 15,6 7-52-15,12 4-339 16,5 3 275-16</inkml:trace>
  <inkml:trace contextRef="#ctx0" brushRef="#br0" timeOffset="50958.18">22966 942 1566 0,'-11'23'121'0,"-3"8"36"0,-3 5 6 15,1 9-95-15,-1-1-27 16,3 2-14-16,1-5-54 15,-3-6-140-15,7-3-170 16,-8-4 158-16</inkml:trace>
  <inkml:trace contextRef="#ctx0" brushRef="#br0" timeOffset="51240.31">22837 907 1603 0,'5'-8'119'0,"4"4"44"16,-2 6-21-16,13 13-61 16,1-4-36-16,6 9-31 15,4-3-8-15,3 3-1 16,11 3-3-16,7 8 0 16,3 1 0-16,-7 6-1 15,-9 2-1-15,-25-5-9 16,-19 2-6-16,-31-5-19 15,-11-4-12-15,-12-1-52 16,-5-4-28-16,10-7-127 16,3 0-156-16,-2-10 243 0</inkml:trace>
  <inkml:trace contextRef="#ctx0" brushRef="#br0" timeOffset="51759.02">23537 1046 1187 0,'-7'38'110'16,"-5"2"27"-16,-2-2 20 0,0-1-107 15,0-3-20-15,4-8-19 16,0-4-5-16,5-4-1 15,2-7 0-15,3-3 2 16,0-6 5-16,0-1 43 16,2-3 17-16,1-8 31 15,2-8 8-15,4-11-20 16,1-8-10-16,11-16-23 16,3-4-14-16,4-4-23 15,4 3-6-15,-2 17-8 16,-3 8 5-16,-13 23-2 15,-6 8-3-15,-12 19-3 16,-5 9-5-16,0 3-2 16,2 8 2-16,11-4-1 0,7-4 0 15,9-3 0-15,5-7 0 16,5-12 3-16,-3-4 2 16,0-11 3-16,1-7 1 15,5-12 1-15,4-2-1 0,1-1-2 16,-2 6 0-1,-14 11-5-15,-6 11 0 0,-16 22-2 16,-6 10 1-16,-11 21-1 16,-3 7 2-16,-2 5-42 15,3-3-39-15,2 0 46 16</inkml:trace>
  <inkml:trace contextRef="#ctx0" brushRef="#br0" timeOffset="52512.37">18389 1828 1191 0,'0'3'105'0,"1"1"79"0,-1-1-32 16,-3 2 11-16,-6-1-41 16,-6 3-52-16,-2 1-19 15,-8 2-34-15,-1-1-7 16,-6 3-6-16,3 3-1 15,9 2-3-15,-6 3 0 16,9 1-3-16,5-3-4 16,8-2-5-16,13-2 2 15,11 0 7-15,6-1 7 16,12 3 9-16,3 0 1 16,7 0-3-16,2 1 13 0,-12-2 21 15,-8 0 8-15,-26 1 20 16,-14-2-10-16,-20 1-18 15,-12 2-9-15,-5-1-18 16,1-1-6-16,3-2-27 16,7-6-26-16,3-7-48 15,8-6-57-15,12-11-99 16,8-4-67-16,17-18 159 16</inkml:trace>
  <inkml:trace contextRef="#ctx0" brushRef="#br0" timeOffset="52684.97">18503 1691 1764 0,'4'12'107'0,"-1"9"23"0,0 7 0 16,-4 13-66-16,1 1-23 16,0 8-26-1,1 2-7-15,4 6-42 0,2 2-70 16,-3 1 62-16</inkml:trace>
  <inkml:trace contextRef="#ctx0" brushRef="#br0" timeOffset="52857.74">18498 2145 1072 0,'8'-30'171'15,"-1"3"153"-15,13 6-90 16,2 1-25-16,2 4-74 15,3 1-49-15,-4 0-62 16,0 2-23-16,8 0-109 16,2 1-86-16,12 3 100 15</inkml:trace>
  <inkml:trace contextRef="#ctx0" brushRef="#br0" timeOffset="53674.52">19048 2063 1459 0,'-13'-5'147'0,"-4"-2"74"16,-6-6-108-16,-5 3-4 15,-8 2-83-15,-2 4-21 16,-3 11-18-16,5 5-16 0,8 11-28 16,5 0-8-16,14-3-4 15,9-4 12-15,13-12 25 16,7-4 11-16,17-9 11 15,8-5 7-15,1-6 28 32,1-3 17-32,-11-4 35 0,-9 3 13 0,-9 6-8 15,-7 4-11-15,-9 10-29 16,-2 4-20-16,0 14-19 16,-2 4-3-16,0 9-14 15,2 0-2-15,4-4-6 16,7-3-1-16,12-10 8 15,6-7 2 1,17-12 7-16,9-3 4 0,10-11 11 16,-1-4 10-16,-10-2 10 0,-12-1 4 15,-22-1 0-15,-4 5-2 16,-14 7 0-16,-7 3-4 31,-7 12-11-31,-6 8-7 0,-7 18-10 0,-3 11-4 16,-5 17-4-16,0 9 1 15,3 9 1-15,7 4 1 16,7 4 5-16,0-3 0 0,-1-2 2 16,-1-2 2-16,-2-7 2 15,-4-4 2-15,-3-13 1 32,1-9 2-32,5-16 8 15,5-9 1-15,8-22 2 16,1-12-5-16,9-23-12 15,7-13-6-15,17-12-9 16,12 0-1-16,27 4-2 16,9 5 2-16,14 12 6 15,-5 5 3-15,0 5 4 16,1 3 3-16,4 2 1 16,-1 1-1-16,-19 5 5 15,-17 2 3-15,-32 7 19 16,-6 3 9-16,-19 5 4 15,-12 2 0-15,-12 10-18 0,-12 9-14 16,-11 19-12-16,1 9-8 16,5 13-7-16,15 1-1 15,27-2-1-15,14-4 0 16,29-4-6-16,14-6-20 16,11-8-74-16,3-6-58 15,2-9-168-15,1-4 182 16</inkml:trace>
  <inkml:trace contextRef="#ctx0" brushRef="#br0" timeOffset="76189.45">14197 3539 467 0,'9'-8'176'0,"-2"1"132"16,-2-2-51-1,-2 4 0-15,-4 2-97 16,0 4-36-16,0 8-55 0,-7 7-19 16,6 18-13-1,-1 6-9-15,1 17-15 0,7 8-3 0,-3 10-8 16,0 1 0 0,2-5-2-16,-1-8 0 0,5-14-35 31,-3-10-32-31,0-12-83 15,-4-6-77-15,-1-14 125 16</inkml:trace>
  <inkml:trace contextRef="#ctx0" brushRef="#br0" timeOffset="76472.53">14149 3700 1286 0,'-16'-52'116'0,"12"3"88"0,3 1-23 16,19 6-20-16,7 2-19 15,6 11-37-15,1 6-20 16,-6 15-31-16,-2 8-14 16,-3 14-21-16,-1 4-3 15,-9 7-8-15,-3 0-1 16,-11 1 2-16,-4 3 1 16,-8 0 1-16,1 0 1 15,-10-5-2-15,-2-4-1 0,-1-5-29 16,-8-3-27-16,8-5-73 15,3-1-62-15,10-3-201 16,10-1 216-16</inkml:trace>
  <inkml:trace contextRef="#ctx0" brushRef="#br0" timeOffset="76786.42">14483 3702 889 0,'7'7'145'0,"-7"0"144"15,-4 0-50-15,-8 0-40 16,0 2-57-16,-1 3-79 0,1 3-24 16,0 8-26-1,0 8-6-15,4 10-6 16,5 1-3-16,9-8-2 0,7-3 0 16,10-14 3-16,6-9 11 15,5-10 27-15,0-8 14 16,0-12 24-16,-4-2-1 15,-10-4-1-15,-5-2-2 16,-13 0-17-16,-3 1-7 16,-14 0-25-16,-6 1-10 15,-13 4-12-15,-4 2-6 0,3 8-37 16,2 2-25 0,12 6-65-16,8 2-56 0,11 3-189 15,6 2 216-15</inkml:trace>
  <inkml:trace contextRef="#ctx0" brushRef="#br0" timeOffset="77132.02">15308 3710 1376 0,'-11'-9'134'0,"-5"-1"64"0,-2-1 14 16,-4 1-58-16,-1-1-38 16,-1 6-37-16,1 4-14 15,-6 7-19-15,4 8-12 16,-1 10-18-16,0 9-5 16,0 13-10-16,4 9-1 15,4 8-3-15,7-2 0 16,14-6 0-16,7-7-1 0,14-12 1 15,4-1 0-15,9-9 2 16,-2-6-10-16,7-10-52 16,3-7-39-16,3-11-123 15,7-7-187-15,9-3 243 16</inkml:trace>
  <inkml:trace contextRef="#ctx0" brushRef="#br0" timeOffset="77478.56">15684 3876 1123 0,'-11'4'116'0,"4"0"58"15,-1-3 16-15,10-1-20 16,7 0-30-16,13 1-22 16,18 1-5-16,18-1-18 15,11 0-15-15,6-6-23 16,3-2-13-16,-1-4-25 16,10-1-4-16,0-3-7 15,-1-2-14-15,-20 0-95 16,-18-1-506-16,-22-3 396 15</inkml:trace>
  <inkml:trace contextRef="#ctx0" brushRef="#br0" timeOffset="85285.55">13938 8436 314 0,'0'4'111'15,"-3"1"77"-15,2-1-18 16,-1-3-12-16,0 1-21 0,-2-2-9 15,0-1-18 1,-4-1-5-16,1-1-13 0,0 2-3 16,1-3-13-1,2 1-9-15,0 0-7 16,-1-1-1-16,1 1-2 0,0 1-3 16,-2 0-12-16,1 1-10 0,-1 1-16 15,-1 0-5-15,-2 3-11 31,1 3-5-31,2 5-5 0,4 4 0 0,4 4 1 16,4 1 3-16,2-2 1 16,3-1-1-16,4-6 3 31,1-5 0-31,5-3 3 0,1-5 2 0,0-5 2 16,-3-2 1-16,-4-5 3 31,-3-1 9-31,-6-2 13 0,-4-1 9 15,-5-2 9-15,-5-3-8 16,-7 2-12-16,-2 0-9 16,-3 6-13-16,-4 7-5 15,5 9-5-15,0 8-5 0,3 9-3 0,5 4 1 32,5 2 2-32,5-1 0 15,8-6 3-15,3-3 2 16,5-8 1-16,4-4 3 15,2-5 2-15,3-3 2 16,-5-4 6-16,1-3 5 16,-9-3 7-16,-3-1 1 0,-8 0 7 15,-8 1 1-15,-11 1-1 16,-4 4-3-16,-6 5-15 16,0 6-9-16,5 12-10 15,1 5-4-15,10 8 1 16,1-2 1-16,12-4 0 15,8-2 2-15,4-11 2 16,5-2 2-16,7-7 5 16,1-4 3-16,4-5 12 15,-4-3 6-15,-8-2 16 16,-3-1 8-16,-11 1 3 0,-3 1-2 16,-10 2-16-1,-6 3-10-15,-4 9-17 16,-1 5-5-16,1 10-3 0,5 4-3 15,3-2 2 1,5-2-2-16,6-4 1 0,3-2 0 16,6-5 2-16,0-2 1 0,3-3-2 15,-1-3-21-15,0-1-68 16,-1-3-57-16,-1-5-250 16,5-4 232-16</inkml:trace>
  <inkml:trace contextRef="#ctx0" brushRef="#br0" timeOffset="85686.92">13875 8320 793 0,'-2'7'119'0,"2"2"120"16,-6-3-86-16,3-1 14 0,-2-3-10 15,0-2-7-15,5-5-22 16,-1-8-11 0,4-9-25-16,-1-8-17 0,7-11-15 15,1-4-2-15,5-10 2 16,2-2 0-16,5-11-3 15,-2-5-6 1,-4 0-17-16,-1-2-5 16,-6 12-13-16,-2 11-7 15,-5 16-5-15,-1 11-1 0,-2 14-3 16,-3 3-14-16,0 8-51 16,1 2-35-1,-1 5-90-15,1 1-60 0,2 4 140 16</inkml:trace>
  <inkml:trace contextRef="#ctx0" brushRef="#br0" timeOffset="86045.97">13857 7629 696 0,'-5'6'88'0,"-1"-1"108"15,2-2-33-15,3-2 36 16,0-2-4-16,6-4-15 16,2-1-25-16,2-5-49 15,4-1-20 1,1-6-36 0,1-3-13-16,7 0-13 15,0 0-2-15,2 5 2 16,0 3 0-16,-3 8-7 0,1 5-4 15,-1 13-6 1,0 4 0-16,1 12-3 0,-1 1-1 16,-2 5 1-16,-3 1-1 15,-5 0 1-15,-3-1 1 16,-7-7-43-16,0-3-41 16,-1-9-142-16,0-4-199 15,-2-12 239-15</inkml:trace>
  <inkml:trace contextRef="#ctx0" brushRef="#br0" timeOffset="87340.61">14128 6907 709 0,'0'-14'143'15,"0"2"147"-15,0 3-99 16,1 3-2-16,-2 4-47 15,0 2-26-15,-2 3-41 16,-1 2-8-16,0 8-13 16,0 5-10-16,-1 11-21 15,0 5-10-15,-7 11-9 0,1 3-1 16,-3 5-2 0,-1-2 1-16,3-5-2 15,1-7-2-15,5-13-6 0,3-4-9 16,1-11-19-16,2-9-6 15,1 0 2 1,1-11 9-16,1-12 21 16,-1-5 7-16,0-7 3 0,1-5 2 0,-2-5-2 31,2-3 1-31,2-6-1 0,0 0 0 16,5 2 2-16,-2 1 0 15,1 9 1-15,0 5 2 0,0 7 6 31,0 6 0-31,-2 9 5 0,-2 2 0 0,-1 5-6 32,-2 1-2-32,-1 2-8 0,3 1-2 0,-3 2-1 15,3 1 0 1,-1 0 1-16,0 1 1 0,1 1 1 0,-3 0 0 31,2 1 0-31,-2-1 0 16,-1-2 0-16,0 0 0 15,4 3 1-15,-4-4-1 0,2 2 2 16,-2-2 0-16,0 0-7 16,-5 3-4-16,0-2-4 15,2 1 0-15,2-2 6 16,0 0 1-16,0 0-4 16,0 0 1-16,0 0 0 15,1 0 3-15,0 0 6 16,-1 1 0-16,-3-1-1 15,4 0-1-15,0 1 1 16,0-1 1-16,0 0-1 16,-1 0 1-16,0 0 0 15,1 0 0-15,0-1-3 16,-2-4-5-16,-1 4-15 16,2 1-7-16,0 0-1 0,-1-1 6 15,-7-2 14-15,5 1 7 16,3 2 3-16,0-1 1 15,-6-4 0-15,4 2 0 16,2 3 1-16,1-1 0 16,-7-7 1-16,4 2 0 0,-1-3 1 15,2 1 0-15,2-4 9 16,2 2 4-16,7 0 13 16,2-1 8-16,5 4 6 15,3 3 1-15,-1 4-9 16,6 7-8-16,1 7-14 15,0 2-5-15,-4 5-4 16,-2 0-1-16,-2-1-1 16,-2 0 2-16,-8 0 5 15,-2 0 5-15,-11-3 3 0,-6 2 3 16,-8 0-5-16,-10-1-4 16,-15 0-24-1,-3-2-17-15,-5-6-42 16,9-2-24-16,12-7-37 15,10-1-39-15,15-4-199 16,7 0 222-16</inkml:trace>
  <inkml:trace contextRef="#ctx0" brushRef="#br0" timeOffset="87688.91">14355 7064 702 0,'0'3'153'16,"-3"-2"71"-16,-2 2 14 16,-3 0-21-16,-2 1-71 15,0 4-30-15,0 4-58 16,1 1-22-16,3 8-22 16,4 2-6-16,4 3-3 15,6-1-2-15,6-8-1 16,3-3 9-1,5-10 18-15,5-4 8 0,2-8 13 16,-3-3-5-16,-5-6-1 16,-4-3-1-16,-9 1 6 15,-7 0 1-15,-11 0-8 16,-8 2-10-16,-14-1-19 16,-1 4-10-16,-4 3-16 15,5 4-14-15,12 5-65 0,4-1-48 16,15 3-164-16,-3 1-115 15,15-1 228-15</inkml:trace>
  <inkml:trace contextRef="#ctx0" brushRef="#br0" timeOffset="88003.88">15010 6788 1284 0,'18'-20'89'0,"-6"2"78"0,-12 0-4 16,-13 6 9-16,-10 0-7 16,-13 5-30-16,-6 5-16 15,-5 8-36-15,3 7-22 16,2 12-41-16,1 8-14 16,11 14-10-16,5 4-3 0,15 9-2 15,10-5-1 1,16-2 1-16,9-7 2 15,15-9 1-15,7-5 2 0,17-12 2 16,4-3 0-16,2-10-38 16,3-2-35-16,-16-6-101 15,-3-4-82-15,-6-1 140 16</inkml:trace>
  <inkml:trace contextRef="#ctx0" brushRef="#br0" timeOffset="101621.42">18201 3780 664 0,'12'3'69'16,"-3"2"26"-16,1-1-25 15,-1-2 1-15,-1 0-8 0,-2-2 43 16,-2 1 22-16,-4 0 19 16,-2-1-8-16,-7 1-34 15,-1 1-20-15,-12 5-35 16,0 0-5-16,-7 5-13 16,-4 6-5-16,3 4-18 15,2 2-6-15,7-1-8 16,12-4-3-16,16-2-4 15,7 1 0-15,12-3 5 16,4 0 3-16,1 2 5 16,1-3 5-16,2 2 12 15,-2 1 6-15,-4-2 13 16,-5 2 13-16,-12-2 12 0,-7 2 0 16,-15 3-7-1,-9 1-14-15,-10 5-21 0,-7 2-7 16,-7-1-15-16,2-1-16 15,-6-8-45-15,7-7-22 16,15-9-66-16,6-11-25 16,24-13-109-16,14-8 150 0</inkml:trace>
  <inkml:trace contextRef="#ctx0" brushRef="#br0" timeOffset="101842.83">18576 3441 1625 0,'1'14'83'0,"-1"6"19"0,-2 12-7 15,-3 3 17-15,1 9-17 16,4 1-10-16,4 10-46 16,4 3-14-16,-1 9-13 0,0 4-3 15,0-5-27 1,-6-5-27-16,0-11-72 0,-1-9-40 15,-1-11-112 1,1-5 143-16</inkml:trace>
  <inkml:trace contextRef="#ctx0" brushRef="#br0" timeOffset="102013.25">18503 3839 1590 0,'15'-1'81'0,"-2"-3"40"0,9 1-13 0,6-4-2 15,4-3-12-15,9-5-32 16,7-1-22-16,6 0-30 16,11 1-11-16,-2 11-124 15,-3 4-130-15,-8 12 138 32</inkml:trace>
  <inkml:trace contextRef="#ctx0" brushRef="#br0" timeOffset="102807.13">19135 3958 1315 0,'0'-8'62'16,"0"-1"41"-16,-1-1-60 31,-7-3 28-31,-1-3 3 0,-4-4 9 0,-3-2-16 16,-3 2-32-16,2 2-10 0,-11 11-23 15,0 7-5 1,-7 14-8-16,-12 7-2 15,4 12 3 1,-1 0 1-16,17-1 4 0,15-2-2 0,13-11-3 31,12-1 0-31,16-7 3 0,9-3 3 0,5-7 8 32,0-3 4-32,-3-8 10 15,-6-5 6-15,1-8 6 16,-1-2 2-16,-2-6-6 15,3 1-4-15,-8 7-8 16,-3 2-4-16,-15 12-1 16,-4 7-3-16,-11 14-2 15,-3 8-1-15,-7 9-2 16,0 2 0-16,4-4-1 0,4-5 0 16,8-9 0-16,4-5-1 15,5-9 3-15,1-7 3 16,5-4 4-16,1-4 0 15,6-4-1-15,0 1 3 16,2 0 3-16,2 5-1 0,-3 6-1 16,0 7-7-16,-6 7-7 15,1 8-2-15,-2 7 3 16,3-3 1-16,1 5 0 16,2-7 1-16,1-5 1 15,-3 2-1-15,0-9 2 16,-4-3 0-16,-2-2 1 15,-1-2 1-15,-3-4 1 16,-3 1 1-16,0-3-1 16,2-3-2-16,4-3-3 15,3-5-1-15,9-7 0 16,7-4-1-16,13-9 1 16,2-2 0-16,-3-3 1 0,-5-1 2 15,-16-6 19-15,-3 3 10 16,-9-5 15-16,-9 6 4 15,-2 14 3-15,-1 5-2 16,-4 23-10 0,-5 8-7-16,-4 21-26 0,2 13-10 15,2 12-9-15,5 7 3 0,10 5 11 16,-1 3-38-16,9-2-50 16,5-2-41-16,-2-8-137 15,0-11-60-15,-2-8 175 16</inkml:trace>
  <inkml:trace contextRef="#ctx0" brushRef="#br0" timeOffset="102948.11">19805 3729 1496 0,'6'-19'61'16,"2"3"9"-16,20 7 4 15,0 3 3-15,12 2-4 0,3-1-1 16,13-1-38-1,9-1-48-15,17 0 14 0</inkml:trace>
  <inkml:trace contextRef="#ctx0" brushRef="#br0" timeOffset="103311.4">20877 3891 1082 0,'-17'29'90'0,"0"2"155"0,5 1-244 16,3-3-1-16,9-6 0 15,9-6 3-15,14-10 16 16,8-6 11-16,13-8 14 15,11-5 3-15,3-1 1 16,0-2 10-16,-17 1 38 16,-14 0 22-16,-22-2 25 15,-13-1-18 1,-20 3-51-16,-11 3-29 16,-13 4-43-16,-3 2-12 0,7 3-69 15,7-2-59-15,20-2-350 16,9 1 292-16</inkml:trace>
  <inkml:trace contextRef="#ctx0" brushRef="#br0" timeOffset="103532.92">21527 3544 1632 0,'25'-20'80'0,"-12"6"39"15,-10 8 13-15,-15 7-43 31,-9 6 2-31,-5 8-42 0,-5 2-19 0,1 15-21 32,5 5-7-32,5 14-6 0,3 7-1 15,9 6-24-15,1 1-19 0,6-4-39 16,1-2-117-16,2-12-180 16,-1-6 220-16</inkml:trace>
  <inkml:trace contextRef="#ctx0" brushRef="#br0" timeOffset="103693.21">21287 3815 1179 0,'18'-24'118'0,"8"4"78"16,6 3-97-16,17 7-31 16,10-1-35-16,6 1-14 15,1-2-5-15,-2-1-4 16,2 0-69-16,19 0 45 15</inkml:trace>
  <inkml:trace contextRef="#ctx0" brushRef="#br0" timeOffset="104155.27">22846 3685 1069 0,'7'-7'197'0,"-1"2"218"16,-2 5-275-16,-4 3 1 0,-5 10-49 16,-6 5 5-16,-10 11-24 15,-3 6-25-15,-6 6-25 16,-4 2-10-1,2-1-10-15,0-2-7 0,8-8-23 16,4-7-15-16,9-10-20 16,3-8 3-16,4-9 9 15,3-8 11-15,3-13 18 16,3-11 4-16,9-17 15 16,3-8 2-16,6-11 9 15,5 0 2-15,4 15 22 16,-2 12 14-16,-1 25 6 0,-4 10-2 15,-3 15-24-15,-1 6-12 16,-3 12-12-16,1 3 0 16,0 8 3-16,2 2-2 15,-3 2 0 1,0 0-19-16,-4-5-94 16,-1-2-118-16,-1-4 120 15</inkml:trace>
  <inkml:trace contextRef="#ctx0" brushRef="#br0" timeOffset="104328.13">22718 3761 1756 0,'29'16'42'0,"6"-4"-40"15,8-2 27 1,6-10-1-16,-4-6-1 0,5-11-31 15,-1-4-75-15,7-2 48 0</inkml:trace>
  <inkml:trace contextRef="#ctx0" brushRef="#br0" timeOffset="104692.56">23451 3635 1312 0,'3'7'150'15,"-2"1"59"-15,-1 2-30 16,-4 3-50-16,-2 3-54 16,-2 3-10-16,-1 6-36 15,0 5-7-15,-6 6-11 16,1 3-5-16,1-1-3 15,-2-1 0-15,6-5 0 16,1-3-1-16,6-5 0 16,-2-3 1-16,9-7 2 15,4 2 0-15,6-5 1 0,6 2-3 16,8-3 0-16,1-1-1 16,10-3-19-16,5-4-33 15,7-2-117-15,2-5-123 16,-2 1 154-16</inkml:trace>
  <inkml:trace contextRef="#ctx0" brushRef="#br0" timeOffset="105106.67">23916 3673 1321 0,'0'1'129'15,"-2"1"58"-15,-1 5-26 16,-1 0-40-16,0 4-23 16,-3 1-6-16,0 7-47 15,0 4-11-15,-2 9-22 16,0 4-5-16,0 7-6 16,0 0-1-16,1 0 0 15,2 0 0-15,3-7-3 0,3-4-2 16,2-8-4-1,5-5-2-15,8-8 0 0,9-2 2 16,10-6 5-16,2-3 3 16,10-2 4-16,3-2 1 15,-7-4 5-15,-2-1 3 16,-14-6 21-16,-9-2 11 0,-4-7 18 16,-6-4 8-16,-3-6 0 15,-4-6-8-15,-1-6-20 16,-4-5-15-16,0 2-27 15,1 0-8-15,3 11-43 16,5 7-34-16,4 9-111 16,4 6 106-16</inkml:trace>
  <inkml:trace contextRef="#ctx0" brushRef="#br0" timeOffset="109189.32">9373 14397 1163 0,'4'1'104'15,"-2"1"108"-15,0 4-168 0,-1 5-4 16,-4 13-28-16,1 5-6 16,-3 12-6-16,1 6-1 15,-3 3-45-15,0 3-90 16,4-4 83-16</inkml:trace>
  <inkml:trace contextRef="#ctx0" brushRef="#br0" timeOffset="109597.21">9595 14403 1411 0,'7'10'83'0,"0"12"23"16,0 5-33-16,-4 12-47 16,1 8-13-16,-2-1-11 15,0 0-2 1,2-7-12-16,0-9-9 0,1-9-3 16,0-7 0-16,-1-8 12 15,-3-5 8-15,1-7 4 16,-4-6 0-1,-6-13-1-15,0-3 9 0,-3-12 40 16,-5-6 26-16,2-4 40 16,3-4 1-1,6 7-29-15,5 3-24 16,13 10-35-16,1 3-11 16,8 11-10-16,8 2-3 0,3 4-2 15,9 2-1-15,6 0 1 16,-6 0 1-16,-5 1 0 15,-7 3-13-15,-15 2-116 16,-3 2-133-16,-5 5 140 16</inkml:trace>
  <inkml:trace contextRef="#ctx0" brushRef="#br0" timeOffset="109783.49">9583 14505 1715 0,'6'12'54'0,"3"-2"-20"16,5-7-13-16,10-8-15 15,7-6-4-15,15-11 0 16,8-4-27-16,11-7-222 16,5 0 173-16</inkml:trace>
  <inkml:trace contextRef="#ctx0" brushRef="#br0" timeOffset="110278.3">10625 14301 1498 0,'9'-1'153'0,"-1"2"113"15,2 7-164 1,-2 9-16-16,-2 17-60 0,-4 6-10 16,-6 11-13-16,-1 4-16 15,-3 2-70-15,0-1-68 16,2-1 77-16</inkml:trace>
  <inkml:trace contextRef="#ctx0" brushRef="#br0" timeOffset="110660.31">10864 14417 1209 0,'8'22'111'16,"1"4"74"-16,-5 10-112 15,0 6-18-15,-1 5-40 16,-3 1-5-16,2-6-6 15,-1-7-2-15,1-13-2 16,0-8 0-16,0-14-5 0,2-5-1 16,-3-14-2-16,-1-7 0 31,-1-8 13-31,-3-9 18 0,-2-12 37 16,0-4 19-1,2-4 31-15,0 0 2 0,6 11-14 16,4 6-14-16,5 15-39 0,6 9-17 15,3 12-24 1,2 7-4-16,8 4-3 16,5 3 0-16,4 5 1 15,5-2 2-15,0-4-43 0,-8 0-32 16,-5-5-105 0,-6 1-125-16,-5 4 175 15</inkml:trace>
  <inkml:trace contextRef="#ctx0" brushRef="#br0" timeOffset="110846.07">10914 14439 1521 0,'9'7'78'0,"6"0"52"0,9-3-71 15,11-3-6-15,6 0-12 16,8-2-18-16,0-1-28 15,0-4-140-15,-5 1 102 16</inkml:trace>
  <inkml:trace contextRef="#ctx0" brushRef="#br0" timeOffset="111181.73">12175 14336 1543 0,'0'16'110'15,"1"9"45"-15,2 6-41 0,-1 11-69 16,4 3-21 0,-2 0-21-16,3 0-18 15,0-4-117-15,0-4-133 0,-4-3 142 16</inkml:trace>
  <inkml:trace contextRef="#ctx0" brushRef="#br0" timeOffset="111451.16">12096 14370 1673 0,'18'-17'121'0,"1"5"66"16,6 5-32-16,-1 10-57 15,4 3-11-15,3 6-25 16,3 2-10-16,5 2-21 0,-1 4-8 16,-3 1-8-1,-5 4-3-15,-15 5-2 16,-4 5 1-16,-18 6-7 0,-3 1-10 16,-15 0-47-16,-7-3-40 15,-1-4-80 1,0-5-40-16,3-11-97 15,5-7-96-15,13-12 236 0</inkml:trace>
  <inkml:trace contextRef="#ctx0" brushRef="#br0" timeOffset="111770.63">12565 14448 1152 0,'31'18'103'0,"-3"6"57"16,-1 4-76-16,-9 9-51 15,-3 3-23-15,-9 2-45 16,-5-5-18-16,-2-10-1 16,-5-5 1-16,0-15 47 15,0-3 21 1,0-13 33-16,-1-8 20 0,-1-13 59 0,1-6 16 16,-2-9 19-1,1-1-1-15,5-1-32 0,-1 2-14 31,9 8-43-31,4 5-17 0,6 10-32 16,6 5-8-16,7 5-11 16,2 1-3-16,7 4-1 15,5-1-2-15,-3 1-42 16,2-2-44-16,-9 1-116 16,-7 1-113-16,-4 2 172 15</inkml:trace>
  <inkml:trace contextRef="#ctx0" brushRef="#br0" timeOffset="111975.06">12714 14533 1452 0,'28'1'106'0,"5"0"57"0,5-2-86 15,-5-1-41-15,3-1-23 16,-5-3-26-16,-1 0-39 15,-8-1-116-15,-4 2-129 16,-7 2 155-16</inkml:trace>
  <inkml:trace contextRef="#ctx0" brushRef="#br0" timeOffset="112137.99">12693 14808 1745 0,'24'4'77'0,"5"0"13"16,5-1-47-16,6-2-26 16,1-1-10-16,1-6-36 15,0-5-53-15,-6-6-398 16,1-3 315-16</inkml:trace>
  <inkml:trace contextRef="#ctx0" brushRef="#br0" timeOffset="112496.41">13979 14487 1422 0,'-5'4'115'16,"3"9"68"-16,2 7-64 0,2 16-63 15,3 6-22-15,-3 8-24 16,2-1-44-16,-1 0-208 16,-3-6 166-16</inkml:trace>
  <inkml:trace contextRef="#ctx0" brushRef="#br0" timeOffset="112751.25">13816 14510 1318 0,'3'-23'171'0,"3"5"135"16,5 5-94-16,7 11-65 15,5 4-22-15,14 7-20 0,0 1-15 16,9 2-37-16,6 2-17 16,-4 2-17-1,-1 4-3-15,-17 3-2 0,-10 5 0 16,-17 8-2-1,-13 0-14-15,-21 2-45 0,-10 0-31 0,-9-1-79 32,4-1-43-32,4-6-289 15,12-7 293-15</inkml:trace>
  <inkml:trace contextRef="#ctx0" brushRef="#br0" timeOffset="113070.16">14287 14437 1226 0,'30'16'163'0,"-3"8"113"15,-2 7-103-15,-10 9-107 16,-3 4-39-16,-11-2-33 0,-4-3-20 16,-3-12-38-1,1-6-9-15,-1-12-3 0,3-9 15 16,0-11 46-16,0-9 23 15,3-11 49-15,0-4 18 16,0-9 25-16,1 1 12 16,4 1 11-16,3 4 6 0,4 10-14 15,3 2-20-15,1 8-41 16,2 3-21-16,8 4-24 16,3 0-6-16,6 3-4 15,3-1-8-15,-3 1-64 16,-3 0-48-16,-7 0-122 15,-5 0-110-15,-5 1 198 16</inkml:trace>
  <inkml:trace contextRef="#ctx0" brushRef="#br0" timeOffset="113263.13">14434 14616 1571 0,'16'6'72'0,"7"-3"26"0,6-3-56 16,3-9-21-16,-1-1-7 16,-5-6-52-16,-3-2-52 15,-5 2-235-15,-3-2 192 16</inkml:trace>
  <inkml:trace contextRef="#ctx0" brushRef="#br0" timeOffset="113400.29">14432 14776 1899 0,'19'1'87'0,"6"-1"19"15,7-2-60-15,4-2-34 16,5-5-9-16,-5-1-48 16,-3-4-76-16,6-6 72 15</inkml:trace>
  <inkml:trace contextRef="#ctx0" brushRef="#br0" timeOffset="114068.89">15547 14399 1113 0,'6'11'152'0,"1"7"121"15,4 4-90-15,1 10-92 16,-3 6-33-16,-5 8-35 16,2-1-11-1,-5 3-21-15,-3-3-34 0,0-2-137 0,-6-2 112 16</inkml:trace>
  <inkml:trace contextRef="#ctx0" brushRef="#br0" timeOffset="114425.9">15509 14521 1535 0,'8'-40'150'15,"1"3"101"-15,7 3-88 0,5 11-68 16,-1 5-24-16,8 10-20 31,7 4-12-31,3 5-20 0,6 2-6 0,3 4-5 16,0 1-1-16,-9 3-2 15,-9 4 0-15,-18 4-10 32,-8 3-14-32,-27 0-32 0,-5-1-16 15,-15-4-4 1,-2-4 15-16,8-7 41 15,-2-5 22-15,12-5 33 0,4-3 10 16,9-1 7-16,9 2-5 16,6 4-21-16,6 4-12 15,11 8-17-15,3 3-3 16,12 11-2-16,6 1 0 16,4 8 5-16,-1 1-27 15,3 3-98-15,-6 1-128 0,-7 0 126 16</inkml:trace>
  <inkml:trace contextRef="#ctx0" brushRef="#br0" timeOffset="114741.96">16103 14379 1090 0,'3'3'120'0,"0"3"102"0,-1 1-43 16,-2 5-32-16,0 3-16 0,1 8-26 15,1 3-7 1,2 7-25-16,-2 3-13 15,0 5-24-15,-2-2-16 0,-2-3-24 16,1-1-26-16,-3-12-88 16,2-2-109-16,2-3 121 15</inkml:trace>
  <inkml:trace contextRef="#ctx0" brushRef="#br0" timeOffset="115121.05">16118 14324 1371 0,'17'-2'169'15,"3"2"137"-15,8 4-159 16,5 2-36-16,2 3-50 0,5 1-13 16,-5-2-23-16,-9 1-5 15,-4 0-11-15,-4 0-3 16,-10-1-1-16,-1 2 0 15,-7 1-18-15,-9 2-17 0,-7 3-39 16,-3-2-16-16,-16-3 14 16,-1-2 16-1,-3-7 53-15,5 0 26 0,10-4 27 16,6-1 14-16,12 3-3 16,4 0-11-16,10 10-23 15,6 4-15-15,10 6-13 16,5 8 0-16,8 0-1 15,1-1-3-15,-4-1-19 16,-7-6-32-16,-2-3-139 16,0-2-97-16,0 0 147 15</inkml:trace>
  <inkml:trace contextRef="#ctx0" brushRef="#br0" timeOffset="116298.85">17236 14455 526 0,'-4'-1'88'0,"0"1"80"0,0 3-20 0,-1 2-23 15,0 4 3-15,-1 4 21 16,-4 3 8-16,2 6-1 16,-2 3-12-16,5 10-46 15,1 0-26-15,-6 6-42 31,-4 2-16-31,-8 0-22 0,1-2-6 0,5-5-2 16,2-8-1-16,7-14-1 16,6-12-8-16,-2-2-6 15,6-13 0-15,5-15 8 16,1-7 12-16,6-9 10 16,2-7 7-16,5-4 25 15,5 0 12-15,-2 3 30 16,-3 5 7-16,-1 15-1 15,-2 7-6-15,0 17-19 16,-2 8-8-16,-2 20-16 0,0 10-4 16,-7 12-10-16,5 8-5 15,-7-1-6-15,2 1-6 16,-1-9-63 0,-5-6-47-1,-2-10-156-15,-2-6-186 16,-1-6 260-16</inkml:trace>
  <inkml:trace contextRef="#ctx0" brushRef="#br0" timeOffset="116458.56">17186 14634 1421 0,'10'-1'191'0,"10"-2"174"15,4 0-186-15,8 2-108 16,-1-2-33-16,1 3-27 15,-3 0-12-15,1-3-126 16,1-1-144-16,-3-12 151 16</inkml:trace>
  <inkml:trace contextRef="#ctx0" brushRef="#br0" timeOffset="116801.86">17722 14326 821 0,'0'17'244'0,"-4"1"231"16,4 4-194-16,0 1-45 0,-6 4-97 15,2-2-35 1,0 4-61-16,-5 2-20 0,5 8-21 15,4 5-2-15,-1 6-5 16,-2 1-8-16,3 2-9 16,-7-5 2-16,8-6 0 15,5-6 7-15,5-13 10 16,11-4 4-16,3-13 4 16,4-4 2-16,9-7-1 15,3-6 2-15,6-9-68 16,4-3-112-16,6-5 107 15</inkml:trace>
  <inkml:trace contextRef="#ctx0" brushRef="#br0" timeOffset="117259.83">18783 14534 933 0,'6'-1'211'0,"-2"0"263"16,2 1-192-16,1 7-66 0,-4 5-24 15,1 8-58 1,-3 8-25-16,-1 6-61 0,0 4-22 16,0 4-30-16,-1 0-34 15,-1-4-96-15,-2-5-69 16,0-9 98-16</inkml:trace>
  <inkml:trace contextRef="#ctx0" brushRef="#br0" timeOffset="117524.59">18659 14500 1653 0,'11'-8'154'0,"6"1"104"16,6 3-84-16,12 6-56 16,9 5-19-16,12 8-14 15,4 3-12-15,-3 4-25 16,-8 1-14-16,-21 4-15 15,-9 1-4-15,-14-1-1 16,-4 4-5-16,-12 1-33 16,-7 4-18-16,-9 4-38 15,-11-3-20-15,-16-4-17 16,2-6-20-16,1-16-56 16,7-9-39-16,18-17 126 15</inkml:trace>
  <inkml:trace contextRef="#ctx0" brushRef="#br0" timeOffset="118074.53">19276 14553 1127 0,'-2'-1'128'0,"-2"2"127"15,-1 2-73-15,-2 11-29 16,-2 5-18-16,-1 10-44 16,-1 7-20-16,1 6-39 15,0 5-15-15,2 1-28 16,0 1-20-16,4-10-29 16,4-6-8-16,0-14 2 15,4-8 7-15,1-12 24 16,0-9 7-16,3-17 22 15,1-8 18-15,6-11 40 16,0-7 20-16,5 1 23 16,-2 2-3-16,-1 11-24 15,-4 8-17-15,-7 20-22 16,4 9-9-16,-9 9-15 0,5 9-7 16,-5 3-10-16,8 0 0 15,8-3 7-15,0-6 3 16,8-9 5-16,-3-5 4 15,2-10 12-15,1-5 4 16,1-2 4-16,2-4 1 16,0 5 10-16,1 4 5 15,-4 9 8-15,-2 8-2 0,-7 16-19 16,-3 10-10-16,-9 17-21 16,-4 6-13-16,-4 8-35 15,-4-1-32-15,0-9-89 16,4-7-104-16,5-15 154 15</inkml:trace>
  <inkml:trace contextRef="#ctx0" brushRef="#br0" timeOffset="118453.39">20367 14617 1444 0,'20'24'125'0,"1"2"80"0,-2 3-85 0,-2 3-66 0,-1 2-22 16,-6-2-24-16,-4-1-37 15,-6-7-102-15,-4-5-85 16,-3-7 105-16</inkml:trace>
  <inkml:trace contextRef="#ctx0" brushRef="#br0" timeOffset="118694.71">20366 14508 1596 0,'2'-3'178'16,"6"1"143"-16,3 6-184 15,7 7-41-15,9 5-52 16,2 4-5-16,9 0-8 16,3 3 2-16,3 5 7 15,-4-5-3-15,-9 7-10 16,-12-4 0-16,-17 1-39 16,-4 1-22-16,-20 1-52 15,-7 2-36-15,-10-1-71 0,-5-1-50 16,5-10-135-16,4-3 195 15</inkml:trace>
  <inkml:trace contextRef="#ctx0" brushRef="#br0" timeOffset="119173.34">20848 14543 1317 0,'12'18'199'15,"-3"5"249"-15,-5 7-350 16,-2 4-34-16,-6 7-59 16,-6 1-9-16,-2-2-10 15,-1-2-3-15,0-7 9 16,2-6 0-16,5-12-4 16,2-5-4-16,4-11 3 15,0-6 8-15,5-11 19 0,7-6 11 16,-2-12 18-1,4 0 12-15,-4-6 12 0,-1 2 2 16,2 7-14-16,1 1-18 16,-1 14-21-16,0 8-8 15,-1 13-21-15,-1 10-9 16,0 9-20-16,4 6 0 16,4 2 14-16,5-4 7 0,10-10 25 31,0-5 20-31,0-9 27 15,0-4 15-15,-10-11 22 16,-2-6-6-16,1-4-10 0,-10-4-10 0,-2 11-19 16,0 4-10-16,-7 8-14 15,3 11-13-15,-4 13-43 16,3 10-25-16,-2 16-74 16,-4-1-34-16,5 4-57 15,3-4 107-15</inkml:trace>
  <inkml:trace contextRef="#ctx0" brushRef="#br0" timeOffset="119755.1">21989 14523 1261 0,'2'19'93'0,"-1"3"68"16,0 4-106-16,-5 9-44 15,-3 6-23-15,-5 1-29 16,3 3-19-16,-6-7-65 15,4-5-31-15,3-12-6 16,2-8-1 0,6-13 48-16,0-4 50 0,0-14 82 0,-3-5 57 15,0-12 121-15,-3-3 43 16,3-7 46-16,3-6-2 31,3-3-68-31,9 1-46 16,7 9-76-16,4 12-21 0,5 15-10 15,-6 8 2 1,1 10-23-16,-2 6-10 0,-4 5-19 16,4 3-4-1,-6 1-12-15,-6 1-3 0,-8 2-6 16,-2 0-4-16,-11 0 3 16,-2-3 1-16,-9-1 7 15,-5-2 0-15,-2-7 7 16,2 4 5-16,5-8 5 15,9-1 5-15,14 0-4 16,7 13-2-16,18 7-8 16,0 8-4-16,7 7-8 15,0-4-12-15,-4 4-59 16,6-5 132-16,3-7-61 0</inkml:trace>
  <inkml:trace contextRef="#ctx0" brushRef="#br0" timeOffset="120171.02">22472 14434 2165 0,'-7'10'144'0,"-3"6"69"16,5 10-119-16,-7 12-98 15,6 7-16-15,1 1-9 0,1 0 3 16,9-12 5-1,7-9 4-15,5-11 12 16,3-9 5-16,1-6 8 0,-6-4 5 16,1-8 2-16,2-2 2 15,3-5 8-15,-1 3 0 16,-4 1-1-16,0 5-2 16,-4 11-10-16,2 4-5 15,3 9-34-15,-1 2-16 0,6 0-27 16,1-2-12-16,15-7 17 15,8-4 13 1,0-5 58-16,-1-11 43 0,-3-2 52 16,-8-10 24-16,5-11 13 15,-4-1-13-15,-10-17-17 16,-6-2-20-16,-15-16-51 16,-8-3-41-16,-17-10-360 15,-8-3 252-15</inkml:trace>
  <inkml:trace contextRef="#ctx0" brushRef="#br0" timeOffset="123692.25">21375 14198 841 0,'-4'-5'60'0,"-2"0"27"0,-1 2-33 16,-1 3-32-1,-1 1 3-15,1 4 22 0,0 1 18 16,0 4 46-16,1-3 15 16,3 2 6-16,2-2-11 0,2-3-46 15,0 4-16-15,5-8-4 16,1 1 9-16,3-5 27 15,0-3-5 1,-1-2-4-16,0-1-14 0,-2 0-16 16,-2 1 3-16,-4 4-9 15,-5 1-4-15,-4 7-17 16,-6 3-8-16,-1 7-16 16,1 5-5-16,4 2-6 31,4 0-1-31,8 1-2 15,5-4 0-15,8-4 4 16,5-3 2-16,3-9 6 16,1-1 2-16,-5-6 8 15,0-3 3-15,-9-4 9 0,0-1 4 16,-9-2 2-16,-1-1 1 16,-11 3 0-16,-1 3-2 15,-7 4-7-15,-1 4-4 16,-2 7-15-16,0 7-11 15,8 8-17-15,4 2-5 16,11-1 1-16,4-2 6 0,12-6 16 16,4-3 6-16,7-8 6 15,0-2 8-15,-2-9 9 16,-1-4 2-16,-9 0 9 16,-6-4 1-16,-12 2-1 15,-6 1 0-15,-8 2-10 16,-5 5-7-16,-1 6-11 15,2 3-4-15,2 4-14 16,2 1-9-16,7 5-11 16,3-1-1-16,6 1-15 15,2-3-8-15,4-3-18 16,2-3-10-16,2-4-1 16,0-2 8-16,1-5 27 15,1-3 14-15,0-5 28 16,-1-1 10-16,-1 0 8 15,-2-1 12-15,-3 0 27 0,0-2 17 16,-1-5 30-16,4-3 2 16,7-10-7-16,2-6-10 15,9-5-29-15,1-2-12 16,2-1-21-16,-1 4-8 0,-8 7-7 16,-1 8 0-1,-8 12-39-15,-3 7-34 0,-3 10-108 16,-4 3-92-1,2 6 147-15</inkml:trace>
  <inkml:trace contextRef="#ctx0" brushRef="#br0" timeOffset="124075.95">21365 13710 1178 0,'-3'3'122'0,"2"-3"114"16,1-4-100-16,3-5-17 0,5-1-5 16,4-3-2-16,3-1-10 15,12-2-22-15,5-1-14 16,8-1-22-16,4 0-15 15,-7 1-23-15,1 1-4 16,-8 6 0-16,-2 3-1 16,-4 7 3-16,-6 4 1 15,-6 10 6-15,-4 7 2 16,-8 10 3-16,-5 6 0 0,-10 4-8 16,-3-1-12-16,1-4-51 15,1-6-33-15,8-10-85 16,5-6-54-16,5-12 126 15</inkml:trace>
  <inkml:trace contextRef="#ctx0" brushRef="#br0" timeOffset="124304.65">22003 13150 1395 0,'4'11'257'15,"1"6"315"-15,-2 18-382 0,2 5-39 16,-5 13-69-16,-1 2-17 16,-2 1-38-16,6 2-10 15,-3-4-13 1,1-2-3-16,3-9-48 0,-1-7-38 16,-1-12-118-16,2-6-92 15,0-12 161-15</inkml:trace>
  <inkml:trace contextRef="#ctx0" brushRef="#br0" timeOffset="124539.87">21988 13329 1384 0,'-2'-56'224'0,"5"3"226"16,4 4-198 0,3 12-87-16,4 10-33 0,-2 8-22 15,3 5-9-15,3 9-25 16,-2 4-15-16,8 8-26 15,-2 4-10-15,-5 7-17 16,1 4-4-16,-10 5-8 16,-5 5-8-16,-9 6-15 15,-9 1-12-15,-6-1-24 16,0-5-18-16,0-8-65 16,1-7-51-16,7-8-192 15,9-4 214-15</inkml:trace>
  <inkml:trace contextRef="#ctx0" brushRef="#br0" timeOffset="124822.63">22258 13414 1727 0,'0'20'147'16,"-5"3"77"-16,2 4-57 15,-2 0-102-15,2-1-26 0,7-5-28 16,7-3-4-1,11-9-4-15,7-4 18 0,6-8 29 16,4-4 11-16,-6-9 13 16,-6 0-10-16,-10-5-6 15,-4 0-6-15,-13 0 1 16,-6 1-4-16,-13 2-19 16,-5 3-14-16,-9 7-49 15,-6 2-31-15,5 6-67 16,5 1-47-16,16 1 97 15</inkml:trace>
  <inkml:trace contextRef="#ctx0" brushRef="#br0" timeOffset="125042.8">22753 13054 2142 0,'1'-3'183'16,"-2"3"120"-16,-7 5-116 15,-3 14-86-15,-3 11-28 16,0 18-27-16,2 8-4 16,4 4-16-16,1-1-9 15,6-7-13-15,3-2-4 0,5-1-62 16,2-2-19-16,1-4-120 16,-1-2-114-16,2-14 189 15</inkml:trace>
  <inkml:trace contextRef="#ctx0" brushRef="#br0" timeOffset="125310.01">22620 13130 2120 0,'-1'-28'163'0,"1"1"74"15,1 4-28-15,8 5-87 16,7 3-23-1,12 7-23-15,9 5-3 0,10 7-11 16,2 5-12-16,0 8-24 0,-8 5-11 16,-13 8-11-16,-11 4-7 15,-15 5-8-15,-5 1-4 16,-16 1-12-16,-7-3-2 16,-24-6-22-16,-7-6-18 15,-13-13-53-15,-2-5-79 16,13-18 117-16</inkml:trace>
  <inkml:trace contextRef="#ctx0" brushRef="#br0" timeOffset="131928.68">10686 15629 513 0,'3'-5'107'15,"0"0"84"-15,-3 1-10 16,0 1 0-16,3 3 9 15,-3 0-1-15,-1 4-22 16,0 3-13-16,-6 5-48 16,6 4-25-16,-2 8-39 15,-2 2-17-15,4 9-19 16,0 4-3-16,1 8-3 0,2 4 2 16,0 1-67-1,2 2-70-15,-2-10-291 0,6-5 242 16</inkml:trace>
  <inkml:trace contextRef="#ctx0" brushRef="#br0" timeOffset="132368.53">10949 15713 1192 0,'1'15'130'15,"-2"5"93"-15,-1 4-81 0,-4 2-56 16,0 3-37-16,1 4-32 16,1 1-9-16,4 3-8 15,0-1-4-15,4-6-20 16,1-2-13-16,2-7-21 16,0-2-5-16,-1-9 9 15,-1-6 13-15,-1-9 24 16,-2-7 21-16,-2-13 39 15,0-6 15-15,-2-16 24 16,-2-6 3-16,-2-7 3 16,-2-1 1-16,3 2-11 0,2 5-11 15,3 9-18-15,8 10-6 16,0 13-8-16,3 7-3 16,5 8-11-16,7 3-4 15,3 0-9-15,8 3-1 16,5 3-1-16,-4 1-2 15,-2 3 0-15,-5 0 1 16,-9-1-47-16,-2-2-52 0,-3 0-143 16,-4-3-184-16,-1-1 234 15</inkml:trace>
  <inkml:trace contextRef="#ctx0" brushRef="#br0" timeOffset="132573.32">10940 15802 1368 0,'9'7'135'0,"1"0"93"16,8-1-59 0,9-3-70-16,3-2-35 0,14-1-40 15,1-4-15-15,2-2-57 0,1 0-75 16,-1-6 72-1</inkml:trace>
  <inkml:trace contextRef="#ctx0" brushRef="#br0" timeOffset="133304.54">12435 15540 722 0,'5'-1'178'15,"-1"-4"144"-15,-4 5-83 16,3 3-10-16,-3 5-47 0,-2 7-24 16,2 13-51-16,0 4-32 15,0 14-49-15,3 7-14 16,-3 4-14-16,-5-1-38 16,5 1-125-16,0-5-109 15,8 0 133-15</inkml:trace>
  <inkml:trace contextRef="#ctx0" brushRef="#br0" timeOffset="133705.31">12682 15643 1218 0,'7'8'149'0,"1"8"129"16,1 7-117-16,-1 13-79 15,-1 6-34 1,-6 6-37-16,-1 2-7 0,0-3-24 16,-1-2-15-16,2-11-29 15,0-7-10-15,3-16 8 16,2-9 12 0,-1-12 27-1,-1-7 13-15,0-8 21 0,-3-9 16 16,-5-10 40-16,-1-6 23 15,-2-7 37-15,0-1 8 16,7 7-16-16,0 2-15 16,8 18-38-16,4 6-21 15,11 9-25-15,10 7-9 16,6 2-7-16,4 5-1 0,0 1 1 16,-5-2 0-16,3-1 0 15,-1-1 0-15,0-2-40 16,-4 0-41-16,-7 2-163 15,-10-1-302-15,-17 6 323 16</inkml:trace>
  <inkml:trace contextRef="#ctx0" brushRef="#br0" timeOffset="133893.37">12751 15791 1794 0,'9'8'81'0,"8"-2"12"16,5-3-18-16,15-1-36 16,3-4-9-16,3-6-19 15,-1-4-5-15,-4-8-70 0,-1-3-78 16,12-1 81-16</inkml:trace>
  <inkml:trace contextRef="#ctx0" brushRef="#br0" timeOffset="134349.47">13981 15686 1264 0,'3'3'160'0,"2"7"153"0,2 3-53 16,0 12-69-16,2 5-32 15,-5 4-73-15,1 5-31 16,-3 5-42-16,-1 0-8 0,1 5-50 15,-1-1-50-15,2-4-144 16,0-6-131-16,1-11 198 16</inkml:trace>
  <inkml:trace contextRef="#ctx0" brushRef="#br0" timeOffset="134616.39">13974 15695 1054 0,'2'-25'236'15,"2"2"253"-15,6 11-269 16,5 7-45-16,18 8-55 16,3 6-17-16,13 6-20 15,-2 5-12-15,-3 4-30 16,-6 1-8-16,-10 4-15 0,-3 1-3 16,-11 3 2-1,-6 2 1-15,-10 0-1 0,-6-1-1 16,-8 2-34-16,-5 0-24 15,-5-2-53-15,-2 2-30 16,-9-14-68-16,1-6-39 16,0-16-272-16,6-7 291 15</inkml:trace>
  <inkml:trace contextRef="#ctx0" brushRef="#br0" timeOffset="134962.06">14418 15736 1289 0,'39'14'168'0,"-4"9"122"16,-1 7-73 0,-13 10-125-16,-8 1-36 15,-10 1-44-15,-3-1-18 0,0-13-46 16,0 0-25-16,0-13-28 16,0-14 9-16,1-8 43 15,-1-12 25-15,-4-14 52 16,0-4 21-16,-4-8 38 15,-1-3 18-15,9 0 8 16,0 4-2-16,4 13-7 16,8 6-10-16,4 11-25 15,3 6-14-15,9 2-30 0,-4 2-11 16,4 1-9-16,-1 0 0 16,-1-2-24-16,5 0-25 15,-4-4-68-15,-3-1-36 16,-5 2-68-16,-7-4-54 15,-8 10 161-15</inkml:trace>
  <inkml:trace contextRef="#ctx0" brushRef="#br0" timeOffset="135087.66">14648 15846 1154 0,'7'5'92'0,"12"-1"103"15,2-5-57-15,5-4-31 16,5-2-7-16,-9-5-48 15,1 0 2-15,-2-1-145 16,-4-1-123-16,-4 2 132 16</inkml:trace>
  <inkml:trace contextRef="#ctx0" brushRef="#br0" timeOffset="135276.13">14610 16109 1609 0,'25'0'113'0,"1"-2"58"16,0-1-66-16,7-1-44 0,-1-1-28 15,9-7-30-15,-3-3-66 16,4-6 43-16</inkml:trace>
  <inkml:trace contextRef="#ctx0" brushRef="#br0" timeOffset="135574.19">15948 15763 2017 0,'-4'16'104'0,"-3"5"16"16,6 6-44-16,1 12-63 0,1 7-11 15,0 5-28-15,-1-1-29 16,2-6-97-16,-2-10-106 15,6-9 141-15</inkml:trace>
  <inkml:trace contextRef="#ctx0" brushRef="#br0" timeOffset="135857.32">15751 15751 1644 0,'4'-15'216'0,"4"-1"186"0,16 2-250 15,8 3-49-15,15 7-51 16,0 3 0 0,0 9 5-16,-6 2-3 0,-3 6-5 15,0 1-5-15,-4 5-11 16,-3 2-3-16,-15 3-8 16,-4 1-1-16,-14 6-8 15,-7 1-12-15,-14 3-46 16,-7 6-33-16,-5-1-58 15,-1 0-31-15,2-8-44 16,-1-7-20-16,0-17-113 16,-4-10 186-16</inkml:trace>
  <inkml:trace contextRef="#ctx0" brushRef="#br0" timeOffset="136218.99">16212 15813 974 0,'45'11'216'16,"-4"4"213"-16,-6 6-197 0,-9 8-146 16,-10 5-47-16,-14 7-101 15,-6-1-53-15,-8-3-62 16,-2-2 6 0,7-12 65-16,-1-9 57 0,1-13 85 15,5-11 29-15,-1-12 46 16,-1-7 10-16,4-15 7 15,-2-6 0-15,0-9-7 32,6-3 7-32,3 6 17 0,1 9-7 0,5 12-11 15,2 8-17-15,5 8-46 16,2 5-21-16,-1 5-28 16,0 1-8-16,-5 3-4 15,1-1-11-15,-5 0-43 0,0-1-20 16,0 0-66-1,-2 2-41-15,-3 5-128 0,-2 0-179 16,-5 12 275 0</inkml:trace>
  <inkml:trace contextRef="#ctx0" brushRef="#br0" timeOffset="136406.81">16356 15862 1707 0,'8'5'146'0,"4"-1"103"15,9-3-157-15,-1-3-9 0,8-1-53 16,-6-1-13-16,-2-7-11 16,-1 2-14-16,-4-2-44 15,0 1-41-15,-4 2-136 16,-4 2-124-16,-5 1 193 16</inkml:trace>
  <inkml:trace contextRef="#ctx0" brushRef="#br0" timeOffset="136579.35">16374 15982 1391 0,'-1'24'148'0,"4"-4"97"31,3 0-111-31,5-7-90 0,5-1-30 0,7-5-16 16,1-5-2-16,13-6 4 15,-1-7-14-15,4-8-469 0,2-4 353 16</inkml:trace>
  <inkml:trace contextRef="#ctx0" brushRef="#br0" timeOffset="142158.6">22083 15636 748 0,'3'1'129'0,"-2"0"123"16,1 1-50-1,-2 1-42-15,-1 9 127 16,0-2-152-16,1 4-17 0,-4 2-11 15,0 7-40 1,-2 4-21-16,-5 10-32 0,2 3-8 16,-6 7-10-16,-2-1-12 15,-1 2-5-15,1-3 1 16,1-10 5-16,2-6 11 16,7-15 4-16,-1-5-5 0,5-11-12 15,4-8-3-15,7-13-1 31,4-11 8-31,7-12 14 0,1-2 5 0,-1-6 4 16,2-1 0-16,-2 5 7 16,0 0 2-16,1 10 5 15,-1 4 6-15,2 11 0 16,-1 3 0-16,0 10-1 16,-3 5-3-1,-2 7 8 1,-3 10 4-16,-2 12 6 15,-1 5-1-15,-4 16-18 16,0 3-7-16,-3 8-12 16,4 2-3-16,-3-4-3 15,3-6-3-15,-2-7-52 16,1-8-35-16,-2-7-96 16,-1-4-72-16,-4-10-280 0,-1-2 310 15</inkml:trace>
  <inkml:trace contextRef="#ctx0" brushRef="#br0" timeOffset="142361.72">22119 15719 1509 0,'-4'10'161'0,"1"2"113"15,4 0-110-15,5 0-78 16,5-1-28-16,9-3-16 15,0-3-8-15,11-6-18 16,-1-5-15-16,6-7-106 16,5-4-104-16,3-2 113 15</inkml:trace>
  <inkml:trace contextRef="#ctx0" brushRef="#br0" timeOffset="142668.6">22616 15504 1469 0,'0'3'111'0,"0"3"81"16,0 5-84-16,-1 4 3 16,-3 10 3-16,-3 2-6 15,-2 8-24-15,0 2-19 16,-4 5-33-16,3 2-10 0,0 1-16 15,-1 2-2-15,7-4-3 16,0 0-1-16,7-6-2 16,1-10 0-16,9-5-2 15,4-7-2-15,4-10-4 16,4-4-9 0,4-11-64-16,0-6-44 0,0-8-450 15,-4-8 364-15</inkml:trace>
  <inkml:trace contextRef="#ctx0" brushRef="#br0" timeOffset="143759.2">21705 15841 396 0,'7'0'164'0,"-1"1"189"0,-3 2-23 16,-5 1-67 0,-2 1-35-16,-4-1-59 0,-3 2-34 15,3-2-49-15,-5-2-21 16,6 2-40-16,-2 3-16 15,0 5-16-15,4 6-7 16,-1 7-5 0,3 3-1-16,9 0 7 0,-1-5 5 15,6-7 5 1,-3-8 1-16,1-10 2 16,0-3 6-16,0-14 9 0,5-2 4 0,-9-6 5 15,-1-4 0-15,-7 3 3 31,-3 4-1-31,-9 6-2 0,0 7-4 0,-3 12-11 32,1 7-9-32,4 14-14 0,1 3-3 15,9 4-1 1,3-1 3-16,7-7 6 16,5-5 2-16,2-11 2 15,5-4 2-15,-1-7 3 0,-1-7 2 16,-1-4 4-16,-6-4 4 15,-7-1 9-15,-1 3 5 16,-6 3 6-16,-5 2 0 16,-6 8-6-16,-3 5-8 15,-2 8-10-15,0 8-5 16,7 9-8-16,2 1-1 16,7 1-1-16,5-2-2 0,9-8 5 15,2-4-1-15,6-10 3 16,0-4 3-16,0-11 1 15,0-2 2-15,-7-1 4 16,-6-3 0-16,-5 5 4 16,-1 4 1-16,-7 5 0 15,-2 4 0-15,-1 5-6 16,-3 5-3-16,4 1-5 16,3 4-2-16,2-4 2 15,2-2-2-15,6-3 1 16,-3-2-1-16,3-3 1 0,1-2 2 15,0-1 2 1,-1-3 3-16,-1 2 7 0,2 0 10 16,-4 2 26-16,0 1 14 15,1-3 24-15,0 7 5 16,0 4-4-16,-1 3-6 16,-1 9-23-1,-2 7-12-15,-2 19-22 0,2 6-9 16,-2 15-8-16,2 7-4 0,2 7-1 15,-1-2-4-15,2-1-12 16,3-6-14 0,5-10-62-16,1-10-34 0,0-16-83 15,3-10-59 1,-4-21-268-16,3-9 311 0</inkml:trace>
  <inkml:trace contextRef="#ctx0" brushRef="#br0" timeOffset="144042.92">21610 16656 1509 0,'-10'9'80'0,"6"0"24"0,1-1-28 16,7 0 7-16,7 1 22 15,3 4 31-15,6 5 5 16,4 5-47-16,1 4-27 15,0 2-39-15,1 3-13 0,-2-8 2 16,1-5 8-16,-1-8 12 16,0-9 3-16,0-9-11 15,1-9-9-15,0-17-19 16,0-9-33 0,-5-10-119-16,-3-2-167 0,-3 10 170 15</inkml:trace>
  <inkml:trace contextRef="#ctx0" brushRef="#br0" timeOffset="144598.64">21674 17313 1771 0,'0'4'90'0,"2"0"26"31,1 3-44-31,1 11-34 0,-3 7-11 0,-1 17-15 16,0 4-6-16,0 7-4 15,0-1-2-15,2-4-12 32,-1-8-1-32,0-14 0 0,1-10-3 0,-2-16 9 31,0-7 7-31,-3-16 37 0,2-6 29 0,-2-15 55 31,0-8 16-31,0-12-8 16,2-4-13-16,7-3-40 15,2 0-17-15,6 10-22 0,2 7-12 16,4 19-12-16,0 8-6 16,3 18 1-16,3 7 0 15,-4 11 5-15,-2 7 3 16,-7 6 2-16,-4 1 0 16,-10 2 2-16,-4 2-2 15,-11-3-2-15,-3-2-4 0,-2-2-6 16,-2-3-6-16,2-1-42 15,4-1-32-15,5-2-96 16,2 0-47-16,6 4-498 16,5 4 447-16</inkml:trace>
  <inkml:trace contextRef="#ctx0" brushRef="#br0" timeOffset="144938.07">22032 17408 1368 0,'-4'7'208'0,"-4"0"270"16,-1-6-344-16,-2 1-43 15,-1 2-48-15,0 1-18 16,6 7-19-16,-1 4-5 16,6 9-2-16,1 0-2 15,8-2-1-15,2-5 0 16,10-11-3-16,1-7 1 0,-2-15 6 15,2-7 10-15,-6-8 17 16,-3-7 15 0,-3-1 20-16,-4 0 1 0,-8 3 10 15,-3 5-7-15,-9 10-14 16,-1 5-10-16,-10 17-33 16,-4 9-22-16,-7 12-63 15,1 2-44-15,8 1-99 16,5 0-96-16,17-6 176 15</inkml:trace>
  <inkml:trace contextRef="#ctx0" brushRef="#br0" timeOffset="145741.79">22619 17042 1140 0,'1'0'199'0,"-1"0"206"16,1 0-144-16,-1-1-66 0,0 0-24 15,-2-1-21 1,-4 0-10-16,-3-1-30 0,-7 1-17 15,-1 1-31-15,-5 3-14 16,2 6-24-16,-2 7-9 16,3 10-12-16,-1 10-3 15,1 14-10-15,5 5-9 16,2 9-13-16,1 2-5 0,8-2-5 16,3-2 6-16,8-10 13 15,6-9 3-15,9-13 6 16,4-9-2-16,7-15-4 15,5-7 0-15,13-16-2 16,6-11-23-16,10-14-57 16,4-8-352-16,-5-17 289 15</inkml:trace>
  <inkml:trace contextRef="#ctx0" brushRef="#br0" timeOffset="158326.72">20582 15591 293 0,'8'-3'133'0,"-4"-3"164"15,-3 2-13 1,-6 4-47-16,-3-1-23 0,-1 5-58 16,1 0-20-16,3-2-35 15,4-1-13 1,-2 5-18-16,3-3-4 0,2 6-8 0,1 6-7 15,1-1-16-15,-2 8-12 16,0 6-13-16,-2 2-3 16,-3 12-3-16,-5 2-1 15,-1 5-1-15,0 0-1 16,1-12-3-16,2 3-1 16,4-18-5-1,1-1-21-15,2-7-70 0,1-10-48 16,4-4-157-16,1-6-142 0,-2-9 254 15</inkml:trace>
  <inkml:trace contextRef="#ctx0" brushRef="#br0" timeOffset="158750.99">20634 15565 1015 0,'-4'-14'173'0,"0"5"167"16,0 3-95-16,1 3-88 15,3 3-38-15,2-1-50 16,3 3-10-16,8-2-4 16,6 0 1-16,11-1-1 15,-2-1-7-15,6 1-20 16,-1 1-8-16,-8 2-10 16,-5 0-2-16,-10 10 0 15,-5 3-10 1,-10 7-20-16,-6 2-5 0,-16 0-7 15,-2 2 11-15,-6-1 16 16,-4-2 5-16,-4-7 3 0,0-5 1 16,5-6-2-16,6-4 0 15,18-1-2-15,8-3-2 16,14-1 2-16,8 0 1 16,17 2 4-16,-2 3 2 0,8 8-1 15,1 6-1 1,-11 10-1-16,3 5-1 0,-13 5 0 15,-3 4-6-15,-3 0-41 16,-5-3-34-16,-1-4-98 16,1-5-76-16,-1-13 139 15</inkml:trace>
  <inkml:trace contextRef="#ctx0" brushRef="#br0" timeOffset="159285.91">20961 15688 1132 0,'6'2'175'0,"-1"7"160"0,0 4-95 15,-3 12-85 1,-3 7-30-16,-2 7-46 0,-4 3-17 16,2 4-33-16,-1-2-12 15,2-2-13-15,0-4-4 16,2-5-5-16,2-8-2 15,2-8-13-15,0-5-5 16,0-10-9-16,0-2-1 0,0-13 10 16,1-7 8-16,-2-12 13 15,0-8 6-15,-1-16 16 16,0-5 3-16,8-12 2 16,7 1-3-16,17 7-8 15,9 5-1-15,3 8 3 16,3 10 3-16,-6 16-1 15,-7 2 1-15,-6 20-1 16,-8 4 0-16,-9 13 2 16,-2 8-1-16,-10 6-1 15,-5 5-2-15,-6 4-4 16,-4-3-3-16,-3-3-7 16,-5-5-4-16,-6-14-5 15,3-4-2-15,-2-6 5 16,7-4 2-16,7-2 4 15,-1 0 0-15,8 2 3 0,4 3 1 16,5 9-3-16,15 3 0 16,5 8-3-16,3 5-1 15,5 10 1-15,-6 2-2 16,-2 7 10-16,-4 1-30 16,2 5-80-16,-4-2-88 15,0 1 87-15</inkml:trace>
  <inkml:trace contextRef="#ctx0" brushRef="#br0" timeOffset="189652.57">19018 15636 773 0,'-5'3'84'0,"0"0"51"15,0-3-30-15,1 0-30 16,-3 0 14-16,2-1 44 16,-1 0 16-16,-1 0 1 15,0 1-10-15,1 5-36 16,1 2-20-16,3 8-39 15,2 6-15-15,4 12-20 16,1 4-6-16,4 8-3 16,0 1 0-16,-2-4 8 15,2-4-30-15,-3-9-90 16,-5-8-104-16,1-13 101 16</inkml:trace>
  <inkml:trace contextRef="#ctx0" brushRef="#br0" timeOffset="189937.64">18929 15619 1582 0,'-3'3'117'0,"3"0"51"0,3-3-81 16,8 0-66-16,4 2-17 15,3 2 8-15,4 2 7 16,2 5 23-16,-2 2 12 15,2 8 1 1,-7 2-5-16,-4 9-15 0,-4 3-13 0,-8 5-6 16,-2 3-2-16,-6-2-3 31,-4-1-1-31,-1-6-2 0,0-5 0 0,0-7-2 16,-2-2-1-16,0-7-22 15,-2-3-32-15,-1-5-89 0,2-4-74 16,6-3 108-16</inkml:trace>
  <inkml:trace contextRef="#ctx0" brushRef="#br0" timeOffset="190315.16">19258 15701 1415 0,'1'20'150'16,"-1"5"86"-1,-2 5-62-15,-5 6-114 16,-1 0-28-16,2 2-27 16,0-4-2-16,6-4-3 15,5-3-2-15,2-11-3 16,2-2-1-16,2-11-1 16,1-3-1-16,0-8 2 15,-3-6 0-15,-4-11 5 16,-5-7 1-16,-5-8 2 15,0-5 2-15,-3-1 1 16,2-3 0-16,6 6 8 16,3 2 5-16,11 11 13 0,9 7 7 15,3 4 0-15,5 4 0 16,1 1-8-16,-3 3-8 16,2 1-8-16,-1 1-6 15,-3-2-14-15,-2 2-21 16,-2-1-64-16,-4 0-68 15,-5 2 82-15</inkml:trace>
  <inkml:trace contextRef="#ctx0" brushRef="#br0" timeOffset="190507.39">19370 15753 1737 0,'6'9'72'0,"8"-2"-1"15,4-6-26-15,7-9-40 16,0-2-1-16,0-4-2 16,1-1 5-16,-2 1-37 15,-3 1-36-15,-5 5-206 16,-4 5 160-16</inkml:trace>
  <inkml:trace contextRef="#ctx0" brushRef="#br0" timeOffset="190678.95">19333 15979 1483 0,'39'-11'138'0,"2"-6"77"15,10-12-125-15,1-5-32 0,-2-1-60 16,-2 1-30-16,-2 7-115 16,-8 5-113-16,-13 9 137 15</inkml:trace>
  <inkml:trace contextRef="#ctx0" brushRef="#br0" timeOffset="191139.15">17617 15637 1420 0,'-5'12'128'0,"0"2"63"16,-1 1-59-16,2 4-90 15,3 4-21-15,-3 8-14 16,4 7-3-16,0 7-1 16,0 3-2-1,-1 0 0-15,0-2-12 0,1-10-82 0,0-6-72 16,2-15 84 0</inkml:trace>
  <inkml:trace contextRef="#ctx0" brushRef="#br0" timeOffset="191427.77">17580 15462 1173 0,'-10'10'222'15,"6"3"229"-15,7 3-275 16,6 5-55-16,11 1-80 16,4 0-21-16,6 3-12 15,-4-2 1-15,-1 3 7 16,-5 4 7-16,-6 3 4 15,-6 4 0-15,-8 6-1 16,-1 2-5 0,-15 4-7-1,-7 1-2-15,-11 0-4 0,-6-5-1 16,-3-10-8-16,3-8-7 0,10-15-42 0,10-8-31 31,12-14-104-31,4-8-87 16,11-14 149-16</inkml:trace>
  <inkml:trace contextRef="#ctx0" brushRef="#br0" timeOffset="191789.11">17836 15737 1332 0,'-6'44'108'0,"1"0"59"16,1-2-86-16,2-6-51 15,-1-5-21-15,3-11-3 16,1-3 6-16,1-10 9 16,-1-6 3-16,2 3 1 15,1-8-5-15,-3-7-6 16,0-5 0-16,-1-10 16 16,-1-3 5-16,-3-11 7 15,0-3 3-15,3-3-8 0,1 0 1 16,1 7 8-16,7 1 3 15,3 7-4-15,3 2-8 16,9 4-18-16,3 2-7 16,8 6-9-16,2 2-1 15,4 5 0-15,-3 3 1 16,-8 3-8-16,-4 0-21 16,-9 1-96-16,-6 2-96 15,0 2 113-15</inkml:trace>
  <inkml:trace contextRef="#ctx0" brushRef="#br0" timeOffset="191977.91">17944 15730 1071 0,'-13'23'217'0,"5"-6"240"16,6-8-271-16,7-9-122 15,4-1-37-15,7-6-24 16,3-2-2-16,11-1-1 15,3-2 0-15,0 0 11 0,0-1-30 16,-6 0-72-16,-4 2-61 16,-5 5 61-1</inkml:trace>
  <inkml:trace contextRef="#ctx0" brushRef="#br0" timeOffset="192153.84">17836 16043 1434 0,'12'6'100'16,"8"-3"38"-1,8-4-45-15,18-8-59 0,5-1-14 0,5 1-16 16,-4-1-40-16,-5 6-268 16,-7 2 209-16</inkml:trace>
  <inkml:trace contextRef="#ctx0" brushRef="#br0" timeOffset="194168.64">13736 16510 468 0,'-15'7'108'15,"6"1"113"-15,0 0-47 0,9-3-42 16,2 0-18-16,6-5-23 15,4 1-10 1,5-3-12-16,-1 0-4 0,0 2-2 16,1 0-2-16,-1 5-1 15,1 0 1-15,2 3-4 16,0 2-3 0,4 0-11-16,0 0-7 15,8 0-12-15,2 0-5 0,14-1-7 16,4 0-1-16,12-3 3 15,2-2 1-15,0-2 0 16,5 0-1-16,10-2-6 16,8 2-4-16,8 0-1 15,0 0-1-15,-2 1 1 16,5-1 0-16,6-3-2 16,-4-2 1-16,1-5 0 15,7-1 0-15,-1-3 0 0,2 3-1 16,3 2 2-16,-3 0 0 15,2 4 0-15,5-1 1 16,15 4-2-16,-4 1 0 0,0 2-1 16,4 3 1-16,-3-4-1 15,-1 0 0 1,6-3 2-16,7-2 0 16,-16-2 21-16,-3 1 4 0,-3-1 1 15,-6-2 1-15,-4 3-20 16,-2 0-2-16,-8 1-2 15,0 1-1-15,0-1-1 16,0 2 0-16,-5 2 0 16,-4 0-1-16,8 1 17 15,3-2 2-15,2-4 2 16,1-3-1-16,3-9-15 16,-3-3-2-16,3-5 14 0,-2 3 0 31,-4 4 3-31,0 1 2 0,-18 11-12 15,-10-3 13-15,-23 8 2 16,-8 2 2-16,-10-1-1 16,-3 6-12-1,-9-5-8-15,-6 6-3 0,-3-5-6 16,-3 1-4-16,-4 1-26 16,0-3-23-16,-3-1 416 15,0-9-293-15</inkml:trace>
  <inkml:trace contextRef="#ctx0" brushRef="#br0" timeOffset="197416.31">15447 17431 1324 0,'-3'5'87'0,"3"-2"33"16,2-5-53-16,5-7-44 15,0-1-13-15,2-3-5 16,-5 0 1-16,-1 5 10 0,-3 6 20 16,0 1 27-16,1-2 8 15,10 6 6 1,3 1-8-16,11-3-16 0,2 0-6 16,7-2-19-16,5-3-10 15,1 1-11-15,1 2-2 0,-7 5 3 31,-4 7 0-31,-17 11-12 0,-7 6-14 0,-15 19-21 32,-10 9-4-32,-15 15 11 15,-5 3 13-15,-2-2 18 16,-7-2 2-16,-2-9 1 16,-9-4-1-16,-5-10 1 15,6-7-1-15,9-11 1 16,15-11 0-16,14-9 7 15,8-3 2-15,12-12 15 16,8 0 12-16,16-7 23 16,11 0 5-16,18 3-11 15,9-2-12-15,1 4-28 16,-3 1-6-16,-5 5-4 0,-2 4 11 16,10 10-100-16,3 0-55 15,2 3 76 1</inkml:trace>
  <inkml:trace contextRef="#ctx0" brushRef="#br0" timeOffset="197964.17">16639 17571 1077 0,'4'-1'140'16,"-3"-1"93"-16,-1 2-71 0,-1 3-24 16,-8 3-38-16,-5 2-3 15,-4 2-1-15,-5-1 2 16,-6 0-11-1,2-2-17-15,-4 1-35 0,1-1-16 16,-1 0-15-16,-3 7-2 16,2 2-2-16,2 2-2 15,6 0-4-15,8-2-3 0,15 1-5 16,9 1-4-16,15-3 15 16,7-3 5-1,5-4 13-15,-2-2 7 0,-2-1-7 16,-4 3-4-16,-2-1-1 15,-2 2 0-15,-5 7 4 16,-4-4 1-16,-12 13 5 16,-7 2 0-16,-12 7-2 15,-5 7-1-15,-5-1-6 16,-4 0-3-16,-6-5-3 16,-3-3-3-16,-4-13-3 15,7-5-7-15,8-16-50 16,12-10-37-16,17-14-77 0,10-8-70 15,22-17 136 1</inkml:trace>
  <inkml:trace contextRef="#ctx0" brushRef="#br0" timeOffset="198232.86">17005 16968 1719 0,'-12'17'203'0,"-3"9"161"16,-1 4-137-16,-4 18-114 16,1 5-44-16,2 15-46 15,0-1-11-15,1 5-10 16,0 4-2-16,2 5-1 16,1 7-1-1,8 2-3-15,0 1-16 0,4-9-33 16,1-5-15-16,4-13-97 15,3-11-6 1,1-23-105-16,3-14-124 0,-3-30 255 16</inkml:trace>
  <inkml:trace contextRef="#ctx0" brushRef="#br0" timeOffset="198407.62">16721 17540 1688 0,'-18'20'178'0,"8"-2"110"15,5-4-93-15,13-7-109 16,7-5-42-16,15-9-35 16,4-8-6-16,12-13-4 15,7-4-2-15,6-1-80 32,8 2-58-32,15 10-222 0,5 8 189 0</inkml:trace>
  <inkml:trace contextRef="#ctx0" brushRef="#br0" timeOffset="199500.36">17516 17663 1716 0,'-24'-8'117'16,"-2"-5"34"-16,1-2-39 15,-1-5-80-15,-2-1-17 0,5 3-12 16,-1 5-3 0,-2 13-3-16,1 7-10 0,1 16-25 15,-1 8-14-15,7 12-31 16,7 9-8-16,7 0 20 16,9-5 16-16,11-12 35 15,3-13 20-15,3-14 28 16,1-9 20-16,-1-18 34 15,3-8 15-15,4-18-3 16,-1-8-13-16,3-4-27 16,0 1-13-16,-7 8-15 15,1 10-4-15,-9 18-3 16,-4 9-3-16,-6 23-13 16,-3 12-8-16,1 28-12 15,-1 6 0-15,2 10 8 0,3-4 6 16,4-12 3-1,5-4 0-15,12-20-3 0,-4-5-4 16,7-19-1-16,-3-10 4 16,-1-17 15-16,-2-6 10 0,-3-17 19 15,2-6 9-15,-5-13 5 16,1-9 0 0,-4-5-11-16,-3 1-9 0,-3 3-16 15,-1 8-7-15,-3 13-1 16,-5 11 0-16,-4 20 5 15,-2 8 1-15,-4 17-8 16,2 13-10-16,-2 23-31 16,3 13-12-16,3 23-25 15,3 10-11 1,6 11 5-16,3 0 10 0,7-13 30 16,2-13 18-16,9-25 18 15,1-9-1-15,9-19 4 0,1-7 7 16,-3-17 15-16,-2-13 14 15,-8-22 18 1,-7-14 1-16,-1-28-4 16,-6-8-11-16,-1-12-20 0,-1-4-5 15,-3 4-9-15,-3 6-1 0,0 21-2 16,-4 14 1-16,-2 33 10 16,-1 16 1-16,-5 30-7 31,0 16-4-31,-3 33-13 0,3 16-3 15,2 26-3 1,4 8-13-16,6 8-10 0,1-4 1 0,2-11 9 31,1-14 15-31,2-27 11 0,1-15-1 0,9-28-4 16,6-15-3-16,6-30 7 16,4-17 4-16,10-23 2 15,0-14 5 1,-1-6-7-16,-5 1-2 15,-13 9 1-15,-7 14-1 16,-1 22 1-16,-3 15 0 16,-3 22 1-16,-1 10 0 15,-2 18 3-15,0 6 2 16,3 8 2-16,-4 6-3 0,-1 0 2 16,-5 0 1-16,-5-9 3 15,-3-7 6-15,-6-13 2 16,-3-4-2-16,-4-9-6 15,-7-2-7-15,-6-8-15 16,-6-8-12-16,-7-5-41 16,4-5-32-16,-2-2-95 15,6-1 66-15,8-10 43 16</inkml:trace>
  <inkml:trace contextRef="#ctx0" brushRef="#br0" timeOffset="-212943.84">5949 17889 350 0,'-3'15'112'15,"-2"2"94"1,-2 4-108-16,-3-1-29 0,1-1-53 15,-2-3-8-15,1-4-4 16,2-1-1-16,1 1-1 16,0 0-1-16,2 4 0 0,3 1 17 15,2-2 14-15,3-1 5 16,8-6 17 0,4-6-6-16,10-6 6 0,7-5 3 15,6-11-13 1,-2-3-11-16,10-8-22 0,0-1-6 15,7 1-4-15,5-2 0 16,0 7 2-16,1 2 1 16,-9 5 2-16,-10 4 2 0,-20 8 4 31,-9 5 5-31,-12 7 3 0,-7 2 24 0,-18 5 21 16,-8 1 0-16,-13-3-2 15,-8-1-23-15,0-5-26 16,-6-1-6-16,8-1-4 15,0 0-3-15,-7 1-1 16,0 1-2 0,-2 0 0-16,4-1 0 0,20 1 0 15,11-2-1-15,14 1-4 16,9 1-8-16,8 0 15 16,9 1 3-16,14 0 6 15,11-3 11-15,14-3-10 16,5-4 0-16,-2-4 1 31,-5-3-3-31,-4 0-5 0,-1 0 3 16,-5 3 1-16,-2 4 2 15,-12 4 2-15,-7 1 1 16,-12 4 4-16,-9 0 1 16,-11 0 0-16,-9 0-2 15,-9-4-5-15,-6-1-2 16,-5-2-3-16,0 0-1 15,-7 0-1-15,0 2-2 16,-9 1 0-16,2 1-1 0,10 2-1 16,10 3 0-16,19 4-3 15,6 2-2-15,11 2-5 16,8 2-2-16,16-2-1 16,11-5 2-16,19-9 3 15,4-4 1-15,3-10 4 16,-3-3 3-16,-4 0 3 15,-1-1 4-15,-4 1 3 16,-5 2 1-16,-14 7 0 16,-9 1 3-16,-18 11 5 15,-11 4 1-15,-19 9-1 16,-8 5-4-16,-18 12-32 16,-3 4-6-16,-11 3-3 15,-7 2-1-15,-1-9 24 16,2-3 4-16,16-18 0 0,11-8 2 15,29-6 0-15,9-5-2 16,21-5-4-16,14 0-3 16,22-6-3-16,15-6 2 15,6 2 2-15,1-1 2 16,-2 2 3-16,-10 4 1 16,-10 5 21-16,-1 3 4 0,-19 7 19 15,-9 1 14-15,-14 7 3 16,-9 0 2-16,-17 3-14 15,-6-1-13-15,-9-6-22 16,-6-1-5-16,-1-6-4 16,5-1-3-16,9 1-3 15,11-2-2-15,9 5-9 16,8 2-2-16,17 7 0 16,4 7 0-16,23 0 8 15,7 3 4-15,28-9-66 16,11-6-98-16,8-16 98 15</inkml:trace>
  <inkml:trace contextRef="#ctx0" brushRef="#br0" timeOffset="-178061.54">21602 14551 122 0,'-15'1'5'16,"4"-1"4"-16,0-1-10 15,5 0-1-15,-2 1 3 16,-1 3 2-1,-3 3 43-15,0 1 13 0,-5 3 33 16,1 0 15-16,0-1-4 16,0-1 17-16,7-3 28 15,-2-4 17-15,6-1 17 16,-2-2-8-16,2-1-25 0,1 1-14 16,0 0-25-1,0 2-7-15,0 5-14 0,-1 1-4 16,4 2-10-16,-3 0-4 15,4 0-8-15,5 0-6 16,3 0-11-16,4 3-7 0,10 0-13 16,5 0-7-16,8 4-8 15,-3 3-3-15,-4 1-5 16,-3 5 1-16,-12 2-1 16,2 3 1-16,-10 3 0 15,-5 0 0-15,0 9 1 16,-8-1-1-16,-2 6-1 15,-2 3-1-15,-4-1-1 16,-1 3 0-16,2 2-1 16,3-5 0-1,1 0 0-15,9-1-1 0,4-7-1 16,4-3-1-16,7-9-8 16,0-7 2-16,7-8-56 15,1-6-43 1,3-9-83-16,-3-5-70 0,2-5 144 0</inkml:trace>
  <inkml:trace contextRef="#ctx0" brushRef="#br0" timeOffset="-177589.43">21725 15376 850 0,'1'-2'120'0,"1"-1"99"16,-2-1-30-16,0 3-40 16,-1-2-13-16,-2 2-9 15,-1 0-10-15,0 1-15 16,-1 2-11-16,4 2-25 15,1 2-13-15,5 2-26 16,-2-1-10-16,3 1-12 16,2 1-2-16,0 2-2 15,4 2 0-15,-3 2-1 16,0 0 2-16,-4-2 1 0,-2 1 0 16,-3-4 2-16,-1-2 1 15,-3-1 0-15,-4-1 1 16,-5 1 1-16,1 2 0 15,-4-2 0-15,-4-4 0 0,-2 0-3 16,0 0-1-16,3 3-4 31,-2 2-2-31,2 1-9 0,2-1-21 0,4-8-79 16,7 3-84-16,6-3 102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6:12:26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13915 898 736 0,'0'-6'120'0,"-1"2"82"16,1-5 21-16,0 2-9 0,-1 10-39 15,1 1-37-15,-2 10-14 16,1 17-45-16,1 1-23 16,1 21-31-16,2 2-13 15,1 7-11-15,4-4 0 16,0-9-2-16,2-3-23 15,-2-19-75-15,-1-3-53 16,-3-10-277-16,-2-10 250 0</inkml:trace>
  <inkml:trace contextRef="#ctx0" brushRef="#br0" timeOffset="425.95">13897 972 1005 0,'-4'-23'184'16,"1"-1"102"-16,6 9-37 15,2 2-9-15,7 4-85 16,2 9-32-16,5-6-44 16,4 6-23-16,8 0-29 15,6-3-10-15,8 7-13 16,-1 2-2-16,-6 1-1 16,-7 8-1-16,-24 4 2 15,-7-5 2-15,-11 9 4 0,-14-6 2 16,-10-2 0-16,-4-1-2 15,3-5-4-15,6-5-1 16,11-3-2-16,10-1-1 16,9 0-5-16,1 1-1 15,12 5 0 1,5 2 0-16,11 3 5 16,6 1 1-16,2 2 0 0,-2 5 2 15,-5 0 0-15,-9 3 1 0,-8 3 1 16,-12 0 2-16,-18 5 4 15,-10-1 0-15,-21 1-1 16,-2 1-2-16,2-4-4 16,0-5-4-16,16-11-61 15,4-5-54-15,9-13-240 16,11-6 204-16</inkml:trace>
  <inkml:trace contextRef="#ctx0" brushRef="#br0" timeOffset="771.67">14378 1012 975 0,'14'28'140'0,"-3"3"22"16,-6 7-35-16,-3-2 15 16,-4 0-112-16,-3-1-14 15,1-10-5-15,-2-7 0 16,0-8 5-16,2-4 2 15,3-11 19-15,-2-7 7 0,3-14 7 16,0-9 7-16,3-11 3 16,-2-2 1-16,7-5 13 31,1 4 0-31,4 8-11 0,5 14-7 0,3 9-19 16,3 3-9-16,9 9-15 15,4-4-5-15,1-2-6 16,1 9-3-16,-1-6 10 15,-1 5-44-15,-2 2-120 16,-5-3-98-16,-6 8 109 16</inkml:trace>
  <inkml:trace contextRef="#ctx0" brushRef="#br0" timeOffset="977.02">14476 1063 934 0,'-15'16'165'15,"4"-5"230"-15,9-1-194 16,6-7 5-16,6-3-51 16,18-7-79-16,5-3-15 15,8-3-41-15,5-3-11 0,-8 3-35 16,-3 0-45-16,-5 6-161 16,-7 5-222-16,-3 10 251 15</inkml:trace>
  <inkml:trace contextRef="#ctx0" brushRef="#br0" timeOffset="1137.6">14370 1361 1180 0,'0'12'137'0,"1"-2"57"0,19-8-33 31,4-7-15-31,14-11-81 16,12-6-31-16,7-3-18 15,3-3-41-15,-1-7-151 0,-5 1-122 16,2-6 139-16</inkml:trace>
  <inkml:trace contextRef="#ctx0" brushRef="#br0" timeOffset="1595.34">15024 1002 1005 0,'-27'-1'189'0,"-3"3"123"15,-2 8-108-15,-1 8-19 0,-1 10-95 16,2 3-24-16,8 12-35 15,7 4-15-15,11-5-17 16,6-2-2-16,14-7-4 16,10-11 3-16,11-11 7 15,14-2 6-15,10-11 14 16,0-5 4-16,-4-10 7 16,-9-11 2-16,-12-10-3 15,-7-5-3-15,-5-6-3 16,-6-2 2-16,-12-2 0 15,-4 2-1-15,-7 7-6 16,-6 12-7-16,-3 24-15 16,-6 8-4-16,-9 21-4 0,-5 10-3 15,-2 12 5-15,-1 7 3 16,0 8 0-16,5-6 1 16,7-9 1-16,8-9 1 15,8-17 1-15,6-3 3 16,5-14 2-16,4-4 0 15,5-15-1-15,4-5-1 0,12-2-3 32,5-3-2-32,0 12 3 0,-4 5 1 0,-1 13 0 15,-1 12 1-15,5 21-4 16,2 1 0-16,4 9 0 16,4 1-9-16,11-4-159 15,13 4-350-15,15-6 313 16</inkml:trace>
  <inkml:trace contextRef="#ctx0" brushRef="#br0" timeOffset="3340.75">17041 858 896 0,'6'-5'116'16,"4"6"-6"-16,-4-6 125 0,-9 2-73 16,-10-3-15-16,-17 1-56 15,-5 3-48-15,-5 4-20 16,-4-2-1-16,-4 7-10 16,-6 8-2-16,5 4-7 15,11 6-3-15,15-3-3 16,18-2 3-16,19-2 11 15,6 4 6-15,19 5 14 16,8 2-3-16,0 4-5 16,-1 2-4-16,-9-1-8 15,-8-2-1-15,-17-2 1 16,-10-1 2-16,-14-7 4 16,-11-2-1-16,-10-5-13 0,-5-1-36 15,-11-11-124-15,2-2-96 16,2-12 125-16</inkml:trace>
  <inkml:trace contextRef="#ctx0" brushRef="#br0" timeOffset="3529.76">16850 597 1284 0,'34'-8'199'16,"-7"3"72"-16,-7 18-39 15,-12 6-28-15,-8 20-94 16,0 15-20-16,-7 19-36 15,1 5-18-15,-3 7-23 16,7 0 4-16,-5 1-79 16,2 6-71-16,6-10-267 15,2-10 214-15</inkml:trace>
  <inkml:trace contextRef="#ctx0" brushRef="#br0" timeOffset="3923.32">17271 801 1186 0,'1'-11'165'0,"-4"11"118"16,-1 14-35-16,-8 19-44 15,2-2-68-15,-5 10-73 16,6-6-14-16,4-1-30 16,3 6-8-16,3-1-7 15,5 2-36-15,2 4-142 16,0 4-136-16,10 5 152 16</inkml:trace>
  <inkml:trace contextRef="#ctx0" brushRef="#br0" timeOffset="4112.39">17441 1341 1286 0,'3'9'160'0,"3"3"41"0,3 2-46 16,0 0 11-16,-3 4-112 15,-4-1-22-15,-8 1-18 16,-5 3-16-16,-6 3-100 15,-8-1-95-15,2 1 102 16</inkml:trace>
  <inkml:trace contextRef="#ctx0" brushRef="#br0" timeOffset="4489.82">18263 957 1125 0,'-4'2'214'16,"0"-2"79"-16,-14 4-45 16,-11-2-13-16,-5 1-133 15,-6 3-25-15,-2 0-42 16,7-4-18-16,8 1-15 15,8 1-5-15,19-1-7 16,9 6 1-16,16 4 1 0,5 4 5 16,10 9 5-1,-5 4 0-15,-4 4 0 16,2-3 1-16,-14-2 0 16,-5-2 3-16,-14 2 3 0,-9-3-6 15,-16-1-40-15,-10-3-47 16,-11-9-206-16,-5-1 172 0</inkml:trace>
  <inkml:trace contextRef="#ctx0" brushRef="#br0" timeOffset="4680.14">18090 669 1290 0,'22'7'197'0,"-8"13"94"16,-6 27-83-1,-5-10-16-15,-4 24-111 16,0-5-20-16,3 0-37 0,3 13-9 16,-2-3-5-16,0 4-43 15,-1-2-174-15,3-2 140 0</inkml:trace>
  <inkml:trace contextRef="#ctx0" brushRef="#br0" timeOffset="4979.75">18366 922 1301 0,'21'-5'94'0,"13"5"26"15,2-3-2-15,4 6 8 16,-1 0-55-16,-8 4-41 15,-4 3-12-15,-13 2-13 0,-6 8-1 16,-10 9 3-16,-7 2 0 16,-7 6 1-16,-6 1-2 15,2-2-1-15,0 0-2 16,12-2-3-16,11-2-1 16,13-8 1-16,10-2 0 15,2-11 3-15,4-7 3 16,4-7-77-16,4-1-124 15,5-9 116-15</inkml:trace>
  <inkml:trace contextRef="#ctx0" brushRef="#br0" timeOffset="5389.27">19112 1268 977 0,'0'7'90'0,"0"3"37"0,1 3 11 16,5 5-22-16,-3 2-40 15,0 2-38-15,-2 7-12 16,-18-2-10-16,0-1-38 16,-13 0 17-16</inkml:trace>
  <inkml:trace contextRef="#ctx0" brushRef="#br0" timeOffset="6834.76">19776 824 266 0,'-13'-22'133'0,"1"17"150"31,3-6-7-31,4 17-50 0,-4-7-22 0,9-2-39 15,0 13-15-15,1 16-31 16,5 3-14-16,-3 8-36 16,2 9-20-16,3-9-24 15,-7 2-9-15,5 5-7 16,-3 0-13-16,2-1-97 16,1-5-70-16,6-9 84 15</inkml:trace>
  <inkml:trace contextRef="#ctx0" brushRef="#br0" timeOffset="7137.88">19994 948 970 0,'-5'-5'175'0,"0"2"114"16,-1 15-127-16,1 5-14 0,-2 11-94 15,1 9-18-15,6 3-20 16,4 2-8-16,7-5-5 15,9-4 0-15,7-10 5 16,6-7 5-16,10-15 13 16,2-4 7-16,1-10 5 15,-5-5 3-15,-11-6-2 32,-4-3 1-32,-14-6-4 15,-6-5-5-15,-16 1-13 16,-13 2-12-16,-18 6-23 15,-10 13-22-15,-5 8-57 16,-1 8-39-16,10 8-106 0,10 0-146 16,24 1 225-16</inkml:trace>
  <inkml:trace contextRef="#ctx0" brushRef="#br0" timeOffset="7437.65">20532 901 873 0,'0'20'113'0,"-7"2"52"16,-3 3 7-16,-5 11-51 15,1 5-48-15,11 3-37 16,3-3-12-16,17-11-11 16,8-6 5-16,18-10 11 15,8-5 7-15,-3-11 24 16,-3-9 15-16,-12-8 13 15,-7-4 7-15,-9-6 1 16,-5-5-6-16,-13-5-19 16,-12 1-12-16,-19 1-39 15,-9-2-17-15,-25 10-43 0,-5 14-49 16,-4 13-115 0,0 19 113-16</inkml:trace>
  <inkml:trace contextRef="#ctx0" brushRef="#br0" timeOffset="13525.54">15034 1801 840 0,'-3'-9'81'0,"6"1"35"16,3 3 13 0,-2 2-23-16,0 4-19 0,-11 0-10 15,-2-1-3-15,10-1-7 16,0-5-3-16,-1 6-4 16,2-1-5-16,-2-6-10 15,-4 5-2 1,1-2-6-16,-5 0-3 0,3 6 3 15,8-10 3-15,-2 7 1 16,2-6-1 0,-1 2-8-16,-3 6-5 0,-4-1-9 0,-3 6-4 15,10-1-5-15,1-1-1 16,-3 2-4-16,3-7 0 16,-7 6 0-16,-3-4 0 15,3 6 0 1,7-4 0-16,-3-3 1 0,0 0-2 15,-5 1 1-15,-7 3-1 0,6 1-1 16,5-4 1-16,0-5-1 16,10-3 0-16,-9 1 0 15,8-3-1-15,-11 3 0 16,3 5 0-16,-3-1 0 16,0 5-1-16,3-3 1 15,0 2-1-15,3-2-1 16,7-3 0-16,-10 9-1 15,0-8 0-15,-1 5-12 16,-4 4-29 0,7-4-137-16,-5-2-196 15,-2 0 210 1</inkml:trace>
  <inkml:trace contextRef="#ctx0" brushRef="#br0" timeOffset="14205.67">13306 1544 1008 0,'-12'-4'145'0,"3"1"95"15,-8-3-15-15,-2 2-88 16,1 1-41-16,-9 0-45 16,2 3-9-16,-3 5-18 15,1 8-7-15,-5 9-11 16,-1 9-3-16,4 11-3 16,-2 4 0-16,10 11-3 15,-8-1-1-15,12 0 0 16,10 2 4-16,7-4 6 15,12 0 4-15,11-4 5 16,6-3-2-16,12-8 0 0,9-9-2 16,15-8-2-16,8-2-2 15,4-6-4-15,-4 2 0 16,-9-10-29 0,-5-3-37-16,-6-3-157 0,-4 0-203 15,-7 0 237 1</inkml:trace>
  <inkml:trace contextRef="#ctx0" brushRef="#br0" timeOffset="14506.21">13476 2188 1108 0,'8'-10'95'0,"6"1"62"15,3-5 12-15,7 6 5 16,2 5-42-16,4 0-56 15,3 10-17-15,6 0-28 16,0 7-7-16,-3 5-11 16,-7-3-1-16,-8 10-1 15,-6 2 0-15,-7 5 12 0,-6 1 6 16,-11 1 8 0,-9-4 0-16,-12-4-11 15,-8-1-6-15,-6-8-8 16,3-6-12-16,2-8-67 0,6-4-54 15,13-7-244-15,3 0 208 16</inkml:trace>
  <inkml:trace contextRef="#ctx0" brushRef="#br0" timeOffset="15000.17">14263 2210 1120 0,'0'5'141'0,"-2"4"79"16,-4-3-5-16,1 11-72 16,-2 5-51-16,2 7-52 15,4 9-12-15,1 6-20 0,1-1-3 16,5 5-3-1,-4-7 0-15,-2-6-28 0,2-2-30 32,-2-8-88-32,-2-4-50 0,-1-7-135 15,-4-11-21-15,-1-13 72 0,7-5 60 0,1-13 240 32,2-4 100-32,3-14 128 15,-10-8 30-15,3-6-2 16,1 0-21-16,2 7-60 15,8 5-13-15,0 14-37 16,5 9-17-16,-2 11-32 16,3 5-25-16,7 12-32 15,-5-1-12-15,0 7-19 16,-1-1-3-16,-5 7-5 16,-2 4 1-16,-11-1 1 15,-1 10 1-15,-15-8-13 16,-3-1-16-16,4 0-56 0,1-5-48 15,4-3-112 1,7-3-136-16,9-4 211 0</inkml:trace>
  <inkml:trace contextRef="#ctx0" brushRef="#br0" timeOffset="15281.25">14669 2301 1305 0,'5'-1'147'16,"-5"0"106"-16,-8-4-34 16,-7 0-7-16,-4 1-71 15,-9 1-72-15,-7 6-19 16,-4 9-29-16,1 6-11 16,5 9-11-16,8 3-6 0,14 2-2 15,5 0-1-15,14 0 1 16,7-3 2-16,9-7 1 15,6-2 0 1,9-12-24-16,11-2-41 0,-4-10-134 16,3-5-114-16,-7-12 164 15</inkml:trace>
  <inkml:trace contextRef="#ctx0" brushRef="#br0" timeOffset="15454.68">14941 2286 1368 0,'-4'3'158'0,"0"7"97"16,2 5-21-16,-4 10-57 0,6 3-52 16,0 6-56-16,-1 0-19 15,-3-2-30-15,1 1-11 16,0-2-26-16,-1-8-41 16,4-4-120-16,-1-5-111 15,-4-11 148-15</inkml:trace>
  <inkml:trace contextRef="#ctx0" brushRef="#br0" timeOffset="15641.83">14778 2401 885 0,'2'0'189'0,"-1"3"301"16,1-1-291-16,6 2-3 15,3-1-52-15,11-3-90 16,8 0-14-16,9-3-30 15,2-1-35-15,7 1-103 16,-7-1-107-16,5-3 117 16</inkml:trace>
  <inkml:trace contextRef="#ctx0" brushRef="#br0" timeOffset="16029.96">15324 2252 1480 0,'4'-2'132'0,"0"6"56"16,-1 5 6-16,-6 8-52 15,-4 2-45-15,-7 6-45 0,-5 4-15 16,-3 5-23-16,-5 3-5 16,6 3-6-16,6-4-2 15,5-3-6 1,6-11-15-16,9-7-24 0,6-6-27 0,17-9-54 15,6-2-24 1,6-12-57-16,2-4-40 16,1-7-75-16,0 2 18 0,-7 2 78 31,-10 4 73-31,-11 7 239 16,-9 2 87-16,-11 9 105 0,4 7 38 0,-14 9-46 31,-1 6-38-31,2 14-62 15,-2 1-36-15,6 8-55 0,3 3-24 16,5-4-36-16,-4-1-7 0,3-8-25 16,-3 3-58-16,-6-2 43 15</inkml:trace>
  <inkml:trace contextRef="#ctx0" brushRef="#br0" timeOffset="17935.53">13029 1492 760 0,'0'-4'95'15,"-2"-1"40"-15,-2 0-34 16,-2-2 15-16,-2 4-34 16,0 1-4-1,-2 4 4-15,4 5-4 0,-14 7-18 16,-1 1-9-16,-13 6-14 15,-11 0-6-15,-7 8-3 16,-5 2-2 0,2 10-8-16,-1 4-5 0,4 11-8 0,3 2-3 15,0 2-1 1,-1 4 0-16,0-3-1 16,0 6 0-16,8-3 0 0,3 0 0 15,12-1 0-15,4-4-1 16,7 3 0-1,5 2 0-15,3 4-1 0,1 3 0 0,2 2 0 32,1 0-1-32,4 3 2 0,0 5 0 0,-3 7 0 31,2 3 0-31,-1-2 1 16,3-1-1-16,3-3 0 0,4 0 0 0,1-4 2 31,-1-5 1-31,9-8 1 15,0-4 0-15,10-6-3 16,4-1 0-16,17-4-1 16,-1-1-2-16,6-4 1 15,1 2 0-15,0-3 1 16,5-3 0-16,11 2 1 0,13-5 0 16,4 2 0-16,2 2 1 15,-2-8 1-15,-5 2 0 16,10-8 2-16,2-5 0 15,0-4 0-15,-5-7 1 16,-10 2-2-16,3-1 1 0,-5 1 1 16,-7 2 0-16,-19 0 1 15,-12-2 0-15,-14 0-11 16,-3-3-47-16,-6-3-213 16,0-3 172-16</inkml:trace>
  <inkml:trace contextRef="#ctx0" brushRef="#br0" timeOffset="18315.82">13862 4199 880 0,'-3'4'104'16,"1"2"89"-16,2 0-3 15,-1 1-50-15,2 2-20 0,7 1-36 16,2 2-10-16,12 3-13 16,1-2-10-16,10 6-14 15,6 4-8-15,12 3-9 16,-2-2-2-16,1 4-9 15,-10-6 1-15,-17 2 13 16,-8 3 5-16,-16 2 6 16,-12 4 1-16,-22 8-11 15,-12 4-4-15,-14 5-4 16,-4-1-30-16,10-7-87 16,9-1-78-16,9-14 81 15</inkml:trace>
  <inkml:trace contextRef="#ctx0" brushRef="#br0" timeOffset="18886.71">14763 4180 1082 0,'-1'-1'140'16,"3"1"100"-16,-2 5-90 15,4 7-8-15,2 16-56 0,-2 7-19 16,0 15-36-16,0 2-12 16,-2 2-11-1,0 1-2-15,-5-6-19 0,2 0-14 16,-3-11-7-16,1-7 1 16,2-14 21-1,1-9 12-15,-5-11 11 0,1-8 4 16,-2-18 8-1,3-7 1-15,-2-20 2 0,4-9-3 16,5-13-7 0,3-2 2-16,10 12 9 15,0 9 6-15,3 26 6 16,3 11-7-16,-3 17-13 16,3 7-10-16,1 9-6 15,-5 5 1-15,5 7 0 16,-1 3 1-16,-20 3 2 15,2 6-6-15,-20-1-24 16,-12 0-20-16,-2-2-77 16,-5-9-88-16,3-5 120 0</inkml:trace>
  <inkml:trace contextRef="#ctx0" brushRef="#br0" timeOffset="19187.49">15321 4198 1274 0,'7'0'143'0,"-7"-1"68"16,-6 1 5-16,-16 1-66 16,-7 6-52-16,-9 8-49 15,2 5-14-15,-9 18-19 16,2 4-7-16,9 10-8 15,-4 2-3-15,19-7-6 16,17-1 0-16,6-8-2 16,15-6 2-16,24-8 4 15,-11-7 3-15,12-12 6 16,3-5-25-16,-1-12-88 0,7-5-87 16,7-6 91-1</inkml:trace>
  <inkml:trace contextRef="#ctx0" brushRef="#br0" timeOffset="19438.5">15737 4252 1371 0,'2'-2'143'0,"0"4"90"15,-1 3-38-15,-1 13-58 16,-3 5-44-1,-2 11-44-15,0 3-13 0,-1-3-17 16,0 5-7-16,3-7-8 16,-1-3-2-16,4 0-46 15,-1-8-43-15,0-1-226 16,1-1 183-16</inkml:trace>
  <inkml:trace contextRef="#ctx0" brushRef="#br0" timeOffset="19631.08">15567 4432 1165 0,'1'3'113'15,"3"1"121"1,7 2-67-16,4-7 2 0,4 0-46 16,13-9-75-16,2-1-19 15,12 3-21-15,5-5-3 0,4 4-51 16,-3-3-52-16,-2 0-254 15,-10 1 207-15</inkml:trace>
  <inkml:trace contextRef="#ctx0" brushRef="#br0" timeOffset="19928.08">16224 4178 1315 0,'-2'0'132'0,"1"-1"93"15,0 0-39-15,0 1-28 16,1 1-51-16,0 5-62 16,-2 3-13-16,-2 8-16 15,-4 7-6-15,-6 8-6 16,-2 4 1-16,-3 4-2 0,1-6-1 16,8-4-2-16,4-5-3 15,10-6-2-15,7 0 0 16,5-7 2-1,6 1 0-15,3-4 2 16,0-6 1-16,11 0-38 16,4-4-33-16,-2-11-109 0,-5-6-89 0,-5-7-198 15,2 0 245-15</inkml:trace>
  <inkml:trace contextRef="#ctx0" brushRef="#br0" timeOffset="20101.83">16492 4306 860 0,'-10'-4'182'16,"-1"2"149"-16,-1 3-91 15,-1 9-29-15,-6 4-56 32,0 6-27-32,3 3-51 0,-1 2-20 0,11 8-27 15,4 1-7-15,8 6-14 16,3 2-2-16,5-4-4 16,-1 3-15-1,0-4-74-15,6-1-65 0,-5-10-304 0,2-9 265 16</inkml:trace>
  <inkml:trace contextRef="#ctx0" brushRef="#br0" timeOffset="20340.3">16883 4164 1427 0,'3'8'119'0,"0"5"149"0,-1 7-125 0,-8 9 30 16,8 3-31-16,1 7-63 15,-9 1-21-15,0 5-36 16,3-2-9-16,-2-3-8 16,0-4 0-16,3-9-42 0,-4-3-41 15,-2-6-113 1,7-1-142-16,2-9 186 0</inkml:trace>
  <inkml:trace contextRef="#ctx0" brushRef="#br0" timeOffset="20540.29">16701 4383 1197 0,'-9'7'119'0,"7"-1"110"15,12 2-47-15,7 2 1 16,15-7-39-16,6 1-60 15,3-5-25-15,7-7-40 16,-8 3-7-16,4-11-17 16,-2 4-32-16,2-4-116 15,0 0-101-15,2 0 127 16</inkml:trace>
  <inkml:trace contextRef="#ctx0" brushRef="#br0" timeOffset="20720.24">17367 4172 1240 0,'0'0'140'0,"-1"1"157"0,-2 2-93 16,-4 7-29-16,2 3-32 15,-3 8-69-15,0 8-20 16,1 3-25-16,-1 1-13 16,5 6-10-16,0-8-4 0,3-1-55 15,2-1-59-15,0-10-262 16,8 2 216-16</inkml:trace>
  <inkml:trace contextRef="#ctx0" brushRef="#br0" timeOffset="21053.35">17564 4265 1204 0,'0'27'103'0,"-8"0"211"0,7 10-288 16,-6-5 0-16,8-2 3 16,5-2-26-16,15-10-8 15,7-2-3-15,11-8 2 16,-2-7 1-16,1-5 11 16,3-3 25-16,-5-8 53 15,7 1 24-15,-10-8 36 0,-4-1-1 16,-12-1-6-16,-8 0-12 15,-20-7-40-15,-11 0-22 16,-15 2-55 0,-4 1-19-16,-5 11-51 0,-2 5-41 15,6 7-96-15,7 4-124 0,9 1 181 32</inkml:trace>
  <inkml:trace contextRef="#ctx0" brushRef="#br0" timeOffset="21409.67">18378 4308 1272 0,'0'9'66'0,"-9"-7"112"15,-2 2-120-15,0 0 2 0,1 1 0 16,5 6-45-16,4 1-11 31,3 8-6-31,5-2-1 0,8 6 0 0,7-2 2 31,16-8 4-31,9 1 9 0,10-11 28 0,0-1 18 32,-11-10 38-32,1 0 14 0,-6-6 17 0,-2-7-3 15,-6 0-9 1,-9-9-4-16,-16-6-21 15,-11-5-12-15,-23-7-30 0,-15 0-27 16,-24 13-36 0,-11 13-33-16,-33 21-104 15,-3 13 1-15,-27 6 62 16</inkml:trace>
  <inkml:trace contextRef="#ctx0" brushRef="#br0" timeOffset="31886.59">21676 864 486 0,'-2'-1'115'0,"-1"0"122"16,1-1-27-16,2-2-34 31,0 4-15-31,7-7-31 16,1 12-13-16,1-6-33 16,6 1-20-16,4 10-27 15,4-12-16-15,12 6-13 16,4 0-3-16,5-5-2 0,2 8-15 15,-12-1-52-15,-6-2-44 16,-20 1-187-16,-11-3 169 16</inkml:trace>
  <inkml:trace contextRef="#ctx0" brushRef="#br0" timeOffset="32077.31">21643 1023 730 0,'3'4'174'15,"1"-1"139"-15,3-3-75 16,-3 0-28-16,11-4-63 16,5-1-35-16,11-2-55 15,9-2-19-15,8-5-13 16,6 4-46-16,3-4-182 16,-3 2 147-16</inkml:trace>
  <inkml:trace contextRef="#ctx0" brushRef="#br0" timeOffset="32318.8">22027 787 1093 0,'-12'8'146'0,"11"11"95"0,7-16-8 0,10 2-78 15,0 4-33-15,3-4-44 16,9 0-23-16,3 13-33 15,8-2-9-15,-3-1-7 16,-5 9-1-16,-15-5 3 16,-9 0 0-16,-17 4-9 15,-12-1-16 1,-11 3-56-16,1-3-43 0,-1-1-110 16,3-3-64-16,9-9 156 15</inkml:trace>
  <inkml:trace contextRef="#ctx0" brushRef="#br0" timeOffset="32536.42">22579 662 1107 0,'7'9'161'16,"-4"16"128"-16,3-3-58 15,-5 15-55-15,0 5-61 16,-6-9-62-16,1 12-20 15,-3-3-23-15,-1-7-2 16,8 10-34-16,-3-4-42 0,3-2-140 16,-3-2-124-16,-1-12 175 15</inkml:trace>
  <inkml:trace contextRef="#ctx0" brushRef="#br0" timeOffset="32867.51">22564 991 681 0,'-1'-59'147'0,"1"-3"132"0,3 10-18 0,5 7-47 16,2-1-29-16,5 16-31 16,3-1-22-16,8 12-42 15,5 12-21-15,5 6-34 16,1 1-13-16,3 5-14 16,-7 5-4-16,-5 1-1 15,-15 5 1-15,-7 6-19 16,-7 3-11-16,-14-2-11 15,2-12-3-15,-23-2 20 16,7-8 8-16,-1 3 6 16,5 14-3-16,14 2-4 0,0 7 3 15,8 7 15 1,3-3 6-16,5 1 6 16,11 1-3-16,13-9-8 15,8 0 4-15,8-9-59 0,-3-5-57 0,0-5-217 31,-2-1 175-31</inkml:trace>
  <inkml:trace contextRef="#ctx0" brushRef="#br0" timeOffset="33186.82">23049 934 701 0,'-14'3'194'16,"-2"3"172"-16,6 3-151 15,4 2-24-15,6 0-88 16,7-2-29-16,8-6-36 0,8-2-8 15,4-5-13-15,3-2-4 16,6-3-1-16,-4-6 0 31,-2-1 2-31,1 4 1 16,-17-4 6-16,-8-3 1 16,-15 15-3-16,-16-12-3 15,-9 12-12-15,-1 10-4 0,-3 5-6 16,-1 13-1-16,6 4 3 15,0 6 3-15,15 1 2 16,7 1 4-16,15 0 1 16,10-6 0-16,11-8 0 15,5-7 0-15,9-11-7 16,9-4-22-16,11-12-91 16,1-4-121-16,3-6 127 15</inkml:trace>
  <inkml:trace contextRef="#ctx0" brushRef="#br0" timeOffset="33468.87">23647 908 936 0,'-10'-4'182'0,"-3"6"128"15,-8-2-74-15,-7 4-50 16,3-4-74-16,0 0-27 16,3 7-53-16,4-4-16 15,11 7-19-15,4-1-5 16,10 3-4-16,4 4 3 0,6-1 13 15,5 2 7-15,-3 2 9 16,-1 0 3-16,-6 1-2 16,-6-1 0-1,-15-3 0-15,-7 1-1 0,-10-5-10 16,-9 0-24-16,5-8-69 16,2-1-46-16,7-7-144 15,8-4-165-15,7-4 252 16</inkml:trace>
  <inkml:trace contextRef="#ctx0" brushRef="#br0" timeOffset="33806.65">23583 984 452 0,'32'-2'141'0,"-4"1"147"16,1 1-26-16,-9 6-64 0,-3 3-34 16,-11 9-61-16,-4 4-29 15,3 3-43-15,-2 1-12 16,5-3-12-16,1-3-3 15,3-8 6-15,10-8 5 16,1-6 17-16,1-7 11 16,-7-8 16-16,-1-2 6 0,5-6-2 15,-2-1 0 1,-2 1-8-16,-3 5-1 16,-11 8-1-16,1 9-9 0,-9 13-15 15,-3 10-7-15,-6 11-18 16,6 5-1-16,1 5-3 15,10-6-2-15,9-6 0 16,2-1-1-16,13-14-36 16,1-1-28-16,15-8-97 15,0-7-58-15,5-9-291 16,2-6 295 0</inkml:trace>
  <inkml:trace contextRef="#ctx0" brushRef="#br0" timeOffset="33990.72">24375 663 1024 0,'-12'-23'203'0,"-5"4"114"16,-3 18-83-16,0 10-48 15,3 24-96-15,1 10-22 16,-1 16-30-16,4-1-13 16,2 1-12-16,4-2-3 0,10-1 1 15,-4 5-25-15,4-2-133 31,5 0-68-31,-3-14 94 16</inkml:trace>
  <inkml:trace contextRef="#ctx0" brushRef="#br0" timeOffset="34186.8">24581 818 1008 0,'4'-48'140'0,"-2"9"137"16,1 15-39-16,-3 25-53 15,-6 23-49-15,-14 12-79 16,0 14-18-16,0-2-14 16,0-4-10-16,14 4-7 0,0-4-31 15,8-3-123 1,6 1-82-16,1-3 103 16</inkml:trace>
  <inkml:trace contextRef="#ctx0" brushRef="#br0" timeOffset="34348.68">24351 897 760 0,'-8'-13'153'0,"4"10"224"16,6 3-224-16,15 6-6 16,9-1-47-16,15-1-53 15,12-4-22-15,0 5-38 16,0-3-70-16,-12 3 54 15</inkml:trace>
  <inkml:trace contextRef="#ctx0" brushRef="#br0" timeOffset="34705.79">22854 1216 1198 0,'-7'23'159'16,"2"6"28"-16,-4 17-3 16,0 4-45-16,11 9-94 15,-3 5-20-15,1 2-17 16,3 2 8-16,-5-6-61 16,1-4-46-16,1-8-174 0,-11-5 136 15</inkml:trace>
  <inkml:trace contextRef="#ctx0" brushRef="#br0" timeOffset="35433.53">22952 1559 968 0,'-9'2'143'0,"-1"1"99"0,2 1-29 0,-6 5-98 16,4-5-37-16,-12 5-45 15,9-1-14-15,-3-2-19 16,-2 4-3-16,7 7-8 16,1 4-1-1,11 11-2-15,7 5 1 16,17-7 0-16,0-4 2 0,13-10 4 16,-4-5 2-1,2-8 5-15,0 1 3 0,-3-9 3 16,-2-2 12-16,-5-4 24 15,-9-2 10-15,-8 2 14 16,-5-2-6-16,-5 5-12 16,-1 4-13-16,-7 8-17 0,0 8-6 15,-2 9-13-15,2 1 0 16,6-5-3-16,2-6-1 0,8-7 2 16,1-4 1-1,4-7 4 1,3-4 2-16,9-7 1 0,2-4-2 0,13-10 0 15,2 7 1-15,-16 7 2 16,2 2 1-16,-16 16-1 16,0 2-5-16,2 3-2 15,-9 5-1 1,4 5 1-16,-7 0 1 0,0 7 1 16,4 1-1-16,1-9 0 31,9-7 2-31,-3-9 2 0,6-4 1 0,-2-1 6 15,-2 0 2-15,6-8 1 16,-2 6 0-16,-4 2-4 16,-3 5-5-1,-6 9-2-15,-5 5-2 16,3 6 1-16,2-1-1 0,5-3-1 16,6-3 0-16,9-4 5 0,8-5 7 31,6-5 17-31,1-2 10 0,-6-11 16 0,-6-1 3 0,-6-1-2 15,-9-7-6-15,-13 1-14 32,-2-3-7-32,-23-1-36 15,-5 1-31-15,-13 10-99 16,-8 9-55-16,10 8-212 16,7 7 220-16</inkml:trace>
  <inkml:trace contextRef="#ctx0" brushRef="#br0" timeOffset="36130.54">23797 1708 1232 0,'17'4'143'0,"-9"2"92"16,1-4-43-16,-7 8-101 0,-2 2-34 16,5 4-44-16,-3 8-5 15,3-3-8-15,5-5-3 16,1-6 2-16,8-8 0 15,4-4 10-15,4-9 9 16,1-1 31-16,-1-2 9 0,-3-6 5 16,-5 5-5-1,-8-3-25-15,-5 6-10 0,-9 10-15 16,-3 0-7-16,-5 17-8 16,4 4-3-1,10 7-2-15,12 0 4 0,19-6 3 16,7-2 1-16,11-6 4 15,-6-2 4-15,-9-2 14 16,1-5 7-16,-17-3 12 16,1-5 5-16,-16-8 4 15,-6-5-2-15,-14-8-13 16,-3-4-21-16,-9 1-38 16,-2-1-16-16,-1 11-17 15,5 4 4-15,23-4 5 16,-2 6 7-16,22 2 12 0,5 1 13 15,3 4 34 1,10 0 17-16,6 4 23 0,2 2 3 16,0 4-1-16,-1 5-7 15,-13-5-13-15,-4 11-7 16,-10 2-13-16,-3 3-6 0,-5 2-3 16,2-4-4-16,-7 4-1 15,-1-4-1 1,7-2 1-16,-10-1 3 0,12-10 1 15,-8-5 3 1,-4-3 3-16,13-10 2 0,-10-5-1 16,3 0-1-16,5-10-5 15,-6 3-3 1,6 7-4-16,7-2-1 0,-6 20-3 16,-2-5 2-16,0 17 4 15,-3 11 2-15,1 6 3 16,3 13-1-1,0-2-4-15,-1-3 8 0,11 0-92 16,4-6-38-16,10-4 63 0</inkml:trace>
  <inkml:trace contextRef="#ctx0" brushRef="#br0" timeOffset="37098.24">22686 2401 450 0,'11'0'156'16,"2"0"142"-16,-5-3-77 0,0 0-16 15,-7-2-29-15,-1-1-14 16,-3-3-45-16,-5-3-19 16,-3-5-35-16,0-3-14 15,-6 0-17-15,-2-1-11 16,2 4-20-16,-1 7-8 15,1 10-19-15,-1 7-7 16,1 16-25-16,0 3-11 0,6 9-7 16,3 0 5-16,6-4 29 15,1-4 17-15,6-11 25 16,4-2 6-16,0-9 32 16,7-3 17-16,0-6 27 15,0-9 9-15,0-3-16 16,1-2-11-16,0 0-25 15,-3 4-11-15,-6 8-14 16,-8 5-8-16,-5 11-8 16,-6 8-5-16,5 8-3 15,-2-1-6-15,12-3-1 16,8-4-1-16,5-9 5 16,6-3 8-16,3-11 11 15,8-5 8-15,0-11 15 0,3-4 8 16,-1-12 16-16,-12-5 4 15,0-12 5-15,1 1 0 16,-9-1 0-16,2 4 0 16,-11 14 0-1,-10 6-2-15,-1 20-21 0,-2 10-16 16,5 22-24-16,0 9-11 16,-6 8-1-16,7 8 4 0,0-2-17 15,1-1-33-15,6 2-52 16,-1-4-164-16,2 1 162 15</inkml:trace>
  <inkml:trace contextRef="#ctx0" brushRef="#br0" timeOffset="37271.5">22918 2322 1622 0,'-5'0'96'0,"5"0"13"0,-1-2-2 15,13-2-27-15,6 0-42 16,9-2-81-16,17-3-70 16,15 0 65-16</inkml:trace>
  <inkml:trace contextRef="#ctx0" brushRef="#br0" timeOffset="37888.73">23645 2339 851 0,'5'10'100'0,"11"-2"52"16,-6 1 16-16,15-4-57 15,1-1-19 1,-7-3-6-16,6-4-1 15,-4-3-2-15,-5-2-4 16,-3-5-12-16,-1 3-7 0,-6-6 5 0,-5 3 2 31,-4-6-3-31,-9 2-11 16,-6 3-28-16,0-1-14 16,-3 20-19-16,-9 3-6 15,-11 14-3-15,-8 9 1 16,1 5 5-16,12 3 1 15,14 2 3-15,13-1 1 0,12-9 0 16,9-6 1-16,13-7 4 16,11-7 5-16,15-7 10 15,-1-4 3-15,-4-6 1 16,-4-6-3-16,-12-4-8 16,3 3-2-16,0 4-2 15,-6 4-3-15,-8 8-1 16,-7 2-16-16,-10 4-25 15,-4 3 1-15,-7-1 4 16,-3-2 19-16,1-6 25 16,1-5 23-16,3-4 29 15,3-2 9-15,7-7 12 16,5 1-20-16,4-1-26 0,4 3-10 16,-1 7-14-16,1 5-4 15,0 11-6-15,-3 6-5 16,4 13-4-16,2-1-20 15,11-3-90-15,7 2-136 0,7-8-183 16,4-6 216 0</inkml:trace>
  <inkml:trace contextRef="#ctx0" brushRef="#br0" timeOffset="38238.94">24520 2582 826 0,'24'-28'197'0,"-12"2"190"15,-4-1-34-15,-20 3-97 16,-8 5-61-16,-7 2-84 15,-8 7-43-15,-3 10-51 16,1 9-11-16,-1 15-21 16,4 3-3-16,17 14 0 15,3-10 0-15,13-3-1 16,11 2 0-16,6-16 6 16,10 3 3-16,7-14 9 15,0-3 1-15,8-12 7 16,4-7 2-16,-5-6 7 0,1-11 6 15,-16-11 3-15,-11-6-1 16,-6-12-7 0,3 10-9-16,-11 11 13 0,5 13 4 15,-6 29 1-15,-14 4 0 0,4 22-22 32,-12 7-7-32,3 9-5 0,3 8 0 15,17 7-17 1,3 0-29-16,-3 5-100 0,5-1-104 0,-13-2 137 15</inkml:trace>
  <inkml:trace contextRef="#ctx0" brushRef="#br0" timeOffset="38771.58">22958 2908 538 0,'0'10'64'31,"1"4"27"-31,1 8-46 0,-1 3 1 16,7 1-40-16,3-1-6 16,6-10 53-16,2-4 40 15,8-9 62-15,0-8 26 16,-4-5-9-16,3-5-21 16,-9-8-24-16,-8-5-7 15,-9-4-27-15,-8-3-14 16,-12 2-37-16,-1 2-18 0,-4 8-24 15,-2 4-13-15,6 13-51 16,2 3-48-16,8 4-190 16,10 0 173-16</inkml:trace>
  <inkml:trace contextRef="#ctx0" brushRef="#br0" timeOffset="39001.14">23414 2691 1101 0,'8'-7'173'0,"-1"2"189"16,-10-10-77-16,-4 3-68 0,1 6-55 15,-6 5-99-15,-3 5-32 16,-8 13-29-16,-5 0-9 16,11 13-9-16,-3 10-1 15,13 3 2-15,13 7 3 16,-6-7-24-16,14 2-38 0,6-4-122 15,-12-3-117 1,7-1 164-16</inkml:trace>
  <inkml:trace contextRef="#ctx0" brushRef="#br0" timeOffset="39162.15">23290 2863 1137 0,'24'-5'145'0,"2"0"116"15,6 2-54-15,-2-3-55 16,10 0-58-16,2-2-62 0,3-2-23 16,7 1-103-1,-9 3-103-15,-15 6 107 0</inkml:trace>
  <inkml:trace contextRef="#ctx0" brushRef="#br0" timeOffset="39734.15">22598 3612 856 0,'6'-6'146'0,"-1"-3"61"0,5-2-27 16,0-5-31-16,9 5-70 16,6 1-20-16,4 3-29 15,9 6-9-15,1 7-15 16,-4 1-2-16,-5 10 2 16,-15 5 2-16,-20-2 3 15,-3 5 2-15,-18-1-5 16,-1 1-4-16,-7 2-4 15,-7-1-2-15,3 2 1 16,4-4 3-16,13-1-1 16,4-2 10-16,13-4 24 15,6 5 17-15,11-5 25 16,8-1-3-16,14-6-18 16,11-7-16-16,13-9-21 0,3-6-8 15,-5-6-44-15,-8-6-36 16,-10-6-189-16,0 0 151 15</inkml:trace>
  <inkml:trace contextRef="#ctx0" brushRef="#br0" timeOffset="40035.05">23040 3419 1211 0,'4'-1'133'0,"-1"1"62"15,0 6 2-15,0 6-93 16,0 4-45-16,-2 5-46 16,-1-1-7-1,0-2-3-15,1-1-2 0,4-9-2 0,-2-2-3 16,4-6 1-16,3-2 0 16,1-8 3-16,1-4 2 15,4-4 1-15,0-2 0 16,4 7-1-16,0 3-1 15,-4 7-1-15,-2 5 0 16,-2 5 0-16,9 7-28 16,4 0-117-16,2-7-95 15,7 0 113-15</inkml:trace>
  <inkml:trace contextRef="#ctx0" brushRef="#br0" timeOffset="40352.54">23491 3448 1215 0,'-8'-7'175'15,"-7"3"133"-15,-3 0-67 0,-2 0-131 16,-5 6-44-16,4 2-57 16,4 7-15-16,2 2-13 15,9 0-18-15,9 1-20 16,9-9 1-16,7-8 9 16,1-5 19-1,0-11 25-15,-1 1 3 0,0-2 6 0,0-2 0 16,-1-8 22-16,-4 0 11 15,-7-5 13-15,-3-1 10 16,-4 7-11 0,-1 4 11-16,-2 15 2 0,-4 8-14 0,0 17-17 15,3 9-23-15,-1 13-19 32,5 7 0-32,6 3-29 15,0-2-37-15,6 1-116 16,1 0-183-16,-1 3 213 0</inkml:trace>
  <inkml:trace contextRef="#ctx0" brushRef="#br0" timeOffset="40909.22">23798 3672 1595 0,'-8'-3'144'0,"-8"-2"56"0,-6 4-17 16,-15 8-121-16,-4 5-29 15,-8 11-32-15,1 7-7 16,13 9-8-16,7-1-3 16,22-1 0-16,8-1-2 15,18-14 4-15,10-2 5 0,24-13 16 16,0-7 8-16,7-11 11 15,-11-7 0-15,-14-4 2 16,3-2 4-16,-11 5 12 16,4 6 2-16,-16 7-7 15,-8 5-8-15,-7 12-18 16,-3 2-3-16,-1 8-7 16,0 0-3-16,7-5-6 15,6-3 0-15,12-7 1 16,3-6 4-16,13-9 15 15,7-4 10-15,-10-14 18 16,4 2 6-16,-14-3 0 16,-7 2-5-16,-2 13-9 15,-6 6-4-15,-6 14-12 0,-8 10-4 16,1 18-11 0,-6 9-5-16,-2 7-1 0,6 4-1 15,5 0 2 1,0 0 1-16,6 0-30 0,2-2 2 15,-4-8-5-15,-6-6-9 16,-5-12 1-16,-18-10-25 16,-14-10-44-16,4-7-24 0,-15-13-55 15,9-7-75-15,5-15 155 16</inkml:trace>
  <inkml:trace contextRef="#ctx0" brushRef="#br0" timeOffset="41239.03">24412 3805 1160 0,'0'-1'177'0,"0"-1"154"0,-5 0-58 15,1 1-64-15,-3 1-54 16,0 0-63-1,1 1-21-15,-1 3-30 0,2 4-14 16,-2 8-19-16,0 2-7 16,4 8-4-16,-1-1-4 15,8-4-3-15,6 4 0 0,10-4-1 16,5-4 2-16,11-3 1 16,9-10-7-16,0-8-35 15,-3-7-30-15,-2-15-96 16,-11-7-74-16,0-10 136 15</inkml:trace>
  <inkml:trace contextRef="#ctx0" brushRef="#br0" timeOffset="41634.81">24749 3342 1355 0,'-22'17'149'0,"7"2"70"16,0 7 5-16,7 10-109 0,-6 0-48 15,3 18-53 1,0 3-10-16,1 2-4 16,10 6-2-16,-1-12-4 15,11-4-3-15,4-15-4 0,5-4 7 16,14-9 6-16,1-7 6 16,12-14 12-1,4-7 8-15,11-12 7 0,0-4 10 0,-17-3 24 16,-1 1 7-1,-34-3 29-15,0-2-1 0,-14 6-17 32,-11 3-17-32,-9 12-36 0,-11 8-17 0,-2 18-22 15,-7 7-7-15,19 18-10 16,4-2 1-16,27 2 3 16,18 4 4-16,25-8-7 31,2 0-6-31,12-9-42 15,-10-10-37-15,-2-4-128 0,-1-2-34 16,-2 2 134-16</inkml:trace>
  <inkml:trace contextRef="#ctx0" brushRef="#br0" timeOffset="119802.4">1361 6369 208 0,'-8'-4'95'16,"1"0"102"-16,-1-1-1 15,2 2-32-15,2 1-26 0,-2 0-49 32,3 2-19-32,-2 1-39 0,6 0-16 0,5 0 1 15,6 0 10-15,12-1 26 16,7-1 22-16,29-5 16 16,18-2-5-16,16-9-8 15,9-4-15-15,12-4-21 16,5 0 2-16,-5-2-11 15,-5 3-1-15,-23-1-6 16,-6 4-7-16,-15 1 2 16,-9 2 1-1,-18 1 4-15,-13-3-13 0,-12 1-84 16,-5-2-95 0,-8 0 86-16</inkml:trace>
  <inkml:trace contextRef="#ctx0" brushRef="#br0" timeOffset="120070.8">2224 5940 1068 0,'-7'2'88'0,"5"1"34"15,2 1-16-15,2 3-32 32,9-1-3-32,13-2 12 0,6 0-8 15,25-4-7-15,10-1-7 0,7-3-11 16,2 0-7-16,-12 4-17 15,-10 2-5-15,-17 12-6 16,-11 6-1 0,-27 15 7-16,-14 13 1 0,-30 15-1 15,-18 12-4 1,-40 16-87-16,-12 9-84 0,-39 26 84 0</inkml:trace>
  <inkml:trace contextRef="#ctx0" brushRef="#br0" timeOffset="166944.67">22275 5437 399 0,'-6'3'119'0,"0"-1"140"15,1 0-17-15,2-2-36 16,2 0-24-16,2 0-44 0,2 0-20 16,2 1-23-16,-1 2-10 15,-1 4-18-15,1 4-7 16,-2 10-24-1,0 5-10-15,0 11-17 16,1 5-6-16,-3 6-1 0,0-3-1 16,-3-3 1-16,1-2 0 15,-1-9-43 1,3 0-47-16,0-11-198 16,0-2 163-16</inkml:trace>
  <inkml:trace contextRef="#ctx0" brushRef="#br0" timeOffset="167293.2">22498 5506 1072 0,'0'5'93'15,"-1"2"47"-15,-3 1 17 16,-1 5-63-16,-2 2-15 15,4 7-33-15,-3 2-21 16,6 8-12-16,4 6-7 16,1-6-6-16,4-4 1 15,6-4-1-15,-3-9 2 16,8-6 3-16,7 1 1 0,-5-15 5 16,0-2 2-1,-7-9 25-15,-5-2 15 0,-7-6 18 16,-6-3 4-16,-7-6-25 15,-8-7-15-15,-3 1-24 16,0 1-7-16,-4 10-6 16,5 8-5-16,6 12-18 15,-4 4-33-15,6 5-140 16,7 4-199-16,8 3 221 16</inkml:trace>
  <inkml:trace contextRef="#ctx0" brushRef="#br0" timeOffset="167628">22899 5576 957 0,'-12'-6'88'0,"0"4"28"16,8 5-19-16,-5 3-23 15,1 6-34-15,7 7-6 0,-9 6-24 16,10 4-6-16,7 4-4 15,-2-3 1-15,15-5 1 16,6-2-1-16,-2-11 35 16,0-5 18-16,-7-10 33 15,-4-7 17-15,-3-9-4 16,-4-6-10-16,0-4-19 16,-4-6-14-16,-2-7-26 15,-4-1-9-15,-5 1-14 16,-3 8-5-16,-5 15-7 15,0 7-5-15,-8 7-76 16,6 5-62-16,4 7 79 16</inkml:trace>
  <inkml:trace contextRef="#ctx0" brushRef="#br0" timeOffset="167931.93">23463 5502 866 0,'-1'12'118'0,"-1"1"59"16,2 1-45-16,0 5-37 15,2 2-30-15,3 7 7 16,0-1-7-16,3 1-28 16,3-1-12-16,0-9-18 0,4-5-17 15,-2-8-165-15,0 1 124 16</inkml:trace>
  <inkml:trace contextRef="#ctx0" brushRef="#br0" timeOffset="168102.01">23426 5394 1277 0,'0'5'47'0,"-3"-4"-16"31,5-1-3-31,4-3-44 0,5-2-45 0,8 0 36 16</inkml:trace>
  <inkml:trace contextRef="#ctx0" brushRef="#br0" timeOffset="168606.18">23733 5574 1030 0,'9'24'79'0,"-4"0"34"0,2 2-17 0,-11-4-62 0,2 1 0 15,2 0 8-15,-3-8 3 16,1-1 6-16,-8-7 7 16,1-4-11-1,8-1-1 1,4-8 9-16,13 3 1 16,-3-15 17-16,2-2 0 15,2-8-15-15,-5-8-10 0,4 6-26 16,-2 2-6-16,-6 15-9 15,-3 6-2-15,-2 14-4 16,-3 5-3-16,0 7-2 16,1 2 1-16,7-2 3 15,6-3 0-15,6-4 0 16,5-5 1-16,3-5 3 16,2-3-1-16,2-10 3 15,0-4 0-15,-1-3 1 16,-2-1 0-16,-6 3-2 15,-6 2-2-15,-9 9-3 16,0 5-3-16,-1 10-3 16,5 5 1-16,3 3 3 15,0 1 2-15,1-2 3 16,-6-1 3-16,-8-5 3 0,-3 0 4 16,-9-2 2-16,0-2-1 15,-4 1-30-15,-5-6-42 16,-5-6-130-16,-4-6-194 15,0-11 214-15</inkml:trace>
  <inkml:trace contextRef="#ctx0" brushRef="#br0" timeOffset="168794.94">24247 5247 1607 0,'5'7'93'0,"-1"10"42"16,-5 3-11-16,-1 13-42 15,-1 0 2-15,4 8-23 16,6-2-12-16,1-2-21 16,3 3-11-16,-2-4-3 15,-2 1-27-15,-3-3-127 16,-4-3-112-16,-4 0 121 16</inkml:trace>
  <inkml:trace contextRef="#ctx0" brushRef="#br0" timeOffset="169115.92">24260 5513 1399 0,'0'-14'135'0,"0"1"83"15,4 9-88-15,5 2-34 16,3 3-24-16,4 2-2 0,6 4-29 16,2 3-14-16,5 9-18 15,-2 5-4-15,-4 9-4 16,3 3 1-16,-8-3 0 15,-2 1-1 1,-6-9-2-16,-10 10-1 16,-8-28 6-1,-1-7 8-15,3-3 0 0,8-13-1 16,9-6-4-16,7-14-5 16,10-7-2-16,3-3-3 15,-1 2-1-15,-1 11-22 16,-4 5-30-16,-8 12-116 15,2 5-104-15,-2 8 145 16</inkml:trace>
  <inkml:trace contextRef="#ctx0" brushRef="#br0" timeOffset="169336.33">24849 5493 678 0,'2'9'146'0,"-2"0"136"16,-7-1-97-16,-3-1-45 15,-5-3-33-15,-2-1-16 16,-2 0-48-16,1 0-14 15,3 4-25-15,2-1-7 0,10 4-7 16,6 5-1-16,10 3 2 16,5 5 1-1,6 5 7-15,0-2 0 0,0 0 3 16,-5-1 1-16,-13-5 3 16,-7-4 1-16,-19-3-55 15,-9-6-92-15,-10-1 84 16</inkml:trace>
  <inkml:trace contextRef="#ctx0" brushRef="#br0" timeOffset="172637.85">22311 6353 699 0,'5'2'141'0,"-2"2"88"0,-3 5-51 16,-2 5-33-16,-7 10-50 16,-3 5-10-16,-3 11-40 15,-1 3-15-15,1 0-19 16,1-3-4-16,9-9-16 15,3-4-33 1,6-6-161-16,5-4 130 0</inkml:trace>
  <inkml:trace contextRef="#ctx0" brushRef="#br0" timeOffset="172952.7">22451 6412 1003 0,'-1'6'76'16,"1"4"7"-16,5 3 4 15,-1 2-17-15,2 6-19 16,-4 1 3-16,-2 7-20 16,1 0-4-16,1 3-11 15,0-6-7-15,4-2-7 16,1-7-4-16,5-12 32 15,4-1 12-15,1-8 31 16,4-6 18-16,1-5 1 16,0-6 2-16,-8-7-17 15,-3-3-14-15,-11-5-32 0,-5 3-14 16,-12 3-34-16,-7 4-33 16,-5 7-87-16,-1 6-56 15,5 8 94-15</inkml:trace>
  <inkml:trace contextRef="#ctx0" brushRef="#br0" timeOffset="173272.48">22892 6400 1099 0,'-5'6'79'15,"-6"3"95"-15,-7 9-159 16,-8 3 6-16,11 6-4 15,0 1 6-15,18 0 17 16,9-4 2-16,9-6 11 16,9-5 1-16,1-4-2 15,-6-7-2-15,-6-5 4 16,-1-2 10-16,-11-8 17 16,-2-2 2-16,-5-9-11 15,-12-5-15-15,-3-8-31 0,-7-2-11 16,-11-2-12-16,-2 3-3 15,-7 8-16-15,6 7-17 16,9 13-80-16,3 5-74 16,17 9 99-16</inkml:trace>
  <inkml:trace contextRef="#ctx0" brushRef="#br0" timeOffset="173922.27">23436 6408 1254 0,'-9'9'104'0,"-1"4"37"16,-6 3-19-16,-1 6-80 31,1 4-7-31,0 4 3 0,-1 2-3 16,6-5-3-16,7-3-5 0,9-7-11 31,6-7-7-31,9-7-5 0,2-2 1 0,4-6 0 15,4-1 9-15,-2-9 15 16,1 0 10 0,-6-1 14-16,-4 5-4 0,-11 6-5 31,-7 3-7-31,-8 10-14 16,-4 4-6-16,-3 6-9 15,3 2-5-15,10-4-3 0,5-2 0 16,15-3 0-16,3-5 0 15,12-5 2-15,8-2 0 16,-3-4 0-16,1-3 1 16,-13 2 10-16,-7 0 4 15,-8 4 19-15,-5 2 11 16,-3 9 5-16,-4 4-3 0,3 9-17 16,-3 5-11-16,0 2-14 15,3 0-2-15,-3-2-1 16,0-2 0-16,-6-1 0 15,-4-2-3-15,-14-2-30 16,-9-1-30-16,-9-7-72 16,0-6-40-16,8-10-33 15,13-8-24-15,16-15-62 16,8-5-80-16,20-11 203 16</inkml:trace>
  <inkml:trace contextRef="#ctx0" brushRef="#br0" timeOffset="174161.88">24038 6510 1349 0,'4'10'129'15,"-9"3"74"-15,-7 0-16 0,-12 5-79 16,-7 1-17-16,4 2-23 16,3 3-15-16,8-4-23 15,7-2-9 1,10-3-15-16,7-3-4 15,11-4 1-15,6-1-13 0,5-7-69 16,6-3-47-16,5-6-108 16,1-3-53-16,-1-9-87 15,-2-3 188-15</inkml:trace>
  <inkml:trace contextRef="#ctx0" brushRef="#br0" timeOffset="174649.46">24289 6261 907 0,'-4'-19'190'0,"-3"4"157"15,-1 19-131-15,-6 6-45 16,1 13-65-16,1 6-18 16,-5 9-26-16,4 10-7 15,-2 7-19 1,5 2-9-16,8 0-14 0,-3-4-6 0,18-11-3 16,4-6-1-16,7-11 1 15,6-6 0-15,7-8 2 16,3-6 1-16,1-9 3 31,5-4 0-31,-2-10 3 0,-5-2 3 16,-9-5 2-16,-14-1-1 0,-16 4-6 15,-16 6-5-15,-14 15-7 16,0 9-4-16,-3 9 0 16,10 3 1-16,15 0-1 15,8-4 1 1,16-1 1-16,11-3 1 0,10-3 2 15,3-3 2-15,3-7 1 16,-6-4 1-16,-4-4 0 16,-2-3-1-1,-7 4-1-15,-1 2-1 0,-3 4-1 0,1 6 2 32,-5 8 2-32,-5 1 1 0,-5 6 1 15,-1-1-1 1,-7-2 1-16,-2-1 1 0,-7-3 3 15,-6-2-2-15,-7-2 0 0,1 0-13 16,-6-5-69 0,2-1-52-16,-5-2 60 0</inkml:trace>
  <inkml:trace contextRef="#ctx0" brushRef="#br0" timeOffset="186298.87">22526 7071 703 0,'3'-2'140'0,"-3"-3"98"15,1 3-27-15,2 2-23 16,-5-1-31-16,6 8-8 16,-5 2-25-16,-3-2-12 15,4 13-19-15,-9-5-17 16,5 13-36-16,3 9-13 15,-2 4-21-15,2 5-3 0,-4 1-2 16,2-4 0-16,1-2-3 16,7-9-27-16,4-7-79 15,2-8-69-15,4-11 84 16</inkml:trace>
  <inkml:trace contextRef="#ctx0" brushRef="#br0" timeOffset="186661.33">22862 7027 1247 0,'-2'2'114'0,"-5"2"33"16,-7 10-18-16,-8 3-45 15,-2 7-23-15,-4 3 3 16,-2 5-20-16,5 1-7 15,6 8-21-15,8 1-10 16,11 0-8-16,3-4-1 16,13-7 1-1,3-2 2-15,14-9 11 0,0-4 15 0,4-9 25 16,-5-7 8-16,-17-10 19 16,-12-8 1-16,-13-3-8 15,-1 0-8-15,-19 2-31 16,-2 5-17-16,-7 6-20 15,-1 3 0-15,9 5-54 16,11 0-44-16,19 0-133 16,5-6-117-1,25 1 194-15</inkml:trace>
  <inkml:trace contextRef="#ctx0" brushRef="#br0" timeOffset="187337.56">23360 7109 1247 0,'1'0'119'15,"-3"2"57"-15,-6 0-20 16,1 10-35-16,-7 0-13 16,8 9 6-1,9 7-16-15,-11 3-40 0,1 3-16 0,2 0-30 16,0 1-6-16,2-5-5 15,10 0 1-15,-3-7 1 16,-3-4 0-16,7-3 2 16,-5-5 2-16,3-5 4 15,-1-7 3-15,-5-13-3 16,4-5-2-16,-2-4-7 16,11 1-2-16,3 10 3 15,-4 1 1-15,3 6 0 16,-4 5 0-16,8 4-2 15,-3 2-2-15,-2 4 0 16,0-1 1-16,-8 2 2 16,-4 1 2-1,-8-1 3-15,-7 1 2 0,-9-3-3 16,3 1-7-16,-5-2-38 16,0-6-22-16,8-7-55 0,-7-12-32 15,12-8-34-15,13-4 3 16,7-1 13-16,15 3 26 15,0 2 49 1,-1 3 12-16,4 7 40 0,-4 4 14 16,4 8 37-16,-1 3 32 15,-3 11 53-15,-2 5 19 16,-5 10 16-16,-2 3-15 0,-1 1-37 16,2 0-16-16,1-4-26 15,2 0-2-15,0-11 6 16,3-1 10-16,-8-10 6 15,-7-7-1-15,-2-3-15 16,-7-8-12-16,-4-6 3 16,3-4-3-16,4-7-5 15,0 0-3-15,9 3-16 16,4 1-5-16,-2 9-4 31,3 4-1-31,0 2-93 16,-4 3-63-16,12 2 85 15</inkml:trace>
  <inkml:trace contextRef="#ctx0" brushRef="#br0" timeOffset="194632.46">22672 7869 643 0,'0'1'70'15,"0"1"77"-15,0-1 21 0,3-2-1 32,1 0-1-32,2 0-26 0,-2 2-12 0,1 4-26 31,-2 4-13-31,-1 7-18 0,1 5-6 0,-2 6-16 16,-1 3-8-16,-1 3-21 15,0-2-10-15,-2 1-6 31,2-3-1-31,1-5-3 0,2-1 4 0,2-5-71 32,2-4-64-32,-2-4 74 0</inkml:trace>
  <inkml:trace contextRef="#ctx0" brushRef="#br0" timeOffset="194900.52">22968 7897 1222 0,'-11'9'88'0,"3"5"43"0,0 0-38 16,5 4 26-16,3 3-27 0,3 0-2 31,5 1-17-31,4 3-35 16,0 1-9-16,-3 0-17 15,1 1 3-15,-4-1-84 16,-1-2-53-16,-2-2-196 16,-2-2 157-16</inkml:trace>
  <inkml:trace contextRef="#ctx0" brushRef="#br0" timeOffset="195364.99">23381 7803 1117 0,'-5'4'82'0,"-3"4"51"16,-7 4 4-1,-8 9-49-15,-4 5-1 0,-7 9-28 16,-2 3-9-16,2 3-15 16,7 0-9-16,12-1-10 15,8-2-4-15,11-4-7 16,5-1-3-16,16-7-4 16,3-3 0-16,9-9 4 15,-1-5 4-15,-5-9 7 16,-2-5 8-16,-7-7 19 15,-7-1 5-15,-7-4 26 16,-2 1 5-16,-11-1-8 16,-6 1-6-16,-9 4-33 15,-8 4-15-15,-10 8-17 16,-2 6-4-16,-2 5-4 0,7 0-14 16,13 1-59-1,11-1-42-15,17-3-108 0,10 1-88 16,14-4 181-1</inkml:trace>
  <inkml:trace contextRef="#ctx0" brushRef="#br0" timeOffset="195977.72">23852 8008 1066 0,'-10'3'140'0,"-3"2"115"16,-1 0-23-16,-2 3-83 15,0 1-26-15,-8 5-46 16,3 3-24-16,-10 5-28 16,-2 2-11-16,10 4-14 15,4 1-4-15,18-3-3 0,5-2 0 16,17-5 1-16,5-6 6 15,6-9 6-15,0-4 5 16,-2-9 8 0,-3-5 0-16,-2-5 2 0,-4-1 0 15,-2 1 5-15,-4 3 2 0,-7 7 5 32,-7 8-2-32,2-1-11 0,-8 9-7 0,0 6-11 15,3 1-2-15,7 1-1 16,4-1 0-16,7-6 1 15,2-3 1 1,8-5 0-16,3-4 1 0,7-4 2 16,3-2-1-16,-1-1 3 15,-4 0 3-15,-17 4 13 16,1 3 4-16,-10 6 8 16,-5 5 2-16,-3 9-8 15,-5 6-3-15,-4 9-10 16,0-1-6-1,4 1-7-15,-5-1 1 0,1-1-3 16,-4 1 0-16,-9-5 1 16,-3 3-1-16,-5-9-16 0,-3-2-17 15,0-4-40 1,3-4-21-16,6-8-23 0,1-5-18 16,7-12-18-1,4-6-9-15,13-11-41 0,8-7-35 0,12-3 139 16</inkml:trace>
  <inkml:trace contextRef="#ctx0" brushRef="#br0" timeOffset="196214.13">24345 8102 998 0,'18'-2'175'15,"-1"1"136"-15,-13 1-91 16,-4 1-43-16,-7 2-30 15,-7 2-16-15,-7 3-46 16,1 3-18-16,3 3-42 16,1 4-15-16,11 1-10 15,2 0-4-15,5 0-3 16,4-2 0-16,7-5 2 0,4-6-12 16,5-8-49-16,4-6-40 15,3-8-166-15,1-4-155 16,6-3 239-16</inkml:trace>
  <inkml:trace contextRef="#ctx0" brushRef="#br0" timeOffset="196817.56">24588 7773 1494 0,'-14'6'80'0,"0"4"4"15,1 3-1-15,5 7-41 16,4 4-9-16,4 9 10 15,7 4-6-15,3 5-1 16,-2 0-1-16,0-1-15 16,-4 1-9-16,1-7-9 15,-1 1-1-15,8-8-4 16,3-4 2-16,0-7-12 16,6-6 0-16,3-11 6 15,2-7-1-15,8-11 17 0,0-4 3 16,-5-6 14-16,-4 0 11 15,-13 3 10-15,-4 5 3 16,-14 10-9-16,-7 6-10 16,-4 13-16-16,0 4-9 15,3 10-8-15,5 2-2 16,8 1 2-16,3-3 2 0,12-4 2 16,2-4 2-16,7-7 4 15,3-4 1-15,-2-6 2 16,1-4 0-1,-1-6 0-15,-2-3-2 0,1-1-3 16,-2 1-3 0,-9 5-4-16,4 6 1 0,-6 6-1 15,6 7 1-15,0 7 0 16,-3 4-1-16,5 5 1 16,-4 1 2-16,-2-1 0 15,5-3 2-15,-12-6 4 0,-1-1 11 16,-7-7 6-16,-10-2 0 15,-13-2-3 1,-2-1-9-16,-21-1-5 0,-1-4 1 16,0-9-26-16,-1-10-40 15,14-11-119 1,8-5-95-16,15-3 137 0</inkml:trace>
  <inkml:trace contextRef="#ctx0" brushRef="#br0" timeOffset="-182561.48">1411 9490 580 0,'-13'9'45'16,"1"0"17"-16,3-4 46 15,2-1 16-15,3-3 29 16,3-1 23-16,8-2-47 16,7-2-24-16,8-1-28 15,13 1-16-15,20-1-26 16,12-1-7-16,11-1-14 15,4-2-7-15,3 0-5 16,8 1 0-16,6 1 0 16,-4 0 1-16,-9 2 4 15,-12 0 2-15,-12-1 4 0,-1-1-18 16,-17-3-123-16,-3-3-112 16,-23-2 119-16</inkml:trace>
  <inkml:trace contextRef="#ctx0" brushRef="#br0" timeOffset="-182314.37">2319 9249 758 0,'-8'1'152'0,"5"0"104"15,3-1-49-15,6 0-96 16,5 0-36-16,14 1-12 16,6 0-13-16,9 2-19 15,6 3-1-15,2 1-10 16,-2 7-1-16,-6 4 3 15,-6-2-1-15,-18 10 13 16,-5 2 4-16,-18 10 5 16,-10 9 0-16,-19 12-14 15,-16 5-4-15,-24 10-28 16,-8 2-73-16,-5 4 49 16</inkml:trace>
  <inkml:trace contextRef="#ctx0" brushRef="#br0" timeOffset="-170303.67">14270 2848 401 0,'-16'-4'140'0,"2"1"105"15,-14 3-25-15,-3 2-21 0,-6 2-65 16,-4 0-32-16,19-1-32 16,7-3-7-1,24-4 10-15,19-3 9 0,22-1-9 16,10 2-5-16,21 6-27 15,8 4-13 1,18 5-19 0,7 1-7-16,7-1-2 0,0-3 0 0,2-1 1 31,-10-2 11-31,-15-2 11 16,-13 0 4-16,-31-1 11 0,-15 1 0 0,-42 1 2 31,-27 1-3-31,-45 4-9 15,-14 0-10-15,-41 4-14 16,-9-1-2-16,-15-2-26 0,-10-2-14 16,29-1-17-16,5 1-11 15,19 2 24 1,25-1 12-16,24-8 18 0,25 0 4 16,40-7-2-16,22 1 4 15,32-5 6-15,14-3 7 16,22-2 17-16,11-1 5 15,11 3 12-15,8 0 3 16,-16 0-8-16,-16 2-7 0,-31 5-6 16,-22 0 9-16,-41 6 3 15,-30 2-11-15,-44 4-74 16,-26 6-61-16,-23 3-337 16,8 0 271-16</inkml:trace>
  <inkml:trace contextRef="#ctx0" brushRef="#br0" timeOffset="-169520.16">15060 4814 678 0,'-10'4'78'0,"4"4"76"16,-6-5-16-16,4 2-15 16,-5-4-7-16,1-3-24 15,7 2-11-15,12 0-3 16,1-2-3-1,17 2-6-15,6-5-4 0,4 0-21 16,9 3-13-16,6-2-13 16,14 6-5-16,20-2-6 15,11 0 3-15,10 2 9 16,3-2 2-16,8-3 12 31,5 0-1-31,11-3 6 0,11 0 1 0,-1 2-5 16,8-3-4-16,15 0-11 15,-9-6-6 1,25 4-1-16,-5-6 3 0,6 1 10 16,10 4 3-16,-17-4 7 15,18 8-3-15,-26 2-10 0,-6 3-7 16,-5 4-7 0,-25-2-1-16,-19 0 1 15,-18 0 3-15,-34-3-29 16,-15-3-58-16,-31-13 47 0</inkml:trace>
  <inkml:trace contextRef="#ctx0" brushRef="#br0" timeOffset="-98882.06">16515 2077 570 0,'1'-5'136'16,"-1"-1"75"-16,-4 3-7 16,0 1-21-16,1-1-54 15,-4 3-18-15,-3 1-30 16,-4 5-14-16,-6 16-19 15,-5 1-9-15,-10 14-18 16,-1 7-7-16,2 4-9 16,8 9-3-16,18 3-1 15,4 0 0-15,21 3 3 16,8-8-1-16,6-8 0 0,7-7 1 16,-5-17-4-16,-1-3-38 15,3-14-150-15,0-6-242 16,2-16 236-16</inkml:trace>
  <inkml:trace contextRef="#ctx0" brushRef="#br0" timeOffset="-98370">16750 2337 827 0,'10'0'105'0,"-4"4"63"16,-2 1 12-16,-1 7-55 16,-4 4-36-16,-3 4-45 15,-6 3-17-15,1 5-18 16,-9-3-1-16,5-1-2 16,1-7 0-1,2-7 3-15,7 2 0 0,2-12 23 0,-5-8 11 16,10-9 13-16,4-7 5 31,3-7-6-31,3-4-6 0,0-3-11 16,-2 1-9-16,2 5-13 0,-1 8 1 15,-5 11-1 1,-4 8 2-16,-5 9-7 16,-1 6-5-16,2 10-6 15,7 2 0-15,2 7 1 16,3-1 0-16,7-3-1 15,1 0 0-15,3-6 2 16,-2-5 0-16,-3-4 13 16,-5-6 10-16,-1-4 31 15,-1-7 11-15,1-9 0 16,-1-4-8-16,-3-11-23 16,0 0-13-16,-4-4-9 0,0-3-3 15,-1 7-10 1,-1 3-1-16,0 13-5 0,-2 13-28 15,0 0-113 1,0 1-92-16,2-1 116 0</inkml:trace>
  <inkml:trace contextRef="#ctx0" brushRef="#br0" timeOffset="-98023.47">17199 2356 778 0,'0'2'88'16,"3"-1"134"-16,-3 0-66 16,4-1 15-16,-3 2-42 0,-6 6-83 15,1 5-19-15,-7 7-14 16,7 4 3-16,8 0 2 16,4-1-1-16,13-8 23 15,3-3 12-15,4-7 9 16,-3-5 11-16,-4-6-5 15,-2-7-8-15,-6-5-5 16,0-2-8-16,-10-4-10 16,-2 0-7-16,-9 1-11 15,-4 0-6-15,-10 9-17 16,-1 2-5-16,2 11-22 16,-8 3-31-16,8 3-68 15,6-2-59-15,14-4-228 0,16-8 240 16</inkml:trace>
  <inkml:trace contextRef="#ctx0" brushRef="#br0" timeOffset="-97852.78">17582 2285 552 0,'24'6'151'16,"-12"6"182"-16,3 2-103 0,-17 12-64 16,-1 0-31-16,-3 7-49 15,-8 5-21-15,4-1-27 16,4-2-14-16,6-4-16 15,-1-1 1 1,7-12-81-16,-1-2-76 0,2-8 83 16</inkml:trace>
  <inkml:trace contextRef="#ctx0" brushRef="#br0" timeOffset="-97645.16">17460 2307 746 0,'-17'-6'143'0,"1"0"217"0,7 3-153 16,7 1-6-16,2 0-23 16,12 0-57-16,6 1-20 15,11-1-30-15,10-3-20 16,11 1-28-16,-1 0-11 16,4 3-8-1,-6 0 8-15,-15 1-87 0,3 0-76 16,-8-1 86-1</inkml:trace>
  <inkml:trace contextRef="#ctx0" brushRef="#br0" timeOffset="-97458.45">17867 2515 980 0,'20'-1'113'0,"5"-3"76"0,7 1-28 15,7-8-42-15,3-1-44 16,-4-4-45-16,1-4-31 31,-7-4-227-31,-2 1 164 0</inkml:trace>
  <inkml:trace contextRef="#ctx0" brushRef="#br0" timeOffset="-97262.33">18353 2289 898 0,'11'17'126'0,"3"4"81"15,3 4-22-15,-1 2-68 0,-7 2-47 32,-4-4-43-32,-3-3-12 0,-7-5-5 0,2-1-42 15,-5-5-155-15,-6 0 125 31</inkml:trace>
  <inkml:trace contextRef="#ctx0" brushRef="#br0" timeOffset="-97073.12">18214 2305 863 0,'9'-10'193'15,"3"3"178"-15,2-1-154 16,4 2 4-16,7-3-89 15,3-3-32-15,0-5-56 16,8 2-15-16,-1 3-18 16,2-1-17-16,1 1-102 15,-2 0-95-15,0-1 105 16</inkml:trace>
  <inkml:trace contextRef="#ctx0" brushRef="#br0" timeOffset="-96723.53">18751 2261 401 0,'-3'33'85'16,"0"2"104"-16,-3 2-39 16,-1-4 8-16,1-2-44 15,-2-9-56-15,4-4-23 0,-1-10-21 16,2-1-3 0,3-6 2-16,0-1 0 0,-2-8 7 15,4-5 6-15,1-10 18 16,3-4 9-16,2-10 21 15,0-6 2-15,2-7 1 16,0 2-3 0,3 4-7-16,-3 10-3 0,-1 17-21 15,-3 8-11-15,2 25-19 16,1 0-8-16,3 15 2 16,8 5 1-16,-2 2-1 15,5 4 0-15,-3-2-2 16,2-3 0-16,2-5 0 15,-6 1 2-15,-3-8-81 16,-5-3-55-16,-10-10-318 0,0-6 253 16</inkml:trace>
  <inkml:trace contextRef="#ctx0" brushRef="#br0" timeOffset="-96554.36">18756 2333 1005 0,'9'8'117'16,"2"-1"67"-16,3-3 4 16,2-3-87-16,4-2-30 0,3-8-46 31,9-4-15-31,-1-3-103 0,3-3-92 0,-1-1 100 16</inkml:trace>
  <inkml:trace contextRef="#ctx0" brushRef="#br0" timeOffset="-96379.65">19123 2168 756 0,'2'6'123'0,"0"10"102"16,0 2-29-1,-3 3-69-15,1 11-18 0,-2-5-26 16,-1 5-17-16,2 1-30 16,-4-4-9-16,-1-2-15 15,4-2-3-15,0-8-27 0,5-3-55 16,4-9-260-16,2-4 210 15</inkml:trace>
  <inkml:trace contextRef="#ctx0" brushRef="#br0" timeOffset="-96087.11">19390 2184 621 0,'-18'1'107'0,"7"5"61"0,1 1 9 0,-6 1-12 16,-5-1-60-16,-9-4-27 16,0 6-56-16,8 3-8 0,9 11-8 31,3 4-3-31,9 0-1 16,3 1 2-16,4-2 2 15,6-1 2-15,10-1-2 16,-6-2-1-16,11-4-2 15,-10-6 1-15,9-4-15 16,-5-5-23-16,0-5-104 16,14 1-92-16,-13-11 121 15</inkml:trace>
  <inkml:trace contextRef="#ctx0" brushRef="#br0" timeOffset="-95808.7">19661 2250 590 0,'-3'-4'118'0,"-3"-1"167"15,-1 3-101-15,-2-2 12 16,-4 0-43-16,-2 6-60 16,-1 1-22-16,-9 8-29 0,0 6-9 15,-4 7-21-15,-4 2-7 16,13 9-3-16,-1-3-2 15,4-2-1-15,19 1 0 0,7-5 1 32,4-6 0-32,5-3 0 0,1-1 2 15,-5-11-17-15,4-2-18 16,6-7-54-16,-1-5-44 16,0 0-144-16,-1 1 154 0</inkml:trace>
  <inkml:trace contextRef="#ctx0" brushRef="#br0" timeOffset="-95274.99">19507 2362 552 0,'-4'3'111'0,"5"0"127"16,-1-1-38-16,18-2-6 16,-3-5-39-16,10-2-48 15,8 1-11-15,2-1-15 16,-1 1-12-16,-1 3-27 0,0 2-8 15,-3 3-17 1,-3 5-2-16,-5 5-4 0,-12 3-4 16,-9 4-3-16,0 1 0 15,-8 2 1 1,-1-3 0-16,1-6 1 0,-3-3 0 16,4-5 2-16,9-1 3 15,-3-5 3-15,7-5-1 0,5-7 1 16,-1-5-3-16,6-5-4 15,-1-1-1 1,1 4-5-16,-5 2-1 0,-3 9-1 16,3 8-3-1,-4 8 1-15,-6 5-1 16,5 7 2-16,-5 0 2 16,7-1 2-16,4-2 1 15,4-7 1-15,3-2 4 0,0-6 13 16,-3-1 11-16,-1-4 32 15,-5-5 12-15,-1-6 3 0,-2-5-8 16,-1-5-27 0,-1-4-14-16,-1-5-20 15,-2 1-6-15,0 5-10 16,1 8-1-16,1 8-63 0,0 2-40 16,2 0-126-16,3 3-157 15,2-2 228-15</inkml:trace>
  <inkml:trace contextRef="#ctx0" brushRef="#br0" timeOffset="-95016.67">20157 2009 664 0,'0'1'121'15,"5"3"47"-15,3 7 36 0,9 4 3 16,3 5-51-16,9 5-23 15,3 9-21-15,3 4-10 16,-1 3-30-16,-3 0-14 16,2-1-29-16,-2-2-8 15,-10 3-7-15,-4-2-1 0,-18 1-1 32,-10-1-1-32,-13-6-1 0,-6 0-7 15,-8-4-96 1,-8-3 124-16,-20 3-55 0</inkml:trace>
  <inkml:trace contextRef="#ctx0" brushRef="#br0" timeOffset="-94165.17">19577 4009 643 0,'0'-13'112'0,"0"0"178"0,1 3-106 16,-1 1 35-16,-3 3-27 0,-2-2-50 15,-3 0-22-15,-7 5-50 31,-1 5-17-31,-9 14-39 0,0 9-14 0,-8 15-7 16,-2 7-1-16,2 11 2 16,3 6 0-1,16 6 0-15,10-4 1 0,17-7 0 16,7-7 1 0,16-17-18-16,-2-7-37 0,4-15-165 15,2-7 138-15</inkml:trace>
  <inkml:trace contextRef="#ctx0" brushRef="#br0" timeOffset="-93961.05">19851 4137 1205 0,'-2'26'117'0,"2"5"62"16,-3 3 16-16,3 8-102 15,-5-5-24-15,-2-2-51 16,0-1-8-16,2-12-30 0,8 0-46 16,0-9-158-1,-1-7 133-15</inkml:trace>
  <inkml:trace contextRef="#ctx0" brushRef="#br0" timeOffset="-93520.7">19620 4132 872 0,'5'-3'115'0,"8"-2"104"16,6-1 14-16,14-2-13 15,8 0-36-15,6-1-57 32,6 1-29-32,-6 3-39 0,-1 3-15 0,-6 5-27 15,-6 4-5-15,-9 4-7 16,-4 5-3-1,-10 4-2-15,-3 8 1 0,-8 4 1 16,-4 1 1-16,-1 0-1 16,-2-5 0-1,2-6-1-15,2-7 1 16,2-14 3-16,-3 2 1 0,4-14 3 16,1-7-1-1,5-12-1-15,2-5-2 0,3-9-1 0,4-1 2 31,7 5 5-31,-2 4 2 16,2 15 15-16,1 7 2 0,-5 13-4 16,-2 6-3-16,-1 11-16 15,1 3-3-15,-6 6-2 16,5 4-1-16,2 2 0 16,-4-2-7-16,0-1-58 15,-6-2-49-15,-3-6-126 16,0-4-303-16,-4-15 329 15</inkml:trace>
  <inkml:trace contextRef="#ctx0" brushRef="#br0" timeOffset="-93357.23">20092 4126 802 0,'2'0'154'0,"9"-2"236"15,4 0-207-15,14-3 8 16,1-2-41-16,6-4-69 15,-2-3-32-15,-5-1-57 16,-5-1-48-16,-3-3-176 16,-1 4-152-16,4-2 193 15</inkml:trace>
  <inkml:trace contextRef="#ctx0" brushRef="#br0" timeOffset="-93179.63">20461 3919 706 0,'1'0'159'0,"0"5"147"16,-1 3-69-16,-3 11-79 15,-2 4-19-15,-1 9-26 16,-2 5-20-16,-1 3-45 16,1 1-17-16,3 0-25 15,3-2-1-15,5-6-14 0,2-4-32 16,3-9-102-16,1-6-97 16,2-11 121-16</inkml:trace>
  <inkml:trace contextRef="#ctx0" brushRef="#br0" timeOffset="-92923.57">20674 4012 1056 0,'-5'4'129'16,"-1"2"93"-16,-8 5 19 0,-8-2-68 15,-5 6-26-15,-8 0-59 16,-3-2-27-16,5 4-33 15,5 0-13-15,11 1-15 16,3 3-5-16,16 1-3 16,5-2 0-16,11 1 0 15,6-2 2-15,6-7-20 16,5-1-26 0,9-9-97-16,1-2-103 0,4-12 137 15</inkml:trace>
  <inkml:trace contextRef="#ctx0" brushRef="#br0" timeOffset="-92665.58">20948 4035 981 0,'-8'-2'129'15,"-4"0"64"-15,-5 6-24 16,-5 2-34-16,-6 11-56 15,-3 4-23-15,-3 10-36 16,1 3-5-16,8 3-8 16,7-1-5-16,14-3-5 15,3-8-3-15,10-9-3 16,8-3-16-16,4-10-59 16,6-1-39-16,0-7-105 15,-3-3-75-15,-1-6 170 16</inkml:trace>
  <inkml:trace contextRef="#ctx0" brushRef="#br0" timeOffset="-92177.35">20797 4177 520 0,'5'-1'154'16,"3"-1"113"-16,6-3-60 0,6-1-18 0,7-4-55 15,4-3-15-15,3 4-41 16,6 1-12-16,-3 5-27 15,-5 2-10-15,-9 2-12 16,-6 5-3-16,-14 8-7 16,0 5-1-16,-10 8-2 15,-2 2 1-15,-3-1-1 16,0-2 0-16,7-4-1 16,0-7 1-16,6-5 1 15,1-4 1-15,5-9 6 16,3-3 2-16,0-11 4 15,6-3 2-15,-4-7 7 16,1-5 1 0,2 5-3-16,-5 1-5 0,2 12-11 0,-4 6-7 15,0 13-6-15,2 6-1 16,-1 6-1-16,5 4 1 16,5-1 5-16,3-2 0 15,4-5 2-15,-1-4 1 0,-1-6 3 31,0-3 1-31,-6-3 4 0,-3-4 11 16,-5-6 18 0,-4-4 0-16,-5-7-4 0,-2-3-12 0,-4-9-47 15,-1 0-33-15,0-1-91 16,-2-2-64-16,2 6 109 16</inkml:trace>
  <inkml:trace contextRef="#ctx0" brushRef="#br0" timeOffset="-91940.64">21346 3773 849 0,'4'4'142'0,"3"1"217"16,3 3-220 0,9 6 25-16,6 6-38 0,12 11-41 0,3 8-21 15,2 7-24-15,-5 3-6 16,-15 2-13-16,-1 1-5 15,-14 2-8-15,-7 1-1 16,-18 4-2-16,-12 0-8 31,-29 3-91-31,-13 0-80 0,-19 0 91 0</inkml:trace>
  <inkml:trace contextRef="#ctx0" brushRef="#br0" timeOffset="-81134.24">21783 9411 934 0,'0'2'121'0,"-2"0"81"16,-2-1-81-16,-5 1-71 16,-2 0-8-16,-2 2 21 15,-1 2 5-15,-3 4-9 0,-3 6-18 16,-4 13-29 0,-2 7-8-16,-6 18-6 0,-1 5-4 15,6 3-1-15,4-5-1 16,16-13 1-16,9-8 0 15,17-16 4-15,1-5 2 16,7-12 10-16,1-5 14 16,-7-10 22-16,0-3 6 15,-10-4 6-15,-5-1-3 16,-10-1-9-16,-9-1-4 0,-8 8-17 16,-4 4-9-16,-12 9-15 15,-1 3-6-15,-1 5-70 16,8 1-60-16,17-3-336 15,14 2 279-15</inkml:trace>
  <inkml:trace contextRef="#ctx0" brushRef="#br0" timeOffset="-80820.81">21856 9589 1288 0,'-12'9'89'0,"-2"3"53"15,-2 4-100-15,0 0-16 16,1 3-23-16,6 1-3 0,8-1-1 16,2 2-2-16,10-1 1 15,6-2-1 1,5-5 8-16,7-6 14 0,8-6 29 16,6-4 19-16,-1-8 35 15,-2-5 5-15,-11-7-4 16,-11-3-10-16,-9-2-28 15,-8 1-13 1,-13 2-25-16,-9 4-9 0,-14 6-17 16,-7 5-15-16,-1 6-40 15,4 4-37-15,15 3-109 16,11-1-149-16,20-2 199 16</inkml:trace>
  <inkml:trace contextRef="#ctx0" brushRef="#br0" timeOffset="-80654.12">22171 9481 1684 0,'-11'17'148'0,"-2"0"107"15,3-3-165-15,0-4-64 16,6-10-75-16,4-8-40 16,9-10-235-16,7-3 202 0</inkml:trace>
  <inkml:trace contextRef="#ctx0" brushRef="#br0" timeOffset="-80457.31">22507 9326 1549 0,'-14'19'181'0,"-2"0"168"0,-5 4-241 16,1 1-29-16,-5-1-58 15,-1 4-5-15,-2 3-10 16,0 2-3-16,6 2-23 15,4 1-55-15,12-5-261 0,6 0 213 16</inkml:trace>
  <inkml:trace contextRef="#ctx0" brushRef="#br0" timeOffset="-80343.23">22579 9538 1815 0,'-15'18'70'0,"0"-3"-1"15,4-3-51-15,6-9-111 32,4-4-82-32,10-9 77 0</inkml:trace>
  <inkml:trace contextRef="#ctx0" brushRef="#br0" timeOffset="-80124.99">22903 9486 1829 0,'-12'17'112'0,"-3"4"20"16,1 3-25-16,0 5-65 0,0 0-8 16,4 1-5-16,0 5-3 15,6-3-13-15,3-1-1 16,1-6-63-16,-1-4-46 15,1-7-138-15,1-2-326 16,-1-4 344-16</inkml:trace>
  <inkml:trace contextRef="#ctx0" brushRef="#br0" timeOffset="-79911.49">22768 9437 1854 0,'-24'9'130'0,"7"-1"58"16,4 0-55-16,12-4-57 16,1-2-20-16,15-3-7 15,8-3-13-15,12-3-12 16,9 0-5-16,5 0-15 16,1 1-3-16,2 0-101 15,0 0-75-15,1 5 93 16</inkml:trace>
  <inkml:trace contextRef="#ctx0" brushRef="#br0" timeOffset="-78843.19">23996 9439 670 0,'6'-8'130'0,"1"3"130"0,-2 0-25 16,-1 4-44-16,-1 1-16 15,-2 1-20 1,-1 3-8-16,-2 1-34 0,0 3-20 16,-6 2-45-16,-1 5-20 15,-6 7-16-15,-3 2-5 0,-4 7-6 16,-2 1 0-16,4 2-3 16,-1-3-1-1,10-6-2-15,5 1-2 0,10-8-6 16,3-4-7-1,12-5-16-15,0-7-8 0,9-7-23 16,4-4-5-16,6-6 7 16,3-3 10-16,-6-1 32 15,-3 1 15 1,-14 4 17-16,-9 4 7 16,-11 10 23-16,-5 6 11 0,-11 12 16 15,-1 7 0-15,-4 6-21 16,0 1-14-16,10 1-21 0,1-3-7 15,9-5-38-15,3-4-36 16,4-7-144-16,4-2 122 16</inkml:trace>
  <inkml:trace contextRef="#ctx0" brushRef="#br0" timeOffset="-78560.06">24272 9597 1122 0,'-9'9'144'0,"-3"7"160"0,0 4-211 0,1 12-47 31,2 1-29-31,9 1-14 0,1 0-2 0,11-7 0 16,4-4 1-16,4-11 1 16,5-3 4-16,4-9 18 15,3-5 14 1,-3-5 30-16,-5-4 12 0,-8-6 12 15,-7-3-7 1,-10-8-26-16,-5-1-15 0,-10-3-34 16,-2 3-11-1,-6 7-21-15,-1 7-27 16,4 12-102-16,0 2-143 0,10 4 162 0</inkml:trace>
  <inkml:trace contextRef="#ctx0" brushRef="#br0" timeOffset="-78408.72">24404 9449 1609 0,'-3'-2'132'0,"-3"-1"96"15,-1 3-144-15,-1-3-102 16,-1-1-64-16,9-6-149 31,2-2-243-31,12 0 272 16</inkml:trace>
  <inkml:trace contextRef="#ctx0" brushRef="#br0" timeOffset="-78217.66">24710 9051 1744 0,'-8'3'130'0,"0"3"46"15,-1 8-72-15,-1 4-42 16,2 15-26-16,0 5-3 15,-1 14-10-15,-2 5-4 16,-1 4-12-16,-3-2-18 16,-3-2-101-16,2-4-88 0,-1-6 102 15</inkml:trace>
  <inkml:trace contextRef="#ctx0" brushRef="#br0" timeOffset="-78038.99">24914 9247 1938 0,'-25'18'116'15,"-2"1"63"-15,5-3-126 16,1-4-28-16,11-8-45 16,7-5-25-16,8-6-88 15,8-4-69-15,5 2 108 16</inkml:trace>
  <inkml:trace contextRef="#ctx0" brushRef="#br0" timeOffset="-77426.26">24808 9798 1396 0,'-1'5'106'15,"-2"1"54"-15,-3 5-106 16,-3 3-4-16,-2 6-40 0,2 3-4 15,2 1-4 1,3 1-2-16,0-4 0 16,3-2 0-16,1-9 4 0,0-9 4 15,5-3 19-15,-2-8 14 16,2-13 27-16,2-4 17 16,-3-8 12-16,1-8-1 15,2-3-17-15,-1-3-13 16,1 8-30-1,2 10-8-15,-3 17-15 0,0 13-7 16,2 12-6-16,1 6-2 16,5 6-2-16,4 3 1 0,4 1 3 15,5 1 0 1,7-4 0-16,-4-3 2 0,-2-7 2 16,-2-3 3-16,-11-7 16 15,-6-4 11-15,-2-7 17 16,-5-5 4-16,-1-6-11 15,-1-5-11-15,-2-4-19 16,1-4-8 0,-2-1-9-16,-1 2-5 0,3 2-39 0,0 6-31 15,4 7-117-15,6 0-65 16,8 3 135-16</inkml:trace>
  <inkml:trace contextRef="#ctx0" brushRef="#br0" timeOffset="-77268.23">25232 9564 1049 0,'-10'13'240'0,"-2"1"295"0,0 1-336 0,4 1-86 15,0 2-55 1,4-1-35-16,3 2-7 0,0 2-15 31,1-3-1-31,0 0-41 16,0-1-50-16,1-3-195 15,2-1 165-15</inkml:trace>
  <inkml:trace contextRef="#ctx0" brushRef="#br0" timeOffset="-77094.08">25128 9459 1796 0,'-5'5'112'0,"1"1"56"15,9 4-77-15,7-1-23 16,7-6-11-16,6-3-1 0,13-6-33 16,3-5-29-1,17-2-34-15,1 2 24 16</inkml:trace>
  <inkml:trace contextRef="#ctx0" brushRef="#br0" timeOffset="-74663.39">21054 10203 543 0,'0'-2'131'16,"1"1"97"-16,-3 0-42 15,3 1-28-15,-2 0-31 16,0 1-8-16,0 5-9 0,-1 2 0 15,-5 9-27-15,-2 6-19 16,-2 4-35-16,2 4-12 16,2 4-12-1,4-1-2-15,3-1-1 0,0-1 0 16,5-7-31 0,3-6-56-16,3-9-353 0,9-4 281 15</inkml:trace>
  <inkml:trace contextRef="#ctx0" brushRef="#br0" timeOffset="-74347.11">21263 10279 1170 0,'-4'0'76'0,"1"0"36"15,-2 3-74-15,1 1-10 0,-1 3 3 16,4 2 13-1,1 4 11-15,3 3 0 0,3 5-23 16,0 0-14-16,3-2-12 16,-1-3-2-16,4-7 0 0,2-2 2 15,0-7 2-15,4-6 6 16,1-9 12-16,-1-4 8 16,1-4 8-1,-2-2-2-15,-7-2-8 16,-3 2-6-16,-8 3-12 0,-8 2-5 0,-4 8-25 31,-1 6-30-31,-3 7-97 0,1 5-101 16,5 7 131-1</inkml:trace>
  <inkml:trace contextRef="#ctx0" brushRef="#br0" timeOffset="-74045.6">21615 10222 1351 0,'-2'10'55'0,"-6"6"-1"15,3 2-24-15,-3 3-23 16,2 1-5-16,8-5-2 16,3-1 8-16,12-7 18 15,0-2 1-15,1-5 6 0,4-2-9 16,-1-8 15-16,-1-1 16 15,-4-7 34-15,-7-1 14 16,-6 0-12-16,-3-1-14 16,-8 0-37-16,-4-2-14 0,-9 2-43 15,0 0-27-15,-1 4-62 16,1 4-53-16,8 5-351 16,8 8 320-16</inkml:trace>
  <inkml:trace contextRef="#ctx0" brushRef="#br0" timeOffset="-73855.77">22055 10215 944 0,'-2'14'161'15,"2"3"219"-15,0 1-325 0,0-2 6 16,3-3-55-16,2-2 0 15,3-6-4-15,2 1 0 16,0-4-17-16,-1-2-53 16,-2-1 42-16</inkml:trace>
  <inkml:trace contextRef="#ctx0" brushRef="#br0" timeOffset="-73697.1">22096 10123 1047 0,'1'7'25'0,"1"-3"-159"15,5-1 99-15</inkml:trace>
  <inkml:trace contextRef="#ctx0" brushRef="#br0" timeOffset="-73326.71">22223 10194 582 0,'4'16'200'15,"0"0"176"-15,-2-2-121 0,-2-2-48 16,0-6-72-16,0-2-23 16,0-3-38-16,0-1-15 15,2 0-24-15,2 0-16 16,3 2-16-16,4 2-3 16,2 0-2-1,8 1 0-15,3-4 0 0,3-1 0 16,9-3 2-16,-5-3 0 15,-1-3 5-15,-5-3 0 0,-11-6 3 16,1 2 0-16,-8-2-2 31,-1 4 0-31,-2 6-3 0,-4 7-3 0,0 1 0 16,2 7 0-16,0 9 0 16,2 1 0-1,4 3 3-15,0 2 2 0,0-2 10 16,1 1 3-1,-2-6 3-15,-2-3 0 16,-5-4-5-16,-5-3 3 16,-6-4-52-16,1-2-43 15,-5-5-117-15,1-2-114 0,4-3 169 0</inkml:trace>
  <inkml:trace contextRef="#ctx0" brushRef="#br0" timeOffset="-73173.01">22622 9969 1089 0,'19'0'241'0,"-1"8"256"0,-7 20-292 16,-6 9-58-16,-10 12-83 31,-6 2-21-31,-3-1-26 16,2-5-7-16,7-5-7 16,1-6-6-16,3-2-99 15,2-5-67-15,2-4 86 16</inkml:trace>
  <inkml:trace contextRef="#ctx0" brushRef="#br0" timeOffset="-72681.16">22666 10231 1087 0,'11'-15'175'0,"-2"4"169"0,2 5-143 16,1 4-98-16,1 4-39 15,8 4-39-15,0-1-13 16,3 4-10-1,0 1-2-15,-7 3 8 0,-1 0-28 16,-5 1-28-16,-1 3-11 16,-6-4-14-16,2 2 27 0,-6-6 32 15,-1-3 13 1,0-4 12-16,-3-3 16 0,4-6 14 16,5-4 7-16,2-5 14 15,3 0-5-15,5-3-3 16,-1 0-3-16,6 1-19 15,0 3-8-15,1 6-15 16,0 1-6-16,-2 4-3 16,-4 1 0-16,-7 3 0 15,-2 1 2-15,-6 3 3 16,-2-1 0-16,-2 0-1 16,1 2-1-16,2-3-1 15,1 0-2-15,4 3-1 16,3 2 0-16,5 9-4 0,1 3 1 15,-1 5 2-15,-3 1 0 16,-6 1 4-16,-6 1 1 16,-9-3 2-16,-6-2-5 15,-8-4-30-15,-3-4-29 16,-2-10-113-16,0-4-212 16,-9-9 229-16</inkml:trace>
  <inkml:trace contextRef="#ctx0" brushRef="#br0" timeOffset="-71784.86">21370 10668 637 0,'3'-5'100'0,"0"0"85"16,1-1-18-16,-1 2-52 16,0 0-7-16,-2 1 0 15,-1 1 0-15,-1 1-6 16,-1 2-13-16,1 5-25 15,0 2-8-15,-1 7-9 16,0 1-8-16,-1 6-18 0,0 3-8 16,2 2-11-1,0 0-1-15,1 3-1 16,1-2 0-16,-1-3-25 16,2-2-24-16,0-5-64 0,1-4-61 15,1-8 94-15</inkml:trace>
  <inkml:trace contextRef="#ctx0" brushRef="#br0" timeOffset="-71422.55">21679 10587 859 0,'4'0'94'16,"-3"0"62"-16,-1 2-62 15,-1 0-10-15,-4 7-2 32,1 4 4-32,-2 8-19 15,0 5-10-15,-1 8-37 16,-1 6-13-16,3 2-8 16,0 0-2-16,6-6 0 15,5-5 0-15,8-12 2 0,2-4 5 16,3-12 24-1,1-3 11-15,-5-9 17 0,-2-5 4 16,-3-2-5-16,-4-1 7 16,-7-2 3-16,-6 2-9 15,-4 4-22-15,0 2-19 16,0 8-40-16,2 3-32 0,1 3-124 16,4 1-257-16,10 2 259 15</inkml:trace>
  <inkml:trace contextRef="#ctx0" brushRef="#br0" timeOffset="-70992.82">22110 10610 1357 0,'0'1'106'0,"0"5"45"16,0 6-58-16,-2 8-40 16,1 2-27-16,-2 5-9 15,2 3-2-15,0-2-9 0,1 1-1 16,-2-4-3-16,1 0-1 16,-1-5-2-16,2-4-3 15,-1-8-5-15,1-7 1 16,1 0 2-16,2-7 4 15,4-7 4-15,1-3 1 16,4-1 2-16,3 0 5 0,2 3 14 16,2 4 6-16,-1 6 2 15,2 3-6-15,-7 6-12 16,0 2-6-16,-9 3 2 16,-4 2 2-16,-10 2 2 15,-4 0 1-15,-6-1-4 16,-2-1-22-16,1-4-44 15,1-4-32-15,7-4-97 16,1-5-114-16,10-7 173 16</inkml:trace>
  <inkml:trace contextRef="#ctx0" brushRef="#br0" timeOffset="-70711.06">22428 10676 901 0,'11'20'140'15,"-3"3"134"-15,0-2-155 16,-4 0-55-16,1-1-38 16,-1-5-19-16,0-2-1 15,-1-4 2-15,2-2 6 16,-3-4 10-16,-1-2 14 16,-2 1 34-16,-3-4 12 0,-2-5 18 15,-1-2-2-15,5-5-24 16,-2-2-16-16,10-3-24 15,3 0-13-15,6 0-15 16,2-4-5-16,6 7-9 16,5-2 18-16,8 2-103 15,6 3 71-15</inkml:trace>
  <inkml:trace contextRef="#ctx0" brushRef="#br0" timeOffset="-61697.26">22031 11184 426 0,'2'-2'81'0,"1"0"63"15,-3-1-47-15,0 1-10 16,0-1-17-16,0-1 9 16,-1 0 19-16,1 0 6 15,0 3-1-15,0 0-8 0,-2 0-28 16,1 0-13 0,-6-5-10-16,5 4-2 0,-4 0 1 15,-4 0 0-15,-1-2-11 31,-6 3-10-31,0 0-17 16,-2 1-4-16,-3 6-3 16,0 1-3-16,2 6-2 15,1 4 0-15,6 7 0 16,4 0 0-16,3 0 2 16,6-1 0-16,6-5 2 15,3-5 1-15,7-6 3 16,2-5 3-16,6-7 8 15,-2-3 7-15,-1-7 5 0,1-4-1 16,-6 1-5-16,-3-1 1 16,-5 4 4-16,-3 2 5 15,-3 3 8-15,-1 2-2 16,3 4-1-16,0 2 1 16,2 2 0-16,1 4 0 0,1 3-3 15,-5 3-4-15,0 5-4 16,-1 3-1-16,-6 5-5 15,0 3-4-15,-4 5-7 16,1 0-3-16,-3 3-1 16,-1-2-1-16,1-4-22 15,0-4-21-15,4-8-81 16,2-5-73-16,6-9 107 16</inkml:trace>
  <inkml:trace contextRef="#ctx0" brushRef="#br0" timeOffset="-61525.52">22145 11305 1235 0,'-6'15'228'16,"2"-3"315"-16,1-2-419 16,3-9-85-1,0-3-57-15,3-9-93 0,2-4-74 0,3-1 92 16</inkml:trace>
  <inkml:trace contextRef="#ctx0" brushRef="#br0" timeOffset="-61066.65">22477 11116 1047 0,'1'2'84'0,"1"2"57"0,-5 0-34 16,-1 2-7-16,-4 3-20 15,-7 4-15 1,-2 6-8-16,-8 9-16 0,-2 4-9 15,-3 10-20-15,4 1-8 16,12 1-3-16,7 2-2 0,11-9-1 16,7-5 0-16,6-7-2 15,4-8 3-15,-2-8 1 32,-1-6 3-32,0-7 5 0,1-6 5 0,-4-4 19 15,-2 0 16 1,-5-4 25-16,-7 0 4 0,-4 0-12 15,-5 3-16 1,-6 6-27-16,-2 6-9 0,-7 2-9 16,2 3-25-1,2 3-63-15,-1 0-39 16,9 1-152-16,3-1 151 16</inkml:trace>
  <inkml:trace contextRef="#ctx0" brushRef="#br0" timeOffset="-60465.47">22854 11051 1138 0,'2'5'153'16,"-3"0"105"-16,-3 5-91 15,-1 3-20-15,-4 8-48 16,4 4-16-16,-1 5-31 15,5 5-12-15,1-1-24 0,0 1-7 16,0 1-7 0,-3-3-1-16,-2-4-12 15,-1-3-4-15,3-7-9 0,-2-6-3 16,2-5 10-16,0-5 2 16,0-7 9-16,2-5 4 15,0-9 6-15,3-4 9 16,8-3 10-16,3 1 5 15,8 5 11-15,0 3 1 0,-3 5-3 16,-2 5-1-16,-1 6-11 16,-4 4-4-16,-2 6-7 15,4 2-1-15,-9 0-5 16,0 2 0-16,-4-2 1 16,-6 0 0-16,-3-1-2 15,-2-1 0-15,-5 1-9 16,-3-5-7-16,-3-1-28 15,-1-1-24-15,-1-3-51 16,2 0-20-16,9-1-136 16,5-1-187-16,18-5 272 15</inkml:trace>
  <inkml:trace contextRef="#ctx0" brushRef="#br0" timeOffset="-60178.96">23130 11239 1433 0,'2'15'102'0,"-2"1"48"16,-2 2-62-16,-1 0-45 16,-2-1-20-16,1 1-14 15,1-1-4-15,2 1-3 16,0-1-1-16,1-4 2 16,0-3-1-16,0-6 2 15,0-3 7-15,0-3 22 16,-3-3 10-16,-2-7 13 15,-3-3-1-15,0-6-13 16,2-1-8-16,5-3-12 16,4 1-6-16,9-1-10 15,3 4-4-15,10 4-4 16,3 2-4-16,10 4-14 16,4 1-57-16,-4 0 50 15</inkml:trace>
  <inkml:trace contextRef="#ctx0" brushRef="#br0" timeOffset="-59653.34">23929 11092 961 0,'0'7'144'0,"-1"1"131"16,0 2-114-16,-3 3-39 16,0 5-35-16,-3 3-20 15,0 3-10-15,-1 4-20 0,0-2-11 16,0 1-18-16,1-1-4 16,2-5-52-16,0-4-42 15,2-8-180-15,-2-2 149 16</inkml:trace>
  <inkml:trace contextRef="#ctx0" brushRef="#br0" timeOffset="-59433.44">23779 11089 1402 0,'0'1'90'0,"4"-1"35"15,1-1 6-15,8-3-27 16,2-3-14-16,11-5-17 16,4-2-18-16,9-3-25 15,3 1-9-15,11-1-19 16,5 0-3-16,3-2-118 16,1 0-188-16,-8-3 182 15</inkml:trace>
  <inkml:trace contextRef="#ctx0" brushRef="#br0" timeOffset="-4568.26">24333 11146 526 0,'-6'8'127'0,"-2"-3"105"0,0 0-66 16,2-1-65-16,-2-2-21 15,1-2 1-15,2 2-1 0,-3-4-9 16,4 4-10-16,-2-1-22 15,0 1-12-15,6-1-20 16,-1-1-5 0,1 0 20-1,4 1 14-15,8 0 23 0,2 1 10 0,7 0-15 16,2 0-11-16,8 3-24 16,2 5-8-16,1 5-8 15,4 3 0-15,-12 4 8 16,0 4 3-16,-13 1 3 15,-3 4-1-15,-9 0-8 16,-1 0-2 0,0-4-3-16,0-4-2 0,11-8-1 15,0-3-20 1,5-7-97-16,-3-5-110 16,5-11 120-16</inkml:trace>
  <inkml:trace contextRef="#ctx0" brushRef="#br0" timeOffset="-4200.48">24593 11322 892 0,'3'10'156'0,"1"-1"200"0,6 0-283 31,0 0-24-31,4 0-43 16,2 2 12-16,-2 3 23 15,0 1 20-15,-3 3 16 16,0 2-9-16,-3 0-18 16,-1 0-16-16,-3 0-16 15,1-3-3-15,-2-1-5 16,0-4-1-16,-4-6 4 16,-4-3 14-16,-8-3 9 0,3 3 1 15,-8-2-6-15,2-1-15 16,-7 1-11-16,-1-3-2 15,-2 0-2-15,-5 1-1 16,-3-1 0-16,-3 2-2 16,9 2-17-16,6-1-27 15,10 1-78-15,5-1-84 0,7-2 111 16</inkml:trace>
  <inkml:trace contextRef="#ctx0" brushRef="#br0" timeOffset="-1924.14">23988 11839 1040 0,'-4'3'133'0,"-2"-1"109"16,5-1-102 0,1-2-57-16,0-3-17 0,0 1 7 0,-1-1 6 15,-4 5 1-15,-3 1-8 16,-6 5-28-16,-3 3-16 15,-4 4-20-15,-1 3-6 16,3 7-3-16,2 4-2 16,5 4-2-1,7 0 0 1,5-5-1-16,6-1-1 0,13-7 0 0,5-6 1 0,10-8 2 31,0-3 1-31,6-6 2 0,5-4 2 0,-6-6 4 16,-6 1 5-16,-15-2 12 31,-13 2 3-31,-11 6-2 0,-11 1-5 16,-9 11-14-16,-1 7-4 0,1 9-5 15,10 4-1-15,14-1-3 32,8-1 1-32,18-4 1 0,8-3 2 0,11-9 3 15,-3-3 1-15,-2-10 4 16,-7-5 7-1,-11-8 16-15,0-3 10 0,-14-1 18 0,-4 0 0 32,-9 0-12-32,-8 5-10 15,-11 6-28-15,-10 3-17 16,-14 11-46-16,2 1-53 16,8 3-200-16,15 1 185 0</inkml:trace>
  <inkml:trace contextRef="#ctx0" brushRef="#br0" timeOffset="-1639.81">24512 11953 1613 0,'-13'8'155'0,"-8"2"93"16,-8-1-114-16,-6-2-95 15,-2 2-27-15,5-2-8 16,5-3-2-16,14 5-3 15,6-3-3-15,14-1 2 16,4 3 1-16,13 0 9 16,5 3 6-16,7 5 3 15,6-1 2-15,-7 2-3 16,1-1-2-16,-18-6 3 0,-15-1 3 16,-20-3-3-16,-14 0-6 15,-13-2-51-15,0 1-41 16,5-3-100-16,5-2-60 15,15-5 129-15</inkml:trace>
  <inkml:trace contextRef="#ctx0" brushRef="#br0" timeOffset="-1450.48">24749 11663 1608 0,'-3'19'165'0,"-11"11"102"16,0 9-68-16,-11 16-123 15,-1 6-30-15,5 2-36 16,-7-2-6-16,7-9-5 16,6-5-37-16,9-14-125 15,3-5-102-15,7-10 128 16</inkml:trace>
  <inkml:trace contextRef="#ctx0" brushRef="#br0" timeOffset="-1291.5">24572 11903 1781 0,'18'-7'103'16,"2"2"29"-16,6 3-48 15,-3 3-68 1,4 3-6-16,-1 0-4 16,-3 1-2-16,1 2-48 0,0 0-70 0,-1 3 67 15</inkml:trace>
  <inkml:trace contextRef="#ctx0" brushRef="#br0" timeOffset="-692">23755 12408 909 0,'-3'1'114'15,"2"0"86"-15,-4 0-65 0,0-1-21 0,1-1 4 16,-3 0 2-16,-4-5-1 16,-2 3-12-16,-6-2-38 15,-4-3-20-15,-2 1-28 16,0-4-7-16,0-4-9 16,2 2-2-16,5 0-2 15,0 4-1-15,2 10-5 16,0 7-8-16,1 13-35 15,-1 6-10-15,4 5-4 16,2 2 6 0,9-6 34-16,5-6 10 0,9-9 10 15,4-7 1-15,6-12 21 16,4-5 10 0,6-11 22-16,5-3 9 0,0-5 5 0,-2-1 2 15,-10 4-12 1,-9 7-5-1,-16 11-6-15,-8 12-7 0,-15 16-9 0,-3 6-8 16,1 9-20-16,2 1-7 16,12-2-62-1,5-4-45-15,14-6-142 16,7-4 129-16</inkml:trace>
  <inkml:trace contextRef="#ctx0" brushRef="#br0" timeOffset="-98.92">24239 12426 1214 0,'-5'2'145'0,"-3"4"117"16,-6 4-126-16,-8-1-43 15,-19 7-30-15,-3 3-13 16,-2 5-19-16,6 3-11 16,19 0-19-16,11-4-5 0,14-5-9 15,8-5 0-15,18-6 2 16,11-6 1-16,5-9 5 16,0-4 2-1,-6-4 3-15,-8-1 3 0,-8 0 23 16,-6 1 11-16,-9 7 13 15,-8 8 4-15,-1 3-19 16,-7 12-12-16,-4 9-16 16,1 7-4-16,0 3-4 15,4-2-2-15,9-6-2 16,3-7-1-16,10-14 6 16,2-5 4-16,5-16 9 15,2-4 3-15,4-5 7 0,0-2 3 16,-2 7 21-16,-2 5 8 15,-8 13 6-15,-10 8-3 16,-9 18-21-16,-6 10-12 16,-5 14-14-16,3 3-5 15,3 1-4 1,0-6 1-16,-1-8 0 0,-2-3 0 0,-4-9 3 16,-3-2 1-1,-6-9-3-15,0-3-4 0,-2-9-29 16,3-2-23-16,2-9-29 15,-2-5-23 1,7-9-53-16,4-9-18 16,10-5-223-16,9-3 231 0</inkml:trace>
  <inkml:trace contextRef="#ctx0" brushRef="#br0" timeOffset="150.58">24822 12575 1303 0,'-4'5'249'0,"-5"1"256"16,-9 2-307-16,-5 1-67 0,-8 3-79 15,-1 4-19-15,2 6-14 16,6 4-5-16,6 7-10 16,5 0-5-16,14 0-9 31,4-8-3-31,11-9-12 0,4-4-18 0,5-18-74 15,5-6-43-15,7-16-99 16,4-7-73-16,7-9-142 16,5 0 248-16</inkml:trace>
  <inkml:trace contextRef="#ctx0" brushRef="#br0" timeOffset="480.83">25110 12403 908 0,'6'-48'196'15,"-3"12"207"-15,-6 12-60 0,-7 21-105 16,-6 10-40-16,-5 17-84 15,-5 10-27-15,-6 10-44 16,1 6-14-16,0 6-18 16,5-1-7-16,12 5-6 15,3-2-2-15,15-2-7 0,4-6-30 16,14-10-3-16,9-9-1 16,7-17 4-16,8-4 29 15,-5-15 6-15,-6-6 5 16,-6-10 5-16,-9-8 5 0,-3-6 31 15,-5 0 15 1,-12 4 23 0,-4 5 6-16,-12 18-23 0,-4 10-13 0,-5 28-28 15,-8 9-9-15,2 13-14 16,6 3-6-16,12-4-5 16,13-6-3-16,24-8-19 15,4-6-2-15,15-17-105 16,5-7-91-1,21-18 134-15</inkml:trace>
  <inkml:trace contextRef="#ctx0" brushRef="#br0" timeOffset="5211.97">23246 12956 546 0,'4'0'49'16,"-2"0"17"-16,-1-2-5 15,-4-2-38-15,-6 1 1 0,5-4-3 16,-8 5-4-16,2 0-113 16,1-1 70-1</inkml:trace>
  <inkml:trace contextRef="#ctx0" brushRef="#br0" timeOffset="5461.24">23232 12935 852 0,'2'3'121'0,"1"-1"113"15,-4-2-25-15,2 0-55 16,2-2-15-16,-2 2-23 16,-5 0-4-16,0 5-3 15,1 1-10-15,2 4-19 16,1 1-10-16,0 3-8 15,-5 3-2-15,1 9-11 16,1 3-9-16,0 10-17 16,-2 5-8-16,-4 0-9 15,-1-2-2-15,-4-5-2 0,4-5-1 16,2-3-35-16,0-1-31 16,1-9-102-16,2-1-82 15,4-11 134-15</inkml:trace>
  <inkml:trace contextRef="#ctx0" brushRef="#br0" timeOffset="5838.25">23375 13181 1234 0,'1'1'103'0,"-2"2"65"16,-4 1-8-16,0 5-29 15,-1 2-1-15,-2 3-22 16,5 3-21-16,0 9-47 16,5 2-20-16,2 2-21 15,4 5-3-15,0-4-2 16,1-4 2-16,4-5-1 16,-1-7 1-16,2-8 0 15,-3-7 1-15,9-6 4 0,-3-8 11 16,0-13 20-16,1-2 7 15,-7-11 6-15,-1 2-2 16,-10-3-8-16,-6 2-2 16,-14 9-5-16,-4 5-5 15,-2 21-19-15,2 8-5 0,-2 20-39 16,8 0-32 0,3 1-125-16,1-1-140 0,17-13 187 15</inkml:trace>
  <inkml:trace contextRef="#ctx0" brushRef="#br0" timeOffset="6295.56">23830 13135 918 0,'15'-12'141'16,"0"-1"127"-16,-4-2-33 0,-5-1-66 0,-3 1-22 16,-8 1-23-1,-1 3-9-15,-9 6-26 0,1 4-16 16,-8 6-41-16,1 5-16 16,-1 11-18-16,-4 3-6 15,10 9-2-15,2 0 0 16,11-3-2-1,4-2 0-15,8-14 1 0,3-5 2 16,5-9 6-16,3-6 2 0,1-8 8 16,-3-4 5-16,-3-8 12 15,-4 1 8 1,2 3 15-16,-2 4 11 0,-5 10 20 31,-6 6 1-31,-5 15-15 16,0 12-13-16,-10 15-35 15,2 10-9-15,2 9-7 16,2-3 0-16,0-5-25 16,2-8-22-16,6-13-83 15,1-4-68-15,11-11-396 16,-1-7 360-16</inkml:trace>
  <inkml:trace contextRef="#ctx0" brushRef="#br0" timeOffset="6452.98">23998 13338 1611 0,'-5'12'242'0,"1"-1"267"16,-1-5-364-16,-3 1-62 15,4-5-77-15,0-2-27 0,5-5-84 16,6-2-69 0,9-8-274-16,5 0 255 0</inkml:trace>
  <inkml:trace contextRef="#ctx0" brushRef="#br0" timeOffset="6783.06">24466 13093 1738 0,'5'-5'129'0,"-7"1"70"16,-6 4-21-16,-19 11-62 15,-1 10-7-15,-10 17-24 16,0 12-20-16,0 5-28 15,9 7-18-15,4-5-21 16,2-3-4-16,15-3-8 16,0-9-3-16,16-8-2 15,3-5 0-15,10-14 7 0,-2-8 3 16,-3-12 9-16,0-4 6 16,-8-11 11-16,-4-3 6 15,-5-2 13-15,-1 0 2 16,-9 2-7-16,-1 1-7 15,-3 10-18-15,-4 2-18 0,1 8-64 16,4 4-60 0,11 4-191-16,6 3 182 15</inkml:trace>
  <inkml:trace contextRef="#ctx0" brushRef="#br0" timeOffset="7349.29">24711 13472 1673 0,'-12'11'168'0,"-6"-1"90"15,1 2-128-15,-5 1-55 16,-3 2-60-16,-6 3-10 16,-1 8-9-16,5 3-5 15,5 3-5-15,12-3-2 16,17-3-1-16,-1-8-1 16,21-8 3-16,6-2 1 15,-8-12 7-15,2-3 3 16,-9-9 6-16,-1 0 8 15,-3 3 8-15,2 5 4 0,-15 8 6 16,2 5-6-16,-8 14-9 16,-7 3-5-16,3 5-9 15,2 3 0-15,4-11 1 16,9 0 0-16,2-11 2 16,0-6 13-16,5-9 23 15,-1-14 20-15,6 1 27 16,2-6 1-16,-3 11-9 15,-4 4-11-15,-8 12-18 16,-4 17-13-16,-7 14-11 16,-2 11-8-16,-5 13-14 15,-2-3-1-15,-1 3-12 16,2 0-8-16,-1-11-27 16,-2-8-17-16,1-10-45 0,-4-8-35 15,6-10-120 1,4-6-98-16,5-23 198 0</inkml:trace>
  <inkml:trace contextRef="#ctx0" brushRef="#br0" timeOffset="7600.69">25077 13732 1532 0,'12'2'183'0,"-4"5"141"15,-15-6-54-15,-16 8-88 16,-7 2-32-16,-24 8-58 16,4 8-19-16,1 3-44 15,13 5-18-15,19-4-22 16,10-1-8-16,22-3-14 16,6-7-31-16,17-11-35 15,16-9-60-15,10-16 79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6:13:13.9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2451 5369 1406 0,'-1'-9'134'0,"1"1"101"0,0 6-62 16,4 2-37-16,-3 11-38 15,0 6-35-15,2 13-47 16,1 6-6-16,3 13-6 16,-1 3 0-16,2 3 0 15,0-4-1-15,0-3 1 16,0-9 0-16,-3-8-9 15,-3-8-17-15,-2-14-57 16,0-9-35-16,-4-18-29 16,2-8 9-16,-8-23 56 15,5-6 31-15,1-10 41 16,-5-8 6-16,9 5 14 0,0 1 20 16,3 11 51-16,9 10 20 15,5 14 23-15,4 8-6 16,6 10-27-16,0 3-15 15,4 8-29-15,-1 4-13 16,-1 10-21-16,-6 3-3 16,-10 10 2-16,-9-1 1 15,-13 11 2-15,-7 1-1 16,-5-3-12-16,-2-3-3 16,3-12-5-16,3-5-3 15,15-11-1-15,-6 0-3 0,16-2-5 16,5 0 0-16,5 3 4 15,5 2 7-15,3 3 8 16,3 2 3-16,-3 3 2 16,-1 4-2-16,-9 9 0 15,-9 4 3-15,-14 12 3 16,-9 7 2-16,-18 7-1 16,-5 1-2-16,-3-1-13 15,-4-7-21-15,6-12-72 16,7-8-52-16,10-21-223 15,14-9 211-15</inkml:trace>
  <inkml:trace contextRef="#ctx0" brushRef="#br0" timeOffset="345.85">3080 5441 1304 0,'19'33'95'0,"-6"9"53"0,-2 7-52 15,-5 8-61-15,-3-4-7 16,-3-5-9-16,1-5-4 16,-3-14-2-16,0-3-1 0,-1-14 0 15,-1-9 3-15,-2-8 23 16,2-5 12-16,-5-13 28 16,1-7 8-16,-1-10-1 15,2-7-4-15,2-8-19 16,4 2-9-16,7 2-12 15,3 5-3-15,12 14-6 16,7 5-4-16,8 3-13 16,10-2-7-16,12 4-5 15,-1-3 0-15,0 3-17 16,-8 3-31-16,-11 7-97 16,-4 10-65-16,-15 5-312 15,-3 11 299-15</inkml:trace>
  <inkml:trace contextRef="#ctx0" brushRef="#br0" timeOffset="518.65">3154 5609 1491 0,'0'5'74'0,"6"-5"71"0,4-6-7 16,15-10-19-16,4-6-6 15,17 0-68-15,4 0-19 16,1 2-18-16,2 2-14 0,-13 1-113 15,-3 6-117-15,-13 8 124 16</inkml:trace>
  <inkml:trace contextRef="#ctx0" brushRef="#br0" timeOffset="1335.11">3166 5879 1410 0,'8'10'102'16,"6"-4"65"-1,16-11-10-15,5-8-16 0,10-14-32 16,9-3-39-16,1-13-51 16,-5-5-7-16,4-5-26 15,-5-4-34-15,14 3-89 16,1 6-42-16,-7 9-44 16,-3 7 31-16,-25 11 87 15,-12 7 41-15,-5 13 76 0,-12 0 7 16,-3 6 7-16,2 2 2 15,-7-1-3-15,2 0 2 16,0-1 18-16,-3 1 10 16,-3 2 26-16,-5 3 9 15,-3 1 11-15,-1 3 3 16,0 0-3-16,0 0-6 16,-5 2-21-16,0 0-13 15,4 5-24-15,1 0-12 0,4 8-15 16,2 1-6-16,6 8-7 15,3 1-2-15,7 7 0 16,7 2-1-16,11-6 0 16,7-6-1-16,10-19-2 15,9-9 8-15,5-16 34 16,0-10 19-16,-2-14 28 16,-7-8 9-16,-12-9-1 15,-1-2-7-15,-15-1-8 16,-3-2-7-16,-12 1-21 15,-10-1-6-15,-14-1-14 16,-1 7-9-16,-7 12-12 16,1 11-5-16,-3 17-10 15,2 7-4-15,1 15-11 0,1 1-8 16,12 15-33-16,-1 2-18 16,7 14-45-16,4 0-24 15,9 3-32-15,1-5-11 16,3-10 17-16,6-3 27 15,-1-7 66-15,3-1 34 16,-3-6 40-16,-5-5 9 16,-3-4 6-16,-5 0 1 15,-6-3 1-15,0 3 0 0,0-4 2 16,-1-2-1-16,4-3 34 16,0-8 18-16,7-6 28 15,1-6 15-15,16-4 4 16,8 2-3-16,12-2-6 15,8 6-5-15,5 11-19 16,-2 7-12-16,2 19-22 16,-7 9-10-16,4 17-11 15,-4 4-10-15,0 9-97 16,6 2-155-16,-2-10 140 16</inkml:trace>
  <inkml:trace contextRef="#ctx0" brushRef="#br0" timeOffset="3189.34">10479 5086 695 0,'-9'2'140'0,"0"0"132"0,1 1-35 16,2 4-59-16,0 0-37 15,2 2-51-15,0-1-18 16,0 2-29-16,3 2-12 16,-1 0-18-16,4-2-6 15,3-4-3-15,1-3 11 16,2-8 25-16,3-4 10 0,1-10 18 15,1-3 2 1,2-3-6-16,-2 0-2 16,-10 3-10-16,-4 2-8 0,-9 5-11 15,-7 2-7-15,-4 5-14 16,3 7-5-16,-1 10-15 16,-2 6-3-16,6 9-3 15,1 3 0-15,12-2 3 16,12 1 1-16,4-10 1 15,7-3 2-15,3-8 4 16,0-5 1-16,1-6 5 16,3-4 7-16,-6-5 14 15,-4-3 6-15,-8-4 7 16,-5 0-2-16,-7-1-7 16,-8 1-3-16,-10 1-5 15,-6 4-4-15,0 9-9 16,-3 3-6-16,4 13-10 0,6 9-4 15,3 15-3-15,1 4 3 16,12 2 2-16,4 0 1 16,11-14 1-16,6-8 0 15,6-12 2-15,2-9 2 16,5-13 12-16,-1-4 8 16,1-8 15-16,-9-4 6 15,-7-1 0-15,-9-1-3 0,-14 6-6 16,-9 2-3-16,-16 11-8 15,-3 9-7-15,-3 13-13 16,0 9-6-16,4 13-7 16,6 5 1-16,13 8 0 15,5-4 2-15,22-4 0 16,3-8 1-16,13-14 4 16,3-5 2-16,3-10 8 15,-1-6 7-15,-5-5 14 16,-3-4 7-16,-9-2 5 15,-6-1 0-15,-9 0-6 16,-6-1-3-16,-13 6-9 16,-4 4-3-16,-3 10-11 15,2 7-6-15,6 10-7 16,4 4-2-16,8 5 0 0,3-4 1 16,12-1 2-16,0-5 2 15,8-10 8-15,4-2 5 16,-1-9 10-16,1-1 4 15,-5-4 2-15,-6 1 0 16,-7 1-2-16,-4-1-2 16,-7 2-29-16,-4-2-42 0,-3 4-104 15,2 1-64-15,8 2 109 16</inkml:trace>
  <inkml:trace contextRef="#ctx0" brushRef="#br0" timeOffset="3581.74">10480 5003 289 0,'-11'13'94'0,"3"-2"124"16,2 0-7-16,5-5 21 16,1-3-20-1,4-6 4-15,2-5-4 0,9-10 8 16,5-7 10 0,8-13-19-16,4-3-19 0,5-17-31 15,1-8-23-15,3-12-40 16,-7-7-24-16,-7 0-33 15,-2-1-11-15,-15 1-18 16,4 5-6-16,-8 13-4 16,1 14 0-16,1 26-33 15,-4 10-22-15,-3 16-86 16,3 0-70-16,-3 10-147 16,0 3 183-16</inkml:trace>
  <inkml:trace contextRef="#ctx0" brushRef="#br0" timeOffset="3895.95">10668 4178 1000 0,'4'-13'135'15,"4"1"92"-15,7-1 16 0,4 1-52 16,5-1-29-1,6-2-45-15,1-1-9 0,2-3-31 16,2-2-20-16,3 1-26 16,-1 6-8-16,-4 5-11 15,-4 6-3-15,-8 16-2 16,-7 6 2-16,-12 14 1 16,-2 9 3-16,-15 6-2 15,-2 1-3-15,1 2-41 16,-1-2-38-16,6-5-113 15,6-8-134-15,5-11 176 16</inkml:trace>
  <inkml:trace contextRef="#ctx0" brushRef="#br0" timeOffset="4712.14">11374 3527 925 0,'-6'-3'118'0,"3"-1"128"15,-2 3-38-15,2-3 8 16,3 4-45-16,0 10-68 15,0 4-24-15,3 17-32 16,2 10-12 0,-4 9-22-16,-1 4-4 0,1 7-3 15,0-2 0-15,0-2-17 16,3-2-37-16,-2-6-122 16,0-6-139-1,1-7 163-15</inkml:trace>
  <inkml:trace contextRef="#ctx0" brushRef="#br0" timeOffset="5183.59">11278 3633 1370 0,'3'-14'107'15,"2"-1"62"-15,8 1-15 0,5 3-1 16,7-3-43-16,10 4-52 15,5 7-13-15,12 2-21 16,-7 3-8-16,-3 8-8 16,-9 0 1-16,-25 4 6 15,-1 4 4-15,-22 1 3 16,-8 0 0 0,-11-2-7-16,-6-1-4 0,8-6-6 15,2-3-2-15,11-7-3 16,6 0-2-16,6-5-2 15,4 1 0-15,3 1-1 16,4 0 1-16,-2 1 3 16,2 1 1-16,-3 1 3 15,-1-1-1-15,0 0 0 16,0 0-2-16,0 0-1 0,1 0-1 16,5-1 1-16,-4 2 0 15,-2 0 1-15,1 1 0 16,0-1-17-16,0 0-13 15,0 0-28-15,1-1-16 16,0-5-33 0,1 1-21-16,2 0-64 0,2-3-113 0,1 1 180 31</inkml:trace>
  <inkml:trace contextRef="#ctx0" brushRef="#br0" timeOffset="5575.01">11609 3444 962 0,'-12'9'194'16,"0"0"105"-16,-10-3-44 15,-1 5-26-15,-7-1-99 16,-4 2-37-16,-2 4-51 16,-3 3-16-16,6 13-25 15,0 6-5-15,13 15-6 16,1 5-1-16,14 8 1 15,1 3 0-15,11-8-1 16,9-4-2-16,15-17 10 16,8-13 11-16,17-13 25 15,6-10 13-15,2-13 24 0,-12-8 3 16,-16-16-2-16,-7 1-7 16,-16-14-18-16,3-1-9 15,-16-4-11-15,-5-8-3 16,-12 5-5-16,-7 0-2 15,-16 5-7-15,-2 8-3 16,-15 14-9-16,-2 12-7 16,3 24-8-16,2 8-14 15,13 19-43-15,5 2-31 0,20-2-115 16,11-1-138-16,24-10 207 16</inkml:trace>
  <inkml:trace contextRef="#ctx0" brushRef="#br0" timeOffset="6093.59">11899 3788 1265 0,'-7'-3'112'0,"-2"6"48"15,1 7-27-15,-1 12-45 16,-2 7-43-16,6 8-35 15,0-1-6-15,11-4-4 16,4-10 3-16,12-10 24 16,-2-10 15-16,6-7 28 0,5-3 9 15,-6-11 6 1,5 0-3-16,-13-9-7 0,-7-2-8 16,-3 2-21-16,-7 2-12 15,2 15-23-15,5 9-10 16,-1 18-11-16,-6 9-1 15,5 14 3-15,-4 3 2 16,9-3 4-16,9-5-1 16,13-12 1-16,-1-7 0 0,2-10 2 15,1-7 3-15,-6-10 2 16,1-6 3-16,0-15 3 16,0-9-1-16,-3-11 17 15,-2-10 3-15,-11-8 13 16,-6-2 8-16,-15-12-10 15,-4 3-7-15,0 15-6 16,3 14-6-16,5 28-11 16,-2 20-6-16,3 26-15 15,-4 14-7-15,6 18 0 16,2 8 7-16,9 8 8 16,4 1-19-16,6 9-92 15,0 1-70-15,-1-2 84 0</inkml:trace>
  <inkml:trace contextRef="#ctx0" brushRef="#br0" timeOffset="6297.8">12236 3726 1518 0,'7'-7'96'16,"7"0"18"-16,6-1 1 0,14 1-25 15,4 0-46-15,15 1-39 16,-4 0-3-16,0 2-46 16,0 1-78-16,-3 2 72 15</inkml:trace>
  <inkml:trace contextRef="#ctx0" brushRef="#br0" timeOffset="6743.94">12887 3729 714 0,'-23'6'203'0,"-1"0"291"16,-3 0-197-16,-3 2-50 16,1 2-63-16,-3 6-112 0,1 4-28 15,3 12-34 1,1 7-9-16,12 1-5 0,3-4-4 16,15-9-9-16,9-10-2 15,12-12 0-15,10-2 4 16,10-9 14-16,5-6 7 15,1-6 18-15,-2 1 17 16,-15-2 18-16,-8 2 3 16,-9 6-11-16,-6 0-16 0,-3 11-24 31,-3 4-7-31,-7 11-6 0,-2 2-1 0,5 7-1 16,0-1-2-16,12-8 0 15,6-1 0-15,3-16 2 16,8-4 2-16,6-9 14 15,2-2 22-15,3-1 45 16,-2-1 17-16,-11 1 20 16,-4-1-11-16,-23-2-29 15,-8 0-16-15,-21-1-32 16,-10-1-14-16,-6 3-45 16,6 3-28-16,4 3-94 15,10 5-61-15,16 1-194 16,8 0 217-16</inkml:trace>
  <inkml:trace contextRef="#ctx0" brushRef="#br0" timeOffset="7345.66">13322 3678 542 0,'38'5'187'0,"-3"6"198"0,-9 4-108 16,-10 10-118-16,-4 8-42 16,-7 7-60-16,-4 6-10 15,-5 0-21-15,-2-2-9 16,-2-10-9-16,2-10 0 15,7-8-6-15,1-7 19 0,7-8 50 16,-1-5 22-16,4-14 31 16,1-5-8-16,6-7-37 15,-2-2-23-15,6 2-25 16,-1 5-11-16,-3 11-15 16,-2 13-3-16,-1 14-5 15,-4 5-2-15,3 7-2 16,-2-4-3-16,1 0-4 15,3-6 0-15,-1-8 7 16,0-2 4-16,1-7 7 16,-4 1 4-16,-1-11 5 15,0-4 6-15,-2-7 2 16,2-3-2-16,0 5-3 16,2 3-5-16,-4 7-9 15,-4 8-3-15,1 8-5 0,-2 3-1 16,4 6 1-16,2-3 2 15,13-5 1-15,10 1-1 16,7-8 4-16,11-4 0 16,2-3 8-16,-1-4 13 15,-9-1 37-15,-6 1 16 16,-17-1 18-16,-6-2-1 16,-10 1-21-16,-5 2-14 0,-9 3-28 15,-5 7-14-15,-4 17-21 16,-3 6-5-16,3 15-3 31,2 1 1-31,16 0 2 0,9-4 0 0,20-12 3 16,7 1 2-16,6-14-2 15,5-1-15-15,4-7-62 16,4-12-42-16,3-6-172 16,10-5-298-16,4-17 359 15</inkml:trace>
  <inkml:trace contextRef="#ctx0" brushRef="#br0" timeOffset="7869.29">15115 3712 1587 0,'3'-2'0'0,"-12"7"0"15,10 16 28-15,-1 2 6 0,6 16 5 16,0-1 4-16,-2-2-20 16,6-8 3-16,5-9 17 15,5-7 9-15,3-8 11 16,3-5 6-16,4-14 11 16,-1 0 4-16,-2-8-3 15,-1 1-7-15,-5-4-21 16,-4-1-15-16,-4 6-19 15,-1 4-2 1,-2 13-9-16,3 9-3 0,6 13 0 16,1 6-6-16,3 4 0 0,-1-2 1 15,-4 2 0-15,-2-1 2 16,-10-2 2-16,-6 2 4 16,-8-6-38-16,-9-4-38 15,-8-7-107 1,-5-6-283-16,-17-10 280 0</inkml:trace>
  <inkml:trace contextRef="#ctx0" brushRef="#br0" timeOffset="8011.25">15122 3478 2123 0,'-3'1'92'16,"4"4"36"-1,3 0-79-15,-5-4-8 0,9 0-9 16,-7-16-35-1,7 0-42-15,13-13 27 0</inkml:trace>
  <inkml:trace contextRef="#ctx0" brushRef="#br0" timeOffset="8347.1">16054 3287 1875 0,'2'1'157'16,"4"2"-33"-16,0 13-42 16,-2 10 3-16,1 29-16 0,-2 12-27 15,0 24-22 1,1 10-6-16,-4 9-6 16,0 3-11-16,1-9-105 0,3-8-86 15,5-24 99-15</inkml:trace>
  <inkml:trace contextRef="#ctx0" brushRef="#br0" timeOffset="9111.27">16396 3900 1362 0,'-16'-3'84'0,"0"11"-27"0,-1 1 74 0,-15 3-34 15,-9-1-1-15,0 2-35 16,-5-2-35-16,18 11-26 16,5 1-4-16,14 6-7 15,8 7-2-15,11-5 0 16,10-2 2-16,15-6 11 16,9-6 8-16,6-9 20 15,4-5 14-15,-11-7 18 16,-3-6 3-16,-8-4 9 15,-5-3 0-15,-4-2-2 16,-6 1-2-16,-4 1-21 16,-2 2-11-16,-7 9-22 0,0 6-10 15,-4 14-7-15,-3 6-1 16,0 9 1-16,2 3 3 16,0-6 0-16,2-3 2 15,2-10 2-15,1-7 2 0,0-8 6 16,0-6 2-16,1-10 1 15,2-4-1-15,9-9 3 16,3-5-2-16,10 0-2 16,5-1-3-16,-5 7-7 15,-2 9-2-15,-5 15-3 16,-10 8-1-16,8 16-2 16,-9 1 1-16,2-1 4 15,2 1 0-15,-8-8 2 16,7-1 2-16,-4-7 2 15,0-1 2-15,3-5 15 16,-3-2 7-16,-1-5 13 16,4-3 0-16,-3 1-13 15,2-1-10-15,-7 0-17 16,2 7-5-16,0 7-7 16,-1 7-1-16,11 8 1 15,-2-2 4-15,9-3 4 0,7-3 1 16,12-7 0-16,7-2 4 15,3-4 20-15,-7-6 17 16,-8 0 25-16,-11-1 6 16,-13 0 0-16,-7-1-8 15,-15-5-22-15,-8 0-12 16,-18-5-28-16,-12 6-17 0,-4 7-43 16,-2 5-36-16,10 5-115 15,7-5-31-15,19 2 118 16</inkml:trace>
  <inkml:trace contextRef="#ctx0" brushRef="#br0" timeOffset="9504.61">17442 3891 1857 0,'10'14'83'0,"-5"7"2"15,-8-2 8-15,-5 4-15 16,-1-2-17-16,4-8-26 15,0-1-17-15,11-9-19 16,6-2-4-16,8-9 1 16,5-2 2-16,7-1 13 15,-1-4 16-15,-1 5 32 16,-4-5 4-16,-5 6-7 16,-4 7-14-16,-10 0-35 15,-4 8-7-15,-5 1-6 16,6 6-2-16,8 4-3 15,4-5-1-15,12 0 1 16,-1-10 1-16,9-4 6 0,5-2 4 16,-4-4 18-1,2 1 19-15,-5 1 35 0,-5 2 11 16,-20-4 2-16,-8 5-15 16,-21-9-41-1,-10-6-18-15,-11-5-64 0,0-7-44 0,-1-7-123 16,9 2-104-1,19 1 176-15</inkml:trace>
  <inkml:trace contextRef="#ctx0" brushRef="#br0" timeOffset="9818.96">18140 3678 1799 0,'42'39'119'16,"-5"0"60"-16,-18 9-95 15,-5-1-32-15,-11-2-16 16,-2-2 0-16,-8-10-11 15,-3-5-7-15,0-10-20 16,-3-5-13-16,7-8-5 16,5-4-1-16,-1-6 23 15,8-7 18-15,5-8 32 16,3-12 18-16,11-1 28 16,5-1 13-16,6 2 1 15,5 10-10-15,-3 13-35 0,-3 5-21 16,-9 14-32-16,-6 7-9 15,-6 6-5 1,-3-3 0-16,2-2-9 0,5 4-16 16,7 0-101-16,2 2 7 15,2 1-80-15,-1-3-51 16,6 3 183-16</inkml:trace>
  <inkml:trace contextRef="#ctx0" brushRef="#br0" timeOffset="10745.36">11153 2108 964 0,'0'19'165'16,"1"10"104"-16,-6 8-55 15,-5 7 4-15,-3 11-83 16,-7 3-36 0,9 9-48-16,-2 5-15 0,13-2-25 0,6-5-4 15,5-14-2-15,5-6-1 16,-2-18 9-16,-7-9-20 16,3-12-61-16,-4-9-35 15,2-14-125-15,-4-6-61 16,-8-20-83-16,-3-5-26 15,-18-12 135-15,1-1 144 0,-14 1 277 16,1 4 108-16,11 11 43 16,6 4-40-16,19 10-78 15,14 8-9-15,20 6 9 16,10-3-2-16,14 9-12 31,2-2-24-31,1 3-58 0,1 10-20 0,-10 3-41 16,-2 5-13-16,-18 3-7 15,-13 4 5-15,-26 6 3 16,-16 3 0-16,-19 9-23 16,-5 0-14-16,-5-9-14 31,7-3-4-31,18-14 18 0,9-7 3 0,21-4-4 16,1-2 5-16,13 2 6 15,5 4 8-15,10 4 18 0,10 6 0 16,0 3-2-16,2 2-3 15,-3 4-6-15,-1 3-2 16,-16 3 2-16,-14 3 3 31,-21 9 5-31,-16 0 0 0,-21 9-8 0,-1-3-14 16,-1-5-44-16,0-2-30 16,14-18-71-16,12-5-43 15,16-22-251-15,12-10 262 0</inkml:trace>
  <inkml:trace contextRef="#ctx0" brushRef="#br0" timeOffset="11012.39">11508 2408 579 0,'57'2'159'0,"-2"10"186"15,-10 9-88-15,-14 13-79 16,0 10-27-16,-14 3-64 16,-1-1-24-16,-7-7-11 15,-1-10-1-15,-5-10 7 31,-1-6 10-31,-2-7 14 16,-5-8 5-16,-7-10 19 16,0-2-2-16,-10-15-5 15,5 1-7-15,-1-15-29 16,5-7-17-16,13-5-30 16,3-1-12-16,16 6-8 0,4 9-3 15,13 11-3-15,7 6-2 16,13 9-17-16,1 4-39 15,6 10-107-15,3 4-47 16,-10 12 102-16</inkml:trace>
  <inkml:trace contextRef="#ctx0" brushRef="#br0" timeOffset="11610.65">12229 2496 1015 0,'-5'-7'140'16,"-1"-3"124"-16,1-5-26 15,-3-3-39-15,0 0-38 0,-2 5-70 16,-4 5-25 0,-9 10-39-16,-3 7-22 15,-7 12-12-15,4 5-3 0,2 2 4 16,10 0 0-16,9-9-2 16,5-7-2-16,15-8 0 15,5-4 0-15,5-4 19 16,3-3 16-16,-1-7 26 15,-1-2 12-15,-3 1-2 16,-4 1-12-16,-5 6-25 16,-4 3-12-16,-4 10-14 15,-2 7-1-15,-2 14 0 16,-2 2 3-16,-2 3 2 16,2-4 1-16,4-7-2 15,3-5-1-15,6-9 2 16,0-1 1-16,2-11 10 15,3-2 5-15,2-11 4 16,8-3 0-16,2 1-6 16,4 0-6-16,-2 9-9 0,-1 6-3 15,-3 13-2-15,-7 4 0 16,-6 6 4-16,-5-2 1 16,-7 0 2-16,1 3 1 15,-1-2 2-15,-1-2 1 16,0-8 5-16,1-5 1 0,-2-8 6 15,8-1 13-15,3-8 9 16,4 1-2-16,7 0-10 16,-3-2-13-16,4 8-16 15,0-1-3-15,9 15-5 16,-1 5 1-16,6 8 2 16,3 6 4-16,0 4-77 15,0 0-39-15,5 1-101 16,2-4 90-16</inkml:trace>
  <inkml:trace contextRef="#ctx0" brushRef="#br0" timeOffset="12159.85">13051 2484 1291 0,'-11'-8'153'0,"-1"1"129"0,-1 7-100 16,-3 13-62-16,-3 6-47 15,-9 14-51-15,5 4-9 16,-2 0-10-16,8 4-5 16,18-8-10-16,8-7-2 0,17-11-2 15,3-8 3 1,8-7 6-16,1-5 3 0,7-11 4 16,0-3 1-16,2-9 5 15,-2-6 3-15,0-7 4 16,-9-6 2-1,-11-17 35-15,-6-4 11 0,-9-7 14 16,-4 0 6-16,-3 15-10 16,0 17 1-16,-8 21-17 15,5 20-17-15,-4 24-37 16,-5 5-11-16,3 28-3 16,-1 8 6-16,-5 11 7 15,2 8 2-15,-3-4 0 16,1-3 1-16,7-13 0 15,-2-10-3-15,3-12-8 16,3-10-5-16,5-10-8 16,-1-8 3-16,14-15 10 15,4-10 4-15,6-13 12 0,6-3 5 16,0 3 10-16,4 5 3 16,-2 13 0-16,-3 7-7 15,-5 9-12-15,-4 6-5 16,-6 6-1-16,-1 4-1 15,-3 4-25-15,-2 1-1 16,1 1-127-16,1-2-33 16,-5 1 100-16</inkml:trace>
  <inkml:trace contextRef="#ctx0" brushRef="#br0" timeOffset="31632.22">10561 10514 1189 0,'0'2'142'0,"0"0"147"16,0-3-158-16,-1 0-1 0,0-3-25 15,-4-3-8 1,-1-1-21-16,1-1-7 16,-5 2-26-16,-1 2-13 15,-4 3-20-15,-3 3-5 0,1 5-5 16,2 4 0-16,3 6 0 15,-1 4-2-15,6 0 6 16,-2 1 8-16,9 2 16 16,0-1 8-16,4 6 14 15,1 2 1-15,-2 6-6 16,-2 4-8-16,0 9-18 16,1 6-7-16,-2 7-9 15,5 8-1-15,-3 6-2 16,-2 2 0-16,1 13-1 0,-2 4 0 15,-2 11 1-15,0 4 0 16,0 8 0 0,-1-1 1-16,-1-1 1 0,-3 0 1 15,0-7 1 1,-2-3-1-16,3-6 0 0,0-5 1 16,-2-12 0-16,4-5 1 0,-4-10 0 31,2-9-1-31,2-12 0 15,3-6-2-15,0-14-2 0,2-4 0 0,6-8-3 16,-4-9 0-16,6-4 8 31,-2-5 3-31,1-3 2 0,4 4 1 16,3-3-8-16,5 3-2 0,4-1-3 16,5-3-1-16,8 0 0 15,1-1 1 1,9-2 2-16,-1 0 0 0,-4 1 3 31,-1 2 0-31,-18 0 2 0,-6 1 2 16,-8 2 5-1,-8-5 1-15,-5-3 0 0,2-2-2 16,-10-15-6-16,3-6-5 16,-8-16-4-16,-2-12-2 15,-1-19 0-15,-4-12 1 16,5-17 1-16,1-5 2 0,5-13 2 15,6-4-1-15,8-4 1 16,5-1 6-16,11 1 6 16,0 3 2-16,10 3 6 15,1 1-3-15,6 3-5 16,0 8 0-16,-4 11-5 16,-1 7 0-16,-13 16 2 15,-7 3 1-15,-8 16 2 16,-5 6 1-16,-8 14-1 15,-1 12-2-15,-6 12-6 16,-4 5-4-16,2 14-5 16,-5 5-4-16,-6 15-3 0,1 7 1 15,-5 14 6-15,-1 0 2 16,5 4 1-16,0-1-12 16,1-9-31-16,9-2-21 15,5-8-82-15,0-6-60 16,18-6 115-16</inkml:trace>
  <inkml:trace contextRef="#ctx0" brushRef="#br0" timeOffset="32768.04">10153 13239 1383 0,'-2'-6'127'0,"-4"1"110"16,-1-1-22-16,-2 4-22 15,-1 2-20-15,-1 9-57 16,-2 4-27-16,3 12-48 16,0 6-15-16,2 10-18 15,5 8-5-15,6 8-4 16,5 7-1-16,8 6-17 15,1-1-20-15,3-6-44 16,1-5-21-16,-1-17-67 16,0-9-31-16,-4-19-113 15,-4-13-66-15,-9-21-3 0,-3-15 44 16,-12-21 169-16,1-7 145 16,-9-11 211-16,1 0 64 15,3 2 79-15,1 5-24 16,13 8-68-16,3 4-32 15,17 10-54-15,9 4-15 16,17 10-32-16,1 8-10 16,1 11-27-16,-2 5-11 0,-11 9-20 15,-6 6-5-15,-13 12 3 16,-9 5 1-16,-16 11 0 16,-8 4-4-16,-10 3-20 15,-10-3-25-15,-7-7-69 16,-2-4-48-16,5-14-114 15,11-7-60-15,19-14 167 16</inkml:trace>
  <inkml:trace contextRef="#ctx0" brushRef="#br0" timeOffset="33034.99">10643 13138 564 0,'65'-5'130'0,"-14"3"166"16,-11 4-38-16,-22 10 7 0,-6 6-3 15,-14 9-28-15,-7 8-26 16,-18 2-66-16,-10 5-30 16,-15 1-51-16,-5 2-17 15,6 2-26-15,5 0-11 16,26-3-9-16,11-3-2 16,21-3 6-16,12-4 7 15,23-7 3-15,5-7 0 16,12-10-8-16,-3-9-4 0,-4-15-12 15,2-12-28-15,0-25-112 16,7-12-83-16,0-30 115 16</inkml:trace>
  <inkml:trace contextRef="#ctx0" brushRef="#br0" timeOffset="34528.1">10498 5269 26 0,'-12'5'21'0,"1"1"84"0,1-1 32 16,3 0 65-16,2-1 19 0,0-2-19 15,2 1-8-15,-3 4-40 16,1-2-28-16,-5 4-50 16,-1 2-19-16,-1-1-8 15,-1 1 4-15,4-1 8 16,0-2 4-16,-2-1 0 31,6 1-1-31,2-4-5 0,6 1 0 0,6 0 1 16,1-2 0-16,6 2-5 15,0-2-7-15,4 1-20 16,1 1-8-16,7 3-11 16,4 2-2-16,3 3-5 15,3 4 1-15,1 7-2 16,-1 2 1-16,-9 7 0 16,-1 6 0-16,-11 6 2 15,-6 5 6-15,-6 5 8 16,-5 2 3-16,-10 6-1 15,-1 2-4-15,-9 8-9 0,-3 2-3 16,-3 5-1-16,-1-1 0 16,4 5-1-16,3 2-1 15,4 3-1-15,2 0 0 16,2 3 0 0,-1 1 0-16,1 5 1 0,-2 2-1 0,-1 6 0 15,2 3-3-15,0 6 16 16,2 5 5-16,2 0 5 31,-4 3 5-31,-3 5-16 0,-2 0-2 0,-1 7-6 16,-5 2-1-16,-5 1 0 15,-7 1-1-15,-2 3 0 16,2 1 0-16,-4-5-1 16,9 3 1-16,3-7 0 15,2-2-1-15,4 1 1 16,2-4-1-16,4-3 0 15,1-3 0-15,6-5-1 16,-1-1 1-16,5-5-1 16,-1-3 1-16,-1-4-1 15,1-4 1-15,0-2-1 16,-2-4 1-16,3-6-1 0,1-3 1 31,4-7-1-31,0-2 0 0,5-9-1 0,3-3 0 16,4-10 0-16,0-2 0 15,3-5 0-15,-1 0 0 16,4-3 1-16,0 1 0 16,0-2 0-1,2-4 1-15,-3-5-1 16,1-4 1-16,0-5-1 16,3-2 0-16,1-5-2 15,7-2-2-15,4-6-3 16,2-1 0-16,3-6 3 15,-6-1 2-15,-6-4-37 16,-2-4-58-16,-10-5-168 16,1-1 146-16</inkml:trace>
  <inkml:trace contextRef="#ctx0" brushRef="#br0" timeOffset="35047.05">10387 11256 840 0,'-8'0'150'15,"-5"0"144"-15,5 2-44 0,-3 1-85 16,-1 1-32-16,2 3-52 16,-5 0-20-16,1 3-25 15,-1 0-7-15,6 2-19 16,5 1-10-16,7 3-7 16,4 3 3-16,8 7 4 15,3 1 3-15,6 6 5 16,1 2-2-16,4 1 0 15,-1 0 1-15,-6 1-1 16,0-1-1-16,-5-2 4 16,-2 2 1-16,-5-4 2 15,-2-2 1-15,-8-1-1 16,-3-3 1-16,-9-5 3 0,1 0 1 16,-5-7 23-1,-1-4 11-15,-6-6 8 0,-8-3 5 16,-4-2-15-16,-11-1-10 15,-11 3-14-15,-2 6-8 16,-9 9-11-16,2 7-25 16,-9 15-103-1,-19 15 83-15</inkml:trace>
  <inkml:trace contextRef="#ctx0" brushRef="#br0" timeOffset="45949.63">6985 8564 591 0,'0'-4'115'0,"1"0"109"15,1 1-33-15,-2 2-49 16,-1 2-31-16,-5 5-26 16,0 0-9-16,0 2 3 15,0-3 6-15,6-4-4 16,3 2-5-16,11-3-3 31,9 0 0-31,18 0-2 0,16 1-5 0,21 0-24 16,5 1-15-1,4 0-17 1,-3-1-4-16,0-1-1 16,-1 1 0-16,-13 2 3 15,-9 1 1-15,-26 2-9 16,-9 0-22-16,-12-3-92 16,-5-3-73-16,-2-9 93 0</inkml:trace>
  <inkml:trace contextRef="#ctx0" brushRef="#br0" timeOffset="46280.63">7777 8324 1111 0,'-2'14'106'0,"-2"3"80"16,4 1-4-16,2 2-37 15,0 1-16-15,10-2-42 16,0-5-22-16,5-1-20 15,8-4-9-15,3-1-7 16,4 2-6-16,-4 1-6 16,-3 2-2-16,-14 4 1 15,-5 2 3-15,-9 7 2 16,-7 4-1-16,-10 6 0 16,-10 1-3-16,-3 1-2 15,0 0-2-15,-1-6-2 16,4-3-2-16,-3-7-4 15,-5-5-1-15,0-3-17 16,-4 1-34-16,3-3-99 16,6 7 85-16</inkml:trace>
  <inkml:trace contextRef="#ctx0" brushRef="#br0" timeOffset="47263.88">4433 8581 500 0,'-5'13'90'0,"-2"1"128"15,4 2-135-15,1-2 21 16,2 0 9-16,3 1 20 16,0 0-6-16,3 5-37 15,-3 4-20-15,3 9-35 16,1 4-11-16,0 8-15 16,-2 1-2-16,0-3 0 15,-1-3 0-15,1-7-51 16,-1-6-72-16,0-10 69 15</inkml:trace>
  <inkml:trace contextRef="#ctx0" brushRef="#br0" timeOffset="49123.17">4479 8543 184 0,'-1'8'83'0,"0"0"82"0,0-1-16 15,-1-2-36-15,1-1-23 16,1-2-22 0,0-2-7-1,0-2-9-15,3-2-2 16,-1 0-6-16,1 1-4 0,1 1 1 16,-2 1 6-1,-2 1 23-15,1 0 8 16,-2 2 4-16,-5 1-5 0,-4 4-23 15,-4 2-9-15,-4 5-17 16,-3 2-7-16,-3 5-12 16,-3 1-3-16,2 3-4 15,2 0-2-15,8-2-2 16,3-4-4-16,12-6 12 16,8-1 8-16,7-6 20 15,9 2 9-15,1-5 6 16,0 1 1-16,4 5-3 15,-1-1 1-15,-3 8-9 16,-1-1-3-16,-10 7-4 16,-11 2-1-16,-10 10-3 15,-8 5-2-15,-11 3-8 16,1 0-5-16,-1-6-5 16,1-3-10-16,6-14-33 15,-1-6-21-15,4-11-91 0,2-6-67 16,6-12 118-16</inkml:trace>
  <inkml:trace contextRef="#ctx0" brushRef="#br0" timeOffset="49344.29">4745 8056 920 0,'12'-14'142'16,"-2"6"108"-16,-1 24-26 15,-5 9-32-15,-3 23-33 16,4 13-32-16,-5 15-61 16,3 5-22-16,2 2-27 15,-3-1-5-15,0 0-5 16,-2 3 1-16,1 2-48 16,3 1-70-16,-1-10-348 15,4-6 281-15</inkml:trace>
  <inkml:trace contextRef="#ctx0" brushRef="#br0" timeOffset="49563.45">4683 8710 1186 0,'18'-27'100'0,"7"1"55"15,0 1 11-15,5 2-47 16,3 2-22-16,0 2-38 15,1 3-26-15,5 7-19 16,-2 2-21-16,6 9-185 16,1 5 137-16</inkml:trace>
  <inkml:trace contextRef="#ctx0" brushRef="#br0" timeOffset="50255.54">5249 8711 1085 0,'-12'-10'147'0,"-3"0"104"16,-1 0-98-16,-4 2-20 16,1 4-60-16,3 1-18 15,-1 4-35 1,5 5-14-16,1 14-9 16,1 9-3-16,5 7-1 0,2 2 1 0,7-8 0 15,8-7 0-15,6-14-1 16,0-7 1-16,-2-13 3 15,-2-7 2-15,0-14 11 16,-2-5 8-16,1-4 16 16,-2-4 6-16,-6 4-2 15,3 6-5-15,-2 15-17 16,0 11-7-16,1 22-8 16,-5 13 1-16,2 18 0 15,2 7 1-15,3 6-4 16,1-4-1-16,5-9-2 15,5-9 1-15,1-18 0 16,4-9 2-16,3-19 1 16,-3-12 2-16,-1-18 8 15,2-12 3-15,-2-14 11 0,-4-8 7 16,-3-8 5-16,-5-2 1 16,-7-2-3-1,1 5-5-15,0 21-11 0,-5 13-4 16,2 36-10-16,-1 20-2 15,0 36-2-15,-2 13 0 0,1 22 1 16,1 3 1-16,9 5 0 16,0 0-1-16,6-14-1 15,3-6-2-15,2-26-1 16,6-15 0-16,2-25 0 16,1-12 3-16,3-28 3 15,-1-10 0-15,-2-20 3 16,-1-8 1-16,-3-10 2 15,-10-7 3-15,-9-4 4 16,-8 1 3-16,-11 11 5 16,-2 14-2-16,-6 28 2 15,1 20-3-15,3 35-12 16,0 19-4-16,5 36-10 16,4 16-3-16,8 27 5 15,6 8 2-15,13 9 5 16,8-3-18-16,17-16-151 15,5-11-19-15,18-29 70 0</inkml:trace>
  <inkml:trace contextRef="#ctx0" brushRef="#br0" timeOffset="51023.98">9348 8934 550 0,'-11'-6'81'0,"1"0"114"16,1 0-158-16,-4 5-31 15,1 2-1-15,-6 4 50 16,-1 0 36-16,0 2 46 15,-1-3 13-15,2-2-37 16,1 0-32-16,2-2-30 16,2 0 0-16,2 3 13 15,0 4 0-15,1 13-15 16,1 12-17-16,1 21-31 16,1 10-3-16,11 16-2 0,6 0 1 15,9-10 1-15,6-8-1 16,11-23 0-16,7-9-2 15,15-15 0 1,3-10 2-16,-1-15 11 0,-5-9 12 0,-14-13 30 16,-10-9 11-1,-6-17 17-15,-7-8 6 0,-12-8 1 16,-6 2-1-16,-17 7-14 16,-12 6-11-16,-15 15-28 15,-14 8-12 1,-19 20-33-16,-5 12-39 0,2 27-98 15,6 12-58-15,17 19-117 16,9 6-109-16,33-5 252 16</inkml:trace>
  <inkml:trace contextRef="#ctx0" brushRef="#br0" timeOffset="51526.44">11806 8950 1169 0,'-40'0'106'16,"-6"0"89"-16,-1 0-48 0,-14 3-8 15,-2 1-20-15,0 7-39 16,5 4-17-16,20 16-43 16,9 9-17-16,19 25-14 15,10 9-4-15,25 7 4 16,14-3 0-16,28-17-19 31,13-12-12-31,9-22-6 0,6-13 1 0,10-17 35 16,-5-12 33-16,-1-16 46 15,-13-4 22-15,-26-10 27 16,-8-3-1-16,-25-8-8 16,-7-2-12-16,-29-9-24 15,-15 0-16-15,-23 5-25 16,-12 5-24-16,-28 14-88 15,-13 10-83-15,-2 26-118 0,0 15 134 16</inkml:trace>
  <inkml:trace contextRef="#ctx0" brushRef="#br0" timeOffset="52013.9">14365 8903 1065 0,'-32'2'105'0,"1"7"86"15,1 4-59-15,4 11-61 16,6 6-26-16,4 16-42 16,8 6-3-16,13 13-1 15,9 4-1-15,15-3 2 16,4-5-2-16,12-16-1 0,7-10 1 15,16-22-1-15,7-9 13 16,-1-17 40-16,-1-9 24 16,-15-18 38-16,-8-5 9 15,-13-13 4-15,-8-3 0 16,-15-5-2-16,-14-2-15 0,-23 2-36 16,-11 3-22-16,-21 11-40 15,-11 10-21-15,-29 24-107 16,-8 15-74-16,-2 29-212 15,4 12-133-15,21 16 293 16</inkml:trace>
  <inkml:trace contextRef="#ctx0" brushRef="#br0" timeOffset="52476.32">16166 9079 500 0,'0'2'91'0,"-5"5"59"16,-1 18 21-16,-3 10 10 0,-2 19-25 16,2 5-28-16,3 3-16 15,6-5-4-15,15-12-24 16,8-8 2-16,23-14-12 16,9-10-9-16,16-13 14 15,-2-11 4-15,-3-15-8 16,1-5-6-16,-4-9-3 15,2-4-3-15,-14-2-3 16,-13 1 6-16,-34 1-6 16,-21 0-5-16,-33 4-22 15,-17 3-20-15,-20 11-66 16,-18 11-27-16,-15 22-52 16,-1 13-28-16,15 21-51 15,28 1-72-15,45-3 160 16</inkml:trace>
  <inkml:trace contextRef="#ctx0" brushRef="#br0" timeOffset="52956.72">18795 9222 1468 0,'-12'20'116'0,"-4"1"27"16,-6 4-54-16,-1 2-33 16,-3 6-50-16,2 8-6 15,5 11-6-15,7 8-1 0,11 5-3 16,5-2-1-16,26-13-12 16,11-12-2-16,34-24 6 15,9-10-2-15,7-19 79 16,1-9 20-16,-6-16 64 15,5-5 27-15,-8-8-24 16,-9-2 5-16,-25 1-28 16,-24 3-11-16,-31-3-25 15,-19 0-19-15,-45-5-37 16,-21 5-32-16,-31 20-117 16,-32 18 342-16,-44 30-204 15</inkml:trace>
  <inkml:trace contextRef="#ctx0" brushRef="#br0" timeOffset="-195297.5">6553 9380 493 0,'-7'-3'155'0,"2"2"187"16,0 1-67-16,5 10-54 16,0 1-27-16,4 12-63 15,4 8-30-15,1 17-53 16,3 7-20-16,0 7-18 16,-2 0-4-16,0-7-2 15,0-5-1-15,-4-10 0 0,0-6-10 16,-6-9-30-1,0-8-16-15,-5-13-45 16,1-6-6-16,-4-18 8 0,-1-8 14 16,0-13 44-16,-2-7 18 15,-1-11 20-15,-2-2 17 16,3 4 38-16,3 6 22 16,7 14 40-1,1 6 3-15,5 10-18 16,3 4-16-16,5 3-26 0,5 2-9 0,4 1-14 15,7-2-6 1,8 0-14-16,4 1-6 0,2-1-7 16,1 3 2-16,-7 3-58 15,-7 0-56-15,-8 3-235 16,-4-1 193-16</inkml:trace>
  <inkml:trace contextRef="#ctx0" brushRef="#br0" timeOffset="-195114.53">6598 9544 1277 0,'2'7'85'0,"4"-2"81"16,4-5-12-16,7-8-11 16,4-2-21-16,6-3-66 0,4-1-25 0,3 4-58 15,-2 2-38-15,4 2-114 16,-5 3-102-1,-2 3 151-15</inkml:trace>
  <inkml:trace contextRef="#ctx0" brushRef="#br0" timeOffset="-194796.28">6924 9613 829 0,'-4'17'109'0,"0"-2"90"0,2-4-29 0,3-5-36 16,2-5-6-16,5-5-17 15,1-5-10 1,0-6-27-16,1-5-13 0,2-3-10 16,-3-2 2-16,1 3-1 15,-3 2-2-15,-7 6-10 16,-6 3-8-16,-10 7-15 0,0 4-7 16,-6 13-10-16,-3 7-4 15,3 15-3 1,6 7 0-16,7 6 0 15,6-1 1-15,9-7 2 16,4-6-1-16,11-9 2 16,3-5 0-16,6-9-18 15,1-5-17-15,0-7-70 16,0-6-60-16,-4-3 91 0</inkml:trace>
  <inkml:trace contextRef="#ctx0" brushRef="#br0" timeOffset="-194066.01">3547 8596 458 0,'0'0'168'0,"-3"0"140"16,2-1-49-16,-1 0-21 15,2-3-50-15,3-1-21 16,1 1-34-16,3 1-14 16,-3 7-13-16,1 5-5 0,1 13-26 15,-2 6-13-15,0 7-28 16,0 3-13-16,2 3-14 15,-1-2-2 1,0-4 1 0,0-5-20-16,-1-14-88 15,-1-4-67-15,1-8-442 0,3-9 371 0</inkml:trace>
  <inkml:trace contextRef="#ctx0" brushRef="#br0" timeOffset="-193637.04">3490 8290 963 0,'-17'5'155'0,"-7"5"136"16,0 4-55-16,-8 11-64 0,-2 6-36 0,0 10-54 31,-3 6-32-31,10 10-37 0,9 10-9 0,18 19-6 16,18 4-2-16,22-4-2 31,11-5 3-31,7-25 23 16,2-9 15-16,9-20 26 15,6-12 11-15,11-20 6 16,-8-12-6-16,-13-16-9 15,-12-7-7-15,-23-10-14 16,-3-12-4-16,-18-18-9 16,-7-9-4-16,-13-11-6 15,-6-1 10-15,-15-4 12 16,-4 4 6-16,-20 8-2 0,-10 13-14 16,-7 38-30-16,-4 21-41 15,-8 36-118-15,-2 18-104 16,-11 24 130-16</inkml:trace>
  <inkml:trace contextRef="#ctx0" brushRef="#br0" timeOffset="-191000.8">4985 9835 450 0,'10'-11'79'16,"-2"3"69"-16,-1 3-18 15,-9 6-21-15,0 2 1 0,-6 3 26 16,1 3-1-16,-3 2 8 15,1-1-1-15,4 1-27 16,-1-5-25-16,14-2-24 16,4-3-1-16,20-2 1 15,7-3 5-15,3 0-21 16,-1 1-16-16,-9 5-20 16,-10 2-4-16,-8 10 2 15,-7 5 3-15,-8 12 2 16,-8 7 0-1,-7 6-4-15,-2 3-5 0,4-7-4 16,4-3-3-16,10-13-5 16,4-5-5-16,8-13-1 15,7-4 2-15,6-8 3 16,2-7 3 0,3-7 3-16,-1-6-31 0,-1-6-129 0,3-3-112 15,-6-6 130-15</inkml:trace>
  <inkml:trace contextRef="#ctx0" brushRef="#br0" timeOffset="-190626.51">5008 9675 1022 0,'-38'17'102'0,"-1"7"70"15,4 4-30-15,2 12-42 16,3 7-18-16,4 12-28 16,7 9-24-16,12 12-27 15,7 3-8-15,20-4-9 16,12-7-2-16,25-23 17 0,17-11 8 16,11-22 37-16,3-10 16 15,-6-18 25-15,-3-8 10 16,0-14-2-16,-6-7-2 15,-13-10-14-15,-14-5-5 16,-24-13-3-16,-13-4-1 16,-14-3-1-16,-11-1-1 15,-26 4-13-15,-9 3-6 0,-17 5-20 16,-4 9-9 0,4 17-20-16,1 16-14 0,-10 31-56 15,0 19-46-15,2 24-90 16,5 14 100-16</inkml:trace>
  <inkml:trace contextRef="#ctx0" brushRef="#br0" timeOffset="-190118.83">7255 9113 1142 0,'-13'15'108'0,"1"2"59"15,1 12-59-15,0 5-16 16,12 10-42 0,1 2-14-16,10 6-27 0,4 5-6 0,0 8-7 15,3 6-57-15,-1 3-212 16,-5-2 179-16</inkml:trace>
  <inkml:trace contextRef="#ctx0" brushRef="#br0" timeOffset="-189922.92">7136 9568 1349 0,'-4'2'49'0,"15"-8"-11"0,22-9 69 16,-3 1-28-16,5-3-18 16,-1 1-13-16,3 2-49 15,-6 0-46-15,0 6-181 0,-4 2 147 16</inkml:trace>
  <inkml:trace contextRef="#ctx0" brushRef="#br0" timeOffset="-189431.46">7481 9504 606 0,'-10'13'160'16,"-5"4"171"-16,-1 4-88 0,0 10-98 16,4 2-54-16,6 3-75 15,1 0-13-15,7-9-8 16,3-5-2 0,9-13 6-1,5-8 8-15,6-7 23 0,3-8 8 0,-1-7 10 16,3-5-4-16,-3-14 7 31,-4-1 6-31,-5-12 2 16,-4-2-2-16,-3-6-7 0,1 0-2 0,-10 0 0 31,-4 0-4-31,-4 12 8 16,-3 8-4-16,9 25-9 15,2 13-1-15,6 27-27 16,-3 11-8-16,3 16-5 15,3 7 2-15,1-3 2 0,1-2 1 16,0-11-2-16,1-6-2 16,-8-13 0-16,4-8-1 15,-3-13 2-15,-4-10 3 0,6-16 1 16,-3-7-1-16,4-4-2 16,2 2-1-16,-3 8-3 15,1 9-3-15,3 19-1 16,5 10 1-16,8 19 2 15,4 4 2-15,3-2 2 16,3-8-31-16,5-14-71 16,5-9-61-16,-8-14-248 15,1-6 239-15</inkml:trace>
  <inkml:trace contextRef="#ctx0" brushRef="#br0" timeOffset="-188925.64">6872 10214 1261 0,'-3'5'125'16,"0"1"90"-16,1 4-99 16,1 7-2-16,4 9-57 0,1 5-20 15,6 11-30-15,-3 0-3 16,3-1-2-16,4-2-1 15,-3-15-1-15,1-7-1 16,-6-14 1-16,-3-8 2 16,-8-12 6-1,2-7 1-15,-5-12 2 0,-1-6-2 16,-3-7 1-16,0-4 3 16,5 3 1-16,5-1 2 0,11 11 10 15,2 5 8 1,3 12 16-16,2 7 1 15,-1 8-11-15,2 4-11 0,1 4-16 16,-2 2-5 0,-3 7 0-16,-3 4 3 0,-10 8 0 15,-5 6-15-15,-9 3-83 16,-1 1-70 0,2-1 77-16</inkml:trace>
  <inkml:trace contextRef="#ctx0" brushRef="#br0" timeOffset="-188666.9">7362 10055 1310 0,'0'-1'72'0,"-3"4"3"0,-6 8 95 0,-4 2-53 0,-14 12 16 16,-9 5-32-16,-11 5-39 15,1 3-17-15,9 2-39 16,12-2-10-16,22-4-9 15,11-4-2-15,17-11-2 32,13-7 1-32,2-12 5 0,5-8 5 0,-5-12-37 31,-7-10-40-31,1-8-193 0,-4-7 159 16</inkml:trace>
  <inkml:trace contextRef="#ctx0" brushRef="#br0" timeOffset="-188512.89">7526 9893 1337 0,'0'15'133'16,"0"9"97"-16,2 6-31 15,4 6-76-15,-1 0-31 16,4-6-55-16,5-1-18 16,5-8-35-16,1-4-39 0,4-2-155 15,-4-6-183-15,-6-9 212 16</inkml:trace>
  <inkml:trace contextRef="#ctx0" brushRef="#br0" timeOffset="-188349.29">7473 10112 1214 0,'5'-1'121'16,"0"-2"65"-16,8-4-33 15,5-3-37-15,4-8-50 16,4-3-27-16,12-5-43 15,-1-1-47-15,1-1-269 16,-1-2 212-16</inkml:trace>
  <inkml:trace contextRef="#ctx0" brushRef="#br0" timeOffset="-188051.01">7848 9755 1118 0,'0'4'152'0,"-1"6"98"16,-1 2-58-16,1 4-30 0,1 5-55 15,-2-1-24-15,0 5-39 16,2 1-14-16,1-1-17 16,5-1-8-16,3-5-5 15,2-6-3-15,3-10-1 16,1-3 0-16,-2-8 1 16,0-4 1-16,-3-1 2 15,0 2 1-15,-4 5 0 16,0 5 1-16,-1 8 1 15,-1 6 2-15,3 12 1 16,-1 4 0-16,1 4-1 16,2 1-2-16,-1-7-12 15,3-6-42-15,5-11-220 16,2-10 177-16</inkml:trace>
  <inkml:trace contextRef="#ctx0" brushRef="#br0" timeOffset="-187768.07">8065 9700 1083 0,'-1'0'139'0,"3"0"62"16,12-2-15-16,4-3-21 15,14-4-34-15,5 0-10 0,4-4-22 16,6 4-15-16,6 2-35 16,1-1-17-16,9 3-19 31,0 0-2-31,-5 0 4 0,-8 2-21 0,-16-3-77 16,-10-1-60-16,-9-4-228 15,-7-2 207 1</inkml:trace>
  <inkml:trace contextRef="#ctx0" brushRef="#br0" timeOffset="-187517.37">8473 9459 968 0,'-1'5'184'0,"2"1"132"0,15 2-70 0,6 0-23 15,13 0-57-15,1-1-24 16,7-1-45-16,-3-1-16 31,-1-1-30-31,-3-1-12 0,-7 2-13 0,-2 1-4 0,-13 6-5 16,-6 5 0-1,-15 9 0-15,-10 2-11 0,-16 8-73 16,-8 5-57-16,-22 8-438 16,-22 10 349-16</inkml:trace>
  <inkml:trace contextRef="#ctx0" brushRef="#br0" timeOffset="-179999.81">12270 8750 150 0,'-1'-1'69'0,"-1"-2"76"16,2-2 9-16,3-1-9 16,0-1-8-16,2 2-16 0,2 0-9 15,-3 4-16-15,1 0 3 16,-3 2 9-16,-1 3 0 31,-3 2-7-31,-2 2-11 0,-6 3-17 0,-1 5-7 16,-6 5-14-16,-4 10-6 15,-8 11-17-15,-8 1-7 16,-15 18-9-16,-14 5-4 16,-22 17-5-16,1 6-2 15,1-2-2 1,5-4 0-16,7-16-3 16,5-10-7-16,5-17-40 15,9-6-19-15,23-16-34 16,8-7-39-16,15-12-202 15,5-7 216-15</inkml:trace>
  <inkml:trace contextRef="#ctx0" brushRef="#br0" timeOffset="-179667.19">11645 8674 1143 0,'0'-9'137'0,"-4"0"86"15,2 5-75-15,-1 0-10 16,3 2-51-16,5 0-12 0,8 4-15 16,6 6-1-16,12 14-7 15,8 10-8-15,13 21-20 16,13 9-10-16,8 10-8 15,4 8-2-15,-3 8 0 16,-6 2-2-16,-4-2 1 16,-2-8-1-16,1-17-7 15,5-10-10-15,-17-12-47 16,-2-8-44-16,-13-14 57 16</inkml:trace>
  <inkml:trace contextRef="#ctx0" brushRef="#br0" timeOffset="-179026.82">14830 8669 382 0,'16'-1'144'31,"0"2"111"-31,-5 6-33 0,-3 3-20 0,-8 6-30 16,0 4-8-16,-9 2-16 16,-5 4-18-16,-7 4-37 15,-6 4-22-15,-11 7-41 16,-5 4-12-16,-20 10-13 15,-11 9-3 1,-17 13-1-16,-2 6-1 16,1 1-3-16,3-3-30 0,10-13-93 15,6-9-41-15,19-18-53 16,13-8 11 0,19-19 57-16,8-10-33 15,13-17 125-15</inkml:trace>
  <inkml:trace contextRef="#ctx0" brushRef="#br0" timeOffset="-178684.15">14291 8823 528 0,'2'-11'85'0,"6"-2"145"16,0 1-103-16,0 7 15 16,0 3-1-16,1 13-28 15,0 7-5-15,2 19-19 16,2 7-14-16,8 13-26 0,8 6-17 15,12 4-24-15,10 5-5 16,8-3-2-16,0-6-1 16,0-11 1-16,-7-8-1 15,-2-11-59-15,2-3-125 16,1-7 111-16</inkml:trace>
  <inkml:trace contextRef="#ctx0" brushRef="#br0" timeOffset="-178220.34">16863 8849 782 0,'-1'6'116'0,"-4"3"202"0,5 9-195 15,-4 4 31-15,-5 8 26 16,0 5-3-16,-13 9-34 16,-7 6-29-16,-21 15-51 15,-13 9-25-15,-12 6-39 16,-1 5-21-16,-10 4-49 15,-3-1-34-15,4-5-134 16,1-6-155-16,26-14 227 16</inkml:trace>
  <inkml:trace contextRef="#ctx0" brushRef="#br0" timeOffset="-177955.53">16199 8962 1095 0,'3'-7'105'31,"3"1"65"-31,5 6-51 0,4 5 15 16,8 14-41-16,7 11-21 0,14 14-34 15,1 9-15-15,8 10-16 16,-1 5-4-16,12 2-3 15,11-2 4-15,14-5-65 16,2-4-93-16,-1-9 92 16</inkml:trace>
  <inkml:trace contextRef="#ctx0" brushRef="#br0" timeOffset="-177449.03">19422 8977 666 0,'-19'-3'147'16,"5"3"134"-16,-2 0-14 15,7 8-54-15,-4 1-30 16,1 9-24-16,-2 1-17 16,-4 8-24-16,-3 6-14 0,-8 12-39 15,-11 5-20 1,-8 14-28-16,-7 4-7 0,-9 8-8 15,-15 6-1-15,-7 3-24 16,-1-1-30-16,12-10-95 16,17-9-77-16,17-22-323 15,5-5 318-15</inkml:trace>
  <inkml:trace contextRef="#ctx0" brushRef="#br0" timeOffset="-177186.18">18703 8948 1273 0,'-4'-20'124'0,"-2"4"123"0,3 2-95 16,-1 14-37-16,1 5-15 16,0 16-36-16,6 11-16 15,12 17-20-15,10 9 0 16,26 15 1-16,15 4-2 15,14 3-11-15,6-1-6 0,3 4-6 16,0 3-1 0,6 1-2-16,-6-2-17 0,-15-7-90 15,-12-4-107 1,-23-3 111-16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12:59.9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23T15:14:21.791"/>
    </inkml:context>
  </inkml:definitions>
  <inkml:trace contextRef="#ctx0" brushRef="#br0">21602 8831 488 0,'12'-18'128'0,"-5"5"165"16,-2 2 10-16,-10 13-4 31,-7 4-15-31,-2 9-58 0,0 3-28 0,1 5-46 16,4 2-21-1,2 8-38-15,6 3-19 16,5 10-39-1,6 4-15-15,4 6-13 0,-1-3-6 16,4-7-41-16,-4-7-44 0,-2-13-145 16,-7-5-120-16,3-11 185 15</inkml:trace>
  <inkml:trace contextRef="#ctx0" brushRef="#br0" timeOffset="305.91">21526 8548 1640 0,'-7'4'184'0,"-1"1"146"0,10 6-129 16,5 1-18-16,12 4-55 16,2 1-29-16,11 4-32 15,10 2-21-15,-2 8-16 16,7 6-9-16,-1 6-16 15,-2 2 0-15,-12 0 0 16,-7 1 0-16,-21 2 1 16,-10 0 0-16,-18 3 0 15,-6-1-9-15,-6-4-18 16,0-4-11-16,-1-7-32 16,-1-12-29-16,3-8-91 0,1 0-63 15,6-13-320-15,6-4 326 16</inkml:trace>
  <inkml:trace contextRef="#ctx0" brushRef="#br0" timeOffset="703.49">22049 8977 1153 0,'-3'18'191'16,"3"1"187"-16,2-4-224 16,3-4-30-16,5-7-64 15,1-4-12-15,8-7-3 16,1-5-2-16,2-5-9 16,2-3-9-16,1-1-12 15,-5 0-4-15,-6-1 2 16,-4 2 2-16,-13 1 1 15,-9 4-3-15,-9 8-8 16,-8 5-4-16,-2 16-7 16,-1 7 1-16,0 17 2 15,0 6 0-15,2 10 2 16,4 4 1-16,16 3 0 0,7-1-1 16,20-9-2-16,11-7 1 15,5-19-10-15,5-9-52 0,7-19-91 16,5-10-140-16,17-22 150 15</inkml:trace>
  <inkml:trace contextRef="#ctx0" brushRef="#br0" timeOffset="1163.07">22512 8940 1413 0,'-26'28'181'16,"-2"1"160"-16,1 1-210 15,-4 0-35-15,6 0-69 16,4 1-18 0,16-5-19-16,8-2-7 15,19-8-9-15,5-3 2 0,6-9 6 0,3-3 16 16,0-4 23-16,-2-8 17 16,2-2 23-1,0-5-3-15,-3-3 21 16,-3 0-3-16,-11 0-6 0,-11 3-4 15,-12 7-30-15,-7 5-10 16,-7 9-21 0,-3 6-6-16,6 9-8 0,5 4-2 0,14 4-2 15,9 0 2-15,18-1 5 32,12-3 1-32,17-7 6 0,1-7 8 0,-2-9 11 15,-7-5 6-15,-14-8 19 31,-6-2 3-31,-15-4 8 0,-10 0 1 0,-23-3-19 16,-9 0-11 0,-14-3-36-16,-6 3-18 15,-11 4-42 1,-3 1-38-16,11 3-86 0,8-3-69 0,30 3-271 0,14-1 301 31</inkml:trace>
  <inkml:trace contextRef="#ctx0" brushRef="#br0" timeOffset="1782.5">23269 8939 1251 0,'3'13'169'16,"2"-1"145"-16,-7-6-97 16,-1-2-24-16,-8-3-25 15,-5-1-22-15,-12 0-58 16,-7 1-30-16,5 6-31 15,3 6-15-15,10 9-12 16,6 2-2-16,8 3-11 16,3-1 4-16,11-3-2 15,6-3 3-15,11-10-25 16,9-5 4-16,7-12 4 16,0-10-2-16,-5-12 29 15,-5-7 1-15,-10-11 1 16,-4-6 1-16,-7-15 5 0,-3-6 5 15,-7-13 12-15,-3 0 7 16,-4 8 6-16,-2 10 0 16,-2 29 9-16,-3 12 0 15,-3 27-6-15,-1 15-8 16,-4 20-20-16,0 10-10 0,4 18-8 16,6 4-3-16,10 7-2 15,12 1-1-15,15-6 2 16,0-3-29-16,13-10-12 15,0-8-6-15,8-11-4 16,10-7 29-16,5-17 15 16,-2-8 8-16,-12-14 4 15,-9-11 0-15,-12-10 4 16,-10-6 2-16,-2-11 2 16,-4-3 0-16,-9-5 1 15,-4 6 1-15,-7 19 0 0,-5 15 0 16,-6 31-3-16,-4 13-3 15,-2 19-5-15,5 7-2 16,11 3-1-16,7-1 1 16,11-6 1-16,8-5 0 15,8-12-29 1,4-7-36-16,11-17-133 16,7-9-188-16,18-18 220 15</inkml:trace>
  <inkml:trace contextRef="#ctx0" brushRef="#br0" timeOffset="2160.78">24552 8628 1744 0,'4'43'102'0,"2"5"37"0,0 0-73 31,2 2-37-31,1-5-19 0,7-7-11 0,0-2-6 16,6-5-28-16,0-3-12 15,0-1-37-15,-5-3 6 16,-8-8 30-16,-2-3 13 0,-13-9 29 16,-4-5-1-1,-12-8 10-15,-5-6 13 0,-15-8 51 16,-4-3 17-1,-2 1 18-15,8 3 17 0,18 8-11 16,16 4 3-16,29 6-12 31,10 3-20-31,19 3-23 0,5 2-20 0,8-1-21 16,3-3-41-16,6-6-136 16,7-8-76-16,-5-3 106 15</inkml:trace>
  <inkml:trace contextRef="#ctx0" brushRef="#br0" timeOffset="2525.05">22998 9419 1398 0,'-9'34'173'15,"2"6"134"-15,3 11-145 16,1 7-25-16,4 7-64 16,-1 1-17-16,2-3-31 15,2-6-8-15,-1-9-54 16,2-9-56-16,-5-14-97 16,2-8-61-16,-2-17 129 15</inkml:trace>
  <inkml:trace contextRef="#ctx0" brushRef="#br0" timeOffset="2887.33">22938 9556 1218 0,'3'-48'201'0,"-2"5"144"15,6 18-97-15,2 8-33 0,7 9-64 16,4 5-21-16,14 6-48 16,9 3-9-16,15 7-30 15,1 4-13-15,-1 5-16 16,-7 5-10-1,-19 0-3-15,-13 0-3 0,-15-1-5 16,-5-4-1-16,-17-2-15 16,-5-5-1-16,-18-7-4 15,-3-5 1-15,-6-11 7 16,4-6 5-16,8-5 11 16,8 0 4-16,10 10 9 15,4 7 4-15,9 15 2 16,3 7 0-16,7 12-9 15,6 9-5-15,12 1-3 16,4 3-3-16,13-2-11 16,12-5-18-16,10-8-99 0,0-7-82 15,-2-15-354-15,-2-5 323 16</inkml:trace>
  <inkml:trace contextRef="#ctx0" brushRef="#br0" timeOffset="3469.41">23496 9700 1331 0,'-24'21'131'0,"3"-2"73"0,12 2-42 15,6-2-24-15,14-7-54 16,7-3-25-16,12-9-38 16,5-5-1-16,8-5 13 15,7-3 11-15,38-15 100 16,-71 9-61-1,-7 4-10-15,-19 3-22 16,-10 5-12-16,-20 11-29 16,-8 6-9-16,-4 9-26 15,7 6-12-15,15 9-3 16,12 1 3-16,19 2 15 16,11 0 8-16,21-6 6 15,14-6 2-15,17-11 5 0,4-7 4 16,1-14 4-16,-4-7 8 15,-6-8 4-15,-1-4 4 16,-12-5 11-16,-8 1 9 16,-28 1 10-16,-13 4 0 15,-22 9-7-15,-8 3-15 16,-7 15-15-16,2 11-5 16,5 15-8-16,4 7-2 15,11 11-7-15,7 3-4 0,7 7-3 31,3 0-6-31,2 3-36 0,-2-4-10 0,-2-4-10 16,-6-1-4-16,-6-5 36 16,-3-2 14-16,-8-8 26 15,-2-4 26-15,-10-10 39 16,-4-9 10-16,2-15 6 16,2-12-10-16,16-17-25 15,12-5-15-15,18-7-17 16,16 2-7-16,20 4-9 15,5 3-21-15,7-2-75 16,4-3-85-16,5-8 96 16</inkml:trace>
  <inkml:trace contextRef="#ctx0" brushRef="#br0" timeOffset="3722.21">24408 9680 1943 0,'-4'42'102'0,"-2"3"17"16,-1 1-8-16,-1 3-69 15,-3 1-12-15,1 2-55 16,-5-5-45-16,2-5-148 15,4-7-188-15,8-15 227 16</inkml:trace>
  <inkml:trace contextRef="#ctx0" brushRef="#br0" timeOffset="4051.66">24369 9592 1721 0,'10'-5'149'0,"0"4"88"0,6 4-45 16,9 6-80-16,11 2-36 16,8 1-42-16,0-2-15 15,-3 2-13-15,-10-1-6 16,-13 0-39-16,-4 3-23 16,-16-1-19-1,-4 0 0-15,-18 1 23 0,-9-3 17 0,-15-1 13 16,-3-4 8-1,-3-3 17-15,9 0 19 0,14 0 39 16,7 3 7-16,17 8 6 16,7 2-11-16,13 10-26 15,5 5-9-15,9 5-15 16,4 0-2-16,3-4-73 16,0-1-72-16,-1-6-314 15,2-3 259-15</inkml:trace>
  <inkml:trace contextRef="#ctx0" brushRef="#br0" timeOffset="4319.85">24776 9909 875 0,'-17'8'332'16,"3"-1"-200"-16,-2 0 162 15,3 2-198-15,1 2-35 16,3 4-52-16,2 1-20 0,3 3-60 16,1 0-28-16,3-1-74 15,4 0-36-15,5-6-48 16,6-7-44-16,8-6 170 15</inkml:trace>
  <inkml:trace contextRef="#ctx0" brushRef="#br0" timeOffset="4524.07">24935 9903 649 0,'23'-43'218'0,"-4"-6"247"16,-3-4-49-16,-11-6-86 16,1 0-50-16,-2 8-94 15,-6 7-42-15,0 21-57 16,-9 9-15-16,-3 15-30 15,-2 9-12-15,-1 16-24 16,0 10-18-16,2 12-37 16,6 10-24-16,2 5-69 0,-1 4-33 15,-1 9-102-15,0-1-47 16,-2 0-156-16,2-1 243 16</inkml:trace>
  <inkml:trace contextRef="#ctx0" brushRef="#br0" timeOffset="5026.01">24743 10002 237 0,'0'-4'73'16,"0"0"61"-16,0 4-41 15,0 3-29-15,7 1-44 16,2 1-30-16,11-2-130 16,4-3 91-16</inkml:trace>
  <inkml:trace contextRef="#ctx0" brushRef="#br0" timeOffset="47977.38">10844 13728 620 0,'-1'2'86'0,"-3"1"74"16,1 2-21-16,-1 5-30 15,-2-1 3-15,-2 7-3 16,-3 0-12-16,-5 2-30 0,-7 0-22 16,-4-1-29-16,0-2-7 15,-12-2-8-15,-2-3 0 16,-9-1 0-16,-5-2 0 15,4-2 1-15,-1-2-1 16,-2-6 6-16,-1-6 7 16,-7-13 32-1,-2-5 10-15,6-7 15 0,3-1 0 0,16 0-22 16,2 0-7-16,8-3-21 31,2-1-9-31,2-7-11 16,3-5-1-16,3-3-2 15,1 1-1-15,7 1 0 0,4 1 1 16,7-2-5-16,9 3 11 0,3 3 22 16,1 1 17-1,8 4 32-15,2 3 4 16,4 0-1-16,3-2-11 0,3 4-27 16,3-3-14-16,7 6-14 15,7 2-5-15,6 7 1 16,-1 5-1-16,1 10-3 15,-2 7-3 1,-7 7 1-16,2 4-1 0,4 3 2 0,4 2 0 16,10-3-1-1,-2-2 0-15,-1-2-1 0,-6-1 0 16,-7 3 0-16,1 3 1 0,2 5 1 16,-3 7 1-16,-6 7 2 31,-1 4 3-31,-19 9 2 0,-3 3 0 0,-12 2-2 15,-5 4-6 1,-1-3-1 0,-3-3-2-16,0-2 0 0,-3 0 5 0,-7 2 0 31,-7 4 1-31,-9 9 1 16,-7 5 2-16,-16 9 3 0,-4 1-1 15,-12 1 0 1,-1 0-4-16,-3-10-15 0,-6-4-22 15,-6-17-72 1,0-9-50-16,11-17-223 16,4-13 214-16</inkml:trace>
  <inkml:trace contextRef="#ctx0" brushRef="#br0" timeOffset="53995.54">8027 14024 369 0,'-5'-3'90'16,"4"0"64"-16,-1 2-38 16,-2 1-18-16,2 3-42 15,-4 2-6-15,2 3 12 16,-1 1 19-16,2 1 38 15,0 0 4-15,2-2-8 16,1-2-12-16,3-2-22 0,-2-1-6 16,2-1-13-16,-1 0-8 15,3 0-10-15,2 1-4 16,2-2-5-16,1 1-3 16,7 1-12-16,4 0-7 15,4 3-8-15,2 1 0 16,4 3-3-16,-3 2 1 0,2 3-2 15,4 4 1-15,-2-1-1 16,4-1 0-16,4-2 1 16,3-3 1-16,9-7 5 15,-1-1 4-15,4-8 13 16,-4-3 6-16,-10-6 8 16,-2-3-3-16,-5-5-8 15,-4-4-3-15,1-9-7 16,-1 0 0-16,-5-7-3 15,-1-2-3-15,-8 0-1 16,-4-4 3-16,-4 0-3 16,-2-2-1-16,1 2-4 15,2 0-5-15,0 4 0 16,2-1 1-16,-1 2 0 0,-4-1 0 16,1 2 0-16,-1-2-1 15,-2-2 1-15,0-3-1 16,-1-5-1-16,3-6 1 15,1-7-1-15,0-3 0 0,7 0 0 16,-4 4 0-16,3 8 0 16,1 3 0-16,-8 1 2 15,4 1 0 1,-4 3 0-16,0-1 0 0,0 5 0 16,-3 0 1-16,2 1-2 15,-1-1 0-15,3 2 2 16,-2-2 1-16,3 5 2 15,0-2 1-15,-3 4 0 16,1 1-1-16,0 1-1 16,-1 1-1-16,0 1-1 15,2-1 0-15,0 4 5 16,2 0 3-16,-1 1 2 0,0 3 2 16,0 0-6-16,0 1-2 15,0-2-3 1,-2-1-1-16,4-3-1 0,-1 0-1 15,3 1 1-15,2 0 2 16,4 4 1-16,2 1 1 16,2 1-1-16,1 1-2 0,2 0-1 15,-5 1 1-15,-1 0 0 16,-7-3 0-16,0 0-1 16,-1 1-1-16,3-2 0 15,-1 1 0-15,2 2-1 16,-1-2 1-16,1 1-1 15,-2-1 1-15,0 1-1 16,1 2 0-16,-1-4 2 16,1 2-1-16,1 3-1 15,-2 1 1 1,0 5-1-16,0 2 0 0,1 3 5 16,0 2-1-16,3 1 2 15,-1-2-1 1,3-1-9-16,2-2-1 15,2 1-1-15,3 2 0 16,-4 2 5-16,0 5-2 0,-2 4 0 16,-3 1 1-16,-3 8-1 15,0-1 1-15,0 4 1 16,-3 4-1-16,4 1 2 0,-4 0 0 0,-2 2-1 16,-1-2-8-16,-1-1-8 15,-1-1-4-15,-1-2-16 16,1-3-6-1,0-3-27 1,-1 0-32-16,0-4-79 0,1-1-45 0,1-3-143 31,-1-4 191-31</inkml:trace>
  <inkml:trace contextRef="#ctx0" brushRef="#br0" timeOffset="58660.18">580 5926 682 0,'-1'0'116'0,"-4"3"83"15,-5 6-81-15,-4 2-44 16,-2 4-30-16,-1 0 5 15,2 3 13-15,2 2 3 16,2-2-14-16,6 1-17 16,4 1-24-16,2 2-5 0,1 3 4 15,1 5 1-15,0 0 3 16,-1 1 12-16,-2 3 6 16,0-2 4-16,-2-3 9 15,-3 0-10-15,4-7-8 31,0-2-4-31,4-6-11 0,5-3 2 0,1-4 3 16,3-2-2-16,3-2-2 16,-1-3-4-16,4-3-7 15,1-2-11-15,2-5-82 16,1-4-64-16,3-5-221 16,0-5 201-16</inkml:trace>
  <inkml:trace contextRef="#ctx0" brushRef="#br0" timeOffset="58865.11">749 5993 601 0,'-5'-1'103'16,"-1"-1"98"0,5 3-17-16,1 5 16 0,3 5-16 0,2 14-15 15,-3 6-33-15,-2 12-60 16,-3 8-24-16,-9 5-31 15,2 1-8-15,0-4-25 16,2-6-42-16,8-6-167 16,2-1 134-1</inkml:trace>
  <inkml:trace contextRef="#ctx0" brushRef="#br0" timeOffset="59840.02">518 8713 789 0,'-4'-11'82'15,"-2"0"67"-15,-1 2-30 16,1 4-31-16,0 2 17 0,0 4 16 16,1 3 0-16,0 4-28 15,-1 3-24-15,-1 10-44 16,-2 5-11-16,-4 13-11 15,-2 5-2-15,-4 6-25 16,-1 1-16-16,-2 0-7 16,4-1 0-16,1-5 23 15,6-2 16-15,9-7 6 16,2-5-2 0,12-6 11-16,5-6 4 0,7-12 6 15,5-4 2-15,2-10-9 16,2-5-3-16,-3-8-9 15,-2-4-52-15,1-6-318 16,-4-3 252-16</inkml:trace>
  <inkml:trace contextRef="#ctx0" brushRef="#br0" timeOffset="60156.74">703 8788 1099 0,'1'2'113'0,"2"-1"57"15,6 1-37 1,8-1-35-16,-1-1-21 0,6 0 5 16,5 0-3-16,2 0-14 15,-3 0-7-15,-2 6-17 16,-8 3-12-16,-9 11-5 16,-6 5 0-16,-10 5-6 15,-7 4-4-15,-9 1-5 16,-4-1-5-16,1 0 0 15,4-3-2-15,16-1-7 16,8-2-4-16,17-3-3 16,10-4 0-16,10-6 0 15,4-4 2-15,11-11 9 16,8-4-37-16,19-11-173 16,4-3 145-16</inkml:trace>
  <inkml:trace contextRef="#ctx0" brushRef="#br0" timeOffset="60799.09">436 11005 303 0,'0'-5'40'0,"0"14"-20"0,-3 15 39 16,-2-5-56-16,2 3 19 16,1 0 47-16,-3-2 75 15,2-1 35-15,2 0 39 0,-5-1-28 16,-1 6-62-16,-3 1-34 16,-2 2-58-16,1 3-19 15,1 1-29-15,-2-2-20 16,7 2-13-16,-3 1 0 15,8-1 14-15,5 1 18 16,-1-6 13-16,-1-2 0 16,4-3 0-16,1-4 5 15,7-4 7-15,2-3 0 16,2-8 2 0,3-1-1-16,-2-12-5 0,3-2 0 0,2-9-20 15,5-9-79-15,-1-6 59 16</inkml:trace>
  <inkml:trace contextRef="#ctx0" brushRef="#br0" timeOffset="61270.07">848 10975 982 0,'-4'3'122'0,"-2"0"100"0,2 0-61 32,-2 1-22-32,8 1 3 0,2 0-3 0,7 2-21 15,7 0-19-15,0 2-31 16,2-2-19-16,-1 3-29 16,-4 2-4-16,-5 3-1 15,-2 4 1-15,-9 7-3 16,-5 2-7-1,-5 2-30-15,-3 2-10 0,-1-7-3 16,2-7 6-16,6-8 14 16,4-3 3-16,5-4 1 15,7 1 2-15,6 0 16 16,2 1 9-16,4 4 15 16,1 2 3-16,-3 5-2 15,0 4 1-15,-10 3 0 0,-7 4 5 16,-8 4-4-16,-7 1-1 15,-12 4-18 1,-5-1-5-16,-11 4-13 0,-3-2-13 16,-11-6-71-16,-4-6-78 15,1-14 91-15</inkml:trace>
  <inkml:trace contextRef="#ctx0" brushRef="#br0" timeOffset="61993.46">506 13770 709 0,'0'-4'197'0,"0"0"-73"0,0 3 133 15,-4 1-95 1,-1 4-46-16,-3 5-28 0,-3 8-4 15,-1 6-2-15,-3 8-27 16,-2 6-14-16,-3 5-36 16,-3 4-37-16,-1 1-102 15,-2 0-33-15,-3-5-27 16,3-2 31-16,8-10 101 16,4-5 40-16,13-9 61 15,8-5 27-15,12-5 35 16,4-2 11-16,10-3-5 0,-1-1-19 15,4-2-35-15,2-2-17 16,-4 2-20 0,1 2-4-16,-3 2-27 0,-2 4-49 15,-6 1-232-15,3 0 185 16</inkml:trace>
  <inkml:trace contextRef="#ctx0" brushRef="#br0" timeOffset="62339.5">899 13620 1337 0,'1'9'96'16,"-1"4"42"-16,0 3-46 0,0 7-44 16,-1 3-1-16,-4 1 5 15,2 1-5-15,-3 2-22 16,0-1-9-16,2 2-13 15,-2 3-21-15,0 1-61 16,-2-1-5-16,1-4 1 16,-2-4 19-16,5-9 59 15,3-1 2-15,4-7 5 0,6-4 8 16,5-5 18 0,-2-4 7-16,4-5-1 0,-1 1-5 15,4-2-16-15,1 2-10 16,-3 0-67-16,2 0-67 15,-1-1-231-15,2 0 199 16</inkml:trace>
  <inkml:trace contextRef="#ctx0" brushRef="#br0" timeOffset="62512.53">1116 13826 463 0,'-7'-15'161'16,"-3"1"118"-16,-4 5-20 15,1 4-14-15,-2 7-30 16,3 4-23-16,2 10-40 15,1 6-13-15,3 13-48 16,1 7-13-16,-1 14-35 16,2 6-17-16,-1 9-19 15,3 5 1-15,-1 3-74 16,0 0-71-16,4-8 77 16</inkml:trace>
  <inkml:trace contextRef="#ctx0" brushRef="#br0" timeOffset="81283.63">10355 4135 348 0,'-11'-1'87'0,"0"2"69"0,-6 6-20 16,-2 3-5-16,-1 1-8 16,1-2-2-16,6-4-2 15,11-4-6-15,-1 1-8 16,7-3-8-16,10-3-23 16,4 1-5-16,11-1-12 15,4 1 3-15,7 0-4 16,4 1-8-16,7 2-16 15,9 0-15-15,5 1-11 0,3 0-3 16,-7-1 10-16,-7-2 4 16,-17-2 1-16,-8 0 2 15,-19 2-1-15,-8 2-1 16,-19 3-1 0,-13 3-1-16,-31 4-7 0,-12 2-4 15,-15 1-4-15,0 0-7 0,4-1-21 16,4-3-3-1,7-1-3-15,8-1 7 0,23-3 19 16,17 0 0 0,25-4 6-16,15-3 6 15,26-4 14-15,13 0 10 0,14 0 12 16,0 2-3-16,3 1-9 16,1 0-6-16,1 2-12 15,-4 2-2-15,-22 2 1 16,-16 3 3-16,-31 6 1 15,-16 4 0-15,-28 5-2 16,-8 2-7-16,-5-2-10 16,6-3-6-16,24-3-17 15,12-5-12-15,28-9-58 16,12-7-65-16,17-22 90 16</inkml:trace>
  <inkml:trace contextRef="#ctx1" brushRef="#br0">9934 8588 0,'0'0'0,"0"0"0,32 12 16,-6-7-16,-1-2 15,0-3 1,1 0-16,-6 0 16,-5 0-1,-5 0-15,-5 0 16,0 0-16,0 0 16,0 0-1,15-3-15,11 1 16,4-3-1,-20 7-15,-5 1 32,6-3-32,-1 2 0,-8 1 15,6-1-15,-8 3 16</inkml:trace>
  <inkml:trace contextRef="#ctx0" brushRef="#br0" timeOffset="82241.34">6500 4151 339 0,'-12'14'107'0,"3"1"92"31,1-2-24-31,6 0-54 0,4-1-8 0,6-2 20 31,4-2 12-31,10-2 12 0,5-1-15 0,14-5-44 31,8 0-24-31,14-3-49 0,3-1-11 0,2-2-11 16,-8-1 4-16,-12 1 17 16,-7 0 7-1,-15 2 14-15,-9 2 1 16,-17 2-7-16,-13 1-6 16,-17 3-13-16,-7 0-7 15,-18 1-8-15,-10 1-4 16,-15 1-15-16,-4 1-8 15,7 3-6-15,9 2 2 16,16 0 10-16,11 0 6 0,21-2-4 16,14-3-2-16,20-3 8 15,9-2 8-15,11-4 21 16,7 1 4-16,12-7 11 16,5 0-3-16,5 0-5 15,1-2 0-15,-18 4-10 16,-10 4 5-16,-36 4 3 15,-19 6-4-15,-35 13-30 16,-16 5-32-16,-10 5-75 16,0 3-64-16,3 1 100 15</inkml:trace>
  <inkml:trace contextRef="#ctx0" brushRef="#br0" timeOffset="97419.05">13417 12817 714 0,'-5'-2'78'0,"-6"0"38"16,1-3-27-16,-1 2-17 16,-5 2 1-16,-1 3 21 15,-1 6 11-15,-10 4-18 16,0 3-14-16,-13 6-25 16,0 0-15-16,-5 2-19 15,4 0-4-15,7-1 9 0,-1 0 11 16,9 2 6-16,-1 3 1 15,-2 3-15-15,4 3-11 16,-6 3-9-16,2 1 1 16,2 4-3-16,-1 1 0 15,8 0-2-15,3 1-2 0,11-1-2 16,6 0 0-16,9 1-1 16,12 3 0-16,14 4 0 15,6 2 0-15,10-2 1 16,-2 0 2-16,0-13 0 15,2-4 0-15,11-15-3 16,7-5 0-16,9-9-1 16,-1-4 3-16,-3-3 3 15,-2-3 1-15,5 2 1 16,7 1-1-16,-1 2-2 16,-4-2 0-16,-12-2-1 0,-11-4 1 15,-11-8 3-15,-4-1 3 16,-11-13 11-16,-5-5 7 15,-11-17 8-15,-11-10 3 16,-11-11 4-16,-7-4 1 16,-9-6-5-16,-7 0-3 15,-2 9-9-15,-3 7-6 0,-6 21-4 16,-2 11-4 0,-22 19-55-16,-8 9-61 15,-11 19 61-15</inkml:trace>
  <inkml:trace contextRef="#ctx0" brushRef="#br0" timeOffset="100047.3">17657 4125 277 0,'-2'7'63'0,"-2"2"73"0,1 3 7 16,-1 0-9 0,3-2-1-16,7-4 10 0,2-2 0 15,10-4-11-15,3-2-12 16,7-4-39-16,2-1-18 15,6-3-22-15,5 1-7 16,6 0-15-16,3 2-6 16,2 3-6-16,0 2 1 0,-11 2-1 15,-7 0 0-15,-16 2 2 16,-6-1 2-16,-10-1 7 16,-5 2 3-16,-7-2 1 15,-9-1-1-15,-20-1-12 16,-8-1-3-16,-15-2-5 15,-4 1-1-15,3 3-3 16,2 1-2-16,1 6-2 16,2 1 0-16,5 4-1 15,11 2 0-15,18-3-1 16,12 0-1-16,27-3 1 16,11-1 5-16,19 1 12 0,5-2 10 15,6-3 7-15,1-2-1 16,5-3 1-16,4-2-3 15,6-1 1-15,-3 1-1 16,-17 0-4-16,-6 1-3 16,-29 3-1-16,-14 1 0 15,-9 5-13-15,-19 4-8 0,-32 6-19 16,-10 3-12 0,-8 2-22-16,0-4-11 0,13-4-5 15,7-4 9 1,1-7 31-16,7-2 18 0,11-4 16 15,11 1-1-15,23 1-4 16,6 0 0 0,21 0 5-16,6-1 6 0,10 0 14 15,0 1 3-15,3 0 3 16,-1 1-4-16,-1-2-7 16,1 0-2-16,-6-3-4 15,-2-1-47-15,-8-5 30 16</inkml:trace>
  <inkml:trace contextRef="#ctx0" brushRef="#br0" timeOffset="101514.2">13606 11788 345 0,'0'1'91'0,"0"1"94"15,0 1-18-15,0 2-22 16,0 0-4-16,0 2-4 15,-1 1-6-15,1 0-31 16,2 0-20-16,4-1-32 0,3-1-19 16,7-1-20-16,5 0-3 15,8 1-5-15,8 0 0 16,4-2 8-16,1-1 8 16,3-2 18-16,-1-1 12 15,5-2 4-15,1 0-4 16,8-2-14-16,0 2-9 15,-7 2-9-15,-6 3-3 16,-17 4 0-16,-11 1 2 0,-11 2 3 16,-6-1 1-16,-12 1-2 15,-6 1 1-15,-17-4-34 16,-10 0-19 0,-17-2-30-16,-3-1-27 0,-1 0-28 15,3 1 0-15,-2-5-1 16,-1 2 10-16,0-1 52 15,6-1 15-15,15 0 31 16,10-4 14-16,18-2 28 16,5 3 14-16,12 1 35 15,5-1 13-15,13 0 2 16,5-4-8-16,21 2-31 16,8 0-17-16,15 0-22 15,1 2-8-15,-2-2-3 0,-2 0-1 16,-1 2 1-16,5 0 0 15,-6 2 2 1,-11 1 2-16,-16 1 3 16,-13 1 2-16,-17 3 7 0,-2 1 2 15,-12-4-2-15,-9-1-3 0,-22-6-12 16,-12-2-10 0,-13-4-37-16,-4-1-25 0,4 2-42 15,2 1-2-15,0 6 18 16,6 7 16-16,7 4 43 15,13 3 9-15,28 3 18 16,14-1 17-16,28-1 20 16,8-1 5-16,14-4-4 15,5-2-9-15,6-10-7 16,8-8-89-16,15-22 56 16</inkml:trace>
  <inkml:trace contextRef="#ctx0" brushRef="#br0" timeOffset="105389.44">16626 4131 518 0,'-13'9'75'0,"-2"1"60"15,-2 2-63-15,-7-1-40 16,3 0 19-16,1-2 51 16,4-1 19-16,7-3-3 15,2 0-24-15,3-2-53 16,-1 0-21-16,10-1 4 15,0-2 19-15,15 0 23 16,9-3 8-16,17-2-9 16,11 2-16-16,8-1-21 15,1 2-8 1,-10 1-10-16,-12 1-2 0,-18 2 8 0,-10 0 14 16,-16 3 7-1,-7 0 0-15,-17 2-9 0,-11 2-17 16,-17-3-26-16,-9-1-7 15,-3-5-4-15,4 0 0 16,15 0 15-16,12 0 3 0,21 3-7 16,7 1-5-16,23-1-86 31,13 0-121-31,16-9 133 16</inkml:trace>
  <inkml:trace contextRef="#ctx0" brushRef="#br0" timeOffset="107595.61">8062 14070 521 0,'-8'8'88'0,"1"-3"68"15,1-2-35-15,2-5-63 16,0-2-23-16,3-3-6 16,-1 1 15-16,0 0 29 15,1 1 13-15,1 4 1 16,0 0-11-16,0 0-29 16,0 0-13-16,6-4-8 15,1 4 3-15,5 0 17 16,1 1 6-16,2-1-1 15,3-1 0-15,1 1-8 16,-4-2-4-16,0-2-7 16,0 0-7-16,-1-2-12 15,2 0-4-15,1 1-4 0,-1 0-2 16,-4 2 2-16,1 1-1 16,-4 1 0-16,1 0-1 15,1 1-2-15,0 0-1 16,2 0 0-16,4 1 14 15,3 0 9-15,-1 3 2 16,5 4 4-16,1 0-14 16,4 3-7-1,2 2-1-15,0 4-2 0,2 4 0 16,-4 2-2-16,-5 2 0 0,2 2-2 16,-5-1 0-16,4 0-1 15,1-2 1-15,1 1 0 16,0 3-1-16,3-1 1 15,3 2-1-15,1 2 0 16,5 0 1-16,3 2-1 16,-1 3 1-16,-4 0 0 15,-3 2 0-15,-4 2 0 16,-3 0 1-16,-3 1 1 16,-3 1-1-16,-5 0 3 15,-1 2 0-15,-1 5 0 16,-1 1 0-1,-2 5 0-15,1 4-1 0,-4 1-1 16,0 3-1-16,-3 0 23 16,0 1 2-16,-2-2 1 0,1-1 3 15,0-5-23-15,1-3-2 16,-2-2 3-16,1-3-1 16,-4 4 1-1,-2 2-1-15,0 3-5 0,1-1-1 16,4-3-2-16,5-5 0 15,4-5-2-15,4-3-1 0,6-3 1 16,5 2-1-16,2-1 1 16,2 2 1-16,0 2 0 15,-2 0 1-15,1-2 0 16,-3 1 0-16,6-4 0 16,0-3-2-16,1-4-2 15,5-6 0-15,6-7-2 16,5-1 1-16,5-1 1 15,2 1 0-15,-4 3 4 16,-4-1-5-16,-5 2 1 16,3-2 0-1,-4 3 2-15,4-2 4 0,-5-2 1 16,-4-2 0-16,-8-5-10 16,-8-3-14-16,-11-6-14 0,-3-5-5 15,-4-7-17 1,-2-4-4-16,2-8-36 0,-4-2-40 15,0-5-187 1,3-4 193-16</inkml:trace>
  <inkml:trace contextRef="#ctx0" brushRef="#br0" timeOffset="108036">10258 16196 151 0,'-11'8'15'15,"-2"1"24"-15,2 3-37 16,-2 0-1-16,3 1 19 16,0-3 47-1,4-5 69-15,5-4 29 0,-1 2 53 16,6-4-11-16,9 1-17 15,7 3-9 1,5 4-47-16,4 3-30 0,-1 3-49 16,2 1-21-16,-3 4-22 15,-2 1-4-15,-3 1 0 16,-4 1-1-16,-4 0-1 0,-4 1 0 16,-2-1-1-16,-1-1 1 15,-4 0 3-15,-2-1 1 16,-5 2 4-16,-4 0 0 15,-11 0 0-15,-6 2-3 16,-16 1-3-16,-8-2-2 0,-17 1-2 31,-2-4-2-31,3-3-3 0,8-3-4 0,15-8-55 16,7-2-66-16,9-9 73 16</inkml:trace>
  <inkml:trace contextRef="#ctx0" brushRef="#br0" timeOffset="109857.08">483 16215 753 0,'1'0'135'0,"0"1"88"0,-3 1-32 16,0 5-103-16,-4 2-26 15,3 5-7-15,0-1 1 16,0 4-4-16,3-1-8 16,-1 4-21-16,-3 4-9 15,0 9-6-15,-4 9 0 16,-4 18-1-16,-5 9-1 15,-4 9-6-15,-3 4-11 16,-8-3-12-16,0-7-4 0,2-21-2 16,3-13 9-16,11-24 7 15,6-7-4-15,10-7-1 16,4-3 4-16,12-5 10 16,4 0 5-16,9-3 7 15,6-1-1-15,4 0-7 16,2 0 0-16,3 6 2 15,-2 1 2-15,1 8 3 16,1 2-1-16,1 3-87 16,-4 3-115-16,-1-5 111 15</inkml:trace>
  <inkml:trace contextRef="#ctx0" brushRef="#br0" timeOffset="110299.92">793 16208 805 0,'0'-3'115'0,"-2"3"58"0,2 5-37 16,-5 13-84-16,-1 8-30 15,0 13-12-15,-3 7-3 16,5 10-3-16,0-1-1 16,1-5-2-16,5-4-1 0,3-20-2 15,0-4-5-15,5-9 23 16,-1-4 11-16,5-1 36 16,2-4 19-16,1-3 4 15,2-1-2-15,1-2-9 16,3 1-2-1,2 1-13-15,-2 3-4 16,-4 5-17-16,-2 2-8 16,-4 5-8-16,-5 2-1 0,-4 5-4 15,-4 2-2-15,-5 3-28 16,-5 5-55-16,-3 4-177 16,-2 0 145-16</inkml:trace>
  <inkml:trace contextRef="#ctx0" brushRef="#br0" timeOffset="110584.62">796 16227 807 0,'2'2'123'16,"3"-3"118"-16,14-5-74 31,3-3-19-31,13-2-35 16,8 0-30-16,9-2-43 15,8-1-14-15,8 1-183 0,10-1 121 16</inkml:trace>
  <inkml:trace contextRef="#ctx0" brushRef="#br0" timeOffset="115269.69">10976 16411 261 0,'-1'16'121'0,"-1"1"104"0,0-1-20 15,2-1-6 1,0 0-34-16,4-1-17 0,3-1-35 15,3 1-21-15,6-4-37 16,5 0-21-16,12-2-28 16,4-2-5-16,9-3-2 15,2-2-1-15,-2-3-1 16,2-5 0-16,5-8-3 16,2-6-2-16,14-11-4 15,-1-6 11-15,-3-11 20 0,-6-5 16 16,-18-11 14-1,-5-6-9-15,-11-11-20 0,-4-4-10 32,-7-4-9-32,-3 0 0 0,-4-3 3 0,1-1 0 15,-1-5-2 1,-1-3 0-16,0 0 0 0,2-1-1 0,0 2 1 31,1 2 1-31,1 4-2 16,0 2 2-16,-2 0-2 15,-4-1 2-15,1-3 0 0,-5-1-1 0,-4-5 1 32,0 3 0-32,-5-1 0 15,-2 1 1-15,2 1 0 16,0 2 0-16,1 4-1 16,4 4 0-16,1 5-1 15,3 2 10-15,3 7 32 16,-1 3 15-16,-1 7 28 15,-1 1-2-15,-3 3-34 0,-4-4-13 16,-3-1-24 0,2 0-8-16,0-3 1 0,3 0 1 15,3 0-6-15,1 1 0 16,2 7-1-16,3 7-2 16,7 8 0-16,6 5 1 0,2 2 4 15,4 1 3-15,2-6 12 16,4-1 0-16,0-7 6 15,-3-1 0-15,-1-1-8 16,-3-1 2-16,-6-3-9 16,-2 1 0-16,-7-2-7 15,1 2-2-15,-4 3-1 16,3 0-1-16,2 2 2 16,2-1-1-16,7 2 0 15,0-4-1-15,3 1 1 16,-1 1 0-16,-2-4 2 15,0 3 1-15,-1-1 2 16,-1 1 1-16,-5 0-1 16,1 1 0-16,-3 4-2 15,1-1 2-15,2 5-4 0,1 2 2 16,5 2-3 0,2 4-5-16,5 1 2 0,0 3-2 15,-2 4 2-15,1 0 1 0,-4 8 7 16,0 3 1-1,-4 5 3-15,-2 3 0 0,1 5-5 16,2 1-1 0,3 3-1-16,3 1-2 0,0 0 1 15,0-2-1-15,2 6 0 16,5 2-1-16,1 9 0 16,3 6 1-16,-5 11 6 15,-7 6 1-15,-14 9 1 16,-5 5 0-16,-8-5-4 15,2-4-2-15,3-14-4 16,8-7-1-16,1-11-3 16,1-3-13-16,1 1-36 15,0-1-29-15,-2 1-98 16,0 1-55-16,-2-2 128 0</inkml:trace>
  <inkml:trace contextRef="#ctx0" brushRef="#br0" timeOffset="115751.96">12728 11055 561 0,'2'4'131'0,"-1"0"116"16,-1 0-60-16,-1 2-16 15,-2 1-38-15,-1 2-24 16,3 2-51-16,1-2-20 16,1 1-17-16,6-1-1 15,9-1 1 1,3 4-1-16,13 0-6 0,2 1-4 0,0 1-4 16,0 0 0-16,-9-6-1 31,-5-4-5-31,-7-7 30 15,-1-9 8-15,-7-17 8 16,6-8 6-16,-1-20-34 16,1-7-9-16,2-13-10 15,0-3-44-15,3-2 31 16</inkml:trace>
  <inkml:trace contextRef="#ctx0" brushRef="#br0" timeOffset="126959.32">22917 12377 379 0,'-12'-9'92'0,"4"1"107"16,2 1-6-1,3 2-23-15,1 2-8 0,-2 2-16 16,-2 1-10-16,-4 4-8 16,0 1-10-1,1 2-16-15,-1 1-9 0,6 0-15 16,4 2 5-16,2-1 5 16,6 0-2-16,4 5-3 15,1 3-8-15,7 11-26 16,3 5-4-16,7 15-20 15,3 6-12-15,10 17-8 16,4 3-7-16,3 2-1 16,1-3 5-1,-5-7-1-15,-2-2 0 0,-13-9 0 16,-7-3-1-16,-10-13-24 16,-3-6-28-16,-10-15-83 0,-2-7-57 15,-7-14-138-15,-1-11-182 16,-7-20 299-1</inkml:trace>
  <inkml:trace contextRef="#ctx0" brushRef="#br0" timeOffset="128543.92">22937 12249 673 0,'-13'5'87'16,"-2"2"109"-16,-3 2-98 0,1 1-18 15,2-1 8-15,2-3-11 16,10-5-7-16,7-1 6 15,8-4-8-15,-1-1-1 0,5-3-20 16,-3-1-16-16,1 0-7 16,5 0 9-16,-1 4 28 15,2 2 16-15,5 5 30 16,4 2 4-16,10 4-2 16,5 2-8-16,11-4-29 15,-1 1-17-15,-5-6-27 16,-10-1-8-16,-16-2-10 15,-10-1 0-15,-9 0 2 16,-1 0 0-16,-3 3-5 16,0 0-2-16,-2 1-7 15,1 4-2-15,4 4 0 16,1 2 2-16,4 0 2 0,2 0 0 16,1-1 1-16,-1 1-1 15,1 0 0 1,-3 2 0-16,3 3 0 0,3 0 0 15,4 5-1-15,2 1 0 16,7 6-7-16,4 1 1 16,5 3 2-16,6 3-1 15,1-4 7-15,-2 2 1 0,-7-5 0 16,-8-3 0-16,-6-6 0 16,-4-4 0-16,0-7 1 15,-7-3 1-15,-2-6 0 16,-5-2 1-16,-1-1 1 15,-1-2-1-15,-2 1-1 16,1-1-1-16,-2 1-3 16,2-1 0-16,2 1-1 15,2-2-1-15,-2 1 1 16,2-2 1-16,-1 1 0 16,1-2 1-16,0-1 0 15,-1-3 0-15,2-4 1 16,-1-2 1-16,1-3 8 0,3-2 4 15,-1-2 1-15,5 1-3 16,-1 0-6-16,2 3-2 16,-3 1-3-16,-1 3 1 15,-1 4 1 1,-2 2 0-16,-1 1 0 0,1 2 0 16,1 0-1-16,-1 0 4 15,0 2-1-15,1-2 2 0,-4 3-7 16,-1 1-2-16,-1 0-1 15,0 2-1-15,0-3 3 16,0 3 0-16,2 2-2 16,3-1-1-16,1 3 2 15,-2 1-1-15,3 2 2 16,3 2 0-16,1-2-1 16,4 0 1-16,5-2-1 15,5-1 1-15,11 0 1 16,4-1 5-16,1-3 8 15,-2-1 5-15,2-1-3 16,1 0-1-16,14 1-4 16,11-2-6-16,12 5 2 15,-3-1-2-15,-10 0-4 16,-9 2 2-16,-15-1 1 0,-1-1 2 16,-7 2 4-16,-3 0 2 15,-14 4 0-15,-4 0-2 16,-8 4-6-16,-3 1-2 15,-3 4-2-15,-1 0 0 16,-2-1 0 0,3 0 1-16,-1-3 0 0,2 0 1 0,-1 0 2 15,-5 0 1-15,-1 1 1 32,-2 0-1-32,-1 4 1 15,-1-1-6-15,-2 3 0 0,-1 2-2 0,1 7-1 31,0 3 4-31,1 5-2 0,-1 3-1 0,-4 8-2 16,1 4-3-16,-2 6-9 31,-2 1-4-31,0 0-8 0,0-3-6 0,-3-8-1 16,5-2-1-16,-3-4 8 16,3-4 6-16,1-2 12 0,1-3 5 15,7-5 3 1,2-1 2-16,7-3 0 15,2-4 3 1,-1-6 2-16,-1-2 1 16,-4-4 0-16,3 2-2 15,-5 0 0-15,0 0 1 16,2 2 1-16,-5-3 1 0,-1-1 1 16,0-1-1-16,-7-3-2 15,-2 0-1-15,-7-2-2 16,-6 1-1-16,-5 0-1 15,-1 3 1-15,-9 4-1 16,-9 2 1-16,-24 6 2 16,-10-3 0-16,-6-1-4 15,2-3-3-15,-9-11-15 16,0-7-7-16,9-12-50 16,9 0-49-16,37 2-192 15,5-1 178-15</inkml:trace>
  <inkml:trace contextRef="#ctx0" brushRef="#br0" timeOffset="130768.09">23071 11625 156 0,'-18'-3'31'16,"1"-2"34"-16,3-2-9 15,0-1 3-15,4-1 19 16,2-1 10-16,3 2 3 16,2 0-8-16,3 0-23 15,0 1-16-15,4 1-26 16,1-1-5-16,2 4-7 16,-2-2 1-16,2 1 15 0,1 4 18 15,0-3 37-15,2 3 14 16,-2 0 17-16,0 0 2 15,-1 3 4-15,-1 0 5 16,-2 1 4-16,-1 2-4 0,-2-1-20 16,0 1-13-16,-1 0-24 15,-1-2-8-15,-1-2-15 16,-2-2-2-16,-2-2 0 16,0-2-1-16,-5 1 1 15,-1 2-8 1,-2 0-12-16,1-2 0 0,-2 2-12 15,1-3 1-15,1 4 3 16,-1-2-1-16,-1 2 5 16,0 1 3-16,-2-1-3 15,1 3-2-15,-7-1-3 16,-6-1-2-16,-2-1-4 16,-3 1-1-16,0-1-1 15,4 1 0-15,3 3 0 16,-1 0 0-16,6 3-1 15,1-2 0-15,3 4 0 16,0-1 0-16,-3 1 0 0,2 0 0 16,0 1 1-16,-2 1-2 15,-1 2 0-15,-3 1 1 16,0 2-2-16,0-1 0 16,1 0 0-16,2 1 0 15,3-1 0-15,6 1 0 16,4 1-3-16,3-2 1 0,7 2-3 15,4 0 1-15,3 1 1 16,1 0 0 0,1 2 1-1,4 0 1-15,2 0 1 0,-1 0 0 0,4-1 2 16,-1-1 0-16,2-5-1 16,1-2 1-16,-1-9-4 15,0-2 1-15,4-6 0 16,2-3 0-16,6-2 3 15,2 1 0-15,6 4 1 16,-3 0 0-16,9 3 0 16,6 2 1-16,-2-1-1 15,-1 2 0-15,-5-1 0 16,-2-3 1-16,1-4 3 16,5-3 2-16,8-3 4 15,-1-3 1-15,0 1 1 16,-4-1-1-16,-11 2-2 0,-6 1-2 15,-9 2-2-15,-4 2 1 16,-4 2 1-16,-6 0 6 16,-2 2 8-16,-1-1 1 15,-1-2 3-15,0 0-5 16,-4-3 9-16,-2-2 8 16,-7-3 4-16,-6-6 2 0,-4 1-20 15,0 0-12-15,-6 0-9 16,-1 6-2-16,-13 3-7 15,-10 6-7-15,-9 6-27 16,-2 3-13-16,3 3-15 16,9-2-6-16,16 1-18 15,2-4-18-15,15-6-88 16,5-3-114-16,11-13 179 16</inkml:trace>
  <inkml:trace contextRef="#ctx0" brushRef="#br0" timeOffset="131599.95">23074 11088 404 0,'1'0'95'15,"-1"0"76"-15,-2 0-27 16,1 3-4-16,-4-2 12 15,3 2 6-15,1 2 3 16,-4-1-6-16,2 3-20 16,0 3-6-16,-1 3-27 15,2 1-17-15,-1 3-35 16,2 4-14-16,1 10-21 16,1 4-5-16,0 8-7 15,1 0-3 1,-2-1-9-16,0 0-14 15,-2-8-66-15,0-3-50 16,0-13-209-16,1-6 195 16</inkml:trace>
  <inkml:trace contextRef="#ctx0" brushRef="#br0" timeOffset="132143.1">22957 10572 685 0,'-3'8'159'0,"3"1"172"16,0 1-161-16,1 0-35 0,-1 1-25 16,-3 1-5-16,1 1-18 15,-3 5-9-15,1 5-30 16,-5 3-16-16,-5 6-30 16,-2-1-11-16,-1 0-9 15,7-2-2-15,2-9-3 16,7-4 3-16,5-5 4 15,1-3 1-15,11-3 1 16,3-1 2-16,5-3 5 16,3-1 1-16,2 0 5 15,0-2-22-15,2-3-92 16,-3-1-95-16,-1-4 105 16</inkml:trace>
  <inkml:trace contextRef="#ctx0" brushRef="#br0" timeOffset="132664.47">23208 10618 696 0,'0'2'165'15,"1"0"187"-15,3-6-211 16,5-1-19-16,-1-1-20 16,1-1 10-16,4 3 15 15,-1 1 4-15,2 2-17 16,-2 1-16-16,4 1-30 16,-3 0-17-16,1 7-27 15,1-1-7-15,-6 6-11 16,2 1-2-16,-9-5 0 15,-3 5-1 1,-8-2-8-16,-2 1-9 0,-6 1-14 16,-1-1-4-16,2-1-1 0,4-3 7 15,4 0 11-15,5-3 6 16,8 3 8-16,5-1 2 16,7 3 16-16,3 0 4 15,-2 1 11-15,1 4 1 16,-5 1-4-1,-2 1-1-15,-7 1-5 0,-6-1-1 16,-7-2-6-16,-2 3-2 0,-9-4-7 16,0 1-4-16,-13-2-25 15,-5 0-18-15,-8-2-76 16,0 0-49-16,4-4-169 16,4 0 180-16</inkml:trace>
  <inkml:trace contextRef="#ctx0" brushRef="#br0" timeOffset="133128.87">22591 11014 776 0,'0'1'127'0,"2"3"137"15,0 0-35-15,3 4-21 32,-1 3-1-32,1 10-29 0,1 0-16 0,-1 12-37 31,0 4-33-31,-2 10-40 15,-2 5-21-15,-2 2-25 16,-2-2-6-16,0-8-27 0,0-6-16 16,1-13-66-16,1-5-53 15,0-12-406-15,1-9 356 16</inkml:trace>
  <inkml:trace contextRef="#ctx0" brushRef="#br0" timeOffset="133654.79">22323 10552 561 0,'1'6'168'0,"-4"4"174"16,0 0-129-16,-5 5-82 15,-2 0-17-15,-2 4-4 16,0 1-9-16,-2 3-32 16,1 4-24-16,-5 4-32 15,0-1-8-15,-1 0-5 16,1-1-4-16,9-6-2 15,1-2-3-15,8-6-2 16,5-3 0-16,7-3 1 16,5-2 2-16,7-2 0 15,4-2 1-15,10-4-20 16,2-2-35-16,1-6-92 16,-4 0-82-16,-5-2 119 15</inkml:trace>
  <inkml:trace contextRef="#ctx0" brushRef="#br0" timeOffset="134146.89">22547 10503 1166 0,'3'5'118'0,"0"0"89"32,-2 1-46-32,-1 3-55 0,-3 2-6 0,-2 4-6 15,-1 3-11-15,0 6-25 16,1 3-14-16,2 5-33 16,0 2-6-16,1 1-5 15,-4-3-1-15,-1-4-3 16,3-3-1-16,-2-5-12 15,2-3-11-15,4-9-18 16,-1-4-9-16,6-7-13 16,4-4-5-16,1-8 5 0,3 0 9 15,0-6 26 1,1 0 16-16,-1 1 18 0,-3 0 5 0,-1 6 10 16,-3 2 12-16,-3 8 19 15,-2 4 6 1,-2 8 11-16,-1 5-3 0,1 8-15 15,-3 6-7-15,2 6-20 16,0 3-9-16,2-1-9 16,0-1 0-16,0-8-58 15,1-4-39-15,2-11-251 16,1 1 201-16</inkml:trace>
  <inkml:trace contextRef="#ctx0" brushRef="#br0" timeOffset="134965.51">22106 11166 279 0,'-11'-3'115'15,"3"2"98"-15,-3 2-43 16,1 1-27-16,2 1-23 16,0 1-4-16,6-3 4 15,2 0 8-15,0 0 6 16,0-1-11-16,5 1-12 15,-1-1-10-15,2 2-17 16,0 2-3-16,2 7-27 16,1 4-10-16,2 9-17 0,4 4-13 15,8 6-1 1,4 2-4-16,16-1-9 0,10 2-2 16,13-8-2-16,2-5 0 15,-11-6-32-15,-10-6-47 16,-22-7-171-16,-9-3-243 15,-7-2 278-15</inkml:trace>
  <inkml:trace contextRef="#ctx0" brushRef="#br0" timeOffset="135531.99">21396 10891 1251 0,'0'8'123'0,"-1"2"69"16,0-1-81-16,-4 1-88 16,-1 0-17-16,-1 3-5 15,1 2-1-15,-2 3 2 16,0 2 0-16,0 3 0 16,0 1 0-1,-1 0-2-15,1 1 0 0,7-4-2 16,2-1 0-16,10-3-2 15,5-4 9-15,10-4 19 16,8-3 2-16,12-6 4 16,2-3-9-16,1-3-18 0,-9-1-3 15,-12-2-36-15,-5 1-29 16,-10-1-141-16,-2 0-162 16,1 0 208-16</inkml:trace>
  <inkml:trace contextRef="#ctx0" brushRef="#br0" timeOffset="135863.49">21691 10801 963 0,'-11'8'107'0,"2"3"73"16,0 0-10-16,5-1-50 15,4 0-8-15,0-2 1 16,4 0-3-16,4 2-13 16,4 3-3-16,1 5-27 15,4 1-20-15,-2 3-26 16,0 2-8 0,0-1-5-16,-2 2-1 0,-3-3 3 0,-4-1 0 31,-2-2 1-31,-3 0-2 0,-2-2-3 0,-3-2-2 15,-4 0-18-15,-4-1-29 16,-2-2-103-16,-3-4-89 16,0-1 121-16</inkml:trace>
  <inkml:trace contextRef="#ctx0" brushRef="#br0" timeOffset="136085.4">21665 10828 1299 0,'3'5'198'15,"1"2"212"-15,4 4-271 16,3-1-52-16,5-2-55 16,1-1-12-16,8-6-16 15,6-2-5-15,15-6-30 16,11-4-43-16,13 0-207 0,1 3 173 15</inkml:trace>
  <inkml:trace contextRef="#ctx0" brushRef="#br0" timeOffset="136589.53">21780 11880 817 0,'-12'4'93'15,"2"1"82"-15,1-2-48 16,4-1-51-16,1-2-17 16,5-1-23-16,4-1 4 0,6-3 29 15,5-3 18-15,15-3 14 16,6-5-8-16,23 3-21 16,2 1-18-16,6 4-23 15,1 5-8-15,1 2-17 16,10 1 1-1,3-1-80-15,-6-2-87 0,-17-4 93 16</inkml:trace>
  <inkml:trace contextRef="#ctx0" brushRef="#br0" timeOffset="137575.89">23797 11719 344 0,'14'-1'39'0,"-4"-2"-85"0,-5-4 41 0</inkml:trace>
  <inkml:trace contextRef="#ctx0" brushRef="#br0" timeOffset="138222.62">23640 11445 773 0,'-9'3'141'0,"-2"1"130"16,2-1-57-16,5 2-83 16,-3 0-17-16,7 0-17 15,0 2-3-15,6 4 7 16,-3 1 0-16,4 6-22 0,0 3-17 16,1 6-37-1,-3 4-16-15,1 3-11 0,1-1-5 16,-1 0 0-1,0-4-1-15,1-6-4 16,0-5-4-16,2-9-21 0,0-5-15 16,0-8-15-16,-4-5 2 15,1-9 18-15,-1-3 17 0,1-6 24 16,0-2 6-16,-3-5 12 16,-3 0 8-16,-3-4 10 15,3 2 5-15,-1 7-4 16,2 4-2-1,1 11-7-15,-1 4 0 16,1 9 14-16,1 3 2 16,-1 10-2-16,1 5-11 15,0 4-20-15,0 1-4 0,0-1-3 16,0-4 2 0,1-3 0-16,1-2-1 0,1-10-2 15,0-1 0-15,4-7 0 16,-1-5 2-16,2-4 6 15,1-3 6-15,2-3 11 16,1-1 12-16,0 4 10 0,0 2 2 16,-3 10 14-16,-3 6-6 15,-5 11-6-15,-3 7-1 16,-1 11-25-16,-1 5-8 0,-1 6-9 31,2 1-25-31,3-3-15 0,0-3-15 0,3-11-45 16,1-4-21-16,2-14-101 15,1-6-54-15,4-12 140 16</inkml:trace>
  <inkml:trace contextRef="#ctx0" brushRef="#br0" timeOffset="138523.54">24135 11496 1275 0,'-7'-5'201'0,"-2"1"156"0,-2 8-175 16,-2 5-70-16,-1 5-73 15,3 2-12-15,0 2-16 0,4 1-1 16,7 3-6 0,2-3-5-1,14 0-6-15,7-2 0 16,6-4 1-16,2 0 2 16,-1-5 4-16,-4-3 4 15,-4-5 18-15,-3-5 20 16,-1-7 26-16,-4-5 6 0,0-6 8 15,-4-2-7-15,-3-1-15 16,-5 0-7-16,-4 2-25 16,-2 5-13-16,-3 5-48 15,2 3-36-15,1 3-105 16,1-2-75-16,5-4 132 16</inkml:trace>
  <inkml:trace contextRef="#ctx0" brushRef="#br0" timeOffset="138714.18">24566 11424 1567 0,'-4'15'168'0,"-2"1"134"16,-5 0-198-16,-4 1-51 16,-7 4-49-16,-3-1-2 15,-1 7-1-15,-2 4-7 16,-1 0-36-16,0 2-28 15,-1-6-86-15,5-3-86 0,9-11 138 16</inkml:trace>
  <inkml:trace contextRef="#ctx0" brushRef="#br0" timeOffset="138909.37">24290 11425 1204 0,'-2'26'171'0,"2"4"181"16,1 3-235-16,12 3-88 16,7 0-28-16,15-3-14 15,12-3-4-15,14-6-21 16,2-5-25-16,1-5-387 16,-5-3 305-16</inkml:trace>
  <inkml:trace contextRef="#ctx0" brushRef="#br0" timeOffset="-176761.6">4074 4090 106 0,'-16'14'26'0,"-1"-1"21"16,0-1-10-1,3-4 29-15,3 0 21 0,-1-5 41 16,3-1 10-16,3 1-40 16,1 1-14-16,2 5-21 15,1 0-3-15,2 3 7 16,1-1 7-16,7-6 14 15,5-2 18-15,13-9 19 16,13-4-2-16,23-1-20 16,16 2-23-16,7 13-38 0,3 7-9 15,6 8-9-15,4 3-4 16,9-3 8-16,5-6 13 16,11-10 28-16,-3-3 4 15,-1-10-13-15,0-1-14 16,-9-4-28-16,-11-3-6 15,-12-3-184-15,-9-3 130 16</inkml:trace>
  <inkml:trace contextRef="#ctx0" brushRef="#br0" timeOffset="-175567.11">9957 4170 297 0,'-14'16'57'0,"-1"1"84"0,-2 0-2 16,7 0 8-16,-1 1 2 15,7-6-28-15,1-2-12 16,8-6-18-16,4-4-6 16,12-4-5-16,2-4-3 15,6-4-2-15,6 1-2 16,10 2-7-16,6 7-8 15,22 7-19-15,5 3-10 16,8 4-12-16,5 0-3 0,16-3 5 16,9-4 9-16,9-3 10 15,12-5 14 1,-5-2 5-16,1 3 1 0,10 1 2 16,-6 4-10-16,-19 7-17 15,-7 1-8-15,-18 6-35 16,-11 0-69-16,-7 5 50 15</inkml:trace>
  <inkml:trace contextRef="#ctx0" brushRef="#br0" timeOffset="-170861.77">7153 3302 239 0,'-10'4'109'0,"1"0"89"15,1-2-25-15,1-1-30 16,1-1-48-16,1-2-19 16,4-4-32-16,2-4 3 15,7-10 21-15,7-2 5 0,10-5 11 16,6-5-3 0,12-3-19-16,-1-2-11 15,4-4-17-15,-2 1-7 16,5-7-10-16,3 0-3 0,17-4-3 15,9 2-2 1,3 2-3-16,-3-1-1 0,-2 0-2 16,2 1-1-16,10 1-1 15,-2 3 0-15,-2 5-1 16,-5 0 2-16,-3 7-2 16,11 2 0-16,-8 5 0 15,-1 3 0-15,-6 8 0 16,-13 3-1-16,5 6 1 15,4 2 0-15,5 2 0 16,-3 0 0-16,-5 2 16 16,-7 2 5-16,-8 3 5 0,3 2 1 15,1 5-14-15,3 3-5 16,-1 6-5-16,-4 1-1 16,-6 4 0-16,-7 1 0 15,3 5 0 1,-1 1 0-16,8 5 0 0,7 2-1 0,8 1-1 15,-1 2 0 1,-3 2 0 0,-6 2 0-16,-12 3 0 15,2 3 0-15,0 2 3 0,3 1 2 16,4-3 5 0,0-5 6-16,-3-1 8 15,-5-6 2-15,-10-2-1 16,-2 1-4-16,-11-6-6 15,1-3-1-15,-7-12-1 16,-4-5-1-16,-5-8-1 16,1 0-7-16,-4-7-56 0,2-4-45 15,-4-11-162-15,0 2-146 16,2-13 225-16</inkml:trace>
  <inkml:trace contextRef="#ctx0" brushRef="#br0" timeOffset="-170304.91">10137 3196 572 0,'3'3'79'0,"-3"5"68"0,-4 2 11 16,-6 9-29 0,-5 2-33-16,-3 3-54 15,1 1-11-15,2-8 9 0,5-3 7 16,7-5 4-16,3-4-3 15,8-1-15-15,3 0-6 0,2 4-6 16,6 2-1-16,0 2-10 16,6 3-2-16,6-5-5 15,1-3 3 1,10-3-1-16,0-4 2 0,5-4 0 16,-6-2-2-16,-4-1 1 15,-7-2 1-15,-5 2 1 16,0 1 2-16,-4 0 13 15,-5 1 9-15,-11 0 14 16,-2 3 12-16,-6-1 4 16,-2 1-2-16,-6-2 4 15,-2-4-5-15,-4-10-8 0,1-6-7 16,5-20-22 0,3-8-10-16,6-22-12 0,2-8-2 15,3-9-12 1,3-4-35-16,9-2 32 0</inkml:trace>
  <inkml:trace contextRef="#ctx0" brushRef="#br0" timeOffset="-2937.66">20931 16834 670 0,'9'-26'83'16,"2"0"66"-16,-3 0-88 16,-2 2-30-16,-1 8 33 15,-2 8 33-15,-1 13 59 16,-2 10 25-16,-3 16-7 16,2 11-9-16,-2 11-18 15,-1 3-6-15,-1 3-17 16,-7 0-12-16,-6 7-29 15,-4 4-17-15,-6 4-33 16,1-3-12-16,-6-10-22 0,1-3-11 16,-1-5-14-16,-1-1-10 15,1-1-14-15,4-3-3 16,7-9-13-16,8-7-14 16,16-17-48-16,9-9-25 15,15-17-69-15,2-12-107 0,11-23 201 16</inkml:trace>
  <inkml:trace contextRef="#ctx0" brushRef="#br0" timeOffset="-2623.63">21170 16783 2049 0,'-45'81'119'0,"5"-6"34"16,4-6-69-16,7-6-52 0,2-3-32 15,5 0-44-15,2 4-17 16,-5 9-36 0,-2 11-9-16,-4 26 11 0,-6 11 14 15,1 22 37-15,-4 10 21 16,-3-2 23-16,2-7 1 15,0-14 4 1,6-19-26-16,15-41-34 0,10-23-101 0,16-66-137 16,9-32-42-1,18-56 136-15</inkml:trace>
  <inkml:trace contextRef="#ctx0" brushRef="#br0" timeOffset="-2277.98">21353 16845 1844 0,'-24'47'179'16,"-3"-1"124"-16,2-7-168 15,4 4-42-15,-4 3-55 16,0 5-13-16,-6 9-13 15,0 9-3-15,-11 12-5 0,-2 8-2 16,-5 19-5 0,0 7-5-16,7 19-8 0,3 7-2 15,3 0 1-15,3 1 0 16,2-5 0-16,8-10-9 16,4-28-26-1,7-13-18-15,8-40-68 0,0-24-54 16,13-23-45-16,4-19-17 0,8-46-31 15,6-14-8-15,6-50 169 16</inkml:trace>
  <inkml:trace contextRef="#ctx0" brushRef="#br0" timeOffset="-1989.16">21585 16795 1466 0,'-18'69'201'0,"-9"7"154"16,-4 7-114-16,-9 13-140 16,-1 4-41-16,-4 1-41 15,1 0-11-15,6 1-8 16,2-1-3-16,1 7-4 0,-1 6-1 16,-9 11-1-16,-11 2 1 15,-5 14-8-15,-4 9-2 16,11-19-9-16,10-9-22 15,14-35-15 1,7-25-21-16,11-22-69 0,6-15-66 16,10-21-219-16,2-15 242 0</inkml:trace>
  <inkml:trace contextRef="#ctx0" brushRef="#br0" timeOffset="-1694.74">21530 18009 1872 0,'-32'80'179'0,"-2"-1"113"0,-1-5-129 0,-6-9-99 16,-1 0-52-16,-2-9-53 15,3 4-15-15,1-5-25 32,1-4 0-32,-1-1 14 0,1-5 3 0,6 2-11 0,7-2-7 15,14-5-24 1,5-9-14-16,12-12-28 0,8-4-23 16,6-16-79-16,2-12-26 15,3-18 148-15</inkml:trace>
  <inkml:trace contextRef="#ctx0" brushRef="#br0" timeOffset="-1506.19">21521 18587 1653 0,'-27'61'148'16,"-3"-12"87"-16,2-3-137 31,-5-13-51-31,-3 1-62 16,1 7-23-16,3 8-60 15,4 18-65-15,15 16 91 16</inkml:trace>
  <inkml:trace contextRef="#ctx0" brushRef="#br0" timeOffset="1451.59">21276 17156 1201 0,'-1'24'120'0,"-2"2"79"0,-5 1-92 16,-4 1-67 0,-2 2-17-16,-3-3 10 0,2-2 4 15,2-3 4 1,3-2-6 0,3-8-20-16,4-6-10 0,0-14-12 15,3-12-3-15,6-16-1 0,3-10 3 0,6-14 5 16,2-6 1-16,2-9 2 31,0 0 0-31,-1-2 2 0,2-1 3 0,1-1 2 31,4 1 0-31,-1 3-1 16,3 2-1-16,12 4-1 16,6 0 4-16,8 2 3 15,3-2 0-15,0-3 0 16,0-1-4-16,25 0-5 15,10-2 0-15,8 6 2 16,4 5 2-16,-3 10 3 16,1 6 2-16,3 13 0 15,-4 7 12-15,-4 14 12 16,-4 7 6-16,3 10 10 0,-8 5-10 16,-18 4-11-16,-16-1-5 15,-25-3-10-15,-6-4-24 16,-14-9-111-16,-4-5-120 15,-5-9 123-15</inkml:trace>
  <inkml:trace contextRef="#ctx0" brushRef="#br0" timeOffset="1813.21">23115 15329 1417 0,'3'19'171'0,"0"5"139"16,-3 8-66-16,0 10-84 16,0 5-30-16,0 3-37 15,3 1-20-15,11-3-30 0,3 0-13 16,14-3-25-16,5-1-1 15,3-5-3-15,-1-2 1 16,-10-3 2-16,-10-4 2 16,-12-1 4-16,-8 0 2 15,-15-4-11-15,-9-1-14 16,-19-8-53-16,-10-4-23 16,-5-8-68-16,-1-3-38 0,15-1-81 15,5 2-135-15,16 3 238 16</inkml:trace>
  <inkml:trace contextRef="#ctx0" brushRef="#br0" timeOffset="2159.3">23702 15344 1380 0,'4'18'150'16,"0"0"115"0,1 0-56-16,-1-2-77 0,1-1-22 15,-4 0-23-15,-1 3-10 16,0 9-17-1,-1 4-13-15,-1 15-26 0,-1 11-9 16,-2 13-11-16,-2 4-1 16,-3 0-17-1,-2-4-12-15,1-15-44 0,3-6-42 0,-2-25-167 16,2-11-183-16,-5-28 259 16</inkml:trace>
  <inkml:trace contextRef="#ctx0" brushRef="#br0" timeOffset="2507.03">23639 15487 1005 0,'17'-14'215'15,"6"2"196"-15,5 0-185 16,2 0-62-16,0 3-54 16,0 1-14-16,5 3-28 0,2 3-13 15,4 6-24-15,-4 2-8 16,-11 4-8-16,-5 0 1 15,-16 5 1 1,-7 0-8-16,-15 4-10 0,-3-1-7 16,-8 0-4-16,-1-1 5 15,-2-3 8 1,4 1 4-16,4-4 6 16,5-1 8-16,3 1 15 15,6 0 3-15,9 3-1 16,2 3-7-16,13 11-18 0,3 6-5 15,12 13-7-15,4 7-3 0,6 6-10 16,1-1-13 0,-2-6-45-16,0-10-43 0,1-18-122 15,-7-13-125-15,-11-22 199 16</inkml:trace>
  <inkml:trace contextRef="#ctx0" brushRef="#br0" timeOffset="2964.1">24235 15586 1683 0,'4'12'172'0,"1"-1"142"16,2 2-203-16,-2 2-51 16,-3 8-46-16,0 9-13 15,1 12-30-15,0 7-8 0,4 1-4 31,2-2 2-31,5-14 23 16,3-9 6-16,7-18-3 16,2-9 5-16,4-18 19 15,0-6 16-15,0-8 39 16,2-3 13-16,-6 2 9 16,-3 3-11-16,-10 9-25 15,-2 5-14-15,-7 14-24 16,0 8-20-16,3 16-45 15,1 4-8-15,8 4-2 16,1 0 15-16,7-11 38 16,0-5 3-16,2-13 16 15,2-4 14-15,-6-11 33 16,-1-5 17-16,-7-7 16 16,-5-4-4-16,-7-4-5 0,-2-2-10 15,-7 0-25 1,-3 0-7-16,-6 4-34 0,-3 3-32 15,-1 4-113-15,5 1-79 16,7-11 106-16</inkml:trace>
  <inkml:trace contextRef="#ctx0" brushRef="#br0" timeOffset="5781.47">19464 9053 936 0,'-2'6'121'0,"-1"1"97"15,1 0-27-15,-1 1-56 0,-2 2-14 16,0 8-19-16,-6 5-13 16,-3 14-16-16,0 8-9 15,-8 12-12-15,1 5 2 16,-4 8-2-16,-3 6-2 16,1 8-11-16,-1 6-10 15,0 1-17-15,2-1-4 16,1-7-5-16,1-7 0 0,4-16-3 15,6-11 0-15,6-24-6 16,4-10-14-16,9-22-15 16,7-15-10-16,9-26-59 15,6-16-31-15,12-22-172 16,9-12 169-16</inkml:trace>
  <inkml:trace contextRef="#ctx0" brushRef="#br0" timeOffset="6063.89">19767 8954 1230 0,'-44'50'207'0,"1"4"254"16,4 5-238-16,5 2-47 16,4 1-40-16,3-5-51 15,6-1-12-15,1 5-35 0,2 5-12 16,-1 11-18-16,-2 5-4 15,-4 7-4-15,-4 1-1 16,-4-1-21 0,1 0-7-16,7-10-17 0,6-7-12 15,13-20-11-15,6-8-16 0,8-21-62 16,8-10-20-16,12-22-34 16,0-17-30-16,12-29-76 15,5-18-108-15,3-27 228 16</inkml:trace>
  <inkml:trace contextRef="#ctx0" brushRef="#br0" timeOffset="6346.93">19908 9247 549 0,'17'-39'221'15,"-5"8"217"-15,-13 33-90 16,-8 19-41-16,-14 28-67 16,-7 14-67-16,-22 18-46 15,-6 7-25-15,-2 5-45 16,4 0-15-16,14 5-20 15,7-1-5-15,10 5-11 16,-4 3-3-16,3-1-2 0,-2 0-1 16,-8-6-2-16,-5-1-1 15,-4-11-11-15,0-8-8 16,10-22-21-16,6-9-15 16,13-23-22-16,8-11-17 15,8-20-10-15,1-10-9 16,12-22-38-16,6-13-19 15,16-16-92-15,8-7-62 16,13-9 183-16</inkml:trace>
  <inkml:trace contextRef="#ctx0" brushRef="#br0" timeOffset="6582.99">19664 9994 653 0,'10'-1'205'16,"-2"8"157"-16,-13 22-54 15,-8 13-26 1,-10 16-61-16,-6 6-21 0,-4 9-40 15,-1 2-23-15,-2 2-48 16,2 4-26-16,-2-3-40 16,-2-1-12-16,-2-3-9 15,-1-2-2-15,5-3-1 16,4-2-3-16,9-12-22 16,9-5-16-16,7-19-39 15,6-9-25-15,7-20-33 0,6-11-7 16,14-28-59-16,3-17-137 15,30-24 212 1</inkml:trace>
  <inkml:trace contextRef="#ctx0" brushRef="#br0" timeOffset="6834.7">19751 10470 1825 0,'-55'76'183'0,"5"1"104"0,7-2-143 15,3-2-56-15,6-4-65 16,1-1-10-16,4-5-12 16,1-3-1-16,2-2-14 15,1-3-18-15,9-12-52 16,4-5-21-16,11-18-50 16,6-9-8-16,6-14 14 15,5-7-4-15,9-16-10 16,6-7-48-16,2-14 122 15</inkml:trace>
  <inkml:trace contextRef="#ctx0" brushRef="#br0" timeOffset="7008.42">19900 10805 1248 0,'-14'55'193'0,"-6"8"173"0,-13 10-60 15,-20 11-98-15,-1 5-39 16,-8 3-69-16,9-3-29 15,15-7-46-15,7-8-13 16,15-18-17-16,5-10-24 16,11-24-100-16,6-13-55 15,10-30-135-15,6-23 149 0</inkml:trace>
  <inkml:trace contextRef="#ctx0" brushRef="#br0" timeOffset="7887.36">19824 9264 737 0,'-8'8'44'0,"-3"-2"20"15,1 1-37-15,-2-4-17 16,2-1-4-16,-1-2 23 16,2-4 13-16,3-1 6 15,1-3 2-15,5-5-12 16,2-4 1-16,5-9 16 0,3-7 13 15,7-8 5-15,-1-6-10 16,7-10-16-16,1-8-14 16,1-16-16-16,3-8 2 15,5-10 23-15,4-2 9 0,5 0 14 16,8-4-3 0,18 0-13-16,4-2 0 0,1-4 4 15,1 3 8-15,-6-5 2 16,9 4-9-16,10 1-17 15,2 1-12-15,-4 4-10 16,1 0 1-16,10 5 6 16,6 3 5-16,6 2 7 15,1 0 4-15,7 6 8 16,3 0-2-16,5 6-9 16,4 0-5-16,-5 2-11 15,-5 2-3-15,3 7-4 16,-3 5-3-16,-14 11-3 15,-2 4-1-15,-15 6-2 16,-8 3 0-16,-7 4 0 16,2 4 0-16,-8 6-31 15,-11 5-33-15,-21 8-93 16,-15 1-70-16,-8 3 118 0</inkml:trace>
  <inkml:trace contextRef="#ctx0" brushRef="#br0" timeOffset="8422.66">22811 5904 874 0,'2'0'55'16,"1"0"28"-16,-1-4 2 16,5 0 1-16,-4-2-7 15,2 0-10-15,1 1-27 16,1 1-7-16,-1 2-15 16,0-1-9-16,-1 1-8 15,0 0-1-15,2 0 7 16,4 0 8-16,-4 1 22 0,2 0 9 15,0 0 11-15,-5 1 5 16,-3 0 5-16,0 0 4 16,6 3-3-16,-5 1-5 15,4 4-6-15,0 0-5 16,4 4 6-16,-1 2 4 16,4 2-10-1,4 0-2-15,7 0-12 0,6-1-7 16,5-1-9-16,3-1-4 15,3 1-8-15,-8-3-2 0,-10-1 0 16,-9 0 3-16,-26 6-4 16,-10 5-8-16,-21 10-19 15,-8 7-15-15,-1 9-37 16,-3 3-18-16,6-2-35 16,-1-1-19-16,7-12-42 15,11-6-56-15,10-11 140 16</inkml:trace>
  <inkml:trace contextRef="#ctx0" brushRef="#br0" timeOffset="9682.18">23549 5118 433 0,'2'3'111'0,"3"2"116"16,-2 2 26-16,2 6-32 15,-3 2-16-15,3 11-36 16,0 5-21-16,0 5-28 0,-4 6-13 15,-1 7-29 1,-6 6-17-16,-3 11-29 0,-2 3-11 16,-4-1-14-16,2-5-1 15,1-15-8-15,-1-8-23 16,6-12-67-16,2-6-49 16,1-9-160-16,4-11-152 0,4-3 257 15</inkml:trace>
  <inkml:trace contextRef="#ctx0" brushRef="#br0" timeOffset="10057.03">23542 5155 984 0,'6'-29'122'16,"3"3"96"-1,15 5-21-15,6 6-13 0,15 6-1 16,0 2-18-16,-3 7-54 15,-4 6-26-15,-7 7-43 16,-3 4-15 0,-2 7-17-16,-3-2-2 0,-13 1 0 0,-6 1 0 15,-16-1-13 1,-6-2-9-16,-2-1-23 0,-1-4-6 16,3-3 10-16,0-3 7 15,1-5 22-15,2 0 5 31,3-2 1-31,3 2 8 0,3 7 9 0,2 3 7 16,5 13 12 0,3 4-4-16,6 9-10 15,2 2-7-15,2 2-9 16,1 0-4-16,0-5-15 16,-3-6-22-16,1-9-103 15,-3-8-71-15,5-8 106 16</inkml:trace>
  <inkml:trace contextRef="#ctx0" brushRef="#br0" timeOffset="10308.63">24217 5124 1204 0,'-5'11'134'0,"0"10"100"0,4 7-9 16,-3 15-66-16,1 3-24 15,0 7-54-15,-5 4-27 16,2 1-31-16,-2 1-12 16,-1-4 0-16,3-3-42 15,0-10-93-15,1-5-86 16,5-12 87-16</inkml:trace>
  <inkml:trace contextRef="#ctx0" brushRef="#br0" timeOffset="10686.71">24240 5235 862 0,'10'-26'196'16,"0"0"221"-16,7 8-204 15,3 3-23-15,6 4-40 16,6 3-15-16,6 8-47 16,-1 3-23-16,8 10-35 15,-4 3-13-15,-3 3-12 16,-5 2-1-16,-22-2-13 16,-5-1-10-16,-15-1-20 15,-14-2-9-15,-14-2-13 0,-8-1-4 16,-6-6 10-16,7-1 9 15,4-6 28-15,7-4 17 16,10-2 26-16,5 3 7 16,10 6 11-16,3 7 2 0,5 14 3 15,5 8 2 1,3 15 0-16,5 7-6 0,10 12-17 16,7 3-9-16,13-1-15 15,9-1 4-15,9-5-60 16,-1-4-50-1,-5 0 59-15</inkml:trace>
  <inkml:trace contextRef="#ctx0" brushRef="#br0" timeOffset="147679.94">19562 9136 553 0,'4'-1'121'0,"2"2"110"16,-3 6-71-16,0 3-15 16,-6 6-9-16,-2 2 1 15,-3 0-14-15,2-3-14 16,0-2-38-16,1-5-22 15,-3 0-31-15,-2 3-9 0,-3 7-5 16,-5 9-3 0,-15 18-1-16,-16 10 0 15,-17 20-3-15,-3 5 1 0,6-2 1 16,10 0 0-16,19-19 1 16,10-11 0-16,12-15-1 15,6-8-3-15,12-17-4 16,8-8 2-16,15-24 4 15,12-11 2-15,24-23 5 16,2-14 0-16,12-9-1 16,-5-4 0-16,-9 8 3 15,-1 8 2-15,-1 9 6 16,1 7 1-16,-14 14 2 16,-4 10 6-16,-24 20 12 15,-8 13 9-15,-26 24 9 0,-17 12-4 16,-25 29-14-1,-13 12-10-15,-9 30-14 16,-2 8-5-16,-16 16-4 0,-4 4-1 16,1-6 0-16,8-7-1 15,30-21-1-15,12-15 0 16,19-27-3-16,9-11-1 16,13-26-10-16,7-10 0 0,16-30 1 15,6-15 1-15,18-28 7 16,10-14 2-16,23-14 1 15,9-3 1-15,-4-1 2 16,-3 5 2-16,-20 9 1 16,-6 11 0-16,-4 17 1 15,-8 6 1-15,-10 19 1 16,-9 5 4-16,-17 17 4 16,-6 14 0-16,-20 20-1 15,-7 13-3-15,-10 29-6 16,-5 9 0-16,-5 15-1 15,-1 1-1-15,-7-1 6 16,3 0 4-16,7-12 6 0,6-7 3 16,17-17-6-1,3-15-5-15,15-17-6 0,7-10-3 16,7-18-1-16,10-6 0 16,15-25-1-1,15-11 0-15,20-28 0 16,8-12 0-16,8-10 0 15,-3-1 1-15,4 11 0 16,-3 6 2-16,-13 17 1 16,-14 7 1-16,-28 20 4 0,-14 10 3 0,-16 24-3 31,-7 15-1-31,-35 28-6 0,-14 20-3 0,-22 26 1 16,-5 14 0-16,10 9 3 15,2-5 0-15,7-12 0 16,4-13 0-16,21-20-1 15,11-8-1-15,19-21-2 16,8-9-2-16,11-22-5 16,9-8 0-16,20-22-3 15,7-15 2-15,20-17 2 16,3-13 2 0,-1-6 2-16,-1 2 2 0,-4 5 1 0,7 7 3 15,-7 16 1-15,-7 8 1 16,-24 21 8-1,-16 9 1-15,-25 22 2 0,-22 10-3 16,-15 25-8 0,-18 13-3-16,-7 19-10 15,-2 12 0-15,-12 7 0 16,0 0 1-16,2-11 7 0,16-8 0 0,29-25-3 31,15-11-2-31,21-25-12 16,7-14-5-16,20-21-5 15,9-15 0-15,28-21 9 16,11-7 5-16,13-11 8 16,1-3 2-16,-11 6 3 15,-8 2 1-15,-14 17 3 0,-6 10 1 16,-14 16 4-16,-11 10 6 16,-19 16 3-16,-11 11-1 15,-17 21-6-15,-8 7-5 16,-9 13-6-16,-2 3 0 15,0-4-1-15,9-5-1 16,10-16-4-16,12-11-8 16,25-20-8-16,10-8-3 15,18-17 5-15,6-7 6 0,10-11 9 16,0 2 3-16,11 1 1 16,3 0-7-16,-15 10-133 15,-6 1-99-15,-42 0 123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17:24.9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2151 5796 330 0,'8'-10'59'16,"0"-1"51"-16,0 8-27 15,0 4-15-15,4 9 3 16,3 5 9-16,7-1-1 16,9-1 14-16,20-8 28 15,12-6 10-15,19-8-5 16,4-2-12-16,-2-3-37 16,4-1-16-16,3 3-28 15,-2 0-13-15,-12 8-36 16,-13 4-80-16,-27 13 63 0</inkml:trace>
  <inkml:trace contextRef="#ctx0" brushRef="#br0" timeOffset="364.03">2286 6791 1491 0,'3'0'20'0,"32"10"-1"0,39 10 14 15,15 2-4-15,6 0-8 16,11-7-5-16,8-5-37 16,1-10 16-16</inkml:trace>
  <inkml:trace contextRef="#ctx0" brushRef="#br0" timeOffset="3800.21">4823 5421 115 0,'-2'3'13'0,"-2"0"17"15,1 1-23-15,0-2 23 0,2 0 33 16,0-1 19-1,0 0 28-15,1-1-16 0,-2 5-19 16,-2 0-16-16,1 3-20 16,1 0-4-16,2-1-3 15,2-2 4-15,1-4 21 16,1-1 13-16,1-1 15 16,0-2-4-16,1 2-26 15,-3 1-20-15,2 1-26 16,-3 2-4-16,4 2-3 15,3-1 0-15,2 3 10 16,3 1 8-16,1 4 15 16,3 3 3-16,3 4-3 15,6 3-8-15,11 2-5 0,3-3 6 16,9-7 10-16,2 0 2 16,-2-3-2-16,-1-3-9 15,-5 3-12-15,-2 0-6 16,-4 3-2-16,-4 3-1 15,-11 6-16-15,-10-4-25 16,-8 4-98-16,-5-3-69 16,-1-2 99-1</inkml:trace>
  <inkml:trace contextRef="#ctx0" brushRef="#br0" timeOffset="4500.07">5539 5542 313 0,'1'-6'95'0,"1"2"98"15,1 0-26-15,-2 4-33 16,-1 0-16-16,-5 4-19 0,-2 2-14 16,-3 3-28-16,-1 1-6 15,3-1-20-15,5 3-8 16,5-3-8-16,6 1 2 15,3 3 9 1,2 0 6-16,4 5 0 0,-4 1-5 16,3 3-11-1,-1-1-4-15,-1-3-6 0,0-2-1 0,-4-5-1 32,0-2 0-32,-3 2 2 15,-3-2 1-15,-4-4 0 16,0 2 1-16,-3-3 0 15,-2-1-1-15,-3 1 0 16,-1-2-2-16,-8 2-1 16,-2 0 0-16,-6 0-1 15,-8-1 0-15,-5-2-1 16,-1-1 0-16,-2-4-1 16,3-1 0-16,2-3-2 15,3-3-5-15,5-1-44 16,2 0-53-16,4 1 58 15</inkml:trace>
  <inkml:trace contextRef="#ctx0" brushRef="#br0" timeOffset="6459.58">7920 5546 281 0,'0'-9'84'0,"0"0"87"15,1-1-17-15,-1 1-7 0,2 2-6 16,0 1 11-16,1 1-5 16,-2 4-14-16,-1 1-14 15,0 7-36-15,-3 6-16 16,2 10-28-16,-1 7-8 15,2 15-14-15,1 3-6 0,1 9-7 16,1 4-1-16,0 0-1 16,2 3-18-1,-4-5-70-15,-1-5-57 0,0-14-258 16,2-8 231 0</inkml:trace>
  <inkml:trace contextRef="#ctx0" brushRef="#br0" timeOffset="6919.24">7921 5553 977 0,'2'-16'96'0,"-2"3"83"15,0 3-9-15,-2 1-39 0,2 0-9 16,3-3-37-16,7-3-18 15,7-1-15-15,8 2-4 16,13 6-7-16,8 3-3 16,-2 6-13-16,-2 3-8 0,-12 6-7 31,-9 2-1-31,-12 2 6 0,-5 4 3 16,-9-1 2-16,-7 2 1 0,-9-2-14 31,-8 0-16-31,-10-5-31 0,-1 0-10 0,1-7 1 15,6-3 13-15,12-3 21 32,5-1 6-32,12 2 1 0,4 3 1 15,6 7 0 1,5 2 12-16,5 7 18 0,5 4 3 16,10 8 6-1,-1 4-9-15,3 7-12 0,-1 4-2 16,-6 2-4-16,-4 1-1 15,-1-5-28-15,2-3-19 16,-2-15-88-16,2-7-95 16,2-16 130-16</inkml:trace>
  <inkml:trace contextRef="#ctx0" brushRef="#br0" timeOffset="7358.97">8587 5604 759 0,'0'16'156'16,"0"4"100"-16,0 14-48 16,-3 3-28-16,-3 7-76 15,-2 3-27-15,-4-1-47 16,4 0-13-16,1-6-9 16,-1-4-1-16,4-13-3 15,0-6-2-15,4-16-1 16,2 1-1-16,2-16 1 15,2-8 0-15,2-15 2 16,3-6 0-16,1-11 16 16,-1-3 14-16,3-6 19 0,2 0 5 15,-4 8 1-15,4 5-5 16,-3 15-3 0,-2 9 1-16,2 12-4 0,-7 3-5 15,1 11-13-15,-1 2-4 16,1 12-11-16,-1 5-4 15,5 10-3-15,1 7-1 0,3 11-2 16,2 1-1-16,0 4 1 16,-1 1 0-16,-2-2-1 15,-2-1-12 1,-4-7-37-16,-1-5-23 0,-3-8-71 16,-1-5-37-16,-2-13-178 15,-1-10 200-15</inkml:trace>
  <inkml:trace contextRef="#ctx0" brushRef="#br0" timeOffset="7547.12">8575 5771 516 0,'0'7'173'15,"6"-1"161"-15,13-3-84 16,1-3-3-16,7-4-80 15,2-3-42-15,5-7-76 0,1 4-22 16,1-4-34-16,2 0-66 16,-3 0 48-16</inkml:trace>
  <inkml:trace contextRef="#ctx0" brushRef="#br0" timeOffset="8050.52">9183 5481 918 0,'2'3'137'16,"0"4"90"-16,-1 14-88 16,0 7-7-16,1 18-74 15,0 4-21-15,4 7-28 16,2-1-6-16,4-8-2 15,2-7-1-15,6-15-1 16,4-9 0-16,-1-12 1 16,1-6 1-16,-1-11 28 15,-2-10 18-15,-1-9 28 16,-5-3 14-16,-1-1-9 0,-1 4-8 16,-7 11-24-16,3 8-15 15,-2 16-21-15,5 10-7 16,2 13-5-16,0 1-1 15,5-3 0-15,2-4 0 16,7-11 0-16,2-5 1 16,-1-6 2-16,2-8 2 0,-7-9 12 15,-1-5 14 1,-4-10 25-16,-1-3 13 0,-3-12-1 16,-7-5-10-16,-10-10-23 15,-6-2-11-15,-9 6-13 16,2 6-6-16,1 19-60 15,2 7-51-15,3 12-201 16,1 6 170-16</inkml:trace>
  <inkml:trace contextRef="#ctx0" brushRef="#br0" timeOffset="9407.74">10475 5515 844 0,'-8'-3'83'0,"-4"1"45"15,-2 0 8-15,-4 3-49 0,-5 3-18 16,1 7-27-1,1 6-17-15,4 15-12 0,7 5-8 16,3 7-9-16,3 1-2 16,7-8-3-1,4-5-3-15,10-13-2 0,3-7-1 0,3-12 7 16,2-7 3-16,-7-11 10 16,2-8 12-16,-3-10 24 15,0-6 17-15,-3-14 26 16,-1-3 4-16,-7-4-3 15,-3-6-10-15,-3-1-12 16,-2-3-6-16,-2 1-9 16,-1 5-6-16,1 14-10 15,2 11 1-15,0 20-7 16,1 8 0 0,-2 19-17-16,2 11-9 0,1 21-6 15,2 13-2-15,4 15 5 16,1 4 0-16,7 3 0 15,3-3 0-15,6-16-1 16,5-8-2-16,8-19 1 16,7-8 1-16,-4-14 3 15,-1-6 1-15,-6-11 9 0,-11-6-2 16,-2-6 8-16,-7-5 3 16,-6-2 2-16,-4 0 7 15,-6 2 6-15,-7 5-2 16,-6 9-9-1,-2 11-8-15,-6 19-19 16,2 15-6-16,-1 21 0 0,4 4 0 0,8 5 2 31,10-5 2-31,20-11-1 16,6-6 1-16,10-12 2 16,-1-8 1-16,3-8 2 15,-3-8 2-15,5-7 0 16,2-6 1-16,5-10 3 15,-1-3 6-15,-2-9 11 16,-3-4 5-16,-12-1 4 16,-7 1-3-16,-9 6-10 15,-4 4-3-15,-7 13-1 0,0 13-2 16,-4 9-7-16,0 18-2 16,-2 22-7-1,-2 9-1-15,2 12-8 0,0 6-44 16,3 0-59-16,3-1-60 15,5-6-64-15,2-9 28 16,4-17 34-16,-2-11 61 0,-3-17 73 16,1-8 17-1,-4-21 40-15,-2-8 34 0,2-21 75 16,-3-10 35-16,-3-19 36 16,-4-11-12-16,6-10-46 15,-1-2-22-15,4 7-38 16,9 10-10-16,0 21-16 15,3 9-9-15,3 23-17 16,3 10-9-16,2 12-9 16,-3 8-4-16,1 8 3 15,-2 4 2-15,-7 4 2 16,0 2 1-16,-11 4 5 16,-9 3 1-16,-8 6-5 15,-5-1-11-15,-7-4-38 16,0-4-25-16,-2-11-46 0,7-10-26 15,-1-13-62-15,8-10-71 16,8-8 152 0</inkml:trace>
  <inkml:trace contextRef="#ctx0" brushRef="#br0" timeOffset="10256.26">11489 5472 347 0,'-9'-3'79'0,"-1"-1"51"15,2 4 8-15,-1 1-2 16,4 3-15-16,-1 1-8 16,3 2-14-16,-1-1-11 0,3 1-31 15,1 2-20-15,5-3-27 16,5 0-5-16,7-6 16 16,6-2 9-16,6-7 28 15,0-3 10-15,0-5 0 16,-1-1-4-16,-9-3-15 15,1-1-5-15,-9 3 6 16,-7 0 1 0,-8 5 0-16,-8-1 0 0,-8 6-22 15,-3 3-9-15,-7 9-19 16,-5 11-7-16,-2 15-19 16,0 10-12-16,7 12-26 15,4 5-7-15,13-2 12 16,7-7 12-16,12-15 30 15,6-8 9-15,10-12 5 0,4-5 1 16,6-7 9-16,3-4 7 16,3-5 10-16,-2-2 4 15,-4-5-3-15,-2 1-4 16,-6 1-9 0,-4 0-5-16,-6 6-4 0,-4 1-1 15,-5 5-4-15,1 2-10 16,-3 1-13-16,-2 2 0 0,3-4 5 15,0-3 8-15,3-6 17 16,3-3 10-16,4-7 19 16,-2-1 10-16,5 1 6 15,1 2-3-15,-1 7-13 16,2 5-10 0,-7 8-14-16,1 6-5 0,2 11-14 15,-1 5-26-15,6 7-116 16,1 3-115-16,7-3 137 15</inkml:trace>
  <inkml:trace contextRef="#ctx0" brushRef="#br0" timeOffset="11075.69">12203 5565 964 0,'2'-21'135'0,"-2"2"113"15,-4 0-70-15,-5 4-55 16,-2 3-26-16,-2 6-24 0,-1 4-12 15,-1 10-26-15,0 4-15 16,4 10-21 0,3 2-7-16,7 2-6 15,5-2-1-15,10-9-3 16,2-5 1-16,4-9 4 0,-1-4 2 0,0-9 9 16,0-5 2-16,2-10 3 31,-3-3 2-31,-1-7 17 0,1-5 16 0,-8-3 24 15,-2-6 7-15,-7-5-7 16,-3-3-4-16,-6 0-7 16,1 3-2-16,1 14-2 15,0 11-6-15,2 18-16 16,-1 11-12-16,1 14-13 16,2 8-7-16,2 16-6 15,3 8 3 1,2 13-12-16,1 4-3 0,2 5-1 15,0-2-6-15,11-11-8 16,3-5 2-16,8-17 3 16,10-9 8-16,0-16 26 0,-4-7 3 15,0-13 3-15,-10-6 2 16,-3-7 10 0,2-4 6-16,-13-2 14 0,0 2 8 15,-12 1-3-15,-8 5-6 16,-1 13-16-16,-11 4-14 15,5 20-11-15,-3 11-7 16,-2 17-14-16,6 8-2 0,1 1 1 16,7-4 1-16,10-15 8 15,5-6 2-15,12-15 4 16,6-6 3-16,5-12 7 16,4-6 2-16,1-8 2 15,3 1 1-15,2 4 4 16,-2 3 1-16,-3 10-1 15,-6 3 0-15,-9 8-6 16,-1 3 1 0,-12 2 0-16,-2-1-1 0,-2-5-1 15,-3-2 0-15,3-5-2 16,-2-5 1-16,4-5 1 16,3-3 0-16,4-6 8 15,5-1 7-15,0 4 13 16,0 3 5-16,1 12-4 15,1 5-6-15,1 12-14 0,1 2-5 16,-1 5-15-16,1 2-25 16,-6 0-101-16,0-2-130 15,-1-6 145-15</inkml:trace>
  <inkml:trace contextRef="#ctx0" brushRef="#br0" timeOffset="11496.76">13480 5283 902 0,'4'-29'75'0,"-2"2"114"16,-8 14-165-16,-3 6 14 16,-8 11 42-1,-3 9 15-15,-5 11 2 0,3 8-16 0,-7 9-46 16,3 1-20-16,10 1-17 15,1-3-5-15,17-4-4 16,8-4 0-16,10-9 3 16,8-3 8-16,8-11 16 15,6-5 5-15,7-8 15 16,0-5 6-16,1-6 27 16,-1-3 15-16,-7-3 21 15,-4-2 1-15,-15-2-19 16,-10 0-10-16,-14 0-24 15,-4-1-9-15,-16 5-17 16,-4 5-9-16,-10 14-14 16,-4 11-4-16,2 27-8 15,3 10 0-15,14 12 0 16,5 0-2-16,20-4 1 16,11-6-1-16,12-11-6 15,6-7-21-15,10-12-100 0,1-5-30 16,2-9 73-16</inkml:trace>
  <inkml:trace contextRef="#ctx0" brushRef="#br0" timeOffset="85267.15">16504 5655 659 0,'-4'3'122'16,"1"0"115"-16,1 0-14 15,0-3-39-15,2 0-24 0,3-5-29 16,4-1-13-16,3-2-12 16,8-3-7-16,8-2-17 15,7-2-13-15,17-2-31 16,11-3-8-16,10 0-17 16,9-1-2-16,20 0-5 15,14-1-3-15,18 2-3 16,15 3 0-16,19 5-3 15,6 3 2-15,27 5 1 16,4 3 6-16,16 1 4 16,11 1 9-16,9 2 7 15,14 0 5-15,4 1 10 16,6 1-6-16,0-2 1 16,-12 1-15-16,-7-3-11 15,-22 0-2-15,-36-2-45 16,-11-3-42-16,-51-1-188 0,-8 2 155 15</inkml:trace>
  <inkml:trace contextRef="#ctx0" brushRef="#br0" timeOffset="86107.36">17032 7223 1356 0,'-5'14'71'0,"0"0"2"0,1 0-9 31,3-4-28-31,2-1 4 0,10-5 29 0,2-3 11 16,16-4 4 0,5-2-11-16,18 0-33 15,6 0-16 1,7 2-21-16,9 3-3 16,25 2-2-16,12 2 0 0,25 0-1 15,24 1 3-15,6 0 10 16,22-1 11-16,21-1 32 15,17-1 15-15,23 0 23 16,3-1 3-16,29 4-7 16,-17 1-12-16,22 7-12 15,11 3-14-15,-23 7-19 16,7 5-8-16,-35 4-14 16,-20 1-3-16,-42 1-83 15,-27-4-70-15,-42 0 78 16</inkml:trace>
  <inkml:trace contextRef="#ctx0" brushRef="#br0" timeOffset="149248.17">14450 9463 474 0,'1'-3'131'0,"-1"2"148"15,1 1-36-15,0 3-56 16,-1 2-33-16,0 0-58 16,0 2-21-16,-1-2-29 15,-1 0-8-15,1-1-13 16,0-1-7-16,1-3 6 31,2 1 3-31,6-8 22 16,7-7 16-16,10-9 19 15,0-10 7-15,10-4-5 16,1-5-5-16,2-6-17 16,4 1-12-16,-4-5-19 15,-3-1-13-15,-2 3-12 16,-3 2-2-16,0 5 0 0,1 2-1 16,-1 8-10-16,-5 2-27 15,-7 12-111-15,-4 4-88 16,-11 16 116-16</inkml:trace>
  <inkml:trace contextRef="#ctx0" brushRef="#br0" timeOffset="149627.98">14768 8856 655 0,'1'-11'106'15,"-1"1"151"-15,4-1-185 16,1-1 13-16,-2 4 11 16,2 0 18-16,3 5 9 15,0-1-6-15,1-1-24 0,4 0-13 16,6-3-27-16,5 0-6 15,7-4 10-15,8-1 3 16,8-3-9-16,-6 0 3 16,2 6-19-16,-9 6-9 15,-10 9 2-15,2 7-7 0,-15 14-6 16,-8 5-3 0,-8 12-31-16,-5 4-44 0,-3-4-155 15,0-3-254-15,4-16 270 16</inkml:trace>
  <inkml:trace contextRef="#ctx0" brushRef="#br0" timeOffset="150465.35">15742 8451 1169 0,'0'0'56'0,"-1"3"22"16,0 4 52-16,-2 3 10 16,1 3-18-16,0 2-38 15,0 3-24-15,-4 8-39 16,-1 2-10-16,-2 5-11 15,0 3 0-15,0-7 0 16,2-2 0-16,-1-9 0 16,2-5-1-16,6-12-3 15,-2-1 1-15,2-15 0 16,5-5-1-16,0-9 5 16,2-3 5-16,6-1 16 15,-1 4 6-15,4 10 5 0,-3 5-4 16,-4 14-12-16,0 5-5 15,0 15-8-15,-1 6-5 16,2 5-10 0,-2 0-2-16,4-8 0 0,3-5 3 0,0-13 9 31,1-4 0-31,0-8 2 16,0-4 1-16,0-7 3 0,2-2 0 0,-5-2 3 15,-2 3 0-15,1 7-1 16,-4 6-1-16,4 9-1 31,-9 4-2-31,3 9-2 0,1 0 0 0,1-3-2 16,6-3-1-16,-2-9 0 31,4-4 1-31,6-7 1 0,1-3 4 0,1-5 19 16,-2 3 11-1,-7 3 14-15,-1 3 1 0,-8 9-15 16,-1 3-9-16,0 14-14 15,-2 5-2 1,2 8-5-16,0 2-3 16,7-9-3-16,2-5-3 15,8-11-73-15,4-9-59 16,6-15-248-16,-1-6 213 0</inkml:trace>
  <inkml:trace contextRef="#ctx0" brushRef="#br0" timeOffset="150612.67">16205 8272 1701 0,'-17'26'55'0,"1"-1"-21"16,2-4-36 0,9-9-126-16,5-2-154 0,14-10 154 15</inkml:trace>
  <inkml:trace contextRef="#ctx0" brushRef="#br0" timeOffset="151022.26">16604 8472 769 0,'-10'-12'168'15,"-6"1"237"-15,-1 4-240 16,-5 8-30-16,2 7-36 0,-3 12-51 15,1 7-13 1,1 12-26-16,-1 4-7 0,6 1-6 16,6-6-11-16,10-12-12 15,4-9-1-15,8-12 3 16,1-5 11-16,3-11 13 16,-1-4 3-16,1-11 10 15,-1-7 9-15,1-10 12 16,0-6 16-16,-4-14 45 15,1 0 14-15,-12-12 32 16,-1 2-3-16,-7 2-28 16,-3 1-21-16,1 16-30 0,-2 9-1 15,6 18-24 1,-1 11 2-16,4 21-24 0,1 11-12 16,1 26-7-16,1 11-5 15,1 20-24-15,4 6-31 16,3 5-111-16,2-2-85 15,5-14 139-15</inkml:trace>
  <inkml:trace contextRef="#ctx0" brushRef="#br0" timeOffset="151867.43">16895 8331 1350 0,'-9'1'137'16,"-3"7"58"-16,-11 15-88 15,-3 8-52-15,-3 13-52 16,0 2-4-16,7 1-7 16,7-5-15-16,13-14-49 15,8-6-28-15,10-16-30 16,7-6 8-16,4-12 36 16,-1-5 27-16,4-6 39 15,-4-4 10-15,-4-10 35 16,-2-2 22-16,-6-15 50 0,-4-4 24 15,-6-10 25 1,-4-6 1-16,-3 0-26 0,-5-3-13 16,1 5-27-16,0 1-11 15,0 12-3-15,4 9-10 16,3 17-13-16,2 8-8 16,5 17-20-16,1 5-3 15,0 17-4-15,0 12-4 0,2 28-3 16,-3 15-2-16,-5 22-1 15,-1 8-13 1,1 7-26-16,0-7-16 0,9-18-82 16,6-15 0-16,13-32 13 15,9-11 19-15,10-15 83 16,5-8 17-16,1-11 21 16,-7-6 13-16,-6-11 33 15,-3-1 18-15,-14-8 34 16,2 1 11-16,-17 0 9 15,-9 3-11-15,-9 15-22 16,-8 8-19-16,-6 20-43 16,0 11-12-16,-1 18-26 15,2 3-4-15,8 2-5 16,5 0-2-16,13-11-1 16,6-1-1-16,14-9 5 15,5-5 2-15,7-5 3 0,4-2 1 16,4-4 3-16,2-2-1 15,0-5 2-15,1-2 0 16,-9-9 1-16,-7-2 1 16,-10-6 0-1,-3-1 1-15,-4 4 0 0,-7 2-1 16,-2 7 2-16,-5 5 0 0,-5 5-1 16,4 6-1-16,-3-1-4 15,1 1 0-15,2-4-2 16,0-3 0-16,4 0 1 15,-4-1 0-15,0-1 1 16,-2 2-1-16,-1 2-3 31,2 0-4-31,-1 0-13 0,2 1-2 0,-2-3-11 16,-2-2-18-16,1-1-41 16,-1-3-46-16,3-3-222 15,2-3 216-15</inkml:trace>
  <inkml:trace contextRef="#ctx0" brushRef="#br0" timeOffset="152495.44">17155 8399 830 0,'8'4'90'0,"-8"3"53"15,-1 2 18-15,-10-1-17 16,2 3-25-16,8-8-30 16,0-3-14-16,9-9-17 0,-2-7-3 15,5-9-2-15,1-7-4 16,0-12-11-16,2-6 1 15,-4-10-2-15,5 0 1 16,-8-4 10-16,-1 6-1 16,-2 6 6-1,-5 2-2-15,1 11-16 0,-4 2-1 16,-1 12-19-16,0 4-1 16,-4 6 0-1,0 3 1-15,-1 5 13 0,-3 4-1 0,-1 13-7 16,-2 7-9-16,-4 22-17 15,5 12-5 1,7 20-3-16,7 8 2 0,18 1-7 16,5-4-8-16,12-12-12 15,1-7-10-15,-3-11-14 16,-5-6-12-16,-9-9-92 16,-7-2-108-16,-5-6 154 15</inkml:trace>
  <inkml:trace contextRef="#ctx0" brushRef="#br0" timeOffset="153083.4">18641 8171 1134 0,'0'1'80'0,"0"0"-9"0,-1 1 90 16,-2 3-28-16,0 3-8 0,1 3-26 16,2 4-42-16,0 4-20 15,3 6-30-15,4 0-6 16,2-2-5-16,5-5-3 16,1-11-2-16,5-6 1 15,6-12 2-15,0-6 4 16,-1-6 4-16,-3-2 8 15,-8 1 33-15,-8 5 15 0,-12 5 13 16,-10 3-5-16,-9 5-34 16,-8 3-18-16,2 6-26 15,-1 4-20-15,5 4-57 16,8-1-61-16,7-6 81 16</inkml:trace>
  <inkml:trace contextRef="#ctx0" brushRef="#br0" timeOffset="153314.68">19238 7861 1477 0,'13'-8'144'0,"-9"-1"101"0,-7 0-63 16,-15 7-67-16,-7 2-33 15,-4 10-26-15,0 9-12 16,-1 12-13-16,3 8-7 15,9 17-24-15,3 7-8 16,8 5-43-16,7 2-43 16,1-5-121-16,2-3-188 15,3 0 230-15</inkml:trace>
  <inkml:trace contextRef="#ctx0" brushRef="#br0" timeOffset="153504.96">18986 8300 1359 0,'42'1'116'0,"7"0"49"16,2-1-62-16,8-6-74 16,6-6-25-16,2-8-30 15,-1-6-30-15,-8-4-270 16,-5-1 213-1</inkml:trace>
  <inkml:trace contextRef="#ctx0" brushRef="#br0" timeOffset="154166.32">20329 7930 1451 0,'10'-1'109'15,"-2"1"17"-15,-8 0 0 0,-7 0-21 16,-6 0-38-16,-2 1-5 16,-8 4-34-1,-10-4-11-15,-6 7-10 0,-7-1-6 0,5 1-6 16,8 6-3-16,9-1-3 15,7 1 1-15,8 5 0 16,3 0 3-16,1 6 3 16,2 1 1-16,0 1 3 15,-5-1 0-15,0 2-16 16,-1-3-6-16,-4-4-2 16,4-2-1-16,2-8 16 15,4-5 6-15,3-7 2 16,4-1 1-1,9-4 12-15,6 0 11 0,6 4 20 0,5 0 6 16,15 5 0-16,2 4-5 16,8 4-1-1,-9 2-1-15,-9 3-2 0,-8 3 1 16,-10 3-10 0,-8 2-3-16,-11 7-3 15,-6 2-5-15,-15 4-18 0,-8 2-21 16,-24 0-80-1,-9-2-44-15,-3-4-143 0,2-3-126 16,17-13 237-16</inkml:trace>
  <inkml:trace contextRef="#ctx0" brushRef="#br0" timeOffset="154374.07">20392 7606 1105 0,'34'-10'148'0,"-6"8"105"16,1 11-11-16,-18 21-90 15,-5 12-35-15,-8 20-49 0,-8 9-26 32,-6 1-33-32,-3-5-15 15,7-15-100-15,0-13-103 16,12-13 110-16</inkml:trace>
  <inkml:trace contextRef="#ctx0" brushRef="#br0" timeOffset="154732.79">20376 7891 1216 0,'17'-21'152'0,"3"-4"81"15,9-7-16 1,4-3-35-16,5-2-39 0,4 3-19 0,0 7-48 16,0 4-19-16,-10 15-37 15,-10 8-12-15,-9 21-9 16,-11 10-11-16,-8 17-8 16,-3 6-4-16,-4-2-20 15,5-4-2-15,8-14 8 16,0-8 4-16,8-15 21 15,3-5 10-15,5-11 15 16,6-3 9-16,-1-7 6 16,1 3 6-16,1 5-7 15,-8 6-7-15,2 10-8 16,-1 2-4-16,-5 9-55 16,1-2-60-16,1 0-320 15,2-2 258-15</inkml:trace>
  <inkml:trace contextRef="#ctx0" brushRef="#br0" timeOffset="155127.81">21478 8152 789 0,'-16'12'199'16,"-1"0"157"-16,0 2-117 15,1 0-43-15,1-1-76 16,0-2-26-16,-1-4-39 16,-4 0-15-16,-2 0-19 15,-1 0-7-15,5 7-9 16,2 1-4-16,7 0-6 15,7 0-2-15,4-3-1 16,11 3 0-16,9 3 4 16,6 2 3-16,8 4 2 15,2 1 2-15,0 2 8 16,-3-3 4-16,-13-2 4 0,-11-2 1 16,-26-3-6-1,-10-3-18-15,-20-2-94 0,-1-3-75 16,3-3 85-16</inkml:trace>
  <inkml:trace contextRef="#ctx0" brushRef="#br0" timeOffset="155348.18">21655 7755 974 0,'29'-1'169'15,"-2"8"83"-15,-13 24-47 16,-6 13-50-16,-6 23-66 16,-3 7-8-16,-4 6-42 15,0-1-12-15,-3-5-18 16,3-4 5-16,2-10-109 16,0-7-85-16,3-8 101 15</inkml:trace>
  <inkml:trace contextRef="#ctx0" brushRef="#br0" timeOffset="156405.18">21584 8177 1466 0,'16'-8'136'0,"4"0"68"15,6 0-7-15,2 1-53 16,-1 0-39-16,12 2-37 15,2 1-14-15,8 2-26 16,4 2-5-16,-2 2-13 16,-2 1-6-16,-12 3-3 15,-13 0-1-15,-5 1 0 16,-6 0-1-16,-4 0-1 16,-3 0 0-16,-9-1 2 0,-6-1 3 15,-5-2 5-15,-3-1 0 16,-6-1-7-16,-2 1-12 15,-9 9-30-15,-3 7-27 16,-4 15-25-16,6 5 1 16,14-3 21-16,12-4 22 15,18-15 29-15,9-10 12 16,11-10 12 0,2-5 13-16,0-8 30 0,4-1 18 0,-11-1 33 15,-4-3 4-15,-8 0-12 16,-7-3-16-16,-3 1-40 31,-2 5-10-31,0 9-15 0,-2 7-6 0,-2 15-12 16,-5 10-15-16,0 12-15 15,3 4-3-15,9-5-13 16,13-2 3-16,8-13 11 16,2-6 6-16,8-9 26 15,-1-7 9-15,8-10 4 16,1-4 19-16,2-9 20 15,0-2 8-15,-9-4 12 16,-4-3-11 0,-18 4-8-16,-6 6-4 0,-12 11-10 0,-7 9 3 15,-7 22-24-15,-5 12-5 16,0 28-6-16,1 9-12 16,5 11 6-16,7 2-12 0,6 2-15 15,2 0-48 1,-2-3-24-16,-1 4-23 15,-8-8-23-15,-2-5 30 0,-8-5 18 16,-4-6 35-16,0-13 42 16,-1-8 31-16,1-23 40 15,2-10 24-15,4-24 19 16,5-12-4-16,10-19 13 16,2-12-5-16,19 0 3 15,6 2 0-15,12 8-20 16,10 11-16-16,7 5-14 15,10 4-11-15,14 5-20 16,-1 0-4-16,-4 0-4 16,-3 3 0-16,-16-1 4 15,1-2-4-15,-9 0 3 16,-6-4 1 0,-13-1 0-16,-12 0 8 0,-12-6 6 0,-11 2 1 15,-9 7 0-15,-4 11-3 16,-2 22-11-16,1 14-5 15,6 19-8-15,4 6-3 16,17 6 1-16,10-1 2 16,12-5 1-16,11-6 0 31,15-11-5-31,6-8-2 0,15-15-28 16,-1-3-22-16,1-11-93 15,-5-10 458-15,-9-15-256 16</inkml:trace>
  <inkml:trace contextRef="#ctx0" brushRef="#br0" timeOffset="181401.77">14045 10735 662 0,'-4'9'71'0,"1"2"65"0,-4-2-93 0,0 1-24 16,1-2 32 0,-3-1 27-16,4 0 43 0,-3 0 18 15,2 2-31-15,1-1-26 16,2 0-45-16,2 0-20 16,4-1-15-16,4-1-2 0,9-1 7 15,8 1 11 1,15 0 15-16,10-1 5 0,5-1 1 15,3-4-10-15,2-2-10 16,5-4-4-16,14-5-7 16,1-1-1-16,0-1-3 31,-6 0 1-31,-16 2 0 0,-10 4 0 0,-10 6 5 16,-5 3 1-16,-15 6 5 31,-7 4 0-31,-18 4-3 0,-9 1 1 0,-10 0-41 15,-5-3-54-15,-2-6 48 16</inkml:trace>
  <inkml:trace contextRef="#ctx0" brushRef="#br0" timeOffset="-181914.4">9291 11928 367 0,'-3'1'64'16,"1"1"61"-16,-4 1-48 0,1-2-7 0,0 1-4 15,-3-2 5-15,3 1 18 16,1-1-1-16,4 0 2 15,-1-1-7-15,2-3-19 32,4 3 1-32,11 1-2 15,4 0-6-15,10 2 7 0,7-1-1 0,5 0-6 16,1-1 4-16,-2-2-23 31,-4 0-8-31,-3-2-15 16,-2 3-3-16,-7 0-1 15,-2 2-2-15,-13 2 5 16,-2 2 0-16,-11-1-2 16,-3-2-1-16,-9 3-8 0,-2-6-3 15,-6-1 3 1,-4-1-1-16,-6-1-1 0,0 1-1 16,-14 2-11-16,-2 1-4 15,-8 0-3-15,5 0 1 16,11 2 11-16,9 0 2 15,17-3 1-15,5 0-2 16,13-3-1-16,7 1 0 0,13-1 11 16,9 0 5-16,14 1 10 15,7-2 4-15,2 0 2 16,-1 0 0-16,-8 2-3 16,-4-2-3-16,-8 4-9 15,-5 0-1-15,-12 0 4 16,-6 2 3-16,-12 3 1 15,-7 2 1-15,-11 5-9 16,-7 1-13-16,-12 2-42 16,-5-2-23-16,-12-1-47 15,-5-3-3-15,-3-5 35 16,4-1 21-16,17-1 46 16,13-4 12-16,20 3 10 0,8 1 10 15,12 1 25 1,7 6 9-16,13-1 8 15,9-1-4-15,10-5-17 0,4-2-2 16,-6-3-1-16,-7-4-2 16,-7 1-5-16,-6 2-4 15,-7 2-7 1,-8 2 2-16,-16 3 3 0,-7 4-2 0,-14 2-6 16,-7 1-16-16,-9 0-21 15,-5-4-5-15,0-1-5 16,3-1 10-16,18 0 10 15,11 0-1-15,22-1 1 16,10-2 0-16,17-8 3 16,6-2 4-16,2-12-57 15,4-7-124-15,3-16 116 16</inkml:trace>
  <inkml:trace contextRef="#ctx0" brushRef="#br0" timeOffset="-175961.22">10818 11882 887 0,'5'-2'95'0,"0"1"78"15,1 2-88-15,0 1-18 16,1 3 15-16,-2 0 12 15,0 4 16-15,1 5-4 16,0 2-25 0,5 4-19-16,7 1-34 0,8-3-14 0,13-7-12 15,13-4 6-15,7-8 3 32,5-3 0-32,-1-4 9 15,-10-1-1-15,0 2-9 16,-7 1 1-16,-9 6-6 0,-7 0 3 15,-18 10 12 1,-9-1 4-16,-15 3-2 16,-10 1-1-16,-11-1-9 15,-3 2-3-15,-11-4-4 16,-1-3-1-16,-13-6-1 16,-10-2-1-16,-1-5 1 0,-1-2-1 15,18-1-1-15,6-1 1 16,13 1-3-16,10 2-2 15,10 2 3-15,15 5 2 16,1-5 5-16,15 3 5 16,8 0-3-16,5 0 0 15,14 0-1-15,5-3 2 0,19-2 5 16,2-2 1-16,1 0-2 16,-8 2-3-16,-19 1-2 15,-7 4 1-15,-17 4 8 16,-10 5 2-16,-15 4 2 15,-7-1-3-15,-14 2-8 16,-10-1-9-16,-19-5-17 16,-8-1-8-16,-5-5-6 15,0-5 1-15,17-4 9 16,3-2 6-16,11 0 2 16,7 1 3-16,13 4 0 15,16 5-4-15,2-2-1 16,14 5 0-16,15 3 3 15,3 0 3-15,11-2 3 0,5-2 0 16,10-5 3-16,5-1 1 16,0-1 2-16,-6-1 1 15,-17 4 3-15,-11 1 3 16,-23 1 7-16,-2 1 3 16,-19-1-3-16,-9-2-2 15,-16-1-10-15,-5-1-4 0,0 0-32 16,5 0-28-16,17 1-109 15,4 1-150-15,17-10 183 16</inkml:trace>
  <inkml:trace contextRef="#ctx0" brushRef="#br0" timeOffset="-151252.11">15797 11930 534 0,'-13'5'108'0,"1"4"85"0,0 0-51 15,1 3-61-15,1-2-26 0,0-3-4 16,3 2 16-16,-1-4 19 31,5-4 6-31,2-1-10 0,-1-1-17 0,5-2-31 16,2 0-11-16,4 3-1 15,1 0 6-15,7 3 14 16,3 1 6-16,10 0 6 16,13-1 0-16,-1-2-5 15,4 0-4-15,-1-1-14 16,-2 0-7-16,7 1-13 16,8 3-3-16,13-2-2 15,2 0-3 1,1 0 5-16,-3-4 7 0,-6 1 7 15,-2 1 4-15,10 1 4 16,3 3-1-16,-2-1 0 16,-3 0-1-1,-11-1-6-15,-1 0-4 16,5-1-5-16,6 1-1 0,3-2 0 0,-8 0-2 16,-3 0-2-16,-4 1-2 15,-4 3-2-15,12-1-1 16,7 2-1-16,-7-2 13 15,2-1 12 1,-8 0 8-16,-8-2 5 0,9-4-10 0,6-1-9 31,7 0-5-31,-1 2-6 0,-3 0-1 0,-11 3-5 16,-2 1-1-16,9 0-1 16,5 0 0-16,1-1 0 15,2 0 0-15,-7-3-1 16,-1 1 1-16,3 0-1 15,8 0 0-15,0 3 0 16,-3 0 0-16,-7 1 0 16,-5 0 0-16,-1 4 1 15,1 1 0-15,-2 1 0 16,-5-2 1-16,-18-2-41 16,-9 0-77-16,-27-4 69 15</inkml:trace>
  <inkml:trace contextRef="#ctx0" brushRef="#br0" timeOffset="-106885.64">19497 1424 588 0,'3'-14'107'0,"0"1"82"16,0 3 4-16,2 6-52 0,-4 3 1 15,0 9 11-15,-3 4 5 16,-2 13-7-1,-2 11-21-15,3 18-39 0,0 11-26 16,-4 9-32-16,3 3-11 16,0 0-18-16,1-3 1 15,5-9 0-15,-1-7-1 16,1-14-9-16,-3-12-19 16,-4-17-75-16,1-9-67 0,1-19 86 15</inkml:trace>
  <inkml:trace contextRef="#ctx0" brushRef="#br0" timeOffset="-106508.33">19376 1350 1173 0,'0'-13'116'0,"5"3"68"15,-4 3-12-15,10 2-58 16,1-1-25-16,4 4-34 15,10-3-15-15,1 5-18 16,4 3-7-16,7 3-1 16,5 2-2-16,14 7-2 15,10 0 0-15,2 7-6 0,-3 3 2 16,-22 4 22-16,-17 3 10 16,-18 10 13-16,-7 4 4 15,-10 11-13-15,-6 3-7 16,-8-1-12-16,-9 2-3 15,-13-8-8-15,-5-3 1 16,-14-5 5-16,5-6-3 16,8-11-1-16,7-6 0 0,4-12-7 15,7-8 3-15,6-16-7 16,4-8-5-16,9-10-44 16,7-1-35-16,10 2-127 15,4 3-129-15,20 3 187 16</inkml:trace>
  <inkml:trace contextRef="#ctx0" brushRef="#br0" timeOffset="-106137.14">20153 1503 1313 0,'-6'0'120'0,"4"2"63"31,0 1-15-31,6 4-69 0,5 3-18 0,7 8-25 16,3 7-9-1,-2 13-22-15,2 5-6 0,-10 14-6 16,-2 4-4-16,-6 4 0 16,-1 2-1-16,-7-4-3 15,3-6-8-15,0-5-59 16,-4-5-42-16,7-13-138 16,-2-8-161-16,3-17 232 15</inkml:trace>
  <inkml:trace contextRef="#ctx0" brushRef="#br0" timeOffset="-105684.4">20324 1574 856 0,'-1'-21'190'0,"0"2"154"0,1 1-140 31,-1 2-17-31,6-4-74 0,1 0-14 0,5-1-32 16,1 2-7-16,4 4-23 15,1 3-10 1,5 9-13-16,4 3-8 0,6 7-4 16,3 4 0-1,6 4-2-15,1 2 2 0,-6 5 1 16,-8 3 2-16,-20 2 4 16,-12 3 1-16,-22 3 1 15,-7-1 1-15,-7-2 2 31,-3-1-1-31,0-7-1 0,0-2-3 16,4-6-6-16,3-5 0 16,9-5-1-16,5-3 1 15,9 0-5-15,6 1-7 16,10 7 4-16,5 5 4 16,9 10 17-16,2 4 8 15,11 11-1-15,5 6-3 16,7 4-12-16,8 3 0 0,9-1-1 15,4 0-19-15,-4-4-55 16,-5-3-47-16,-12-5-120 16,-8-3-104-16,-6-8 188 15</inkml:trace>
  <inkml:trace contextRef="#ctx0" brushRef="#br0" timeOffset="-104271.95">19812 2349 471 0,'-10'0'122'0,"1"2"118"0,-4 1-36 15,3 2-31-15,7 0-36 16,3 0-39-16,1-1-17 16,2-2-23-16,1-1-8 15,2-3-3-15,2-3-3 16,9-9-3-16,2-6 1 16,6-17-9-16,1-7-6 15,6-17-15-15,0-7-4 0,4-13-6 31,2-6 0-31,-1-12 0 0,2-2 0 0,-3 0-4 16,1 3-10-16,-1 18-7 16,-4 7-5-1,-8 25 4-15,-1 9 8 16,-13 17 3-16,0 7-7 16,-3 10-95-16,-1 4-118 15,1 7 127-15</inkml:trace>
  <inkml:trace contextRef="#ctx0" brushRef="#br0" timeOffset="-97856.96">20331 734 102 0,'3'-6'58'0,"-5"9"52"0,7-11 3 16,-5 7 15-16,0 1 11 16,1 0 15-16,-4 4-8 15,-2-1-44-15,1 1-35 16,-1-11-40-16,-1 5-10 15,4-9-13-15,-5 7-3 16,3-2 0-16,-7 3-1 16,1 13 1-16,-2-7 0 0,3 15 1 15,8-14 2-15,-3-3 10 16,5 0 11-16,5 3 27 16,0-4 14-16,6 1 14 15,-1-10-4-15,10-14-16 16,-3 12-9-16,7-17-6 15,5 5-2-15,6-1-3 16,9-10 0-16,20 6-13 16,6-1-5-16,10-4-9 15,-2 7-8-15,-8 9-4 16,-1 5-1-16,-1 10 0 16,-6-1 1-16,-11 9-15 15,-11-12-28-15,-23 14-86 16,-7-7-98-16,-9-2 120 15</inkml:trace>
  <inkml:trace contextRef="#ctx0" brushRef="#br0" timeOffset="-97510.54">20998 327 508 0,'22'2'107'0,"7"-11"138"15,-1 8-87-15,6-3 10 16,-4-9-42-16,-6 18-36 16,-2 6-10-16,-2 11-6 15,1 8 0-15,-1-13-19 16,0-8-9-16,-6 8-19 15,1-6-8-15,-8 15-1 16,-5-2-1-16,-10-2-1 16,-2 4-1-16,-10 0-4 15,-1 4-3-15,4-6-5 16,-11-1-2-16,11-1-23 0,5-7-28 16,4-6-131-16,11-9-157 15,7-13 188-15</inkml:trace>
  <inkml:trace contextRef="#ctx0" brushRef="#br0" timeOffset="-96409.29">20099 780 853 0,'2'12'141'0,"-2"-4"104"15,-4 4-7-15,-6-7-96 16,-2-1-42-16,0 3-59 15,-2-3-19-15,5 3-17 16,2-1-4-16,7-5-6 16,0 8-2-16,6 0-3 15,3-5 2-15,6 3 2 16,3-4 2-16,8-3 4 0,1 1 3 16,3 0 15-16,1-3 7 15,-11-3 8-15,1-3 6 16,-6-14 13-16,-14 0 2 15,-6 1 0-15,-11 3-7 16,-17 18-23-16,-2-4-9 16,-3 3-11-16,-2 10-5 15,10 1-9-15,1 12-6 0,9 3-15 16,4-3-6-16,15 2-3 16,10-3 2-16,7-5 16 15,8 0 7-15,4-8 11 16,5-1 4-16,4-5 2 15,0-5 10 1,-7-4 13-16,-4-6 7 0,-16 2 16 16,-6-12-3-16,-9-5-7 15,-16 6-6-15,-9-8-17 16,-10 14-6-16,-5 15-12 16,2 3-5-16,7 19-21 15,2 4-5-15,14-3-10 16,9 4-1-16,9-5 12 15,8-3 6-15,8-3 13 0,8-6 5 16,6-7 17-16,1-3 17 16,0-7 22-16,-3 0 13 15,-7-8 16-15,-8 4-6 16,-11-8-13-16,-7-4-11 16,-13 9-28-1,-2-7-10-15,-6 15-16 0,0 7-3 16,3 15-4-16,1 6 1 15,12 0 0-15,7 1 0 16,11-9-2-16,8-4 2 0,7-6 2 16,2-3-16-16,4-5-79 15,7-1-80 1,-2-3 94-16</inkml:trace>
  <inkml:trace contextRef="#ctx0" brushRef="#br0" timeOffset="-95936.58">21693 385 1194 0,'1'24'151'0,"-2"1"150"15,-1 0-86-15,-3 5-15 16,2 15-53-16,3 8-68 15,3 11-23-15,-3 7-32 16,-2 7-7-16,-5 2-27 16,1-1-52-16,4-8-138 15,3-11-97-15,4-6 140 0</inkml:trace>
  <inkml:trace contextRef="#ctx0" brushRef="#br0" timeOffset="-95621.8">21723 507 1341 0,'0'-35'130'0,"1"3"97"16,4-5-34-16,6 25-42 16,3-6-39-16,9 0-47 15,3 15-19-15,10-6-20 16,8-5-8-16,5 25-18 15,-1-4 0-15,-12 12-2 16,-13 21 2-16,-10-13 3 16,-13 11 2-16,-8-9-1 15,-14-4-4-15,-29 10-23 16,1-7-16-16,-16-1-16 16,9-4-21-16,17-12-55 15,10-5-38-15,17-4-151 16,10-3 169-16</inkml:trace>
  <inkml:trace contextRef="#ctx0" brushRef="#br0" timeOffset="-95291.73">22179 857 1316 0,'-21'25'130'0,"-2"-5"55"0,1 6-54 15,3-3-11-15,1 0-73 16,8 6-25-16,4-1-26 16,3-3-5-16,10-3-5 15,0 0 1-15,16-12 13 16,4-6 15-16,7-11 38 16,7-9 16-16,2-8 25 15,-1-4-7-15,-10-2 6 16,-5-1-3-16,-21-11-18 15,-12 12-6-15,-18-4-39 16,-14 5-18-16,-9 14-31 16,2-5-25-16,4 16-75 15,6 6-47-15,13 0-352 16,7 2 317-16</inkml:trace>
  <inkml:trace contextRef="#ctx0" brushRef="#br0" timeOffset="-94913.02">23383 520 1518 0,'-18'-5'163'0,"-3"4"99"16,-2 1 11-16,-24 1-72 16,-8-8-51-16,-13-1-67 15,-2 3-26-15,3 5-34 16,2 20-14-16,-17 20-17 16,-9 15-6-16,5 32-5 15,8 8 0-15,37 9-1 0,16-1-2 16,36-5-5-16,15-10-3 15,44-13-1-15,24-7 5 16,19-23 9-16,16-5 5 16,3-18-6-16,-11-11-49 15,-12-13-100 1,-21-10-124-16,-44-11 145 0</inkml:trace>
  <inkml:trace contextRef="#ctx0" brushRef="#br0" timeOffset="-66673.12">14942 10988 666 0,'4'2'38'0,"0"-3"9"0,1-5-26 16,-1-2-11-16,-4 0 60 15,0 2 42-15,-4 1 71 16,-1 2 26-16,-3 2-20 15,2 1-23-15,-1 4-47 16,-2 1-23-16,-2 2-35 16,-5 0-10-16,-5-3-1 15,-4-2-2-15,2-2-2 16,-3-4-6-16,2-4-19 16,-2-3-7-16,-6-4-8 15,-1-1-4-15,-4-2 0 16,-4-1-1-1,-4 3-1-15,3 3 2 0,-4 6-1 16,-1 4 1-16,1 8 0 16,2 4 0-16,-7 9 3 0,2 2 5 15,-8 3 14-15,-1 0 1 16,8 0-1 0,3-2-6-16,12 6-15 15,0-2-3-15,2 4-1 0,2 4-1 16,1 3 1-16,1 3 1 15,1 11 0-15,-3 3 0 16,-2 11 0-16,0 4 1 0,0 6-1 16,4 0 0-16,4 2 0 15,6 1-2-15,8-2-1 16,5 2-1-16,9-6-1 16,2-3 0-16,10-3 0 15,6-6 3-15,9-1 0 16,3 1 0-16,9-4-1 15,-2 1-1-15,1-5 1 16,-1-4 1-16,0-8 2 16,3-3 2-1,10-4 1-15,5-1-1 0,7-2-1 16,-5-3 0-16,-3-4 1 16,-6-2-1-16,0-6 1 0,2-3-2 15,10-8 0-15,7-5 0 16,-5-14 2-16,-4-4 4 15,-11-13 12 1,-10-6 2-16,0-15 7 0,-2-5 5 16,-1-16-8-16,3-7 1 15,-3-6-10-15,-4-3-4 16,-7 5-4-16,-4-1-1 16,-8 2-2-16,-2-3 0 15,-4 2-1 1,-4 4 0-16,-6 2-1 15,0-1-1-15,-4-1 0 0,-3-2 1 0,2 1-2 16,0 0-6-16,-7-5-39 16,1-2-54-16,-15-6-384 15,-9-4 312-15</inkml:trace>
  <inkml:trace contextRef="#ctx0" brushRef="#br0" timeOffset="-59455.22">14704 12033 228 0,'2'-5'115'16,"0"0"72"-16,2-1-8 16,-1 2-31-16,-2 4-71 15,0 0-30-15,-3 5-32 16,-1 2-5-16,-3 3-3 15,3 2 8-15,-1 0 24 16,3-1 15 0,4 3 35-16,0-2 11 0,5 4 0 15,1 0-10-15,-3 0-25 16,2 4-14-16,1 0-8 16,-1 3 3-16,2 7 1 0,-3 1 5 15,3 12 0-15,-1 6-5 16,2 9-4-16,4 8-9 15,6 7-10-15,3 3-4 16,10 2 7-16,4 0 7 16,10-7 15-16,1-2 4 15,-1-9-8 1,-5-2-10-16,-6-11-17 0,-7-4-7 0,-4-14-5 31,-5-4-2-31,-2-12-10 0,0-7-23 0,-3-8-72 16,-2-7-56-16,1-6-174 15,4 0 180 1</inkml:trace>
  <inkml:trace contextRef="#ctx0" brushRef="#br0" timeOffset="-59014.46">15441 12979 245 0,'-3'5'184'15,"-1"-2"-59"-15,-2-1 123 0,2-4-81 16,0-3-17-16,2-1-22 16,-2-1-10-1,0 1-21-15,-2 1-16 0,0 1-12 16,-1 4 4-16,2 3-16 15,4 2-9-15,2 5-17 16,12-1-7-16,8 5-6 16,2 5-3-16,2 1-6 15,0 2-2-15,-7-3-4 16,2 0-1-16,-3-2 1 16,-5-2-1-16,3 1 1 15,-5 0 2-15,-4 0-1 16,-2-3 2-16,-4 0 0 15,-7-4 1-15,-6 0 0 16,-4-1 0-16,-16 2 0 16,-8 0 0-16,-21-1-1 15,-5-2 0-15,4-5-6 0,8-2-3 16,15-2-31-16,4-2-40 16,6-4-219-16,6 1 182 15</inkml:trace>
  <inkml:trace contextRef="#ctx0" brushRef="#br0" timeOffset="-57911.95">16004 12998 1102 0,'3'1'157'0,"1"0"166"15,0-1-216-15,-1 0 7 16,-3 4-21-16,0 1 6 16,-4 7 7-16,4 8-9 15,-1 12-32-15,-1 8-16 16,-1 12-30-16,-6 4-8 0,4 5-11 15,0 1-15-15,1-1-56 16,4-1-37-16,2-7-77 16,2-6-34-16,1-14-99 15,1-10-133-15,2-23 264 16</inkml:trace>
  <inkml:trace contextRef="#ctx0" brushRef="#br0" timeOffset="-57595.18">15982 13005 1263 0,'1'-31'119'15,"2"2"85"-15,2 1-41 0,5 6-37 16,1 3-4-16,4 4-11 16,6 6 0-16,3 4-21 0,2 1-13 15,3 6-21-15,-2 1-12 16,-2 5-21-16,1 3-5 15,-4 0-8-15,-3 5-1 16,-4-1 2-16,-4 1-1 16,-13 3 1-16,-3-1 1 15,-14 4-4 1,-1-1-1-16,-6 2-4 0,-2-2-3 0,1-3-14 16,1-2-16-16,1-8-46 15,6-3-30-15,5-5-59 31,5-2-36-31,9-2-115 0,1-1 172 0</inkml:trace>
  <inkml:trace contextRef="#ctx0" brushRef="#br0" timeOffset="-57075.85">16392 13264 944 0,'-2'2'136'16,"-2"0"102"-16,-1 2-71 0,-4 1-86 15,2 3-35-15,-5 5-33 16,-2 1-4-16,6 7-6 15,0 2-1-15,8 5-2 16,8-2-2-16,6-9-4 16,2-3 0-16,9-11-7 15,-1-4 16-15,-3-8 46 16,2-3 30-16,-7-9 57 16,-4-6 5-16,-6-4-16 15,-2-2-21-15,-8 4-42 16,-4 5-19-16,-8 2-25 15,-2 7-11-15,-6 8-75 16,2 6-60-16,3 10-200 16,2 3 175-16</inkml:trace>
  <inkml:trace contextRef="#ctx0" brushRef="#br0" timeOffset="-56745.55">17129 12917 1508 0,'-1'8'153'0,"-8"2"107"16,-7 1-37-16,-13 1-65 15,-4 3-27-15,-7 3-44 0,-1 3-20 16,3 8-36-16,0 3-12 15,6 13-18-15,9 7-4 16,10 5-9-16,7 5-3 16,14-2-3-16,7-1-4 15,17-6-16-15,3-5-7 16,15-16-23-16,8-12 10 16,16-21-50-16,6-12-34 15,-2-20-204-15,2-5 188 16</inkml:trace>
  <inkml:trace contextRef="#ctx0" brushRef="#br0" timeOffset="-55359.79">14892 9298 415 0,'-2'-5'153'0,"1"1"128"0,-2 0-74 16,-1 1-25-1,-2 3-53 1,-1 2-19-16,-1 5-30 0,0 0-7 0,2 0 3 16,-1 4 0-16,2 1-5 15,4 4-6-15,1 7-26 32,1 4-10-32,6 11-15 0,-2 5-8 0,4 13-8 15,-1 4-11-15,0-1-95 31,-2 0-70-31,-2-14 92 16</inkml:trace>
  <inkml:trace contextRef="#ctx0" brushRef="#br0" timeOffset="-54997.55">14794 9233 1023 0,'0'-13'109'0,"1"-2"85"16,3-3-10 0,6-1-30-16,-1 1-6 0,8 4-26 15,0 0-19-15,5 8-43 16,5 4-19-16,5 3-25 15,7 6-5-15,0 8-7 16,-2 4-1-16,-10 9 3 16,-7 4 0-16,-10 4 3 15,-5 0 0-15,-8-2-7 16,-3-1-9-16,-11-4-43 16,-5-3-33-16,-8-7-66 15,-8-3-32-15,1-7-132 16,-1-1-135-16,12-3 257 15</inkml:trace>
  <inkml:trace contextRef="#ctx0" brushRef="#br0" timeOffset="-54571.54">15231 9488 892 0,'-1'-2'137'16,"0"1"85"-16,-4 6-71 15,1 5-37-15,-1 7-57 16,0 5-15-16,2 5-27 15,2 2-5-15,1-1-8 16,3-4-2-16,4-7-3 16,5-3-1-16,7-7 0 15,4-5 10-15,1-7 26 16,-1-6 15-16,1-9 35 16,-2-2 7-16,-2-6 4 0,-6-2-7 15,-12 4-21-15,-5 3-10 16,-19 6-23-16,-5 3-9 15,-5 5-55-15,-2 5-43 16,8 6-107-16,2 2-71 16,11 1 135-16</inkml:trace>
  <inkml:trace contextRef="#ctx0" brushRef="#br0" timeOffset="-54334.44">15607 9139 1264 0,'-2'3'108'0,"2"6"85"16,-1 5-26-16,-3 8-17 16,5 7-19-16,0 7-42 0,1 8-30 15,5 10-40-15,-5 5-9 16,5 8-34-16,0 1-41 15,3-2-206-15,6 0 168 16</inkml:trace>
  <inkml:trace contextRef="#ctx0" brushRef="#br0" timeOffset="-54003.68">15566 9205 967 0,'2'-27'166'0,"-2"1"133"0,7 4-92 15,-2 3-16-15,5 2-51 16,1 4-18-16,3 2-47 16,4 2-21-16,7 5-24 15,6 2-10-15,5 7-12 16,5 3-2-16,-2 7-1 15,-5 5 1-15,-11 3 3 16,-10 2 1-16,-9 3 2 16,-7 1-1-16,-13-3-9 0,-4-2-10 15,-14-5-30-15,0 0-12 16,-1-5-38-16,-1-4-39 16,4-4-191-16,-1-5 190 15</inkml:trace>
  <inkml:trace contextRef="#ctx0" brushRef="#br0" timeOffset="9296.87">12398 11996 441 0,'-18'7'95'0,"1"0"97"16,-2 6-27-16,2 0-31 0,-2 2-13 15,0 0-8-15,2-1-2 16,2-4-7-16,3-3-5 16,5-5-17-16,3-2-11 15,7-3-19-15,2 0-7 16,7-1-11 0,4-1-5-16,7 0-1 15,8 2 1-15,15 3 3 0,4-2 4 0,6 1-8 16,4 0-5-16,0 1-11 15,4 4-8 1,14 1-2-16,-3 0 1 0,-6 1 0 16,-7-3-1-1,-20 0 1-15,-6 0-2 0,-13-3 1 16,-9 0 4 0,-8-3 5-1,-7-2 4-15,-12 0 1 0,-2 2-1 16,-15-2-7-16,-6 2-2 15,-23-2-2-15,-12-1-3 0,-6 1-3 16,-2-2-4 0,8-3-6-16,7 0 1 0,7 3 1 0,7 1 3 31,11 6 3-31,8 1 0 16,16 1 3-16,11 4 1 0,21 3 11 0,11 2 6 31,14-2 1-31,5-3-1 0,13-7-11 15,5-5-4-15,17-11-26 16,5-1-62-16,1-6 54 16</inkml:trace>
  <inkml:trace contextRef="#ctx0" brushRef="#br0" timeOffset="45713.51">21094 10800 425 0,'-7'1'130'0,"0"0"133"16,1-1-65-16,-2 0-16 16,8 0 5-16,3 1-4 15,4 1-29 1,4 0-6-16,-3-1-32 0,-1-1-14 15,5-2-18-15,0 0-10 16,5-3-11-16,0-2-2 16,5 0 3-16,2-1-3 0,3 2-13 15,4 2-7-15,1 5-21 16,3 3-8-16,-7 8-7 16,-4 4-1-16,-10 8 1 15,-7 2 2-15,-8 5 1 16,-7 2 1-16,-9-1-2 15,-6 0-4-15,-2-2-11 16,-4-1-10-16,2-6-9 16,2-1 0-16,-1-1 10 15,4-4 7-15,6 0 10 16,3 0 0 0,6-2 8-16,0-3 6 0,8 1 18 15,5-3 16-15,11 1 21 16,0-1 5-16,15-1-11 15,5 0-15-15,9-5-28 16,19-2-13-16,9-5-28 16,-6-5-26-16,-3-3-77 15,-7-3-70-15,-17-5-289 0,3 1 282 16</inkml:trace>
  <inkml:trace contextRef="#ctx0" brushRef="#br0" timeOffset="46902.06">22131 10923 1322 0,'4'18'173'0,"-1"-1"141"15,2 7-76 1,-3 5-65-16,1 2-43 0,-1 3-54 15,1-2-20-15,2-4-38 16,-3-5-7-16,2-3-8 0,-1-6-1 16,0-6-1-1,-3-7-1-15,2-3 0 16,-2-5-2-16,0-11 1 16,4-4 0-16,2-11 1 0,2-7 2 15,7-1 4 1,3-1 5-16,2 10 5 0,3 7 2 15,-1 13-1-15,-2 6-4 16,-2 13-5-16,-1 6-5 16,-2 8-3-1,0 2-7-15,-2 2-5 0,-1-2 0 0,-2-5 2 32,-1-4 5-32,2-7 4 0,-1-6 1 0,-1-6 0 31,0-8 0-31,0-8 1 0,3-1 2 0,0-2 3 31,-3 6 6-31,-2 6 3 16,-3 6 3-16,1 12-1 15,-1 6-5-15,-1 13-6 16,-1 2-4-16,2-1-5 16,3-1-10-16,6-11-5 0,5-4-5 15,3-14-6 1,0-6 5-16,7-10 2 0,-1-3 4 15,0-3 10-15,-2-2 6 16,-5 6 7-16,-3 5 3 16,-16 16 9-16,1 0 6 15,-11 19 0-15,-1 8-2 0,2 8-13 16,1-1-8 0,13-2-5-16,4-3-2 0,19-6 1 15,4-9 2-15,3-10 4 16,1-4 2-16,-8-8 5 15,-5-2 3-15,-7-2 10 16,-8-2 9-16,-7-5 9 16,-2 1-1-16,-12-6-10 15,-4 1-8-15,-12 5-16 16,-2 3-10-16,-10 11-41 16,4 4-18-16,11 1-19 15,9 2 3-15,23-1 32 16,15 0 17-16,17 0 21 15,4-1 8-15,0 0 13 16,-2 2 12-16,-4 2 23 16,-2 5 10-16,0 4 4 15,-5 3-10-15,-10 2-20 16,-5-2-8-16,-10 1-11 0,-5-1-2 16,-3-2-3-1,0-2-1-15,2-4-1 0,0-3 0 16,1-5-2-16,3-2 0 0,2-7 0 15,4-3 2-15,2-6 4 16,5-1 2-16,6 2 2 16,2 1-1-16,6 6-4 15,-1 5-3-15,-1 3-3 16,1 1-1-16,-4 1 1 16,1-2-1-16,-2 0 2 15,4-1 1-15,-3-3 3 16,-1-2-1-16,-7 0 23 15,-5-1 5-15,-12-2 9 16,-6 2 4-16,-11 4-21 16,-2 5-5-16,-5 14-14 0,3 10-4 15,3 12-7 1,8 1-3-16,10 2-7 16,4-5-1-16,16-7-25 0,5-8-20 15,18-11-71 1,12-10-57-16,22-19-182 0,-2-7 204 15</inkml:trace>
  <inkml:trace contextRef="#ctx0" brushRef="#br0" timeOffset="47089.94">24144 10728 1951 0,'-29'39'206'0,"-6"4"138"0,0 13-186 16,5 1-50-16,8-1-71 15,5-3-14-15,14-12-18 16,3-4-8 0,7-15-23-16,3-5-17 0,2-11-84 15,4-3-77 1,-3-12-252-16,5-3 251 0</inkml:trace>
  <inkml:trace contextRef="#ctx0" brushRef="#br0" timeOffset="47408.29">24070 10785 1496 0,'-3'-48'209'0,"2"4"175"16,5 15-186 0,0 10-50-16,3 17-52 0,1 8-11 0,8 14-7 15,9 3-10-15,7 6-19 16,6-1-12-16,2 6-19 16,2 2-6-16,7 2-4 15,3 1-3-15,1-1 0 16,-4-1 3-1,-23-3 5-15,-10-5 4 0,-25-3 1 16,-17-2-3 0,-14-2-14-16,-7 0-8 0,-4-7-24 15,2-1-10-15,0-6-15 16,2-4 1-16,0-6-14 16,2-3-8-1,12-4-32-15,6 0-39 16,14-3-122-16,11 1-318 15,9-4 358-15</inkml:trace>
  <inkml:trace contextRef="#ctx0" brushRef="#br0" timeOffset="47881.8">24683 10872 1835 0,'-8'45'133'0,"-5"0"44"15,-2 4-68-15,-6-2-64 16,-5 0-32-16,3-8-9 16,3-4-1-16,6-9-2 15,6-6 0-15,8-10-4 16,0-3-7-16,9-9-8 16,1-5-2-16,2-7 1 15,7-9 4-15,-1-12 9 16,5-7 14-16,3-12 37 15,-3-4 16-15,2-5 21 16,2 0-5-16,3 10-19 0,-1 7-13 16,0 17-21-1,0 9-7-15,-1 16-14 16,-3 4 0-16,-4 10 0 0,0 5 2 16,-13 4 4-16,-7 3 1 15,-14 3-1-15,-9 0-2 16,-5-1-4-16,-2-1-3 0,-1-3-3 15,3-4 1 1,1-7 1-16,1-2 1 0,0-3 2 16,5-1 0-16,7 4-4 15,1 4-3-15,6 12-8 16,1 5-5-16,8 7-4 16,5 2-13-16,12-2-50 15,5-3-43-15,4-8-204 16,3-1 190-16</inkml:trace>
  <inkml:trace contextRef="#ctx0" brushRef="#br0" timeOffset="48553.85">20545 11898 833 0,'19'-11'22'0,"2"-3"-9"16,7-7-14-16,-1 2 1 0,1 3 0 15,-5 4-5-15,-2 4 43 16,-3 5 66-1,0 2 18-15,1 2 40 16,1 1-30-16,-4 1-20 0,3 0 8 16,-5-1 30-16,-4 0 15 0,-8-2-4 15,-2 3-19-15,-20-1-55 16,-9 1-28-16,-10 3-40 16,-8 1-10-1,-2 5-9 1,7 2-3-16,11 3-7 15,16 2-2-15,28 5 5 0,12 1 6 0,15 8 21 32,2 0 2-32,3 2 16 0,0 2 4 0,-7-2 9 31,1 0 10-31,-15-5-6 0,-6-3-4 0,-16-5-16 31,-7-1-8-31,-14-3-27 0,-8 0-17 0,-10-4-42 16,-3-1-28-16,-7-6-51 31,3-5-38-31,-1-8-113 0,8-7-117 0,14-16 227 0</inkml:trace>
  <inkml:trace contextRef="#ctx0" brushRef="#br0" timeOffset="48750.62">21024 11566 1685 0,'9'40'204'16,"3"7"160"-16,-7 24-210 16,-4 7-64-16,-1 9-66 15,-1 1-13-15,1-6-10 16,2-9-14-16,4-17-65 16,-2-12-54-16,2-17-221 15,2-9 200-15</inkml:trace>
  <inkml:trace contextRef="#ctx0" brushRef="#br0" timeOffset="49765.21">20954 11980 1511 0,'10'-2'160'0,"10"3"107"16,9 3-121-16,14 8-85 0,4 4-35 15,4 0-19-15,-3 2-1 16,1-4 10-16,0-5 10 15,4-2 6-15,0-3 4 16,-3-4-9-16,-7-2-7 16,-16-6-2-16,-14-3 2 15,-18-5 0-15,-13 1-1 0,-17 1-9 16,-2 3-8-16,-9 9-23 16,2 6-15-16,10 15-28 15,3 8-4-15,10 9 8 16,8 0 11-16,9-5 20 15,5-5 8-15,11-10 6 16,4-5 2-16,8-10 7 16,4-3 14-16,2-12 41 15,3-3 22-15,2-8 33 16,-2-3-8-16,-9 1-31 16,-6 1-17-16,-13 8-23 15,-1 7-1-15,-9 11-5 16,0 8-5-16,3 13-13 0,1 3-5 15,13 5-7-15,6 0-1 16,10-9 0-16,4-6 1 16,3-12 4-16,-2-5 2 15,3-12 2-15,-1-6 1 16,2-10 2-16,0-3 2 0,-6-2 3 16,-3 3 4-16,-14 10 18 15,-7 10 10-15,-10 16 4 16,-6 13-3-16,-6 24-20 15,-1 12-12 1,1 19-8-16,3 6-3 0,1 2-29 16,2-2-18-16,4-9-67 15,0-8-31-15,-2-13 11 16,-3-9 17 0,-1-19 43-16,-5-12 27 0,1-18 31 15,1-14 19-15,2-17 62 16,3-11 18-16,5-8 17 15,4-4-2-15,7 5-29 16,5 9-13-16,8 15-13 16,5 10-3-16,18 11 5 15,15 3 6-15,13 0-13 16,3-1-8-16,-8-4-14 16,-5-2-4-16,-4-4-1 15,-3-1 2-15,-10-2 9 16,-10 2 12-16,-25 3 17 15,-12 3 3-15,-21 9-4 0,-10 4-13 16,-5 16-33 0,-1 12-15-16,7 12-11 0,8 5-4 0,12-1 7 15,7-6 6 1,13-7 0-16,6-5 3 0,10-9 5 31,6-6 4-31,6-6 5 0,4-4 7 0,10-4 12 16,-2-1 6-1,-7 3 3-15,-4 4 0 16,-22 5 5-16,-4 5 0 16,-10 9 0-16,-5 2-4 0,-4 6-14 15,-8-3-5-15,-11-2-8 16,-6-4-4-16,-3-11-28 0,0-5-22 16,5-18-53-1,7-8-39 1,8-13-122-16,5-4 149 0</inkml:trace>
  <inkml:trace contextRef="#ctx0" brushRef="#br0" timeOffset="50000.49">23249 11581 1871 0,'-7'36'135'0,"-5"7"48"15,-5 12-45-15,-1 8-91 16,-2 4-14-16,7 2-12 16,0-1-7-16,10-9-29 0,0-6-50 15,8-17-153 1,2-7 132-16</inkml:trace>
  <inkml:trace contextRef="#ctx0" brushRef="#br0" timeOffset="50408.97">22965 11857 1434 0,'0'0'87'0,"8"-2"39"16,1-3-33-16,11-9-1 15,8-6 2-15,10-12 27 16,11-7 8-16,14-8 4 16,2-2-10-16,-3 1-33 15,-5 2-23-15,-9 15-33 16,-4 9-7-16,-7 20-3 16,-2 16 2-16,-14 21 1 15,-8 10-1-15,-13 14-11 16,-4 3-17-16,-10 1-19 15,-2-1-11-15,-1-9-25 16,-1-6 5-16,7-12 5 16,1-9 9-16,6-11 23 15,4-13 8-15,4 1 14 16,6-8 5-16,4-4 21 16,3 0 8-16,3 7-2 0,3 1-4 15,3 12-17-15,7 5-8 16,5 2-29-16,1 0-21 15,7-12-99-15,-5-6-62 16,8-12-257-16,2-9 250 16</inkml:trace>
  <inkml:trace contextRef="#ctx0" brushRef="#br0" timeOffset="50927.49">24210 11878 1167 0,'5'-5'295'16,"-5"1"228"-16,-13 5-155 15,-4 2-75-15,-11 1-132 16,-5-1-55-16,-8 5-66 15,-3 5-17-15,6 4-20 16,-2 4-4-16,14 4-16 16,4-1-8-16,14-5-12 15,7 1-2-15,11-9 9 16,8-3 5-16,10-4 14 16,6-9 4-16,10-6 5 15,7-5 2-15,-5-6 17 16,-1 0 1-16,-15 0 10 15,-8 5-1-15,-7 8-6 16,-14 8 3-16,6 3-10 0,-11 9-11 16,-5 14-35-16,2 4-19 15,-1 1-12-15,8 1 4 16,11-9 22-16,0-7 13 16,8-11 12-16,1-5 5 15,2-12 7-15,6-5 0 16,0-7 4-16,2 1 1 0,-10 4 3 15,-2 3 0-15,-7 10-2 16,-6 3-2-16,-3 7-27 16,-4 5-17-1,0 2-10-15,0 2 0 0,3 1 24 16,5-4 16-16,8-4 19 16,5-2 9-16,9-5 15 15,4-2 9-15,0 2 1 16,-5 3-5-16,-6 11-14 15,0 11-9-15,-4 7-43 16,4 2-43-16,6-3-9 16,4-7 22-16</inkml:trace>
  <inkml:trace contextRef="#ctx0" brushRef="#br0" timeOffset="51555.9">21238 12915 1673 0,'-2'12'129'0,"2"1"62"0,3 0-53 0,0 3-87 16,3 5-22-16,-1 4-25 15,3 1-4-15,2-1-2 16,-1-3-33-16,7-7-104 16,-2-6-121-16,5-13 130 15</inkml:trace>
  <inkml:trace contextRef="#ctx0" brushRef="#br0" timeOffset="51712.93">21269 12610 1270 0,'-27'26'211'0,"4"-2"215"0,4-1-275 16,9-7-158-1,7-5-104-15,10-8-167 0,8-3-180 16,17-3 247-16</inkml:trace>
  <inkml:trace contextRef="#ctx0" brushRef="#br0" timeOffset="52764.6">21662 12967 1647 0,'-2'4'155'0,"-5"-8"85"15,-2-10-102-15,-8-10-91 16,-5-1-32-16,-6 9-23 16,-2 8-13-16,3 21-46 15,1 10-32-15,16 16-54 16,5 3-6-16,20 0 37 15,10-6 28-15,10-16 66 16,5-9 14-16,1-23 5 16,-2-11 2-16,-2-20 2 15,-3-10 3-15,-3-12 6 16,0-7 13-16,-7-6 42 16,-6-3 23-16,-11 0 35 15,-6 3 6-15,-6 14-18 16,-1 10-8-16,-6 27-2 15,0 15-4-15,-3 23-4 16,0 12-13-16,6 21-39 0,4 9-13 16,7 15-23-1,2 9-3-15,11 1-1 0,4 0-1 16,11-3-2-16,7-8-1 16,11-11-5-16,1-7-2 0,-2-19 4 15,-3-8 0-15,-4-18 3 16,-1-12 1-16,2-17 3 15,-1-8 2-15,-8-11 4 16,-5 0 2-16,-16-5 12 31,-7 2 5-31,-14 8 8 0,-6 8 5 0,-5 21 0 16,-1 11-6-16,2 20-11 16,2 12-8-16,6 15-15 15,9 6-5-15,11 2-5 16,11 0-2-16,21-16 2 15,13-6 1-15,16-18-6 16,1-10-1-16,3-16 0 16,0-9 1-16,6-13 13 15,1-4 5-15,-8-4 4 16,-10 1 3-16,-32 5 8 0,-12 0 12 16,-18 6 24-16,-11 6 4 15,-19 8-2-15,-9 4-12 16,-15 15-38-16,4 7-22 15,5 8-36-15,8 5-17 16,19-1-4-16,12-1 7 16,18-6 25-16,9-3 16 15,10-8 17-15,4-6 6 0,5-5 16 16,-1-6 14-16,-4-4 42 31,-5-1 16-31,-12-1 5 0,-4 5-7 0,-9 7-24 16,-5 5-12-16,0 14-19 15,-3 8-9-15,3 12-35 16,1 0-8-16,9-1-7 16,9-7 2-16,8-14 16 15,7-8 3-15,7-16 7 16,2-9 1-16,7-15 3 16,3-6 1-16,-1-11 2 15,-5-8-2-15,-6-8 17 16,-12-5 12-16,-8-2 27 15,-5 4 11-15,-12 13-1 16,0 12-2-16,-6 29-7 0,-8 15-6 16,-1 26-16-1,-3 13-10-15,1 23-34 0,5 10-15 16,0 19-36-16,4 4-27 16,5-3-63-16,6-7-49 15,13-17-31-15,6-13 104 16</inkml:trace>
  <inkml:trace contextRef="#ctx0" brushRef="#br0" timeOffset="55944.37">20732 13694 999 0,'-4'12'150'15,"2"-2"125"-15,6-3-146 16,2-2-27-16,12 0-27 16,2 0-4-16,9 3 21 15,4 0-3-15,9 4-22 16,7 0-12-16,17-1-29 15,4-3-20-15,-6-1-6 16,-7-2 0-16,-20-5-57 16,-10 0-45-16,-12-5-162 15,-7-1 137-15</inkml:trace>
  <inkml:trace contextRef="#ctx0" brushRef="#br0" timeOffset="56182.17">20690 13982 1103 0,'31'23'238'16,"10"-5"275"-16,0-6-283 0,16-8-127 15,2-1-46-15,18-3-43 16,2 1-7-16,-5 1-1 15,-12 0-20-15,-17 1-62 32,-9-1-49-32,-4-2-222 0,-2-4 200 0</inkml:trace>
  <inkml:trace contextRef="#ctx0" brushRef="#br0" timeOffset="56530.54">21236 13500 1063 0,'-8'49'229'15,"4"-2"288"-15,6-6-267 16,12-5-105-16,2-5-31 0,16-4-51 16,9 0-15-16,17 4-30 15,16 3-8-15,-8 7 0 16,-1 1-7-1,-18 9 4-15,-15-1 2 0,-9 6-1 32,-9-3 7-32,-18-3 2 0,-9-2-3 0,-15-8 0 31,-5-2-3-31,-21-4-16 16,-12-2-10-16,-7-4-18 15,-2-4-23-15,12-8-53 0,11-2-26 16,11-11-60-1,8-4-35-15,8-9-165 0,10-4 225 16</inkml:trace>
  <inkml:trace contextRef="#ctx0" brushRef="#br0" timeOffset="57072.23">22119 13718 793 0,'0'0'190'0,"0"0"215"16,0-1-146-16,2 1-88 0,4 3-26 15,2-1-24-15,4 2-4 16,6-3-7 0,7 3-8-16,8-2-25 0,6 4-19 15,8 5-32-15,-2-3-7 16,-8 9-10-16,-10-2 0 15,-17 2 4-15,-7 5-1 16,-18 5-10-16,-9 3-9 0,-20 6-20 16,-4 3-4-16,-7 2 5 15,4-2 8-15,11-2 16 16,9-5 1 0,12-5 1-16,9-1 4 0,6-7 13 15,8-4 8-15,10-2 18 16,6-3-5-1,19-4-12-15,8-1-8 0,22-7-17 16,5-4-1-16,-3-7-21 16,-2-2-30-16,-8-5-141 15,-2-3-110-15,5-7 155 16</inkml:trace>
  <inkml:trace contextRef="#ctx0" brushRef="#br0" timeOffset="57532.87">23398 13704 1502 0,'0'-7'143'0,"-2"0"79"16,-6 2-81 0,-5 5-84-16,-10 6-27 0,-10 8-8 15,-8 6 8-15,-6 4 13 16,5 4 3-16,16-2-3 16,10-2-8-16,20-2-11 15,10-1 4-15,17-1 5 0,7 1 1 16,2 1 20-1,-1 1 3-15,-7 0 5 16,-9 1 5-16,-7-1-7 16,-7-1-7-16,-10-2-7 0,-5-3-13 15,-12-4-24 1,-6-1-15-16,-18-2-41 16,-7-3-19-16,-5-4-40 15,5-3-32-15,11-8-61 16,6-4-36-16,12-8-126 15,4-6 192-15</inkml:trace>
  <inkml:trace contextRef="#ctx0" brushRef="#br0" timeOffset="57754.53">23699 13333 1151 0,'18'0'223'15,"-4"10"217"-15,-6 5-125 16,-15 23-115-16,-10 12-48 16,-16 27-56-16,-5 10-15 15,3 9-26-15,1-3-16 16,16-8-27-16,4-7-10 16,11-19-25-16,3-8-32 15,5-26-135-15,2-12-443 0,-1-28 394 16</inkml:trace>
  <inkml:trace contextRef="#ctx0" brushRef="#br0" timeOffset="57937.51">23520 13724 1716 0,'5'3'106'15,"3"1"61"-15,10 2-119 0,8-1-22 16,15-3-23-16,6-2-2 15,4-6-10-15,-5-1-44 16,-4-6-173 0,-4-1 147-16</inkml:trace>
  <inkml:trace contextRef="#ctx0" brushRef="#br0" timeOffset="58657.78">24060 13684 1346 0,'-10'11'224'16,"-6"0"190"-16,-7-5-203 0,-6-1-71 0,-8-1-110 15,-1 3-55-15,1 11-136 16,3 7-79-16,9 9-186 16,9 6-64-16,9-3 76 15,11-4 121-15,12-16 316 16,6-9 136-16,12-19 111 16,6-11-7-16,4-13-46 15,1-6-4-15,-3-1 1 16,-6-2 0-16,-10 9-12 15,-6 7-21-15,-16 9-57 16,-3 13-31-16,-8 20-58 16,-11 9-36-16,-4 20-70 15,1 7-32-15,5 3-42 0,8 0 2 16,13-13 39-16,18-6 23 16,11-19 42-1,7-11 15-15,5-15 16 0,-10-12 5 16,-3-9 19-1,-4-7 21-15,-3-8 33 0,2-2 20 16,-2-13 28-16,4-6 2 16,-2-11-4-16,2-2-10 15,-3-3-18-15,-1 4-12 16,-1 16-27 0,-11 7-8-16,-4 29-11 0,-1 19-7 0,-22 31-17 15,5 19-8-15,-17 29-37 16,-6 12-22-1,5 21-55-15,-2 3-42 0,11-7-54 16,6-5-26-16,11-27 39 0,4-11-15 16,12-26-51-16,4-10-14 15,13-25-2-15,7-13 61 16,4-16 187-16,0-9 131 16,-5-11 175-16,-3-3 53 15,-2-10 27 1,-4-4-29-1,1-7-83-15,-6-3-29 0,-8 7-59 16,-2 3-33-16,-9 15-52 16,-1 13-11-16,-9 27-11 15,-9 16-7-15,-8 36-28 16,-4 18-19-16,-6 29-40 16,1 14-9-16,7 7 10 15,7 0 2-15,10-15-5 16,3-9-31-16,11-19-77 15,1-13-42-15,10-20 97 16</inkml:trace>
  <inkml:trace contextRef="#ctx0" brushRef="#br0" timeOffset="59007.79">25111 13566 1487 0,'-1'2'230'0,"-12"6"231"16,-7 3-225-16,-19 12-129 16,-11 8-51-16,-4 10-47 15,0 1-9-15,11-1-5 16,13-6 3-1,21-5 0-15,7-7-3 0,13-3-5 16,7-4-3-16,8-3-2 16,1 1 3-16,2-1 2 15,0 3 3-15,-9 4 3 16,-9 1 1-16,-20 3-6 16,-15 1-19-16,-16 4-47 15,-4-3-42-15,-10-2-148 16,1-5 154-16</inkml:trace>
  <inkml:trace contextRef="#ctx0" brushRef="#br0" timeOffset="102796.87">15307 10127 757 0,'8'9'135'16,"5"2"135"0,5-1-31-16,9-5-54 0,9-5-5 15,14-9-31 1,0-11-23-16,9-6-60 0,7-4-26 15,14-7-62-15,14-1-68 16,3-1 54 0</inkml:trace>
  <inkml:trace contextRef="#ctx0" brushRef="#br0" timeOffset="104444.42">16045 10536 99 0,'0'-1'66'0,"0"-2"44"16,-1 1 19-16,-2 0 0 15,1 1-12-15,-2 1-9 16,1 2-22-16,0 1-15 16,-4 0-20-16,4 0-3 15,-5-1-5-15,8-1-2 16,-1-1-3-16,-6-1-7 16,3-3 0-16,4-2 1 0,-4 0-5 15,4 5-4 1,-2-2-12-16,-5 3-4 0,4 3-3 15,-2 1-2-15,1 2 0 16,2 0-1-16,-2 5-1 16,-3 0 0-16,1 4-2 15,3-1 1-15,4 3 0 16,4 1 1-16,6 1 0 16,0 2 1-16,5 0-1 15,0-1 1-15,1 0-1 16,3-1 0-16,2-6-1 15,2-2 2-15,2-7 5 16,-1-3 4-16,0-7 19 0,3-5 12 16,-2-8 16-16,0-6 11 15,0-6 13 1,-1-2 2-16,-11-7 3 0,0-1 0 16,-18 3-7-16,-11-1-9 15,-18 10-16-15,-11 2-14 0,-10 10-25 16,-3 7-12-16,5 15-43 15,-3 6-37-15,-1 10-101 16,-2 1-71 0,2-2 133-16</inkml:trace>
  <inkml:trace contextRef="#ctx0" brushRef="#br0" timeOffset="105682.25">17381 10305 243 0,'-3'6'77'0,"0"1"57"16,-2-1-26-16,1 1-12 15,-1 0-13-15,3-2 2 16,-3 0-4-16,2-2 2 0,0-1 1 16,-1 2-1-16,-1 0 2 15,-1 2-4-15,-1 6-19 16,-5 1-11-16,2 6-28 16,-1 3-11-16,0 0-12 15,8 2-5 1,-2 0-4-16,5 3 1 0,7 3 0 15,1 2 2 1,6 0 2-16,8 1 0 0,4-3 0 16,0-5 0-16,13-6 5 15,4-9 9-15,7-11 30 16,10-6 17-16,-3-11 41 16,-3 1 7-16,-17-7 1 15,-12-2-9-15,-14-6-26 16,-9-3-12-16,-9-4-24 0,-12-4-10 15,-22-3-14-15,-11-2-3 16,-12 4-53-16,-2 1-57 16,4 11-398-16,3 5 314 15</inkml:trace>
  <inkml:trace contextRef="#ctx0" brushRef="#br0" timeOffset="109675.41">19114 10658 484 0,'-1'0'110'16,"-3"0"101"-16,0 1-62 16,-2 1-26-16,-3 1-22 15,1 3-1-15,3 3-1 0,-1 1-9 16,4 1-5-16,2 2-24 16,-3-1-15-16,3 1-26 15,3 0-10-15,-1 2-7 16,3 1-2-16,-1 3 0 15,2 3 0-15,0-1 0 16,-3-1 0-16,3-3-1 16,-2-2 0-16,3-4 0 15,1-4-3-15,0-4 0 16,1-3 0-16,7-6 8 16,2-1 20-16,15-5 32 15,10-4 15-15,18-8 10 16,7-6-14-16,8-10-29 15,3-2-15-15,15-11-18 0,7-5 12 16,-1-18-393-16,1-9 281 16</inkml:trace>
  <inkml:trace contextRef="#ctx0" brushRef="#br0" timeOffset="148514.91">11695 13832 597 0,'0'7'143'0,"-1"-1"119"16,1-1-62-16,0-3-17 15,0-2-29-15,0-1-15 0,-2-6-28 16,2 3-23-1,2-7-41-15,2-2-19 0,6-7-19 16,-2-8 1-16,7-8 9 16,4-1 6-16,1-8 8 15,5-1 0 1,3-2-6-16,4 3-4 0,0 6-9 16,-2 7-2-16,-8 9-26 15,-9 5-42-15,-8 5-125 16,-4-1-135-1,-4 1 165-15</inkml:trace>
  <inkml:trace contextRef="#ctx0" brushRef="#br0" timeOffset="148810.45">11854 13302 606 0,'2'2'124'0,"5"-2"147"0,3-2-38 0,9-2-32 16,5 1-18 0,6-1-42-16,1 1-24 0,0 3-34 15,-3-2-16-15,-7 6-25 16,-5-1-11-16,-7 2-13 16,-1 3-1-16,-7 3-5 15,-1 3-2 1,-3 4-1-16,-4 0-26 0,-5 4-74 15,1 1-42-15,-3-1-163 16,-1 0-170-16,-3-4 273 16</inkml:trace>
  <inkml:trace contextRef="#ctx0" brushRef="#br0" timeOffset="149055.5">12271 12893 1089 0,'8'0'153'15,"-2"2"131"1,-4 6-77-16,-1 7-68 0,-1 6-22 0,0 13-26 16,0 6-20-16,2 15-36 15,2 6-12-15,0 6-21 16,2-1-10-16,-1-6-73 15,1-7-59-15,0-12-282 16,-3-7 242 0</inkml:trace>
  <inkml:trace contextRef="#ctx0" brushRef="#br0" timeOffset="149345.91">12272 12908 1139 0,'0'-27'152'0,"3"1"126"0,1 3-56 16,3 0-59-16,2 2-20 15,5 0-17-15,4-2-10 16,8 1-19-16,10 1-15 16,4 7-30-16,-2 4-16 15,-4 8-24 1,-14 4-3-1,-4 11 1-15,-7 7 0 0,-8 11 3 16,-4 3-1 0,-8 10-26-16,-5-1-28 0,-9 0-73 15,-6-1-42-15,-7-7-88 16,7-4-67-16,3-9 180 16</inkml:trace>
  <inkml:trace contextRef="#ctx0" brushRef="#br0" timeOffset="149691.76">12665 13078 831 0,'-17'12'91'16,"1"1"67"-16,2-1-51 0,4 2-11 15,9 4-18-15,2 1-9 16,7 2-27-16,4 1-15 16,4-5-10-16,4-4 10 15,2-8 44-15,1-5 33 0,-1-11 44 16,-1-6 6-16,-5-10-11 16,-2-4-15-16,-8-6-21 15,-5-1-14 1,-9 4-24-16,-8 4-15 15,-10 9-27-15,-3 5-8 16,-3 12-28-16,-1 4-27 0,6 10-74 16,4 2-60-16,7 1-224 15,12-5 226-15</inkml:trace>
  <inkml:trace contextRef="#ctx0" brushRef="#br0" timeOffset="149897.12">13039 12661 1430 0,'-2'7'170'0,"-3"5"153"15,-1 15-153-15,0 8-25 16,0 13-33-16,1 9-16 16,-2 7-47-16,3 5-19 15,4 9-20-15,1 0-28 16,2-1-98-16,1-9-73 0,-1-12 87 15</inkml:trace>
  <inkml:trace contextRef="#ctx0" brushRef="#br0" timeOffset="150245.12">13017 12971 896 0,'-8'-58'216'0,"2"3"234"15,2 4-164-15,0 9-87 16,4 8-27-16,0 10-20 16,2 6-7-16,5 8-34 0,2 3-20 15,6 3-35 1,4 1-19-16,14 5-16 0,3 2-5 16,9 6-10-16,1 1 0 15,-8 5 0-15,-2 3 2 16,-18 6 5-16,-9 2 3 15,-18 2 1 1,-9 2-1-16,-18-7-13 0,-2-4-9 16,-8-8-26-16,2-6-11 0,4-8-18 15,5-2-6-15,7-5-23 32,7-1-28-32,5-1-75 0,8-1 103 0</inkml:trace>
  <inkml:trace contextRef="#ctx0" brushRef="#br0" timeOffset="191613.42">11209 15637 567 0,'0'9'108'0,"-2"0"96"16,0 1-89-16,-1 2-35 0,0-1-30 16,-1-2-10-16,-1-1-4 15,3 0 3-15,-2-1-2 16,-1 2-3-16,3 3-13 16,-3 1-5-16,4 7 0 15,4 2 4-15,-1 7 5 16,-2 7 3-16,0 6-4 15,-5 4-4-15,3 6-7 16,-2-1-3-16,-1-2-6 16,0-1-1-16,2-11-2 15,0-2-1-15,0-8 0 16,1-5-1-16,1-6-26 16,-2-3-29-16,3-8-72 0,-1-3-62 15,1-8 100-15</inkml:trace>
  <inkml:trace contextRef="#ctx0" brushRef="#br0" timeOffset="192021.24">11007 16196 701 0,'0'6'126'16,"0"0"108"-16,0-1-106 16,0 0-38-16,0 2-43 15,1 0-11-15,3 5-20 16,0 0-5-16,3 4-6 15,1 1-1-15,5 3-3 16,-1-1 0-16,4-1-1 16,2-2 0-16,-1-6-1 0,2-3 0 15,-1-3 0 1,-2-4 0-16,1-3 4 16,-5-5 4-16,0-8 4 0,0-6 0 15,-3-9-4-15,3-3-25 16,-1-10 13-16</inkml:trace>
  <inkml:trace contextRef="#ctx0" brushRef="#br0" timeOffset="194519.36">10481 16705 260 0,'-3'4'99'16,"0"3"129"-16,-2 2-10 15,1 1-16-15,0 2-13 16,2-1-45-16,-1 0-27 0,3 3-50 15,-1 1-21-15,1 8-28 16,1 1-9-16,3 11-6 16,1 8-16-1,7 5-39-15,4 4-16 0,3-13-2 16,3-6 15-16,-1-17 36 16,0-8 15-16,3-11 39 15,-5-6 20-15,0-10 30 16,-4-5 12-16,-7-11-13 15,-2-5-9-15,-3 1-17 16,-2 4-10-16,2 9-20 16,2 11-9-16,0 14-10 15,5 6-2-15,3 19-3 16,1 7-2-16,5 5-5 16,1 1-3-16,0-10 0 15,-2-8 2-15,-3-14 2 16,-5-5 2-16,-3-7 1 0,-4-6 1 15,-3-5 0-15,2-3 1 16,-2 0-1-16,1 3 0 16,2 7 3-16,1 8 1 15,4 16 1-15,3 7 1 16,1 16-2-16,5 2-2 16,-1 0-3-16,0 1-12 15,-5-6-53-15,-4-5-57 16,-7-9 64-16</inkml:trace>
  <inkml:trace contextRef="#ctx0" brushRef="#br0" timeOffset="194802.27">10989 16922 602 0,'8'30'128'0,"1"-2"110"16,-1-1-108-16,0-10-45 15,1-5-15-15,5-10 4 16,1-4 16-16,6-5-29 16,5-3-5-16,-4-4-9 15,2-3-12-15,-7-1-8 0,-6-1-6 16,-7 4-2-16,-2 2 7 16,-8 5 14-1,-6 5 0-15,-5 6-4 16,-5 2-8-16,-1 9-22 0,2 4-4 15,6 6-12 1,8 5-29-16,16 3-105 0,6 0-122 16,16-5 140-16</inkml:trace>
  <inkml:trace contextRef="#ctx0" brushRef="#br0" timeOffset="195172.74">11411 17038 1078 0,'-2'-7'140'0,"-6"0"106"16,-3 2-64-16,-6 4-91 16,-2 1-33-16,3 8-41 15,4 7-10-15,8 11-31 16,3 8-45-16,5 3-141 16,4 0-76-16,4-7 5 15,4-8 43-15,-1-15 178 16,2-7 115-16,-3-16 99 15,-2-6 32-15,-3-12 26 16,-3-7-21-16,-4-12-36 16,-2-5-16-16,-5-7-29 15,-3 0 1-15,-3 6-11 0,0 2 0 16,1 11-24 0,1 5-15-16,4 14-27 0,2 9-13 15,3 18-5-15,1 13-3 16,4 23-4-16,3 15-2 15,3 24-67-15,2 12-63 0,3 10 67 16</inkml:trace>
  <inkml:trace contextRef="#ctx0" brushRef="#br0" timeOffset="195555.69">10634 17215 1063 0,'1'2'148'0,"-1"7"121"0,-1 5-94 15,-5 15-70-15,1 11-46 0,0 11-41 16,0 5-6-16,6 10-7 15,4 3-33-15,10 10-288 16,2 2 222 0</inkml:trace>
  <inkml:trace contextRef="#ctx0" brushRef="#br0" timeOffset="195948.58">10548 17684 1094 0,'12'-10'86'16,"0"-1"33"-16,3-1-35 0,8 3-62 16,0 2-10-16,2 8-4 15,-1 5 1-15,2 13-1 16,-5 10 0-16,-1 9-6 15,-2 1-4-15,-2-3-3 16,-3-5-1-16,-1-11 1 16,-2-4 3-16,-2-11 0 15,-3-4-1-15,0-9 29 16,-1-3 31-16,-2-9 52 16,-1-2 27-16,-3-3 7 15,-3-3-20-15,-4 7-36 16,-4 4-22-1,-3 5-36-15,-9 7-7 0,-2 5-17 16,-1-1-3-16,1 4-1 16,4-1-3-16,11-2-97 15,6 5-99-15,10-5 111 0</inkml:trace>
  <inkml:trace contextRef="#ctx0" brushRef="#br0" timeOffset="196451.08">11181 17327 964 0,'-2'-5'174'0,"0"3"155"16,-2 6-62-16,0 10-89 15,1 7-30-15,1 11-40 16,1 3-18-16,7 11-37 16,-1 5-18-16,5 6-23 15,-1 3-5-15,-1-5-5 0,0-5-5 16,1-9-32-16,-1-9-9 16,0-13-7-16,-5-6 4 15,-1-13 26-15,-2-6 9 16,-3-11 5-16,0-6 1 15,-2-8 13-15,3-4 6 16,6 3 12-16,3 4 3 0,6 6-7 16,5 8-4-16,-1 9-9 15,3 5 0-15,1 13 1 16,-1 5 1-16,-3 12 4 16,-2 2 1-16,-10 8-2 15,-5 0-1-15,-9 0-29 31,-6 0-10-31,-4-12-26 0,-1-6-16 0,1-18-14 16,1-7-15-16,-2-16-36 16,2-5-33-16,8-8-168 15,3-2 194-15</inkml:trace>
  <inkml:trace contextRef="#ctx0" brushRef="#br0" timeOffset="196907.15">11628 17621 733 0,'4'7'135'0,"2"1"121"0,-2-2-36 16,1 2-89-16,1 0-33 0,0 2-59 16,0 1-21-16,0-2 3 15,2-3 5-15,-1-3 18 16,1-2 9-16,-2-6 10 15,0-4 11-15,0-8 14 32,-2-3-7-32,-1-2-2 15,-3 0-12-15,-1 1-18 16,-6 1 5-16,-2 6-18 16,-4 3-3-16,-3 8-9 15,1 3-2-15,3 10-10 16,-1 5-3-16,1 8-5 15,3 6-3-15,4 2-1 16,1 4 0-16,5 6-4 16,4-3 0-16,6 4-1 15,5-2-2-15,3-6-10 16,-1-4-3-16,3-10-4 0,-3-8 1 16,0-10 10-16,1-3 5 15,-2-9 11-15,-2-4-63 16,-2-7-66-16,-2-4-67 15,-5-5-251-15,0-6 273 16</inkml:trace>
  <inkml:trace contextRef="#ctx0" brushRef="#br0" timeOffset="198101.7">10799 18001 1339 0,'-4'0'132'0,"0"1"72"16,3 4-40-16,-3 9-63 16,2 8-29-16,2 14-24 15,2 5-12-15,7 13-19 16,0-4-6-16,1 6-7 15,0-1-1-15,-1-7-35 16,1 1-17-16,-1-5-16 0,-2-4-3 16,-1-7 34-16,-4-6 13 15,2-27 13-15,-4-11 1 16,-2-17 1-16,0-10 5 16,1 3 13-16,1 0 6 15,3 3 12-15,3 4-1 16,4 6-10-16,2 4-4 15,0 14-5-15,4 6 1 0,0 15 3 16,0 6-1-16,4 6-14 16,0 8-7-16,3 5-4 15,2-5-2-15,0-1 8 16,-1-11 1-16,0-25-4 16,-3-2-1-16,4-17-1 15,-4-9 9-15,0-2 11 16,-1-5 13-16,-5-2 21 15,-5 3 7-15,0 7 4 16,-4 0-2-16,-5 10-5 16,-1 7-7-16,-7 6-5 15,-2 4-5-15,-2 6-11 16,-2 2-6-16,6 16-13 16,3 4-14-16,7 11-41 0,7 11-10 15,5-1 0-15,1-3 10 16,1-15 35-16,-1-13 9 15,-2-14 4-15,4-3-1 16,0-3 2-16,4-6 1 16,-2-8 4-16,1-1 0 15,-3-1 3-15,0 5 2 16,-2 9 3-16,-3 4 3 16,-8 7-6-16,-1 4-18 0,-4 1-42 15,0 1-4-15,-1-6 1 16,-3-5 18-16,-2-10 39 15,0-8 13-15,-2-12 35 16,-3-8 14-16,6 4 14 16,5 0-5-16,5 7-23 15,7 4-9-15,4 5-15 16,7 4-8-16,4 7-6 16,5 5-1-16,4 9 1 15,-5 0-2-15,1 4-1 16,-4-3-2-16,-5-6-2 15,0-1-1-15,-3-6 0 16,-3-7 0-16,-3-2-1 16,-3-2 2-16,-4-1 14 15,-3-1 6-15,-4 0 19 0,0 6 7 16,-6-1 2-16,-1 6-2 16,-3 7-13-16,-2-5-8 15,3 12-12-15,-2 4-4 16,5 4-6-16,3 12-2 15,5-4-6-15,5 6 0 16,8 5-1-16,3-2-1 16,6-1 2-16,4-7 0 0,4-15-37 15,6-15-18-15,0-18-69 16,-3-6-57 0,-3-16 107-16</inkml:trace>
  <inkml:trace contextRef="#ctx0" brushRef="#br0" timeOffset="198933.95">12190 16005 485 0,'-6'0'96'0,"-1"0"89"15,0 0-15-15,0 1-39 16,-2 0-17-16,2-1-25 15,2-2 0-15,2-1 5 16,2 0 0-16,1 2 8 16,0 0 3-16,-2 0-14 15,5 6-11-15,5 14-27 16,4 7-15-16,5 12-13 16,2 4 0-16,4 3 1 15,1-1 0-15,4 4-11 16,-1 0-4-16,0 3-5 15,-4 0-1-15,-5-6-7 0,-1-4-31 16,-7-11-87-16,-3-9-67 16,0-9 91-16</inkml:trace>
  <inkml:trace contextRef="#ctx0" brushRef="#br0" timeOffset="199288">12233 16438 769 0,'4'9'89'0,"1"3"53"15,4 5-48-15,6 6-73 16,5 1-13-16,3-1-7 15,5-4-1-15,4-8-2 16,2-3-16-16,0-6 67 16,-3-3 26-16,-10-4 55 15,-2-3 39-15,-7-4-25 16,-4-1-9-16,-2-9-36 16,0-3-19-16,-5-8-40 0,3-6-14 15,0-2 2-15,1-1-47 16,-1 4-188-1,3 5 151-15</inkml:trace>
  <inkml:trace contextRef="#ctx0" brushRef="#br0" timeOffset="199657.57">12537 16856 545 0,'0'-1'167'0,"-1"1"173"16,0 2-63-16,1 6-62 16,-2 3-27-16,2 5-29 15,0 6-12-15,0 5-32 16,3 5-22-16,4 11-40 16,3 3-18-16,3 11-26 15,2 4-4-15,3 4-12 16,-2-3-25-16,1-9-87 15,1-6-66-15,-2-9-198 16,0-6 204-16</inkml:trace>
  <inkml:trace contextRef="#ctx0" brushRef="#br0" timeOffset="200034.63">12551 17001 664 0,'-9'-28'152'0,"-1"1"130"0,-1 7-83 16,2 3-32 0,-2 3-27-16,4 4-8 0,-4 1-27 15,2 1-12-15,2 1-26 16,-4-2-12-16,11-1-18 16,0-2-2-16,5-3-2 15,6-1-1-15,3 1 11 16,2 0 2-16,1 1-1 15,4 3 2-15,0 4-5 16,3 4 0-16,-4 8 1 16,-1 6-1-16,-10 10-4 15,-2 7-4-15,-7 10-12 16,-5-1-4-16,-6 3-7 16,-2-4-3-16,-4-6-8 15,1-3-10-15,1-11-17 0,-1-5-16 16,9-7-27-16,0-5-19 15,7-5-101-15,4-1-59 16,4-3 134-16</inkml:trace>
  <inkml:trace contextRef="#ctx0" brushRef="#br0" timeOffset="200584.53">12895 17203 536 0,'-5'3'115'0,"-2"1"112"15,-3-2-14-15,-1 0-33 16,-2-1-16-16,0-1-24 16,-1 0-13-16,-1 1-22 15,4 2-12-15,2 2-28 0,-3 3-13 16,8 6-28-16,0 1-12 15,7 9-12-15,7 4-2 16,9 3-5-16,11 0-1 16,3-7-2-16,2-6 2 15,-2-11-1-15,-4-4 3 16,-5-8 0-16,-2-5 1 0,-7-9 20 16,-3-7 15-16,-6-7 31 15,-2-4 11-15,-6-2 3 16,-1 3-10-16,-8 9-18 15,-4 7-7-15,-9 10-19 16,-1 5-3-16,-6 5-52 16,5 2-49-16,0 5-175 15,1-1 144-15</inkml:trace>
  <inkml:trace contextRef="#ctx0" brushRef="#br0" timeOffset="201196.9">13514 16683 866 0,'0'6'149'16,"-1"0"138"-16,0 0-45 16,-1-1-41-16,-3 1-30 15,-1-2-35 1,-1 1-14-16,-4-4-36 0,-2 0-10 0,-6-1-25 15,-1 3-12-15,-4 8-21 16,0 5-6-16,-1 15-8 16,-1 8-4-16,3 13-4 15,5 7-12-15,10 7-26 16,12 2-13-16,13 5-10 16,4-2 9-16,9-8 25 15,-6-5 13-15,3-23 11 16,5-7 1-16,-2-18 0 15,3-7-2-15,3-7 2 16,0-7 1-16,7-12-8 16,2-7-30-16,0-19-169 15,-2-13 139 1</inkml:trace>
  <inkml:trace contextRef="#ctx0" brushRef="#br0" timeOffset="-146291.06">18221 15398 1021 0,'-4'5'138'0,"2"0"119"16,-2-1-73-16,0 1-61 15,2-3-12-15,-5 0-6 16,4-2 4-16,1 2-3 16,2 1-11-16,-1-1-31 15,2 3-14-15,-2 2-28 16,-1 2-7-16,0 14-8 15,2 6-1-15,0 12 0 16,0 9-1-16,-2 6 0 16,0 6 0-16,1 3-3 0,0 0 0 15,7-6-2-15,-3-5 0 16,7-7-1 0,0-11-2-16,4-8-1 0,2-11 4 15,3-13 12-15,6-6 9 16,2-10 15-16,2-5 2 15,0-17-1-15,1 0-7 16,-3-17-9-16,-2-1-6 16,-8-7-6-16,-2-5-1 0,-11-3-3 15,-12-3 1-15,-9-1-2 16,-6 2 0-16,-4 3-1 16,6 3 1-16,2 14 1 15,3 6 0-15,4 19 1 16,-1 6 1-16,-1 18-3 15,0 13-3-15,-3 18-23 16,-4 14-19-16,6 11-33 16,-1 1-11-16,6-10-20 15,4-5-17-15,6-21-70 16,6-6-67-16,10-18 141 16</inkml:trace>
  <inkml:trace contextRef="#ctx0" brushRef="#br0" timeOffset="-145851.01">19118 15561 938 0,'16'-17'198'0,"-2"1"174"0,-7-5-124 15,-2 5-25-15,-9 8-35 16,-6-2-16-16,-11 12-45 16,-2 8-25-1,-5 3-51-15,1 8-18 0,8 5-22 16,-3-8-6-16,15 5-9 16,-1-3-5-16,12-2-2 15,11 2 0-15,5-4 5 16,8-1 5-16,4 1 3 15,4 0 3-15,-2 6 3 16,-1 4 1-16,-10 4 4 16,-5 2 4-16,-16-1 4 15,-4 3-1-15,-13-1-4 16,-4-2-4-16,-5-1-9 16,-4-6-4-16,-5-8-24 15,3-5-25-15,-3-6-61 16,3 0-36-16,7-5-71 0,2 1-46 15,13-8 151-15</inkml:trace>
  <inkml:trace contextRef="#ctx0" brushRef="#br0" timeOffset="-145615.27">19450 15136 1681 0,'4'21'181'0,"-11"6"120"16,2 7-104-16,-4 13-110 16,1 7-30-16,-2 11-21 15,1 2-6-15,3 13-12 16,3 4-7-16,5 7-11 16,7 1 0-16,2-7-75 15,-4-7-57-15,6-17-178 16,-3-10-191-16,-2-21 281 15</inkml:trace>
  <inkml:trace contextRef="#ctx0" brushRef="#br0" timeOffset="-144452.61">19348 15642 990 0,'1'2'174'15,"-1"7"181"1,9 5-98-16,6 7-84 0,9-1-28 15,10-3-60-15,0-3-24 16,2-7-34-16,2-4-14 0,1-8-12 16,3-2-2-16,0-3-17 15,8 1-3-15,-9 5-2 16,-3-1 2-16,-13 6 18 16,-16-1 7-16,-12 2 8 15,-1 0 12-15,-14-2 15 16,-4-2 1-16,-9-4-1 15,-6-1-13-15,0 3-17 16,4 4-12-16,4 10-58 16,1 7-45-16,9 14-115 15,6 6-18-15,10 5 48 16,6 2 45-16,15-3 134 16,2-6 51-16,12-9 76 15,7-10 32-15,3-14 18 16,7-8-8-16,-6-15-47 0,-6-5-25 15,-11-9-25-15,-12 0-14 16,-7 6-15-16,0 5-6 16,-8 13-7-16,0 10-3 15,-4 16-20-15,-2 11-20 16,4 20-35-16,-2 2-9 16,7 6 13-16,0-4 16 15,13-14 27-15,4-8 6 0,1-20 0 16,4-8 2-16,-1-25 10 15,3-10 6-15,2-23 16 16,0-9 10-16,-2-16 14 16,4-3 4-1,-3-6 17-15,-2 2 3 0,-8 2 5 16,-6 4-2-16,-13 19-19 16,-4 12-11-16,-9 29-18 15,0 15-5-15,-3 28-9 16,-2 16-5-16,4 30-11 15,2 15-4-15,7 16-21 16,5 4-13-16,11 1-26 16,8-2-8-16,16-6 6 15,7-10 2-15,7-20 16 0,0-11 7 16,-9-27 12-16,-3-11 10 16,-6-25 10-16,-3-14 8 15,0-23 15-15,0-14 11 16,-8-16 21-1,-3-8 10-15,-12-10 11 0,-5-1 3 16,-8 5-3-16,-5 3-11 16,3 18-20-16,-1 14-9 15,5 25-11-15,2 16 0 16,1 26-5-16,1 17-4 16,4 30-12-16,1 14-10 15,6 22-20-15,2 7-12 0,4 3-8 16,3-1 5-16,4-13 20 15,3-9 11-15,3-25 12 16,4-14 2-16,10-31-1 16,-6-14 1-16,2-30 4 15,-8-10 5-15,-11-20 14 16,2-8 4-16,1 5 2 16,0 1-3-16,-1 20-10 15,2 13-4-15,-2 23-1 16,2 13 0-16,0 24-5 15,-1 9-1-15,-2 10-2 16,1 5 0-16,-2 0 2 16,-2 0 3-16,-9-3 0 15,-6-4 0-15,-14-10-1 0,-6-6-2 16,-10-11-5-16,-5-4-6 16,-9-9-15-16,-1-2-10 15,-6-6-33-15,-3-2-36 16,-2-3-99-16,2-2-61 15,12-4-268-15,2 0 297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30:39.2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6981 1585 767 0,'-5'11'167'0,"-2"0"135"16,-2 3-113-16,-4-4-34 0,3 0-64 15,0-1-16-15,-3-3-2 16,6-1-4 0,-1-1 16-16,7-4-5 15,1 3-1-15,8 2 4 16,16-3 10-16,12 7 6 0,24-4 4 31,24 4-6-31,19 2-31 0,7-10-12 0,24 1-29 16,-2-7-8-16,8-7-9 15,10 2-1-15,-23-7-1 16,-6 5 0-16,-28 2-14 31,-19 0-41-31,-26 1-182 0,-12-1 147 0</inkml:trace>
  <inkml:trace contextRef="#ctx0" brushRef="#br0" timeOffset="1196">9776 1533 727 0,'11'0'187'0,"-5"0"148"16,0 1-91-1,-1 0-23-15,-4 4-79 16,2 1-35-16,-7 15-54 16,-3 9-22-16,-2 13-23 15,-3 6-3-15,7 1-2 0,-3-2 0 16,8-11-2-16,7-7-1 0,5-13 13 15,5-6 10 1,-1-11 25-16,-1-1 12 0,0-8 6 16,-1-5-3-16,0-1-16 15,-4 2-6-15,1 5-18 16,-4 7-6-16,2 5-10 16,4 4-5-16,3 8-1 15,2 1-1-15,6 2 1 16,3-5 0-1,10-8 0-15,6-5 0 0,10-8 5 32,-1-4 12-32,-6-2 23 0,-13-6 10 15,-15 3 12-15,-8-3-9 16,-22-1-19-16,-4-2-9 16,-19-2-18-16,-2 1-5 15,10-1-4-15,3 9-5 16,17-1-4-16,6 7-3 15,14-2-3-15,9-1 0 0,9 3 5 16,13-3 10-16,-5 8 14 16,1 4 10-16,-2 4 10 15,-10 7 0-15,-2 1-5 16,-3 5-5-16,-13 7-5 16,-2 1-3-16,-4 3-5 15,-2-2-2-15,2 0-5 16,3-2-1-16,7-3-2 15,6-3-7-15,2-8-23 16,3-7-26-16,3-11-97 16,8-7-74-16,-2-16 120 15</inkml:trace>
  <inkml:trace contextRef="#ctx0" brushRef="#br0" timeOffset="1317.68">10553 1254 1443 0,'-43'-4'161'0,"2"7"86"0,1 8-78 16,15 3-92-16,-4-1-41 0,14-9-121 16,10-7-176-1,13-22 160-15</inkml:trace>
  <inkml:trace contextRef="#ctx0" brushRef="#br0" timeOffset="1507.41">10766 1117 1889 0,'2'43'182'0,"0"5"76"16,-3 1-26-16,-4 14-91 15,-2 3-68-15,-5 16-52 16,-1 8-11-16,-3 4-36 16,2-3-48-16,12-9-169 15,-4-5 142-15</inkml:trace>
  <inkml:trace contextRef="#ctx0" brushRef="#br0" timeOffset="2175.33">10549 1623 1601 0,'0'-7'172'15,"2"-3"119"-15,1 3-66 0,4-6-64 16,7-5-55-16,12-11-56 15,4-5-7-15,14-11-7 16,7-4-2-16,-7-5 5 16,2-1 2-1,-1 1-1-15,-4 6-2 0,5 15-9 16,1 10-9-16,-14 31-12 16,-4 14-5-16,-16 35-5 15,-7 11 1-15,-13 16 2 16,-9 8 0-16,-1-5-3 15,-3-6-2-15,10-17-3 16,5-16 2-16,8-20 4 0,1-10 1 16,5-17 8-16,0-8 1 15,5-17 1-15,2-10 1 16,7-11-6-16,2 2-3 16,-2 10-4-16,-1 7-6 15,-3 27-4-15,-8 13 0 16,3 17 3-1,-4 7 4-15,-1 1 4 0,5-2 1 0,-2-10-2 16,6-4-1 0,7-16 2-16,-2-6 1 0,5-9 7 31,-3-9 1-31,-3-6 5 16,0 0 3-16,-6-3 4 0,1 2-1 15,-3 7-7-15,-2-1-8 0,-3 22-11 16,-1 10-2-16,-4 12 1 31,-1 9 4-31,7-6 4 0,7-2 0 16,10-11 0-16,10-11 3 0,-1-9 6 0,-4-2 9 31,-4-10 23-31,-11 1 10 0,-1-4 9 16,-5 0-1-1,-10-2-16-15,-4-6-12 16,-15 0-45-16,-6-2-30 15,-15 5-82-15,0 7-51 0,-2 4-196 16,3 4-255-16,23-2 361 16</inkml:trace>
  <inkml:trace contextRef="#ctx0" brushRef="#br0" timeOffset="2633.32">11752 1511 1370 0,'24'6'171'0,"-2"2"120"16,2 2-44-16,-3 3-112 15,-4 4-38-15,-4 4-53 16,-5 2-16-16,-4 0-16 16,2-2-4-16,0-4-6 15,5-7-1-15,1-1 1 16,9-9 2-16,-1-7 5 0,3-5 3 16,4-11 33-16,-6 0 12 15,-6-3 13-15,-3 3 3 16,-5 6-28-1,7 8-16-15,-9 19-21 0,-7 14-6 16,-4 11-7-16,-3 5-10 16,9 0-16-16,9-11-8 0,14-8 1 15,8-5 11-15,6-16 21 16,4-3 20-16,5-16 36 16,-3-5 21-16,2-8 39 15,-7-12 1-15,-1-12-18 16,-10-10-16-1,-13-21-36-15,2-3-13 0,-13-1-19 16,-2 9-4-16,3 31-7 16,-7 18-7-16,-1 37-9 15,2 17-2-15,-1 25-2 16,1 13 5-16,7 13 7 16,0 4-21-16,0 9-52 15,4-1-42-15,-2-1-148 16,1-1-71-16,6-7 185 0</inkml:trace>
  <inkml:trace contextRef="#ctx0" brushRef="#br0" timeOffset="2806.79">12259 1571 1138 0,'-5'-11'283'0,"5"-12"-146"0,8 5 274 0,16 5-205 16,12 2-26-16,16 5-7 15,4 1-58-15,7-2-84 16,-1-2-11-16,7-5-77 16,10-5-98-16,25-12 93 15</inkml:trace>
  <inkml:trace contextRef="#ctx0" brushRef="#br0" timeOffset="3409.16">13951 969 1097 0,'-4'-16'320'0,"1"3"-198"0,2 4 150 0,0 4-62 0,1 9-32 16,4 9-45-16,1 23-61 31,0 17-16-31,0 31-28 0,-3 10-8 0,-5 7-13 31,0 0-1-31,2-8-18 16,1-7-10-16,1-15-3 16,0-11 2-16,-1-19 18 15,0-14 11-15,0-16 15 16,-1-12 4-16,0-18 1 15,1-10-1-15,3-11-16 16,3 1-6-16,9 5-6 0,2 9-5 16,12 15-5-16,7 10-1 15,8 16 1-15,3 9 3 16,-12 13 6-16,-4 3 3 16,-15 2-1-16,-4-1 0 15,-12 0-26-15,-8 0-5 0,-17-6-36 16,-16-1-36-16,-10-14-134 15,-2-8-192-15,7-21 243 16</inkml:trace>
  <inkml:trace contextRef="#ctx0" brushRef="#br0" timeOffset="3790.04">14367 1446 1408 0,'20'27'128'15,"-2"7"34"-15,-11 17-52 16,-2 2 2-16,1 1-75 16,-2-5-16-16,9-16-12 15,5-1 4-15,11-20 42 16,6-7 16-16,-2-11 29 0,3-10 9 16,-9-10-18-16,-7 3-9 15,-2-13-22-15,-9 2-12 16,-1 6-16-16,-5 3-5 15,-3 21-14-15,0 12-9 16,0 20-8-16,5 8-4 16,2 17 5-16,6 5 3 0,0 6 0 15,1 7 0-15,2-3 2 16,-4 3 1-16,-6-10 2 16,-6-6 0-16,-13-7 4 15,-7-7-3-15,-16-9-36 16,-8-3-38-16,-8-17-148 15,-6-7 79-15,5-20 38 16</inkml:trace>
  <inkml:trace contextRef="#ctx0" brushRef="#br0" timeOffset="4169.39">15003 1669 1416 0,'45'71'143'0,"-11"5"55"16,-13 5-26-16,-17 2-65 0,-9 2-58 0,-10-10-34 16,-1-2-19-1,-3-12-52-15,9-10-19 0,3-14-6 16,5-11 18-16,1-21 69 16,-4-12 24-16,1-24 47 15,-4-17 13-15,1-33 16 16,-4-16 6-16,7-22-10 31,2-2-2-31,12 11-29 0,7 17-7 0,5 32-28 16,5 17-11-16,-3 25-10 15,3 4-1-15,6 14-4 16,-3 4-3 0,-3 12-4-16,-4 10-3 0,-11 4-3 15,-7 6-2 1,-16 8-13-16,-11-2-20 0,-20 7-65 15,-7-4-59-15,-12-7-187 16,-6-5 193-16</inkml:trace>
  <inkml:trace contextRef="#ctx0" brushRef="#br0" timeOffset="4975.72">15621 1666 1613 0,'20'-7'228'0,"-9"3"67"16,-14 0-31 0,-11 4-69-16,-13 4-134 0,-2 6-29 0,-16 21-44 15,-11 10-16-15,-4 19-30 16,3-1-20-16,24-10-23 31,22-11 8-31,29-22 33 0,12-11 32 0,15-15 38 31,6-10 21-31,-3-13 39 16,-3-6 6-16,-7-9 24 16,-4 0-4-16,-6-2-30 15,-5 7-15-15,-9 14-34 16,-7 15-17-16,-11 25-11 16,-7 18-1-16,-5 20 0 15,0 6 8-15,5 4 5 16,7-6 1-16,12-16-3 15,10-8 0-15,12-19 2 0,9-9 4 16,10-16 8-16,-2-6 4 16,4-15 10-16,-6-5 3 15,-7-8 1-15,-5 1-4 16,-7 5-13-16,0 4-5 16,-12 26-14-16,2 7-6 15,-8 24 0-15,-5 13 0 0,5 4 8 16,0 5 3-16,-2-3 1 15,3-6 1-15,-6-3 0 16,-3-4 1-16,-10-6-3 16,-10-2-2-16,-11-6-5 15,-6-4-11-15,-4-6-31 16,12-1-18-16,1-2-9 16,10 0 6-16,18 3 31 15,-2 0 20-15,26-3 22 16,1-4 9-16,10-8 25 15,11-6 7-15,6-6 12 16,6-1 4-16,6-6-9 16,-7 0-6-16,-9 0-15 15,-10 4-7-15,-26 15-12 0,-7 2-9 16,-13 19-17-16,-6 7-5 16,3 11 0-16,-7 15 5 15,14 2 13-15,4 2 2 16,17-1 0-16,9-6 1 15,6-3 2-15,-3-4 1 16,-8-3 1-16,-5-4 1 0,-16-4-26 16,-12-1-18-16,-16-8-53 15,-12 0-37-15,-11-6-127 16,0-3 4 0,3-18 121-16</inkml:trace>
  <inkml:trace contextRef="#ctx0" brushRef="#br0" timeOffset="5133.84">16429 1761 988 0,'32'-12'235'0,"-5"4"337"16,-3 11-261-16,-10 19-83 15,-1 6-60-15,-8 17-99 16,-9 2-22 0,-6-2-24-16,0 0-26 0,5-16-93 15,9-7-79-15,13-16 85 16</inkml:trace>
  <inkml:trace contextRef="#ctx0" brushRef="#br0" timeOffset="5282.28">16680 1483 1933 0,'-17'0'62'0,"3"1"-8"15,4-1-34-15,6-2-32 16,4-1-64-16,7 2-358 15,7 1 281-15</inkml:trace>
  <inkml:trace contextRef="#ctx0" brushRef="#br0" timeOffset="5750.63">16902 1686 1317 0,'5'51'162'0,"-10"1"117"16,-2-5-64-16,-13-8-41 15,-1-5-56-15,5-17-47 16,4-6-15-16,13-14-22 15,4-5-6-15,12-5-12 16,3-4-9 0,6 4-14-16,3 3-3 0,3 8 0 0,-2 4 1 15,6 5 1-15,6 0 2 16,15-6 3-16,3-3 1 16,-5-9 29-1,-3-6 16-15,-14-8 36 0,-3-1 21 0,-3-12 3 16,-2 0 3-16,-13 7 0 15,-5-4-17-15,-11 23-31 16,-2 6-21-16,-5 15-40 16,-3 17-8-16,-3 23-1 31,2 13-1-31,2 22 4 16,1 10-14-16,2 7-58 15,-2 5-25-15,-7 2-137 0,-5-3 9 0,-7-7 27 16,-2-5 26-1,-12-16 162-15,-7-10 43 16,-16-28 126-16,-3-12 44 16,2-27 50-16,3-13-7 0,24-16-69 15,12-9-46-15,21-14-74 16,16-5-33 0,26-4-30-16,19-2-4 0,34 1-31 15,8-2-10 1,13-28 32-16</inkml:trace>
  <inkml:trace contextRef="#ctx0" brushRef="#br0" timeOffset="16076.42">19479 1378 1284 0,'1'0'139'0,"2"2"97"16,-1 2-11-16,4 3-77 15,-4 0-31-15,2 8-41 16,2 5-13-16,-6 14-15 16,2 11-8-16,0 21-21 15,0 2-9-15,2 11-10 16,3 3 0-16,-3-4-1 15,2-1-2 1,-2-14-9-16,1-6-15 0,-3-18-45 16,-2-6-40-1,0-19-184-15,-2-10 174 0</inkml:trace>
  <inkml:trace contextRef="#ctx0" brushRef="#br0" timeOffset="16376.4">19391 1296 1448 0,'-2'-20'145'0,"2"-1"69"0,10 0-45 31,6-1-7-31,7 0-49 16,2 5-22-16,4 9-48 15,2 4-15-15,2 14-26 0,1 4-2 0,3 10 0 31,-6 3 0-31,-12 2 7 16,-8 4 4-16,-19 2 5 16,-10-1 1-16,-15 3-2 15,-5-2-3-15,1-6-12 16,-5-1-21-16,13-11-46 16,5-5-31-16,11-9-127 0,5-1-113 15,13 1 191-15</inkml:trace>
  <inkml:trace contextRef="#ctx0" brushRef="#br0" timeOffset="16772.52">19743 1783 705 0,'-3'6'88'15,"1"0"87"-15,4-2-31 16,2-1 30-16,7-1 5 16,1-2-6-16,-4 1-44 15,-4-3-21-15,-7 4-39 16,-5 7-19-16,-1 9-27 16,-4 10-9-16,2 5-10 15,6 3-4-15,10-3-1 0,12-3-4 16,10-11 18-16,6-6 15 15,5-11 20-15,-6-5 10 16,-3-11 2 0,-6-4-5-16,-8-7 3 0,-6-2 6 15,-9 0 2-15,-7 1-5 16,-13 0-22-16,-4 3-18 0,-9 8-25 16,-3 4-15-16,-6 11-44 15,1 0-41-15,15 1-146 16,6-1-150-1,22-7 221-15</inkml:trace>
  <inkml:trace contextRef="#ctx0" brushRef="#br0" timeOffset="17009.83">20270 1384 1815 0,'-6'42'124'0,"-1"7"68"16,-2 16-98-16,-1 7 15 16,-5 13-48-16,3 2-9 15,6 1-46-15,4-1-18 16,5-12-80-16,4-5-40 16,2-15-158-16,8-9-195 15,-3-14 291-15</inkml:trace>
  <inkml:trace contextRef="#ctx0" brushRef="#br0" timeOffset="17284.12">20230 1292 1659 0,'14'-2'110'0,"2"2"62"16,7 2-7-16,3 0 25 15,1 9-40-15,4-2-54 16,3 2-31-16,-3 6-40 0,-4 2-11 16,-10 8-5-1,-9 1 0 1,-17 4-6-16,-9 2-6 0,-12 0-23 0,-2 0-14 31,1-2-33-31,3-6-9 0,5-8-35 0,5-5-21 16,6-12-73-1,9-1-81-15,12-5 167 16</inkml:trace>
  <inkml:trace contextRef="#ctx0" brushRef="#br0" timeOffset="17569.14">20713 1853 970 0,'-7'8'180'0,"2"-1"268"15,6 2-321-15,3-2 16 16,8-3-36-16,7-1-13 0,9-3-40 15,6 0-12 1,3-2-26-16,4-1-22 0,-3-2-161 16,4-1 119-16</inkml:trace>
  <inkml:trace contextRef="#ctx0" brushRef="#br0" timeOffset="18616.81">22017 1525 1167 0,'-1'9'115'0,"0"2"72"16,2 1 4-16,-1 1-72 15,0 7-23-15,-4-4-50 16,-3 4-18-16,3-1-19 15,-1-6-5-15,1 2 0 16,1-4 0-16,-2-7 0 16,4-3 1-16,-4 1 3 15,5-4 4-15,2-3 10 16,1-5 0 0,5-1 5-16,-2-5-2 15,6-5-1-15,0 4 0 0,3 2-4 16,-1 4-3-1,-1 7-10-15,0 5-4 0,0 6-6 16,-2 2-1-16,0 3 0 16,0 1 0-1,-2-2-4-15,-1-1 0 16,-3-1 2-16,-1-7 2 0,1-1 6 16,1-1 2-16,2-4 0 15,1-1 1-15,4-6-2 16,2 0 0-16,4 1-2 15,2-1-1-15,1 5 0 16,0 3-2-16,-3 6-4 16,-5 10 0-16,-2 8 1 15,1-4 0-15,5 1 0 16,3-3 2-16,4-6 1 16,0-2 2-16,-5-7 4 15,0-4 4-15,-6-7 18 16,2 3 11-16,-4-6 19 15,2 1-1-15,0 3-10 16,-5 1-4-16,0 8-19 16,-7 7-1-16,-1 14-9 0,3 7-8 15,1 10-7-15,7-3-17 16,5-3-44-16,7-9-53 16,9-12-131-16,0-6-173 15,0-9 233-15</inkml:trace>
  <inkml:trace contextRef="#ctx0" brushRef="#br0" timeOffset="18756.87">22609 1339 1562 0,'-26'23'89'16,"5"-1"6"-16,7-2-53 15,7-4-4-15,13-4-142 16,9 0-169-16,12 1 165 15</inkml:trace>
  <inkml:trace contextRef="#ctx0" brushRef="#br0" timeOffset="20075.87">23050 1644 1644 0,'-16'7'115'15,"-5"-2"27"-15,-2-5-10 16,1-4-39-16,-1 0-35 15,-1 3-27-15,2 7-21 0,-2 12-25 16,5 3-20-16,13 6-25 16,4-2-6-16,15-2 0 31,6-6 15-31,5-8 31 0,4-5 13 0,0-8 11 16,-1-7 6-16,1-10 20 15,-2-6 11-15,-1-14 18 16,-2-5-1-16,-3-14-10 15,0-9-10-15,-6-10-6 16,0 0 8-16,-4 12 12 16,-4 11 19-16,-8 28 14 15,-5 13-11-15,-9 25-22 16,-2 12-22-16,-7 22-32 0,0 11-3 16,1 16-2-1,5 3-1-15,7 5-58 0,9-2-28 16,11-10-80-1,9-8-59-15,14-16-41 0,12-8-40 0,23-18-44 16,4-9 19-16,2-18 96 31,-1-8 87-31,-12-9 237 16,-4-3 100-16,-9-1 127 16,-12-4 28-16,-21 4-33 15,-13 1-25-15,-28 11-113 0,-5 12-42 0,-11 14-75 31,0 9-34-31,7 14-12 0,1 0-4 16,16-1-6 0,7-3-4-16,13-9-16 15,5-5-6-15,10-6 0 16,3-6 4-16,10-4 16 16,2-7 8-16,6-10 5 0,5-3 1 15,2-9 15-15,6-4 4 16,-2-17 20-16,-3-9 11 15,-6-18 25-15,-11-9 10 16,-7-5 6-16,-4-1 1 0,-4 4-36 16,-3 16-4-1,2 15-2-15,-5 18-2 0,-8 26 1 16,-4 14-15-16,-8 32-30 16,-3 15-13-16,-10 38-6 15,2 6 4-15,-2 14-33 16,1-2-6-16,15-10-4 15,7-1-9-15,17-11 30 16,5-6 8-16,11-11 8 16,1-8 11-16,4-15 10 15,3-9 4-15,6-17 4 16,3-10 2-16,8-20 3 16,3-4 2-16,-3-17 3 15,-8-10 0-15,-9-11 0 16,-9-9-2-16,-12-3-3 0,-2 8 2 15,-10 20 11-15,-1 11 5 16,-7 18 2-16,-9 12-10 16,-11 13-19-16,-11 8-8 15,-11 16-6 1,1 4 0-16,-1 6 1 0,9 4 0 16,8 3 1-16,9-2-1 15,9-1 1-15,7 1-1 16,10-3 0-16,7-2 1 0,18-1 0 15,8-7 2-15,16-7 2 16,5-4 0-16,-6-12 4 16,-5-5 2-1,-5-10 2-15,-7-5 2 0,1-6 3 16,-6-1 1-16,-10-1 3 16,-3 1 0-16,-6-1-2 15,-1 0-2-15,-3 1-4 16,-2-1-2-16,-2 3-2 0,2 3 0 15,-8 1-2-15,1 7 0 16,-1-3 1 0,-4 2 0-16,2 3-1 15,-5 0-1-15,-1 2-5 0,-4 2-3 16,1 3-2-16,1 1 0 0,4 4 0 31,0 2 0-31,7 3 0 16,2 3 0-16,12 4 3 0,5-2 2 0,16-1-1 15,5-2 2-15,6-7-5 16,-4-4-18-16,-1-7-93 16,-1-7-42-16,2-6-154 15,6-3 155-15</inkml:trace>
  <inkml:trace contextRef="#ctx0" brushRef="#br0" timeOffset="20853.34">22217 2325 1148 0,'-9'3'129'16,"-1"2"20"-16,5 3 6 15,-1 2-30-15,4 7-67 0,1 3-17 16,2 2-27-16,1 1-6 16,5-6-8-16,4-4-2 15,7-8 11-15,4-5 9 16,11-9 12-16,1-5 14 15,2-8 18-15,0-2 3 16,-9-3 21-16,-7 0 1 0,-18 0-14 16,-7 3-8-16,-23 8-39 15,-6 4-34-15,-16 13-74 16,-6 7-44-16,7 9-161 16,5 7 162-16</inkml:trace>
  <inkml:trace contextRef="#ctx0" brushRef="#br0" timeOffset="21075.92">22882 2091 1630 0,'-7'-5'154'0,"-4"-1"16"15,-16 8-13-15,-9 1-41 16,-10 11-79-16,-3 8-6 15,8 8-34-15,5 8-10 16,7 10-43-16,8 6-40 16,6 3-233-1,5 0 198-15</inkml:trace>
  <inkml:trace contextRef="#ctx0" brushRef="#br0" timeOffset="21233.98">22619 2415 1339 0,'39'-3'103'0,"1"1"31"15,5 1-19-15,5-2-82 16,-5-2-6-16,3-7-148 16,-3-5 92-16</inkml:trace>
  <inkml:trace contextRef="#ctx0" brushRef="#br0" timeOffset="21613.95">23615 2344 1480 0,'-6'5'120'0,"-8"3"48"15,-2 1 5-15,-6 2-81 16,-3 1-29-16,-3 0-39 16,1 1-15-16,6-1-11 15,4 2-4-15,12-2-8 16,4 0-2-16,10 4 8 0,8 2 4 15,14 10 24-15,5-2 15 16,11 5 22-16,0 2 1 16,0 2-11-16,-6-1-9 15,-19-2-22-15,-9-8 0 16,-19-6-32-16,-10-3-24 16,-16-6-116-16,-9-4-84 15,-9-5 128-15</inkml:trace>
  <inkml:trace contextRef="#ctx0" brushRef="#br0" timeOffset="21774.1">23476 2337 1434 0,'28'21'123'0,"5"-2"63"15,5 0-24-15,10-9-83 16,-2-5-30-16,0-15-86 15,-6-7-105-15,1-6 86 16</inkml:trace>
  <inkml:trace contextRef="#ctx0" brushRef="#br0" timeOffset="21963.21">24136 2170 1823 0,'0'18'140'0,"0"6"49"15,-3 7 13-15,-5 3-75 16,-1 2-44-16,-7 2-52 16,-3-3-23-1,-1-3-67-15,0 0-57 16,0-6-149-16,4-5-163 0,3 2 238 16</inkml:trace>
  <inkml:trace contextRef="#ctx0" brushRef="#br0" timeOffset="22294.58">24058 2426 1173 0,'6'-7'163'0,"7"-2"176"16,1 1-131-16,-1 0-16 0,3 0-41 16,-2 2-48-16,-2 1-28 15,3 4-44-15,-1 0-13 16,1 4-18-1,-5 2-3-15,-1 2-14 0,2 1-7 16,0-1-12-16,1-4-5 0,4-2 11 16,-1-4 8-1,0-5 16-15,3-1 6 16,4-1 3 0,3 1 2-16,0 7 5 15,-5 4 9-15,-7 11 13 0,-4 8 1 0,-5 11-8 16,-1 3-15-16,-3 3-23 15,3-1-133-15,8-7-457 16,5-2 393-16</inkml:trace>
  <inkml:trace contextRef="#ctx0" brushRef="#br0" timeOffset="22885.07">22535 3392 1310 0,'4'9'171'16,"2"0"92"-16,-8-2-38 0,-4-2-44 16,-11-4-79-16,-9 0-38 15,-20 1-47-15,-5 1-10 16,-7 6-9-16,2-2-3 16,16 2-1-16,13 2 1 15,19 0-1-15,9 7 3 16,18 1 8-16,11 3 6 15,17 5 22-15,1 1 10 16,6 1 17-16,-12-2 4 0,-14-2-10 16,-8-2-9-16,-20 0-8 15,-6-1-5-15,-15 2-14 16,-15-2-17-16,-16-2-54 16,-6-5-30-16,-5-7-93 15,10-3-36-15,12-6-206 16,8-7 229-16</inkml:trace>
  <inkml:trace contextRef="#ctx0" brushRef="#br0" timeOffset="23055.71">22579 3229 1065 0,'16'38'196'15,"-4"10"282"-15,1 10-306 16,-6 13-30-16,-4 0-43 15,0 0-54-15,0-8-16 16,0-9-89-16,2-5-74 16,1-11 77-1</inkml:trace>
  <inkml:trace contextRef="#ctx0" brushRef="#br0" timeOffset="24014.44">22510 3686 1305 0,'19'-2'181'16,"1"-3"121"-16,15-2-94 15,9-3-21-15,17-3-68 16,9-1-22-16,4 0-44 16,-7 0-13-16,-8 3-20 15,-8 0-6-15,-6 1-3 16,-3 2 2-16,-16 1 8 15,-5 2 4-15,-18 1 8 0,-6-4-3 16,-11 2-18 0,-11 2-16-16,-8 3-33 15,-2 6-15-15,3 11-20 0,4 4 6 16,12 8 14 0,6 0 10-16,8-3 22 0,6 0 4 15,9-8 5-15,5-2 5 16,8-8 6-1,5-4 9-15,2-5 20 0,5-5 9 0,-1-5 10 32,-5-1 0-32,1-4-4 0,-8-1-1 15,-18 5-2-15,0 1-5 0,-20 11-15 16,-3 4-12-16,0 10-16 16,-3 6-6-16,12 3-2 15,9 1 1-15,17-4 4 16,15-4 2-16,7-9 7 15,5-4 6-15,-1-9 17 16,0-3 9-16,0-5 7 16,-3-3 1-1,-1-2-8-15,-6-1-3 0,-12 0-1 0,-5 5 1 16,-12 6 3-16,-8 1-4 16,-14 21-18-16,-4 9-7 15,-5 23-14-15,1 13-4 16,5 16 0-1,0 3-11-15,0 5-23 0,3 0-20 16,0-1-78-16,-1 1 8 16,-8-7-56-16,0-3 11 0,-12-17 49 15,-13-9-11-15,-7-20 72 16,-1-11 57-16,8-22 69 16,9-16 31-1,24-27 45-15,5-8-24 0,22-14-3 16,9 3 3-16,27 11-17 15,9 4-14-15,10 18-27 16,5 1-12-16,0 8-10 16,5 0-4-16,14-7 0 15,6 4-2-15,-10-5-5 32,-5-1-2-32,-21 2 0 0,-10-1 1 0,-18 6 6 15,-11 2 6-15,-21 4 4 16,-13 0 2-1,-17 6 5-15,-6 4 1 0,-8 16-13 16,0 13-7-16,3 19-18 0,2 12-8 16,7 7-3-1,15-1-2-15,24 1-3 0,18-3-1 16,21-7-3 0,10-5 6-16,10-18-50 0,12-6-77 15,9-15-37-15,1-10-327 16,-11-7 309-16</inkml:trace>
  <inkml:trace contextRef="#ctx0" brushRef="#br0" timeOffset="24690.18">19309 4643 1330 0,'-2'36'135'0,"2"5"57"15,3 13-71-15,3 6 2 16,-3 6-78-16,7 4-15 15,1 1-24-15,0-2-2 16,-1-4-14-16,-2-6-32 16,-3-6-154-16,-1-8-183 15,-2-9 204-15</inkml:trace>
  <inkml:trace contextRef="#ctx0" brushRef="#br0" timeOffset="24973.27">19279 4612 1387 0,'1'-29'136'0,"6"2"114"15,13 2-37-15,8 4-42 16,7 3-29-16,2 11-52 16,-3 2-28-16,-4 12-30 15,-5 5-9-15,-1 3-13 16,-3 5-3-16,-1 1 2 15,-3 4 3-15,-13 2 8 0,-5 4 3 16,-14 2-3 0,-4-1-9-16,-6-1-36 0,1-5-32 15,0-8-73-15,2-3-47 16,0-9-149-16,-3-1 179 16</inkml:trace>
  <inkml:trace contextRef="#ctx0" brushRef="#br0" timeOffset="25272.03">19690 4997 1416 0,'-10'23'95'0,"-4"-2"60"16,0-1-37-16,-2-1-29 15,0 1-23-15,4 0-39 16,4-1-26-16,11-3-17 15,5-3-6-15,12-7-1 16,6-6 3-16,12-10 21 16,6-4 17-16,-5-8 26 15,-1-1 20-15,-17 0 30 16,-7 1 10-16,-16 3 6 16,-9 2-14-16,-22 1-41 15,-8 0-20-15,-5 4-58 0,-3 0-44 16,16 6-125-16,4-2 107 15</inkml:trace>
  <inkml:trace contextRef="#ctx0" brushRef="#br0" timeOffset="25534.23">20346 4784 1204 0,'7'7'206'0,"-4"-3"307"15,-3 3-316-15,-12 0-3 16,-6 4-44-16,-19 3-65 16,-13 3-32-16,-5 6-41 15,0 6-13-15,15 11-13 16,10 1-5-16,26 3-8 16,12-1-2-16,28-1 0 15,14-4 9-15,18-8-50 16,2-6-34-16,3-14-132 15,-3-9-149-15,9-12 221 16</inkml:trace>
  <inkml:trace contextRef="#ctx0" brushRef="#br0" timeOffset="25727.88">20712 5015 1725 0,'3'26'128'16,"11"-4"108"-16,1-4-151 16,14-7-2-16,2-8-33 0,6-10-11 15,10-8-46-15,8-10-148 16,10-2 112-16</inkml:trace>
  <inkml:trace contextRef="#ctx0" brushRef="#br0" timeOffset="26475.21">22138 5023 1596 0,'-1'18'111'0,"-1"4"33"15,-2 3-23-15,2 5-47 16,0 1-35-16,-2 0-28 15,3 2-9-15,2-8-6 16,3-1-2 0,3-10-4-1,-1-1 0-15,0-10-3 0,3-3 1 0,-1-9 3 16,1-7 2 0,4-9 6-16,-2-6 1 0,6-5 2 15,3 1 2 1,5 5 7-16,3 4 3 0,1 12 3 15,-3 8-2-15,2 9-5 16,-5 5-5-16,-1 8-5 16,-4 2-5-16,-4 2-14 0,-5 0 2 31,-5-1-25-31,2 2 7 0,-1-5 16 16,0-5 3-16,1-6 46 15,1-5 12-15,2-5 16 16,4-4 0-16,3-4-18 15,1 1-12-15,4 3-18 16,-3 4-2-16,-1 7-4 16,-2 5-1-16,1 8-3 15,3 0 1-15,6-2-1 16,4-2 0-16,5-7 2 16,7-2 2-16,-1-3 29 15,-5-4 21-15,-9-2 38 16,-9-2 13-16,-8 1-13 15,-2 0-16-15,-3 3-29 16,-2 5-14-16,0 6-20 16,2 4-7-16,0 9-11 15,2 3-11-15,8 0-55 0,-4-1-40 16,10-11-137-16,1-8-102 16,10-3 191-16</inkml:trace>
  <inkml:trace contextRef="#ctx0" brushRef="#br0" timeOffset="26636.08">22948 4933 1512 0,'-20'15'99'0,"8"-2"121"16,4-4-230-16,11-4-54 15,4-3-57-15,16 1 65 16</inkml:trace>
  <inkml:trace contextRef="#ctx0" brushRef="#br0" timeOffset="27025.41">23398 5188 1367 0,'0'17'243'16,"-5"-2"215"-16,-10-7-238 15,-3-4-47-15,-10-6-102 16,-5-5-24-16,1 2-39 0,2 4-13 15,4 10-25-15,12 5-11 16,16 6-11-16,12 0 3 16,18-1 14-16,1-3 11 15,3-10 12-15,-2-2 3 16,-5-9 5-16,-4-4 1 16,-2-8 6-16,-5-7 6 0,-1-9 7 15,-1-8 2-15,-4-15 2 16,-2-9-1-16,-7-15 1 15,-2-2 1-15,-1-5-3 16,-1 7-2-16,-1 22 14 16,-1 16 13-1,-2 28 4-15,-3 14-8 0,1 21-22 16,-1 12-17-16,2 24-12 16,2 9 10-16,2 14-51 15,4 5-24-15,2 9-86 16,5-3-71-16,11-8-287 15,3-10 303-15</inkml:trace>
  <inkml:trace contextRef="#ctx0" brushRef="#br0" timeOffset="27840.88">24039 5204 1155 0,'-8'-34'171'0,"-10"11"187"0,-8 7-64 16,-15 16-114-16,-1 7-38 15,-1 15-105-15,3 5-23 16,9 9-18-16,5 2-26 0,10 0-40 16,7-3-16-16,13-10-28 15,3-1-3-15,13-14 23 16,-2-4 13-16,6-7 33 16,1-8 22-16,3-8 25 15,2-5 13 1,-4-11 29-16,0-7 12 0,-5-15 15 15,-1-9 5-15,-1-21 14 16,2-6 2-16,2-14-1 16,4-4 0-16,-2 1-13 15,2 5-6-15,-4 20-11 16,-11 12-4-16,-3 33 3 16,-7 15 9-16,-5 28-25 15,-5 14-14-15,-12 31-27 16,-1 17-38-16,-6 28-34 15,1 14-30-15,5 9-68 0,-1 4-46 16,16-9 10 0,10-9 34-16,20-19 81 0,6-14 63 15,11-21 68 1,2-12 8-16,-8-21 31 0,-3-14 14 16,-7-22-12-16,-4-12-2 15,1-22-18-15,2-13-1 16,-1-18 2-16,2-10 6 0,-6-7 4 15,-3-4-2-15,-2 14-7 16,-5 12-1 0,-5 30 5-16,-3 18 6 0,-7 25-7 15,-6 11-19-15,-8 28-35 16,-8 14-18-16,-2 28-13 16,2 11 4-16,6 8 7 15,4 0 2-15,12-8-1 16,5-7-2-16,12-15-4 15,7-7 1-15,13-16 1 16,9-7 0-16,14-17 4 16,9-8 2-16,-3-18 1 15,-2-7 4-15,-18-11 4 16,-9-3 6-16,-14-1 19 16,-9-3 7-16,-10 1 4 15,-14 4-3-15,-9 15-23 16,-5 13-14-16,-7 25-16 0,6 13-6 15,6 15-3-15,16 1-8 16,20-1-31-16,12-8-21 16,14-9-86-1,-1-5-34-15,1-12-189 0,0-4 215 16</inkml:trace>
  <inkml:trace contextRef="#ctx0" brushRef="#br0" timeOffset="28312.64">22057 6024 1002 0,'6'-12'112'16,"0"0"90"-1,-4 2 8-15,-1 4-30 0,4 2-3 16,-3 6-37-16,-2 6-31 0,-2 9-49 15,-1 8-29-15,1 10-29 16,3 2-3-16,5 5-6 16,3-8-1-16,7-7 0 15,4-5 10-15,11-17 33 16,8-5 13 0,3-11 26-16,0-6 6 0,-8-2-4 15,-12 0 1 1,-22 1-9-16,-11-4-13 0,-26 1-22 15,-5 2-15-15,-7 4-50 16,4 7-38-16,8 4-92 16,4 1-69-16,18-1 124 15</inkml:trace>
  <inkml:trace contextRef="#ctx0" brushRef="#br0" timeOffset="28548.98">22678 5707 1382 0,'8'-5'244'0,"-3"0"246"15,-15-3-248-15,-8 3-43 16,-9 4-75-16,-3 3-29 16,3 10-50-16,1 5-17 0,5 19-28 15,5 8-8-15,6 13-12 16,3 4-14-16,5-1-47 15,5-2-19-15,3-5-143 16,1-2-100-16,1 4 196 16</inkml:trace>
  <inkml:trace contextRef="#ctx0" brushRef="#br0" timeOffset="28721.81">22505 5903 1685 0,'7'2'141'0,"2"4"65"16,1 1-51-16,9 2-101 0,6-2-27 15,9-6-26-15,7-3-18 16,19-8-126-16,4-1-267 16,12 4 240-16</inkml:trace>
  <inkml:trace contextRef="#ctx0" brushRef="#br0" timeOffset="29117.36">23190 6018 1218 0,'0'5'138'15,"7"0"109"-15,9-2-86 16,10 1 13-16,8 1-50 16,0 0-24-16,5 4-50 15,-7 0-20-15,-4-2-14 16,0 0-3-16,-4 1-4 16,-7-3-1-16,-9 6 2 15,-8 3-8-15,-15 3-30 16,-5 4-13-16,-6 9-7 15,-6 0 8-15,2 11 30 0,-2 2 11 16,6 2 9-16,7-1 3 16,16-4 6-16,4-3 1 15,15-10 4-15,11-5-2 16,6-14-8-16,10-8-2 0,9-14-12 16,8-7-39-1,12-11-47-15,3-6-82 16,-10-6 80-16</inkml:trace>
  <inkml:trace contextRef="#ctx0" brushRef="#br0" timeOffset="29464.89">23807 5846 1477 0,'-3'33'110'15,"2"-1"69"-15,1-2-63 16,-3-4-24-16,3-5-34 16,-2-10-37-16,2-3-15 15,2-6-18-15,-1-4-6 16,5-7-2 0,-1-4 4-16,3-8 11 0,-2-4 5 0,1-3 15 15,5 1 3-15,-2 6 13 16,4 4 6-16,-4 12 2 15,0 3-2-15,-2 6-18 16,0 4-12-16,0 5-47 16,2 1-34-16,4-2-122 15,2 0-108 1,8-6 165 0</inkml:trace>
  <inkml:trace contextRef="#ctx0" brushRef="#br0" timeOffset="29819.92">24300 5787 1267 0,'-3'-6'175'16,"-6"0"134"-16,-4 2-67 0,-7 4-127 0,-3 0-39 31,2 6-52-31,1 4-17 16,4 5-24-16,6 1-12 15,10 3-29-15,9-2-11 0,15-1-3 16,0-5 5-16,1-9 28 0,0-2 15 15,-5-8 20 1,1-4 10 0,-3-7 15-16,-3-2 10 0,-7-8 20 15,0-1 4-15,-5-7 17 16,-2-3-4-16,-1 2-9 16,-2 4 6-16,-5 13 6 15,0 11 11-15,-3 20-11 16,0 11-15-16,-2 19-42 15,3 10-19-15,3 14-26 16,1 3-20-16,4 3-59 16,1-1-35-16,5-7-89 15,6 1 119-15</inkml:trace>
  <inkml:trace contextRef="#ctx0" brushRef="#br0" timeOffset="30320.77">22689 6861 826 0,'4'0'220'16,"-3"0"191"-16,-4 3-136 16,-8 2-46-16,-8 3-89 15,-6 1-42-15,-7 2-50 16,0 1-18-16,5 1-22 15,3-1-5-15,10-1-6 16,5 1-2-16,15 6-1 16,5 3 1-16,14 10 7 15,7 1 7-15,5-2 4 0,1 0 1 16,-2-4 0-16,-4-6-1 16,-16-3 9-16,-9-2 7 15,-16-3-1 1,-11-1-2-16,-15-2-23 0,-9-1-18 0,-2-4-23 15,-1-1-22 1,-1-5-25-16,6-3-11 16,2-7-55-16,7-4-35 15,19-7-134-15,14-1 169 0</inkml:trace>
  <inkml:trace contextRef="#ctx0" brushRef="#br0" timeOffset="30511.42">22908 6672 1786 0,'8'31'147'16,"-5"9"85"-16,1 5-47 15,-6 11-95 1,-3 1-27-16,-1 5-42 0,1 2-10 16,-6 1-41-16,5-2-34 15,-2-5-107 1,0-8-92-16,10-12 141 0</inkml:trace>
  <inkml:trace contextRef="#ctx0" brushRef="#br0" timeOffset="30710.79">22735 7014 1531 0,'10'8'131'0,"7"1"79"16,7 4-31-16,10-2-57 15,5-5-41 1,1-6-53-16,3-7-18 0,5-13-23 16,2-2-49-16,12-8-158 15,10-3-285-15,7 3 281 16</inkml:trace>
  <inkml:trace contextRef="#ctx0" brushRef="#br0" timeOffset="31577.7">23353 6952 1663 0,'-18'8'126'32,"-7"-2"62"-32,2-2-88 0,-8-3-36 0,-5 5-34 15,0 2-23-15,-5 7-76 16,3 10-40-16,7 5-76 31,6 4 3-31,15 0 64 0,6-9 39 0,16-10 102 16,7-9 21-1,14-14 33-15,9-7 13 16,13-15-6-16,1-6 3 16,-4-6-9-1,-5-3 0-15,-21 5-11 16,-3 4-8-16,-14 10-20 16,-1 9-5-16,-8 17-13 15,-4 8-5-15,-3 15-31 0,2 7-20 16,2 9-12-16,6 3 3 15,8-6 24-15,11-3 11 16,11-13 6-16,11-8 1 16,18-15 10-16,4-9 7 0,0-17 15 15,-9-4-6-15,-15-4 20 16,-10-4 13 0,-13 5 19-16,-5 0 20 0,-11 6-3 15,-5 5 0-15,-11 13-13 16,-4 8-14-16,-7 15-27 15,0 10-21-15,-5 20-28 16,-1 11-5-16,-5 17-6 16,-2 4-8-16,7 6-27 15,2 2-16-15,8-4-31 16,2-1-16-16,-4-6-37 16,-1-1-27-16,-4-10-28 15,1-7-3-15,1-14 62 0,1-10 63 16,2-16 125-16,3-10 57 15,4-17 52-15,5-10 9 16,9-20-13-16,2-5-11 16,15-10-19-16,4-1-17 15,18 6-37 1,10 2-12-16,18 9-18 16,6 2-6-16,3 5-8 15,-5 1-3-15,-7 0-3 0,-6-1-3 0,-2-3 0 16,2 2 0-16,-1-3 0 15,-2 1-1-15,-12 1 2 16,-9 1 1-16,-19 8 5 16,-7 1 3-16,-12 7 27 15,-11 3 16-15,-23 11 27 16,-7 8 12-16,-12 18-18 16,3 12-16-16,9 12-34 15,11 9-16 1,22 1-16-16,12 1-6 0,25-2-3 15,8-5-2-15,20-9 2 16,9-5-2-16,5-13-17 16,0-3-24-16,-13-8-99 15,-3-1-39-15,-5-4 96 16</inkml:trace>
  <inkml:trace contextRef="#ctx0" brushRef="#br0" timeOffset="40518.66">4246 8997 329 0,'-12'1'10'0,"5"1"-6"15,-6-2-3-15,13-2-5 16,-1-3-2-16,0-4-1 15,3-1-25-15,-6 2 23 16</inkml:trace>
  <inkml:trace contextRef="#ctx0" brushRef="#br0" timeOffset="41042.1">4196 8957 321 0,'-5'8'90'0,"-3"-4"95"15,1 2-45-15,-4-4-38 16,3 0-1-16,2 0 8 0,-2-2 7 15,4 0 10-15,2 0-5 16,1 0-16-16,-2 0-15 16,2 1-26-16,0 0-7 15,1-1-1-15,-1 1 3 16,1 0 5-16,1 1-5 0,5 0-10 16,4 0-9-16,-5-2-18 15,3 1-8-15,12 1-12 16,-3-1-1-16,9-1-3 15,3 0 0-15,4 1-1 16,3 2 1-16,5 5 0 16,4 2 1-16,4 4 4 15,7 3 3-15,7 2 1 16,2 1 1-16,-8-1-3 16,-6-3-2-16,-3-2-1 15,-3-1 0-15,2-2 0 16,4-1 1-16,6 6 0 15,-7-2 1-15,-6 0 1 16,-7 1 0-16,-9-5-1 0,1-3-1 16,0-1-1-16,2-6-2 15,-1-5 2 1,7 0 2-16,1 0 1 0,3 1 1 16,-5-1 0-1,-3 0-1-15,-2 2-1 0,-8 3 0 0,-10 1-7 16,-1 2-37-16,-9-3-148 15,1 0-122-15,3-4 153 16</inkml:trace>
  <inkml:trace contextRef="#ctx0" brushRef="#br0" timeOffset="41573.4">5476 9043 517 0,'3'5'101'15,"-3"0"86"-15,-2-4-48 16,0 0-19-16,-1-1-17 31,2-1-4-31,-1 1-17 0,0 3-8 16,2 3-26-1,0 2-14-15,1 5-25 16,3 2-4-16,8 4-4 16,0-1-1-16,0 0 1 15,9 3 0-15,-5-3 8 0,9 4 0 16,-12-4 2-16,-2-3 1 16,-2 6-5-16,-7-2-1 15,3 4 1-15,-5 0 0 16,-13-10-2-16,3 4 1 15,-5-2-3-15,-7-2 0 16,-4 5-3-16,-10-8-10 0,-11-2-128 16,-2 0-256-16,4-6 235 15</inkml:trace>
  <inkml:trace contextRef="#ctx0" brushRef="#br0" timeOffset="50300.78">787 12101 774 0,'2'5'182'16,"0"2"170"-16,-4 2-173 16,-1 3-40-16,-5 6-70 15,-1 1-16-15,1 6-30 16,-6 3-11-16,-2 11-9 15,-3 4-3-15,-2 8-82 16,1 0-49-16,5-3-62 16,4-6 1-16,5-16 79 15,5-5 51-15,4-18 79 16,4-5 20-16,2-14 27 16,2-8 16-16,3-12 8 15,-1-12-8-15,0-18 0 16,5-6-5-16,1-6 1 15,-4 4 11-15,1 10 15 16,-5 2 1-16,1 9-10 16,4 4-12-16,-1 14-23 0,1 7-10 15,0 16-8-15,-2 9-5 16,-2 18 2-16,2 15 2 16,-2 21 2-16,0 10-3 15,-1 15-19-15,-1 5-7 16,1 4-4-16,-1 2-18 15,2-11-52-15,0-10-39 0,0-21-97 16,0-11-55-16,-4-17 140 16</inkml:trace>
  <inkml:trace contextRef="#ctx0" brushRef="#br0" timeOffset="50645.53">639 12262 1164 0,'4'1'147'16,"4"-1"112"-16,15-5-93 15,5-1-24-15,8-5-60 16,4-4-23-16,6-4-45 0,-2-4-1 16,6-5-71-16,0-4-45 15,6-5-33-15,1 0-16 16,-3-3 63-1,-5 4 45-15,-12 4 35 0,-10 6 9 16,-13 16 63-16,-3 6 26 16,-11 14 41-16,3 9 21 15,-6 16-29-15,-1 6-23 16,-3 12-39-16,-4 2-21 0,6 4-25 16,-2-1-27-16,8-8-75 15,-1-8-61-15,7-16-208 16,2-10 198-16</inkml:trace>
  <inkml:trace contextRef="#ctx0" brushRef="#br0" timeOffset="50930.04">1110 11932 1367 0,'17'2'153'0,"4"5"105"15,7 2-33-15,4 7-90 0,0-1-21 16,0 3-36-16,-3 1-14 16,-1 5-16-1,3 5-3-15,-8 8-2 0,-3 4-3 16,-11 9-11-16,-8 3-4 16,-10-2-9-16,-5-3-9 15,-5-13-37-15,-2-4-28 0,-1-12-67 16,3-5-35-16,-1-5-59 15,3-3-74-15,4 1 171 16</inkml:trace>
  <inkml:trace contextRef="#ctx0" brushRef="#br0" timeOffset="51124.27">1648 12110 1312 0,'11'15'117'16,"1"8"53"-16,-7 4-46 0,-3 13-86 15,2 5-17-15,-4 8-29 32,0 2-63-32,3-3-268 0,-2-3 216 15</inkml:trace>
  <inkml:trace contextRef="#ctx0" brushRef="#br0" timeOffset="51424.26">1502 12066 1459 0,'1'-20'184'15,"0"4"110"-15,8 8-107 0,5 9-39 31,13 8-56-31,6 5-8 0,7 5-15 0,-1 2-6 32,-1 2-6-32,-3 3-6 15,-2 5-9-15,-8-1-6 16,-12 7-12-16,-5 5 0 0,-13 4-5 16,-6 4-4-16,-11-2-15 15,-3 1-18 1,-10-4-37-16,-1-2-23 0,-3-3-57 15,-5-5-24-15,5-12-65 16,2-7-64-16,5-18 167 16</inkml:trace>
  <inkml:trace contextRef="#ctx0" brushRef="#br0" timeOffset="51613.61">2196 12260 1793 0,'-1'14'136'0,"-3"-3"60"16,-4-4-77-16,-3-7-173 16,3-5-88-16,3-7 73 15</inkml:trace>
  <inkml:trace contextRef="#ctx0" brushRef="#br0" timeOffset="51772.59">2148 12608 1726 0,'-3'9'122'0,"2"-1"69"0,0-11-133 15,3-7-52-15,4-6-129 16,3-5 80-16</inkml:trace>
  <inkml:trace contextRef="#ctx0" brushRef="#br0" timeOffset="52759.52">3838 12130 1314 0,'-3'6'168'0,"-2"1"139"16,1 4-32-16,-6 2-78 16,1 4-29-16,0 3-62 15,-1 2-32-15,3 10-45 0,-2 2-15 16,2 8-13 0,4 4-2-16,0-2-41 0,3 3-33 15,3-8-134-15,5-1-114 16,1-9 175-16</inkml:trace>
  <inkml:trace contextRef="#ctx0" brushRef="#br0" timeOffset="53205.65">4052 12267 1164 0,'11'10'130'0,"-1"6"81"0,-5 5-28 15,-1 11-91-15,-1 3-32 16,-2 4-37-16,0 3-15 16,-1-5-8-16,0-1-13 15,2-10-18-15,-1-6-12 0,1-9-11 32,1-5 13-32,-3-6 21 15,0-2 16-15,-5-10 33 0,0-5 12 0,-4-14 23 16,1-6 16-1,-1-9 27-15,0-5 13 16,0 0 17-16,2-1-4 0,5 9-29 16,2 5-18-16,5 12-35 15,4 7-14-15,3 7-15 32,5 4-5-32,4 3-8 0,5-2-2 0,4-1-5 15,4 0 0 1,3-1-2-16,2 2-1 0,0 3-2 0,-2 2 0 15,-5 1-17-15,-5 1-27 32,-9-1-70-32,-1-1-43 15,-6-2-101-15,-5-1-100 16,-4 5 211-16</inkml:trace>
  <inkml:trace contextRef="#ctx0" brushRef="#br0" timeOffset="53410.69">4038 12385 842 0,'7'13'189'16,"2"2"86"-16,10-9-16 16,2-4-47-16,12-6-102 15,6-6-34-15,4-7-47 16,3-2-12-16,-5-6-86 15,2-2-126-15,-4-1 117 0</inkml:trace>
  <inkml:trace contextRef="#ctx0" brushRef="#br0" timeOffset="53950.76">5329 12108 659 0,'3'-1'216'16,"-2"0"198"-16,0 5-135 16,0 4-40-16,-1 5-55 15,0 6-28-15,0 5-32 16,2 5-26-1,0 9-49-15,-2 3-17 16,-2 6-24-16,-2-1-19 16,3-6-31-16,-2-2-83 0,2-15-123 0,1-6-173 15,0-7 212-15</inkml:trace>
  <inkml:trace contextRef="#ctx0" brushRef="#br0" timeOffset="54251.41">5227 12097 1426 0,'19'2'165'15,"3"2"110"-15,9 3-82 16,4 4-35-16,8 5-46 16,5 3-25-16,-2 4-27 15,-9 3-9 1,-13 3-17-16,-9 4-3 0,-10 4-13 15,-5 1-2-15,-6 0-5 32,-11-1-2-32,-5-1-7 0,-3-2-2 0,-9-5-9 31,4 0-7-31,-3-6-15 16,0-4-11-16,5-7-44 0,0-4-38 15,1-8-111-15,4-2-125 16,12-2 201-16</inkml:trace>
  <inkml:trace contextRef="#ctx0" brushRef="#br0" timeOffset="54458.16">5738 12303 997 0,'-2'38'170'16,"-1"2"196"-16,-5 0-265 16,-2 2-26-16,2-6-61 15,2-2-11-15,2-5-54 16,2-3-41-16,1-6 50 16</inkml:trace>
  <inkml:trace contextRef="#ctx0" brushRef="#br0" timeOffset="54795.08">5691 12551 1218 0,'-3'-48'189'0,"3"-3"177"0,0-7-62 15,11 4-89-15,4 3-37 0,8 14-70 16,5 10-21 0,6 15-40-16,0 6-16 15,2 8-14-15,-1 4-5 0,-14 6-1 16,-3 5 1-16,-12 3 3 15,-10 1-2-15,-6 3-4 16,-7-1-6-16,-5-2-7 16,1-4-1-16,-4-6 2 15,-1-3 4-15,4-5 3 16,5-2 1-16,8 2-2 16,3 3-1-16,6 6-3 15,6 6-3-15,9 7-4 16,3 0-1-16,11 0-8 15,5 1-28-15,1-5-105 16,-2-1-50-16,0-2 91 0</inkml:trace>
  <inkml:trace contextRef="#ctx0" brushRef="#br0" timeOffset="55539.05">6962 12258 872 0,'0'-5'174'0,"0"2"169"16,0 1-54-16,-1 4-83 15,0 4-39-15,-1 7-74 16,-1 6-31-16,1 11-42 15,0 7-14-15,2 10-40 16,0 4-35-16,-1-1-66 16,-1-1-26-16,2-10-8 15,2-5 12-15,1-15 61 16,0-9 27-16,1-16 48 16,-1-9 28-16,0-21 35 15,0-5 16-15,-2-15 34 16,1-5 22-16,1-4 30 15,-3-1 4-15,2 9-6 0,4 5-16 16,3 12-37 0,0 7-7-16,6 14-20 15,-2 6-10-15,3 14-12 0,4 7-6 16,3 13-11-16,5 8-4 0,1 9-8 16,-1 5-3-1,0 6-5-15,-1 0-9 0,-9-3-41 16,-1-5-36-16,-6-5-116 15,-8-8-58-15,3-2 133 16</inkml:trace>
  <inkml:trace contextRef="#ctx0" brushRef="#br0" timeOffset="55744.37">6978 12372 1820 0,'12'2'129'0,"-1"4"58"16,2 2-61-16,0-2-78 0,2 3-23 15,4-9-25-15,3-4-12 16,3-6-74 0,7-3-60-16,7-6-409 0,8-5 336 15</inkml:trace>
  <inkml:trace contextRef="#ctx0" brushRef="#br0" timeOffset="56076.1">7414 12063 1405 0,'6'12'195'15,"-4"2"120"-15,1 8-98 16,-3 3-47-16,-3 7-79 15,1 5-26-15,-6 6-41 16,-1 3-11-16,1 2-12 16,-1-2-4-16,3-6-8 15,5-3-4-15,4-10 0 16,6-4 0-16,5-4 6 16,4-6 3-16,7-1 4 15,2-3 1-15,4-5-1 16,6-1-2-16,4-8-3 15,5-4 0-15,4-8 0 0,-2-3 1 16,-2-2-20-16,-2 0-34 16,2 4-117-16,-2 1-99 15,2 6 142-15</inkml:trace>
  <inkml:trace contextRef="#ctx0" brushRef="#br0" timeOffset="56574.67">8622 12142 1104 0,'6'0'155'0,"-5"4"146"16,1 3-42-16,-1 9-57 15,-1 4-26-15,4 14-58 16,0 6-31-16,-2 9-45 15,2 5-18-15,-2-1-18 0,-3-2-9 16,-2-8-64-16,-3-6-52 16,-4-12-151-16,2-7-244 15,1-14 301-15</inkml:trace>
  <inkml:trace contextRef="#ctx0" brushRef="#br0" timeOffset="56853.46">8422 12165 1514 0,'-5'-19'139'0,"3"4"94"16,6 8-28-16,9 9-48 16,7 4-15-16,17 9-27 15,3 1-14-15,7 5-29 16,2 1-16-16,-5 3-23 16,5 3-9-16,-8 2-8 15,-3 3 0-15,-14 4 2 16,-11 0 0-16,-17 1-6 15,-9 0-12-15,-12-1-42 16,-7-2-23-16,1-6-43 16,0-7-15-16,4-11-33 15,2-6-31-15,7-12-54 0,3-7-82 16,8-6 184-16</inkml:trace>
  <inkml:trace contextRef="#ctx0" brushRef="#br0" timeOffset="57400.04">9011 12331 1295 0,'0'9'169'0,"-1"4"144"16,1 7-120-16,-6 7-97 15,-3 4-41-15,-5 5-44 16,-2 1-7-16,2 1-6 16,3 0-4-1,6-7-13-15,2-4-8 0,4-12-2 16,4-5-3-16,2-10 13 0,1-5 9 31,4-11 16-31,-2-6 16 0,0-8 31 16,1-4 15-16,-7-6 25 0,3 0 3 15,-4-4-5 1,-3-1-10-16,5 5-33 16,-2 5-13-16,2 16-21 0,-2 8-8 0,5 13-6 31,-3 7-4-31,4 11-1 0,4 5 2 16,-3-4 1-1,4-3 0-15,1-10 2 16,-1-5 1-16,2-4 2 15,-1-5 1-15,-3-4 2 16,2-3 1-16,-2-7 15 16,1-1 7-16,-2 3 11 15,1 2 5-15,-6 12-7 16,0 5-5-16,-2 18-14 16,-3 9-5-16,-1 18-22 15,0 4-13-15,-5 3-37 0,2-2-34 16,3-10-80-16,3-5-58 15,7-9 121-15</inkml:trace>
  <inkml:trace contextRef="#ctx0" brushRef="#br0" timeOffset="57820.53">9982 12244 1065 0,'-8'15'191'0,"-3"4"158"0,3 7-139 15,0 3-54-15,1 9-83 16,3 1-29-16,0 7-40 15,0 4-5-15,0 0-26 16,-1 1-26-16,2-4-162 16,0-6-44-16,1-9-94 15,2-8-71 1,0-14 281-16</inkml:trace>
  <inkml:trace contextRef="#ctx0" brushRef="#br0" timeOffset="58152.97">9906 12686 268 0,'4'-54'155'0,"-3"-11"180"16,-1-6 28-16,1-7-13 15,6-1-49-15,2 7-89 16,4 8-47-16,6 18-65 16,-2 9-19-16,10 18-23 15,4 5-6-15,3 13-15 0,2 3-6 16,0 7 2-16,-6 4 11 16,-14 5 9-1,-8 4 0-15,-17 3-7 0,-9 2-16 16,-13-2-19-16,-5 1-6 0,-3-8-8 15,2-3-2-15,8-9 3 16,6-2-1-16,15 3-1 16,5 1 1-1,10 17-2-15,6 4 0 0,6 14 0 16,6 8-1-16,2 1 4 16,3 1-33-16,3-10-95 15,0-3-144 1,-1-12-407-16,2-5 390 0</inkml:trace>
  <inkml:trace contextRef="#ctx0" brushRef="#br0" timeOffset="58563.8">10333 12169 1860 0,'-1'12'127'0,"0"10"49"0,-1 8-59 15,2 14-96-15,0 3-9 16,0 7-25-16,1 0-8 16,0-8-8-16,6-8-3 15,3-14 13 1,5-8 5-16,2-12 12 0,2-5 19 0,-1-8 48 16,-3-4 22-16,-5-7 22 15,-3-3-9-15,-3 3-39 16,-3 4-19-16,-1 14-29 31,2-3-23-31,-2 17-78 0,1 4-42 16,6 5-85-16,6-3 3 15,10-6 69-15,4-6 43 0,5-8 159 16,-2-5 59-16,-1-4 72 16,-4-4 24-16,-6-4-26 15,-7-2-21 1,-7-13-49-16,-2-6-22 0,-6-19-50 0,3-7-20 15,-4-4-54-15,-2 8-29 16,-2 12 30 0</inkml:trace>
  <inkml:trace contextRef="#ctx0" brushRef="#br0" timeOffset="63120.89">10150 11747 561 0,'-5'10'81'0,"1"2"81"16,-3-2-23-16,2-1-15 16,1-2 0-16,3-1-2 15,-2-1-3-15,3 1-8 0,-1 0 1 16,1 2-1-16,0 1-22 15,0 1-5-15,0 0-6 16,-2-2-12-16,2-1 10 16,0-4-18-1,0-3-6-15,2-2-3 0,-1-5-4 16,-1-9-7-16,0-2-1 0,1-6-4 16,-1-4 1-16,-1-5 0 15,0-3-2-15,-3-9-3 16,-2-3-2-16,0-2-4 15,-1 1-4 1,1 4-7-16,0 6-3 0,0 7-5 16,2 3-2-16,0 12-3 15,2 4-4-15,2 8-19 16,0 4-20-16,0 1-75 16,0 0-60-16,0 2-423 15,5 1 372-15</inkml:trace>
  <inkml:trace contextRef="#ctx0" brushRef="#br0" timeOffset="63593.12">10077 11206 1196 0,'-7'22'127'16,"-3"2"72"-16,-4 6-98 15,-1 4-40-15,-2-1-48 16,1-1-9-16,3-1-5 16,-1-5-3-16,6-6-2 0,2-4-1 15,3-8-3-15,3-7 1 16,3-2 18-16,0-9 12 15,2-3 23 1,2-4 8-16,1-8 1 16,5-2-1-16,-2-11 13 15,2 0 2-15,4-2 11 0,0 1-1 0,0 7-12 32,0 2 0-32,-3 12-6 0,-3 6 1 0,-3 8-5 15,-1 4-7-15,1 10-21 16,0 3-8-16,2 12-10 15,4 5-8-15,2 3-1 32,1 0-2-32,2-3-33 15,-2-4-36-15,0-7-101 16,-3-5-80-16,1-9 132 0</inkml:trace>
  <inkml:trace contextRef="#ctx0" brushRef="#br0" timeOffset="64053.76">9873 10482 1239 0,'-3'0'128'0,"0"-1"111"0,2 1-29 16,-1 0-32-16,2 1-24 15,0 6-46-15,5 5-26 16,-1 10-39-16,3 6-16 15,3 10-23-15,-1 4-1 0,-2 0-78 16,3 4-51-16,-8-3-203 16,3 1 171-16</inkml:trace>
  <inkml:trace contextRef="#ctx0" brushRef="#br0" timeOffset="64343.03">9808 10403 1632 0,'4'-42'143'0,"1"5"80"15,5 7-37-15,1 11-76 16,0 5-27-16,6 10-34 16,-3 4-19-1,9 7-19-15,-2 4-3 0,-1 3-2 16,0 4-2-16,-8 3 1 15,-2 5 2-15,-6 3-4 16,-5 2-6-16,-7 3-45 31,-5-5-29-31,-3-6-73 0,3-4-44 0,0-8-161 16,2-3 199-16</inkml:trace>
  <inkml:trace contextRef="#ctx0" brushRef="#br0" timeOffset="64689.95">10141 10573 1046 0,'-4'5'118'15,"0"3"52"-15,-2 3-61 16,0 2-41-16,4 6-54 15,1 1-14-15,7 2-6 32,2-4 1-32,3-7 1 0,3-5 13 0,3-6 51 15,-1-5 24-15,0-5 55 16,1-5 13-16,-11-3-14 16,-3 1-11-16,-9 1-30 15,-5 1-19-15,-9 2-32 16,1 1-11-1,0 2-29-15,2 2-5 0,3 5-63 16,1 1-54-16,8 1-167 16,5 1 147-16</inkml:trace>
  <inkml:trace contextRef="#ctx0" brushRef="#br0" timeOffset="64907.85">10389 10278 1300 0,'-1'-3'167'0,"1"1"165"16,0 3-80-1,1 8-60 1,1 6-33-16,2 12-59 16,-4 5-24-16,9 10-41 15,-4 4-11-15,1 5-19 16,1 0-10-16,-1-4-58 15,-1 0-61-15,-1-10-190 16,1 3 173-16</inkml:trace>
  <inkml:trace contextRef="#ctx0" brushRef="#br0" timeOffset="65215.48">10391 10358 1026 0,'-9'-37'262'15,"2"3"318"-15,2 1-268 16,1 8-91-16,2 3-53 16,3 4-53-16,5 3-19 15,-1 2-37-15,10 5-13 0,6 8-23 16,0 2-9 0,15 11-13-16,-3 1 0 0,-2 6 1 15,-3 3 1-15,-16 6 4 16,-8 3-6-16,-16 2-14 15,-8 2-12-15,-12-6-28 16,-2-3-13-16,0-11-34 16,1-5-29-16,0-14-97 15,2-10-66-15,8-10 158 16</inkml:trace>
  <inkml:trace contextRef="#ctx0" brushRef="#br0" timeOffset="71812.23">783 13324 517 0,'2'2'170'16,"-2"1"136"-16,1 1-48 16,-2 4-24-16,1-1-59 15,0 0-31-15,0-1-37 0,0 1-5 16,-2-1-20-16,0 0-8 16,1 4-28-16,-2 1-15 15,0 3-19-15,2 2-4 16,-4 6-6-16,1 2-1 15,-2 8-1-15,-3 2 0 16,1 7-15-16,-2-1-5 0,-1-3 0 16,-3-2 1-16,3-10 13 15,0-5 6-15,7-6-3 16,3-1-1 0,6-4-5-16,6 0 1 15,6 1-1-15,7-3 1 0,3-1 2 16,3-1 1-16,8-5-1 15,-1-1 1-15,-2-8 16 16,4-3-42-16,-2-5-83 16,5-3-69-16,-1-8 69 15</inkml:trace>
  <inkml:trace contextRef="#ctx0" brushRef="#br0" timeOffset="72264.81">1193 13339 1204 0,'-5'0'101'0,"2"3"70"15,2 3-1 1,4 8-45 0,-1 8-23-16,5 14-52 0,-4 11-21 0,3 19-15 15,2 6-28-15,4-1-45 16,1-5-7-16,3-21-10 15,0-11 26-15,-3-21 47 16,0-7 19-16,-5-10 34 16,-3-7 15-16,-2-8 23 15,-2-5-7-15,1-3-27 16,3 4-17 0,2 7-31-16,2 4-7 0,7 12-10 15,4 9 0-15,18 14-66 16,2 3-8-16,11-1 3 0,2-10 1 15,-7-11 93 1,-3-3 42-16,-13-7 51 0,-12 0 29 16,-10-7 26-16,-7-3-18 15,-6-9-42-15,-7-6-28 16,-1-12-49-16,-1-5-14 0,-1-7-19 16,7 2-38-16,7 4-136 31,3 3-115-31,17 5 148 0</inkml:trace>
  <inkml:trace contextRef="#ctx0" brushRef="#br0" timeOffset="72429.78">2139 13061 1026 0,'7'24'255'0,"-3"5"272"16,-8 0-253-16,-6-1-144 15,0-2-65-15,-3-13-74 16,6-7-40-16,5-16-144 0,1-8 116 16</inkml:trace>
  <inkml:trace contextRef="#ctx0" brushRef="#br0" timeOffset="72583.78">2114 13663 1600 0,'-2'4'1'0,"8"-16"24"0,12-22-347 0,5 3 244 16</inkml:trace>
  <inkml:trace contextRef="#ctx0" brushRef="#br0" timeOffset="78362.1">5307 13304 480 0,'-1'0'100'0,"1"0"117"16,-2-1-8-16,2-2 4 0,0 1-2 15,2-1-23-15,-1 2-10 16,1 4-34-16,1 0-15 15,1 5-26-15,3 3-12 16,-2 2-34-16,3 5-15 16,-3 4-23-16,-1 7-7 0,-5 9-7 15,-3 9-2-15,-3 13-30 16,-2 5-36-16,0 6-119 16,0-2-83-16,2-6 135 15</inkml:trace>
  <inkml:trace contextRef="#ctx0" brushRef="#br0" timeOffset="78979.81">5553 13365 452 0,'5'-6'74'0,"0"2"90"0,0 2 2 15,-1 8 16-15,-3 3 20 0,-1 8 12 16,2 3-12-16,-5 2-54 15,2 5-35-15,4 5-60 16,-1 1-19-16,5 5-19 16,-2 4-2-16,1 0-7 15,-4 0-2-15,-2 0-17 16,1-2-29-16,-3-7-63 16,1-2-22-16,-4-11 6 15,-1-7 29-15,3-11 62 16,-2-5 24-16,0-13 27 15,1-4 12-15,1-14 24 16,-4-8 11-16,5-13 11 16,1-6 9-16,-3-3 21 15,2 3 4-15,0 9-4 16,1 3-19-16,3 8-35 16,5 6-12-16,2 8-15 15,0 3 1-15,6 10-7 16,-4 2-7-16,8 10-7 0,0 0-3 0,-1 3-1 15,5 3 0-15,-2-2-2 16,4 1 1-16,0-1-2 16,4-1 0-16,-2-3-1 15,4-3 1-15,1-4-36 16,0-2-41-16,-12 0-94 16,-6 3-71-16,-11 1 126 15</inkml:trace>
  <inkml:trace contextRef="#ctx0" brushRef="#br0" timeOffset="79207.25">5613 13413 1397 0,'-6'14'122'15,"2"-2"75"-15,3-3-17 16,3-3-46-1,7 0-13-15,6 0-39 0,5 1-24 16,10 4-39 0,2 0-37-16,1 1-125 0,4-2-96 0,0-3 115 15</inkml:trace>
  <inkml:trace contextRef="#ctx0" brushRef="#br0" timeOffset="79827.22">7028 13295 1324 0,'8'-1'158'16,"-3"0"108"-16,-2 6-82 15,-2 7-33-15,-1 9-36 16,0 3-22-16,-2 9-27 0,0 2-18 15,-1 7-28 1,0 5-12-16,1 1-54 16,-2 2-44-16,2-8-131 0,0-2-122 15,3-12 188-15</inkml:trace>
  <inkml:trace contextRef="#ctx0" brushRef="#br0" timeOffset="80168.5">6929 13265 1126 0,'15'-12'188'0,"4"2"155"16,6 3-90-16,3 7-87 16,3 1-34-16,5 7-29 15,0 0-11-15,1 6-29 16,-3 4-13-16,-10 7-20 15,-7 4-4-15,-14 5-12 16,-5 3-3-16,-8 5-17 16,-4 2-8-16,-5 0-16 15,-4-1-4-15,4-5 9 16,-2-4 7-16,3-5 13 0,1-5 5 16,-4-4 4-16,1-1-1 15,-5-5-16-15,-2-1-27 16,-3-9-76-16,2-2-53 15,0-7-144-15,1-5-156 16,7-8 270-16</inkml:trace>
  <inkml:trace contextRef="#ctx0" brushRef="#br0" timeOffset="80387.88">7414 13332 850 0,'9'17'189'15,"-4"4"203"-15,-6 11-233 16,-6 3-21-16,-5 16-70 16,0 4-27-16,-3 9-19 15,4 2-11-15,-2-5-65 16,3-4-57-16,5-12 62 15</inkml:trace>
  <inkml:trace contextRef="#ctx0" brushRef="#br0" timeOffset="80813.16">7329 13385 1207 0,'12'-29'208'0,"1"4"173"0,-2 1-171 32,-1 3-45-32,2 4-73 0,-2-2-16 0,8 6-18 31,5 4-8-31,2 5-10 0,2 3-8 0,-2 7-16 16,-2 4-5-16,-5 8-1 15,-5 3 0-15,-7 5-1 16,-6 0-1-16,-8-2-6 15,-3-2-2-15,-5-3-1 16,0-4-2-16,-1-6 3 16,-1-3 0-16,0-4 0 15,-2-3 1-15,4-1-1 16,1 1 1-16,7 1 1 16,5 4-3-16,6 6-4 15,7 6-1 1,13 13 1-16,10 2 2 0,18 10-1 15,9 5 0 1,6-2-28-16,-3 0-50 16,-13-8-140-16,-1-3 126 15</inkml:trace>
  <inkml:trace contextRef="#ctx0" brushRef="#br0" timeOffset="95667.06">23314 7890 340 0,'0'1'116'16,"-2"1"115"-16,1-2-49 16,0 0-70-16,-3 0-12 15,3 0 6-15,-1-2-9 0,2 0 0 16,3 0 2-1,0 1-6-15,-2 1-1 0,-1 0-5 16,0 3-3-16,1 6 7 16,1 3 8-16,5 13-2 15,-3 8-5-15,0 10-36 16,0 8-20-16,-3 7-20 16,-1 2-9-16,-9 5-3 31,-1-4 0-31,-3-6-17 0,-3-9-19 0,0-12-75 15,0-9-52-15,-1-13-291 16,10-4 266-16</inkml:trace>
  <inkml:trace contextRef="#ctx0" brushRef="#br0" timeOffset="96013.23">23180 7784 1505 0,'0'5'130'16,"3"2"90"-1,3 1-47-15,11 4-43 0,3 0-18 16,14 1-19-16,0 1-15 16,8 4-24-16,-2-1-15 0,4 7-22 15,5 5-7-15,0 9-7 16,2 1 0-16,-8 8 1 15,-8-1 3-15,-18 8 1 32,-16 1 2-32,-18 0 1 0,-8-3 1 0,-12-11 0 15,3-6-1-15,-2-13-15 16,-5-6-11-16,2-10-47 16,-5-8-37-16,-10-11-76 15,-7-6-56-15,-9-6-224 16,6 0 261-16</inkml:trace>
  <inkml:trace contextRef="#ctx0" brushRef="#br0" timeOffset="96454.58">23926 7728 1682 0,'5'13'156'0,"0"4"94"16,0 6-26 0,-3 9-82-16,-2 7-17 15,-8 12-34 1,-4 5-17-16,-8 8-32 0,-5 5-16 15,1 11-17-15,-2 2-2 16,2 1-49-16,0-6-36 16,-1-15-87-16,4-9-42 15,6-21-68-15,9-9-89 16,17-16 221-16</inkml:trace>
  <inkml:trace contextRef="#ctx0" brushRef="#br0" timeOffset="96989.11">24257 7970 1534 0,'-1'12'177'0,"-10"8"131"16,-2 9-59-16,-12 11-125 16,1 2-33-16,-6 7-52 15,-4-1-19-15,11 2-18 16,1-2-2-16,8-10-46 15,12-5-19-15,2-12-60 16,0-7-33-16,8-7-21 16,1-6-32-16,2-8-1 0,3-9 34 15,-2-11 76-15,0-9 81 16,5-14 133-16,1-7 35 16,5-8 33-16,-3-3-11 15,4-1-41-15,-1 7-19 16,2 15-10-16,0 11-4 15,6 19-9-15,2 6-11 0,8 11-24 16,3 9-13 0,2 8-17-16,-5 2-6 0,-16 4-6 15,-8 0-9 1,-26-2-8-16,-11 1-5 0,-16-3-16 16,-4-3 6-16,-4-7 3 15,4-1 3-15,6-7 13 16,4-1 2-16,13 0 1 15,4 0 1-15,9 7-1 16,3 6-1-16,4 10 0 16,6 8 1-16,9 12-1 15,3 5 1-15,7 6 0 16,2 1-2-16,5-8-25 16,2-5-49-16,6-8-147 15,2-5-224-15,1-2 247 16</inkml:trace>
  <inkml:trace contextRef="#ctx0" brushRef="#br0" timeOffset="98199.81">23263 343 800 0,'0'2'114'16,"0"-1"50"-16,0-5 20 16,1-15-46-16,4 30-31 15,-3-16-21-15,6 22-37 16,0 2-6-16,2 6-23 0,-1 19-9 15,-9 3-6-15,0 14-1 16,-12-5-15-16,0 4-34 16,1-6-133-16,0-10-175 15,-3-14 192-15</inkml:trace>
  <inkml:trace contextRef="#ctx0" brushRef="#br0" timeOffset="98640.59">23262 356 1191 0,'8'-8'100'0,"5"-14"67"16,7 12 9-16,4-18-22 15,-5 17-19-15,4-2-41 16,-6 6-27-16,5 6-33 15,1-13-14-15,0 20-14 16,0 0-2-16,-6 11 1 16,-3 4 2-16,-14-3 7 0,-5-1 2 15,-8-4 3-15,-6-2-3 16,-1 0-5-16,-2 0-2 16,5-8-3-16,-1 6 0 15,-5-3-2-15,6-5 0 16,-5 8-3-16,1-7-1 15,9-1-3 1,0 6-4-16,8 8-3 0,3-3 1 0,10 7 6 16,4-3 4-16,8 7 8 15,3 6 0-15,-2-6-2 16,0 7-2-16,-5-10 6 16,-1 4-20-16,-6-2-114 15,1-3-77 1,2-2 91-16</inkml:trace>
  <inkml:trace contextRef="#ctx0" brushRef="#br0" timeOffset="99095.76">23688 402 1308 0,'-7'2'161'15,"-5"-5"114"-15,3 4-102 0,0-5-32 16,9 13-50-16,4 6-21 16,4 5-40-16,1 5-10 15,7-3-17-15,4 2-2 16,2-5 1-16,-1-2-2 16,-8-4 2-16,2-4 1 15,-2-5 3-15,-1-4 2 0,-2-2 19 16,-1-4 15-16,-1-7 11 15,-3 2-1-15,5-9-21 16,-4 5-13-16,-3 9-20 16,5-4-5-16,-5 12-5 15,2 7-2-15,7 8 4 16,2 6 3-16,8 3 4 16,6-3 1-16,10-6 2 15,3 0 1-15,2-4 2 16,0-6 10-16,-12-6 22 15,-5-1 17-15,-11-11 22 16,-7-3-2-16,-10-14-17 16,-2-5-16-16,-5-22-24 15,-3 5-9-15,1 0-29 16,-5-8-23-16,4 25-82 16,2-7-58-16,15-2 98 15</inkml:trace>
  <inkml:trace contextRef="#ctx0" brushRef="#br0" timeOffset="107403.13">10257 13993 668 0,'0'6'127'16,"0"1"118"0,-1-1-78-16,-2-1-56 0,3-1-13 0,-2-3 3 15,1-1 0-15,1-1-5 16,1-1-5-16,3 2-8 16,-3 0 1-16,0 1-3 15,0 2 0-15,-1 1-8 16,1-1-2-16,-1 0-9 15,0-2-6-15,0 0-12 16,0-1-6-16,-1 0-7 16,-1-3-6-16,2-2-4 15,0-3-2-15,3 1-6 16,-2 1-1-16,-1 5 2 16,0 0-1-16,0 2-1 15,-1 7-1-15,1 9-5 16,-2 5-2-16,1 6-1 0,2 4-1 15,3 7-2-15,1 1 1 16,1 4 0-16,-5 2-1 16,1 1 0-1,-3 1 0-15,-1-5-14 0,2-2-12 0,-5-8-33 16,5-4-16 0,2-7-24-16,0-6-9 0,2-8-23 15,1-6-14-15,-5-8-37 31,0-3-52-31,-3-8 139 0</inkml:trace>
  <inkml:trace contextRef="#ctx0" brushRef="#br0" timeOffset="107686.72">10150 14346 586 0,'-4'7'170'0,"1"0"195"0,2-1-125 16,2 3-81-1,4 3-27-15,2 7-43 0,3 2-26 16,4 4-39 0,5-1-15-16,2-1-11 0,1-2-1 15,1-4 0 1,-5-4 1-16,-2-7 3 16,1-3 20-16,-7-5 36 0,-1-5 15 0,-1-7 9 15,0-2-17-15,2-5-35 16,1 0-15-16,-1-1-17 31,3-1-50-31,1 1-376 0,4 2 295 0</inkml:trace>
  <inkml:trace contextRef="#ctx0" brushRef="#br0" timeOffset="108287.72">10133 14910 1349 0,'0'4'158'0,"-1"1"96"0,-2 3-77 16,1 2-21-16,0 6-54 15,-1 0-19-15,2 4-38 16,-1 4-14-16,2 2-20 16,2 4-8-16,2 8-12 15,1 1-25-15,1 1-66 16,3 0-39-16,-1-9-129 15,1-3-88-15,0-12-36 16,-2-9 38-16,-2-13 142 0,-3-10 116 16,-3-14 130-16,-1-9 33 15,-6-16 63-15,0-4 31 16,-3-9 40-16,0 2 7 16,4 3-5-16,3 6-11 15,4 9-35-15,4 6-23 16,8 11-35-16,4 5-18 15,8 11-13-15,4 5-7 16,4 4-16-16,-4 6-4 16,-4 3-15-16,-6 4-5 0,-7 8-1 15,-3 2 0-15,-8 6 0 16,-5 1-2-16,-6 1-8 16,-9-1-3-16,-4-2-6 15,-4-3-1-15,-5-3-12 16,3-2-9-16,5-2-39 15,7-1-39-15,8-3-111 16,5-3-124-16,9-2 184 16</inkml:trace>
  <inkml:trace contextRef="#ctx0" brushRef="#br0" timeOffset="108637.33">10404 15108 1018 0,'-6'3'125'0,"3"3"86"15,-4-1-56-15,5 8-70 16,-2 1-37-16,2 7-33 0,1 0-12 16,1 1-7-1,1-3-1-15,2-7 1 0,1-4-1 16,3-7 40-16,-5-4 37 15,2-5 60-15,0-5 31 16,-4-5-3-16,-3-2-22 16,-3 2-35-16,-2 1-20 0,-4 4-34 31,1 2-13-31,-1 4-25 0,1 0-5 16,4 5-37-1,0 2-34-15,2 0-134 0,6 3-126 0,6-3 177 16</inkml:trace>
  <inkml:trace contextRef="#ctx0" brushRef="#br0" timeOffset="108952.3">10751 15016 1364 0,'-11'-3'141'0,"-5"1"95"16,-3 2-53-16,-1 4-67 15,2 2-35-15,-1 7-42 16,5 2-16-16,2 6-17 16,1 4-6-16,4 6-46 15,4 2-29-15,5 5-31 16,7 0-8-1,9-7 6-15,3-4 12 0,8-14 10 32,0-8 0-32,0-17 45 0,-1-11-141 15,-3-20 132-15</inkml:trace>
  <inkml:trace contextRef="#ctx0" brushRef="#br0" timeOffset="109825.57">9994 13297 310 0,'1'-2'99'0,"0"-1"117"16,-1 1-18-16,-2-2-38 16,2 2-21-16,0 2-27 15,0 0-7-15,0 0 1 16,-1 2 3-16,1 2-10 15,-1 0-8-15,-1 0-7 16,2 2-5-16,0-5-12 16,0 0-7-16,0 0-14 15,0 0-4-15,-1 2-2 0,1 2-1 16,-1 4-7-16,0 2-7 16,-1 12-14-1,1 7-6-15,-3 11-5 16,3 11-2-16,0 3-23 0,1 3-19 15,0-7-39 1,2-5-22-16,2-15-50 0,-2-9-33 0,2-11-146 16,-1-7 183-16</inkml:trace>
  <inkml:trace contextRef="#ctx0" brushRef="#br0" timeOffset="110190.79">9963 13259 677 0,'5'-16'173'0,"0"4"169"16,0 3-51-16,-1 5-81 15,0 2-37-15,4 4-47 16,2 4-24-16,7 5-29 0,5 2-10 16,7 7-22-16,2-2-10 15,4 2-18-15,1 1-4 16,-4-4 0-16,-4 2 2 31,-9 0 6-31,-5 1 2 16,-12 3 3-16,-2 3-2 15,-13 6-6-15,-8 1-4 0,-8 5-10 0,-3 2-8 16,-2-4-13-16,-1-3-11 0,6-12-7 31,3-8 2-31,2-15 4 16,-1-6 8-16,3-11 9 15,2-2-3-15,1-1-28 16,3 0-29-16,10 3-86 16,2 0-101-16,13 4 148 15</inkml:trace>
  <inkml:trace contextRef="#ctx0" brushRef="#br0" timeOffset="110442.92">10482 13246 1239 0,'3'1'127'16,"-5"6"91"-16,-2 3-20 16,-3 7-49-16,-1 6-20 15,2 6-38-15,1 7-18 0,1 12-40 16,0 4-13-1,3 9-18-15,-3 2-3 0,2-2-50 16,1-4-34-16,1-12-81 16,0-5-84-16,2-13 143 15</inkml:trace>
  <inkml:trace contextRef="#ctx0" brushRef="#br0" timeOffset="110845.24">10436 13343 1122 0,'5'-3'194'0,"1"0"151"16,1 1-134-16,0-1-47 16,10-2-66-16,1-1-19 15,9 1-38-15,3-3-11 16,6 4-18-16,6 3-4 0,-4 1-4 15,1 7 2 1,-17 5 3-16,-9 1 2 16,-6 6-1-16,-7 0-6 0,-9 4-17 15,-4-1-7 1,-14-1-18-16,-5-2-1 0,-6-7 9 16,1-3 4-16,3-9 16 15,2-5 6-15,11-2 11 16,2 0 9-16,10 3 9 15,7 4 0-15,8 7-8 16,7 5-7-16,12 14-9 16,6 6-1-1,10 9-15-15,1 4-9 0,7-1-85 16,0 0-109-16,-3-2 126 16</inkml:trace>
  <inkml:trace contextRef="#ctx0" brushRef="#br0" timeOffset="129030.34">8673 13170 656 0,'-5'-12'76'0,"-1"0"76"0,1 0 1 0,3 1 0 16,0 1-8-16,2 3-21 15,0 2-8-15,0 3-25 16,0 2-15-16,0 5-29 16,0 5-11-16,2 10-11 15,3 3-1-15,-1 11 0 0,1 4 0 16,-1 2-11 0,0 3-4-16,-1-1-2 15,1 1 3-15,-4-6-59 16,1-3-53-16,-2-8-182 15,1-7 149-15</inkml:trace>
  <inkml:trace contextRef="#ctx0" brushRef="#br0" timeOffset="129399.71">8637 13133 959 0,'4'-7'130'0,"3"1"97"16,-5 1-24-16,5 3-80 16,1 0-21-16,1 3-23 15,1 2-7-15,2 2-13 32,0 2-2-32,4 0-23 15,5 1-10-15,-1 0-8 0,1 0-11 16,-3 2 8-1,-3 1-1-15,-5 5 0 0,-4 1 11 16,-10 5-7-16,-6 2 3 16,-10 8-4-16,-6 1-4 15,-6 3-21-15,-1 5-9 16,-8-3-18-16,1 1-19 16,-3-7-7-16,-1-6-7 15,7-11 4-15,5-7 12 0,15-4-12 16,6-4-58-16,13-3-151 15,6-2 150-15</inkml:trace>
  <inkml:trace contextRef="#ctx0" brushRef="#br0" timeOffset="130020.28">8990 13172 759 0,'8'9'95'16,"-6"3"69"-16,5 2-10 16,-8 5 16-16,-2 3-24 15,3 8-26-15,-7 3-22 0,4 6-51 16,-3 4-18-16,1 2-21 15,2 2-6-15,-3-3-30 16,6-2-30-16,-5-6-59 16,3-6-18-1,1-13 10-15,0-7 18 16,-2-12 56-16,-1-9 23 16,-4-11 42-16,-3-7 28 0,-2-14 41 15,-1-3 20-15,4-4 23 16,5 0 9-16,11 2-2 15,8 3-8-15,6 3-23 16,4 4-14-16,3 5-32 16,1 3-14-16,0 7-25 15,1 3-7-15,-3 6-7 0,-3 4-1 16,-4 6 2-16,-3 3 3 16,-7 8 12-16,-3 3 5 15,-10 8 0 1,-4 2-1-16,-8 4-8 0,-2 2-4 15,-7-5-5-15,2-1-3 16,-2-8-2 0,0-5-1-16,8-5-4 15,6 2-3-15,10-1-7 16,7 6-1-16,14 9 1 16,3 2 5-16,10 9 6 0,-4 2 2 15,3 0 1-15,1 0 2 0,1 2-84 16,3-2-66-1,3-2 79-15</inkml:trace>
  <inkml:trace contextRef="#ctx0" brushRef="#br0" timeOffset="140597.6">11499 13234 727 0,'-3'-5'137'0,"-2"0"109"16,-1-1-67-16,1 1-26 16,-1 4-20-16,0-3-5 0,3 4-8 15,-3-4-12 1,4 5-28-16,4 8-16 0,3 4-36 15,1 8-11-15,6 7-12 16,0 2-4 0,5 11-1-16,-2 1-14 0,-4 3-65 15,-2 1-46-15,-12-9-203 16,-1-2 184-16</inkml:trace>
  <inkml:trace contextRef="#ctx0" brushRef="#br0" timeOffset="140958.13">11398 13261 776 0,'5'-15'148'0,"3"1"141"0,1 1-45 16,3 4-68-1,4-1-26-15,1 3-32 16,1 0-16-16,9 5-26 0,-3 2-11 15,8 6-26-15,0 7-13 16,-7 4-9-16,1 1-4 0,-9 5-1 16,-3-2 0-16,-4 3 1 15,-2 1 1 1,-8-6 1 0,-2 3 1-16,-4 2-3 0,-3-1-2 0,-7 3-10 15,1-1-12-15,-13-2-33 16,-2-2-20-16,-7-4-44 15,-5-3-21-15,6-6-19 16,2-3-3-16,14-4 10 16,3-1 10-1,5-2-113-15,6 1 151 0</inkml:trace>
  <inkml:trace contextRef="#ctx0" brushRef="#br0" timeOffset="141685.1">11511 13141 1114 0,'-6'1'125'0,"-2"1"107"0,0 3-54 15,2 1-39-15,0 0-14 0,4 4-20 16,1 0-10-16,0 5-19 15,0 1-13-15,-6 7-25 16,1 4-13-16,-1 13-21 16,-1 1-3-16,2 6-40 15,0 1-26-15,2 2-57 16,0-2-37-16,3-3-33 16,1-4 5-16,-3-15 46 15,2-7 35-15,-1-10 76 16,1-9 36-16,0-10 48 15,1-5 24-15,-1-13 41 16,-1-6 2-16,1-12 0 16,1-4-13-16,4-6-26 15,-1-2-7-15,6 7-16 16,0-2-4-16,9 7-12 0,2 3-9 16,3 8-9-16,2 6-1 15,1 8 6-15,-6 2 2 16,1 9 6-16,1 4 3 15,-8 9-4-15,10 6-1 16,-4 11-6 0,-4 3-1-16,-1 9-6 0,-4 5-1 0,-1 4-6 15,-2-1-3 1,-1 0-3-16,-6-5-3 0,1 0-1 16,-2 1-2-16,-2-2-2 15,-2 1-14-15,-3-5-40 16,1 0-32-16,-1-6-74 15,0-3-32-15,-1-7-82 16,0-5-115-16,-1-9 228 16</inkml:trace>
  <inkml:trace contextRef="#ctx0" brushRef="#br0" timeOffset="141869.37">11428 13411 1125 0,'5'3'155'0,"4"2"101"16,8 2-76-16,2 1-31 16,9-3-54-16,7-4-21 15,4-6-38-15,0-5-15 0,-2-5-13 32,-5-2-27-32,0-6-116 0,0-2-118 0,-4-10 126 15</inkml:trace>
  <inkml:trace contextRef="#ctx0" brushRef="#br0" timeOffset="142184.79">12008 13132 1429 0,'-1'7'148'0,"-3"4"121"16,-1 3-78-16,-1 10-52 15,-2 6-34 1,1 6-47-16,-3 2-19 0,-7-1-26 16,1 3-7-16,-5 0-7 15,4 4-6-15,5 1-11 0,4-3-2 16,8-4 0-16,3-6 3 16,10-8 6-16,3-5 1 15,9-4 1-15,8-1-1 16,-1-7 0-1,1-5 2-15,0-7-64 0,-5-6-45 0,5-10-184 16,-1-4 158-16</inkml:trace>
  <inkml:trace contextRef="#ctx0" brushRef="#br0" timeOffset="142729.51">13020 13233 790 0,'-1'-1'143'0,"1"3"125"15,0 6-30-15,0 0-66 16,1 6-30-16,-1 2-48 16,0 2-24-16,1 11-40 15,3-1-14-15,-2 8-41 16,1 1-57-16,1 2-334 16,-2 1 268-16</inkml:trace>
  <inkml:trace contextRef="#ctx0" brushRef="#br0" timeOffset="143041.01">12960 13266 1193 0,'5'-23'124'16,"-2"4"103"-16,0 3-48 0,3 5-31 15,3 7-6-15,8 4-28 16,-1 1-14-16,5 4-31 15,1 2-17-15,4 2-11 16,3 4-8-16,-1 7-12 16,-2 0-1-16,-6 9-1 15,-5 1 0-15,-14 2 0 16,-1 4-1-16,-13-6-7 16,-3 3-2-16,-4-5-19 15,-6-1-16-15,-2-3-38 16,0-3-24-16,3-2-58 15,1-4-41-15,1-4-85 16,4-4-86-16,-2-7 201 16</inkml:trace>
  <inkml:trace contextRef="#ctx0" brushRef="#br0" timeOffset="143731.76">13331 13301 943 0,'6'15'113'0,"-5"2"72"16,2 0-61-16,-3 3-39 16,-3 0-25-16,-3-1-13 15,-1 3-8-15,-2 0-27 16,3 5-8-16,4 0-9 15,1 0-26-15,5-3-37 16,2-2-4-16,6-9 3 0,-7-4 25 16,1-9 49-1,1-3 23-15,-4-10 30 0,0-7 11 16,2-9 31 0,1-6-4-16,-3-7 14 0,1-1 11 15,-2 1-14 1,-2 1-1-16,1 5-27 0,1 4-19 0,-2 8-20 15,0 5-9-15,0 8-11 32,6 6-3-32,-1 6-8 15,1 6-2-15,6 14-4 16,-5 1-2-16,5 3-9 16,-4-1-7-16,-1-10-5 15,4-3 1-15,1-6 7 16,-1-5 3-16,3-4 6 15,-3-8 2-15,2-8 8 0,0-5 8 16,0-3 21 0,-2 1 9-16,-1 4 16 0,0 3 1 15,-5 8-10-15,1 5-3 16,0 8-11-16,0 6-5 16,-2 10-6-16,0 7-7 0,-1 8-9 15,-2 3-4 1,-1 3-7-16,-1 1-9 15,-2-1-31-15,0-1-18 0,2-2-45 16,1-4-21-16,1-8-18 16,0-6-4-16,4-10 6 15,-2-3 14-15,2-4 15 16,3-1 2-16,-1-4-22 16,-2-1-45-16,0-4 101 15</inkml:trace>
  <inkml:trace contextRef="#ctx0" brushRef="#br0" timeOffset="144769.38">14236 12898 1262 0,'-1'-1'89'15,"4"4"-6"-15,2 17 88 0,-2-1-26 0,-2 8-36 16,-3 2-37-16,3 6-43 16,-2 1-16-16,-1 4-12 15,4 2-5-15,-2 0-77 16,0-4-69-16,1-4 80 15</inkml:trace>
  <inkml:trace contextRef="#ctx0" brushRef="#br0" timeOffset="145201.63">14227 13017 1389 0,'11'-31'141'15,"2"2"90"-15,1 4-54 16,0 3-79 0,1 0-17-16,5 9-10 0,0-1-6 15,5 10-10 1,0 2-7-16,4 7-19 0,1 3-7 0,-5 7-10 16,-1 3-3-16,-9 4 2 15,-6 2 0-15,-10-1-6 16,-7 0-5-16,-8-1-9 15,-8-3-6-15,-6-5-1 16,-4-2 1-16,-3-7 4 16,2-3 3-16,5-5 3 15,1-4 1-15,11 0 1 16,7 1 1-16,6 2 6 16,5 4 3-16,1-1 10 15,4 5 2-15,6 8-6 0,1 4-2 16,6 6-10-16,6 4 0 15,1 1-2-15,4 5 3 16,5 4-54-16,-3 0-43 16,-1 5-152-16,-5-2 127 15</inkml:trace>
  <inkml:trace contextRef="#ctx0" brushRef="#br0" timeOffset="145698.22">14679 13050 1192 0,'0'3'166'16,"-7"2"122"-16,5 8-145 0,2 4-45 15,0 9-67-15,2 0-16 16,5 7-23-16,-7 3-30 15,8 0-92-15,1-1-76 16,7-4-116-16,2-8 24 0,-3-11 97 16,4-3 118-16,-4-11 220 15,-1-2 41-15,-4-5 58 16,-3-3-8 0,-1-4-39-16,0-2-8 0,-1-4-36 15,3 4-24 1,-1 5-44-16,1 4-26 0,3 10-28 31,4 4-19-31,2 5-55 0,4 1-18 16,6 0-8-16,4-3 8 15,1-5 48-15,-1-3 19 16,-6-9 54-16,-2 2 27 0,-8-6 56 16,-2 0 20-16,-4-2-5 15,-7-5-12-15,-2-6-40 16,-4-2-17-16,2-6-39 15,-1-2-13-15,-3 4-16 0,-1 1-4 32,-4 6-53-32,-4 3-51 15,-2 6-123-15,-4 3 108 16</inkml:trace>
  <inkml:trace contextRef="#ctx0" brushRef="#br0" timeOffset="146116.85">14259 13135 736 0,'1'0'181'16,"0"3"193"-16,2 1-126 15,0 2-95-15,5 2-37 16,0 0-46-16,1 0-17 16,-1 1-21-16,-6 4-5 0,0 7-6 15,-4 3-6-15,1 11-23 16,0 6-26-16,-8 1-110 16,4 5-125-16,0-5 148 15</inkml:trace>
  <inkml:trace contextRef="#ctx0" brushRef="#br0" timeOffset="150124.63">6960 13950 432 0,'-12'8'74'0,"2"3"60"16,-1 2-63-16,-1 4-15 16,3 1 19-16,-2 0 70 15,1 0 38-15,2-2 29 16,0-3-6-16,2-3-38 15,3 0-28-15,1-6-60 16,6 2-16-16,5-4-21 16,2-1-5-16,8 4-4 0,-5-5-7 15,6 1-14 1,1 5-4-16,3-2-5 0,5 3 0 16,1 3-2-16,4-4 0 15,6-2-1-15,6 3-1 16,10-4 0-16,2-2-1 15,-2-1 0 1,2-4 0-16,4-2 0 0,7-4 1 0,14-1 0 16,-1-1 2-16,-1 2 0 15,-4 2 1-15,-2-2-1 16,9 4 1-16,1-1-2 16,-5-1 1-16,-2 2 0 15,-5-2-2 1,6 2 1-16,6 2 0 0,-3-2 0 15,-4 1 0-15,-10-4 0 16,2 0 1-16,6-4-1 16,5-1 1-16,-6-1 0 15,-4 2-1-15,-10 3 1 16,0 0-1-16,6 4 0 31,2 1 1-31,0-1-2 0,-2 3 2 0,-10 1-2 16,-2-1 14-16,0 4 12 15,5 0 2-15,2 4 6 16,-2 1-15-16,-6 1-8 0,-8 1-4 16,-2 4-3-16,-3-3-2 15,11 2 0 1,3-1-1-16,8-3 1 16,1 1 0-16,-6-3 3 0,-1 1 1 0,-7-2 1 15,3 0 1 1,6-1 3-16,5 1 2 0,6 1 6 15,-5-1 1-15,-9 6-2 16,-12-4-4-16,-8 5-4 16,-2 3-2-16,-7-1-3 15,0 3-6-15,-7-5-70 16,0-1-49-16,-7-9 204 16,-3-7-122-16</inkml:trace>
  <inkml:trace contextRef="#ctx0" brushRef="#br0" timeOffset="153310.29">9072 16136 486 0,'0'0'39'0,"-5"-1"44"16,5 0-14-16,-4 1 16 16,0-2 18-16,2 1 14 15,2 1-5-15,-1-4-19 16,3 0-9-16,3-4 3 16,1-4 10-16,7 1 15 0,2 1 4 15,6 5-18-15,0 3-14 16,5 2-23-1,0 2-15-15,0 7-19 0,1-3-8 16,-1 9-8-16,-5 0-3 16,-6 2 0-1,-2 6 1-15,-11-2-3 0,-3 3-1 16,-11 0-6-16,-2 5-13 0,-9 3-36 16,-2 5-19-16,-2 10-15 15,-4-2 4-15,-2 6 19 16,-3-8 4-16,0-8-3 15,-6-7 1-15,-1-14 16 16,5-3 16-16,7-8 38 16,10 0 26-16,12-1 33 15,7-1 9-15,15 2 7 16,5 0-12-16,14 4-13 16,8 1-3-16,6 0-18 15,1 1-9-15,6-2-17 16,5 0-7-1,11-4-5-15,2-1 0 0,2-3-35 16,-7-2-58-16,-13-4-230 16,0-2 192-16</inkml:trace>
  <inkml:trace contextRef="#ctx0" brushRef="#br0" timeOffset="154347.96">10052 16222 536 0,'-5'-2'127'16,"1"0"119"-16,-1 2-80 15,1 0-29 1,-2 3-24-16,-3 1-14 0,2 4-27 16,-1 0-10-16,0-1-26 15,5-2-8-15,-5-2-10 16,3 2-4-16,-1 2-3 16,0 2-2-16,-3 2-2 15,1 8-1-15,0 0-4 16,4 2-2-16,1-2 0 15,0-2-3-15,3-1 1 16,-3-3 0-16,6 5 0 16,4-2 2-16,-1 0 0 15,1-2-1-15,-1-1 1 16,-5-2-1-16,3-7-2 16,-1-4 0-16,0-2 0 0,-3-6 0 15,-1-1 2-15,1 4 1 16,-1-4 1-16,1 5 0 15,0-2 0-15,-1 1 0 16,1 4 1-16,0 1-1 16,0 0 0-16,0 1 0 15,0-1 0-15,-2 0 0 0,1 1 0 16,-1 1-1-16,2 5 1 16,1-6 0-16,1 8-1 15,1-2 0-15,0-4 0 16,3 0-1-16,-2-8 0 15,5 4 1-15,2-4 1 16,2 5 1-16,7 2 1 16,-1 3 1-16,3 6 13 15,-2 2 4-15,-3 3 7 16,-2-1 1-16,-2 2-11 16,-5 1-4-16,-2 3-4 15,-3 1-3-15,-6 1-2 16,-3 0-1-16,-9 2-1 15,-2 6 0-15,-7 2-2 16,-1 4 0-16,-4 1-1 0,-5-5-1 16,1-10-11-16,-1-8-17 15,-4-15-34-15,9-5-3 16,3-8-29-16,5-4-52 16,18-4 100-16</inkml:trace>
  <inkml:trace contextRef="#ctx0" brushRef="#br0" timeOffset="154615.9">10458 15954 1316 0,'0'6'157'0,"-1"2"122"0,-2 7-104 16,2 7-49-16,-2 12-40 16,3 9-23-16,2 12-34 15,0 4-11-15,5 2-11 16,-1 6-3-16,7 9 9 16,1 2-42-16,-2 6-149 15,0-5-141-15,-7 0 149 16</inkml:trace>
  <inkml:trace contextRef="#ctx0" brushRef="#br0" timeOffset="154836">10241 16512 1299 0,'23'-22'167'15,"4"-1"131"-15,3-10-51 0,6-1-96 16,-1 0-38-16,6-3-59 16,1 6-19-16,2 4-21 15,1 0 0-15,4 6-64 16,-2 4-71-16,1 6 69 16</inkml:trace>
  <inkml:trace contextRef="#ctx0" brushRef="#br0" timeOffset="155119.51">10930 16513 1100 0,'-11'-33'177'16,"-1"2"142"-16,0 4-96 16,1 10-84-16,1 0-44 15,0 11-39-15,-2 2-13 16,2 14-38-16,0 8-29 16,1 16-150-16,3 10-136 15,4 10 161-15</inkml:trace>
  <inkml:trace contextRef="#ctx0" brushRef="#br0" timeOffset="155361.66">10848 16731 645 0,'3'-16'209'0,"2"-3"195"0,-3-4-140 15,1 0-52-15,0-2-80 16,-2-2-34-16,1 6-49 16,2-2-14-16,-2 12-19 15,1 4-5-15,5 9-8 16,5 11-2-16,1 8-49 15,7 9-29-15,-1 8-109 16,2-1-62-16,0-1 26 16,-1-2 41-1,3-7 62-15,-2-7 49 0,-1-16 20 16,-2-10-12-16,-8-22 49 0,-4-9-50 16,-9-21 46-16</inkml:trace>
  <inkml:trace contextRef="#ctx0" brushRef="#br0" timeOffset="155595.74">11305 15783 1346 0,'-3'18'174'16,"-2"3"126"-16,-1 5-90 0,-5 10-97 15,1 1-43-15,1 16-33 16,2 6-8-16,5 12-13 15,2 7-5-15,8 11-7 16,3 3-3-16,2 7-37 16,2 4-48-16,1-7-202 15,3 1 170 1</inkml:trace>
  <inkml:trace contextRef="#ctx0" brushRef="#br0" timeOffset="155832.35">11423 15983 1342 0,'2'-40'203'0,"-1"5"150"16,-1 21-89-16,-1 12-47 0,-5 16-70 15,1 15-28-15,-2 23-63 16,0 7-11-16,6 21-17 15,1 4-8-15,2 9-15 16,4 2-4-16,-1 1-53 16,2-3-35-16,2-13-117 15,1-9-110-15,2-23 177 16</inkml:trace>
  <inkml:trace contextRef="#ctx0" brushRef="#br0" timeOffset="156162.48">11819 16277 1887 0,'0'-3'68'0,"-2"9"-18"0,-6 8 63 0,-5 1-43 16,-4 13-21-16,-5 1-15 0,1 10-23 15,-5 6-8-15,8-2-13 16,6 2-4-16,10-15-2 16,6-6 0-16,12-10 8 15,5-3 1-15,8-3 18 16,0-2 10-16,3 2 12 16,-1 0 4-16,-5 3-8 15,-7 2-6-15,-15 7-7 16,-7 2-12-16,-20 7-80 15,-5-2-82-15,-11-2 83 16</inkml:trace>
  <inkml:trace contextRef="#ctx0" brushRef="#br0" timeOffset="156765.76">10853 16382 556 0,'3'6'79'15,"-3"0"55"-15,0 2-23 0,0-2-1 16,0 9-5 0,0 0-3-16,0 3 3 0,0-2 3 15,-3-2 0-15,2-2-6 16,-1-9-18-16,2-2-17 15,-2-3-15-15,2-5-3 16,0-7-10-16,-1 0-1 16,-4-3-12-16,0-1-5 0,-1 4-8 31,1 0-1-31,1 6-4 16,-6 3-1-16,0 5-1 0,2 4-2 0,0 11-4 15,1 1-4-15,6 15-24 31,-2 1-8-31,6 10-14 16,5 3-17-16,5-2-22 0,3 0-5 16,-4-10 13-16,-2-6 14 0,0-8 29 15,-2-5 7-15,2-10-16 16,5-1-4-16,-2-11 8 16,3-6 5-16,4-8 20 15,-2-2 11-15,6-7-114 31,4-3 90-31</inkml:trace>
  <inkml:trace contextRef="#ctx0" brushRef="#br0" timeOffset="174279.6">23541 17172 1067 0,'-4'-4'62'0,"2"-2"20"0,-1-5-23 16,-2-4-17-16,2-1 7 16,-4-3 32-1,3-1 16-15,-4-1 10 16,-1 0-7-16,-4-3-28 16,-7-3-20-16,0 2-26 0,-1-1-4 15,-3 5-4-15,3 4 5 16,-10 0 17-16,-3 6 13 15,-7 8 21-15,-7 1 8 16,3 8 4-16,-3 1-5 0,3 3-18 16,5 7-11-16,0 3-24 15,5 4-8-15,-3 4-14 32,-3 4-3-32,-5 9-11 0,-3 4-7 0,2 7-15 15,1 5-9-15,9 1-4 16,3 1 3-16,7 0 14 15,5-2 9-15,10-2 11 16,4-5 0 0,9-3-4-16,6-3-3 0,8-2-5 15,2 0-3-15,8-1-16 16,6-2-6-16,7-1-11 16,8 1 1-16,4-3 15 15,2 2 10-15,-1-1 18 16,-5-3 4-16,1 0 7 15,-1-5 0-15,3-4 2 0,9 2-1 16,3-18 1-16,0 6 1 16,-4-16 16-16,-10-9 8 15,-7 4 11-15,-1-9 3 16,1 3-7-16,7-4-8 16,3-11-11-16,3-5-3 15,-1-12-6 1,-4-6-3-16,-15-8-1 0,-4-6-2 0,-12-8-1 15,-1-3-1-15,-2-8 0 16,-3-2 1-16,-2-1 2 16,-5-1 1-16,-8 3 2 15,-4 1 3-15,-9 8 6 16,-4 7 4 0,-18 12 8-16,-9 9 1 0,-32 12-4 15,-11 5-8-15,-11 12-20 16,-6 9-19-16,-2 10-61 15,2 5-65-15,-31 11 81 16</inkml:trace>
  <inkml:trace contextRef="#ctx0" brushRef="#br0" timeOffset="204295.58">789 3574 736 0,'-9'0'141'0,"6"0"151"16,-2 1-28-16,7 3-42 0,6 3-30 15,1 6-66 1,-4 2-23-16,-2 8-51 0,0 3-17 16,-1 10-22-16,4 4-7 15,3 7-4-15,-8 3 1 16,-1 4-50-16,-5-7-40 15,-4-3-177-15,4-8-171 0,-1-7 242 16</inkml:trace>
  <inkml:trace contextRef="#ctx0" brushRef="#br0" timeOffset="204631.11">617 3640 1383 0,'14'-35'117'0,"6"6"139"0,1-3-20 0,12 15-70 0,1-1-22 16,3 6-63-16,2 5-28 15,-2 5-30-15,3 6-8 16,-1 12-8-16,-1 3-3 16,2 10 0-16,-1 3 1 0,-12 1 2 15,-2 5 2 1,-23 0 4-16,-6 3 2 0,-22 6 3 31,-9-1-1-31,-9 2-4 16,-2-4-4-16,1-5-12 0,2-7-14 0,-2-11-33 31,0-7-20-31,4-13-26 0,5-2-17 0,11-10-34 31,12-1-28-31,13-2-66 16,12 3-46-16,22-2 159 15</inkml:trace>
  <inkml:trace contextRef="#ctx0" brushRef="#br0" timeOffset="205228.91">1369 3932 1274 0,'0'0'155'16,"0"2"127"-16,-4-2-29 15,-4-5-79-15,-2-5-41 0,-8-5-71 16,3 1-20-16,-1-1-23 16,-10-3-6-16,8 4-10 15,-3 5-3-15,1 8-6 16,7 6-4-16,1 14-3 16,-2 6-2-16,1 7-10 15,5 3-1-15,3-3 2 16,6-2 0-16,9-10 13 15,3-7 3-15,8-10 4 16,-1-9 2-16,1-8 3 16,-1-7 5-16,-2 2 10 15,-2-3 1-15,-5 2 0 0,3 10-2 16,-10 0-10-16,6 10-3 16,-3 13-2-16,-1 4 0 15,3 14-2-15,0 0-6 16,2 1-19-1,7-3-1-15,3-14 0 0,5-5 7 16,0-15 20-16,-1-9 8 16,-6-13 20-16,3-8 12 0,-5-16 20 15,5-7 5 1,-3-12 10-16,-6-3 1 16,-1-7-16-16,0 2-2 0,-1 7-23 15,5 14-10-15,-11 20-1 16,-2 14-8-1,-3 23-8-15,0 12-4 0,2 22-5 16,5 15-3-16,7 22 1 16,-12 4 4-16,15 16-52 15,-1-4-36-15,-2-10-77 16,6-10-77-16,-4-28-357 0,-2-6 369 16</inkml:trace>
  <inkml:trace contextRef="#ctx0" brushRef="#br0" timeOffset="205716.86">1514 3738 1689 0,'-13'-9'140'0,"1"1"105"15,8 2-37-15,6 0-79 16,7-2-7-16,16-1-52 16,4-2-20-16,10-1-32 15,9 2-11-15,4 4 0 16,0 3-25-16,9 7-99 15,1 4-56 1,5 6-109-16,7 2-2 0,-15 1 91 16,-9 1 59-16,-22 0 107 15,-11 0 67-15,-14-4 90 16,-9-2 37-16,-3-4 56 16,-13-1-16-16,-8-3-59 15,-11-3-36-15,-10 0-61 16,2 0-22-16,3 4-28 15,16 8-4-15,6 7-10 16,11 9-2-16,13-1-2 0,2-3 0 16,17-7 1-16,0-6 3 15,11-9 2-15,-2-6 4 16,6-11 9-16,-8-9 9 16,2-6 18-16,-6-3 10 15,-8-1 10 1,1 9-3-16,-6 6-15 15,0 10-10-15,-1 13-18 0,2 9-4 0,-7 16-2 32,5 5 0-32,0 2-19 15,3 0-26-15,14-9-124 0,2-7-2 16,14-10 73-16</inkml:trace>
  <inkml:trace contextRef="#ctx0" brushRef="#br0" timeOffset="206716.63">2803 3789 1248 0,'2'8'190'0,"-8"3"164"0,-2 3-28 15,-11 0-107-15,-2 4-44 32,-4 0-87-32,-4 0-33 0,4 7-43 0,-2-3-11 31,10 8-9-31,8 0-3 0,8-4-9 0,7 0-9 15,8-10-8 1,1-9-1-16,8-9-1 16,2-5 6-16,2-17 10 15,1-4 2-15,3-11 13 16,-1-12 5-16,-1-4 7 16,-2-5 3-16,-15-8 17 15,-2-1 6-15,-8-4 8 16,-8-1 5-16,4 14-5 15,-6 12-1-15,-4 19-3 16,9 15-8-16,-5 18-19 16,3 15-8-16,5 18-11 15,-4 7-1-15,8 19 4 16,3 3 2-16,6 6 3 16,9 1-3-16,5-5-24 15,-6-15 0-15,8-13-2 0,-4-13 2 16,0-16 26-16,5 0 1 15,-8-21 4-15,5 1 0 16,-4-10 2-16,-1-2 1 16,-3 0 2-16,-5-2 10 0,-8 5 25 15,-8 3 7-15,-6 12 2 16,-6 5-13-16,-3 17-26 16,-5 9-10-16,4 15-5 15,1 3-2-15,9 1-2 16,8-6-2-16,8-12-6 15,8-9-2-15,10-14 1 16,6-6 3-16,18-10 9 16,1-4 3-16,1-9 4 15,0-1 1-15,-8-4 12 16,-8 0 6-16,-4-1 13 16,-4 0 6-16,-11 1-4 15,-1 6-4-15,-8 8-11 0,1 13-5 16,-5 19-6-16,-1 3-3 15,-3 20-5 1,-3 11 0-16,-5 7-48 0,0 10-10 16,-1 1-56-16,-3-2-38 15,5-8-25-15,3-1 4 16,3-13 58-16,0-13 38 0,1-14 114 16,0-17 53-16,2-5 63 15,2-14 23-15,0-21-19 16,-1-13-34-16,0-20-50 15,3-8-18-15,1-13-11 16,1 3-4-16,5 11-10 16,7 12-2-1,11 24-14-15,4 11-8 0,9 17-7 16,-1 6-1-16,5 12 0 16,-9 4 1-1,-7 7 0-15,-5 4 2 0,-19 3 7 16,-2 3 2-1,-17 6 8-15,-9-2 0 0,-15 7-10 0,-6-4-10 16,-17-7-48-16,1-1-32 16,-1-14-98-1,1-9-52-15,18-11-119 16,5-9 172-16</inkml:trace>
  <inkml:trace contextRef="#ctx0" brushRef="#br0" timeOffset="208086.9">4535 3707 1070 0,'-23'17'123'0,"4"1"114"16,3-1-55-16,4-2-5 16,3-3-22-16,7-4-37 15,5-2-27-15,13 0-46 16,12 1-15-16,19 3-17 15,10 3-5-15,9 0-7 16,-3-3 0-16,-4-3-14 16,-2-6-46-16,-3-8-246 15,3-1 198-15</inkml:trace>
  <inkml:trace contextRef="#ctx0" brushRef="#br0" timeOffset="208291.65">5431 3653 1205 0,'4'5'163'0,"-2"2"82"0,-1 9-41 16,-4 2-28-16,5 13-82 16,2 10-27-16,-1 11-47 15,-1 6-12-15,-2 3-6 16,-2 1-5-16,0-6-72 15,0-3-69-15,0-9 78 16</inkml:trace>
  <inkml:trace contextRef="#ctx0" brushRef="#br0" timeOffset="208655.31">5359 3824 1301 0,'6'-50'163'0,"4"6"134"15,1 6-37-15,10 10-72 16,-1 4-37-16,8 8-63 0,9 6-30 16,-5 5-39-16,9 6-9 15,-4 5-7-15,-10 1 0 16,5 4-1-16,-13 2 2 16,-4 1 2-16,-8 4 1 15,-11-2 3-15,-4 0-4 16,-11-4-6-1,-3-3-4-15,-4-8-2 0,-1-1 2 0,3-5 4 16,-4-1 0-16,15 5-2 31,3 2-5-31,10 15-6 0,8 6 0 0,3 19 1 16,3 0 3-16,8 12 6 16,-2-4 0-1,6-6 17 1,5 1-40-16,6-15-97 0,6-3-153 0,4-15 133 31</inkml:trace>
  <inkml:trace contextRef="#ctx0" brushRef="#br0" timeOffset="208990.16">6115 3741 1505 0,'-18'33'97'16,"0"6"27"-16,-1 10 5 15,3 5-62-15,-7 3-18 16,2-6-27-16,6-7-14 16,3-13-9-16,4-10-6 15,4-13-27-15,0-4 2 0,1-11 11 16,9-8 17-16,7-13 64 16,0-16 14-16,6-15 33 15,-5-10 5-15,0-12-5 16,6 2-5-16,2 10-24 15,2 10-14-15,2 28-32 16,3 16-13-16,-5 25-18 16,-4 14-6-16,7 19 0 15,-4 9 3-15,-2 11 3 16,2-3 1-16,-9-2-38 16,0-6-60-16,1-13-121 0,-10-5-124 15,-3-8 177 1</inkml:trace>
  <inkml:trace contextRef="#ctx0" brushRef="#br0" timeOffset="209182.39">6002 3885 1424 0,'13'9'116'0,"2"-1"84"15,6-8-41-15,9-5-14 16,6-2-47-16,5-12-59 15,4-4-17-15,5-9-90 16,-5-2-102-16,8-2 100 16</inkml:trace>
  <inkml:trace contextRef="#ctx0" brushRef="#br0" timeOffset="209577.68">6602 3560 1077 0,'-13'35'171'16,"-3"3"179"-16,-1 11-206 0,-5 4-21 15,5 3-57 1,6-4-15-16,6-13-39 0,5-12-13 16,12-14 1-1,3-5 3-15,7-6 17 0,3-5 21 0,-2-9 51 16,-2-6 18-16,-2-9 19 16,-2 0-12-16,-6 6-55 15,2 3-23-15,-3 18-33 16,5 3-9-16,-1 17-7 31,2 3 0-31,9 3-3 16,3-3-2-16,9-9 2 0,7-4 2 0,-4-14 10 15,-3-1 6 1,1-4 35-16,-5 0 14 16,-8-2 32-16,0-4 9 15,-8-8-22-15,-6-7-15 0,-8-15-31 16,-6-8-18-1,-14-11-67-15,-8-3-20 0,-5-11 34 0</inkml:trace>
  <inkml:trace contextRef="#ctx0" brushRef="#br0" timeOffset="211001.56">7661 3703 1000 0,'7'-7'146'0,"-3"0"141"15,7 1-66-15,-4 3-45 16,1 2-34-16,2 4-47 31,0 3-19-31,12 8-27 0,3 3-16 16,2 2-18-16,9-1-8 16,8-5-5-16,2-5-1 15,22-8-87-15,-4-10-133 16,7-12 128-16</inkml:trace>
  <inkml:trace contextRef="#ctx0" brushRef="#br0" timeOffset="211190.02">8608 3505 1489 0,'11'17'157'16,"-2"3"29"-16,2 14-22 15,-4 6-31-15,-9 10-86 16,-3 10-10-16,-4 8-30 16,7 1 3-16,-5-1-94 15,-2-5-98-15,2-16 104 16</inkml:trace>
  <inkml:trace contextRef="#ctx0" brushRef="#br0" timeOffset="211444.27">8550 3744 1469 0,'12'-51'152'16,"5"5"103"-16,3 5-10 15,1 4-62-15,1 6-37 16,4 7-48-16,3 7-21 16,8 8-32-16,-1 2-11 15,3 7-21-15,-6 1-7 0,-4 12-2 16,-11-1 1-16,-18 4 4 15,-9 7-1-15,-19 2-25 16,-2 5-26 0,-6 0-55-16,1-5-32 0,11-5-82 15,5-2-70-15,16-4 159 16</inkml:trace>
  <inkml:trace contextRef="#ctx0" brushRef="#br0" timeOffset="211905.16">8896 3854 910 0,'19'32'121'0,"-10"-5"100"0,-1 4-25 16,-10-6-28-16,-5-5-36 15,-3-4-56-15,-3-7-14 16,-2-4-44-16,1-4 7 16,4-10 5-16,2-8 4 15,6-14 21-15,4-7-1 16,8-7 12-16,2-5 11 0,13 6-3 15,-1 5-8-15,5 13-19 16,-1 7-17-16,0 12-19 16,-2 4-6-16,0 8-6 15,-1 7-2 1,-10 8-1-16,3 6 1 16,-10 10-9-16,-1 0-3 0,-6 4 0 15,1-3-4-15,-1-11 9 16,6-5 4-16,6-9 1 15,3-12 6-15,5-7 14 16,1-8 11-16,1-8 18 16,1-2 8-16,-8-1 1 15,-6-1-4-15,-15 4-7 16,-10 2-8-16,-11 4-25 16,-5 5-19-16,-3 5-47 0,0 7-35 15,5 4-96-15,9 2-93 16,16-3 153-1</inkml:trace>
  <inkml:trace contextRef="#ctx0" brushRef="#br0" timeOffset="212268.16">9551 3802 1147 0,'7'13'219'15,"-6"-1"153"-15,-10-3-131 31,-4 1-40-31,-8 3-107 0,2 1-36 16,-2 10-40-16,1 5-15 0,8 5-13 16,2-3-7-1,10-7-28 1,5-9-7-16,6-10 0 0,3-2 5 0,6-7 32 0,-4-8 14 16,2-10 27-16,1-5 18 31,-5-15 36-31,0-2 11 15,-5-11 10-15,-1-3-2 16,-1-5-15-16,-5-1-7 16,1 7-16-16,0 7-9 0,-3 22-14 15,0 11-11-15,0 20-22 16,0 8-8-16,2 19-10 16,3 11 0-16,2 13 8 15,4 8-16-15,-2 0-89 16,1 0-57-16,5-6 77 15</inkml:trace>
  <inkml:trace contextRef="#ctx0" brushRef="#br0" timeOffset="212443.01">9910 3869 1574 0,'19'6'211'0,"3"-4"-29"0,7-4-69 15,3-7-44-15,7-12-39 16,3-1-11-16,8-10-77 16,2-1-95-16,5-4 91 15</inkml:trace>
  <inkml:trace contextRef="#ctx0" brushRef="#br0" timeOffset="213061">10863 3442 1077 0,'-8'1'135'15,"-5"-5"160"-15,4 0-76 16,-13-5-15-16,1 6-46 16,-11 3-87-16,-4 6-27 15,-1 17-37-15,-6 7-10 0,2 20-12 16,0 8-11-16,11 6-48 15,14 1-10-15,20-12 0 16,9-7 8-16,19-14 51 16,7-4 20-16,5-8 23 15,7-4 15-15,-10-16 28 16,-1-1 7-16,-8-11 25 16,-9-9 8-16,-4 1-2 15,-7-1-8-15,-8 2-37 16,-3 7-17-16,-4 8-26 15,0 8-11-15,-4 17-7 16,-1 11-10 0,3 3-8-16,6-3-1 0,14-13 2 15,10-8 5-15,16-13 18 16,8-9 12-16,8-5 29 16,0-5 15-16,-13-4 19 15,-7 3 2-15,-20 2-13 16,-7 4-11-16,-17 1-23 15,-18-2-19-15,-26 1-55 0,-8 2-32 16,-6 8-114-16,6 6-80 0,18 0 152 16</inkml:trace>
  <inkml:trace contextRef="#ctx0" brushRef="#br0" timeOffset="213552.22">11177 3661 803 0,'51'8'158'0,"-3"6"152"0,-8 4-78 0,-8 10-66 32,-9 2-42-32,-12 3-51 0,-7 1-14 0,-10 0-24 0,-1-5-11 15,-1-8-13-15,2-11-1 16,6-12 31 0,4-6 12-1,7-10 33-15,2 2 16 16,7-9-9-16,-1 4-9 15,5 4-24-15,1 3-16 16,-2 11-21-16,2 5-7 16,-1 8-11-16,-6 0-2 15,5 1-1-15,1-5 0 0,5-11 1 16,1-5 1-16,2-10 1 16,1-4 0-16,-9-5 9 15,2-1 5-15,-2 0 11 16,-2 0 6-16,-6 6 2 15,-2 6-3-15,-9 10-10 16,-1 4-9-16,-4 12-13 16,0 6-3-16,4 10-4 15,2 6 0-15,13 3 2 16,0-2 1-16,8 0 0 16,-2-2 1-16,-9 0 1 15,-1 5-1-15,-18 0 1 0,-7-4-1 16,-21 1-15-16,-15-9-14 15,-7-9-37-15,-4 1-35 16,1-16-79-16,1-6-85 16,-17-21 144-16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34:39.9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7790 1645 1000 0,'-15'12'88'0,"-2"3"69"15,0 2 8-15,3-1-14 16,2-2-12 0,15-2-10-16,10-1-10 0,15-3-20 15,11 2 1-15,23-4-21 31,13-2-16-31,15 0-19 0,6-7-14 0,-1 4-18 16,-8-1-19-16,-1-5-137 16,-3 3-128-1,-1-11 141 1</inkml:trace>
  <inkml:trace contextRef="#ctx0" brushRef="#br0" timeOffset="854.24">9467 1455 929 0,'-5'-1'153'0,"2"0"64"16,-1 4-34-16,1 6-7 16,1 13-101-16,-2 9-30 15,1 15-33-15,2 10-6 16,3 6-5-16,0-4-1 15,11-10 0-15,0-11-1 16,6-15 19-16,0-7 12 0,2-12 29 16,-1-6 18-16,-3-11 17 15,-3-4-3 1,-5-2-18-16,-2 3-15 0,-3 5-32 16,1 4-13-16,3 10-12 15,0 6-3-15,5 10-5 16,7 2 1-16,10-2 3 15,10-4 2-15,16-13 2 16,0-4 2-16,-6-11 3 16,-7-2 7-16,-17-7 14 15,-5 0 4-15,-12-3 7 0,-6-5-5 16,-11 0-12-16,-6-5-6 16,-6-5-9-16,1 4-3 15,4 0-5 1,8 7-2-16,11 10-4 0,4 2-1 15,12 10 4-15,4 3 4 16,5 8 8-16,4 4 4 16,4 6 3-16,0 3-2 0,0 5-4 15,-3 0-2-15,-12 10-2 16,-7 4 0 0,-14 7 0-16,-3 5 0 0,-9-2-1 15,2 1-2-15,8-10-22 16,6-4-17-16,12-14-55 15,4-9-36-15,9-14-62 16,1-12-67-16,3-10 147 16</inkml:trace>
  <inkml:trace contextRef="#ctx0" brushRef="#br0" timeOffset="1004.37">10278 1044 1354 0,'-27'-7'97'15,"3"2"14"1,2 3-13-16,9-2-66 0,8-3-50 16,9-5-237-16,12-3 178 15</inkml:trace>
  <inkml:trace contextRef="#ctx0" brushRef="#br0" timeOffset="1183.8">10541 966 1491 0,'6'30'199'0,"1"5"92"0,0 10-73 16,0 5-9-16,-3 10-102 15,0 5-30-15,-5 10-40 16,-6 7-17-16,-5 8-23 31,-1 2-32-31,-3 0-113 0,2-6-108 16,8-12 129-16</inkml:trace>
  <inkml:trace contextRef="#ctx0" brushRef="#br0" timeOffset="1591.26">10362 1598 1349 0,'0'-4'137'0,"1"-1"180"16,3-3-89-16,8-9-7 0,4-5-34 0,6-13-85 15,7-7-26-15,8-7-29 16,5-6-10-16,10-4-21 16,1 0-7-16,-1 8-7 15,-5 7-1-15,-15 30-6 16,-2 14-6-16,-12 35-2 31,-7 20 0-31,-5 23 8 16,-8 8-3-16,-6 5-13 15,2-8-8-15,0-15-11 16,6-12 7-16,3-27 18 16,0-9 11-16,6-18 15 15,-1-6 9-15,4-16 6 0,4-4 1 16,4 0-4-16,7 6-9 16,1 23-9-16,2 15-5 15,-2 20 0-15,-4 5 2 16,0 1-12-16,1-10-29 15,9-16-155-15,3-14-71 16,15-20 125-16</inkml:trace>
  <inkml:trace contextRef="#ctx0" brushRef="#br0" timeOffset="2091.88">12041 971 1213 0,'2'-2'114'0,"-8"8"-56"0,2 10 136 16,3 2-98-16,0 13 17 15,-3 10 5-15,3 18-34 16,-1 7-33-16,1 4-33 16,2-1-3-16,-1-6-7 15,7-4-3-15,-3-8-13 16,1-5-17-16,-4-9-35 16,-1-7-13-16,-5-13 6 15,0-8 16-15,-5-10 40 16,1-6 26-16,6-9 41 15,3-4 15-15,15-3 19 16,3 0-6-16,10 8-19 16,3 5-9-16,8 12-16 0,0 4-9 15,-1 7-13 1,1 4-8-16,-9-1-4 16,-1 3 0-16,-14-3 0 0,-12-2 4 0,-19 2-17 15,-15 0-17 1,-16-4-38-16,-4 0-33 0,2-11-122 15,1-8-107-15,9-15 178 16</inkml:trace>
  <inkml:trace contextRef="#ctx0" brushRef="#br0" timeOffset="2503.3">12528 1368 967 0,'7'24'130'16,"-2"4"84"-16,-5 3-22 0,-4 2-47 0,1-3-38 16,2-8-34-16,2-7 0 15,12-12 0-15,2-5-2 16,14-11 13-16,-3-6 0 16,0-6-4-16,4-4 1 15,-5 1 0 1,-5 1-2-16,-5 6-11 0,-5 1-6 0,-8 11-12 15,-2 6-14 1,-6 13-18-16,-1 13-7 0,0 14-13 31,4 8-2-31,6 11 3 0,6 8-2 16,10 3 2-16,1 1 0 0,4 3 1 31,-2-3 1-31,-11-1 0 0,-9 4 0 16,-13-8 0-16,-12-4 2 15,-11-7-5 1,-2-11-5-16,-2-12-29 0,-4-9-23 16,-1-25-84-16,2-10-15 15,6-33-273-15,8-17 253 16</inkml:trace>
  <inkml:trace contextRef="#ctx0" brushRef="#br0" timeOffset="2917.16">13006 1565 1160 0,'16'23'175'15,"-3"5"153"-15,-2 17-146 16,-6 7 12-16,-4 13-90 16,-1 3-44-16,-4 2-35 15,-2-2-7-15,1-9-44 16,0-4-32-16,2-11-41 15,1-5-6-15,2-15 31 16,1-9 32-16,-1-15 83 16,-2-10 23-16,-2-20 47 15,1-11 33-15,2-30 3 16,1-14 4-16,0-16-10 0,3-8-31 16,10 8-32-16,3 10-19 15,10 24-34-15,2 18-5 16,2 28-14-16,2 9-5 15,1 14-4-15,-1 7-4 16,-6 10-4-16,-2 6 2 16,-16 6-7-16,-8 3-6 15,-16 5-23-15,-14 2-16 0,-18-2-38 16,-6-5-24-16,-1-12-127 16,3-8-124-16,17-13 210 15</inkml:trace>
  <inkml:trace contextRef="#ctx0" brushRef="#br0" timeOffset="3740.09">13552 1793 1108 0,'0'0'80'0,"1"-1"-5"0,0-6 238 16,-3-1-55-16,-11-11 28 15,-5-3-31-15,-8-7-159 16,-3-2-43-16,1 9-41 16,-3 9-11-16,6 19-20 15,-5 15-5-15,2 16 0 16,7 5-11-16,9 3-1 0,12-6 0 16,11-12-2-16,9-7 14 15,6-12 15 1,-1-6 4-16,-1-8 27 0,-1-7 13 15,3-10 20 1,-2-2 9-16,-4 0-11 0,-3-1-9 16,-10 9-26-16,-3 8-6 15,-9 15-16 1,-5 14-1-16,-5 9 5 0,1 0-2 0,6-8 6 16,8-9 0-1,12-14 7-15,4-7 2 0,9-15 4 31,1-3 4-31,1-5 5 0,4-8 6 0,-2-2 6 16,2-2-3-16,1 1-13 16,-2 8-9-1,-1 17-16-15,-8 10-8 0,-8 24-4 16,-2 9 0-16,-6 18 6 16,3 0 4-1,5-4 2-15,-3-2-8 16,0-10-12-16,-2-3-6 15,-5-2-8-15,-2-3 7 0,-7-8 13 16,-8-1 7 0,-11-9 9-16,-2-4 1 0,-4-7-2 15,6-2-2-15,7 2-3 16,8 1-4-16,17 4 1 16,7 0 0-16,11-5 10 15,4-5 11-15,9-5 8 16,5-3 4-16,10-7 2 15,5 1-5-15,7-7-2 16,-6 1-1-16,-10 0-1 16,-9 5-1-16,-18 7-4 15,-9 9-9-15,-10 14-6 16,-3 10-4-16,-6 16 2 16,1 8 4-16,5 7 2 15,2 2 0-15,11-3 0 16,7-5 1-16,-1-5 0 15,-3-1 0-15,-6-3-16 0,-7 0-18 16,-11-3-20 0,-11-6-20-16,-10-5-63 0,-2-4-39 15,-12-7 93-15</inkml:trace>
  <inkml:trace contextRef="#ctx0" brushRef="#br0" timeOffset="4213.93">14366 1571 1453 0,'33'10'145'16,"-4"5"68"-16,-7 12-58 16,-6 5-16-16,-9 3-50 15,-4-1-16-15,-5-2-37 16,-3-2-29-16,1-6-76 16,1-6-47-16,5-6-94 15,4-4-30-15,8-6-48 16,4-1 9-16,7-2 105 15,-1-3 76-15,-2 2 191 16,2 0 87-16,-8 2 69 16,-3 7-15-16,-1 0-28 15,-4 4-34-15,-1-1-49 0,-2-3-9 16,0-4-41 0,2-1-18-16,3-4-26 15,1 0-12-15,2-1-17 0,2 1-4 16,1 5-3-16,-3 3 1 15,1 7 3-15,2-1 2 16,0 2 3-16,3-1 2 16,2-2 4-16,-1 1 3 0,4-3 7 15,-1 2 7-15,-5 9-4 16,-1 6 0-16,-11 18-8 16,-3 5 0-16,-9 10-35 15,-6 0-14 1,-5-6-128-16,-5-1-45 0,-7-12-45 15,-2-5-174 1,-3-13 291-16</inkml:trace>
  <inkml:trace contextRef="#ctx0" brushRef="#br0" timeOffset="4357.75">14566 1106 2187 0,'-4'8'93'0,"14"-26"-32"0,7 3 132 0,-9 14-89 15,-8 18 1-15,-6 7-10 16,-14-1-41-16,-8-9-17 16,-25-30-23-16</inkml:trace>
  <inkml:trace contextRef="#ctx0" brushRef="#br0" timeOffset="6740.19">16991 807 1338 0,'3'8'148'15,"0"-3"95"-15,-3 2-23 0,-1-1-42 16,-1 2-50-16,0 13-53 0,1 5-15 16,-1 18-33-16,1 9-10 15,-2 19-8-15,1 9-4 31,0 3-2-31,-2 0 0 0,0-12-46 16,1-4-44 0,2-8-132-16,1-11-111 15,3-14 178-15</inkml:trace>
  <inkml:trace contextRef="#ctx0" brushRef="#br0" timeOffset="7025.98">16901 839 1397 0,'10'-17'144'0,"1"-3"89"16,5-4-12-16,6 4-29 16,1 0-53-16,8 5-61 15,0 10-23-15,4 6-34 16,2 7-13-16,0 12-9 15,-4-4-2-15,-10 7 2 0,-9 0-1 16,-12 1-13-16,-9 10-12 16,-15-5-29-16,-5 1-19 15,-10-5-42-15,-1-2-26 16,3-6-90-16,5-4-124 0,9-8 207 16</inkml:trace>
  <inkml:trace contextRef="#ctx0" brushRef="#br0" timeOffset="7407.79">17308 1215 618 0,'-7'-5'162'0,"-4"2"225"0,5-2-157 16,-4 6-35-16,0 7-59 16,8 10-90-16,-4 7-17 15,6 11-16-15,3 0-7 16,3-1-7-16,6-3-1 16,3-11 1-16,4-6 1 15,5-12 31-15,2-4 26 0,-3-12 51 31,1-5 26-31,-8-9 6 0,-5 0-13 16,-5-3-27-16,-6-1-18 0,-15-1-29 16,-3-2-12-1,-10 1-27-15,-2 1-18 16,-2 9-45-16,3 7-32 0,-4 10-96 16,0 4-76-16,10 3 139 15</inkml:trace>
  <inkml:trace contextRef="#ctx0" brushRef="#br0" timeOffset="7628.43">17856 808 1556 0,'4'12'193'0,"-4"3"25"0,-4 10 21 31,-3 8-46-31,-3 16-107 0,0 6-18 0,0 15-44 16,1 4-13-16,1 2-35 16,5-1-48-1,3-7-171-15,2-3 144 0</inkml:trace>
  <inkml:trace contextRef="#ctx0" brushRef="#br0" timeOffset="7946.14">17762 986 1049 0,'1'-52'204'16,"6"1"318"-16,0 10-279 16,4 10-22-16,5 2-40 15,7 9-88-15,3 2-21 16,9 8-34-16,3 19-14 15,12 4-16-15,0 3-2 0,2 10-5 16,-4-8-1-16,-19 11 0 16,-7 3 0-16,-19-3 5 15,-10 0 2-15,-16 0 3 16,-7-6-3-16,-20-5-14 16,-4-3-13-16,-7-9-36 15,-1-1-24-15,17-6-53 16,7-1-28-16,13 0-95 15,6 2-67-15,14 8 182 16</inkml:trace>
  <inkml:trace contextRef="#ctx0" brushRef="#br0" timeOffset="8630.17">18326 1249 807 0,'14'6'241'0,"6"2"189"16,11 5-126-16,6 3-14 15,14-3-118-15,-2-1-40 16,3-4-69-16,-2-4-25 16,-3-4-21-16,-1-5-9 0,-7-1-80 15,-4 1-81-15,-14 0 83 16</inkml:trace>
  <inkml:trace contextRef="#ctx0" brushRef="#br0" timeOffset="15770.34">19539 1222 695 0,'-2'2'158'0,"-2"3"138"0,0-3-21 0,-1 5-88 16,2 1-37-16,-2-3-51 16,5 2-20-16,5-2-29 15,-3 2-14-15,5 2-21 16,2 3-6-16,6-2-6 31,1-5-1-31,8-1 8 0,-1-4 10 0,0-2 17 0,-2-2 5 31,-9-1 13-31,-5-4-2 16,-10 1-10-16,-5 3-5 16,-9-7-20-16,-2 3-11 15,-4-5-8-15,-1-3-6 16,1 9-12-16,-1 4-4 15,2 10-5-15,0 11 0 0,-1 10 6 16,6 10 0-16,3 4-3 16,11 0 3-16,8-6 5 15,4-4 5-15,10-8 10 16,-1-3 1-16,7-11 2 16,6-5 6-16,3-10 13 15,7-5 6-15,4-6 14 16,1-1 1-16,-1 0-7 15,-6 1-5-15,-8 6-12 16,-11 4-10-16,-13 7-7 16,-2 4-4-16,-8 9-11 0,1 2-9 15,-5 1-19-15,-2-1 1 16,5-6 11-16,-4-1 14 16,8-8 22-16,-1 1 2 15,2-9 10-15,7 0 5 16,3-8 13-16,3 0 6 15,-2-2-3-15,4 0-3 16,3 5-12-16,0 2-7 0,5 10-9 16,-3 5-4-1,0 11-3-15,2 1-13 0,-4 2-72 16,1-1-116-16,7-3 111 16</inkml:trace>
  <inkml:trace contextRef="#ctx0" brushRef="#br0" timeOffset="16160.97">20359 1391 1411 0,'-3'-7'192'0,"-5"-4"118"15,-1 0-12-15,-4 4-140 16,-9 1-51-16,4 7-69 0,-11 5-19 16,0 9-22-16,1 6-7 15,1 5-5-15,10 2-8 16,16-7-8-16,8-2 0 15,13-7 5-15,5-5 9 16,5-8 14-16,1-4 4 16,-6-9 7-16,-7-7 9 0,-3-4 18 31,-5-5 8-31,-2-9 16 0,0-5 3 0,-5-9 2 16,-3-5-2-1,4-9-11-15,0 1-6 16,2 3-16-16,1 9 6 15,0 23-68-15,-6 15 7 0,5 24-6 16,0 10-18-16,-2 22 55 16,0 10-12-16,0 23 3 15,-1 8-18-15,4 7-56 16,0-3-29 0,6-9-118-16,0-8-81 0,6-15 178 0</inkml:trace>
  <inkml:trace contextRef="#ctx0" brushRef="#br0" timeOffset="16526.23">20984 1401 1326 0,'-4'3'196'0,"0"0"34"0,-7 3-15 0,-2 3-82 15,-2 9-107-15,3 2-13 16,1 7-14-16,7-2-5 0,9-4-5 16,9-4 1-16,14-8 4 15,8-5 6-15,10-7 30 16,-2-4 16-16,-4-5 33 16,-6-2 6-1,-17-5 18-15,-5-2-4 0,-11-6-12 31,-5-2-5-31,-17-3-40 0,-6-1-15 0,-17 7-29 32,-5 3-17-32,-1 10-46 0,5 4-25 15,13 7-69-15,8 3-68 0,22 1-293 32,11-2 308-32</inkml:trace>
  <inkml:trace contextRef="#ctx0" brushRef="#br0" timeOffset="16750.34">21653 1091 1486 0,'35'-24'175'15,"-8"1"138"-15,-14 1-1 16,-12 5-97-16,-5 2-48 16,-14 6-97-16,-5 5-24 15,-6 11-44-15,0 8-5 0,2 25-9 16,4 7-2-16,0 20 3 15,8 5 1-15,12 0 7 16,-4-3-10-16,9-5-62 16,-3-3-48-16,-4-9-177 15,2-3 160-15</inkml:trace>
  <inkml:trace contextRef="#ctx0" brushRef="#br0" timeOffset="16926.72">21240 1467 1491 0,'17'-4'111'0,"6"-1"3"15,11 0 4-15,8-1-9 16,13-4-66-16,2-2-23 16,3-4-82-16,-2-3-153 15,1-1 132-15</inkml:trace>
  <inkml:trace contextRef="#ctx0" brushRef="#br0" timeOffset="17517.64">22574 1023 988 0,'5'12'179'15,"-5"5"65"-15,-3 15-73 16,-3 12-20-16,-11 13-116 16,1 4-13-16,-5 6-11 15,-3-1-5-15,0-2-19 16,-2-4-28-16,3-11-23 16,3-12-8-16,6-18 12 15,5-4 23-15,9-17 27 16,6-7 20-16,12-15 21 15,0-13 17-15,2-13 34 0,2-5 10 16,-2-9 25 0,-6-3 6-16,1-4-9 0,0 1-8 15,0 10-23 1,6 6-10-16,-2 20-12 0,0 10-10 0,2 14-13 16,1 9-11-1,3 17-15-15,3 9-2 16,-2 20-4-1,1 11 0-15,-4 6-2 0,-1 3-3 0,-5-5-29 16,-1-7-23-16,-3-6-68 16,-3-9-49-16,-5-7-157 15,-4-8 179-15</inkml:trace>
  <inkml:trace contextRef="#ctx0" brushRef="#br0" timeOffset="17697.22">22546 1362 961 0,'-4'-3'193'0,"4"2"279"15,4-1-264-15,13 3-1 16,3 0-42-16,12 0-64 16,2-1-25-16,4-3-48 15,2-3-11-15,-2-3-48 0,-2-2-51 16,-7-1-286-1,0-2 227-15</inkml:trace>
  <inkml:trace contextRef="#ctx0" brushRef="#br0" timeOffset="18000.31">23097 1034 1489 0,'7'0'155'0,"-4"7"60"15,-1 3 4-15,-5 12-54 16,-2 5-58-16,-7 10-43 16,-1 2-12-16,-3 4-30 0,-2 3-9 15,2-4-7-15,1 0-2 16,2 0-1-16,7-4-1 16,3-2-1-16,3-4 1 15,9-6-2-15,0-3 0 16,10-6 0-16,6 0 0 15,4-7 2-15,4-4 1 16,5 0-14-16,-2-4-18 0,-3-3-68 16,-4-3-58-16,-8-9-227 15,0 1 218-15</inkml:trace>
  <inkml:trace contextRef="#ctx0" brushRef="#br0" timeOffset="18455.34">23428 1209 1183 0,'5'-15'136'0,"-4"4"91"0,-1 6 15 15,0 3-54-15,-1 3-47 16,-3 6-65 0,0-1-25-16,-6 16-31 0,-2 4-6 15,1 5-9-15,3 5-4 16,2-1-1-16,4 0 0 15,1 2 0-15,1-2 0 0,1-1 0 16,1-5 0 0,6-4-2-16,-2-1-10 15,4-5-10-15,1-2-4 0,5-3-4 16,5-5 8-16,4-1 12 16,2-1 5-16,3-7 7 15,0 1 1-15,6-6 4 16,3-3-1-1,-7-2 32-15,-8-4 21 0,-10-6 40 16,-7-5 18 0,-7-11-3-16,-3-6-18 0,-5-10-41 15,2-5-19-15,-11 4-30 16,6-2-6-16,2 10-10 16,-3 6-7-16,11 10-22 15,-2 8-14-15,1 9-49 16,7 1-25-1,-5 2-82-15,0 3-69 0,1 6 159 0</inkml:trace>
  <inkml:trace contextRef="#ctx0" brushRef="#br0" timeOffset="19250.86">20840 1977 1115 0,'-4'2'207'0,"1"-1"110"0,-3 1-37 32,1-2-43-32,-3-1-113 0,-4-1-41 0,-3-2-54 15,-9 1-8-15,3 2-14 16,1 1-7-16,4 5-11 15,0 2-6-15,11 7-8 16,4 4-3-16,13 3 4 16,13 2 3-16,5 0 10 15,7 1 3-15,-1 5 6 16,3 0 2 0,-8 0 9-16,-7-1 13 0,-14-2 19 15,-9-2 4-15,-16-3 0 16,-5-3-10-16,-14-3-18 15,-4-2-12-15,-9-6-37 0,-5-3-27 16,-6-8-67-16,-1-4-63 16,10-7-120-1,11-2-134-15,24-9 240 0</inkml:trace>
  <inkml:trace contextRef="#ctx0" brushRef="#br0" timeOffset="19433.72">21179 1738 1130 0,'12'14'232'0,"3"5"268"0,-12 12-313 15,1 8-7-15,-7 17-100 16,-4 7-28 0,1-3-38-16,0 4-19 0,4-9-77 15,-1-6-72-15,3-7 78 31</inkml:trace>
  <inkml:trace contextRef="#ctx0" brushRef="#br0" timeOffset="19615.53">21092 2053 1978 0,'23'-10'124'15,"-4"1"35"-15,5-1 20 0,1-2-85 16,-6 2-23-16,9-3-46 16,-6 3-18-16,7 3-100 15,3 3-55-15,9 7 75 16</inkml:trace>
  <inkml:trace contextRef="#ctx0" brushRef="#br0" timeOffset="20585.65">21572 2073 1004 0,'-9'-20'134'0,"-2"0"96"15,-1 5 3-15,-7 8-52 16,-1 1-43-16,-4 7-55 15,0 4-24-15,1 8-27 0,-1 4-16 16,2 9-16-16,2 0-2 16,2 2-4-16,2 1 0 15,6-4-6-15,4-6-3 16,9-5-2-16,6-7 0 16,7-7 5-16,3-2 7 15,4-9 5-15,5-2 14 0,9-10 21 16,-1-2 10-16,2-3 30 15,-7 1 1-15,-9 7-10 16,-5 3-10 0,-15 7-28-16,4 4-10 0,-6 10-16 15,-1 11-3-15,1 5-7 16,-6 7-2-16,6-1 3 16,2-2-2-1,10-6 1-15,6-8 1 0,5-5 5 16,3-6 2-16,2-2 3 15,-1-6 2-15,3-8 5 16,1-3 7-16,3-6 20 0,-4 3 11 16,-9-2 23-16,-8 0 4 15,-6 2-10-15,-6 1-13 16,-9 9-10 0,-1 2-7-16,-8 9-4 15,-5 4-2-15,-2 10-18 0,0 4-3 16,1 16-8-16,4 6-1 0,4 15-2 15,3 8 0-15,5 11 0 32,0 5-2-32,4 6-1 0,-9-3-24 0,1-3-55 15,-3-6-32-15,-7-12-49 16,-2-2-8-16,-11-16 28 16,4-6 30-16,-1-17 54 31,-1-9 38-31,5-15 64 0,4-10 16 15,10-23 30-15,7-7 8 16,21-16-23 0,6 1-5-16,15 9-25 0,5 7-9 15,2 14-11-15,2 7-9 16,1 6-7-16,4 3-2 0,12-3-1 16,10 0 0-16,2-3-1 15,-2-1 1 1,-14 0 0-16,-13-1 1 0,-10 0 7 15,-10 1 8-15,-13-2 35 16,-8-1 19-16,-18 4 23 16,-4 1 4-16,-7 9-32 15,-4 8-20-15,-2 8-34 16,0 12-13-16,5 11-9 16,2 5-2-16,15 8-3 15,9-2-1-15,17 0 1 16,11-7-11-16,9-7-33 15,4-4-19-15,12-12-59 16,9-7-36-16,8-11 100 16</inkml:trace>
  <inkml:trace contextRef="#ctx0" brushRef="#br0" timeOffset="23926.19">17058 3506 374 0,'4'-7'143'0,"-2"0"122"0,-2 0-32 0,-1 1-11 16,-2 1-9-16,2 3-4 15,1 2-26-15,0 0-21 16,0 0-37-16,3 0-22 15,2 11-39-15,2 5-12 0,0 19-24 32,0 8-5-32,-4 15-12 15,-2 7-4-15,0 6-3 16,1 0-2-16,-1-6-20 16,3-4-32-16,1-15-83 15,-2-8-59-15,2-12-226 16,-3-6 238-16</inkml:trace>
  <inkml:trace contextRef="#ctx0" brushRef="#br0" timeOffset="24252.1">17057 3554 781 0,'0'-31'180'0,"-1"1"187"16,-3 6-147-16,-2 3 8 15,-2 2-57-15,3 3-28 16,5 1-47-16,4-3-15 16,9 2-25-16,8 3-12 15,16 7-18-15,9 6-8 0,-1 10-13 16,1 2-3-16,-18 8-2 16,-6 1 0-1,-11 4 2-15,-8-1 2 0,-6-3 5 16,-8 3 1-16,-8-5-4 15,-1-1-18-15,-16-1-41 16,2-9-34-16,-2-3-133 16,-1 2-149-16,16 1 208 15</inkml:trace>
  <inkml:trace contextRef="#ctx0" brushRef="#br0" timeOffset="24595.49">17450 3715 1198 0,'-9'-4'137'16,"-8"0"44"-16,-2 1-17 16,-1 7-86-16,1 6-48 15,3 11-21-15,4 7-1 0,7 4-10 16,2 5-4-16,11-5 4 15,5-4 11-15,11-10 23 16,3-7 7 0,5-11 15-16,-1-6 6 0,-9-8 17 15,-5-6 10-15,-9-4-6 16,-5-2-11-16,-9-4-33 16,-4-3-13-1,-10-2-17-15,-2-1-11 16,-3 0-44-16,-3 2-25 0,11 8-65 15,7 4-69-15,10 5-202 16,11 2 233-16</inkml:trace>
  <inkml:trace contextRef="#ctx0" brushRef="#br0" timeOffset="24929.91">18190 3434 573 0,'20'-13'147'0,"-7"0"173"16,-2 2-45-16,-8 3 21 16,-3 2-23-16,-7 1-42 31,-2 2-21-31,-11 3-47 0,1 0-26 0,-7 8-35 16,-3 2-17-16,-11 8-43 15,-10 5-16-15,-2 12-19 16,1 4-7-16,10 12-5 15,8 3-3 1,18 6-1-16,6-2-1 16,13-2-3-16,9-3-1 0,15-7-3 15,13-6-4-15,14-17-10 16,9-2-12-16,-2-20-47 16,-1-4-34-1,-7-9-121-15,-4-7-102 0,-1-8 193 16</inkml:trace>
  <inkml:trace contextRef="#ctx0" brushRef="#br0" timeOffset="25178.91">18546 3720 1532 0,'4'0'125'0,"4"-3"51"0,10-1-8 15,11-2-60-15,11-1-39 16,21 0-45-16,5-2-11 16,17-3-9-16,-4-3-7 15,-2-2-125-15,-9-2-68 16,-13 2 99-16</inkml:trace>
  <inkml:trace contextRef="#ctx0" brushRef="#br0" timeOffset="45704.17">20323 3737 398 0,'14'-6'85'0,"-4"1"96"16,-1 0 17-16,-6 3-7 16,-3 0 0-16,0 0-15 15,-7-1-22-15,-1-1-35 16,0 0-17-16,-1-2-39 15,2-1-15-15,-2 0-22 16,-6-1-7-16,-8 2-9 16,-1 1-6-16,-12 6-4 15,0 6-2-15,4 4-1 16,2 1 0-16,19 1 1 16,7 0 6-16,17 4 24 15,6 2 6-15,13 7 25 0,7 3 7 16,-3 6-1-16,-2 3 5 15,-8-2-15 1,-5 3 2-16,-15-7-2 16,-4-4-2-16,-9-3-2 15,-7-3-14-15,-8-5-13 16,-10-3-4-16,-12-5-9 0,-4-4-1 0,0-3-32 31,3-2-25-31,12-4-61 0,5-3-49 0,10-7-138 31,3-4-98-31,14-10 213 0</inkml:trace>
  <inkml:trace contextRef="#ctx0" brushRef="#br0" timeOffset="45926.21">20526 3393 1378 0,'-6'21'191'0,"-4"8"254"16,-1 9-233-16,-5 10-22 0,-6 4-43 0,2 6-70 0,0 6-28 16,5 4-36-16,4 4-7 31,8-3-4-31,4-3-11 16,7-7-60-16,1-6-58 15,1-7-171-15,-2-3-152 16,0-10 245-16</inkml:trace>
  <inkml:trace contextRef="#ctx0" brushRef="#br0" timeOffset="46117.89">20432 3938 1475 0,'11'-13'194'15,"3"2"119"-15,-1 2-92 16,0 2-31-16,-4 0-88 15,1 0-33-15,0-5-46 16,2 0-14-16,7-3-23 16,7 0-32-16,11 3-99 15,3-1-82-15,4 5 113 0</inkml:trace>
  <inkml:trace contextRef="#ctx0" brushRef="#br0" timeOffset="46875.6">20866 3890 664 0,'0'-2'172'0,"0"-2"161"0,3-3-125 16,-2-5-29-16,-1-3-47 16,-1 0-16-16,-5 1-36 15,-2 1-15-15,-7 4-31 16,-1 3-14-16,-5 6-16 15,-2 3-6-15,-6 14-9 16,-1 4-1-16,-6 14 1 16,-2 2 2-16,8 0 4 15,7-3 1-15,19-11-1 16,6-3 1-16,17-9 4 0,3-4 5 16,11-6 15-1,-1-3 9-15,2-10 12 0,4-3 2 16,-5-3 3-1,2-1-9-15,-2 6-11 16,-3 2-7-16,-10 7-15 0,-2 4-2 16,-6 2-2-16,-7 6-1 15,-2 3 1-15,-2 2 0 16,0 0 0 0,-1 0 0-16,1-4 2 0,0-3 0 0,1-4 2 15,1-2 0-15,0-6 2 16,2-2 0-16,0-1 1 15,3-2-2-15,1 2 4 16,3 5-2-16,0-1-1 16,-1 4 0-16,3 3-5 15,-1-1-1-15,4 4-2 16,2 3 0-16,5-2 1 16,4 2-1-16,2-1 1 0,3-4 0 15,3-4 2 1,0-2 1-16,-2-5 3 15,2-4 0-15,-5-2 0 0,-1-6 21 16,-6-6 20 0,-4-5 11-16,-8-8 16 0,-5-2-18 15,-4-1-17 1,-3 0-11-16,2 6-14 0,-2 3 0 0,0 13-2 16,0 6-1-16,0 13-11 15,3 4-10-15,3 14-7 31,-3 9 1-31,-1 15 6 0,3 10 4 0,-5 9 3 16,2 5-59-16,4-2-68 16,-4-3-75-1,1-8-201 1,-3-6 241-16</inkml:trace>
  <inkml:trace contextRef="#ctx0" brushRef="#br0" timeOffset="47067.03">21368 3819 1758 0,'8'4'110'0,"3"3"61"0,4 1-6 32,12 3-45-32,5-6-30 0,12-2-46 15,2-5-53-15,2-10-154 16,2 0-252-16,1-6 222 15</inkml:trace>
  <inkml:trace contextRef="#ctx0" brushRef="#br0" timeOffset="47414.8">22213 3954 1334 0,'-7'0'88'0,"-1"0"47"16,2 6-32-16,-2 4-13 15,-1 3-36-15,1 7-40 16,0 1-12-16,3 5-6 0,4-2-1 16,9-4-1-16,7-3 1 15,9-7 17-15,6-2 10 16,7-6 31-16,4-3 13 15,-5-7 20-15,1-4 6 16,-19-9-8-16,-6-4-11 16,-12-11-31-16,-8-4-14 15,-9-2-36-15,-5 1-24 0,-10 9-79 16,0 6-54-16,2 11-377 16,4 5 331-16</inkml:trace>
  <inkml:trace contextRef="#ctx0" brushRef="#br0" timeOffset="47652.93">22957 3525 1481 0,'-7'-8'147'15,"-5"3"57"-15,-11 5-65 0,-6 3-25 16,-12 10-63-16,-3 4-8 15,-2 12-34-15,2 5-9 16,14 15-9-16,10 5 1 16,12 13-1-16,4 1 5 15,14 6-14-15,1-1-117 0,4-11-269 16,1-4 244-16</inkml:trace>
  <inkml:trace contextRef="#ctx0" brushRef="#br0" timeOffset="47817.6">22566 3859 1075 0,'10'-5'110'0,"6"1"79"16,11 5-70-16,19 0-54 15,13-1-26-15,21-2-99 0,0-5-223 16,10-6 178-1</inkml:trace>
  <inkml:trace contextRef="#ctx0" brushRef="#br0" timeOffset="48251.18">23703 3867 1724 0,'-4'29'125'0,"-7"3"29"32,-6 2 11-32,-7 5-80 0,-6 1-34 0,-3 1-36 15,3-2-6-15,5-4-2 16,4-6-15 0,7-8-24-16,6-4-10 0,5-11-24 15,3-5 4-15,4-11 19 31,4-8 9-31,9-13 25 0,3-7 15 0,7-12 19 32,8-7 7-32,6-13 20 0,0-6 6 0,-2 8 7 15,-8 8 4 1,-12 25-2-16,-2 14-5 0,-10 17-23 16,1 8-12-16,-4 20-21 15,-1 9-6 1,4 15 1-16,-4 8 0 15,8 4 1-15,1-2 1 0,5-2-43 16,6-9-34-16,-2-7-111 16,0-4-57-16,-8-10-299 15,-2-4 309-15</inkml:trace>
  <inkml:trace contextRef="#ctx0" brushRef="#br0" timeOffset="48412.72">23672 4001 1369 0,'-13'10'160'0,"5"-1"116"15,15 1-97 1,7-2 3-16,14-4-80 0,3 0-46 16,8-6-82-16,2-3-98 15,1-6 71-15</inkml:trace>
  <inkml:trace contextRef="#ctx0" brushRef="#br0" timeOffset="48806.4">24330 3680 1405 0,'0'8'118'0,"0"2"44"16,-4 0 10-16,0 7-82 15,-4 3-27-15,0 13-33 0,-1 4-12 16,-4 12-11-16,3 2-2 16,-4-1-2-16,5 0 0 15,-1-8 2-15,-3-7 0 16,1-6 1-16,3-3 0 15,2-4 1-15,5-3-1 16,2-3-1 0,2-1 4-16,5-3 6 0,4 0 3 15,10-2 2-15,1-2-2 0,10-4-8 32,1-1-10-32,3-5-40 0,-1-4-54 15,1-5-213-15,1-3 186 16</inkml:trace>
  <inkml:trace contextRef="#ctx0" brushRef="#br0" timeOffset="49223.71">24673 3685 1066 0,'-4'4'164'0,"2"3"79"15,-6 5-30-15,1 4-28 16,-4 7-85-16,-3 6-30 16,4 6-40-1,-2 3-9-15,3 4-14 16,1-2-4-16,5 3-3 16,3-1 0-16,2-3 0 0,4-2-1 0,5-4-3 15,5-2-8 1,-2-8-11-1,8-2-5-15,3-7-6 0,2-5 8 0,7-7 13 32,-1-3 8-32,0-8 12 15,1-4 7-15,-3-8 25 16,0-2 15-16,-6-10 34 16,-6-4 6-16,-9-11-19 15,-9-6-17-15,-5-8-38 16,-4 1-14-16,-8 7-23 15,3 8-27-15,-1 15-65 0,0 9-55 16,5 10 84-16</inkml:trace>
  <inkml:trace contextRef="#ctx0" brushRef="#br0" timeOffset="49843.3">21317 4681 1252 0,'7'-5'137'0,"-4"-1"111"16,-4-1-24-16,-11-1-58 15,-3-1-45-15,-7 2-71 16,0 0-22-16,-5 3-17 16,0 2-8-16,7 4-9 15,0 2-6-15,16 8-6 16,1 3-2-16,14 10 9 15,8 5 8-15,11 8 23 16,5 3 10-16,6-1 9 16,0-4 6-16,-8-4 4 15,-5-5 3-15,-18-7 2 16,-9-2-3-16,-13-4-9 16,-11-2-6-16,-11-2-18 15,-4-3-16-15,-3-4-43 0,-3-3-35 16,6-3-72-16,1-7-40 15,9-1-153-15,11-4-220 0,19-7 329 16</inkml:trace>
  <inkml:trace contextRef="#ctx0" brushRef="#br0" timeOffset="50031.79">21494 4513 1313 0,'19'-7'204'0,"-8"2"180"0,-4 4-89 0,-10 6-115 15,-4 5-54-15,-7 16-66 16,0 8-27-16,-3 21-20 16,1 9-5-16,6 7-7 15,4-1-11-15,6-11-71 16,6-3-48 0,5-9-151-16,1-3-76 15,4-9 193-15</inkml:trace>
  <inkml:trace contextRef="#ctx0" brushRef="#br0" timeOffset="50211.84">21398 4737 1434 0,'12'-12'172'0,"4"0"77"0,12 8-26 16,8 2-34-16,6 2-85 15,2 1-36-15,0-1-43 31,-5-2-31-31,-2-2-128 0,0 2-121 0,-3 1 130 32</inkml:trace>
  <inkml:trace contextRef="#ctx0" brushRef="#br0" timeOffset="51113.98">21850 4840 1503 0,'-11'-15'122'16,"-6"-5"71"-16,-4 3-25 16,-5-1-77-16,3 5-31 15,-2 9-54-15,-2 4-12 16,-5 14-18-16,0 6-8 16,1 8-20-16,7 1-4 0,18-5 9 15,4-5 8-15,17-7 26 16,10-5 15-16,7-9 24 15,5-3 11-15,4-9 30 16,1-2 5-16,0-4 0 16,-2-4-5-16,-8 4-25 15,-6 5-14-15,-16 6-9 16,-7 7-8-16,-8 10-11 16,-7 7-3-16,-1 15-8 15,-1 3 0-15,11 1 6 16,6-1 0-16,25-10-1 15,7-3 2-15,12-9 4 0,2-5 2 16,-5-8 6-16,2-7 8 16,-2-8 10-16,1-2 8 15,-6-8 13 1,-3-1 0-16,-19-2 13 0,-8-1-1 16,-14 3-13-16,-9 2-5 15,-11 13-28 1,-2 10-10-16,-5 19-8 0,-3 10-6 15,3 20 0-15,4 3 2 16,7 15 1-16,5 4 2 0,4 7 4 16,3 2 0-16,4 0 2 15,-2-3 0-15,2-8-36 16,-3-6-15-16,-5-9-31 16,-3-6-11-16,-7-11 27 15,1-8 12-15,-1-18 33 16,0-9 12-16,2-20 19 15,4-12 15-15,12-17 18 16,8-10 6-16,21-10-3 16,4-2-3-16,15 7-1 15,1 6-3-15,-1 17 0 16,3 5-6-16,8 9-15 0,13 3-3 16,16 0-9-16,0 1-1 15,-3-3-3 1,-8 0 0-16,-12-1-1 0,-3-1 0 15,-12 0 6-15,-11 3 8 16,-21 2 11-16,-12-2 14 16,-18 4 9-16,-6 3-6 0,-13 7-10 31,-4 8-15-31,-1 15-20 0,-2 10-6 0,11 18-1 16,8 5-1-1,12 5 4-15,7 1 2 0,14-5-1 16,7 0 1-16,21-7 1 15,14-1-12-15,23-12-63 16,10-4-62-16,2-11 188 16,0-7-99-1</inkml:trace>
  <inkml:trace contextRef="#ctx0" brushRef="#br0" timeOffset="67546.11">837 11779 1078 0,'0'1'110'0,"-2"1"84"0,1 3-19 16,-1 6-52-16,-2 2-4 16,4 11-18-16,-1 5-14 15,-8 10-30-15,0 6-15 0,-7 5-27 16,-3 4-8-16,-2-1-6 16,2-1-1-16,-4-6-1 15,7-3-1 1,4-13-2-16,-1-9-1 0,9-19-9 15,0-11 0-15,8-22 2 16,3-9 3-16,7-19 10 16,1-5 5-1,3-10 8-15,2-3 10 0,3 8 17 16,-1 0 6-16,-3 14 2 16,4 7-5-16,-3 16-8 15,2 9-4-15,1 20 3 16,-4 9 3-16,-4 17-4 15,-2 6-2-15,-1 15-11 16,0 8-5-16,1 8-8 16,1 2-2-16,-3-1-3 15,4-4-3-15,-4-9-3 0,3-8-16 16,-1-9-51-16,-1-7-36 16,-4-10-128-16,-6-4-287 15,-12-11 321-15</inkml:trace>
  <inkml:trace contextRef="#ctx0" brushRef="#br0" timeOffset="67703.39">706 12082 1467 0,'34'-5'113'15,"3"-1"45"-15,5-7-72 16,-1-3-46-16,2-6-29 15,3-4-57-15,4-10 33 16</inkml:trace>
  <inkml:trace contextRef="#ctx0" brushRef="#br0" timeOffset="67893.42">1295 11632 1567 0,'-16'44'133'0,"4"2"66"15,1 2-43-15,6 2-100 16,5 1-19-16,3-2-25 31,0 0-9-31,3-6-36 16,2-2-84-16,0-9 72 16</inkml:trace>
  <inkml:trace contextRef="#ctx0" brushRef="#br0" timeOffset="68191.39">1159 11686 1003 0,'24'-14'225'16,"-3"3"276"0,1 4-279-16,2 8-76 0,-4 6-49 0,7 7-41 15,-1 2-18-15,-2 4-16 31,1 3-1-31,-3 2 1 0,-4 6 1 0,-4 5-2 32,-9 4-1-32,-9 7-2 0,-7 1 0 0,-10 1-5 31,-3 1-4-31,-3-3-6 16,-1-2-17-16,-4-10-53 15,3-5-36-15,-2-13-111 16,1-7-96-16,1-14 174 15</inkml:trace>
  <inkml:trace contextRef="#ctx0" brushRef="#br0" timeOffset="68364.17">1684 11897 1658 0,'-1'-5'68'0,"7"26"-5"0,-3 22 56 0,-1 4-46 16,-7 2-21-16,-2-2-28 16,-4-2-15-16,-3-8-158 15,5-7-217-15,-4-13 211 16</inkml:trace>
  <inkml:trace contextRef="#ctx0" brushRef="#br0" timeOffset="68677.98">1456 11854 1340 0,'3'-20'159'0,"2"4"123"0,7 4-79 15,6 7-64-15,5 5-32 16,10 1-26-16,5 3-16 16,6 0-20-16,0 1-10 15,2 4-8-15,-3 4-3 16,0 7-2-16,-2 6 1 15,-11 5 3-15,-6 4 2 16,-23 6 2-16,-8 2-2 0,-16 5-9 16,-9 1-6-16,-4 1-16 15,-1-2-11-15,-1-8-32 16,-2-8-26-16,1-15-43 16,-2-10-18-16,4-20-48 15,2-9-30-15,15-13-113 16,10-5 170-16</inkml:trace>
  <inkml:trace contextRef="#ctx0" brushRef="#br0" timeOffset="68854.49">2259 11836 1785 0,'0'-2'84'0,"-2"11"-5"0,-2 9 41 15,-4-5-19-15,0-3-89 16,0-10-164-16,2-5-127 16,7-12 127-16</inkml:trace>
  <inkml:trace contextRef="#ctx0" brushRef="#br0" timeOffset="69007.95">2125 12251 1561 0,'0'16'98'0,"1"-6"37"16,3-7-70-16,2-11-40 15,1-8-67-15,9-13 29 16</inkml:trace>
  <inkml:trace contextRef="#ctx0" brushRef="#br0" timeOffset="69698.39">3342 11774 920 0,'-6'1'140'0,"0"2"121"16,-5 2-27-16,1 6-43 15,-4 4-11-15,1 13-21 16,-1 5-23-16,0 8-53 16,4 3-28-16,-2 3-41 15,3 3-9-15,1 3 3 16,-2 2-38-16,4-1-116 15,2-3-100-15,3-13 111 16</inkml:trace>
  <inkml:trace contextRef="#ctx0" brushRef="#br0" timeOffset="70123.31">3475 11883 1660 0,'9'16'108'0,"-2"8"49"16,1 6-32-16,-8 7-69 16,0 3-11-16,1 3-27 15,-3-1-8-15,2 1-7 16,-2-7 0-16,0-12-39 16,2-7-10-16,1-10-13 15,-1-6-2-15,1-11 35 16,-1-4 10-16,-1-13 18 0,0-7 11 15,0-13 19-15,1-4 15 16,0-8 26 0,2 4 4-16,4 8 17 0,2 6-4 15,1 13-19-15,0 4-8 16,2 7-25-16,0 3-11 0,8 5-12 16,2 1-4-16,12 2-7 15,7-1-1-15,-3 2-1 16,4 0 0-1,-4 2 1-15,-14 2-7 0,-4 0-68 16,-4 0-48-16,-10-4-186 16,1-2 163-16</inkml:trace>
  <inkml:trace contextRef="#ctx0" brushRef="#br0" timeOffset="70280.73">3589 11872 1327 0,'-7'22'134'16,"1"-2"99"-16,6-7-51 16,5-1-32-16,5-5-38 15,6-1-28-15,9-6-61 16,10-4-15-16,9-7-73 16,7-3-82-16,8-9 85 0</inkml:trace>
  <inkml:trace contextRef="#ctx0" brushRef="#br0" timeOffset="70859.03">4896 11819 1129 0,'4'7'156'0,"2"6"145"16,1 5-28 0,-2 12-49-16,2 7-27 0,-2 10-68 15,1 1-34-15,-5 1-57 31,-1-3-20-31,-4-4-28 0,0-4-33 0,1-9-116 16,-1-5-81-16,0-17 119 16</inkml:trace>
  <inkml:trace contextRef="#ctx0" brushRef="#br0" timeOffset="71114.07">4813 11816 1442 0,'17'1'144'16,"3"2"98"-16,6 2-10 15,8 4-82-15,4-1-27 0,6 3-54 16,1 2-19-16,-1 4-21 16,-5 3-7-16,-15 6-1 15,-9 2 1-15,-13 8 1 16,-7 2 0-16,-13 9-7 15,-3 1-9-15,-20 1-47 16,-3 0-29-16,-1-6-104 16,3-8-81-16,12-12 141 15</inkml:trace>
  <inkml:trace contextRef="#ctx0" brushRef="#br0" timeOffset="71632.83">5386 11779 1386 0,'15'35'142'16,"-2"6"74"-16,-13 13-103 16,-5 2-45-16,-6 0-54 15,-4 0-12-15,-2-9-57 16,1 0-30-16,2-11-33 15,2-8 2-15,5-12 56 16,1-8 29-16,2-13 55 16,-2-8 19-16,-1-17 20 15,0-8 8-15,-1-15 8 16,2-5-1-16,7-6-1 16,8-1 1-16,9 10-17 15,9 6-14-15,18 13-21 16,7 7-11-16,7 11-14 0,1 6-1 15,-12 12 2-15,-13 5 2 16,-11 8 10-16,-10 6 7 16,-13 4 11-16,-5 0 1 15,-14-1-6-15,-7 0-5 16,-8-9-8-16,-5-4 4 16,-2-7 3-16,5-2-1 15,8-1 7-15,7 3-5 16,17 9-10-16,6 7-3 0,14 13-11 15,4 5-5-15,11 5 2 16,0 1-1-16,2-5 7 16,-1-4-28-16,-1-6-103 15,4-8-55-15,3-10 77 16</inkml:trace>
  <inkml:trace contextRef="#ctx0" brushRef="#br0" timeOffset="72355.6">6618 11822 766 0,'0'0'170'0,"-1"1"188"16,0 0-132-16,-1 5-71 15,-1 0-33-15,1 6-32 16,0 3-8-16,1 6-20 0,1 5-10 16,-5 9-26-16,1 6-10 15,-7 7-14-15,0 3-17 16,-2-4-30-16,1-2-12 16,3-14-11-16,2-7 16 15,4-14 23 1,0-6 7-16,2-16 6 15,2-9 2-15,7-18 7 0,2-11 7 0,5-11 26 16,4-3 15-16,0-1 33 16,4 6 8-16,1 9-12 15,-2 8-13-15,3 16-32 16,3 9-7-16,-3 17-7 16,4 8 0-16,-4 20 0 15,2 10-1-15,-5 17-2 16,-3 5-3-16,-1 8-14 15,-6 0-25-15,-5-9-75 16,-2-6-58-16,-10-17 85 16</inkml:trace>
  <inkml:trace contextRef="#ctx0" brushRef="#br0" timeOffset="72527.62">6565 12039 1459 0,'28'6'100'0,"2"0"45"0,7-9-85 15,4-3-25-15,6-13-164 16,3-6-226-16,4-15 217 16</inkml:trace>
  <inkml:trace contextRef="#ctx0" brushRef="#br0" timeOffset="72794.73">7172 11648 1772 0,'4'15'137'0,"1"4"75"16,-3 2-35-16,-1 6-67 16,-1 3-21-16,-5 6-35 15,-1 4-19-15,-7 8-22 16,0 1-6-16,-6 6-6 0,-1-2-2 15,8-5-2-15,3-4-1 16,12-12-2-16,6-4 1 16,10-8-5-16,8-5-1 15,10-9-4-15,3-6-1 16,5-12-29-16,1-6-36 16,3-12-123-16,1-8-159 0,4-4 201 15</inkml:trace>
  <inkml:trace contextRef="#ctx0" brushRef="#br0" timeOffset="73344.46">8137 11781 1014 0,'6'19'190'16,"2"5"139"-16,-3 13-115 15,1 5-46-15,3 10-86 16,-4 2-25-16,0 2-43 15,-2-2-9-15,-3-6-69 16,-1-6-70-16,-2-13 76 0</inkml:trace>
  <inkml:trace contextRef="#ctx0" brushRef="#br0" timeOffset="73613.24">7997 11845 1270 0,'10'-14'166'0,"3"1"139"0,14 5-145 16,5 4-14 0,3 9-45-16,5 8-10 0,-2 5-28 15,0 6-13-15,1 3-17 16,0 2-6-16,-1 5 3 16,-3 2 4-16,-14 5 7 31,-7 1 1-31,-16 6-9 15,-14 3-8-15,-17 1-35 16,-8 1-31-16,-8-7-88 16,-1-5-56-16,-4-15-113 15,1-9-82-15,1-20 213 16</inkml:trace>
  <inkml:trace contextRef="#ctx0" brushRef="#br0" timeOffset="74132.44">8542 11920 1048 0,'20'28'196'0,"-3"2"232"0,-13 5-308 16,-4 4-22-16,-10 2-70 15,-2 2-14-15,-7 0-12 16,-1-4-5-16,0-9-5 15,1-8-2-15,9-13-5 16,9-8 1-16,0-6 22 16,3-8 15-16,5-10 38 15,1-7 23-15,0-9 6 16,4-4-4-16,-1-1-16 16,-1 0-11-16,-1 7-15 15,1 3-8-15,-2 12-16 16,2 7-11-16,2 11-12 15,-3 6-5-15,8 12-5 0,-1 6-4 16,2 1-1-16,1 0 3 16,1-7 5-16,-1-8 6 15,3-6 4-15,-1-3 12 16,-1-5 17-16,-2-2 12 16,2-12 21-16,0-3-8 15,-1-7-4-15,2 1-6 16,-3 11-13-16,1 9-1 15,3 20-9-15,-5 12-4 16,-4 22-9-16,-7 9-14 0,-10 8-50 16,-4 3-33-16,0-3-116 15,1-7-31-15,9-17 123 16</inkml:trace>
  <inkml:trace contextRef="#ctx0" brushRef="#br0" timeOffset="74541.11">9840 11805 916 0,'13'1'189'0,"-1"2"158"0,-5 2-97 15,-1 2-30-15,-3 9-57 16,-1 5-27-16,0 11-64 16,-2 4-24-16,-3 9-33 15,-1-1-9-15,-5 1-46 16,-4-1-43-16,-4-7-134 16,-2-3-138-16,-5-9 194 15</inkml:trace>
  <inkml:trace contextRef="#ctx0" brushRef="#br0" timeOffset="74855.03">9697 11894 1718 0,'19'-50'141'0,"7"9"83"16,5 5-46-16,5 14-80 0,2 6-20 15,-3 11-31-15,-4 6-16 16,-3 10-16-16,-4 4-5 15,-7 5-3-15,-4 0 0 16,-7 2-18-16,-9 3-9 16,-9 4-20-16,-6-4-8 0,-7-2 4 15,-4-4 7 1,1-10 31-16,3-4 15 0,6-4 29 16,6-2 3-16,13 4-5 15,10 9-8-15,9 5-16 16,4 8-3-16,5 9-6 15,-2 1-2-15,-1 0-70 16,-1-6-75-16,-4-8 82 16</inkml:trace>
  <inkml:trace contextRef="#ctx0" brushRef="#br0" timeOffset="75268.85">10197 11850 1367 0,'-2'-5'183'0,"0"4"157"0,-1 5-143 16,2 17-101-16,-2 7-46 15,4 11-59-15,2 5-18 16,5 2-16-16,1-3-2 16,7-9 13-16,2-7 14 15,5-13 28-15,-5-5 19 16,-1-10 40-16,-2-5 26 0,-6-10 33 31,0-3 3-31,-3-4-21 0,-2-1-23 0,-4 4-45 16,0 6-19-16,0 13-23 15,4 2-5-15,7 13-25 16,0 3-5-16,10-1 3 16,3-7 4-16,8-8 23 15,1-6 5-15,1-6 20 16,-2-1 9-16,-8-5 26 15,-5 3 13-15,-10-4 7 16,-6-1-1-16,-8-7-26 16,-9-11-14-16,-6-11-35 15,-5-7-25-15,-6-1-80 16,0 5-64-16,3 13 87 16</inkml:trace>
  <inkml:trace contextRef="#ctx0" brushRef="#br0" timeOffset="79361.71">835 12935 545 0,'-1'6'121'16,"-6"-1"107"-16,4 3-45 0,-3-3-12 15,1-2-6-15,5 2-8 16,-3-3-24 0,3 3-18-16,1 2-28 0,-2 0-16 15,1 9-32-15,-3 4-9 16,-5 9-19-1,3 8-4-15,-6 8-3 0,-3 3-3 16,-3 4-2-16,-4-7-3 0,-2-3 0 16,3-8 0-16,2-13 4 15,2-2 0-15,8-9 0 16,3-2-1-16,9-3-4 16,2-1 0-1,13 0 6-15,6 1 2 0,14 3 5 16,3 1-1-16,4 0-4 15,-3-2-1-15,2-5 2 16,2-2-19-16,-1-4-114 16,0-2-177-16,-9-2 168 15</inkml:trace>
  <inkml:trace contextRef="#ctx0" brushRef="#br0" timeOffset="79817.98">1214 13055 1311 0,'-5'2'155'15,"1"3"69"1,-2 11-73-16,3 9-53 16,-4 17-66-16,3 9-10 15,4 13-33-15,3 5-25 0,-2 1-79 16,9-2-3-16,3-15 13 15,1-7 23-15,0-21 81 16,-1-10 20-16,-4-14 31 16,2-7 13-16,0-12 17 15,-2-8-10-15,-2-3-28 16,0-1-10-16,5 7-20 16,2 7-6-16,7 12-5 15,5 5-2-15,9 11-2 16,3 3 0-16,6 0 3 15,1-4 0-15,-8-8 8 16,-7-3 23-16,-8-8 55 16,-10-4 28-16,-11-9 29 15,-3-2-9-15,-8-12-33 16,-5-6-24-16,0-10-33 16,-4-9-12-16,-3 2-24 15,8 0-4-15,4 13-7 0,9 8-30 16,10 13-136-16,6 5-156 15,16 8 170-15</inkml:trace>
  <inkml:trace contextRef="#ctx0" brushRef="#br0" timeOffset="80037.55">2212 13052 2315 0,'-13'6'77'0,"4"-5"-17"16,2-4-33-16,3-7-31 0,5-1 13 16,3-2-97-16,6 2-87 15,6 3 106-15</inkml:trace>
  <inkml:trace contextRef="#ctx0" brushRef="#br0" timeOffset="80194.89">2150 13510 1539 0,'1'-3'87'16,"0"-2"68"-16,6-7-114 15,-3-4-89-15,9-4 38 0</inkml:trace>
  <inkml:trace contextRef="#ctx0" brushRef="#br0" timeOffset="86303.68">7408 11417 756 0,'1'3'129'0,"-1"1"97"15,0 1-34-15,-1-2-61 16,0 4-30-16,0-1-9 16,-1 1-15-16,1 0-12 15,1-2-3-15,0-1-13 16,2 1-4-16,4 1 5 0,-3-2 4 15,0-1 2-15,0 0-3 16,-3-3-11-16,0 0-9 16,0 0-13-16,0 0-5 15,-1-2-10-15,-2-4-3 16,3 1-2-16,0-2 0 16,4 1-1-16,-1 2 1 15,-1-2 2-15,0 3 1 0,-2 3 2 31,-2 0 1-31,1 0 2 0,0 0 0 16,-7 1-1-16,5 0-2 0,2-1-2 16,1 0-2-16,0 0-1 15,-2-1 0-15,4-2 0 16,-2 2 0 0,1 0 0-16,0 0 0 15,3 0 0-15,-2 5 0 0,-1 0 0 16,-1-3 1-1,1-1-1-15,0 0 2 0,2-5-1 0,-1 0 1 16,-1-2 0-16,-1-1 3 16,0 2 7-16,-3-2 1 15,-2 3 1-15,0 1-4 16,-2 0-6-16,0 0-2 16,1 3-1-16,2 1-1 15,3 5-3-15,2 4-1 0,3 2 1 16,-1 0-1-16,3-3 1 15,1-3 1-15,2-3 0 16,1-3 2-16,1-4 0 16,0-1 3-16,-3-6 1 15,-6 0 0 1,-3-3 0 0,-4 0 0-16,-3 3-1 0,0 2-1 0,-2 6 0 15,0 2-1-15,2 6-1 16,1 7-2-1,3 7 0-15,1 0-1 16,3 1 0-16,2-4 0 16,1-10-1-16,2-4 2 15,0-6 1-15,1-5 1 0,0-1 3 16,1-3-2 0,-3-5 9-16,-2-1 1 15,-4 3 2-15,-2 4 2 16,-3 4-8-16,-1 5 0 0,-1 7-5 15,0 7-2-15,2 9-2 16,2 4-3-16,5 1 0 16,2-4-1-16,5-10 2 15,1-4-1-15,1-5 3 16,0-1 6-16,-3-2-51 16,-1-5-32-16,1-5-133 15,1-6-231-15,4-9 268 16</inkml:trace>
  <inkml:trace contextRef="#ctx0" brushRef="#br0" timeOffset="86716.9">7460 11275 521 0,'-5'3'152'16,"2"2"142"-16,0 4-77 16,1 0-23-16,-1 2-46 0,2-1-24 15,-1-4-42 1,2-3-13-16,5-5-6 0,2-4 3 15,3-7 4-15,0-5 2 16,3-10-2-16,0-3-4 16,6-11-7-16,3-2-7 15,7-8-15-15,3-3-7 16,0 0-16 0,2 3-4-16,-8 8-4 0,-3 8-3 15,-7 10 1-15,-6 5-17 0,1 8-44 16,-6 2-23-16,1 5-66 15,-2-1-49 1,-2 3 116-16</inkml:trace>
  <inkml:trace contextRef="#ctx0" brushRef="#br0" timeOffset="87142.65">7534 10709 654 0,'1'1'178'15,"0"6"209"-15,0 2-155 0,2 4-76 0,1-1-30 16,5-2-39-16,6-3-16 15,7-6-16-15,6-4 0 16,9-11 5-16,2-4 3 0,0-9-8 16,-3-1-9-1,-3 0-15 1,-1 1-8-16,-3 5-9 0,-2 7-3 0,-11 7 0 16,-5 6 1-16,-7 9-2 15,-7 6 0-15,-3 13-3 16,-4 7-3-16,-1 10-1 15,1 2-3-15,1-1 0 16,0-4 0-16,3-9-43 16,4-3-28-16,2-7-83 15,1-4-64-15,7-9 122 16</inkml:trace>
  <inkml:trace contextRef="#ctx0" brushRef="#br0" timeOffset="87377.95">8127 10438 1309 0,'9'-5'164'0,"0"3"107"16,-2 11-76-16,1 6-45 15,-1 14-47 1,1 5-20-16,0 14-42 15,1 6-12 1,-3 8-19-16,1 2-19 0,-1-4-66 0,0-3-49 0,3-12-208 16,-1-8 186-16</inkml:trace>
  <inkml:trace contextRef="#ctx0" brushRef="#br0" timeOffset="87676.58">8167 10479 1363 0,'-13'-35'162'0,"0"1"135"15,1 2-61-15,5 7-66 16,2 2-37-16,6 6-50 16,7 0-19-16,2 1-27 15,6 0-8-15,10 2-14 16,5 0-6-16,5 7-5 15,2 4 0-15,-3 8 0 0,-4 7 2 16,-14 12 4-16,-11 5 1 16,-19 14-2-16,-10 3-9 15,-7 5-42-15,-4-3-34 16,4-10-86-16,0-5-54 16,7-13-119-16,9-5-155 15,10-9 283-15</inkml:trace>
  <inkml:trace contextRef="#ctx0" brushRef="#br0" timeOffset="88005.94">8426 10678 1272 0,'0'9'94'0,"0"2"36"15,-2 1-25-15,1 4-59 16,1-1-22-16,3-2-23 16,5-2-2-16,9-4 4 15,3-5 20-15,6-3 43 16,3-2 22-16,-5-6 36 16,0-2 3-16,-7-2-16 0,-4-3-8 15,-6-3-21-15,-6 0-13 16,-8 2-11-16,-3-1-11 15,-11 2-17-15,0-2-8 16,-8 4-16-16,2 5-6 16,3 9-23-16,4 8-29 15,6 11-101-15,-2 1-85 16,9 6 124-16</inkml:trace>
  <inkml:trace contextRef="#ctx0" brushRef="#br0" timeOffset="88258.02">8767 10264 1365 0,'1'-4'160'0,"2"6"123"16,1 6-58-16,-1 13-79 15,3 8-31-15,-1 10-46 16,2 4-24-16,2 4-33 16,3 2-7-16,-1-1-27 15,3-2-38-15,-4-4-99 0,3-3-70 16,-3-5 114-16</inkml:trace>
  <inkml:trace contextRef="#ctx0" brushRef="#br0" timeOffset="88592.72">8777 10362 1483 0,'-2'-45'156'0,"0"4"115"16,4 5-32-16,2 10-68 16,3 3-32-16,7 8-57 15,0 3-24-15,9 2-31 16,7 3-8-16,12 5-7 15,-2-5 2-15,7 9 6 16,-7 4 3-16,-4 6 0 16,-6 6-1-16,-16 5-4 15,-5 5-2-15,-18 6-1 16,-5 3-1-16,-14-2-15 16,-7-5-16-16,-8-12-32 15,-4-7-11-15,6-13-17 16,1-7-5-16,13-9-10 15,3-3-18-15,12-2-56 16,3 3-38-16,6 4 112 0</inkml:trace>
  <inkml:trace contextRef="#ctx0" brushRef="#br0" timeOffset="97651.86">5090 12852 1352 0,'0'-2'53'0,"-1"6"-7"0,-2 8 60 15,-4 2-27-15,-1 7-17 16,-2 6-14-16,0 7-23 15,0 7 3-15,1 11 4 16,0 4-2-16,-1 9-6 16,0 3-9-16,-4 3-11 15,2-4-4-15,2-7-68 16,4-8-37-16,3-20-96 0,2-9-74 16,5-21 160-16</inkml:trace>
  <inkml:trace contextRef="#ctx0" brushRef="#br0" timeOffset="98143">5243 12928 438 0,'2'3'188'0,"-1"3"172"15,-1 3-60-15,-5 4-108 16,0 2-47-16,-1 4-43 16,1 5-17-16,2 6-37 15,2 3-13-15,5 6-23 16,0 3-6-16,4 3-6 16,0 0 0-16,0 1 0 0,0-7 0 15,-3-9-1 1,0-6-1-16,-2-13-2 15,1-5 0-15,-3-11 0 16,-1-9 1-16,-3-14 3 0,-2-8 0 16,1-16 13-16,2-3 16 15,2-6 32-15,-4 1 14 0,6 12 18 16,0 8-5 0,2 11-18-16,5 8-12 15,-1 7-30 1,2 1-11-16,5 5-14 15,6 1-2-15,6-1-1 16,9-1 0-16,4 2 0 0,1 0 0 0,-3 2 2 16,-7 3 0-16,-6-4-20 15,-8 0-31-15,-6-2-95 16,-1-1-85-16,-3 2 119 16</inkml:trace>
  <inkml:trace contextRef="#ctx0" brushRef="#br0" timeOffset="98352.74">5235 13046 837 0,'0'24'109'16,"3"-5"120"-16,5-3 13 0,9-10-31 16,3-6-34-16,12-9-88 15,2-7-38-15,12-5-35 16,6-3 8-16,-1-2-121 31,1-1-140-31,1 3 143 16</inkml:trace>
  <inkml:trace contextRef="#ctx0" brushRef="#br0" timeOffset="98874.39">6741 12968 1068 0,'5'3'185'0,"-1"4"132"0,-3 5-105 15,1 6-39-15,-5 10-82 16,1 3-28-16,0 10-42 15,2 3-11-15,0 4-10 16,1 0-34-16,2-2-118 16,-2-3-89-16,1-9 113 15</inkml:trace>
  <inkml:trace contextRef="#ctx0" brushRef="#br0" timeOffset="99197.56">6614 12951 1192 0,'9'-10'189'0,"3"-2"144"15,8 5-137-15,5 2-43 16,11 3-55-16,1 4-14 16,5 2-27-1,-1 0-11-15,-1 9-10 0,-6 0 0 0,-12 7-1 16,-6 6-1-1,-13 8-7 1,-4 4-4-16,-10 6-6 0,-2 2-6 16,-11-3-26-16,-1-2-16 0,-3-7-26 15,-2-4-11-15,0-9 14 32,3-2 10-32,-1-9 10 0,6-2-8 15,-1-2-50-15,5-4-48 0,4-2-176 16,4-1 179-16</inkml:trace>
  <inkml:trace contextRef="#ctx0" brushRef="#br0" timeOffset="99747.55">7164 13441 1776 0,'0'1'-4'0,"-5"13"-58"0,-2 26-107 0,3-1-11 0,1 4-79 16,2-7 30-16,1-15 106 15,1-10 84-15,-1-12 190 16,-2-8 43-16,-1-17 44 15,-5-10-15-15,0-17-36 16,0-9-17-16,1-4-24 16,6-2-6-16,3 2-9 15,4 3-11-15,12 4-28 16,4 4-18-16,11 13-29 16,2 6-13-16,4 10-15 0,-5 6-6 15,-3 12-5-15,-6 3-1 16,-7 10 1-1,-2 6 2-15,-9 7 3 0,-3 8 1 16,-8 9-7 0,-4 2-4-16,-12 5-11 0,-3-2-5 15,-4-6 2-15,-4-6 3 0,3-9 7 16,3-5 2 0,10-6 0-16,4-3-2 0,11-1 0 15,13 6 2-15,10 7 1 16,10 5 3-16,9 13 1 15,-4 2-3-15,8 7 5 16,-2 2-22-16,-2-4-93 16,-1-2-414-16,-12-8 326 15</inkml:trace>
  <inkml:trace contextRef="#ctx0" brushRef="#br0" timeOffset="110400.59">8269 12999 468 0,'0'-2'136'0,"0"0"123"0,0 2-60 16,-1 1-17 0,-1 3-31-16,0 0-12 0,0-1-32 0,1 1-10 15,0 1-33-15,0 2-21 16,1 4-19-16,1 3-10 16,-2 10-5-1,0 5-2-15,-4 10-6 16,2 3-2-16,-5 5-13 15,2-1-5-15,-2-4 2 16,2-5 2-16,3-11 12 16,0-5 3-16,3-13-2 15,0-6 0-15,0-11 2 16,0-6 1-16,1-13 11 16,-1-6 4-16,3-12 17 15,0-2 8-15,1-4 23 16,0 2 9-16,3 2 3 15,1 7-4-15,2 5-20 16,3 5-12-16,1 7-19 16,-1 1-6-16,6 1-10 15,-1-2-3-15,7 4 4 0,1-1 3 16,2 9 7-16,-1 0 5 16,-2 12 3-16,0 5 1 15,-8 6-1-15,1 9-4 16,-10 8-6-16,-2 6-4 15,3 10-5-15,-2 5-1 16,-2 3-4-16,0 1-10 0,-3-4-26 16,-2-5-21-16,1-9-50 15,0-2-17-15,-1-12-59 16,-3-3-57-16,0-7 141 16</inkml:trace>
  <inkml:trace contextRef="#ctx0" brushRef="#br0" timeOffset="110605.22">8267 13125 957 0,'12'-2'163'0,"4"0"154"0,5 0-85 16,4-1-98-16,2 1-42 15,5-2-58-15,6 0-16 16,0-4-37-16,4-3-83 16,-4-6 66-16</inkml:trace>
  <inkml:trace contextRef="#ctx0" brushRef="#br0" timeOffset="110938.44">8793 12768 964 0,'7'0'154'16,"-3"3"123"-16,-1 3-78 16,0 4-41-16,-1 5-26 0,0 4-17 15,-1 4-40-15,-1-1-1 16,-2 7-40-16,-1 3-14 15,-1 2-14-15,0 2-3 16,3 2-4-16,1-2-4 16,4-1-1-16,4-3 0 15,5-7-1-15,3-5 1 0,4-7-2 32,3-5-1-32,3-8-17 15,-1-6-19-15,-4-9-65 0,-2 0-57 0,-6-6 89 31</inkml:trace>
  <inkml:trace contextRef="#ctx0" brushRef="#br0" timeOffset="111903.89">8012 13318 594 0,'-4'0'96'0,"-1"2"97"0,-6 2-90 0,-1 3-24 16,-1-1-13-16,0 3-6 15,2-4-10-15,5 0-19 16,-2 1-6-16,8 1-10 16,0 2-3-16,8 8-9 15,1 1-3-15,1 1 0 16,4-1 0-16,0-7-1 16,4-4-3-16,-3-6 30 15,4-3 23-15,-8-5 31 16,-2-3 17-16,-4-2-1 15,-5-1-6-15,-3-2 0 16,-2 1 1-16,-8 0-12 16,1 2-10-16,-5 6-25 15,1 0-13-15,3 6-21 16,2 2-7-16,7 8-9 16,1 6-7-16,5 3-6 0,4 2-1 15,4-4 3 1,3-3 2-16,4-7 7 15,3-4 1-15,-2-7 4 0,1-4 2 16,-6-5 3 0,-5-2 2-16,-4-2 6 0,-4 2 2 15,-6-1 3-15,-2 3 0 16,-7 5-3-16,-2 0-2 16,0 8-6-16,1 1-3 0,5 10-4 15,4 4-2-15,7 0 0 16,0 0 0-16,6-7 0 15,3-4 1-15,2-4 2 16,0-3 2-16,0-6 2 16,-2-2 1-16,-2-1 0 15,0-1-2-15,-6 4-82 16,-5 1-82 0,1 1 89-16</inkml:trace>
  <inkml:trace contextRef="#ctx0" brushRef="#br0" timeOffset="112283.84">8061 13420 967 0,'0'-4'161'0,"-4"2"164"16,0 1-72-16,-2 2-67 15,0 3-32-15,1 4-49 16,1 2-19-16,-3 6-18 16,3 4-6-16,2 9-12 15,2 3-6 1,1 5-13-16,3 6-7 0,0 2-11 15,-4 3-5-15,9 9-6 16,-1 6-2-16,4 8-16 16,1-2-14-1,-2-14-3-15,-3-10-8 0,-1-20-16 16,-2-8 1-16,-4-11-54 16,-1-5-45-16,-5-7-177 15,-1-6 189-15</inkml:trace>
  <inkml:trace contextRef="#ctx0" brushRef="#br0" timeOffset="112551.63">7949 13987 1202 0,'0'15'123'0,"2"4"83"15,2 3-35-15,6 5-81 16,1-1-27-16,5-2-43 15,4-1-10-15,0-6-9 16,1-2 0-16,-2-8 6 16,-3-3 15-16,0-4 33 15,-2-5 16-15,-3-5 22 16,-2-4-4-16,-3-9-24 16,1-3-17-16,1-7-28 15,0-2-6-15,3-2-98 0,3 3-97 16,7 6 104-16</inkml:trace>
  <inkml:trace contextRef="#ctx0" brushRef="#br0" timeOffset="112872.49">8075 14600 1510 0,'-6'6'131'0,"0"3"78"15,-2 2-16-15,6 6-63 0,1 2-26 16,3 9-44-16,4 6-20 15,0 8-22-15,5 6-9 16,-1 2-2-16,1 3-33 16,1-3-95-16,-4 2-72 15,2-7 85 1</inkml:trace>
  <inkml:trace contextRef="#ctx0" brushRef="#br0" timeOffset="113167.36">8055 14890 739 0,'-22'-68'202'0,"3"4"213"16,4 4-104-16,11 13-110 15,4 4-35-15,10 10-48 16,8 4-20-16,12 5-35 16,2 3-16-16,5 6-22 15,-5 4-8-15,-1 9-6 16,1 7 1-16,-12 10 7 15,-1 7 2-15,-13 9 6 16,-6 1 0-16,-12 2-2 16,-3 0-2-16,-8-5-6 15,-3-3-5-15,-4-5-10 16,-2-3-14-16,-7-4-61 0,4-1-51 16,7-3-301-16,9-2 258 15</inkml:trace>
  <inkml:trace contextRef="#ctx0" brushRef="#br0" timeOffset="113480.8">8322 14934 1152 0,'-1'7'166'15,"-3"1"122"-15,-3 4-109 16,-1 2-45-16,0 6-65 15,4 4-22-15,0 5-37 16,4 1-10-16,6-4-8 16,1-4-3-16,10-11-3 15,0-7 0 1,3-8 7-16,1-8 18 0,-3-7 40 16,-1-1 24-16,-6-4 32 15,-4 3-7-15,-7 3-26 16,-4 1-17-16,-9 5-30 15,-7 1-6-15,-5 2-38 16,-2 1-39-16,5 1-135 16,4 1-138-16,11-4 179 15</inkml:trace>
  <inkml:trace contextRef="#ctx0" brushRef="#br0" timeOffset="113779.21">8759 14680 1614 0,'-2'3'163'0,"-4"2"115"16,-6 3-28-16,-4 3-89 16,-1 8-27-16,-3 5-56 15,-3 4-23-15,-2 10-29 16,2-2-13-16,3 6-16 15,9 4-6-15,14 1-5 16,5 3-2-16,17 1-10 16,1-4-3-16,8-10-22 15,1-8-19-15,3-19-60 16,3-7-43-16,6-15-133 16,5-11 161-16</inkml:trace>
  <inkml:trace contextRef="#ctx0" brushRef="#br0" timeOffset="124468.3">9919 12722 696 0,'2'6'166'0,"-3"2"182"16,-1 0-75-16,-3 0-75 0,1-1-38 15,-1-2-54-15,3-2-18 16,-2-1-18-16,3 1-9 16,1 3-18-16,0 0-12 15,2 7-19-15,1 8-2 0,-3 11-6 16,2 7-2-16,-3 12-2 31,-1 3-1-31,-3 7-30 0,0-1-21 0,-1-3-56 16,-1-8-39-16,0-16-93 15,1-9-116-15,6-17 204 16</inkml:trace>
  <inkml:trace contextRef="#ctx0" brushRef="#br0" timeOffset="124785.67">9864 12733 963 0,'5'-9'187'15,"-3"-1"151"-15,6 7-126 0,3 0-36 16,4 3-44-16,6 1-11 31,8 7-23-31,0 0-13 0,9 6-28 0,2 2-12 16,-3 4-13 0,0 5-4-16,-10 7-4 0,-9-1 0 0,-16 6-3 31,-8 3-3-31,-16 4-5 15,-7 7-4-15,-7 0-4 16,-3 5-2-16,0-5-8 0,0-5-12 0,2-8-24 31,-4-6-9-31,5-14-21 0,7-5-8 0,11-13-29 16,12-6-21-16,12-9-92 31,6-5-147-31,18-10 219 16</inkml:trace>
  <inkml:trace contextRef="#ctx0" brushRef="#br0" timeOffset="125308.02">10373 12978 1309 0,'7'18'124'15,"-5"6"81"-15,-2 2-42 16,-6 6-65-16,0 2-29 15,-1 4-40-15,2 2-14 0,-2 5-15 16,2 2-5-16,2-1-25 16,-2-5-6-16,5-10 0 15,1-9 3-15,1-12 21 16,3-8 8-16,-4-12 15 16,3-4 13-16,-1-15 30 15,-2-4 12-15,3-11 22 16,-4-7 2-16,1-3-4 15,1 0-7-15,0 10-25 16,4 5-12-16,-2 16-18 16,1 8-8-16,2 14-12 15,-3 5-4-15,4 13-3 16,1 3-1-16,1 3-1 0,4 0 1 16,-1-9 0-16,0-4 1 15,4-10 2 1,3-7 1-16,1-11 2 0,-1-7 1 15,-2-4 12-15,0-2 5 16,-2 5 14-16,0 5 7 16,-4 11 1-16,-1 6-1 0,-1 12-11 15,-1 10-5-15,-1 21-13 16,-2 8-4-16,-5 17-7 16,0 5-5-16,-1-1-46 15,2 0-45-15,4-9-99 16,2-7-73-16,4-12 140 15</inkml:trace>
  <inkml:trace contextRef="#ctx0" brushRef="#br0" timeOffset="125770.88">11625 12929 857 0,'-1'-2'126'16,"2"1"89"-16,2 4-45 15,-2 0-22-15,-2 6-22 16,-4 2-13-16,1 9-29 15,-1 4-17 1,5 12-34-16,-2 5-12 0,2 9-19 16,0 4-6-16,-4 3-55 15,0 0-40-15,-1-5-91 16,-1-6-55-16,0-13 133 31</inkml:trace>
  <inkml:trace contextRef="#ctx0" brushRef="#br0" timeOffset="126170.29">11558 13221 572 0,'8'-59'171'0,"1"2"145"16,4 4-67-16,0 6-29 15,2 5-44-15,-2 7-21 16,4 7-36-16,2 6-13 16,1 8-25-1,1 4-14-15,1 5-17 0,3 4-8 0,-1 6-13 16,0 4-2-16,1 3-12 15,0 1-4-15,-7 3 2 16,-7 3 3-16,-12 2 3 16,-7 1 1-16,-13-1-6 31,-7 1-5-31,-4-5-7 0,-3-2-1 0,-1-2-2 31,3-2 1-31,3-2 1 0,6-2 0 16,6-2 0-1,4 0-1-15,11 1 0 0,3 3 0 0,15 5 1 32,2 2 1-32,11 7 0 15,1 2-1-15,4 5-1 16,3 0-2-16,1 0-14 0,0 0-43 16,0-4-143-16,-1-2-121 15,-5 0 160-15</inkml:trace>
  <inkml:trace contextRef="#ctx0" brushRef="#br0" timeOffset="126604.66">12047 13047 1286 0,'6'2'129'0,"2"9"75"16,-1 5-51-16,0 13-70 15,4 7-38-15,0 8-32 16,0 4-10-16,3 0-32 16,-5-5-3-16,4-13 1 15,-1-6 1-15,0-15 34 16,2-6 15-16,-3-8 44 16,0-7 23-16,-6-6 40 15,-1-1 7-15,-2-3-20 0,0 2-17 16,2 3-33-1,-2 7-16-15,5 6-22 0,5 4-8 16,9 12-17-16,5 2-3 16,10 5-26-16,0-1 1 15,2-5 0-15,-3-3 4 0,-8-9 24 16,0-2 8-16,-6-6 32 16,-5-4 19-16,-6-6 33 15,-3-4 8-15,-3-9-23 16,-1-7-19-16,-5-11-34 15,-3-4-12-15,-3 0-14 16,0 5-30 0,1 3 71-16,-2 0-41 0</inkml:trace>
  <inkml:trace contextRef="#ctx0" brushRef="#br0" timeOffset="129734.16">10305 15733 759 0,'0'5'385'0,"-3"2"-58"0,0 2-138 15,-3 2-42-15,-3 1-59 16,-1 0-8-1,-5 2-9-15,3 4-7 0,-3 1-11 16,3 6-6-16,0 2-19 16,1-2-8-16,1 10-14 15,0 6-5-15,6 9-3 16,4 12-2-16,5 6-2 16,8 3 0-16,10 0-23 15,4-3-14-15,6-16-1 0,4-10 1 16,0-22 19-16,-2-8 14 15,-1-15-2-15,-4-9-1 16,1-12 1-16,-1-10 5 16,-3-16 13-16,-7-9 14 15,-12-12 24-15,-7-8 7 16,-8-3 2-16,-6-1-2 0,-11 6-4 16,-5 10-3-16,-6 17-3 15,-6 9-3 1,-3 15-12-16,-4 13-6 0,-3 23-13 15,5 14-10-15,7 21-69 32,7 10-35-32,20 5-472 0,6 0 371 15</inkml:trace>
  <inkml:trace contextRef="#ctx0" brushRef="#br0" timeOffset="130252.26">11465 16187 1253 0,'-8'4'203'0,"-1"1"161"16,-3 4-172-1,-1 4-42-15,-3 6-89 16,-4 4-25-16,0 5-26 15,-1 0-6-15,5-1-9 16,4-1-5-16,7-4-8 16,4-3-2-16,5-1 1 15,6 0 2-15,9-4 12 16,5 0 10-16,7-3 19 0,2-1 16 16,7 2 13-16,-5 3-5 15,-5 6-1-15,-5 2-10 0,-21 8-10 16,-4 6-2-1,-16 13-25-15,-6 7-26 16,-10 6-66-16,-6-3-36 0,2-11-111 16,-2-13-123-16,10-22 212 15</inkml:trace>
  <inkml:trace contextRef="#ctx0" brushRef="#br0" timeOffset="130479.41">11662 15753 985 0,'23'-20'200'0,"-6"9"197"16,0 11-57-16,-8 21-120 0,-1 10-47 16,-1 20-86-16,-6 13-24 15,-1 24-35-15,0 11-10 16,-3 17-13-16,3 4-1 15,3-12-59-15,-2-7-48 16,6-16-118-16,-2-9-76 16,2-7 160-16</inkml:trace>
  <inkml:trace contextRef="#ctx0" brushRef="#br0" timeOffset="130669.43">11573 16342 954 0,'10'-3'190'16,"3"0"150"-16,7-1-140 15,6 0-55-15,2-7-82 16,1-3-23-16,5-6-28 16,-1-2 8-16,8 0-109 0,10 2-94 15,4 7 106-15</inkml:trace>
  <inkml:trace contextRef="#ctx0" brushRef="#br0" timeOffset="131525.19">12147 16441 1187 0,'-9'-1'118'0,"-7"-4"74"31,-2-5-24-31,-5 0-49 0,0 0-26 0,5 3-34 15,-4 0-16-15,2 5-23 16,-2 2-8-16,4 6-29 16,1 6-33-1,9 13-95 1,5 3-55-16,7 7-92 0,4 3 21 0,4-6 95 16,2-3 82-16,2-10 202 15,0-5 30 1,-1-13 57-16,-1-6 2 0,-7-10-37 15,5-5-1-15,-6-3-37 0,2-1-23 16,3 3-38-16,-7 4-18 16,3 4-15-1,-5 5-5-15,1 9-6 0,5 8-21 16,0 14-59 0,7 8-31-16,3 7-70 0,-1 3-2 15,0-2 54 1,0-4 30-16,-3-11 84 0,-3-11 29 15,-1-20 8 1,0-12 21-16,1-16 16 0,-1-10 16 16,2-15 17-16,1-8-12 0,1-11-6 15,-3-1-6-15,0-1-7 32,-4 4-5-32,-2 5-22 15,-3 7-12-15,0 18-15 0,2 11-3 0,-2 22 10 31,4 13 1-31,-3 29-4 16,2 14-4-16,3 26-35 16,0 10-29-16,3 13-65 0,7 4-47 15,4-3-62 1,4-4-15-16,0-20 43 0,-2-10 45 16,0-20 80-16,-2-9 39 15,-5-23 27-15,-1-8 23 16,-3-23 42-16,-1-7 23 15,-4-18 39-15,0-12 0 16,-7-23-8-16,0-9 5 16,-3-18-9-16,-4-3-7 15,-1 7-14-15,1 10-23 0,3 30-22 16,2 12-5-16,1 24-8 16,4 11 1-16,0 18 0 15,3 11-4-15,1 25-7 16,-3 13-4-16,2 37-16 15,1 16-5-15,1 25-21 16,3 4-16-16,4-10-46 16,2-10-18-16,3-33-17 15,3-15-5-15,3-31 16 16,-1-12 11-16,-1-23-26 16,-1-10-46-16,-5-21 100 15</inkml:trace>
  <inkml:trace contextRef="#ctx0" brushRef="#br0" timeOffset="132361.69">13585 16231 591 0,'-1'4'176'0,"-5"0"196"16,-2 3-127-16,-2 0-75 16,-5 3-42-16,-1 5-54 15,0 5-16-15,1 8-31 16,3 6-14-16,1 6-35 15,6 3-44-15,10 1-87 16,6-3-30-16,7-9 16 0,5-7 39 16,2-16 113-1,-1-8 57-15,1-10 72 0,2-6 24 16,2-5 19-16,-3-1-12 16,-7-3-37-1,-5 2-18-15,-9 8-34 0,-4 1-9 16,-6 13-14-16,1 9-4 15,1 15-54-15,9 9-56 0,7 9-80 16,5-1-3-16,9-7 43 16,-2-7 53-16,2-19 110 31,-4-9 38-31,0-19 65 0,-3-9 19 0,3-14-9 16,1-1-18-1,-10-5-48-15,-1 0-18 16,-8 11-17-16,-5 7-7 15,-4 23-1-15,0 15-5 0,1 26-13 16,3 13-25-16,4 21-67 16,3 7-25-16,1 12-47 15,0 2-9 1,-4-6-21-16,0-4-7 0,-9-15 38 16,-5-4 26-16,-13-5 73 15,-4-3 39-15,-9-6 39 0,1-5 19 16,-9-18 5-1,-1-12-13-15,-12-23-32 0,0-14-21 16,11-17-49 0,9-1-59-16,25-1 64 0</inkml:trace>
  <inkml:trace contextRef="#ctx0" brushRef="#br0" timeOffset="132663.1">14321 16364 1060 0,'2'24'174'0,"0"1"129"16,-5 5-116-16,-2 2-20 16,-10-2-44-16,-3 3-16 15,-4-2-22-15,-1 1-16 16,3 3-36-16,-1-4-9 15,9-3-21-15,5-3-10 16,14-5-9-16,11-4-2 0,7-11 0 16,5-4 4-1,2-12 4-15,2-7 2 16,4-11-51-16,6-4-42 0,-6-15-151 16,-1-10-203-16,-12-19 262 15</inkml:trace>
  <inkml:trace contextRef="#ctx0" brushRef="#br0" timeOffset="133265.17">14514 15862 1074 0,'-7'-9'249'15,"0"5"171"-15,1 11-141 16,-2 8-54-16,3 14-118 16,-2 7-32-16,5 21-43 15,-2 9-14-15,5 9-15 0,4 5-2 16,4 2-35-16,7-1-19 15,8 3-36 1,0-3-12-16,6-16 29 0,-2-10 19 16,2-25 32-16,-1-11 13 15,0-14 18-15,1-7 12 0,-6-12 16 16,3-7 8 0,-4-10 9-16,-1-5 1 15,-3-5 5-15,-2 1-3 0,-8 4-2 16,-3 4-2-16,-8 15 2 15,-7 7-1-15,-7 11-10 16,0 12-8-16,0 19-31 16,4 11-30-1,12 18-73-15,5 3-30 0,18-2-18 16,8-8 17-16,15-18 55 16,8-9 26-16,4-27 26 15,-5-11 4-15,-5-14 13 16,-9-7 18-16,-10-3 35 15,-1-1 25-15,-8-3 20 16,1 0-7-16,-8 4-19 0,0 5-18 16,-6 12-16-1,-2 6-3-15,6 19-3 16,1 12-6-16,9 12-30 0,4 2-18 16,3 2-12-16,2-6-2 15,0-1 22-15,-3 0 14 16,-11 3 12-16,-6 2 13 0,-11 4 24 15,-13 3 9-15,-20 3 10 16,-12 0-11-16,-19-5-28 16,-6-7-13-16,-10-22-71 31,-18-19-26-31,-9-40 41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37:26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7496 1788 1098 0,'5'5'106'0,"4"10"154"0,4-1-85 15,7 4 16 1,6 3-14-16,16-5-51 0,2-1-23 0,13-9-32 16,-1-4-15-16,10-5-27 15,12-5-11-15,7-2-12 16,3-4 4-16,-17-3-73 16,-5 1-68-16,-18-1 76 15</inkml:trace>
  <inkml:trace contextRef="#ctx0" brushRef="#br0" timeOffset="1041.94">9500 1544 576 0,'-5'3'171'16,"-1"-1"169"-16,0 3-107 16,-1 1-2-16,0 2-53 15,2 3-27-15,0 4-64 16,0 4-26-16,1 12-38 16,-3 6-10-16,5 10-11 15,-3 1-2-15,7-8-2 16,10-2-2-16,7-15-1 15,-1-7 0-15,6-11 11 16,-3-5 8-16,2-6 17 16,1-4 8-16,-5-2 16 15,-2-2 4-15,-9 6-4 16,-7 7-8-16,0 0-24 0,4 2-14 16,-4 15-9-16,1 3-4 0,7 5 1 15,4-2 1-15,8-11 0 16,8-8-1-1,12-13 3-15,3-7 2 0,-2-11 4 16,1-4 2-16,-16 0 9 16,-3-3 4-16,-14 3 4 15,-10 0 2-15,-5-1-7 16,-7 2-4-16,-1 4-9 16,1 8-4-16,5 6-6 15,6 12-1-15,-7 2-1 16,4 8 0-16,10 1 3 15,7 1 1 1,7-2 1-16,8-4 4 0,-2 6 0 16,0-2 0-16,-2 5 2 0,-1 2 0 15,-5 8 2 1,-7 3 0 0,-4 10-2-16,-1 2-1 0,-5 3-2 0,-1-2-2 15,4-7-33 1,1-5-29-16,4-16-97 0,2-9-107 0,9-18 149 15</inkml:trace>
  <inkml:trace contextRef="#ctx0" brushRef="#br0" timeOffset="1189.93">10142 1305 1401 0,'-26'0'57'0,"2"0"23"16,4-5-48-16,8-4-28 16,6-10-67-16,11-10 33 0</inkml:trace>
  <inkml:trace contextRef="#ctx0" brushRef="#br0" timeOffset="1376.71">10409 983 1515 0,'4'20'152'0,"-2"3"101"16,1 4-24-16,0 9-32 16,-4 7-60-16,3 10-75 15,-2 12-21-15,-6 10-26 16,2 7-6-16,-7 8-39 16,2-3-48-16,7 2-190 15,2-8 157-15</inkml:trace>
  <inkml:trace contextRef="#ctx0" brushRef="#br0" timeOffset="2046.91">10284 1772 1530 0,'5'-37'138'0,"4"-4"59"0,3-5 23 16,4-9-62-16,4-5-35 0,0-7-41 15,4-3-11 1,2-3-26-16,3-2-10 16,4 6-9-1,3 9-2-15,-2 23 4 0,-3 16-3 0,-6 29-11 16,-3 17-5 0,-6 32-9-16,-10 15 1 15,-6 18-3-15,-6 10-18 0,-5 1-31 16,6-7-10-16,5-16-15 15,2-17 17-15,13-23 32 16,-2-13 9-16,3-18 24 16,6-7 4-16,-4-20 13 0,4-10 9 15,-2-12 14 1,-7-4 1-16,3 4-10 0,-4 10-8 16,-3 14-21-16,1 8-6 15,-7 18-7-15,4 9-1 16,-3 14 1-16,1 9 3 15,1-3 2-15,0-5-2 0,6-11-1 32,4-8-1-32,8-13 3 15,0-2 1-15,-2-9 6 16,-2-5 2-16,-2 3 5 0,-2 2 2 0,-5 2 0 31,1 4-1-31,-7 5-8 16,0 1-5-16,1 15-2 15,-1 3-2-15,3 7-1 16,5 1-3-16,9-10-2 16,5-3 2-16,11-14 2 15,-2-5 4-15,-7-3 8 16,-5-6 10-16,-11 3 19 16,-2 1 9-16,-8-8 6 0,-7 1-6 15,-15-6-19-15,-3-8-20 16,-16 2-57-16,-5 4-43 15,-5 8-100-15,-4 10-125 16,14 13 183-16</inkml:trace>
  <inkml:trace contextRef="#ctx0" brushRef="#br0" timeOffset="2554.98">11403 1661 1421 0,'12'17'180'0,"-5"-3"111"0,-10 5-124 16,-2-3 6-16,-7 1-92 16,0 3-25-16,2-7-31 15,3 1-14-15,4-3-17 16,7-7-2-16,8-4 2 16,4-6 1-16,5-1 15 15,-1-4 5-15,4 0 16 16,0 3 10-16,-1-5 4 15,-3 8-2-15,-2 4-20 16,2-2-11-16,-2 11-14 16,-4 6-5-16,1 12-1 0,-6 2-31 15,2 4 3 1,8-7-1-16,9-13 1 0,-2-6 34 16,6-12 3-1,-2-5 17-15,-3-12 42 0,2-2 20 16,-1-15 34-1,-2-6-4-15,-6-17-13 16,1-16-14-16,-13-15-32 0,-2-11-10 16,-4-12-21-16,-2 6-5 0,2 29 0 31,-3 21 2-31,-5 41-13 0,-4 19-6 0,0 29-14 16,-1 16-4-16,6 27 4 15,7 10 8-15,9 10-43 16,4 1-49-16,7-3-104 15,-1-3-74-15,-2-16-348 16,2-2 374 0</inkml:trace>
  <inkml:trace contextRef="#ctx0" brushRef="#br0" timeOffset="2759.12">11815 1668 1681 0,'-13'-25'149'0,"3"6"60"15,11 15-49-15,6 9 32 16,14 1-61-16,13 0-25 16,14 1-35-16,12-10-24 15,4-7-31-15,1-6-9 16,13-14-61-16,3-3-39 0,21-6-93 16,9-3 139-16,1 4-6 15</inkml:trace>
  <inkml:trace contextRef="#ctx0" brushRef="#br0" timeOffset="3521.45">13470 1335 1338 0,'9'-9'79'0,"-4"-5"40"16,-2-5 13-16,-3-4 41 15,-3-2-35-15,-1 7-35 16,2 3-11-16,-2 9-22 16,3 7-14-16,3 18-30 15,2 11-9-15,-3 27-8 16,-1 9-3-16,0 17-2 15,0 3 0-15,-1 1-1 16,1-4-1-16,-6-10 0 16,-4-8-4-16,-4-15-1 15,2-11 2-15,1-19 4 16,2-10 10-16,5-20 9 16,1-12 6-16,5-15 0 0,4-5-4 15,12 0-6 1,2 5-8-16,11 9-3 0,3 10-3 15,3 14-1 1,0 11-2-16,-2 14-1 0,0 3 1 16,-6 3 1-16,-4-2 0 15,-10 4 3 1,-15 0 1-16,-23 2-2 16,-11 1-5-16,-8-7-33 0,-3-4-32 0,8-14-82 15,3-6-71-15,14-16 119 16</inkml:trace>
  <inkml:trace contextRef="#ctx0" brushRef="#br0" timeOffset="3916.07">13788 1576 797 0,'21'-6'140'0,"2"11"134"16,-10 7-50-1,-8 20-51-15,2 5-46 0,-8 10-66 0,1 1-13 16,4-12-11-16,5-5 2 15,10-15 15-15,2-9 17 16,9-11 7-16,-1-8-2 16,6-10-2-16,-1-5-10 15,-2-7-1 1,-3 5 3-16,-4-6-3 0,-6 6-4 0,-5 10-2 16,-6 3-7-16,-9 20-17 15,-2 9-6-15,-5 15-15 16,2 5-5-1,4 9-1-15,-2 7-3 0,4 9-3 16,-3 10-2-16,2 12 1 31,1-5 1-31,-11 1 0 16,-5 0 3-16,-13-14-2 0,-4 1-3 0,-8-15-16 16,-1-7-13-1,4-15-27-15,-2-12-22 0,8-19-77 16,5-14-54-16,6-28-189 15,9-12 212 1</inkml:trace>
  <inkml:trace contextRef="#ctx0" brushRef="#br0" timeOffset="4312.6">14195 1641 330 0,'55'2'101'0,"-3"8"122"0,-4 23-34 16,-2 13-19-16,-10 16-2 15,-8 8-36-15,-15 2-30 16,-6-3 10-16,-10-6-36 16,-2-8-14-16,-6-14-26 15,0-9-12-15,0-13-13 16,-2-8-1-16,2-10-5 16,-3-7 14-16,1-17 46 15,3-11 21-15,3-24 47 16,5-11 9-16,7-12-14 15,4-5-9-15,12 4-29 16,3-3-21-16,10 13-19 16,4 11-10-16,3 20-16 15,1 16-5-15,-9 17-16 16,-1 7-1-16,-10 10-5 0,-4 5-1 16,-5 12-3-16,-7 5-2 15,-12 9 0-15,-11 5-6 16,-26 3-24-16,-9 0-20 0,-6-9-60 15,-3-6-33-15,18-18-104 16,10-7-142-16,25-11 235 16</inkml:trace>
  <inkml:trace contextRef="#ctx0" brushRef="#br0" timeOffset="5124.68">14942 1887 1174 0,'8'-10'223'16,"-4"-1"72"-16,-8-10 12 15,-8-1-47-15,-8-4-140 0,-4-3-39 16,-3 7-53 0,-3 5-17-16,2 19-22 0,-2 11-9 15,0 18-10-15,5 8-5 16,7 6-3-16,5-4 4 15,15-6 4-15,4-5 7 16,12-15 19-16,3-6 0 16,1-9 21-16,3-6 12 15,-1-9 18-15,0-4 6 0,-1-2-6 16,-4 0-10-16,-8 8-18 16,-2 4-12-1,-6 9-15-15,-2 8-5 16,-4 9-1-16,0 5 6 0,2 0 5 15,3-5 2-15,11-14 1 16,7-5 1-16,12-13 8 16,3-6 7-16,1-5 16 15,-6-6 9-15,-2-2 6 16,-5-3-4-16,-4 2-16 16,4 5-9-16,-12 8-14 15,-1 14-8-15,-3 13-11 16,-2 8-2-16,0 15 1 15,1 3 6-15,-1 3-2 0,-3-1-5 16,0-2-12-16,-3-4-5 0,-6-3 3 31,-4-3 3-31,-9-5 15 16,-3-4 5-16,-3-7 3 16,1-4 3-16,9-7-1 0,5-3-1 0,10-2 4 31,1 1 1-31,8-2-1 0,3 1-2 0,9-3-1 15,2-4 2 1,9-6 2-16,2-3 2 0,7-5-1 31,7 1 0-31,-3 0 0 16,5 7-1-16,-11 3 1 16,-5 3-2-16,-9 15-2 15,-10 5-4-15,-1 18 0 16,-2 6 2-16,-2 9 4 0,-1 0 1 15,3-1 2-15,-3 0-1 16,1-5 1-16,-5-3 0 16,-5-2 6-16,-7-2 2 15,-18-4-2-15,2-3-9 16,-17-9-54-16,2-5-44 0,7-12-201 16,5-5-100-16,17-11 205 15</inkml:trace>
  <inkml:trace contextRef="#ctx0" brushRef="#br0" timeOffset="5296.81">15634 1625 1021 0,'24'16'203'15,"-3"8"162"-15,-10 14-163 16,-6 5-26-16,-9 9-88 16,-4-6-28-16,3-6-26 15,2-9-18-15,11-14-65 16,7-6-51-16,9-12-174 15,4-7 153-15</inkml:trace>
  <inkml:trace contextRef="#ctx0" brushRef="#br0" timeOffset="5439.6">15872 1541 1571 0,'-35'-17'116'0,"-1"6"15"15,3 4-11-15,8 1-84 16,5 1-21-16,11-5-33 15,3-4-36-15,12 3-111 16,3 1-135-16,8 8 166 16</inkml:trace>
  <inkml:trace contextRef="#ctx0" brushRef="#br0" timeOffset="5971.21">15999 1721 1091 0,'7'62'107'0,"-5"-6"71"16,-4-1-2-16,-8-18 4 15,0-5-29-15,-1-21-24 16,5-8-3-16,6-15-39 16,0-9-12-16,6-5-27 15,4-2-27-15,3 5-19 0,3 5-4 16,4 17-1 0,-3 8 0-16,3 13 5 15,5 0 2-15,5-3 0 0,3-5 2 16,10-10 3-16,4-5 6 15,2-9 14-15,-4-6 5 16,0-6 23-16,-10-3 4 16,-4-7 12-16,-5 1 7 15,-11-4 10-15,-5 1 7 0,-10 14-12 16,-1 5-21-16,-8 28-43 16,-4 13-20-16,-6 21-16 15,-2 12 6-15,-3 16 6 16,2 8 0-16,-3 14-24 15,1 3-26 1,0 4-103-16,-8 1 24 16,-7-2-64-16,-5-1 26 15,-9-11 101-15,-1-8-26 0,2-22 83 16,2-12 25-16,0-28 82 16,-2-12 48-16,-4-23 70 15,3-15-7-15,17-24-72 16,15-11-48-16,27-9-67 0,16 2-21 15,29 12-11 1,10 5 1-16,10 11 6 16,6 0-19-16,8-3-83 0,13-5 402 0,16-23-251 31</inkml:trace>
  <inkml:trace contextRef="#ctx0" brushRef="#br0" timeOffset="7842.21">5819 13821 916 0,'2'0'122'0,"-2"0"104"0,0-2-10 15,0 3-48 1,0-1-11-16,-2 2-24 15,0 6-14-15,-5-6-32 0,0 2-13 16,0 4-28-16,-4-5-10 0,-2 3-12 16,-5-1-8-16,-6 1-8 15,-1 3-4-15,-3-2-2 16,3 4 0-16,6-1-2 31,1-1 0-31,13 3-3 16,0-2-2-16,7 1-5 15,2-1-2-15,5 0-2 0,6-1 0 0,6-2 5 32,11 2 1-32,-1 2 15 15,1 0 5-15,-7 5 11 16,-7 4 8-16,-11 4 2 16,-7 1 0-16,-10 0-5 15,-10 3-6-15,-10-3-9 16,-2-3-2-16,-5-3-5 0,0-5-3 15,2-3-5-15,-3-6-20 16,-9-7-38-16,5-9-25 16,3 0-63-16,7-1-47 15,21-4-167-15,7 1 203 16</inkml:trace>
  <inkml:trace contextRef="#ctx0" brushRef="#br0" timeOffset="8815.48">6304 13878 1176 0,'-3'0'144'0,"-4"2"103"16,-5-1-38-16,-7-1-51 15,-4-1-27-15,-6-1-29 0,-7-2-26 16,-1 4-44-1,2-1-12-15,3 4-16 16,8 7-4-16,3 11-5 16,1 8-3-16,0 12-34 0,8 8-26 15,5 7-34-15,4-6-1 16,11-6 35-16,1-9 24 16,7-15 38-16,8-7 8 15,-5-22 31-15,-4-9 18 0,1-18 34 16,-3-4 11-1,9-1-5-15,-2-3-4 0,2 3-17 16,0 5-14-16,-11 7-22 16,3 11-11-16,-7 14-10 15,-2 10-2-15,-2 20-11 16,-2 5-11 0,-1 11-36-16,1 7-3 15,0-10 8-15,4 0 12 0,0-17 29 16,2-14 0-16,7-9 10 15,-2-15 10-15,4-10 13 0,6-1 6 16,4-5-4 0,0 4-8-16,7 6-11 15,-3 4-4-15,2 13-6 0,-7 6 0 16,-6 14 5 0,-4 8 0-16,-8 7-17 0,-2 2-7 15,-6 6-5-15,-2-6 0 16,1-11 17-16,-4-9 3 0,2-16 0 15,0-8 3-15,2-16 3 16,4 2 2 0,4-10 7-16,-1 1-2 0,11 10-4 15,1 1-4-15,8 11-5 16,3 7 0 0,3 10 0-16,-2 7-3 0,-2 9-11 15,-1 0 2-15,-6 1 0 16,-5-8 5-1,-5-7 8-15,0-4 0 0,-4-10 6 16,0-2 2-16,-1-7 6 16,3 0-2-16,6 3-5 15,5 5-5-15,11 9-4 0,6 6-2 16,6 6 1-16,4 0 1 31,2-3-1-31,1-4-5 0,5-8 19 16,1-7 12-16,-8-7 28 15,-9-3 17-15,-15 3 6 16,-10 0 0-16,-13 3-8 16,-7 1-7-16,-22 6-16 0,-7 5-11 15,-13 11-18-15,-1 8-10 0,17 12-16 32,8 8-5-32,23 8-5 15,7 2 0-15,18-7 5 0,8-9 0 16,13-13-11-16,6-10-18 0,5-14-64 31,-3-6-42-31,4-10-244 16,3-6 232-16</inkml:trace>
  <inkml:trace contextRef="#ctx0" brushRef="#br0" timeOffset="9839.37">8521 13910 494 0,'-13'13'116'0,"2"-3"118"0,5-1-86 16,6-3-40-16,1 1-13 15,3-1 11-15,5 2 15 16,-8 1 14-16,2 0-1 16,-2-2-16-16,2-3-10 15,-2-5-30-15,3-5-6 16,0-10 8-16,-3-2 3 0,0-7 18 15,-8 0-7-15,-5 5-24 16,-8 2-16-16,-7 6-23 16,2 8-12-16,-3 6-17 15,2 10-8-15,3 17-55 16,1 8-36-16,7 18-76 16,3 5-6-16,11-4 49 15,2-1 36-15,8-22 78 16,5-11 22-16,8-15 33 15,1-16 18-15,5-5 45 16,7-7 10-16,-7-15-4 0,2 3-9 16,0-7-27-16,-7 0-16 15,-4 7-20 1,0 6-7-16,-10 10-14 0,-1 8-1 16,-1 15-7-1,-5 11-8-15,-2 10-10 0,1 5-3 16,5 2 1-1,0-5 6-15,4-12 5 0,-1-7 0 16,-1-9 7-16,-1-2 7 0,4-2 6 31,0-1 1-31,3 1-6 0,-2 1-5 16,0 2-3-16,0 5 0 0,0 8-12 16,0 6-12-16,-1 7-11 15,-2 2-1-15,-4-4 13 16,0-5 10-16,2-6 8 15,-3-8 0-15,1-5 10 16,4-5 7-16,2-8 7 16,3-1 5-16,7-3-3 15,-4-7-1-15,9-3-1 16,-1-3-4-16,-1-9-7 16,0 0-5-16,-1 2-3 15,-5-1 0-15,-1 7-1 16,-1 4 2-16,-10 9 0 0,2 6 1 15,-2 12 3-15,-2 6-1 16,5 15 1 0,1 8-3-16,5 7-3 15,1-1-1-15,-2-2-1 0,-2-4 2 0,-5-5 2 32,-2-5 3-32,-7-4 7 0,-6 1 1 0,-7-5 0 31,-2 7-4-31,-9-9-5 0,2 2-5 0,-4-8-5 15,0-4-9 1,7 0-35-16,0-2-29 0,9-5-78 16,4-2-52-16,17 0-424 15,1-16 392-15</inkml:trace>
  <inkml:trace contextRef="#ctx0" brushRef="#br0" timeOffset="11109.75">9370 13791 519 0,'-10'5'160'15,"1"4"136"-15,2 3-122 16,6 10-41-16,9 13-74 16,1 4-20-16,10 12-24 15,-3-4-9-15,3-2-4 16,2-6-1-16,-6-15 0 15,2-8 4-15,-5-10 37 16,0-5 25-16,-2-3 36 16,-1-2 18-16,-3-6 7 0,-2-1-6 15,-1-2-23-15,-3 1-18 16,-2 3-43-16,4 6-20 16,2 7-17-16,4 6-4 15,16 9-6 1,0 1-8-16,13 4-5 0,4-12 3 15,7-11 2 1,6-2 10-16,-2-15 6 0,-2 2 10 0,-13-3 20 16,-11-1 10-16,-15 4 26 15,-9-3 2-15,-8 1-9 16,-11-4-8-16,-12-2-24 16,1 1-11-16,-5 1-12 15,6 4-1-15,13 5-6 16,14 10-5-1,6-3-4-15,13 4-1 16,14 0 2-16,4 0 2 16,0-8 15-16,4 0 12 15,-6-6 18-15,4-3 8 0,-2-1-3 0,-3-1 10 32,-4 6 0-32,-8-1 3 0,-14 6 12 0,-8 3-10 15,-8 4-7-15,-8 2-6 16,-9 6-20-16,0 4-10 15,-3 11-20 1,3 9-15-16,9 14-23 16,6 6-11-16,10 1-13 15,5-2 5-15,12-8 19 16,5-10 9-16,6-16 23 16,7-4 7-16,3-17 11 15,2-4 5-15,0-8 16 16,-2-7 1-16,-5-4-1 15,-3 1-1-15,-5 1-9 16,-1-1-2-16,-7 12-2 16,0 6-2-16,-7 11-14 15,1 10-27-15,0 12-89 16,-1 7-44-16,0 2-59 16,-2 0 23-16,-3-7 91 0,-5-10 64 15,-4-5 117-15,0-7 21 16,-4-12 25-16,0-5-1 15,0-26-26-15,1-11-4 16,7-21-10-16,5-6-13 0,16 1-15 16,11 10-16-1,17 14-20-15,9 0-1 0,5 2-6 16,0-3-2-16</inkml:trace>
  <inkml:trace contextRef="#ctx0" brushRef="#br0" timeOffset="12172.85">6722 15215 771 0,'2'-5'149'16,"3"0"144"-16,-1 0-27 16,1 0-35-16,-5-4-18 15,-3 1-29 1,-5-2-23-16,-1 2-59 0,-3-5-32 16,-6-3-44-16,-1-1-11 0,0-7-11 31,1 8-1-31,4 1-2 0,3 7-1 0,1 8-4 15,2 4-7-15,3 22-38 16,1 12-31-16,1 20-55 16,4 13-13-1,2 2 35-15,-2-4 32 0,6-11 61 32,0-11 20-32,3-21 10 0,1-10 8 15,0-19 37-15,0-8 13 0,-1-14 22 31,0-10 6-31,2-6-20 0,1-1-9 0,3 9-23 16,0 5-10-16,-5 13-15 16,1 10-4-16,-2 13-1 15,0 8-10-15,6 11-11 16,1 3-6 0,3-2-5-16,4-5 6 0,3-11 4 0,0-6 1 31,-2-11 9-31,-4-6 9 15,-6-10 22-15,-4-6 9 0,-5-6 0 16,-3 0-3-16,2 0-19 16,0 7-7-16,7 10-11 15,4 11 0-15,4 15-6 16,4 6-14-16,9 13-6 16,1 1 0-16,6-1 5 15,-1-2 14-15,-4-9 5 16,-6-5 8-16,-14-7 22 15,-3-1 9-15,-11-3 33 16,-3 1-1-16,-6 3-13 16,-6 2-7-16,-5 7-30 15,-1 2-8-15,-1 7-8 16,-1 5-1-16,1 2-3 16,1 3 0-16,2-6 0 0,2-4-1 15,2-5 0-15,2-2-8 16,-1-9-49-16,1-5-44 15,3-12-150-15,0-10-148 16,7-16 220-16</inkml:trace>
  <inkml:trace contextRef="#ctx0" brushRef="#br0" timeOffset="12649.81">8658 15000 1910 0,'-13'15'166'0,"-7"1"91"0,0 7-88 15,-12 8-91-15,-10 6-38 16,0 9-31-16,-4-4-7 16,15-3-3-16,8-8-3 0,16-10-5 15,8-3-5-15,13-6-4 16,8-2 6-16,18 2 13 15,3 2 14-15,4 5 24 16,-5 2 3-16,-14 7 11 16,-10 3-1-1,-18 8-5-15,-13 3-6 0,-16 12-17 16,-10 1-14-16,-18 3-53 16,-1-5-36-16,-2-15-92 15,4-9-68-15,14-23-208 16,9-9 248-16</inkml:trace>
  <inkml:trace contextRef="#ctx0" brushRef="#br0" timeOffset="13045.07">8748 14827 1095 0,'45'-52'148'0,"-7"10"125"0,-1 9-36 0,-6 20-65 16,-4 8-2-16,-10 28-38 15,-6 16-16-15,-8 33-50 16,-6 14-31-16,-7 22-24 16,0 3-6-16,2 1-29 31,2 0-16-31,7-16-22 0,6-7-4 0,8-24 20 31,0-18 12-31,9-29 19 0,-8-15 4 0,0-24 16 16,1-5 12-16,-6-7 21 15,2-8 15-15,-2 11 10 16,-2 1 0 0,-1 6-10-16,0 9-11 0,-2 9-20 15,2 5-5 1,5 16-7-16,6 16 0 16,0 12-2-16,2 6-8 15,3 4-2-15,3-5-3 0,0-17-27 0,0-10-27 31,-7-28-71-31,-7-17-45 0,-15-38 88 0</inkml:trace>
  <inkml:trace contextRef="#ctx0" brushRef="#br0" timeOffset="13184.49">9159 14949 1808 0,'-2'40'136'0,"0"-5"69"15,2-5-104-15,4-13-242 16,7 1 101-16</inkml:trace>
  <inkml:trace contextRef="#ctx0" brushRef="#br0" timeOffset="13804.99">9645 15420 1980 0,'-30'6'133'0,"1"-1"96"16,-2-8-171-16,0 2-27 15,3 7-24-15,-1 2-4 16,-1 15-24-16,6 7-21 0,7 8-31 16,13 6-1-1,9-9 18-15,9-5 18 16,10-15 27-16,2-6 0 0,0-17 3 15,0-11 6-15,3-24 12 16,-2-15 8-16,2-20 10 16,-1-11 1-16,-1-13 8 15,-2-8 13-15,-6-4 23 16,-7 1 9-16,-6 7 1 16,-1 17-14-16,-2 24-24 15,0 19-10-15,-2 29 20 16,1 16 1-16,-6 23-5 0,1 18-6 15,-1 35-37 1,-1 15-11-16,5 30-49 0,2 8-28 16,12 3-41-16,8-6-1 15,10-19 40-15,8-13 29 16,2-35 40-16,-1-17 8 0,-3-29 8 16,-10-17 9-16,-2-13 34 15,-4-7 16 1,-4-10 22-16,-4-2 5 0,-8-6-13 15,-5-1-8-15,-9 6-14 16,-5 6-5 0,-4 18-9-16,-3 8-6 15,0 24-16-15,4 11-10 0,4 22-31 16,8 10-7-16,8 9-2 16,5-1 3-1,14-14 11-15,5-11 0 16,12-26-9-16,6-12-16 0,9-25-47 15,7-8-22-15,-2-19-118 0,-6-7-117 16,-3-11 203 0</inkml:trace>
  <inkml:trace contextRef="#ctx0" brushRef="#br0" timeOffset="14202.05">10858 14784 1710 0,'-1'0'148'0,"0"4"97"16,1 3-51-16,0 12-70 15,0 10-26-15,1 12-35 31,-1 8-15-31,-5 7-17 16,-4 1-10-16,-6 9-24 0,-4-2-19 16,-5 0-36-1,-4-2-11-15,1-16 6 0,6-2 15 16,5-17 33 0,9-4 12-16,14-5 9 15,8-5 9-15,9-4 15 16,5 3 3-16,6-12-3 15,0 3-7-15,7 1-16 16,1-4-1-16,3-2-8 0,3-4-18 16,-7-5-107-16,0-4-89 15,-15-3 111-15</inkml:trace>
  <inkml:trace contextRef="#ctx0" brushRef="#br0" timeOffset="14405.98">11091 15057 2060 0,'-4'12'177'0,"-5"6"122"15,-5 7-74-15,-5 23-79 16,-6 13-29-16,3 29-53 16,0 4-22-16,2 19-37 15,3 5-25-15,2 0-71 16,2 9-55-16,5-4-152 15,6-4 97-15,6 7 73 16</inkml:trace>
  <inkml:trace contextRef="#ctx0" brushRef="#br0" timeOffset="17061.5">14954 16531 823 0,'-9'15'203'0,"1"-3"219"15,4-2-191-15,4-5-104 16,0-1-41-16,0-1-40 16,3-1-9-16,0-1-17 15,2 1-6-15,5-1-6 16,3-1-2-16,6 0-7 15,5-2 0-15,9-1-3 16,1-2 2-16,5 2 0 16,-2 1 1-16,-5 1 1 15,-3 3 4-15,-11 3-1 16,-2 3 2-16,-10 5 1 16,-6 3 0-16,-12 3 0 0,-2 2 1 15,-10 3-26-15,-6 1-13 16,-11 4-25-16,-1 3-9 0,-14 3 0 31,3 3 4-31,-2 6 25 0,2 1 21 0,16-1 50 31,7-2 24-31,16-9 32 0,7-7-2 0,10-7-7 32,10-3-15-32,13-3-11 0,13-1 4 0,20-3-1 15,8-1-2 1,11-4-22-16,-2-4-14 15,6-5 14 1,1-5-54-16,3-7-98 0,4-3 91 0</inkml:trace>
  <inkml:trace contextRef="#ctx0" brushRef="#br0" timeOffset="17582.02">16708 16521 1320 0,'-6'3'139'0,"-6"6"100"15,-4 5-49-15,-10 4-66 16,-2 2-13-16,-1 0-27 0,-4-1-19 16,5-3-36-16,2-2-13 15,4-3-12-15,3-1-2 16,9-2-3-16,0 0-3 15,13 1-3-15,1 2 1 16,8 5 7-16,6 3 6 16,-1 1 18-16,7 4 9 15,7 4-4-15,-1 0 6 16,-1 5 6-16,-8-1 2 0,-10 0 17 16,-10 0-4-1,-10 1-13-15,-7 0-10 16,-12-5-19-16,-6-4-7 0,1-6-38 15,1-7-19-15,-3-10-34 16,-4-4-17-16,0-11-34 16,0-7-40-16,10-13-303 15,12-5 291-15</inkml:trace>
  <inkml:trace contextRef="#ctx0" brushRef="#br0" timeOffset="17848.15">17039 15982 1476 0,'-9'31'257'16,"0"1"295"-16,-2-4-313 15,5 1-139-15,0 1-41 0,2 6-46 16,3 7-8-16,2 17-7 15,5 11-14-15,1 14-36 16,0 10-22-16,0 14-56 16,-2 0-26-16,0 3-58 15,-1-4-28-15,-1-21-30 16,0-12-53-16,-1-35 196 16</inkml:trace>
  <inkml:trace contextRef="#ctx0" brushRef="#br0" timeOffset="18084.41">16813 16660 1646 0,'-3'33'198'0,"4"-1"151"16,9-7-212-16,7-6-57 15,11-12-76-15,4-6-12 16,13-15-6-16,10-3 4 15,14-7-3-15,4-2-16 16,-2 4-50-16,-4 0-34 16,-7 6-128-16,-2 3-118 0,4 10 206 15</inkml:trace>
  <inkml:trace contextRef="#ctx0" brushRef="#br0" timeOffset="19136.54">17691 16699 735 0,'9'32'198'15,"-1"2"208"-15,-11-5-96 16,-7-1-25-16,-6-8-51 15,-8-5-59-15,-8-7-74 16,-5-5-33-16,-6-8-44 16,1-3-8-16,6-5-13 15,-2 2 0-15,4 4-30 16,3 7-28-16,6 16-88 16,2 8-66-16,7 23-54 15,6 3 23-15,7 8 147 16,4-2 98-16,14-11 144 15,-2-12 30-15,11-18-21 0,4-10-21 16,2-21-27-16,7-10-18 16,-1-18-26-16,1-5-10 15,-4-3-20-15,-6 3-4 16,-2 9-3-16,-4 10-5 16,-9 14 3-16,-2 6 3 15,-10 18 0-15,1 11-5 0,0 23-44 16,4 12-23-16,5 17-19 31,1 2 0-31,7-1 34 0,1-2 14 0,4-19 9 31,3-13-2-31,0-23 5 0,2-12 8 0,6-21 8 16,1-14 6-16,5-27 3 16,1-15-8-16,0-21-2 15,1-6 0-15,-8-9-3 16,-3-3 1-16,-11 1 2 15,-6 3 1-15,-4 4-1 16,4 10-1-16,-7 19 0 16,1 11 0-16,-3 32 5 15,-6 9 3-15,1 32-14 16,-3 18-15-16,2 33-26 16,1 22-13-16,1 33-20 0,7 14 10 15,2 15 18-15,-1-1 9 16,5-14 30-16,1-11 6 15,3-36-1-15,5-16 0 16,6-35 2-16,1-20-3 16,1-31-1-16,6-17 4 0,0-33 2 15,-5-13 7-15,-6-22 13 16,-7-7 3-16,-9-9 0 31,-1 2-1-31,-1 0-2 0,-5 3-5 0,1 10-4 16,-4 11-3-16,-2 31-2 15,1 13 5-15,-8 39 14 16,1 15-3-16,-4 33-30 16,1 23-20-16,6 37-27 15,0 20 0-15,5 18 25 16,6 0 16-16,8-15 10 16,8-13 5-16,2-28 12 15,0-18 2-15,-2-30-5 16,1-14-2-16,9-24-17 15,6-12-2-15,1-24 2 16,4-10-1-16,-1-15 2 16,-4-1 1-1,-8-1 0-15,0 2 1 0,-12 10-3 0,3 7-6 16,-4 16-16-16,-3 10-8 16,2 24-13-16,-4 8 6 15,5 21 14-15,2 6 9 16,0 8 17-16,3 5 5 15,-6-1 4 1,-1 2 3-16,-6-3 9 0,-2 3-3 16,-10-2-4-16,-8-3-7 0,-8-5-12 15,-2-6-11-15,-6-9-15 32,1-3-4-32,-9-13-27 15,-11-9-12-15,-18-30-67 16,-9-17-58-16,-11-50 107 15</inkml:trace>
  <inkml:trace contextRef="#ctx0" brushRef="#br0" timeOffset="20925.59">19411 4095 425 0,'-1'-4'135'16,"7"0"123"-16,0-4-46 15,-1-2-2-15,7 0 11 16,-8 1 5-16,1 3-17 15,7 6-17-15,-15-3-47 0,-3 0-25 16,-6 3-39-16,-20-4-19 16,2 8-31-16,-10 2-11 15,-11 2-11-15,7 4-5 16,2 0-4-16,13-1-3 16,14-2-9-1,10 0-6-15,13-1-3 0,10 2 4 0,15 6 8 16,7 2 5-16,6 6 4 15,1 3-1-15,-5 5 2 16,-14-3 3-16,-14 4 17 16,-16-2 8-16,-26 3 15 15,-4 0 2-15,-21-1-10 16,-1-4-6-16,3-9-13 16,3-5-3-16,15-13-9 15,8-3-15-15,9-20-40 16,4-4-29-16,9-15-85 15,6 1-78-15,17 1 135 16</inkml:trace>
  <inkml:trace contextRef="#ctx0" brushRef="#br0" timeOffset="21940.71">19639 4357 1494 0,'2'-3'110'16,"-2"-6"52"-16,-3-9 13 16,-3-10-52-16,-2-3-28 15,-2-10-41-15,0 4-17 0,2 1-16 16,2 2-6-16,2 10 5 16,-3 6 5-16,1 8 6 31,-1 7-3-31,-5 12-21 0,3 8-8 15,-5 16-11-15,3 6 3 0,-1 7 3 16,0 2 1-16,8-4 2 16,0-5 0-16,5-10 1 15,7-5 1-15,3-11-1 16,2-7 8-16,8-8 13 16,-1-9 15-16,10-5 14 15,6-1 3-15,1-4-1 16,0 2-8-16,-10-5-10 15,-5 5-5-15,-6 10-1 16,-8 5 2-16,-12 13-7 16,-1 7-1-16,-14 9-15 15,-1 2-5-15,8 3 0 0,-1-5-2 16,17-4-2 0,6-2-1-16,10-11 1 0,6-4 2 15,6-12 2-15,7-6 2 16,-2-8 8-16,1-3 6 15,-7-6 10-15,-6 4 4 16,-6 6-6-16,-4 7-5 0,-7 12-11 16,-4 4-3-1,-3 8-2-15,1 3-2 0,-4 2 2 16,-2-2-1-16,2-2-1 16,-3-5-1-16,6-4 0 31,5-3-2-31,5-6 1 0,2-4 2 0,6-7 1 15,2 1 1-15,2 3-1 16,4 2-1-16,-6 10-1 16,1 2-1-16,-4 7-2 15,-3 3 0-15,-1 2 0 16,0 2-6-16,-1 0-17 16,2-3 0-16,2-2 2 15,2-7 7-15,-2-5 19 16,0-2 1-16,-1-9 2 15,-4-1 1-15,4-3 2 0,2-3 0 16,3 6 0-16,2 2-3 16,0 12-3-16,-1 9-2 15,-2 14-1-15,3 4-2 16,8 4 2-16,3-5 1 16,9-7 0-16,7-2 0 15,-4-12 2-15,-5-6 2 16,-8-13 3-16,-5-7 1 0,-1-3 3 15,0-5 3-15,-10-1 4 16,-6 0 5-16,-10 1 0 16,-5 10-3-16,-11 17-13 31,-3 9-8-31,-5 23-10 16,4 11-2-16,4 9 0 0,7 1 2 0,17-8 2 15,9-3 2-15,19-10 2 16,5-3 1-16,17-9-26 15,8-6-36-15,-2-14-81 16,2-6 77-16</inkml:trace>
  <inkml:trace contextRef="#ctx0" brushRef="#br0" timeOffset="22261.6">22063 3987 1991 0,'2'24'128'0,"-5"7"39"16,-1 6 11-16,-4 18-49 16,2 9-34-16,3 10-48 15,-1 0-14-15,4-7-22 16,0-9-6-16,2-13-34 16,-1-4-34-16,-1-12-99 15,0-4-84-15,0-10 131 16</inkml:trace>
  <inkml:trace contextRef="#ctx0" brushRef="#br0" timeOffset="22497.46">22024 4217 1437 0,'3'-61'157'0,"-1"7"134"0,5 7-56 16,4 12-54-16,5 4-34 15,10 12-57-15,6 6-26 16,5 4-30-16,7 9-9 15,5 6-13-15,2 2-3 0,-8 9-6 16,-12-2 1-16,-23 6-1 16,-14 4-2-16,-26 6-6 15,-6 5-6-15,-17 2-17 16,3-1-16-16,10-7-43 16,3-5-26-16,21-11-83 15,10-7-78-15,9-3 156 16</inkml:trace>
  <inkml:trace contextRef="#ctx0" brushRef="#br0" timeOffset="22811.64">22484 4441 1885 0,'-10'33'127'0,"-9"-3"30"16,7-1 1-16,3-10-75 15,7-3-33-15,10-7-37 0,1-4-13 16,7-5-6-16,1-4 5 16,14-5 26-16,3-1 15 15,7-2 22-15,-1-2 6 16,-4-1-3-16,-7-3-8 16,-12 0-5-16,-11-3-1 15,-13 0-13-15,-14 0-10 16,-14 4-29-16,-6 10-17 0,-6 6-41 15,8 8-22-15,11 9-54 16,-2-2-49-16,28 5 104 16</inkml:trace>
  <inkml:trace contextRef="#ctx0" brushRef="#br0" timeOffset="23042.09">23148 3978 1642 0,'-2'-3'177'0,"-5"5"140"15,-2 11-99-15,-8 16-59 16,0 9-42-16,-2 17-46 0,1 8-20 16,2 7-30-16,3-2-9 15,5-1-20-15,-4-9-28 16,9-12-89-16,2 0-79 15,2-10 103-15</inkml:trace>
  <inkml:trace contextRef="#ctx0" brushRef="#br0" timeOffset="23298.63">23057 3930 1832 0,'24'-36'146'0,"0"11"70"15,2 9-31-15,7 14-77 16,6 7-27 0,8 10-36-16,4 6-11 0,-12 4-16 15,-2 4-5-15,-13-1-5 16,-7-3-1-16,-13 3 0 16,-3 0 1-16,-12 2-13 15,-13-4-6-15,-11-1-31 16,-14-5-26-16,-9-8-57 15,2-5-27-15,5-10-91 16,10-6-70-16,15-6 183 16</inkml:trace>
  <inkml:trace contextRef="#ctx0" brushRef="#br0" timeOffset="24965.65">20019 5545 406 0,'5'6'107'0,"-1"-1"126"15,-1-2 4-15,-3-3-29 16,0-2-7-16,-1-3-30 16,1-2-17-16,0-4-25 15,2-3-14-15,2-8-23 0,0-6-18 16,3-6-24 0,0-5-5-16,-6 1-14 15,-1 5-1-15,-11 6 7 0,-2 8 3 16,-5 11-4-16,-5 5-6 15,-2 12-19-15,-1 5-10 16,-5 15-10 0,0 12-4-16,3 17-1 0,-3 8-2 15,1 3-3-15,11 3 2 16,5-11 5-16,14-7 4 0,12-15 6 16,0-15 10-16,11-13 23 15,2-11 9-15,3-15 20 16,3-6 4-1,-1-19 0-15,-1-1-4 0,-1-8-11 16,-4 1-11-16,-7 9-16 16,-7 6-2-16,-7 15 3 15,-3 6-1-15,-7 13-12 16,-3 7-6-16,-2 13-12 16,-1 10-9-16,2 9-11 15,1 1 1-15,2-5 1 16,3-9 5-1,8-10 11-15,5-6 0 0,11-11 5 16,5-6 5-16,4-8 15 0,3-3 8 16,9-1 8-16,-2-3 0 15,4 3-8-15,-1 3-5 16,-12 5-8 0,-12 4-2-16,-10 9-2 0,-7 7-1 15,-2 8-4-15,2 3-8 16,-2 6-17-16,2-2-2 0,-1-3 0 15,6 2 8-15,-5-14 13 32,0-9 1-32,8-1 2 0,-1-15 2 0,10-8 14 15,0-8 3-15,10-6 6 16,-1-1 2-16,2 1-8 16,4 4-2-16,-7 12-7 15,-2 6-2-15,-9 17-4 16,-3 12 0-16,-3 15-3 15,-2 4-12-15,2 4-68 32,4 4-22-32,6-6-95 0,11 0-51 0,11-10-49 15,1-12-33-15,6-11 78 16,-3-8 65-16,-5-7 133 16,-1-4 89-16,-8 4 95 0,-2 2 45 15,-9 5 62-15,-1 3 5 16,-8 1-10-1,-5 1-17-15,-5 1-44 16,-4 0-27 0,-10-4-60-16,-4-4-26 15,-4 4-41-15,0 5-15 16,2 9-24-16,-4 11-14 0,7 11-35 16,-1 1-31-16,10 2-27 15,9-4 6-15,3-16 34 16,12-5 36-16,2-14 43 15,1-8 11-15,6-11 20 16,-1-8 8-16,2-11 32 16,6-8 10-16,-3-20 2 15,5-4 2-15,-3-14-23 16,-5-4-11-16,-3 5-15 16,-10 6-10-16,-10 23 14 15,-1 18 11-15,-11 30 0 16,0 17-4-16,-10 29-25 15,-4 12-15-15,-4 21-6 16,4 7 2-16,15 11-17 16,7 0-34-16,16 0-98 15,9 1-80-15,18-12-66 0,-1-10-97 16,10-14 230-16</inkml:trace>
  <inkml:trace contextRef="#ctx0" brushRef="#br0" timeOffset="25209.92">21808 5437 1922 0,'-4'31'126'0,"1"11"45"15,0 4 7-15,0 14-61 16,3 5-40-16,0 5-55 15,3 6-15-15,1-1-4 16,4 2-20-16,2-13-52 16,4-4-29-16,2-16-92 15,1-8-43-15,4-11 132 16</inkml:trace>
  <inkml:trace contextRef="#ctx0" brushRef="#br0" timeOffset="25516.96">21962 5628 1163 0,'10'-90'193'16,"-2"12"164"-16,7 10-33 16,2 20-92-16,-6 8-43 15,10 15-57-15,-4 9-27 0,2 9-31 16,6 10-17-16,-1 5-30 16,6 1-8-16,7 4-14 15,1-6-1-15,3 1-1 16,-5 1-1-16,-13 6-2 15,-13 4 0-15,-25 4-13 16,-18 5-8-16,-24 1-10 16,-2 1 1-16,-2-4-12 15,0-5-4-15,3-10 4 16,-2-6-4-16,13-6 11 16,11-3 5-16,22 0-29 15,15 3-20-15,21 3-112 16,12 2-123-16,15 3 179 15</inkml:trace>
  <inkml:trace contextRef="#ctx0" brushRef="#br0" timeOffset="25957.39">22360 5847 1252 0,'-4'0'139'0,"1"0"97"15,-2 0 5-15,1 2-54 16,0-1-29-16,-4 2-46 16,2 1-14-16,-5 1-30 15,-1 4-17 1,0 6-28-16,-4 4-12 0,3 11-13 15,2 4-3-15,9 3-4 16,4 3-1-16,14-11-3 16,8-9-2-16,20-8-1 15,3-12 2-15,2-8 4 16,-2-5 7-16,-18-13 19 16,-2-5 13-16,-10-6 36 15,2 1 16-15,-10-3 11 0,-9 0-5 16,-13 1-29-1,-4 5-20-15,-9 12-46 0,3 9-23 16,-5 17-67-16,-12 4-44 16,1 5-115-16,0 3-60 15,13-2 170-15</inkml:trace>
  <inkml:trace contextRef="#ctx0" brushRef="#br0" timeOffset="26460.42">23408 5409 984 0,'2'-11'262'16,"6"4"264"-16,-4-4-239 0,0 2-16 15,-9-3-90-15,-7-3-18 16,-8 8-60-16,-10 4-25 16,-28 15-34-16,-12 11-21 15,-17 21-18-15,7 17-5 16,14 26-6-16,2 9 0 16,25 15 1-16,5 0 4 0,29-1 3 15,8-8 10-15,25-13 4 16,12-8-1-16,24-25-3 15,23-4-8-15,22-21-4 16,1-11-1-16,-4-18-16 16,0-5-33-16,-22-11 332 15,2-2-231-15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37:58.4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6898 1839 648 0,'-8'-2'177'16,"0"-1"202"-16,4 3-129 15,5 0-2-15,-1 2-41 16,-5-1-26-16,11 4-57 16,4 0-24-16,11 2-35 0,12 6-18 15,11-7-29-15,13 2-9 16,21-4-6-16,5-3 0 15,8-1-52-15,2-2-57 16,4-2 60 0</inkml:trace>
  <inkml:trace contextRef="#ctx0" brushRef="#br0" timeOffset="819.08">8926 1565 982 0,'-8'-3'129'0,"6"-1"106"0,-3 2-10 16,4 1-46-16,-1 1-22 15,-6 5-40 1,0 4-21-16,-5 11-41 0,-1 6-23 0,-1 10-30 16,2 8-4-16,6 3-2 15,6-4-2-15,14-10-4 16,12-12 0-16,13-15 2 16,6-7 3-16,1-11 33 15,-5-5 17-15,-8-2 25 31,-4 0 7-31,-10 5-24 16,-8 3-15-16,-5 6-32 0,-3 10-9 0,-2 15-7 31,1 9-8-31,6 9-29 16,-1-3-10-16,13-11-3 16,6-10 8-16,8-13 35 15,4-7 14-15,4-11 18 16,-1-1 9-16,-9-10 11 15,-6 0 0-15,-11-5-9 0,-13-3-7 16,-6 2-10-16,-6 0-2 16,-10 3-7-16,12 0-2 15,2 8-5-15,12 4-2 16,19 3 0-16,-6 7 0 0,12 4 2 16,4 1 1-16,-2 4 2 15,2 4 2-15,2 4 4 16,-7 5 5-16,-9 5 5 15,-4 2 8-15,-17 6 4 16,-5 5-2-16,-10 9-5 16,3 3-8-16,4 1-9 15,5-9-10-15,12-8-47 16,5-9-36-16,9-12-234 16,7-6 198-16</inkml:trace>
  <inkml:trace contextRef="#ctx0" brushRef="#br0" timeOffset="959.81">9639 1141 1697 0,'-23'-13'62'0,"5"-2"-13"0,2-1-24 15,11-6-182-15,6 1 115 16</inkml:trace>
  <inkml:trace contextRef="#ctx0" brushRef="#br0" timeOffset="1149.22">9949 844 1720 0,'13'37'124'0,"-7"-2"106"15,-2 5-90-15,-2 12-4 16,-2 7-50-16,-2 21-66 15,-1 8-13-15,-6 11-16 16,-3 7-28-16,-5 4-106 16,1-6-87-16,3-4 115 15</inkml:trace>
  <inkml:trace contextRef="#ctx0" brushRef="#br0" timeOffset="1589">9772 1561 1441 0,'0'-13'164'0,"3"0"72"15,6-2-46 1,2-1-21-16,6-8-79 0,0-4-28 16,7-9-20-16,5-1-1 15,7-7-8-15,2-5 4 16,2-1 1-16,0-2-5 0,0 14 7 15,-3 8-6-15,1 24-19 16,-3 11-7 0,-10 27-13-16,-4 9-4 0,-12 22 4 15,-10 9 2-15,-11 11-7 16,-7 6-11-16,-3-10-6 16,6-4 0-16,7-24 12 15,4-16 13-15,7-15 9 16,4-15 4-16,6-18 10 15,9-6 4-15,7-16 6 16,2-2-1-16,-2 12-14 16,-2 7-9-16,2 29-14 15,-3 15-4-15,-1 20 5 16,2 12 2-16,-9-5-6 16,0-4-28-16,8-14-116 0,6-12 95 15</inkml:trace>
  <inkml:trace contextRef="#ctx0" brushRef="#br0" timeOffset="2123.1">11814 907 1787 0,'1'-1'5'0,"1"-3"74"16,4 2 39-16,5-1 16 15,-5 3 5 1,2 17-80-16,-3 12-31 0,-3 31-27 16,1 13-2-16,-3 16 1 15,0 1-1-15,2-5-42 16,5-4-20-16,1-13-5 16,5-10 4-16,-5-18 48 15,0-15 24-15,-4-18 54 16,-4-7 18-16,0-21 10 15,-1-4-2-15,6-16-51 16,10 1-19-16,8 6-19 16,10 10-6-16,5 17-5 15,0 8-2-15,0 16 3 0,-9 4 2 16,0 11 6-16,-5 0 2 16,-5 5 0-16,-4 0 1 15,-18 1 1-15,-11 4 1 16,-25-4-8-16,-13 3-16 15,-8-13-74-15,-3-10-88 16,8-13 99-16</inkml:trace>
  <inkml:trace contextRef="#ctx0" brushRef="#br0" timeOffset="2499.17">12368 1441 1269 0,'16'37'157'16,"-8"-1"34"-16,-6 1-50 16,-1-5 22-16,1-15-123 15,11-5-21-15,3-15-2 16,6-7 3-16,5-10 16 16,-1-9 15-16,-2-5 28 15,-4-1 13-15,-3 6 17 16,-5 5-1-16,-5 13-30 15,-5 9-15-15,-4 12-37 0,-5 13-17 16,2 22-10-16,3 10-1 16,6 13 1-16,4 4-1 15,3-1 2-15,-3-2 0 16,-2 0 1 0,-3-4 2-16,-9-7 0 0,-8-3 3 15,-14-9 4-15,-3-8 2 16,-13-13-15-16,2-7-42 15,-7-17-107-15,1-5-125 16,8-27 142-16</inkml:trace>
  <inkml:trace contextRef="#ctx0" brushRef="#br0" timeOffset="2876.35">12740 1536 1330 0,'44'29'138'0,"-7"7"84"16,-5 10-29-16,-7 9-52 16,-12 6-58-16,-9 3-56 15,-4-6-12-15,-8 1-7 16,-4-7-26-16,-2-10-42 16,-6-4-8-16,5-17-6 15,4-9 30-15,1-12 64 0,3-11 33 16,0-16 44-1,-3-11 22-15,0-23 20 0,-3-15-6 16,2-13-27-16,3-9-23 16,12 5-43-16,8 11-14 15,12 22-16 1,2 20-6-16,10 23-11 0,2 10-6 16,2 11-2-16,1 6-1 15,-7 12 6-15,-2 3 3 0,-10 9 1 16,-5 1-8-16,-17 3-33 15,-12-2-24-15,-16 2-58 16,-16-6-59-16,-21-6 107 16</inkml:trace>
  <inkml:trace contextRef="#ctx0" brushRef="#br0" timeOffset="4148.58">13360 1601 900 0,'12'3'206'15,"-9"1"145"-15,2-4-66 16,2 3 1-16,-7-6-100 0,1-5-42 15,-5-6-67-15,-4-5-23 16,-3-2-34-16,1-1-14 16,-11 9-19-1,1 3-10-15,-10 16-13 0,-2 12-2 16,1 24-9-16,-2 11-10 16,13 4 0-16,11-4 2 15,14-16 19-15,8-11 18 31,12-16 20-31,0-3 12 0,8-14 28 0,-4-2 14 32,-2-8 21-32,-4-9-1 0,-4 8-16 15,-5-10-12-15,-4 10-26 16,-1 6-16-16,-12 9-26 16,-8 20-5-16,-5 13-15 15,5 5-3-15,8 9-3 16,3-10 1-16,9-11 15 15,4-7 11-15,5-17 31 16,7-6 15-16,10-13 26 16,-3-7 12-16,5-5 8 15,0-11-6-15,-11 0-21 16,6-1-13-16,-7 8-23 16,0 9-9-16,-5 18-15 0,-7 9-5 15,2 21-2-15,-3 7 1 16,12 1 12-16,-3 3 5 15,-2-3-3-15,-1-4-3 16,-9 7-4-16,-5-5 0 16,-5-8 6-16,-2-2 4 15,-10-13 5-15,4-2 2 16,-10-9 1-16,-3-5-3 16,4-4-8-16,3-3-3 15,18 0-8-15,7-2 0 0,14-1 4 16,0-4 3-16,9-5 5 15,11 1 3-15,1-3 2 16,7 4 0-16,1 6 3 16,1 7-1-16,-9 14-1 15,-8 8-1-15,-13 14-4 16,-9 9 0-16,-10 7 2 16,-3-2 2-16,-3 3 1 15,-8-5 1-15,9 0-1 16,-6-1 0-16,-3-5 0 15,5 2 1-15,-13-4-23 16,-3-1-21-16,-12-1-56 16,-5-3-60-16,-6-5-165 15,2-5 183-15</inkml:trace>
  <inkml:trace contextRef="#ctx0" brushRef="#br0" timeOffset="4322.37">14279 1565 1565 0,'17'49'235'0,"-4"-1"-100"15,-8 1 13-15,-2-5-81 16,-6-4-28-16,2-14-48 16,4-6-52-16,7-14-194 15,7-4-233-15,10-10 262 0</inkml:trace>
  <inkml:trace contextRef="#ctx0" brushRef="#br0" timeOffset="4857.39">14522 1515 1248 0,'-19'-25'208'0,"0"2"143"16,2 9-157 0,4 4-32-16,5 2-115 0,4 2-35 15,5-1-56-15,4 0-36 0,7 3-91 16,2 2-31-1,14 10 0-15,1 7 28 0,0 15 92 16,8 7 32-16,-12 14 124 16,0 1 44-16,-7-7 72 15,-13-4 17-15,5-12-57 16,-4-7-32-16,4-10-52 16,6-3-5-16,-4-19-16 15,9-4-6 1,3-13-16-16,8-3-10 0,5-7 15 15,1-2 8-15,-3 4 17 16,0 3 6-16,-15 16-12 16,-6 10-5-16,-9 24-14 0,-15 8-6 15,-1 32-7-15,-6 14-6 16,-6 19-4-16,3 11-4 16,1 8 21-1,-3-2-57-15,-1-3-85 16,-3-4-35-16,-9-8-93 0,-5-1 23 15,-12-16 70-15,-12-11 44 16,-4-28 120-16,-6-18 74 16,13-26 113-16,8-17 18 15,24-39-46-15,16-20-37 0,32-26-86 16,28-3-21-16,42 11-3 16,12 10-3-16,29 19-15 31,4 7-3-31,9 13-1 0,8 6-8 0,-4 4 74 15,-4 6-49-15</inkml:trace>
  <inkml:trace contextRef="#ctx0" brushRef="#br0" timeOffset="8101.4">18505 1034 930 0,'6'-5'178'0,"1"1"137"16,-4 1-7-16,2 1-86 15,-3 3-38-15,3 3-43 16,-2 6-21-16,0 14-40 16,2 8-15-16,-2 23-31 15,-3 9-12-15,3 15-17 16,-3 8-4-16,-2 17-20 16,2 7-19-16,-6-4-105 0,0-8-55 15,6-24-76-15,2-19-61 16,3-19 201-16</inkml:trace>
  <inkml:trace contextRef="#ctx0" brushRef="#br0" timeOffset="8452.87">18562 975 1172 0,'0'-9'189'16,"0"-4"63"-16,-4 4-19 15,4 0-13-15,-6-7-96 16,0 7-19-16,10-10-32 16,0-1-16-16,15 1-11 15,3-8-1-15,4 11-5 16,6 3-7-16,6 9-16 0,2 13-8 15,2 2-11-15,1 11-4 16,-14 14 1-16,-7-6 0 16,-17 11-3-16,-16-4 1 15,-11-2 1-15,-4-1-6 16,-6-5-20-16,-2-5-16 0,-2-8-76 31,-1-5-76-31,-3-5 114 0</inkml:trace>
  <inkml:trace contextRef="#ctx0" brushRef="#br0" timeOffset="8927.65">18792 1409 1057 0,'0'1'150'0,"-1"1"87"15,0-1 3-15,-1-1-36 16,-3 1-72-16,-3 3-60 0,-2 3-22 15,-4 10-35 1,0 5-7-16,2 14-10 0,5 1-2 16,9 5-1-16,9-4 0 15,10-9 1-15,9-2 4 16,14-15 3-16,3-6 5 16,-2-11 27-1,-5-6 11-15,-14-12 16 16,-7-1 5-16,-11-8-16 0,-4-6-8 0,-8 2-15 31,-8-3-8-31,-13 3-13 0,-10 0-7 16,-12 3-22-1,0 7-16-15,3 8-34 0,8 8-31 0,13 10-119 16,9 2-125-16,17 9 191 31</inkml:trace>
  <inkml:trace contextRef="#ctx0" brushRef="#br0" timeOffset="9335.59">19368 949 621 0,'4'3'189'16,"-3"2"126"-16,1 3-15 15,3 3-35-15,-2 3-50 16,0 8-20-16,-3 10-58 16,0 8-33-16,-1 15-51 15,0 6-20-15,-1 12-23 16,-4 6-3-16,4 7-4 16,-3 2-11-16,4-5-98 0,1-4-59 15,-1-18-123-15,6-8-121 16,-1-20 239-16</inkml:trace>
  <inkml:trace contextRef="#ctx0" brushRef="#br0" timeOffset="9650.29">19220 1116 748 0,'-3'-34'180'0,"2"6"262"0,5 3-181 15,10 5-31-15,7 3-26 16,14 4-57-16,7-2-15 16,2 4-26-16,-1 5-19 15,0 6-34-15,-9 6-14 0,1 7-23 16,-3 2-8-16,-9 9-8 16,-5 4-2-16,-14 9-1 15,-6 4 1-15,-13-2 5 16,-9 3 3-16,-4-10 3 15,-6-3-5-15,4-8-22 16,-1-12-20-16,-2-7-54 16,3-6-38-16,0-14-143 15,4 3-170-15,2-17 250 16</inkml:trace>
  <inkml:trace contextRef="#ctx0" brushRef="#br0" timeOffset="10138.19">19787 1504 1050 0,'13'5'224'0,"4"1"170"0,0 0-145 15,7-2 0-15,11-1-109 16,6-2-31-16,20-1-50 15,4 0-20-15,15-2-24 16,-3 0-7-16,-4-4-39 31,-9-2-40-31,-9-7 41 0</inkml:trace>
  <inkml:trace contextRef="#ctx0" brushRef="#br0" timeOffset="18631.64">12632 5154 824 0,'-1'0'91'0,"-1"0"-4"0,1 6 99 0,-2 0-8 0,1 3-2 15,-6-1-23 1,2 3-30-16,-1-1-21 0,1-2-30 0,2 0-12 31,-4-4-19-31,6 0-2 0,-4 0-4 16,5-4 4-1,0-1 5-15,1-2 1 16,1-13 0-16,3-4-9 16,4-12-6-16,4-8 0 15,4-7-6-15,0-7-3 0,0-6-6 16,-2 3-7-16,-2-4-4 16,4 1-1-16,-5 5-2 15,2-1-1-15,-3 15-2 16,1 7-4-16,-4 14-44 15,-1 5-28-15,-5 8-71 16,-1 2-73-16,0 5-266 16,-1 1 288-16</inkml:trace>
  <inkml:trace contextRef="#ctx0" brushRef="#br0" timeOffset="19122.57">12656 4592 518 0,'0'1'122'0,"0"0"109"16,0 0-17-16,1 0-64 16,-1-1-32-16,0 0-49 15,-1 0-20-15,1 0-19 16,0-3 0-16,3-3 8 16,5-3 11-16,2-3 20 15,2-3 8-15,-3-2 13 16,1-1 2-16,-1-3-15 15,0 2-14-15,1-7-26 16,0-2-13-16,-1 3-18 0,2-2-3 16,4 11-3-16,0 2 0 15,2 4 0-15,4 7 3 16,-2 3 3-16,3 10 2 16,-6 7 0-1,-4 3-1-15,-5 8-3 0,-10-2-1 16,6 7 1-16,-7-3-28 15,-2-5-73-15,6-1-63 0,-2-13 70 16</inkml:trace>
  <inkml:trace contextRef="#ctx0" brushRef="#br0" timeOffset="19846.25">12445 3597 1231 0,'5'-8'128'0,"-3"3"61"16,1-4-5-16,0 1-60 15,-2 4-33-15,-12-5-34 16,-3 6-10-16,-15 5-23 16,-5 4-12-16,-1 11-13 15,-2 0-2 1,9 4-1-16,5-1 0 0,14-2 0 31,7-4 1-31,10-2 4 0,5-3 7 0,7-2 16 31,5 2 5-31,3 0 4 0,2 0-1 0,-2 3-4 16,-3 0-4-16,-11 3-4 31,-5 1-2-31,-9 5-2 0,-9 1 0 16,-13 1-4-16,-5 2-2 16,-4-6-14-16,3 0-20 15,-3-6-71-15,3-3-58 16,4-8-281-16,4-2 254 0</inkml:trace>
  <inkml:trace contextRef="#ctx0" brushRef="#br0" timeOffset="20088.57">12351 3335 1410 0,'1'1'177'15,"2"3"70"-15,-1 6-50 16,-5 2-7-16,-2 11-101 16,-6 5-30-16,1 10-35 15,-2 8-10-15,2 8-12 16,2 2-2-16,6 6-2 16,5 1 0-16,7 3-57 15,2 0-53-15,5 0-266 0,-3 2 218 16</inkml:trace>
  <inkml:trace contextRef="#ctx0" brushRef="#br0" timeOffset="20567.9">12530 3476 721 0,'-1'-5'185'16,"4"1"114"-16,1 7-73 15,3-2-4-15,0-1-92 16,1 1-23-16,1 0-41 15,7 10-20-15,5-5-26 16,2 3-6-16,6-2-7 0,-1 0-2 16,-3 5-2-16,-4 0 0 15,-12 10 0-15,-9-1-6 16,-14 7-16 0,-6 1-3-16,-11-3-13 0,-2 1 2 15,2-5 16-15,4-1 1 0,6-3 12 16,8 1 2-16,10-1 0 15,4-3 4-15,11-1 16 16,6 1 4-16,7-3 6 16,0-1-3-16,7 0-14 15,-1-6-5-15,1-5-58 16,5-2-117-16,-3-12 105 16</inkml:trace>
  <inkml:trace contextRef="#ctx0" brushRef="#br0" timeOffset="20828.36">13032 3465 1114 0,'-1'10'234'0,"-1"5"143"15,0 4-123-15,-2 1-22 16,1 10-132-16,0-1-37 16,-1 3-32-1,0 0-14-15,0-2-15 0,1 0-2 0,-1-4-32 16,1-1-46-16,3-8-205 16,2-6 171-16</inkml:trace>
  <inkml:trace contextRef="#ctx0" brushRef="#br0" timeOffset="21060.07">12947 3569 1121 0,'-2'4'143'0,"1"3"165"0,-8-6-121 0,2 4-13 16,-2-4-48-16,1-2-77 0,7-1-12 15,6-2-20-15,8 1-11 16,11 0-6-16,2-1-1 16,6 3 1-16,-3 1-2 15,3-1-38-15,0 1-67 16,-5 3 64 0</inkml:trace>
  <inkml:trace contextRef="#ctx0" brushRef="#br0" timeOffset="21658.8">13467 3476 937 0,'3'-2'162'0,"-3"-2"182"0,0 3-82 0,0 0-2 0,-5-5-48 32,-4 1-75-32,3 1-25 15,-7-6-46-15,-2 2-20 16,5 0-22-16,-6-3-8 15,-3 7-14-15,3 3-5 0,-10 5-9 16,1 5-3 0,4 10 0-16,-1-1 2 0,15 12 4 15,7-1 2-15,7-6 1 16,11 5 0-16,4-8 4 16,0 0 0-16,-2-1 1 15,-3-2 1-15,-2-1-1 16,-3-1 0-16,1-3 0 15,-4 0 1-15,-3-1-42 16,1 3-20-16,-7 2-64 16,-2 5-30-16,-6 2 9 15,-5-2 10-15,-8 0 64 16,0-2 31-16,-5-11 66 16,4-2 30-16,7-11 41 15,0-8 5-15,12-9-22 16,6-7-17-16,10-12-34 15,10-2-7-15,8-1-10 16,-3-1-5-16,4 6-2 16,2 0-18-16,0 2-101 0,7 5-118 15,-9-8 124-15</inkml:trace>
  <inkml:trace contextRef="#ctx0" brushRef="#br0" timeOffset="46288.26">13141 4428 265 0,'-6'-4'118'15,"-2"-3"94"-15,3 1-29 0,1 4-19 0,-2-4-35 16,3 5-17-16,-1 0-13 16,3 1-2-16,0 0-1 15,1-1 4-15,0-3-13 16,3 1-9-16,5 0-11 16,3 1-4-1,2 1-7-15,7 1-1 0,2 6-9 16,5-2-5-16,7 16-10 15,-2 2-6-15,-7 7-7 16,-7 5-6-16,-4 1-5 16,-6 5-1-16,-5 6-2 15,3 5 0-15,-6 10-1 16,-4 0-1-16,5 5 0 0,-5 1 0 16,-1-2-1-16,3 7 0 15,0 8 0-15,1 3-1 31,0 6 1-31,2 3-1 0,3 6 0 0,0-4 1 16,6-4-1-16,3-5 1 16,0-17-1-16,9 0 0 0,6-5 9 15,4-3 7-15,9-7 18 16,6-5 10-16,10-6-1 16,2-9-4-16,1-3-11 15,3-2-6-15,-16-5-8 31,-4-2-1-31,-3-2-7 16,-3 0-1-16,-5-1-3 0,-1 0 0 0,-6-1-19 16,-5 0-32-16,-8-3-96 15,-6-3-86-15,-7-7 119 16</inkml:trace>
  <inkml:trace contextRef="#ctx0" brushRef="#br0" timeOffset="46665.07">14057 6157 738 0,'-7'-10'125'0,"2"-2"129"0,-1 0-54 0,5 5-39 31,-4 0-16-31,3 7-34 0,1 6-14 0,1 4-20 16,-1 5-10-16,2 5-10 16,4 0 0-16,10 4-8 15,5 2-2 1,5 2-5-16,5-1-7 0,-5-1-14 16,-3 1-4-1,-9-4-4 1,-5 2 0-16,-11-1 0 15,-9 2 1-15,-12-4-3 16,-10 0-1-16,-8-9-30 0,4-5-26 16,4-9-62-16,3-6-44 15,9-5-208-15,4-1 214 16</inkml:trace>
  <inkml:trace contextRef="#ctx0" brushRef="#br0" timeOffset="48030.9">14326 6292 750 0,'1'0'123'0,"0"2"118"15,-2-1-17-15,0 5-36 16,-2 2-17-16,-1 6-40 16,-1 4-25-16,0 1-49 15,-3 3-19-15,-1 2-27 16,5 5-4-16,-5-1-6 0,7 0 0 15,-3-2-1-15,-2-4-1 16,7-7 0 0,-4-4-1-16,5-7 0 0,4 1 0 15,4 0 0 1,0 0 0-16,9 1 1 16,1-4-1-16,8 2 1 0,7 4-1 15,10 4-1 1,10 6 1-16,7 4 1 0,2-1 0 0,-4 4 1 15,-7-3 0-15,-11-5 1 32,1-2 2-32,-6-3 0 15,3 0 1-15,-5-3 8 0,-5 0 1 0,-3-5 4 16,-7-1 0-16,-9-2-7 16,-8-1 1-16,-1 0-3 31,0 0 0-31,-1 0-2 15,0-1-2-15,0 0-4 16,0 0 0-16,-2-9 0 16,3 2 1-16,1-4 1 0,2-4 2 15,5-7 12-15,2-4 18 16,1-13 7-16,2-8 15 16,-7-14-6-16,1-7-17 15,-3 1-8-15,-2 6-17 16,2 18-5-16,-3 8 2 0,2 19 1 15,-4 3 5-15,-6 10 5 16,-1 4 1-16,-3 1-1 16,-1 5-2-16,-4-1-5 15,-7 2-1-15,-10-2 0 16,-7-1 0-16,-4 0 0 16,-3-1-1-16,-1 1-2 15,-4-3-3-15,-12 0-10 16,-10 1-8-16,-10 3-20 15,-1 2-11-15,11 5-24 16,13 0-15-16,17 1-33 16,14-2-39-16,9-6-242 15,18-4 247-15</inkml:trace>
  <inkml:trace contextRef="#ctx0" brushRef="#br0" timeOffset="49514.01">15027 6484 505 0,'1'-7'110'0,"-1"1"97"15,0-2-17-15,-2 3-49 0,1-1-16 16,0 2-21-16,-5 2-8 15,4 1-24-15,2 1-12 16,1 0-23-16,8 4-9 16,-1 1-13-16,3 1-2 15,2 0-5-15,2 0-1 16,2 0-3-16,-1-2 0 0,9-3 8 16,-4-1 4-16,0-3 13 15,3-3 9-15,-8-3 7 16,2-3 1-1,1-5 3-15,-2-5-2 0,-2-1 0 16,-2-2-1-16,-4-4-11 16,0-4-3-16,-2 0-10 15,0-4-1-15,-2 3-2 16,1 2 2-16,3 0 2 16,-2 2-3-16,4 6-2 15,-4 0-5-15,-1 6-9 16,2 5-1-16,-1 3-3 15,-2 3-1-15,-1 3-23 0,-3 4-30 16,-1-1-111-16,1 0-107 16,1-4 143-16</inkml:trace>
  <inkml:trace contextRef="#ctx0" brushRef="#br0" timeOffset="49953.34">15265 5875 923 0,'5'10'134'0,"0"-2"98"0,7-2-19 15,2-5-71-15,7-2-33 16,7-7-50-16,5-1-14 16,2-3-24-16,6-3-9 15,-10 2-7-15,-2 3 1 0,-7 3 0 31,-12 6 2-31,-2 5 15 0,-8 2 2 0,-5 10-1 16,1 4-2-16,-7 9-15 16,-1 3-5-1,-2 8-20-15,-3 1-23 0,-2 4-72 16,6 1-75-16,6 1 101 16</inkml:trace>
  <inkml:trace contextRef="#ctx0" brushRef="#br0" timeOffset="60247.78">15338 4787 510 0,'-1'0'81'0,"0"-3"83"0,1 2-22 31,-1-6-18-31,2 2-8 15,-1 4-13-15,0-5 2 16,0 4 1-16,0 0 3 16,0 1 1-16,0 1-4 15,0 1-19-15,-5-1-10 16,-1 5-23-16,-2-1-14 0,-2 2-19 16,2 6-10-16,3-1-11 15,0 4-2-15,5-1-2 16,1-4-1-16,8 1-1 15,1-5 1-15,4-3 1 16,4 0 2-16,1-13 6 16,-1 0 3-16,1-3 13 15,2 1 5-15,-10 2 11 16,-6-2 3-16,-12 0 2 16,-13-1-2-16,-9 2-7 15,-3 3-5-15,-7 3-14 16,3 4-5-16,4 5-8 15,6 8-4-15,4 13-8 16,4 0-4-16,6 9-6 0,3-6-2 16,20-1 2-16,1-1 4 15,13-6 8-15,6-4 2 16,4-10 8-16,2-2 0 16,1-9 16-16,-4-1 11 15,-7-9 17-15,-9-4 7 0,-15-6-6 16,-4 0-7-1,-16-5-12-15,-2 2-3 0,-7-2-4 16,-5 0-3-16,1 10-4 16,2 4-7-16,3 16-6 15,2 12-5-15,9 11-7 16,7 7-2-16,7 2-2 16,4-7 0-16,11-6 5 15,3-7 1-15,8-11 6 16,5 2 3-16,-3-10 9 15,2-2 7-15,-7-6 9 16,-6-6 2-16,-8-5 0 16,-9-1-3-16,-9 2-2 15,-10 1-2-15,-3 14-8 16,-8 6-6-16,2 22-11 0,0 10-10 16,4 5-8-16,9 1-1 15,9-11 0-15,8-8 5 16,13-7 11-16,4-6 3 15,6-7 19-15,1-4 9 16,0-5 15-16,-5-6 5 16,-8-3 6-16,-1 3 2 15,-12 1 0-15,-3 6-4 0,-8 5-13 16,-7 3-9-16,-3 6-15 16,0 6-4-16,2 5-5 15,1 0-10-15,4-5-37 16,4-3-21-16,7-4-56 15,7-3-34-15,8-5-132 16,3-6 166-16</inkml:trace>
  <inkml:trace contextRef="#ctx0" brushRef="#br0" timeOffset="60672.78">15237 4749 1000 0,'3'2'158'16,"3"-2"73"-16,-3-2-21 16,0 1-34-16,3-6-60 15,1-1-17-15,4-12-13 16,5-6-3-16,8-12 10 16,8-7 1-16,14-5-2 15,3-6-5 1,-2-3-21-16,-3-5-8 0,-12-3-21 15,-4 1-10-15,-1 6-12 16,2 5-5-16,-1 12-7 16,0 4-2-16,-9 13-14 15,-5 5-38-15,-12 13-115 16,-6 2-95-16,-10 10 128 16</inkml:trace>
  <inkml:trace contextRef="#ctx0" brushRef="#br0" timeOffset="61019.04">15574 4044 886 0,'-3'-10'190'15,"6"2"136"-15,-2-3-114 16,1 0-30-16,5 2-93 15,-3-5-27-15,8 4-33 16,0-2-4 0,5-2-5-16,4 2 2 0,3-1 7 15,3 2 2-15,4 4 6 16,2 6 0-16,-2 2-4 16,0 4-5-16,-2 5-8 15,-6 1-4-15,-11 6-7 16,0 3 1-16,-17 6-2 15,-4 2-12-15,-7 8-37 0,-11-1-23 16,3-3-97 0,-2-1-92-16,11-12 145 0</inkml:trace>
  <inkml:trace contextRef="#ctx0" brushRef="#br0" timeOffset="61270.8">16087 3634 1236 0,'-2'-1'169'16,"2"3"214"-16,-1 3-154 0,1 9-11 15,3 7-63-15,-3 9-93 16,0 6-22-16,0 10-25 15,-1 1-6-15,1-1-44 16,3 0-39-16,0-10-122 16,0-3-125-16,5-3 176 31</inkml:trace>
  <inkml:trace contextRef="#ctx0" brushRef="#br0" timeOffset="61561.29">16052 3653 1402 0,'0'-54'166'15,"4"4"114"-15,3 5-26 16,3 8-62-16,1 2-47 0,3 7-57 16,1 1-19-16,-1 7-31 15,4 6-14 1,3 7-17-16,3 7-6 0,10 12-6 15,-5 5-1-15,-1 11-11 16,-9 1-18-16,-19 4-9 16,-6 6-8-16,-23-2-15 15,-1 0-13-15,-5-4-73 16,-3-9-38-16,11-7-164 16,3-4 195-16</inkml:trace>
  <inkml:trace contextRef="#ctx0" brushRef="#br0" timeOffset="61853.11">16269 3789 1070 0,'-3'21'92'16,"-3"-2"88"-16,4 0-58 15,6-3 10-15,3-2-52 16,7-11-59-16,4 0-8 15,4-7 15-15,-2-4 15 16,6-2 29-16,-3-4 14 16,-5-3 5-16,-1-1-4 0,-4-2-10 15,-7 0-4 1,-6-2-10-16,-1 3-5 0,-13 5-22 16,-1 1-14-16,-4 8-41 15,-13 3-22-15,0 4-86 16,6 2-87-16,3-2 121 15</inkml:trace>
  <inkml:trace contextRef="#ctx0" brushRef="#br0" timeOffset="62048.33">16561 3448 1743 0,'5'8'151'15,"0"9"34"-15,-1 3 4 0,-1 13-107 16,-3 4-37-16,-5 6-22 16,3 5-7-16,-1 1-66 15,0-2-55-15,1-4-167 16,1-4 141-16</inkml:trace>
  <inkml:trace contextRef="#ctx0" brushRef="#br0" timeOffset="62312.77">16507 3470 1488 0,'10'-42'202'16,"1"2"90"-16,6 11-40 16,0 4-40-16,6 10-93 15,-1 4-31-15,2 7-45 16,7 4-14-16,0 9-21 15,-4 4-4 1,-1 8-4-16,-12 3-2 0,-5 8-16 16,-5 0-5-16,-20 0-16 15,-7-3-11 1,-14-9-22-16,-1-4-16 0,-2-13-56 0,4 1-47 16,2-8 110-16</inkml:trace>
  <inkml:trace contextRef="#ctx0" brushRef="#br0" timeOffset="69702.61">21115 1372 424 0,'-8'3'148'0,"0"0"77"16,0-2-44-16,5-1-27 15,1 1-71-15,0 1-7 0,1-2 17 16,1 3 6-16,0 1 5 15,3 0 1-15,2 1-29 16,0-2-12-16,9 0-11 16,-1-1-3-16,5-1-3 15,2-1-7-15,-3-4 8 16,4 0 2-16,-4 0 6 16,-2-2 12-16,-4-3-1 15,-6 0 1-15,-5-5-11 16,-4-4-9-16,-13-1-23 15,-2 3-11-15,-7 2-17 16,-5 9-8-16,-7 11-13 16,0 10-4-16,-4 20 2 15,-1 7-7-15,16 9-1 0,9-3 1 16,18-8 4-16,10-6 13 16,15-12 16-16,12-6 9 15,10-12 17-15,0-8 4 16,5-13 3-16,-6-6-6 0,2-8-8 15,1 0 0-15,-1 3 3 16,-6 4-1 0,-12 12-5-16,-8 4-6 0,-9 10-10 15,-12 4-2-15,-9 8-28 16,-9 3-16-16,-8 2-12 16,4-2-5-16,5-4 29 15,4-4 19-15,12-10 45 16,-3-4 14-16,10-8 17 15,6-4 6-15,5-3-20 16,7 0-2-16,10 4-15 16,1 6-6-16,0 9-14 0,-2 3-6 15,-8 12-8 1,-2 5-12-16,-3 1-61 16,-2 2-54-16,-4-5-224 0,2-2 201 15</inkml:trace>
  <inkml:trace contextRef="#ctx0" brushRef="#br0" timeOffset="70097.12">22053 1397 1667 0,'-12'-7'209'0,"-2"0"68"0,-17 2-81 15,-4 10-60-15,-5 6-108 16,1 6-13-16,8 11-19 15,7 0-7-15,14 4-31 16,8-3-8-16,14-6-20 16,8-5-9-16,13-10 28 15,6-4 12-15,-1-11 32 16,0-7 18-16,-9-9 32 16,-9-9 18-16,-4-12 25 15,-3-7 6-15,-3-17-4 16,1-6-13-1,-7-13-22-15,0 0-12 0,-1 14-13 16,-4 7 2-16,3 37-2 16,-3 14-3-16,-7 26-11 15,6 18-10-15,-6 22-7 0,7 10-1 16,5 16 7-16,-4 3-23 16,8-7-53-16,-3-4-42 0,7-13-87 15,4-8-57-15,7-9 146 31</inkml:trace>
  <inkml:trace contextRef="#ctx0" brushRef="#br0" timeOffset="70429.48">22753 1353 1657 0,'0'10'153'0,"-8"1"47"15,-3 3-28-15,-8 5-83 16,1 1-56-16,6 5-29 16,4 2-6-16,11-5-12 15,8-2-10-15,16-10-16 16,15-4 4-16,7-7 11 16,1-1 18-16,-6-5 38 15,-6-2 19-15,-12-3 40 16,-4-3 14-16,-17-4 17 0,-5-3-8 15,-12-6-37-15,-10 0-25 16,-14 5-48-16,-1 9-17 16,-21 12-48-16,5 2-29 15,7 3-74-15,9-3-55 16,27 0-301-16,13-2 310 0</inkml:trace>
  <inkml:trace contextRef="#ctx0" brushRef="#br0" timeOffset="70634.48">23384 1073 1652 0,'25'-36'184'0,"-6"3"109"15,-5 0-12-15,-13 13-122 16,-7 6-43-16,-11 8-60 16,-2 12-23-16,-4 17-33 15,1 11-3-15,1 25-4 16,-2 7-1-16,9 10 4 15,5-1 2-15,8-4-46 16,1-6-37-16,0-11-122 16,-1-2-98-16,-5-5 165 15</inkml:trace>
  <inkml:trace contextRef="#ctx0" brushRef="#br0" timeOffset="70810.13">23068 1311 1769 0,'1'-9'135'16,"2"5"66"-16,7 4-16 16,9 9-52-16,10 0-40 15,14-2-52-15,3-4-16 16,8-7-81-16,0-6-54 16,3-5 59-16</inkml:trace>
  <inkml:trace contextRef="#ctx0" brushRef="#br0" timeOffset="70990.06">23993 1108 1660 0,'0'30'144'0,"-3"11"81"0,-2 6-48 16,-7 3 13-16,2-3-92 15,3-3-79-15,3-3-12 16,1-10-62-16,3-4-50 15,0-9 55-15</inkml:trace>
  <inkml:trace contextRef="#ctx0" brushRef="#br0" timeOffset="71267.14">23756 990 1537 0,'-6'-2'96'15,"11"3"15"-15,-2 3 110 0,12 2-32 0,1 4 19 16,11 0-70-16,10 3-50 16,8 8-44-16,9 4-13 15,11 14-19-15,3 4-5 16,-11 5-6-16,-11 3-1 0,-26-2-2 16,-21-5 1-1,-15 0-18 1,-13-5-10-16,-22-3-17 0,-1-1-18 0,-8-6-34 15,6-7-29-15,19-14-61 16,4-7-38-16,13-16-158 16,9-9 218-16</inkml:trace>
  <inkml:trace contextRef="#ctx0" brushRef="#br0" timeOffset="71854.53">24416 1106 680 0,'8'8'221'0,"7"20"-57"16,-8 1 261-16,-7 13-255 0,-5 3 11 0,-8-1-57 16,-3-2-48-16,2-7-46 15,1-3-12-15,7-8-8 16,-1-1-3-16,6-4 1 15,1-3 2-15,0-6-2 16,0-4 16 0,0-6 27-16,-2-1 11 0,-1-8 31 0,1-6 0 15,1-8-4-15,0-6 1 32,1-8-13-32,1-6-9 15,8-5-20-15,2-2-12 16,4 3-19-16,1 3-7 15,-2 15-8-15,-2 9-3 0,-3 13-5 16,-2 7-3-16,-5 6-6 16,-2 5-1-16,-5 9 3 15,4 6 3-15,-2 4 5 16,7-3 2-16,10-4-1 16,5-7-1-16,7-7 3 15,1-6 2-15,6-5 3 16,-4-8 5-16,3-9 3 15,-2-3 1-15,2-16 2 16,1 0-1-16,-1-5-3 16,-5 7-5-16,-10 20-6 15,-6 16-5-15,-15 32 3 0,-5 15 0 16,-10 17 4-16,-3 2 2 16,2-2 0-16,-3-4-6 15,10-9-48-15,4-1-37 16,5-4-111-16,1-3-71 15,-1 3 146-15</inkml:trace>
  <inkml:trace contextRef="#ctx0" brushRef="#br0" timeOffset="72357.34">21362 2174 817 0,'13'-10'134'0,"2"-3"103"15,2 1 22-15,4 2-12 16,-1-2-34-16,-6 5-30 16,1 0-16-1,-15 5-20-15,-8 2-28 0,-12 3-42 0,-8 1-21 32,-10 5-41-32,-2 4-6 0,4 3-11 0,1-2-4 15,18 5-7 1,5-3-3-16,16 0-3 0,7 4 2 31,19 0 4-31,9 1 6 0,13 6 6 0,6 1 1 16,-10 0 2-1,-3-1 2-15,-23-2 3 16,-15 1 3-16,-21-4-1 0,-17-1-5 16,-23-3-30-16,-8-4-27 0,-1-6-63 31,2-3-44-31,12-9-100 15,8-4-86-15,1-18 192 16</inkml:trace>
  <inkml:trace contextRef="#ctx0" brushRef="#br0" timeOffset="72558.34">21618 1858 1505 0,'16'1'206'0,"0"3"83"15,-8 12-74-15,3 6-47 16,-4 21-107-16,0 10-20 16,-8 15-27-16,-1 4-9 0,-4 8-29 15,-2-2-35-15,9-4-146 16,-1-6-65 0,7-14 132-16</inkml:trace>
  <inkml:trace contextRef="#ctx0" brushRef="#br0" timeOffset="72746">21537 2231 1626 0,'16'-14'157'0,"7"4"153"16,4 0-131-16,4 10 4 15,2-7-72-15,4 2-79 16,2-1-17-16,7-9-71 15,12 6-65-15,4 3-154 16,2 1-184-16,-2 11 252 16</inkml:trace>
  <inkml:trace contextRef="#ctx0" brushRef="#br0" timeOffset="73557.25">22169 2247 1280 0,'-18'3'167'0,"-6"-5"56"0,-7-1 15 16,-4 3-139-16,-6 2-51 15,-15 13-35-15,5 3-13 16,-2 7-9-16,11 2-4 16,22-1-24-16,10-5-4 15,20-10 11-15,10-6 3 16,18-12 43-16,6-4 19 0,3-10 30 16,2-5 15-16,-14-5 12 15,-4 2-3 1,-13 1-13-16,-8 7-11 0,-6 12-22 15,-4 8-10 1,-4 6-33-16,0 13-4 0,-12 15-11 16,7 6 2-16,6-1 1 15,3-6-8-15,19-11-12 16,7-5 2-16,11-12 7 16,11-4 12-16,7-11 12 15,6-5 10-15,-3-7 19 16,-5-2 6-16,-16-8 25 0,-9 4 7 15,-15 1 7 1,-6 2 4-16,-7 14-9 0,-2 5-14 16,-19 15-32-16,-1 12-13 15,-10 25-20 1,-4 6-3-16,3 22 3 16,2 2 0-16,3 9-31 0,1 1-15 0,3-2-64 31,-1-2-36-31,-1-11-38 0,-4-7 10 0,1-20 70 31,2-9 41-31,1-24 106 0,2-6 33 0,5-19 31 16,-3-14 15-16,10-19-3 15,6-14-21-15,15-13-15 32,12 1-13-32,13 5-17 15,6 3-4-15,8 15-16 0,8 6-8 0,13 7-9 31,4 4-2-31,1 3 4 0,-5-1 1 16,-2 2 2-16,-8 0 1 16,-11 3 2-16,-8 3-3 15,-18 0 35-15,-12 5 8 16,-17 4 9-16,-8 1 4 16,-20 14-40-16,-6 6-12 0,2 17-17 15,2 8-5-15,15 4 0 16,11-1 1-16,15-5 1 15,15-3 1-15,14-11 1 16,8-4-7-16,11-9-24 16,5-7-27-16,3-9-79 15,-4-3-49-15,-7-6-458 16,-2-2 406-16</inkml:trace>
  <inkml:trace contextRef="#ctx0" brushRef="#br0" timeOffset="91558.71">18729 3622 545 0,'0'1'192'15,"0"0"167"-15,0 4-121 16,-2 2-3-16,2 6-88 16,0 4-30-16,2 15-40 15,4 10-16-15,1 25-31 16,2 10-14-16,-1 12-12 15,-1 4-2-15,-1-2-11 16,-4-3-7-16,1-11-33 16,0-7-25-16,-3-14-38 15,-3-9-10-15,-2-10 3 16,-2-10-12-16,-2-14-176 0,1-7 196 16</inkml:trace>
  <inkml:trace contextRef="#ctx0" brushRef="#br0" timeOffset="91871.67">18686 3749 1311 0,'1'-10'136'0,"-1"2"86"16,4 1-22-16,-2 1-58 15,4-3-25-15,3-2-27 16,6-3-12-16,7-1-27 15,6-2-15-15,9 4-27 16,8 3-8-16,1 10-6 16,-1 3-1-16,-15 12-2 15,-7 3 2-15,-15 7 1 16,-5 1-3 0,-9 3-16-16,-6 4-4 15,-10 0-13-15,-9 0-6 0,-12 2-20 16,-6-3-18-16,2-3-68 0,2-2-54 15,13-6-239-15,8-5 254 16</inkml:trace>
  <inkml:trace contextRef="#ctx0" brushRef="#br0" timeOffset="92248.79">19028 4153 1275 0,'-7'-2'116'0,"0"1"46"16,4 1-1 0,-2 6-88-16,3 5-28 15,-2 11-33-15,4 6-9 16,0 8-3-16,3-3-1 15,4-4-1-15,2-6 0 16,3-10 7-16,1-3 16 16,3-12 32-16,-4-5 18 0,2-13 37 15,1-2 1 1,-7-5-7-16,-5 0-9 16,-10-1-35-16,-5-1-14 0,-9 2-31 15,2 3-21-15,-2 5-49 16,4 6-30-16,4 5-74 15,2 3-51-15,11 5-242 16,4-2 263-16</inkml:trace>
  <inkml:trace contextRef="#ctx0" brushRef="#br0" timeOffset="92529.04">19669 3921 1287 0,'1'-6'213'16,"-2"0"116"-16,-8 1-57 0,-6 0-22 16,-9 4-95-16,-6 1-36 0,-3 5-52 15,-1 7-17-15,-3 13-36 16,-3 5-10-16,3 12-9 16,3 2-4-16,16 1-1 15,10 1-1-15,15-2-1 16,10 0 0-16,9-4 0 15,5-4-8-15,3-10-31 16,4-6-27-16,5-11-62 16,7-8-24-16,14-8-92 15,2-8-98-15,7-12 206 16</inkml:trace>
  <inkml:trace contextRef="#ctx0" brushRef="#br0" timeOffset="92765.18">19926 4060 1255 0,'21'-6'147'16,"9"-2"88"-16,12 0 6 15,21 2-98-15,10 3-38 16,2 1-55-16,-3 0-19 15,-7-1-18-15,-6-2 6 16,-1-2-90-16,-2 0-62 0,-9 0 76 16</inkml:trace>
  <inkml:trace contextRef="#ctx0" brushRef="#br0" timeOffset="95191.54">4641 9996 797 0,'3'2'119'15,"-2"1"94"-15,3-1-96 16,5 2-27-16,0 2-5 16,9 2 10-16,14 8 5 0,1 6-6 15,13 5-30-15,5 0-10 16,14 0-15-16,6-3-3 16,13-9 10-16,-3-3 2 15,-3-7 4-15,0-3-2 16,-4-3-4-16,2-3-1 0,-12 1-9 15,-9-2-4 1,-23 2-7-16,-10 3-2 0,-22 0 5 16,3-2 4-16,-12 5 2 15,-9-2-3-15,-20 5-17 32,-17-1-16-32,-23-1-38 0,-6 0-17 0,-5-2-30 15,-3-1-9-15,-11 0-13 16,1-1-5-16,3 0 5 15,8 0 18-15,20-2 42 16,10 0 20 0,13-1 37-16,15 2 18 0,26 3 23 15,16 1 23-15,22 3 25 16,6 1-7-16,16-1-12 16,-1 1-19-16,12-2-32 15,14 0-8-15,10 1-6 16,8-4-2-16,-3 0 7 0,-5 1 1 15,-11-1 4-15,-3 1 3 16,-11-1-4 0,-9-2-1-16,-26 0 3 0,-9 3 7 0,-22 0 8 15,-13 1 1-15,-28 2-35 16,-19-5-28-16,-19-1-55 31,-7 0-16-31,-19-6 24 16,-3 2 17-16,1-3 41 0,6 0 12 15,35 0-2-15,16 1 2 0,31 1 7 16,15 1 12-16,31 7 17 31,17 5 0-31,26 1-6 0,17 4-10 0,25-2-14 32,4-5-1-32,19-6-28 0,4-5 443 0,-5-13-306 15</inkml:trace>
  <inkml:trace contextRef="#ctx0" brushRef="#br0" timeOffset="98680.83">21470 3945 609 0,'8'3'80'0,"-2"1"94"16,-4 1 21-16,-3 1 44 0,1 2-27 15,0-3-41-15,0 1-14 16,0-7-22-16,-4-1-15 16,-6-2-38-16,-4-4-16 15,-9 2-25-15,-3-5-8 16,-3 4-9-16,-4 1-6 15,1 7-15-15,5 2-3 16,5 10-3-16,6 0-2 16,9 3-2-16,3 0-2 15,7 3-1-15,7 1 0 0,8 5 1 16,10 1 2-16,7 1 5 16,3 1 1-16,2-3 2 15,-1-1 4-15,-19-6 4 16,-11-1 2-16,-19-1 4 15,-13-3 1 1,-11-3-7-16,-2-1-1 0,-4-4-18 16,0-2-13-1,6-5-38-15,3-5-28 0,2-10-91 16,2-8-71-16,11-11 138 16</inkml:trace>
  <inkml:trace contextRef="#ctx0" brushRef="#br0" timeOffset="98881.04">21687 3566 899 0,'12'-1'175'15,"-2"5"267"-15,-6 7-229 0,-4 13-56 16,-4 5-11-16,-2 12-60 16,2 8-11-16,4 8-35 15,1 8-18-15,6 5-18 16,-5-5-3-16,4-7-36 15,-4-7-57-15,-1-10-217 32,1 0 183-32</inkml:trace>
  <inkml:trace contextRef="#ctx0" brushRef="#br0" timeOffset="99089.87">21561 3917 1443 0,'31'-24'139'0,"-2"3"72"31,0 3 12-15,-1 7-59-16,2 1-51 0,0 8-63 16,6 0-27-16,1 2-58 15,4 2-51-15,4 0-199 16,-3 3 166-16</inkml:trace>
  <inkml:trace contextRef="#ctx0" brushRef="#br0" timeOffset="99832.73">22137 3930 1057 0,'-1'-1'167'16,"0"-3"129"-16,1 0 8 16,-7-2-74-16,2 0-48 0,-6 0-75 15,-6 0-27-15,1 1-41 16,-3 1-15-16,-3 6-19 16,-1 5-5-16,-10 12-9 15,-2 7-3-15,4 3-10 16,3 1-6-16,19-8-7 15,9-3 1-15,12-4 7 16,10-7 8-16,7-5 12 16,-1-5 3-16,2-6 6 15,-6-8 8-15,-3 1 18 16,3 0 7-16,-6-2 6 16,1 5-6-16,-5 0-19 15,-3 1-8-15,-3 8-9 0,-4 0-5 16,-3 10-2-16,1 2-1 15,-2 2-7-15,0 3-3 16,0-4-4 0,-3-4-1-16,3-5 6 0,0 0 5 15,0 1 10-15,5-2 1 0,1-3 9 32,0-4 3-32,1-2-2 0,2 1-1 0,0 1-5 15,-1 3-3 1,4 6-2-16,2 3-2 0,4 6-1 15,2 1-1-15,4 0 1 16,3 1-6-16,7-7-51 16,6-2 2-1,-2-7 1-15,-3-5 9 0,-7-1 54 16,-4-2 5-16,-6-4 38 16,4 1 13-16,-4-8 24 0,0-8 11 15,-3-6-13 1,-5-12-5-16,-2-3-8 15,-4-4-11-15,-4 2-14 0,0 6-7 16,0 13-11-16,-1 11-4 16,1 22-19-16,-2-3-10 15,2 26-14-15,3 8-4 0,-1 19 8 16,4 7 15-16,-2 6-52 16,2-2-43-16,-3-5-111 15,0-3 95-15</inkml:trace>
  <inkml:trace contextRef="#ctx0" brushRef="#br0" timeOffset="100036.02">22464 3841 1456 0,'3'-10'182'0,"4"-4"224"0,3 1-274 31,6 2 2-31,6-4-51 16,9-2-23-16,12 1-44 0,5-1-11 0,14 3-72 31,5 2-66-31,5 3 74 16</inkml:trace>
  <inkml:trace contextRef="#ctx0" brushRef="#br0" timeOffset="100417.4">23467 3860 1184 0,'0'1'107'0,"-4"3"69"15,-3 6-5-15,-3 8-72 16,0 3-11-16,1 4-36 16,2-1-15-16,8 0-21 15,3-6-9-15,8-4 23 16,7 0 14-16,4-11 26 16,6-2 21-16,-1-1 3 15,0-5 3-15,-9-1 2 16,1 0 0-16,-14-6-14 15,-8 3-17-15,-15-10-37 16,-8 4-19-16,-13-1-34 0,-4 2-18 16,3 4-53-16,2 0-39 15,13 2-116-15,8-1-128 16,16 1 215-16</inkml:trace>
  <inkml:trace contextRef="#ctx0" brushRef="#br0" timeOffset="100675.25">24053 3679 932 0,'48'-15'87'0,"-12"0"87"15,-8 0 34-15,-19 1 32 16,-4 1-18-16,-18 4-52 16,-3 0-33-16,-15 2-64 15,-8 3-20-15,-3 11-36 16,-3 6-9-16,12 16-16 15,5 7-2-15,10 14 0 16,6 6 1-16,6 8 5 16,2 2 2-16,4-4-37 15,0-3-32-15,-3-9-204 16,-1-6-143-16,-2-9 222 16</inkml:trace>
  <inkml:trace contextRef="#ctx0" brushRef="#br0" timeOffset="100870.2">23664 3894 1477 0,'44'-5'102'16,"-2"2"39"-16,4 1 19 16,4 4-45-16,3-1-31 0,8 0-48 15,-1-1-6-15,-11 0-96 16,-8-2-72-16,-31 4 80 15</inkml:trace>
  <inkml:trace contextRef="#ctx0" brushRef="#br0" timeOffset="101389.45">21619 4738 1287 0,'2'28'34'0,"-2"11"-16"15,0 4-10-15,-4 3-1 16,-4 1-2-16,-2-4-19 16,-4-2-20-16,4-10-11 15,-3-8 0-15,6-12 19 16,0-7 30-16,4-11 55 15,3-10 15-15,1-15 33 0,5-10 7 16,4-13 8-16,4-8 9 16,1-8 3-16,-1 2-6 15,6 5-29-15,-7 8-16 16,3 23-15-16,-2 9-5 16,-2 18-11-16,2 7-8 15,2 20-25-15,0 8-12 0,2 18-9 16,3 5 0-16,2 6-4 15,1 2-21-15,0-9-62 16,0-4-56-16,-7-10-136 16,0-8-169-16,-15-7 255 15</inkml:trace>
  <inkml:trace contextRef="#ctx0" brushRef="#br0" timeOffset="101580.13">21588 4844 1325 0,'17'2'164'16,"0"0"102"-16,11 0-91 15,-2-2 8-15,6-5-90 16,0 0-26-16,5-4-63 16,1 1-55-16,0-3-185 15,2-2 151-15</inkml:trace>
  <inkml:trace contextRef="#ctx0" brushRef="#br0" timeOffset="101877.11">22104 4543 1328 0,'2'-3'134'0,"-2"-1"98"15,1 4-37-15,-2 6-20 16,0 4-38-16,1 12-40 15,-2 4-15-15,1 11-30 16,-4 4-16-16,-1 6-24 16,-4 1-6-16,-1 1-5 0,-1-2 0 15,3-3-2 1,0-5 0-16,8-7-6 16,1-3 0-16,9-7-5 15,4-3-3-15,5-6 0 0,5-4-3 16,4-6-28-16,5-3-22 15,3-8-72-15,2-3-50 16,-3-9 105-16</inkml:trace>
  <inkml:trace contextRef="#ctx0" brushRef="#br0" timeOffset="102317.32">22439 4550 1564 0,'4'0'114'0,"0"3"45"16,-2 2 13-16,-4 10-41 16,-2 5-34-16,-1 9-44 15,-2 5-17-15,-6 5-24 16,-3 0-4-16,-1 4-8 16,2-2-1-16,2 0-3 15,6 1-1-15,7-6-7 16,3-2-7-16,9-8-10 15,2-1-4-15,4-7-2 16,0-3 3 0,8-3 9-16,1-4 6 0,-1-4 8 15,1-1 6-15,-3-4 3 16,3-3 1 0,-3-4 2-16,1-2 12 0,-3-3 17 15,-3-2 18-15,-4-5 38 0,-4-4 5 16,-6-5 17-1,-3-5-5-15,-2-11-24 16,0-5-14-16,-1-14-31 0,-2-1-14 0,2 2-15 31,1 8-5-31,1 18-7 16,1 7-9-16,-2 16-30 0,-3 2-25 0,0 0-77 31,1 5-45-31,-1 1 102 16</inkml:trace>
  <inkml:trace contextRef="#ctx0" brushRef="#br0" timeOffset="110502.16">776 11741 462 0,'-2'4'138'0,"0"0"111"0,1-1-32 16,-1-1-10-16,2-1-48 16,0 0-22-1,0 0-46-15,0-1-19 0,0 0-23 0,0 1-8 32,-1 1-16-32,2-2 0 15,-1 0 0-15,1 1 0 0,0 0 11 16,0 1 5-1,-2 4 16-15,-2-3 3 0,0 3-1 16,6 1-10-16,-6 1-20 16,6 2-5-16,-7 2-13 15,-2 4-4-15,5 9-5 16,-1 6-2-16,1 11-1 16,0 6 1-16,-3 5 0 15,0 4-5-15,-3-2-14 16,-1-1-1-16,-1-6 1 15,0-7 5-15,0-9 15 16,-3-5 3-16,2-12 0 16,0-1 0-16,1-7 0 0,3 0-2 15,6-2-7-15,3-2-2 16,11 2 0-16,3 1 1 16,7 1 6-1,7 0 0-15,0-1 0 0,3 0 0 16,0-4 0-16,-7-1 10 15,2-2-84-15,-3-2-90 16,0-3 98-16</inkml:trace>
  <inkml:trace contextRef="#ctx0" brushRef="#br0" timeOffset="111034.53">1136 11943 977 0,'-1'-7'161'0,"-1"0"114"0,0 4-57 16,-2 3-40-16,0 5-61 16,-1 7-36-16,1 9-42 15,0 7-12-15,4 12-19 16,4 5-6-16,4 6-2 15,1 1 1-15,4-3-1 16,-1-5 0-16,3-14 0 16,-4-8-1-16,-3-13-3 15,4-3 1-15,-1-9 3 16,-2-7 7-16,2-6 18 16,-5-4 5-16,1-5 4 15,0 0-3-15,-2-2-7 16,2 3-3-16,-2 5-6 15,3 4-4-15,0 8-11 0,7 6-2 16,6 11-4-16,5 8-3 16,12 8-22-16,2 1-1 15,3-4 1 1,1-7 4-16,-6-10 19 0,-6-5 26 16,-16-6 40-1,-7-3 23-15,-8-7 36 16,-5-5-13-16,-4-6-32 0,-4-5-23 0,-6-6-30 15,1-2-8-15,1-1-11 16,1 0-1-16,7 7-37 16,6 8-33-16,3 3-115 15,6 6-136 1,11-1 182-16</inkml:trace>
  <inkml:trace contextRef="#ctx0" brushRef="#br0" timeOffset="111499.73">1855 11929 498 0,'-8'12'129'0,"-1"2"149"15,1 0-75-15,3-4-43 16,2-3-24-16,3-7-22 16,1-4-5-16,6-8-2 15,0-6-3-15,6-7-13 16,4-4-12-16,3-3-21 15,-1-1-10-15,0 6-18 16,0 5-7-16,-6 9-13 16,0 7-2-16,-4 8 2 15,1 6 0-15,-3 13 1 16,-1 7-1-16,-1 13-4 0,-1 7-4 16,3 12 0-16,1 4-2 15,0 6-9-15,0 2-18 16,1-3-63-16,-4-6-32 15,-4-10-130-15,-2-5-140 0,1-13 231 16</inkml:trace>
  <inkml:trace contextRef="#ctx0" brushRef="#br0" timeOffset="111668.45">1840 12493 1277 0,'13'0'136'15,"5"1"64"-15,8-1-39 16,7-2-44-16,9-1-57 16,2-2-26-16,4 1-27 15,-4 0-55-15,-4 1-207 16,-2 3 170-16</inkml:trace>
  <inkml:trace contextRef="#ctx0" brushRef="#br0" timeOffset="111874.11">2562 11984 1326 0,'0'-1'282'16,"0"1"319"-16,-1 2-367 15,-2 2-56-15,1 0-107 16,2 1-38-16,0-4-46 15,0-1-33-15,0-1-118 0,2-1-89 16,9 1 128-16</inkml:trace>
  <inkml:trace contextRef="#ctx0" brushRef="#br0" timeOffset="112032.67">2580 12292 1394 0,'3'10'199'0,"2"-3"207"15,4-2-223-15,4-5-97 16,-1-3-41-16,1-7-72 16,-2-5-32-1,4-12 32-15</inkml:trace>
  <inkml:trace contextRef="#ctx0" brushRef="#br0" timeOffset="113402.28">3708 11857 993 0,'-2'-7'125'0,"-4"2"114"16,-2 3-35-16,-4 5-49 16,-1 4-21-1,-1 8-37-15,0 2-11 0,5 9-21 16,-2 2-15-16,6 12-26 15,1 1-12-15,3 13-11 0,0 4-9 16,0 9-104-16,1 0-120 16,1-5 127-1</inkml:trace>
  <inkml:trace contextRef="#ctx0" brushRef="#br0" timeOffset="113833.42">3904 12013 1208 0,'11'10'118'0,"-1"8"81"16,-2 6-93 0,-6 11-61-16,-1 5-23 0,-1 7-15 0,-1 2-2 15,0 1-5-15,-4 0-7 16,-2-9-11-1,2-6 0-15,-1-14 2 16,4-7 6-16,0-14 12 16,1-9 8-16,1-17 29 0,-3-9 18 0,2-17 31 15,1-4 12 1,0-6 6-16,1 1-1 16,5 4-3-16,-3 4-10 0,3 9-18 15,2 3-9 1,0 10-18-1,5 2-6-15,0 10-18 16,3 3-9-16,4 7-13 16,4 2-2-16,6 3 0 15,3 0 0-15,6 0 1 16,1-1 1-16,-1 0-39 16,-4-1-27-16,-5-1-86 15,-7-2-58-15,-4 0 116 16</inkml:trace>
  <inkml:trace contextRef="#ctx0" brushRef="#br0" timeOffset="114022.75">4008 12043 1401 0,'7'5'118'16,"3"1"76"-16,7-4-17 0,7-2-51 15,5-4-33 1,9-8-54-16,7 0-19 0,4-6-89 16,3-3-120-16,3-8 111 15</inkml:trace>
  <inkml:trace contextRef="#ctx0" brushRef="#br0" timeOffset="114478.7">5431 11796 1382 0,'6'9'157'15,"-2"6"98"-15,-2 11-105 16,1 6-39-16,-1 9-66 16,1 5-19-16,4 1-20 15,-2 2-4-15,-2 0-51 16,0-1-50-16,-3-6-195 15,0-5 163-15</inkml:trace>
  <inkml:trace contextRef="#ctx0" brushRef="#br0" timeOffset="114782.07">5375 11719 1634 0,'28'10'116'0,"4"6"63"16,4 4-34-16,-3 6-62 16,-1 2-19-16,-5 0-37 15,-3 2-10 1,-1 0-10-16,-5-1 2 0,-6 4 4 16,-5-1 3-16,-7 3 4 15,-11 3 0-15,-9 2-3 16,-2 4-3-16,-15-2-6 15,4 1 0-15,-10-9-34 16,0-4-23-16,4-12-64 16,-1-5-41-16,13-12-89 15,1-9-49-15,6-13 161 16</inkml:trace>
  <inkml:trace contextRef="#ctx0" brushRef="#br0" timeOffset="115446.69">5931 11819 517 0,'2'4'134'0,"5"3"156"16,-3 4-63-16,-2 8-30 0,3 5-32 15,-5 9-61-15,0 7-23 16,-5 7-37-16,-6 3-17 15,0 2-13 1,-4 0 4-16,2-3-60 16,0-2-27-16,4-9-52 0,0-7-21 15,4-13 47-15,5-15 32 0,-1-5 88 16,1-19 44-16,2-16 44 16,0-11 11-16,2-12 4 15,0-5-7-15,4-2-6 31,1 3-4-31,10 5-9 0,-2 7-14 0,10 10-26 32,-1 8-13-32,0 12-33 15,1 4-8-15,-6 12-6 16,0 6-1-16,-9 11 4 16,-1 6 3-16,-11 7 8 15,-4 3 2-15,-7 2 2 16,-5 0-3-16,-1-8-6 0,-6-4-1 15,0-6-5-15,0-3-1 16,5 2-4-16,9 2-6 16,7 8-6-16,10 7-2 15,8 9 0-15,1 7 2 16,8 4 4-16,1-1-2 16,5-4-77-16,3-5-54 0,6-11-129 15,0-8 124-15</inkml:trace>
  <inkml:trace contextRef="#ctx0" brushRef="#br0" timeOffset="116017.68">7045 11927 938 0,'0'7'149'0,"-1"4"125"15,0 3-40-15,-1 7-79 16,2 4-32-16,0 5-48 16,0 4-22-16,0 3-28 15,1 3-11-15,-1 1-12 16,1 0-8-16,-1-6-40 16,1-5-12-16,0-11-9 15,0-8 4-15,0-14 33 16,1-9 13-16,-2-18 8 15,1-7 11-15,1-16 16 16,1-6 15-16,3-5 42 16,2-3 17-16,3 4 24 0,2 6 5 15,2 15-16-15,3 11-18 16,6 20-33 0,4 9-16-16,5 20-23 0,0 12-3 15,0 20-2-15,-6 9-1 0,-5 11-6 16,-3 2-16-16,-9-4-76 15,1-8-63-15,-9-14-271 32,3-11 242-32</inkml:trace>
  <inkml:trace contextRef="#ctx0" brushRef="#br0" timeOffset="116174.5">7085 12021 1620 0,'30'12'126'0,"2"-1"66"0,3 0-66 16,3-5-80-16,0-5-21 15,0-6-72-15,-5-5-68 16,0-5 66-16</inkml:trace>
  <inkml:trace contextRef="#ctx0" brushRef="#br0" timeOffset="116457.45">7611 11780 1453 0,'3'0'148'0,"0"0"122"31,-1 1-55-31,1 4-67 0,2 2-18 0,1 10-43 16,-1 5-19-1,-1 12-31-15,-2 7-10 0,-5 10-16 16,-5 2-5-16,-4 7-11 15,0-2-9-15,4-5-3 16,7-4 0-16,11-11 6 16,7-5 3-16,12-10-1 15,3-3-2-15,4-11 0 16,0-5 1-16,2-11-40 0,0-7-54 16,6-9-514-16,0-8 405 15</inkml:trace>
  <inkml:trace contextRef="#ctx0" brushRef="#br0" timeOffset="117008.56">8669 11860 1088 0,'1'-8'137'0,"2"1"111"15,-3 1-75-15,0 3-64 16,-1 1-31-16,1 2-36 16,0 3-10-16,1 4-13 0,4 6-3 15,-2 11-6-15,1 6-3 16,1 10-5-16,-1 2-2 15,0 3-23-15,0-3-22 16,-2-6-73 0,2-3-72-16,-1-10 103 0</inkml:trace>
  <inkml:trace contextRef="#ctx0" brushRef="#br0" timeOffset="117309.2">8525 11808 1294 0,'21'-9'188'0,"7"2"145"15,2 3-82-15,5 6-97 16,3 5-45-16,1 8-41 16,4 4-21-16,-1 7-24 15,2 6-3-15,-7 3-2 16,-8 4 2-16,-17 2 4 15,-14 0 0-15,-20 4-5 16,-14-2-15-16,-8-1-51 16,-4-5-31-16,0-10-56 15,2-6-30-15,5-17-42 0,6-8 4 16,4-18 2 0,7-9 6-16,16-9 130 0</inkml:trace>
  <inkml:trace contextRef="#ctx0" brushRef="#br0" timeOffset="117794.86">9139 11933 1216 0,'12'38'109'15,"-2"1"49"-15,-10 8-67 16,0 4-34-16,-8 5-71 15,0 1-41-15,1-5-24 16,-1-9 2-16,4-18 38 16,3-11 44-16,2-20 45 15,3-9 17-15,4-16 42 16,-1-8 12-16,1-13 21 16,1-3 3-16,-1-5-7 15,-2 0-10-15,-1 7-28 16,1 2-18-16,-1 16-38 15,1 9-18-15,0 18-22 0,1 8-4 16,-1 18-7-16,5 4-9 16,0 9-2-16,4 2 2 15,6-9 1-15,3-5 7 16,7-14 13-16,4-6 12 16,-4-12 22-16,0-4 15 15,-7-5 14 1,-5-1-1-16,-2 5-15 15,-4 4-10-15,-5 10-17 0,2 6-8 16,-2 16-6 0,1 7-3-16,2 15-32 0,1 3-11 15,-3 5-74-15,2-3-55 16,3-6 48-16,3-9 18 0</inkml:trace>
  <inkml:trace contextRef="#ctx0" brushRef="#br0" timeOffset="118368.69">10242 11754 1098 0,'6'14'154'0,"1"2"113"0,-4 8-90 16,-3 4-31-16,6 12-49 16,-4 3-21-1,-2 6-39-15,6 1-15 0,-13 0-22 16,0-3-20-16,-4-8-61 16,-3-6-34-16,4-15-52 15,2-6-14-15,3-13 48 16,2-6 38-16,2-14 91 31,0-6 63-31,-2-15 65 0,0-7 28 0,4-11 17 16,5-4-7-16,11 5-18 15,7 6-12 1,3 14-30-16,4 8-20 0,2 13-28 0,0 7-13 16,-3 11-7-16,-1 6-1 31,-7 7-6-31,-5 4-2 0,-12 2-4 15,-1 4-5-15,-13 2-7 16,-7 0-4 0,-7 0-12-16,-6-6 1 0,-4-6 2 0,-4-3 2 0,5-4 4 31,10 3-2-31,14 5-3 16,8 1-2-16,14 8-2 15,8 3 2-15,4 6 15 16,5 1-38-16,-1-3-67 15,-1-4-91-15,3-10 81 16</inkml:trace>
  <inkml:trace contextRef="#ctx0" brushRef="#br0" timeOffset="118779.48">10706 11813 1520 0,'2'-2'213'0,"-2"7"177"15,0 20-253-15,-2 10-42 16,-3 17-83-16,3 4-10 16,4 0-10-16,5-3-8 15,9-17-4-15,4-9 0 0,3-20 15 16,5-7 28-16,-4-12 63 16,-1-6 24-16,-5-5 34 15,-3-2-18-15,2 0-48 16,-3 2-22-1,-2 12-40-15,2 7-12 0,-3 20-34 16,3 9-27-16,8 8-56 16,2 0-8-16,12-9 25 15,7-9 25-15,2-14 83 16,-2-5 44-16,-8-11 47 16,-4-4 27-16,-8-7 18 15,-5-7-12-15,-7-6-13 16,-5-7-17-16,-8-19-43 15,-5-4-19-15,-7-12-36 0,-3 4-22 16,-3 19-60-16,-3 13-36 16,-10 14-108-1,-16-1 113-15</inkml:trace>
  <inkml:trace contextRef="#ctx0" brushRef="#br0" timeOffset="119619.25">862 13217 1184 0,'-1'0'138'0,"0"2"107"0,-6 5-34 0,-3 8-69 15,-4 5-23-15,-5 8-50 31,0 2-21-31,-1 7-33 16,-4 1-8-16,-3 6-32 16,-3 4-15-16,2 4-24 15,3 3 0-15,4-6 30 16,9-3 13-16,6-15 22 16,6-5-1-16,10-6-1 15,8-4-3-15,12-2 1 16,6-1 3-16,10-1-2 15,1-3 2-15,-2-7-62 16,-2-5-129-16,-3-11 117 16</inkml:trace>
  <inkml:trace contextRef="#ctx0" brushRef="#br0" timeOffset="120042.63">1156 13329 1622 0,'-4'8'111'0,"0"4"76"0,-1 10-131 16,1 8-32-16,5 9-22 16,3 9-3-16,8 8-3 15,7 4 0-15,-1-12-1 16,1-9-3-16,-1-23-5 16,-5-11-3-16,2-15 37 15,0-5 28-15,-2-10 49 16,-4-6 21-16,-4-1-22 15,-4-1-24-15,5 9-43 16,2 8-19-16,6 15-14 16,6 8 0-16,8 15-71 15,10 8-27-15,11 3 0 16,6-2-2-16,-3-13 68 16,-4-5 59-16,-11-12 59 15,-11-3 22-15,-10-5 55 0,-7-5-10 16,-10-6-43-16,-5-4-21 15,-5-13-49-15,-4-7-21 16,-3-6-28-16,4-2-21 16,4 8-65-16,2 6-51 15,12 11-153-15,3 7 163 0</inkml:trace>
  <inkml:trace contextRef="#ctx0" brushRef="#br0" timeOffset="120391.09">1905 13351 1253 0,'4'-17'153'0,"3"4"112"16,1 6-35-16,11 7-101 0,5 4-28 15,8 9-47 1,4 4-17-16,-3 7-17 0,-4 5-4 15,-12 1-1-15,-3 5 2 16,-14 7-6-16,-6 2-18 16,-12 6-45-16,-13-1-8 15,-5-6 4 1,1-7 18-16,10-12 40 0,9-2 6 16,21-10 6-16,8 1 8 15,18-2 7-15,6-3 5 16,5-3-11-1,2-5-8-15,0-11-10 0,3-3-11 0,7-15-75 16,8-7-92 0,5-14 93-16</inkml:trace>
  <inkml:trace contextRef="#ctx0" brushRef="#br0" timeOffset="120564.69">2690 13055 1661 0,'-3'22'248'0,"0"-1"239"0,1-2-292 16,1-6-125-16,0-4-44 15,1-5-88-15,1-3-53 16,5-4-140-16,1-1-142 16,8 1 223-16</inkml:trace>
  <inkml:trace contextRef="#ctx0" brushRef="#br0" timeOffset="120738.22">2664 13709 1716 0,'5'-1'145'32,"2"0"93"-32,9-4-116 0,1 1-18 0,0-1-39 15,2-1-61-15,-4-5-81 16,-4-8 57-16</inkml:trace>
  <inkml:trace contextRef="#ctx0" brushRef="#br0" timeOffset="122369.6">5482 13050 973 0,'0'2'110'0,"0"0"140"15,-2 2-70-15,7 6-18 16,1 4-8-16,2 14-47 16,3 7-26-16,-3 13-38 15,-3 3-15-15,2 7-39 16,0-3-57-16,-5-2-169 15,4-4-170-15,4-3 209 16</inkml:trace>
  <inkml:trace contextRef="#ctx0" brushRef="#br0" timeOffset="122832.89">5713 13221 1106 0,'5'17'126'0,"-3"6"114"16,1 4-159-16,-1 5-29 15,-1 5-39 1,-1 3-8-16,1 3-1 0,-1 4-23 16,2-3-35-16,2 0-19 15,0-11-4-15,1-9 23 16,-2-13 49-16,-2-10 51 0,1 0 62 15,1-9 19-15,-9-13 25 16,-1-9-10-16,-5-17-13 16,-1-5-5-16,2-6-11 15,-1 1-8 1,9 10-23-16,2 2-5 0,5 11-15 16,3 7-12-16,6 6-19 15,0 3-11-15,7 6-14 16,4 0-4-1,4 2-2-15,7 0 0 0,6 1-1 16,-1-1 0-16,1 2 0 16,-4 3-1-16,-7 2 2 15,-1 2-14-15,-4 1-37 16,-1 0-25-16,-3 0-98 16,1-2-46-16,-9-2-160 15,-7 2 197-15</inkml:trace>
  <inkml:trace contextRef="#ctx0" brushRef="#br0" timeOffset="123021.73">5678 13338 1265 0,'0'11'86'0,"7"-4"91"15,9-3-8-15,10-5-10 16,11-1 3-16,13-4-58 15,3-2-33-15,5 0-39 16,-2-2-37-16,-6 1-138 16,1 0-118-1,-1-5 124-15</inkml:trace>
  <inkml:trace contextRef="#ctx0" brushRef="#br0" timeOffset="123569.62">7127 13157 1333 0,'7'11'154'0,"-2"5"121"15,-2 7-38-15,0 8-77 16,0 5-34-16,5 4-60 16,0 2-28-16,3 2-31 15,0 0-2-15,0 2-54 16,-1-2-40-16,-3-7-115 16,-5-4-209-16,-1-17 247 15</inkml:trace>
  <inkml:trace contextRef="#ctx0" brushRef="#br0" timeOffset="123869.82">7065 13136 1379 0,'1'-9'124'0,"2"3"91"16,3 1-31-16,9 7-52 15,3 3-17-15,11 8-34 16,7 3-12-16,8 6-19 15,-2 3-6-15,0 1-6 16,-7 0-7-16,-9-1-7 16,-1 3-3-16,-9-1-2 15,-5 2 2-15,-10 1 2 16,-4-1-2 0,-12 3-23-16,0 1-22 15,-12-3-46-15,1 0-34 0,-3-6-65 16,-6-4-32-16,3-8-64 15,-1-6-59-15,6-6 188 16</inkml:trace>
  <inkml:trace contextRef="#ctx0" brushRef="#br0" timeOffset="124096.15">7612 13277 1322 0,'4'21'128'0,"-8"9"75"31,-3 3-45-31,-4 10-85 0,1 4-30 0,2 5-36 16,3 0-6-16,5-2-71 15,1-4-66-15,5-7 76 16</inkml:trace>
  <inkml:trace contextRef="#ctx0" brushRef="#br0" timeOffset="124446.58">7575 13429 966 0,'-5'-62'237'0,"3"1"223"0,2 5-173 15,5 7-53-15,6 10-69 0,5 9-32 31,5 11-53-31,2 6-23 16,7 6-31-16,-2 3-9 16,-3 4-9-16,1 3-1 15,-4 5-1-15,-6 1 3 0,-6 3 5 16,-2 3 4-16,-11 5-6 16,-5 2-10-16,-13 7-23 15,-4 0-14-15,-9-4-5 16,-1-4 6-16,-5-8 17 15,3-5 9-15,9-6 8 16,10 1 3-16,13 1 5 16,10 3 2-16,15 7 4 15,11 3-2-15,13 10-3 16,1 5-2-16,5 9-4 16,-1 4 3-16,4 0-43 15,-3 0-53-15,-3-5 53 0</inkml:trace>
  <inkml:trace contextRef="#ctx0" brushRef="#br0" timeOffset="130609.97">18472 2063 1242 0,'-1'-1'55'0,"4"2"-12"16,1-1 65-16,-1 0 7 0,6-1-1 15,3 1-11-15,16 1-18 16,5 2-23-16,17 2-27 16,11-1-5-16,26-1-26 15,15-1-5-15,18-4-5 16,11-2-32-1,13-8 26-15</inkml:trace>
  <inkml:trace contextRef="#ctx0" brushRef="#br0" timeOffset="133949">9652 11648 349 0,'-2'5'72'15,"-1"1"92"-15,-4-1-93 16,1 1-2-16,3-3 31 16,-1-2 6-16,3-1 17 15,1 0-2-15,4-1-33 16,-1-1-5-16,3 0-3 16,-1-2-2-16,-1 1-9 15,-4 3 12-15,0 0 10 16,0-2-3-16,-7 2 4 15,1 0-20-15,-2 0-36 16,1 0-11-16,1 1-16 16,-2 0-5-16,3 2-7 0,2 3-3 15,3 4-2-15,4 2 0 16,3-3 1-16,2-2 0 16,0-5 2-16,0-2 7 15,2-5 26-15,-2-3 11 0,-4-3 20 16,1-2 2-16,-5-1-3 15,-2 2-3-15,-2 2-9 16,-6 1-4-16,-4 4-14 16,-1 4-8-16,-3 8-14 15,1 3-5-15,3 8-9 16,2 2-3-16,9 2-2 16,3-1-1-16,11-5 1 15,0-5 2-15,5-10 3 16,0-3 2-16,0-7 5 15,-3 0 2-15,-3-1 11 16,-4-1 6-16,-4-2 7 16,-3-2 1-16,-7-1-6 15,-2 1-2-15,-2 4-5 0,-2 1-2 16,1 5-4 0,0 2-4-16,3 7-6 0,3 6-5 15,6 6-2 1,1 4-1-16,7-4 3 15,1-3 1-15,2-6 2 0,-1-4 1 16,1-5 3-16,-1-3 1 16,-3-2 5-16,-1-2 0 15,-3 1 1-15,-3-1-1 0,-3 0-7 16,-1 2-24-16,-1-1-79 16,1-1-54-16,3 1 75 15</inkml:trace>
  <inkml:trace contextRef="#ctx0" brushRef="#br0" timeOffset="134354.17">9701 11494 575 0,'-4'1'115'15,"-3"8"134"-15,-2 2-115 16,0 6-45-16,-2 0-15 0,2-2-13 16,1 0-7-16,3-5 5 15,2-3-2 1,3-7 18-16,3-7 9 0,3-10 3 16,2-4 13-16,4-9 5 15,3-7-4-15,1-9 0 31,1-3-9-31,2-6-26 0,4-1-11 0,2 2-12 16,3 3-6 0,2 8-11-1,-1 5-6-15,-9 9-12 16,-4 5 0-16,-9 9-43 0,-4 5-27 0,-2 9-57 31,4-4-38-31,-2 5-65 0,3 0-72 0,-4 2 168 0</inkml:trace>
  <inkml:trace contextRef="#ctx0" brushRef="#br0" timeOffset="134666.91">9688 11037 555 0,'9'-3'191'16,"3"-1"166"-16,10-5-98 16,5-2-27-16,7-6-68 15,4-1-24-15,1-2-39 16,-6 0-17-16,-4 2-24 16,-5 2-11-16,-6 7-20 15,-4 5-6-15,-4 8-8 16,-4 7-1-16,-3 12-2 15,-1 5 1-15,-4 8-4 16,1 7-1-16,-3-6-4 0,0 0-4 16,2-9-36-16,1-7-24 15,0-7-64-15,1-5-48 16,0-8 97-16</inkml:trace>
  <inkml:trace contextRef="#ctx0" brushRef="#br0" timeOffset="134934.98">9970 10377 792 0,'-2'-3'195'0,"-3"-1"217"16,4 1-162-16,0 3-82 15,0 0-26-15,1 8-23 16,2 5-14-16,4 15-38 16,-1 6-18-16,1 10-27 15,-3 5-10-15,1 3-8 16,3 0-11-16,-2-5-73 0,2-6-48 16,-1-14-184-1,0-7 168-15</inkml:trace>
  <inkml:trace contextRef="#ctx0" brushRef="#br0" timeOffset="135218.51">9941 10471 1302 0,'-5'-37'159'0,"0"2"129"16,5 3-53-1,4 4-74-15,5 1-25 0,-1 4-32 16,0 0-20-16,3 6-28 15,2 1-12-15,4 8-24 16,4 3-11-16,0 9-8 16,-2 6 1-16,-6 9 5 15,-5 5 2-15,-8 2-10 16,-4 2-12-16,-5 0-45 16,-2-2-30-16,0-5-51 15,0-2-32-15,5-4-62 16,4-2-88-16,8-6 186 15</inkml:trace>
  <inkml:trace contextRef="#ctx0" brushRef="#br0" timeOffset="135557.04">10192 10591 1382 0,'0'4'105'0,"-2"3"54"16,-1-3-25-16,0 6-60 15,2 0-25-15,2 4-36 16,5 1-7-16,2 2-8 16,4-1-2-16,4-7-4 15,2-1 8 1,4-8 39-16,-3-4 18 0,-3-5 39 31,1-7 7-31,-5-1-1 0,-3-1 1 0,-2-3-6 16,-7 0-5-16,-11-1-26 15,-2 0-16-15,-11 1-27 0,1 4-10 16,-4 7-17 0,0 7-22-1,1 8-66-15,4 4-39 0,6 4-77 16,8-3-85 0,12-8 174-16</inkml:trace>
  <inkml:trace contextRef="#ctx0" brushRef="#br0" timeOffset="135822.81">10457 10139 1004 0,'-2'1'204'15,"-3"1"189"-15,3 7-172 16,-1 4-21-16,0 10-66 15,5 8-22-15,0 14-40 16,5 7-18-16,1 19-26 16,-2 4-12-16,4 6-10 15,-1-3-1-15,3-10-34 16,1-7-41-16,-1-15-79 0,0-8-66 16,0-17-224-16,-2-8 257 15</inkml:trace>
  <inkml:trace contextRef="#ctx0" brushRef="#br0" timeOffset="136121.6">10449 10283 1435 0,'-2'-43'198'0,"-1"1"151"0,3 10-140 16,2 6-40-16,2 7-51 15,4 3-20-15,4 7-25 16,5 4-15-16,8 6-29 15,4 4-12-15,6 2-13 16,6 2-2-16,-3 3-1 16,-1-1 1-16,-13 7 6 15,-7-1 5-15,-20 3 9 16,-9 4 1-16,-22 3 0 16,-7 0-4-16,-7-2-18 15,-4-3-10-15,8-5-42 0,6-1-39 16,6-5-81-16,7-2-42 15,4-6 110-15</inkml:trace>
  <inkml:trace contextRef="#ctx0" brushRef="#br0" timeOffset="146005.76">21275 5404 836 0,'16'3'102'0,"5"-1"89"0,4-1-4 16,8-3-38-1,8-1-3-15,12-4-28 0,7-1-17 16,7-3-35-16,-4-5-18 15,9 1-26-15,6-7-6 16,12 3-12-16,4 5-1 16,-3 3-3-16,-3 9 0 15,-11 2 0-15,-6 1 0 16,-21 5 1-16,-15-3 0 0,-27 2-3 16,-6-1-6-16,-22 3-2 15,-17-3 1-15,-12-1 1 16,-11 2 6-16,-2-6-1 15,3 2 0-15,-9 0-3 16,-11-1-5-16,-13 1-1 31,-3 2 0-31,1 5 4 0,7 2 4 0,1 1 4 16,8 2 0-16,12-3 4 16,14-2 1-16,25-1 10 15,9-2 5-15,17-5 13 16,0 3 1-16,18-3 7 15,10-1 3-15,33 1-2 16,13-2 2-16,18-3-3 16,3-1-5-16,14 0-5 15,1 3-5-15,-4 0-10 0,-5 3-4 16,-27-1-5-16,-9 0 0 16,-23 2 2-16,-8 2 1 15,-26 0-2-15,-9 1-2 16,-23 3-7-1,-9-3-9-15,-17 1-3 0,-2 2-5 16,-18-3-4-16,-9 0 4 0,-10 2-3 16,-9 0 2-16,9 7 4 15,-4 1 1-15,4 5 7 16,8 3 4-16,15-4 6 16,20-2 1-1,29-5-1-15,6-3 8 0,17-3 9 16,10 0 8-16,20-1 9 15,18 1-9-15,25-4-7 16,7-1-7-16,10-2-6 16,5-1 0-16,1-1-2 15,-3 1-1-15,-15 2-1 16,-20-1 0-16,-31 3 2 16,-11-1-4-16,-22 3-15 15,-11 1-11-15,-24 0-19 16,-14 4 1-16,-29-1 13 15,-8 0 9-15,1-3 18 16,-5-4 1-16,16-4 0 0,7-2 0 16,11-1 1-1,15 2 1 1,25 3 6-16,11 1-1 16,26 3 1-16,14 3 4 15,23 2 5-15,11-2 3 16,19-3-3-16,20-2-4 15,8-4-8-15,4-3-3 0,6-4-44 16,-9-1-49-16,-7-5 52 16</inkml:trace>
  <inkml:trace contextRef="#ctx0" brushRef="#br0" timeOffset="149492.43">10423 12928 860 0,'3'0'119'0,"-1"-2"113"31,-1 1-67-31,-1-2-30 0,0 3-13 0,0 4-8 16,0 1-6-16,-1 5-23 15,-3 4-10-15,-4 5-29 16,0 6-17-16,0 11-21 15,-2 3-6-15,3 9-1 16,-5-1-1-16,-3 3 0 16,1 0 0-16,-2-1 0 15,1 1-1-15,-3-5 1 16,2-2 0-16,3-6 0 16,4-7 0-16,2-12-1 15,3-6-5-15,5-9-3 16,2-4 1-16,5-11 11 0,0-5 8 15,2-15 8-15,4-10 3 16,2-12-7-16,-3-3-3 16,2-9-4-16,-1 2-3 15,4 4 5-15,-1 2 2 16,3 14 1-16,2 5 1 16,1 7 1-1,1 6 0-15,1 6 14 0,2 3 8 0,-4 7 6 16,-3 6 9-16,-5 11 5 15,-2 6-3-15,-2 12-5 16,-2 7-10-16,0 12-19 16,-3 4-6-16,0 7-9 15,-2 1-3-15,4-3-1 16,-1-5-1-16,-1-5-2 16,3-5-14-16,-5-6-49 15,1-2-38-15,-6-10-79 16,-4-2-59-16,-5-7 133 15</inkml:trace>
  <inkml:trace contextRef="#ctx0" brushRef="#br0" timeOffset="149670.98">10343 13278 762 0,'4'6'193'0,"1"0"184"15,10-4-164-15,1 0-27 16,5-6-73-16,3-1-27 16,3-5-49-16,4-2-16 0,3-6-52 15,3-5-109-15,0-6 88 16</inkml:trace>
  <inkml:trace contextRef="#ctx0" brushRef="#br0" timeOffset="150032.18">10967 12858 1189 0,'0'0'124'0,"0"2"59"0,0 7 14 16,0 1-49-16,-1 6 2 0,-1 3-26 15,0-1-22-15,0 2-13 0,-1 3-29 16,0 2-12-16,-2 12-29 16,-1 2-7-16,0 8-9 15,-2 0-3-15,2 2-1 32,1-6-2-32,3-5 0 0,2-2 1 0,3-10 1 15,4 1-2-15,5-8-2 16,0-4-2-16,6-5-4 15,4-4 0-15,2-6 1 16,2-4-6 0,3-5-61-16,-8-2-43 0,-5-4-292 15,-4 2 243-15</inkml:trace>
  <inkml:trace contextRef="#ctx0" brushRef="#br0" timeOffset="150995.82">9971 13435 690 0,'0'0'140'0,"-1"0"148"16,-1 0-107 0,-3 3-54-16,-2 1-27 15,2 2-23-15,0 3-13 16,-2 4-28-16,4 2-8 16,3 2-19-16,0-1-8 15,8-3-4-15,0-1-3 16,1-7 2-16,0-4 3 15,1-6 12-15,0-4 13 16,-2-6 27-16,2 0 10 0,-6-1 15 16,-2-3-2-16,-4 3-12 15,-2 2-8-15,-6 4-19 16,-4 2-6-16,-1 5-11 16,-1 2-6-16,-1 4-14 15,4 7-7-15,5 6-11 16,4 5-2-16,6 6 1 15,3-3 2-15,8-3 6 16,0-6 2-16,3-9 6 16,0-5 2-16,-3-6 5 15,-1-4 6-15,-4-5 15 16,0-3 9-16,-7-3 20 16,-1-1 6-16,-4 3-4 15,-6 3-5-15,-4 5-19 16,-3 4-10-16,1 6-15 15,-1 4-7-15,10 8-15 0,0 5-3 16,5 2-1-16,8-2 3 16,1-7 8-16,4-5 2 15,3-6 5-15,-4-5 2 16,2-3 8-16,-3-1 7 16,-5-2 9-16,-1 3 4 15,-5 1 0-15,-3 2-6 0,-2 4-7 16,-1 0-19-16,-3 2-68 15,0 2-47-15,4 3-142 16,1 0-177-16,9 3 255 16</inkml:trace>
  <inkml:trace contextRef="#ctx0" brushRef="#br0" timeOffset="151352.23">9989 13473 1017 0,'1'-3'159'0,"-1"-1"145"16,2 2-47-16,-2 2-56 15,-2 3-16-15,0 5-25 0,1 4-18 16,-2 5-35-16,-1 4-20 15,3 7-39-15,-5 4-15 16,3 6-22-16,2 5-7 16,-1 6-4-16,3 4 0 15,-1 3-1-15,3 3-2 16,-2 1-1-16,1-2-5 16,-2-8-17-16,0-7-16 0,0-17-31 15,0-5-22-15,0-11-51 16,0-9-32-16,-1 0-171 15,1-8 199-15</inkml:trace>
  <inkml:trace contextRef="#ctx0" brushRef="#br0" timeOffset="151650.35">9862 14006 1290 0,'-1'1'136'0,"-2"5"90"16,0 2-45-16,1 6-87 16,-4 2-31-16,8 4-41 15,0 1-14-15,12 4-14 0,7 1 0 16,3-2-1-16,1-4 2 16,-4-6 2-16,-1-5 0 15,-2-7 16-15,1-3 21 16,2-8 31-16,-1-5 9 15,1-9-8-15,0-5-18 16,-2-1-28-16,-4-1 1 16,-4 4-91-16,-2 1-44 15,-6 8 62-15</inkml:trace>
  <inkml:trace contextRef="#ctx0" brushRef="#br0" timeOffset="151964.22">9864 14612 1081 0,'-9'14'197'16,"-1"3"246"-16,3 7-280 15,-6 4 6-15,5 11-35 16,3 3-13-16,0 6-25 16,5 2-19-16,5 5-35 15,-5 0-12-15,3 7-21 16,-3 3-5-16,-1 3-14 0,0 2-28 16,-3-7-87-16,2-8-56 15,1-13-229-15,0-11 227 16</inkml:trace>
  <inkml:trace contextRef="#ctx0" brushRef="#br0" timeOffset="152278.1">9709 14863 999 0,'-4'-57'129'0,"4"9"117"16,0 7-22-16,3 10-56 15,4 6-20-15,8 4-40 16,9-2-11-16,6 3-21 15,7 0-10-15,4 3-21 16,-1 1-12-16,-6 7-14 16,-7 4-3-16,-6 7 4 15,-5 6 8-15,-7 6 13 16,-4 2 4-16,-8 5-1 16,-4 2-9-16,-4 7-15 15,-8 3-4-15,-3 4-9 16,0 2-2-16,-7-6-5 0,2-2-13 15,3-14-24-15,1-7-21 16,7-10-73-16,4-5-42 16,12-2-145-16,7-1-236 15,11 6 325-15</inkml:trace>
  <inkml:trace contextRef="#ctx0" brushRef="#br0" timeOffset="152641.01">10058 15031 1022 0,'-4'-1'163'0,"-2"1"152"16,1 4-92-16,-2 7-86 15,-1 4-40-15,-2 9-56 16,2 4-18-16,2 7-22 15,2 3-5-15,4 4-10 16,1-6 0-16,3-9-1 16,3-6 2-16,3-15 4 15,2-6 0-15,2-13 23 16,1-8 20-16,-2-14 37 0,2-6 20 16,-7-5 7-16,0 2-9 15,-8 7-22-15,-3 7-15 16,-7 8-20-16,-2 4-8 15,-4 5-22 1,-2 4-29-16,4 5-111 0,1 3-69 0,9 4 99 16</inkml:trace>
  <inkml:trace contextRef="#ctx0" brushRef="#br0" timeOffset="153034.24">10528 14789 1389 0,'-7'-3'202'0,"-2"0"137"15,-3 2-108-15,-2 1-34 0,-2 5-66 16,0 2-24-16,-4 5-37 16,-1 5-15-16,-4 8-29 15,4 2-11 1,4 11-18-16,4 1-6 0,3 7-6 16,2 6 0-16,7 1-1 15,2 2-1-15,11-1 2 16,3-8 1-1,11-8-4-15,1-9-9 0,8-12-43 16,2-6-7-16,3-11-23 16,1-6-15-16,5-11-42 15,0-7-26-15,-5-13 93 16</inkml:trace>
  <inkml:trace contextRef="#ctx0" brushRef="#br0" timeOffset="181619.29">8778 12933 611 0,'2'-8'87'0,"1"1"73"0,-2 1-35 0,-1 0-33 31,0 4 10-31,0 2 20 15,0 0 4-15,-3 0-7 16,2 6-14-16,1-1-35 16,3 1-9-16,1 4-12 15,2-6 1-15,1 7 13 16,0 3 1-16,-1 10-16 16,0 8-8-16,-5 8-21 15,-1 5-7-15,-3 3-8 16,-2 2-9-16,0-7-59 15,0-4-40-15,1-8-78 16,0-6-83-16,3-11 154 0</inkml:trace>
  <inkml:trace contextRef="#ctx0" brushRef="#br0" timeOffset="182030.4">8723 12912 826 0,'0'-3'163'15,"0"0"153"-15,0 2-150 16,0 0-22-16,4 1-65 16,1 4-16-16,6 0-21 15,5 2 0-15,4 3 0 16,6-1-4-16,4 3-10 15,5 2-6-15,10 2-1 16,-1 2 0-16,-5 4 6 16,-2 1 4-16,-17 4-1 15,-4 1 0-15,-4 7-4 0,-7 2-2 16,-7 2-6-16,-3 1-3 16,-16-3-11-16,-5 0-12 15,-15-1-29-15,-7-1-9 16,-5-1-12-16,3-7 3 15,5-14 11-15,7-8 4 0,11-12 10 32,7-3 7-32,12-2 9 0,6 1 7 0,5 0-80 15,3-4-115-15,10 3 121 16</inkml:trace>
  <inkml:trace contextRef="#ctx0" brushRef="#br0" timeOffset="182296.83">9174 13106 1285 0,'-1'1'129'0,"-1"5"75"15,-3 2-3-15,0 7-68 0,-1 3-18 16,1 7-27-16,-3 7-21 15,4 8-31-15,-1 6-13 16,4 8-20-16,1 4-3 16,1 1-13-16,1 0-25 15,1-10-111-15,-1-6-81 0,0-16 115 16</inkml:trace>
  <inkml:trace contextRef="#ctx0" brushRef="#br0" timeOffset="182738.92">9131 13212 872 0,'0'-10'161'0,"-1"-3"142"16,1 2-49-16,1 0-77 15,0-1-27-15,6 0-23 16,-1-2-19-16,3 2-28 0,3 0-12 15,5 3-31 1,3 4-10-16,0 5-16 0,2 2-3 16,2 8-1-16,-2 2 1 15,-3 4 3-15,-1 3 1 16,-11 0 4-16,-4 2 0 16,-9 1 0-16,-7-1-1 15,-3 1-7-15,-5-3-8 0,0-7-6 31,-4-3-4-31,4-6 0 0,2-3 5 0,5-2 3 16,4 2 0-16,4-2-2 16,5 3-4-16,2 5-2 15,7 1 0-15,6 6 9 16,4 4 4-16,11 8 4 31,6 4-1-31,5 4-4 0,1-1-1 0,1 5-6 16,-6-1-66-16,-3 2 48 31</inkml:trace>
  <inkml:trace contextRef="#ctx0" brushRef="#br0" timeOffset="185103.5">12157 12994 772 0,'-2'4'151'0,"-2"2"120"16,1 2-96-16,-1 2-26 15,-2 0-53-15,2 0-9 16,0-4-5-16,1-1 0 16,3-2-9-16,3 1-8 15,3 5-25-15,1 5-14 16,5 12-9-16,0 6-5 16,1 11-9-16,-2 4 0 15,-3 1-25-15,-2-1-30 0,-1-8-59 16,-2-5-52-16,-3-15 85 15</inkml:trace>
  <inkml:trace contextRef="#ctx0" brushRef="#br0" timeOffset="185421.1">12074 12937 908 0,'3'-1'160'0,"8"1"143"15,0 0-85-15,14 3-60 0,3 2-33 16,7 1-20-16,7 3-19 16,7 2-24-16,1 0-1 15,2 6-14-15,-3 3-2 16,-19 6-14-16,-6 2-6 16,-15 6-3-16,-9 4-3 0,-5 1-9 15,-12 4-16 1,-10-5-38-16,-7-1-16 15,-11-5-19-15,2-5 9 0,2-7 5 16,6-5-1-16,8-13-3 16,5-3-19-16,13-9-42 15,3-4-58-15,9-4 105 16</inkml:trace>
  <inkml:trace contextRef="#ctx0" brushRef="#br0" timeOffset="185941.35">12634 13067 1240 0,'10'12'113'15,"1"4"84"-15,-2 4-49 16,-4 3-60-16,2 4-17 16,-3 3-33-16,-2-2-15 15,-1 2-14-15,-1-1-5 16,-1 0-6-16,1-3-4 15,0-5-9 1,0-7-3-16,0-7-5 0,0-6 4 16,2-3 7-16,-2-9 6 0,-1-14 25 15,-2-8 12-15,-4-16 21 32,1-3 10-32,3-4 3 0,0 5-2 15,3 11-12-15,2 6-10 16,3 12-23-1,0 5-8-15,5 9-11 0,1 5-2 0,5 8 1 16,2 8 0 0,4 14 3-16,-1 6 1 15,4 3 0-15,-5-4-1 0,4-13-3 16,-2-10-2 0,4-12-1-16,-3-9 1 15,-4-11 11-15,3-6 13 16,-10-5 22-16,4 2 9 15,-2 4 6-15,-6 7-7 16,0 8-17-16,-1 6-7 0,-2 10-10 16,0 7 0-16,2 18-5 15,-3 11-1-15,-2 14-14 16,0 9-26-16,-2 6-82 16,1 0-48-16,4 2 75 15</inkml:trace>
  <inkml:trace contextRef="#ctx0" brushRef="#br0" timeOffset="186500.83">13519 13037 1086 0,'6'28'81'0,"-3"7"23"16,-2 4-11-16,-3 6-55 0,-4 4-17 15,-1 1-16-15,-2 0-5 16,1-3-53-16,1-2-42 16,4-13-39-16,2-5 1 15,1-17 66 1,0-6 89-16,0-15 101 0,0-10 41 15,-2-17 47-15,2-10-25 16,-1-14-14-16,1-6-18 16,1-1-26-16,5 5-14 0,7 11-27 15,3 9-19-15,10 16-38 16,-1 7-8-16,8 10-18 16,8 3-1-16,-1 6 0 15,-6 2 1 1,-5 4 2-16,-10 2 0 0,-11 0 0 15,1 2-5-15,-9 0-13 16,0 3-15-16,-15 4-6 16,-6-1 2-16,-10-1 13 15,-5 1 15-15,3-1 6 16,5 0 3-16,12 3-4 16,7 2-3-16,11 5-7 15,6 3-2-15,8 5 0 16,7 3 2-16,7-4-1 15,3-3 1-15,0-4-83 16,-2-7-66-16,-1-6 86 16</inkml:trace>
  <inkml:trace contextRef="#ctx0" brushRef="#br0" timeOffset="186921.23">14021 12988 1207 0,'0'-4'152'0,"-5"4"109"0,2 5-79 0,-3 14-102 16,2 6-39-16,2 11-49 15,2 4-20-15,3 0-24 16,6-4-2 0,5-8 7-16,7-9 17 0,6-13 23 15,1-6 8 1,2-11 35-16,-6-4 23 0,-3-7 54 0,-2-3 23 15,-6-2-8-15,-3 2-13 16,-3 4-42 0,-2 6-25-16,5 11-26 0,0 4-16 15,2 10-79 1,3 2-16-16,4 2-26 16,0-4 3-16,9-9 67 15,0-4 15-15,-2-9 31 16,-2-4 22-16,-7-5 41 0,-4-3 21 15,-5-4 23-15,-4-2-10 16,-4-5-33 0,-4-1-20-16,-7-9-26 15,0 0-8-15,-4 0-68 16,0-1-72-16,2 4 74 16</inkml:trace>
  <inkml:trace contextRef="#ctx0" brushRef="#br0" timeOffset="191270.35">7214 13994 802 0,'-6'0'117'0,"0"0"83"0,3 0-78 16,-1 1-56-16,3 0-17 15,5 0 21 1,1-1 16-16,9-3 10 0,4-2-3 0,10-3-14 15,2-1-13 1,11 1-14-16,4 1 6 0,17 6-18 16,19 3-7-16,18 8-14 15,11 2-13-15,20 4-3 16,-1 0-2 0,5-2 18-16,5-1 4 15,0-5 11-15,-4-3 10 0,-8-5-6 16,2-1-3-1,-21-3-5-15,-8 3-8 0,-20 1 4 16,-18 0-43 0,-21-1-67-16,-3-5 57 0</inkml:trace>
  <inkml:trace contextRef="#ctx0" brushRef="#br0" timeOffset="192236.53">12196 16156 949 0,'0'-5'230'0,"0"0"207"0,2 1-213 15,4 3-40-15,3 3-87 16,2 4-17-16,5 2-40 16,2 3-14-16,6 1-17 15,2 1-3-15,3-1-3 16,0 0 0-16,-1 0 2 15,-3 2-1-15,-10 2 4 16,-2 3 0-16,-14 6-5 16,-6 4-8-16,-13 3-16 15,-14 1-10-15,-5 0-2 16,-8 0 7-16,-1 0 14 16,1-4 7-16,-6-1 5 0,1-6 1 15,-2-5-1 1,2-2-1-16,10-2 1 15,7 0-1-15,15 2 10 0,10 1 10 16,18 5 25-16,9 4 15 0,22 8 27 16,1-2-2-16,13-2-7 15,-4-7-14-15,1-8-36 16,4-5-7-16,5-8-16 16,10 0 0-16,0-7-29 15,-3-1-55-15,0-4-165 31,-3-5 141-31</inkml:trace>
  <inkml:trace contextRef="#ctx0" brushRef="#br0" timeOffset="192632.37">14004 16163 1568 0,'4'11'169'0,"2"4"132"0,2 5-86 16,0 14-113-16,0 7-27 15,0 11-47-15,0 5-12 16,0 3-30-16,-3-2-29 15,-1-4-66-15,-1-6-41 16,-3-12-143-16,-1-9 162 16</inkml:trace>
  <inkml:trace contextRef="#ctx0" brushRef="#br0" timeOffset="192933.46">13869 16136 1367 0,'13'-5'184'16,"2"-2"130"-16,13 3-107 16,4 2-47-16,8 3-46 15,9 4-22-15,2 7-38 16,5 6-10-16,-7 8-22 16,-9 4-2-16,-13 7 0 15,-12 4-1-15,-7 9-1 16,-6 6-2-16,-9 11-10 15,-4 3-8-15,-12-1-13 0,-9-4-4 16,-15-5 2-16,0-7 6 16,-8-9 4-16,8-9-1 15,12-20-33-15,8-7-36 16,15-14-110-16,8-8-69 16,13-16 133-16</inkml:trace>
  <inkml:trace contextRef="#ctx0" brushRef="#br0" timeOffset="193425.71">14482 16331 938 0,'18'17'238'0,"0"4"258"16,2 6-177-16,-4 12-157 16,-5 3-50-16,-5 8-71 15,-3 0-22-15,-5 2-25 16,-2 1-24-16,-2 2-46 15,1-3-22-15,3-5-6 16,-4-10 17-16,4-16 40 16,-3-7 10-16,2-19 31 0,0-6 14 15,-2-17 38-15,-4-9 33 16,-2-14 21-16,1-2-13 16,8-8-9-16,4-1-15 15,15 6-24-15,8 5 4 16,13 12-21-1,2 9-6-15,-2 16-7 0,-2 3-2 16,-6 18 4-16,-5 7 1 16,-6 15 1-16,-2 10 0 15,-14 7-4 1,-3 1-1-16,-8-6-2 0,-4-8-2 0,-5-12 0 31,-4-5-3-31,-3-9-1 0,5-1 0 0,2-2 0 16,10 1 0-16,8 5-1 15,4 1 1-15,12 7-1 16,3 3 1-16,9 6 0 16,1 3 0-16,7-1-18 15,3-1-47-15,2-8-128 0,3-9 113 16</inkml:trace>
  <inkml:trace contextRef="#ctx0" brushRef="#br0" timeOffset="193915.77">15646 16397 1040 0,'-6'0'174'15,"1"0"145"-15,-2 0-153 16,0 0-42-16,-2 5-71 15,-3 4-21-15,-3 7-24 16,-1 4-6-16,-2 11-12 16,3 4-5-16,6 4-3 15,7-3-1-15,10-5 7 16,2-4 12-16,7-6 37 0,3-1 23 16,3-2 40-16,2 1 7 15,-4-3-8-15,-3 1-14 16,-8 0-25-16,-4 2-11 15,-12 1-19-15,-6-1-6 16,-12 4-34-16,-6-1-27 0,-9 1-64 16,-8-1-40-1,-9-10-110-15,0-5-56 16,8-13 166-16</inkml:trace>
  <inkml:trace contextRef="#ctx0" brushRef="#br0" timeOffset="194168.85">15867 15980 1309 0,'30'14'226'0,"-7"6"184"16,-7 18-178-1,-10 7-51-15,-6 14-87 0,-2 3-32 16,-6 7-33-16,-3 0-10 15,1 4-14-15,1 2-2 16,-1-1-2-16,5-4-17 16,0-10-56-16,2-3-40 15,3-11-177-15,2-7 163 0</inkml:trace>
  <inkml:trace contextRef="#ctx0" brushRef="#br0" timeOffset="194358.23">15690 16423 1335 0,'4'0'214'15,"4"1"192"-15,9 2-221 16,7 3-48-16,6-3-81 16,7 1-22-16,4-4-24 15,0-3-4-15,-5-5-44 16,-8 0-51-16,-2-2-250 0,0-1 203 15</inkml:trace>
  <inkml:trace contextRef="#ctx0" brushRef="#br0" timeOffset="195542.06">16201 16507 1024 0,'0'2'143'0,"-1"0"139"0,0-1-50 0,-7-1-75 16,1 0-19 0,-3 0-45-16,-5 0-17 0,0 0-21 15,-3 0-14-15,-2 2-20 16,-1 3-8-16,0 7-15 15,3 3-25-15,4 8-85 16,5 3-46-16,8 2-31 0,1-4 19 16,7-9 80-1,3-5 51-15,3-10 57 0,5-3 20 32,-1-9 46-32,2-3 16 0,-4-9 25 0,0 0 1 15,-2 0-14 1,-2 4-18-16,-1 9-36 15,-3 5-11-15,-2 10-20 16,-2 7-1-16,2 12-58 0,0 6-40 16,2 7-56-16,4-2-8 0,5-11 48 31,4-6 31-31,4-14 67 0,1-4 24 0,-1-8 45 31,1-3 15-31,-7-5 13 0,0 0-13 0,-4-1-38 16,-6-1-7-16,-3 7-3 15,-1 3 8-15,-3 8 16 32,-3 6-3-32,-1 15-26 15,-1 6-16-15,0 13-55 16,4 9-33-16,1 8-56 0,1 4-31 16,-2 9-27-16,-4-1-3 15,0-3-15-15,-4-4-17 16,-5-13-51-16,-4-7 19 15,-8-10 119-15,1-6 109 16,-2-11 224-16,3-4 64 0,0-9 10 16,3-5-40-16,3-9-84 15,2-4-41-15,8-9-41 16,4-1-15-16,10-5-20 16,6-3-11-16,13-1-18 15,9-2-5-15,8-3-4 16,4-3-2-16,0-4-1 15,-6-3 0-15,-2 4 5 16,1-2 5-16,-1 5 12 16,3 1 5-16,-2 2 0 15,-1 2-2-15,-11 8-4 16,-5 4-2-16,-14 11 4 16,-7 4 10-16,-7 10 12 0,-6 2 1 15,-8 9-4-15,-3 5-12 16,-2 9-18-16,4 5-7 15,7 9-28-15,6 0-20 16,10 1-27-16,5-1-3 16,9-11 15-16,7-6 13 15,4-16 22-15,3-6 4 16,1-12 14-16,-3-4 11 0,-3-4 17 16,-4-3 3-16,-6 1 3 15,0 1-2 1,-5 2-7-16,0 4 0 0,-4 5-2 15,3 7-2 1,-1 9-3-16,2 7-2 0,6 7-9 16,4 3-2-16,-3 2-3 15,0 1-1-15,-4 0 5 16,-4-1 3 0,-7-2 4-16,-3 1 2 0,-12-2 2 15,-5-1-1-15,-8 0 0 16,-4-4-3-1,-4-4-8-15,-1-8-4 0,1-8-20 16,-1-8-23-16,9-8-73 0,7-2-64 16,11-10-405-16,16-4 360 15</inkml:trace>
  <inkml:trace contextRef="#ctx0" brushRef="#br0" timeOffset="195915.62">17497 16462 1463 0,'9'21'106'0,"10"-4"48"16,13 0-47-16,13-4-56 16,8-6-9-16,4-5-11 15,-5-4-5-15,7-10-14 16,0 0-4-16,10-8-4 15,-3 1 0-15,-9 0 1 16,-12-2-5 0,-21 5-72-16,-8 4-50 0,-16 3-175 31,-7 4 152-31</inkml:trace>
  <inkml:trace contextRef="#ctx0" brushRef="#br0" timeOffset="196115.99">17503 16708 1334 0,'66'18'196'0,"1"-4"197"0,9-6-265 16,-1-2-39-16,-5-4-65 15,3-2-9 1,-3-8-10-16,-5-1-25 0,-16-5-85 15,-14-1-69-15,-12-4 82 16</inkml:trace>
  <inkml:trace contextRef="#ctx0" brushRef="#br0" timeOffset="196466.6">18140 16041 774 0,'-8'8'196'16,"0"3"215"-16,1 3-209 0,2 2-36 16,2 4-45-16,1 2-10 15,5 4-2-15,6 2-4 16,5 0-16-16,3 3-16 16,6-1-34-16,3 1-15 15,4 3-16-15,1 1-3 0,5 0-1 16,-2 2-1-16,-1 2 3 15,-2 2 2-15,-13 0 6 16,-3 1 2-16,-19-2 1 16,-8-2-1-16,-18 1-7 15,-10-1-5-15,-11 4-10 16,-8 2-21-16,-16 2-32 16,-11 1-31-16,-10-6-91 15,-2-6-43-15,-12-12 117 16</inkml:trace>
  <inkml:trace contextRef="#ctx0" brushRef="#br0" timeOffset="200342.55">19555 16086 1474 0,'7'-5'103'15,"0"-1"37"-15,-3 0-40 16,1 0-51-16,-4 2 8 16,-2 3 43-16,1 4 9 15,-1 9 17-15,1 8-6 16,0 15-23-16,0 8-6 0,0 15-13 15,0 6-9-15,-3 14-21 16,-1 7-8-16,-3 7-18 16,-2 1-7-16,0-1-8 15,-1-2-4-15,0-12-3 16,-1-6-1-16,0-19-13 16,4-12-14-16,-1-20-63 15,5-9-44-15,6-23-92 16,-1-11-56-16,9-24 158 15</inkml:trace>
  <inkml:trace contextRef="#ctx0" brushRef="#br0" timeOffset="200907.77">20873 16294 1245 0,'4'15'155'0,"-4"-5"169"16,0-1-123-16,-8-4-98 15,-8-5-10-15,-10 3-43 16,-6-3-13-16,-8 4-14 16,-2 8-3-16,-6 9-8 0,1 1-3 15,8 7 2-15,8-2 0 16,19-1-2-16,12 0 0 15,15-6-6 1,15 5 0-16,15-6 5 0,5-2 0 16,3-2 2-16,-3-1 3 15,-7 0 5-15,-1 1 12 16,-10 3 14-16,-5 3 8 0,-16 5 8 16,-9 5-7-16,-17 5-14 15,-8 3-11 1,-15 0-17-16,-7 1-5 0,-13 3-6 15,-11-2-7-15,-2-3-18 16,1-10-16 0,17-16-65-16,12-10-54 0,25-17-178 15,12-12 185-15</inkml:trace>
  <inkml:trace contextRef="#ctx0" brushRef="#br0" timeOffset="201159.65">21438 15881 1805 0,'-5'22'194'0,"-3"5"124"0,-7 5-140 16,-5 11-50-16,-3 12-52 15,-1 3-12-15,2 16-20 16,2 2-12-16,9 14-18 15,3 6-8 1,8 8-11-16,0 0-27 16,1-5-94-16,1-6-39 0,2-8 71 31</inkml:trace>
  <inkml:trace contextRef="#ctx0" brushRef="#br0" timeOffset="201381.48">21091 16509 1509 0,'16'6'188'0,"8"-2"151"0,10-6-170 0,3-7-44 31,8-2-64-31,4-2-18 16,20-5-27-16,8 0-6 15,-3-9 1-15,-5 1-23 16,-13 5-107-16,-14 2-26 0,-5 11 52 16</inkml:trace>
  <inkml:trace contextRef="#ctx0" brushRef="#br0" timeOffset="201590.68">21931 16560 1204 0,'11'10'193'16,"-3"0"211"-16,-4-8-256 16,-5-4-50-16,-14-6-39 0,-4-6-9 15,-7-2 2 1,-9 1-8-16,0 1-10 0,1 8-7 16,2 6-8-16,5 7-22 15,0 16-100-15,6 6-79 16,2 17 85-16</inkml:trace>
  <inkml:trace contextRef="#ctx0" brushRef="#br0" timeOffset="202065.47">21686 16934 966 0,'27'-22'177'15,"3"-5"155"-15,7-18-105 16,2-7-42-16,5 0-35 16,-3-3-24-16,-11 13-24 15,-10 8 7-15,-16 15-19 16,-6 10-5-16,-8 17-25 15,-1 11-13-15,-5 22-28 16,2 11-24-16,-1 17-32 16,5 1-5-16,10-4-5 15,8-8 12-15,12-24 13 16,11-7 0-16,6-25 2 16,-1-13 4-16,-1-20 11 15,-4-8 6-15,-1-16 11 0,-1-4 2 16,1-7 7-16,-1-5-1 15,0-6-1-15,-4 0-2 16,-3-6-4-16,-3-2-3 0,-2 2-3 16,-1 1-2-1,-3 5 1-15,2 10 0 16,-6 13 2-16,-1 10 3 0,-6 21 8 16,1 8 22-1,-3 19 15-15,0 6 1 0,-9 20-6 16,-2 13-21-16,-2 25-18 15,1 19-5-15,4 24-7 16,-2 7-12-16,0 10-32 16,5 1-11-16,3-15-34 15,3-14-8 1,7-30-38-16,4-21-48 0,-2-34-108 16,6-18-83-16,5-31 200 15</inkml:trace>
  <inkml:trace contextRef="#ctx0" brushRef="#br0" timeOffset="202315.57">22636 16182 419 0,'21'-47'150'0,"-4"6"178"0,-3 10 0 0,-6 7-12 16,-3 6-15-16,-5 14-35 16,-2-3-39-16,-3 9-59 15,-2 9-33-15,-5 17-53 16,-2 12-7-16,-1 24-31 31,-1 8-12-31,2 18-20 0,1 7-5 0,1 16-7 16,0-2-1-16,5-4-10 15,3-10-14-15,8-21-53 16,6-17-51-16,4-33-237 16,4-19 217-1</inkml:trace>
  <inkml:trace contextRef="#ctx0" brushRef="#br0" timeOffset="202781.95">21750 16511 657 0,'-1'2'89'0,"-3"3"93"16,1 4-29-16,1 6-11 15,-2 5 8-15,2 5 4 0,0 2-7 16,-3 1-32 0,1 0-20-16,-6-4-46 0,-3 0-15 15,-3-3-20-15,-2-1-5 16,4 3-6-16,1 1-3 15,10 4-5-15,5 2-11 16,12 4-55-16,11 1-18 16,13-7-29-16,8-6-32 0,21-28 98 15</inkml:trace>
  <inkml:trace contextRef="#ctx0" brushRef="#br0" timeOffset="203808.61">23362 16527 1024 0,'0'10'157'16,"1"-1"119"-1,-1-3-59-15,-1 0-93 0,-2-5-26 0,-8-1-24 16,3 1-11-16,-11 3-19 31,0 4-8-31,-8 9-13 0,-10 3-5 0,2 13-58 16,2 2-69-16,9 12-138 15,15 0-21-15,12-2 47 32,12-4 66-32,17-19 138 0,10-6 44 15,4-17 63-15,0-12 31 16,-3-13 51 0,-3-5-1-16,-2-10-6 15,-2 4-8-15,-6 3-25 16,-5 3-14-16,-10 15-41 15,-7 5-9-15,-7 14-21 16,-1 9-10-16,-1 14-92 0,-3 8-72 16,4 4-52-16,6 1-3 15,13-8 70-15,11-11 57 16,11-16 60-16,0-13 29 16,0-18 52-16,-6-5 25 15,-10-6 25-15,0 3-2 16,-11 0-5-16,-4 6-9 0,-4 10-22 15,-4 5-2-15,-2 17-26 16,-5 12-9-16,-1 22-21 16,-1 11-25-16,-2 18-34 15,2 6-15-15,3 6-16 16,1 1 1-16,4-8 19 16,1-4 11-16,-2-13 15 15,0-7 3-15,-5-7 1 16,-6-8 1-16,-6-8-1 15,-3-4 2-15,-14-6 5 16,-8-2 1-16,-9-11-2 0,-3-6-3 16,9-11-6-1,1-10-3-15,14-10-3 16,5-6-52-16,12-6 59 0,10-1-19 16</inkml:trace>
  <inkml:trace contextRef="#ctx0" brushRef="#br0" timeOffset="204108.13">24231 16507 1095 0,'-3'15'233'15,"-1"3"251"-15,-3-1-265 16,-1 2-49-16,-9 2-61 15,-1 2-13-15,-11 4-26 16,-4 1-9-16,0 4-20 16,-25 33 1-1,42-34-41-15,15-4-9 16,6-2-4-16,14-9-9 0,7-4-18 16,14-5-33-1,2-7-20-15,4-9-64 0,-4-11-22 16,-6-17-117-16,0-10 155 15</inkml:trace>
  <inkml:trace contextRef="#ctx0" brushRef="#br0" timeOffset="204584.02">24469 15864 1035 0,'1'-4'225'0,"-1"-1"242"16,2 5-205-16,0 5-134 15,-1 6-28-15,-1 9-35 16,-2 7-17 0,-1 19-24-16,-1 8-8 0,-1 17-9 15,-3 7-4-15,1 9-17 0,0-1-24 16,4 7-46 0,-1-2-33-1,3-9-23-15,4-1 17 0,8-20 42 16,6-11 33-1,11-16 30-15,9-14 0 0,4-19 1 0,-1-11 13 16,-2-18 48 0,-3-6 26-16,2-7 41 0,3 0 8 15,-5-2-29-15,2 0-4 16,-8 5-13-16,-4 4 1 16,-11 6 13-1,-7 8-7-15,-12 8 5 0,-6 4-11 0,-10 14-14 16,-3 7-8-16,-5 16-26 15,-1 9-8-15,4 9-11 32,2 5-5-32,10-2-14 0,8-2-9 0,11-2-10 15,9-3-8-15,15-4-13 16,7-3-13-16,21-15-51 16,11-7-46-16,7-20-68 15,-4-11 111 1</inkml:trace>
  <inkml:trace contextRef="#ctx0" brushRef="#br0" timeOffset="-58903.97">21552 6703 377 0,'-8'0'135'15,"7"3"165"-15,9 2-44 0,2 3-26 16,5 2-22-16,-2 5-24 16,-2-2-21-16,0 5-39 15,-8 0-14-15,-2 3-31 16,-4-1-17-16,-9 5-17 15,-1 2-12-15,-12 8-20 16,-3 2-6-16,-11 7-6 16,-2 4 0-16,7-4-1 15,5 0 0-15,19-8-4 16,7-6 0-16,11-5-5 16,9-3 1-16,16-10 0 15,8-4-27-15,3-12-107 0,7-7-76 16,-6-15 100-1</inkml:trace>
  <inkml:trace contextRef="#ctx0" brushRef="#br0" timeOffset="-58450.04">21949 6754 1769 0,'-10'27'111'16,"1"6"36"-16,-8 10-80 15,-2 5-34-15,5 7-29 16,5-3-3-16,18-12-3 16,9-7-2-16,17-12 1 15,6-10 2-15,-2-9 3 16,1-2 2-16,-8-10 1 16,-7-5 1-16,4-2 17 0,-3-5 11 15,-1-4 16 1,1 4 4-16,-9 3-8 15,-5 8-8-15,-7 19-13 0,-8 6-5 16,-3 18-11 0,-2 7-5-16,6 0-21 15,7 0-4-15,14-9 1 0,14-7 2 16,10-11 18-16,1-7 6 16,1-10 9-16,-10-6 6 15,-2-9 21-15,-8-1 13 0,-6-9 9 16,2-6-1-1,-11-12-21-15,-6-7-13 0,-8-3-23 16,-9 2-23-16,-2 13-79 31,-3 8-50-31,6 13-180 0,1 7 176 0</inkml:trace>
  <inkml:trace contextRef="#ctx0" brushRef="#br0" timeOffset="-57602.92">21552 8700 1619 0,'8'11'126'0,"0"2"66"0,-4 0-16 16,-3-2-54-16,2 3-6 15,-3 0-19-15,-3-3-17 16,1 5-35-16,-5 4-16 0,-6 8-20 15,-6 5-7-15,-11 8-16 16,-3-1-9-16,-4 1-3 16,3 0 0-16,9-3 13 15,3-3 9-15,8-7 4 16,2-4 0-16,12-3 1 16,5-3 3-16,11-1 2 15,8 2 2-15,16-1 4 16,4-4-4-1,8-4-3-15,2-4-1 0,-10-10-55 16,2-3-38-16,-6-1-133 16,-2-10-212-16,-2-12 256 15</inkml:trace>
  <inkml:trace contextRef="#ctx0" brushRef="#br0" timeOffset="-57160.11">21924 8872 1449 0,'-9'18'139'15,"4"2"76"-15,8 6-106 32,7 8-25-32,0 4-53 0,11 5-8 0,-1-1-17 15,-2-3-3 1,11-7-2-1,-5-5 10-15,5-6 39 0,2-9 19 0,-7-10 30 16,0-4 4-16,-4-11-12 16,3-2-14-1,-2-9-22-15,-5-2-13 0,-2 4-16 32,-4 6-5-32,-8 16-9 0,-1 12-3 15,1 13-36-15,2 3-21 16,14 4-24-16,9-5-15 15,13-10 33-15,8-4 17 16,0-10 50-16,-6-2 31 16,-10-9 25-16,-8-7 15 15,-6-7 3-15,-2-10-3 16,-7-11-21-16,-1-8-14 0,-9-11-30 16,-11-12-27-16,-7 4-71 15,-7 6-51-15,-5 9 146 16,-8 10-68-16</inkml:trace>
  <inkml:trace contextRef="#ctx0" brushRef="#br0" timeOffset="-55014.09">21674 7801 242 0,'-5'-2'23'0,"1"-2"47"16,2 0-4-16,0 0 29 15,2-1 9-15,-1 1-20 16,-1 0-5-16,1 0-22 15,-4 1-14-15,3-2 15 16,-2 1 12-16,-1 2 47 16,-2-1 29-16,0 1 24 15,0 0 2-15,6 2-20 0,0 0-9 16,-3 4-19-16,-1 3-11 16,5 8-32-16,-1 1-21 15,-3 8-35-15,2 3-11 16,-8 5-10-16,-1 0-1 15,-2-1-1-15,-1 0-1 0,3-6-2 16,3-3-15-16,3-9-23 16,-4-3-6-16,3-10-5 15,1-2 14-15,5-14 20 16,14-2 8 0,6-12 6-16,1-15 2 0,6-4 7 15,0-10 11-15,-2-3 18 16,1 6 13-16,-5 9 27 15,-2 6 2-15,-5 13-4 16,0 8-9-16,-3 17-23 16,-1 11-5-16,1 18-10 15,0 7-3-15,-3 13-11 16,2 4-5-16,-2 11-5 16,1 0-1-16,-2-2-1 0,1-4-1 15,-3-13-37-15,1-5-43 16,-1-12-101-16,-4-6-81 15,0-14 138-15</inkml:trace>
  <inkml:trace contextRef="#ctx0" brushRef="#br0" timeOffset="-54827.02">21583 7769 1816 0,'5'9'102'15,"1"3"37"-15,-3 2-15 0,5-2-55 16,4-3-14-16,1-8-30 16,9-5-16-16,4-10-28 15,3-3-36-15,9-3-107 16,3-1-88-16,12 5 126 16</inkml:trace>
  <inkml:trace contextRef="#ctx0" brushRef="#br0" timeOffset="-54653.25">22098 7717 1509 0,'-2'11'196'0,"0"2"138"16,-5 7-165-16,-4 5-59 15,3 8-74-15,-5 2-14 16,6 2-19 0,7 0-3-16,1-10-20 0,10-2-32 0,-1-10-128 15,-1-8-135-15,5-9 167 16</inkml:trace>
  <inkml:trace contextRef="#ctx0" brushRef="#br0" timeOffset="-54385.16">22005 7610 1628 0,'-7'-6'115'0,"4"4"47"15,3 7-12-15,11 13-37 16,11 4 0-16,4 10-3 15,5-2-18-15,0 2-38 16,4 0-19-16,9 4-21 16,-1 0-6-1,-6 2 1-15,-12-1 0 0,-18-5 2 16,-10 2 0-16,-18-7-20 16,-8 1-18-1,-4-5-59-15,-3-7-35 0,2-7-66 16,6-7-27-16,9-10-59 15,4-7-108-15,12-18 230 16</inkml:trace>
  <inkml:trace contextRef="#ctx0" brushRef="#br0" timeOffset="-54208.23">22523 7642 1775 0,'-3'66'168'0,"-1"5"106"0,0 7-168 15,4-1-40-15,-6-14-53 16,5-8-3-16,4-19-5 16,3-10 5-16,2-14-73 15,-1-7-59-15,-2-10 69 32</inkml:trace>
  <inkml:trace contextRef="#ctx0" brushRef="#br0" timeOffset="-53944.08">22476 7612 1901 0,'14'-3'117'15,"0"3"38"1,3 10-55-16,0 3-28 16,9 6-3-16,6 5 9 15,8 0-19-15,9 1-9 0,0 3-20 16,-4 3-9-1,-8 7-11-15,-9 3-2 0,-29 2-2 16,-12 2-5-16,-24 0-4 16,-11-4-6-16,-1-4-17 15,-4-7-8-15,5-14-41 16,-1-7-23-16,-6-14-91 16,-4-7-101-16,-13-15 168 15</inkml:trace>
  <inkml:trace contextRef="#ctx0" brushRef="#br0" timeOffset="-33830.54">1813 3505 946 0,'0'1'97'0,"1"-4"-15"0,1 3 132 16,0 4-25-16,0 7-16 0,-1 3-24 15,-5 6-73-15,0 7-27 16,-7 10-27-16,-2 8-10 16,-3 13-7-16,-2 2-1 15,-1 3-1-15,2 1 0 16,-1-9-2-16,1-7 0 16,7-12-1-16,2-6 4 0,12-12 12 15,10-4 9-15,11-9 20 16,1-5 5-16,11-5-7 15,0-3-8-15,7-5-17 16,6-2-6-16,2-5-53 16,-3-6-62-16,-2-3-251 15,-8-2 205-15</inkml:trace>
  <inkml:trace contextRef="#ctx0" brushRef="#br0" timeOffset="-33546.61">2215 3576 917 0,'-2'-11'138'0,"1"4"132"16,-2 2-23-16,3 5-61 0,1 4-17 15,2 6-42-15,4 8-26 16,-2 6-35-16,-1 5-16 16,-4 9-22-16,0 2-7 15,-8 7-11-15,3 0-1 16,-3-2-4-16,0-4-2 15,7-11-2 1,2 0-2-16,7-10-1 0,2 2-1 16,6-3-2-16,3-4-1 15,10-3 1-15,7-3 0 0,14-6 1 16,4-3 1 0,4-5-48-16,-2-3-56 0,-10 0 60 15</inkml:trace>
  <inkml:trace contextRef="#ctx0" brushRef="#br0" timeOffset="-32384.54">2620 4010 864 0,'1'6'109'15,"-1"0"73"-15,0-1-12 16,0 0-22-16,1-5-16 16,-1-4-22-16,0-6-40 15,1-6-11-15,-1-6-32 16,4-3-10-16,-2-6-10 16,0-2-3-16,0 2-2 15,2 3 8-15,-3 7 20 0,2 6 9 16,-1 7 14-16,-2 2-5 15,1 6-12 1,-1 0-6-16,3-2-7 0,-1 4-1 16,2 3-2-16,-1 0 0 15,1 7-3-15,3 7-1 0,-3 8-6 16,3 7-2 0,4 9-5-16,2 1-1 0,5 1 0 15,0-3-1-15,3-13 0 16,2-4 0-16,7-16 9 15,2-7 13-15,1-11 16 16,-1-8 8-16,-7-14 6 16,-3-7-6-16,-6-11-9 15,-8-8-5-15,-6-5-13 16,-7-3-5-16,-7 2-6 16,0 5-2-16,-1 9-6 15,7 12-3 1,3 15-26-16,3 20-27 15,0 1-115-15,0 14-79 16,11 11 128-16</inkml:trace>
  <inkml:trace contextRef="#ctx0" brushRef="#br0" timeOffset="-31815.83">1612 4736 1417 0,'12'-7'116'0,"-8"0"63"16,1 3-29-16,-2 3-81 15,-3 1-16-15,0 6-27 16,-1 2-14-16,-5 5-6 16,2 4-1-16,-2 6-1 0,-1 4 0 15,-2 6-1-15,-2 5-1 16,-6 9 1-16,-3 3 0 16,3 8-2-16,-1-3 0 15,8-4-2-15,4-5-2 16,6-13 0-16,2-8-1 15,9-8-2-15,5-3 1 0,13-7-1 16,5-1 2 0,6-6 2-16,1-3 1 0,-6-10 0 15,1-1 11-15,-3-8-89 16,-1-2-73-16,0-1 89 16</inkml:trace>
  <inkml:trace contextRef="#ctx0" brushRef="#br0" timeOffset="-31243.74">2142 4803 842 0,'-4'-4'102'0,"3"-2"89"0,-2 0-50 15,2 1-18 1,-5-2-30-16,3 3-6 0,4 3-13 16,-1 1-1-16,-4 3 2 15,1 8-16-15,1 2-12 0,-4 6-25 16,5 5-7-16,-5 7-10 16,3 8-2-16,-2 6-3 15,2 4-9-15,3-3-6 16,-3-5 0-16,9-10-1 15,2-10 7-15,1-14 3 16,5-6 7-16,-4-11 22 16,4-7 12-16,-2-10 31 15,-5-6 6-15,2-2-7 16,0 2-7-16,-1 9-29 16,4 8-15-1,-1 16-12-15,3 9-5 16,5 16-10-16,4 6-1 15,4-2 1-15,12-5-1 0,1-14 10 0,-2-8 13 16,-1-12 49-16,-10-6 20 16,-10-7 39-1,-8-5 4-15,-6-7-27 16,-3-1-16-16,-5-6-36 0,2-1-16 16,-3 2-19-1,0 1 3-15,2 10-60 0,0 8-57 16,4 7-170-16,3 4-173 0,7 0 245 15</inkml:trace>
  <inkml:trace contextRef="#ctx0" brushRef="#br0" timeOffset="-30508.63">1620 5986 1027 0,'-1'4'152'15,"-5"5"137"-15,3 4-105 0,-10 9-45 16,5 9-51-16,-3 9-42 16,-5 3-23-16,4 7-23 15,-3 2-24 1,3-6-51-16,5-1-10 0,1-16 1 16,4-11 24-16,2-18 53 15,1-13 21-15,6-24 19 16,0-12 12-16,9-21 29 15,0-9 9-15,4-3 19 16,5 2 3-16,-9 17-7 16,5 15-10-16,-4 25-24 15,2 17-16-15,1 23-25 16,-2 14-10-16,6 22-8 16,-4 3 4-16,2 6-61 15,0-3-35-15,-3-11-89 16,0-6-45-16,-6-11-179 0,-1-9 228 15</inkml:trace>
  <inkml:trace contextRef="#ctx0" brushRef="#br0" timeOffset="-30209.3">1555 6061 1225 0,'8'-1'148'0,"7"-2"89"0,15-1-51 31,1-5-36-31,9-1-55 0,-2-3-22 0,2-6-48 16,7-3-12 0,-1-4-8-16,5-1 0 15,2 2 2-15,-2 1 1 0,-12 6 3 16,-7 4 1 0,-16 10 21-16,-7 6 9 0,-5 15 14 15,-3 5 8-15,1 16-10 16,-6 7-11-16,-3 8-15 15,3 2-10-15,-2-3-12 0,1-7-8 16,4-11-61-16,1-6-56 31,-1-13-179-31,2-12 160 0</inkml:trace>
  <inkml:trace contextRef="#ctx0" brushRef="#br0" timeOffset="-29982.99">2027 5871 1555 0,'22'-3'168'16,"1"0"110"-16,3 3-61 15,-2 3-40-15,5 3-44 16,-1 3-33-16,-4 3-49 16,-3 2-17-16,-7 6-13 15,-7 1-1-15,-9 11 1 16,-4 2-2-16,-18 9-8 15,-1 3-16-15,-9 2-50 16,-3-4-41-16,0-5-124 16,1-6-95-16,19-11 170 0</inkml:trace>
  <inkml:trace contextRef="#ctx0" brushRef="#br0" timeOffset="-29828.31">2463 5919 1299 0,'40'-4'195'0,"-6"9"143"0,-12 24-129 16,-8 11-58-16,-10 15-80 16,-3 3-32-16,-10-1-74 15,-2-7-72-15,1-12 62 16</inkml:trace>
  <inkml:trace contextRef="#ctx0" brushRef="#br0" timeOffset="-29595.9">2489 5871 1636 0,'3'-23'168'0,"4"5"97"15,-3 7-27-15,8 5-95 0,3 6-24 0,9 6-28 16,2 0-22-16,5 10-28 16,2 2-10-16,-1 4-14 15,5 5-5-15,-4 6-1 16,-1 5 1-16,-15 7 2 15,-9 4-1 1,-18 2-40-16,-11 3-45 16,-12-1-202-16,-3 2 161 15</inkml:trace>
  <inkml:trace contextRef="#ctx0" brushRef="#br0" timeOffset="-29463.22">2180 6644 2014 0,'2'8'84'0,"2"3"-36"15,1-1 26-15,-4-4-15 0,-1 0-45 0,1-3-11 16</inkml:trace>
  <inkml:trace contextRef="#ctx0" brushRef="#br0" timeOffset="-29178.36">2164 7684 2370 0,'-5'28'89'0,"-1"-9"-12"16,4-10-68-16,2-16-179 15,0-7-173-15,10-9 176 16</inkml:trace>
  <inkml:trace contextRef="#ctx0" brushRef="#br0" timeOffset="-29061.84">2298 7757 2167 0,'4'21'126'16,"1"-4"49"-16,-1-15-130 0</inkml:trace>
  <inkml:trace contextRef="#ctx0" brushRef="#br0" timeOffset="-14269.79">1265 3831 483 0,'-3'0'116'0,"3"0"118"15,-4 0-17-15,4 2-70 16,-2-2-12-16,0-1-29 16,1 0-8-16,-9 1-12 15,4 1-10-15,-6 5-9 16,1 4-7-16,-6 3-4 16,-6 2-3-16,-10 4-13 0,-7 0-8 15,-4 9-14 1,3 7-8-16,5 5-9 15,3 6-1-15,15 5-3 0,3 0-2 16,12 3 0-16,4 1-1 16,9-1 1-16,3-4 0 15,9-9 1-15,3 1 1 16,11-14 1-16,4-2 0 16,8-7 2-16,-1-8 0 0,-3-7-41 15,-4-4-44-15,-6-7-142 16,-2-3-133-16,-7-7 193 15</inkml:trace>
  <inkml:trace contextRef="#ctx0" brushRef="#br0" timeOffset="-13952.63">1312 4325 435 0,'-5'5'163'0,"1"3"178"0,-2-2-56 15,-1-2-74-15,3 4-42 16,1 1-59-16,1 0-25 16,2 2-37-16,0-2-13 15,1-1-20-15,3-2-7 16,6 3-5-16,1 4 1 16,-2-3 1-16,5 7-1 15,-3 0 1-15,-2-2 0 0,2 4-1 16,-6-2 3-16,-2-3 6 15,-3-2 5-15,-8-3 18 16,-4 1 2-16,-7 1-3 16,-11 0-6-16,-14 0-14 15,2-1 0-15,-14 0-79 16,4-2-68-16,5 2 71 16</inkml:trace>
  <inkml:trace contextRef="#ctx0" brushRef="#br0" timeOffset="-10517.22">3592 5302 601 0,'-6'0'135'0,"0"-1"132"0,-1 0-41 16,3-1-61-16,2 1-22 15,7 1-20-15,5 0-10 16,16 5-25-16,12 1-10 16,25 6-23-16,8 6-10 15,13 4-15-15,7 4-6 0,13-2-13 16,4-5-5 0,5-4-2-16,-4-3 0 0,-5-5 2 15,-10 1 2-15,-16-3-3 16,-14 1-26-16,-32-4-117 15,-9-1-128-15,-14-5 138 16</inkml:trace>
  <inkml:trace contextRef="#ctx0" brushRef="#br0" timeOffset="-10279.58">4697 5350 1162 0,'-2'16'149'0,"1"4"127"0,5 1-19 16,5 1-73-16,0-1-26 15,9-6-45-15,1-1-18 16,3-6-27-16,1-2-16 16,-5-1-26-16,-4 0-7 15,-9 3-2-15,-5 4 2 16,-9 8-2-16,-11 6-13 16,-16 9-51-16,-2-1-39 15,-20-3-121-15,-4-7-103 0,-3-10 172 16</inkml:trace>
  <inkml:trace contextRef="#ctx0" brushRef="#br0" timeOffset="-9707.14">3600 4805 1173 0,'5'6'119'15,"0"4"130"-15,-2 4-157 16,-3 11-5 0,-4 6-32-16,-4 7-29 0,0 1-6 15,-2 4-13-15,0-2-13 0,0 0-59 16,2-1-32-16,1-15-9 15,4-8 11-15,1-17 57 16,2-10 38-16,2-19 36 16,2-9 14-1,3-18 37-15,-2-7 12 0,3-9 14 16,0-2 2-16,1 5-4 16,2 7-8-1,2 19-30-15,3 13-16 0,5 19-34 31,5 8-10-31,2 12-11 0,2 4 0 0,-3 10 2 16,-7 2 2-16,-12 4 5 16,-8 2 1-1,-8-3-1-15,-8-5-1 16,-10-5-6-16,-1-7-3 16,-1-5-1-16,3-1-3 15,15 2-4-15,3 4-5 16,14 10-4-16,5 11-1 0,12 9 7 15,6 4 4-15,7-6-5 16,0-9-11-16,0-17-50 16,2-9-33-16,-6-17-89 15,1-6-94-15,-3-11 165 16</inkml:trace>
  <inkml:trace contextRef="#ctx0" brushRef="#br0" timeOffset="-9156.01">3983 4852 619 0,'-16'3'133'15,"1"3"114"-15,2 6-54 16,5 5-16-16,4 3-31 16,3-3-20-16,4-5-54 15,4-5-20-15,4-7-17 16,1-5 3-16,1-9 6 16,-1-1-1-16,1-7-10 0,-2 2-10 15,-3 3-6-15,-3-3-1 16,-6 4 11-16,-3 1 5 15,-8 3 1-15,1 9-4 16,-1 6-17-16,1 9-10 0,0 17-8 16,-1 5-2-16,3 12 3 15,2 3 0-15,9-3 2 16,1-4-8-16,11-15-46 16,3-7-24-16,3-16-27 15,6-8-8-15,6-9 2 16,2-4 23-16,3-4 30 15,0-3 16-15,-4-1 48 16,-5 2 26-16,-10 7 56 16,-6 6 29-16,-14 8 27 15,-7 4-17-15,-9 7-51 16,0 3-29-16,2 6-32 16,3 3-10-16,12 1-8 15,4-1-3-15,16-8-1 0,4-5 1 16,7-9 16-1,1-6 14-15,-3-6 21 16,0-2 7-16,-9 0 15 16,-5-1 1-16,-11 2-3 0,-3 3-2 15,-10 3-24-15,-4 3-10 16,-11 2-25-16,-1 3-25 0,-1 2-72 16,2 2-52-16,11-1-193 15,9-4-218-15,20-8 319 31</inkml:trace>
  <inkml:trace contextRef="#ctx0" brushRef="#br0" timeOffset="-8136.4">4419 4862 435 0,'26'6'175'0,"-3"5"201"0,-3 4-53 0,-7 8-93 16,-6 4-40-16,-9 0-84 16,-3 0-31-16,-3-4-46 0,0-4-12 15,4-9-10-15,1-2-4 16,3-8-3-16,0 0-1 15,0-6 7-15,2-4 12 32,-1-6 29-32,2-3 12 0,-1-7 4 0,2 0-8 15,3-4-28 1,6-4-13-16,11 1-14 16,1 0-3-16,9 5-44 0,-2 3-39 15,2 7-98 1,5 0-47-16,-2 6-65 15,2 2 9-15,-7 9 50 16,-5 7 48-16,-8 9 156 16,-4 5 86-16,-9 6 156 15,-6-2 46-15,-7 3 20 16,-4-3-32-16,-6-3-77 16,0-2-37-16,-3-2-60 15,0-1-23-15,-4 0-34 16,3 6-8-16,3 8-10 0,2 3-3 15,16 0-3-15,2-6-3 16,13-10-4-16,5-9-1 16,-2-13 7-16,3-6 5 15,-3-14 11-15,-7-4 7 16,1-9 12-16,-4-8 1 16,0-8 6-16,-2-9-1 0,-4-13-5 15,1-3 2-15,-3 1 6 16,0 6 0-16,1 17 7 15,-1 13 5-15,0 20-5 16,0 14-7-16,-3 18-19 16,1 14-9-16,1 19-13 15,-1 13 1-15,2 25 6 16,3 4 1-16,4-1 1 16,7-8-1-16,4-25-2 15,11-13-1-15,8-17-1 16,7-8 2-16,-4-12 3 15,0-6 3-15,-6-9 3 16,-9-4 3-16,-7-1 2 0,-10-1 2 16,-6 6 1-16,-4 6 0 15,-9 11-7-15,1 10-3 16,-5 10-6-16,-4 3-3 16,4 3 1-16,3-2-2 0,9-11-2 15,8-3-2-15,8-9 0 16,-1-4 3-1,0-6 5-15,0-3 3 0,5-4-1 16,1 2 0 0,5 4-2-16,-3 3-1 0,-1 9-1 15,2 2 1-15,1 3-24 16,-1-2-5-16,3-4-4 16,1-2-1-16,0-6 27 15,1-3 5-15,-6-4 8 16,-4-3 4-16,-5-2 5 15,-2-2 4 1,-5-3 5-16,-4-1 1 0,0 7 4 16,-7 4-2-16,3 12-13 15,3 11-5-15,5 9-9 16,4 3-3-16,9 2 4 16,0-1 1-16,-1-4 2 0,-6-2 1 15,-10-1-14-15,-2 0-31 16,-22-2-206-16,-10 0 162 0</inkml:trace>
  <inkml:trace contextRef="#ctx0" brushRef="#br0" timeOffset="18155.74">5985 3458 950 0,'4'3'138'15,"-3"5"71"-15,-5-5 0 16,2 8-15-16,-6-3-53 15,0-3-25-15,5 7-53 16,2 1-17-16,-4 3-27 16,3 2-9-16,-2 2-7 15,-5-1 0-15,5 11-2 16,-7 1 0-16,-8 8 0 16,0 1-1-16,2 2 0 15,1-1 1-15,9-6-1 16,6-4-2-16,8-7-1 15,8-4-2-15,13-4 2 16,-1-2 1-16,4-8 1 0,-5-2 1 16,-2-4-34-1,3-2-66-15,2-4 62 16</inkml:trace>
  <inkml:trace contextRef="#ctx0" brushRef="#br0" timeOffset="18599.8">6306 3602 762 0,'0'0'165'0,"-2"1"2"0,0-2 164 0,1 2-107 16,-3 2-26 0,-3 5-69-16,3 3-40 0,-3 3-51 15,8 4-18-15,5 2-17 16,3-1-3-16,14 0-2 15,-3-5-1-15,10-2 0 16,-1-3 2-16,-7-6 1 16,-2-1 3-16,-8-7 8 15,-5-4 7-15,3-2 8 16,-4-1 1-16,2 2-5 16,0 3-7-16,-2 7-12 15,8 5-3-15,0 10-3 16,3 5 1-16,8 2 0 0,-2-3 2 15,3-5 0-15,-2-7 1 16,-5-6 2 0,-2-2 18-16,-7-11 34 0,1-3 15 15,-11-11 15 1,-3-3-17-16,-3-7-33 0,-10-4-16 0,4 3-26 16,0-3-37-1,-2 9-110-15,4 8-104 0,1 16 130 16</inkml:trace>
  <inkml:trace contextRef="#ctx0" brushRef="#br0" timeOffset="19110.13">6058 4431 920 0,'-1'1'175'0,"-5"-1"139"16,3 7-122-16,-4 1-30 0,-1 9-86 15,5 5-29-15,-5 5-40 32,-1 7-6-32,4 5-6 15,-2 2-6-15,-4-3-6 16,4-2 0-16,4-8 7 16,-7-10 7-16,10-9 19 15,0-8 11-15,-2-14 15 16,6-7 10-16,-3-19 3 15,6-5 1-15,-1-8 13 16,9 5 3-16,-2 2 1 16,-2 7-4-16,4 15-19 15,-5 6-13-15,7 22-15 16,-4 10-5-16,8 11-8 0,1 6-3 16,1 6-3-16,-3 1-23 15,-7-4-83-15,-2 0-49 16,-5-9-173-16,-4-4 172 15</inkml:trace>
  <inkml:trace contextRef="#ctx0" brushRef="#br0" timeOffset="19410.03">5923 4566 1093 0,'10'-8'156'0,"14"-1"189"16,-8-2-147-16,8 0-23 15,2-1-42-15,-5-4-60 16,14 2-34-16,2-3-32 16,2 1-3-16,3 2-7 15,-3-4-11-15,-5 4-7 16,-1 1 0-16,1 7 5 16,-9 1 11-1,2 11 6-15,-13 6 3 0,-6 5 6 0,-1 7 4 16,-12 5 1-16,9 1-1 15,-12 5-5-15,9 4-18 16,-6-7-91-16,0-3-72 16,6-8 85-1</inkml:trace>
  <inkml:trace contextRef="#ctx0" brushRef="#br0" timeOffset="19662">6221 4405 1305 0,'-2'0'91'0,"8"1"6"0,5-9 112 0,5 3-10 0,8-1-5 15,5 5-36-15,14 3-43 16,-4 0-24-16,3 5-41 16,-5 4-12-16,-8 3-23 15,0 5-5 1,-12 2 1-16,-2 0 1 0,-14 1 2 15,-6 3-1-15,-8 3-14 0,-10 2-22 16,-3 3-43 0,-1-3-38-16,-7-7-92 0,8-3-60 15,-4-12 135-15</inkml:trace>
  <inkml:trace contextRef="#ctx0" brushRef="#br0" timeOffset="19851.34">6655 4417 1410 0,'21'13'163'0,"-4"8"133"15,0 8-53-15,-11 4-90 16,1 4-40-16,-9-3-64 16,-7-2-19-16,-3-2-76 15,-1-3-63-15,0-6-254 31,2-3 205-31</inkml:trace>
  <inkml:trace contextRef="#ctx0" brushRef="#br0" timeOffset="20096.66">6608 4358 1474 0,'16'-5'177'16,"3"1"87"-16,9 4-31 15,7 3-39-15,6 5-65 16,-5 0-33-16,0 5-40 16,-12-4-14-16,-3 7-20 15,-4 5-5-15,-13 5-5 16,1 7 0-16,-26 2-23 16,0 5-18-16,-12 3-53 15,-11 1-37-15,-3 0-98 0,-2-2-128 16,2-1 200-16</inkml:trace>
  <inkml:trace contextRef="#ctx0" brushRef="#br0" timeOffset="20579.75">5883 5133 690 0,'0'-19'113'0,"0"3"119"15,0 1-5-15,0 7-31 16,2 4 6-16,-2 3-23 16,0 3-18-16,2 7-27 15,-4 2-21-15,2 9-32 16,-2 1-14-16,-9 8-28 16,0 5-14-16,-10 0-15 0,0 7-3 15,-2-2-5-15,2 1-2 16,1 4-2-16,1-3-1 15,6 4-1-15,5-4-1 16,11-3-1-16,1-3 0 16,12-8-2-1,2-2 0-15,6-11-8 0,5 0-13 0,12-6-38 16,-4-8-29-16,7-7-90 16,-3-6-68-16,-8-9 140 15</inkml:trace>
  <inkml:trace contextRef="#ctx0" brushRef="#br0" timeOffset="20997.55">6146 5359 972 0,'-3'-14'141'0,"2"5"144"16,0 4-5-16,1 8-82 15,0 3-37-15,1 9-88 16,2 5-38-16,-1 12-23 0,5 6-7 15,1 3-6-15,0-4-4 16,3-10-2 0,2-4 0-16,-1-15 3 0,1-4 4 15,-2-10 11-15,0-6 19 16,-2-8 39-16,1-5 10 16,2-2 1-16,0 0-16 15,-2 9-38 1,5 6-11-16,-6 12-12 0,8 6-3 0,1 10-5 15,-3 2-11-15,12-1 1 16,-5-5 2-16,-5-8 4 16,-2-2 23-16,-13-6 41 31,2-5 21-31,0-5 35 0,5-5 2 0,-9-6-26 16,2-5-19-16,-2-10-36 31,-9-1-14-31,14-3-14 0,-1-2-21 0,0 7-85 15,4-3-34 1,0 3 57-16</inkml:trace>
  <inkml:trace contextRef="#ctx0" brushRef="#br0" timeOffset="93639.06">18266 2128 797 0,'-7'2'79'0,"2"0"35"16,0 2-19-16,2 1 21 16,-1 2 8-16,0-4 52 15,-3 0-7-15,5-4-52 31,0 1-26-31,1-1-50 16,0-5-14-16,8 2-1 0,8-1 3 16,16 1 3-1,11 4-4-15,25 4-19 0,8 8-6 16,13 3-6-16,5-2-2 16,11 2 1-16,-1 1 1 15,3-4 13-15,-5 1 8 0,-11-3 9 16,-2-3 2-16,-11-4-4 15,-8 0-4-15,-28-4-1 16,-11-3 3-16,-25 3 4 16,-13-2-2-16,-36 3-15 15,-22 0-8-15,-38 5-16 16,-12 3-3-16,-24 7 9 16,-2 2 3-16,6 0-3 15,-3-1-6-15,29-3-11 16,11-3 0-16,30-3 7 15,22-2 9-15,29-2 7 16,15-1 0-16,30-1 8 16,20-1 6-16,46 1 3 15,14-1 4-15,33-2 0 0,13-3 1 16,2-5 21-16,17 0 10 16,-11-7 16-16,-13 1 0 15,-18 4-17-15,-27 0-8 16,-43 8-13-16,-24 1-4 15,-65 1-57-15,-38 2-47 16,-87 2-537-16,-50 9 403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46:56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8801 1721 515 0,'0'-5'157'16,"-1"-1"115"-16,-5 4-62 15,1 0-37-15,-1 1-60 16,0 1-21-16,4-3-24 16,-2 2-10-16,3-2-18 15,1 3-4-15,-1 0-17 16,1 8-8-16,-1 12-4 15,1 4-4-15,-5 18-3 16,1 6-3-16,0 8 1 16,4-1 0-16,8-10-1 15,5-10-1-15,12-19-1 16,2-6 1-16,7-12 21 0,5-7 15 16,-5-6 34-16,0-3 14 15,-9-3 2-15,-8 1-6 16,-5 5-23-16,-4 4-15 15,-5 9-22-15,1 5-8 16,-1 15-10-16,4 3-1 16,6 4 1-16,3-1-1 0,6-8 1 15,1-7 0-15,1-9 3 16,1-4 3-16,-3-6 4 16,-3 0 8-16,-6-3 13 15,-2-2 5-15,-9-2 5 16,-1-2-7-16,-4-7-12 15,-3-1-7 1,-1 0-8-16,1 0-2 0,5 4-4 16,2 2-3-16,6 6 1 15,5 1 1-15,6 4 4 16,5-1 3-16,6 0 1 16,4 1 0-16,0-2 2 15,0 6 1-15,-11-1 2 16,-6 3 1-16,-4 1-1 0,-8-2 2 15,-4 3 0 1,0-5-1-16,-1-2-3 16,1-2-3-16,1-4-5 0,2 0-1 15,1 1-6 1,-2-1-20-16,5 3-42 16,-6-1-23-16,6 4-70 15,-3 0-43-15,2 0 117 0</inkml:trace>
  <inkml:trace contextRef="#ctx0" brushRef="#br0" timeOffset="444.61">9535 1770 853 0,'0'11'195'16,"-2"3"90"-16,-4 5-39 16,-2 2-63-16,1 7-100 15,4 2-30-15,-1 6-29 16,4 2-8-16,2 0-13 15,-1-4-1-15,8-9-10 16,1-7-24-16,5-17-104 0,4-5-128 16,6-20 142-16</inkml:trace>
  <inkml:trace contextRef="#ctx0" brushRef="#br0" timeOffset="599.3">9492 1466 1309 0,'-6'2'100'0,"-2"-1"48"0,5-7-83 15,0-3-12-15,6-8-196 16,5-5-226-16,12-3 207 16</inkml:trace>
  <inkml:trace contextRef="#ctx0" brushRef="#br0" timeOffset="762.41">9708 1233 972 0,'5'16'131'0,"-1"9"170"15,3 7-106-15,3 8 8 0,3 5-49 16,-2 10-84-16,2 10-25 16,-5 11-30-1,-1 2 0-15,-7-1-103 0,-2-5-129 16,5-10 128-16</inkml:trace>
  <inkml:trace contextRef="#ctx0" brushRef="#br0" timeOffset="1458.03">9714 1797 1105 0,'-4'-14'115'0,"2"-4"80"16,2-3-10-1,7-4-12-15,5-5-31 0,9-10-33 16,2-3-7-16,10-9-14 16,-3 1-10-16,0 0-17 15,3 3-7-15,-8 11-12 16,2 10-8-16,-8 22-8 16,-8 10-5-16,-1 26-11 15,-4 15-2-15,-4 19 0 16,-2 7-3-16,-4 10-36 0,0-2-20 15,3-7-42-15,3-9-13 16,8-16 33-16,0-11 20 16,6-17 41-16,0-11 15 15,2-13 10-15,2-11 11 16,-1-11 17-16,0-6 2 0,-3-2 3 16,-2 5-9-16,-3 15-20 15,-2 7-5-15,-3 14-8 16,-4 10-4-16,0 14 0 15,1 4 0-15,2 3 0 16,6-3-2-16,3-11 0 16,9-6-1-16,2-12 2 15,1-6 3-15,-1-8 5 16,-6-5 11-16,1-9 20 16,-3-4 3-16,1-2 10 15,2 2-6-15,-8 5-19 16,1 4-5-1,-9 10-17-15,0 5-4 0,-3 13-3 16,-2 5 0-16,1 5 3 0,2-1 0 16,4-6-1-16,2-4 0 15,5-6 1-15,0-2 2 16,1-2 4 0,-4-3 5-16,-10-1 11 15,-5 0 4-15,-12-4 5 0,-3-2-2 16,-10-9-12-16,-3-3-5 0,-1-1-17 31,1 0-18-31,1 11-47 16,6 3-42-16,6 6-94 0,9 3-85 0,14 3 159 31</inkml:trace>
  <inkml:trace contextRef="#ctx0" brushRef="#br0" timeOffset="2028.86">10605 1903 1352 0,'-3'0'125'0,"-4"0"57"0,-1 0-18 16,2 5-59-16,1 1-46 16,5 4-42-16,1 2-10 15,7 0-9-15,5 0-2 16,7-4-1-16,0-3 1 16,4-5 3-16,2-3 2 0,2-6 19 15,-6-3 16-15,0-4 31 16,-1-1 15-16,-7 1 6 15,1 2-15-15,-8 11-24 16,-1 4-15-16,-7 19-21 16,-7 8-2-16,1 8-8 15,2-2-7-15,11-13-20 16,5-7-22-16,9-17-2 16,6-9 7-16,6-13 24 15,1-8 31-15,0-9 15 16,3-5 3-16,1-10 12 15,0-6 2-15,-7-17 6 16,-6-8 4-16,-16-8-1 16,-8 0-10-16,-3 32 8 0,-8 20-9 15,-3 38-21 1,-4 21-4-16,-8 22-24 0,7 14-4 16,8 15 5-16,9 9 1 15,12 4-9 1,6-1-43-16,7-11-132 0,0-5-78 15,8-17 119-15</inkml:trace>
  <inkml:trace contextRef="#ctx0" brushRef="#br0" timeOffset="2208.91">10971 1527 1039 0,'-11'-11'186'16,"5"3"213"-16,10 8-192 15,17 1 15-15,20-2-63 16,11-4-43-16,15-9-65 16,0-5-20-16,7-8-77 15,4-5-69-15,18-12 65 0</inkml:trace>
  <inkml:trace contextRef="#ctx0" brushRef="#br0" timeOffset="2747.48">12357 1114 1543 0,'6'3'83'0,"-1"9"20"16,0 9 8-16,0 19-6 15,-1 10-39-15,-4 14-46 16,0 3-6-16,-3 6-7 0,0 0 0 15,-1-4-16-15,0-5-19 16,-4-10-20-16,-3-6-3 16,-3-12 3-16,-4-7 18 15,-2-17 28-15,1-8 7 16,3-16 36-16,4-6 16 16,11-11 3-16,9 1 11 15,18 1 8-15,11 0-8 0,11 11-1 16,4 3-11-16,-5 13-28 15,-5 11-8-15,-9 3-9 16,-1 2-6-16,-7 3-4 31,-8-1-3-31,-16 8-30 0,-14 0-23 0,-15 0-71 32,-3-1-64-32,-10-7-380 15,7-2 350-15</inkml:trace>
  <inkml:trace contextRef="#ctx0" brushRef="#br0" timeOffset="3118.91">12800 1574 1100 0,'15'39'151'0,"-1"3"33"15,-10 5-12-15,-4-2-4 16,1-7-96-16,2-8-25 0,10-13-1 15,6-9 1-15,7-12 15 16,2-8 12-16,-3-8 12 16,2-5 6-16,-8-4 2 15,-3 3-4-15,-7-2-22 16,-2 10-11-16,-2 9-20 16,-4 3-9-16,6 13-14 15,-3 9-6-15,8 7-7 16,4 5 0-16,5 10 0 15,4-3-1-15,-1 3 0 16,1 3 0-16,-8-3 0 16,-5 3 0-16,-9-2-2 15,-9-2-5-15,-12-2-21 16,-10-4-18-16,-7-8-59 16,1-6-40-16,2-15-101 15,7-5-142-15,14-29 223 0</inkml:trace>
  <inkml:trace contextRef="#ctx0" brushRef="#br0" timeOffset="3495.18">13429 1725 724 0,'27'57'175'0,"-4"1"59"15,-15 8-51-15,-8 0-29 0,-13-2-121 16,-2-4-17-16,-1-10-44 15,2-7-13-15,5-16-1 16,1-6 1 0,1-16 86-16,-1-6 62 15,1-16 84-15,1-10 25 0,3-21-5 16,5-17-38-16,7-17-68 16,7 0-15-16,12 13-29 15,4 14-12-15,6 26-15 16,3 8-15-16,3 23-17 15,1 4 0-15,-5 11 13 16,-2 7 3-16,-17-3 3 16,-6 5-2-16,-16 6-10 15,-14-2-2-15,-22 3-31 16,-9 2-31-16,-12-5-88 0,-2-4-74 16,14-11-433-16,7-5 400 15</inkml:trace>
  <inkml:trace contextRef="#ctx0" brushRef="#br0" timeOffset="3730.52">14312 1983 862 0,'-23'14'124'0,"11"-4"254"16,7-7-222-16,19-7-9 16,12-3-1-16,20-4-90 15,12 0-7-15,19 0-36 16,1-1-56-16,1-2-295 16,1 0 231-16</inkml:trace>
  <inkml:trace contextRef="#ctx0" brushRef="#br0" timeOffset="4080.63">16135 1665 1101 0,'-26'9'106'0,"-11"1"55"16,-4-2 8-16,-15 1-23 16,-4 3-45-16,-9 2-52 15,-1 3-17-15,11 0-26 16,17 0-5-16,23-3-13 16,9 1 2-16,25 5 10 15,8 4 3-15,22 9 14 16,11 1 0-16,9 3-10 15,-3 2-1-15,-18-1-3 16,-13 1-1-16,-28 3-9 16,-11 2-23-16,-33-2-148 15,-14 2 118 1</inkml:trace>
  <inkml:trace contextRef="#ctx0" brushRef="#br0" timeOffset="4595.09">16161 1957 1251 0,'23'16'154'0,"0"0"70"16,-3-3-70-16,2-4 33 0,6-11-69 16,10-8-10-16,-1-12-25 15,1-6-14-15,-6-3-27 16,-7-3-7-16,-6-2-6 15,-4 2 8-15,-11 5 18 16,-6 0 9-16,-11 10-6 16,-3 4-16-16,-12 18-36 15,-7 15-15-15,-12 21-9 16,-2 9 2-16,11 6 9 16,9-2 1-16,29-7-1 15,16-5-2-15,24-11 0 16,12-9 1-1,9-11 5-15,0-8 2 0,12-8 1 16,7-4 4-16,2-10 6 16,0-1 6-16,-14-4 17 0,-13-3 9 15,-21 0 12 1,-9-1 2-16,-22 2-3 0,-7 1-11 16,-21 11-23-1,-7 10-11-15,-6 23-20 0,-5 13-3 16,4 17 3-16,9 4 2 15,15-4 5-15,11-1 0 16,24-14 0-16,7-1-5 16,11-11-35-16,3-7-29 0,9-8-106 15,5-10-57-15,21-8 124 16</inkml:trace>
  <inkml:trace contextRef="#ctx0" brushRef="#br0" timeOffset="5003.95">18472 1809 696 0,'-25'-10'179'0,"0"2"193"16,1-1-41-16,1 5-73 16,1-1-46-1,-3 4-85-15,-2 2-29 16,-2 6-45-16,3 3-13 0,2 5-22 16,2 4-9-16,8 1-12 15,5 4-4-15,12 2-6 31,5 2 0-31,12 5 2 0,6 1 3 0,13 1 8 16,6-1 1-16,2-2 4 16,-6-1 0-16,-19-3 5 15,-14 2 3 1,-29-7 4-16,-16-2 0 0,-20-3-28 16,-9-8-35-16,-4-8-114 15,-1-5-18-15,-7-17 78 16</inkml:trace>
  <inkml:trace contextRef="#ctx0" brushRef="#br0" timeOffset="5349.42">18518 1319 1397 0,'27'23'125'0,"-1"8"62"0,-9 22-60 16,-5 17 13-16,-9 18-67 15,-4 10-23-15,-4-1-30 16,4-5-7 0,5-17-6-1,5-12-7-15,8-21-1 0,2-10-1 0,8-17 3 16,3-8 6-16,5-11 9 16,4-9 16-16,-1-10 36 15,-2-3 16-15,-6-2 7 31,-6 3-16-31,-11 12-38 16,-5 9-21-16,-8 20-16 16,-3 8 0-16,-1 7 0 15,-2 2 2-15,6-13-28 16,9-5-37-16,6-12-140 16,8-8-86-16,5-16 147 0</inkml:trace>
  <inkml:trace contextRef="#ctx0" brushRef="#br0" timeOffset="5491.16">18891 1631 1376 0,'-14'2'149'0,"-12"-6"-116"16,10 3 111-16,6-1-167 0,7 0-21 16,12-2-214-16,11-3 176 15</inkml:trace>
  <inkml:trace contextRef="#ctx0" brushRef="#br0" timeOffset="6042.41">19373 1766 1701 0,'-7'11'84'0,"-6"4"-28"0,-17 7 42 16,-7 0-5-16,-14 10-8 15,-6 3-40-15,6 3-25 16,9 1-11-16,18-8-26 15,12-6-28-15,16-8-34 16,8-8 1-16,16-6 21 0,5-4 27 16,11-7 50-16,4-6 15 15,7-8 41 1,-6-5 13-16,-3-11 20 0,-7-10-2 16,-11-16-24-16,-1-9-11 15,-9-22-30-15,-5-4-9 16,-6 1-12-16,-4 12 1 15,-3 35 5-15,-6 15-7 16,-3 36-17-16,-5 17-8 0,-4 25-14 16,-2 23 1-16,-2 26 9 15,5 10 3-15,8 4 4 16,10-8 2-16,20-22 0 16,12-14 1-16,16-22-1 15,5-8-2-15,11-16 4 16,6-5 3-16,0-17 9 15,-8-8 5-15,-13-12 16 16,-15-7 6-16,-16-7 13 16,-7-2 0-16,-20 2-12 15,-7 8-12-15,-17 22-29 16,-8 16-9-16,-11 32-9 16,0 13 3-16,8 13 6 0,14 0 2 15,32-4-8-15,18-9-20 16,30-14-69-16,10-7-33 15,11-21-99-15,5-5-150 16,2-16 237-16</inkml:trace>
  <inkml:trace contextRef="#ctx0" brushRef="#br0" timeOffset="6346.44">20926 1337 1074 0,'10'11'460'0,"6"17"26"0,-9 9-367 31,-7 7 17-31,-20 7 0 0,-7 2-40 0,-8-1-50 16,-7 0-16-16,1-9-15 16,4-6-5-16,4-2-8 15,15-7-2-15,8-3-8 16,8-2-2-16,22 3 0 15,2-1 1-15,21 2 8 16,5 2 3 0,8-3 1-16,13-3 2 0,0-7-6 15,2-3-27-15,-15-12-85 16,-14-5-46-16,-18-9 72 16</inkml:trace>
  <inkml:trace contextRef="#ctx0" brushRef="#br0" timeOffset="6587.89">21176 1643 1762 0,'11'30'239'0,"0"8"14"0,-1 12-96 16,-5 13 28-16,-4 9-47 16,-10 7-53-16,1 1-29 15,-12-7-34-15,-1 2-1 16,-12-4-68-1,-5-2-46-15,-14 5-29 0,-2 5 32 16</inkml:trace>
  <inkml:trace contextRef="#ctx0" brushRef="#br0" timeOffset="9875.18">19995 4232 527 0,'-14'11'134'0,"1"0"142"16,-2-1 26-16,3-1-22 15,0 0-30-15,3-4-59 16,4 0-27-16,2-2-43 15,3-3-6-15,4-3-19 16,7-2-16-16,10-8-23 16,12-3-15-16,20 3-20 15,10 1-9-15,9 12-11 16,-6 8-3-16,-14 11-4 16,-13 8 0-16,-22 9 2 15,-9 2 1-15,-19 6 4 16,-11 1 3-16,-26-1-3 15,-7 4 0-15,-7-5-2 16,5 3-2-16,16-4 2 16,12-2-2-16,22-4-3 0,10-6-1 15,22-2 0-15,15-5 1 16,26-11-6-16,4-5-38 16,9-17-100-1,3-6-66-15,11-19 99 0</inkml:trace>
  <inkml:trace contextRef="#ctx0" brushRef="#br0" timeOffset="10173.87">21194 4397 1930 0,'-5'0'133'0,"-11"0"45"15,-5 0 9-15,-17-1-85 16,-4 1-26-16,0 2-42 15,4 0-17-15,13 2-16 0,7 1-8 16,16 5-6-16,7 6-1 16,12 6 7-1,6 5 3-15,12 2 5 0,-2 3 0 32,0 1 1-32,-6-4 0 0,-12-1 1 0,-6-5 0 15,-16-3 1-15,-9 0-7 16,-21 1-34-16,-5-5-34 15,-12-5-111-15,3-6-104 16,16-12 156 0</inkml:trace>
  <inkml:trace contextRef="#ctx0" brushRef="#br0" timeOffset="10384.61">21242 3853 1726 0,'18'9'137'0,"-2"15"73"0,-2 13-16 16,-8 25-71-16,-3 6-31 15,-4 15-48-15,0 6-20 16,3 3-17-16,4-1 3 16,4-17-56-16,0-8-62 15,-1-15-133-15,-1-3 117 16</inkml:trace>
  <inkml:trace contextRef="#ctx0" brushRef="#br0" timeOffset="10573.78">21258 4367 1363 0,'13'-8'180'0,"13"4"223"0,8 2-205 16,7 4-29-16,7 2-52 15,2-3-67 1,-1-3-21-16,-3-7-47 0,-7-2-56 16,-1-2-158-16,-2 2-138 15,2 3 186-15</inkml:trace>
  <inkml:trace contextRef="#ctx0" brushRef="#br0" timeOffset="11524.6">21849 4335 1181 0,'-16'11'199'16,"-3"1"127"-16,-11 1-110 15,-3-1-48-15,-3 7-98 16,-7 0-29-16,2 9-33 16,1 4-8-16,9-6-2 15,11-1-12-15,17-12-33 16,11-6 0-16,15-8 11 16,6-4 13-16,8-6 49 15,-1-3 19 1,-1-2 28-16,-5 1 19 0,-6-1 18 15,-2-1-4-15,-8-3-27 16,-2 1-21-16,-11 8-29 0,-2 3-17 16,-12 18-22-16,-3 11-5 15,0 16-6-15,0 7 7 16,11 2-15-16,8-6-51 16,19-10 1-16,11-8-1 15,19-12 31-15,4-5 56 16,1-12 11-1,-1-7 4-15,-10-15 20 16,0-7 10-16,1-12 21 16,3-9 10-16,-6-19-7 0,3-12-3 15,-14-11-21-15,-2-2-5 0,-13 3-10 16,-9 9-9-16,-5 23-2 16,-4 17-8-16,-5 36-23 15,-7 18-4 1,-14 36-18-16,-2 14 0 0,-8 25 16 15,1 8 5 1,9 13 6-16,8-1-17 0,14-13-29 16,10-13-11-16,18-30-29 15,8-14 8-15,16-17-6 0,3-10 3 16,6-15 27-16,1-9 13 16,-5-16 42-16,2-8 18 15,-1-15 38-15,1-8 15 16,-1-12 22-1,-8-4 2-15,-11-4-18 0,-6 5-8 16,-20 22-24-16,-8 14-14 0,-18 41-30 16,-13 21-12-16,-15 35-8 31,-7 14 2-31,4 18 10 16,7 6 2-16,24-1-4 15,15-5-9-15,22-14-12 0,12-10-7 0,17-17-9 16,7-8 9-16,0-14 16 15,-1-10 12 1,-9-14 33 0,-1-10 3-16,-2-13 1 15,2-8 0-15,-4-9-15 16,-1 2-6-16,-7 12-9 16,-2 10-12-16,-3 23-11 15,-1 11-2-15,-8 16 4 0,-3 0 8 16,-3 3 9-16,-3 2 3 15,2-5 2-15,-5 2 0 16,-12-5 7-16,-3-1 5 16,-20-6 8-16,-5-5 17 15,-17-8-5-15,-11-5-4 0,-9-11-32 16,-2-7-58-16,-16-13-609 16,-12-15 464-16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3T15:47:09.5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7510 1726 473 0,'3'-11'135'16,"1"1"178"-16,-2 1-34 0,0 3-7 15,-2 4-27-15,-1 1-64 16,-2 4-34-16,-4 9-62 16,-1 13-25-16,0 12-39 15,0 5-9-15,8 6-12 0,2-5 0 16,13-6-4-16,6-7 1 15,22-18 0-15,-1-7 1 16,7-15 2-16,-5-6 3 16,-11-8 5-16,0-1 10 15,-11 1 4-15,-4 3 1 16,-7 6-4 0,-5 9-13-16,0 12-7 0,1 9-2 15,2 14 0-15,4 2 1 0,7-4 1 16,7-4 1-16,12-20 0 15,2-8 0-15,8-17 3 16,-5-5 3 0,-12-8 3-1,-1-3 6-15,-19-7 8 0,-4 2 1 0,-4 2-2 16,-10-2-5-16,-9 4-9 31,-2 3-3-31,0 5-5 0,7 12-2 0,10 13-9 16,4 4-1-1,17 6-4-15,-5 1 10 16,10 6 8-16,5 4 6 0,-4 6 6 0,-1 5-5 16,-4 8 3-1,-6 7 2-15,-9 3 0 16,-1 6 0-16,-3 1-6 16,-2-4-2-1,1-8 0-15,-1-8-10 0,3-19-65 16,-2-10-57-16,7-17-271 15,6-12 232-15</inkml:trace>
  <inkml:trace contextRef="#ctx0" brushRef="#br0" timeOffset="123.64">8391 1252 1345 0,'-18'-12'125'0,"-4"10"64"16,1 2-84-16,-2 4-39 15,7 2-46-15,5-16-64 16,7-2-148-16,18-13 121 16</inkml:trace>
  <inkml:trace contextRef="#ctx0" brushRef="#br0" timeOffset="314.23">8657 1062 1283 0,'-2'42'166'0,"0"5"95"15,2 11-71-15,0 5 15 16,0 11-99-16,0 3-33 16,1 12-50-16,-6-4-12 15,5 4-28-15,-1-3-63 0,2-13-312 16,5 3 252-16</inkml:trace>
  <inkml:trace contextRef="#ctx0" brushRef="#br0" timeOffset="677.54">8473 1659 1101 0,'-6'-18'127'0,"6"4"113"16,5-5-26-16,11 0-4 16,9-6-34-16,-1-8-45 15,5-4-26-15,5-6-43 0,-6-1-15 16,9-1-24-1,1 2-5-15,-6 5-3 0,6 10-3 16,-8 13-10-16,0 15-2 16,-8 27-5-16,-3 13 1 15,-2 26 4-15,-9 8 0 0,0 8 4 16,-3-6 1-16,1-16 1 16,6-11 1-1,1-23 0-15,2-9 1 16,-1-17 1-16,-4-4 1 0,7-11 3 15,3-7 3-15,8 2 1 16,1 0-4-16,0 19-6 16,3 11-7-16,-7 17-1 15,2 11 0 1,-5 2-24-16,-1 1-56 0,8-7 50 16</inkml:trace>
  <inkml:trace contextRef="#ctx0" brushRef="#br0" timeOffset="1184.27">10105 958 1194 0,'-1'10'146'0,"-2"8"69"0,-3 26-54 16,-1 14-20-16,-3 27-75 16,1 7-26-16,1 2-25 15,1-2-4-15,5-13-4 16,3-7-1-1,4-13 0-15,-2-10 1 0,-2-18 0 16,-1-4 2-16,-3-20 9 16,2-5 4-16,-2-11 7 0,0-8 14 15,4-9-3 1,6-6-3-16,9 0 0 0,7 2-14 16,10 11-11-1,0 10-1-15,4 10-10 0,3 9-1 16,-10 1 1-1,-4 1 1-15,-8 3 4 0,-9-6 4 16,-17 7 4-16,-7 4 1 0,-28 5-8 16,-8 0-20-16,-4 3-63 15,-3-8-44-15,18-12-342 32,10-3 289-32</inkml:trace>
  <inkml:trace contextRef="#ctx0" brushRef="#br0" timeOffset="1584.24">10417 1504 977 0,'17'2'109'0,"-3"5"81"0,-1 7-7 16,-5 9-39-16,-2 2-33 15,1-1-49-15,2 1-8 16,3-8 5-16,3-7-6 15,2-7 5-15,0-10 4 16,3-11 3-16,4 0 9 16,-3-7 7-16,-1 1-3 0,-6 2-14 15,-7 2-10-15,-5 7-18 16,-2 11-9-16,-6 4-17 16,2 14-7-16,-2 20-8 15,3 8-2-15,8 6 3 16,9 8 2-16,6 0-1 15,8 2 0-15,-3 5 3 16,-7-5 0-16,-4-2 2 16,-13 0 2-16,-10-9 3 15,-3 0 1-15,-19-12 6 16,-7-8-9-16,-8-11-35 16,-5-14-40-16,8-11-149 0,6-9-128 15,15-18 186-15</inkml:trace>
  <inkml:trace contextRef="#ctx0" brushRef="#br0" timeOffset="2010.17">10832 1575 1039 0,'33'18'127'0,"-1"12"99"0,2 11-18 0,-10 23-44 15,-4 3-45-15,-13 9-58 16,-5-2-18-16,-5-9-23 15,-2-3-5-15,0-14-9 16,1-4-9-16,3-10-4 16,0-11-1-16,0-9 6 15,-1-9 8-15,-3-21 44 16,0 0 25-16,-5-27 38 16,0-13 10-16,1-23-31 15,1-15-22-15,10-4-34 16,7 3-8-16,11 23-10 0,7 13-4 15,8 29-13-15,4 12-2 16,8 16-4 0,-4 6 0-16,0 7 3 0,-3 7 1 15,-7 2 1-15,-2 2 0 16,-16 4 4-16,-10 3 5 0,-17 5 10 31,-10 3 4-31,-22 2 0 16,-13-6-3-16,-21-8-28 15,-4-11-41-15,5-17-108 0,6-13-243 0,-7-22 233 16</inkml:trace>
  <inkml:trace contextRef="#ctx0" brushRef="#br0" timeOffset="3948.35">16028 897 459 0,'-5'1'137'16,"1"-1"109"-16,-2 1-11 16,4-1-4-16,2-1-33 15,0 0-17-15,1-2-24 16,0-3-13-16,0 3-3 16,-1 2-11-16,1 0-36 15,3 4-19-15,-3 12-38 16,-1 10-12-16,6 17-13 15,-1 10-6 1,4 10-4-16,4 2-1 16,-2 4 3-16,0-6-11 0,-9-7-42 15,-3-2-32-15,-7-11-78 16,-3-6-31-16,1-7-105 16,1-10-121-16,8-18 243 0</inkml:trace>
  <inkml:trace contextRef="#ctx0" brushRef="#br0" timeOffset="4231.68">16038 903 640 0,'1'-35'157'16,"1"-2"78"-16,2 12 13 16,2-5-12-16,2 14-45 15,1 4-10-15,4-4-31 16,4 8-16-16,5 2-37 31,4-1-20-31,7 12-29 0,12-4-14 0,3 8-19 31,5-2-7-31,-9 10-6 16,-11 5-1-16,-17 7 1 16,-15 10-5-16,-11-11-20 15,-16 10-18-15,-19-3-55 16,-8-1-25-16,-7 7-93 0,7-8-106 15,17-4 187-15</inkml:trace>
  <inkml:trace contextRef="#ctx0" brushRef="#br0" timeOffset="4691.57">16388 1163 906 0,'-11'9'133'0,"1"4"105"16,-5 1-46-16,3 1-32 0,6 7-50 16,6-1-55-16,4 0-12 15,14 4-21-15,-3-6-9 16,4-5-6-16,9-1 23 16,-4-13 19-16,-1-2 10 15,-1-8 24 1,-5-4-8-16,-4-4 7 0,-1 0-1 15,-3-5-3-15,-5-1-6 0,-8-1-16 16,-5-1-9-16,-5 3-20 16,-3 1-11-1,-1 4-14-15,-3 3-3 16,2 9-42-16,1 3-38 0,1 4-101 16,9 0-81-16,8-3 141 15</inkml:trace>
  <inkml:trace contextRef="#ctx0" brushRef="#br0" timeOffset="4899.28">16808 908 1162 0,'18'0'163'0,"-3"8"109"0,-6 5-25 16,-3 12-33-16,-4 11-63 15,-2 9-61-15,0 10-29 16,-1 7-46-16,1-2-7 15,0-2-49-15,4-5-37 16,2-5-161 0,2 1 131-16</inkml:trace>
  <inkml:trace contextRef="#ctx0" brushRef="#br0" timeOffset="5166.17">16811 1058 1520 0,'-11'-69'181'16,"-1"9"66"-16,8 10-42 16,5 4-9-16,7 11-78 15,3 3-14-15,9 10-35 16,1 9-19-16,10 14-27 16,3 8-10-16,3 7-9 15,0 10-1 1,-2 6-2-16,-7 0-1 0,-12 8 2 15,-14-2 1-15,-19 1-12 16,-10 1-13-16,-13-3-39 0,-2-4-34 16,1-10-104-16,3-9-60 15,6-14 136 1</inkml:trace>
  <inkml:trace contextRef="#ctx0" brushRef="#br0" timeOffset="5451.3">17600 1147 1011 0,'13'13'159'0,"5"0"229"0,5 3-198 16,9-2 6-16,5-4-42 15,11-2-77-15,11-5-19 16,18-4-36-16,4-1-11 16,2-7-56-16,-9-2-37 15,-17-11 45-15</inkml:trace>
  <inkml:trace contextRef="#ctx0" brushRef="#br0" timeOffset="10726.42">3342 8858 560 0,'1'-1'105'0,"2"0"100"0,0 3-80 15,0 6-33-15,1 1-28 0,2 5-9 16,1-2 4-16,13 3-6 16,6 1-7-16,9 1-21 15,6 0-9-15,6-1-11 16,7-1-1-16,10-5-2 15,4-3 0-15,-2-4 16 16,-10-1 3-16,-16-3 4 16,-6 0 0-16,-12-5-14 15,-3-2 2-15,-11-3 9 0,-5 0 11 16,-11-1 3-16,-6-1-4 16,-19 3-10-16,-7 1-12 15,-21 4-7 1,-11 3-2-16,-9 2-2 15,-1-2-1-15,8 0 0 16,12-1 2-16,14 0 0 0,9-1 0 0,22 4 0 16,6 2 3-16,31 7 13 15,10 7 4-15,14 8 2 32,10 3-3-32,2 3-12 0,11-5-3 0,12-8-12 15,3-8-68-15,2-9 51 16</inkml:trace>
  <inkml:trace contextRef="#ctx0" brushRef="#br0" timeOffset="14352.87">18987 1127 132 0,'0'-1'41'0,"3"-2"17"16,1-2 107-16,-2 0 6 0,-3 0 7 15,1 0-33-15,-6 0-76 16,1-1-21-16,0 2-2 16,-2 0 2-16,0 4 13 15,-1 1 5-15,0 5 4 16,-1 3 0-16,1 0-6 0,5-2-7 15,6-1 5-15,-2-2 5 16,19-4 17-16,-7-2 4 16,3-6-17-1,9 0-7-15,-8-6-23 0,4 0-12 16,-3-4-10-16,-3-1-4 16,-3 0-5-16,-4 1 1 15,-7 1 2-15,-2 5 0 16,-12 7-3-16,-6-1 0 0,-7 7-7 15,-3 2-3 1,-8 6-7-16,-1 10-3 16,-7 17-3-16,4 8-1 0,12 11 1 15,5 6 2-15,19-4-2 16,7-3-2-16,26-11 0 16,10-11 2-16,16-15 5 15,4-12 5-15,-6-15 8 16,1-6 10-16,-4-12 26 15,1-1 13-15,-2-9 16 16,-3 2 2-16,-5 3-18 16,-6 1-10-16,-17 15-19 15,-8 6-13-15,-18 20-14 16,-8 11-4-16,-9 14-3 0,1-1 5 16,-1 6-8-1,6-3 3-15,8-8-1 16,2-4-2-16,11-15 14 15,6-6 2-15,8-14 6 16,4 1 3-16,8-5 6 16,5-4 2-16,1 3 3 0,1 1-3 15,-4 8-10 1,-3 7-7-16,-2 12-7 0,-2 3-3 16,3 7-20-16,0-1-40 0,3-2-103 15,1-5-69 1,2-8 114-16</inkml:trace>
  <inkml:trace contextRef="#ctx0" brushRef="#br0" timeOffset="14731.09">19912 1260 1103 0,'0'-18'223'16,"-2"2"141"-16,-12 10-126 16,-1 1-41-16,-11 8-118 15,-5 6-41-15,-7 8-24 16,0 3-8-16,9 9-11 15,7-3-3 1,14-1-14-16,8-3-9 0,15-9-3 16,7-3 1-16,8-10 18 0,2-3 11 15,-2-6 7-15,-2-4 5 0,-11-6 6 16,4-2 11-16,-5-13 23 16,0-4 11-16,-1-15 17 15,-6-11-4 1,-1-6-16-1,-5-6-6-15,0 8-11 0,-1 4-1 16,0 19-1-16,0 14-3 0,0 25-22 31,-2 19-11-31,2 18-12 16,-1 11-8-16,7 18 8 16,2 7 2-16,2 21-23 15,2 2-10-15,3 5-107 16,1-7-89-16,5-16-381 15,6-9 351-15</inkml:trace>
  <inkml:trace contextRef="#ctx0" brushRef="#br0" timeOffset="15097.62">20626 1242 1004 0,'2'-4'97'0,"-3"0"25"16,0-1 108-16,-3 6-66 0,-1-1 3 15,1 7-83-15,-3 5-43 16,1 7-23-16,3 8-9 16,4 1-6-16,8 0-2 0,10-8 0 15,6-4 0-15,7-13 6 16,0-6 15-16,2-9 20 15,1 0 16-15,-4-8 33 16,-3-3 0-16,-13-3 1 16,-5-7-9-16,-10-3-29 15,-7-2-15-15,-13 1-25 16,-1 4-16-16,-10 15-40 16,-2 7-25-16,-3 14-67 15,-2 7-44-15,7 0-260 0,10 0 260 16</inkml:trace>
  <inkml:trace contextRef="#ctx0" brushRef="#br0" timeOffset="15316.9">21287 883 1415 0,'19'-22'148'0,"-8"3"86"15,-5-2 4-15,-14 9-82 16,-5 9-38-16,-5 12-62 15,-2 12-16-15,1 12-31 16,0 10-6-16,9 13-3 16,7 8-2-16,5 11 0 15,8-2 2-15,1-3-35 16,-2-9-45-16,-3-9-141 16,-1-4-168-16,-2-7 213 15</inkml:trace>
  <inkml:trace contextRef="#ctx0" brushRef="#br0" timeOffset="15506.32">21103 1288 1604 0,'28'-1'165'0,"-2"1"6"16,8 3 29-16,-2 0-45 15,11-1-95-15,4-6-23 16,7-8-47-16,9-4-58 15,6-9-175-15,7 1 147 16</inkml:trace>
  <inkml:trace contextRef="#ctx0" brushRef="#br0" timeOffset="15791.24">22332 896 1389 0,'0'13'128'16,"0"8"74"-16,1 18-99 0,1 13 16 15,3 7-64-15,0 3-15 16,2-6-32-16,1-9-33 16,1-11-147-16,-3-4-233 15,-10-10 227-15</inkml:trace>
  <inkml:trace contextRef="#ctx0" brushRef="#br0" timeOffset="16048.12">22113 993 1046 0,'-2'-30'197'0,"3"-2"283"16,17 11-319-16,10 0 17 15,15 5-23 1,14 15-14 0,10 7-31-16,3 1-25 0,-6 20-39 0,-2-2-16 0,-15 9-21 15,-3 15-7-15,-13 3-2 31,-10 4-9-31,-21 0-25 16,-10-1-19-16,-16-5-54 16,-7-3-24-16,-7-8-55 15,3 0-45-15,0-12 133 16</inkml:trace>
  <inkml:trace contextRef="#ctx0" brushRef="#br0" timeOffset="16634.11">22904 1010 1242 0,'-1'-8'110'0,"6"40"33"0,-5 9 30 15,-1 6-14-15,-5 2-83 16,-3-1-19-16,-4-4-32 15,0-5-8-15,-1-9-9 16,6-4 0-16,3-13-2 16,8-4 1-16,-3-9 4 15,0 0 2-15,1-6 9 0,-2-4 18 16,2-10 28-16,2-7 15 16,2-10 22-16,-1-10-6 15,5-13-17 1,1-1-13-16,-5-6-24 0,1 7-9 15,-4 16-13-15,1 9-3 0,-2 11-9 16,1 11-6-16,-3 15-17 16,-1 3-7-16,-2 19-5 15,4 5 2 1,6 2 14-16,2 3 4 16,9 0 3-16,0-7-1 15,9-7 1-15,4-3 0 0,0-13 3 16,7-6 4-16,-2-9 3 15,3-7 2-15,-4-7 2 16,0-3 2-16,-4-4 0 16,-4 7-3-16,-9 5-4 15,-2 5-2-15,-11 12-11 16,-1 3-2-16,-5 21-3 16,1 5-1-16,4 21 6 0,-3 6 1 15,1 7 3 1,-2-1 1-16,7-4-18 15,0-1-25-15,1-9-114 16,0 1-52-16,-8 0 101 0</inkml:trace>
  <inkml:trace contextRef="#ctx0" brushRef="#br0" timeOffset="17107.91">22308 1725 1128 0,'-3'4'165'0,"-2"-1"-34"15,-7-2 235-15,-2 0-176 32,-15 0 30-32,-4 0-66 0,-8 4-94 0,1 1-21 15,3 3-30 1,0 4-6 0,8-2-5-16,5 2-4 0,12 1-7 15,12 2-1-15,14 5 5 16,7 5 3-16,9 4 8 15,2 0 3-15,6 3 1 16,-1-4 1-16,-3-2 7 16,-7-4 1-16,-16-4 6 15,-10-3 1-15,-21-4-2 16,-12 1-3-16,-16-3-20 16,-1-1-20-16,-14-7-42 15,-4-2-46-15,-2-6-80 16,7-5-55-16,23-6-66 15,12-8 151-15</inkml:trace>
  <inkml:trace contextRef="#ctx0" brushRef="#br0" timeOffset="17293.18">22299 1659 815 0,'52'-10'173'0,"-6"8"162"15,-10 6-36-15,-12 16-66 16,-8 7-55-1,-8 13-68-15,-3 10-35 0,-5 13-36 16,-4 4-12-16,-5 1-15 16,0-5-21-16,-5-12-78 15,7-4-63-15,2-10 71 16</inkml:trace>
  <inkml:trace contextRef="#ctx0" brushRef="#br0" timeOffset="17489.09">22284 1969 1592 0,'9'-10'165'0,"7"3"44"16,11 5-19-16,3 2-22 16,10 1-90-16,-4 2-23 15,3 0-40-15,-3-1-1 16,2 1-79-16,4 0-56 0,2 0-293 15,3 3 231-15</inkml:trace>
  <inkml:trace contextRef="#ctx0" brushRef="#br0" timeOffset="18532.03">22837 1970 786 0,'-15'-5'151'0,"4"0"86"0,-3 1-30 16,2 0-31-16,-5 4-56 15,-2 0-19-15,2 4-40 16,1 1-15-16,3 2-26 16,3 1-8-16,0 2-8 15,2-1-2-15,2 3-1 16,-2-1-1-16,0 1 0 0,-1 2 0 15,4 1 0 1,-1 3-2-16,4 0 1 0,0-1-2 16,2-3-1-1,3-2 1-15,8-3 1 0,0-6 2 16,4-3 10 0,-2-5 5-16,0-6 21 15,1 1 13-15,-2-4 22 0,2-3 2 0,3-1-1 31,-2-3-5-31,-1-2-23 0,-2 3-6 0,-4 5-11 32,-1 6-5-32,-7 11-11 0,-2 8-3 0,-4 10-9 15,-4 4-3 1,5 3 4-16,1-3 0 0,10-6 0 31,7-3 0-31,5-7 0 0,7-2 0 0,1-6 2 31,5-3 0-31,1-7 1 16,1-3 1-16,5-6 2 16,2 0 1-16,-3-5 17 0,-3-2 9 15,-10-1 26-15,-6-2 11 16,-11 5 1-16,-8 6-4 16,-13 9-27-16,-4 7-14 15,-10 10-24-15,-2 7-7 16,3 16-4-16,-1 4 0 0,9 9 3 15,5 6 0-15,5 3 2 16,4 0 1-16,0 5-2 16,0-5 0-16,-5 0-25 15,-5-1-6-15,-10-3-13 16,-7-1-7-16,-17-4 14 16,-2-7 7-16,0-10 22 15,2-11 12-15,15-14 23 16,9-7 13-16,11-14 14 15,9-10-1-15,10-17-9 16,12-8-14-16,22-4-19 16,10 2-4-16,15 13-3 15,4 8-2-15,1 9 1 0,2 2-1 16,5 4 1-16,1 3 1 16,0 1 1-1,-6 3 0-15,-16 0 2 0,-9-2 0 16,-17 4 2-16,-6-2 3 0,-14 3 10 15,-8 0 4-15,-10-2 8 16,-8 2 5-16,-9-1 0 16,-4 7-4-16,-3 5-10 15,-2 4-9-15,8 12-12 16,7-3-2-16,12 12-2 16,11-2 2-16,15-3 2 15,11 2-2-15,12-9 1 16,-3 1-7-16,6-3-27 15,-3-5-18-15,0-1-57 16,3-2-52 0,-11 1-76-16,-7 0-255 15,-18 8 296-15</inkml:trace>
  <inkml:trace contextRef="#ctx0" brushRef="#br0" timeOffset="24909.07">15283 5367 619 0,'-1'-2'117'0,"-1"1"106"16,1 0-35-16,-4 3-56 16,-1 2-23-16,-4 2-25 15,0 2-7-15,0-2-6 16,2-3 0-16,7-2-13 15,-2 3-12-15,3 2-23 16,2-1-12-16,2 3-12 16,3 0-1-16,3 0-1 15,3-1 0-15,-1-3 1 0,1-3 3 16,-2-4 13 0,0-2 3-16,-4-3 12 0,-1-2 7 15,-6-2 11-15,-2 0 6 16,-10-2 3-16,-1 2-6 15,-8 0-15-15,1 3-11 0,-1 8-17 16,4 6-11-16,6 14-14 16,2 7-1-16,2 3 1 31,7 1 3-31,8-6 5 0,4-7 1 0,10-8 4 16,1-5 2-16,1-7 6 15,1-3 2-15,-6-9 5 16,0-4 6-1,-7-4 13-15,-5-2 8 16,-9 0 12-16,-6 0 1 0,-11 5-10 16,-4 2-8-1,-6 10-22-15,-2 8-10 0,3 14-17 16,1 7-3-16,9 6 1 16,6-2 0-16,12-7 1 15,5-3 0-15,13-8 5 16,2-5 3-16,8-5 9 0,5-3 1 15,-2-4 8 1,0-2 9-16,-7-2 20 16,-6-1 6-16,-11-2 11 15,-6 2-3-15,-11 1-15 0,-9-1-6 0,-8 8-20 16,-1 4-9-16,0 11-10 16,3 7-4-16,11 3-2 31,4 0-1-31,10-4-1 0,7-4 2 0,7-7 3 31,3-1 5-31,3-6 1 0,0-4-23 16,-2-5-69-16,-1-5-49 0,5-6 67 15</inkml:trace>
  <inkml:trace contextRef="#ctx0" brushRef="#br0" timeOffset="25407.77">15273 5253 256 0,'-8'14'122'0,"2"-4"141"15,2-4-8-15,4-6-32 0,0-1-24 16,5-7-29 0,1-5-13-16,6-11-21 0,1-8 1 15,4-15-5-15,4-7-3 16,7-15-10-16,3-4-8 16,1-7-13-16,-4-1-10 15,-7 3-26-15,-2 2-15 16,-9 12-31-16,4 10-9 0,-5 13-5 15,-6 8-1-15,-2 10-16 16,-1 7-16-16,-8 8-53 16,8 8-46-16,0 1-96 15,-3 4-68-15,6 6 159 16</inkml:trace>
  <inkml:trace contextRef="#ctx0" brushRef="#br0" timeOffset="25789.04">15346 4441 1184 0,'-7'-3'95'0,"-1"1"48"15,0 2 2-15,-1 3-25 0,2 0-7 16,5-1-3-16,3-2 6 15,8-7-10-15,4-5-12 16,11-5-33 0,9-1-23-16,0-6-27 0,3 1-5 0,2 0-2 15,-6 2-1-15,-1 10-3 16,-6 4-1 0,-6 9-4-16,-1 11 0 0,-3 16 0 15,-6 12 2-15,-8 12 5 16,-2 4 2-16,-6 0 1 15,-3-9-11-15,10-15-52 16,-4-10-31-16,8-17-99 16,2-9-97-16,9-18 166 15</inkml:trace>
  <inkml:trace contextRef="#ctx0" brushRef="#br0" timeOffset="26029.78">15654 3824 1308 0,'-2'4'67'16,"-1"2"59"-16,3 2-9 0,2 10 59 16,0 5 4-16,6 10-30 15,-1 5-32-15,-2 6-62 31,-1-1-23-31,-2-1-24 0,0-4-3 0,1-5-31 16,-1-4-38-16,1-5-100 16,-3-3-89-16,0-2 132 15</inkml:trace>
  <inkml:trace contextRef="#ctx0" brushRef="#br0" timeOffset="26308">15607 3914 1492 0,'-12'-45'101'0,"-4"3"62"16,7 2-27-16,0 3-9 15,7 1-11-15,6-2-3 0,4-3-2 16,13 4 1-16,5 1-12 16,13 15-42-16,-2 8-23 15,4 18-36-15,-1 13-7 16,-9 13 2-16,0 6 2 15,-22 2 5-15,-9 2 2 0,-14 2-10 16,-13-1-17-16,-2-6-60 16,1-6-49-16,3-13-118 31,4-7-73-31,10-13-223 0,7-5 294 0</inkml:trace>
  <inkml:trace contextRef="#ctx0" brushRef="#br0" timeOffset="26624.85">15928 3984 1172 0,'4'22'61'16,"-5"-1"62"-16,-1 1-99 16,1 1 7-16,-2-4 22 0,7-2 19 15,3-7 24-15,2-6 13 16,6-6-16-16,3-4-20 15,1-7-36-15,3-1-20 32,-1-4 6-32,-1-2 12 15,-5 1 40-15,-7 3 19 16,-15 3-1-16,-7 1-11 16,-10 0-41-16,-1 2-20 15,-3 0-19-15,4 2-17 0,4 1-45 16,2-2-32-16,11 0-127 15,6-4-101-15,17-5 178 16</inkml:trace>
  <inkml:trace contextRef="#ctx0" brushRef="#br0" timeOffset="26860.53">16374 3594 1566 0,'6'-3'98'0,"-6"3"23"16,-4 6 19-16,1 15 5 15,1 9-31-15,-5 20-27 16,0 8-18-16,-3 11-36 16,-3 3-11-16,7-7-12 15,6-6-22-15,6-14-52 16,1-9-38-16,5-8-141 15,-1-6-92-15,0-9 185 0</inkml:trace>
  <inkml:trace contextRef="#ctx0" brushRef="#br0" timeOffset="27115.72">16301 3778 1143 0,'-11'-54'173'15,"-4"0"253"-15,13 2-309 16,2 5 7-16,17 9 8 15,8 6 10-15,7 11-17 16,0 0-19-16,3 13-46 16,-2 8-25-16,8 11-27 15,-1 8-4-15,-3 8-2 16,-2 0-2-16,-17 6 6 16,-13 2 4-16,-25-2 8 15,-13 1-2-15,-16-3-21 16,-7-4-27-16,-15-9-97 15,-9-7-36-15,-9-12 79 16</inkml:trace>
  <inkml:trace contextRef="#ctx0" brushRef="#br0" timeOffset="33427.31">17323 3483 1027 0,'0'0'146'0,"-2"4"93"16,2 3 23-16,-1 9-70 15,0 4-35-15,1 9-55 16,1 10-28-16,1 7-44 15,3 8-15-15,3 8-11 16,-4 2-3 0,2-2-19-16,-1-4-30 15,0-13-100-15,4-4-83 0,-4-11 119 16</inkml:trace>
  <inkml:trace contextRef="#ctx0" brushRef="#br0" timeOffset="33734.25">17285 3524 1196 0,'10'-42'174'0,"0"0"79"16,5 6-33 0,2 1-10-16,0 9-79 0,7 2-26 0,6 6-48 15,2 4-17 1,3 7-27-16,2 7-7 0,-1 9-7 15,0 7-3-15,-11 7 1 16,-8 2 2-16,-16 2 5 16,-2 2 2-16,-17-4-6 15,-1 0 0-15,-11-4-15 32,-4-4-17-32,-1-4-26 0,-1-2-18 15,7-4-40 1,4-4-26-16,11 0-90 0,12-3-108 0,2 4 191 15</inkml:trace>
  <inkml:trace contextRef="#ctx0" brushRef="#br0" timeOffset="34119.49">17671 3654 1043 0,'0'0'178'0,"0"2"88"0,-5 4-93 16,2 6-21-16,-6 6-100 16,2 5-17-16,-2 6-21 31,9 2-9-31,5-2-7 15,4-6-1-15,11-8 8 16,1-6 11-16,7-11 31 16,-4-6 14-16,-3-10 20 15,-5-3-2-15,-4-4-12 16,-4 0-5-16,-8 1-14 16,-6 2-5-16,-8 1-18 15,-3 0-12-15,-2 4-26 16,-1 1-16-16,3 6-67 0,5 4-57 15,12 5-301-15,3-1 270 16</inkml:trace>
  <inkml:trace contextRef="#ctx0" brushRef="#br0" timeOffset="34426.05">18306 3466 906 0,'12'-12'199'0,"-5"0"320"16,-3 1-260-16,-12 0-2 16,-5 2-44-16,-7 6-102 15,-4 2-28-15,-3 10-41 16,-4 8-21-16,-3 13-18 0,2 10-4 16,6 9-6-16,8 4-3 15,14 3 0-15,10 1 1 16,11 0 1-16,7-2 3 15,5-8 1-15,2-6 1 16,8-12-7-16,-1-6-12 16,11-13-57-16,8-4-35 15,2-15-162-15,1-5 153 0</inkml:trace>
  <inkml:trace contextRef="#ctx0" brushRef="#br0" timeOffset="34735.72">18634 3668 1021 0,'0'0'179'0,"-1"-2"110"16,4 2-62-16,3 0-8 16,11 0-51-16,9 3-10 15,14-2-38-15,15 0-28 16,12 0-45 0,4-1-20-16,5-3-22 0,-7-2-1 0,-4-2-12 15,7-1-44-15,-6-2-134 16,-5 0 115-16</inkml:trace>
  <inkml:trace contextRef="#ctx0" brushRef="#br0" timeOffset="62977.72">3812 10025 915 0,'-1'-8'105'0,"-4"0"88"16,-3 0-43-16,0 5-48 0,-5 3-3 15,0 9 1-15,2 5-8 16,5 15-14-16,1 5-13 15,5 12-30-15,-3 6-12 16,3 11-14-16,2 6-4 16,2 12-1-16,3 7 0 15,-7 1-23-15,0-1-32 16,-3-14-68 0,4-10-41-16,11-22-88 0,-9-15-29 0,5-21 153 15</inkml:trace>
  <inkml:trace contextRef="#ctx0" brushRef="#br0" timeOffset="63260.56">3559 10532 542 0,'-17'13'136'0,"6"3"130"16,0 0-67-16,10 6-65 15,5 4-21-15,3 1-33 16,3 3-21-16,5 1-40 15,-1 4-8-15,5 4-3 16,-2 1-2 0,3-1-2-16,4-5-3 0,4-8-4 15,-1-8 9-15,-1-13 42 0,5-5 28 16,-6-14 41-16,2-7 3 16,5-16-32-16,-4-4-26 15,3-7-35-15,-1 1-13 16,-2 6-20-1,1 4-45-15,-2 12-237 0,0 4 189 0</inkml:trace>
  <inkml:trace contextRef="#ctx0" brushRef="#br0" timeOffset="63795.02">3168 11222 1014 0,'-8'-1'106'16,"-4"3"96"-16,0 1-35 15,-6 7-65-15,0 1-20 16,-4 5-47-16,-4 1-18 0,0 4-13 15,-2-2-2-15,7 2-3 16,5-1-3-16,11-1-3 16,5-2-3-16,5-6-4 15,6 2 11-15,9-3 13 16,2 2 13-16,2 1 18 16,0 2-4-16,-5 3 0 15,-1 0-5-15,-9 5-5 16,-4 2 0-16,-6 6-4 15,-6 5-2-15,-5 5-4 16,-3 1-4-16,-4-3-9 16,-3-5-25-16,-1-12-60 15,-2-8-39-15,5-14-170 16,7-7-163-16,4-18 259 16</inkml:trace>
  <inkml:trace contextRef="#ctx0" brushRef="#br0" timeOffset="64134.91">3199 11382 690 0,'22'7'166'0,"6"2"136"16,1 6-126-16,-1 3-56 0,-4 6-64 16,-3 5-14-16,-4 0-24 15,-2-1-4-15,-10-1-3 16,-1 0 1-16,-5-5-4 15,-1 1-1-15,2-8-1 16,-6-9-1-16,-3-6 10 16,-3-7 20-16,0-10 35 15,-2-9 11-15,-2-7 0 16,6-4-15-16,5-2-31 16,6 2-11-16,14 2-11 15,-1 2-7-15,11 8-6 16,1 4-1-16,5 7-41 15,2 0-46-15,1 0-195 16,4 2 163-16</inkml:trace>
  <inkml:trace contextRef="#ctx0" brushRef="#br0" timeOffset="64377.19">3821 11419 657 0,'-6'0'163'0,"1"-2"156"16,-10-2-85-16,3 1-23 0,-8 2-21 16,-4 7-23-16,-7 8-59 15,-5 9-29-15,-1 11-53 16,1 4-15-16,15 14-13 16,4 0-4-16,15 1-40 15,7-5-7-15,12-12-2 16,9-9-1-16,16-14 39 15,9-6 41-15,10-7-120 16,-3-6-139-16,-4-10 152 16</inkml:trace>
  <inkml:trace contextRef="#ctx0" brushRef="#br0" timeOffset="65869.57">5886 9923 609 0,'-3'-2'98'0,"-4"2"101"15,1-1-27-15,-1 4-26 16,-2 2-14-16,-1 3-27 15,3 4-11-15,2 7-22 16,2 3-9-16,3 11-21 16,4 8-8-16,4 9-14 15,6 10-9-15,-1 13-5 0,3 5-2 16,-1 14-1-16,-5 0 2 16,3 1-1-16,-6-7 1 15,4-13-2 1,-2-9 4-16,2-22-49 0,-2-10-48 15,-3-16-275-15,-5-15 217 16</inkml:trace>
  <inkml:trace contextRef="#ctx0" brushRef="#br0" timeOffset="66168.22">5771 10691 1176 0,'-1'-1'46'0,"4"4"-12"0,13 10 36 16,1 6-23-16,7 7-20 31,5 5-9-31,2 6-12 0,2-2-1 0,-3-4-2 16,-2-1-1-16,-4-15-2 15,-8-6 0-15,2-12 46 16,-6-9 23-16,6-14 28 0,3-6 2 15,2-9-43 1,5-2-21-16,-3-2-21 16,3 2-40-16,-4 11-147 0,2 2-244 31,-7 9 225-31</inkml:trace>
  <inkml:trace contextRef="#ctx0" brushRef="#br0" timeOffset="66576.83">6069 11254 1169 0,'-9'2'103'16,"-4"6"58"-16,-8 3-15 16,-8 6-65-16,-3 2-17 15,-4 2-31-15,2-2-17 16,5-1-15-16,4 0-3 16,11-4-7-16,12 1-3 15,13-1-4-15,11-4 5 0,8-2 21 16,1-3 19-16,7 2 35 15,-6 3 8-15,-8 5 6 16,1 5-4-16,-16 4-18 16,-3 5-11-16,-7 9-17 15,-7 2-7-15,-6 10-5 16,-3 0-21-16,-13-5-75 16,0-4-44-16,-5-17-182 15,4-6-227-15,12-22 315 16</inkml:trace>
  <inkml:trace contextRef="#ctx0" brushRef="#br0" timeOffset="66890.64">6184 11293 984 0,'14'4'158'0,"0"10"123"0,2 7-75 15,0 13-109-15,1 5-35 16,0 4-36-16,0 1-9 15,-1-4-10 1,3 0-1-16,-6-4-1 0,-1-6 1 16,-8-8 1-16,-4-7 2 15,-2-9 3-15,-9-6 19 0,-7-16 22 16,-1-6 5-16,-2-11 7 16,10-6-17-16,11-1-14 15,8 1-7-15,18-1-10 16,6 2-5-16,8 0-10 15,-3 1 0-15,0 7-13 16,-3 4-30-16,-1 8-82 16,2 5-56-16,-2 10 86 15</inkml:trace>
  <inkml:trace contextRef="#ctx0" brushRef="#br0" timeOffset="67158.55">6783 11335 538 0,'3'-1'161'0,"-4"-2"167"0,-2 0-31 16,-7 2-52-16,1 1-32 16,-7 5-45-16,-4 4-27 15,-7 7-48-15,-6 5-24 16,2 9-37-16,2 5-13 16,5 4-19-16,7-1-3 15,13 1-7-15,7-3-1 16,13-7 5-16,9-5-1 15,8-10 4-15,8-5 1 0,12-9-1 16,0-5 15-16,2-9-115 16,-5-7 221-16,-3-7-110 15</inkml:trace>
  <inkml:trace contextRef="#ctx0" brushRef="#br0" timeOffset="99643.44">8131 12326 654 0,'-1'0'141'0,"0"2"112"16,-1 2-60-16,-1 1-28 15,-3-1-32-15,-2 0-8 16,0 1-20-16,3 2-11 0,3 4-11 16,3-3-9-16,2 6-14 15,2 4-4-15,4 10-14 16,-1 8-8-16,-2 9-12 16,-3 8-8-16,-3 14-8 15,5 7-2-15,-3 2-13 16,0-5-21-16,2-13-50 15,-4-10-25-15,4-12-35 16,1-3-35-16,-3-14-107 16,4-6-106-16,-2-16 204 15</inkml:trace>
  <inkml:trace contextRef="#ctx0" brushRef="#br0" timeOffset="100008.99">8124 12433 580 0,'-5'-23'156'0,"4"2"123"16,-2 0-73-16,3-4-23 15,9-1-28-15,2 1-5 0,2-2-13 16,3 0-11-16,4 1-25 16,-1 0-15-16,12 3-20 15,-2 1-12-15,6 8-19 16,-3 5-9-16,-6 11-10 15,-7 7-1-15,-13 14 2 16,-8 7 1-16,-12 10-1 16,-6 5-3-16,-6 3-5 15,-2 1-2-15,-2-7-3 16,-4-3-2-16,2-10-2 16,4-6-3-16,-3-9-16 15,13-6-12-15,2-12-38 16,5-4-18-16,13-2-54 0,3 1-49 15,11 5-311-15,8 2 305 16</inkml:trace>
  <inkml:trace contextRef="#ctx0" brushRef="#br0" timeOffset="100421.69">8508 12562 710 0,'-7'3'178'32,"-1"3"186"-32,-6 2-197 0,-2 5-26 0,0 6-63 0,-3 4-16 15,7 8-31 1,-1 3-12-1,7 7-17-15,1 2-3 16,8-2-1-16,4-3-2 16,10-12 0-16,3-4 0 15,4-8-1-15,9-7 0 16,1-10 41-16,-3-5 26 16,-9-13 44-16,-8-3 16 0,-8-9-12 15,-6-5-13-15,-9-6-29 16,-4-3-12-16,-5 1-23 15,-8 1-8-15,-10 2-15 16,1 4-5-16,3 11-13 16,9 8-23-16,10 15-82 15,4 4-61-15,6 7 87 16</inkml:trace>
  <inkml:trace contextRef="#ctx0" brushRef="#br0" timeOffset="100803.34">9207 12110 1305 0,'-4'3'167'0,"-8"5"130"16,-5 2-36-16,-10 7-83 16,-3 1-40-16,-6-1-51 15,-3 1-28-15,-5 2-31 16,2 4-10-16,-1 9-18 16,7 5-2-16,16 14-7 15,4 1-2-15,17 6-2 16,8-1 0-16,20-10 2 15,10 0 0-15,9-15 3 16,4-7 0-16,-6-12 2 0,-2-7 0 16,-5-14-27-1,0-8-46-15,3-16-140 16,3-12 126-16</inkml:trace>
  <inkml:trace contextRef="#ctx0" brushRef="#br0" timeOffset="104480.96">7848 13429 326 0,'0'-2'91'0,"-4"0"71"0,4 0-6 16,-2-1 2 0,1 2-5-16,1-1-10 0,-3 3-41 15,-1 2-24-15,0 4-46 16,1 3-13-16,0 5-13 16,2 4-2-16,0 8-4 15,1 5-1-15,4 6-17 16,0-1-14-16,4-4-12 15,1-5 1-15,2-9 15 16,3-6 16-16,-1-10 15 16,-2-6 19-16,-5-9 24 15,-1-2 11-15,-3-6 27 16,2 2-11-16,-4 2-19 0,1 2-10 31,2 4-32-31,3 4-10 16,9 8-4-16,3 4-3 0,9 5 2 0,3 1 2 15,7-5 1 1,-2-3 0-16,-9-6 7 16,-2-4 23-16,-12-5 52 15,-4-3 21-15,-7-3 16 16,-3-2-19-16,-5 0-48 0,-4-1-20 16,-4 2-27-16,1 0-39 0,5 2-115 15,1 1-91-15,15 4 112 16</inkml:trace>
  <inkml:trace contextRef="#ctx0" brushRef="#br0" timeOffset="104882.65">8427 13184 1078 0,'-2'2'149'0,"-1"2"136"15,-4 4-38-15,1 4-49 16,-4 0-26-16,2 7-49 16,0 2-27-16,0 7-47 15,0 4-19-15,-1 8-24 0,0 7-3 16,-2 11-29-16,0 5-40 15,1 0-111-15,1-2-91 16,5-10 137-16</inkml:trace>
  <inkml:trace contextRef="#ctx0" brushRef="#br0" timeOffset="105192.11">8609 13363 733 0,'-3'12'167'0,"0"6"163"16,-1 2-173-16,-3 7-107 15,2 3-34-15,5 2-15 16,2-2-2-16,13-7-4 16,3-7-1-16,5-13 34 15,-2-7 36-15,0-10 81 16,-2-4 32-16,-7-4 16 15,-4 1-14-15,-7-1-56 0,-7 2-26 16,-8 6-44-16,-6 0-18 16,-10 2-22-16,3 4-11 15,-7-1-44-15,3-1-34 16,13 4-106-16,3 1-92 16,16 5 151-16</inkml:trace>
  <inkml:trace contextRef="#ctx0" brushRef="#br0" timeOffset="105671.41">9147 13040 2143 0,'1'13'2'0,"0"35"11"0,1 3-8 15,1 16-4 1,1 5-1-16,2-2-40 0,3 0-36 16,2-5-120-16,1-8-11 15,-2-11 38-15,-3-10 38 16,-7-19 133-16,-1-9 35 0,-5-16 55 15,-3-9 21-15,1-12 23 16,0-7-8-16,6-2-14 16,2 1-4-16,10 7-9 31,5 7-7-31,3 12-31 0,6 5-16 0,1 9-26 16,0 4-7-16,-1 7-4 15,-2 2 0-15,-8 6 1 31,-2-1 1-31,-12 2-1 0,-8 0-6 0,-12 1-30 16,-1 0-24-16,-7-1-60 16,1-2-38-1,0-7-171-15,5-2 184 0</inkml:trace>
  <inkml:trace contextRef="#ctx0" brushRef="#br0" timeOffset="106207.53">9558 13381 720 0,'1'0'126'0,"0"5"108"16,-1 0-40-16,-2 6-70 15,-2 2-38-15,1 5-47 16,1 1-17-16,2 2-21 16,4 3-1-16,6-6-7 15,4-3 1-15,7-6 1 16,-1-3 0-16,6-6 9 16,0-1 11-16,1-8 25 0,-1-3 16 15,5-9 30-15,-6-4 13 16,-1-5 12-16,-7-1 3 15,-9 0-7-15,-2-1-11 16,-9 11-23-16,2 4-12 16,1 16-20-16,-2-4-8 15,3 18-15-15,1 7-6 0,5 13-8 16,1 6-3-16,3 5-1 16,-1 3 0-16,1-1 0 15,-4 3 0-15,-6-2 3 16,1 4-3-16,-13-2-12 15,-5-1-6-15,-14-3-14 16,-4-2-1-16,-5-3 11 16,-3 0 7-16,2-9 13 15,-4-3 3-15,6-15-26 16,2-7-16-16,4-16-24 16,3-8-18-16,15-6-33 0,2-1-41 15,13 1 87 1</inkml:trace>
  <inkml:trace contextRef="#ctx0" brushRef="#br0" timeOffset="106477.32">10096 13359 1310 0,'-5'13'122'0,"0"7"70"16,3 6-59-16,2 14-57 15,3 8-26 1,2 12-22-16,0 6-6 0,0 4-10 16,-2 0-33-1,-1-5-114-15,-1-4-132 0,3-10 133 16</inkml:trace>
  <inkml:trace contextRef="#ctx0" brushRef="#br0" timeOffset="106747.31">10088 13724 1282 0,'-14'-79'181'0,"-1"2"142"0,9 9-114 31,4 7-41-31,5 14-49 0,9 8-22 0,5 12-36 16,8 6-15-16,8 14-17 15,4 6-8-15,2 10-7 32,-1 5 0-32,-12 8 1 0,-5 2 2 0,-9 6 2 31,-7 0 0-31,-8 0-1 16,-4-3-2-16,-16-7-3 15,-4-3-3-15,-11-8-19 16,-6-5-18-16,1-8-58 15,0-5-53-15,6-4-178 0,4-1 178 16</inkml:trace>
  <inkml:trace contextRef="#ctx0" brushRef="#br0" timeOffset="112358.34">5590 12759 139 0,'-1'-5'53'0,"-1"0"55"16,1 3-11-16,-2 0-22 16,1 0-17-16,2 0-14 0,0-1 8 15,0-3 20-15,0-2 10 16,0-1 13-1,0-1 0-15,0 1-3 0,-2 2 2 16,-1 2-8 0,2 0-11-16,-4 1-13 0,5 4-8 15,0-1 2-15,-2 0 6 0,1 0 5 16,-1 1-2-16,2 4-17 16,2 1-8-16,-1 4-16 31,2 3-6-31,-1 9-8 0,3 3-1 15,-4 4-5-15,1 3-2 0,-1-4-1 16,1 0 0-16,1-9-1 16,-2-4-1-16,2-8 0 15,1-5-1-15,-3-5 2 16,1-8-1-16,0-1 3 16,-2-6 1-16,-3-7 8 31,4-1 4-31,-1-2 5 0,0 3 2 15,8 8-6 1,-1 3-4-16,7 9-7 0,0 4-3 16,3 8-1-16,1 4 0 15,-1 6 1-15,0 2 1 16,-1 0-1-16,0-1 1 16,-6-9-1-16,-1-1 0 15,-3-8 0-15,-2-4 2 16,-2-7 0-16,-2-6 1 15,0-4 3-15,2-1 4 0,0 3 0 16,2 4-1-16,6 6-6 16,1 7-4-16,7 9-1 15,2 7 1-15,2 11 2 16,2 4 1-16,-3-7-2 16,-3-3 0-16,-1-13 0 15,-5-5 0-15,-4-11 5 16,-2-2 4-16,-2-3 18 15,-2-1 8-15,0 5 5 16,0 0 0-16,0 11-16 16,-1-2-7-16,3 14-11 15,3 8-2-15,4 10-3 16,5 4-2-16,0-1-1 16,2-3 0-16,1-12-1 15,0-7 0-15,4-9-30 16,-2-5-50-16,-3-13-202 0,-6-8 170 15</inkml:trace>
  <inkml:trace contextRef="#ctx0" brushRef="#br0" timeOffset="112515.74">6009 12510 1399 0,'-17'9'113'0,"3"1"91"16,4-4-138-16,0-5-35 0,11-7-23 15,5-7-28-15,9-3-158 16,3 0-206-16,13 4 210 16</inkml:trace>
  <inkml:trace contextRef="#ctx0" brushRef="#br0" timeOffset="112892.88">6288 12599 920 0,'-9'11'111'0,"-1"-3"109"15,-2 0-11-15,0-5-28 16,0-1-13-16,-1 0-52 16,-1 1-25-16,-1 5-49 15,-2 4-18-15,2 8-20 0,2 3-4 16,5 5-4-16,3-1-2 16,7-4 0-16,4-4 1 15,3-9-1-15,3-6 0 16,-1-7-1-16,3-5 1 15,1-10 4-15,-2-6 5 16,0-9 16-16,-3-5 9 16,-1-2 11-16,-3-1 5 0,-6-6 6 15,0-1-1-15,-7-4-1 16,0 0-5-16,1 5-10 16,0 3-5-16,-1 14-9 15,6 9-7-15,1 19-9 16,1 10-3-16,4 20-3 15,2 10-1-15,3 17-27 16,2 4-26-16,5 5-96 16,5 0-75-16,7-11 122 15</inkml:trace>
  <inkml:trace contextRef="#ctx0" brushRef="#br0" timeOffset="113475.07">6545 12672 685 0,'-3'-9'168'0,"-5"-1"161"0,-1 2-66 16,-5 3-104-16,1 5-39 16,-6 7-59-16,5 6-23 15,1 11-30-15,3 4-8 16,10 6-6-16,2-3-1 16,8-8 1-16,2-4 1 15,0-13 0-15,1-5 1 16,0-9 1-16,-1-8 2 15,-2-13 0-15,3-5 1 16,-6-17 0-16,4-2 5 0,-3-9 23 16,-4-2 19-16,0-3 34 15,-4-5 18-15,-4-2 8 16,0 3-8-16,-1 15-26 16,2 9-14-16,2 22-23 15,-1 11-8-15,1 22-13 16,1 13-6-1,4 27-9-15,3 13 0 0,1 19-7 16,3 7-23-16,3-2-44 16,3-8-2-16,2-23 4 15,3-11 23-15,-1-24 44 16,5-8 3-16,-4-13 3 0,-3-9 2 16,-3-9 1-16,-2-6 2 15,-7-4 9 1,0-2 4-16,-7-1 11 0,0 3 6 15,-8 10-3-15,0 5-3 16,-1 15-13-16,-2 13-8 16,7 21-10-16,4 10-4 15,6 13-2-15,4 0 2 16,12-11-7-16,4-7-17 16,3-22-33-16,3-9-34 0,-1-16-180 31,-5-7-258-31,-1-11 306 0</inkml:trace>
  <inkml:trace contextRef="#ctx0" brushRef="#br0" timeOffset="114386.6">6762 12510 589 0,'0'4'98'16,"-4"2"70"0,0 5-53-16,-4-3-24 0,4-2-12 15,2-3-3-15,2-5 11 16,5-5 12-16,4-10 10 16,0-2 6-16,8-8-4 15,0-3-9-15,-2-1-16 16,0 0-10-16,-6 1-16 0,-1 2-8 15,-4-3-12 1,1-2-1-16,-10-5-8 0,1-1-5 16,-2 2-2-16,-2-3 0 15,6 9-4-15,-1 4-3 16,5 9-5 0,-1 9-3-16,0 9 1 0,-1 9 0 0,0 18 0 15,0 9 1-15,0 23-3 16,2 7-1-16,-5 12-3 15,0 2-1-15,2 0-4 16,1-4-1-16,7-10-13 16,5-5-8-16,2-19-4 31,5-7-2-31,1-17 11 0,-1-8 9 0,1-8 6 16,-7-6 3-16,0-5 1 15,-1-4 1-15,0-8 0 16,1-4-1-16,0-7 1 15,0-2 0-15,-4-1 10 16,-1 2 4-16,-8 9 10 16,0 6 3-16,-6 16-5 15,-2 10-4-15,-2 18-12 16,-3 8-6-16,4 12-4 16,2-1-2-16,11-7-4 0,5-8-2 15,8-17-2-15,8-9 0 16,6-15-1-16,5-8-30 15,3-11-122-15,-1-2-86 16,-8 3 119-16</inkml:trace>
  <inkml:trace contextRef="#ctx0" brushRef="#br0" timeOffset="114982.88">5704 13314 950 0,'-5'0'117'16,"-1"1"72"-16,0 3-74 15,0 1-35-15,2 10-52 16,-2 2-17-16,5 8-13 16,0 4-2-16,3 0 0 15,4-1 1-15,3-6 0 16,3-4-4-16,0-9 36 15,-1-6 24-15,-1-7 54 16,-2-6 30-16,-3-7 10 0,-2-6-8 16,-3-2-33-16,-4 0-19 15,-5 3-37-15,-3 3-12 16,-4 7-17-16,-2 2-5 16,3 5-12-16,0 1-26 15,5 4-80-15,5 2-50 0,2 0-425 16,6 2 358-16</inkml:trace>
  <inkml:trace contextRef="#ctx0" brushRef="#br0" timeOffset="115203.32">5919 13140 876 0,'18'-9'211'15,"-1"1"187"-15,-11 4-123 16,-6 4-58-16,-9 4-60 15,-9 3-21-15,-6 8-60 16,-1 5-19-16,2 11-31 16,3 2-13-16,8 7-15 15,4 2-4-15,9 1-2 16,6 2-13-16,6-3-47 16,5-1-52-16,-2-7-154 15,2-5 151-15</inkml:trace>
  <inkml:trace contextRef="#ctx0" brushRef="#br0" timeOffset="115375.88">5799 13390 1056 0,'11'-16'181'0,"3"1"180"0,9 3-183 16,2 1-58-16,6 0-63 15,3-3-27-15,2-2-15 16,-4-4-34-16,-4 3-118 15,2 2-154 1,3 0 146-16</inkml:trace>
  <inkml:trace contextRef="#ctx0" brushRef="#br0" timeOffset="115757.57">6266 12989 901 0,'0'5'166'0,"2"5"143"15,-1 3-45-15,-1 11-89 16,2 4-28-16,1 9-45 16,2 3-27-16,3 2-40 15,-1 3-15-15,2-1-13 16,-2 2-3-16,1-1-18 0,-3-2-32 15,-2-5-94-15,-1-5-93 16,-4-15 121-16</inkml:trace>
  <inkml:trace contextRef="#ctx0" brushRef="#br0" timeOffset="116058.02">6210 13116 840 0,'3'-18'171'0,"4"1"134"15,4 5-60 1,7 7-90-16,5 4-28 0,12 4-15 16,5 4-1-16,-2 4-22 15,-4 1-13-15,-10 4-17 16,-7 0-8-16,-6 5-8 16,-2 4-1-16,-12 8-10 15,-3 2-3-15,-8 5-11 16,-7 4-6-16,-7-4-7 15,-2 1-9-15,-5-9-22 16,-1-4-14-16,8-8-40 16,3-6-12-16,9-12-54 15,5-5-32-15,3-10-98 16,7-3-235-16,1-2 309 16</inkml:trace>
  <inkml:trace contextRef="#ctx0" brushRef="#br0" timeOffset="116288.47">6737 12990 885 0,'9'11'191'0,"-9"11"166"15,-3 7-77-15,-11 14-100 16,-2 7-47-16,-6 5-59 15,0-1-13-15,4 0-43 16,0-2-12-16,3 0-30 16,3-1-44-16,2-3-129 31,2-4-243-31,6-14 251 0</inkml:trace>
  <inkml:trace contextRef="#ctx0" brushRef="#br0" timeOffset="116822.3">6861 13175 1040 0,'4'6'165'0,"0"3"128"16,-8 14-117-16,1 6-47 15,-5 7-63-15,-1 6-22 16,0 2-32-16,-3 1-7 0,2-4-30 15,3-3-24-15,1-11-32 16,5-7-4-16,1-13 18 16,3-5 20-16,5-13 35 15,-3-7 15-15,2-13 38 16,-2-7 15-16,2-7 41 31,-1-6 2-31,7-3 5 0,2-2 1 0,3 2-18 16,3 7-2-16,0 6-22 15,1 6-14-15,5 13-25 16,1 7-8-16,-4 12-11 16,1 3 2-16,-9 9 4 15,-3 2 2-15,-7 7 5 16,-6 2 1-16,-7 3-2 16,-6-1-1-16,-3-4-5 15,-3-3-4-15,0-5-3 0,-2-6-3 16,2-5-2-1,5-2 0-15,5 0-3 0,3 4-1 16,9 12-5-16,1 7-2 31,10 7-2-31,7 5 1 0,7-2-22 0,5-5-14 16,8-6-70-16,0-5-44 16,0-3 89-16</inkml:trace>
  <inkml:trace contextRef="#ctx0" brushRef="#br0" timeOffset="117984.79">2582 12451 488 0,'-5'7'128'0,"-3"1"123"0,0 1-56 15,0 0-25-15,7 6-22 16,-4 2-19-16,3 9-48 16,2 2-19-16,-5 6-36 15,4 3-11-15,0-1-11 16,-1-4-3-16,3-7-1 16,-1-7 0-16,5-12-3 15,-2-5 0-15,1-10 2 16,3-7 1-16,-5-10 30 15,-1-4 16-15,2-4 24 16,-3 0 9-16,8 7-17 16,3 5-14-16,1 8-26 0,-2 6-11 15,0 9-8-15,4 5-2 16,-2 9 1-16,3 3-8 16,1 5-21-16,0 2 0 15,-2-6 2-15,-2-1 8 16,-5-11 18-16,-1-3 2 0,-4-10 0 15,-1-5 0-15,2-7 0 16,0-2-2-16,2 2 2 16,2 2 0-1,5 6-1-15,0 2-1 0,10 8-1 16,4 2 0-16,6 6 0 16,-3 0 0-16,-5 0 2 15,-4-3 1-15,-4-4-1 16,-2-1-2-16,-2-6 24 15,-3-2 14-15,-6-4 35 16,-3-4 20-16,-4 0-1 16,-1 1-6-16,2 4-23 15,3 9-17-15,0 1-27 16,1 5-10-16,5 14-10 16,4 5-2-16,7 5 3 0,-3 0 0 15,3-7-29-15,-4-8-31 16,3-13-105-16,-1-7-73 15,-2-16 124-15</inkml:trace>
  <inkml:trace contextRef="#ctx0" brushRef="#br0" timeOffset="118147.83">2992 12289 1127 0,'-9'15'78'0,"2"-5"32"16,5 0-50-16,8-9-57 15,3 1 3-15,11-3-164 16,3-2 118-16</inkml:trace>
  <inkml:trace contextRef="#ctx0" brushRef="#br0" timeOffset="118522.33">3363 12571 918 0,'-5'9'160'0,"0"-4"137"15,-6-3-34-15,-6-5-90 0,-4-4-37 16,-10-5-59-16,3 0-22 16,4 2-36-1,5 5-9-15,9 9-15 0,5 7-5 16,7 10-2 0,4 4-1-16,4 3-4 0,4-2-3 15,8-9 0-15,2-6 2 16,3-11 7-1,-1-5 6-15,-6-10 6 0,0-3 10 0,-8-11 25 16,-5-6 11-16,-1-10 17 16,-5-3 5-16,-1-12 2 15,1 2 3-15,-5-2-2 16,2 4-8-16,0 17-17 16,2 11-15-16,1 27-20 15,2 1-7-15,2 26-6 16,0 12 0-16,3 18-29 15,1 7-24-15,2 8-80 16,0-5-58-16,3-11-415 16,3-9 378-16</inkml:trace>
  <inkml:trace contextRef="#ctx0" brushRef="#br0" timeOffset="119278.02">3601 12561 1245 0,'-12'-1'123'16,"-3"5"65"-16,-2 3-57 0,4 10-95 16,0 3-22-16,5 8-31 15,2 0-16-15,6-2-14 32,6-6-2-32,4-10 13 0,4-8 12 0,4-12 15 15,3-4 6-15,0-8 29 16,1-4 17-16,-2-8 34 15,-1-3 10-15,-2-9-1 16,-5-6-1-16,-5-14 2 16,1-3 6-1,-9-6 9-15,1-3-2 0,-6 8-17 16,-1 4-10-16,5 16-30 16,-4 12-11-16,4 20-20 15,4 12-11-15,3 22-4 16,1 13-2-16,5 28 3 0,-1 13 2 15,-2 23-49 1,1 6-35-16,-1-5-79 0,7-9-16 16,4-26 43-16,3-18 30 15,2-22 76-15,-2-8 18 16,-2-15 9-16,0-7 5 16,-3-15 28-16,-2-7 19 0,-1-10 37 15,-4-7 9-15,1-3 15 16,-5-2-3-16,-6-1-15 15,-2 4-10-15,-3 14-30 16,2 11-14-16,2 25-15 16,-3 1-5-16,0 30-7 15,-1 11-4-15,5 27-8 16,-1 7-10-16,1 7-47 16,4-3-27-1,0-13-25-15,6-7 4 0,6-21 42 16,4-8 27-16,1-18 26 15,8-7 6-15,-1-9 8 16,1-7 9-16,-3-6 20 16,0-1 10-16,-15 0 19 15,-3 0 4-15,-9 5 4 16,-9 3 1-16,-6 5-12 0,-3 6-11 16,-6 13-28-16,4 5-13 15,9 16-16-15,1 5-2 16,11 0-4-16,5-4-5 15,11-10-32-15,3-7-30 16,6-11-93-16,4-1-121 31,-1-9 169-31</inkml:trace>
  <inkml:trace contextRef="#ctx0" brushRef="#br0" timeOffset="119973.38">2660 13046 696 0,'-11'14'133'0,"-1"1"128"0,2 2-146 16,2 6-71-16,0 2-31 16,7 5-15-16,1 4-1 15,8 1-1-15,1-1 1 16,2-6-1-16,2-8-2 15,-2-12 0-15,0-5 29 16,-2-7 79-16,1-6 38 0,-6-7 53 16,-2-5-11-16,-5-8-52 15,-4 2-28-15,-5 3-45 16,-4 1-16-16,-3 9-21 16,0 0-7-16,-5 3-27 15,3 3-37-15,8 5-113 16,7 3-96-16,17 2 134 15</inkml:trace>
  <inkml:trace contextRef="#ctx0" brushRef="#br0" timeOffset="120205.98">3035 12978 1145 0,'7'-22'168'16,"-4"2"142"-16,-7 1-48 15,-7 6-84-15,-3 7-25 16,-5 10-47-16,-5 5-30 16,0 12-44-16,-3 7-19 15,5 17-20-15,12 7-3 0,2 13-12 16,7 2-18-16,4-1-92 16,3-4-73-16,8-12 105 15</inkml:trace>
  <inkml:trace contextRef="#ctx0" brushRef="#br0" timeOffset="120379.24">2867 13221 1245 0,'23'-5'134'15,"1"-2"99"-15,-1-4-133 16,3-1-52-16,4-3-35 0,0-3-6 15,1-5-65-15,4-3-71 16,5 1 73 0</inkml:trace>
  <inkml:trace contextRef="#ctx0" brushRef="#br0" timeOffset="120568.67">3457 13027 1489 0,'-3'13'152'0,"0"5"88"0,1 3-48 0,4 8-102 16,-1 0-28-16,1 5-29 16,1 3-14-16,-3 1-28 15,1-2-38-15,3-4-131 16,0-9-331-16,4-9 302 16</inkml:trace>
  <inkml:trace contextRef="#ctx0" brushRef="#br0" timeOffset="120804.02">3344 13013 912 0,'22'-14'217'0,"7"2"241"16,-3 2-176-16,7 4-99 16,-1 3-31-16,-3 5-34 15,-5 4-13-15,-6 8-27 16,-1 6-12-16,-10 11-21 0,-3 5-6 15,-9 12-16-15,-8 3-1 16,-6 3-44-16,-4-1-25 16,0-7-59-16,1-7-48 15,3-12-73-15,2-7-55 0,5-13 151 16</inkml:trace>
  <inkml:trace contextRef="#ctx0" brushRef="#br0" timeOffset="121024.5">3959 12925 1222 0,'0'7'218'15,"0"4"148"-15,-8 10-140 16,-4 7-53-1,-2 18-98-15,-1 5-26 0,0 14-33 16,1 5-12-16,2 4-98 16,-2-2-78-16,7-4 93 15</inkml:trace>
  <inkml:trace contextRef="#ctx0" brushRef="#br0" timeOffset="121558.54">4086 13143 1287 0,'-3'8'150'0,"-4"10"128"0,-2 8-141 15,-3 11-74-15,-2 4-32 16,-1 6-25-16,2-1-24 0,4-2-26 15,2-6-12 1,4-12-9-16,2-7 21 0,2-13 20 16,0-4 11-1,1-10 24-15,-2-5 19 0,0-14 46 16,0-2 17-16,0-9 23 16,3-3-1-16,5 3-20 15,7-2-6-15,8 2-29 16,8 0-12-16,6 6-11 15,5 4-4-15,-4 12-3 32,-6 6-1-32,-9 10-7 0,-8 3 0 15,-8 7 1-15,-4 5 1 0,-6 4-1 16,-5 5-3-16,-9 0-7 16,-8-2-3-16,0-4-5 0,-4-4 0 15,9-5-5-15,4-4-1 16,12 1-6-1,3-1-4-15,12 6-2 0,9 7 0 32,6 4 4-32,4 7 1 0,7 8 4 0,-5-2-46 15,0 2-35-15,1 0-7 16,-2-6 21 0</inkml:trace>
  <inkml:trace contextRef="#ctx0" brushRef="#br0" timeOffset="133711.82">8285 15127 1215 0,'-2'-2'114'0,"-5"0"78"0,-1-3-76 15,-1 0-20-15,2 0 9 16,1 0 10 0,2 5 14-16,1 3 4 0,3 12-13 15,0 9-15-15,2 15-33 16,-2 10-17-16,-3 10-28 15,0 4-11-15,1 2-12 32,-1 2-3-32,1-1-4 0,0 0-16 0,1-8-39 15,-2-8-22-15,2-20-35 32,1-10-5-32,-2-23 9 0,2-13 1 0,-2-23-13 15,-1-13 9-15,2-17 27 31,-3-7 22-31,-1-1 55 0,-1 0 10 16,5 6 6-16,0 0 15 16,6 11 28-16,6 8 18 15,4 17 34-15,5 10 6 16,3 11 6-16,2 6-3 16,5 4-17-16,1 3-13 0,0 0-26 15,0 0-12-15,-6 3-13 16,-5 3 2-16,-12 10 4 15,-7 6 0-15,-17 6-4 16,-5 5-9-16,-9 1-12 16,-5 2-2-16,1-5-7 15,0-4-16-15,10-10-40 16,5-5-20-16,12-7-71 16,6 0-41-16,10 0-136 15,10 2 172-15</inkml:trace>
  <inkml:trace contextRef="#ctx0" brushRef="#br0" timeOffset="134007.71">8672 15211 1234 0,'-9'25'171'16,"-2"3"143"-16,-8 8-179 0,-3 2-40 15,-5 2-67-15,2 2-18 0,8-2-16 16,6-1-6-16,14-8-18 15,9-8-2-15,8-16 2 16,5-6 4-16,4-17 48 16,-3-7 41-16,-2-11 66 15,-3-7 26 1,-7-6 2-16,-6-2-26 0,-8-1-51 16,-2 0-20-16,-9 7-26 15,-3 4-10-15,-3 10-13 16,0 3-11-16,-3 7-65 15,3 5-53-15,10 2-131 16,4 3-108-16,22 4 194 16</inkml:trace>
  <inkml:trace contextRef="#ctx0" brushRef="#br0" timeOffset="134289.96">9398 14874 1587 0,'2'-1'169'0,"-15"3"123"16,-6 6-21-16,-22 11-72 31,-5 8-43-31,-7 10-73 0,-3 7-27 0,5 15-38 16,2 8-11-16,10 10-14 15,12 4-13 1,19-9-16-16,13-7-4 15,23-16-2-15,7-14 8 0,12-17 11 16,-2-9-4-16,5-14-27 16,0-7-27-16,2-12-92 15,-8-4-70-15,-12-3 133 16</inkml:trace>
  <inkml:trace contextRef="#ctx0" brushRef="#br0" timeOffset="135429.51">7830 16195 1143 0,'-2'-6'110'0,"-1"1"71"0,0 1-52 15,-3 5-53-15,1 4-24 16,1 7-24-16,2 4-12 15,0 11-13-15,4 6-27 16,1 9-82-16,3 6-40 16,4 0-31-16,1-5 25 0,7-18 81 15,1-10 44-15,3-15 86 16,0-9 38-16,-3-7 60 16,-3-6 16-16,-5-9-26 15,-1-2-21-15,-4-3-37 16,-3 2-14-16,0 11-27 15,0 6-14-15,0 12-27 16,2 7-7-16,6 12-34 16,7 7-19-16,10 7-2 15,0 0 3-15,3-8 32 16,-4-5 15-16,-3-12 15 16,-2-3 18-16,-10-8 33 15,0-3 17-15,-9-5 16 16,-4-2-12-16,-4-6-31 0,-3-2-14 15,-1-2-26-15,2-3-6 16,4 4-4-16,3 2-2 16,5 4-1-16,4 5-2 15,7 5 2-15,2 4-1 16,3 8 3 0,0 3 3-16,-2 8 5 0,0 2 4 15,-5 4 1-15,-2 2 2 0,-4 3-2 16,-2 5-2-1,-2 4-5-15,0 3-2 0,0 5-3 16,2-4-2-16,0-8-25 16,2-8-27-16,3-17-89 15,0-6-76-15,3-22 116 16</inkml:trace>
  <inkml:trace contextRef="#ctx0" brushRef="#br0" timeOffset="135552.46">8303 16082 1353 0,'-1'2'75'0,"1"-2"18"0,0-3-56 16,7-13-38-16</inkml:trace>
  <inkml:trace contextRef="#ctx0" brushRef="#br0" timeOffset="135727.6">8556 15843 1818 0,'-8'35'164'0,"0"4"107"15,-2 9-46-15,7 5-92 16,0 3-38-16,4 3-56 16,7 0-17-16,1 3-19 15,3 1-7-15,4-2-67 16,-3 0-115-16,7-7 108 15</inkml:trace>
  <inkml:trace contextRef="#ctx0" brushRef="#br0" timeOffset="136156.97">8500 16167 1540 0,'13'-36'167'0,"1"-3"119"15,0-2-118-15,2-2-43 16,3 0-38-16,0 3-16 16,6 3-25-1,-6 4-8-15,2 11-15 16,-4 5-4-16,-4 9-8 0,3 4-1 0,-4 8 0 16,0 8 0-16,1 15 3 15,-2 10 1-15,-2 21-5 16,-2 8-11-1,-4 11-36 1,-1 0-3-16,-1-12-22 0,-1-6 10 0,0-26 32 16,1-9 1-16,-1-21 28 15,1-8 12-15,-1-13 24 32,1-6 16-32,1-2 20 0,2-1 0 0,5 8-9 15,3 8-9 1,4 13-21-1,4 10-11-15,4 21-16 16,3 9-6-16,-2 10-48 0,-3-1-32 16,-5-5-95-16,-2-11-60 15,3-8 125-15</inkml:trace>
  <inkml:trace contextRef="#ctx0" brushRef="#br0" timeOffset="136856.29">9277 15820 1390 0,'-2'3'129'0,"0"3"73"16,1 3-15-16,1 7-64 0,2 7-26 16,4 7-41-16,1 5-17 15,2 14-26-15,-2 2-5 16,0 9-21-16,2 1-36 15,-7-3-60-15,3 0-15 16,-5-7 3-16,-5-2 30 16,2-11 58-16,-5-7 16 15,1-16 20-15,0-9 15 0,0-13 31 16,3-9 14-16,5-12 26 16,3-3 8-16,10-6-9 15,8 2-10 1,4 6-30-16,7 7-15 0,-4 13-19 15,-2 4-6-15,-2 9-2 16,-5 3-1-16,-4 7 0 16,-2 5 2-16,-10 6 1 15,-3 6-2-15,-11 6-6 16,-2 0-7 0,-11-1-26-16,-7-5-17 15,-5-13-36-15,-3-8-27 0,0-11-64 16,2-11-53-16,15-10 126 15</inkml:trace>
  <inkml:trace contextRef="#ctx0" brushRef="#br0" timeOffset="137426.16">9737 16199 1078 0,'-4'-10'166'0,"0"1"148"0,-3 1-100 15,3 6-91-15,0 3-40 16,3 9-52-16,1 4-13 16,4 8-20-16,2 4-24 15,8 5-28-15,4 0-11 16,6 0-9-1,1-3 15-15,5-9 26 16,-2-3 12-16,-2-13 14 16,-3-3 6-16,-2-7 8 15,-4-5 35-15,-3-3 37 16,-1-2 20-16,-3-9 33 16,-1 0-14-16,-4-5-5 15,-2-2-4-15,0 0-15 16,-1 2-11-16,0 8-17 15,0 4-8-15,3 17-15 16,-2 5-5-16,3 17-13 16,-2 5-5-16,2 11-11 15,0 6-3-15,2 8-5 16,0 4 0-16,-2 5-3 16,-1 3-1-16,-4 1 0 15,-4-1-3-15,-9 3 2 0,-1 0 1 16,-7 0 2-16,-1-1 2 15,-4-9 1-15,1-7-1 0,-5-13-16 16,3-6-18-16,-1-15-41 16,-3-7-20-16,2-11-49 15,2-7-41-15,12-9 107 16</inkml:trace>
  <inkml:trace contextRef="#ctx0" brushRef="#br0" timeOffset="137964.04">10333 16262 2250 0,'-1'1'47'0,"-5"24"3"0,-3 21 30 0,-2 14-26 16,2 2-23-1,9 0-28-15,5 1-7 0,6-2-35 16,6 2-43-16,-5-4-81 16,5 1-66-16,2-11-157 15,-6-7-21-15,0-18 29 16,-5-10 64-16,-7-15 255 16,-1-9 125-16,-9-18 195 15,-5-13 65-15,-3-21 41 16,-5-9-20-1,0-17-68-15,-3-2-38 0,7 0-60 16,10 5-24-16,14 17-54 16,8 11-20-16,15 17-41 0,-1 10-17 15,5 14-13-15,2 8-3 16,-3 12 0-16,3 6 2 16,-4 6-2-1,0 1 0-15,-8 0 0 0,-5 3 2 0,-9 2 4 31,-6 3 2-31,-12 3 2 16,-7 2-1-16,-11-2-8 0,-6-2-1 0,-4-3-8 16,-2-3-8-16,-1-7-21 15,0-5-14-15,2-6-40 16,2-3-25-16,3-6-92 31,3 2-45-31,1-5 129 0</inkml:trace>
  <inkml:trace contextRef="#ctx0" brushRef="#br0" timeOffset="149899.22">13649 8887 465 0,'3'-2'108'16,"2"-2"108"-16,-5 0-43 15,2 1-13-15,-2-2-3 16,0 2-8-16,0 1-29 16,0-3-10-16,0 1-19 15,0 4-9-15,-5-2-9 16,-1 4 2-16,-6 0-2 15,-4-2-5-15,-3 4-14 16,-8-3-11-16,-2 2-23 16,-4-1-6-16,0 2-10 15,3 4-2-15,9 1-4 0,7 3-2 16,8-1-4-16,6 1-3 16,2-1 1-16,3-1 0 15,5 3 5-15,2-1 3 16,6 2 3-16,3 1 3 15,1 2 0 1,0 0 0-16,3 1-2 16,-2-2 6-16,-3-1 9 0,1 0 9 0,-12 2 23 15,-4-1 0-15,-11 1 0 16,-6 0-7-16,-8 2-20 16,-2-1-7-16,-6-1-7 15,-2-2-2-15,-1-4-16 31,2-3-19-31,-1-5-54 0,4-4-31 0,8-5-63 16,-2-3-22-16,9-5-153 16,6-4 199-16</inkml:trace>
  <inkml:trace contextRef="#ctx0" brushRef="#br0" timeOffset="150166.78">13554 8741 1417 0,'-9'0'118'0,"-4"1"62"0,1 1-15 16,-1 3-52-16,1 3-18 0,6 5-39 16,4 7-7-16,6 8-24 15,5 3-11-15,3 9-8 16,3 1-2-16,-2 11-2 15,0 7 0-15,-5 11-53 16,-1 6-81 0,-6 1-303-1,0-4 255-15</inkml:trace>
  <inkml:trace contextRef="#ctx0" brushRef="#br0" timeOffset="150843.04">13853 8853 898 0,'1'-5'116'0,"-1"2"98"0,0-1-3 16,-3 1-41-1,3 1-17-15,0-4-35 0,5 3-13 16,3-1-31-1,0 0-18 1,9 4-22-16,0 0-4 0,8 5-6 0,-1 1-3 16,1 3-8-16,-2 0-2 0,-10 1 0 15,-3-1 1-15,-11 5 4 32,-7 1 1-32,-9 3-5 15,-4 0-6-15,-3-4-6 16,1-2-3-16,5-6 0 15,6-2 1-15,7-1 0 16,3-1 2-16,4 4 8 16,3 0 6-16,6 4 10 15,2 1 2-15,5 0 3 16,1 0 1-16,-1 3 5 16,0 0 6-16,-4 5 3 15,-3 2-4-15,-9 4 0 16,-4 1-6-16,-10 3-7 15,-9-1-2-15,-6-2-7 16,-4-4-6-16,-1-8-3 0,1-2-3 16,4-6-5-16,2-1-3 15,-1-8-22-15,5-4-12 16,3-4-29-16,2 0-20 16,12 1-48-16,2 1-39 15,9 2-137-15,8 1 169 16</inkml:trace>
  <inkml:trace contextRef="#ctx0" brushRef="#br0" timeOffset="151109.01">14325 8947 2135 0,'0'1'37'0,"0"14"-2"16,-3 20 22-16,3 16-20 16,-3 5-17-16,1 2-21 15,1-3-27-15,-5-13-74 16,2-6-55-16,1-14-272 0,4-4 253 15</inkml:trace>
  <inkml:trace contextRef="#ctx0" brushRef="#br0" timeOffset="151297.54">14238 9087 1513 0,'14'3'140'0,"-2"0"82"15,0-2-18-15,0-2-96 16,3-3-33-16,3-3-53 16,2-2-13-16,5 0-28 15,2 0-48-15,5 2-134 16,5-1 118-16</inkml:trace>
  <inkml:trace contextRef="#ctx0" brushRef="#br0" timeOffset="151830.99">14824 8832 1163 0,'-3'-8'159'0,"-2"-2"150"15,0 0-66-15,-3 2-39 16,0-1-33-16,-6 2-47 16,-3 2-24-16,-1 4-43 15,-1 1-19-15,-3 10-28 16,4 2-8-16,-3 8-6 16,5 4-4-16,5 0-3 15,3 0 0-15,12 2 0 16,4-3 2-16,11-4 3 15,2-1 1-15,3-1 3 16,2 3 0-16,-2 0 2 16,1 3 2-16,-5 0-1 0,-4 1 1 15,-5-1-25-15,-5 0-11 16,-10-1-34-16,-5-2-21 16,-6 1-9-16,-3-4 9 15,-2-5 34-15,-1-3 28 16,0-10 64-16,-1-2 24 15,12-9 46-15,1-4 16 16,11-14 7 0,7-7-11-16,9-10-30 0,3-5-19 0,7 2-34 31,4 3-13-31,2 3-9 0,6-3-30 0,-5-1-28 16,-2-4 28-16</inkml:trace>
  <inkml:trace contextRef="#ctx0" brushRef="#br0" timeOffset="156303.35">13068 8865 572 0,'-5'0'81'0,"-3"2"80"16,-1 1-28-16,-1-1-27 15,0 0-4-15,3 0 6 16,1 0 4-16,3 0-2 16,3 3-13-16,-6-1-33 0,6 5-19 15,2 7-22-15,-1 1-6 16,4 1-11-16,0-2-3 16,0-5 1-16,0-3-1 15,4-3 29-15,-2-5 13 16,1-2 19-16,0-6 11 15,-2-5-8-15,-1-1-4 16,-7-5-5-16,-2 2-5 16,-6-4-14-16,0 4-8 0,0 1-10 15,-2 0-5 1,1 9-8-16,-1 3-5 0,1 13-8 16,-2 6-4-16,3 10-2 15,1 4 0-15,8-5 2 16,6-1 1-16,7-7 2 15,2-4 2-15,-2-6 1 16,1-4 3-16,-4-6 3 16,1-5 7-16,-2-5 13 15,-1-6 8-15,-5-5 9 16,-1-4-2-16,-4 3-5 16,-4-1-3-1,-3 10-9-15,-6 1-4 0,-2 11-10 16,1 10-7-16,-4 13-9 0,9 6-3 15,5 8-2 1,1-1 2-16,10-5 3 0,7-3 1 16,6-10 1-16,7-5 2 15,-1-7 3-15,-6-3 5 16,2-8 8-16,-2-3 5 16,-5-8 14-16,-3 0 1 15,-7-3 5-15,-3 2-2 16,-7 4-7-16,-4 2-6 0,-5 7-10 15,1 7-5-15,1 14-16 16,-3 7-6-16,9 8-7 16,4 2 1-16,1-5 5 15,9-5 5-15,5-7 4 16,1-7 3-16,7-6 4 16,-4-5 1-16,0-5 12 15,-2 1 5 1,-7-3 8-16,-3-1 2 0,-6-3-5 15,-6 0-4-15,-5-2-6 16,0 2-4-16,0 3-6 16,-2 3-2-16,6 11-9 15,-1 3-4-15,7 11-1 16,5 6 1-16,3 3 3 16,4-2 3-16,5-5 1 0,0-5 2 15,0-10 2-15,3-1 3 16,-2-3 7-16,-4-2 3 15,-6-1 5-15,-3-3-1 16,-7-1-2-16,-1 1-2 16,-3 4-24-16,1 1-29 15,2 4-125-15,2 2-70 16,9 0 117-16</inkml:trace>
  <inkml:trace contextRef="#ctx0" brushRef="#br0" timeOffset="156915.07">13034 8891 460 0,'0'-6'135'15,"0"2"191"-15,1 1-77 16,-2 3-16-16,-2 1-20 0,2 5-46 16,-2 0-26-16,2 5-21 15,1 4-11-15,0 0-18 16,2 3-8-16,2 2-10 15,-1 4-4-15,1 10-13 16,1 6-4-16,-2 11-19 16,1 4-9-16,-7 6-8 15,-3 2-2-15,-8 4-4 16,0 4-1-16,1 0-4 16,-2-3-2-16,6-14-3 15,-5-4 0 1,8-14-2-16,4-4-1 0,0-7-1 15,2-6 1 1,-1-6-23-16,1-2-13 0,-3-2-36 0,5-1-29 16,-2-1-83-16,-2-1-48 15,4-2 125-15</inkml:trace>
  <inkml:trace contextRef="#ctx0" brushRef="#br0" timeOffset="157229.24">12826 9590 702 0,'-1'4'154'0,"-2"2"174"16,-2 1-112-16,1 5-67 16,4 5-34-16,3 6-52 15,5 4-24-15,6 2-27 16,3 1-6-16,4-1-5 15,0-1 0-15,5-3 8 16,-4-6 10-16,3-8 46 16,-2-4 26-16,-7-14 32 15,2-4 9 1,6-12-22-16,6-2-21 0,3-11-40 16,3 0-17-16,1-6-23 15,1-3-9-15,1 2-103 16,-4-3-50-16,-7 7 73 0</inkml:trace>
  <inkml:trace contextRef="#ctx0" brushRef="#br0" timeOffset="158438.23">12254 9997 234 0,'2'-1'97'16,"0"0"78"-16,1 1 14 15,-2 0-3-15,0 0-15 0,2 0-13 16,0 1-45-16,0-1-23 15,0 1-42-15,0-1-18 16,1 1-21-16,-1 0-4 16,-2-1 15-16,-1 1 7 15,3 4 23-15,-2-1 13 16,-1 2 22-16,0 0 7 16,0 1 6-16,0-2 3 15,-1 3-16-15,0 5-9 16,1 6-19-16,2 6-15 15,1 12-17-15,-1 6-7 0,-2 9-9 16,-1 4-2-16,0 5-3 16,-2-1-2-16,4-5-2 15,2-6 5-15,3-12-49 16,1-5-42-16,-1-10-117 16,0-2-123-16,-5-10 182 15</inkml:trace>
  <inkml:trace contextRef="#ctx0" brushRef="#br0" timeOffset="158893.5">12311 10009 871 0,'2'-27'96'0,"2"0"81"16,-1 2-16-16,-1 6-33 16,3 3 1-16,-4 8 2 15,0 2-1-15,-1 4-4 16,0 2-8-16,0 0-33 16,-1 0-11-16,8 0-7 15,2 0-1-15,6 1 5 16,4-1-3-16,8 1-21 15,-2 0-9-15,4 1-17 16,-8 0-5-16,-3 3-6 16,-5 1 1-16,0 2-2 15,-4 2-2-15,0 1 1 0,0 2 0 16,-7 5 5-16,2 1 0 16,-10 6 2-16,-4 2-2 15,-6 4-9-15,-5-1-8 16,-11-4-31-16,4-3-24 15,-4-7-59-15,1-6-27 16,10-7-78-16,2-3-63 16,13-4 166-16</inkml:trace>
  <inkml:trace contextRef="#ctx0" brushRef="#br0" timeOffset="160889.45">12620 10260 473 0,'0'-3'158'15,"1"-1"136"-15,-1 3-58 0,-2 0-18 31,-1 2-37-31,-4 3-25 16,1 0-36-16,-1 0-17 0,2 1-23 0,2-1-6 31,-3-1-8-31,1 2-11 16,-4-2-23-16,0 3-8 0,0 3-17 16,-3 4-5-16,7 11-3 15,-3-1-3-15,5 6-1 16,5-1-2-16,3-5 0 15,7-3-1-15,5-8-2 16,2-5 9-16,4-7 16 16,1-6 13-16,-6-7 35 15,0-3 6-15,-6-7 12 16,-2 1-2-16,-7 2-17 16,-3 1-8-16,-9 7-19 15,-2 2-9-15,-4 4-15 16,-2 5-6-16,1 4-12 15,-2 5-26-15,2 1-75 16,6 0-59-16,5-5-195 16,11-4 199-16</inkml:trace>
  <inkml:trace contextRef="#ctx0" brushRef="#br0" timeOffset="161298.07">13036 10036 605 0,'0'-10'128'0,"0"0"155"16,-2 0-54-16,-2 4-20 16,0 1-18-16,-2 5-21 15,3 0-10-15,-1 2-9 16,-4 2-2-16,-2 2-21 15,0 2-11-15,-1 2-26 16,-3 0-11-16,-3 3-21 16,-2 3-13-16,-5 2-22 15,5 3-8-15,3 7-12 16,-1 4-4-16,8 9-4 16,7 7-2-16,13 6-3 15,11 5 1-15,8-4 0 0,-1-2 0 16,4-12 1-16,-5-6 0 15,2-11 1-15,1-7-1 16,-1-9 0-16,3-7-10 16,-3-14-71-16,1-6-61 15,-4-14-370-15,-3-7 312 16</inkml:trace>
  <inkml:trace contextRef="#ctx0" brushRef="#br0" timeOffset="162020.76">13939 9894 558 0,'0'-9'165'0,"-4"-1"193"16,1 2-53-16,-4-1-53 15,-1 1-27-15,-3 0-47 16,-3 1-19-16,-1-1-37 15,-2 2-21-15,-2 0-38 16,2-1-18-16,-4 4-7 16,2 1-2-16,1 8 0 15,2 6 1-15,4 11-15 0,8 7-7 16,6 13-10 0,6 7-2-16,3 10-3 0,3 5 0 15,0 0 0-15,-3-2 0 16,-2 0 6-1,-3-4-22-15,0-6-55 0,-4-3-40 0,0-12-111 16,-2-8-50-16,-1-8 148 16</inkml:trace>
  <inkml:trace contextRef="#ctx0" brushRef="#br0" timeOffset="162681.31">13556 10300 720 0,'10'-3'179'0,"5"-4"242"16,7-1-148-16,13-3-24 15,4-3-36-15,11-3-52 16,-3-3-25 0,-2-1-39-16,2 1-11 0,-7 6-25 15,-2 2-10-15,-10 8-10 16,-8 4-1-16,-14 6-2 0,-7 5-4 15,-11 10-9-15,-5 5-8 16,-4 8-17-16,1 2-5 16,7-2-7-1,5-4-2-15,12-9 0 16,9-2 2-16,10-10 4 0,3-5 3 16,5-8 4-16,3-5 8 0,3-8 13 15,-2-4 3-15,-4-7 16 16,-6 0 1-16,-13 0-1 15,-7 1 1-15,-16 4-7 16,-7 0-8-16,-19 2-11 16,-1 0-4-16,0 3-15 15,3 4-9-15,17 8-15 16,3 3-10-16,11 3-12 16,8 4 6-16,12-2 12 15,10 0 12-15,15-3 15 16,7 0 3-16,3 6 2 15,-3 3 1-15,-12 10 5 16,-6 5 0-16,-9 3 4 16,-2 4 0-16,-9 1-2 15,-3-3-2-15,-4 0-18 0,-2-2-1 16,-4-8-2-16,0-3 3 16,-2-10 17-16,-3-3 1 15,2-9 8-15,-1-5 9 16,4-14 16-16,5-5 8 15,7-9 6-15,5-3-6 16,2 7-15-16,7 5-7 0,-2 8-16 16,4 4-6-16,-1 1-35 15,0-1-32-15,1-6-80 32,7-2-391-32,1-3 345 0</inkml:trace>
  <inkml:trace contextRef="#ctx0" brushRef="#br0" timeOffset="163278.42">15193 9945 1098 0,'3'4'152'0,"-2"0"138"16,-1 1-19-16,-4-1-56 15,-1-1-20-15,-7 0-51 16,-4 1-32-16,-10-1-49 16,-2 1-23-16,-5 3-33 15,-1 2-8-15,3 5-8 16,6 1-4-16,16 1-6 0,10 1 0 15,19-2 1-15,9 2 9 16,5 3 16-16,0-1 8 16,0 4 16-16,-1-1-1 15,-7-1 3-15,-4 0-3 16,-9-2-2 0,-8 0 0-1,-6 0-2-15,-3 0 0 16,-11 0-8-16,-5 0-6 0,-4-5-30 15,-5-2-27-15,0-9-61 16,0-2-74-16,-5-8-171 16,4-5 197-16</inkml:trace>
  <inkml:trace contextRef="#ctx0" brushRef="#br0" timeOffset="163498.48">15114 9740 1374 0,'4'-18'145'0,"0"6"141"16,-3 7-19-16,-1 14-56 15,0 8-28-15,4 18-79 16,0 5-22-16,4 17-36 16,-1 6-11-16,0 12-21 0,-2 0-6 15,0 4-2-15,-4-5-20 16,-1-2-50-16,-1 1-51 15,1-9-148-15,4-5-158 16,6-11 234-16</inkml:trace>
  <inkml:trace contextRef="#ctx0" brushRef="#br0" timeOffset="164062.9">15315 10031 1474 0,'-9'1'153'0,"2"-1"90"15,2-1-32-15,5-3-63 16,3-1-23-16,9-2-16 15,4 0-5-15,12 3-22 16,4 2-18-16,4 5-27 16,3 3-4-16,-9 4-8 15,-7 4-2-15,-11 3-2 16,-3 1-1-16,-18 1-5 16,0 0-9-16,-9-3-20 15,-4-1-10-15,-1-1-7 16,-4-5 6-16,4-3 12 15,8-1 4-15,14-4-1 0,0 3 0 16,19 0 6 0,4-1 4-16,12 3 12 0,-2 0 7 15,-4 0 5-15,2 3 2 16,-5 1-1-16,0 0-4 16,-1 5-5-16,-4-3-1 15,-8 3 4-15,-3 1 3 16,-13 3 6-16,-4 2 1 15,-9 3 0-15,-10-2-2 16,0 0-9-16,-7-1-4 16,-19-2-6-16,-8-1-5 0,-18-5-23 15,-4-2-34-15,2-4-148 16,-1-3 449-16,-8-6-241 16</inkml:trace>
  <inkml:trace contextRef="#ctx0" brushRef="#br0" timeOffset="168885.27">16482 8874 121 0,'0'-1'4'16</inkml:trace>
  <inkml:trace contextRef="#ctx0" brushRef="#br0" timeOffset="169344.35">16386 8774 562 0,'6'-1'110'0,"0"0"114"0,-3 0-14 0,-1 1-29 0,0 0-16 16,-2 2-39-16,0 1-17 15,2 0-15-15,-1 2-1 16,-1-1 3-16,-2 4 1 31,-3 4-8-31,0 1-12 0,-1 7-25 0,-1 1-10 16,-1 4-19-1,2 6-5-15,-2 4-7 16,4 3-4-16,0 3-6 16,3-2 0-16,-2 1-1 15,-3-4 1-15,2-5-10 16,-1-3-14-16,-1-12-52 16,3-5-42-16,4-14-108 15,-1-8-81-15,6-17 167 16</inkml:trace>
  <inkml:trace contextRef="#ctx0" brushRef="#br0" timeOffset="170057.58">16414 8780 487 0,'3'-6'111'16,"1"-2"121"-16,1 2-10 15,-4 1-45-15,1 1-22 0,-1 4-45 16,-1 1-17-16,0 0-19 16,0 0-10-16,3 2-15 15,2-3 0-15,4 0 1 16,1-1 0-16,5-2-7 16,2 0-3-16,7-1-13 15,8-2-5-15,13 2-10 16,8-3-4-16,8 2-5 15,2 1-1-15,-3-4 0 16,-1 2 0-16,-3 0 0 16,0-2 1-16,1 2 0 15,-4 1 1-15,-12 3 2 16,-5 2 1-16,-19 2 4 16,-11 1 3-16,-7-2 3 15,-7 2-2-15,-2-2-3 0,-1 0-4 16,4-1-5-16,0 0-1 15,6 0-2-15,0 1 0 16,-5 4-1-16,6 1 0 16,-5 8 0-16,1 3 1 15,-4 9 0 1,-2 5 0-16,1 10 0 16,-5 1 2-16,6 1 0 0,0-3-2 15,3-4 0-15,2-3 0 0,3-7 1 16,0-3 1-16,3-6-1 15,-1-2 1-15,-1-5 1 16,-2-3 1-16,-3-4 3 16,0-1 2-1,-3-3 0-15,-2-1 3 0,-6-2-3 16,-3 1 0 0,-8 0-1-16,-6 2-1 0,-13 1-2 15,-4 3 0-15,-18 0-1 0,-10 0 0 16,-10 0 0-16,1-1-1 15,7-2-1 1,5 0 0-16,5-1-5 0,4-2-1 16,21-1-29-1,9-1-24-15,24-4-77 0,10-3-64 16,9-2 109-16</inkml:trace>
  <inkml:trace contextRef="#ctx0" brushRef="#br0" timeOffset="171826.77">15632 7901 422 0,'-4'1'154'0,"2"0"114"0,0 0-33 16,-1 1-15-16,3 2-45 16,-1-2-17-16,0 2-14 15,1 0-5-15,-1-1-26 16,-1 0-17-16,2-3-36 15,1-2-15-15,0-3-12 16,5-4-1-16,6-3 2 16,4 2 0-16,6-1-3 15,3 2-3-15,5 3-6 16,4-1-4-16,5 6-3 16,5 1-3-1,1 2-4-15,2 5-3 0,-8 0-2 16,-2 0 0-16,3 4-1 15,3 1-1-15,11 6 1 16,7 0-1-16,0 5 0 0,2 1 1 16,-7 4 2-1,-8 5 1-15,-8 8 0 16,-6 2-1-16,5 11 0 0,-2 5 0 0,2 7 2 16,0 3 0-1,-6-3 1-15,-1-6 0 0,-7-5 1 31,-4-2-1-31,-6-9-1 16,-2-3-2-16,-4-9 0 0,-1-5-6 0,0-7-13 16,-5-5-10-16,-3-7-32 31,2-2-16-31,-3-6-50 0,1 0-41 16,-4-3-132-1,-2-3 161-15</inkml:trace>
  <inkml:trace contextRef="#ctx0" brushRef="#br0" timeOffset="172456.32">16692 8684 781 0,'1'0'147'0,"2"1"91"15,1 2-45-15,-1 1-38 16,3 2-50-16,0 1-20 0,1 5-37 15,-2 1-15-15,3 4-22 16,0 2-5-16,7-4-6 16,0 2 0-16,4-3-1 15,0-1 1-15,-2 0 0 16,0-2 0 0,-5 0 2-16,-1-3 1 0,-3-1-1 15,-2-2 1-15,-3-5 3 16,1-1 1-16,-3-6 26 15,3-4 10-15,0-9 14 16,-2-7 6-16,5-14-18 16,-6-3-9-16,2-3-16 15,1 3-7-15,-3 9-12 16,2 6-1-16,1 11-30 0,0 5-45 16,0 5-238-1,4 2 197-15</inkml:trace>
  <inkml:trace contextRef="#ctx0" brushRef="#br0" timeOffset="175695.62">15841 7459 268 0,'-1'3'119'0,"-1"-1"96"0,2 0-21 15,-5 0-12-15,5 2-6 16,0 2 4-16,2 0-1 15,-2-5 3-15,0 0-17 16,-1 0-18-16,-1 3-40 16,2-3-15-16,-2-1-32 15,-3 0-9-15,-7-4-14 16,3 2-11-16,-7-1-12 16,-1 1-3-16,-5 3-6 15,-4-1-2-15,1 6-3 31,2 1-1-31,5 1-5 16,7 1 0-16,6-1-5 0,0 4-1 16,11 0 0-16,2 0 1 15,8 3 5-15,4-2 4 16,4 0 2-16,6 2 1 16,2-1 1-16,3 1-1 15,1-3 1-15,-4 1 1 16,-10 0 3-16,-7-2 3 0,-22 1 5 15,-6-1 1 1,-16 1-1-16,-7-1-3 0,-7-3-13 16,0-1-10-16,2-6-52 15,5-2-34-15,7-8-84 16,1-4-42-16,14-7-188 16,4-2 229-16</inkml:trace>
  <inkml:trace contextRef="#ctx0" brushRef="#br0" timeOffset="175971.07">15718 7307 601 0,'7'-7'200'0,"-1"1"163"15,-4 1-79-15,-2 1-34 16,-2 5-54-16,-6 2-28 15,-2 6-43-15,-2 3-24 16,4 9-47-16,5 5-11 0,4 13-21 16,6 4-8-16,9 10-4 15,1 0-3-15,0 6-4 16,0-1 1 0,-2 7-78-16,-5 1-79 15,-2-4-183-15,-1-5 164 0</inkml:trace>
  <inkml:trace contextRef="#ctx0" brushRef="#br0" timeOffset="177384.46">16065 7492 628 0,'4'0'104'0,"-2"-1"86"15,0-2-38 1,-2 0-62-16,-5-1-25 0,0 3-27 16,1 1-16-16,1 2-12 15,2 2 3-15,1-2 10 16,0-1 10-16,0 0 23 15,1 0 10-15,0 0 8 16,1-1-2-16,-1 0-12 16,-1 0-6-16,4-6-11 15,1 0-3-15,3-5-9 16,2 1-2-16,4-6 0 16,0 0 0-16,4-3 1 0,0-2-3 15,2 3-4 1,0 2 1-16,-3 6-4 0,-5 3-2 15,-3 5-7-15,-4 2-2 16,-3 6-4-16,-1 5 1 16,-3 5 0-16,-1 3-1 15,-5 5 1 1,0 0 0-16,0 5-3 16,0 5-2-16,-1 4-1 0,1 3 0 15,0-3 0-15,1 0-1 0,5-5 0 16,2-5 0-1,1-7-16-15,2-5-26 0,-2-7-74 16,2-2-60-16,-3-6 89 16</inkml:trace>
  <inkml:trace contextRef="#ctx0" brushRef="#br0" timeOffset="177637.95">16046 7688 821 0,'2'-3'181'0,"1"1"133"16,3 5-76-16,6 3-34 0,5 5-60 16,6 1-24-16,5-1-28 15,4 0-21-15,11-4-32 31,3-1-11-31,4-4-21 16,-5-1-3-16,-7-4-86 0,-5-2-66 0,-4-6 79 31</inkml:trace>
  <inkml:trace contextRef="#ctx0" brushRef="#br0" timeOffset="183844.58">15617 8944 661 0,'4'2'120'0,"-1"2"117"16,-1 2-24-16,-2 0-51 16,-7-1-30-16,1 0-56 31,0 1-25-31,3 2-31 16,6 2-10-16,-1 1-7 15,1-1-3-15,6-1 0 16,-2-2-2-16,6-5 7 15,3-2 9-15,-4-8 18 0,3-2 5 16,-5-4 2-16,-3-2-5 16,-6-1-10-16,-3-1-2 15,-8-1 0-15,-2 0-3 16,-9-1-5-16,0 2-4 16,-3 4-8-16,4 6-2 15,4 10-3-15,-1 5-2 16,9 17-4-16,-1 4-1 15,2 2 0-15,6 2 0 16,4-9 1-16,6-2 1 16,6-11 1-16,1-4 3 0,2-8 4 15,0-5 1 1,3-6 10-16,-2-2 10 0,-7-3 27 16,-1 1 10-16,-10-1 4 15,-5-3-8-15,-7 0-23 16,-3 1-9-16,-6 5-13 15,2 5-6-15,3 8-6 16,-1 5-7-16,3 12-4 16,0 4 0-16,10 8 2 15,1 0 3-15,13-5 4 16,0-3-1-16,7-9 4 16,5-2 1-16,-1-8 5 15,1-5 7-15,-4-4 13 16,-3-4 7-16,-7-3 6 15,-3-3 0-15,-10-5-7 0,-3 2-5 16,-9 1-9-16,-3 4-4 16,-5 6-12-16,-1 4-5 15,4 11-11-15,2 7-4 16,8 14 3-16,5 4 0 16,11-1 6-16,3-2 3 15,11-7 3-15,0-7 3 16,8-6 3-16,-1-5 3 0,-3-6 5 15,-2-1 3-15,-6-4 4 16,-3-6 0-16,-8-3-2 16,-4-6 0-16,-8-1-3 15,-7 3-1-15,-3 6-6 16,-4 5-4-16,9 12-9 16,-2 9-6-16,6 15-1 15,3 8 0-15,6 3 8 16,3-3 1-16,8-7 5 15,5-4 1-15,1-9 2 16,1-3 3-16,-4-5 4 16,-7-4 3-16,-6-3 2 15,-4-5 1-15,-6-3-4 16,-1-3-4-16,-1-1-4 16,-3 0-14-16,4 4-42 15,3 5-35-15,1 5-100 16,3 5-93-16,4 9 156 15</inkml:trace>
  <inkml:trace contextRef="#ctx0" brushRef="#br0" timeOffset="184613.47">15715 9019 249 0,'2'-3'105'0,"4"-1"165"0,2-1 0 15,2 0 16-15,1-1-21 16,-2 3-78-16,-1 1-39 16,-5 0-51-16,-3 2-19 15,-3 3-28-15,-2 1-8 16,0 0-30-16,-1 1-4 15,5-1 1-15,1-1 4 0,6 3 15 16,3-1 10 0,4 2 12-16,1 2 0 15,4 3-2-15,1 3-8 16,-4 2-13-16,1 4-6 0,1 2-11 16,-9-1-4-16,8 3-3 15,1 2-2 1,-5 0 0-16,5 3-2 0,2 5 0 15,-5 0 0-15,6 3-1 16,1 2 1-16,5 0 0 16,5 3 1-16,6 1 0 15,0 3 0-15,-1-1 0 16,7 4 1-16,-1-2 0 16,1-1-1-16,-4 0 2 15,-3-2-2-15,-3-1 2 16,-4 0-1-16,0-4 13 0,-1 0 5 15,0-1 6 1,2-3 2-16,-5-8-10 16,-7-2-3-16,-7-8-5 15,-4-1-2-15,-3-3-5 0,0-3-2 16,0-3-19-16,-2-1-13 16,1-2-30-16,-2-4-15 15,3 5-33-15,-1-8-22 16,0-1-73-16,-1 1-96 15,-2 0 171-15</inkml:trace>
  <inkml:trace contextRef="#ctx0" brushRef="#br0" timeOffset="185006.13">16572 10196 585 0,'-7'2'159'16,"-2"-1"152"-16,0 2-112 15,1-2-24-15,-1 1-36 16,7 3-15-16,0 0-15 16,2 0-8-16,5 1-18 15,1 1-14-15,7 7-29 16,3 2-14-16,5 4-20 0,0 0-4 15,2 1-2-15,0 0 0 16,1-6 0-16,-1-1 0 16,-2-8 0-16,1-5 5 15,-6-8 44-15,1-7 24 16,0-13 31-16,-6-3 5 16,2-5-36-16,-1-2-22 0,-5 6-30 15,-1 1-11-15,-1 1-16 16,-3 2-24-16,5 0-108 15,3 0-54-15,8 0 91 16</inkml:trace>
  <inkml:trace contextRef="#ctx0" brushRef="#br0" timeOffset="185728.9">16956 10491 422 0,'8'0'89'16,"0"2"117"-16,0 2 24 0,-3 3 21 15,-1 2 2-15,-2 2-8 16,-1 4-12-16,-1-2-32 15,0 1-12 1,-1 1-36 0,0-2-22-16,0 6-37 0,1 4-20 0,0 6-39 15,0 7-12-15,3 7-15 16,-1 4-5-16,1 4-10 16,-2-2-20-16,2-4-70 15,1-6-65-15,3-10-231 16,0-6 223-16</inkml:trace>
  <inkml:trace contextRef="#ctx0" brushRef="#br0" timeOffset="186011.84">16984 10653 1498 0,'-15'-42'173'15,"2"3"124"1,4 6-99-16,9 2-31 0,9 5-39 0,4 2-23 15,11 3-26-15,5 3-17 16,7 11-26-16,-1 5-11 16,2 10-13-16,-9 2-2 15,-12 10 1 1,-10 1 1-16,-16 6 2 0,-4 7-5 16,-14-1-14-16,-2-3-12 0,2-9-24 15,-1-5-6-15,10-11-14 16,5-4-15-16,11-2-44 15,3-5-44-15,12 4-162 16,4 5 182-16</inkml:trace>
  <inkml:trace contextRef="#ctx0" brushRef="#br0" timeOffset="186325.44">17292 10747 1396 0,'-6'9'176'16,"2"1"164"-16,-1-3-208 16,1 3-24-16,-1 3-63 15,-3 5-18-15,7 5-26 0,-1 4-8 16,5 2-4 0,7-3-4-16,5-7 3 0,0-5 2 15,4-10 17-15,0-4 23 16,1-11 35-16,-2-4 25 15,-3-7 26-15,-1-3-7 16,-9-2-6-16,-5-2-18 16,-11-4-32-16,-8 3-12 15,-2 7-27-15,-3 4-20 0,6 14-52 16,-1 2-35-16,7 6-104 16,5 0-59-16,15 1 138 15</inkml:trace>
  <inkml:trace contextRef="#ctx0" brushRef="#br0" timeOffset="186639.89">17859 10377 1099 0,'6'-13'162'0,"-3"2"170"16,-3 3-42-16,-8 5-55 15,-3 3-18-15,-8 4-53 16,-4 7-26-16,-6 9-42 16,-3 8-22-16,-6 13-37 0,-4 6-13 15,1 6-22-15,0 1-6 16,20 2-4-16,9-5-3 16,24 0 1-16,14-5-1 15,7-5 0-15,7-6 0 16,-1-12-1-16,-3-7 2 0,-1-13-29 15,-1-7-25-15,-4-12-95 16,2-2-66-16,-7-8 120 16</inkml:trace>
  <inkml:trace contextRef="#ctx0" brushRef="#br0" timeOffset="187142.74">17367 11310 1341 0,'0'0'99'0,"-3"-2"-6"0,-5-2 108 15,-4-2-14-15,-3-2-7 16,-4-4-24-16,4 1-31 16,-3 1-16-16,-5 6-31 15,4 4-11-15,-8 11-18 16,0 8-8-16,0 15-14 0,-3 8-8 16,10 15-14-16,6 4-4 15,12 8-4-15,5 1-2 16,5 1 0-16,4-1-1 15,-4-4-19-15,0-3-20 16,-6-10-72-16,-1-3-69 16,-4-11-302-16,-8-4 288 15</inkml:trace>
  <inkml:trace contextRef="#ctx0" brushRef="#br0" timeOffset="187770.89">16871 11660 926 0,'3'-4'217'0,"5"-1"272"16,6 2-241-16,12 0-74 15,8 1-21-15,12 1-36 16,10-1-19-16,6 1-53 16,0 1-16-16,-16 1-14 15,-8 2-3-15,-16 5 1 16,-7 1 2-16,-9 7 1 15,-5 1-1-15,-8 6-11 16,-3 2-8-16,4 2-9 16,-1-2-3-16,7-6-2 0,5-6 3 15,4-9 3-15,8-4 2 16,1-10 11-16,-2-4 3 16,3-8 9-16,-2-7 8 15,1-4 14-15,-1-2 7 16,-9-2 3-16,-4 3 0 0,-8 2-12 15,-9 1-5-15,-6 13-9 16,-1 5-5-16,-2 12-39 16,-2 6-30-16,11 8-53 15,1 4-32 1,12 0-34-16,9-5 16 0,14-11 48 16,7-6 31-16,15-8 66 15,5 3 23-15,9 6 40 16,4 6 20-16,-10 9 42 15,-10 7-11-15,-20 5-31 16,-2 3-20-16,-15 2-40 16,-2 2-13-16,-3-5-10 15,-9-5-1-15,-3-8 0 16,4-6 9-16,-2-10 17 16,5-7 16-16,7-10 38 15,-3-6 17-15,2-10 11 16,6-1-12-16,3 2-33 15,3 0-17-15,5 7-25 16,2 1-7-16,-1 2-75 0,5 1-61 16,4 4 312-16,1 4-201 15</inkml:trace>
  <inkml:trace contextRef="#ctx0" brushRef="#br0" timeOffset="188289.82">17319 12178 924 0,'1'0'202'0,"1"1"240"16,-2-1-112-16,-4 0-81 16,-3 0-43-16,-7 1-87 15,2 1-39-15,-14 6-49 16,-7 4-12-16,-15 12-15 15,-7 7-4-15,6 5-7 16,5 2-3-16,23-3-5 16,10-3-3-16,19-10-1 15,9-2 2-15,19-3 4 0,5-2 2 16,14 0 23 0,0-1 10-16,-10-3 10 15,-7-1 9-15,-19 3-7 0,-8-3-1 16,-14 2-1-16,-4 1-4 15,-13 0-18 1,-9 0-20-16,-11-3-54 0,-7-2-45 16,-6-8-91-16,8-4-55 15,6-10-212-15,12-7 262 0</inkml:trace>
  <inkml:trace contextRef="#ctx0" brushRef="#br0" timeOffset="188510.38">17179 11977 1078 0,'8'-6'251'16,"0"3"219"-16,-1 18-164 15,2 12-48-15,0 13-78 16,3 8-39-16,1 10-55 16,-6 1-28-1,2 11-40-15,-8 2-7 0,-2 6-34 16,-3 0-27-16,-4 0-84 15,3-3-62-15,-1-10-143 16,9-7-187-16,5-16 305 0</inkml:trace>
  <inkml:trace contextRef="#ctx0" brushRef="#br0" timeOffset="188746.15">17550 12170 1927 0,'-2'22'185'0,"-9"9"143"0,1 6-76 16,-5 12-82 0,0 5-44-16,2 7-70 0,3 3-26 15,1-2-39-15,2 0-26 16,7-7-95-16,4-4-88 15,7-9 114 1</inkml:trace>
  <inkml:trace contextRef="#ctx0" brushRef="#br0" timeOffset="-163575.7">3682 8905 506 0,'3'4'43'0,"-11"-13"-17"0,-6 4 34 0,5 1-2 15,2-2 46-15,1-1 32 16,3-4 44-16,-1 2-10 15,2 7-34-15,0 1-27 16,-2 10-43-16,-4 0-15 16,-3 4-28-16,-3 5-7 0,-5-7-6 15,-2 0-3-15,-2-9 0 16,-7-5-1-16,4-5-2 16,-5-9-1-16,-7-9 0 15,-3-5-1-15,-13-8 0 16,-4 1 0-16,2 1 1 31,1-3-1-31,12-1-2 0,-1-2 1 0,8 0 1 16,3-2 10-16,3 2 25 15,1-3 10-15,10 0 13 16,2-4-7-16,11-2-21 16,6-1-10-16,9-3-7 0,6-1 1 15,10-1 6 1,2-4 7-16,4-4 1 0,4 3 0 15,-2-1 3-15,4 1-3 16,4 7-5 0,7 1-3-16,14 1-8 0,0 2-2 31,-2 6-1-31,0 6 1 0,-11 12-3 16,1 8 0-16,2 9-5 15,5 7-3-15,5 10-1 16,1 2 0-16,-9 3 3 15,-7 2-1-15,-9-1 0 16,-3 5 1-16,2 7 0 16,-2-2 0-16,-2 3 1 15,2-1-1-15,-1 0 0 16,4 5 0-16,-5 5 1 16,-2 4 0-16,-10 5 2 15,-5 2 1-15,-2 6 1 16,-2 2-2-16,2 2-1 15,-2-2-2-15,-1 0-2 16,-1-1 1-16,1-2 0 16,-1 3 1-16,1-2 1 0,-7-3 3 15,-6-4 3-15,-3 1 1 16,-6-6 0-16,1 3 0 16,-9-5-2-16,-1-2-3 15,-4 1-2-15,-2 0-3 16,-1 5 0-16,3 2 0 15,-2 4 0-15,-5-1 1 16,-2 0 2-16,-2 1 1 0,-4-8 0 16,4-3-8-16,-1-8-38 15,-2-10-32-15,-2-10-127 16,-2-7-235-16,-23-13 261 16</inkml:trace>
  <inkml:trace contextRef="#ctx0" brushRef="#br0" timeOffset="-145255.37">8065 16862 1124 0,'-12'-7'96'0,"-4"0"43"31,-2 2-51-31,1 2-68 0,-3 3-15 0,2 0-5 16,0 0 0-16,1 1 3 16,0 1 5-16,2 2 23 15,6 0 15-15,9-3 26 16,0 0 9-16,16-4 1 15,6-1-12-15,24-5-12 16,10-2-17-16,19 1-22 0,6 0-6 16,21 4-15-16,14 3-1 15,27 6-4 1,20 0 1-16,16 4 2 0,2 4 14 16,12 2 28-16,-5 2 10 15,1 5 2-15,-11 0-9 16,-10 3-25-16,-8-1-16 15,-26 8-1-15</inkml:trace>
  <inkml:trace contextRef="#ctx0" brushRef="#br0" timeOffset="-140789.96">5826 14630 686 0,'4'-4'104'0,"1"2"100"16,-3-5-13-16,-2-1-37 15,-1 2-16-15,-2-2-31 16,-2 1-8-16,-3 2-24 15,-3 0-11-15,-5 2-28 16,-1 6-13-16,1 5-15 16,-6 6-4-16,3-3-4 15,3 2 0-15,7 1-4 16,5-4-2-16,9 1-1 16,6-1 7-16,6-8 8 0,4 5 9 15,5 1 16-15,-1-4 4 16,-1 6 15-1,-1 2 4-15,-8 4-2 16,-7 4-5-16,-14 7-16 16,-9-2-9-16,-8 6-10 0,-2 1-7 15,-1-3-2-15,-2-2-21 0,4-6-62 32,0-6-44-32,8-7-198 0,6-5 182 0</inkml:trace>
  <inkml:trace contextRef="#ctx0" brushRef="#br0" timeOffset="-140593.81">5920 14415 813 0,'36'-42'174'0,"-7"9"158"16,-5 4-66-16,-9 14-100 0,1 14-32 16,-13 14-48-1,0 16-23-15,-2 24-29 16,-4 6-15-1,3 19-13-15,0 0-2 0,-2-4-42 0,1-1-59 16,2-11-257-16,1-5 212 31</inkml:trace>
  <inkml:trace contextRef="#ctx0" brushRef="#br0" timeOffset="-140434.8">5949 14746 884 0,'8'-25'208'16,"7"-1"225"-16,-2-2-278 15,5 2-43-15,3 4-84 16,-1 7-3-16,15 3-136 16,-2-2-172-16,8 6 174 15</inkml:trace>
  <inkml:trace contextRef="#ctx0" brushRef="#br0" timeOffset="-139676.53">6408 14694 906 0,'1'-12'167'0,"-3"2"153"15,-1 8-40-15,-2-4-84 16,-7-3-27-16,1-5-45 15,-4-1-17-15,-1 3-37 16,-3 0-16-16,2 9-26 16,-3-4-14-16,2 10-18 15,4 8-7-15,1 15-7 16,2 8-9-16,5 11-36 16,-1 1-17-16,7-7 0 15,2-3 12-15,8-17 42 16,2-8 22-16,5-14 8 15,2-6 6-15,2-10 19 16,1-2 7-16,-1 1 16 16,-1-3-1-16,0 7-17 15,-7 1-9-15,-5 3-20 0,4 11-6 16,-8 7-3-16,0 8-11 16,-4 10-14-16,-8-2 2 15,1 2 0-15,-1-8 13 16,7-7 16-16,0-7 1 15,-4-8 1-15,7-2-1 16,0-8 4-16,4 0 5 0,8 2 3 16,-3-3-1-16,3 8-5 15,2 3-6-15,-2 3-7 16,2 7 0-16,10 10-45 16,-6 2 2-16,8 7 3 15,-3-1 1-15,-5-8 43 16,-3-5 1-16,-4-6 3 15,-1-4 0-15,-1-8 2 16,-1-1 4-16,1-8 10 16,6-1 3-16,1-5 3 15,2-1-3-15,6-4-9 16,-1-7-3-16,6-1-2 0,-7-8-1 16,-6-7 4-16,0-1 0 15,-13-5 9 1,0 1 2-16,-5 6 3 0,-5 6-1 15,-1 9-6-15,3 10-4 16,-4 13-6-16,3 10-7 16,5 26-6-16,1 10-4 15,7 28-1-15,2 12 18 0,3 11-27 16,2 5-181-16,1-1 143 31</inkml:trace>
  <inkml:trace contextRef="#ctx0" brushRef="#br0" timeOffset="-139486.12">6743 14588 1406 0,'26'-20'105'0,"5"0"46"15,8-8-71 1,2 2-22-16,6-2-32 0,-2 0-44 0,-3 3-310 15,2 10 235-15</inkml:trace>
  <inkml:trace contextRef="#ctx0" brushRef="#br0" timeOffset="-139011.45">5789 15446 854 0,'-1'-5'102'0,"-1"1"88"16,0 3-93-16,2 10-58 15,0 5-22-15,4 12-14 0,4-3-3 16,6-2-2-16,4-5 8 15,5-15 35-15,2-1 32 16,1-14 76 0,-4-6 22-16,-4-5 0 0,-9-5-21 15,-9 0-59-15,-3 5-24 16,-20 3-28-16,-1 7-9 16,-11 8-16-16,-4 3-9 15,11 13-66-15,2 5-50 0,13 11-202 16,5 0 171-16</inkml:trace>
  <inkml:trace contextRef="#ctx0" brushRef="#br0" timeOffset="-138817.08">6233 15151 1506 0,'6'-24'175'0,"-6"-1"124"16,-3 3-67-16,-11 9-103 15,-2 7-45-15,-3 14-52 16,-2 8-22-16,3 11-23 16,4 7 0-16,12 10-69 0,7 3-54 15,9 3-269-15,5-3 228 16</inkml:trace>
  <inkml:trace contextRef="#ctx0" brushRef="#br0" timeOffset="-138666.83">6082 15359 1763 0,'27'-30'117'0,"4"1"43"0,4 1-38 0,1 4-78 16,0-2-2-16,3 4-132 16,-4 2-131-16,-3 18 133 15</inkml:trace>
  <inkml:trace contextRef="#ctx0" brushRef="#br0" timeOffset="-138261.28">5919 15782 1631 0,'8'3'120'0,"-2"4"60"16,-3 4-69-16,1 15-60 16,-12 7-23-16,0 19-82 31,-1 7-45-31,-3 8-87 0,5 1-28 0,2-16 60 31,1-11 44-31,3-25 130 0,-2-13 50 0,3-21 57 16,0-13 18-16,1-23-12 31,6-3-14-31,0-11-20 0,9 5-1 0,7 14 0 16,1 1-7-16,5 18-26 15,-4 3-19-15,-5 13-31 16,0 11-6-16,-3 16-7 16,4 10-3-16,4 14-65 0,0 9-52 31,-6 4-143-31,-7 2 131 15</inkml:trace>
  <inkml:trace contextRef="#ctx0" brushRef="#br0" timeOffset="-138087.77">5923 15962 1735 0,'30'-4'114'0,"-5"-7"55"15,3 3-21-15,-4-2-73 16,4-1-23-16,10 0-82 16,3-3-72-16,0-7-440 15,6-4 348-15</inkml:trace>
  <inkml:trace contextRef="#ctx0" brushRef="#br0" timeOffset="-137765.37">6480 15560 1360 0,'0'3'129'16,"2"0"102"-16,0 5-42 15,4 2-41-15,-2 1-31 16,0 6-53-16,-3 6-19 16,-1 9-27-16,0 5-7 0,2 9-6 15,-4-4-2 1,-6-1 0-16,0 2 0 0,0-6 1 15,1 2-1-15,5-8-3 16,1-6 1-16,1-6-2 16,4-4-1-16,9-1 4 15,-2-3 1-15,11-4 5 16,-4-5-2-16,6-2-3 16,3 0-2-16,3-5-42 15,-2-7-42-15,1-6-109 16,0 1 101-16</inkml:trace>
  <inkml:trace contextRef="#ctx0" brushRef="#br0" timeOffset="-137313.54">6830 15539 1246 0,'1'0'198'0,"-3"0"133"0,3 4-114 15,-1 0-39-15,-1 6-75 16,2 7-24-16,-1 1-27 16,6 8-10-16,-5 0-19 15,0 5-6-15,4 5-10 16,-2 1-3-16,-3-4-4 15,0-3 0-15,6-7-2 0,-2-1-3 16,11-1 0 0,1-5 1-1,0-5-1-15,-1 0 0 0,2-4-1 16,0-4 0-16,4-2 0 16,1-4 1-16,-1-7 2 0,-3-1 2 15,-2-10-2 1,-3-7 12-16,-2-12 20 15,0-6 13-15,-5-10 27 0,-1-1-6 0,-6 4-11 32,-1 6-12-32,-4 13-25 15,-1 3-12-15,1 9-71 16,-2 3-61-16,3-1 68 0</inkml:trace>
  <inkml:trace contextRef="#ctx0" brushRef="#br0" timeOffset="-135456.58">3083 14326 482 0,'-2'-1'152'0,"0"0"142"16,-2 1-117-16,2 0-33 0,-4 0-39 15,3 0-11-15,-3 0 8 16,0 1 2-16,-4 2-10 16,-2 2-11-16,-7 4-32 15,-2 1-17-15,-2 1-19 16,4 1-7-16,6-1-8 15,2 0-1-15,11-3-4 16,5-1 0-16,8-4-2 16,10-2 7-1,6 0 11-15,2 0 6 0,-2 6 4 16,-2 4-6-16,-4 5-1 16,-7 4 7-1,-11 7 17-15,-7 8 2 0,-14 5-5 0,-7 4-9 16,-7 1-20-16,-2-5-11 15,-5-5-45 1,0-7-28-16,7-12-75 0,1-8-44 16,11-17-163-1,12-8 202-15</inkml:trace>
  <inkml:trace contextRef="#ctx0" brushRef="#br0" timeOffset="-135300.93">3183 14191 833 0,'24'-12'217'15,"-2"4"188"-15,-7 17-158 16,-3 8-53-16,-5 15-87 16,-2 10-31-16,-5 16-46 15,0 9-17-15,-1 11-13 16,-3 0-35-16,4-12-151 16,4-8-239-16,-1-15 232 15</inkml:trace>
  <inkml:trace contextRef="#ctx0" brushRef="#br0" timeOffset="-135112.36">3172 14480 1511 0,'5'-6'133'0,"3"-1"86"0,6 0-64 16,8 1-64-16,8-1-32 15,12-3-33-15,-2-3-6 16,6-1-74-16,-5-1-53 15,1 2-175-15,3 1-164 16,-3 12 246-16</inkml:trace>
  <inkml:trace contextRef="#ctx0" brushRef="#br0" timeOffset="-134405.2">3641 14542 1123 0,'-11'1'141'0,"-2"-4"117"16,1-6-32-16,-2-8-60 15,0-3-23-15,-2-3-41 16,0 0-22-16,-2 1-39 31,1 3-15-31,3 11-19 0,0 8-6 0,2 15-8 16,3 10-2-16,4 15-3 16,2 5 1-16,3 3 0 15,3-5 1-15,3-14 0 0,1-8 2 16,8-14 5-16,1-6 2 15,2-12 4-15,0-8 2 16,2-10 3-16,-1-1 1 16,-2 0 3-16,1 5-1 15,-4 8-3-15,0 7-3 16,-6 13-4-16,-4 7-4 16,-5 9-13-16,-3 3-4 0,-3 2 1 15,2-2 4-15,2-7 12 16,2-5 3-16,1-10 5 31,1-2 2-31,1-10 5 0,4-1 0 0,2-1-3 16,1 0-4-16,7 4-5 15,1 2-2-15,4 7-3 16,0 2-1-16,3 7 0 16,0 2-9-16,1 4-29 15,-2-3 1-15,-2-3 2 31,1-4 13-31,-5-7 28 16,4 0 2-16,-2 1-2 16,0 0 0-16,3 5 0 15,-2 1-1-15,0-3-8 16,-1 1-8-16,2-7-4 16,-1-4 2-16,2-11 16 15,-3-8 14-15,-3-15 25 0,0-5 12 16,-9-9 21-16,-3-1 13 15,-8 0 13-15,-9 0-3 16,-7 4-24-16,-2 4-18 16,3 19-20-16,3 11-5 15,6 27-10-15,4 16-2 16,2 30-14-16,3 10-7 0,2 16 9 16,4 3-31-16,3-7-109 15,0-6-123-15,4-12 126 16</inkml:trace>
  <inkml:trace contextRef="#ctx0" brushRef="#br0" timeOffset="-134216.02">3904 14360 1652 0,'5'1'117'0,"8"0"74"16,4-1-53-16,11-3-43 15,6-4-27-15,6-6-35 16,1-2-22-16,-4 0-72 16,-3 4-49-16,-14 8-258 15,-11 5 213-15</inkml:trace>
  <inkml:trace contextRef="#ctx0" brushRef="#br0" timeOffset="-133776.28">2643 15395 1160 0,'-5'0'109'0,"3"6"100"16,1 4-127-16,3 15-60 16,0 8-14-16,4 13-25 15,3 3-11-15,5-7-2 0,2-9 1 16,2-20 36-16,1-11 39 15,-2-17 61-15,0-9 25 16,-5-12 21-16,-2-3-18 16,-8-2-43-1,-4 1-21-15,-9 8-31 0,-7 4-8 16,-7 11-16-16,-5 5-23 0,4 11-69 16,0 5-35-1,10 9-99-15,1 0-150 0,18-5 220 16</inkml:trace>
  <inkml:trace contextRef="#ctx0" brushRef="#br0" timeOffset="-133586.5">3098 15019 1421 0,'2'-4'197'0,"-2"3"155"15,-4 4-107-15,-9 12-121 16,1 9-58-16,-1 14-62 15,3 8-8-15,7 13-5 16,4 0 6-16,9 2-66 16,5-4-53-16,6-6-244 0,1 1 200 15</inkml:trace>
  <inkml:trace contextRef="#ctx0" brushRef="#br0" timeOffset="-133443.86">2941 15400 1535 0,'23'-8'167'0,"1"-3"138"0,7-3-210 15,-1 0-35-15,7-3-97 16,3-1-80-16,15 1 68 16</inkml:trace>
  <inkml:trace contextRef="#ctx0" brushRef="#br0" timeOffset="-133238.58">3605 15091 1847 0,'-5'8'204'0,"-1"2"166"16,3 8-233-16,1 6-45 15,-3 12-68-15,1 7-12 16,-1 2-48-16,3 1-42 15,3-7-121-15,3-3-186 16,3-11 220-16</inkml:trace>
  <inkml:trace contextRef="#ctx0" brushRef="#br0" timeOffset="-132955.04">3426 15176 1372 0,'18'-12'167'0,"5"2"106"0,9 8-81 16,8 2-28-16,10 5-54 16,7 1-25-16,4-2-44 15,-5 4-15-15,-11 1-13 16,-9 4 2-16,-16 7 11 16,-5 4 3-16,-16 9 5 15,-9 8-1-15,-23 6-28 16,-8 6-16-16,-17 0-51 15,-5-3-40-15,5-10-86 0,3-9-30 16,17-18-84-16,3-10-45 16,21-17 207-16</inkml:trace>
  <inkml:trace contextRef="#ctx0" brushRef="#br0" timeOffset="-132451.72">4062 15141 1609 0,'6'35'123'0,"-5"7"58"0,-1 3-62 0,-4 7-61 16,-3 1-27-16,2-1-20 16,2-2-2-16,0-10-4 15,1-8-2-15,2-13 5 16,0-8 10-16,-1-11 23 15,-1-8 16-15,-3-13 14 16,-2-8-3-16,0-18-1 16,-1-5-12-16,2-7-13 31,5 1 1-31,3 5-14 0,4 5 1 0,4 11-5 0,5 10-7 16,1 15-12-1,2 10-3 1,5 18-3-16,2 7 0 15,0 15-12-15,0 6-11 16,-4 7-15-16,-2-2 1 16,-1-10 13-16,-2-6 13 15,-5-22 13-15,3-7 5 16,-2-16 14-16,0-9 5 16,1-17 7-16,2-7-1 15,6-16-10-15,1 0-1 0,5 6 3 16,0 4 4-16,3 20 8 15,-2 9-2-15,5 21-5 16,0 10-5-16,-7 25-8 16,-4 15-4-16,-14 22-23 15,-6 15-32-15,-4 17-71 16,-7 10-51-16,-3 12 83 16</inkml:trace>
  <inkml:trace contextRef="#ctx0" brushRef="#br0" timeOffset="-127969.85">20093 3378 430 0,'-6'-1'182'15,"-4"0"152"-15,-4 4-47 0,-3 3-17 16,-3 3-44 0,0 4-18-16,-1 5-60 0,0 4-22 15,-3 13-34-15,-1 8-19 16,-12 11-20-16,6 8-12 16,-2 14-24-16,-3 7-8 15,18 11-8 1,10-1-1-16,23-8-3 0,15-6-22 15,10-17-38-15,0-9-48 16,-1-21-115-16,-2-12-103 0,8-25 175 16</inkml:trace>
  <inkml:trace contextRef="#ctx0" brushRef="#br0" timeOffset="-127643.78">20445 3456 1409 0,'6'-5'180'16,"0"-1"82"-16,-8 1-34 15,-4-1-18-15,-6-3-76 0,-4 2-25 16,-4 1-43-16,2 3-11 15,-3 8-20-15,2 3-8 16,-2 14-10-16,0 4-5 16,-4 17-7-16,4 7-2 15,5 9-4-15,5 6-2 16,11-2 1-16,12 4 0 16,8-2-27-16,2-6-31 15,0-9-76-15,-9-9-59 16,-7-10-279-16,0-5 283 0</inkml:trace>
  <inkml:trace contextRef="#ctx0" brushRef="#br0" timeOffset="-127262.48">20148 3864 1027 0,'-18'-14'242'16,"0"2"288"-16,6 5-318 15,4 0-31-15,8-4-76 16,7-1-21-16,17-8-33 15,9-4-11-15,16 1-18 16,6 1-11-16,-3 6-10 16,-3 7-2-16,-6 8 0 15,-9 4-1-15,-9 13-1 16,-6 6 2-16,-18 12 3 16,-2 7 1-16,-10 4 2 0,-1 0-1 15,8-10-2-15,4-1 0 16,13-16 6-16,2-5 6 15,6-11 20-15,1-5 14 16,0-9 18-16,-4-4 6 16,-5-10-9-16,-2-3-11 0,-9-7-23 15,-3-8-9 1,-4 1-12-16,-5-2-3 0,-5 14-4 16,2 8-18-16,-4 15-49 15,-3 8-39-15,3 7-123 16,1 4-95-16,12 2 178 15</inkml:trace>
  <inkml:trace contextRef="#ctx0" brushRef="#br0" timeOffset="-126554.37">20855 3772 1034 0,'18'2'171'15,"-1"0"141"-15,-8-3-86 16,-2-2-22-16,-7-1-42 0,-4 0-18 15,-5 0-64-15,-6 3-26 16,-3 5-30-16,-6 3-11 16,-1 10-13-16,4 5-2 15,2 5-5-15,7 6-1 16,15-2-1-16,-2-3 0 16,14-4 5-16,-1-8 4 0,1-5 5 15,7-4 8 1,1-9 13-16,0-2 4 0,3-10 14 15,-1-6 0-15,1 0-9 16,-2-1-6-16,-7 6-15 16,0 6-8-16,-5 12-8 15,-4 7-4-15,-3 9 0 16,2 4 2-16,6 1 3 16,7-1 1-16,9-6-1 15,0-6 1-15,3-7 1 16,-3-6 3-16,-5-9 4 15,-1-2-1-15,-8-6 4 16,-3-2 0-16,-6-2 1 16,1-2 0-16,-4 2-3 15,-2 1-1-15,-1 9-6 16,0 6-5-16,-1 12-10 16,1 7-1-16,5 12-1 0,2-1 4 15,9-3 8 1,5 0 2-16,5-12 1 0,5 1 2 15,7-10 2-15,0-5 2 16,-2-5 10-16,-9-6 6 16,-7 2 8-16,-6-3 4 0,-9 1-7 15,-2 0-5-15,2 5-14 16,-5 4-8-16,-3 8-10 16,11 13-1-16,-5 6 1 15,5 9 4-15,9 6 6 16,-7-4 0-16,5 1 2 15,-3-7 2-15,-9-4 7 16,-3-1 4-16,-14-9 8 16,-4-5-1-16,-18-10-24 15,-5-8-27-15,-8-10-84 16,5 1-65-16,9-4-235 16,11 1 235-16</inkml:trace>
  <inkml:trace contextRef="#ctx0" brushRef="#br0" timeOffset="-126114.52">22262 3742 1883 0,'-20'0'176'0,"-1"0"58"0,-5 6-84 16,-2 4-51-16,0 7-74 15,7 6-11-15,7 5-18 16,4 0-7-16,16 0-5 15,5-6 2-15,13-9 7 16,10-2 12-16,14-10 22 16,3-1 11-16,10-13 22 15,-7-6 0-15,-14-6-1 16,-12-6-2-16,-23 4-13 16,-9-4-8-16,-22 0-25 15,-11 3-20-15,-20 8-57 16,1 7-30-16,3 13-91 0,9 2-52 15,18 4-241-15,12 0 269 16</inkml:trace>
  <inkml:trace contextRef="#ctx0" brushRef="#br0" timeOffset="-125831.8">22460 3714 837 0,'42'13'209'0,"-7"8"201"0,-2 6-43 0,-15 9-134 15,-2 0-65 1,-12 4-92-16,-1-4-30 0,-5-7-17 15,0-3-6-15,1-15-8 16,1-9 7-16,2-6 18 16,2-10 12-16,0-13 23 15,3-5 4-15,7-7-7 16,5-6-7-16,4 6-19 16,4 3-10-16,-4 18-21 15,0 9-9-15,-5 18-10 16,-3 9-3-16,-5 12-12 15,4 5-19-15,1 5-59 16,-1 1-47-16,10 1-113 16,0 2-171-16,14 2 249 15</inkml:trace>
  <inkml:trace contextRef="#ctx0" brushRef="#br0" timeOffset="-125240.02">23833 3727 856 0,'11'-3'139'0,"-3"-1"121"16,-3 0 10-1,-5-1-55-15,-1 2-27 0,-9 0-55 16,-4 1-26-16,-3 2-38 16,-2 0-11-16,-6 1-16 0,0 0-8 15,-10 0-16-15,-7 1-6 32,-2 1-10-32,1 2-1 0,7 4-4 0,8 2-1 15,12 1-6-15,6 1 6 16,11 5 10-16,6 2 14 15,10 7 23-15,7 9 11 0,10 2 9 16,6 1-4-16,2 0-3 16,-2-6-10-16,-15-3-12 31,-7-1-4-31,-16-5-9 16,-5-1-2-16,-12-5-1 15,-16-3-5-15,-14-7-26 16,-6-4-23-16,-5-6-73 15,7-4-38-15,12-9-141 16,8 1-233-16,4-1 310 16</inkml:trace>
  <inkml:trace contextRef="#ctx0" brushRef="#br0" timeOffset="-124873.7">23483 3323 1384 0,'10'0'174'0,"0"1"43"0,3 5 23 16,-4 3-44-16,-5 14-60 16,0 10-19-16,-10 18-23 15,-3 12-7-15,-5 16-22 16,3 8-5-16,1 14-23 16,1 2-8-16,3 2-16 15,2-2-4-15,6-7-25 16,2-6-9-16,3-17-60 15,1-12-40-15,-2-21-106 16,2-10-82-16,4-12 172 16</inkml:trace>
  <inkml:trace contextRef="#ctx0" brushRef="#br0" timeOffset="-124447.16">24019 3714 1030 0,'12'-4'169'0,"-4"1"157"16,0 1-9-16,-5 2-78 15,-1 1-38-15,-1 9-67 16,-4 8-26-16,3 23-33 15,-1 7-16-15,2 16-25 16,3-3-14-16,0-3-12 16,-1-5-8-16,0-11-68 0,2-1-70 15,0-7-29 1,-4-4 57-16</inkml:trace>
  <inkml:trace contextRef="#ctx0" brushRef="#br0" timeOffset="-123990.43">24270 3018 1448 0,'20'34'196'0,"12"8"133"0,9 7 6 16,26 12-107-16,14 8-54 15,6 16-75-15,6 2-29 16,-1 6-32 0,-1-2-12-16,-10-1-10 0,-12 8-4 0,-34 2-7 15,-15 1-2-15,-37 10-25 16,-31 1-30-1,-40 10-86-15,-22 6-47 0,-47 11 91 16</inkml:trace>
  <inkml:trace contextRef="#ctx0" brushRef="#br0" timeOffset="-120148.7">20283 4426 1413 0,'6'19'57'0,"10"2"-14"16,1-1-14-16,16 0 18 15,4-4 8-15,16-5 50 16,20-6 29-16,18-6-8 15,6-1-10 1,10-5-52-16,7-1-23 16,13 1-32-16,11 0-8 0,28 2-3 15,-2-5-1 1,31 3 0-16,5 0 1 16,11 0 1-16,2 4 0 0,0 3 1 15,-5 1-1 1,-11 5 0-16,-2 2 1 15,-40-4 3-15,-3-1 1 0,-34-3 5 16,-23-3 1 0,-31-2 5-16,-26 2 3 15,-36 1-14-15,-20 1-6 0,-44 1-9 16,-18 1-21-16,-24-1-2 16,-16-2-3-16,-14-2-11 15,1 1 14-15,-27-4 9 16,-1 1 6-16,8 3 12 15,-27-9 2-15,7 4 5 16,-17-2 1-16,-7-4 3 16,2 7 2-16,-7-4 1 15,20 5 2-15,-2 6-1 16,14 2-3-16,10 6-3 16,5 2-1-16,27 0-1 0,16 5-1 15,23 1 0-15,13-2 0 16,21 0-4-16,8-4-10 15,43 4-36-15,13-2-6 16,39-3-1-16,21 2 8 0,37-7 37 16,23-2 7-1,36 1 18-15,24 0 9 0,17 2 21 16,14 3 12 0,11 1 11-16,-7 0 6 0,0 1-10 15,-6-2-8-15,-12-1-14 16,-7-3 2-16,-23 1-2 15,-15-2 1-15,-20-3-5 16,-22 0-11-16,-34-5-5 16,-18 0-3-16,-45-2 6 15,-12 2-6-15,-21-1-12 16,-13 1-7-16,-50-3-13 16,-22-1 0-16,-27-1-1 15,-31-4-7-15,-3 2-14 16,-17 0 4-16,-26 1 10 15,-2 4 14-15,-15 5 16 0,-5 4 1 16,-4 10-2-16,0 0-2 16,16 2 0-16,17-4-2 0,11-4 1 15,30 2 1-15,34-6-3 16,18 0-3 0,49 1-19-16,13-3-17 0,38 2-23 15,20 1 2-15,50 1 12 31,39 3 15-31,49 0 20 0,36-1 2 0,37-1 20 16,22-1 14-16,27 2 25 16,-8 0 15-1,10 4 4-15,-6 1-5 0,-21 2-11 16,5 2-9 0,-38 0-18-16,-21-4-3 0,-29 0-5 0,-32-4-2 15,-48-4 5-15,-28-2 24 31,-48-4-49-31,-24-1-21 0,-44-3-25 0,-23 0-29 32,-36-1 37-32,-29-1 14 0,-33 1-6 15,-23 1-5-15,-36 2-6 16,-17 3-10-16,-17 2-2 16,8 1 0-16,-1 3-20 15,27 0-54-15,25-3 85 16</inkml:trace>
  <inkml:trace contextRef="#ctx0" brushRef="#br0" timeOffset="-96689.55">19985 5084 680 0,'3'-1'171'16,"-2"-1"129"-16,-1 1-44 0,1-1-38 16,-1-1-48-16,1 0-22 15,0-1-28-15,-1-1-11 16,-6 1-35-16,-7-1-20 15,-4 3-34-15,-4 2-10 0,-6 6-10 16,2 4-2-16,-3 7-4 16,0 0 0-16,15 2-2 15,4-2-3-15,15 1-2 16,12 0 6-16,6 2 9 31,4 1 7-31,6 1 8 16,-1 0-4-16,-1 1-1 0,-3 1-1 0,-12-7 0 15,-5 1 3-15,-17-4 1 16,-6-1 0-16,-9 2-2 16,-5-4-12-16,1-2-47 15,-3-4-39-15,0-5-116 16,5-2-103-16,-1-1 168 0</inkml:trace>
  <inkml:trace contextRef="#ctx0" brushRef="#br0" timeOffset="-95707.29">20229 4858 510 0,'1'0'66'0,"-1"-2"48"16,2 1-27-16,2-2-7 15,0 2-13-15,2-1 6 0,0 1-4 16,-6 0 6 0,0 1-3-16,-4-3-5 0,3 4 8 15,3 0 8-15,-2 1 16 16,5 6 3-16,0-6-14 16,-4 2-11-16,2 2-19 15,-2-1-10-15,0 1-18 16,-1 0-6-16,-2-1-11 15,-1 2-4-15,-1 5-3 16,2 6 1-16,-4 10 1 16,-1 4 2-1,-3 14-2-15,-1 1-1 0,6 6-2 16,4 0-1-16,1-5-1 0,6-9 0 16,5-3 0-16,-1-8 0 15,3-5 1 1,-5 3 0-16,-2-6-4 0,-4-1 0 15,-2 1-6-15,-2-1-10 16,2-2-14-16,-3-1-7 0,4-6-26 16,1-3-27-16,-2-7-105 15,-3-1-94 1,3-6 153-16</inkml:trace>
  <inkml:trace contextRef="#ctx0" brushRef="#br0" timeOffset="-95501.33">20109 5195 1476 0,'-4'0'139'0,"-1"-1"89"15,5-1-35-15,8-3-64 16,5-2-39-16,14-1-54 16,6-1-16-16,6-3-17 15,1 3 3-15,-4-1-73 0,-2 3-54 16,2 6-170-16,-2 2-194 15,-1 10 276-15</inkml:trace>
  <inkml:trace contextRef="#ctx0" brushRef="#br0" timeOffset="-94497.17">20597 5452 52 0,'1'-2'2'0,"-1"-1"0"15,7 0-1-15,-7 0 12 16,1 0 46-16,-1 1 75 0,-3 0 32 16,1 2 28-16,2 0-28 15,5-5-30-15,3 2-11 16,2-3 1-16,-1 3 10 16,2-4 2-16,-6-1 0 0,2-3-14 15,1-5-17-15,-8-5-28 16,1-3-14-16,-6-5-29 15,-8 1-8-15,-7 6-21 16,-1 1-5-16,-7 14-7 16,3 4-5-16,-1 12-5 15,-2 10-1-15,-1 9-4 16,2 10-15-16,9 1-14 16,5-4 1-16,13-6 9 15,5-10 16-15,10-8 23 16,5-2 1-16,8-10 17 15,5-3 9-15,6-10 11 16,7-2 7-16,-2-2-3 16,-3 1-6-16,-14-2-10 0,-8 6-8 15,-12 2-11 1,-6 9-5-16,-8 9-7 16,-2 2-11-16,-3 8-14 0,-1-1 2 15,10-3 5-15,3-1 8 16,4-6 15-16,6-2 3 15,4-4 21-15,3-3 9 16,8-5 9-16,0-4 3 0,0-2-20 16,-2-1-9-1,-2 5-11-15,-6 6-5 0,-4 8-6 16,-1 7 0-16,-5 10-34 16,-1 1-24-16,0 1-65 15,0 0 2-15,1-2 37 16,1-5 26-16,0-10 82 15,1-2 23-15,-3-8 37 16,3-3 7-16,3-9-1 16,3-6-22-16,7-2-37 15,8 0-11-15,3 6-13 0,5 1-1 16,-3 5-3 0,1 1 0-16,1-3 2 0,-2 3 0 15,5-6 1 1,-1-3 2-16,1-11 4 15,-3-2-1-15,-5-9 31 0,-1-1 16 16,-15-6 16 0,-7-2 12-16,-8 1-12 0,-10 10-3 0,-3 15-9 15,-1 13-8-15,-4 20-19 32,-5 11-13-32,-4 21-14 0,1 7-3 15,9 16-5-15,4 5 1 0,12 2-37 16,3 1-43-16,7-11-132 15,7-4 118-15</inkml:trace>
  <inkml:trace contextRef="#ctx0" brushRef="#br0" timeOffset="-94297">21211 5156 1794 0,'2'20'96'0,"7"-1"23"16,8-4-35-16,19-6-13 15,10-6-17-15,22-7-151 16,14-2-401-16,9-10 328 16</inkml:trace>
  <inkml:trace contextRef="#ctx0" brushRef="#br0" timeOffset="-93840.24">22534 5297 1344 0,'-13'0'127'0,"-9"1"98"15,-5-1-109-15,-14 8-40 16,-6 4-42-16,3 6-34 16,4 7-7-16,21-1-6 15,13-5-3-15,22-3-2 16,16-3 2-16,19-8 10 16,2-2 7-16,6-9 29 15,-4-5 16-15,-7-7 25 16,-1-2 11-16,-20-2 13 15,-11 0-11-15,-25 3-30 16,-14-1-20-16,-18 5-56 16,-7 3-27-16,-8 10-69 0,-6 1-69 15,8 2 99 1</inkml:trace>
  <inkml:trace contextRef="#ctx0" brushRef="#br0" timeOffset="-93634.72">23163 4902 1716 0,'1'-3'110'15,"-13"3"25"-15,-8 3-35 0,-16 14-33 16,-5 4-31-16,1 13-13 16,8 7-16-16,7 14-13 15,7 10-2-15,5 10-11 16,7-4-36-16,14-8-120 15,3-5-133-15,6-15 160 16</inkml:trace>
  <inkml:trace contextRef="#ctx0" brushRef="#br0" timeOffset="-93448.59">22895 5193 1635 0,'2'11'82'0,"6"1"47"0,12-2-98 16,13-3 14-16,14-7-70 15,22-2 18-15</inkml:trace>
  <inkml:trace contextRef="#ctx0" brushRef="#br0" timeOffset="-93271.06">23804 5181 1945 0,'-16'37'66'0,"2"-1"-5"16,0 5-3-16,0-7-18 16,5 3-4-16,5-6-113 15,6-3-81-15,8-6 91 16</inkml:trace>
  <inkml:trace contextRef="#ctx0" brushRef="#br0" timeOffset="-92987.37">23697 4963 1578 0,'19'7'152'16,"3"3"116"-1,-2 7-84-15,2 3-34 0,3 4-47 0,4 1-50 16,6 0-22-16,3 6-22 16,3-2-4-16,0 4-3 15,-4 1 1-15,-10-4-1 32,-12 2 1-32,-22-6-1 0,-11 0 0 15,-19-2-18-15,-6-5-22 0,-5 4-47 16,1-7-27-16,3-2-31 15,2 0-13-15,10-7-53 16,-1-3-84 0,7-4 169-16</inkml:trace>
  <inkml:trace contextRef="#ctx0" brushRef="#br0" timeOffset="-92324.46">24313 5132 1531 0,'-4'13'145'16,"-3"3"47"-16,-2 6-16 16,0 3-44-16,-2 11-70 15,-3-4-31-15,3 7-28 16,1 1-2-16,0-8 0 15,5 3 0-15,-2-8 0 16,3-1 0-16,-1-6 2 31,2-4 0-31,1-8-1 0,1-7-1 0,-2-2-2 16,3-7-1-16,1-9 1 16,4-5 1-16,2-9 11 31,0-5 11-31,8-11 20 15,-3-4 6-15,6-4 3 16,-3 2-8-16,-3 10-13 16,-1 9-7-16,-4 16-10 0,0 7-6 15,-3 13-12-15,0 8-4 16,0 11-5-16,-1 6 3 16,2 8 5-16,0 3 3 15,1-4 2-15,2-1 1 16,2-6 0-16,0-9 1 15,4-1 1-15,-1-9 2 0,6-8 3 16,-1-5 2-16,11-12 2 16,4-7-1-16,5-9-1 15,4 1 0-15,-2-7-3 16,-6 1-2-16,-5 5 8 16,-4 5 2-16,-7 15 7 15,0 7-1-15,-11 19-13 16,-8 7-6-16,-11 16-8 15,-2 12 1-15,-7 6 3 16,1 4 1-16,0 4 2 16,1-6-23-16,8 2-10 15,4-2-47-15,4-6-58 16,1-6-42-16,-6-8 80 16</inkml:trace>
  <inkml:trace contextRef="#ctx0" brushRef="#br0" timeOffset="20168.5">12488 15941 1453 0,'0'0'99'0,"4"-2"32"16,-3-2-37-16,1-1-62 16,-1 3-14-16,-5 0-7 0,-2 6 7 15,-1 8 29-15,5 10 18 16,-1 1 19-16,-8 0 1 16,3 0-16-16,-4-4-18 15,3 4-26-15,5 1-11 16,-5 1-16-16,-2 5-2 15,-7 2 3-15,-5 0 3 16,0 10 3 0,-2 0 0-16,7 1-2 15,3-6-3-15,8-7 4 16,6-2 5-16,7-8 9 0,7 0 0 0,11-5-7 16,4-7-2-16,8-4-4 15,3-5-2 1,-3-9-28-16,-2-5-34 15,-3-7-89-15,4-3-63 0,1-9-180 16,-2-2 213-16</inkml:trace>
  <inkml:trace contextRef="#ctx0" brushRef="#br0" timeOffset="20566.18">12884 15938 1549 0,'-25'32'204'16,"4"-1"162"-16,1 1-158 16,4 3-130-16,-2 1-44 0,0 11-63 15,3 6-32-15,2 13-39 32,5 0-5-32,8-7 30 15,3-5 30-15,13-23 55 0,5-8 23 0,10-18 44 31,5-16 9-31,6-20-8 0,-4-15-15 0,-3-16-40 16,-5-3-10-16,-8 5-10 16,0 11-1-16,-6 26-6 31,-2 13-2-31,2 27-1 16,-2 12 0-16,8 12 4 15,2 6 1-15,6-9-9 16,2-2 2-16,2-20 9 15,4-14 10-15,-6-24 25 16,-4-21 1-16,-3-22-7 16,-3-13-9-16,-4-16-13 0,-3-2-3 15,-5-1-13-15,-5 4-29 16,2 24-119-16,-4 11-131 16,4 38 152-16</inkml:trace>
  <inkml:trace contextRef="#ctx0" brushRef="#br0" timeOffset="21264.52">14021 15942 2008 0,'-5'14'167'0,"2"-9"145"0,9-5-236 31,4-9-28-31,-1-9-79 0,0 7-38 0,-2 2-97 15,-6 8-78-15,-3 12 131 16</inkml:trace>
  <inkml:trace contextRef="#ctx0" brushRef="#br0" timeOffset="21406.27">14016 16330 2224 0,'-2'8'142'0,"1"-5"55"0,1-4-98 16,3-12-142 0,0-3-96-16,3-3 77 0</inkml:trace>
  <inkml:trace contextRef="#ctx0" brushRef="#br0" timeOffset="21932.27">15147 15977 1442 0,'-4'4'194'0,"0"-2"172"15,1 0-122-15,3 5-103 0,-4-3-49 16,5 10-59-16,-6 3-17 15,2 15-13-15,0 10-2 16,-2 14-3-16,4 8-1 16,-1 4-1-16,-2-2-24 15,8-8-83-15,2-8-68 16,8-19 84-16</inkml:trace>
  <inkml:trace contextRef="#ctx0" brushRef="#br0" timeOffset="22373.92">15512 16072 2507 0,'5'28'84'0,"-1"2"-14"16,3-2-70-16,1-2-112 15,-5 0-50-15,0 0-53 16,-2 5 28-1,-2 0 97-15,-4 0 76 0,2-2 110 16,-4-11 21-16,5-8 29 16,2-8-26-16,-3-9-51 0,6-11-17 15,0-20-36-15,-2-12 1 16,5-11-6-16,-6-1-1 16,2-1 2-1,-2 3-1-15,5 10 1 16,1 2 0-16,5 15-3 0,4 4 1 0,2 10 0 15,-1 6 0-15,1 7 1 16,3 5-2 0,0 1-4-16,1 1-1 0,4 1-4 15,6 1-1-15,7 1-1 32,2 0 0-32,3-1-18 0,-6-3-16 0,-4 0-56 31,-8-2-49-31,-11-1-107 15,0 1-104-15,-10-4 194 0</inkml:trace>
  <inkml:trace contextRef="#ctx0" brushRef="#br0" timeOffset="22561.9">15541 16108 1718 0,'-5'19'211'15,"10"-7"224"-15,4-7-274 16,17-11-131 0,5-6-35-16,11-6-81 0,6-1-35 0,3 3-111 15,6 2-87 1,3 7 185-16</inkml:trace>
  <inkml:trace contextRef="#ctx0" brushRef="#br0" timeOffset="22941.31">17092 16003 1879 0,'5'15'152'0,"2"0"82"16,4 4-99-16,2 3-82 15,4 1-30-15,-4 9-20 16,-4 3-2-16,-2 8-2 16,-8 3-7-16,-5-4-27 15,-2-5-29-15,-2-11-132 16,3-9-170-16,-3-27 207 16</inkml:trace>
  <inkml:trace contextRef="#ctx0" brushRef="#br0" timeOffset="23211.46">17052 15826 1360 0,'-2'23'291'0,"9"2"382"0,7-3-414 16,13-3-168-16,11-2-31 16,5-4-43-16,0 2-8 15,-3 1-7-15,-7 2 0 16,-11 8 3-16,-1 3-2 15,-14 8 0-15,-6 1 1 16,-9 3-3-16,-10 0 11 16,-7 0-16-1,-7-6-10-15,-8-8-36 0,-2-2-28 0,-3-11-48 16,6-4-36-16,6-7-73 16,6-4-35-16,11-3-210 15,8-9 269-15</inkml:trace>
  <inkml:trace contextRef="#ctx0" brushRef="#br0" timeOffset="23686.33">17504 16101 1769 0,'5'42'163'0,"2"1"130"15,-1-2-209-15,-2 1-36 16,-4-7-68-16,-3-1-19 15,-4-8-12-15,1-4 0 16,-1-8 27-16,2-3 20 16,5-10 22-16,-4-4 12 15,7-16 19-15,-2-9 3 16,3-19-5-16,2-6-11 16,0-9-18-16,3 0-9 15,10 9-8-15,2 4-2 0,5 15-4 16,6 8-1-16,-3 13 0 15,2 8-1-15,0 11 3 16,-2 5 1 0,-7 10 4-16,-2 4 2 0,-10 1 3 15,-9 1-1-15,-6-3 10 16,-10-2 8-16,-8-3 20 16,-3-2 7-16,-8-6-2 15,-2-3-8 1,3-3-22-16,-1 1-10 15,9 2-11-15,10 2-6 16,23 6-7-16,6 5-1 0,22 5 6 16,5 4 2-1,8 0-3-15,8 1-70 0,9-8-57 0,8-3-43 16,20-2 65 0</inkml:trace>
  <inkml:trace contextRef="#ctx0" brushRef="#br0" timeOffset="24129.81">19015 16078 1521 0,'7'13'172'16,"-1"2"150"-16,-6 6-207 0,-5 5-46 15,-2 6-68 1,-4 2-21-16,-5 3-18 0,0 0 2 16,0-4 8-16,-4-5 5 15,1-13 5-15,5-7 7 16,2-18 9-16,11-6 14 15,17-18 26-15,3-9 5 0,4-10 26 16,1-3 6-16,-1-6-4 16,0 2-7-16,3 7-25 15,-5 4-15-15,1 23-4 16,-1 10 2-16,4 23 3 16,0 12-2-16,-1 23-19 15,-4 6-8-15,-2 14-24 16,2 3-14-16,-8-1-49 15,-2-3-40-15,-3-16-179 16,-2-7 177-16</inkml:trace>
  <inkml:trace contextRef="#ctx0" brushRef="#br0" timeOffset="24306.73">19021 16133 2260 0,'-1'26'144'16,"3"-6"59"-16,4-5-125 16,14-9-118-16,3-6-52 15,12-10-95-15,10-5-47 0,7-4-192 16,7-3 234-16</inkml:trace>
  <inkml:trace contextRef="#ctx0" brushRef="#br0" timeOffset="24588.4">19731 15857 1631 0,'0'25'193'0,"0"1"165"0,-2-3-215 16,0 0-47-16,-2 1-64 0,2 0-15 15,-1 5-16-15,-1 3 0 16,1 2-1-16,2 1 1 15,4 1 0-15,6-1 9 16,4-6 14 0,7-1 8-16,6-6 1 0,6-1-9 15,5-9-25-15,-4-4-23 16,8-7-59 0,2-7-49-16,10-7-155 0,7-8 157 0</inkml:trace>
  <inkml:trace contextRef="#ctx0" brushRef="#br0" timeOffset="24895.45">20935 15906 1957 0,'10'30'170'0,"5"5"117"0,2-2-151 16,4 5-93-16,0 2-28 0,-7 0-32 15,-5 2-16-15,-16-2-37 16,-3-1-30-16,-7-6-75 15,-2-6-60-15,-2-21 128 16</inkml:trace>
  <inkml:trace contextRef="#ctx0" brushRef="#br0" timeOffset="25112.81">21009 15845 2133 0,'27'18'155'0,"8"0"71"16,-2 0-95-16,9 2-98 16,-5 0-20-16,-2 4-18 0,-2-2-11 15,-9 8-24-15,-6 1-8 16,-16 4 3-16,-8 3 9 16,-18 1 19-16,-10-4 4 15,-13-2-40-15,-4-4-37 16,-11-11-141-16,7-6-225 15,9-20 267-15</inkml:trace>
  <inkml:trace contextRef="#ctx0" brushRef="#br0" timeOffset="25540.45">21605 15947 1328 0,'12'54'263'0,"-8"0"335"15,0 1-421-15,-4 1-175 16,-8-10-36-16,1-3-31 16,-1-8 1-16,-2-15 29 15,5-3 27-15,-1-17 33 0,6-6 9 16,5-16 26-16,3-10 4 16,12-15 8-16,-7-7 5 15,6 2-20-15,2 3-10 16,-9 6-21-1,1 10-8-15,-5 14-14 0,-1 7-2 16,-3 21-5-16,0 5-4 16,-1 10 0-16,3 1 0 0,4-2 1 15,5-5 2 1,11-15 4-16,9-3 0 0,12-13 12 16,8-6 7-16,-5 0 8 15,-7 1 2-15,-13 5-5 16,-11 4-4-16,-5 22-24 15,-5 13-17-15,-9 27-35 16,-3 15-20-16,-6 11-74 16,1 4-111-16,4-7 155 15</inkml:trace>
  <inkml:trace contextRef="#ctx0" brushRef="#br0" timeOffset="26012.53">22719 15981 2331 0,'4'38'74'0,"-4"-5"-38"16,0 1-64-16,-9-6-64 15,-3 1-7 1,0 3 21-16,0 0 27 0,3-5 58 15,-1-3 23-15,6-9 19 16,2-6 8-16,2-11-10 16,2-10-11-16,4-20-11 15,-1-8-4-15,7-14 6 16,5-3 2-16,9-5-6 16,8 4-9-16,4 10-16 15,3 9-6-15,-8 17-6 16,-12 7 1-16,-4 15 1 15,-7 2-2 1,-6 10 0-16,6 9 0 0,-7 5 5 0,-4 2 3 16,-6 6 10-16,-13-4 5 15,-5-3 14 1,-9-1 8-16,-2-3 10 0,6-2-2 16,7-1-15-16,12 4-15 15,11 0-31-15,10 0-22 16,13 0-52-16,2-1-38 15,7 0-112-15,4-4-118 16,1-15 204-16</inkml:trace>
  <inkml:trace contextRef="#ctx0" brushRef="#br0" timeOffset="26388.9">23159 15891 2184 0,'0'21'130'31,"-2"4"106"-31,-1 12-203 0,-3 1-39 0,1 8-31 16,1 0-5-16,4-3-6 15,7-2 9-15,7-11 18 16,7-5 10-16,10-15 18 16,3-9 7-16,3-16 10 15,-1-9-2-15,-8-12-3 16,1 1-4-16,-10 5-4 15,-2 8 1-15,-6 16 3 0,-3 3 4 16,2 16-1-16,1 5-3 16,5 6-6-16,4 3 2 15,10-7 14-15,3-6 8 16,10-9 19-16,3-5 5 16,-4-11 0-16,1-6 0 0,-17-8-14 15,-7-8-13-15,-13-7-27 16,-11-6-21-16,-21-17-57 15,-14-8 359-15,-26-16-227 16</inkml:trace>
  <inkml:trace contextRef="#ctx0" brushRef="#br0" timeOffset="30127.33">22214 15695 1088 0,'-4'0'132'0,"-1"0"88"0,1-1-65 0,-1 1-88 16,2 0-25-16,2-1-19 16,-1-1 5-16,1 0 13 0,1 2 1 15,0 0-2-15,0 0-8 16,3 0-20-16,-1 4-5 15,-1 3-3 1,1 1-1-16,1 1-1 0,-2-1 0 16,2 0-2-16,3-2-2 15,4-5-3-15,3-2 9 0,1-8 19 16,1-1 7 0,-2-5 23-16,-3-1-2 0,-4 3-2 15,-9-5 1-15,-10 7-6 31,-8 2-6-31,-6 7-12 16,0 5-8-16,2 7-15 16,5 6-4-16,8 6-9 15,5 1-6-15,7 0-3 16,4-2-1-16,9-6 5 16,3-5 4-16,8-9 6 15,1-5 2-15,7-13 3 16,3-3 3-16,0-6 16 15,-2-2 5-15,-12-2 13 16,-5 5 2-16,-28 1 1 16,-9 5-2-16,-10 12-6 15,-6 4-6-15,6 13-16 0,3 10-6 16,9 7-12-16,6 3-7 16,13 2-13-16,3-8-5 15,10-7-3-15,4-5 6 16,5-9 13-16,6-3 9 15,-2-9 8-15,-6-3 3 16,-1-7 5-16,-6-1 7 16,-12 0 6-16,-4-1 1 15,-14 3 2-15,-5 2-4 0,1 10-6 16,2 3-3-16,4 9-8 16,3 4-3-16,6 4-6 15,3 1-2-15,3-2-1 16,4 0-11-16,4-7-17 15,4-6-18-15,10-3-104 16,-2-7-249-16,1-11 249 16</inkml:trace>
  <inkml:trace contextRef="#ctx0" brushRef="#br0" timeOffset="30536.05">22294 15593 531 0,'5'-5'187'0,"-3"5"199"0,-1 0-94 16,-4 7-104-16,-4 1-29 15,-7-1-35-15,2 5-10 16,4-3-24-16,1-3-19 15,7-5-35-15,-1-2-6 0,8-9-3 16,-1-3 4-16,8-4 20 16,0-2 0-16,3-12-9 15,2-7-6-15,4-19-17 16,0-11-5-16,3-13-3 16,-2-7 0-16,-1-4-4 15,-3 1-1-15,-5 11-3 16,3 11 0-16,-5 24 2 15,-4 12 0-15,1 21 1 16,-9 11 3-16,-2 1-29 16,-5 12-25-16,-6 8-127 15,1 4-125-15,-1 2 165 16</inkml:trace>
  <inkml:trace contextRef="#ctx0" brushRef="#br0" timeOffset="30960.2">22353 14804 698 0,'-14'5'108'0,"6"6"101"15,-4-3-48-15,8 2-20 16,1 3-1-1,1-2 17-15,4 0-4 0,10-5-12 16,1-1-10-16,10-9-38 16,7-4-21-16,0-10-38 15,0-5-13-15,1-3-13 16,-7-2-2-16,-2-3-1 16,1 4 1-16,-2 3 3 15,-2 7 3-15,-5 8 14 16,-3 1 3-16,-5 9 10 15,0-2 3-15,-4 11-3 16,-1 6-1-16,-1 8-10 16,-2 11-8-16,-6 6-9 15,1 4-5-15,0 1-4 0,0-2-2 16,3-12-19-16,4-6-31 16,2-12-101-16,5-5-119 15,3-14 145-15</inkml:trace>
  <inkml:trace contextRef="#ctx0" brushRef="#br0" timeOffset="31290.3">22904 14451 689 0,'-2'-2'178'16,"2"0"167"-16,1 3-77 16,4 5-8-16,-3 7-14 15,1 7-16-15,0 12-59 16,0 12-38-16,2 7-68 15,-2 4-26-15,-2-1-30 0,-4-7-4 16,4 1-43-16,-3-7-29 16,2-8-99-16,3-5-84 15,-1-18 139-15</inkml:trace>
  <inkml:trace contextRef="#ctx0" brushRef="#br0" timeOffset="31573.48">22941 14412 1726 0,'-6'-26'161'0,"3"3"102"16,3 3-67-16,0 5-80 15,9 3-16-15,0 1-16 32,6 0-3-32,3 4-20 0,6 2-12 0,9 7-21 15,0 4-10-15,-1 8-12 16,-5 1-2-16,-13 5 4 15,-8 0 2-15,-12 4-6 16,-8 1-10-16,-12 3-42 16,-3 1-35-16,-5-3-65 15,2 4-35-15,11-6-93 16,5 2-203-16,18-11 290 16</inkml:trace>
  <inkml:trace contextRef="#ctx0" brushRef="#br0" timeOffset="31872.65">23318 14683 1633 0,'-17'-1'121'0,"-4"2"54"16,2 1-75-16,-1 8-73 16,-1 7-8-16,7 3 7 15,4 2 0-15,10 2-3 31,11-3-10-31,12-1-7 0,0-7 7 0,5-9 29 16,-3-6 21-16,-2-17 37 16,1-5 5-16,-4-10-4 15,-4 0-12-15,-3-2-23 16,-3 1-9-16,-10-1-14 16,-3 3-8-16,-8 12-19 15,-4 4-19-15,-8 20-56 16,-4 9-38-16,1 7-99 15,1 0-43 1,12-10 130-16</inkml:trace>
  <inkml:trace contextRef="#ctx0" brushRef="#br0" timeOffset="32077.03">23627 14348 2138 0,'2'21'206'0,"-4"5"137"0,-6 11-175 15,-4 6-55-15,-2 9-64 16,2 7-18-16,0 0-22 16,2-3-6-1,7 1-24-15,-1-9-30 0,4-2-178 16,4-7-51-16,-1-14 129 16</inkml:trace>
  <inkml:trace contextRef="#ctx0" brushRef="#br0" timeOffset="32344.54">23640 14511 1753 0,'-4'-29'226'0,"4"2"198"16,5 2-171-16,12 8-112 16,4 3-28-16,9 5-19 15,-1 4-16-15,-4 6-21 0,-1 5-16 31,-6 9-26-31,-2 4-6 16,-3 9-3-16,-2 1 1 16,-11 6 0-16,-3-2-4 15,-10 0-11-15,-8-4-10 16,-14-6-38-16,-8-1-20 16,-16-12-63-16,-1-1-46 15,10-9-96-15,16-7-37 0,26-26 169 16</inkml:trace>
  <inkml:trace contextRef="#ctx0" brushRef="#br0" timeOffset="33867.51">12682 17108 1041 0,'0'4'120'0,"-5"-1"77"0,3-1-89 16,-1-4-75-16,-3-3-24 16,-3-1-6-16,-1-3 0 15,-5 3 25-15,-4 1 21 16,-3 5 31-16,-3 1 9 15,-1 6-12-15,-4 1-15 16,-1 5-23 0,-5 1-9-16,0 6-11 0,0 3-3 15,8 4-9-15,4 2-3 0,11-2-4 16,5 0-2-16,13-1 0 16,6-2-1-16,12 1 2 15,2-2-1-15,10 2 1 16,-3-5 2-16,-1 0 9 15,-2 2 12-15,-9-2 36 16,-4 2 16-16,-11-3 22 16,-2 1-6-16,-9 0-30 15,-3 1-19-15,-14 2-49 16,-8 0-34-16,-18 6-66 16,-7 4-28-16,-5 2-19 15,5-2 16-15,17-6 29 16,4-3-4-16,17-13-113 15,7-8-134-15,18-8 194 16</inkml:trace>
  <inkml:trace contextRef="#ctx0" brushRef="#br0" timeOffset="34385.81">12853 17286 1724 0,'-6'5'101'0,"-1"-4"26"15,1-4-51-15,-4-6-59 16,-1 0-15-16,-1 4-7 16,-1 7-5-16,0 13-7 15,6 14-7-15,4 17-14 16,3 7-2-16,7 10 5 15,8-2 8-15,2-10 21 16,0-8 3 0,9-22 21-16,-6-11 10 0,4-21 17 15,1-17 9-15,-2-20-13 16,3-6-6-16,-5-8-16 16,-4 3-4-16,-2 10-6 15,-2 7-2-15,0 20-4 16,5 16-3-16,1 19-2 0,5 10 0 15,4 11 2-15,3 2 2 16,3-3 9-16,-5-3 20 16,1-8 38-16,-6-7 16 15,-6-9 17-15,-4-8-4 16,-6-11-13-16,2-5-8 16,-9-19-22-16,4-7-14 0,-3-18-27 31,-1-10-9-31,9-4-6 0,-3-1-18 0,7 13-80 15,-2 7-68-15,9 13 84 16</inkml:trace>
  <inkml:trace contextRef="#ctx0" brushRef="#br0" timeOffset="34715.6">14021 17141 2234 0,'-13'24'191'0,"2"-4"223"0,9-14-376 16,0-5-71-16,1-8-173 16,0-4-112-16,3-2 160 15</inkml:trace>
  <inkml:trace contextRef="#ctx0" brushRef="#br0" timeOffset="34873.76">14062 17428 2081 0,'-8'6'190'0,"1"-1"229"0,11-8-379 0,7-3-76 15,-2-6 13-15</inkml:trace>
  <inkml:trace contextRef="#ctx0" brushRef="#br0" timeOffset="35892.98">17263 17016 1553 0,'-1'7'201'0,"1"2"187"16,4 10-247 0,-4 5-43-16,-1 15-71 0,1 11-20 15,-1 10-36-15,-3 9-16 16,-4 2-29-16,-8 1-10 15,0 2-16-15,2-4-17 16,4-10-58-16,4-6-92 16,10-23 151-16</inkml:trace>
  <inkml:trace contextRef="#ctx0" brushRef="#br0" timeOffset="36394.7">17547 17208 1394 0,'-10'16'186'0,"2"-4"184"15,-1-5-220-15,3-5-110 16,2 2-21-16,2 0-15 16,0 2 9-16,2 8 20 15,-2 7 10-15,2 14 5 16,0 10-11-16,0 10-21 15,2 3-11-15,0-1-6 16,-2-6-1-16,3-12-3 16,0-10 1-16,1-15-19 15,1-9-5-15,3-13-2 0,-4-12 1 16,2-16 22-16,1-6 7 16,-3-10 19-16,3-2 11 15,-2 0 21-15,0-1 8 16,-5-3-1-16,-1 2-6 15,-1 5-18-15,0 2-7 16,1 12-14-16,-1 3-4 0,7 11-8 16,4 2-1-16,2 5-5 15,9 5-1-15,2 3 1 16,-3 4 0-16,6 7 0 16,-6 1 0-16,2 4-1 15,4 0-2-15,-1-1-4 16,1 0-9-16,2-2-29 15,-2-3-23-15,-2-2-83 16,-4-4-57-16,-6 0-263 16,-5 1 270-16</inkml:trace>
  <inkml:trace contextRef="#ctx0" brushRef="#br0" timeOffset="36614.29">17643 17321 1798 0,'5'19'202'0,"4"-5"234"15,16-10-352-15,2-4-41 16,9-11-54-16,0 1-24 16,3-4-49-16,3 4-32 15,-1 5-81-15,3 3-53 16,1 9 141-16</inkml:trace>
  <inkml:trace contextRef="#ctx0" brushRef="#br0" timeOffset="37401.22">19161 17128 1509 0,'0'-2'153'0,"-2"0"115"16,-1-3-159-16,0 0-38 0,1 0-46 15,-2 2 2-15,1 5 12 16,2 6 6-16,5 13 0 16,3 9-13-16,7 16-20 15,2 4-8-15,0 4-22 16,-3-4-16-16,-5-5-40 15,-3-7-25-15,-5-10-73 16,-4-5-87-16,-2-11 151 16</inkml:trace>
  <inkml:trace contextRef="#ctx0" brushRef="#br0" timeOffset="37699.3">19037 17070 976 0,'-2'-6'239'15,"2"0"280"-15,0 3-243 16,5 1-141-16,9 2-47 16,6 3-58-16,8 5-14 15,10 5-10 1,6 5-2-16,8 6 9 0,3 2 7 16,-1 5 17-16,-5 0 6 0,-9 3 2 15,-11-4-4-15,-13-3-11 16,-6-3-3-16,-10-6-7 15,-6 2-6-15,-12-4-21 16,-9 2-21-16,-15-4-26 16,-8 2-6-16,-8 0-4 15,4-1-3-15,-1-1-24 16,11 0-32-16,15-4-166 16,5-1 173-16</inkml:trace>
  <inkml:trace contextRef="#ctx0" brushRef="#br0" timeOffset="38296.88">19620 17273 1824 0,'0'31'141'15,"4"-3"104"-15,2-3-169 16,1 4-160-16,0 0-75 0,-1 6-173 16,-2 6-55-16,-2 6 101 15,-1 2 111-15,-1-4 289 16,0-3 100-16,0-17 35 16,3-8-40-16,1-18-106 15,1-13-29-15,-2-19-43 16,-3-12-5-16,-6-13 2 15,-3-3 2-15,-4-5 36 16,0 0 14-16,3 0 24 16,4-1-2-16,11 3-25 15,5 7-10 1,12 13-19-16,7 8-1 0,11 13 0 16,2 4-4-16,3 12-6 15,-3 5-10-15,-8 9-12 16,-2 6-6-16,-5 5-9 15,-8 3-7-15,-12 7-14 0,-7 4-9 32,-16 4-8-32,-6 2 5 0,-7 0 16 0,-4-4 14 15,3-10 31-15,4-6 10 16,5-11 10-16,12-3-3 16,9-2-21-16,9 0-12 15,13 2-14-15,5 3-5 16,11 6-1-16,4 5 0 15,5 11-7 1,7 5-15-16,-1 7-7 16,6 6-203-16,-6 3-344 15,-3 1 358-15</inkml:trace>
  <inkml:trace contextRef="#ctx0" brushRef="#br0" timeOffset="42573.11">20342 6100 1131 0,'1'-13'52'0,"-1"-4"9"16,9-1-19-16,2-6 29 15,1-3 9-15,3 1 19 16,4-3-6-16,0 5-41 16,2 4-17-16,5 5-24 15,2 3-9-15,25 8-5 16,13 1-3-16,26 3-4 15,18 3 0-15,39 2 27 16,12 3 10-16,44 7 26 16,10 3 12-16,14 4-17 15,10 3-6-15,-6 0-18 0,9-1-11 16,-25 1 1 0,-8 3-33-16,-17-4 16 0</inkml:trace>
  <inkml:trace contextRef="#ctx0" brushRef="#br0" timeOffset="45275.8">22954 17005 904 0,'1'-2'128'0,"2"-3"120"15,0 1-64-15,-1-2-54 16,3 1-24-16,-4 2-15 16,-1 0 0-16,0 6 15 15,0 3 2 1,0 7-14-16,0 4-12 0,5 5-30 16,-2 4-13-16,10 9-20 15,0 3-10-15,2 7-5 16,1 1-2-16,-7-4-5 15,0 0-21-15,-6-11-70 16,-3-2-67-16,-5-11-340 16,0-3 301-16</inkml:trace>
  <inkml:trace contextRef="#ctx0" brushRef="#br0" timeOffset="45621.43">22949 16928 1332 0,'-1'4'138'0,"1"0"102"16,3 1-46-16,5 1-49 15,1 0-7-15,12 6-10 16,3 0-8-16,11 4-31 16,5 3-20-1,10-5-33 1,6 2-14-16,-3-2-18 0,-3 1 0 0,-17 2 1 15,-10 3 2-15,-11 4 5 16,-5 4 3-16,-8 4 1 16,-9 3-1-16,-11 2-15 15,-16-3-13-15,-16-5-30 16,-5 2-13-16,-4-3-7 16,1-2 1-16,16-3-14 15,3-9-13-15,18-8-43 0,6-4-36 16,10-4-102-1,8-4-85-15,9-8 195 0</inkml:trace>
  <inkml:trace contextRef="#ctx0" brushRef="#br0" timeOffset="46328.21">23437 17158 1561 0,'0'10'181'0,"0"0"140"0,4-2-169 15,0 0-40-15,1-3-50 16,-4-1-9-16,0 7-16 16,-2 2-10-16,0 16-10 15,1 6-5-15,-4 4-9 16,1 3-19-16,-1-4-19 15,3-4 0-15,1-8 0 16,3-7 16-16,-1-12 8 16,1-7-2-16,1-8-1 15,-2-9 0-15,-1-8 5 16,-1-1 5-16,-3-5 9 16,-1-1 8-16,4 0 16 0,-1 0 10 15,3-1 12 1,2-1 2-16,-1 0-1 0,2 1-6 15,2 8-15-15,-3 3-8 16,2 9-11-16,-2 2-4 16,1 7-4-16,1 3-2 15,2 6-2-15,2 7 1 16,-1 9 1-16,0 4 1 16,-2 4-1-16,0 0 0 0,0-5-2 15,1 0 0-15,1-14-3 16,3-3 0-16,6-9 1 15,4-9 1-15,6-7 11 16,2-4 10-16,-3-9 14 16,1-2 6-16,-11-1 1 31,-1-2-3-31,0 4-3 0,-5 3-4 0,2 2-3 16,-4 7-1-16,-3 6-1 15,-1 5 1-15,-2 9-1 16,-1 2-1-16,2 12-11 15,1 6-3-15,0 12-8 16,3 8-3-16,-2 11-13 31,0 6-12-31,-3 7-46 16,0-1-5-16,-5-7-53 0,0-7-28 16,2-15-64-16,0-9-76 15,2-14 169-15</inkml:trace>
  <inkml:trace contextRef="#ctx0" brushRef="#br0" timeOffset="47365.64">22621 17194 411 0,'0'-4'115'0,"-1"0"108"0,-2-2-71 16,2 4-15-16,-2 1-1 15,-1 1 8-15,-1 1 6 16,1 1-1-16,0 2-12 16,0 2-9-16,3 3-22 15,1 1-14-15,0 4-31 16,0 2-14-16,0 4-28 16,1 2-9-16,2-1-9 15,2-2-3-15,2-7-4 16,0-4-2-16,4-4 1 15,2-4 1-15,2-3 6 16,1-8 5-16,-7-6 9 16,-1-4 3-16,-5-5 2 15,-2 1-2-15,-3 0-1 16,-4 4 0-16,-5 4 2 0,-1 8 0 16,-2 9-5-16,1 6-3 15,3 10-11 1,0 5-13-16,4 5-23 0,0 1-5 15,6 2 1-15,5-4 8 16,5-8 17-16,7-6 3 0,5-9 5 16,3-3 0-16,2-9 15 15,2 0 10-15,-8-6 17 16,-6-4 11-16,-13 0 4 16,-5 1-1-16,-14 1-9 15,-2 3-7-15,-8 4-13 16,-2 4-4-16,4 7-11 15,0 6-9-15,9 8-42 16,1 4-15-16,7 5-12 16,3 3 8-16,9 0 34 15,3-4 15-15,7-9 10 16,6 0 2-16,4-11 1 16,1-3 4-16,2-9 25 15,-1-4 17-15,-5-6 25 16,-8-1 7-16,-8 3-6 15,-12-2-8-15,-13 3-14 16,-7 3-8-16,-8 5-16 16,4 8-6-16,8 10-14 0,2 5-7 15,13 4-15-15,5 0-3 16,6-1-3-16,8-3 4 16,8-4-13-16,3-3-17 15,6-7-75-15,0-8-84 16,-2-5 117-16</inkml:trace>
  <inkml:trace contextRef="#ctx0" brushRef="#br0" timeOffset="47696.94">22670 17341 1008 0,'0'-1'140'0,"0"-1"115"16,0 3-49-16,0-1-60 15,0-1-15-15,1 1-16 16,2 0-5-16,-2 0-7 16,2 2-7-16,-3 3-15 15,-1 4-3-15,1 9-18 0,-3 3-8 16,6 10-18-16,0 2-9 15,4 11-15-15,2 2-5 16,2 4-5-16,0-3 0 16,-1-1-18-16,0-3-20 15,-5-7-60-15,-1-3-59 16,-4-10-228 0,-2-5 225-16</inkml:trace>
  <inkml:trace contextRef="#ctx0" brushRef="#br0" timeOffset="47996.21">22631 17750 1118 0,'-3'5'153'16,"-2"1"147"-16,3 5-188 15,1 1-45-15,1-1-34 16,2 5-6-16,4 1-11 15,6 9-4-15,3 3-9 16,2-1-2-16,1-2-1 0,2-2-1 16,2-10-2-16,2-6-4 15,1-8 23-15,-1-7 19 16,-7-9 24 0,4-8 15-16,-4-7-14 0,-3-5-16 15,3-2-22-15,-6 4-11 16,-1 5-45-16,2 8-60 0,-7 10 56 15</inkml:trace>
  <inkml:trace contextRef="#ctx0" brushRef="#br0" timeOffset="48577.41">22696 18184 1493 0,'6'4'155'0,"1"6"128"0,0 4-91 15,1-2-80-15,-1 11-28 16,-4 1-43-16,-2 2-16 15,-1 14-15 1,0-6-5-16,0 3-14 0,-3 5-22 16,-1-4-71-16,3 4-41 15,-2-14-60-15,0-4 7 16,3-22 62-16,1-1 43 16,0-21 80-16,-1-8 34 15,-1-9 57-15,-6 0 27 0,2-1 43 16,0-4 1-16,2-7-11 31,3 1-18-31,8 4-35 0,0 0-12 0,12 13-18 16,2-4 1-16,2 7-1 15,8 10-5-15,-2 4-13 16,-4 6-9-16,-1 3-11 16,-6 2-1-16,-8 8 1 15,2 2 1-15,-15 9 2 16,-5 1-1-16,-6-1-10 15,-3 9-8-15,-10-1-17 16,-3-3-9-16,-9 4-35 16,0-6-27-16,9-3-71 15,3 9-43-15,13-9-116 16,8-7-153-16,6 2 274 16</inkml:trace>
  <inkml:trace contextRef="#ctx0" brushRef="#br0" timeOffset="48907.17">22938 18354 696 0,'-6'-1'196'0,"0"-2"212"16,3 3-141-16,1-1-102 15,1-5-28-15,-4 9-41 16,1 0-18-16,1 11-35 15,0 8-19-15,1 3-21 16,2 0-5-16,4-2-8 16,2-2-1-16,7-6 0 15,-1-7 1-15,1-11 9 16,-2-6 9-16,1-9 32 16,-5-2 4-16,1 1 32 15,-5-3 5-15,-3 0-7 16,2 2 2-16,-6 1-29 15,-2-1-13-15,-1 5-19 16,0 6-26-16,2 7-75 0,0 3-49 16,5 0-200-1,1 1 187-15</inkml:trace>
  <inkml:trace contextRef="#ctx0" brushRef="#br0" timeOffset="49268.51">23324 18240 1056 0,'14'-11'174'16,"0"4"126"-16,-1-8-49 16,-2 1-24-16,-4 14-37 15,-7-9-20-15,-7 6-54 16,-6 8-22-16,-6-2-45 15,-6 9-19-15,-1 14-20 16,-5-5-5-16,2 16-5 16,3 2-4-16,5 2-8 15,6-3-4-15,15-3-6 16,7 1-1-16,14-5 0 16,10-1 4-16,12-5 6 15,-5-16 1-15,2-9 5 0,-6 0 0 16,-1-14 12-16,2 1-34 15,2-18-113-15,-2-7-64 16,-4-8 83-16</inkml:trace>
  <inkml:trace contextRef="#ctx0" brushRef="#br0" timeOffset="79782.79">21395 17036 1112 0,'3'5'155'0,"3"-2"157"32,-2-3-182-32,1 1-29 15,-3 1-32-15,-1 3-8 16,-3 9-18-16,-4 7-1 15,-2 15-18-15,-4 7-7 0,-2 6-10 16,-2 2-3 0,3-3-4-16,-2-8-2 0,6-12-1 15,4-9-1 1,5-14 0-16,1-6 0 0,3-14 3 16,4-12 0-16,-4-16 2 15,3-6 6-15,1-11 8 16,2 0 8-16,2-1 20 15,0 4 3-15,3 4 6 16,4 9-4-16,6 4-12 16,2 3-4-16,1 8-7 15,2 1-4-15,-5 13-7 16,-1 6-2-16,-2 13-1 16,2 14 4-16,-8 17 2 15,-3 10 1-15,-5 18-4 16,-8 4-5-16,-4 3-5 0,4 4-2 15,-4-14-9 1,-1-6-20-16,3-13-50 0,0-7-35 16,-3-13-102-16,3-8-101 15,2-12 180-15</inkml:trace>
  <inkml:trace contextRef="#ctx0" brushRef="#br0" timeOffset="79972.42">21411 17120 1582 0,'11'9'133'0,"12"-4"83"16,6-7-58-16,11-10-84 16,-1-4-25-16,0-8-20 15,-5 1-56-15,-5 0-155 16,-1 2-164-16,-3 9 160 15</inkml:trace>
  <inkml:trace contextRef="#ctx0" brushRef="#br0" timeOffset="80319.87">21942 16859 1405 0,'-16'28'188'0,"5"1"183"16,-3-7-188-1,9-2-112-15,-2-3-27 0,2-1-29 16,2 2-6-16,2 2-5 16,-3 4-1-16,0 9-3 15,-2 5 0-15,-3 4-4 16,1 2-2-16,1 0-1 15,3 0 2-15,4-3 3 16,3-4 2-16,8-9 1 16,6-6-1-16,15-9-5 15,5-3-1-15,6-9-5 16,1-4-51-16,-4-11-257 16,0 0 214-16</inkml:trace>
  <inkml:trace contextRef="#ctx0" brushRef="#br0" timeOffset="98833.28">21026 8109 1297 0,'-26'12'133'16,"1"2"69"-16,-1 4-69 0,0 2-31 16,1 4-32-16,2 9-4 15,1 7 1-15,1 15-28 16,1 9-13-16,3 13-20 15,-3 11-5-15,7 11-5 16,0 2-2-16,13-4 0 16,6-8-1-16,15-19-1 15,8-11 2-15,14-14 11 16,8-12 6-16,23-17 29 16,3-13 20-16,-1-23 31 15,-2-11 11-15,-14-29-5 16,-3-10-16-16,-4-22-29 15,-10-9-9-15,-28-10-7 0,-17-1-4 16,-37 3-5 0,-10 5-7-16,-20 17-19 0,-10 13-8 15,-23 28-23-15,0 19-13 16,5 27-15-16,13 8-11 16,35 16-75-16,11 1-78 15,35 9 122-15</inkml:trace>
  <inkml:trace contextRef="#ctx0" brushRef="#br0" timeOffset="99312.3">22375 8578 1835 0,'24'1'140'0,"-7"0"67"0,-3 0 18 15,-20 0-61-15,-2 0-21 0,-18 0-51 31,-8 0-27-31,-6 2-45 0,-2 2-13 16,9 4-8-16,5 3-4 0,17 5-5 16,9 2-2-16,15 9 4 31,10 0 4-31,24 9 9 0,4-1 7 0,9 0 5 16,0 0 2-16,-17-5 6 15,-6 0-1 1,-17-9 0-16,-9-2 0 15,-16-6-4-15,-14-3-3 16,-14-4-18-16,-11 0-20 16,-19-7-48-16,1 0-35 0,-3-8-93 0,4-5-60 15,26-12-214-15,11-5 256 16</inkml:trace>
  <inkml:trace contextRef="#ctx0" brushRef="#br0" timeOffset="99496.51">22589 8025 1702 0,'22'3'173'0,"-3"16"107"31,-4 11-40-31,-4 26-83 0,-4 13-35 0,1 22-50 16,0 5-25-16,6 4-31 16,2-2-11-16,5-8-23 15,1-7-33-15,-1-11-113 31,0-9-70-31,-3-12 115 16</inkml:trace>
  <inkml:trace contextRef="#ctx0" brushRef="#br0" timeOffset="99691.36">22613 8501 2028 0,'-10'5'111'0,"4"1"55"0,8 5-49 16,8-2-27-16,10-1-22 16,13-1-36-16,10-2-16 15,26 1-94-15,0 1-73 0,8 3 85 16</inkml:trace>
  <inkml:trace contextRef="#ctx0" brushRef="#br0" timeOffset="100636.7">23418 8648 1898 0,'-18'-4'154'0,"-10"1"74"16,-4 3-64-16,-21 7-87 16,-5 6-40-16,-8 10-41 15,4 10-8-15,14 4-6 16,11 4-7-16,21-6-12 15,13-5 0-15,19-7 2 16,10-10 9-16,13-13 27 16,12-4 16-16,10-17 30 15,3-4 14-15,-9-13 16 0,-11-6-3 16,-17-8-14 0,-6 2-12-16,-4 12-21 15,-9 5-5-15,-7 22-12 0,-3 12-6 16,-13 22-9-16,1 12-6 15,1 20-1-15,-2 5 1 16,10 3-13-16,10-4-2 0,13-14 2 16,10-6 0-16,16-20 22 15,-3-10 4 1,14-16 5-16,2-9 3 0,-2-24 0 16,1-7 1-16,-14-24 0 15,-8-11 1-15,-3-7 4 16,-4-9 1-16,-11-11 6 15,3 4 6-15,-23 14 2 16,-6 17 13-16,-6 44-5 16,-12 21-11-16,2 34-16 15,-10 16-14-15,-1 31-12 16,11 11 2-16,-2 7-1 16,20-3-9-16,18-13-3 0,8-7 0 15,24-12 6 1,0-9 11-16,10-16 8 0,0-8 3 15,8-22 4-15,4-12 1 16,-1-23 2-16,-6-11 1 16,-6-17 0-16,-10-6 3 15,-13-14 1-15,1-8 5 0,-14-11 3 32,-3 1 3-32,-7 14-1 0,-5 17 0 0,-8 40-3 15,-1 20-9 1,-13 33-5-16,-4 19-7 0,-5 22-7 15,-3 18 0-15,0 18-4 16,7 3-4-16,21 0-14 16,11-10 1-16,27-13 3 15,9-5 4-15,1-22 19 16,6-13 2 0,6-20 5-16,3-11 2 0,10-16 4 15,-3-12 1-15,-13-23 1 0,-8-10-1 16,-22-15-7-1,-4 5-4-15,-8 18-2 0,-7 10-4 16,0 31-3-16,-2 12 1 16,-4 20 0-1,3 13 2-15,-4 5 4 0,3 3 0 0,5-4 1 32,-3-9-1-32,2-9 0 0,4-2 1 0,-5-11-11 31,0 2-17-31,-6-11-64 15,-7-7-41-15,-13-10-117 16,-13-5-442-16,-28-10 442 0</inkml:trace>
  <inkml:trace contextRef="#ctx0" brushRef="#br0" timeOffset="100970.98">21284 9414 1709 0,'-7'0'113'16,"3"-2"37"-16,8-2 0 15,23-5-14-15,14 1-22 0,43-4-17 16,14 2-24-16,41 6-40 15,23 2-14-15,30 8-17 16,21 0-2 0,32 4 0-16,-7-2 3 0,12-2 3 15,-16 1 2-15,-19-6 3 16,-15-2 2-16,-56-6-22 16,-13-2-16-16,-66-7-82 15,-19 0-49-15,-53-2-166 16,-32-1 171-16</inkml:trace>
  <inkml:trace contextRef="#ctx0" brushRef="#br0" timeOffset="101239.16">21000 9725 1539 0,'84'-19'195'0,"6"-1"89"16,48-2-69-16,6 3-50 16,47 7-87-16,14 6-18 0,29 11-32 15,7 7-5 1,15 11-7-16,8 2-3 16,-14 4-4-16,1 1-1 0,-31-1-10 15,-17 3-21-15,-22-4 23 16,-23 2-11-16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6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269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B9DE2F-4094-2F2B-FC15-9003BEDADF59}"/>
                  </a:ext>
                </a:extLst>
              </p14:cNvPr>
              <p14:cNvContentPartPr/>
              <p14:nvPr/>
            </p14:nvContentPartPr>
            <p14:xfrm>
              <a:off x="5451120" y="2953440"/>
              <a:ext cx="897120" cy="74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B9DE2F-4094-2F2B-FC15-9003BEDADF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41760" y="2944080"/>
                <a:ext cx="915840" cy="76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080F98-D18C-EB6E-0EE3-51CC29E5D0E1}"/>
                  </a:ext>
                </a:extLst>
              </p14:cNvPr>
              <p14:cNvContentPartPr/>
              <p14:nvPr/>
            </p14:nvContentPartPr>
            <p14:xfrm>
              <a:off x="877680" y="190440"/>
              <a:ext cx="8282880" cy="638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080F98-D18C-EB6E-0EE3-51CC29E5D0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8320" y="181080"/>
                <a:ext cx="8301600" cy="640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23D2D6-E22C-C42C-B92A-10C79A614F3E}"/>
                  </a:ext>
                </a:extLst>
              </p14:cNvPr>
              <p14:cNvContentPartPr/>
              <p14:nvPr/>
            </p14:nvContentPartPr>
            <p14:xfrm>
              <a:off x="2056680" y="182520"/>
              <a:ext cx="6655320" cy="635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23D2D6-E22C-C42C-B92A-10C79A614F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47320" y="173160"/>
                <a:ext cx="6674040" cy="637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DB18E9-257A-7625-E09E-83744E69F9F3}"/>
                  </a:ext>
                </a:extLst>
              </p14:cNvPr>
              <p14:cNvContentPartPr/>
              <p14:nvPr/>
            </p14:nvContentPartPr>
            <p14:xfrm>
              <a:off x="473040" y="210240"/>
              <a:ext cx="8662680" cy="4891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DB18E9-257A-7625-E09E-83744E69F9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3680" y="200880"/>
                <a:ext cx="8681400" cy="491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76F94F-21CC-0328-15AB-BE9E0FA98E59}"/>
                  </a:ext>
                </a:extLst>
              </p14:cNvPr>
              <p14:cNvContentPartPr/>
              <p14:nvPr/>
            </p14:nvContentPartPr>
            <p14:xfrm>
              <a:off x="882000" y="758880"/>
              <a:ext cx="6153840" cy="422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76F94F-21CC-0328-15AB-BE9E0FA98E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2640" y="749520"/>
                <a:ext cx="6172560" cy="424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FB31B7-5D7D-15E4-278A-BF1A3A4CB56A}"/>
                  </a:ext>
                </a:extLst>
              </p14:cNvPr>
              <p14:cNvContentPartPr/>
              <p14:nvPr/>
            </p14:nvContentPartPr>
            <p14:xfrm>
              <a:off x="82080" y="848880"/>
              <a:ext cx="8921160" cy="6009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FB31B7-5D7D-15E4-278A-BF1A3A4CB5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20" y="839520"/>
                <a:ext cx="8939880" cy="602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C195AD5-6671-607F-9C43-FDBCC28BF706}"/>
                  </a:ext>
                </a:extLst>
              </p14:cNvPr>
              <p14:cNvContentPartPr/>
              <p14:nvPr/>
            </p14:nvContentPartPr>
            <p14:xfrm>
              <a:off x="774360" y="108720"/>
              <a:ext cx="8265960" cy="6590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C195AD5-6671-607F-9C43-FDBCC28BF7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000" y="99360"/>
                <a:ext cx="8284680" cy="6608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64E9C0F-F988-3705-A5B7-195CA5E4542A}"/>
                  </a:ext>
                </a:extLst>
              </p14:cNvPr>
              <p14:cNvContentPartPr/>
              <p14:nvPr/>
            </p14:nvContentPartPr>
            <p14:xfrm>
              <a:off x="222120" y="83880"/>
              <a:ext cx="8699400" cy="645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64E9C0F-F988-3705-A5B7-195CA5E454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760" y="74520"/>
                <a:ext cx="8718120" cy="647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39B4EF-6869-40AE-8BC0-06DA13049A6E}"/>
                  </a:ext>
                </a:extLst>
              </p14:cNvPr>
              <p14:cNvContentPartPr/>
              <p14:nvPr/>
            </p14:nvContentPartPr>
            <p14:xfrm>
              <a:off x="230760" y="258480"/>
              <a:ext cx="8754840" cy="5958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39B4EF-6869-40AE-8BC0-06DA13049A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1400" y="249120"/>
                <a:ext cx="8773560" cy="597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860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E422FB-BD95-5EC9-8D7E-632B273EEAFF}"/>
                  </a:ext>
                </a:extLst>
              </p14:cNvPr>
              <p14:cNvContentPartPr/>
              <p14:nvPr/>
            </p14:nvContentPartPr>
            <p14:xfrm>
              <a:off x="1939320" y="353880"/>
              <a:ext cx="6585480" cy="589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E422FB-BD95-5EC9-8D7E-632B273EEA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29960" y="344520"/>
                <a:ext cx="6604200" cy="591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37C929-E902-2CE3-2700-5235B085878B}"/>
                  </a:ext>
                </a:extLst>
              </p14:cNvPr>
              <p14:cNvContentPartPr/>
              <p14:nvPr/>
            </p14:nvContentPartPr>
            <p14:xfrm>
              <a:off x="215280" y="285120"/>
              <a:ext cx="8810280" cy="598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37C929-E902-2CE3-2700-5235B08587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920" y="275760"/>
                <a:ext cx="8829000" cy="599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85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F7168F-1FB6-EC48-FF13-DD6D0C682657}"/>
                  </a:ext>
                </a:extLst>
              </p14:cNvPr>
              <p14:cNvContentPartPr/>
              <p14:nvPr/>
            </p14:nvContentPartPr>
            <p14:xfrm>
              <a:off x="3151800" y="401040"/>
              <a:ext cx="5252400" cy="134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F7168F-1FB6-EC48-FF13-DD6D0C6826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2440" y="391680"/>
                <a:ext cx="5271120" cy="136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84B5CB-E815-1762-8DCA-3C6D40139558}"/>
                  </a:ext>
                </a:extLst>
              </p14:cNvPr>
              <p14:cNvContentPartPr/>
              <p14:nvPr/>
            </p14:nvContentPartPr>
            <p14:xfrm>
              <a:off x="912960" y="255960"/>
              <a:ext cx="8115840" cy="643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84B5CB-E815-1762-8DCA-3C6D401395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3600" y="246600"/>
                <a:ext cx="8134560" cy="645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5450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42247</TotalTime>
  <Words>946</Words>
  <Application>Microsoft Office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206</cp:revision>
  <dcterms:created xsi:type="dcterms:W3CDTF">2002-09-20T18:19:18Z</dcterms:created>
  <dcterms:modified xsi:type="dcterms:W3CDTF">2023-03-24T15:14:47Z</dcterms:modified>
</cp:coreProperties>
</file>