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433" r:id="rId3"/>
    <p:sldId id="436" r:id="rId4"/>
    <p:sldId id="444" r:id="rId5"/>
    <p:sldId id="447" r:id="rId6"/>
    <p:sldId id="445" r:id="rId7"/>
    <p:sldId id="448" r:id="rId8"/>
    <p:sldId id="446" r:id="rId9"/>
    <p:sldId id="449" r:id="rId10"/>
    <p:sldId id="434" r:id="rId11"/>
    <p:sldId id="443" r:id="rId12"/>
    <p:sldId id="435" r:id="rId13"/>
    <p:sldId id="428" r:id="rId14"/>
    <p:sldId id="450" r:id="rId15"/>
    <p:sldId id="42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959939F-2875-4EA2-9A61-FA60BC72AF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4EFEF57-1C0F-4539-8C6C-CED8EFA08B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06158F-20D3-4514-B275-85AFC77411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0ABEF0F-9123-4606-AD75-39B6A8975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5F564F0-3559-4C94-9DE4-9BEE091371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5D4217-6006-455E-9766-EDA99CF0D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A98D70-DAF2-4143-9472-7551D66D0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FF517F8-762A-45C2-B9F5-4663F4C3D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23465-1D66-4404-A8A3-02E5D98B23E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B1F1D5-1575-4D55-8051-DEBC06168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1145DFC-AD9C-4836-A326-477402780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6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047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625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58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4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A77769-D884-436D-8CD7-6EF51F1FD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3CFE1-BE1D-4A05-8B2B-8D9A9E5F1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B919A-5EAA-453C-BFB4-1C751F4A2D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90496-91DE-4DA5-8064-8A7E0DB3B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7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2811E0-42CD-45A9-9C09-769190820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11987-6DE7-4D37-AF8D-F3B21105F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3ECCA-44BA-45F2-A06C-E7E9CD143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EBDA6-F80B-4DD9-BEFD-2717299FE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4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8EF872-EB11-4F40-88B2-802CD478A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7EBEC7-3FA5-497D-B9F5-8FB18E4E4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A1BC63-FF88-4D2E-BD42-0EE88386C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FE094-8051-4880-B5AF-3062C9926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60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62C4A1-9FBC-4057-AB60-A4403CCD1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776367-0999-454B-9F8F-B91E7735B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2F811A-E4F3-405A-AC4A-11406D9FB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513CB-F345-4FCE-8A50-6EA9189D4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796ECD-66C8-4AA9-A25C-17670E464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1CB910-C3E9-4944-A7A8-DC36A2135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B538D-4300-475C-8830-422E66455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4AE5C-5CE8-42DA-9D66-C5DEB7C76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5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5D68E-F588-48D2-9764-A31A34AA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9683EF-4033-401B-9BC2-BA2219777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9BBCF-5607-49E5-A38C-49FCA5C5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5C433-EF36-4CC9-ABBD-C31CC2A48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172A09-9694-48EE-A714-B1C587D55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6D7F26-C491-4362-A673-066720418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FCFAE-3689-4568-9715-333B2C21F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9D229-B99E-47BB-AD1F-DEE75043A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1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8F09B-B701-43A6-874E-D55FD2E99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DB8786-3974-4C2E-B065-22C72E923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BC531-8547-4280-A8D0-C08BA3E7C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76925-0A03-4CF7-8950-E3D5C34E1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1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A01898E-C11B-41B6-8179-A8BCBBE6C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2EBFDD-BD50-4267-9A8A-EA4B912D1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89478A-40D3-4025-BEBA-7DE403A10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8AA75-CCC6-4774-9288-3F8A48AE1E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4E5950-3FD7-486C-AC79-C22B2A88E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10C37-4F48-490B-B7A0-C2B81EEB8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DF1E9-2BF4-4E20-9863-A037CD9BA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A5F8-4FC8-4FAA-834A-877AD0A61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21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BE2AC2-A661-414D-8CC2-435AF1B1A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58A65-A880-418F-A725-E89514171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FF15C-8931-49F6-B9FF-09329A55B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B30AB-3CE6-4FC3-A7F1-310910E2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5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0D8AF7-E393-4484-A412-A68A49382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DE70DA-150E-43B6-BB0E-4CB36A54D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188861-3F57-4E18-A8C0-8E74F4F0F9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3FBE4-E2F3-453E-B341-33DCA7C1EB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A8D139-9BA7-46B0-B940-DF7D035AFE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82D11EDD-7C23-4CF4-8640-F3B09B854D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5D4750-DBC1-48FC-BB2E-62A00B5A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F65486-88C8-4C40-A799-D91E937559F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719808ED-8D3F-4AB7-9B5A-558264458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19: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6C52D5-6B7B-4EA8-842C-A2C8E8C17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3D9B0FC-C575-445B-B65C-185E46BE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82698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 and instruction scheduling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</p:spTree>
    <p:extLst>
      <p:ext uri="{BB962C8B-B14F-4D97-AF65-F5344CB8AC3E}">
        <p14:creationId xmlns:p14="http://schemas.microsoft.com/office/powerpoint/2010/main" val="152096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F0620-D8CA-4311-B100-DE16A6ABFC7D}"/>
              </a:ext>
            </a:extLst>
          </p:cNvPr>
          <p:cNvSpPr/>
          <p:nvPr/>
        </p:nvSpPr>
        <p:spPr>
          <a:xfrm>
            <a:off x="517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188B65-A1EE-4F48-BE49-C0A1341DFBEA}"/>
              </a:ext>
            </a:extLst>
          </p:cNvPr>
          <p:cNvSpPr/>
          <p:nvPr/>
        </p:nvSpPr>
        <p:spPr>
          <a:xfrm>
            <a:off x="2168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BDBCA-9945-4CA4-ABA9-DAA8D153FD92}"/>
              </a:ext>
            </a:extLst>
          </p:cNvPr>
          <p:cNvSpPr/>
          <p:nvPr/>
        </p:nvSpPr>
        <p:spPr>
          <a:xfrm>
            <a:off x="48006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4752A-012F-4F12-BA18-DAE5AFD05786}"/>
              </a:ext>
            </a:extLst>
          </p:cNvPr>
          <p:cNvSpPr/>
          <p:nvPr/>
        </p:nvSpPr>
        <p:spPr>
          <a:xfrm>
            <a:off x="56388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440202-550C-48CC-9600-E680B0ED1319}"/>
              </a:ext>
            </a:extLst>
          </p:cNvPr>
          <p:cNvSpPr/>
          <p:nvPr/>
        </p:nvSpPr>
        <p:spPr>
          <a:xfrm>
            <a:off x="73152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DC4C6E-99AF-42CC-B800-DA4BDE2DB59F}"/>
              </a:ext>
            </a:extLst>
          </p:cNvPr>
          <p:cNvSpPr/>
          <p:nvPr/>
        </p:nvSpPr>
        <p:spPr>
          <a:xfrm>
            <a:off x="48006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620F-BDBE-43CD-9E6E-52C408728603}"/>
              </a:ext>
            </a:extLst>
          </p:cNvPr>
          <p:cNvSpPr/>
          <p:nvPr/>
        </p:nvSpPr>
        <p:spPr>
          <a:xfrm>
            <a:off x="64770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5EED1-C749-4277-AEA4-C3C22E9A43BD}"/>
              </a:ext>
            </a:extLst>
          </p:cNvPr>
          <p:cNvSpPr/>
          <p:nvPr/>
        </p:nvSpPr>
        <p:spPr>
          <a:xfrm>
            <a:off x="56388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1" name="Text Box 4">
            <a:extLst>
              <a:ext uri="{FF2B5EF4-FFF2-40B4-BE49-F238E27FC236}">
                <a16:creationId xmlns:a16="http://schemas.microsoft.com/office/drawing/2014/main" id="{4C0F33FD-4898-409C-BA59-3B1FB6A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03713"/>
            <a:ext cx="22252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6F2B5-ACE1-41FF-8A96-55D57811DFF5}"/>
              </a:ext>
            </a:extLst>
          </p:cNvPr>
          <p:cNvSpPr/>
          <p:nvPr/>
        </p:nvSpPr>
        <p:spPr>
          <a:xfrm>
            <a:off x="1343025" y="46783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AEE6C-39AB-4322-A605-9DE047E880F8}"/>
              </a:ext>
            </a:extLst>
          </p:cNvPr>
          <p:cNvSpPr/>
          <p:nvPr/>
        </p:nvSpPr>
        <p:spPr>
          <a:xfrm>
            <a:off x="2989263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8B9C04-3B6A-4D69-83D0-3A118C0E8510}"/>
              </a:ext>
            </a:extLst>
          </p:cNvPr>
          <p:cNvSpPr/>
          <p:nvPr/>
        </p:nvSpPr>
        <p:spPr>
          <a:xfrm>
            <a:off x="3811588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709091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  4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DE :DE:RR:AL:RW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 2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RR :AL:RW             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93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0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65827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$5, $1, $4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402374-EEE6-4981-AFEB-0355108BA044}"/>
              </a:ext>
            </a:extLst>
          </p:cNvPr>
          <p:cNvSpPr/>
          <p:nvPr/>
        </p:nvSpPr>
        <p:spPr>
          <a:xfrm>
            <a:off x="5634000" y="1722243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F8D673-E92A-4DBD-B42E-B096A17CEE22}"/>
              </a:ext>
            </a:extLst>
          </p:cNvPr>
          <p:cNvSpPr/>
          <p:nvPr/>
        </p:nvSpPr>
        <p:spPr>
          <a:xfrm>
            <a:off x="5634000" y="2272848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46847-616C-4490-8573-0E6158F86725}"/>
              </a:ext>
            </a:extLst>
          </p:cNvPr>
          <p:cNvSpPr txBox="1"/>
          <p:nvPr/>
        </p:nvSpPr>
        <p:spPr>
          <a:xfrm>
            <a:off x="5786400" y="1582995"/>
            <a:ext cx="2398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Production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E7F36E-B02E-4796-802A-7380E93ED97F}"/>
              </a:ext>
            </a:extLst>
          </p:cNvPr>
          <p:cNvSpPr txBox="1"/>
          <p:nvPr/>
        </p:nvSpPr>
        <p:spPr>
          <a:xfrm>
            <a:off x="5786400" y="2133600"/>
            <a:ext cx="267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Consumption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A4589-9B97-4C3C-9B82-068F33D07161}"/>
              </a:ext>
            </a:extLst>
          </p:cNvPr>
          <p:cNvSpPr/>
          <p:nvPr/>
        </p:nvSpPr>
        <p:spPr>
          <a:xfrm>
            <a:off x="4114800" y="49530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F919F3-3CD1-403E-ABB7-7CDB96817740}"/>
              </a:ext>
            </a:extLst>
          </p:cNvPr>
          <p:cNvSpPr/>
          <p:nvPr/>
        </p:nvSpPr>
        <p:spPr>
          <a:xfrm>
            <a:off x="5105400" y="35052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60F183-1B47-4191-9C2F-3DB0FD8A7229}"/>
              </a:ext>
            </a:extLst>
          </p:cNvPr>
          <p:cNvSpPr/>
          <p:nvPr/>
        </p:nvSpPr>
        <p:spPr>
          <a:xfrm>
            <a:off x="5181600" y="4198361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0FA9E3-047D-4B0E-82D4-008F0248AE5D}"/>
              </a:ext>
            </a:extLst>
          </p:cNvPr>
          <p:cNvSpPr/>
          <p:nvPr/>
        </p:nvSpPr>
        <p:spPr>
          <a:xfrm>
            <a:off x="4267200" y="5638804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01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</p:spTree>
    <p:extLst>
      <p:ext uri="{BB962C8B-B14F-4D97-AF65-F5344CB8AC3E}">
        <p14:creationId xmlns:p14="http://schemas.microsoft.com/office/powerpoint/2010/main" val="263852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</p:spTree>
    <p:extLst>
      <p:ext uri="{BB962C8B-B14F-4D97-AF65-F5344CB8AC3E}">
        <p14:creationId xmlns:p14="http://schemas.microsoft.com/office/powerpoint/2010/main" val="13354508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40674</TotalTime>
  <Words>946</Words>
  <Application>Microsoft Office PowerPoint</Application>
  <PresentationFormat>On-screen Show (4:3)</PresentationFormat>
  <Paragraphs>350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205</cp:revision>
  <dcterms:created xsi:type="dcterms:W3CDTF">2002-09-20T18:19:18Z</dcterms:created>
  <dcterms:modified xsi:type="dcterms:W3CDTF">2023-03-23T13:00:43Z</dcterms:modified>
</cp:coreProperties>
</file>