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402" r:id="rId2"/>
    <p:sldId id="438" r:id="rId3"/>
    <p:sldId id="439" r:id="rId4"/>
    <p:sldId id="440" r:id="rId5"/>
    <p:sldId id="424" r:id="rId6"/>
    <p:sldId id="437" r:id="rId7"/>
    <p:sldId id="380" r:id="rId8"/>
    <p:sldId id="383" r:id="rId9"/>
    <p:sldId id="382" r:id="rId10"/>
    <p:sldId id="384" r:id="rId11"/>
    <p:sldId id="429" r:id="rId12"/>
    <p:sldId id="430" r:id="rId13"/>
    <p:sldId id="431" r:id="rId14"/>
    <p:sldId id="432" r:id="rId15"/>
    <p:sldId id="433" r:id="rId16"/>
    <p:sldId id="434" r:id="rId17"/>
    <p:sldId id="435" r:id="rId18"/>
    <p:sldId id="436" r:id="rId19"/>
    <p:sldId id="406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FF"/>
    <a:srgbClr val="800000"/>
    <a:srgbClr val="990000"/>
    <a:srgbClr val="FF99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5:07:10.45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12536 576 681 0,'-2'-1'126'0,"-2"-1"106"16,2 1-46-16,-2-1-54 0,-2-1-33 15,1-1-30-15,1 1-4 16,1 2-7-16,3 1-9 15,0 2-15 1,-1 5-3-16,1 7-12 0,0 7-2 16,4 10-7-1,-4 4-2-15,1 9-5 0,1 4 0 16,-4-4-2 0,3 1 1-16,1-8-1 15,-1-4 0-15,2-6 1 0,-2-8 0 0,1-10 3 16,0-5 2-16,0-11 4 15,-2-6 1 1,-2-10-3-16,4-5-2 0,-1-9-2 16,2-1-2-16,-3-10 0 15,-3-1 0-15,3-7 0 16,0-1 2-16,7 8 11 31,1 5 5-31,4 3 5 16,2 9 1-16,-5 6-9 15,4 6-6-15,-5 22-9 16,3 0-4-16,-5 21-5 16,0 1 1-16,0 7 4 15,1 10 1-15,0-6 0 0,2 0 2 16,2-8 0-16,2-6 0 16,2-8 2-16,0-4-1 15,1-13 3-15,2-5-1 16,2-12 0-16,4-6-1 0,1-3-2 15,1-1 0-15,-3-3 1 16,-1-1-1-16,-6 5 0 16,-1-7-1-16,-1 20-1 15,-3 5-2-15,-4 5-3 16,-6 9 0-16,3 17-2 16,-4 6 1-16,-7 19 2 15,6 8 2-15,-4 13 1 16,1 4 0-16,5 3-25 15,1-7-26-15,9-7-106 16,2-13-71-16,6-14 119 16</inkml:trace>
  <inkml:trace contextRef="#ctx0" brushRef="#br0" timeOffset="189.42">13138 655 1094 0,'2'1'107'15,"-1"9"43"-15,-1 6-18 16,0 14-80-16,2 7-26 16,0 7-20-16,3 1-4 15,6-8-62-15,2-3-48 16,5-16-191-16,1-5 160 0</inkml:trace>
  <inkml:trace contextRef="#ctx0" brushRef="#br0" timeOffset="324.45">13208 478 922 0,'-10'0'53'16,"0"0"36"-16,7-1-132 16,3 2-82-16,11 3 69 15</inkml:trace>
  <inkml:trace contextRef="#ctx0" brushRef="#br0" timeOffset="738.11">13503 681 925 0,'-11'3'145'16,"-1"0"57"-16,-6-5-67 0,-1-2 1 15,0 2-105-15,0 5-21 16,2 10-11-16,0 4-3 15,1 13 0-15,2 0 0 0,10-1 2 16,2 5 3 0,10-16 3-16,6-5 5 0,5-7 1 15,5-4 0-15,2-9-2 16,2-4-1 0,-4-10 0-16,-4-9 1 0,-7-1 4 15,-1-5 2-15,-8-5 4 16,-2-4 2-16,-4 0 1 15,-3 0 1-15,-2 2-2 16,0 5 0-16,-1 12 12 16,2 8 5-16,0 11 1 15,0 13-5-15,3 4-20 16,3 8-10-16,1 14-5 16,7 9-2-16,4 12 1 15,4 6 2-15,5 5-96 16,-1 0-54-16,0 0-175 15,1-9 151-15</inkml:trace>
  <inkml:trace contextRef="#ctx0" brushRef="#br0" timeOffset="958.02">13809 361 1347 0,'2'16'152'0,"1"6"74"0,1 17-98 16,2 3 8-16,0 19-92 15,0 3-24-15,1 5-13 16,1-1-10 0,0-2-108-16,2-6-106 0,4-6 115 15</inkml:trace>
  <inkml:trace contextRef="#ctx0" brushRef="#br0" timeOffset="1507.39">13734 694 1450 0,'15'11'107'0,"2"2"21"0,2-7 2 16,6-2-22-16,7-3-53 15,7-4-37-15,3 2-3 16,6-1-3-16,2-4 4 16,2-3 9-16,-2-3 4 15,-9-7 3-15,-10 2 2 16,-14 1 2-16,-11 2 4 16,-16-1-9-16,-8 3-10 0,-15 4-20 15,-4 8-12-15,-5 11-5 16,2 10 1-16,7 13 1 15,8 4 3-15,9 8 3 16,8-2 1-16,15-7 1 16,7-10-1-16,18-8-4 15,9-9 0-15,16-9-5 16,1-2-2-16,3-12 4 16,-3 0 1-16,-7 0 9 15,-1 1 2-15,-9 8 0 16,-8 4-3-16,-17 3-19 15,-8 6-2-15,-10 2-5 16,-10-2-1-16,-7-1 17 16,-3-3 4-16,-2-4 10 15,0-1 7-15,5-4 17 16,5-5 12-16,8-6 16 16,2-1 0-16,10-9-17 15,8 7-12-15,9-5-22 0,7-4-3 16,8 2-47-16,3-5-39 15,4 6-137-15,4-3-105 16,-7 3 178-16</inkml:trace>
  <inkml:trace contextRef="#ctx0" brushRef="#br0" timeOffset="1901.04">14760 609 476 0,'0'34'147'0,"-5"3"107"0,-2 6-115 15,0-1-4-15,2-8-96 16,1-4-20-16,4-9-10 15,0-11-1-15,0-9 38 16,5-3 11 0,2-13 31-16,1-2 3 0,9-16-36 15,0 2-8-15,2-6-21 16,3 3 0 0,1 15 1-16,0 5-4 0,-3 15-15 15,1 8-6-15,-2 9-7 16,-5 2-6-16,0 5-17 15,-5 4-9-15,-1-3-16 0,4-2 1 16,-3-10 24-16,1-9 14 16,-2-9 24-16,1-6 7 15,1-8 13-15,2 0 6 16,6-8 4-16,0-1-3 16,4 1-13-16,-2 3-9 15,1 14-5-15,-3 9-2 16,-1 16-2-16,-2 9 0 0,-4 9-6 15,-1-2-9-15,4-1-53 16,3-5-101-16,6-8-186 16,3-4 187-16</inkml:trace>
  <inkml:trace contextRef="#ctx0" brushRef="#br0" timeOffset="2199.21">15664 600 1355 0,'-20'7'75'0,"-7"1"7"15,-3 5-12-15,-3-1 7 16,-1 4-34-16,8 1-14 16,12-4-27-16,10-2-7 0,17 0-4 15,6-2-1-15,9 4 6 16,2 3 2-16,0 3-1 15,-2 1 0-15,-7 2 1 32,-8 2 2-32,-14-3 4 0,-11 2 3 0,-20-2-5 15,-5-4-35-15,-21-4-300 16,-9-5 231-16</inkml:trace>
  <inkml:trace contextRef="#ctx0" brushRef="#br0" timeOffset="3006.22">16628 762 1591 0,'4'6'8'0,"29"5"6"0,-5-4 7 16,5-11 12-1,2-3 4-15,-8-2 7 0,0-9-2 16,-10-1-11-16,-3-5-4 16,-11-6-10-16,-3 4-4 15,-14-6-8-15,-5 2-5 16,-4 4-8-16,-2 0-2 15,2 10 0-15,7 5-1 16,2 11 1-16,8 5-1 16,8 3 1-16,6 5 3 0,17 0 4 15,6 0 0-15,10 5 1 16,0-1 0-16,6 2 1 16,-2 1 0-16,-3-2 1 15,-3-1 0-15,-11 0 0 16,-6-2-1-16,-13-5-5 15,-3-3 1-15,-9-7 1 16,0-5 0-16,1-10 9 16,0-4 2-16,5-5 5 15,5-3 5-15,7 2 7 16,4 6-1-16,9 8-6 0,2 8-6 16,4 17-7-1,-2 9 0-15,-1 16 1 0,1 0 1 16,-4 0-4-16,2-2 1 15,-3-12-58-15,3-4-73 16,-7-10 74-16</inkml:trace>
  <inkml:trace contextRef="#ctx0" brushRef="#br0" timeOffset="3796.83">16810 482 907 0,'8'-1'103'0,"-7"0"41"16,0-1-1-16,-5-1-39 16,-7-2-34-16,0 1-8 15,-2 0-13-15,-6 4-26 16,-1 6-10-16,-7 13-20 15,-3 3-4-15,-3 16 3 16,3 5 1-16,8 5 3 16,4 4-1-16,14-5-1 15,4-3-2-15,16-8-67 16,8-10-88-16,19-13 93 16</inkml:trace>
  <inkml:trace contextRef="#ctx0" brushRef="#br0" timeOffset="4274.03">18441 255 1003 0,'3'2'135'0,"-2"5"48"0,5 4-20 16,-2 6-26-16,-5 11-70 15,0-1-21-15,-8 21-26 16,-3-4-7-16,-2 11-9 15,-5 8-1-15,2 1-36 16,-1 0-53-16,0-3-275 16,1-4 224-16</inkml:trace>
  <inkml:trace contextRef="#ctx0" brushRef="#br0" timeOffset="4870.42">18195 676 1031 0,'19'-18'110'16,"2"-6"58"-16,6-2 10 0,8-2-32 0,4-3-42 16,11-2-18-16,-1-2-13 15,0 9 0-15,-4-1-4 16,-12 12-22-16,-3 0-4 15,-14 7-18-15,-3 8-8 0,-8 16-13 16,-5 15-4-16,-2 13-4 16,-5 9 1-16,-2 9-20 31,0 4-5-31,2 2-5 0,1-8-1 0,6-15 22 16,3-8 7-16,5-17 8 15,3-8 5-15,1-12 5 16,3-3-1-16,2-17-3 15,3-4-1-15,1-4-6 16,2-2-2-16,-2 9-1 16,-1 8-4-16,-1 13-5 15,-3 1 2-15,3 12 2 16,4 1 3-16,8 1 5 16,2-3 3-16,5-7 3 15,-4-6 1-15,-2-5 2 16,-5-3 1-16,-2-6 4 15,-3 2 2 1,-11-7 15-16,-4-1 11 0,-8 3 3 0,-7-4 0 16,-6 8-17-16,1 8-13 15,0 13-14-15,0 8-4 16,7 13-5-16,1 4 0 16,11 0 4-16,5-1 0 15,16-11-8 1,6-5-17-16,17-4-73 0,10-9-63 0,14-3 85 15</inkml:trace>
  <inkml:trace contextRef="#ctx0" brushRef="#br0" timeOffset="5231.25">20416 213 1285 0,'0'0'77'0,"0"3"-45"0,0 0 122 15,-2 5-58-15,0 4 6 16,-4 9 28-16,1 3-41 16,-1 11-38-16,-1 15-8 15,0 13-19-15,-2 4-6 0,4 8-12 16,-2-7-1 0,6 1-49-16,0 0-62 15,-1-13 60-15</inkml:trace>
  <inkml:trace contextRef="#ctx0" brushRef="#br0" timeOffset="6094.93">20161 649 1408 0,'29'-13'95'0,"2"-2"6"15,4-2 5-15,5 4-37 16,1 1-30-16,14 5-19 16,6 4-3-16,19 3-1 15,2 3 0-15,-5 1 7 16,-6 1 3-16,-20 0 3 0,-5-1 9 31,-19-1 11-31,-9-5-3 16,-17 0-6-16,-9 0-12 15,-18 6-20-15,-9 7-3 16,-5 8-8-16,-6 7-6 16,-4 8-4-16,3 2-4 15,6 3-15-15,9-5-7 16,24-12-8-16,16-4-3 16,17-13 12-16,7-3 10 0,14-10 15 15,-2-8 10-15,2-6 7 16,-1-7 1-16,-8 1 11 15,0 0 4-15,-13-1 10 16,-6 5 1-16,-8 5-3 16,-6 5-7-16,-10 14-15 15,-4 6-4-15,-5 13-7 16,-1 5 0-16,5 5 1 16,6 1 1-16,10-7-1 15,6-2 3-15,13-4-13 16,4-7-1-16,15-11 0 15,4-2-1-15,0-14 16 16,2-5 2-16,-15-4 5 0,-2-10 1 16,-3-4 4-1,-3-4 10-15,0-6 12 0,-1-1 3 16,-3-5-1-16,-3 5-7 16,-9 4-3-16,-2 3-2 15,-6 22-4-15,-3 4-5 16,-9 21-15-16,-1 11-5 15,-7 17-5-15,-2 9 2 16,3 12 5-16,1-1 1 0,3-3 1 16,3 1-10-16,1-9-30 15,1 4-14-15,2-13-21 16,2-4 5-16,4-9 20 16,1-10 8-16,7-8 22 15,4-4 6-15,6-4 12 16,5 1 3-16,6 6 1 15,3 1 0-15,3 5-1 16,3 3 0-16,2 1 0 16,-2 5-2-16,-7-2 0 15,-5-1-1-15,-17 5-5 16,-4-6-8-16,-19-3-2 16,-16 7 1-16,-20-9-9 15,-7 0-20-15,-5-5-62 16,6-4-82-16,17-15 99 15</inkml:trace>
  <inkml:trace contextRef="#ctx0" brushRef="#br0" timeOffset="6550.87">21757 289 1478 0,'0'0'45'0,"-1"2"-15"0,-5 18 31 0,1 3-26 0,0 14-19 16,-2 4-7-1,1 6-4-15,0 1-2 0,3 6-1 16,1-1-2-16,4-1 2 16,4-3 0-16,7-11-2 15,1-8 0-15,9-8-11 16,4-6-19-16,7-11-2 15,3-6 0-15,4-11 13 16,0-5 19-16,-7-4 12 16,-8 0 11-16,-9-5 20 15,-6-1 15-15,-11 6 20 16,0 3-7-16,-12 11-21 16,-9 7-17-16,-8 9-28 15,-3 8-4-15,3 6 0 0,6 3 1 16,12 1 8-16,10-1 3 15,22-3 5-15,6-4 1 16,11-6-12-16,4-2-7 0,-1-10-45 16,0 2-39-1,-3-6-139-15,-2-4-218 0,-1 1 256 16</inkml:trace>
  <inkml:trace contextRef="#ctx0" brushRef="#br0" timeOffset="7634.45">12664 1855 464 0,'-5'-5'126'0,"1"1"107"0,-3 3-33 15,3 1-67-15,3 0-25 16,1 0-30 0,1 1 5-16,5 0-5 15,3 1-9-15,9 0-7 0,8-2-11 16,22 1-24-16,11 0-4 15,19-3-15-15,9 1-4 16,22-1-2-16,9 1-2 16,11 1 1-16,5 0 1 15,-2 0 0 1,-7-1 0-16,-9 1 1 0,-8 0-1 0,-16 0 3 16,-8 1 1-16,-22 0 1 15,-16 0 2-15,-26-1-14 16,-13 2-26-16,-10-1-130 15,-8 2-137-15,-17 5 161 16</inkml:trace>
  <inkml:trace contextRef="#ctx0" brushRef="#br0" timeOffset="7997.21">12652 1906 655 0,'6'0'138'0,"4"0"119"15,11-2-107-15,4-1 7 16,17-1-75-16,12-2-15 0,14 1-17 31,0 0-5-31,14 3-4 0,11 2-12 0,10 1-18 16,10 3-3-16,0-1-1 15,3-1 0-15,-5-2-1 16,-5 0 0-16,-9-2 1 31,-17-3-1-31,-14 1 2 0,-9 0-1 0,-21 0-30 16,-18 1-57-1,-26 1-212-15,-19 1 176 0</inkml:trace>
  <inkml:trace contextRef="#ctx0" brushRef="#br0" timeOffset="8297.08">12837 2038 1050 0,'46'-8'104'31,"2"-2"58"-31,2 0 1 0,12 1-53 0,13 1-36 0,16 3-44 16,6 2-11 0,3 2-4-16,-2 1 1 0,1 1-2 31,-2 1-2-31,-17 2-4 15,-7-1-3-15,-23 0 1 16,-6-1-2-16,-16 1-30 16,-8 0-50-16,-24 3-133 15,-12 0-181-15,-20 3 213 16</inkml:trace>
  <inkml:trace contextRef="#ctx0" brushRef="#br0" timeOffset="8550.52">12907 2215 1319 0,'47'-13'108'16,"9"-3"40"-16,11 2 9 16,22 1-55-16,6 3-35 15,4 7-39-15,0-1-12 16,-5 4-9-16,1 0-2 15,-9 2 1-15,-13 1 0 0,-23 0-1 16,-16 1 1-16,-15-2-54 16,-16-2-40-16,-5 7-96 15,-16-3-67-15,-21 5 138 16</inkml:trace>
  <inkml:trace contextRef="#ctx0" brushRef="#br0" timeOffset="8785.56">12894 2266 796 0,'-7'2'134'0,"8"-1"145"15,14 0-58-15,18-1-16 16,8 0-50-16,17-1-53 0,16 1-28 16,20 2-34-16,8 0-7 15,5 2-24-15,-1 0-1 16,-7 1 0-16,-6 1 0 15,-20 0-1-15,-14-1-7 16,-28 0-61-16,-12 0-52 16,-19 2-116-16,-15 0-131 0,-21 4 202 15</inkml:trace>
  <inkml:trace contextRef="#ctx0" brushRef="#br0" timeOffset="9010.82">12829 2443 1431 0,'67'2'120'0,"7"0"51"16,9-1-1-16,24-1-55 16,6-1-46-16,7-4-42 15,6 1-17-15,-8-2 0 16,-9 0-3-16,-12 2-10 15,-13 0-33-15,-19-1-118 16,0 0-180-16,-18-1 184 0</inkml:trace>
  <inkml:trace contextRef="#ctx0" brushRef="#br0" timeOffset="10263.46">12870 3566 640 0,'0'2'37'16,"2"-1"81"-16,0 0-63 16,-2 2 0-16,0-3-1 15,-2 2-46-15,0 2 6 16,-1 2 28-16,-7 5 10 0,0 8 1 15,-5 3-12-15,-4 9-28 16,4 0-10-16,-3 1-2 16,1 0-1-16,6-7 0 15,6-6-1 1,5-11 18-16,2-6 6 0,7-9 10 16,0-7 16-16,5-12 5 15,1-6 6-15,-3-7 14 16,1-2-7-16,-3-1-1 15,-2-1-3 1,3 0-12-16,0 2-1 16,1 7-9-16,1 6 7 15,-3 13 4-15,1 8-5 0,2 13-5 16,2 10-12-16,-1 15-11 16,-1 6-3-16,-2 6-10 15,2 3-13-15,-2-5-35 16,1-2-30-16,-3-7-77 0,-1-6-34 0,0-4-183 31,-2-6 208-31</inkml:trace>
  <inkml:trace contextRef="#ctx0" brushRef="#br0" timeOffset="10444.7">12735 3668 1299 0,'11'-3'75'0,"2"-2"80"16,12-1-41-16,11-1 14 0,1-1-36 15,6 2-75-15,-6-1-17 16,-4 3-127-16,-1 0-127 16,1 3 137-16</inkml:trace>
  <inkml:trace contextRef="#ctx0" brushRef="#br0" timeOffset="10628.29">13236 3613 1123 0,'12'-1'132'16,"5"-2"35"-16,4-4-38 15,6 0-35-15,-2-2-73 16,-2 1-13-16,-2 1-29 15,-1 2-44-15,-1 2-220 16,3 1 179-16</inkml:trace>
  <inkml:trace contextRef="#ctx0" brushRef="#br0" timeOffset="10845.19">13585 3507 1228 0,'2'-2'153'0,"2"-3"64"16,0 8-62-16,0 1-14 15,-1 7-78-15,-1 8-19 0,-2 4-23 16,-1 5-10-16,-1 1-65 16,-2-2-30-16,0-2-162 15,1-2 132-15</inkml:trace>
  <inkml:trace contextRef="#ctx0" brushRef="#br0" timeOffset="11099.61">13564 3495 1189 0,'9'-8'151'15,"0"0"64"-15,6 2-56 16,6 3-13-16,12 2-82 15,5 2-22-15,7 4-16 16,-4 4-7-16,-4 6-7 16,-1 4-2-16,-9 8-5 0,-4-1-1 15,-13 4 5-15,-5-1 2 16,-19-1 4 0,-7 3 0-16,-16-2-18 0,-10-2-21 15,-17-1-81-15,-3-3-62 16,1-11-191-16,7-5 193 15</inkml:trace>
  <inkml:trace contextRef="#ctx0" brushRef="#br0" timeOffset="11964">15675 1854 691 0,'3'0'90'0,"2"-1"61"15,3-3 1-15,7 0 14 16,7-2-42-16,16 4-35 16,13 1-5-16,15 1-17 15,5 0-6-15,16 0-14 16,10 0-7-16,17-2-9 15,3 0-6-15,4 1-7 16,-5 0-2-16,-14 2-10 0,-6 1 0 16,-29 1-3-16,-18-1-5 15,-29 1-40-15,-13-2-22 16,-26 3-77-16,-11 3-51 16,-22 0-172-16,-10 1 199 15</inkml:trace>
  <inkml:trace contextRef="#ctx0" brushRef="#br0" timeOffset="12262.88">15825 1935 1552 0,'-12'2'27'0,"36"-7"-2"0,36-9 28 32,-10 3-12-32,17 0-13 0,3 2-10 0,21 6-13 15,9 2-3-15,-1 1 0 16,1 4 1-16,-11-2 0 16,-5 0 0-16,-16-1 2 15,-15-1-2-15,-29 0-18 16,-17 1-8-16,-27 4-64 15,-14 2-57-15,-25 3-251 0,-13 1 227 16</inkml:trace>
  <inkml:trace contextRef="#ctx0" brushRef="#br0" timeOffset="12498.46">15923 2160 1611 0,'-15'0'31'0,"47"-1"-6"0,58-5 34 0,-1 0-13 0,26-3-2 15,-1 1-6-15,-8-1-13 16,-8-2-3-16,-22 0-12 16,-6 3-1-16,-27 0-2 15,-14 3-6 1,-31 1-70-16,-17 2-58 15,-26 3-197-15,-13 2 174 16</inkml:trace>
  <inkml:trace contextRef="#ctx0" brushRef="#br0" timeOffset="12703.17">15879 2233 1172 0,'45'0'121'15,"3"0"65"-15,14-2-14 0,13-1-63 16,11-2-35-16,13 0-37 16,-3 0-13-16,-5 0-13 15,-10 0-4-15,-11 3-3 16,-6 2-2-16,-26 2-36 16,-11 0-49-16,-36 4-96 15,-16 3-99-15,-24 6 146 16</inkml:trace>
  <inkml:trace contextRef="#ctx0" brushRef="#br0" timeOffset="12922.31">15903 2466 1296 0,'74'-8'121'0,"12"-3"53"16,14-1-2-16,13 0-76 15,-3 1-38-15,-5 2-40 16,-10 1-7-16,-16 1-4 16,-3 0-3-16,-25 1-37 15,-17 1-32-15,-23 0-128 0,-13 2-183 16,-17 1 218-16</inkml:trace>
  <inkml:trace contextRef="#ctx0" brushRef="#br0" timeOffset="13268.41">15804 2233 758 0,'9'0'67'0,"10"0"66"15,7 0-8-15,20-3 22 16,3 3-34-16,24-4-56 15,6 3-16-15,23 1-22 0,5 2-6 16,-8 0-102 0,-5-1-138-16,-21 2 134 0</inkml:trace>
  <inkml:trace contextRef="#ctx0" brushRef="#br0" timeOffset="14789.64">15941 3504 350 0,'4'-6'144'15,"1"0"76"-15,-5-1-7 16,0 0-33-16,-2 2-56 16,-5-1-16-16,-5 2-37 15,-5 0 16-15,-9-1-28 16,-6 1-6-16,-1 1-10 0,0 1-35 15,5 7-7-15,5 0-1 16,3 7-4-16,5 6-1 16,4-1-1-1,2 6 1-15,4 2 2 0,3 1 1 16,2 3 2-16,0-2 0 16,3 2 2-16,0 1-1 15,-2 0 0-15,2 1-1 16,4-3-1-16,3-3-2 15,5-9-1-15,3-5 0 0,3-8-13 16,0-5-18 0,6-9-79-16,0-5-89 0,0-5 110 15</inkml:trace>
  <inkml:trace contextRef="#ctx0" brushRef="#br0" timeOffset="14962.6">15681 3680 1077 0,'8'5'129'0,"4"-1"50"16,4-3-10-16,8-3-112 16,3-3-32-16,9-3-46 15,2-3-70-15,-1-4 55 16</inkml:trace>
  <inkml:trace contextRef="#ctx0" brushRef="#br0" timeOffset="15181.96">16142 3640 569 0,'9'-3'136'0,"3"-2"134"16,4-1-53-16,6 0-56 16,2 0-50-16,10 5-62 15,-2-2-19-15,1 2-143 16,-6-1-149-16,-1 1 152 16</inkml:trace>
  <inkml:trace contextRef="#ctx0" brushRef="#br0" timeOffset="16312.18">16682 3464 362 0,'-1'-3'69'16,"1"1"53"-1,-2 1-5-15,-1 0 12 16,-1 0 22-16,0 0 4 15,3 2-11-15,-2 0-13 0,0 3-42 16,-1 1-18 0,1 5-28-16,0 1-10 0,-3 6-14 15,3 4-6-15,-5 4-5 16,-2 7-2-16,-3 2-3 16,-3 2-2-16,1 3-1 15,-1-3-1-15,7-6-1 16,3-5 2-16,5-11-1 15,3-3-1-15,8-6-3 16,3-3 0-16,12-4 2 16,7-3 2-16,15-1-2 15,2 2-3-15,3 0-57 0,-2 1-45 16,-4 1-208 0,-5-3 177-16</inkml:trace>
  <inkml:trace contextRef="#ctx0" brushRef="#br0" timeOffset="17239.73">18188 1769 442 0,'-16'8'87'0,"2"1"87"16,6-3-66-16,6 0-1 16,3-4 21-16,3-2 12 0,11-3 8 15,5 0-16-15,3-1-31 16,6-1-15-16,16 0-15 15,14-3-11-15,25 1-24 16,10-2-14 0,19 2-15-16,14 2-2 0,7 2-2 15,7 2-1 1,11 4 0-16,-9 2 0 16,-13 2-1-16,-10 1 1 0,-24 0-1 15,-12 0-6-15,-32-2-47 16,-17-1-31-16,-43-2-124 15,-24-1-139-15,-23 4 200 16</inkml:trace>
  <inkml:trace contextRef="#ctx0" brushRef="#br0" timeOffset="17586.3">18308 1905 574 0,'0'0'2'0,"-4"0"41"0,0-2 62 0,1-1-12 0,5-1-4 16,3 0 8 0,9-1 2-16,4 1 15 0,13 1 14 15,14 0-16-15,22 3-33 16,5 0-10-16,18 2-25 0,11 1-8 15,9 1-12 1,9 1-8-16,3-2-6 16,-7-1-4-16,-6-2-1 0,-10 0-1 15,-25 0-1-15,-17-1-2 16,-30 0-35-16,-11 1-32 16,-26 2-120-16,-12 1-122 15,-25 4 170 1</inkml:trace>
  <inkml:trace contextRef="#ctx0" brushRef="#br0" timeOffset="17868.18">18271 2104 711 0,'0'1'3'0,"-1"0"70"0,4 4 56 0,9-1 41 0,15-1 1 16,13 0 18-16,30-4-51 15,9-1-51-15,15-3-36 16,10 1-15-16,7 2-13 16,2 1-2-16,8 1-6 15,-4-2-1-15,-9-2-4 16,-4-1-3-16,-25-3-1 16,-11 1-2-16,-32 2 0 15,-11-1-12-15,-21 4-63 16,-16 0-46-16,-22 2-162 15,-14 4 150-15</inkml:trace>
  <inkml:trace contextRef="#ctx0" brushRef="#br0" timeOffset="18073.09">18570 2248 587 0,'-7'0'84'0,"22"1"10"0,15 1 140 0,-1-1-30 0,21-1-5 15,14-1-45-15,25-2-86 16,5 0-21-16,7 1-32 16,-5 2-4-16,-7 0-7 31,-1 3 0-31,-19-1-6 0,-15-1-22 0,-28 0-70 16,-14 0-63-16,-25 3 78 15</inkml:trace>
  <inkml:trace contextRef="#ctx0" brushRef="#br0" timeOffset="18277.11">18660 2485 1323 0,'20'-3'22'0,"56"-3"32"16,6-3 0-16,19-1 13 15,5-1-45-15,-4 0-108 16,-6-1-148-16,0 2 141 16</inkml:trace>
  <inkml:trace contextRef="#ctx0" brushRef="#br0" timeOffset="19373.05">18136 3597 1104 0,'9'-5'113'16,"2"0"69"-16,-3-2-35 16,0 1-27-16,-5 0-43 15,0 3-31-15,-1 0-9 16,-5 4-13-16,1 6-8 15,1 7-18-15,-1 4-1 16,-2 5 3-16,1 0-1 0,-1 0 1 16,3-3 0-1,1-3 0-15,-1-3 0 0,-2-3-1 16,2-2-6-16,-5-4-11 16,2-1-4-1,-1-4 4-15,0-2 4 0,2-5 14 16,-1-4 4-16,4-5 1 15,3-3 1-15,-1-6-1 16,4-5 1-16,-3-3-3 16,3-2-1-16,-1 3 1 15,2 6 2-15,1 7 7 16,-2 2 3-16,0 10 6 0,-3 2 0 16,2 5-4-1,2 6-3-15,0 4-6 0,0 0-2 16,1 6-4-16,0 3 0 15,1 0-1-15,1 4 0 16,3 0 1-16,1-3 1 0,2-4 3 16,-3-6 3-16,1-3 4 15,0-2 1 1,-4-5 1-16,2-3-1 0,0-7-1 16,1-4-3-16,2-5-2 15,0-1-1-15,-1-2-1 16,-4 2 0-1,-2 1-1-15,-2 1-2 16,-4 5-1-16,2 5-1 0,-1 8-2 16,-1 3-2-16,5 12 2 15,-3 3-1-15,2 6 2 16,0 4 2-16,-3 0-2 16,3-2-3-16,-1 0-22 0,3-1-26 15,2-5-65-15,-1-1-42 31,-1-4-296-31,2-2 279 0</inkml:trace>
  <inkml:trace contextRef="#ctx0" brushRef="#br0" timeOffset="19718.84">18722 3581 465 0,'0'0'144'15,"1"0"146"-15,-1 0-22 0,1 1-75 16,0 0-28-16,1-1-38 16,2 1-19-16,5-1-33 15,4 0-11-15,7 0-31 16,4 0-12-16,5 1-13 16,3-1-7-16,-1 0-47 15,-3 1-47-15,-8 1 51 16</inkml:trace>
  <inkml:trace contextRef="#ctx0" brushRef="#br0" timeOffset="20183.2">19165 3461 797 0,'-1'6'152'0,"-1"2"93"0,0-2-26 0,1 2-118 16,-3 4-43-16,2 8-28 15,0 8-6-15,2 9-9 16,0 0-2-16,1 0-10 16,3-3-1-16,4-6-16 15,0-4-21-15,1-9-84 16,1-4-74-16,-5-10 101 16</inkml:trace>
  <inkml:trace contextRef="#ctx0" brushRef="#br0" timeOffset="20546.59">19134 3490 1113 0,'10'-22'130'0,"5"3"75"16,4 2 3-16,11 7-67 31,7 0-17-31,8 9-30 16,4 3-19-16,-5 7-43 0,-5 4-12 0,-12 0-14 15,-8 1-5-15,-15 2-1 16,-4-1-3 0,-17 0 0-16,-8 1 0 15,-20-4-21-15,-5-2-3 16,1-5-4-16,1-2 2 16,18-3 19-16,8 2 4 15,17 3-1-15,5 1 5 16,15 10 5-16,6 3 3 0,20 6 6 15,8 2-3-15,12 0-8 16,2-1 5-16,-5-4-73 16,-4-3-41-16,-2-3-147 15,0-5-170-15,5-9 250 16</inkml:trace>
  <inkml:trace contextRef="#ctx0" brushRef="#br0" timeOffset="21286.46">21002 1717 410 0,'-7'1'129'0,"4"0"113"0,3-1-4 16,14 0-39-16,8 0-38 16,18 1-30-16,7 2-21 15,11 2-34-15,8 1-10 16,25 6-24-16,12-2-7 16,16 4-19-16,9-3 0 15,10-3-5-15,-7-2-4 16,5 1-5-16,-4-1-1 15,-23-2 0-15,-7 2 0 0,-29-5-2 16,-21-1-21-16,-32 0-69 16,-14 0-38-1,-28 0-159-15,-10 0 157 0</inkml:trace>
  <inkml:trace contextRef="#ctx0" brushRef="#br0" timeOffset="21634.33">21198 1928 712 0,'0'0'58'0,"4"0"-13"0,2-2 44 0,0 0-41 15,-2 0-22-15,-1-1-17 16,-2 1-7-1,1 1 5-15,6 1 47 0,2 0 24 16,8 2 45-16,11-1 15 16,28-1-23-16,13 0-17 15,28-2-39-15,6 0-20 0,23 2-22 16,2 3-7-16,2 4-6 16,0 2-1-1,-17 1-5-15,-11 2-19 0,-25-1-47 16,-19-2-23-1,-36-2-70-15,-21-1-20 0,-26-3 104 16</inkml:trace>
  <inkml:trace contextRef="#ctx0" brushRef="#br0" timeOffset="21949.54">20980 2102 813 0,'-10'3'161'31,"3"0"48"-31,15-4 6 0,13 0-5 0,26-3-99 16,10-1-15-16,21-2-50 16,7 0-9-16,26 3-17 15,4 2-11-15,13 3 2 16,8 0-2-16,-5 1-4 15,-4 0 1-15,-6 0-1 16,-12 0-2-16,-22-3 1 16,-14 0 1-16,-37-5-39 15,-19-1-29-15,-36 1-101 0,-18-1-91 16,-29 4 141 0</inkml:trace>
  <inkml:trace contextRef="#ctx0" brushRef="#br0" timeOffset="22177.01">21264 2208 818 0,'-1'-2'114'0,"6"8"-13"0,29-3 99 0,7 1-3 0,31-3-51 16,11 0-42-1,12-2-53 1,8-2-15-16,10-1-22 15,-1 1-2-15,-5 1-5 16,-8-1-2-16,-29 2-1 16,-10-2-16-16,-26 0-69 15,-17 3-32-15,-34 3-168 16,-19 2 152-16</inkml:trace>
  <inkml:trace contextRef="#ctx0" brushRef="#br0" timeOffset="22409.63">21020 2448 712 0,'47'4'195'16,"5"-2"186"-16,27-7-176 0,12-2-30 16,31-3-96-16,10-2-35 15,17 5-31-15,1 1-4 16,-25 3-2-16,-6 1-1 15,-35 0-2-15,-15 1 1 16,-24 1-44-16,-14-1-47 16,-36-1-145-16,-14 1 124 0</inkml:trace>
  <inkml:trace contextRef="#ctx0" brushRef="#br0" timeOffset="22594.03">21382 2547 1356 0,'67'9'124'15,"15"-7"52"-15,16-4-93 16,6-3 0-16,11-5-65 16,-1-3-21-16,-10-5-116 15,-9 2-130-15,-23-2 135 16</inkml:trace>
  <inkml:trace contextRef="#ctx0" brushRef="#br0" timeOffset="23354.39">21540 3453 577 0,'-13'4'117'0,"-8"-3"88"15,-4-1 8-15,-6-4-64 16,0 1-42-16,-8-2-47 15,1 4-19-15,2 1-16 16,2 2-8-16,7 4 0 16,6 1 2-16,10 2 8 15,5 3 8-15,9 0 3 16,4 1 7 0,12 3 1-16,3-3-7 0,16 3-12 15,8 1-12-15,11 4-12 16,5 1-2-16,-13 4-2 15,-8-2-2-15,-20 0 0 16,-16-1 3-16,-18-1 7 0,-15 0 4 16,-22-1 3-1,-3-4-1-15,-8-5-6 0,5-4-3 16,6-7-2-16,3-2 0 16,9-9-14-1,0-5-11-15,14-6-81 16,8-1-67-16,23 0 96 15</inkml:trace>
  <inkml:trace contextRef="#ctx0" brushRef="#br0" timeOffset="23773.88">21760 3670 663 0,'5'5'182'15,"-1"0"137"-15,-3-2-108 16,-1-1-21-16,0 0-93 16,-2-2-15-16,2 0-8 15,5 0-4-15,5-2-5 16,10-1-13-16,10 0-33 15,9 0-7-15,6-1-9 0,0 0-28 16,-6-2-117-16,-4 2-156 16,-5 1 157-16</inkml:trace>
  <inkml:trace contextRef="#ctx0" brushRef="#br0" timeOffset="25125.79">22316 3480 631 0,'2'0'299'0,"3"1"-119"0,-1 1-61 0,-4-2-12 16,1 0-22-16,-3 1-37 15,-3 1-12 1,0 2-19-16,1-1-5 0,3 2 4 16,3-2 16-16,9-1 15 15,5 0 8-15,13 0 0 16,4-2-13-16,6 1-7 15,1-1-5-15,-5 0-9 16,0 0-2 0,-6 0-11-16,-5 1-2 0,-13 1-4 15,-3 2-2-15,-8 2 3 16,-3 3 1 0,-9 5 2-16,-5 3-1 0,-8 5-7 15,-4 2-10-15,-7 5-27 16,-7 1-12-16,-7 6-30 15,-1-3 8-15,5-3 25 16,12-4 14-16,15-8 34 16,7-5 4-16,16-4 24 0,5-4 6 15,18-3 15 1,10-1 4-16,17-1-21 16,3-1-6-16,10 1-15 15,4 0-4-15,10-2-13 16,6-2-36-16,-1-2-251 15,-3-1 198-15</inkml:trace>
  <inkml:trace contextRef="#ctx0" brushRef="#br0" timeOffset="44581.47">14302 4178 310 0,'-1'0'104'0,"-3"0"110"16,1 1-2-16,1 1-19 16,-1-1-19-16,3 1-39 15,-2-1-20-15,1 0-30 16,1-1-18-16,0 1-21 16,0 0-3-16,-2 3-13 0,-4 0-9 15,-7 5-10-15,-2 4-4 16,-7 6-5-16,-3 6-1 15,-4 4-1 1,2 4 0-16,7 8-3 0,5 0 1 16,15 6-3-16,8-2 1 15,13 0 2-15,4 1 0 16,5 1 3-16,-2-2-20 0,0-1-137 16,1-4-123-1,3-12 140-15</inkml:trace>
  <inkml:trace contextRef="#ctx0" brushRef="#br0" timeOffset="45105.54">14750 4226 551 0,'0'-6'143'0,"-1"0"187"16,-3 0-93-16,-2-1-31 16,-2 1-49-16,-3 1-80 15,-3 0-22-15,-5 2-29 16,-2 3-7-16,1 6-8 15,-2 3-3-15,3 7-4 0,-3 1-1 16,2 8-2-16,4 2 0 16,8 6-1-16,4 3-2 15,8 3 1 1,5-2 0-16,7 1 1 0,-3-2 0 16,0 0 1-16,-4 0-32 15,-8-2-142 1,0 2-173-16,-2-8 181 15</inkml:trace>
  <inkml:trace contextRef="#ctx0" brushRef="#br0" timeOffset="45535.44">14402 4481 829 0,'6'0'125'15,"2"-2"72"1,12-1-17-16,6-2 13 0,14-1-66 16,5 1-39-1,1 2-44-15,-4 1-16 0,-10 2-20 0,-4 3-5 32,-11 4-1-32,-1 3-1 15,-8-1 0-15,-3 1 0 0,-3-2-1 16,-2-1-2-1,-3 4-3-15,-1 2 0 0,0 3-1 16,4 1 2-16,3 1 1 16,1-1 1-16,7-5 2 15,3-2 0-15,2-8 3 16,2-3 0-16,2-9 4 16,-2-4 1-16,0-4 2 15,0-3 1-15,-8 1 2 16,-4 1 1-16,-9 1 2 15,-6 0 1-15,-14 3-6 16,-1 0-5-16,-3 2-34 16,-3 2-36-16,5 4-117 0,3 4-130 15,8 4 170 1</inkml:trace>
  <inkml:trace contextRef="#ctx0" brushRef="#br0" timeOffset="45866.11">15016 4446 830 0,'11'11'102'0,"2"-1"77"0,-11 4-94 15,1-1-4-15,0-2-51 16,1 2-19-16,7-2-7 16,0-3-2-16,-3-2 1 15,-3-2-1-15,-5-4 3 16,0 0 2-16,-1-2 0 15,-3-1 0-15,-4-3 0 16,-4-3 10-16,-1-5 42 16,3-3 13-16,-4-7 14 15,5-2-11-15,3-1-37 16,4 4-14-16,10 5-16 0,4 3-5 16,8 2-4-16,-3 2-3 15,8 0-23-15,1 3-56 16,5 0-348-1,5-1 282-15</inkml:trace>
  <inkml:trace contextRef="#ctx0" brushRef="#br0" timeOffset="46215.09">15839 4211 1277 0,'0'1'114'0,"-1"0"37"16,1 0 6-16,-1 4-68 16,-2 3-34-16,1 11-31 15,2 4-9-15,2 10-13 16,1 3-1-16,2 4-23 16,-1-1-21-16,-2-1-130 15,0-2-162-15,-2-4 192 0</inkml:trace>
  <inkml:trace contextRef="#ctx0" brushRef="#br0" timeOffset="46988.33">15694 4411 387 0,'20'-12'119'15,"3"-1"109"-15,4-6-72 16,5 0-16-16,5-5-11 31,1 1-1-31,-4 0-6 0,-1 2-7 0,-10 6-19 31,-6 2-9-31,-4 8-31 0,-5 2-17 0,0 4-26 16,-3 4-5-16,2 5-8 16,-4 1 1-16,2 7-1 15,-2 4-2-15,-2 8-1 16,2 6 1-16,-3 3 1 0,-4 2 0 31,1-2-1-31,2-4-3 16,-2-5-3-16,3-4 0 15,1-6 3-15,1-3 4 0,-1-7 2 0,0-8 4 16,3 0 4 0,-1-10 0-16,5-6 0 15,1-5-2-15,4 0-3 16,2 0-1-16,-2 2-1 16,3 5 2-16,-6 7 0 15,-1 2-1-15,-2 4-1 16,0 2-2-16,2 2 0 15,1 2-1-15,4 1 0 16,3 1 0-16,7-1 1 16,3-1-1-16,4-2 1 15,4 0 0-15,-4-4 1 16,0-1 1-16,-2-3 0 16,-3-3 2-16,-6-3 1 15,-4-1 1-15,-7-3 4 0,-2-1 0 16,-5 0 12-16,-2-1 2 15,-7-2 11 1,-2 1 2-16,-8 5-15 0,-1 1-3 16,-3 13-18-16,1 7-4 0,1 8-1 15,8 4-1-15,10 0 1 16,8 0 1-16,11-2 0 16,6-3 1-16,8-5-7 15,0-1-15-15,5-6-97 16,3-1-33-16,4-4-312 15,5-1 266-15</inkml:trace>
  <inkml:trace contextRef="#ctx0" brushRef="#br0" timeOffset="47982.16">17356 4384 816 0,'0'0'2'0,"0"3"65"0,3 6 16 0,-2 4 4 16,1 2 1-16,2 5-66 15,-3 1-14-15,-1 1-6 16,1 0 0-16,-2-3-1 15,0-3 1-15,-2-6 0 16,1-2 2-16,2-7 2 16,0 0 3-1,-2-5 13-15,2-3 7 0,1-8 6 16,0-3 2-16,5-3 11 16,-2-5 0-16,6-3 2 15,1-1-1-15,4 4-7 16,-1 6-1-16,6 9-7 15,-3 4-6 1,0 8-20-16,-2 7-9 0,-3 8-19 0,1 3-19 16,-1 2-20-16,-4-2-6 15,-3-4 12-15,-5-1 19 16,-1-6 24-16,-3 0 7 16,1-6 5-16,0-3 3 0,2-6 2 15,1-1 2-15,6-8 5 16,4-1 7-16,9-2 12 15,2-1 3-15,7 6 10 16,-1-1 2-16,-1 9-11 16,-4 5-6-16,-5 7-20 15,0 8-9-15,-7 9-5 16,-2 1-1-16,-2 5-15 16,-4-2-27-1,4-3-78-15,3 0-68 16,1-7 98-16</inkml:trace>
  <inkml:trace contextRef="#ctx0" brushRef="#br0" timeOffset="48282.47">17886 4411 966 0,'-9'3'92'0,"2"1"24"16,1 5-4-16,4 4-50 15,2 0-31-15,2 3-18 16,4-2-4-16,8-3-2 16,4-2 0-16,10-5 19 15,5-4 11-15,5-1 22 16,-3-3 11-16,-5-2 10 16,-7-2 0-16,-13-2 0 15,-6-1-7-15,-9-4-25 16,-8-2-14-16,-6-5-26 15,-6 1-16-15,-10 4-48 16,0 4-36-16,2 8-112 16,5 4-73-16,12 1 147 15</inkml:trace>
  <inkml:trace contextRef="#ctx0" brushRef="#br0" timeOffset="48584.39">18358 4321 1099 0,'3'-5'141'0,"-8"2"57"15,-6 0-3-15,-13 4-102 16,-4 2-49-16,-6 5-33 16,5 1-5-16,8 4-5 15,2 1-1-15,12-2-4 16,5 0 0-16,9-1 2 0,7 0 0 15,6 5 3-15,2 0-1 16,5 2 0-16,1 0 0 16,-6-2-2-16,-5 1 0 15,-17-2-10-15,-9 0-21 16,-15-2-52-16,-8-1-40 0,-3-3-150 16,-1-3 156-16</inkml:trace>
  <inkml:trace contextRef="#ctx0" brushRef="#br0" timeOffset="48902.22">18490 4116 1017 0,'5'-4'147'0,"-2"0"109"15,-4 1-53-15,-2 4-51 16,-1 3-69-16,2 9-61 16,2 6-10-16,0 15-6 15,0 5 0-15,-1 13-4 16,0 2-1-16,0 3 0 16,1-1 0-16,4-7-2 15,1-4-9-15,6-11-29 16,2-4-10-1,3-14-32-15,0-5-26 0,1-13-74 0,-3-6-78 16,2-8 138 0</inkml:trace>
  <inkml:trace contextRef="#ctx0" brushRef="#br0" timeOffset="49043.17">18342 4350 1040 0,'30'7'138'16,"9"-1"55"-16,11-5-52 16,4-2-44-16,-3-6-67 15,-6-4-43-15,-6-7 7 16</inkml:trace>
  <inkml:trace contextRef="#ctx0" brushRef="#br0" timeOffset="49595.91">19342 4362 339 0,'-5'1'99'15,"2"3"111"-15,2 2 10 16,7 4-15-16,-2 4 1 16,3 9-21-16,0 5-31 15,-3 10-67-15,0 5-29 16,-4 7-42-16,-3 2-8 16,-5 3-22-16,0 0-42 0,-3-8-133 15,-1-2-153-15,3-9 181 16</inkml:trace>
  <inkml:trace contextRef="#ctx0" brushRef="#br0" timeOffset="49880.45">19312 4447 1095 0,'19'-31'122'0,"-2"4"91"16,2 2-8-16,0 3-26 15,2 3-42-15,3 6-63 16,0 3-21-16,2 9-31 0,1 2-11 16,6 8-10-16,-1 3-6 15,-6 4-3-15,-4-1-2 16,-19 2 1-16,-7 0 5 16,-17 1-6-16,-8-1-10 15,-6-1-33-15,-4-1-23 16,-6-4-75-16,-1-2-46 15,3-6-153-15,7-2 185 0</inkml:trace>
  <inkml:trace contextRef="#ctx0" brushRef="#br0" timeOffset="50657.4">19908 4500 622 0,'0'1'118'0,"1"-5"7"0,-2 0 128 0,-2-5-67 15,1-1-12-15,-2-4-57 16,-2-2-33-16,0-5-24 15,-3 1-7-15,-2 0-14 16,-6 1-10-16,-6 6-14 16,-5 4-4-16,-7 13-9 15,6 6-3-15,-1 12-4 16,9 4-1-16,6 6-6 16,3-1-3-16,9-2-6 15,3-2-7-15,6-7 2 16,4-2 0-16,5-8 3 15,3-3 5-15,7-8 7 16,2-6 4-16,6-6 7 16,-4-3 2-16,-5-4 7 0,-4 0 5 15,-12 2 6-15,1 3 4 16,-5 6 1-16,-4 8-6 16,-4-1-10-16,-3 11-5 15,-3 8-6-15,2 4-3 16,2 1-1-1,1-5-2-15,9-5 3 0,7-3 1 0,0-7 6 16,7-1 3-16,6-5-1 31,0-6-1-31,7-3-1 0,2-5-1 0,3 2 0 16,0 3 0-16,-2 4-1 31,-5 5 0-31,-8 8-4 0,-5 5-1 0,-12 8-3 16,-1 2 2-16,-7 0 2 31,1-3 1-31,-2-5 3 16,2-3 0-16,0-7 0 0,-2-1 0 15,0-5 3-15,-3-4 0 16,4-4 13-16,-1-3 8 16,5-2 19-16,4-1 7 15,5-2-7-15,5 0-9 16,7 2-20-16,2 1-9 15,2 3-7-15,0 2-2 16,0 0-22-16,2 1-30 0,-5-3-140 16,-3 1-191-16,6-9 217 15</inkml:trace>
  <inkml:trace contextRef="#ctx0" brushRef="#br0" timeOffset="50933.74">20477 4166 1768 0,'-1'1'10'0,"-1"14"-2"16,-4 14 6-1,-4 12-4-15,-2 5-5 0,1 6-3 16,1-1 0-16,4-1-2 15,4-6 1-15,4-7-1 16,7-6-1-16,8-7-5 16,4-6-14-16,5-9-53 15,-1-7-37-15,0-10-137 16,0-5-188-16,-6-3 255 0</inkml:trace>
  <inkml:trace contextRef="#ctx0" brushRef="#br0" timeOffset="51100.09">20307 4397 817 0,'8'2'197'0,"4"-1"187"0,9-3-221 16,8-3-9 0,11-3-105-16,3-1-23 0,10-2-64 15,3-2-69-15,-1 0 62 16</inkml:trace>
  <inkml:trace contextRef="#ctx0" brushRef="#br0" timeOffset="51548.38">20702 4057 952 0,'4'4'167'0,"4"1"91"16,8 1-39-16,5 2-40 15,11 5-68 1,4 4-24-16,5 11-27 0,1 7-8 0,-1 10-18 16,0 9-10-1,-9 5-15-15,-6 4-4 0,-23 4-31 16,-13 1-34-16,-21 0-108 15,-10 0-33 1,-9-6 20 0,-3-5 8-16,-17-6-28 15,-10-4-81-15,-19-3 143 16</inkml:trace>
  <inkml:trace contextRef="#ctx0" brushRef="#br0" timeOffset="79986.78">11607 5916 459 0,'7'0'109'0,"-1"0"117"15,0 0 8-15,-1 2-31 16,0 0-26-16,-5 0-44 15,3 0-20-15,-1 1-23 16,-2-1-12-16,1-1-20 0,0 0-2 16,1 0 4-16,-2 0 0 15,-9-1-2-15,1 0-5 16,-12-1-22-16,-4 1-7 16,-16-2-15-16,-7 0-1 15,-7-1-5-15,1-1 0 16,8 1 3-16,7 1-1 15,6 4-3-15,3 2 0 16,8 4-8-16,5 1-3 0,6 2-1 16,6 1 0-1,6 1 2-15,2 1 3 0,2 4 7 16,4 4 3-16,-5 8 3 16,-1 2 0-16,-4 11-7 15,-5 5-1-15,-4 6 0 16,-4 4 0-16,-1 2 0 15,1 2 0-15,-4-2-4 16,8 0 0 0,4-6-1-16,5-6 2 0,12-8 0 15,5-7 1-15,6-9 0 16,2-5-1-16,8-9 0 16,2-5 0-16,8-6 0 15,4-3-4-15,1-6-52 16,4-1-42-16,-6-4-152 0,-9 0-164 15,-8-2 235-15</inkml:trace>
  <inkml:trace contextRef="#ctx0" brushRef="#br0" timeOffset="80222.16">11174 6387 1345 0,'19'-6'98'0,"3"-2"104"16,7-1-43-16,3-3 6 15,0-1-40-15,2 0-76 16,0 1-27-16,2 3-48 16,4 3-55-16,-2 2-339 15,6 5 269-15</inkml:trace>
  <inkml:trace contextRef="#ctx0" brushRef="#br0" timeOffset="80852.32">11729 6396 638 0,'-2'3'136'0,"-2"1"228"15,3 0-148-15,1 0-15 16,0 1-19-16,0 2-69 16,2 5-25-1,0 7-41-15,-2 6-13 0,-2 8-25 16,-1 4-5-16,1 0-1 15,1-2 0-15,1-6-1 16,-2-6 1-16,2-10 2 16,0-3 0-16,0-10 5 15,2-5 4-15,1-12-1 16,3-5 10-16,3-15 16 16,2-1 3-16,2-5 5 15,0 0-8-15,2 9-15 16,3 8-7-16,1 12-10 0,0 8-3 15,4 11-8 1,-4 6-2-16,0 12 2 0,1 2-6 16,-6 3-8-16,1 1-5 15,-3-6-9-15,-1-3 6 16,-2-6 12-16,-4-6 6 16,0-8 10-16,-2-4 3 0,-3-12 1 15,2-5 1-15,-1-8-3 16,4-4 0-16,3 1-3 31,2 3-1-31,7 3-1 16,3 6-1-16,4 8-2 0,5 4-1 0,0 11-1 15,-2 6-1-15,-7 12 3 16,-2 7 0-16,-10 12 5 16,-2 5-16-16,-5 5-55 15,-1-3-44-15,-1-5-130 16,1-8-92-16,5-11 185 15</inkml:trace>
  <inkml:trace contextRef="#ctx0" brushRef="#br0" timeOffset="81435.75">12590 6591 837 0,'6'-12'136'16,"-3"-3"164"-16,-3-2-51 15,-6-2-9-15,-5-4-40 16,-3 3-69-16,-1 3-31 0,-4 10-47 16,2 6-20-16,-6 14-34 31,-1 8-6-31,-1 15-1 0,2 5-3 0,11 0-10 16,6-3-5-16,15-11-8 15,12-7 1-15,8-10 12 16,2-5 6-16,3-10 10 15,-2-7 2-15,2-11 2 16,-1-2 1-16,0-6 8 16,-3-1 2-16,-10 0 4 15,-3 0 2-15,-10 9-1 16,-3 8-2-16,-6 20-8 16,-6 12-3-16,-5 17-4 15,-1 6-2-15,3 4 1 16,4-2 1-16,10-7-5 15,5-6-2 1,12-9 0-16,1-6 1 0,9-10 6 16,4-4 2-16,1-8 2 15,1-8 3-15,-3-8 0 0,-6-5 3 16,-3-6 10-16,0-3 5 16,-6 3-2-16,-4 5 7 15,-5 15-3 1,-3 11-4-16,-8 22 2 0,-1 6-10 0,-2 10-6 15,1 4-2-15,4-7-13 16,0-3-25-16,8-5-83 16,2-7-70-16,5-8-346 15,9 0 316-15</inkml:trace>
  <inkml:trace contextRef="#ctx0" brushRef="#br0" timeOffset="81559.34">13027 6223 1036 0,'-9'-2'9'16,"-2"0"-16"-16,5-3-21 0</inkml:trace>
  <inkml:trace contextRef="#ctx0" brushRef="#br0" timeOffset="81794.88">13382 6021 879 0,'-3'2'266'0,"1"14"-163"0,0 6 266 0,-4 9-225 0,-2 6-16 16,-3 9 25-16,-1 2-39 0,3 11-71 31,-2 6-16-31,4 9-30 0,2 3-36 0,-1-1-89 16,4-4-86-16,3-18-295 31,2-8 291-31</inkml:trace>
  <inkml:trace contextRef="#ctx0" brushRef="#br0" timeOffset="82644.07">14368 6299 1185 0,'5'9'76'0,"-3"5"49"0,0 5-11 16,-2 6 2-1,-1 4-33-15,0 7-47 0,1 0-15 16,-2-2-11-16,-1-3-3 16,1-8-1-16,0-5 1 15,-1-9 1-15,3-8 2 16,-2-3 0-16,2-12 1 0,6-8 22 15,4-7 18-15,6-7 29 16,2 0 9-16,3-1-12 16,3 7-12-16,2 12-24 15,4 8-9-15,1 11-15 16,2 7-6-16,-3 8-9 16,-4 5-3-16,-7 4-25 15,-3 3-7-15,-4 0-9 16,-1-3 0-16,-2-7 24 15,-2-3 9-15,-1-11 9 16,-1-4 4-16,0-14 4 16,2-6 1-16,2-9 3 15,1-3 6-15,2 0 8 16,2 4 1-16,-1 8-4 16,1 6-5-16,0 10-11 15,5 5-2-15,-1 10-1 16,3 3-4-16,-1 9-3 15,-3 4-12-15,-2 10-45 0,-3 2-50 16,1 5-129-16,1-4-98 16,4-6 177-16</inkml:trace>
  <inkml:trace contextRef="#ctx0" brushRef="#br0" timeOffset="82991.07">15153 6497 1295 0,'-2'7'85'0,"0"3"53"16,-1 0-4-16,12 3 9 16,0-5-20-16,7-10-23 15,8-4-9-15,3-11-18 16,5-2-14-16,2-5-26 16,-2-1 0-16,-7-3 5 15,-6 3 1-15,-14 0 5 16,-10 1 4-16,-18 2-9 15,-8 4-4-15,-9 12-14 16,-2 6-14-16,-3 20-12 16,6 9-4-16,8 12-1 0,8 5 1 15,22 4 3-15,8 0 2 16,18-6 2-16,6-4 0 16,13-10 1-1,7-6 0-15,9-8-22 0,6-5-26 16,-2-11-82-16,-8-4-81 0,-6-12 113 15</inkml:trace>
  <inkml:trace contextRef="#ctx0" brushRef="#br0" timeOffset="83399.37">16677 6122 1365 0,'8'30'47'0,"-5"2"50"15,2 5-22-15,-4 4 6 16,1 1-6-16,3-1-52 15,0-3-10-15,1-5-7 16,-3-2-2-16,0-8-74 16,-1-5-65-16,1-10 72 15</inkml:trace>
  <inkml:trace contextRef="#ctx0" brushRef="#br0" timeOffset="83575.34">16773 5986 1077 0,'-11'-31'156'16,"1"5"234"-16,1 8-279 16,3 6-63-16,2 3-12 0,5 1-40 15,6-2-38 1,11 0-158-16,10 2 130 0</inkml:trace>
  <inkml:trace contextRef="#ctx0" brushRef="#br0" timeOffset="83808.38">17351 5831 1231 0,'3'0'159'0,"-5"-2"228"0,-7-4-232 0,-13-3-32 16,-3 1-23-16,-12 0-50 16,-7 2-6-16,-2 9-15 15,-7 7-6-15,9 19-15 16,3 10-8-16,12 19-6 15,7 12 0-15,12 12-1 16,7 4 2-16,9 3 2 0,3-2-12 16,2-5-81-1,1-2-65-15,-5-13-307 0,-1-7 267 16</inkml:trace>
  <inkml:trace contextRef="#ctx0" brushRef="#br0" timeOffset="83966.28">16842 6400 1532 0,'10'0'117'0,"6"1"151"15,2 1-133-15,10-1 12 16,2-2-26-16,9-6-69 16,3-4-18-1,6-7-76-15,2-3-65 0,14-3 60 16</inkml:trace>
  <inkml:trace contextRef="#ctx0" brushRef="#br0" timeOffset="84860.19">18449 6115 329 0,'0'-10'116'0,"-2"-1"141"16,3 2-15-16,-1 2-33 15,3 2-28-15,-2 4-44 16,-1 0-21-16,0 7-28 15,-4 6-16-15,-1 15-33 16,-5 6-13-16,0 8-14 16,3 1-5-16,7-4-5 15,8-5-1-15,11-10 0 16,3-3 0-16,6-10-1 16,2-5 1-16,-1-7 2 0,2-6 3 15,-6-6 5-15,-3-3 14 16,-3-4 29-16,-7-2 11 15,-4-5 20-15,-5-1-7 16,-4 1-22-16,-4 1-11 16,-3 9-18-16,2 3 0 0,0 13-8 15,2 7-1-15,3 13-11 16,1 7-7-16,7 11-3 16,2 7-1-16,10 8 1 15,0 7 1-15,6 10 1 16,0 2 0-16,2 3 1 15,-5-4 0-15,-5-12-5 16,-6-5-5-16,-11-12-7 16,-9-3-8-16,-11-14-12 15,-4-6-5-15,-12-15 7 16,1-6 8-16,-10-13 2 16,0-7-12-16,-4-9-42 15,0-3-8-15,1-5-44 16,9-1-15-16,20 0-28 15,11 8-102-15,23 9 167 16</inkml:trace>
  <inkml:trace contextRef="#ctx0" brushRef="#br0" timeOffset="85174.08">18999 6284 1234 0,'3'-4'124'0,"-8"3"71"15,-4 3-70-15,-5 8 10 16,-6 4-54-16,2 6-28 16,2 1-16-16,8 0-29 15,8-3-6-15,16-4 0 16,3-2-1-16,12-7 6 16,-2-3 5-16,1-4 11 15,4-2 10-15,-7-4 13 16,-4-1 12-16,-10-5 12 15,-4-2-9-15,-15-4-14 16,-5-5-17-16,-11 1-41 0,-5-1-19 16,-3 7-52-16,-4 2-36 15,2 11-143-15,2 4 150 16</inkml:trace>
  <inkml:trace contextRef="#ctx0" brushRef="#br0" timeOffset="85770.76">19228 6247 922 0,'35'1'153'0,"-8"2"190"16,-7 1-157-16,-11 8-39 15,-9 3-34-15,-11 6-52 16,-1 4-21-16,1-1-26 16,3-2-8-16,13-4-3 15,4-3-2-15,10-6 2 16,8-3 1-16,1-6 5 15,1-5 8-15,7-9 14 16,-8-3 10-16,2-5 27 16,-7-3 8-16,-9-4 3 15,-4 0-10-15,-8 3-34 16,-2 6-13-16,-5 13-16 16,-2 7-4-16,-2 15-1 15,0 3-2-15,5 7-5 0,1 1 2 16,11-2-2-16,8-2-2 15,13-4 1-15,4 0-18 16,8-4 4-16,1-1 2 16,8-3 1-16,-3-6 19 15,-4-4 2-15,-10-4 1 16,-12-7 2 0,-3 0 0-16,-9 1-5 0,-4 1-3 0,-5 8-8 15,-4-2-6-15,-2 7-16 16,2 3-5-16,-3 1 2 15,6 2 5-15,-6-3 19 16,3-1 9-16,3-1 4 16,-2-3 4-16,3-3 6 15,0-6 11-15,-3-5 30 16,-3-5 11-16,0-9 11 16,2-6-10-16,2-5-33 15,6 1-14-15,5 3-18 16,1 8-4-16,8 8-3 15,-2 3-2-15,5 3-8 16,-1 1-34-16,7 2-127 16,6-1-144-16,7 2 166 15</inkml:trace>
  <inkml:trace contextRef="#ctx0" brushRef="#br0" timeOffset="86824.11">20943 6086 1027 0,'6'-6'155'15,"1"0"84"-15,-1 6-45 16,0 3-12-16,-3 9-71 0,2 6-19 15,-2 10-41-15,2 6-13 16,2 2-18-16,-1-4-9 16,5-2-6-16,-1-4 0 15,0-8 0-15,1-2-2 16,-7-6 1-16,-4-3-1 16,-1-6-1-16,-8-3 1 15,1-10 2-15,1-2 5 16,0-9 4-1,5-3 3-15,10-7 10 0,2-3 2 16,14 3 4-16,2-1 2 0,5 13-6 16,2 6-7-16,-1 14-11 15,1 5-8-15,-5 14-10 16,1 5-9-16,-4 6-36 16,-1 0-17-16,-1 1-39 15,-4 1 7-15,-6-4 35 16,-2-3 18-16,-7-7 40 15,1-4 1-15,-4-9 6 16,2-5 0-16,1-12 3 16,3-4 5-16,2-10 5 15,3-2 6-15,2-6 2 16,1 0-1-16,3 5-6 16,1 5-3-16,-2 12-1 0,5 8 0 15,-7 8-4-15,1 6-2 16,0 10-4-16,-3 0 0 15,2 4 1-15,1 0 0 16,3-1 1-16,1-1 1 16,1-5 2-1,-1-3 1-15,0-7 13 16,-2-4 5-16,-1-4 14 0,2-3 10 0,-2-6 11 16,1-2 11-16,-3-5 3 15,-3-1-6-15,-6 2-19 16,0 3-11-16,-6 7-13 15,0 5-6-15,0 10-8 16,0 7-4-16,2 6-8 16,5 3 0-16,11-2-3 15,7-4-14-15,3-4-52 16,0-2-40-16,-1-6-108 16,-2-3-199-16,1-2 251 15</inkml:trace>
  <inkml:trace contextRef="#ctx0" brushRef="#br0" timeOffset="86981.63">21914 5960 1629 0,'-32'-8'30'0,"7"-1"28"16,7 1-39-16,11 0 5 16,5 0-5-16,8 1-36 31,7 2-55-31,10 5 33 0</inkml:trace>
  <inkml:trace contextRef="#ctx0" brushRef="#br0" timeOffset="87448.73">22285 6168 1330 0,'1'9'90'0,"-9"1"38"0,-8-4 0 16,-13 1-1-16,-3 2-31 15,-8 4-35-15,2 7-19 16,8 4-29-16,1 1-9 16,15-2-8-16,5-1-4 15,13-5 1-15,6-3 1 16,12-5 6-16,3-2 4 0,8-7 3 16,2-3 1-1,1-7 2-15,0-3 6 0,-6-6 18 16,-5-6 6-16,-6-10 6 15,-9-8-3-15,-7-17-16 16,-3-8-5-16,-8-7-2 16,-2-1 1-16,-1 6 3 15,-1 6 6-15,3 14 8 16,4 7 3-16,0 17-4 16,4 7-7-16,3 16-22 15,3 7-6-15,0 16-3 16,3 9-3-16,0 17 2 15,1 6 1-15,2 12-1 16,1 7 2-16,4 2 0 16,4 3 0-16,0-7-24 15,0-5-30-15,2-12-78 0,-4-8-51 16,2-14-53-16,-4-7-37 16,2-15 156-16</inkml:trace>
  <inkml:trace contextRef="#ctx0" brushRef="#br0" timeOffset="87674.38">22657 5674 1134 0,'5'-11'171'16,"-1"4"144"-16,-1 14-132 15,-2 10-2-15,-1 15-53 16,0 4-8-16,0 17-52 15,1 5-19-15,0 9-19 16,-1 7-14-16,0 2-11 16,0-4 1-16,0-6-50 15,2-4-36-15,1-12-149 0,-2-2-193 16,3-10 241-16</inkml:trace>
  <inkml:trace contextRef="#ctx0" brushRef="#br0" timeOffset="88366.73">22520 6131 1435 0,'9'-3'104'0,"7"-1"50"16,2 1 13-16,8 1-30 15,8 2-36-15,7 0-41 16,5 0-21-16,6-1-22 15,-1-1-4-15,-1-2-9 0,-5-1-5 16,-9 1 1-16,-5-2 1 16,-8-1 3-16,-5-1 1 15,-8-4 5-15,-4-2 1 16,-14-4 0-16,-3 1-2 16,-10 4-1-16,-1 2-1 15,-6 10-5-15,-4 4-2 0,-6 16-5 16,-1 7-2-16,6 13 0 15,6 3 2-15,22 4 5 16,9-3 1-16,18-4 3 16,4-4 1-16,10-10 0 15,0-5-3-15,4-9-6 16,2-7-10-16,4-8-7 16,2-7-1-16,-1-5 7 15,0-4 10-15,-5-7 7 16,-2-3 1-16,-11 2 0 15,-5 6-2-15,-11 11 3 16,-1 9-1-16,-7 12-1 16,-3 4 1-16,1 8-5 15,-4 1 1-15,2-2 0 16,0-1-3-16,-1-3-14 0,0-2-7 16,0-5-24-16,0-1-5 15,2-6 15-15,-2-3 7 16,1-2 29-16,2-7 10 15,-2-6 26-15,-2-4 20 16,0-13 25 0,0-7 5-16,2-10-24 0,4-3-21 0,4 7-28 15,2 4-6-15,3 14-3 16,1 7 0-16,3 6-6 16,3 4-8-16,6 5-50 15,0 1-32-15,4 4-105 16,-4 1-75-16,0 4 154 15</inkml:trace>
  <inkml:trace contextRef="#ctx0" brushRef="#br0" timeOffset="88853.54">23682 6109 775 0,'-3'28'160'16,"-5"0"189"-16,0 0-190 15,1-2-10-15,-6 0-55 16,5-2-21-16,0-3-44 15,0-5-15-15,4-4-4 0,4-3 1 16,0-5 2-16,2-3 1 16,3-4 22-16,-2-4 9 15,3-8 30-15,-2-5 16 16,5-8-7-16,3-4-10 16,-1-9-36-16,5-2-19 15,3 8-11-15,-2 5-1 0,2 20-3 16,-3 10-2-16,-2 16-8 15,-1 7-4-15,-5 8 1 16,1 3 3-16,-3-1-12 16,-1-2-15-16,0-4-24 15,1-3-6-15,-3-9-1 16,0-5 7-16,1-6 23 16,0-5 9-16,2-11 19 15,6-5 10-15,0-15 7 16,7-6 1-16,3-13-2 15,1-4-1-15,3 8 13 16,2 6 5-16,-1 23 1 16,-2 13-2-16,-2 20-21 15,-1 11-8-15,-5 18-4 16,2 5 3-16,-5 6 3 16,-2 0 1-16,0-6-5 0,4-3-23 15,0-6-236-15,3-3-162 16,7-4 216-1</inkml:trace>
  <inkml:trace contextRef="#ctx0" brushRef="#br0" timeOffset="89782.98">11700 7432 551 0,'11'-4'123'0,"0"-3"160"0,-3 2-64 31,0-4 8-31,-1-2-25 0,-4-1-47 0,-1-3-18 16,-2 1-33-16,-4 1-21 15,-7 2-28-15,-10 1-16 32,-7 9-27-32,-4 5-7 15,-13 9-5-15,4 7-2 0,3 4 1 16,8 3 1-16,21-1 1 15,9-2 0-15,22 2 2 16,9-3 0-16,12-1-1 16,2 2-1-16,1 0 0 15,-6-2 1-15,-9-1 1 16,-8-2 2-16,-19 1 5 16,-11 3 3-16,-18 0 1 15,-16 1 2-15,-12-4-1 16,-12-4 0-16,-9-9-3 15,2-5-4-15,9-10-21 16,11-7-22-16,19-8-46 16,9-2-40-16,16 3-93 15,11 2-59-15,16 11 144 16</inkml:trace>
  <inkml:trace contextRef="#ctx0" brushRef="#br0" timeOffset="90317.08">12143 7518 1256 0,'-5'-11'117'16,"-6"0"63"-16,-6 0-51 15,-2 2-12-15,1 8-36 16,-4 1-13-16,0 16-31 15,-3 3-12-15,-2 12-17 16,1 6-8-16,3 1-3 16,4 1-3-16,14-4-2 15,10-4-1-15,19-8-4 16,8-6 1-16,7-8 3 16,5-6 2-16,0-7 5 15,-1-6 2-15,-3-6 2 16,-1-2 3-16,-8-2 25 15,-7-1 15-15,-8 6 17 16,-7 1 5-16,-10 8-18 0,-9 5-18 16,-6 10-22-16,-3 7-7 15,4 8-6-15,6 0-2 16,11-4-1-16,9-4 1 16,14-7 2-16,8-5 3 15,16-8 3-15,0-4 3 0,1-6 13 16,-8-1 10-16,-8-2 28 15,-8-1 12-15,-11 2 18 16,-5 2-1-16,-14 1-25 16,-7 2-17-16,-8 5-44 15,-8 2-24-15,-8 7-47 16,-5 5-34-16,-1-1-95 16,8-2-69-16,14-4 147 15</inkml:trace>
  <inkml:trace contextRef="#ctx0" brushRef="#br0" timeOffset="90931.55">12831 7609 1057 0,'23'31'59'0,"-10"3"65"0,-1 2-71 16,-12-3 7-1,0 0 12-15,-1-11 4 16,-2-5-3-16,7-8 13 0,-3-6 4 15,-1-5 1-15,0-3 2 16,-7-8-6-16,-4-3 3 16,-1-5 2-16,1-4-7 0,3-6-21 15,6 1-19 1,7-1-27-16,8 4-8 0,10 6-10 16,2 4-3-16,1 4-6 15,2 0-1-15,0 7-22 16,-2 3-31-16,0 3-88 15,-2 3-46-15,0 2-20 16,-1 3 29-16,-6 2 91 16,-4 2 49-16,-6 1 68 15,-3 0 34 1,-4 1 59-16,1-2 14 0,3-2-11 16,4-3-11-16,9-5-19 15,3-2 1-15,7-4 0 16,3-2-15-16,0-2-37 0,-2 0-13 15,-4-1-13 1,-4-2-1-16,-5 2 9 16,-4-2 8-16,-7-3 21 0,-4-2 5 15,-11-3 3-15,-2-2-7 16,-14 0-20-16,-7 6-10 16,-8 11-18-16,-1 9-6 15,7 21-4-15,3 4 1 16,17 11 3-16,4 2 1 0,18-1 3 15,8-2 1-15,17-6-1 16,8-5 1-16,8-11-2 16,1-3-52-16,1-9-46 15,-4-3-65-15,5-8 69 16</inkml:trace>
  <inkml:trace contextRef="#ctx0" brushRef="#br0" timeOffset="91879.97">14753 7502 1156 0,'-1'-5'137'0,"-3"1"74"15,-3 3-30-15,-2 3-98 16,-2 5-39-16,4 6-31 0,1 6-4 16,6 8-8-16,4 3 2 15,8-2-3-15,4-4-2 16,12-9 0-16,7-5 1 16,10-10 19-16,10-4 15 15,0-8 31 1,-5-4 15-16,-14-5 5 0,-7-4-4 0,-23-3-12 15,-4 1-12-15,-22-1-22 16,-13 1-13 0,-17 2-45-16,-7 6-18 0,-2 9-30 31,7 6-9-31,17 5 10 16,8 0 4-16,25-1-21 15,0 0 8-15,21-3 18 16,12 2 11-16,17 2 56 15,10 5 17-15,10 9 23 16,4 5 6-16,-6 7 0 16,-11 2-12-16,-18 1-22 15,-7 2-7-15,-15-5-4 16,-1-4 1-16,-8-6 3 0,-6-5 3 16,-7-7-3-16,-1-2-4 15,-1-6-4-15,3-4-3 16,2-7 28-16,4-4 24 15,8-8 38-15,3-5 16 16,12-1-11-16,4-1-13 16,5 7-19-16,7 10-13 0,1 16-16 15,-2 10-9-15,-1 16-20 16,-11 3-3-16,-7 5-2 16,2 2 0-16,-8-1-24 15,2-1-16-15,0-1-51 16,-3-3-36-16,2-4-81 15,3-5-88-15,4-10 169 16</inkml:trace>
  <inkml:trace contextRef="#ctx0" brushRef="#br0" timeOffset="92360.45">17211 7215 1206 0,'-6'-4'124'15,"-8"0"83"-15,-5 1 20 0,-13 0-29 16,-3 1-43-16,-7 2-67 15,0 3-21 1,-3 12-50-16,1 6-9 0,10 18-13 16,3 7-8-16,13 8 0 15,12 3-1-15,19-2-11 16,9-6-2-16,18-5-15 16,6-8-4-16,11-8-54 15,7-1-55-15,10-9-165 16,-1-5 167-16</inkml:trace>
  <inkml:trace contextRef="#ctx0" brushRef="#br0" timeOffset="93090.03">17577 7576 876 0,'-2'-11'175'0,"-1"-1"207"0,-5 2-127 15,-7 2-56 1,-2 0-33-16,-7-2-62 0,-2-2-28 15,-1 0-41-15,-4 2-17 16,2 9-23 0,2 8-5-16,2 10-5 0,4 6-4 0,8 4 4 15,5 1 0 1,12-4-3-16,4 0-1 0,9-6 2 31,6-3 1-31,5-6 9 16,6-4 4-16,3-7 4 15,1-5 3-15,-1-7 3 16,-7 1 3-16,-5-3 5 16,-7 0 3-16,-10-3 4 15,-6 1-2-15,-5 0-6 16,-3 4-3-16,2 9-8 0,-2 4-3 16,-3 11-1-16,-1 5-3 15,-4 8-1-15,1 4 0 16,8 0 1-1,5 2 0-15,10-2-1 0,8-4 0 16,10-4 2-16,2-4 1 16,2-7 3-16,0-3 1 15,1-9 2-15,-2-5 0 0,1-10 4 16,1-3 12-16,0-6 19 16,-1-1 7-16,-3 3 0 15,-3 3-6-15,-13 11-9 16,-11 10-8-16,3 3-9 15,-12 9-4-15,-3 7-12 16,-4 3-1-16,0 1 0 16,0 3-7-16,3-3-14 15,3-3 1-15,4-6 1 16,3-4 8-16,1-8 15 16,2-2 3-16,2-9 3 15,3-4 2-15,5-7 4 16,0-3 9-16,3-2 2 15,4-1 2-15,6 1 0 16,5 3-4-16,1 9 3 0,-3 5-3 16,1 12-9-1,-3 4-8-15,1 12-9 0,-2 5-1 16,-2 2 4-16,-1 1-20 0,-10-1-83 31,1 2-33-31,-8-3-97 0,2 1 105 0</inkml:trace>
  <inkml:trace contextRef="#ctx0" brushRef="#br0" timeOffset="93420.4">18321 7526 1556 0,'7'-26'122'0,"-3"6"56"0,0 14-66 15,-3 8 5 1,-1 16-47-16,4 5-21 0,3 6-18 15,3 5-3-15,7-7-15 16,6-1-6-16,7-4-5 16,3-2-1-16,4-5 0 15,-2-3 3-15,-7-7 6 16,-4-3 20-16,-7-6 39 16,-3-5 17-16,-6-7 25 15,-2-4-6-15,-1-7-34 16,0-7-19-1,-3-14-32-15,0-3-17 16,3 3-18-16,-3 8-19 0,1 16-59 16,0 8-45-1,1 8-139-15,5 6 150 16</inkml:trace>
  <inkml:trace contextRef="#ctx0" brushRef="#br0" timeOffset="94023.87">19047 7550 1634 0,'6'-16'93'0,"-6"-2"37"16,0 0 7-16,-9 0-5 16,-6 0-30-16,-3 10-48 15,-11 5-21-15,-11 14-23 16,-6 10-10-16,-5 9-18 15,7 3-41-15,17-1-55 0,10-6-5 16,24-7 5-16,7-5 39 16,22-8 61-16,5-3 7 15,8-4 17-15,1-4 21 16,-12-4 48-16,-4 0 22 16,-13-4 25-16,-5-1-13 15,-7-3-43-15,-2-1-26 0,-7 6-36 16,-1 4-8-16,-7 11-12 15,-1 8-1-15,1 8 1 16,4 2 2-16,10-1 2 16,8-3-5-16,15-5-12 15,6-2-11-15,7-7 7 16,2-3 9-16,4-5 15 16,-1-4 12-16,-4-5 2 15,-8-3 0-15,-5-4 1 0,-5-2 2 16,-7-4-2-1,-3 1-2-15,-7 10-7 16,-3 3-1-16,-3 15-8 16,-1 10 1-16,-1 6 1 0,5 6-10 15,6 0-8-15,8 1-2 16,6-2-2 0,4 0 9-16,-2 2 13 15,-1 2 4-15,-12-2 6 0,-10-2 20 16,-15-5 8-16,-9-3 10 0,-11-10-3 15,-7-5-27-15,-5-12-64 16,2-6-49 0,-1-7-147-16,0-1 132 0</inkml:trace>
  <inkml:trace contextRef="#ctx0" brushRef="#br0" timeOffset="94451">20385 7269 845 0,'-2'2'139'0,"-2"1"130"16,2 2-5-16,0 5-41 31,-2 3-30-31,4 7-66 0,1 6-32 16,5 7-53-16,0 4-18 0,-2-5-15 15,3-1-3 1,-1-9-31-16,1-6-36 0,-1-6-118 0,-1-6-155 31,6-4 186-31</inkml:trace>
  <inkml:trace contextRef="#ctx0" brushRef="#br0" timeOffset="94610.16">20383 7168 1803 0,'-8'-2'73'0,"0"-2"-3"16,3 1-33-16,4-2-63 15,3-1-26-15,7-1-137 16,7 3 110-16</inkml:trace>
  <inkml:trace contextRef="#ctx0" brushRef="#br0" timeOffset="94916.77">20886 7319 1617 0,'-6'-5'46'0,"-5"-2"5"0,-14 0-59 16,-5-1-3-16,-5 4 6 15,1 4 4-15,4 5-6 16,9 4-1-16,14 5-4 16,5 3-2-16,15 4 4 15,5 4 1-15,11 4 16 16,5-2 7-16,-2 2 20 16,-3-2 14-16,-8-4 15 15,-9 0 3-15,-12-5-2 16,-10-3-7-16,-18-4-19 0,-8-3-7 15,-13-6-11-15,-3-3-22 16,-6-7-61-16,4-8-29 16,10-5-215-1,10-2 184-15</inkml:trace>
  <inkml:trace contextRef="#ctx0" brushRef="#br0" timeOffset="97104.49">21674 7202 334 0,'0'2'83'16,"0"0"125"-16,0 0-92 0,0-1-5 15,-2-1-5-15,4 0 2 16,-1 0 8-16,6-2 5 16,2 2 0-16,7-1-8 15,1 0-1-15,8 0-1 16,9 1 2-16,19 0 3 15,9 0-13-15,1 2-28 16,-7-2-17-16,-15 3-36 16,-10-1-7-16,-13 3-9 15,-3 0-2-15,-14 1-3 16,-3 4-1-16,-9 5-3 16,-6 5 0-16,-11 10 0 15,-2 4 0-15,-21 6-20 0,-3 2-8 16,-5 1-2-1,3-2 0-15,15-8 23 0,10-5 10 16,17-11 4 0,5-6 2-16,9-7 2 0,5-1 6 15,10-2 16 1,3-1 5-16,13-1 1 0,10-1-5 16,9-1-21-16,7-1-6 15,-4-3-33-15,-6-2-27 16,-6-5-89-1,-4-1-72-15,-4-4 117 0</inkml:trace>
  <inkml:trace contextRef="#ctx0" brushRef="#br0" timeOffset="97960.84">22233 7384 1325 0,'-11'0'126'0,"3"0"87"0,3-1-13 15,9-2-69-15,6 0-20 16,9-2-32-16,5-1-24 15,7-4-18-15,3 1-6 16,-1-2-18-16,-2 0-4 16,-4 1-2-1,-8-1 1-15,-6 1 1 0,-2-2 4 0,-12 0 7 16,-5-1 4-16,-10-2 1 16,-7-1-3-16,-9 6-14 15,-5 1-5-15,-2 11-9 16,2 8-2-16,4 11 2 31,5 6-1-31,12 8 5 0,6 3 1 0,12 1 2 16,10 0 3-16,9-6 1 31,7-2 0-31,13-12 0 16,4-1-2-16,5-12-27 15,-1-5-34-15,-3-8-11 16,-6-10-12-16,-6-9 22 15,-1-3 33-15,-6-4 13 0,-2 0 13 16,-6 5 6-16,-4 5 1 16,-8 10 11-16,-3 9 4 15,-8 13 1-15,1 7-1 16,-3 9-13-16,3 4-5 16,3-2-2-16,1-1-1 0,6-4 2 15,-2-3 0-15,1-5 0 16,-1-3 1-16,-4-4 0 15,-1-6 4-15,0-2 2 16,-6-8 2-16,-2-6 3 16,-2-6-1-16,1-7 0 15,1-2 0-15,8-7-3 16,4 2 1-16,9 7 6 16,3 5 0-16,5 8 4 15,2 5-3-15,7 7-9 16,3 3-2-16,-6 6-7 15,0 2-1-15,-7 5 0 16,-3 1-2-16,-8 4-1 0,0 1-1 16,-10 4 1-16,1 3 1 15,0 0 2-15,-2-1 0 16,6-3 2-16,0-3 0 16,8-8 2-16,7-3 0 15,4-7 1-15,6-3 2 16,-2-7 9-16,3-3 7 0,-11-5 10 15,-5 1 5-15,-13-5 10 16,-8-2-4-16,-17-5-14 16,-7 1-8-16,-4 1-36 15,-3 3-20-15,5 5-39 16,4 6-22-16,11 4-65 16,6 3-96-1,17 3 153-15</inkml:trace>
  <inkml:trace contextRef="#ctx0" brushRef="#br0" timeOffset="98244.02">23220 6889 1213 0,'9'0'203'0,"3"1"-42"16,2 3 171-16,-4 6-168 0,3 6-3 16,-10 7-51-16,-1 7-8 15,-2 11-7-15,2 5-17 16,1 6-27 0,-3-3-13-16,0 0-23 0,2-7-6 15,-3-3-31-15,2-5-31 16,4-5-74-16,-3-3 27 15,6-4 36 1</inkml:trace>
  <inkml:trace contextRef="#ctx0" brushRef="#br0" timeOffset="98388.67">23286 7707 2358 0,'-1'0'-14'0,"5"-1"-20"0,1-8-76 15,0-2 16-15,0-9-104 16,0 0-95-16,6-3 197 16</inkml:trace>
  <inkml:trace contextRef="#ctx0" brushRef="#br0" timeOffset="98687.33">23534 6807 1633 0,'0'0'50'0,"4"2"4"0,0 8 57 15,-4 14-7-15,-2 10-11 16,-9 20-23-16,-2 5-25 16,0 6-29-16,3 0-6 0,8-7-5 15,2-2 6-15,2-9-67 16,6-2-70-16,2-5 74 16</inkml:trace>
  <inkml:trace contextRef="#ctx0" brushRef="#br0" timeOffset="98829.6">23716 7831 2128 0,'2'0'6'0,"-6"-1"-41"16,4-6-27-16,0-5-30 0,4-5-62 15,-3-4 92-15</inkml:trace>
  <inkml:trace contextRef="#ctx0" brushRef="#br0" timeOffset="153040.23">8292 3318 557 0,'0'-1'88'0,"0"-2"98"16,0-2-11 0,1 0 1-16,2 1-18 0,-3 1-36 15,0 2-14-15,-4 3-34 16,0 2-17-16,-1 5-29 15,-2 2-8-15,0 7-4 16,-3 5 0-16,1 9-2 0,-6 8-1 16,-3 10-5-16,1 1-3 15,-3 5-3-15,0-2-1 16,0-3 0-16,1-4 0 16,8-9 0-1,3-9-1-15,11-11 1 16,9-7 0-16,7-9 7 0,6-2 1 0,10-6 1 15,2-1-2-15,5-3-5 32,2 1 13-32,-6-1-101 0,-1 2-86 0,0-1 100 15</inkml:trace>
  <inkml:trace contextRef="#ctx0" brushRef="#br0" timeOffset="153715.54">8798 3647 713 0,'0'-7'109'15,"0"-2"82"1,-2-2 2-16,1-2-6 0,-1 0-32 16,-2-2-34-16,-2-3-5 0,-8 1-25 15,-2-1-20-15,-6 3-28 16,-2 4-15-16,-1 12-20 16,-1 4-3-16,3 17-5 15,2 6-1-15,3 10-2 16,5 2-1-16,11-5-2 15,4-5 0-15,14-11 1 16,7-5 1-16,4-11 4 16,2-4 2-16,2-10 3 15,-2-5 1-15,-2-6-2 16,2-1 1-16,-10 0-2 16,0 3 1-1,-8 7-3-15,-6 6-1 0,-5 9-3 16,-4 9 1-16,-3 10 0 15,0 1 1-15,6-1 1 16,3-6 3-16,11-11 2 0,3-4 6 16,8-7 5-16,2-5 1 15,2-7 0 1,0-1-2-16,-3-5-6 0,-4-2-1 16,-3 2-5-16,-2 5-3 15,-3 9-2-15,-3 7-3 16,3 11 0-16,-2 8 1 0,4 6 3 15,4 4 1-15,2-2-1 16,-2 0 1-16,1 0 0 16,-4 0-1-16,-5-3-2 15,-4 0-5-15,-13-2-8 16,-6-1-11-16,-10-4-22 16,-9-5-22-16,-4-5-87 15,-6-3-76-15,-1-7 126 16</inkml:trace>
  <inkml:trace contextRef="#ctx0" brushRef="#br0" timeOffset="153967.2">9435 3282 927 0,'10'-1'120'15,"-4"4"151"-15,-1 7-86 16,-9 11 8-16,3 8-50 31,-3 12-83-31,-1 5-22 0,1 7-22 0,-1-2-9 16,0 0-26-16,5-5-44 0,0-7-202 31,-2-4-186-31,-1-13 236 16</inkml:trace>
  <inkml:trace contextRef="#ctx0" brushRef="#br0" timeOffset="154143.47">9222 3497 1749 0,'14'5'96'0,"7"1"15"16,10 0 2-16,11-5-29 15,4-3-38-15,-5-5-48 0,-3-2-53 16,-6-4-254 0,7-7 204-16</inkml:trace>
  <inkml:trace contextRef="#ctx0" brushRef="#br0" timeOffset="154755.25">9989 3542 924 0,'3'5'68'16,"-2"1"109"-16,0 0-47 16,-1 3 11-16,-2 3-20 15,-4 3-71-15,0 5-20 16,-1 6-16-16,-4-1-3 16,2 0-7-16,0-4-1 15,1-8-1-15,5-4 1 0,2-8 2 16,-1-1 4-16,8-13 11 15,-1-4 4-15,6-7 5 16,0-4 2-16,2-2-1 16,1-1-4-1,5 2-7-15,-2 4-6 0,4 12-12 16,0 6-1-16,-3 14-3 16,3 8-1-16,-6 8 0 15,-2 3 2-15,-4 1 1 16,-1 0-1-16,-1 0-29 15,1-3-19-15,3-1-124 16,1-4-104-16,5-6 154 16</inkml:trace>
  <inkml:trace contextRef="#ctx0" brushRef="#br0" timeOffset="155591.81">10527 3582 1022 0,'-11'-22'93'16,"-3"3"94"-16,-3 2-38 0,1 4 2 16,-1 5-41-1,-1 8-68-15,1 4-14 0,-5 13-14 16,0 2-7-16,3 8-7 16,-1 3-1-1,9-2-3-15,5-1-5 0,6-3-17 16,7-4-6-16,4-7-1 15,3-3 5-15,8-8 15 16,2-3 5-16,4-9 4 16,-1-2 1-16,-2-6 5 15,-2-3 4-15,-6-1 7 16,-2-2 4-16,-7 3 8 16,-2 0 2-16,-4 8-1 0,-2 6 0 15,-5 7-10-15,-1 5-3 16,-1 7-8-16,0 6-4 15,2 4-1-15,3 1 0 16,2 0 0-16,2-1 0 16,5-5 0-1,3-3 0-15,3-6 2 0,3-3 2 16,2-6 1 0,4-3 0-16,3-6 1 15,2-4-1-15,2-3 0 0,-3-3-2 0,-1 2 1 31,-2 2-2-31,-7 7-2 0,-3 4 0 0,-12 9 2 16,-3 8-1-16,-6 6 1 16,0 1-1-16,-3 2 0 31,2-5-1-31,1-4 1 0,0-5 1 0,8-7 2 16,0-2 1-16,8-10 5 15,2-3 2-15,6-9-1 0,5-2 0 16,0-2-5-1,2 2-3-15,0 7-3 0,-2 4 0 16,0 15-3-16,-3 5 0 16,-4 12-2-1,-4 2 1-15,-3 3 0 0,-5-1-2 16,-2-4-23-16,0-3 2 16,-2-6 2-1,2-7 5-15,0-2 22 0,1-8 1 0,4-6 1 16,1-3-1-16,6-6 1 15,2 2 0-15,5 0 0 16,1 4 0-16,2 9-1 16,-2 1-1-16,1 14 0 15,-4 3-2-15,-1 9 1 16,-5 8 0-16,-3-1-1 16,-1 1 0-16,1-2-88 31,8-2-51-31,-3-7 72 0</inkml:trace>
  <inkml:trace contextRef="#ctx0" brushRef="#br0" timeOffset="156116.1">11318 3521 852 0,'0'13'87'16,"0"-2"225"-16,1 0-201 15,6-7 7-15,4-1 13 16,7-4-70-16,2-2-15 16,-2-5-17-16,0-1-7 0,-6-1-12 15,-4-1 0-15,-8 0 11 16,-7 2 2-16,-10 3-3 16,-8 6-2-16,-4 10-16 15,-4 9-2-15,5 14-3 16,3 4 0-16,8-1 0 15,8-2-1-15,10-7 0 16,9-6 0-16,11-8 1 16,1-5 1-16,8-8 3 15,3-5 2-15,-1-7 1 16,3-4 1-16,-1-6 3 16,-1-2 1-16,-3-2 0 0,-3-1 0 15,-7 5-2-15,-2 4 0 16,-9 10-3-16,4 6 0 15,-1 8-4 1,3 1-2-16,6 6-1 0,2 1 0 16,2 1-2-16,3 1-2 15,-6 2-22-15,-1 0-5 0,-13 1-26 16,-5 0 3 0,-11-3 21-16,-6 0 4 0,-10-6-1 15,-4-2-27-15,-3-7-55 16,-1-2-49-16,-4-7 90 15</inkml:trace>
  <inkml:trace contextRef="#ctx0" brushRef="#br0" timeOffset="156353.1">12177 3560 1599 0,'-4'4'45'0,"2"-3"34"16,-2-2-42-16,8-8 8 15,0-3-5-15,3-1-118 0,0 1-90 16,-1 3 92-1</inkml:trace>
  <inkml:trace contextRef="#ctx0" brushRef="#br0" timeOffset="156543.81">12143 3748 1994 0,'-1'1'4'0,"7"-9"-1"0,0-8-7 0,-1 0-54 15,1 1 37-15</inkml:trace>
  <inkml:trace contextRef="#ctx0" brushRef="#br0" timeOffset="188574.37">18980 8861 405 0,'-2'0'75'0,"2"1"61"15,1-1-34-15,3-2-42 32,-1-3-5-32,1 0 29 15,-3-2 13-15,2 4 9 16,-5 1-10-16,-1 3-43 16,2 7-21-16,-1 1-23 0,2 5 17 15,-2 8 40-15,1 4 15 0,1 9 19 16,1 6-19-16,3 14-38 15,-1 7-17 1,-3 12-19-16,0 3-4 0,-2-10-2 16,1-8-1-1,3-15-1-15,2-9-6 0,0-8-37 16,1-7-42 0,3-12-272-16,-3-6 223 15</inkml:trace>
  <inkml:trace contextRef="#ctx0" brushRef="#br0" timeOffset="189116.45">19154 8893 922 0,'-1'7'65'0,"0"-3"27"0,1 1-24 15,2-11-23-15,3-1-14 16,3-6-10-16,2-4-8 15,1 4-10-15,0 0-1 16,-7 6-2-16,-3 7-1 16,2 0 1-16,-5 9 0 0,-2 1 16 15,-1 0 11-15,0-2 20 16,-2-2 7-16,7-5-2 16,0 0-7-16,-3-2-15 15,3-4-4-15,-1 0-7 16,-1 1 0-16,-1 5-2 15,-3 3 1-15,0 9-2 16,2 7 0-16,-1 9 7 16,2 6 5-16,3 13 4 15,1 5 1-15,3 12-10 16,3 3-7-16,2-7-9 16,-1-5-2-16,1-16-2 15,-2-8-1-15,-2-11-27 0,1-5-31 16,-5-9-100-1,-1-6-127-15,1 0 158 0</inkml:trace>
  <inkml:trace contextRef="#ctx0" brushRef="#br0" timeOffset="189368.44">18982 9154 990 0,'1'3'91'16,"0"-1"58"-16,4-2-66 15,-3-2-9-15,6-4-20 16,3-2-1-16,-1-4-13 16,5 1-8-16,3 2-14 15,0 0-9-15,6 1-36 16,7 2-40-16,4-2-133 15,4-2-107-15,7-2 158 0</inkml:trace>
  <inkml:trace contextRef="#ctx0" brushRef="#br0" timeOffset="189861.8">19413 8936 804 0,'-6'9'126'0,"0"1"155"16,2 1-179-16,0 3-60 16,1 4-9-16,1 8-12 15,-1 6 0-15,4 11-7 16,3 3-4 0,5 2-5-16,0-4 0 0,11-8 3 15,-6-8 10 1,3-16 18-16,1-2 10 0,-7-20 8 15,4-6 0 1,-4-10 6-16,-2-4 1 0,-1-2 2 0,-1 0-9 31,-2 8-23-31,-2 4-15 0,1 18-20 0,0 7-4 32,1 18 0-32,3 8 2 15,3 3 5-15,5 1 1 16,4-9 1-16,3-3 1 0,4-8 1 15,1-6 2-15,-1-7 0 16,-3-4 2-16,-3-9 16 16,-6-6 7-16,-6-9 8 15,-4-2 1-15,-5-11-15 16,1-2-7-16,-3-6-13 16,-1 0-2-16,1 4-4 15,1 1-4-15,7 10-26 16,2 3-26-16,9 9-126 15,-4 2-135-15,3 10 176 16</inkml:trace>
  <inkml:trace contextRef="#ctx0" brushRef="#br0" timeOffset="190225.8">20071 8909 980 0,'-9'10'54'0,"-4"0"50"0,3-1-88 16,-1 0 16-16,1-4 30 16,3-1 20-16,5-3 21 15,2-1-9-15,9 0-20 16,4-2-21-16,5 0-26 16,7 0-10-16,14-3-12 15,3 0 0-15,10 2 1 16,0-4-1-16,-13 5-1 15,-2 2-1-15,-14 3-2 16,-5 7 0-16,-6 4-1 16,-4 3 0-16,-6 12 0 15,-4 3 0-15,-4 17 1 0,-3 9 0 16,-3 8-4-16,-2 0-8 16,3-6-22-1,2-9-19-15,6-16-64 0,7-7-96 16,10-14 123-16</inkml:trace>
  <inkml:trace contextRef="#ctx0" brushRef="#br0" timeOffset="191066.11">21502 9082 592 0,'-4'-1'100'0,"3"1"94"16,0 0-8-16,1 8-25 15,0 4-24-15,-2 11-29 16,1 8-23-16,-1 15-26 15,1 7-7-15,-3 10-18 16,-2-1-12-16,6 3-18 0,-6 2-1 16,1-6-3-16,-1 0-11 15,-4-12-77-15,3-9-54 16,0-17-179-16,-3-8 168 16</inkml:trace>
  <inkml:trace contextRef="#ctx0" brushRef="#br0" timeOffset="191352.93">21396 9172 1016 0,'9'-26'131'0,"2"1"106"16,10 4-113-16,4 2-11 0,6 3-15 15,3 5 0-15,0 3-4 16,0 2-14-16,-2 7-32 15,-1 3-14-15,-6 7-22 16,0 3-5-16,-4 7-6 16,-5 2 1-16,-9 3 0 15,-6 1 2-15,-9 0 1 16,-1-2 1-16,-6-4-12 16,-5-4-17-16,-2-7-50 0,2-1-39 15,2-9-112-15,0-3-117 16,5-4 192-1</inkml:trace>
  <inkml:trace contextRef="#ctx0" brushRef="#br0" timeOffset="191685.24">21916 9076 842 0,'9'7'84'0,"0"3"74"16,-8 6-76-16,-11 6-22 15,2 4-17-15,-4 5-8 16,5 0 8-16,15-1 1 16,1-7 14-16,10-9 5 15,3-5-4-15,4-12-3 16,5-8-14 0,-8-10-16-16,2-2-4 0,-7-8 11 0,-3 1 14 15,-7 2 26 1,-8 0 4-16,-9 4-19 15,-7 4-19-15,-8 2-35 16,-6 4-9-16,-5 9-11 0,0 5-13 16,6 7-53-1,5 4-45-15,12 0-193 16,12-3 183-16</inkml:trace>
  <inkml:trace contextRef="#ctx0" brushRef="#br0" timeOffset="191999.11">22468 8965 1249 0,'-30'15'45'0,"-16"3"-8"16,-6 2-4-16,-2 2-3 15,4-1 1-15,22-4 18 16,7-3 5-16,16-2 1 0,5-2 0 15,16 1-17-15,7 0-13 16,17 2-14-16,7-1-4 16,2 3-4-16,-3-3 1 15,-13 3-1-15,-6 2 0 16,-20-4 7-16,-8-1 1 16,-19 2 0-16,-11-2-3 15,-21-2-42-15,-2 3-37 0,-6-4-81 16,8-1-65-1,11-4 116-15</inkml:trace>
  <inkml:trace contextRef="#ctx0" brushRef="#br0" timeOffset="192224.29">22625 8651 1170 0,'6'9'129'0,"0"7"86"16,-6 17-89-16,-1 11-23 16,-7 12-34-16,0 4-6 15,0-1-24-15,0 0-8 16,1-2-15-16,2 4-6 16,3 1-42-1,-1 1-54-15,3-5-225 0,-3-7 186 0</inkml:trace>
  <inkml:trace contextRef="#ctx0" brushRef="#br0" timeOffset="192562.91">22598 9113 1039 0,'10'6'66'0,"4"3"14"16,5-1 0-16,6-2-31 15,3-4-3-15,12-4 8 16,-2-5 9-16,1-5 12 16,-2-2-3-16,-10-6-15 0,-1 2-20 15,-14-1-24-15,-5 1-3 16,-10 2 4-16,-12 1 7 16,-9 7 11-16,-6 7 1 15,-10 12-4 1,0 6-8-16,3 10-15 15,9 3-4-15,7 7-4 0,10 1-2 16,12-1-1-16,7 0-1 0,14-8-31 31,7-7-32-31,12-6-123 0,3-7-138 0,8-5 182 32</inkml:trace>
  <inkml:trace contextRef="#ctx0" brushRef="#br0" timeOffset="192953.82">23249 9147 901 0,'-12'-8'194'0,"-9"4"184"0,-12 9-229 0,-6 6-48 16,-5 9-66-1,2 4-4-15,8 0-6 0,8 5-3 16,10-6-8-16,9 0-7 16,8-8-6-16,5-8-1 15,13-4-4-15,3-6 0 16,12-5 1-16,2-4 1 15,5-8 3 1,3-2 2-16,-5-9 4 16,0-3 1-16,-14-7 5 15,-8-4 7-15,-16-5 14 16,-3 0 3-16,-7-3 2 16,0-4-6-16,3 2-13 15,-1 1-2-15,-6 11 5 16,5 14 3-16,-4 16 1 15,2 9-5-15,7 19-13 16,-1 13-8-16,8 20-3 16,0 10-2-16,3 8 2 15,2 2 0-15,-1 5-1 16,4 4-19-16,-3 1-100 16,1-5-34-16,5-13-187 15,-2-12 174-15</inkml:trace>
  <inkml:trace contextRef="#ctx0" brushRef="#br0" timeOffset="193650.15">19140 9875 752 0,'6'-14'113'0,"0"-2"80"16,1 5-24-16,-3 3-51 15,0 3-12-15,-3 7-4 16,0 5-3-16,-2 15-27 16,0 10-16-16,-4 19-27 15,-1 13-12-15,1 13-11 16,-1 5-3-16,4-5-2 15,1-4 0-15,2-12-1 0,4-8 11 16,2-13-73-16,2-8-61 16,3-15 72-16</inkml:trace>
  <inkml:trace contextRef="#ctx0" brushRef="#br0" timeOffset="194417.6">19539 10325 694 0,'0'-4'126'16,"1"-2"108"-16,0-4-80 15,0-3-5-15,-1-5-20 16,-2-1-8-16,-6-3-34 16,-2 2-20-1,-8 5-32-15,3 3-11 0,-7 15-21 0,-1 5-7 16,-4 16-8-16,0 10 0 16,9 7 1-16,5 5-1 15,15-1-5-15,7-6 2 16,13-10 1-16,1-8 3 15,4-10 9-15,2-8 0 0,-8-10 2 16,-1-7 1-16,0-10 2 16,-5-4 1-16,-1 0 1 15,-5 2 2-15,-9 6 4 16,0 4 2 0,-7 13-3-16,-1 6-2 0,0 15-8 15,0 6-1-15,2 10-1 16,2 4-1-16,4-2 1 15,3-2-1-15,5-8 1 16,6-7-1-16,2-11 1 16,4-4 0-1,6-13 1-15,2-8 1 0,8-15 1 16,0-6 0-16,2-7 3 16,2-4 2-16,-9-3 11 15,-4 2 5-15,-10-6 12 16,-8-3 4-16,-4-3 2 15,-6 0 3-15,0 11 1 0,-2 8 0 16,1 19-5 0,7 8-6-16,-5 10-13 0,0 5-6 15,1 11-9-15,2 8-3 0,4 18-2 16,2 8 1 0,1 12 0-16,-5 5-1 0,3 5 0 15,-3-1-2-15,0 0 0 16,1-1-18-1,-1-6-19-15,1-7-9 0,3-13-31 16,-2-9-10-16,-1-15-71 16,1-6-45-16,-6-15 106 15</inkml:trace>
  <inkml:trace contextRef="#ctx0" brushRef="#br0" timeOffset="194606.3">19804 10249 1342 0,'-9'6'106'0,"11"0"61"16,5-5-39-16,11 0-50 15,10-4-13-15,3-8-21 16,7-4-15-16,4-4-19 16,3-1-4-16,-4 0-55 0,5 1-66 15,-5 3-258-15,-1 3 216 16</inkml:trace>
  <inkml:trace contextRef="#ctx0" brushRef="#br0" timeOffset="195109.4">20240 10235 1007 0,'1'15'79'31,"2"-1"41"-31,2-2-54 0,8-2-43 0,3-2-12 0,4-4 16 16,-1-4 17-16,-6-3 35 15,0-5 9-15,-3-3-8 16,0-2-12 0,-6-1-31-1,0-1-6-15,-6 2-4 16,-8 0-2-16,-10 6-9 16,0 4-6-16,-12 12-15 15,-1 9-4-15,2 16-3 16,-3 2 1-16,11 9 3 15,10-1 1-15,13-3 3 16,5-3 1-16,21-14 0 0,3-7 0 16,10-13-1-16,3-4 2 15,-7-12 2-15,5-1 1 16,0-5 1-16,0 0 1 16,-6 2 0-16,-5 2 0 15,-12 7-2-15,-5 4-1 16,-8 7-21-16,-2 4-10 15,-9 2-2-15,1 4 1 16,-3-1 22-16,0-2 10 0,1-4 18 16,-1-5 11-16,5-7 19 15,0-9 7-15,5-14-6 16,7-5-12-16,13-8-20 16,9-1-9-16,14 3-8 15,5 5-1-15,3 5-47 16,-6 6-76-16,1 6 73 15</inkml:trace>
  <inkml:trace contextRef="#ctx0" brushRef="#br0" timeOffset="195471.45">21716 9918 896 0,'5'-8'114'0,"-1"0"107"15,0 1-63-15,-3 5-15 16,-1 4-20-16,-2 10-19 16,0 7-13-16,-5 13-31 15,1 6-11-15,1 12-24 16,-7 5-9-16,3 6-15 16,0 2-27-16,-1 6-87 15,1 2-110-15,3-1 115 16</inkml:trace>
  <inkml:trace contextRef="#ctx0" brushRef="#br0" timeOffset="195881.57">21528 10278 1415 0,'1'-1'61'16,"7"0"4"-16,7-1-29 15,4 0-12-15,4-1 5 16,10-5 18-16,-1-1 1 0,9-3-10 16,3-3-11-16,2 9-17 15,3 2-5 1,-3 6-4-16,-6 4 0 0,-16 5 0 16,-14 6-1-16,-12 5 1 15,-1 3 1-15,-8 4 0 16,6-2 0-16,5-5 0 15,2-4 2-15,12-8-1 16,1-4 0-16,-1-7 7 16,3-5 7-16,-4-9 14 15,1-4 8-15,-4-3 22 16,-3-2 6-16,-4 1 10 16,-4-1-4-16,-5 3-23 0,-6 0-15 15,-4 6-28 1,0 5-9-16,-10 5-48 15,4 2-29-15,4 2-97 0,4 2-80 16,15 4 142-16</inkml:trace>
  <inkml:trace contextRef="#ctx0" brushRef="#br0" timeOffset="196336.46">22427 10263 1110 0,'7'1'116'16,"-1"-1"71"-16,-11 2-69 16,-6 1-10-16,-14-3-15 15,-8 4 4-15,-1-1-10 16,-1 2-11 0,6 6-35-16,4 2-15 0,9 3-26 15,5 1-7-15,8-2-3 16,6-2-3-16,7-6-5 15,6-2-1-15,8-6 2 16,4-6 3-16,4-6 10 16,4-7 3-16,0-7 3 15,-4-2 2-15,-7-6 3 16,-4-6 5-16,-8-9 15 0,-8-5 9 16,-5-13 12-16,-1 6 2 15,-3 2-9-15,3 8-4 16,-1 21-3-16,-2 5-4 15,3 19-9-15,0 7-10 16,1 16-16-16,1 8-6 16,2 21 0-16,-2 6 2 0,-3 22-29 15,0 9-28-15,-2 9-82 16,3-2-42-16,5-10-140 16,2-8-90-16,10-15 239 15</inkml:trace>
  <inkml:trace contextRef="#ctx0" brushRef="#br0" timeOffset="197153.26">22967 10307 1160 0,'-1'-28'153'16,"-4"2"103"-16,-8 7-82 15,-6 4-40-15,-9 15-59 16,1 2-21-16,-12 10-35 15,1 7-8-15,5 2-9 16,0 7-2-16,12 4-6 0,6 2-4 16,9-1-6-16,6-2-3 15,9-8-5-15,7-5 1 16,7-10 6-16,5-4 3 16,9-11 11-1,-3-9 6-15,5-11 23 0,-9-6 5 16,-6-4 21-16,-3-3 5 15,-8 6-7 1,-2 4-4-16,-4 8-17 0,-5 10-6 0,-4 11-8 16,-4 9-4-16,-4 17-6 31,0 5-5-31,1 13 0 0,1 1 0 0,4 0-1 16,2-4 1-16,8-9-2 15,4-6 1-15,7-12 0 16,5-8 0-16,6-11 1 15,6-9 1-15,2-12 4 16,4-3 3-16,1-6 12 16,0 0 6-16,-7 5 8 15,-6 3-1-15,-9 10-8 16,-5 7-7-16,-6 12-9 0,1 8-3 16,-5 14-3-1,-3 3-1-15,-2 0-2 0,6-2 0 16,3-7 0-16,3-4 0 15,11-10 0-15,-7-5 0 16,6-11 2-16,4-3 0 16,-1-7 1-16,4-3 5 15,-6-3 10-15,0 2 4 16,-6 6 3-16,-5 1-3 16,-5 10-4-16,-5 9-5 0,3 7-5 31,-7 10-3-31,1 11-5 0,1 5-1 0,3 10 1 15,4 2-1-15,-1 10 0 16,-1 3-1-16,-4 1-1 16,-5 2 0-16,-4-7-8 15,-3-2-3-15,-8-7 0 16,-4-5-4-16,-6-8 0 16,-2-4-5-16,-5-7-9 15,0-5-14-15,-5-8-9 16,-11-5-17-16,-6-9-22 15,0-8 3-15,7-6-28 16,6-1 1-16,16 2-113 16,8 4 133-16</inkml:trace>
  <inkml:trace contextRef="#ctx0" brushRef="#br0" timeOffset="198217.83">24274 712 1087 0,'-2'-2'49'0,"0"10"31"16,-1 6-80-16,0-5 2 15,3-1 3-15,-3-9 39 16,3-8 13 0,2 12 6-16,-1-10-4 0,3 4-36 15,-4 12-16-15,-2 11-12 16,-3 12-1 0,-7 22 0-16,2-2 0 0,-5 11-1 15,-2 15-3-15,-7 19 2 16,-9 11-2-16,-5 19 3 15,-6 10 1-15,5 12 2 0,5 8 4 0,10 9 0 16,8-2 0 0,7 0 0-1,2 3-3-15,0-5 3 0,-2 0 0 0,-6-6 2 16,-4-8-1-16,-5-6 1 31,3-3 0-31,-3-15 0 0,4-9 2 16,4-29 4-16,3-22 3 0,7-32 4 31,0-16 3-31,6-20-5 16,3-15 3-16,3-29-1 0,4-12-3 0,5-36 0 15,3-15 1-15,8-21 23 16,5-12 8 0,5-17 4-16,6-4-5 15,10-13-27-15,7-3-8 16,2-1-7-16,3-6-2 15,-18 6 1-15,-6-1 0 16,-6 8 0-16,-5 11 3 16,2 9 0-16,-5 13 1 15,-6 18-1-15,-2 3-1 0,1 17-2 16,-1 8-2-16,-1 17-2 16,-3 12-1-16,-1 26 0 15,-5 7 1-15,-8 17-18 16,3 13-16-16,-11 12-11 15,0 19-1-15,-6 31 15 16,-2 19 17-16,-3 28 9 16,3 12 2-16,5 27-1 15,1 2 1-15,0 21 1 16,0 13 0-16,-10 9 3 0,-6 13 2 16,-2 5 2-16,-1-2 1 15,2-7 1-15,2-11 0 16,4-12-3-16,5-10 0 15,0-18 3-15,4-6-1 16,0-26 4-16,4-12 0 16,5-28 2-16,2-18 4 0,6-27 22 15,-4-14 30-15,0-25 39 16,5-17 11-16,3-41-19 16,5-27-30-16,6-40-44 15,0-18-15-15,1-25-4 16,-1-4-2-16,0-18 1 15,0 3-1-15,2-2 0 16,1 4 0-16,2 12-1 16,-7 2-1-16,-4 21-1 15,-5 10 1-15,-9 11 0 16,-1 10 0-16,-6 16 2 16,-6 12 2-16,-3 25 6 15,1 10 1-15,-2 26-9 16,3 8-8-16,0 23-27 15,1 23-5-15,0 29-1 0,-3 21 4 16,-9 46 15-16,0 26 2 16,-11 59 7-1,-10 29 3-15,-9 39-9 0,-5 10-23 0,-3 15-70 16,7 4-80-16,6 0 101 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6:03:27.8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14961 912 653 0,'6'5'176'15,"-6"-1"82"-15,-1-4-40 16,-4 0-43-16,-2-2-85 16,7 5-9-16,0 4-12 15,0 6-10-15,3 3-21 16,-2 2-16-16,2 3-14 16,2 6-2-16,1 4-3 15,0 0 0-15,0 1-32 16,0-5-60-16,-1-6-268 15,2-3 219-15</inkml:trace>
  <inkml:trace contextRef="#ctx0" brushRef="#br0" timeOffset="426.19">15189 1004 1052 0,'0'3'183'15,"-1"2"26"1,1 2-53-16,0 9-10 0,0 6-66 0,1 12-59 16,-1 6-3-16,2 7-15 15,-2 0-2-15,1-9-1 16,4-2 0-16,-3-15 5 16,5-4 1-16,0-9 5 15,-7-11 4-15,2-8 2 16,-3-10-2-16,-1-10-4 15,-1-4-3 1,-1-12-4-16,-2-4 0 0,4-7-2 16,2 5-1-1,3 7-4-15,3 5 8 0,2 12 19 16,0 7 8-16,3 6 17 16,2 10-5-16,0 3-12 15,3 1-6-15,6 1-10 0,4-2-5 16,9 5-5-16,4-8-1 15,5 3-2-15,-5-4 1 16,-6-6 0-16,-4 12-16 16,-8-1-106-16,0-5-136 15,-5-3 136-15</inkml:trace>
  <inkml:trace contextRef="#ctx0" brushRef="#br0" timeOffset="624.25">15174 1136 751 0,'7'7'169'15,"4"-3"78"-15,18-11-40 16,4-5-21-16,16-5-111 16,9-1-30-16,2 4-33 15,3 1-76-15,-13 7 45 16</inkml:trace>
  <inkml:trace contextRef="#ctx0" brushRef="#br0" timeOffset="1119.96">15884 1257 905 0,'12'2'146'16,"12"-6"82"-16,1 2 8 0,7-3-106 16,6-1-30-1,3 2-33-15,8-4-16 0,6-2-26 16,6 0-11-16,3 2-9 16,-4 2-2-16,-11 5-22 15,-4 0-21-15,-17 3-78 16,-3 7-58-16,-3 2 94 15</inkml:trace>
  <inkml:trace contextRef="#ctx0" brushRef="#br0" timeOffset="2660.65">17338 946 515 0,'-7'4'176'16,"2"4"103"-16,4 4-37 15,-2 2-34-15,3 6-78 16,0-1-21-16,0 9-36 16,1 3-21-16,-1 4-25 15,2 1-7-15,-2-4-11 0,0 1-1 31,0-7-6-31,-4-5-22 0,4-3-79 0,-5-2-62 16,1-7-268-16,0-3 246 16</inkml:trace>
  <inkml:trace contextRef="#ctx0" brushRef="#br0" timeOffset="2974.95">17207 1055 443 0,'-16'-18'164'31,"5"0"134"-31,12 6-96 0,4-3-6 0,8 3-56 16,2 4-15-16,6-1-15 16,1 5-13-16,3 0-28 15,-1 4-16-15,7 8-21 16,2-3-11-16,5 10-12 16,4-2-3-16,7 2-4 15,2 5 1-15,-8 1-1 31,-8 2 0-31,-21 3 5 0,-9-1 3 0,-27 5 5 16,-7-1 2-16,-15 3-4 0,-10-1-2 16,2-4-5-1,2 2-6-15,4-3-33 0,4-4-17 16,6-9-32-16,7-3-20 31,6-7-43-31,8-5-35 16,13-8 97-16</inkml:trace>
  <inkml:trace contextRef="#ctx0" brushRef="#br0" timeOffset="3242.7">17847 884 765 0,'-1'-2'169'16,"0"7"51"-16,0-1-44 15,-4 12-16-15,-2 9-109 16,-2 2-13-16,-3 17-13 16,-2 4-10-16,0 13-8 0,-4 3-1 15,-3 1-1-15,-2-3-5 16,2-10-112-16,2-7-110 15,9-11 120-15</inkml:trace>
  <inkml:trace contextRef="#ctx0" brushRef="#br0" timeOffset="3761.6">17967 1080 912 0,'8'-1'163'15,"-1"3"52"-15,-5 14-28 16,-2 3-49-16,-9 11-86 16,-4 5-13-16,-2 4-19 15,2-4-10-15,1 4-5 16,2-4-2-16,1-3 0 16,3-1 0-16,3-15 2 15,2-5 3-15,1-11 7 16,0-3 2-16,0-15 3 15,2-6 3-15,4-13 9 16,2-6 3-16,1-10 0 16,3-4-4-16,9 0-13 15,-1 3-6-15,13 19-4 0,-3 7-1 16,-2 13-4-16,2 7 0 16,-7 8-3-16,-1 4-1 15,-3 7-1-15,-3 2 1 16,-12 8 2-16,0 3 1 15,-17 4 3-15,-4 3 1 0,-8-6 2 16,-4-2 1-16,-8-7 1 16,-3-4-1-16,4-5-2 15,3-5 0-15,17-1-6 16,13-1-3-16,2 2-7 16,11 7-1-16,13 3 1 15,8 6 3-15,12 5 4 16,1 1 1-16,-4-1-13 15,-3-2-50-15,-3 0-173 16,-3 0 149-16</inkml:trace>
  <inkml:trace contextRef="#ctx0" brushRef="#br0" timeOffset="5430.04">18560 1140 456 0,'3'-3'117'0,"1"1"129"16,-2-2-32-1,0 0-47-15,4 0-24 0,-5 0-45 16,-1 2-17-16,1 1-22 16,-1 2-9-16,4 1-17 0,-3 1-8 31,-1 3-12-31,1-2 3 0,9 3 15 0,5 0 8 16,12-2 13-1,7 1 1-15,15-3-12 0,16-3-7 16,10 1-16-16,2 0-7 15,-9-1-4 1,-11 3-1-16,-13 2-13 16,-7-1-37-16,-15 1-137 15,-8 1-216-15,-9-3 219 16</inkml:trace>
  <inkml:trace contextRef="#ctx0" brushRef="#br0" timeOffset="6954.04">19598 1086 445 0,'-1'0'117'0,"0"1"117"0,0 0-35 15,0 0-62-15,1-1-14 16,-2 1-21 0,2 1-8-16,-2 5-20 0,-1 2-10 15,-3 6-17-15,-2 6-8 0,-3 12-17 16,3 5-6-16,-7 10-9 16,1 2-3-16,2-2-1 15,-4-4 1-15,4-11 0 16,7-6 1-16,1-11 3 15,0-5 0-15,6-10 16 16,1-2 10-16,0-13 8 16,0-7 4-16,-2-15-11 15,4-1-11-15,1-10-9 16,7-2-3-16,-1 2-3 16,-1 0 1-16,4 7 0 15,-2 6 2-15,5 11-1 16,-1 4 0-16,3 12-1 15,-2 5 2-15,2 14-2 16,1 7-1-16,-4 9-2 16,3 9-2-16,-2 4-1 0,-4-4 1 15,-5 5-2-15,-2-6-12 16,-9-3-78 0,4 1-67-16,-7-10 78 0</inkml:trace>
  <inkml:trace contextRef="#ctx0" brushRef="#br0" timeOffset="7143.3">19540 1329 966 0,'-2'-2'167'16,"1"-3"76"-16,4 3-51 16,5 0-28-16,5-4-97 15,5-1-20-15,9-4-36 16,3-2-3-16,4 4-99 15,10 2-90-15,0-6 102 16</inkml:trace>
  <inkml:trace contextRef="#ctx0" brushRef="#br0" timeOffset="7433.78">19978 1097 986 0,'0'-3'132'0,"-1"1"66"0,0 0 5 32,1 4-86-32,2 4-40 0,1 5-34 15,-3 4-8-15,-5 4-11 0,-4 5-3 0,-1 8-9 16,-3 3-2-16,2 3-6 16,3-4-1-16,2-3 1 15,3-6-2-15,5-3-1 16,4-4 1-16,2-5 1 15,4-4 1-15,3-4 2 16,2-5 2-16,6-3-49 16,-2-3-57-16,1-4-228 15,2-2 188-15</inkml:trace>
  <inkml:trace contextRef="#ctx0" brushRef="#br0" timeOffset="7808.66">20290 1151 907 0,'0'-1'112'0,"-4"3"58"31,-3 1 2-31,-2 1-41 16,-4 8-52-16,10 1-44 15,-7 6-14-15,1 7-13 16,2-3-2-16,-1 7-2 15,10-3-1-15,7-3 9 16,0 0 3-16,5-9 7 0,0 3 5 16,1-7-4-16,12-3-1 15,-6-7 3-15,1-3 4 16,3-7 9-16,-6-6 10 16,2-9 11-16,-4 0 2 15,-3-6 6-15,-6-4-6 0,-8-3-12 16,-3-3-9-16,-8-5-19 15,1 3-9-15,2 6-12 16,0 5-1-16,8 12-7 16,1 4-20-16,5 6-81 15,2 0-65-15,3 6-339 16,7 3 302-16</inkml:trace>
  <inkml:trace contextRef="#ctx0" brushRef="#br0" timeOffset="8045.78">20762 1123 530 0,'3'0'136'0,"2"0"132"15,5 0-35-15,8 2-4 0,5-2-60 16,12 1-53-16,3 0-32 15,8-1-35-15,7-1-16 16,0 0-22-16,0-3-2 16,-16 1-32-16,-7-3-68 15,-11 0 56-15</inkml:trace>
  <inkml:trace contextRef="#ctx0" brushRef="#br0" timeOffset="8540.46">21584 1057 700 0,'5'2'116'0,"2"3"70"15,1 2 13-15,0 5-41 16,-3 6-54-16,-1 8-50 15,-2 5-17-15,1 5-19 16,-1 2-7-16,-4-7-3 16,2 2 0-16,-1-8-62 15,2-10-68-15,0-2 69 16</inkml:trace>
  <inkml:trace contextRef="#ctx0" brushRef="#br0" timeOffset="8793.91">21573 1019 767 0,'3'-18'142'0,"1"-1"139"15,5 3-57-15,10 6-57 0,-1 0-39 16,7 10-58-16,1 1-19 16,5 9-28-16,1 4-9 15,0 7-11-15,2 7-1 16,-8 6-1-16,1 2 0 15,-20 5 3-15,-7 0 4 0,-22-3 2 16,-10-4-4 0,-7-3-37-16,-7-4-28 0,3-4-94 15,6-5-89-15,4-11 137 16</inkml:trace>
  <inkml:trace contextRef="#ctx0" brushRef="#br0" timeOffset="9365.58">22097 1056 724 0,'-9'35'136'0,"7"2"27"15,-11 4 19-15,9-1-6 16,4-7-108-16,-12-3-25 15,12-6-32-15,1-1-2 16,-3-8-1-16,6 1 0 0,-7-6 1 16,4-8 0-1,2 1 6 1,5-4 4-16,0-9 8 16,-7-6 10-16,7-11 7 0,-6-10 3 0,4-10 5 15,-4-3-6-15,1-3-11 16,4 4-6-1,-3 15-13-15,4 9-3 0,-3 17-9 16,-1 4-7-16,-1 11-7 16,-2 6-2-16,2 7 5 15,0 4 5 1,5 0 3-16,6-3 2 0,2-7 1 16,3-4 0-16,4-7 3 15,-2-4 2-15,2-9 1 0,2-6 1 16,-1-10-1-16,-2-1-1 15,0 1-4-15,3 3-4 16,-13 11-7-16,11 6-5 16,-18 12-3-1,-4 6 3-15,2 14 5 16,-14 5 4-16,8 7 4 16,0 2 0-16,1-6 1 0,2 0-11 0,5-7-80 31,3-4-61-31,0-7 74 0</inkml:trace>
  <inkml:trace contextRef="#ctx0" brushRef="#br0" timeOffset="9650.77">22648 1111 1064 0,'13'11'106'16,"4"-4"50"-16,7 1 17 0,8-6-24 15,8-1-51-15,3-1-52 16,1-1-18-16,-4 1-20 15,-7 0-3-15,-7-2-44 16,-1 0-64-16,-3-2 60 16</inkml:trace>
  <inkml:trace contextRef="#ctx0" brushRef="#br0" timeOffset="10153.57">23557 1011 413 0,'0'0'51'0,"-3"2"97"0,-1 2 78 15,-1 1 12 1,1 5 2-16,-2 4-92 0,1 3-30 16,3 8-38-16,0 3-18 15,2 8-27-15,-1 0-13 16,0-2-13-16,-3-1-2 15,0-5 4-15,-2 0-26 0,0-6-98 16,1-5-88 0,2-9 95-16</inkml:trace>
  <inkml:trace contextRef="#ctx0" brushRef="#br0" timeOffset="10514.25">23498 1081 1061 0,'0'-24'132'16,"0"5"87"-16,4 0-11 0,8 5-73 16,3-2-36-16,7 4-39 15,4 6-18-15,7 6-12 16,1 6-5-16,2 9-13 16,-7 1-4-16,-3 6-3 15,-11 1-1-15,-9 0 1 16,6 3 0-16,-16-5 2 0,-4-2 2 15,-14-3 1 1,-6-1-1-16,-7-8-1 0,0 0 0 16,6-7-2-1,-1 0-2-15,14 0-4 0,6 1-5 16,8 9-4-16,2 4-2 16,8 5 4-16,1 3 4 0,14-3 3 15,-1 0 3-15,10-3-16 16,2-3-33-16,3 2-115 15,-2-5-117-15,-4-1 145 16</inkml:trace>
  <inkml:trace contextRef="#ctx0" brushRef="#br0" timeOffset="11000.85">23996 1114 1121 0,'-6'7'106'0,"-4"6"59"16,1 5 12-16,-1 7-59 16,1 4-33-16,3-2-47 15,3-5-20-15,6-4-6 16,4-3 0-16,5-6 4 16,2-2 4-16,5-7 5 15,-4 3 2-15,5-6 13 16,-2-2 4-16,-3-2-3 15,6-5-5-15,-6 3-20 16,-4 4-12-16,6 8-13 0,2 5-2 16,-2 14 1-1,-1 2 5-15,1 0 7 16,-4 0 1-16,10-4 3 0,6-8 0 16,0-5 1-16,-1-2 10 15,-1-7 28 1,-1-3 14-16,-2-8 24 0,-2-6 1 15,-6-5-13-15,-2-4-10 16,-7-4-23-16,-6-7-11 16,-7-5-19-16,-6 2-6 15,0 0-9-15,-3 1-21 0,3 11-64 16,1 5-51-16,5 7-46 16,2 5 81-16</inkml:trace>
  <inkml:trace contextRef="#ctx0" brushRef="#br0" timeOffset="16742.47">18140 2286 675 0,'-3'4'85'16,"-1"-1"71"-1,5 4-1-15,6-2-42 0,0-3-19 0,12 1-30 32,7-2-8-32,12-3 0 15,16 0 4-15,35 0 1 16,13-1-6-16,24 4-7 0,25 3-5 0,5 1-12 15,17 3-2-15,15 0-4 32,-14 0-6-32,10-1-3 15,-20-2 0-15,-14-2-4 16,-11-2 0-16,-32-1 2 16,-12 0 2-16,-36-4-47 15,-16 0-42-15,-25-9-151 16,-5 3-174-16,-12-4 225 15</inkml:trace>
  <inkml:trace contextRef="#ctx0" brushRef="#br0" timeOffset="16984.93">20279 2110 664 0,'-17'7'152'0,"7"0"183"16,9 6-170-16,1 1 12 15,10 0-33-15,3 0-15 16,14 6-37-16,0 1-13 0,4 2-33 15,2 1-16-15,-7-2-13 16,-4-1-5-16,-18 0-5 16,-7 1 5-16,-20 2 0 15,-5 2 3-15,-12-2-1 16,-8 0-21-16,-6-7-55 16,1-5-37-16,8-6-112 15,11-4-118-15,20-9 192 16</inkml:trace>
  <inkml:trace contextRef="#ctx0" brushRef="#br0" timeOffset="17214.46">20844 2239 993 0,'6'6'134'0,"-2"3"59"16,-4 5-8-1,1 8 9-15,-7 2-57 0,1 8-25 16,-1 14-46-16,0 3-17 16,5 8-28-16,1 1-8 0,2-11-5 15,4-3-2-15,3-11-54 16,-1-7-55-16,1-5-340 16,-1-6 271-16</inkml:trace>
  <inkml:trace contextRef="#ctx0" brushRef="#br0" timeOffset="17482.55">20679 2509 1093 0,'13'-6'125'16,"10"-4"57"-16,8-3-7 15,4-1 1-15,3 2-44 16,0 0-19-16,1 8-53 0,-4 4-16 15,-1 4-27-15,-2 6-8 16,-8 6-6-16,-4 3-3 16,-9 5 0-16,-1 2 0 15,3 5 3-15,5-2 1 0,1-2 0 16,3-3-1 0,-5-16-35-1,1-2-44-15,0-10-199 16,1-7 163-16</inkml:trace>
  <inkml:trace contextRef="#ctx0" brushRef="#br0" timeOffset="17624.63">20997 2300 1253 0,'-1'-1'3'0,"5"4"-11"0,4-7-6 0,5-1-46 16,7-8 32-16</inkml:trace>
  <inkml:trace contextRef="#ctx0" brushRef="#br0" timeOffset="18234.66">21318 2469 780 0,'9'39'74'0,"-3"-1"57"16,-6-10 13-16,-3-9-27 15,-3 0-23-15,-1-15-48 32,2-4-11-32,0-10-9 0,2-8-5 0,3-8-8 31,3-6-1-31,8-4 8 16,6-1 2-16,6 1 11 15,6 5 14-15,3 11 3 16,1 8-2-16,-3 12-18 15,-6 6-15-15,2 11-15 16,-9 3-3-16,-5 5 3 16,-2 0 0-16,-5-2 2 0,-2-2 1 15,4-5 1-15,-1 0-1 16,3-12 2-16,2-4 0 16,-2-9 2-16,5-3 0 15,-3-4 0-15,5-1 0 16,0 2-4-16,-2 2-1 0,-2 7-6 15,0 6-4-15,-5 10-1 16,-1 7 1-16,8 7 5 16,2-3 2-16,11-4 0 15,11-5 0-15,13-5 0 16,8 1 1-16,-3-7 2 16,-8-7 4-16,-9-7 13 15,-9-7 12-15,-3-1 31 16,-6 0 15-16,-9-3 4 15,-6 2-11-15,-9 4-39 16,-8 6-19-16,-12 16-21 16,-34 46-8-16,32-9 12 15,15 8 2 1,8-3 2-16,20-5 2 0,10-6 1 16,18-9-10-1,8-2-26-15,16-7-62 0,4-2-68 16,0-3 85-16</inkml:trace>
  <inkml:trace contextRef="#ctx0" brushRef="#br0" timeOffset="19281.84">12175 837 368 0,'1'1'122'0,"0"-1"107"0,-3 2 13 16,2-6-62-16,-2 3-39 0,5-6-60 16,1 7-9-16,4 1-18 31,4-5-5-31,10 9 3 0,10-10-2 0,11 5-13 16,16 0-6-16,8-9-12 15,-5 5-5-15,-3-5-6 31,-10 0-1-31,-15 12 3 0,-2-3-18 0,-13 2-93 16,-6 4-93 0,-9-9 98-16</inkml:trace>
  <inkml:trace contextRef="#ctx0" brushRef="#br0" timeOffset="19525.03">12483 800 810 0,'4'-5'97'0,"-2"-1"204"0,3 10-152 31,-2 6-1-31,-2 3-6 16,2 3-72-16,-3 7-18 0,-3 0-20 15,2 2-7-15,-4 7-15 16,1-9-3-16,0 2-24 15,-2 5-49-15,5-2-120 16,-4-3-181-16,1-1 198 16</inkml:trace>
  <inkml:trace contextRef="#ctx0" brushRef="#br0" timeOffset="19724.16">12220 1206 983 0,'5'2'112'0,"6"0"71"0,2 1 10 16,10-1-50-16,8 2-36 15,13-2-52-15,10 0-18 16,1-2-21-16,3-5-6 16,-2 4-64-16,0-3-68 15,9-1 68-15</inkml:trace>
  <inkml:trace contextRef="#ctx0" brushRef="#br0" timeOffset="20080.43">13026 986 916 0,'-3'-5'95'0,"2"-2"65"16,4 2 10-16,3-3-4 0,3-2-42 15,5-3-53-15,2-3-13 16,5-3-14-16,0-1-5 16,0-4-2-16,0 3 0 15,-4 0-8-15,-3 0-2 16,-4 11-9-16,-1 1-6 0,-2 12-11 15,-1 7-3-15,-2 18-6 16,-1 0 2-16,-3 5 5 16,0 6 1-1,3-5 1-15,1 1 0 0,-1 7 0 16,3 0-4-16,-4-2-94 16,0-2-70-16,-5-7 87 15</inkml:trace>
  <inkml:trace contextRef="#ctx0" brushRef="#br0" timeOffset="20285.82">13014 1258 1038 0,'-1'-1'140'0,"1"3"73"16,7-4-13-16,2 2-10 15,9-3-74-15,10-6-37 16,6-2-53-16,6-6-14 15,11 2-54-15,2-4-54 16,1 1-248-16,3 3 202 16</inkml:trace>
  <inkml:trace contextRef="#ctx0" brushRef="#br0" timeOffset="20605.84">14003 977 1115 0,'-3'-6'131'0,"3"1"75"15,0 0-71-15,3 2 10 16,-2 2-71-16,-1-1-29 16,0 2-26-16,0 0-9 15,2-2-34-15,0 1-52 0,4 2-234 16,-1 2 194-1</inkml:trace>
  <inkml:trace contextRef="#ctx0" brushRef="#br0" timeOffset="20766.14">13992 1240 1060 0,'5'11'94'0,"1"-2"67"16,0-6-31-16,1 0-2 15,-2-1-49-15,-1 1-59 16,0 0-70-16,-4-4 33 16</inkml:trace>
  <inkml:trace contextRef="#ctx0" brushRef="#br0" timeOffset="78235.3">3483 5309 242 0,'-4'4'75'0,"-2"-3"69"0,6 2 9 15,0-4-6-15,0-4-14 16,4 3-19-16,-2-5-40 15,4 0-13-15,4 3-18 16,1-2-9-16,2 2-12 16,1-3-1-16,2 0-1 15,3 0 2-15,4 4-1 16,7 0-2-16,4 2-8 16,11-1-4-1,4-1-2-15,4 0 8 0,-3-3 9 16,-1-3 2-16,-2-1 4 15,2 1-9-15,12 1 0 16,3 1-2-16,3 1-2 16,3 3-3-16,-9 6-7 15,0 2-3-15,4 5-1 0,3-1 0 16,7-3 0-16,3 2 0 16,-5-5 1-16,-4-3 1 15,8 0 3-15,4-2 4 16,11-6 14-1,-3-2 11-15,6-2 20 0,6-3-2 16,4 5-12-16,1 2-9 0,0 4-24 31,-2 4-2-31,-1 4-3 0,-1 3 0 0,2 1 0 16,-4 1 0-16,4 2 1 16,-3-5 1-16,-9-3-61 15,-6-5-227-15,-18-22 183 16</inkml:trace>
  <inkml:trace contextRef="#ctx0" brushRef="#br0" timeOffset="98499.34">1785 7731 649 0,'-4'5'105'0,"1"2"82"15,-2-2-12-15,4-3-17 16,1-1-18-16,4-4-9 15,6-2-17-15,5 1-27 16,5 2-13-16,7 2-22 16,4 2-9-16,10 1-20 15,8 0-4-15,-2-2-11 16,-1-1-3-16,-8-3 0 16,-9-2 0-16,0-1 4 15,-4-1-9-15,-7 1-96 0,-3 1-108 16,-10 1 109-16</inkml:trace>
  <inkml:trace contextRef="#ctx0" brushRef="#br0" timeOffset="98845.49">1991 7765 788 0,'-5'5'164'16,"1"-1"118"-16,0-2-82 16,-1-1-33-16,4-1-69 15,3 0-18-15,2 4-25 16,-2 2-7-1,1 13-4-15,-5 5-1 0,-1 14-23 16,-2 5-8-16,-1 5-6 0,-2-1 0 16,-1-3 0-1,0-5 0-15,0-5-2 0,0-1-21 16,-2-5-65-16,2-1-56 16,-2-6-299-16,2-2 265 15</inkml:trace>
  <inkml:trace contextRef="#ctx0" brushRef="#br0" timeOffset="99065.45">1764 8286 809 0,'-10'5'123'0,"3"2"109"16,0 0-13-16,3-1-39 15,4 0-28-15,-1-3-29 16,5-3-21-16,5-2-14 15,7-5-2-15,11-1-21 32,11 3-14-32,17-3-26 0,6 2-9 0,6 0-15 15,-2 2-39-15,-13 1-164 16,-6 2-368-16,-9-5 332 16</inkml:trace>
  <inkml:trace contextRef="#ctx0" brushRef="#br0" timeOffset="99662.78">2383 8008 376 0,'2'-7'99'0,"4"0"129"15,1 0-6-15,1-2-26 16,2 3-20-16,-1-5-56 0,-1-6-15 16,7 4-29-1,-4-8-13-15,6-2-17 16,2-1-4-16,-3-9-6 16,6 2-4-16,-2 0-11 0,-1 1-2 15,-1 7 0-15,-3 5 1 16,-8 6 0-16,2 5-1 15,-9 8-1-15,1 6 0 16,-2 9 4-16,-7 5-1 16,5 7-5-16,-4 4-3 0,3 6-6 15,1 6-1 1,3 9-1-16,1 3 0 0,0-1-1 16,-4 0 1-16,-1-8 0 15,-4-1 0-15,4-4 1 31,-2-5 1-31,4-11-48 16,-3-5-41-16,5-12-113 16,4-3-108-16,-3-8 168 15</inkml:trace>
  <inkml:trace contextRef="#ctx0" brushRef="#br0" timeOffset="99961.34">2458 8318 898 0,'-6'0'120'0,"0"1"85"16,-3-1-5-16,-3 0-30 15,5 1-13-15,1 0-22 16,3 2-35-16,1-1-12 0,3 3-20 15,6 0-10-15,8 1-12 16,5 0-6-16,12-2-12 16,5-4-2-16,11-8-13 15,5-6-2-15,5-9-8 16,9-2 9-16,10-2-98 16,-1-2-107-16,1 5 116 15</inkml:trace>
  <inkml:trace contextRef="#ctx0" brushRef="#br0" timeOffset="124369.83">4715 10558 331 0,'-4'0'110'0,"0"1"118"15,-2 1-19-15,5 3-50 16,-4-6-20-16,2 0-27 16,1 0-9-16,-5-3-15 15,2 4-9-15,2 0-27 16,1 2-15-16,0 5-20 15,5 1-8-15,7 0 7 16,3-4 13-16,8-4 19 16,1-2 6-16,4-6-8 15,5-1-13-15,2-3-17 16,0-1-7-16,3-2-3 16,-1 1-1-16,0 1-17 15,0 2-21-15,-6 5-71 16,-5 3-66-16,-9 5-280 15,-9 2 265-15</inkml:trace>
  <inkml:trace contextRef="#ctx0" brushRef="#br0" timeOffset="124621.49">4899 10563 667 0,'-7'4'131'0,"2"1"128"0,1 0-19 16,4-1-57-16,1 4-22 0,4 0-48 16,2 5-21-16,-1 8-36 15,0 0-14-15,-4 8-19 16,0 0-8-16,-2 3-8 16,-4-1 0-16,-2 0-35 15,0 0-34-15,-3-4-99 16,1-2-124-16,0-8 160 15</inkml:trace>
  <inkml:trace contextRef="#ctx0" brushRef="#br0" timeOffset="124810.79">4724 10904 914 0,'-11'10'147'0,"0"-1"126"0,7-1-85 16,0-1-16-16,4-2-32 0,9-1-16 15,8-2-58-15,3 0-22 16,10 3-27-16,-6-4-10 16,8 4-7-16,1-2-36 15,6-3-122-15,4-1-107 16,8-4 131-16</inkml:trace>
  <inkml:trace contextRef="#ctx0" brushRef="#br0" timeOffset="125266.41">5283 10625 457 0,'-6'1'102'0,"-1"2"123"16,2 0-48-16,1 0 1 0,2-1-26 16,3-2-30-16,1-1-15 15,4-5-21-15,3-4-6 16,1-6-15-16,4-2-12 16,5-6-24-16,2-1-10 15,2 0-10-15,3 1-3 16,-6 4-6-16,2 4-1 15,-4 6-1-15,-5 3-1 16,1 7 3-16,-6 5-1 16,-5 9 0-16,0 4 1 15,-5 11 0-15,2 9 0 0,-5 7 1 16,1 4 1-16,-1 3 0 16,-4-4-1-1,3-3 0-15,0-2 0 0,6-5-21 16,1-1-26-16,0-6-91 15,2-6-93-15,-4-9 124 16</inkml:trace>
  <inkml:trace contextRef="#ctx0" brushRef="#br0" timeOffset="125454.5">5274 10988 899 0,'0'3'98'0,"4"-1"113"16,6-2-40-16,10-3-1 0,6 0-18 16,13-1-54-1,2-1-36-15,8 1-42 0,3 1-20 16,-3 1-215-16,2 2 155 16</inkml:trace>
  <inkml:trace contextRef="#ctx0" brushRef="#br0" timeOffset="131666.7">8293 5239 250 0,'-2'0'81'0,"2"-1"95"15,-1 1-15-15,1-1-29 16,-2 1-7-16,1 0-21 15,-2 0-12-15,2 2-8 16,1-2-6-16,0 0-10 16,0 1-7-16,5-4-18 15,2-1-6-15,7-1-7 16,2 0 0-16,3 2-5 0,1-1-3 16,-2 3-4-16,1 1 0 15,2 0 2-15,-2 3-1 16,5-2-2-16,0 0-6 15,9-1-5 1,-5-3-2-16,2-2-1 0,3-1 0 16,-4-1-2-16,0 1 1 0,3 1 0 15,0 0-1-15,3 0 0 16,5 3 1-16,8-3-1 16,3 2-1-16,0 1 1 15,-1-2-1-15,-5 3 0 16,-3 0 0-16,-6 1 0 15,2 1-1-15,-1 1 1 16,2 1 0 0,8 1 1-16,-1 0-1 0,4-1 1 15,-1 0-1-15,-5-3 0 16,-1-2 0-16,-1-1 0 0,0-1 0 16,5 0 0-1,4 1 0-15,11 0 0 16,-1 0 0-16,1 1 0 15,-7 1 0-15,-8 1 0 16,0 0 0-16,2 2 0 0,4-1 0 16,8 2 0-16,-1 1 0 15,-1 2 0 1,-4 0 0-16,-9 4 0 0,1 1 0 16,0 0 0-16,4 1 0 0,10-1 0 15,0-2-1 1,-2-4 19-16,-2-1 4 0,-1-4 3 15,4-2 1 1,17-3-11-16,6 1 2 16,2-2-1-16,-3 1 2 0,1 0-5 15,6-1-4-15,10 0 0 16,-1 0-3-16,-2-2-2 16,0-1-1-16,1 1 1 15,2-2 0 1,-6 1 0-16,-6 0 0 0,-4 0 0 0,-2 1 0 15,-7-1 1 1,-13 1 1-16,-14 1-42 16,-10 0-61-16,-9 1 57 15</inkml:trace>
  <inkml:trace contextRef="#ctx0" brushRef="#br0" timeOffset="136476.59">4539 7739 364 0,'13'-4'106'0,"2"-1"95"0,-4 3-65 16,0 2-25-16,0 2-26 15,1 1-7-15,2 0-8 32,2-1-1-32,7-2 2 15,2 0-3-15,4-1-20 0,1-1-11 0,-4 2-22 32,-4 2-7-32,-5 2-77 15,-4 2-93-15,-4 1 92 16</inkml:trace>
  <inkml:trace contextRef="#ctx0" brushRef="#br0" timeOffset="136794.22">4728 7708 911 0,'-2'7'89'0,"1"4"71"16,-4 3-1-16,4 8-53 16,-3 4-17-16,4 6-49 15,-2 2-16-15,-1 5-18 16,0-1-3-16,-1 1 0 15,1-4-2-15,3-3 3 16,-1-5-30-16,-3-8-102 16,-1-2-89-16,-2-6 101 0</inkml:trace>
  <inkml:trace contextRef="#ctx0" brushRef="#br0" timeOffset="136994.16">4457 8166 866 0,'16'0'125'0,"8"0"104"15,9-1 6-15,8 0-67 16,7-1-38-16,1-2-68 16,-6 0-27-16,-3-2-27 15,-3 0 1-15,-3 1-77 16,0 0-67-16,-1 3 75 15</inkml:trace>
  <inkml:trace contextRef="#ctx0" brushRef="#br0" timeOffset="137539.78">5189 7805 692 0,'-3'0'105'0,"0"0"105"15,-1 0-12-15,3-1-9 31,-1-2-34-31,3-3-50 0,3-1-22 0,3-3-24 16,5 1-4-16,1 1-10 16,6 1-8-16,4 5-16 15,2 1-8-15,5 6-7 0,0 5-4 16,-5 4-1-16,0 3 3 16,-12 6 0-16,-6 5 3 15,-12 7 1-15,-6 3 0 16,-15 5-2-16,0 2-2 15,-6-2-13-15,-4 0-7 32,4-7-14-32,2-4-4 0,-1-9 9 15,10-4 5-15,4-8 13 16,1-4 2-16,15-5 2 16,1-2-2-16,16-2 20 15,6 0 9-15,10 1 21 16,4 0 13-16,6 1-14 15,9 0-7-15,13 3-16 16,4 4-11-16,0 6-30 16,-6 2-78-16,-5 11 61 15</inkml:trace>
  <inkml:trace contextRef="#ctx0" brushRef="#br0" timeOffset="154088.06">7349 13020 395 0,'-3'0'146'15,"-3"0"129"-15,-1 2-65 16,3 2-33-16,-2 0-47 16,4 0-11-16,-1-3-24 15,6-2-4-15,-1-4 3 16,6-2-7-16,3-2-16 15,1 2-13-15,6 0-23 16,1 2-11-16,7 5-14 16,2 2-3-16,5 3-3 15,0 4 0-15,-2 0-1 0,-1-1-1 16,-4 1-19-16,-6-2-25 16,-5-1-77-16,2-2-58 15,-9-4 92-15</inkml:trace>
  <inkml:trace contextRef="#ctx0" brushRef="#br0" timeOffset="154339.51">7532 13040 694 0,'-10'6'149'15,"0"1"131"-15,2 4-107 16,1 2-20-16,3 4-33 15,0 1-12-15,4 6-30 16,4 3-12-16,-1 7-33 16,2 1-12-16,-3-2-11 15,0-1-6-15,0-3-4 16,-2-3-22-16,0-1-97 16,-4 1-84-16,-2-8 100 15</inkml:trace>
  <inkml:trace contextRef="#ctx0" brushRef="#br0" timeOffset="154528.22">7361 13451 727 0,'-10'2'151'0,"4"1"151"0,1-1-71 16,3 2-59-16,3 1-22 16,2 0-33-16,2-1-24 15,7 1-47-15,4-1-16 16,7-2-22-16,6-1-4 15,7-1-22-15,6 0-36 0,15-5-137 16,2-3-139-16,5-1 174 16</inkml:trace>
  <inkml:trace contextRef="#ctx0" brushRef="#br0" timeOffset="154984.95">7946 13143 1027 0,'-3'5'70'0,"-2"4"45"16,-3 2-6-16,0 0-13 15,0 0 0-15,6-4-1 16,-3-4-3-16,6-6-11 16,4-6-12-16,3-5-30 15,5-5-11-15,7-4-13 16,1-4-5-16,7-1-3 16,3 1 1-16,1 3 3 15,-4 3 0-15,-7 8 0 16,-4 4-1-16,-9 8-2 15,-5 3 0-15,-7 10-2 16,2 5-1-16,-4 11-1 0,6 4-2 16,1 8-1-1,-2 3-1-15,2 4 0 0,-1 1 0 16,3-1-2-16,-1-2-1 16,1-4-35-16,4-5-29 15,-1-5-78-15,1-3-64 16,0-7 115-1</inkml:trace>
  <inkml:trace contextRef="#ctx0" brushRef="#br0" timeOffset="155204.85">7931 13556 1139 0,'-6'8'114'15,"2"0"81"-15,6-4-45 16,5-2-14-16,15-1-7 16,7-1-12-16,18-2-39 15,4-3-16-15,5 0-37 16,1-1-12 0,0-1-65-16,1 0-85 0,-3 3 81 15</inkml:trace>
  <inkml:trace contextRef="#ctx0" brushRef="#br0" timeOffset="157922.12">7372 10551 546 0,'-1'2'106'0,"1"2"104"0,-3-4-19 15,3 3-52 1,3 0-20-16,1 2-30 0,5 5-13 16,1-8-14-16,3 4-9 15,10-8-12-15,3-4-1 16,12 0-6-16,2-4-4 15,8 1-11-15,-1 2-7 16,-9 2-5-16,-6 2 2 16,-15 3-72-16,-10-1-59 0,-6 2 68 15</inkml:trace>
  <inkml:trace contextRef="#ctx0" brushRef="#br0" timeOffset="158172.91">7553 10590 609 0,'-1'-8'114'15,"1"2"94"1,5 4-23-16,-2 0 0 0,-1 7-30 16,3 5-23-16,-4 9-53 15,1 4-23-15,-2 5-30 16,-2 2-10-16,-5 5-7 15,-1-1-3-15,1 0-1 0,-2-5-7 16,1-6-70-16,1-1-47 16,0-6-150-16,1-3-153 15,-1-6 241-15</inkml:trace>
  <inkml:trace contextRef="#ctx0" brushRef="#br0" timeOffset="158362.44">7413 10904 673 0,'-2'-3'118'0,"0"1"131"15,2 0-32-15,3 2-34 16,5 0-14-16,4-1-39 16,7 1-25-16,7-2-46 31,1-1-19-31,13 1-27 0,5-1-5 0,4-2-2 16,3 1-19-16,-9-1-86 15,-2-1-63-15,-8-1-282 16,1 0 250-16</inkml:trace>
  <inkml:trace contextRef="#ctx0" brushRef="#br0" timeOffset="158819.51">7995 10589 715 0,'-6'-7'107'16,"-2"-2"99"-16,-2 3-20 15,1 2-46-15,1-1-13 0,3 5-26 16,2-3-14-16,3-3-20 16,2 0-11-16,8-1-12 15,5 1-1 1,14 6 0-16,3 2 0 0,3 0-8 15,0 2-6-15,-7 5-11 16,-6 0-6-16,-8 6-5 16,-3 4 0-16,-12-3 0 15,-1 6 2-15,-11 4-2 16,-4 4 0-16,-10 3-16 16,1-2-6-16,-6-1-4 15,-1-7 0-15,10 1 11 16,1-5 5-16,14-4-1 15,6-1 0 1,16-3 2-16,9 1 6 0,16-4 12 16,6 2 3-1,4-3-1-15,-3-3-7 0,1 1-5 16,0-1 0 0,-1 2-91-16,0 6 64 15</inkml:trace>
  <inkml:trace contextRef="#ctx0" brushRef="#br0" timeOffset="162483.82">7448 7930 9 0,'-4'6'3'0,"-2"-1"23"16,3-1 8-16,-4-1 36 16,3 1 25-16,1-1 10 15,1-3 0-15,-1 0-3 16,1-3-10-16,-1 2 9 16,3 1 15-16,0 0-2 15,0 0-8-15,-2 1-16 16,-1 2-8-16,3 2-4 15,3-2 3-15,2 1-7 0,5 2-13 16,10-2-25-16,6 1-11 16,6-3-16-1,4-2-1-15,4-3-3 0,4 3-1 16,-7 1-1-16,-3-1 0 16,-7 2-48-16,-15-4-59 0,-1 2-299 15,-6 4 244-15</inkml:trace>
  <inkml:trace contextRef="#ctx0" brushRef="#br0" timeOffset="162704.72">7646 7998 913 0,'-3'-7'80'0,"2"0"61"15,-3 2-3-15,4 3-27 16,-3-2-7-1,2 7-33-15,-3 3-15 0,-1 9-27 0,4 7-13 16,-6 6-11-16,-1 5-3 16,3 3 0-16,-5 1-1 15,6 0 10-15,2-1-44 16,1-1-75-16,4-4-75 16,-4-7 73-1</inkml:trace>
  <inkml:trace contextRef="#ctx0" brushRef="#br0" timeOffset="162893.01">7417 8349 509 0,'-3'9'119'0,"3"-1"164"16,3-3-88-16,11-3-8 16,4 0-29-16,12-7-49 15,5-1-29-15,11-4-37 16,3 0-15-1,8 2-21-15,-2-5-28 0,-3 3-187 16,-1-2 145-16</inkml:trace>
  <inkml:trace contextRef="#ctx0" brushRef="#br0" timeOffset="163426.82">8062 7904 877 0,'-1'-15'94'16,"0"1"103"-1,-3-2-47-15,9 4 5 0,3 1-10 0,2 0-22 31,5 2-8-31,2 2-26 0,2 5-16 0,3 6-31 16,4 5-14-16,-3 5-18 16,-2 2-4-16,-1 6-2 15,-8-1-1-15,-4 5 2 16,-3 0 2-16,-8 2 1 16,-8 0 1-1,-6-4-1-15,-8 1-1 0,0-6-4 16,0-1-1-16,7-6-2 15,2-2-1-15,13-2-4 16,6-1-1-16,6 0 0 16,9-1 1-16,4 3 4 15,4-1 1-15,7 3 7 16,1 2 3-16,4 3 3 16,-3 1 2-16,-7 2-2 15,-5 3-2-15,-14 3 3 0,-9 0 1 16,-15 3 1-16,-8 2-1 15,-15-3-5-15,-5 2-3 16,-5-3-14-16,-8-5-20 16,-11-5-78-1,-1-5-75-15,-8-2 94 0</inkml:trace>
  <inkml:trace contextRef="#ctx0" brushRef="#br0" timeOffset="174815.36">10063 15441 757 0,'1'-7'95'16,"2"1"93"-16,0 2-118 16,2 4-22-16,0 5-23 15,3 4 11-15,4 3 13 16,6 1 4-16,6-1 5 15,8 3-10-15,8-7-23 16,-1 0-6-16,0-4-8 0,-5-4-3 16,-6 0-1-16,-6-2-2 15,-4 0-68 1,-7-3-108-16,-3 0 100 0</inkml:trace>
  <inkml:trace contextRef="#ctx0" brushRef="#br0" timeOffset="175065.69">10290 15440 1008 0,'-8'4'145'0,"1"1"122"0,3 4-115 15,-3 3-25-15,6 7-59 16,-3 7-17-16,3 4-36 15,1 7-7-15,-5 1-3 16,0-1 0-16,0 1-24 16,5-5-44-16,1-7-173 0,-2-2 143 15</inkml:trace>
  <inkml:trace contextRef="#ctx0" brushRef="#br0" timeOffset="175291.46">10014 15858 1305 0,'2'3'133'0,"-2"0"91"16,-2 0-59-16,4 3-75 16,0 1-27-1,9 4-33-15,4 2-13 0,9 0-12 16,7-3-3-16,12-6 3 31,10-5-34-31,12-5-132 16,2-2-142-16,-2-4 149 15</inkml:trace>
  <inkml:trace contextRef="#ctx0" brushRef="#br0" timeOffset="175735.61">10716 15588 941 0,'0'4'135'0,"0"-3"99"16,2-3-64-16,5 0-18 15,3-6-30-15,1-5-15 0,8 2-20 16,-3-7-10-16,2 6-27 16,1 1-12-16,-6-5-23 15,1 8-6-15,-3-1-4 16,-3 3-2-16,-1 8-1 15,-3 1 1-15,1 4-1 16,-4 4 0-16,0 8-1 16,-1 2 0-16,-1 14-3 15,0-1-3-15,-5 10-6 16,3 5-5-16,-3 1-12 16,0 3-8-16,3-2-42 15,-2-4-35-15,2-5-103 16,0-3-126-16,5-7 192 15</inkml:trace>
  <inkml:trace contextRef="#ctx0" brushRef="#br0" timeOffset="175954.68">10603 15973 1522 0,'16'6'120'0,"12"0"78"16,9 1-23-16,5-7-46 16,3 0-24-16,-1-3-43 15,-8-2-25-15,8 1-21 16,-4-2-27-16,8 3-134 16,-1-2-99-16,-7 0 121 15</inkml:trace>
  <inkml:trace contextRef="#ctx0" brushRef="#br0" timeOffset="179438.24">12770 17928 183 0,'0'3'88'15,"-3"1"72"-15,1 1 9 16,-3-2 4-16,2 1-9 0,0 0-6 16,-2 1-23-16,3-2-22 15,-4 0-35-15,3 2-17 16,3 0-23-16,0 1 0 16,8 1 13-16,3-2 3 15,14 2-3-15,8-1-9 16,6-3-4-16,2 1-4 15,-3-2-5-15,-2-2-1 16,-9-1-18-16,0-1-3 0,-5-1-5 16,-4 0-17-16,-5 2-111 15,-4 0-137 1,-5 1 142 0</inkml:trace>
  <inkml:trace contextRef="#ctx0" brushRef="#br0" timeOffset="179677.78">12977 17995 1385 0,'-8'7'104'0,"0"4"49"0,0 0-27 15,-1 10-60-15,4 3-19 16,-1 4-27-16,1 3-10 15,5-1-9-15,-6 6-1 16,6 4-4-16,-1 0-13 0,-1-5-104 16,2-2-87-16,-5-8 107 15</inkml:trace>
  <inkml:trace contextRef="#ctx0" brushRef="#br0" timeOffset="179865.84">12655 18467 1307 0,'1'7'125'0,"6"0"90"15,4-2-63-15,12-2-48 16,5 0-25-16,18-1-33 16,7 1-15-16,4 0-11 15,-2-3-52-15,-10-5-169 16,-3-4-219-16,3-6 210 0</inkml:trace>
  <inkml:trace contextRef="#ctx0" brushRef="#br0" timeOffset="180418.03">13429 18045 1146 0,'-1'-4'117'0,"1"-1"92"16,0 0-35-16,4-1-34 16,2 3-23-16,5 0-35 15,2 1-14-15,1-2-26 16,5 0-8-16,0-5-13 16,4-3-7-16,-2-5-1 15,-2-2 0-15,-2-1 0 16,-1 3 2-16,-6 6-4 15,-2 3 1-15,-4 8 1 16,-4 5 0-16,-5 12-1 0,-1 7-2 16,-2 12-4-16,-2 2-1 15,3 11-2 1,0-3-2-16,3 0 0 0,-1-1 0 16,2-2-1-16,0-1 0 15,3-2-1-15,-1-2-2 16,4-14 0-16,-2-3-2 15,0-8-26-15,1-1-14 16,-1-4-42-16,-1-3-47 0,-2-1-116 16,-3-2-91-1,-3-1 178-15</inkml:trace>
  <inkml:trace contextRef="#ctx0" brushRef="#br0" timeOffset="180623.08">13420 18450 554 0,'-8'3'175'16,"2"1"148"-16,4 1-70 16,-2-1-26-16,6 2-58 15,3-1-24-15,9 0-49 16,8 5-15-16,10-4-25 16,8 3-14-16,15-2-22 15,4-4-9-15,4 3-50 0,-1-2-77 16,-6-8 70-1</inkml:trace>
  <inkml:trace contextRef="#ctx0" brushRef="#br0" timeOffset="193117.58">6567 4365 43 0,'-2'8'38'0,"-1"-1"78"15,2 1 26-15,1-3 43 16,1-3-5-16,2 0-36 16,0-2-18-16,-2 0-45 15,2 3-14-15,-3-3-17 16,0 1-8-16,-2-1 4 16,1 0 7-16,-4-6 1 0,3 1 5 15,2-6-10-15,3-2-13 16,2-6-13-16,2-3 3 15,0-1 6-15,3-1 1 16,2-2-4 0,0-2-8-16,4-1-11 0,2-1-2 15,4-1-2-15,4 3-2 0,4 1 0 16,2 0-1 0,3-2-1-16,-2 0-2 0,1 3 1 15,-2-3 0-15,-2 6 31 16,-1 3 2-16,2-4-2 31,1 2 2-31,8-3-30 0,3 0 1 0,10-3 5 31,3 0 1-31,0 2-2 0,-1 1-1 0,-8 2-4 16,-2-1-1-16,3 2-2 16,1 2 1-16,10 2-2 15,-2-1 0 1,8 8 0-16,-7-2-1 0,-9 2-1 15,3 3 1-15,-3-1 0 16,11 5 0-16,2 1 0 16,5 1 0-16,-4 1-1 0,-6-2 1 15,1 2 18-15,-3-3 8 32,11 3 3-32,3-2 3 0,0-1-21 0,-2-2-6 0,-9 1-1 31,-2-3-3-31,-3 4 3 0,1 1 0 0,7 2-1 31,0 0-1-31,-4 2 0 0,-3 8 0 0,-15 2 0 16,-3 5 0-1,-3 4 0 1,0-4 0-16,0 5 0 16,8 1-1-16,5-3 0 0,1 1 0 15,2-1 0-15,-2 0 0 16,-5 0 1-16,-2-1 1 0,1-3 0 15,-4 0 0-15,5 1 0 32,-2 2-1-32,3 4 0 15,1 2-1-15,-6 6 1 0,-2 1 0 16,-8 2 0-16,0 5 1 16,-5-3-1-16,-2-2 1 15,2 1-1-15,-5-6 0 16,4-1 0-16,0-1 0 15,-1-1 1-15,2 1 0 16,-3-2 1-16,2 1 0 0,-4 0 0 16,-1-1 0-16,1 0-2 15,-1 3 2-15,3-1-1 16,-3-3 1-16,0-5 2 16,-1-5 2-16,-6-9 4 15,-1 0 4-15,-3-5-78 16,-3-8-96-16,-4-7 91 15</inkml:trace>
  <inkml:trace contextRef="#ctx0" brushRef="#br0" timeOffset="193812.83">10078 4370 681 0,'6'-5'73'0,"0"-2"63"16,-3 4 9-16,-4 2-35 16,-3 5-24-16,-4 7-37 15,-2-3-2-15,-1 4 15 16,-1-3 2-16,4 1-14 16,3 3-8-16,5-11 8 15,3 2 13-15,6-8 19 16,4-6 5-16,3 3-19 15,3 1-15-15,0 0-16 16,1 2-8-16,-4 3-9 16,-3-1-3-16,-1 6-3 15,-2 1-1-15,-1 6-1 0,3 2-3 16,0 2-3-16,3-3 0 16,2-1-3-16,0-1 0 15,2-3 0-15,0 2 0 16,-2-3 3-16,-3-1 0 0,2-2 2 15,-1 0 1-15,-2-2-1 16,-4-3 0-16,-1 0 1 16,-4-4 2-16,2-2 2 15,-2 5 2-15,-4-7-1 16,0 0-1-16,-2-2-3 16,-2-7-2-16,4-4-3 15,-5-5-2-15,5-10-2 16,0-2-1-16,0-3 1 15,0 4 0-15,-1 10 0 16,-1 4-1-16,0 9 0 16,0 3 0-16,0 5-17 15,2 2-41-15,2 0-310 16,7 2 245-16</inkml:trace>
  <inkml:trace contextRef="#ctx0" brushRef="#br0" timeOffset="208323.93">4017 4166 516 0,'0'0'57'0,"0"2"24"0,-1 1 61 0,-3 0 28 16,0-1-20-16,3-1-19 15,-1-1-20-15,2-1-18 16,-1-1 2-16,-3 1-12 16,-3 1-5-16,-5 1-9 15,-3 3-9-15,-13 3-14 16,1 1-9-16,-5-1-18 16,-4-1-6-16,5-2-8 0,-3-4-1 15,2-4-1-15,7 0-2 16,8 2 11-16,6 1 3 15,6 4 6-15,5 3 4 16,0 7-9-16,0 4-3 16,0 6-6-16,0 4-3 15,0 1-2-15,-3-2 0 16,2-6 0 0,-1-2 0-16,2-10 0 0,3 0-1 0,7-4 1 15,-1-6-1-15,3-4 1 16,3 0-2-16,-4-6 1 15,8 5-1 1,-3 3 0-16,2 1 0 0,5 4-2 16,-4 1 1-16,5 3 1 15,-3-2-1-15,1 3 1 16,0 3 1-16,-6-2 0 16,-3 7 1-16,-9-1 3 15,-9 0 0-15,-11 3 1 0,-10-3-1 16,-6 8 0-1,-9-2-2-15,-12 2-1 0,-2 2-2 16,-4-6-15 0,9 0-10-16,16-6-28 0,5-6-30 15,19-8-66-15,8-7-40 16,16-9-210-16,13 0 229 0</inkml:trace>
  <inkml:trace contextRef="#ctx0" brushRef="#br0" timeOffset="208684.67">4468 4167 1180 0,'-6'-4'107'16,"-1"0"77"-16,3 3-31 16,-1 1-11-16,3 4-41 15,-3 6-43-15,2 6-22 0,-2 10-22 16,-1 6-1-16,0 5-8 15,2 1-2-15,0 1-1 16,-1-7 7-16,1-5-88 16,1-2-73-16,-2-8 86 15</inkml:trace>
  <inkml:trace contextRef="#ctx0" brushRef="#br0" timeOffset="208838.89">4287 4367 1082 0,'9'-1'95'0,"3"1"60"0,3 0-6 15,12-5-70-15,-3 0-19 16,12-2-42-16,2-1-10 16,6 4-29-16,4 0-53 15,-5-4 45-15</inkml:trace>
  <inkml:trace contextRef="#ctx0" brushRef="#br0" timeOffset="209139.52">4744 4229 779 0,'11'-6'95'0,"0"-1"92"15,1-2-5-15,0 2 4 16,4 2-30-16,2 3-41 16,2 2-28-16,3 4-35 0,0 3-11 15,-1 2-20 1,-3 2-8-16,-4 6-7 0,-2 1-2 16,-8 7-1-1,-4 5 1-15,-5 12 0 0,-7 2 0 16,-2 3-1-16,-2-1 2 15,0-9-58 1,4-2-66-16,3-7 69 0</inkml:trace>
  <inkml:trace contextRef="#ctx0" brushRef="#br0" timeOffset="209904.5">6047 4194 531 0,'0'5'132'15,"-1"1"94"-15,2 0-39 16,-1 2-20-16,3 3-51 16,2 5-21-16,-2 4-39 15,-1 2-13-15,-2 6-23 16,0 2-8-16,-3-1-9 15,1 3 8-15,-1-2-103 0,-1-4-109 16,4-4 117-16</inkml:trace>
  <inkml:trace contextRef="#ctx0" brushRef="#br0" timeOffset="210363.83">6231 4215 667 0,'5'-4'137'16,"0"0"66"-16,0 1 5 0,2 1-33 15,-4 2-66 1,3 1-26-16,3 2-37 16,0 0-8-16,7 0-10 0,5 1-3 15,4 1-4-15,0-1-1 16,2 0-5-16,-4 1-2 16,-10 3-2-1,-4 0 1-15,-12 6 1 0,-12 4-1 0,-14 6-4 16,-6 2-2-1,-8 2-4-15,6-1-1 16,8-4 0-16,6 1-1 0,12-4-1 16,8-3-2-16,10-5 1 15,7-2 2-15,15-4 3 16,7-3 1-16,14-3 1 16,-2-1-4-16,1-1-59 15,-1-1-129 1,1 5 115-16</inkml:trace>
  <inkml:trace contextRef="#ctx0" brushRef="#br0" timeOffset="213807.19">10070 5252 424 0,'-1'6'113'16,"-4"-2"136"-16,3 5-74 16,-4-3-22-16,2-1-14 0,3 7-20 15,1-5-14 1,2 1-28-16,4 1-15 0,1-2-29 15,1 2-8-15,0 4-15 16,-2-2-5-16,-2 1-3 16,-2-2-2-16,-2 1-58 15,-2 1-47-15,0 0-208 16,-1 4 174-16</inkml:trace>
  <inkml:trace contextRef="#ctx0" brushRef="#br0" timeOffset="214458.71">10247 5283 256 0,'0'-4'129'15,"1"3"72"-15,-5-6 8 16,0 3-27-16,4 5-34 16,-6-5-8-16,6 6-11 15,0-2-10-15,0 0-21 0,-1-4-11 16,8-1-18-16,1 0-5 16,0-1-15-16,7 5-10 15,-2 0-14-15,3 1-8 16,5 5-8-16,-4 0-4 15,1 3-3-15,-2 1 0 16,-2 2-2-16,0 4 1 0,-8-2-1 16,-4 3 1-16,-6 2 1 15,-4-3 0-15,-1 4 0 16,-7-2 0-16,1-2-1 16,-6-3 0-16,0-3 0 15,-2-2 0-15,8-2 0 31,13-4 0-31,-5 1-1 0,20 0-1 0,11-1 1 16,4 1 0 0,8 0 1-16,1 1 2 15,-1-2-1-15,2 0-1 0,-1-1-18 16,-4 0-49-16,-6-2-355 16,-2 1 282-1</inkml:trace>
  <inkml:trace contextRef="#ctx0" brushRef="#br0" timeOffset="-214545.19">10091 5248 710 0,'-1'-1'138'0,"-3"2"68"16,0 0 0-16,-3 2-21 16,1-3-63-16,3 0-25 15,1-1-31-15,5 0-10 16,1 2-7-16,2-4-2 16,2 2-9-16,0 1-5 15,-1 0-7-15,0 6-2 16,-3 7-9-16,0 3-4 0,-4 6-6 15,-3 0-2-15,0 3 0 16,-2-4 0-16,3 4-1 16,1-2 0-16,2-4-1 15,1-1 0-15,2-4-22 16,3-1-32-16,-2-7-136 16,0-2 113-16</inkml:trace>
  <inkml:trace contextRef="#ctx0" brushRef="#br0" timeOffset="-213899.76">10933 5313 613 0,'-2'-2'98'0,"1"1"99"16,0-5-13-16,1 6 8 15,0-1-39-15,2 6-49 16,2 9-11-16,-1 4-18 16,0 6-19-16,-1 4-28 15,0-1-9-15,-2 1-14 16,0-4-2 0,-3-2-20-16,0-3-34 0,-1-4-136 15,-1-3-229 1,1-4 236-16</inkml:trace>
  <inkml:trace contextRef="#ctx0" brushRef="#br0" timeOffset="-213678.58">10773 5447 760 0,'-2'4'87'0,"-2"-2"45"16,4 1 6-16,10-2-24 15,6-1-26-15,9 0-6 16,2-1-8-16,4 0-19 16,6 1-12-16,-1 2-29 15,3 1-16-15,-9 1-144 16,-3 1 104 0</inkml:trace>
  <inkml:trace contextRef="#ctx0" brushRef="#br0" timeOffset="-212439.61">11368 5297 549 0,'-1'0'171'0,"-4"-1"107"16,3 1-25-16,-3-2-30 15,3 0-72-15,2 0-28 16,0-6-31-16,5 4-8 16,-1-1-24-16,0 1-11 0,0 6-24 15,0 7-8-15,-2 13-9 16,-2 1-3-16,0 8-2 15,-2 3-1 1,-1-3-2-16,1 2 0 0,1-6-10 16,-1-4-15-16,2-5-40 15,0-4-34-15,0-6-101 16,1-4-112-16,5-4 176 16</inkml:trace>
  <inkml:trace contextRef="#ctx0" brushRef="#br0" timeOffset="-212063.72">11624 5253 614 0,'-4'1'118'16,"4"1"211"-16,-5-1-127 16,2 2 1-16,2 3-25 15,-10-1-89-15,6 5-26 0,-5 8-32 16,-3-1-14-16,5 10-14 16,-4-2-1-1,-1 0-1-15,4 0-1 0,8-4 0 16,3-2 0-16,8-5-1 15,4 0-1-15,2-5 1 16,5-1 0-16,6-3 1 16,3-1 0-16,1-4-43 15,-4 0-37-15,-3-4-118 16,-3-1-174-16,-9 0 216 16</inkml:trace>
  <inkml:trace contextRef="#ctx0" brushRef="#br0" timeOffset="-211819.05">11696 5368 967 0,'-2'-5'88'16,"2"2"97"-16,-4 0-36 15,4 5 26-15,1 5-37 16,2 11-61-16,3 2-19 15,-3 8-29-15,-2 3-10 0,-1 2-16 16,0 2-3-16,2 0-54 16,0-2-42-16,0-3-140 15,0-7 123-15</inkml:trace>
  <inkml:trace contextRef="#ctx0" brushRef="#br0" timeOffset="-195295.68">8340 9134 177 0,'1'-7'71'0,"-1"0"90"0,0 2-8 16,-3 1 1-16,-1 1-2 16,-3 4-18-16,-2 1-13 15,0 5-39-15,0 2-22 16,0 3-26-16,2 4-3 16,-2 5 7-16,0 7 2 0,-1 4-4 15,-3 3-4-15,-2 7-15 31,-5-2-6-31,-7 8-4 0,2 1-2 0,-4 6-4 16,0 2-1-16,5-2-2 16,3-2-1-16,7-17-40 15,3-10-36-15,6-12-107 16,4-9-102-16,11-5 157 16</inkml:trace>
  <inkml:trace contextRef="#ctx0" brushRef="#br0" timeOffset="-194976.25">8596 9123 798 0,'17'-10'97'16,"-8"3"100"-16,-5 4-29 15,-7 6-27 1,-3 4-17-16,-3 3-34 0,-2 4-23 0,-3 6-20 15,-4 5-10-15,-6 8-19 16,-3 6-7-16,-5 6-8 16,1 3-2-1,-3 9 0-15,-6 2 0 0,4 10-1 16,-3 0 1-16,3 0-1 16,7-5 0-1,3-14-1-15,-1-6-18 0,7-11-37 16,-1-3-20-1,6-9-57-15,2-4-37 0,8-7-132 16,-1-8 168-16</inkml:trace>
  <inkml:trace contextRef="#ctx0" brushRef="#br0" timeOffset="-194643.43">8706 9232 553 0,'17'-15'142'15,"-3"4"114"-15,-8 11-43 0,-5 6-28 0,-8 14-45 16,-6 4-17-16,-7 13-50 31,-4 0-15-31,-6 6-26 16,-1 3-13-16,-8 4-12 15,0 8-2-15,-3 5-4 16,4 5 1-16,2-2-2 16,3 3 0-16,5-6 1 15,0 0-1-15,4-1-1 0,2-5 0 16,7-7-3-16,1-7-21 16,5-15-46-16,7-9-29 15,1-10-101-15,2-9-87 16,7-14 166-16</inkml:trace>
  <inkml:trace contextRef="#ctx0" brushRef="#br0" timeOffset="-194326.38">8752 9557 772 0,'10'-4'109'0,"-3"3"111"16,-5 7-12-16,-9 12-45 15,-6 6-15-15,-6 11-57 16,-3 6-23-16,-9 11-34 16,-1 1-14-16,-4 4-12 15,-3 3-2-15,-9 4-4 16,1 6-1-16,2 6 0 16,-2-1-1-16,13-7 0 15,2-5 0-15,4-8-1 0,8-6 0 16,4-10-2-1,4-3-4-15,5-13-20 0,1-5-12 16,6-16-47-16,1 3-21 16,6-17-60-16,1-6-82 15,6-9 150-15</inkml:trace>
  <inkml:trace contextRef="#ctx0" brushRef="#br0" timeOffset="-193991.84">8711 10000 397 0,'11'-4'133'0,"-4"3"150"15,-1 4-34-15,-6 9-47 16,-7 6-30-16,-2 9-45 16,-7 3-24-1,-3 8-32-15,-4 3-15 0,-2 5-29 16,-4 2-8-16,-4 3-13 15,-1 5-4-15,-7 8-1 16,1 4 0-16,4 7-1 16,-1 0 0-16,7-2 0 0,-1-1 0 15,4-8-2 1,4-6-1-16,10-16-20 0,4-11-9 16,6-13-30-16,-2-13-21 0,5-13-22 15,4-6-26-15,5-15-131 16,8-5 157-16</inkml:trace>
  <inkml:trace contextRef="#ctx0" brushRef="#br0" timeOffset="-193708.74">8802 10351 658 0,'3'2'153'16,"-3"3"103"-16,-8 11-50 15,-5 6-21-15,-8 8-56 0,0 5-18 32,-5 9-44-32,-2 3-18 0,-5 5-27 0,-2 7-8 15,-11 1-9-15,-3 3-2 32,-2 7-2-32,2 2-1 0,2 0-1 15,7 1-2-15,9-10-2 0,6-9-6 16,10-12-22-16,7-12-14 0,7-16-38 31,2-9-10-31,9-13-68 16,4-9-109-16,7-8 166 15</inkml:trace>
  <inkml:trace contextRef="#ctx0" brushRef="#br0" timeOffset="-193487.37">8778 10812 845 0,'0'7'158'15,"-1"3"122"-15,-4 5-87 0,-4 3-12 16,-6 10-78-16,-4 5-31 16,-5 9-46-16,-1 5-14 15,-6 3-12-15,1 3 0 16,-7-4-112-16,5 3-82 15,6-3 105-15</inkml:trace>
  <inkml:trace contextRef="#ctx0" brushRef="#br0" timeOffset="-193314.58">8903 11102 953 0,'-14'18'135'0,"-7"5"133"16,-3 7-109-16,-7 11-52 15,-5 4-39-15,3 6-28 16,1 0-96-16,5-1 42 16</inkml:trace>
  <inkml:trace contextRef="#ctx0" brushRef="#br0" timeOffset="-169667.57">12613 16833 727 0,'13'-24'38'0,"2"-1"5"16,1-1-13-16,-3 3-24 16,0 1-2-16,-9 9 1 15,-4 4 22-15,-7 9 55 16,-6 2 28-16,-2 8 54 16,0 5 6-16,-2 2-24 15,4 3-18-15,0 4-51 16,1 3-27-16,4 6-31 15,-4 1-10-15,-1 8-21 16,1 1-14-16,-6 5-34 0,0 2-18 16,-8 4-4-16,1 1 11 15,3-2 33-15,5-6 17 16,16-13-70-16,4-11-62 16,18-19 82-16</inkml:trace>
  <inkml:trace contextRef="#ctx0" brushRef="#br0" timeOffset="-169334.93">12962 16672 963 0,'-29'38'156'0,"-6"4"166"16,0 3-170-1,-5 0-90-15,1-2-27 0,3-5-29 16,3-3-3-16,5 1-3 16,-2 5 1-16,-3 11-1 15,0 9 2-15,-6 14 26 0,-2 6 19 16,-9 5 35 0,-4-1 11-16,-2 9-11 0,-2-2-22 15,14-2-35-15,8-6-12 16,7-16-16-16,9-8-1 0,10-22-29 15,3-12-35-15,12-26-92 16,7-19-67 0,15-27 117-16</inkml:trace>
  <inkml:trace contextRef="#ctx0" brushRef="#br0" timeOffset="-169043.64">13056 16811 1139 0,'-18'46'140'16,"-1"0"123"-16,-4 6-175 0,-8 4-30 16,-7 8-47-16,-9 5-4 15,-4 6-4 1,2 0-3-16,1-3 1 0,5 2 0 15,2 9-1-15,2 7-1 16,0 10-1-16,2 5-1 16,-4 4 2-16,0-3 1 15,3-8-1-15,2-5 0 0,15-21-20 16,10-14-31-16,14-18-174 16,9-14 142-16</inkml:trace>
  <inkml:trace contextRef="#ctx0" brushRef="#br0" timeOffset="-168698.08">13128 17051 1249 0,'-17'23'114'15,"3"3"93"-15,3 3-131 16,1 7-55-16,-4 8-14 16,-3 10-15-16,1 6-7 15,-3 8-3-15,-9 6 0 16,-9 17 12-16,-5 8 8 16,-16 15 9-16,1 6 4 0,-1 7 2 15,-2 3 1-15,11 4-4 16,1 1-3-16,3-13-4 15,2-11-2-15,5-29-6 16,3-22-12-16,7-23-65 16,5-9-45-16,14-17-128 15,9-9-50-15,14-21 159 16</inkml:trace>
  <inkml:trace contextRef="#ctx0" brushRef="#br0" timeOffset="-168416.05">13121 17790 1332 0,'-24'36'196'0,"-1"3"202"16,-2 5-275-16,-1 5-37 0,-4 9-66 15,-6 8-12-15,-7 1-8 31,-10 5-2-31,-7 8-4 0,2 7 1 0,5 20 0 32,4-6 2-32,13-6 0 0,3-14-11 0,8-18-28 31,10-6-20-31,9-7-65 0,2-10-46 0,7-33-187 16,5-16 203-16</inkml:trace>
  <inkml:trace contextRef="#ctx0" brushRef="#br0" timeOffset="-168194.17">13017 18378 1157 0,'-12'27'181'0,"-2"10"182"15,-2 0-194 1,-4 9-101-16,3-5-34 0,0-10-29 0,0 6-4 15,-6-13-7-15,-4 6-2 0,-5 3-2 16,0-7 2-16,5 6-23 31,4 4-34-31,8 3-134 0,5 1-148 0,11 1 188 16</inkml:trace>
  <inkml:trace contextRef="#ctx0" brushRef="#br0" timeOffset="-168015.08">13166 18472 1096 0,'-8'36'171'0,"-7"4"128"0,-6 8-107 16,-8 10-132-16,-2-3-34 15,-2 15-85-15,5 8-77 16,4 115 76-16</inkml:trace>
  <inkml:trace contextRef="#ctx0" brushRef="#br0" timeOffset="-157626.27">8629 9099 730 0,'2'-4'103'15,"1"2"97"-15,-1 2-44 16,-5 7-33-16,-2 5-12 15,-9 7-23-15,-3 5-21 16,-6 7-31-16,-1 9-13 16,-8 5-16-16,-2 5-2 0,2 2-1 15,-3 1-2-15,5 5-2 16,4-2 1-16,6 5-6 16,3-8-19-16,9-14-50 15,4-11-40-15,11-21-213 16,7-9 197-16</inkml:trace>
  <inkml:trace contextRef="#ctx0" brushRef="#br0" timeOffset="-157420.17">8900 9238 813 0,'24'7'163'0,"-8"7"129"15,-22 19-125 1,-13 8-43-16,-21 15-65 0,-4 5-22 15,-2 11-17 1,1 3-8-16,7 6-7 0,-3-3-1 16,3-5 2-1,1-2-26-15,4-3-47 16,2-8-31-16,8-11-86 0,9-13-42 16,13-27 129-16</inkml:trace>
  <inkml:trace contextRef="#ctx0" brushRef="#br0" timeOffset="-157237.77">8778 9791 377 0,'34'-23'85'0,"-8"9"100"0,-5 12 1 0,-18 16 20 15,-6 7-11-15,-17 14-27 16,-7 7-31-16,-8 17-57 16,-3 8-22-16,-5 11-33 15,-6 0-9-15,-3-3-9 16,-1-2-24-16,6-8-70 15,7-4-52-15,15-11 63 16</inkml:trace>
  <inkml:trace contextRef="#ctx0" brushRef="#br0" timeOffset="-157072.75">8810 10345 918 0,'-8'43'69'0,"-10"12"27"32,-5 10-27-32,-10 12-47 0,-10 0-12 0,-4 1-38 31,-7-8-57-31,-1-8 51 0</inkml:trace>
  <inkml:trace contextRef="#ctx0" brushRef="#br0" timeOffset="-156878.42">8790 10661 454 0,'21'3'104'0,"-4"8"58"0,-15 23-41 0,-10 13-40 16,-16 21-45-16,-6 9-9 15,-3 17-44-15,1 2-161 16,-3-3 118-16</inkml:trace>
  <inkml:trace contextRef="#ctx0" brushRef="#br0" timeOffset="-122167.31">4446 410 672 0,'-1'8'150'0,"-1"-3"110"0,0-11-62 15,2 5-34 1,3-7-44-16,0-2-14 0,2 3-19 16,-1 0-5-16,0 3-13 15,-3 8-8-15,1 12-10 16,0 5-5-16,-1 13-16 15,1-1-9-15,-2 6-11 16,0-4-2-16,0 0-2 16,0 0 1-16,1-4 0 15,1 0 0-15,-1-12-47 0,-1-1-53 16,1-10-167-16,-1-6-188 16,0-5 247-1</inkml:trace>
  <inkml:trace contextRef="#ctx0" brushRef="#br0" timeOffset="-121815.96">4407 372 669 0,'0'-13'119'0,"3"9"124"16,1 7-30-16,7 5-32 31,4-11-36-31,6 5-55 0,10-12-18 15,11 20-19-15,-1 0-11 0,10-5-15 16,-1 7-8-16,-6-12-10 16,-1 8-2-16,-9 3-1 15,-9 4 0-15,-9 3 3 16,-6-6 8 0,-12 8 10-1,-12 0 2-15,-12 10 0 0,-11 5-8 0,-12 3-9 0,-11 4-3 16,-13 3-29-16,-2 7-26 15,10-6-49 1,11-6-17-16,19-11 0 0,10-15-7 16,18-10-45-16,9 5-41 15,15-12 105-15</inkml:trace>
  <inkml:trace contextRef="#ctx0" brushRef="#br0" timeOffset="-121470.48">5368 223 935 0,'-1'17'137'16,"-6"3"88"-16,-1-1 3 15,-8 9-86-15,-3 7-31 0,-3 2-35 16,-8 12-9 0,0 5-22-16,-5 2-9 15,-7 9-20-15,4-1-5 0,-13 5-4 16,5-3-1-16,5-9-25 15,4-7-26-15,18-18-69 16,9-9-62-16,10-13 95 16</inkml:trace>
  <inkml:trace contextRef="#ctx0" brushRef="#br0" timeOffset="-121216.64">5611 414 1025 0,'-11'20'125'0,"0"-3"78"0,0-2-15 16,3 3-72-16,-8 14-46 15,3 11-49-15,1 0-11 16,-2 5-6-16,6-4 0 0,5-6 1 15,3 1-24-15,1-11-135 16,3-5-183-16,-1-9 182 16</inkml:trace>
  <inkml:trace contextRef="#ctx0" brushRef="#br0" timeOffset="-120897.4">5568 492 899 0,'12'-23'171'15,"3"1"116"-15,6-3-82 16,1 6-26-16,9 10-77 0,1-11-27 16,1 12-37-1,2-5-9-15,-3 0-15 16,-4 18-4-16,-10-1-1 16,-12 18 2-16,-17 4 5 0,-7-8 2 15,-14 6 0-15,-6-9-3 16,-3-3-4-16,5 2-2 15,0-5-3-15,14-3-1 16,5-2-7-16,4-3-5 0,13 6-1 31,0 6 5-31,15 5 4 0,0 9 5 0,6 6 2 16,7-3-3-16,3 0 1 16,5 1-20-1,7-10-137-15,1 5 105 0</inkml:trace>
  <inkml:trace contextRef="#ctx0" brushRef="#br0" timeOffset="-120280.1">5959 909 729 0,'-1'-6'117'0,"-4"0"106"16,5 3-30-16,3 9-53 15,-2 0-18-15,11 18-37 16,2 2-17-16,3 9-33 15,6 1-9-15,7 0-10 16,2 1-1-16,11-6-4 16,2 0-3-16,11-9 1 15,0-1 1-15,-4-7 1 16,0-7-16-16,-15-7-162 16,-4-5 120-16</inkml:trace>
  <inkml:trace contextRef="#ctx0" brushRef="#br0" timeOffset="-120027.62">6392 1060 723 0,'-6'-1'115'16,"6"-6"176"-16,6 2-91 16,10-1-19-16,-1 1-22 15,8 9-53-15,-1 1-24 0,3 6-15 16,3 3-4-16,-4 3-21 15,1 2-6-15,-7 0-13 16,-6 2-3-16,-11 2-1 16,-6 3 1-16,-18 1 0 15,-6 0-1-15,-9-4-33 16,-3-1-44 0,-6-4-135-16,0 0-220 0,3-2 234 15</inkml:trace>
  <inkml:trace contextRef="#ctx0" brushRef="#br0" timeOffset="-119534.49">7025 945 632 0,'5'-9'156'0,"-1"6"216"0,0 1-132 16,0 2-47-16,-1 6-42 31,-1 7-80-31,0 5-26 0,-2 18-28 16,-5 6-4-16,-1 12-4 15,-2 2-1-15,-2 2-10 16,0-4-25-16,3-9-71 16,1-5-58-16,3-9-249 15,2-6 236-15</inkml:trace>
  <inkml:trace contextRef="#ctx0" brushRef="#br0" timeOffset="-119192.1">7002 1069 702 0,'-1'-39'144'0,"2"2"156"16,5 8-56-16,5 7-52 15,4-2-35-15,9 15-57 16,4 0-24-16,6 10-37 0,6 8-12 15,-2 5-19-15,-5 0-2 16,-9 5 1-16,-15 3 3 16,-16 3 5-16,-8 0 1 15,-14-1 1-15,-5-2-2 16,2-5-2-16,-3-1-3 16,8-6-4-16,7-1-3 15,9-1-7-15,6 2-3 16,6 9-5-16,4 3 0 15,9 6 4-15,5 3 3 0,6-2 5 16,4 0 2-16,4-6-19 16,-2-5-41-16,1-6-158 15,1-3-264-15,1-3 270 16</inkml:trace>
  <inkml:trace contextRef="#ctx0" brushRef="#br0" timeOffset="-118636.73">7388 1225 1015 0,'-4'12'95'0,"1"-2"95"0,6 1-61 15,2-9-3-15,3-2-38 16,2-10-50-16,3-5-15 16,3-3-10-16,-1-3 0 15,-1-1 0-15,-2 3-1 16,-11 2 23-16,-2 2 6 0,-11 5 3 15,-5 6-2 1,-3 9-29-16,1 6-11 0,2 17-8 16,7 2-2-16,1 10 1 15,4-2 2-15,10-6 1 16,3-4 1-16,17-13 3 16,5-2 2-16,11-12 11 15,3-3 4-15,14-13 2 16,0-5 4-1,-1-9-1-15,-10-4 1 0,-13-4 5 16,-10-1 4-16,-13 4 10 16,-3 4 7-16,-8 15 2 15,-2 3-10-15,-8 17-19 0,-6 11-11 16,-5 15-9 0,2 6-1-16,1 9 0 0,4-1-1 15,8-3 0-15,-7 0-1 16,14 0 1-1,0 3 0-15,-8 7 3 0,1-1 1 16,-13 1 1 0,-5-1 1-16,-7-10 2 0,1-3 2 15,-9-16 2-15,5-10 2 0,9-13-3 16,-1-11-12-16,10-16-50 16,10-5-41-1,13-9-104-15,11-3-66 0,12 4 141 31</inkml:trace>
  <inkml:trace contextRef="#ctx0" brushRef="#br0" timeOffset="-118097.1">8102 1070 1375 0,'-12'2'148'0,"3"1"56"16,-4 8-45-16,-2 4-27 15,0 9-82-15,-4 4-28 16,8 5-19-16,1 5 0 16,2-2 0-1,6 3-22-15,1-8-69 0,1-4-37 16,5-5-60-16,-2-7-4 0,-3-14 60 16,5 3 38-16,-2-15 71 15,-2-10 49-15,1-13 61 16,-2-6 15-16,5-18 3 31,-1-6-19-31,19 1-36 0,-1-1-4 16,11 16 8-1,1 12 2-15,-7 15-7 0,3 7-11 0,-6 13-24 32,-1 3-7-32,1 10-9 15,-4 4 0-15,-10 6 5 16,-5 1 3-16,-16 11 5 15,-7-2 2-15,-7 0 0 16,-5-1 0-16,1-12-3 0,5-5-1 16,6-6-5-16,1-1-3 15,10-1-8-15,5 4-4 16,2 4-2-16,8 0 1 16,2 11 5-16,6-1 3 15,8 1 1-15,-4 0-5 0,10-7-46 16,3 1-46-16,4-5-174 15,5-2-178-15,-3-4 247 16</inkml:trace>
  <inkml:trace contextRef="#ctx0" brushRef="#br0" timeOffset="-117737.3">8657 1238 1096 0,'-11'-9'169'0,"-7"3"162"16,-4 1-85-16,-10 5-89 15,1 4-52-15,-5 7-73 16,1 5-20-16,8 8-15 16,4 7-2-16,11-1-3 15,7 2 1-15,10-6 1 0,8-6 0 16,12-6 2-16,4-4 1 16,7-9 3-1,-2-2 3-15,-7-13 5 0,0-3 1 16,-7-16 3-16,-1-4 1 15,-6-10 1-15,2-9-1 0,-7-7-2 16,0-4-1 0,-3 6-8-16,1 6 6 15,-3 24 10-15,-2 14-4 16,-1 22-1-16,-5 10-9 0,-4 22-13 16,1 13 2-16,-3 19 6 15,3 3 1 1,4 2-46-16,3-3-45 15,5-14-186-15,8-6 154 0</inkml:trace>
  <inkml:trace contextRef="#ctx0" brushRef="#br0" timeOffset="-116908.33">4396 916 662 0,'0'-2'97'0,"0"2"90"15,1 5-3-15,4 0-47 0,0 0-13 16,2 2-31-16,2-2-5 16,-3 4 2-16,0-2-2 15,-9 2 2 1,-4 4-3-16,-8 0-9 0,-6 4-7 16,-13 1-20-16,-6 1-5 15,-17 2-15-15,-8 2-6 16,-6-3-10-16,-1-1-1 15,5-8 3-15,1-5 2 0,7-6-3 16,-4-3-1-16,6-4-10 16,7 1-3-16,9 3-5 15,15 2-3-15,10 2-4 16,8 2-26-16,7 1-106 16,2 2-92-16,7-4 116 15</inkml:trace>
  <inkml:trace contextRef="#ctx0" brushRef="#br0" timeOffset="-116589.35">3680 1006 634 0,'-13'-10'130'15,"0"5"134"-15,-1 1-56 0,1 6-52 16,-1 5-40-16,-2 6-58 16,-4 4-20-16,-2 7-24 15,-1 2-2-15,3 6-3 16,2-1-3-16,6 1 2 16,4 1 3-16,9-2 3 15,4-3 7-15,14 0-2 16,6-5-3-16,9-10-1 15,13-7 8-15,12-8-100 16,7-5-145-16,10-7 135 16</inkml:trace>
  <inkml:trace contextRef="#ctx0" brushRef="#br0" timeOffset="-115995.74">1600 879 1043 0,'10'-13'130'0,"-4"-1"114"16,-9 11-32-16,9 5-86 16,-2 3-33-16,-2 16-63 15,17-1-18-15,-19 18-3 16,5 8-2-16,0 9 2 16,-6 3 1-16,12-1 3 0,-11-2 14 15,5-7-72-15,0-1-49 16,-6-11-157-16,6-7 115 15</inkml:trace>
  <inkml:trace contextRef="#ctx0" brushRef="#br0" timeOffset="-115746.81">1527 890 1116 0,'7'-14'85'0,"8"-2"76"15,5 2-6-15,15 5-40 16,5 4-22-16,3 16-69 16,2 1-13-16,-2 11-9 15,-6 9-1-15,-7 1 6 16,-6 5 3-16,-17 7 8 16,-7 1 5-16,-14 5 3 15,-8 4 0-15,-3-5-3 16,-13-4-16-16,0-5-84 15,2-11-77-15,4-8 76 0</inkml:trace>
  <inkml:trace contextRef="#ctx0" brushRef="#br0" timeOffset="-115382.31">2026 1215 493 0,'17'10'110'0,"-4"0"66"0,8-9-5 15,-5-1 13-15,1-10-67 16,2-7-30-16,-2-4-35 16,-5-3-7-16,-10 0-5 15,-1 1 0-15,-3 0 2 16,-5 3 1-16,-10 10-7 15,-1 5-7-15,-15 14-20 0,-2 11-7 16,-3 17-7 0,0 9 0-16,6 11 3 15,5-1 0-15,13-1 1 16,11-7-1-16,12-15 1 0,10-7 1 16,18-13 6-16,3-4-40 15,15-13-233 1,5-6 187-16</inkml:trace>
  <inkml:trace contextRef="#ctx0" brushRef="#br0" timeOffset="-114986.02">2480 1154 912 0,'-15'16'91'0,"-4"7"73"0,-7 1-27 0,-4 10-61 15,4-1-16-15,3 1-35 31,6-4-5-31,12-5-3 16,6-4 1-16,15-13 10 16,4 0 1-16,10-9 16 0,4-3-1 15,1-7-15-15,-2-5-2 16,-2 2-13-16,-4 0 0 16,-7 6 11-16,-3 3 3 15,-11 5 1-15,-1 4-2 16,-5 10-14-16,0 0-4 15,1 4-6-15,6-1-2 0,0-4-1 16,5-2 0-16,4-5 20 16,-2-2 14-16,0-5 22 15,-2-5 13-15,1-7-3 16,0-2-3-16,-4-8-2 16,-2 0-5-16,-7 1-16 15,-6-2-7-15,-7 7-19 16,-3-1-6-16,-1 1-48 15,-3 5-41-15,6 0-117 16,0 3-157-16,13 3 205 16</inkml:trace>
  <inkml:trace contextRef="#ctx0" brushRef="#br0" timeOffset="-114360.91">3038 1274 1090 0,'-7'-9'111'0,"-8"3"62"15,-1 3-20-15,-10 2-85 16,0 2-26-16,-3 10-35 16,2 6-7-16,9 11-2 15,4 1-2-15,18 1-1 16,3-6 1-16,14-8-1 15,10-4 2-15,2-11 3 16,1-3 4-16,-2-10 16 16,-12-2 9-16,-5-10 21 15,-4 0 5-15,-6-8-5 16,0-6-10-16,-4-8-21 16,-1-6-7-16,0-6-6 15,-3-2-2-15,-1 7-1 16,2 5-1-16,-3 15 9 0,2 11 3 15,-2 18-6 1,-4 10-3-16,0 18-15 0,0 6-6 16,2 17 4-16,3 8 5 0,6 12 5 15,2 4 2-15,6-8 1 16,7-6 1 0,4-16-1-16,7-8 1 0,8-15-1 15,-1-6 2-15,7-14 2 31,-1-7 3-31,-6-9 3 0,-4-6 3 0,-7-3 0 16,-9-1 2-16,-14 1 4 16,-6 5 4-16,-10 6 5 15,-6 11-3 1,-6 16-6-16,-4 8-8 0,1 23-11 16,8 3 0-16,15 4-3 15,10-1-2-15,23-5 3 16,5-6 1-16,17-6-23 15,2-4-48-15,5-4 44 16</inkml:trace>
  <inkml:trace contextRef="#ctx0" brushRef="#br0" timeOffset="-29046.22">10283 10465 254 0,'-9'2'128'16,"1"1"-32"0,0 1 93-16,-2 4-20 0,3 0 3 0,-1-2-2 31,2 1-6-31,3-3-16 0,3 1-14 0,1 0-27 31,1-3-18-31,4 3-34 16,2-2-14-16,9-1-24 15,3 0-5-15,12-3 1 16,1 0 0-16,5-4-1 16,2 0-3-16,-1-2-4 15,-1-2-2-15,-6 3-20 16,-2 0-36-16,-13 2-143 16,-1 3-159-16,-16 1 190 0</inkml:trace>
  <inkml:trace contextRef="#ctx0" brushRef="#br0" timeOffset="-28763.89">10413 10523 1106 0,'1'-16'93'0,"2"4"73"15,1 2-3-15,-4 6-24 16,0 2-6-16,0 6-34 15,-1 6-9-15,-3 10-21 16,2 9-19-16,-5 7-21 16,-2 4-13-16,5 4-12 15,-1 0-2-15,0-3-1 16,2-3-8-16,2-3-39 16,-1-5-35-16,2-1-116 15,1-1-106-15,-1-7 167 16</inkml:trace>
  <inkml:trace contextRef="#ctx0" brushRef="#br0" timeOffset="-28575.22">10223 10940 1096 0,'-7'7'110'0,"1"-2"101"16,11 0-41-1,5-5-24-15,5 0-17 16,12-3-44-16,3-3-26 0,5-3-35 15,1-1-11-15,0 1-69 16,-4-1-74-16,2 0-362 16,3 2 295-16</inkml:trace>
  <inkml:trace contextRef="#ctx0" brushRef="#br0" timeOffset="-28193.26">10711 10627 1031 0,'13'-8'128'0,"-2"-1"79"16,5-3-43-16,1 0-20 0,8 8-38 15,1 0-20 1,3 5-35-1,1 1-14-15,-2 3-19 0,-2 3-5 0,-10 8-6 16,-5 5-1-16,-15 6 3 16,-8 2 1-16,-10 1-2 31,-4 1-2-31,-4 0-3 0,1-1-1 0,7-1-2 31,0-3 1-31,8-6-1 0,5-2-3 0,13-4 22 31,7-3 12-31,12-3 14 0,7-3 7 0,11-2-17 16,6-3-10-16,16-2-14 16,5-3 5-16,2 1-94 0,-8 2 0 31,-8 8 33-31</inkml:trace>
  <inkml:trace contextRef="#ctx0" brushRef="#br0" timeOffset="-8276.29">22148 4373 386 0,'-2'-2'81'16,"0"-2"93"-16,0 1-6 15,-2 1 2-15,1-3-8 0,-2 3-15 32,2 4-13-32,3-1-27 0,0 3-8 0,0 7-24 15,1-4-10-15,2 11-15 16,2 9-8-1,-2 8-6-15,1 12 0 0,-4 20-9 16,-5 7-7-16,-2 12-11 16,-2 0-6-16,-2-10-19 15,4-5-11-15,-3-14-18 16,3-6-2-16,1-7-11 16,-5-9-26-16,7-10-131 15,-6-8 127-15</inkml:trace>
  <inkml:trace contextRef="#ctx0" brushRef="#br0" timeOffset="-7182.08">22148 4266 127 0,'-1'-2'34'0,"-3"2"21"15,1-2 19-15,-2 2-11 16,-3 0 11-16,8-2 23 16,-3 3-11-16,3-1 0 15,4 0-6-15,-1 0-11 16,4-1-3-16,0-1-7 15,1 0-3-15,-1 1-8 16,-3 1-4-16,-3 0-12 0,1-1-6 16,-1-4-7-16,-1 5-3 15,3-5 5-15,1 1 2 16,3 0 6-16,0-2 3 16,4-2-6-16,2 3-2 15,8-1 0-15,3-1 3 16,10 1 4-16,0-2-2 15,6 1-10-15,0 2-6 16,-11 2-9-16,-4 0-2 0,-9 3-1 16,-3 0 0-16,-5 2 0 15,0 1 0-15,-9 2-1 16,1 1 0-16,0 3-1 16,-3 1 1-16,7 3 0 15,-4-2 1-15,0 2 0 16,-9 0 7-16,7-2 7 15,0 4 2-15,-2 5 4 16,7 0-4-16,-6 1-5 16,1 6-2-16,1 7-5 15,-3 6-2-15,0 9-3 0,-7 5 0 16,9 9 0 0,-12 4-1-16,5 10 1 15,9-2 0-15,-10-15 2 0,7-3 2 16,-2-16-1-16,-6-4 2 15,1-7-1-15,2-2 1 16,4-6 0 0,1-6 0-16,10-3 0 0,-2-5 1 0,0-4 2 15,-3-3 1-15,3 0 1 16,-1-4 0-16,-5-1 0 16,-5-4 0-16,-4 2-1 15,-6-2-1 1,-13-2 6-16,2 3 3 0,-13-5 1 15,0 3 0-15,3 3-10 16,-2 0-4 0,6 4-5-16,0 2-3 15,3 2-12-15,5 1-27 0,6 1-83 16,3-1-78-16,9 0 104 16</inkml:trace>
  <inkml:trace contextRef="#ctx0" brushRef="#br0" timeOffset="-6176.82">24564 4201 400 0,'4'2'143'0,"1"3"113"15,-7 1-66-15,-5 4 12 0,0 9-49 16,-7 4-3-16,8 15-51 16,-4 7-19-16,-3 10-34 15,3 4-15-15,0 7-12 16,1 1-5-16,3 13-6 15,0 0-2-15,6-6-2 32,1-10 1-32,4-17 1 0,-2-7-1 15,-3-5-41-15,0-1-40 16,-5-8-147-16,1-2-173 16,0-14 221-16</inkml:trace>
  <inkml:trace contextRef="#ctx0" brushRef="#br0" timeOffset="-5720.57">24523 4169 719 0,'-7'5'39'0,"2"-1"18"0,5-1 46 0,13-1 35 15,6-1 2-15,7-1-7 32,3-1-48-32,2 1-51 0,4 2-13 0,1 2-16 15,-4 0-2-15,-6 1 1 32,-8-1 1-32,-9 0 2 15,-5-1-1-15,-8 3-1 16,0 2-2-16,-4 11-3 15,-2 2-2-15,5 12-1 16,-2 2 0-16,5 7 5 16,2 8 2-16,3 3 3 0,5 8 3 15,5 3 2-15,-1-2 0 16,6 8 4-16,2-6 0 16,-4-8-1-16,-6-7-1 15,-11-14 0-15,-7-4-2 16,-16-1-2-16,-2 2-1 0,-11 0-3 15,-5 0-5-15,-8 1-50 16,-10-5-57-16,-5-3 58 16</inkml:trace>
  <inkml:trace contextRef="#ctx0" brushRef="#br0" timeOffset="-4695.69">22913 4213 648 0,'5'3'86'0,"1"1"69"0,-2 3 27 15,-3-2-18-15,4 6-18 16,1 10-30-16,0 7-32 15,2 15-40-15,-5 4-14 16,0 12-23 0,-1 1-3-16,-2 20-2 0,3-1 0 15,-2 2 2-15,2-7 0 16,-2-21 3-16,-1-5 1 16,6-16 10-16,1-4 2 0,5-11 6 15,6-3 0-15,1-12 0 31,6-4-1-31,15-6-6 0,10 1-4 0,15 0-8 16,3 1-6-16,1 1-1 16,0 0-1-16,9 5-1 15,12 0 0-15,4 4 2 16,-7-2-1-16,-9 2 1 16,-10-3 2-16,-8 2 2 15,0 0 0 1,-21-3 2-16,-7 0 1 15,-20-5 4-15,-9-2 2 16,-3-2 1-16,1 0-1 0,-1-9-2 0,0-7-1 31,-1-14-2-31,6-10 0 0,4-16-3 0,7-6 0 32,3-5-1-32,-7-5-1 0,9 3 0 15,-10-4 0 1,0 2 2-16,-4 7 0 0,-7 10 0 15,1 10-2-15,-1 14-2 16,-7 5-1-16,1 7 6 16,-10-1 4-16,-10 5 3 15,-5 3-1-15,-21 7-7 16,-4 10-5-16,-21 0-3 16,4 8 0-16,-17 6 1 15,-8 0 0-15,-6 14-2 16,0-1-1-16,10 6 0 15,7 3 1-15,14-4 0 16,2-3-12-16,23-4-43 16,13-2-33-16,24-4-126 0,7-1-103 15,14-3 179-15</inkml:trace>
  <inkml:trace contextRef="#ctx0" brushRef="#br0" timeOffset="-4434.47">23077 4391 950 0,'5'13'96'15,"1"5"54"-15,-1 4-55 16,0 1-14-16,-1 2-35 16,-2-3 0-16,-1 1-33 15,-1-2-6-15,0-3-124 16,-1 0-175-16,-1-5 170 0</inkml:trace>
  <inkml:trace contextRef="#ctx0" brushRef="#br0" timeOffset="-4185.01">23077 4339 713 0,'11'-9'85'0,"1"7"55"0,1 4-12 0,6 14-7 16,0-1-31-16,5 5-31 15,4 4-23-15,3-1-24 16,-4 0-5-16,-5-2-2 15,-9-5 0-15,-11-1-1 16,4 1 0-16,-14-1-10 16,-2 3-7-16,-5-1-27 15,-11-2-17-15,-4-1-53 16,2-2-49-16,-1-6 90 16</inkml:trace>
  <inkml:trace contextRef="#ctx0" brushRef="#br0" timeOffset="-3965.21">23499 4267 1249 0,'0'20'51'15,"-8"8"-10"1,-8 6 16-16,-5 4-18 0,1 8-4 15,1-4-6-15,6-1-14 0,-1 0-57 16,2-4-113-16,11 1 96 16</inkml:trace>
  <inkml:trace contextRef="#ctx0" brushRef="#br0" timeOffset="-3510.2">23591 4493 946 0,'-8'18'57'15,"0"5"1"1,-2 5 0-16,-2 2-24 0,3 0-14 0,1-3 1 16,4-4 3-16,1-5 2 15,3-8 4-15,1-5-1 16,1-10-11-16,0-4-3 15,1-10-1-15,1-6-1 16,3-8 17 0,-1-3 7-16,6-5 8 0,4-1 1 15,11 5-5-15,3 2-2 16,-4 6-4-16,6 6-2 16,-7 8-15-16,-5 7-9 15,2 11-9-15,-7 1-2 0,-12 10 0 16,4 1-1-16,-12-2 3 15,0 6 1-15,-3-1 0 16,-7-2 1-16,7 12-3 16,-1-4-2-16,3 8-1 15,5 4 1-15,7-1 0 16,-2 1 1-16,14 0-11 16,4-4-26-16,-1-8-105 15,4-5-136-15,5-7 151 16</inkml:trace>
  <inkml:trace contextRef="#ctx0" brushRef="#br0" timeOffset="5662.1">24283 4211 40 0,'-3'-1'9'0,"-3"0"25"0,-4 0 38 0,4 1 21 16,-5 2 14-1,2 0-11-15,3 1-40 0,-4-2-7 0,11 0 22 16,2 1 17-16,-2 1 34 31,7 0 4-31,0 1-27 0,2-1-18 0,0 0-41 32,0 3-14-32,-6-5-16 15,1 0-1-15,4-3-3 16,1-5-1-16,4 1 0 15,2-1 0-15,1-2-1 16,3-2-1-16,0-1-2 16,-2-1-1-16,8-1 1 15,1 0 0-15,4 0 1 16,-2-1 1-16,-3-1 2 16,-2 0 1-16,-5 0 19 15,2-2 11-15,-13 1 16 0,-5-5 5 16,-6-3-12-16,-1-2-10 15,-6-9-17-15,0 3-7 16,2-6-8-16,0 2 0 16,4 1 4-16,0 3 1 15,3 5 5-15,-7 1 1 0,-6 3-2 16,6-1-3-16,-9-1-5 16,1 2-1-16,0 0 0 15,-2 4 0-15,-1-1 2 16,-2-1-1-16,2 0 1 15,-1-3 0-15,0 3 1 16,-1-1 2-16,3 3 3 16,1-2 0-16,6 5 0 15,-5-1-3-15,4 4 0 16,-4 0 0-16,-3 2 1 16,-1 1 0-16,-12-3-1 15,0 2-1-15,-7 0-2 16,0-1-2-16,0 0-3 0,1 0 1 15,4-1-1-15,5 3-1 16,-3-1 0-16,-2 1-1 16,2 0-2-16,-3-2-1 15,-4 3-1-15,-2 0 1 16,-10 1 0-16,0 0 4 0,2 1-20 16,5 4 0-1,3 1-2 1,4 2-9-16,2 1 13 0,-7-3 1 15,4 8 3-15,-6 1 5 0,-10-1 9 16,5 4 0-16,-2-7 1 16,4 4 1-1,11 2-1-15,-3-5 1 0,11 8-1 16,2-4 0-16,2 0 0 16,-4 4 0-16,-7-7 0 15,3 0 0-15,-5 0 0 16,6 1 0-16,5 1 0 15,1 2 0-15,0-1 0 16,0 0 0-16,-2 0 1 16,1-1 0-16,-1-2 0 15,5 3 0-15,0 0 2 16,1 0-1-16,2-1 1 0,3-1-1 0,-7 1 0 16,-1 0 0-1,-8 0 1 1,-4 0 1-16,-4 3-1 0,0-1 1 0,7 1-2 15,0 1 0-15,5 1-2 16,0 2 0 0,1-2 1-16,3 2-1 0,1 0 0 15,3 3 0-15,2 4 1 16,-6 1 1-16,-1 1 0 16,-10-6 0-16,-1 2 1 15,4-2-1-15,3 2 0 31,5 4 0-31,-1-3 0 0,-2-1 1 16,1-3-2-16,5 1 0 16,1-4 0-16,2 1-1 15,3 2 3-15,-3 0 1 16,4 1 2-16,-6 0 1 16,6 1 0-16,-2 0-1 0,-3 1-1 15,6 3 1 1,-11-3-2-16,2 0 0 0,-1 0-1 15,2 1-2-15,7 0 0 16,-3 0-1-16,2 1-1 16,-5-3 1-16,5-2-1 15,5 5 1-15,0-6 0 16,2 4-1-16,4 2 0 16,-3-4 0-16,3 3 2 15,0-1 4-15,0-1 4 16,1 2 2-16,1-3-1 15,-4-1-2-15,1 2-3 16,0-2 0-16,0 1-3 16,4 1 0-16,1 3 3 0,1-2 5 15,4 2 2 1,-1-1 1-16,2-7-2 16,1 3-4-16,-2-4-2 0,0 2 0 15,1-1-2-15,-2 1 0 16,1-4-1-16,1-3 0 15,2 4-1-15,-2-6 1 0,6 8 0 16,-2-2 0-16,0-4-1 16,-2 0 0-16,6 1-1 15,-2-1 0-15,3 2 0 16,7 4-1 0,-11-10 1-16,10 5 0 15,-3-1 0-15,-2-4 0 0,3 6 1 16,-6-2 0-16,3 3 0 15,-4 3 0-15,5-2 0 16,-4-1 5-16,3-3 13 16,1-2 4-16,-1-1 5 15,4 1-2-15,0-3-11 16,2 2-3-16,3 0-4 0,-2-1-3 16,2 2-1-16,-2 1 0 15,0 1 0 1,-4-2 0-16,-5 1 1 0,1-2-2 15,-5 0-1-15,-2 0-15 16,-7-2-35-16,10 1-27 0,-11-2-67 16,0 1-34-16,9 4 95 15</inkml:trace>
  <inkml:trace contextRef="#ctx0" brushRef="#br0" timeOffset="6391.7">21935 4361 410 0,'-1'-2'41'0,"2"2"47"16,3 1 3-16,3 4-3 0,-7-5 9 16,1-1-19-16,-2-2-13 15,-4-2-24-15,5 4-16 16,2 0-15-16,4 6-3 15,6 0 7-15,-2 1 7 16,-1-3 11-16,2 1 2 0,1 4-2 16,-2-2-6-1,4 7-7-15,-1 0-5 0,-5-3-5 16,0 5-3-16,2-3 5 16,-5-2 5-16,1 0 3 15,3 2 0-15,-5-3-5 16,0-1-5-16,4 3-3 15,-3-3 0-15,0 1 3 16,2-1 3-16,-4-1 3 16,-2-1 2-16,-1-1 2 15,-4-1 0-15,1-1 2 16,-1 1-1-16,-4 0-4 16,6 2-3-16,-11-2-6 15,-3 2-2-15,1 1-4 0,1 1-1 16,-2 2-6-1,-7 1-12-15,-9 0-65 0,-4-1-60 16,3 1 76-16</inkml:trace>
  <inkml:trace contextRef="#ctx0" brushRef="#br0" timeOffset="9217.03">21726 4451 50 0,'-1'-6'25'16,"0"-3"19"-16,-2-2 3 15,1 4 4-15,-1-2 0 16,-2 4-1-16,2 1 8 16,-4-5 6-16,4 8 2 15,3 1 2-15,-2-1 19 16,-1-6 12-16,3 5 14 16,0 0 2-16,0 3-20 0,0 0-15 15,0 0-23-15,0 5-7 16,-1 1-13-16,-4 4-8 15,-5 2-15-15,3 5-8 16,-9 2-6-16,4 6-2 16,5 8-1-16,-3 2 1 15,10 6 1-15,3 2 0 16,4 1 1-16,1 0 0 16,6-2-1-16,-8-7 1 0,3-7-1 15,7 1 0-15,-6-13-3 16,4 1-4-16,-1-5-15 15,2-8-6-15,2-5-3 16,1-9 5-16,6-6 15 16,-1-2 7-16,2-5 6 15,1-1 3-15,2-9 2 16,-4-5 1-16,-4-7 9 16,-7-1 1-16,-6 0 4 15,-2 1 1-15,-6 8-4 16,-7-3-2-16,-20 0-5 15,0 7 0-15,-6 2-3 16,-2 1 0-16,15 14-4 0,-4-3-2 16,12 8-2-16,3 5-4 15,5 5-6-15,4 2-2 16,1 3-1-16,0 5 1 16,-1 9-25-16,-1 1-57 15,-2 11 57-15</inkml:trace>
  <inkml:trace contextRef="#ctx0" brushRef="#br0" timeOffset="18598.03">20614 4769 159 0,'-8'0'55'16,"-1"-2"56"-16,-1-3-13 16,4 1 11-16,0-2 0 0,2 2-6 15,-2-1-25-15,1 2-16 16,1-1-17-16,4 3-7 16,-1 0-13-1,1 0-3-15,1-1-5 0,2 2 6 16,7 0 10-16,3-1 5 0,2-1 12 15,4 2-3-15,3 0-1 16,1 0 5-16,1-2-7 16,0 1-3-1,4 0-4-15,-1 1-6 0,3 2-7 16,-2-2-2-16,3 3-3 16,1-3 0-16,2 2-1 15,7 1 4-15,7-2 4 16,4 0 0-1,0 1-2-15,-3 1 1 0,-7 3 1 16,-1 1-1-16,2 3-3 16,0 1-5-16,-3-1-8 15,-4 1 1-15,-13-2 1 0,-8-2 1 16,-13-2-34 0,-1-4-56-16,2-1-257 0,4-4 205 15</inkml:trace>
  <inkml:trace contextRef="#ctx0" brushRef="#br0" timeOffset="44676.51">9955 7811 446 0,'7'-11'140'16,"-1"1"101"-16,2 2-41 15,0 2-27-15,-3 5-32 16,1 2-6-16,1 7-7 16,2 1-11-16,8 2-25 15,6 0-18-15,10-4-21 16,10-2-4-16,12-4-13 15,3-1-5-15,-5-1-15 16,-8-1-3-16,-20 1-11 0,-9 1-33 16,-12 0-126-16,-3 5-116 15,1 2 133-15</inkml:trace>
  <inkml:trace contextRef="#ctx0" brushRef="#br0" timeOffset="44876.6">10229 7936 1074 0,'-6'15'104'0,"-7"5"77"0,0-2 10 0,-1 7-47 16,5 3-31-16,3 4-64 16,4 5-21-16,-3 3-17 15,1 3-4-15,-4 7-32 16,1 3-51-16,1-6-184 15,-1-5 153-15</inkml:trace>
  <inkml:trace contextRef="#ctx0" brushRef="#br0" timeOffset="45065.41">9965 8369 920 0,'-4'11'161'0,"3"2"160"16,6-6-153-16,8 1-10 15,7-10-44-15,7-4-20 0,10-8-44 32,9 0-19-32,15-4-47 0,3-4-58 0,-1 1-266 15,-4 0 214-15</inkml:trace>
  <inkml:trace contextRef="#ctx0" brushRef="#br0" timeOffset="45555.7">10609 7913 884 0,'3'-23'153'16,"3"3"92"-16,5-2-28 15,5 5-17-15,5-2-58 16,5 0-28-16,1 5-42 15,2 2-16-15,-2 7-24 0,-3 5-9 16,-6 9-12-16,-4 2-2 0,-9 9-1 16,-4 3 5-16,-5 7-3 15,-5 1-1 1,-11-4-1 0,-1 1-5-16,-3-6 3 0,-2-3-1 0,7-6-3 15,5-2-1-15,9-3-4 16,10-2-4-1,11 2 12-15,4-2 4 0,6 1 6 16,3 4 3-16,-6-1-9 16,-4-1-1-16,-4 3-1 15,-6-1 1 1,-7 3 1-16,-5 5 0 0,-10 5-1 16,-5 5 1-16,-16 9-3 15,-11 5-2 1,-18 3 0-16,-3-3-1 0,0-8-9 15,6-13-14-15,17-18-46 16,1-12-40 0,7-19-110-16,5 1-107 0,11-6 177 0</inkml:trace>
  <inkml:trace contextRef="#ctx0" brushRef="#br0" timeOffset="69589.39">10544 12823 1037 0,'-3'-9'84'0,"-5"0"54"16,-3 3-19-16,-8 5-24 0,-4 1 2 0,-4 3 0 16,-3-1-5-16,-6 4-23 31,-4-2-16-31,-9 4-27 0,1 5-8 16,-3 0-8-1,5 4-2-15,6-1-7 0,6 6-1 0,8 4-3 16,1 1-1-16,7 8 3 31,1 1 1-31,1 5 0 0,6 6 10 0,-1 2 8 16,2 0 6-16,7-4 0 15,2-4-10-15,7-7-5 16,5-5-6-16,10-2 0 0,3-1-2 16,12-3 0-16,6 1 0 15,12 2-1-15,4-2-1 16,1-3-3-16,0-3-1 15,-10-9 0-15,0-5 2 16,0-8 1 0,3-6 0-16,13-6 2 0,-1-6-1 15,1-6 0-15,-5-1 1 16,-15-8 0-16,0-2 2 0,-9-8 4 16,-6-7 2-16,-9 0 3 15,-9-3 1-15,-14 8 1 16,-12 2 2-1,-16 9 0-15,-6 1-3 0,-17 3-4 16,0 2-2-16,-21-1-5 16,-3-3-1-16,-1 3 0 15,-2-3-26-15,19 11-149 16,2 11-172-16,-16 14 184 16</inkml:trace>
  <inkml:trace contextRef="#ctx0" brushRef="#br0" timeOffset="86083.88">11000 9126 246 0,'6'-1'98'15,"1"0"85"-15,2-2-13 16,0 0-7 0,-2 1-17-16,0 1-10 0,-5 5-33 15,-3 6-21-15,-6 14-36 16,-4 10-16-16,-9 14-24 15,0 5-4-15,-8 6-2 0,1-1 1 16,1 7-1 0,2 5 0-16,1 4-12 0,6 0-4 15,2-13-8-15,1-8-19 16,3-19-68-16,0-6-76 16,10-16 98-16</inkml:trace>
  <inkml:trace contextRef="#ctx0" brushRef="#br0" timeOffset="86354.05">11324 9163 472 0,'-3'1'130'0,"0"5"110"0,-10 15-123 16,-3 8-23-16,-10 10-52 15,-2 2-5-15,-5 1-10 16,0 2-4-16,-7 0-10 16,1 6-4-16,-2 13-5 0,4 4-2 15,5 12-1 1,-2 1-1-16,9-3-52 16,-3 2-30-16,6-13-35 15,4-6-48-15,6-22 101 0</inkml:trace>
  <inkml:trace contextRef="#ctx0" brushRef="#br0" timeOffset="86637.84">11376 9281 628 0,'6'1'117'15,"-3"8"84"-15,-12 12-83 16,-6 8-23-16,-5 8-51 16,-3 4-14-16,2 9-12 15,-4 6-4-15,-4 10-7 0,-2 7 0 16,-11 2-3-16,-4 0-1 16,-4-1-3-16,1-2 1 15,15-4-15-15,5-1-17 16,13-16-27-16,3-10-14 15,6-16-56-15,3-11-57 16,8-14 108-16</inkml:trace>
  <inkml:trace contextRef="#ctx0" brushRef="#br0" timeOffset="86875.9">11374 9580 512 0,'14'-14'143'0,"-3"7"132"15,-7 5-73-15,-8 16-68 16,-5 11-26-16,-11 17-11 16,-4 7-21-16,-5 6-30 15,-1 5-15-15,-5 2-23 16,-5 5-3-16,-4 12-4 16,-6-1 0-16,1 3-6 15,4 0-19-15,13-10-17 16,6 1-20-16,9-6-47 15,3-7-44-15,5-10 83 0</inkml:trace>
  <inkml:trace contextRef="#ctx0" brushRef="#br0" timeOffset="87137.99">11450 9971 893 0,'0'1'137'0,"-10"9"98"16,-5 9-61-16,-11 18-100 16,-4 10-27-16,-5 10-23 15,1 4-7-15,-5 3-11 16,-2 1-2-16,-8 8-3 16,-4 5 0-16,0 2-1 15,5 0-24-15,15-10-54 16,5-1-51-16,12-5-83 15,2-6-62-15,9-14 149 0</inkml:trace>
  <inkml:trace contextRef="#ctx0" brushRef="#br0" timeOffset="87365.58">11396 10401 1019 0,'-6'16'94'0,"-9"11"54"16,-3 6-28-16,-12 17-59 16,-3 4-15-16,-7 7-21 15,-3 2-8-15,-8 2-11 16,-2-1-3-16,3 0-2 16,6-3-19-16,12-6-57 15,5-5-48-15,14-10-183 16,3-8 173-16</inkml:trace>
  <inkml:trace contextRef="#ctx0" brushRef="#br0" timeOffset="87587.89">11385 10784 813 0,'-16'32'103'0,"-4"5"64"0,-3 13-78 16,-6 4-28-16,-4 8-41 16,-6-2-7-1,-10-1-9-15,-3-2-1 0,3-11-10 16,3-3-34-16,17-10-155 16,9-8 127-16</inkml:trace>
  <inkml:trace contextRef="#ctx0" brushRef="#br0" timeOffset="87793.57">11457 10949 925 0,'-5'28'123'16,"-8"6"103"-16,-7 7-39 15,-13 10-72-15,-4 5-35 16,-8 11-46-16,0 1-78 16,-12 11 30-16</inkml:trace>
  <inkml:trace contextRef="#ctx0" brushRef="#br0" timeOffset="127580.69">12895 10664 131 0,'-4'0'83'0,"0"0"50"0,-1 0 19 16,-1-1-7-16,8 0-19 15,-2-1-5-15,-2 0-4 16,4 0-1-16,0-2-17 16,9-1-7-16,5 2 2 15,0 2 3-15,5 2 1 16,-2 2-3-16,5-1 0 15,1-3-8-15,5-1-19 16,6 1-12-16,-2-2-35 16,0 2-3-1,-5-3-12-15,-9-2 1 0,-6 1-67 16,-5-1-64-16,-10-2-269 16,0 4 222-16</inkml:trace>
  <inkml:trace contextRef="#ctx0" brushRef="#br0" timeOffset="127899.25">13052 10636 768 0,'0'-2'255'0,"0"0"-134"16,0 0 125-16,-1 2-81 16,1 3-9-16,-1 7-44 15,-2 5-21-15,3 6-32 16,-2 4-9-16,1 4-16 15,-1-1-6-15,-1 2-19 16,0 4-7 0,-2-2-55-16,1 0-36 0,2 2-117 15,-2-4-113-15,1-9 180 16</inkml:trace>
  <inkml:trace contextRef="#ctx0" brushRef="#br0" timeOffset="128021.61">12920 10973 910 0,'1'-8'172'0,"6"-2"228"16,9 0-234-16,2-1 12 15,6 3-39-15,-1-1-23 16,5 1-60-16,3 0-27 16,1 5-40-16,3 2-48 15,-1 2-134-15,5 0-135 16,1-2 168-16</inkml:trace>
  <inkml:trace contextRef="#ctx0" brushRef="#br0" timeOffset="128445.75">13421 10668 943 0,'0'-5'129'15,"1"0"109"-15,1-3-102 16,-3 4-9-16,1 1-38 16,0 2-11-16,7 1-15 15,5 5-4-15,10-2-12 0,1-2-10 16,9 1-21-16,2 3-7 15,-1 2-6-15,1 3-1 16,-8 5 1 0,-7 0 0-16,-15 7 1 0,-11 2-3 15,-17 3-12-15,-10 5-15 16,-10 3-24-16,-6 1-4 0,-2 2 9 16,2-4 13-16,9-2 24 15,6-1 4-15,17-11 3 16,11 0 1-1,22-6 9-15,6-3 11 0,19 2 16 16,5-2 2-16,7-4-9 16,8-3-10-16,7-5-39 15,1 1-75-15,1 6 60 16</inkml:trace>
  <inkml:trace contextRef="#ctx0" brushRef="#br0" timeOffset="131322.62">12986 12953 543 0,'-4'10'99'15,"-1"-1"108"-15,-1 0 11 0,-1-4-13 0,-5-5-8 16,4-4-18-16,2-3-14 16,-1-5-31-16,4 5-15 15,-9 5-39-15,-1 1-21 0,-9 13-28 16,-3 6-13 0,-2 17-14-16,-3 8-4 0,10 21-2 15,5 9 0-15,21 4 0 16,12 0 0-1,18-3 0 1,10-9 0-16,11-9 0 0,-4-5 0 0,4-28 0 16,-2-10 1-16,11-24 1 15,5-14 0 1,-3-18 3 0,-9-9 14-16,-19-10 33 15,-13-5 15-15,-12-9 13 16,-5-7-10-16,-13-2-25 15,-10 2-11-15,-14 14-9 16,-11 7-3-16,-24 17-6 16,-12 10-4-16,-8 19-10 0,-7 13-3 15,6 21-38-15,-3 12-31 16,4 14-83-16,11 2-64 16,23 3 117-16</inkml:trace>
  <inkml:trace contextRef="#ctx0" brushRef="#br0" timeOffset="132092.28">13135 15434 756 0,'-8'2'138'0,"-1"2"143"16,0 0-71-16,-2 0-47 16,-2 2-16-16,-1-2-12 15,1 5-7-15,-2 1-17 16,2 6-16-16,0 5-37 16,2 1-20-16,-1 6-24 15,0 3-8-15,4 7-6 16,-3 6-2-16,10 9-3 15,0 3 1-15,11 4 1 16,7 1-1-16,5-5 1 16,7-5 0-16,9-13 1 15,2-8-1-15,13-10 0 16,4-7 0-16,-1-10-2 16,-2-5 1-16,-11-13 0 0,-3-5 1 15,-4-18 3-15,-5-5 8 16,-6-17 16-1,-6-5 5-15,-11-5 17 0,-7 1-1 16,-12-1-6-16,-6 1-4 16,-11 4-12-16,-5 3-5 15,-16 15-6-15,-10 10-6 16,-11 19-18-16,-1 11-31 16,7 23-87-16,12 12-56 15,18 14 91-15</inkml:trace>
  <inkml:trace contextRef="#ctx0" brushRef="#br0" timeOffset="176095.87">12699 7988 645 0,'7'-4'78'0,"1"-2"101"0,3-1-28 15,3 1 27-15,2-5-8 16,4-1-26-1,1 0-19-15,4 6-33 0,5 4-19 16,1 1-28-16,2-1-15 0,0 0-24 16,-2 0 0-16,-3-2 0 15,0 2 1-15,-4-2-4 16,-2 0-3-16,-3-1-85 16,-2-1-83-16,-4-3 91 15</inkml:trace>
  <inkml:trace contextRef="#ctx0" brushRef="#br0" timeOffset="176426.02">13003 7940 754 0,'-1'0'143'15,"-2"2"94"-15,3 1-44 0,2 8-16 16,-1 7-70-16,-1 2-34 15,2 7-41-15,-2 2-12 16,-2 3-11-16,-2 0-5 16,0 2-3-16,1-1-9 15,-1-6-98-15,2-1-87 16,-1-6 102 0</inkml:trace>
  <inkml:trace contextRef="#ctx0" brushRef="#br0" timeOffset="176507.27">12867 8315 881 0,'2'10'115'16,"2"1"78"-16,10-5-21 15,1-3-8-15,8-4-37 16,4-7-28-16,4-7-57 16,-1-3-20-16,4-5-153 15,5-1-191-15,0-3 186 16</inkml:trace>
  <inkml:trace contextRef="#ctx0" brushRef="#br0" timeOffset="176913.29">13342 7954 1093 0,'6'-16'110'15,"-1"1"109"-15,5-2-25 0,0 1 8 0,2 1-37 16,7 3-58-16,0 2-26 16,5 6-40-16,-1 3-9 15,-3 7-20-15,1 5-5 16,-4 7-4-16,-3 0-1 16,-10 6 3-16,-5 2 0 15,-12 1 1-15,-6-1 1 16,-3-2-2-16,-3-5 0 0,5-6-1 15,2-3-1-15,6-9-2 16,12 0-1-16,5-1-3 16,8 3 0-16,14 1 6 15,-2 1 5-15,9 3 3 32,3 1 2-32,1 3-3 0,-3 0-2 0,-6 2-1 15,-11 1 2-15,-24 4 2 16,-14 5 1-16,-24 9-1 15,-6 2-3-15,-7 2-16 16,5 1-25-16,-9-9-109 16,-8-2-104-16,-1-4 129 15</inkml:trace>
  <inkml:trace contextRef="#ctx0" brushRef="#br0" timeOffset="201750.95">13877 9112 173 0,'1'1'8'0,"2"3"2"0,-3 0-7 16,1 2 0-16,-1-1 0 15,-1 0 31-15,2 2 27 16,0-1 34-16,1 0 14 16,-1 0 20-16,-1-6 1 15,0 0 4-15,2 1 1 16,-2-2-28-16,1-3-21 16,0-1-22-16,-1-1-11 0,0 5-11 15,-2-4-2-15,-4 8-11 16,0 4-5-16,-2 12-9 15,1 7-5-15,-5 16-6 16,-2 3-1-16,-6 14-2 16,-5 9-1-16,-3 10 1 15,0 8 0-15,-4-5 0 16,6-1-1 0,-3-15 1-16,4-7 0 0,6-7-1 15,1-8 0-15,2-6-35 16,-1-3-35-16,0-6-141 15,4-3-102-15,5-11 164 16</inkml:trace>
  <inkml:trace contextRef="#ctx0" brushRef="#br0" timeOffset="202127.82">14149 9207 934 0,'-2'3'67'0,"1"5"59"16,-3-2-33-16,-2 4 22 16,-2 2-14-16,-6 3-6 15,-1 0-10-15,-1 11-22 16,-1 4-10-1,-3 8-29-15,0 8-10 0,-6 17-10 16,-2 7-2-16,-5 23-1 16,-4 2 1-16,0 3 0 15,2 0-1-15,-9-8-11 16,0 0-17-16,-2-13-28 16,5-9-11-16,12-23-5 15,12-9 12-15,14-24-13 16,7-10-43-16,13-21-141 0,10-8 142 15</inkml:trace>
  <inkml:trace contextRef="#ctx0" brushRef="#br0" timeOffset="202441.88">14339 9204 756 0,'6'4'127'0,"-2"2"86"0,-11 15-55 16,-5 6-27-16,-9 12-30 16,-4 8-4-16,-3 9-36 15,0 4-15-15,-11 13-23 16,-6 1-7-16,-4 9-9 16,-1 2-3-16,4 10-3 15,6 10-1-15,3 11-4 16,-4 4-13-16,2-2-35 15,-3-1-16-15,-1-8-47 16,-5-7 11 0,2-15 21-16,6-12-13 0,10-20 6 15,3-7-29-15,11-18-123 16,3-11 143-16</inkml:trace>
  <inkml:trace contextRef="#ctx0" brushRef="#br0" timeOffset="202756.83">14291 9882 1049 0,'-8'22'80'0,"-10"8"81"15,-1 10-80-15,-17 11-4 16,-5 7-17-16,-8 8-28 15,-5-2-6-15,9 4-2 16,1 2-2-16,13 4-5 16,-4 7-5-16,10 9-10 15,-3 4-2-15,-1 5-3 16,-2 4 0 0,-10-2-1-16,-2-2 1 15,0-16-2-15,4-11-17 0,10-25-73 16,8-13-75-16,12-26-152 15,4-13 163-15</inkml:trace>
  <inkml:trace contextRef="#ctx0" brushRef="#br0" timeOffset="203025.21">14259 10326 869 0,'9'3'137'15,"-10"11"71"-15,-5 10-24 16,-15 18-48 0,-14 10-42-16,-15 14-13 0,-5 3-10 0,-4 7-29 31,6 1-10-31,9 2-15 0,1 1-6 16,9-2-8-16,5-3-3 0,2-3-1 15,-1-4-4-15,4-8-42 16,2-2-32-1,9-15-59-15,8-10-18 16,8-20-56-16,4-10-71 0,11-21 174 31</inkml:trace>
  <inkml:trace contextRef="#ctx0" brushRef="#br0" timeOffset="203260.71">14243 10741 507 0,'19'-12'165'16,"-4"2"169"-16,-5 6-64 16,-8 16-80-16,-4 8-37 15,-9 20-27-15,-8 9-31 16,-12 16-22-16,-15 5-11 0,-7 5-31 16,-3 1-10-16,7-8-15 15,7-3-4-15,10-10-51 16,7-9-55-16,10-13-170 15,8-11-234-15,12-23 288 16</inkml:trace>
  <inkml:trace contextRef="#ctx0" brushRef="#br0" timeOffset="203449.14">14352 11079 875 0,'-3'27'171'15,"-5"2"187"-15,-8 7-225 16,-4 6-21-16,-7 6-64 0,2 1-14 16,-8 2-20-16,-1-2-5 15,0-6 3-15,-1-3-55 16,9-11-241-16,6-2 197 16</inkml:trace>
  <inkml:trace contextRef="#ctx0" brushRef="#br0" timeOffset="-211561.32">14070 8817 713 0,'-1'7'120'0,"-5"-1"120"15,4 3-30-15,-4-2-57 16,4-2-19 0,2-2-38-16,-3-1-6 0,2-3-22 15,1 1-8-15,-1 5-18 0,3 1-15 16,1 7-7-16,0 1 0 16,3 2 1-1,1 0 2-15,4-2 9 0,0-1 2 16,7-4-4-1,1 0-1-15,-2-2-12 0,-4 1-5 16,1-3-3-16,-2-1-3 0,-2 0-1 16,2-3 0-16,-8 2 0 15,-3-3-1-15,3-3-2 32,2-1 4-32,3-5-6 15,4-2 0-15,5-13-2 16,9-3 7-16,18-17 15 0,5-13 5 0,32-9 19 15,2-8-9-15,4 5-8 16,-4 7-4 0,-11 8-15-16,-6 3-2 15,-6 3-56-15,2 9-71 0,-28-4 70 16</inkml:trace>
  <inkml:trace contextRef="#ctx0" brushRef="#br0" timeOffset="-151412.68">15592 13134 254 0,'2'-2'106'0,"-1"-1"122"16,3 2-23-16,-4 1-28 16,1 3-12-16,2-1-7 15,1 1-7-15,1-3-12 16,1 0-6-16,10 2-21 15,1-1-16-15,10 1-30 16,8-1-16 0,8-1-26-16,8 0-8 0,1 0-8 15,-6 0 2-15,-10-1-2 16,-13 1-37-16,-10 0-89 16,-1-2-74-16,-7-2 85 15</inkml:trace>
  <inkml:trace contextRef="#ctx0" brushRef="#br0" timeOffset="-151082.76">15847 13188 1446 0,'-6'15'112'0,"-1"2"69"16,-3 2-27-16,2 2-46 0,-4 4-12 0,-1 2-33 15,3 1-19-15,-2 3-30 32,1 1-6-32,2-2-4 0,3-3-2 0,2-3-33 15,0-3-34-15,4-6-105 16,0-3-82-16,-1-8 134 16</inkml:trace>
  <inkml:trace contextRef="#ctx0" brushRef="#br0" timeOffset="-150966.79">15592 13530 633 0,'-16'14'176'0,"3"-2"194"15,8-3-100 1,7-5-63-16,5-4-16 16,14-6-25-16,3-4-17 15,14-4-54-15,5-2-27 16,13 1-44-16,8 1-18 0,1 1-99 15,-4 0-77-15,-13 1 89 16</inkml:trace>
  <inkml:trace contextRef="#ctx0" brushRef="#br0" timeOffset="-150444.89">16205 13246 995 0,'-13'-10'98'0,"4"3"85"15,0-5 7-15,5 3-9 16,4 3-8-16,6-3-25 16,3 0-15-16,9 4-37 15,6 1-22-15,9 1-34 16,5 2-11-16,0 2-14 16,-3 1-5-16,-12 3-4 15,-3 2-3-15,-7 5 1 16,-6 1 1-16,-3 5 1 15,-7 3 1-15,-11 6-1 16,-2 6 0-16,-17 1-3 16,-5 0 0-16,-9 2-3 15,1-5 0-15,8-1 1 16,5-2-1-16,18-8 0 0,7-3-3 16,13-8-2-16,10-4 10 15,17-5 19 1,10-3 9-16,10-5 8 0,-1-1-10 15,1 0-14 1,-13-1-7-16,-3 0-24 16,0 0-43-16,-4 4-134 0,1 1 114 0</inkml:trace>
  <inkml:trace contextRef="#ctx0" brushRef="#br0" timeOffset="-125090.81">18264 15619 816 0,'-5'0'173'15,"-2"2"185"-15,3-1-213 16,0-1-13-16,0-1-33 16,2 0 2-16,-1-1 2 15,5 2 0-15,7 2-19 16,3-3-4-16,15 0-16 16,5-3-12-16,15 0-15 15,7-5-12-15,-7 3-16 16,3 2-4-16,-18 1-24 0,-6 5-34 15,-12 1-89-15,-7 2-70 16,-1 3-293-16,-7 2 293 16</inkml:trace>
  <inkml:trace contextRef="#ctx0" brushRef="#br0" timeOffset="-124887.75">18369 15642 1487 0,'-2'-1'161'16,"2"0"116"-16,0 2-143 16,2 3-19-16,-2 8-58 15,0 3-15-15,-4 8-22 16,1 6-8-16,-2 7-9 16,1 4 2-16,-2-1-76 15,1-1-50-15,1-2-179 16,3-6-131-16,0 0 239 15</inkml:trace>
  <inkml:trace contextRef="#ctx0" brushRef="#br0" timeOffset="-124698.85">18263 16027 1342 0,'0'-8'112'16,"5"3"68"-16,5-3-26 15,9 6-35-15,5-1-18 0,7-3-30 16,5-2-21-1,4-6-41-15,2 0-42 16,3-4-118-16,-4-2-114 0,-1-3 133 16</inkml:trace>
  <inkml:trace contextRef="#ctx0" brushRef="#br0" timeOffset="-124367.75">18785 15668 1484 0,'3'-6'130'0,"3"-1"91"16,7-3-88-16,9 1-30 15,4 3-16-15,4 4-12 16,3 1-4-16,-5 4-23 16,-2 1-10-16,-4 4-15 0,-9 1-6 15,-1 2-10-15,-5 4-1 16,-4 4-4-1,-4 2 0-15,-7 7-5 16,-5 4-4-16,-19 5 0 0,-4 3 0 16,-7 2 6-16,-2-2 3 0,17-7 18 15,6-4 8 1,20-11 2-16,8-4 0 16,16-4-20-1,12-9-8-15,14-9-7 0,-1-2-6 0,1-17-66 16,0-3-67-16,-2-10 79 15</inkml:trace>
  <inkml:trace contextRef="#ctx0" brushRef="#br0" timeOffset="-122514.56">20955 17978 182 0,'-12'-2'22'0,"-5"-2"17"0,3 0-56 0,3-1 5 15</inkml:trace>
  <inkml:trace contextRef="#ctx0" brushRef="#br0" timeOffset="-122195.86">20845 17901 347 0,'-4'-5'108'0,"0"2"115"15,-3 1-40-15,-1 1-48 16,1 1-7-16,0 0-11 16,2 0-7-16,0 0-29 15,-1 0-12-15,1-4-29 16,-1 1-16-16,4-1-17 15,2 3-2-15,0 0 8 32,0 0 8-32,1 0 17 0,6-1 7 0,0 5 9 15,3-2 4-15,7 0 4 0,5-1-1 32,9-2-13-32,4 0-9 0,12-1-15 15,5 0-6-15,-1-1-8 0,-2 2-2 16,-14 0-8-16,-5 0 0 15,-11 2-48-15,-4 0-36 0,-4 0-116 16,-4 2-136-16,-1 3 192 16</inkml:trace>
  <inkml:trace contextRef="#ctx0" brushRef="#br0" timeOffset="-121923.2">20994 17902 1838 0,'10'-1'117'0,"3"2"44"16,0 0-48-16,2 5-58 15,-2 5-21-15,-5 9-18 16,0 6-7-16,-11 9-6 0,-4 4 1 15,-5 5-1-15,1-1-1 16,0-3-2-16,3-3-21 16,2-2-40-16,-1-5-33 15,2-5-93-15,1-1-35 16,-2-9-212-16,0 0 243 16</inkml:trace>
  <inkml:trace contextRef="#ctx0" brushRef="#br0" timeOffset="-121750.07">20885 18309 881 0,'-8'2'178'0,"0"-1"179"16,1 6-73-16,0-3-84 15,5 2-32-15,2-1-54 16,3-1-24-16,12-3-38 16,8 0-16-16,12 2-18 15,12-3-9-15,11 0-17 16,1-1-42-16,-3-9-164 15,-4 5-235-15,-6 3 244 16</inkml:trace>
  <inkml:trace contextRef="#ctx0" brushRef="#br0" timeOffset="-121341.12">21510 17968 1813 0,'29'-4'130'0,"-4"-2"59"16,3 0-82-16,1 2-69 16,-8 3-24-16,3 5-11 15,-6 3-3-15,-7 7-6 16,-1 1 2-16,-11 7 1 15,-4 2 2-15,-8 4 5 16,-5 4 1-16,-3-4 0 16,-6 5 0-16,-9 4-3 15,-4-4 2-15,-6 5 1 16,5-8 2-16,12-14 10 16,4-1 1-16,17-10-2 15,9-4 0-15,23 1-13 16,12 0-3-16,28-5-2 0,7 3-3 15,10-1 1 1,8-7-27-16,15-4-121 0,4-6 103 16</inkml:trace>
  <inkml:trace contextRef="#ctx0" brushRef="#br0" timeOffset="-118854.39">16004 15408 1205 0,'0'6'67'15,"-3"-4"18"-15,1-1-37 0,-3-1-37 16,-3 0-6-16,-1 1-3 16,-3 3 0-16,-4 2-1 15,-8 1 9-15,-6 7 35 16,-3 4 14-16,-5 10 16 15,5 2-1-15,3 6-24 16,3 3-12-16,8 0-17 16,5 2-7-16,11 4-11 15,5 1-3-15,12 6 0 16,7 2-2-16,10 3 3 16,5-1 0-16,10-11 1 15,1-5-1-15,-2-17 2 16,-7-7 16-16,-1-14 42 15,-1-6 16-15,-3-17 12 16,6-7-5-16,-6-21-33 0,-4-12-13 16,-4-12-12-16,-6-7-9 15,-11-6-9-15,-4 0-3 16,-16 4-5-16,-6 3-6 16,-13 16-19-16,-7 8-11 15,-6 24-19-15,1 13-20 16,-4 24-37-16,-7 17-11 0,-5 21-26 15,2 14-54-15,8 22 130 16</inkml:trace>
  <inkml:trace contextRef="#ctx0" brushRef="#br0" timeOffset="-118136.53">15942 17937 1151 0,'-3'-6'97'0,"0"-4"55"16,-4 0-10-16,-2-1-35 15,-4 0-7-15,-5 5-6 16,0 1-10-16,-13 2-23 16,1 3-15-16,-4 10-25 15,-1 6-8-15,4 17-9 16,3 10 0-16,5 10 0 0,7 4-3 15,13 9-3-15,4 4-3 16,14 3-2-16,6 3 1 16,11-4 1-16,9-6 0 15,15-17 2-15,5-13 0 16,-3-22 9-16,-6-13-3 16,-9-20 33-16,-3-15 8 15,-2-21 1-15,1-10 14 16,-14-6-21-16,-4 4-5 15,-14-9-3-15,-7 0-9 0,-15-8-7 16,-9-2-3-16,-10 11-10 16,-8 9-9-16,-1 24-23 15,-4 11-18-15,-14 26-36 16,-5 10-12 0,-4 21-14-16,4 5-1 0,21 9-45 15,17 3-131-15,25 5 176 16</inkml:trace>
  <inkml:trace contextRef="#ctx0" brushRef="#br0" timeOffset="-117429.69">18533 18038 1664 0,'-23'5'82'0,"-2"6"6"0,0 1-37 15,0 5-25-15,-5 0-18 16,5 8-6 0,-2 7 0-16,3 4 8 0,1 9 4 15,5 7 9-15,2-2 3 16,14 19 2-16,3 1-4 15,18-3-10-15,8-10-6 16,27-14-10-16,16-14-5 0,10-14 2 16,4-2 2-16,-5-17 5 15,3-5 13-15,7-12 25 16,-7-3 19-16,-8-24 14 16,-13-9-8-16,-20-10-19 15,-6-6-16-15,-19 8-9 16,-13 10 0-16,-30-1-10 15,-14 2-14-15,-39-1-41 16,-21-2-21 0,-16 10-18-16,-10 7-5 0,-5 21-5 15,9 16-14-15,18 28-154 16,9 16 159-16</inkml:trace>
  <inkml:trace contextRef="#ctx0" brushRef="#br0" timeOffset="-86942.08">15629 10420 68 0,'0'-2'5'16,"0"-1"8"-16,1 0-13 0,-1-2 0 16,-1 1-1-16,0 1 1 15,1 1 0 1,1 2 0-16,0 3 1 0,-1 2 2 16,-3 2 46-16,-1 0 21 15,-1 0 43-15,2-1 20 16,0-1-3-16,-1-2 2 0,1-1 1 15,-3-1-3-15,-1-1-12 16,3 0-10-16,3 0-18 16,1 0-9-16,0-1-2 15,4-2 4-15,6 2 5 16,5 1 4-16,10 0-8 16,4 1-12-1,4-1-29 1,4 0-12-16,5-1-21 0,-2 0-3 0,3-1-4 15,-8 1 0 1,-9 1-57-16,-4 0-79 16,-17 1 77-16</inkml:trace>
  <inkml:trace contextRef="#ctx0" brushRef="#br0" timeOffset="-86721.72">15775 10488 988 0,'2'-1'153'0,"1"0"101"16,2 3-64-16,-1 4-20 15,1 6-63-15,2 5-23 0,-2 10-39 16,1-1-14-16,-6 8-16 31,-6 2-6-31,-1 2-4 0,-2 4-2 16,0 0-43-16,2 0-45 0,4-5-152 15,-2-2-99-15,3-9 174 16</inkml:trace>
  <inkml:trace contextRef="#ctx0" brushRef="#br0" timeOffset="-86532.71">15671 10946 758 0,'-7'7'179'16,"0"1"127"-16,7 1-81 15,0-1-40-15,10-2-56 16,4-2-18-16,5-4-35 0,7-1-15 16,8-7-34-16,3-2-14 15,11-3-8-15,-2 1-30 16,-4 1-92-16,-4 0-117 16,1 0 118-16</inkml:trace>
  <inkml:trace contextRef="#ctx0" brushRef="#br0" timeOffset="-86070.16">16199 10412 985 0,'9'-15'134'0,"1"0"132"15,5 3-78-15,1 3-39 16,2 4-23-16,5 2-31 16,-1 2-7-16,5 3-25 15,-3 0-13-15,-3 4-23 0,0 2-8 16,-5 4-11-16,-4 4-2 16,-8 4 1-1,-4 5 0-15,-11 4 0 16,-5 2 0-16,-11 3 0 0,-1-2-1 15,-7-7-2-15,1-1 1 16,12-10-4-16,4-4-1 0,20-2-2 16,8-3-1-16,14-4 10 15,9 2 6-15,4-3 11 16,4 2-1-16,-3 7-7 16,-6-3-5-16,-3 10-5 15,-5 1 0-15,-8 2-1 16,-6 2 2-16,-13 7 1 15,-8 3 0-15,-8 9-3 16,-2 7-12-16,-11 3-38 16,-7 2-31-16,-14-4-83 15,-4-8-75-15,-2-6 129 0</inkml:trace>
  <inkml:trace contextRef="#ctx0" brushRef="#br0" timeOffset="-83524.06">16055 5437 311 0,'0'0'65'15,"6"-1"46"-15,-2-5 52 32,3-1 14-32,6-1-2 0,-2-1-19 0,11 6-53 15,3 0-18-15,7 3-38 16,12 6-13-16,22 1-20 0,5 2-7 15,13 1-7-15,5-3-2 16,22-2-2 0,7 0 1-16,22-5 3 15,13-2 1-15,-13-3 4 0,9-1 1 16,0-1-18-16,-13-1-73 16,-5 7 56-1</inkml:trace>
  <inkml:trace contextRef="#ctx0" brushRef="#br0" timeOffset="-74862.75">18356 12990 629 0,'7'-2'129'15,"0"-2"93"-15,5 2-17 0,1 2-15 16,6 0-18-16,7 2-13 16,5 0-35-1,2-1-15-15,-1 0-33 0,-1-1-17 16,-3 0-26-16,-1-2-11 0,0-1-16 16,-2-1-4-16,-3-3-36 15,-1 1-40-15,-6 0-148 16,-4 0-137-1,-6 7 195-15</inkml:trace>
  <inkml:trace contextRef="#ctx0" brushRef="#br0" timeOffset="-74689.9">18633 12973 1095 0,'-5'5'159'15,"2"1"111"-15,3 6-103 31,0 7-22-31,0 8-57 16,0 6-16-16,0 10-35 16,0 2-14-16,-6 4-19 15,4-2-24-15,-3-6-137 16,1-2-198-16,1-1 196 0</inkml:trace>
  <inkml:trace contextRef="#ctx0" brushRef="#br0" timeOffset="-74500.45">18381 13474 1506 0,'0'3'80'15,"6"0"41"-15,7-3-34 0,14-5-4 16,7-2-6-16,12-6-19 16,3-1-21-16,-1-3-36 15,4 2-50-15,1 2-210 16,0-7 169-16</inkml:trace>
  <inkml:trace contextRef="#ctx0" brushRef="#br0" timeOffset="-74083.91">19058 12993 1303 0,'12'-15'117'0,"4"3"72"16,3 0-7-16,5 3-56 0,1-1-14 16,2 3-35-16,0 4-18 15,-3 3-29-15,-3 7-12 16,-12 5-10-16,-5 5-1 16,-15 6-2-16,-8 2 2 0,-9 5-1 15,-3 1-1-15,5-2-1 16,1-4-1-1,11-7-1-15,5-1-2 0,10-4 11 16,8-1 6-16,7-1 12 16,6 1 1-16,4 1-4 15,4 0-4-15,0 0-7 16,-1-2 2-16,-7 1 5 16,-10-1 6-16,-13 7 5 15,-12-2 0-15,-16 1-10 16,-7 4-8-16,-8-4-9 15,-3 1-3-15,6-4-41 16,0-4-41-16,-1-8-142 16,3 2-416-16,-10-1 394 0</inkml:trace>
  <inkml:trace contextRef="#ctx0" brushRef="#br0" timeOffset="-73317.65">21198 15602 850 0,'-12'8'145'16,"0"-3"134"-16,3-2-156 16,3-2-8-16,-4 0-27 15,2 1 3-15,0-2 8 0,0 0-11 16,7-7-24-16,6 1-16 16,15 4-26-16,3-1-9 15,10 5-10-15,3 0-3 16,11 0-1-16,7-1-1 15,9-1 1 1,4-4-1-16,-11-2-16 0,-12-3-20 0,-16-1-90 16,-9 2-86-16,-12 5 116 15</inkml:trace>
  <inkml:trace contextRef="#ctx0" brushRef="#br0" timeOffset="-73112.37">21354 15608 1440 0,'2'-3'166'16,"1"3"129"-16,4 2-133 15,0 6-5-15,0 6-59 16,-3 1-22-16,-1 9-39 16,-3 4-17-1,-1 6-18-15,-4 3-21 0,-1 2-67 0,-2 0-49 16,-1-4-213-16,-1-2 198 15</inkml:trace>
  <inkml:trace contextRef="#ctx0" brushRef="#br0" timeOffset="-72939.42">21156 16044 1491 0,'3'3'144'0,"6"2"111"0,9 1-160 15,4-2-19-15,6 0-43 16,5-4-9-16,8-5-11 16,8 0-8-16,16-8-49 15,0 2-67-15,1-4 65 16</inkml:trace>
  <inkml:trace contextRef="#ctx0" brushRef="#br0" timeOffset="-72514.83">21891 15554 1475 0,'-6'-7'123'0,"6"4"86"16,3-3-47-16,14 6-21 15,3-3-20-15,9 2-20 16,1 1-14-16,1 2-31 15,-2 3-15-15,-9 0-23 16,2 2-10-16,-10 5-6 16,-6 1-2-16,-4 9-21 15,-2 3-7-15,-11 5-4 16,-1 4 2-16,-10-1 19 16,-3-2 9-16,1-4 5 15,3-7 3-15,10-7-3 16,9-4-1-16,12-4 2 15,5 2 1-15,4-2 1 0,1 0 1 16,4 2-2-16,0-1-1 16,-2 5 3-16,0 0 3 15,-10 3 3-15,-3 3 2 16,-8 1 1-16,-6 1-3 16,-9 5-5-16,-4-2-5 15,-10 4-37-15,-2 0-52 16,-15 1-135-16,-6-1 121 15</inkml:trace>
  <inkml:trace contextRef="#ctx0" brushRef="#br0" timeOffset="-71522.53">23969 17591 708 0,'-2'1'180'15,"-2"-1"165"-15,1-3-149 16,-3 0-38-16,3-1-58 16,-4 1-15-16,3 2-20 15,-1 1-8-15,5 0-7 16,0 0-1-16,2 5-2 15,8 1-6-15,8 1-11 16,9 2-4-16,15-3-14 16,7-1-3-1,10-1-4-15,-1-2-4 0,-11-2-2 16,-5-3-13-16,-13-3-62 16,-2 0-55-16,-10 2-315 0,-10-2 268 15</inkml:trace>
  <inkml:trace contextRef="#ctx0" brushRef="#br0" timeOffset="-71333.54">24223 17609 1915 0,'0'3'126'0,"3"1"48"16,5 3-37-16,-3 4-61 15,3 4-15-15,-4 10-17 16,-3 2-15-16,-2 7-19 15,-6 4-13-15,-4 4-59 16,1 4-43 0,-6-1-147-16,0-2-117 0,-2-3 203 15</inkml:trace>
  <inkml:trace contextRef="#ctx0" brushRef="#br0" timeOffset="-71143.83">23927 18009 1450 0,'9'-6'147'0,"7"0"92"0,7 1-70 16,17 5-73-16,6 1-33 15,12 4-30-15,0 0-14 16,-8-5-16-16,-1-2-19 16,-7-4-118-16,-3-3-108 15,-1-6 125-15</inkml:trace>
  <inkml:trace contextRef="#ctx0" brushRef="#br0" timeOffset="-70655.89">24681 17516 1266 0,'-1'-5'200'0,"-1"0"226"0,4-1-296 16,2 1-20-16,0 2-31 15,7 2 5-15,1 1 6 16,4 4-10-16,7 4-17 16,1 3-12-16,0 3-17 31,1 2-8-31,-5 1-17 16,-3 0-3-16,-7 2-1 0,-6 1-11 15,-6 5-18-15,-10 1-8 16,-6 4-10-16,-5 0 11 15,-3 0 18-15,1-4 7 16,4-4 7-16,4-2 2 16,10-8 0-16,2-1 3 15,11-5 6-15,2 0 2 16,9-1 3-16,2 1-2 16,8 5-3-16,3 1 8 0,6 4 7 15,-1 2 2-15,-7 0 1 16,-3 3-8-16,-11 2-6 15,-6 1-1-15,-20 6-4 16,-8 3-2-16,-19 1-5 16,-5 0-3-16,-4-1 0 15,-1-4-1-15,2-4-4 16,2-3-10-16,-11-15-37 16,5 3-36-16,-3-12-102 15,10 2-66-15,18-7 134 16</inkml:trace>
  <inkml:trace contextRef="#ctx0" brushRef="#br0" timeOffset="-69789.69">24025 16865 783 0,'-6'2'151'0,"1"-1"164"15,1 5-172-15,-2-4-11 16,0 8-15-16,1 0 2 0,-1 8-8 15,1 1-16 1,-1 8-36 0,2 4-18-16,0 2-30 0,0 3-6 0,0-2-74 15,0-3-71-15,0-8-337 16,4-3 277-16</inkml:trace>
  <inkml:trace contextRef="#ctx0" brushRef="#br0" timeOffset="-69458.07">23952 16986 1249 0,'5'-25'181'15,"5"0"147"-15,5 3-144 16,4-1-39-16,7 9-44 16,4 3-14-16,10 9-32 15,-2 3-17 1,0 6-24-16,-5 0-6 0,-15 2-13 0,-1-1-7 15,-8 8-10-15,-8 2-1 16,-4 0 2-16,-6 4 3 16,-6-4 8-16,1 1 3 15,-6-6 4-15,-5-5 3 16,4-4 4 0,-1-2 3-16,4-1 15 0,5 1 6 0,1 1 2 15,5 2-4-15,15 7-19 16,6 5-7-16,12 9-6 15,5 2-15-15,-4 0-91 16,3 1-61-16,-3-4-194 16,-5-6 185-16</inkml:trace>
  <inkml:trace contextRef="#ctx0" brushRef="#br0" timeOffset="-69056.24">24454 16947 1934 0,'0'6'113'0,"3"4"28"0,-1 6-53 15,3 9-77-15,1 3-15 16,2 8-30 0,3 0-8-16,2-6 1 0,3-4 5 15,8-11 25-15,-2-7 8 16,1-8 15-16,-1-6 12 15,-6-7 14-15,-4-3 4 0,2-2-10 16,-5-1-10-16,1 7-14 16,0 4-3-1,1 13-12-15,-2 6-7 0,7 7-20 16,3-1-1-16,4-6 9 16,2-6 7-16,2-12 27 31,4-7 15-31,2-13 29 0,-1-4 15 0,2-9 14 15,-6-2-3-15,-11-6-21 16,-1 0-13-16,-13 3-21 16,1 2-40-16,-6 10-108 15,-16 0 84-15</inkml:trace>
  <inkml:trace contextRef="#ctx0" brushRef="#br0" timeOffset="2678.75">23355 7562 762 0,'10'-4'79'0,"0"4"45"0,-1-1-17 16,-7 5-26-16,-4-4 10 15,-6 0 21-15,-5 3-5 16,-1 0-32-16,-12-3-19 0,-10 3-30 16,-5 1-9-1,-9 1-11-15,9 8-2 0,1 5 8 16,3 4 2-16,10 9 6 16,0 3 1-16,12 4-8 15,4 3-3-15,5 3-5 16,7 0 0-1,8-3-4-15,6-4 1 0,8-13-2 16,5-5-6-16,9-11-80 16,6-6-77-16,8-5 88 15</inkml:trace>
  <inkml:trace contextRef="#ctx0" brushRef="#br0" timeOffset="3165.97">23516 7655 1026 0,'0'14'105'0,"1"3"72"16,2 4 2-16,-1 5-74 16,2 8-16-16,-1 5-42 15,1 2-20-15,-1 5-19 16,2-3-3-16,0-5-3 15,1-7-13-15,-1-12-57 16,-3-4-39-16,-1-9-84 16,0 2-18-16,-1-11 48 15,1-4 41-15,1-9 91 16,-2-12 53-16,-2-11 67 16,-2-11 23-16,0-5 32 15,0 0-2-15,4 2-41 0,7 8-15 16,3 8-8-16,5 7-6 15,5 13 5-15,-2 4-3 16,2 10-24 0,-1 1-11-16,-4 7-24 0,1 3-5 15,0 2-7-15,-6 3-2 16,1 0-1-16,-5 0-1 16,-4 2 3-16,-4-1 0 15,-7 1 1-15,-1 0 0 0,-4-1-2 16,-1-2 0-16,3-1-3 15,-2-3-15-15,2-2-50 16,0-1-39-16,3-5-91 31,5-1-89-31,4-5 163 0</inkml:trace>
  <inkml:trace contextRef="#ctx0" brushRef="#br0" timeOffset="3419.52">23918 7604 234 0,'12'-7'79'0,"-2"1"92"16,-1 4-18-16,-6 0 14 15,-4 2 17-15,-3 3 14 16,0 4-10-16,-2 8-35 16,3 3-29-1,0 9-36-15,2 5-20 0,1 7-32 16,4 3-11-16,-1-2-12 15,3-1-5-15,-1-4-4 16,0-4-16-16,2-7-102 16,0 1-111-1,-2 0 120-15</inkml:trace>
  <inkml:trace contextRef="#ctx0" brushRef="#br0" timeOffset="4036.43">23010 8687 993 0,'5'0'102'0,"2"0"54"15,-1-3-48-15,3 2-22 16,2-1 3-16,5 0 12 0,4 1 1 16,5-1-8-16,8 0-32 15,4 1-16-15,6 0-30 16,1 1-9-16,-8-1-40 15,-7 1-48-15,-11-1-179 16,-6 0-225-16,-5 3 268 16</inkml:trace>
  <inkml:trace contextRef="#ctx0" brushRef="#br0" timeOffset="4339.11">23024 8946 742 0,'4'-3'114'0,"1"1"101"16,-1 2-135-16,-1 0-34 15,-6-3-37-15,-1 2-1 16,3-1-2-1,1 1 9-15,3 6 21 0,4-3 4 0,7 1 20 16,5 3-3-16,7-2-7 16,11 2-4-16,12 0-21 15,2-5-7 1,5-2-59-16,-4-4-211 0,-8-2 166 16</inkml:trace>
  <inkml:trace contextRef="#ctx0" brushRef="#br0" timeOffset="6297.2">24321 8471 219 0,'5'1'68'0,"0"-4"90"16,1 1-19-16,-2 2-17 16,2-2 1-16,1 2-4 15,2 1-7-15,-3-2 2 16,0-2 3-16,0 5-4 16,-5-2-10-16,-2 5-25 15,-5 2-15-15,-7-1-22 16,-8 1-6-16,-4-3-13 15,1 2-4-15,-2-5-8 16,-2-1-4-16,-1-1-3 16,-2-7-1-16,9 4 0 15,-1-2-1-15,11 3 4 0,6 3 3 16,-1 0 1-16,3 5 2 16,4 0-4-16,0 3 1 15,-4 4 1-15,4 3 1 16,-4 4 0-16,0 1-2 15,4 3-2-15,-8 0 0 0,4 2-2 16,1-3-1-16,3-3-1 16,3-3-1-16,3-7 1 15,8 0 0-15,-6-9 1 16,2-1 1-16,5-4 1 16,-7-4 6-16,5-1 7 15,7 1 1-15,-4 0-2 16,-3-1-6-16,8 5-7 15,-7 1-3-15,1 6-1 16,0 2 1-16,-7 2 5 16,1 2 2-16,-3 1 2 15,1 3-1-15,0 0-3 16,1 1-1-16,1-1 6 16,-5-5 7-16,2 1 7 0,-3-7 0 15,-1 1-6-15,-1-2-8 16,2 0-6-1,1 0-2-15,-2 4-2 0,1 2 1 0,0 6-1 16,-3 3-1-16,-6 3 2 31,-3 4 0-31,-4 1 2 0,-2 4 0 0,-5-2 1 16,-2-2-1-16,-8-4 1 16,-9-5-1-16,-6-1-1 15,-4-5 0-15,-1-6 0 16,8-4-2-16,8-6-15 15,11-3-19-15,8-4-69 16,6 0-43 0,4-8-156-16,5 5 162 0</inkml:trace>
  <inkml:trace contextRef="#ctx0" brushRef="#br0" timeOffset="6799.11">23770 9103 468 0,'2'0'64'0,"2"1"66"15,0 0-18-15,-2 1-17 0,-1-2 3 16,-1 0-13-16,-2 0-8 16,4 0-18-16,1-1-5 15,4-1-7-15,-2-2-3 16,4-1 2-16,0 1 11 16,9-1 24-16,10 1 9 15,15-2 7-15,13 0-7 16,25-1-21-16,3 0-12 0,4-1-24 15,0 2-13-15,-6-1-12 16,3 1-4-16,-8 1-31 16,-13 0-46-16,-28 5-206 15,-14 1 168-15</inkml:trace>
  <inkml:trace contextRef="#ctx0" brushRef="#br0" timeOffset="7403.32">24037 9394 521 0,'20'-8'163'0,"10"1"177"16,-1 2-116-16,1-2-65 16,1 0-43-16,-10 3-46 15,3 2-23-15,-1 7-32 16,-4 5-6-16,-6 1-7 15,-5 2 3-15,-9 0-27 16,-5 2-11-16,-4 3-25 16,-8-1-7-16,-1 0 24 15,-2-1 13-15,1-6 26 0,-2-3 8 16,10-4 28-16,-1-2 15 16,5 0 23-16,9 0 18 15,1 2 1-15,6 1-7 16,6 0-15-16,0 1-15 0,3 2-22 15,-1 1 0-15,0 2 0 32,0 4 0-32,-5 2-6 0,-1 3-6 0,-6 1-6 15,-4 4 3-15,-7 1 16 32,-10-4 2-32,-11-4-3 0,-2 2-5 0,-19-7-20 15,1-1-2-15,1-1-43 16,-2-9-32-1,12-2-84-15,4-2-68 16,4-1 124 0</inkml:trace>
  <inkml:trace contextRef="#ctx0" brushRef="#br0" timeOffset="7736.7">22974 10264 640 0,'1'3'118'0,"1"-2"127"16,-1-1-13-16,3-2-12 16,-1-2-14-16,9 3-38 15,1-1-30-15,14 0-54 0,0-4-28 16,8-1-37-16,12 4-11 16,-3-5-18-16,5 5-25 15,-3-3-80-15,-12 0-68 16,-2 11 94-16</inkml:trace>
  <inkml:trace contextRef="#ctx0" brushRef="#br0" timeOffset="7936.39">23035 10484 1268 0,'-3'9'101'0,"3"0"56"16,3-3-42-16,10 2-24 15,4-2-20-15,6-7-16 16,4-3-20-16,13-6-27 16,4-2-12-16,7-2-84 15,1 0-106-15,-2 0 108 16</inkml:trace>
  <inkml:trace contextRef="#ctx0" brushRef="#br0" timeOffset="8166.17">23789 10202 1714 0,'-9'5'108'0,"2"3"27"16,-4 0-42 0,-2 6-39-16,7 5-4 0,-8 0 10 15,7 4-6-15,4 6-22 16,-5 3-13-16,8 8-70 15,3 5-45 1,2 3-454-16,8 8 350 0</inkml:trace>
  <inkml:trace contextRef="#ctx0" brushRef="#br0" timeOffset="8306.76">23869 10579 971 0,'-6'0'91'16,"4"1"80"0,1-1-117-16,-1-4-85 0,4-1-83 15,3-12 66-15</inkml:trace>
  <inkml:trace contextRef="#ctx0" brushRef="#br0" timeOffset="8671.15">24342 10153 1674 0,'-12'0'111'16,"-4"5"44"-16,1 9-87 16,-3 4-31-16,-8 10-20 31,-1 4 3-31,-11 4 2 0,-6 6-4 0,3 10-10 15,3 1-7-15,21 1 3 32,14-2-29-32,22-10-2 0,12-7 2 15,9-12-7-15,2-7 32 0,-6-15 16 0,-4-4 9 32,-10-13 14-32,-2-8 8 15,-11 0 12-15,-7-4 7 16,-11 3-4-16,-5 5-9 15,-20 7-39-15,2 11-36 0,-21 7-77 16,-1 3-52-16,14 4-192 16,5-3 195-16</inkml:trace>
  <inkml:trace contextRef="#ctx0" brushRef="#br0" timeOffset="9005.52">24727 10123 1592 0,'-25'22'68'0,"-5"1"-8"0,1 7-13 16,-8 8-37-16,3 11-6 15,-3 7-1-15,-1 0-3 16,18 0-1-16,6-1-2 15,23-9-3-15,16-5 4 0,7-14-2 16,7-7 2 0,-2-9 33-16,-8-8 20 0,-1-3 43 15,-6-8 23-15,-12-10 8 16,-7-5-6-16,-12-2-24 16,-4 2-24-16,-12 11-46 15,-13 3-38 1,-14 10-102-16,-9 1-63 0,1 8 87 15</inkml:trace>
  <inkml:trace contextRef="#ctx0" brushRef="#br0" timeOffset="9735.85">23082 11480 493 0,'-13'-12'130'0,"2"0"142"16,3 1-46-16,3 4-47 16,1-1-14-16,3 3-10 15,-2 1-8-15,3 5-9 16,2 5-1-16,0 7-16 0,4 12-11 15,-2 11-21-15,3 7-13 16,-1 16-28-16,-1-2-12 16,-1 10-20-16,0 3-6 15,-3-8-5-15,1 2-2 16,-1-8-18-16,-1-10-21 0,-1-7-75 16,-3-12-53-16,1-10-191 15,-1-7 195-15</inkml:trace>
  <inkml:trace contextRef="#ctx0" brushRef="#br0" timeOffset="10258.5">23386 11661 792 0,'0'-1'168'15,"1"1"152"-15,0 5-115 16,1 5-12-16,-3 4-32 0,-4 2-8 16,1 12-50-16,1 7-28 15,2 9-42-15,1 7-14 16,2 1-13-16,-3-4-1 16,5 33-4-1,-2-51-1-15,0-3-6 16,-2-10-2-16,-2-7 0 15,2-10-1-15,-4-6 7 0,-4-19 2 16,5-4 3 0,-4-19 4-16,2-12 1 0,3-17 6 15,2-8 6 1,2 2 10-16,5 12 4 0,7 25 6 16,-3 9-2-1,3 14-9-15,5 11-6 0,2 0-12 16,4 4-1-16,7 11 5 15,2-2 1-15,6 14 2 16,-6 2-2-16,-8 4-4 16,-9 4 1-16,-24 1 4 15,-11 2 1-15,-17 0-3 16,-4-1-4-16,0-4-26 16,3-2-20-16,11-11-42 15,3-6-23-15,13-12-43 0,4-5-28 16,8-3-117-1,7-1-149-15,13 7 249 0</inkml:trace>
  <inkml:trace contextRef="#ctx0" brushRef="#br0" timeOffset="10573.63">24182 11542 1135 0,'4'2'117'0,"3"-2"90"16,-10 5-15-16,-7-1-17 16,-13 1 1-16,-17 4 1 15,-7 0-16-15,-11 3-43 16,5 10-26-16,-1 5-49 16,4 7-19-16,15 10-23 15,3 0-5-15,19 13-5 16,4-3 0-16,13-2 3 15,6-7 2-15,14-9 3 16,8-1 0 0,10-16 0-16,11 0-3 0,20-16-32 0,4-7-30 15,-4-7-96 1,-4-7-77-16,-24 1 128 0</inkml:trace>
  <inkml:trace contextRef="#ctx0" brushRef="#br0" timeOffset="11098.53">23006 12647 645 0,'-6'4'103'0,"4"-1"105"16,1-1-55-16,2-1-6 15,3-1-5-15,5 1 3 16,4-1-5-16,10 1-24 16,-1-1-19-16,11-1-42 15,6-1-19-15,7-2-26 16,8 1-6-16,-10-2 0 0,-5-1-32 16,-11 0-84-16,-12 1-72 15,-4 3 83-15</inkml:trace>
  <inkml:trace contextRef="#ctx0" brushRef="#br0" timeOffset="11319.58">22950 12905 1301 0,'17'11'148'0,"7"-3"101"16,9-2-85-16,10-3-85 16,6-6-38-16,11-3-26 15,4-5-31-15,-7-5-161 0,-3 4-218 16,-12-7 216-16</inkml:trace>
  <inkml:trace contextRef="#ctx0" brushRef="#br0" timeOffset="12269.78">23911 12678 629 0,'-8'1'139'0,"-1"-1"122"0,-3-1-77 15,2 0-25 1,3 0-24-16,-2 1-11 0,1 1-18 16,0 2-8-16,-2 4-20 15,3 5-9-15,0 10-28 16,0 6-15-16,3 14-19 16,3 6-6-16,0 0-3 15,2-2 1-15,1-10-1 16,5-4 0-16,9-10 2 15,7-4 6-15,5-11 17 16,4-6 9-16,1-10 11 16,-2-6 2-16,-4-7-5 15,-4-6-2-15,-7-2-2 0,-6-3 0 16,-12-5-3-16,-7 3-5 16,-15-5-9-16,-5 4-6 15,-2 10-8-15,0 6-5 16,0 17-35-16,1 4-32 15,6 15-93-15,4 1-67 0,8 4 120 16</inkml:trace>
  <inkml:trace contextRef="#ctx0" brushRef="#br0" timeOffset="12460.07">24351 12826 2097 0,'-1'22'139'16,"-3"-3"79"-16,-1-10-143 15,-3-3-51-15,-1-5-65 16,0 0-23-16,3-7-76 0,5-3-43 16,4-7 106-16</inkml:trace>
  <inkml:trace contextRef="#ctx0" brushRef="#br0" timeOffset="12872.77">24832 12388 1724 0,'-18'26'153'0,"-4"5"71"16,-2 3-35-16,-3 5-104 16,-4 6-30-16,1 11-32 15,-16 79-11 1,30-64-14-16,10-8-4 16,6-5 0-16,8-14-1 15,8-4 0 1,9-11-1-16,0-7 2 0,10-14 6 0,2-8 8 15,-2-13 14-15,-1-5 11 16,-11-6 13 0,-7 0 2-16,-18-2-1 0,-12 2-8 31,-13 5-17-31,-11 3-10 0,-3 14-32 16,-1 5-23-16,4 11-45 15,4 4-46-15,6 1-119 0,5-1-295 0,9 3 326 31</inkml:trace>
  <inkml:trace contextRef="#ctx0" brushRef="#br0" timeOffset="13460.75">22965 13609 1056 0,'2'1'147'16,"7"2"125"-16,4 0-111 0,6 0-63 16,7-2-39-1,4-1-33-15,4-3-9 0,6-4-11 16,-2-1-2-16,6 0-29 16,-3-1-54-16,-15 0 49 15</inkml:trace>
  <inkml:trace contextRef="#ctx0" brushRef="#br0" timeOffset="13655.15">23002 13849 1511 0,'15'9'88'0,"7"0"36"0,11-5-83 0,8-1-18 16,19-3-22-16,6 0 14 15,0-7-160 1,-4-5-170-16,-3 0 185 0</inkml:trace>
  <inkml:trace contextRef="#ctx0" brushRef="#br0" timeOffset="14098.17">23989 13512 1548 0,'-7'2'107'15,"1"-1"94"-15,9-1-167 0,5 0 9 16,7-4 29-16,8-1 23 16,13 0 34-1,6 0-2-15,3 0-43 0,-1 1-22 16,-13 1-38-16,-10 1-13 15,-6 4-23-15,-11 4-17 16,-7 7-26-16,-2 4-9 0,-15 6 8 16,-6 2 15-16,-10 1 28 15,-3-1 7-15,6-4 26 16,7-5 7-16,17-4 2 16,9-1 3-16,18-2 0 15,5-3 0-15,8 2 14 16,1 1 7-16,-3 1 4 15,-6 2 3-15,-6 5-8 16,-7-7-6-16,-7 5-11 16,1 3-7-16,-19-7-6 15,0 6-5-15,-12-5-33 16,-10-6-26-16,-3 1-75 0,-5-4-73 16,2-2-285-1,3 6 278-15</inkml:trace>
  <inkml:trace contextRef="#ctx0" brushRef="#br0" timeOffset="14317.36">23714 14010 1899 0,'26'7'131'0,"5"-4"35"15,11-4-13-15,20-6-83 16,19-2-23-16,21-3-22 15,-1-1-10-15,-8-1-7 16,-13-1-1-16,-7 1-9 16,-4-1-30-1,-8 3-116-15,-12 3-94 0,-29 9 119 16</inkml:trace>
  <inkml:trace contextRef="#ctx0" brushRef="#br0" timeOffset="14980.06">24318 14193 1161 0,'-3'8'208'16,"-1"-4"232"-16,0-4-267 16,0 0-22-16,-3-1-57 15,-3 1-8-15,-7 0-36 16,-4-2-13-16,-4 1-20 16,-11-2-10-1,-7 2-9-15,-1 3-6 0,-2 0-10 16,11 4-1-16,14 6 2 15,7 1 4-15,6 1 8 16,3 3 4-16,5-3 1 16,2 1 2-16,2 1 1 0,-1-3-1 15,2 2-1 1,-5-3-1-16,0-1 2 0,-1-1 0 16,-4-2 0-16,3-1 0 15,1-5-1-15,1-1-1 16,0 0-2-16,2 2 2 15,5-4 4-15,0-3 7 0,2-1 9 16,4 1 3-16,11 0 2 31,4 1-2-31,8 3-8 0,4 2-2 0,-5 7-9 16,0 4-1-16,-5 4 1 16,-6 1-1-16,-4 5 3 15,-5 0 2-15,-7 0 5 16,-4-1 4-16,-8 1 5 15,-4 2-1-15,-4 1 0 16,-8-1-3-16,-10-5-4 16,-10-4-1-16,-26-6-4 15,-4 5-3-15,-11-4-2 16,3-1-4-16,14-1-30 16,2-9-29-16,-5-6-140 15,4-2-61-15,2-16 130 16</inkml:trace>
  <inkml:trace contextRef="#ctx0" brushRef="#br0" timeOffset="62152.58">4397 5015 41 0,'-22'14'16'0,"-4"1"58"0,-1 0 7 16,2 2 45-16,-1-1 9 15,-6 1-34-15,0 0-11 16,-1 0-50-16,0 1-16 16,7-3-17-16,-2-5-3 15,8 3 46-15,2-4 18 16,4 4 28-16,3 3 10 16,2 2-25-16,2 5-3 0,7 0-1 15,1-3 2 1,14-3 20-1,10-7 4-15,16-7 11 16,12-4-1-16,19-8-17 0,9 0-16 0,18-2-21 31,12 3-10-31,8 6-19 0,5-2-1 0,6 6-17 16,-3 1-3-16,-7-1-3 16,-4 2 1-16,-11 3 1 15,-12-3 1-15,-16 0 2 16,-13-2 4-16,-26 1-7 15,-10 0-33-15,-6 3-198 16,-2 2 150-16</inkml:trace>
  <inkml:trace contextRef="#ctx0" brushRef="#br0" timeOffset="62813.54">9057 5334 298 0,'0'-16'46'0,"1"0"72"15,2 5 13-15,4 8 10 16,1 2-7-16,7 9-35 15,3 1-19-15,11 7-20 16,10 0-2-16,26-4-9 16,19-2-5-16,24-9-13 0,16-1-11 15,23-10-16 1,5 0-61-16,27 3 40 0</inkml:trace>
  <inkml:trace contextRef="#ctx0" brushRef="#br0" timeOffset="71911.14">15628 5259 1299 0,'-1'1'40'0,"-2"9"0"16,3 1 29-16,16 4-9 15,10-4-15-15,36-7-17 16,19-1-9-16,27-5-15 15,13-6-4-15,27 0-5 0,5-4 0 16,28-5 19-16,8-3 9 16,9-1 8-16,1 1 17 15,-1 2-9-15,-2 5 17 16,-21 5 7-16,6 4-7 0,-31 2 0 16,-16 3-22-16,-20 1-9 15,-18 1-8-15,-22 0-3 16,-10-2 1-16,-31-2 6 15,-25-4 3-15,-27-1-1 16,-21-1-3-16,-30-2-11 16,-8 0-5-16,-25 1-4 15,-14 0-2-15,-14 3-4 16,-3 2-9-16,-27 4-12 16,8 3-8-16,-14 1-8 15,-8 0 7-15,32-2 14 16,-2-3 9-16,14-3 13 15,14-1 0-15,14 3 1 16,14 2-1-16,19 3-3 16,6 2-1-16,13 1 0 15,10 0-1-15,22 3-4 0,15-1-2 16,30 0 5-16,17 2 10 16,33 1 28-16,15-1 17 15,42 2 23-15,15-4 3 16,41 0-18-16,7-4-13 15,7-5-23-15,2 4-9 16,-22-4 10-16,5 1-50 16,-33 9 24-16</inkml:trace>
  <inkml:trace contextRef="#ctx0" brushRef="#br0" timeOffset="89178.19">14700 1875 130 0,'-4'2'49'0,"3"-1"43"16,-4-1-3-16,4 0 7 15,1 0 10-15,0 0 35 16,1 1 14-16,-3 0 0 15,0 1-7-15,0-2-18 16,1 0-11-16,-1 1-20 16,-7-1-2-16,3 0-12 15,5-1-10-15,0 1-15 16,7 0-6-16,6 2-2 16,4 0 2-16,7-1 2 0,-3-2-6 15,8-3-21 1,-1-1-9-16,4-2-13 0,-3 1-1 15,-2-2 0-15,-5 0-24 16,-9 2-81-16,-4 0-70 16,-8 0-363-16,-5 6 316 15</inkml:trace>
  <inkml:trace contextRef="#ctx0" brushRef="#br0" timeOffset="89348.2">14796 1854 1159 0,'-2'13'141'0,"-3"2"77"16,1 2-15-16,-2 6-80 16,-2 2-47-16,1 1-47 15,4 4-11-15,-2-4-13 16,3-1-19-16,2-2-70 16,0-3-59-16,0 2-219 15,-1-1 202-15</inkml:trace>
  <inkml:trace contextRef="#ctx0" brushRef="#br0" timeOffset="89520.22">14615 2164 903 0,'-7'10'168'0,"3"-1"85"16,12-5-50-16,5-1-36 16,13-3-70-16,6-3-14 15,-1-3-36-15,-1-4-20 0,-1 1-34 16,0-3-42-16,-2-3-195 15,-3 2 156-15</inkml:trace>
  <inkml:trace contextRef="#ctx0" brushRef="#br0" timeOffset="89808.14">15032 1913 861 0,'0'2'130'0,"0"-1"165"16,0-1-102-16,5-5 7 16,6-4-53-16,2-6-84 0,2-2-18 15,8-9-27-15,-3 1-7 16,3-1 1-16,3-2 1 16,-9 14 3-16,-4 0 2 15,-5 11-2-15,-7 3-2 16,-1 9-4-16,-2 11-3 15,-6 10-3-15,-1 7-1 16,2 4-19-16,-6 0-30 16,4 1-135-16,1-1-136 0,0 1 170 15</inkml:trace>
  <inkml:trace contextRef="#ctx0" brushRef="#br0" timeOffset="89978.09">15071 2140 877 0,'3'1'196'16,"4"-4"213"-16,5 0-237 16,1-2 7-16,8-2-99 15,-1 2-33-15,5-4-35 16,1 0-8-16,0 0-101 16,1 0-91-16,-4 5 104 0</inkml:trace>
  <inkml:trace contextRef="#ctx0" brushRef="#br0" timeOffset="90373.34">14670 2362 784 0,'0'-1'133'0,"6"0"78"0,-2-2 7 16,5-1-65-16,2-2-42 15,6-1-36-15,5-1-15 16,7 1-31-16,4 0-9 16,-5 2-11-16,-1 1-4 0,-4 1-41 15,-5 1-50-15,-9 0-188 16,-6 2 158-16</inkml:trace>
  <inkml:trace contextRef="#ctx0" brushRef="#br0" timeOffset="90564.33">14807 2341 898 0,'-2'9'169'15,"-1"2"88"-15,2 1-64 16,-3 0-29-16,3 3-95 15,-1 0-27-15,-2 2-26 16,4-1-8-16,-1-3-42 16,1 0-38-16,1-1-156 0,-1-3-226 15,0 4 260 1</inkml:trace>
  <inkml:trace contextRef="#ctx0" brushRef="#br0" timeOffset="90724.8">14659 2560 1146 0,'8'6'113'16,"-1"-5"50"-16,9 2 10 15,-2-9-65-15,4 0-38 0,6-1-45 16,-2-3-18-16,5 4-115 16,-3-3-126-16,3 1 130 15</inkml:trace>
  <inkml:trace contextRef="#ctx0" brushRef="#br0" timeOffset="91178.72">15127 2313 1014 0,'1'-8'158'0,"2"-1"54"15,5 2-18-15,0-3-14 16,3 0-73-16,4 3-18 16,1 1-25-16,3 6-18 0,3 6-27 15,0-1-9 1,-3 6-8-16,-7-1 0 0,-8 7 1 16,-4 1 1-16,-12 3 1 15,-3-2 1-15,-5-2 0 16,2-2 0-16,3-5 0 15,6-4 0-15,4-3-3 32,5-2-2-32,5 0-2 0,2 1-1 0,3 2 5 15,4 2 5-15,3 2 6 16,0 1 2-16,-1-1 1 16,0 2-4-1,-8 0-1-15,-5 1 0 0,-9 0-1 0,-7 1-1 16,-11 1-23-1,-2 2-28-15,1 2-76 16,-9-4-58-16,0-4-216 16,4-1 222-16</inkml:trace>
  <inkml:trace contextRef="#ctx0" brushRef="#br0" timeOffset="91419.44">14640 2667 664 0,'-2'7'154'32,"-1"-3"103"-32,13-4-36 0,1-4-4 0,12-4-78 15,5 2-33-15,3-2-50 16,4 3-14-16,2 2-25 15,-4-1-9-15,-2 4-31 16,-2 2-41-16,-8-2-165 16,-9 1-202-1,-9 9 236-15</inkml:trace>
  <inkml:trace contextRef="#ctx0" brushRef="#br0" timeOffset="91591.1">14760 2689 1151 0,'0'10'129'16,"0"1"54"0,0 2 4-16,0 3-89 15,-4 0-44-15,2 3-37 16,0-1-8-16,0-1-63 16,1 1-57-16,-1-5-271 15,2 0 221-15</inkml:trace>
  <inkml:trace contextRef="#ctx0" brushRef="#br0" timeOffset="91780.52">14630 2900 1149 0,'21'0'111'0,"1"-2"35"15,4-1 8-15,5-3-73 0,-1-1-37 16,6-2-31-16,3-2-44 15,3 1-225-15,2 1 175 16</inkml:trace>
  <inkml:trace contextRef="#ctx0" brushRef="#br0" timeOffset="92112.56">15127 2727 920 0,'-2'-4'120'0,"5"-2"192"16,0-1-134-16,7-2 14 16,7-1-35-16,2 4-84 15,1 0-19-15,1 6-23 16,1 3-11-16,-5 4-12 16,-1 3-2-16,-10 4-3 15,-6 3 2-15,-12 1-1 16,-4 2-2-16,-5 2-3 15,-1 0-2-15,4-1 1 16,0-1 0-16,10-2 1 16,5-1-2-16,13-2 2 15,4-2 4-15,10-4 5 0,9-1 1 16,11-5-1-16,9-2-3 16,11-5-52-16,-4-3-61 15,2-3 62-15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6:20:26.7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7224 2698 789 0,'17'-1'51'0,"4"-3"14"16,3-3-13-16,4-5 9 15,-1-1 17-15,2-7 50 16,-7-4 14-16,6 3-12 16,-4-3-23-16,10 7-51 15,2 6-22-15,17 6-28 16,-2 5-5-16,5 2-1 15,-2 5 0 1,-8-3-2-16,3 1 0 0,16 6 0 16,4-7-1-16,20 4 1 15,0-2-1-15,2 0 0 16,-1 2 0-16,13 3 0 0,4 0 0 16,6-3 0-16,7 3 1 15,5 0 0 1,-2-1 1-16,20 3-2 0,3-4 1 15,0-2-1-15,14 2 0 16,-3-4 1-16,2 1 1 16,16 3-1-16,-9-1-1 0,22 3 0 15,-1-2-1 1,7 3 4-16,8-1-1 0,-5 3 1 31,7 0 1-31,-4-2-2 0,1-2 1 0,-2-6 0 31,1-3 1-31,-9-5-61 16,8-4-112-16,-11-4 104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6:20:45.8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16462 4083 317 0,'-9'0'62'0,"1"0"68"15,-4 0-13-15,4 5-23 16,-4 1-9-16,1 0-24 0,6 3-3 15,-2-3 4-15,5-1 14 16,7-3 25-16,0-1 3 16,10-2-4-1,6 0-8-15,7 0-24 0,6 0-11 16,8 1-20 0,6 0-12-16,8 0-12 0,3 0 1 15,-3 0 1-15,-5 1 0 16,-10-1-2-16,-5 1-5 15,-12 1-2-15,-5 1 0 0,-11 2 1 16,-5 0 1-16,-8 4 0 16,-12 0 1-16,-10 3-1 15,-6 2-1 1,-21-2-3-16,-2 1 1 0,-10-3-2 16,-4-1 0-16,13-3-1 15,7-5 0-15,10-5-1 16,9-2 0-1,11-4-1-15,9 2-1 0,11 3-6 16,8 1-1-16,5 3 8 16,4 0 5-16,9 1 16 15,5 1 9-15,13-1 4 16,7 0 0-16,10-3-10 16,4 0-6-16,-5-1-9 0,-3-1-1 15,-15 4-2 1,-11-1 2-16,-16 2 2 0,-12 2 1 15,-15 2 2-15,-8 1-1 16,-14 3-2 0,-13 0-1-16,-16 1-4 0,-8 0 0 15,-4-4-3-15,7 0 0 16,6-4-2-16,18-1 0 0,4 0-2 16,10 0-1-1,27 0-6-15,1 0-1 16,20 2-1-16,11-1 1 0,3 1 4 15,7 4 3-15,8-4 2 16,-1 2 1-16,10-4 2 16,6-1 1-16,-10 0 0 15,-4 1 1-15,-16 0 1 16,-8 2 2-16,-18-1 1 16,-6-1 1-16,-14 2-1 15,-17-1-7-15,-11 3-14 16,-7-2-7-16,-2-1-7 15,7 1 2-15,15-4 8 0,9 0 2 16,18 0 1-16,7 1 0 16,14 2 2-16,8 2 2 15,15-1 4-15,4-2 4 16,6-2 2-16,3-2 0 16,-8 1-76-16,-2 1-89 15,-7 0 94-15</inkml:trace>
  <inkml:trace contextRef="#ctx0" brushRef="#br0" timeOffset="19921.56">1856 7983 411 0,'0'-4'107'15,"-1"1"122"-15,1-2-8 16,-1 2-30-16,1 2-27 0,0 3-44 16,0 1-22-16,5 6-24 15,1-2-10-15,9 1-16 16,2 0-10-16,11 1-12 16,4-1-4-16,4-5-9 15,-1 2-3-15,-1-6-6 16,-3-2-1-16,-2 3-21 15,-4-3-45-15,-8 3-190 16,-2 4 157-16</inkml:trace>
  <inkml:trace contextRef="#ctx0" brushRef="#br0" timeOffset="20126.66">2027 7996 806 0,'7'2'91'16,"-3"3"83"-16,-4 4-3 16,0 7-50-16,-3 2-15 0,0 5-51 15,5 0-20 1,-8 1-24-16,5 5-4 16,1 3-4-16,-9 0-23 0,6 3-129 15,-2-5-129-15,-6-4 142 16</inkml:trace>
  <inkml:trace contextRef="#ctx0" brushRef="#br0" timeOffset="20330.57">1843 8338 1157 0,'2'9'97'0,"3"-1"83"16,7-1-5-16,6-5-25 15,7 1-14-15,8-4-54 16,7-3-27-16,2 1-40 0,6-2-9 16,-6 0-59-16,1 1-73 15,-5 1 71-15</inkml:trace>
  <inkml:trace contextRef="#ctx0" brushRef="#br0" timeOffset="20691.8">2456 8146 921 0,'-1'0'90'0,"1"0"57"16,0-3-17-16,3-1-10 15,3-4-18-15,3-4-11 16,5-4-19-16,4-3-21 16,1-3-8-16,3-1-12 15,-1 2-8-15,-2 6-11 16,-1 5-1-16,-3 13 1 16,-6 5 3-16,-4 12 0 15,-3 7-1-15,-4 6 0 16,-3 4-2-16,1 5-2 15,-5 1-3-15,4 3-4 16,-1-1-2-16,1-3-31 0,1-4-41 16,-1-11-174-16,2-3 145 31</inkml:trace>
  <inkml:trace contextRef="#ctx0" brushRef="#br0" timeOffset="20864.73">2400 8489 1276 0,'18'10'107'0,"6"-4"73"16,4-1-33-16,8-5-26 15,3-4-23-15,2-2-33 16,0-3-25-16,0 1-93 16,0 3-177-16,-5 3 144 15</inkml:trace>
  <inkml:trace contextRef="#ctx0" brushRef="#br0" timeOffset="21619.08">4625 10770 581 0,'2'-10'140'16,"3"-1"149"-16,3 0-127 15,2-1 10-15,6 7-43 16,3 2-11-16,6 3-38 16,0 4-18-16,3 0-24 15,-2-2-12-15,1-3-14 16,3-1-4-16,-3-5-5 16,4-2 0-16,-6-1-2 0,-3-2-19 15,-6-1-87 1,-3 1-75-16,-11 1 88 0</inkml:trace>
  <inkml:trace contextRef="#ctx0" brushRef="#br0" timeOffset="21792.46">4842 10697 688 0,'-12'21'169'16,"4"-1"164"-16,1 1-63 16,6 0-77-16,1 0-36 15,4 3-51-15,2-2-28 0,3 0-47 16,-1-1-11-16,0 1-14 15,0-1-18-15,-3-2-93 16,-3 1-92-16,-2-1 100 16</inkml:trace>
  <inkml:trace contextRef="#ctx0" brushRef="#br0" timeOffset="21965.14">4673 11116 1517 0,'10'8'78'0,"2"-1"17"16,4-2-13-16,5-2-23 0,-5-1-4 16,9-3-5-16,0-4-19 15,7-5-56-15,3-3-51 16,6-3 43-16</inkml:trace>
  <inkml:trace contextRef="#ctx0" brushRef="#br0" timeOffset="22248.99">5203 10828 903 0,'5'-14'105'0,"-1"-1"101"16,5 0-7-16,3-2-10 15,1-3-22-15,4-2-42 16,3-3-18-16,-1 3-30 15,2 2-17-15,-4 8-24 16,0 7-14-16,-5 9-16 16,0 7 0-16,-9 14-3 15,-1 5 0-15,-2 15-1 16,-3 3 1-16,1 5-3 16,0-3-13-16,4-6-72 15,-1-4-46-15,3-12-271 0,0-3 235 16</inkml:trace>
  <inkml:trace contextRef="#ctx0" brushRef="#br0" timeOffset="22406.91">5254 11061 1442 0,'7'13'132'0,"6"-2"86"0,11-7-95 15,5-2-16 1,16-6-40-16,5-6-12 0,9-5-41 15,1-1-66-15,-1-7 32 16</inkml:trace>
  <inkml:trace contextRef="#ctx0" brushRef="#br0" timeOffset="22973.53">7325 13079 929 0,'3'-8'66'0,"1"3"41"15,1 7-9-15,-3 5 15 16,6 6 36-1,1 1 20-15,15-1-5 0,7-4-10 0,10-7-43 16,8-2-31-16,5-7-45 16,2 1-17-16,-6 0-34 15,-9-1-50-15,-12-1-202 16,-11 2 165-16</inkml:trace>
  <inkml:trace contextRef="#ctx0" brushRef="#br0" timeOffset="23146.01">7584 13188 1354 0,'5'39'136'0,"3"-2"98"16,0 4-118-16,-2-1-70 16,-3 2-26-16,-4-3-16 0,0-4-7 15,-3-6-80 1,-1-5-150-16,-4-9 139 0</inkml:trace>
  <inkml:trace contextRef="#ctx0" brushRef="#br0" timeOffset="23318.96">7430 13575 1815 0,'27'0'81'0,"5"0"-2"16,5-1-22-16,6-2-49 31,7 2-6-31,-1-1 2 16,-2-1-53-16,-5-3-266 15,-6-5 218-15</inkml:trace>
  <inkml:trace contextRef="#ctx0" brushRef="#br0" timeOffset="23618.26">8085 13263 1258 0,'2'4'149'0,"-1"-2"191"0,6-1-229 16,0 0 16-16,2-7 4 16,4-4 1-16,0-9-7 15,3-4-13-15,0-4-34 16,-1 0-20-16,-1 4-27 15,-4 3-11-15,-1 11-13 16,-1 7-4-16,0 14-3 16,-4 10 0-16,1 18 2 15,2 10-1-15,-5 7 1 16,2 0-2-16,-1-3-3 16,0-3-19-16,-2-6-61 15,3-2-48-15,-2-14-186 16,5-5 177-16</inkml:trace>
  <inkml:trace contextRef="#ctx0" brushRef="#br0" timeOffset="23791.33">8167 13579 1796 0,'-5'19'137'16,"3"-2"71"-16,6-2-51 15,4-6-66-15,4-2-26 16,9-7-31-16,5-2-14 15,9-6-22-15,5-6-46 16,8-1-68-16,8-6 66 0</inkml:trace>
  <inkml:trace contextRef="#ctx0" brushRef="#br0" timeOffset="24372.17">10085 15662 867 0,'-3'22'145'0,"3"-4"124"16,4-3-81-16,11-5-69 16,9-5-27-16,11-5-21 15,10-2-15-15,8-4-24 16,3-1-9-16,-7 1-15 16,-7-2-4-16,-7 0-20 15,-1-2-23-15,-10 2-84 16,-4-1-83-16,-11 3 111 15</inkml:trace>
  <inkml:trace contextRef="#ctx0" brushRef="#br0" timeOffset="24576.29">10375 15673 1673 0,'-4'16'139'15,"3"3"85"-15,2 3-72 16,1 6-73-16,4 4-33 15,-6 4-36-15,-1 4-4 16,-6 0-56-16,-5-1-56 16,0-2-260-16,-1-3 213 15</inkml:trace>
  <inkml:trace contextRef="#ctx0" brushRef="#br0" timeOffset="24748.88">10129 16006 1268 0,'-1'-2'172'0,"5"1"153"16,5 1-107-16,9 2-95 16,9 4-31-16,12 3-43 15,3 0-19-15,5 4-23 16,-6-1-5-16,-2-1-56 16,-3-1-58-16,3-7-206 15,3 1 175-15</inkml:trace>
  <inkml:trace contextRef="#ctx0" brushRef="#br0" timeOffset="25047.66">10802 15845 1574 0,'1'-2'102'0,"0"-5"68"16,7-2-67-16,2-7-3 15,1-3 0-15,7-6 9 16,-5-4-3-16,7-1-25 16,-2 3-18-16,2 1-35 15,-3 9-14-15,-5 7-8 16,-4 9-3-16,-4 13-1 16,-1 8-1-16,-2 17 1 15,2 6-1-15,-2 11 1 0,-1 4 0 16,3 0-1-16,-1-4 1 15,-1-8-18-15,2-8-27 16,-3-9-79-16,0-6-61 16,0-10 93-16</inkml:trace>
  <inkml:trace contextRef="#ctx0" brushRef="#br0" timeOffset="25220.97">10861 16071 1569 0,'-1'19'171'0,"1"-2"130"15,4 0-99-15,13-3-86 16,4-2-28-16,10-6-33 16,10-4-14-16,9-5-15 15,2-5-46-15,6-5-97 16,1 3 79-16</inkml:trace>
  <inkml:trace contextRef="#ctx0" brushRef="#br0" timeOffset="25849.45">13019 18202 930 0,'6'-9'80'0,"3"0"57"16,4-3-86-16,12 5 16 15,4-4 10-15,7 10 28 32,6 4 21-32,2 1-33 0,-1 4-22 0,-3-7-32 15,-8 1-16-15,-10 3-17 16,-5-11-4-16,-3-4-44 16,-5-2-52-16,-3-9 53 0</inkml:trace>
  <inkml:trace contextRef="#ctx0" brushRef="#br0" timeOffset="26068.66">13307 18177 1569 0,'0'4'136'16,"1"4"89"-16,-3 11-36 0,-2 1-84 15,-1 5-30-15,-9 7-49 16,5 0-15-16,-5 6-38 15,-3 3-34-15,2 1-113 16,1-5-86-16,-1 3-281 16,1-5 298-16</inkml:trace>
  <inkml:trace contextRef="#ctx0" brushRef="#br0" timeOffset="26226.39">13038 18559 1187 0,'-4'10'146'0,"2"4"106"16,1-7-48-16,9 1-74 0,7-1-25 15,15-4-26-15,6-1-15 16,19-2-28 0,5 0-13-16,6-9-88 0,-3 0-67 15,-7-4 73-15</inkml:trace>
  <inkml:trace contextRef="#ctx0" brushRef="#br0" timeOffset="26603.96">13619 18239 1389 0,'7'9'156'16,"-1"3"105"-16,1-11-96 0,3 0-26 16,1-2-46-16,2-7-10 15,9-5-29-15,1-5-5 16,3 0-14-16,1-3-8 16,-5 2-14-16,0 1-5 15,-4 3-4-15,-3 4 2 16,-6 11 2-16,-1 6 1 15,-7 9 5-15,-1 6-2 0,-2 8-2 16,-4 9-3 0,-3 7-4-16,1 3 0 0,-1 5-2 15,1-3-1-15,0 8-15 16,1-3-16-16,7-9-48 16,-2-13-35-16,4-12-90 15,4-8-78-15,-5-19 158 16</inkml:trace>
  <inkml:trace contextRef="#ctx0" brushRef="#br0" timeOffset="26808.64">13670 18637 1295 0,'0'17'238'15,"6"-7"287"-15,14-8-348 0,8-2-45 16,10 3-65-16,7 1-16 15,2-6-33-15,4 1-48 16,4-10-158-16,4-5 125 16</inkml:trace>
  <inkml:trace contextRef="#ctx0" brushRef="#br0" timeOffset="29383.48">4500 7997 393 0,'1'-2'100'0,"1"-1"124"0,4 1-23 16,2 2 2-16,-2-3-24 16,7 5-46-16,1 1-35 15,4 3-49-15,2 4-15 16,3-1-18-16,6-1-6 0,6-4-7 16,7-2 0-16,2-9-2 15,1-2 2-15,-1-2 1 16,-2 1 0-16,-5 4-55 15,-8 1-95-15,-16 7 86 16</inkml:trace>
  <inkml:trace contextRef="#ctx0" brushRef="#br0" timeOffset="29619.21">4821 8099 858 0,'2'-4'137'0,"3"-1"149"16,0 0-90-16,0 1-15 16,0 2-44-16,0 4-59 15,1 3-22-15,-4 9-38 0,0 3-5 16,-4 8-7-16,0 8-3 16,-6 7-21-16,-2 4-49 15,0 2-114-15,1 2-136 16,2-5 163-16</inkml:trace>
  <inkml:trace contextRef="#ctx0" brushRef="#br0" timeOffset="29808.03">4635 8417 1191 0,'0'3'90'0,"-1"6"76"15,5 4-1-15,7 1-3 16,2-2-15-16,15-2-52 15,0-6-26-15,6-1-39 16,5 1-13-16,1-5-23 16,3-1-46-16,9-1-164 15,5-2 135-15</inkml:trace>
  <inkml:trace contextRef="#ctx0" brushRef="#br0" timeOffset="30137.26">5206 8099 1131 0,'-4'-6'136'0,"2"-2"76"16,4 1-38-16,7 0-19 16,8 1-42-16,5 2-12 0,7-2-35 15,1-2-14-15,1 8-21 16,-3 0-11-16,-1 12-12 15,-8 5 0-15,-12 5 2 16,-9 6 1-16,-15 10-2 16,-7 0-5-16,-4 11-5 15,3 0-2-15,7-5-1 16,5-1 2-16,13-13-4 16,7-5-2-16,23-6 0 15,15-5 1-15,20-9 6 16,7-3 1-16,1-13 21 15,-5-7-49-15,-3-2 26 16</inkml:trace>
  <inkml:trace contextRef="#ctx0" brushRef="#br0" timeOffset="31752.68">7408 10683 916 0,'1'8'97'0,"2"3"82"0,0-5-23 15,4-3-34-15,7-1-2 16,11-7-10-16,7-2-5 16,14 0-29-16,7-2-16 15,1 0-33-15,2 1-13 16,-12-1-10-16,-8 5-2 0,-13 3-26 16,-9 1-34-16,-3 3-107 15,-5-1-104-15,-4 1 142 16</inkml:trace>
  <inkml:trace contextRef="#ctx0" brushRef="#br0" timeOffset="31942.64">7678 10681 1139 0,'-11'7'131'0,"0"3"96"15,-2 1-22-15,4 5-58 16,2 0-30-16,4 5-47 15,3 2-21-15,0 6-29 16,1 2-8-16,0 5-9 0,-2 1-3 16,2 0-59-16,-2-2-69 31,-2-1 72-31</inkml:trace>
  <inkml:trace contextRef="#ctx0" brushRef="#br0" timeOffset="32115.82">7526 11056 1172 0,'8'-3'107'0,"1"-1"82"16,7 3-43-16,3-5-20 15,7 5-14-15,12-3-26 16,4-1-26-16,2 2-40 16,1 2-10-1,-4-4-48-15,0 1-65 0,-3 0 60 31</inkml:trace>
  <inkml:trace contextRef="#ctx0" brushRef="#br0" timeOffset="32461.9">8003 10776 1276 0,'7'-9'112'0,"2"1"88"0,8 1-3 16,3 0-25-16,3-1-24 16,3 2-55-16,-4-1-20 15,-4 4-36-15,1 5-12 16,-3 7-17-16,-4 6-5 16,-4 7-1-16,-8 6 1 0,-14 6 2 15,0 3-1-15,-11 7-2 16,0 3-2-16,-2 0 0 15,1-3-2-15,7-9 0 16,11-4-1-16,21-12-1 16,12-3 0-16,16-3 1 15,1-6 1-15,7-2 2 16,2-5 0-16,2-6-31 16,0 1-51-16,-5 3 48 15</inkml:trace>
  <inkml:trace contextRef="#ctx0" brushRef="#br0" timeOffset="43628.52">4116 4033 229 0,'-8'2'103'0,"3"-1"97"15,1-1-28-15,4-3-52 16,1-2-21-16,6-3-13 15,0 1 6-15,-3 2-10 16,-3 4-10-16,-1 2-22 16,-7 6-14-16,-6 8-14 15,0 4-7-15,1 2-5 16,-2-2 3-16,8-3 20 16,2-3 3-16,5-5 12 0,3-1 0 15,6-1-8-15,-1-1 3 16,7 1-3-16,1 0-1 15,4 2-12-15,3 3-7 16,-2 0-10-16,-4 2-4 16,-5-1-1-16,-5 0-1 15,-8 0 0-15,1 5 0 16,-8 1 2-16,-3 2-1 0,-9 4 0 16,-8 0 1-16,-5-2-50 15,-2 0-41-15,3-4-165 16,3-3 136-16</inkml:trace>
  <inkml:trace contextRef="#ctx0" brushRef="#br0" timeOffset="43902.52">4189 4007 929 0,'2'-1'150'16,"4"1"80"-16,-7 2-25 0,-3 1-46 15,1 1-65 1,-1-2-33-16,5 2-35 0,6-2-10 16,9-2-12-16,6-3-2 15,13-2 2-15,3-1-2 16,5 0-30-16,1-1-63 15,1 7 55-15</inkml:trace>
  <inkml:trace contextRef="#ctx0" brushRef="#br0" timeOffset="44264.2">4763 4077 914 0,'-2'8'138'0,"-2"2"76"15,3 7-67-15,0 4-42 16,-1 7-64-16,1 1-19 16,1 3-14-16,0-1-1 15,0-2 0-15,1-2-17 16,-1-3-168-16,-2-2 126 0</inkml:trace>
  <inkml:trace contextRef="#ctx0" brushRef="#br0" timeOffset="44483.58">4625 4245 1016 0,'5'-3'132'0,"0"1"93"15,0-1-33-15,-1 3-72 16,4-1-35-16,6-3-44 16,2-2-15-16,12-2-17 15,2-1-3-15,6 0-4 16,3 1 5-16,-3 4-99 0,0 2-120 16,-1 4 122-16</inkml:trace>
  <inkml:trace contextRef="#ctx0" brushRef="#br0" timeOffset="44876.6">5167 4072 647 0,'10'-7'142'16,"0"1"104"-16,0 4-47 15,1 2-40-15,-2 2-41 16,4 1-22-16,5 0-22 16,-1-3-6-16,5-1-12 15,5-1-7-15,-1 0-12 16,1 1-6-16,4 0-17 15,-3 2-1-15,-6 3-6 16,-7 2-1-16,-11 4-1 16,-7 3 0-16,-7 7-2 0,-2 6 0 15,-7 11-1-15,2 5 0 16,-5 7 8-16,1-3-35 16,3-3-70-16,2-5-85 15,10-8 81-15</inkml:trace>
  <inkml:trace contextRef="#ctx0" brushRef="#br0" timeOffset="45514.16">6624 4068 370 0,'0'-2'127'0,"-1"-1"136"16,0 2 7-16,-5 2-37 16,0 3-29-16,-3 5-60 15,1 2-32-15,1 5-58 16,2 2-20-16,2 7-26 16,3 2-4-16,3 4-2 15,0 2-1-15,1 0-23 16,0 0-38-16,0 0-196 15,-1-3 159-15</inkml:trace>
  <inkml:trace contextRef="#ctx0" brushRef="#br0" timeOffset="45925.16">6820 4124 618 0,'8'-7'131'15,"0"0"67"-15,0-1 10 16,1 2 8-16,2 4-73 16,2 0-31-16,5 5-46 15,-3 1-15-15,1 2-21 16,-3 0-6-16,0 1-14 15,1 0-3-15,-9 2-2 16,0 3 0-16,-6 2-1 16,-5 2 1-16,-3 2 1 15,-1 0-2-15,-4 1 0 16,4 1-4-16,-1-1-3 0,0 0 0 16,6-3-2-1,5-1 3-15,6-2 1 0,7 0-1 16,8-3 1-16,6 1 1 15,8-4 0-15,5-2 0 16,10-3-44-16,1-2-81 0,13-6 76 16</inkml:trace>
  <inkml:trace contextRef="#ctx0" brushRef="#br0" timeOffset="46916.88">10368 4088 283 0,'-5'-8'129'15,"1"-1"89"-15,4 3-27 16,0 1-12-16,0 3-36 16,1 2 7-16,-1 6-7 15,2 3-7-15,-1 6-19 16,1 3-18-16,3 5-36 16,-1 2-15-1,1 3-21-15,-2 3-7 0,2 1-8 16,-2-1-1-16,2-4-2 15,-2-3-9-15,4-3-91 16,0-7-97-16,2-5 102 0</inkml:trace>
  <inkml:trace contextRef="#ctx0" brushRef="#br0" timeOffset="47273.81">10578 4129 1021 0,'6'-6'97'0,"5"-2"45"0,4-1 12 16,6 0-44-16,3 2-26 16,9 1-29-16,-2 1-9 15,-5 6-18-15,0 2-9 16,-14 5-10-16,-4 3-3 0,-6 4-1 15,-4 2 1 1,-10 10 1-16,-6 0 0 0,-10 7-2 16,-3 2 0-1,1 0-2 1,5-5 1-16,14-4-1 0,9-3 3 0,13-12 13 16,13-1 3-16,10-9 4 15,4-2-3-15,4-5-17 31,-3-5-4-31,-1-6-57 16,3-2-81-16,-1-8 81 16</inkml:trace>
  <inkml:trace contextRef="#ctx0" brushRef="#br0" timeOffset="47739.53">11322 4060 1013 0,'0'10'130'0,"0"2"75"16,-1 1 21-16,0 4-80 0,0 3-40 16,1 5-53-16,0 0-19 15,0 1-22-15,0 0-7 16,0-3-28-16,0-5-31 16,0-2-112-16,0-2-149 15,0-3 175-15</inkml:trace>
  <inkml:trace contextRef="#ctx0" brushRef="#br0" timeOffset="47930.6">11226 4213 665 0,'5'-4'160'0,"2"1"83"16,4 2-37-1,-4 1-32-15,6 0-92 0,-4 1-29 16,5-1-34-16,-2-1-9 15,4-3-1-15,7 0-45 16,5-2-247-16,2-1 198 16</inkml:trace>
  <inkml:trace contextRef="#ctx0" brushRef="#br0" timeOffset="48174.88">11702 4099 1076 0,'2'-2'122'0,"-1"2"67"0,0 0-1 0,-1 9-61 16,-1 2-42-16,-1 10-43 16,-1 6-14-16,0 5-16 15,0 3-4-15,1-2-4 16,-2-3-9-16,2-2-131 15,1-3-83-15,1-8 109 16</inkml:trace>
  <inkml:trace contextRef="#ctx0" brushRef="#br0" timeOffset="48455.68">11860 4034 1061 0,'4'0'106'0,"-1"1"69"0,-2 0-13 16,-1 8-13-16,0 2-43 15,-4 4-46-15,-1 4-13 16,-6 2-22-16,-2 3-8 16,0 6-8-1,0 0-3-15,6 0-2 16,3-1-1-16,8-9 1 0,6-4 0 0,7-8 0 15,5-4 1-15,2-4-3 16,1-3 1 0,4-4-33-1,-1-2-25-15,-4-3-97 0,-3-1-106 0,-8 0 146 32</inkml:trace>
  <inkml:trace contextRef="#ctx0" brushRef="#br0" timeOffset="48641.03">11978 4127 766 0,'-4'1'147'0,"-4"3"197"16,4 2-130-1,3 6-16 1,-1 1-35-16,6 7-71 0,2 4-15 16,-1 7-40-16,-1 5-14 15,-4 2-12-15,-1 4-11 16,-1 2-55-16,1 1-87 15,-2 4 80-15</inkml:trace>
  <inkml:trace contextRef="#ctx0" brushRef="#br0" timeOffset="59327.67">947 8704 540 0,'-5'-2'124'0,"2"1"103"16,1 0-16-16,0 1-13 15,2 4-39-15,-1 4-29 16,-2 10-59-16,-2 2-19 0,0 8-27 16,-2 4-8-16,-2 0-9 15,4-3-3 1,-1-3 0-16,3-3 0 0,0-6-2 15,3-1 0-15,-1-2-2 16,1-1 1-16,2-2-2 16,1-2 0-16,0 0 0 15,3-2-2-15,3-2 1 16,2-2 2 0,2-1 12-16,2-1 5 0,2-1 8 15,2 0-2 1,8-3-8-16,3 1-4 0,9-3-6 15,3-1-1-15,8-1-4 16,1 0 0 0,4 0-1-16,3 0 0 0,7 0 1 15,9 0-1-15,10 1 2 16,1 0 1 0,-3 3-1-16,-2 1 0 0,2 2-1 15,6 1 1-15,2 1-1 16,-5-2 0-16,3-2 0 0,0-1 0 0,5-4 0 15,2-3-1-15,-2 0 0 16,-2-1 0-16,4 0 0 31,2 2 0-31,-4 1 2 0,-4 2 1 0,-7 3 0 16,0 0 0-16,-2 4-3 31,-11 3 0-31,-15 3 0 16,-7 2 0-16,-12 1 6 15,-5 0-1-15,-6-3 1 16,-4-1 0-16,-7-4 1 16,-4 2 1-16,-7-3 7 15,-1 0 0-15,-6 0 1 16,-4-7 3-16,-2-6-11 0,-3-6 1 16,1-11-1-16,-1-8-7 15,2-18-2-15,1-4-2 16,4-2-4-16,1 5 4 15,6 20 2-15,2 8 4 0,-1 16 8 16,0 3 1-16,-2 7 3 16,-4 4-1-16,-4 3-2 15,3 5 3-15,-7-1 4 16,-2 0 2-16,-6 1-1 16,-5-2-1-16,-10 3-6 15,-17-1-1-15,-10 1-5 16,-9 1-2-16,-8 0-1 15,5-1-1-15,-22 0 1 16,-6-2 0-16,-10-2 0 16,-9-3 1-16,-4-3-1 15,2-1 1-15,-8-1 0 16,-3-1 0-16,9-1 0 0,0 1-2 16,-2 2 0-16,10 2 0 15,7 5-2-15,0 2 0 16,13 1-1-16,1 0-4 15,9 0-9-15,10 1-19 16,12 0-31-16,8 1-18 16,13 0-50-16,1 0-41 0,10-4 100 15</inkml:trace>
  <inkml:trace contextRef="#ctx0" brushRef="#br0" timeOffset="60692.13">928 11395 675 0,'7'-15'186'16,"-1"2"200"-1,-1 3-113-15,-1 4-55 0,-4 4-41 0,-3 8-61 16,-1 5-31-16,-2 11-63 31,2 4-14-31,-3 2-8 0,1 2 1 0,3 0-2 32,3-4-2-32,5-1-3 15,1-3-4-15,2-7-3 16,1-2 0-16,4-6 2 15,0 0 4-15,6-5 4 16,3-1 1-16,8-2 1 16,6-1-1-16,9 0 0 15,4-1 0-15,3 1-2 16,2-2-2-16,8 2-6 16,8-1-3-16,17 2 1 0,5-1 1 15,10 1 7-15,4-1 2 16,5 2 2-16,1 2 1 15,-1 6 0-15,2 4 1 0,-9 4 0 16,-1 6 1-16,-6 3-8 16,-7 2-9-16,-1 0-4 15,0-4 1-15,-3-5 9 16,-5-6 7-16,-9-8 3 16,-2 0 0-16,8-4 0 15,4-2 0-15,-8-2 2 16,-3-3 0-16,-17-3 0 15,-7-2 1-15,-6-1 0 16,0-1 0-16,-4 2 0 16,1 1 0-16,-5 1 1 15,-5 0 1-15,-10 0 3 16,-7 1 4-16,-11-1 4 0,-6 0 2 16,-8-2-1-16,-2-3-4 15,-7-9-7-15,-4-2-2 16,0-15-2-16,0-8-2 15,6-5 0-15,7-4-2 16,8 8 0-16,3 5 1 0,6 10 1 16,0 7 1-16,3 3 2 15,-2 5 1 1,0 5 10-16,-1 5 8 0,-4 5 12 16,-2 3 3-16,-5 5-5 15,-7 0-6-15,-5 4-6 16,-7 1-3-16,-7 0 1 15,-7 0 1-15,-22-2 1 16,-13 1-3-16,-21 2-5 16,-7 2-3-16,-26 1-6 15,-10-2 1-15,-15 2-1 16,-19 1-2-16,2 2 0 16,-10 2 1-16,-4 4 2 15,7-3 5-15,-3-1 2 0,17 1 1 16,8-8-3-16,9-2-5 15,30-6-5-15,12-4-1 16,26-2-62 0,16-1-47-16,19 3-134 0,8 1 121 0</inkml:trace>
  <inkml:trace contextRef="#ctx0" brushRef="#br0" timeOffset="61816.88">995 13869 791 0,'-19'11'164'0,"2"2"-37"16,1 1-62-16,6 1-34 0,-1 2-19 15,6 1 11-15,1-2 16 16,4 2 29-16,1 1 8 16,4 4-15-16,2 5-17 15,0 4-27-15,1 2-8 16,-4-1-5-16,1-4 0 16,2-3-4-16,2-6 0 0,4-2-5 15,4-2-2-15,13-9-2 16,9 0 1-16,12-5 1 15,9-3 3-15,14-1 2 16,5-2 0-16,27 2 0 16,6 4-26-16,9 7-12 15,8 7 0 1,2 5 0-16,-3 1 27 0,6 0 12 16,1 0 2-16,-10-3 3 15,0-2 4-15,2-7 5 16,-5-5 0-16,-10-5-2 15,1-4-3-15,-10-3-4 16,-1 1-1-16,-11 1 0 0,-6 2 1 16,-17 3-1-16,-11 2-1 15,1 1-36-15,0-1-24 16,-4-1-14-16,-4-2-1 0,-13-6 38 16,-9-3 49-1,-10-7 33 1,-7-5 13-16,-7-6 17 0,-7-6-25 0,-6-5-11 15,-6-10-12-15,-4-5-8 16,3-3-3-16,-1-4 6 16,2 6 1-16,5 4 4 15,3 4 7-15,4 6 10 32,6 4 2-32,-1 3 0 0,0 2-6 0,-1 6-13 15,-4 2-2-15,1 3-4 16,-6 3 1-1,-5 7 5-15,-5 4 0 0,-14 7 3 16,-5 4 7 0,-14 9 11-16,-5 2 10 0,-16 3 6 15,-17 6-4-15,-22-2-18 0,-9 2-10 16,-29 2-16-16,-4-3-7 16,-28 4-5-16,-17 4-3 31,-15 9-3-31,-8 0-4 0,-6 8-4 0,6 1 2 15,12-6-2-15,7-7-9 0,42-17-43 32,9-6-46-32,35-13-156 0,19-2-299 0,32-6 333 15</inkml:trace>
  <inkml:trace contextRef="#ctx0" brushRef="#br0" timeOffset="62888.84">904 16324 1007 0,'-9'12'132'0,"2"1"113"15,3 2-52-15,-1 5-53 16,2 0-28-16,4 3-40 16,0-3-22-16,8-4-27 15,4 1-11-15,2-1-8 16,3 2-1-16,-4 4-25 15,0 0-16-15,-4 4-7 16,-1 2 0-16,-2-1 24 16,-1-4 15-16,2-7 5 0,4-6-2 15,8-9-1-15,7-3 0 16,17-5-1-16,5-3 1 16,16 0-1-16,8 1 0 15,25 0 1-15,16 0 0 16,10-1-2-16,8-1-24 15,10 6-19-15,-8 4-1 0,6 5 2 16,-5 2 23-16,-15 1 21 16,-4-2 9-16,-3-5 18 15,-3-2 5-15,-5-1 1 16,-2 0-6-16,-15 6-14 16,-8 5-2-16,-3 7-2 15,-4 3 0-15,-10 3-3 16,-5-2-2-16,-18-4 1 15,-6-5 0-15,-8-10 3 16,-3-3 4-16,-4-9 9 16,-1-3 2-16,-6-3 10 15,-3-3 0-15,-6-5-5 16,2-2-2-16,-5-2-12 16,0-1-3-16,0-1-5 15,0 0 0-15,0-4-1 16,0-2-1-16,1-5 1 0,0-3-1 15,-1 3 3-15,-2 0-4 16,-3 7 30-16,-3 4 4 16,-2 8 4-16,0 6 10 15,-6 12-22 1,-1 4 4-16,-7 9 1 0,-5 6 3 16,-9 7 7-16,-8 1 5 0,-20-1 7 15,-5 0-2-15,-6-3-10 16,-4-2-3-16,-12-4 2 15,-12-2 2-15,-18-4 3 16,-10-1-6-16,-20 3-18 16,1 3-9-16,-28 9-43 15,-1 9-25-15,-5 11-10 16,-3 7 2-16,21 4 33 16,-1-5 21-16,25-12 6 15,14-8-2-15,14-12-16 16,13-7-32-16,19-6-100 15,9-4-115-15,28-5 141 16</inkml:trace>
  <inkml:trace contextRef="#ctx0" brushRef="#br0" timeOffset="64554.92">816 6243 461 0,'-19'-13'123'16,"0"2"128"-16,1-5-57 15,-1-1-13 1,3-2-9-16,2 0-6 0,6 4-27 16,0 5-7-16,10 10-36 15,0 5-21-15,3 13-40 16,-3 3-19-16,-4 12-7 15,1 4-2-15,1 0-2 16,1-1 0-16,6-8-3 16,1-6 0-16,1-8-1 15,4-2-1-15,7-5 0 16,-2-3 0-16,6-4-1 0,2-1 1 16,2-4-1-16,4 1 0 15,7-1 1-15,2 2-1 16,17 1 0-16,3 1 1 15,7 1-20 1,3 0-2-16,-1 0-3 0,2 0 0 16,13-1 18-16,6 1 3 15,-3 0 1-15,1 3 2 16,-9 3 0-16,2 2 1 16,14 5 0-16,0 2 0 0,-3 4-7 15,3 1-14 1,-1 2-2-16,2-1 0 0,-1-2 7 15,-5-2 14-15,1-5 1 16,0-5 1-16,0-4 0 16,-5-1 1-16,-12-2 0 15,-1 1 1-15,0 0 0 16,-1 2-1-16,-12 1 2 16,-10 2 0-16,-20 3 0 15,-4 1 0-15,-10 0 1 16,0-2 0-16,-8-5 0 15,-1-1 3-15,-4-2 1 16,-2 0 3-16,0-5 2 0,-3-3 1 16,-2-11-1-1,1-3-2 1,-4-10-3-16,1-8-2 0,0-7-3 0,1-7-1 16,-2-10-1-16,5 0-1 15,1 1-1-15,4 5 0 0,4 13-1 16,-2 8 1-16,0 12 1 15,-6 6 1-15,0 10 3 16,0 2 0 0,-3 4 0-1,-1 1 1-15,-5 1-1 16,1 1 1-16,-9 2 0 16,2 1 0-16,-9 1 1 15,-9-1-1-15,-11 0 3 16,-15-1 3-16,-8 0 6 15,-4-1 5-15,-2 0 5 16,-1-2 4-16,-22 0-1 16,-6 1-4-16,-16 1-6 15,-10 3-8-15,0 3-8 16,0-2 0-16,-7 1-2 16,1-1-1-16,16 0 1 15,-4-1-2-15,10 1 0 16,8 2 0-16,2-1-2 0,10 5 0 15,19-2-1-15,13-2 0 16,12-4-17-16,6-4-33 16,14-9-115-16,6-6-105 15,19-13 142-15</inkml:trace>
  <inkml:trace contextRef="#ctx0" brushRef="#br0" timeOffset="65230.31">170 5871 798 0,'-1'-1'112'0,"-2"-1"96"16,3 1-47-16,0 5 4 15,2 4-41-15,1 8-35 16,3 6-30-16,2 9-33 0,-2 7-8 16,2 7-10-16,-2 2-1 15,2 0-2-15,0 1 0 16,-2-6-11-16,-2 0-30 16,-1-8-138-16,-3-3-184 15,-3-6 197-15</inkml:trace>
  <inkml:trace contextRef="#ctx0" brushRef="#br0" timeOffset="65528.63">185 5879 664 0,'-6'-35'185'0,"1"5"203"15,2 1-124-15,3 8-74 16,2 3-45-16,3 2-53 15,4 7-25-15,7 2-36 16,6 0-10-16,9 6-16 16,5 0-3-16,6 3-1 15,-2 3-1-15,-13 6 1 16,-5 3 3-16,-17 8 5 16,-5 5 3-16,-9 6 2 15,-11 0-2-15,-13 4-17 0,-8-3-12 16,-6-1-44-16,6-1-32 15,6-10-83-15,10-4-71 16,9-11 137-16</inkml:trace>
  <inkml:trace contextRef="#ctx0" brushRef="#br0" timeOffset="65843.91">692 5713 1023 0,'-1'-6'114'0,"-1"1"94"16,-1-1 14-16,-7-1-71 16,7 8-10-16,-8-2-52 15,-3 3-20-15,-4 9-21 16,-10 2-9-16,-1 17-11 15,-3 7-3-15,-3 9-9 16,4 7-1-16,8 3-4 16,4 0-1-16,15-5-7 15,8-3-3-15,12-14-6 0,9-7 0 16,12-19 11-16,10-7-25 16,20-17 18-16</inkml:trace>
  <inkml:trace contextRef="#ctx0" brushRef="#br0" timeOffset="70463.25">269 8487 347 0,'-5'-5'145'15,"2"-1"118"-15,1 0-37 0,-1 2-23 16,4 2-38-16,-1-1-20 15,2 2-23-15,-1 3-11 16,-1 7-22-16,-1 6-11 16,-6 7-33-16,0 4-13 15,-7 8-18-15,0 5-4 16,-4 10-5-16,-1 4-1 0,1 3-2 16,1-4 0-1,8-9-1-15,1-10-1 0,8-11 0 16,1-5-2-16,7-10-1 15,5-1 2-15,5-7 4 16,0-3 4-16,7-2 2 16,2-1-2-16,6-1-3 15,0 0-1-15,-1-1 11 16,-2 2-34-16,-5 1-83 16,-2 1-63-16,-3 1 65 15</inkml:trace>
  <inkml:trace contextRef="#ctx0" brushRef="#br0" timeOffset="70856.03">475 8552 903 0,'9'-8'118'16,"1"-1"104"-16,2-2-23 0,3 2-72 16,4 1-16-16,6 0-40 15,5 3-13-15,2 5-19 16,-5 1-11-16,-6 10-14 16,-6 3-2-16,-14 9 1 15,-5 4-1-15,-16 8-1 16,-5 6-3-16,-4 4-5 15,1 1-2-15,7-10-2 16,5-1 0-16,9-7-2 16,5-5-2-16,10-5 0 15,5-6-1-15,12-5 1 16,11-3 1-16,13-4 3 16,5-5 18-16,7-5-96 15,0 1 65-15</inkml:trace>
  <inkml:trace contextRef="#ctx0" brushRef="#br0" timeOffset="74562.33">221 11075 443 0,'1'-2'141'0,"0"2"112"15,-3 7-32-15,0 0-12 16,1 1-39-16,0-2-20 15,1-1-40-15,0 0-17 16,1 1-34-16,-1 5-12 16,-4-1-18-16,1 5-7 15,-6 8-10-15,-2 4-5 0,-2 11-5 16,0 3-1-16,2 6-2 16,1-1-1-16,6-5 0 15,2-2-1-15,5-11 0 16,4-5-2-16,6-9-3 15,3-6-1-15,4-5 0 16,9-2 0-16,5-6 5 16,-1-6 2-16,6-4-20 15,-5-4-53-15,-2-7 46 16</inkml:trace>
  <inkml:trace contextRef="#ctx0" brushRef="#br0" timeOffset="75019.62">443 11052 1098 0,'2'-9'160'0,"-2"-2"99"0,4-2-76 16,0-1-17-16,3-1-57 15,5 0-12-15,-1 2-41 16,3 2-17-16,-1 6-24 16,0 3-7-16,-1 7-4 0,-3 4-1 15,-6 9 4 1,-3 6 1-16,-7 8 0 16,-2-1-1-16,-4-2-5 15,2 0 1-15,-1-11-1 0,1-3 0 16,8-6-2-16,0-5-4 15,7-2-3-15,4 1-1 0,4-3 4 16,3 1 2-16,4 3 3 16,1 1 4-16,-4 6 3 31,-3 0-1-31,-6 4 2 0,-4 4 2 0,-9 4 5 16,-6 4 0-16,-6 3-1 15,-3 0-3 1,-6-1-8-16,5-2-23 0,2-6-98 15,2-4-95 1,8-7 107-16</inkml:trace>
  <inkml:trace contextRef="#ctx0" brushRef="#br0" timeOffset="75931.67">312 13646 495 0,'-3'0'115'0,"-5"1"121"31,3 0-12-31,2 0-31 0,-2 1-12 0,5 1-32 16,4 4-13-16,-4 5-39 15,1 3-23-15,-5 12-36 16,-10 0-15 0,-7 12-14-16,-4 4-4 0,-2 7-5 15,4 2-1 1,1-3-4-16,2-5-1 0,11-12-4 16,1-7 0-16,11-9-3 15,6-2 0-15,8-8 0 16,5-1 1-16,5-4 4 15,5-1 1-15,8-2 4 0,-1-2 2 16,-1-5-55-16,-2-1-73 16,-8-5 75-16</inkml:trace>
  <inkml:trace contextRef="#ctx0" brushRef="#br0" timeOffset="76368.16">522 13566 967 0,'0'-1'118'0,"3"1"127"16,2 4-134-16,-2 9-8 16,0 5-26-16,-3 12-20 15,-1 5-16-15,-3 9-25 16,-3-2-5-16,2 0-8 15,1-5-1-15,3-7-3 16,2-4-1-16,3-9-2 16,2-3 0-16,3-6 0 0,0-3 0 31,5-3 2-31,1-4-17 0,1-5-58 0,-2-3-43 31,-1-3-97-31,2-2-14 0,1-3 42 0,-3-1 45 31,-2 2 122-31,-2 3 79 16,-5 4 119-16,0 5 49 16,-2 5 51-16,0 6-20 0,2 8-55 15,-3 4-36-15,-2 13-67 16,-2 4-25-16,-3 10-46 16,-2 6-13-16,0 1-49 15,3-1-56-15,7-1 53 16</inkml:trace>
  <inkml:trace contextRef="#ctx0" brushRef="#br0" timeOffset="77351.13">249 16019 154 0,'3'-4'58'0,"-3"1"84"16,-1 1-11-16,-6 4-31 15,1 1-1-15,0 4-5 16,0-2 3 0,2 3 11-16,0-2 2 0,4-4 0 15,0 1 4-15,0-1 12 16,1 3-3-16,0 5-25 0,-1 3-20 31,-2 7-38-31,-3 5-15 0,-1 8-17 0,-2 3-5 16,-1 3-21-16,-2 2-3 15,2-4-2-15,2-3 2 0,1-9 18 16,2-2 2-16,3-9 1 31,-2-1-1-31,3-5-1 0,3 1-3 16,0-5 0-16,3-3-1 0,2-1 8 31,3 0 5-31,3 0 5 0,3 0 1 16,6-1-5-1,3 1-4-15,6-1-1 0,-4 0-1 0,5 1-1 32,-4 0 1-32,-8-3-62 15,1-4-77-15,1-7 78 16</inkml:trace>
  <inkml:trace contextRef="#ctx0" brushRef="#br0" timeOffset="77750.92">577 15999 1177 0,'-1'2'217'0,"-6"11"-124"0,1 2-67 16,-5 9-10-16,1 3-5 16,0 7-8-16,0 3 0 0,1-4-1 15,-2-4-1 1,7-10-1-16,0-4 3 0,8-6 32 15,4-2 17-15,4-3 35 16,9-1 10-16,4-3 0 16,7 0-16-16,5-2-4 15,0 2-11-15,-9 3-25 16,-4 3 2-16,-13 8-21 16,-8 4 0-16,-8 9-58 15,-5 2-57-15,-13 4-151 16,1-1-228-16,-6-4 271 15</inkml:trace>
  <inkml:trace contextRef="#ctx0" brushRef="#br0" timeOffset="77936.99">530 16082 1258 0,'9'-14'139'0,"8"-1"90"16,6-2-33-16,8-1-81 15,9-1-27-15,9-1-42 16,4-1-15-16,-3-4-23 16,-1-3-22-1,-8-9 9-15</inkml:trace>
  <inkml:trace contextRef="#ctx0" brushRef="#br0" timeOffset="95897.37">4821 11320 421 0,'-2'0'148'0,"-2"1"121"15,3 0-56-15,-2 1-29 16,1-2-53 0,0 1-21-16,2-1-35 0,0 0-13 15,0 0-20-15,0 2-10 16,0 4-12-16,-1 2-6 0,-8 6-7 15,1 4-1-15,-1 5-1 32,1 1 1-32,0-4 7 0,2-2 2 15,4-7 8-15,-2-4 10 0,7-2 15 16,1-6 8-16,9 1 8 16,1-1-1-16,6-2-11 15,-1 3-3-15,3-3-2 16,2-1-5-16,1 0-5 15,1 1-4-15,-2 4-10 16,-3 5-3-16,-8 8-5 16,-8 3-1-16,-12 6-2 15,-4 1 0-15,-10 5-2 0,-2 1-2 16,-3-2-2-16,-3-1 2 16,7-2-43-1,0-5-31 1,7-6-80-16,2-2-45 0,6-11-146 15,0-4 185-15</inkml:trace>
  <inkml:trace contextRef="#ctx0" brushRef="#br0" timeOffset="96152.72">4830 11392 828 0,'1'-17'91'0,"2"3"74"16,-1 3-6-16,0 6-16 15,-2 3-4-15,3 6-15 16,3 1-16-16,3 3-27 16,5-2-3-16,5-4-2 0,6-2-1 15,6-8-15-15,5-4-13 16,4-4-23-16,-1-1-16 15,-11 2-157-15,1 4 109 16</inkml:trace>
  <inkml:trace contextRef="#ctx0" brushRef="#br0" timeOffset="97071.81">5756 11264 621 0,'-9'1'141'16,"-1"2"115"-16,-1 0-59 16,-2 2-19-16,3 1-26 15,1 0-12-15,5 0-24 16,3 0-18-16,5-2-24 16,6 0-7-16,10-2-13 31,5-1 1-31,11-1-2 0,4 1-4 15,3-1-10-15,1 0-8 0,-5 2-12 16,-9-1-5 0,-9 1-5-16,-6-1-1 0,-7 0 0 0,-2 0 0 15,-1 1 1-15,-1 1 0 32,-7 0-1-32,-2 3-1 15,0 3-4-15,-3 1-1 16,4 6 0-16,-3 4 1 0,0 7 1 15,2 6 0-15,-9 7 1 16,3 3-1-16,-3 0-2 16,-2-2 0-16,2-1-4 15,0-3-22-15,5-4-72 16,1-3-58-16,4-4 74 16</inkml:trace>
  <inkml:trace contextRef="#ctx0" brushRef="#br0" timeOffset="103300.47">7218 12561 181 0,'2'-3'124'15,"0"-1"94"-15,-2 0 26 0,2 1 10 0,1 1-29 16,1 1-26-16,1 1-30 16,0 0-13-16,0 1-42 15,-5 3-17-15,-6 1-40 16,0 2-17-16,-4 2-19 16,3 2-7-16,1 0-5 15,1 1 4-15,0 2 9 16,3 1 2-16,2 0 6 15,3-3-4-15,6-2 2 0,0-3 7 16,10-4 10 0,-2-1 5-16,4-1 6 0,7 0-3 15,-7 0-6-15,4 3-2 16,0 3-11-16,-7 1-6 16,-1 5-9-16,-6 2-5 15,-6 4-4-15,-4 3-1 16,-4 5-2-16,-7 0-2 15,-5 1-2-15,-4-2-11 16,-3-2-40-16,1 0-36 0,-3-6-110 31,0-4-64-31,-2-9 135 0</inkml:trace>
  <inkml:trace contextRef="#ctx0" brushRef="#br0" timeOffset="103536.61">7228 12558 1187 0,'6'-7'149'0,"2"-3"149"15,-1-1-75-15,10-5-41 16,0-1-24-16,7 2-48 0,1-3-30 16,-1 5-41-16,2 2-15 31,-1 3-15-31,4 4-26 0,1 3-67 15,5 0-57-15,0 1-193 0,5 1 187 16</inkml:trace>
  <inkml:trace contextRef="#ctx0" brushRef="#br0" timeOffset="103945.53">7819 12535 789 0,'-1'-1'207'15,"0"0"212"-15,1 0-153 16,0 1-10-16,0 3-49 16,0 3-28-16,0 8-53 15,0 5-27-15,-1 9-46 16,-1 6-15-16,-1 9-23 15,0 3-6-15,3 1-7 16,-1-3-7-16,1-11-37 16,0-3-28-16,1-10-72 15,0-3-46-15,0-5-231 16,-1-3 245-16</inkml:trace>
  <inkml:trace contextRef="#ctx0" brushRef="#br0" timeOffset="104180.79">7693 12768 1005 0,'2'4'170'16,"2"1"190"-16,0 0-95 16,8 3-64-16,0-2-38 15,11 1-62-15,-2 0-27 0,3-3-32 16,3-1-12-16,7-3-21 15,3 0-9-15,5-3-65 16,3-1-57-16,0-3-477 16,5-2 378-16</inkml:trace>
  <inkml:trace contextRef="#ctx0" brushRef="#br0" timeOffset="104666.91">8316 12542 851 0,'-9'3'170'16,"1"1"121"-16,3 1-51 0,2-1-17 16,3-2-42-16,0-1-15 15,8-1-33-15,3-1-11 16,8-2-33-16,3-1-14 15,4-1-23-15,3-1-7 16,5 1-12-16,3 1-5 16,-1 1-11-16,-3 2-5 15,-9 2-6-15,-6 3-1 16,-9 4 0-16,-2 4 0 0,-7 5-1 16,-9 5 0-16,1 13-1 15,-8 2 0-15,-1 9-1 16,1 4-2-16,-9 1-7 15,2-4-17-15,5-7-54 16,-1-3-41-16,7-9 286 16,3 0-169-16</inkml:trace>
  <inkml:trace contextRef="#ctx0" brushRef="#br0" timeOffset="109164.84">7822 13873 405 0,'1'3'170'16,"-1"0"141"-16,-2-1-55 16,-2 0-30-16,1-2-64 15,2-3-33-15,1-4-49 16,-2-3-8-16,5 1 2 15,-3 0 4-15,3 2 3 16,2 4-3-16,-5 0 0 16,1 8 1-16,-1 6 1 15,-1 7 2-15,0 10-16 0,-3 2-10 16,1 11-21-16,-1 3-10 16,0 0-15-16,1 2-5 15,0-7-2-15,0-3-2 16,3-1-1-16,0-10 0 15,2-1-7-15,0-5-19 0,3-12-67 16,-1-2-58-16,2-11-490 16,8-6 408-16</inkml:trace>
  <inkml:trace contextRef="#ctx0" brushRef="#br0" timeOffset="109857">8119 13843 795 0,'-6'2'159'0,"2"4"134"16,-9-1-76-16,2 3-23 16,0-2-46-16,-2-5-29 15,5 1-38-15,1-2-11 16,7 0-4-16,2-3 2 16,8-2-2-16,3 0-1 0,2-4-5 15,3 3-6-15,5-1-13 16,-1 0-9-16,1 4-13 15,-1 1-6-15,1 3-6 16,-2 1 0-16,-3 5-4 16,-2-2 1-16,-8 5 1 15,-3 1 0-15,-7 2 2 16,-6 3 0-16,-6 6-1 16,-3 4-1-16,-7 5-1 15,1 3 0-15,-4-1-2 16,4 2 0-16,-5-5-1 15,-2-5-1-15,4-5 0 16,-1-7 0-16,12-1 0 16,5-5-1-16,6 0 0 15,4 2 0-15,0-3 1 0,1 1 0 16,-1-2 1-16,2-2-1 16,0-2 0-16,5 4-1 15,2-5 1-15,4 0-1 16,4 0 6-16,0-1 3 15,7 2 10-15,3-1 5 16,0 1-3-16,6-2 4 0,7-1 0 16,1 1-1-16,8-6-2 15,0 1-5 1,4-2-10-16,-4-2 4 0,-9 1-63 16,-4 2-61-16,-15 4 66 15</inkml:trace>
  <inkml:trace contextRef="#ctx0" brushRef="#br0" timeOffset="151628.88">10375 16350 744 0,'3'-8'124'0,"-1"-1"125"16,4 0-31-16,-5 3-63 16,-1 2-30-16,-4 0-57 15,0 4-18-15,4 6-4 16,0 2 11-16,1 7 27 16,2 3 10-16,-3 0 10 15,0 3-5-15,0 2-16 16,1-1-11-16,1 5-22 15,-4-6-12-15,0 8-20 16,-4 2-7-16,3 1-6 16,-4 5-2-16,0-1-2 15,3 2-3-15,-3-5-24 16,0-4-13-16,3-10-31 0,0-6-24 16,5-12-41-16,4-6-39 0,2-13-267 15,4-5 268-15</inkml:trace>
  <inkml:trace contextRef="#ctx0" brushRef="#br0" timeOffset="152336.17">10644 16393 572 0,'-7'6'104'0,"-2"4"105"0,0-1-18 16,0 0-37-16,-2 1-15 15,2-7-21-15,3-3-9 16,2 0-4-16,0-3 0 16,4 2-9-16,3-9-7 0,2 2-12 15,1-2-1-15,8 0-6 16,2 3-3-16,6-3-12 15,4 3-9-15,5-1-17 16,-4-2-8-16,4 8-11 16,-4 0-3-16,-7 6-1 15,0 5 0-15,-5 8 1 16,-5 3 0-16,-3 5 1 16,-4 2 0-16,-4 3-2 15,-4 3-1-15,-3 3-2 16,-4 2-1-16,-4-1-16 15,1-2-9-15,-8-6-13 16,0-5-9-16,-4 0 3 0,-2-4 8 16,-1-2 7-16,5-2 9 15,5-3 11-15,1 0 1 16,7-4 4-16,3 1 1 16,6-4 0-16,2-2 1 15,5 0-2-15,7 0 12 0,10 0 17 16,1-3 8-16,17 2 21 15,1-3-1-15,4 0-14 16,1 2-7-16,-3-1-18 16,3 0-10-16,0-1-3 15,4-3-9-15,0 0-103 16,0 1-50-16,-3 2 76 16</inkml:trace>
  <inkml:trace contextRef="#ctx0" brushRef="#br0" timeOffset="160092.75">12668 16740 1472 0,'-16'13'85'16,"1"0"39"-16,-1-2-79 15,0-2-21-15,-4-2-18 16,3-1-18-16,2-1 0 16,3 4 1-1,0 0 4-15,1 6 14 0,2 3 7 0,-2 9 18 16,0 9 10-16,-4 10 21 15,-1 8 2-15,-6 10-5 16,-1 4-6-16,-4 3-23 16,-29 51-1-1,28-71-36-15,5-13-60 16,0-5-34-16,6-12-103 16,6-9-94-16,9-14 171 15</inkml:trace>
  <inkml:trace contextRef="#ctx0" brushRef="#br0" timeOffset="160422.4">12881 16736 981 0,'29'-20'121'16,"-4"11"77"-16,-8 6-21 15,-9 14-40-15,-7 10-19 16,-15 12-3-16,-9 8-19 15,-19 8-26 1,-3 2-6-16,-8 1-18 0,-1 1-13 0,11 4-20 16,0 5-7-16,6 7-6 15,1 1-2 1,0 4-4-16,4-1 2 0,-2 4 3 16,0 4 0-16,4-7 5 15,-1-3-4-15,13-15-1 16,6-12-2-16,8-14-20 15,3-6-14-15,3-14-51 16,5-6-13-16,7-13-57 16,5-10-67-16,10-20 142 15</inkml:trace>
  <inkml:trace contextRef="#ctx0" brushRef="#br0" timeOffset="160705.22">13111 16946 1245 0,'7'3'205'16,"-1"4"230"-16,-13 6-295 15,-7 5-29-15,-10 11-76 0,-5 3-23 16,-3 12-12-16,-5 4-4 16,0 13-1-16,-8 3 0 0,-10 8 0 15,-2 5 1 1,-8 14 1-16,4 12-7 15,7 7 1-15,1 2 3 16,8-4 0-16,0-10-15 0,4-6-21 16,3-9-30-16,7-21-54 15,5-10-19-15,7-20-153 16,4-10 174-16</inkml:trace>
  <inkml:trace contextRef="#ctx0" brushRef="#br0" timeOffset="161003.04">13036 17497 1745 0,'-1'10'113'0,"-4"9"40"0,-7 7-68 15,-9 17-43-15,-14 7-33 16,-16 10-15-16,-10 2-1 15,-12 4 0-15,3 5 7 16,7 9 5-16,2 7-1 16,11-2-1-16,0-1-2 15,2-4-3-15,5 1-3 16,4 7-24-16,7-9-12 0,14-15-16 31,4-16-23-31,14-24-122 0,6-5-55 0,11-15-128 16,7-7 162-16</inkml:trace>
  <inkml:trace contextRef="#ctx0" brushRef="#br0" timeOffset="161224.32">12948 18164 1203 0,'13'4'187'0,"-3"6"157"0,-10 0-111 0,-11 13-85 16,-6 6-67-16,-22 12-64 15,-8 7-11-15,-11 11-10 16,-3 8 0-16,5 0 4 0,3 7 2 31,8-15-2-31,7-8-3 0,9-5-34 0,-1-14-32 16,17-5-104-16,2-4-111 16,15-17 158-16</inkml:trace>
  <inkml:trace contextRef="#ctx0" brushRef="#br0" timeOffset="161397.67">12874 18603 685 0,'34'-4'113'15,"-5"4"186"1,-11 4-46-16,-8 18-101 16,-13 2 12-16,-19 10-94 15,-6 4-24-15,-25 2-29 16,-1 10-9-16,-2 7-55 15,-80 125-58-15</inkml:trace>
  <inkml:trace contextRef="#ctx0" brushRef="#br0" timeOffset="161538.72">13018 18816 2094 0,'-4'12'89'0,"-1"0"-5"16,-1 2-142-16,-3 0 40 15</inkml:trace>
  <inkml:trace contextRef="#ctx0" brushRef="#br0" timeOffset="212707.85">8392 9138 311 0,'6'-2'91'0,"-3"1"73"0,1 2-20 15,-3 1-9 1,-1 3-25-16,-1 1-10 0,-4 2-19 16,0 0-8-16,0 3-10 15,-1 1-5-15,-2 7-19 16,-3 4-8-16,-6 9-12 16,-5 7-5-16,-5 8-5 15,-5 5-2-15,-7 8-2 16,-1 7-2-16,-8 9 0 15,-3 1-1-15,6-8-6 16,-1-5-8-16,16-14-11 16,4-7-10-16,10-9-10 0,4-4-16 15,11-11-56-15,1-4-37 16,9-11 77-16</inkml:trace>
  <inkml:trace contextRef="#ctx0" brushRef="#br0" timeOffset="213081.67">8691 9345 243 0,'12'-24'52'0,"0"-2"55"15,0 2-26-15,-1 3 32 16,-3 0 11-16,-1 6 18 15,0 2-18 1,-4 7-30-16,-2 6-14 0,-3 10-19 16,-5 8-5-1,-5 17-12-15,-3 7-3 0,-5 10-5 16,-6 6-3-16,-9 11-14 16,-5 5-6-16,-18 12-7 0,-1 2-1 15,-1-4-2-15,0-1 0 16,14 0 2-16,2-3-3 15,8-10-24 1,6-5-28-16,7-27-43 16,5-10-9-16,13-14-1 0,5-12-5 0,8-11-59 15,7-9 97 1</inkml:trace>
  <inkml:trace contextRef="#ctx0" brushRef="#br0" timeOffset="213382.25">8801 9539 278 0,'-7'16'97'0,"-3"6"86"16,-2-2-53-16,-1 3-63 15,-3 3-5-15,2-2 17 16,0 2 14-16,-1 7 7 0,-3-1-21 15,-6 9-36-15,-4 5-17 32,-15 3-17-32,-2 5-1 0,-5 9-3 0,1 1-1 31,4 0-1-31,4-1 0 0,6-10 1 16,4-2-1-16,8-7-9 15,5-5-46-15,6-9-119 0,3-7-64 16,7-9 102-1</inkml:trace>
  <inkml:trace contextRef="#ctx0" brushRef="#br0" timeOffset="213694.02">8784 10022 610 0,'-7'14'92'0,"-6"6"79"0,-4 3-39 15,-6 8-65-15,-1 2-15 16,-5 2-19-16,-3-3-8 16,-7 5-7-16,-5 0-1 15,-5 8-9-15,1 7-3 0,4 7-2 16,1 0 0-16,7 3 0 15,3-3-1 1,9-8-1-16,3-5 0 16,9-14-30-16,3-5-31 0,3-16-142 15,9-6 118-15</inkml:trace>
  <inkml:trace contextRef="#ctx0" brushRef="#br0" timeOffset="213954.79">8686 10398 483 0,'-1'10'104'0,"-4"7"104"0,-5 4-13 16,-7 9-73 0,-4 4-17-16,-14 0-44 0,0 3-14 15,-9 0-13-15,0 3-4 16,6 2-7-16,-3 0-6 15,7 4-12-15,1 0-1 16,5 7-1-16,3 0 0 16,4-5-33-1,3-2-33-15,5-13-101 0,4-2-101 0,9-14 143 16</inkml:trace>
  <inkml:trace contextRef="#ctx0" brushRef="#br0" timeOffset="214164.05">8719 10841 425 0,'8'-1'77'0,"-6"3"75"16,-1 6-11-16,-7 9-58 15,-5 7-12-15,-6 9-34 16,-2 6-11-16,-5 6-13 0,-7-1-4 15,-1 2-2-15,4-1-80 16,-1-7 53-16</inkml:trace>
  <inkml:trace contextRef="#ctx0" brushRef="#br0" timeOffset="214353.38">8764 11045 502 0,'3'18'113'16,"-7"1"88"-16,-7 8-84 16,-5 1-47-16,-4 5-44 15,-2 2-13-15,-2 1-182 16,2-2 126-16</inkml:trace>
  <inkml:trace contextRef="#ctx0" brushRef="#br0" timeOffset="-177503.33">8613 13881 493 0,'2'0'81'0,"-5"-1"72"0,-2 1-20 15,-7 1-20-15,3 0-12 16,6 3-12-16,-1-2-11 15,4-1-22-15,0-1-9 16,-3-1-12-16,3 1 3 16,5-1 15-16,3 1 5 15,6 4 5-15,-6 0-4 0,1 2-19 16,-5-2-6-16,5 2-11 16,0-2-5-16,5 2-6 15,3 1-3-15,-3-1-4 16,2 1 0-16,1-2-2 15,1-1 0-15,4 1-2 16,7-2 0-16,1-3 1 16,4-1-1-16,7-5 0 15,-1-2 1-15,-2-4-1 16,-2-2 1-16,-8-4 0 16,-3-2 1-16,3-2-1 15,-5-3 1-15,-2-3 0 16,0-2-1-16,-3-11 1 0,-2 0-1 15,-1-5 0-15,-2 0 1 16,-1 3 0-16,-3 3-1 16,-2 2 0-16,-3 0 0 15,0 1 1-15,-3-1 0 16,-2 0 0-16,-3-6 0 16,1-3-2-1,2-1 0-15,-2-2 0 0,3 4-1 0,3 4 0 16,-1 2 0-16,1-3 1 15,0 3 0-15,-2-5 0 16,1-2 1-16,0-2-1 16,1-4 1-16,-2 3 5 15,3 4-1-15,0 4 1 16,0 1-1-16,2 2-3 16,1 1-1-16,3-4 1 15,0-3 1-15,3-3 7 16,-3-5 5-16,3 2 6 0,-2 4 2 15,1 1-6-15,2 5-4 16,0 3-5 0,-2-3-3-16,0-1-2 15,4 1-1-15,-4-3-2 0,4 2 0 16,1 6-1 0,-4-2 0-16,-1 1 0 0,2 5 0 0,1 2 0 15,4 4 0 1,1-2-1-1,0 2 1-15,0 0-1 16,0-5 0-16,4 9 0 16,-3-3 0-16,3-1 1 0,2 4 0 15,2-3 0-15,-2 3 1 16,6 1-1-16,-4 0-1 0,-3 6 0 16,-3 2-2-16,0 6 0 15,-2 3-1 1,0 4 2-16,1 0 0 15,-5 4 1-15,-1 0 1 0,-2 3 0 0,3 4-1 32,-3 2-1-32,0 2 0 15,1 6 2-15,-1-2 0 16,-4 2 0-16,4 5 1 0,-2-1 1 16,0 0 0-16,3 0-1 15,-3-4 1-15,2-1 0 16,0 2-1-1,-2-4 1-15,-2 0-1 0,-1 3 1 16,0 3 0-16,-5 4-1 16,-1 1 1-16,-1-3 1 15,-5-5 0-15,4-7 0 16,4-3-1-16,-4-8-27 16,5-3-37-16,2-5-144 15,-5-5-172-15,9 0 207 16</inkml:trace>
  <inkml:trace contextRef="#ctx0" brushRef="#br0" timeOffset="-176949.42">10132 11781 269 0,'1'-2'86'16,"2"0"82"-16,-3 2-41 15,-2 0-17-15,0 4-1 16,-4 2-6-16,0 2-15 16,1 2-9-16,-1 0-25 15,2 1-10-15,4-1-5 16,0-1 1-16,6-1 5 16,3 0 4-16,0-2 0 15,2 2-7-15,-2-2-13 0,1 3-7 16,0 3-10-16,-1-1-2 15,2 6-2-15,-2-4-2 16,-4 0-2-16,0-4 0 16,3-5-1-1,-3-2 0-15,5-2 5 0,-1-2 6 0,-1-6 12 16,0-3 4-16,-1-8 5 16,-2 0-2-16,-1-6-3 15,4 2-3-15,2-1-7 16,-1 3-6-16,0 3-9 15,-3 2-2-15,-1 3-3 16,0 2-1-16,4 6-35 16,-2 2-54-1,2 6 54-15</inkml:trace>
  <inkml:trace contextRef="#ctx0" brushRef="#br0" timeOffset="-159072.67">10316 13007 356 0,'-10'10'68'16,"-3"0"84"-16,8-3-24 15,-3-3 4-15,8-6 2 16,1-3-6-16,6-6-15 16,2 1-3-16,2 0-9 0,4 4-8 15,0 5-23-15,3 2-10 16,7 1-16-16,-1-2-12 16,0-2-16-16,-5-2-5 15,0-2-2-15,0 0-2 16,0 2 0-16,-1 0-1 15,-8 3-12 1,-4-1-31-16,-6 2-130 0,-3 1-167 0,-1 4 181 16</inkml:trace>
  <inkml:trace contextRef="#ctx0" brushRef="#br0" timeOffset="-158884.04">10486 12993 939 0,'-8'13'175'0,"-4"2"145"0,3 8-133 16,-1 3-32-16,1 5-74 16,1 0-25-16,3-2-37 15,2-2-9-15,3 3-8 16,2-5 0-16,4 0-31 16,-2 2-32-1,-1-3-144-15,-2 2-134 0,0-1 182 16</inkml:trace>
  <inkml:trace contextRef="#ctx0" brushRef="#br0" timeOffset="-158706.06">10300 13415 1026 0,'-4'4'180'16,"-6"-1"150"-16,12 1-109 16,2-4-29-16,5-7-38 0,12-4-25 15,4-9-49-15,2-4-25 0,6 0-40 16,1 1 3-16,3 6-116 31,6 7-93-31,7 5 109 16</inkml:trace>
  <inkml:trace contextRef="#ctx0" brushRef="#br0" timeOffset="-158359.25">10779 13146 1075 0,'12'-10'149'15,"0"-3"178"-15,7 0-167 16,-4-5-44-16,4 2-17 0,5 0-41 16,2 3-15-16,0 7-27 15,-3 5-7-15,-7 11-4 16,-5 4 2-16,-10 10 1 15,-2 4 1-15,-13 3-2 16,-3 2 0-16,-7 5-3 16,-3-2 0-16,1 3-2 15,5-1-1-15,9-5-1 16,4-3 0-16,9-8 0 16,7-4 3-16,10-10 4 15,11 1 2-15,15-6-1 16,13-4-4-16,19-5-50 15,2-3-40-15,4 1 48 0</inkml:trace>
  <inkml:trace contextRef="#ctx0" brushRef="#br0" timeOffset="-146795.4">10469 11295 292 0,'1'-5'134'0,"3"-1"106"0,1 2 1 16,2 0-9-1,-3 1-27-15,0 2-29 0,-2 1-38 16,0 3-16-16,-4 1-37 16,-1 0-8-16,-3 3-16 15,2 0-8-15,0 1-9 16,3 2 0-16,1 4-5 16,0 2-3-16,1 7-5 15,3 5-4-15,1 8-11 16,2 4-3-16,2 4-7 15,-1-1-1-15,-1 1-4 16,-4-4 0-16,-1-3-9 16,1-4-17-16,-3-7-33 0,0-5-34 15,0-7-120-15,-3-6-183 16,3-7 229-16</inkml:trace>
  <inkml:trace contextRef="#ctx0" brushRef="#br0" timeOffset="-146402.97">10410 11666 757 0,'-1'6'149'16,"-3"0"107"-16,-2 4-83 15,3 3-27-15,2 1-75 16,5 4-22-16,1-2-26 16,3 1-7-16,3-4-1 15,-1-1-1-15,2-1-3 16,-2-2-3-16,1-2 0 15,1-2 8-15,1-5 9 0,1-2 8 16,-1-9 9 0,-2-1-5-16,-2-13-11 0,2-5-8 15,2-5-16-15,3-2-1 16,4 0-85-16,0 1 59 16</inkml:trace>
  <inkml:trace contextRef="#ctx0" brushRef="#br0" timeOffset="-76947.21">12974 15646 825 0,'0'-4'116'0,"3"-1"85"16,-2 0-47-16,6 1-14 15,1 2-31-15,-2 2-14 16,6 7-27 0,3 0-9-16,3 1-18 0,8-2-11 15,4-4-16-15,3-1-4 16,0-1-7-16,-3-1-1 0,-3-1-24 15,-5-1-35-15,-6 1-137 16,-7 1-193 0,-12 0 216-16</inkml:trace>
  <inkml:trace contextRef="#ctx0" brushRef="#br0" timeOffset="-76695.98">13148 15650 1249 0,'1'-1'140'16,"0"3"119"-16,1 1-61 0,-2 10-68 15,0 5-36-15,-3 9-56 16,-3 7-15-16,-2 6-17 0,-2 0-3 16,1 0-22-16,-1 0-30 15,4-7-101-15,2-2-96 16,3-9 130-1</inkml:trace>
  <inkml:trace contextRef="#ctx0" brushRef="#br0" timeOffset="-76570.46">13021 15956 877 0,'-2'4'151'0,"1"-1"131"0,3 0-105 15,5 0-18-15,9-1-21 16,6 1-13-16,11-6-43 15,4-4-27-15,14-3-35 16,2-3-43-16,0 2-223 16,2-3 173-16</inkml:trace>
  <inkml:trace contextRef="#ctx0" brushRef="#br0" timeOffset="-76177.46">13525 15698 1384 0,'2'-2'118'0,"2"-1"64"0,2 1-25 16,3 2-55-16,1 0-19 15,3 0-23 1,2 1-9-16,3 0-8 0,5 0-7 15,6 4-10-15,-3 1-5 16,-2 6-12 0,-4 3-3-16,-14 6-2 0,-2 4 0 0,-10 5 1 15,-5 1-1-15,-7 5 0 16,-5-1 1-16,-2-3-1 16,-3-1 0-16,8-6-2 15,7-1-2-15,10-6 0 16,4-3-2-1,16-5-3 1,6-5 2-16,17-6-1 16,4-1 1-16,-1-9-12 15,-4-6-35-15,-3 2-147 16,-1-1 125-16</inkml:trace>
  <inkml:trace contextRef="#ctx0" brushRef="#br0" timeOffset="-69779.38">15681 18027 878 0,'0'-1'171'15,"-2"0"142"-15,2 1-134 0,4 1-28 16,3 2-47 0,5-1-8-16,3 0-9 0,5 0-8 15,4-2-28-15,6 0-13 16,8 0-26-16,-4 0-8 15,-1-3-2-15,-4-1-22 16,-7-2-57-16,-3 1-36 0,-8 1-98 16,-3 1-47-1,-8 3 144-15</inkml:trace>
  <inkml:trace contextRef="#ctx0" brushRef="#br0" timeOffset="-69618.19">15832 18002 1216 0,'-2'1'191'16,"1"1"145"-16,3 6-86 16,-1 6-28-16,1 12-69 15,1 1-37-15,-3 10-67 16,1 0-23-16,-4 8-66 16,-2 8-35-16,0-1-81 15,-2 2-51-15,5-10-83 16,-1-8-65-1,-1-12 202-15</inkml:trace>
  <inkml:trace contextRef="#ctx0" brushRef="#br0" timeOffset="-69428.92">15714 18390 880 0,'-14'-9'148'16,"4"2"153"-16,-1 3-53 16,8 4-58-16,2 4-26 15,5 1-42-15,7 0-13 31,7-1-28-31,6-3-14 0,7 0-34 0,7-2-12 0,8 0-86 16,2-5-52-16,-1-2-216 16,-9 2 178-16</inkml:trace>
  <inkml:trace contextRef="#ctx0" brushRef="#br0" timeOffset="-69090.09">16129 18077 1486 0,'-3'-6'164'0,"3"-1"136"15,1-4-94-15,8 2-51 0,5 1-25 16,5 0-30-16,9 2-16 31,9 1-35-31,2 3-16 16,0 4-21-16,-6 5-3 0,-11 5-3 0,-8 9-1 15,-7 5-11-15,-11 4-12 0,-12 11-16 32,-8 0-8-32,-14 10-3 15,-6 1 7-15,2-4 15 16,2-7 8-16,16-11 13 16,5-6 2-16,13-10-3 15,8 1-3-15,15-12 2 16,9-1 0-16,27-5 3 15,9-3 1-15,8-7-27 16,1-1-47-16,1-7 45 16</inkml:trace>
  <inkml:trace contextRef="#ctx0" brushRef="#br0" timeOffset="-1281.17">7328 8050 297 0,'0'-16'84'0,"0"0"84"16,0 3-32-16,-4 2-25 16,0 2-3-16,-2 4 15 15,0 2 10-15,-1 5 11 16,3 3 0-16,-1 5-17 16,2 0-16-16,4-1-25 0,5-2-5 15,5-6 5 1,11 1 4-16,5-3-13 0,4-2-13 15,7-2-32 1,2-1-13-16,4-2-13 0,6-2-1 16,-8 1 0-16,-1-1-7 15,-14 0-88 1,-5 6-88-16,-19-1 94 0</inkml:trace>
  <inkml:trace contextRef="#ctx0" brushRef="#br0" timeOffset="-1038.68">7422 8136 779 0,'-8'9'175'0,"2"-5"228"15,3 2-215-15,3-3-46 16,-2 1-13-16,2 3-20 16,1 1-17-16,1 5-46 15,3 3-16-15,-5 8-20 0,0 4-4 16,-3 3-31-1,0 6-36-15,-3-4-99 0,-2-3-84 16,-2-1 127-16</inkml:trace>
  <inkml:trace contextRef="#ctx0" brushRef="#br0" timeOffset="-928.86">7263 8487 848 0,'0'-2'118'0,"5"1"122"31,4-1-42-31,10 1-47 0,1-3-19 0,5-7-52 15,8 0-25-15,-1-13-34 16,8 1-8-16,9-1-54 31,2 0-79-31,16 1 71 0</inkml:trace>
  <inkml:trace contextRef="#ctx0" brushRef="#br0" timeOffset="-434.94">7860 8095 797 0,'-5'-12'122'15,"0"-2"118"-15,5 1-44 16,0-1-23-16,1 1-24 15,4 4-30-15,-1 1-19 0,9 1-32 16,2-2-11-16,9 4-20 16,3 2-9-16,7 4-13 15,-1 1-6-15,1 7-4 16,-2-2-1-16,-10 6 0 16,-4 5 0-16,-16-1 1 15,-5 4 2-15,-12-1 1 16,-10 1 1-16,-9 3-4 15,-4 1-1-15,-2-1-2 16,4-2 0-16,14-4-2 16,5-1-1-16,16-9-2 15,8-3-1-15,12-4 4 16,9-1 6-16,6-2 11 0,11-1 9 16,4 4 6-16,1 3-3 15,-10 2 4-15,-12 3-4 16,-16 7 4-1,-12 3 3-15,-18 12-10 0,-16 2-2 0,-30 6-11 16,-9 4-24-16,-11 2-109 16,3 3-125-16,-28-2 128 15</inkml:trace>
  <inkml:trace contextRef="#ctx0" brushRef="#br0" timeOffset="697.6">10354 10452 219 0,'-14'0'75'0,"1"1"70"0,3 1 5 15,-2-1-1-15,4-1-10 16,-1-1-9-16,-2-1-13 16,6 0-1-16,5 2-10 15,-1-3-8-15,6 4-16 16,1 1-8-16,4 2-7 16,6 3-3-1,7 0-13-15,4-1-7 0,9-1-14 16,-1-3-7-16,3-2-10 15,2 0-3-15,-2-1-4 16,1 0-2-16,-8 1-23 16,-4 0-30-16,-13 1-98 0,-6-1-83 15,-10 1 120 1</inkml:trace>
  <inkml:trace contextRef="#ctx0" brushRef="#br0" timeOffset="889.21">10500 10476 941 0,'-14'15'128'0,"2"3"109"0,3 7-24 0,4 6-57 16,0 1-26-16,3 4-50 15,1-1-23-15,-1-2-31 16,0-1-11-16,2-2-18 16,-2-2-43-16,1-3-136 15,-2-1-180-15,3-6 191 16</inkml:trace>
  <inkml:trace contextRef="#ctx0" brushRef="#br0" timeOffset="1058.2">10319 10884 1377 0,'4'7'87'15,"2"-2"60"-15,7 1-64 16,1 0-4-16,2-2-8 15,6-4-16-15,-1-5-20 16,4-7-20-16,4-4-7 16,8-7-55-16,8-1-116 0,13 0 101 15</inkml:trace>
  <inkml:trace contextRef="#ctx0" brushRef="#br0" timeOffset="1470.54">10825 10579 1028 0,'-1'-10'93'0,"1"-2"76"16,3 2 19-16,3-3 4 16,3 3-10-16,5 3-40 15,1 0-26-15,7 3-54 0,2 2-22 16,2 2-28-16,1 2-6 15,-2 6-3-15,-6-1 0 16,-5 9 0-16,-8 0-1 16,-11 3-3-16,-8 1-4 15,-5-1-4-15,0 0 0 16,0-4 2-16,4 0 3 0,8-4 1 16,5-5-1-16,8-1 0 15,7-3 1-15,11 2 8 16,4-1 6-16,8 1 10 15,4 0 4-15,-8-1 1 16,-8 3 10 0,-11 4 8-16,-11 0 1 0,-25 5-3 15,-12 5-13-15,-26 8-14 16,-9 6-12-16,-9 2-93 16,-13 1-91-16,-27-1 99 15</inkml:trace>
  <inkml:trace contextRef="#ctx0" brushRef="#br0" timeOffset="5580.78">16423 4228 262 0,'7'-1'83'0,"3"0"63"16,9-4 40-16,3-3 1 0,11-5-5 16,7-1-11-16,18-3-47 15,9 0-20-15,4 3-37 16,-2 1-20-1,-7 3-25-15,-10 3-8 0,-13 2-5 16,-10 1-1-16,-20 4 7 31,-12 3 2-31,-26 6 0 0,-10 4 0 0,-29 7-9 16,-12 2-2 0,-16 1-2-1,4 1-1-15,11-5-1 0,16 0 0 16,17-8-1-16,3-4 0 15,20-6-1-15,3-2-3 16,29-7 0-16,14 0 3 16,23-5 4-16,5 0 4 15,19-4 19-15,6-1 6 0,8 1 11 16,6-1 0-16,-13 5-11 16,-5 3-9-16,-23 5-10 15,-12 3-4-15,-27 6 1 16,-17 5-1-16,-21 9 0 15,-17 5 0-15,-32 9-10 16,-7 4-9-16,-8-3-25 16,8-4-14-16,29-5-5 15,9-9 7-15,32-6 19 16,7-5 11-16,20-4 10 16,11-6 3-16,13-3 10 0,11-1 6 15,19-4 18-15,8 0 2 16,-4-1-2-16,-1-1-2 15,-25 5-12-15,-16 6-3 16,-25 6 0 0,-16 10-2-16,-23 7-2 0,-12 5-2 0,-14 7-6 15,-2-2-1 1,14-1-2-16,11-3-1 0,27-10-5 16,13-6 0-16,30-9 7 15,19-3 8-15,21-6 13 16,4-5 5-1,-2 2-3-15,-10-3-5 0,-16 2-6 16,-9 7-3-16,-25 3 4 16,-17 5 0-16,-34 16-44 15,-18 1-36-15,-34 16-141 16,-10 0-185-16,-1 3 227 16</inkml:trace>
  <inkml:trace contextRef="#ctx0" brushRef="#br0" timeOffset="13850.69">13070 13123 118 0,'-7'1'18'0,"-2"-1"29"0,2-1 27 16,2-2 28-16,2-2 74 15,0-1 31-15,2 0 13 16,0 1-5-16,1 1-20 16,0 4-15-16,4-3-20 15,1 3-12-15,10 1-22 0,4-1-18 16,13 1-35-16,8-1-18 31,10-1-32-31,1 0-10 0,0-3-8 16,-5-1-1-16,-13-1-1 15,-8 2-5-15,-9 3-41 16,-3 1-31-16,-5 0-117 16,-7 0-99-16,1 2 160 0</inkml:trace>
  <inkml:trace contextRef="#ctx0" brushRef="#br0" timeOffset="14041.06">13256 13137 748 0,'-9'9'206'0,"4"1"228"0,5-1-160 0,10 4-106 16,-1 3-33-1,-1 5-54-15,4 4-24 0,-11 5-39 16,0 6-11-16,-3 4-41 0,-6 3-39 15,0-4-117-15,-4-1-129 32,0-6 175-32</inkml:trace>
  <inkml:trace contextRef="#ctx0" brushRef="#br0" timeOffset="14224.98">13101 13460 1242 0,'18'-1'115'0,"4"-1"101"16,4 0-60-16,9 0-23 16,3 1-23-16,3 0-45 15,0 1-23-15,-4-1-39 16,-3 1-54-16,1-2-230 16,1-2 185-16</inkml:trace>
  <inkml:trace contextRef="#ctx0" brushRef="#br0" timeOffset="14651.59">13607 13164 1149 0,'2'-17'103'16,"1"1"75"-16,5-1-14 0,8-2 2 15,2 2-8-15,8 1-9 16,4 0-12-1,2 6-37-15,-2 2-18 0,-3 8-36 16,-6 3-15-16,-5 10-20 0,-6 4-3 16,-11 10-3-1,-4 6 1-15,-10 8-3 0,-4 2-2 16,-4 0-6 0,-1-7-1-16,1-11 0 15,5-5 1 1,11-13 1-16,7 1 1 15,14-4 1-15,10-4 3 0,5-1 11 16,3 0 3-16,1 1 5 16,-4 1-3-16,-4 2 0 15,0 1-3-15,-11 4 3 16,-6 3 4-16,-11 10 0 16,-7 2 0-16,-15 7-8 15,-4 9-6-15,-11 3-17 16,-10 5-27-16,-16-5-92 15,-3-4-74-15,-4-14-348 16,8-10 322-16</inkml:trace>
  <inkml:trace contextRef="#ctx0" brushRef="#br0" timeOffset="20898.33">11308 16551 593 0,'0'-1'118'0,"-1"-3"124"0,-1-3-32 0,1-2-60 16,0-1-25-16,1 4-55 16,-2 1-22-16,0 5-27 0,0 3-8 31,0 5-6-31,2 4-3 0,0 4 4 0,0-2 5 16,5 4 7-1,-2 0 3-15,5 0 6 16,5 2 0-16,4-7-3 0,8-1-2 15,3-5-8 1,4-4-2 0,12-3-3-16,3-3-1 0,3-4-2 15,-5-3-2-15,-3-3-2 16,-6-1 0-16,-5-5 0 16,1 0 2-16,-6-3 1 15,4 0-1-15,-2-6 0 16,2-1 0-16,2-7 14 15,-5-6 3-15,6-4 7 16,-1-3 0-16,-8-3-11 16,-4-2-5-16,-6 0-6 15,-1 0-2-15,6 0-3 16,1-2-1-16,-3-6-1 16,-2-3-1-16,2-7 0 0,0 3 1 15,3-1 0-15,-3-1 0 16,2-4-5-16,3-2 17 15,0 1 6-15,4 6 3 16,-5 1 7-16,0 1-18 16,-4 2-3-16,-1-2-1 15,0 3 0-15,-7-2-1 0,0 3-2 16,-1 3 0-16,-1-5-2 16,3 1-1-16,2-8-1 15,0-5 0-15,0 1 1 16,2 0 0-16,-2 2 3 15,2-2 1-15,-5 2 2 16,-3 0 0-16,0 3-1 16,-5 1 0-16,0-1-3 15,-1-4 1-15,1-6-2 16,2 2 0-16,0 2 0 16,-2 4-2-16,-1 0 1 15,2 3 0-15,2 2 0 16,-2-1 1-16,5 9 8 0,-6 2 2 15,0 5 0 1,0 1 1-16,-2-1-8 16,1-1-1-16,-1 0-1 0,-2-1-1 15,3 5-1-15,-3-3 0 16,3-1-1-16,2 1-1 0,2-4 0 31,4 4 0-31,-3 0 1 16,0 3-1-16,3 3 1 0,0 2 0 0,4 7 0 15,-1-3 1-15,-3 2 1 16,1 1-2-16,-4-2 1 16,1 4 0-1,-1 0-1-15,-1 0 1 0,1 0 0 32,2 2-1-32,0-1-1 0,-1 3 0 15,5 3-2-15,1 3 1 0,3 1 1 16,3 0-1-16,3 1 0 15,0 0 1-15,2 3-1 16,1 2 0-16,2 3 0 16,-8 0-1-16,7 6 1 15,-5 3 0-15,-7 3 0 16,1 2 0-16,-5 3 1 0,1 2-1 16,1 1 1-16,6 4-2 15,-9 2 0-15,2 3 1 0,-1 5 1 31,-3-1 0-31,-2 5 1 0,0 3 2 0,-4 7 0 16,0 4 0-16,0 1 0 16,0 2 0-1,0-1-1-15,1-5 1 0,1-4-2 16,2-6 0-16,0-7 0 31,3-3 1-31,0-2 0 0,2 2 1 0,-3-2-43 31,-1 1-37-31,-4-4-108 16,-1-4-123-16,0-2 175 0</inkml:trace>
  <inkml:trace contextRef="#ctx0" brushRef="#br0" timeOffset="21363.36">12939 11807 676 0,'-3'-4'94'0,"3"-1"82"15,2-2-30-15,6 1-35 31,-5 1-5-31,2 2-21 0,2 1-14 16,-6 4-31 0,-1 5-14-16,0 7-11 15,-3 6-1-15,3 3 4 16,3 4 1-16,3 0-2 16,3-8-2-16,-1-2-9 15,1-5 9-15,2-8 18 16,-3 0 10-16,5-9 20 15,-5-6-6-15,0-1-15 0,1-4-8 16,-5 4-17-16,0 0-5 16,1-2-6-16,-1-3-2 15,4-3-31-15,3-4-34 16,11-4-137-16,4 1 114 16</inkml:trace>
  <inkml:trace contextRef="#ctx0" brushRef="#br0" timeOffset="33342.61">21299 11593 373 0,'5'-1'67'0,"0"-1"60"0,0 2-16 16,-4-3-32 0,4 3-9-16,-4 2 10 0,-1 3 17 15,-1 4 27-15,-4-1 5 16,-2-2-17-16,0 1-12 0,1-7-14 15,-1 1-1-15,2-3-13 16,2-4-7-16,-1 0-19 16,0-5-13-16,-5-1-11 15,-6-4-6-15,1 9-8 32,-7-3-1-32,-6 2-2 0,-1 6-1 0,-14-5-3 15,-2 7 0-15,-7 1-1 16,-1 1 0-1,6 3 0 1,5 3-1-16,7 5 1 16,1 0-1-16,2 0 1 15,2 0 0-15,-3-4 0 16,3 2 0-16,-4-1 0 0,-2 0-1 16,1-2 0-1,1 2 1-15,7 0 0 0,1-1 0 16,8 2 0-16,0-3 0 15,1 0 0-15,2-1 0 16,3-1-1-16,5 0-1 16,6 2-3-16,2 0 0 0,6 2 0 15,4 2 1-15,-1-2 1 16,5 1 1-16,2 0-1 16,3-1 0-16,6 3 0 15,10 3 1-15,2-1 0 16,3 4 2-16,-2 2 0 15,-6-3 0-15,4-1 0 16,-4-1 0-16,-2-9 0 16,5 0 0-16,1-6 1 15,9-3 1-15,10 1 2 16,1-3-1-16,-6-3 1 16,-2 5-1-16,-16-8-1 15,-3 1 1-15,-1 1-1 16,-2-6 0-16,6 2 0 0,4 0 0 15,5-5 0-15,6-1 4 16,1-3 5-16,-9 1 0 16,-7 4 1-1,-5-2-3-15,-10 3-4 0,1 2 0 16,-10 0 3-16,-2 2 1 16,-5 1 2-16,-3 0 1 15,-7 0 7-15,-6-2 0 0,-11-2 0 16,-8 2-1-16,-14-8-9 15,-6-2-2 1,-4-1-5-16,-1-1-1 0,8 3-1 16,7 9-2-16,6 4-4 15,3 6-19-15,-5 6-69 16,-2 1-69-16,-12 10 82 16</inkml:trace>
  <inkml:trace contextRef="#ctx0" brushRef="#br0" timeOffset="34022.45">20518 11225 1210 0,'1'-2'106'15,"-1"1"59"-15,-2 0-23 16,0 1-56-16,2 1-1 0,0 1 10 16,0 3 3-1,3 5-10-15,3 6-16 0,1 9-37 16,-2 5-15-16,3 8-15 16,-1-1-4-16,2 2-23 15,5-1-28-15,-2-6-63 16,2 0-43-16,0-10-144 15,-4-1 168-15</inkml:trace>
  <inkml:trace contextRef="#ctx0" brushRef="#br0" timeOffset="34364.01">20840 11155 839 0,'0'-5'127'0,"0"3"166"0,-3 0-128 0,-1 4 21 16,-2 1-15-16,-1 4-26 15,2 2-17-15,5 6-35 16,0 4-13-16,4 2-20 16,1 5-14-16,0 6-31 15,4 5-8-15,1 3-6 16,-2-2-22-16,-1-5-64 16,-1-5-50-16,-2-4-191 15,2-3 185-15</inkml:trace>
  <inkml:trace contextRef="#ctx0" brushRef="#br0" timeOffset="34727.92">21159 11082 1071 0,'5'-2'139'0,"-2"-2"163"15,5 4-173-15,1 10-14 0,0 8-17 16,1 16-28-16,-4 1-12 16,1 14-36-16,-2 4-14 31,-2 9 5-31,4 9-43 0,-3 1-137 0,-3-6-283 16,4 0 246-1</inkml:trace>
  <inkml:trace contextRef="#ctx0" brushRef="#br0" timeOffset="37542.34">20106 10671 677 0,'2'3'141'0,"0"3"123"16,1 4-115-16,-3-4-27 15,-1 7-55-15,-2 0-12 16,-1 0-32-16,0 5-10 15,-3 0-6-15,0 1-2 16,-4 4-4-16,2 0 0 16,-1 4-1-16,1-1 0 0,4 0 0 15,3-4 0-15,4-6 0 16,6-2 7-16,5-7 18 16,2-2 5-1,6-4 3-15,1-4-8 16,1-6-14-16,1-2-31 0,1-4-123 15,-6-3-203-15,-2-4 190 16</inkml:trace>
  <inkml:trace contextRef="#ctx0" brushRef="#br0" timeOffset="38022.76">20285 10625 900 0,'-9'-1'54'15,"1"-1"47"-15,4 2 2 0,6 0 22 16,-2-7 7-16,7 3-1 15,2-3-14-15,3-2-23 16,0 4-12-16,6 1-31 31,0 3-12-31,0 5-15 0,-1-1-7 0,-4 6-6 32,-3-3-2-32,-10 3-2 0,-3 6 0 0,-8-3-2 31,-4 4-1-31,2 2-3 0,-2-4-1 15,6 0 0-15,1-5-1 16,8 1-2-16,0-4 1 16,8 1 0-16,1 3 1 15,3-2 1-15,2 2 0 16,1-1 2-16,1 0 0 16,-6 0 1-16,0 4 2 0,-9 2 1 15,-2 1 3-15,-10 4 0 16,-5 1-2-16,-10 2-38 15,-7 4-50-15,-18 2 47 16</inkml:trace>
  <inkml:trace contextRef="#ctx0" brushRef="#br0" timeOffset="39957.99">20798 10486 485 0,'2'0'97'16,"-2"1"103"-16,3 4-63 16,-8-1 14-16,2 3-27 15,3 3-14-15,-4 5-45 16,0 2-18-16,-3 7-24 16,-5 0-9-16,-2 3-12 15,0 6 0-15,5 0 0 16,-2-1-1-16,6-1 0 0,3-6 0 15,3-5 0 1,3-1 0-16,4-8 3 16,13-2 2-16,-2-11-4 15,1-9-28 1,-3-5-34-16,3-5-161 0,-2 0 132 16</inkml:trace>
  <inkml:trace contextRef="#ctx0" brushRef="#br0" timeOffset="40290.98">20948 10536 1018 0,'5'-3'78'0,"-3"0"40"16,-1 1-5-16,-1 4-34 16,-4 4-9-16,-3 10-17 15,-4 4-14-15,-3 3-20 16,3 8-4-16,0-6-10 15,3-3-3-15,6-4 0 16,2-7-2 0,6-5 0-16,3-1 0 0,7-5 0 0,2-1 0 15,4-8 2-15,-2 2 0 32,1-4 4-32,-1 3 7 0,3 10 11 0,-7 0 0 15,-9 9 0 1,-1 5-8-16,-12-2-11 15,0 1-1-15,0-3-34 16,-3-4-45-16,6-5 44 16</inkml:trace>
  <inkml:trace contextRef="#ctx0" brushRef="#br0" timeOffset="41113.53">21375 10492 636 0,'3'0'121'0,"-2"2"122"16,0 1-19-16,-2 4-68 16,-3 0-22-16,-4 6-55 15,-3 2-21-15,-3 2-29 16,-1 5-11-16,-3 2-9 15,0 5-6-15,4 5-3 16,0-2-2-16,7 1 0 16,6-4-1-16,2-9 0 0,7-2-1 15,3-7-1 1,4-3 2-16,8-4-1 16,4-2-2-16,-2-4-66 0,-1-4-47 15,-3-4 63-15</inkml:trace>
  <inkml:trace contextRef="#ctx0" brushRef="#br0" timeOffset="41448.49">21625 10524 776 0,'1'0'105'0,"-5"3"81"15,3 3-30-15,-3 10-29 16,-3-1-31-16,-2 3-29 16,-4-3-11-16,2-1-21 15,2 5-8-15,5 1-12 16,4 1-4-16,0-6 5 0,9 2 3 16,2-1 4-1,-2-3-2-15,9 2-2 0,-2-2-4 16,2 0 2-16,4 0 1 15,-2-2-3 1,-3-3 0-16,-3 1-4 16,-5-1-2-16,-8 0-7 15,-4 0-24-15,-9-1-99 16,-6 1-91-16,-2-1 107 16</inkml:trace>
  <inkml:trace contextRef="#ctx0" brushRef="#br0" timeOffset="41638.69">21593 10529 1152 0,'9'-9'106'0,"3"2"67"0,-3 0-72 15,5 1-37-15,2 0-29 16,5-2-15-16,0 0-4 15,7-4-428-15,-3-5 304 16</inkml:trace>
  <inkml:trace contextRef="#ctx0" brushRef="#br0" timeOffset="42789.24">21635 10614 504 0,'-2'4'13'0,"-3"1"-8"16,3-2 0-16,-7-3-1 0,3 6 0 15,-5-2-2-15,8 3-2 16,-2-1 0-16,5-3-7 15,2 4-68-15,4-1 51 16</inkml:trace>
  <inkml:trace contextRef="#ctx0" brushRef="#br0" timeOffset="43169.96">21610 10692 424 0,'0'-4'121'0,"1"0"119"0,0 0-45 15,2 0 2-15,1 3-18 16,-2 1-22-16,2 0-39 15,-4 0-12-15,1 3-12 16,0-4 0 0,-1 0-10-16,2 1-13 0,-2 0-25 0,0-2-12 15,4 2-20 1,2 3-5 0,5 2-7-16,-2 0-1 0,6 2-1 15,-4-2-1-15,2 3 0 16,2 6 1-16,-4 1 0 0,-1 0 1 15,-4-1 0 1,0-2 1-16,2-1-1 16,2 0-1-16,4-2 1 15,3 2 0-15,3-3 0 16,-4-2 1-16,-6 0 0 16,-4 0 14-16,-15 1 10 15,-10 1 0-15,-16 3 2 16,-6 3-15-16,-14 3-12 15,-10 2-18-15,-15-2-61 16,-3-3-27-16,4-6-186 16,15-3 168-16</inkml:trace>
  <inkml:trace contextRef="#ctx0" brushRef="#br0" timeOffset="52269.44">15687 15652 1218 0,'2'-9'100'0,"2"2"60"16,3 2-30-16,4 3-26 16,5-1-5-16,8-2 2 15,9-2-1-15,16 2-21 16,1 1-14-16,-2 3-30 16,-7 0-16-16,-16 0-14 15,0 1-12-15,-6 2-71 16,-1-2-66-16,-4-1-405 15,2-3 336-15</inkml:trace>
  <inkml:trace contextRef="#ctx0" brushRef="#br0" timeOffset="52442.92">16043 15620 1608 0,'-7'25'152'15,"5"2"101"-15,-3 1-67 16,-1 8-87-16,2 2-36 15,-8 7-44-15,1 5-11 16,0-1-28-16,-3 6-35 16,3-5-111-16,-3-3-88 0,2-8 130 31</inkml:trace>
  <inkml:trace contextRef="#ctx0" brushRef="#br0" timeOffset="52599.22">15755 16061 1551 0,'8'-1'152'0,"8"1"94"16,5 1-74-16,18 3-88 16,3-4-30-16,6 0-30 15,-5-2-10-15,-3-7-46 16,0-1-59-16,0-3-182 16,4-5-215-16,2-2 263 15</inkml:trace>
  <inkml:trace contextRef="#ctx0" brushRef="#br0" timeOffset="52961.11">16400 15705 1386 0,'5'-19'164'0,"6"0"114"0,3 4-108 0,2 2-33 16,3 7-51-16,-3 1-19 0,2 8-33 15,3 5-12 1,-4 5-14-16,-1 2-1 0,-7 7 0 15,-6 1 1-15,-7 7-1 16,-5 2-1-16,-7-3-2 16,2-3-1-16,5-11-3 15,7-3-1-15,7-6-2 16,5-2 0-16,11 2 1 16,4-3 2-16,5 4 4 15,3 0 3-15,-5 2 2 16,-2 0 0-16,-9 5 1 15,-10 0 3-15,-15 4 4 16,-5 4 0-16,-17 5-2 16,-2 2-5-16,-7 4-37 15,-2-2-41 1,-4-2-330-16,2 3 258 0</inkml:trace>
  <inkml:trace contextRef="#ctx0" brushRef="#br0" timeOffset="53589.5">18309 17943 1492 0,'7'-2'104'15,"5"-4"77"-15,9-7-148 16,8 0 4-16,11 3-32 15,2 1-3-15,8 6-1 16,-2 0-1-16,-4 0 0 16,0 1 0-16,4-9 1 15,-2-1 0-15,6-4 0 16,1-1 7-16,-11-3-96 16,-6 1-128-16,-20 1 129 15</inkml:trace>
  <inkml:trace contextRef="#ctx0" brushRef="#br0" timeOffset="53794.4">18649 17941 1845 0,'-5'23'149'0,"2"-1"75"16,6-2-91-16,2 3-39 15,0 5-47-15,-1 5-13 0,-4 13-38 16,-1 0-32-16,-3 7-95 15,0 2-67-15,-1-7 97 16</inkml:trace>
  <inkml:trace contextRef="#ctx0" brushRef="#br0" timeOffset="53938.19">18394 18443 1701 0,'25'6'90'0,"11"-2"23"16,7-4-27-16,9-1-51 16,-2-3-9-16,1-7-22 15,4 0-79-15,8-15 51 16</inkml:trace>
  <inkml:trace contextRef="#ctx0" brushRef="#br0" timeOffset="54374.83">19155 18007 2009 0,'14'-21'110'0,"5"0"32"16,5-2-17-16,8 4-48 0,6 4-11 15,-3 7-17-15,1 5-12 16,-11 7-13-16,-7 5-5 15,-6 10-6-15,-7 5-2 16,0 10-7-16,-7 1-9 0,-13 7-18 16,0 3-3-16,-13-3 3 15,1-5 9 1,2-8 14-16,2-15 1 0,14-7-3 16,6-5-4-16,9-6 0 15,9 5 2-15,10-1 6 16,8 0 3-16,6 1 4 15,-3 5 1-15,1 9-1 16,-9 5 4-16,-6 7 3 16,-5-4-1-16,-12 6 5 15,-5 0-1-15,-12 5-2 16,-6 11-1-16,-21 4-8 16,-10 1-4-16,-28 1-51 15,-13-3-46-15,-12-3-213 16,-23-3 178-16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5:14:24.50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8186 7375 117 0,'-14'22'14'15,"2"-7"39"-15,3-4 17 0,2-8 57 16,7-3 24-16,2-4 2 15,1-1-29-15,3 1-55 16,1 1-22-16,6 6-21 16,-3-2 3-16,1 4 24 15,2 2 14-15,1-4 16 16,7-1 4-16,13-3 2 16,6-7-2-16,15-2-1 15,15 3-10-15,13 1-30 16,2 5-15-16,-7 5-17 15,-8 3-4-15,-3 6 1 16,1 2 2-16,-5 4 1 0,-10-2 5 16,-14 1-51-1,-8-8-37-15,-11-2-169 0,-2-2 129 16</inkml:trace>
  <inkml:trace contextRef="#ctx0" brushRef="#br0" timeOffset="17991.81">10959 2119 336 0,'3'-1'107'0,"-2"-1"91"0,1 0-37 15,-1 0-18-15,-1 1-31 16,-1 0-17-16,-2 0-39 16,0-2-16-1,1-1-22-15,2-1-4 0,5-7 10 0,1-1 15 16,10-3 26-16,3 1 5 31,8 4-6-31,5 2-12 16,3 6-25-16,-4 1-8 15,-3 3-12-15,-4 3-1 16,-12 4 1-16,-6 3 3 16,-14 6 1-16,-8 4-1 15,-15 6-28-15,-4 1-24 16,-8 7-50-16,1-2-31 0,9 2-40 16,3 1 15-16,10-4 46 15,5 2 31-15,8-7 70 16,4-4 19-16,10-4 27 15,5-5 12-15,8-5 9 16,7-4-9-16,12-6-24 16,4-3-11-16,8-8-16 15,-2-4-51-15,-6-6 32 16</inkml:trace>
  <inkml:trace contextRef="#ctx0" brushRef="#br0" timeOffset="18364.91">11492 1952 942 0,'1'6'98'16,"-1"2"37"-16,-4 2-27 0,-4 3-4 0,-5 4-60 15,-2 2-18-15,1 7-23 16,-2 4-1-16,5 2-3 15,1 2-2-15,6-2-4 16,1-6 0-16,4-7 0 16,3-4 0-16,4-7 3 15,0-5 1-15,4-7 1 16,1-5 0-16,6-7 1 16,2-2 1-16,-1-3 0 0,2 2 0 15,-5 5 1-15,-1 4-1 16,-4 15 0-1,-1 6 0-15,-6 16 0 0,0 6 1 16,-5 10 1-16,-1 0-1 16,1-4-45-16,2-6-48 0,4-12 52 15</inkml:trace>
  <inkml:trace contextRef="#ctx0" brushRef="#br0" timeOffset="18679.28">11782 2073 813 0,'-3'17'87'0,"-3"3"59"16,-1 3-27-16,-3 7-42 16,1 0-31-16,1 2-36 15,5 1-6-15,2-8-4 16,2-7-3-16,7-11-2 0,3-5 1 31,4-9 12-31,3-4 21 0,3-5 34 16,-1-1 14-16,-5-1 15 0,-3 0-10 15,-12 2-21-15,-4 0-11 16,-12 0-25 0,-5 2-10-16,-1 3-47 0,-2 1-41 15,7 8-148 1,1 2-172-16,11 8 219 0</inkml:trace>
  <inkml:trace contextRef="#ctx0" brushRef="#br0" timeOffset="19992.82">13300 1861 310 0,'3'6'137'0,"0"1"104"16,-3 1-54-16,1 0-23 15,0 2-62-15,-2 0-23 16,0 0-18-1,-3 0-11-15,3 0-18 0,1 1-8 0,-4 4-13 32,-3 0-4-32,-8 6-3 0,-3 3-1 0,-5 9-4 15,0 3-3-15,3 1-4 32,3 1 0-32,6-8 1 15,3-5 2-15,8-6 1 0,5-3 0 0,10-7-1 31,5-5 3-31,11-5 6 0,5-5 2 0,0-1 1 32,-1 0-1-32,-8-3-3 15,-6-3-10-15,-6-3-92 0,-7-4-104 16,-2-3 110-16</inkml:trace>
  <inkml:trace contextRef="#ctx0" brushRef="#br0" timeOffset="20183.4">13425 2000 671 0,'-2'8'129'0,"-1"3"137"16,-3 6-54-16,-2 7-53 16,1 1-41-16,4 6-66 15,0 4-22-15,2 6-23 16,2 4-4-16,-1 7-3 16,0 0 1-16,3-2-74 15,-2-3-46-15,3-8-209 16,0-4 172-16</inkml:trace>
  <inkml:trace contextRef="#ctx0" brushRef="#br0" timeOffset="20720.53">13643 1970 521 0,'0'-2'148'16,"4"-1"100"-16,-4 2-37 15,4 1-35-15,-1 1-68 16,-1 1-27-16,5 3-33 15,2 2-9-15,5 0-11 16,2 1-5-16,7-1-6 16,2 0-3-16,-4 2-2 15,-1 0 1-15,-10 3 1 16,-2 1 2-16,-8 1 1 16,-3 1-2-16,-12 5-3 15,-10 1-3-15,-6 5-10 16,-5-2-8-16,1-6-6 15,7-1-1-15,12-10 1 16,14-6 3-16,2 5 7 0,12-7 6 16,13 2 16-16,4 1 8 15,6-1 11-15,1 4 3 16,-4 0 1-16,-1 4-4 16,-9 4-9-16,-6 3-6 15,-10 2-2-15,-6 1 1 16,-6 3 0-1,-7 1-1-15,-14 1-23 0,-4-2-38 0,-15-5-104 16,-6-2-131-16,5-8 148 16</inkml:trace>
  <inkml:trace contextRef="#ctx0" brushRef="#br0" timeOffset="20958.96">13036 2596 759 0,'15'-3'134'0,"12"-4"92"0,12-2 13 16,34 0-85-16,6 0-35 15,16 5-50-15,2 1-20 16,-3 3-30-1,4 3-7-15,-12 4-77 0,-8 4-191 0,-15 16 160 16</inkml:trace>
  <inkml:trace contextRef="#ctx0" brushRef="#br0" timeOffset="23218.34">14944 1908 354 0,'14'-12'110'15,"-4"1"93"-15,-2 4-30 16,-6 4-27-16,-6 4-17 0,-3 5-10 15,-7 6-33-15,0 2-14 16,0 7-33-16,-2 5-17 16,-1 5-15-16,-2 4-4 15,2 8-3-15,1-1 0 16,4 1-2-16,2-4 0 16,8-8-1-16,4-2 0 0,9-8-1 15,6-5 0-15,7-9 0 16,3-4 0-16,7-10-3 15,2-7-25-15,0-8-110 16,-4-6-104-16,-10-5 124 16</inkml:trace>
  <inkml:trace contextRef="#ctx0" brushRef="#br0" timeOffset="23391.47">15091 2010 575 0,'-4'0'168'15,"-2"4"157"-15,-4 12-114 16,1 7-35-16,-8 11-62 15,0 6-26-15,4 6-52 16,-1 3-17-16,6 1-18 16,1-3-6-16,6 0-62 0,1-7-48 15,3-3-199-15,9-7 174 16</inkml:trace>
  <inkml:trace contextRef="#ctx0" brushRef="#br0" timeOffset="23803.24">15483 1829 897 0,'18'-4'137'0,"-5"2"131"16,-8 3-46-16,-12 6-39 15,-2 4-44-15,-18 3-63 16,-3 2-25-16,-9-1-29 15,-6 0-10-15,6 3-12 16,3 0-3-16,9 2-20 16,6-2-2-16,12-3-2 15,7-1 1-15,6-1 16 16,6-1 1-16,5 2 5 16,2 1 3-16,3 1 7 0,0 0 4 15,3-4 1-15,4 0 2 16,3-4-6-16,-4-1 0 15,6 2 7-15,-7 1 0 16,-8 6 7-16,0 6 2 16,-10 5 0-16,0 3 0 15,-10 2-4 1,-2 0-2-16,-10 1-4 0,-14 1-2 0,-7-4-37 16,-6 0-32-16,-3-7-87 15,7-4-71-15,6-10 117 31</inkml:trace>
  <inkml:trace contextRef="#ctx0" brushRef="#br0" timeOffset="24031.57">14766 2547 874 0,'21'3'120'31,"13"-2"67"-31,13 2-20 0,26-5-105 16,7-4-28-16,5-3-25 16,0-5-6-16,-8 2-254 15,7 3 185-15</inkml:trace>
  <inkml:trace contextRef="#ctx0" brushRef="#br0" timeOffset="106334.91">10764 5134 578 0,'13'-17'150'0,"3"2"151"16,0 0-52-16,-5 5-72 15,0 3-25-15,-7 6-39 16,-3 2-23-16,-1 5-35 16,-2 1-16-16,0 2-21 15,2-1-10-15,4-3-7 16,5 0-1-16,10-4 5 15,10 0 10-15,16-1 33 16,13 0 15-16,20 4 10 16,5 0-4-16,11 3-27 15,6 1-14-15,11 0-14 16,1 1-5-16,0 0-6 0,-3-1-1 16,-5-2 1-1,-1 1 0-15,-9-6-1 0,-6 0-5 16,-13-5-42-16,-4-3-45 15,-8-4-194 1,-9-4 167-16</inkml:trace>
  <inkml:trace contextRef="#ctx0" brushRef="#br0" timeOffset="106856.83">13027 4971 1103 0,'0'-7'100'15,"-2"-3"76"1,-3-1-25-16,-4-2-16 0,-6-2-28 16,-2 2-45-16,-6 2-18 0,-4 7-26 31,1 6-12-31,-7 8-9 0,3 6-4 0,3 7-7 16,2 3-5-16,12 4-9 15,9-1 3-15,15-7 6 16,6-4 7-1,10-8 27-15,4-6 16 0,1-7 31 16,-4-4 14-16,-7-5 3 31,-4-1-8-31,-8-1-18 16,-3 2-10-16,-4 3-17 16,-1 2-5-16,-1 9-13 15,-1 5-5-15,0 11-3 0,4 8-1 16,0 10-3-16,3 6-2 15,0-2-16-15,-4-1-33 16,6-10-50-16,2-6-20 16,-2-9-47-16,1-6-13 0,-3-7 110 15</inkml:trace>
  <inkml:trace contextRef="#ctx0" brushRef="#br0" timeOffset="107392.58">13195 4796 993 0,'-1'6'145'0,"1"1"160"15,4-1-66-15,5-3-27 16,1 0-38-16,9-2-60 0,2 1-26 16,1 2-47-16,-2-1-8 15,-6 1-18-15,-1 2-6 16,-2 1-6-16,-1-1-1 16,-6 2-1-16,-2-2-2 0,-8 2-2 15,-4 1-5-15,-9 2-3 16,-1 1 1-16,-2-4 2 15,4 0 5 1,7-3 3-16,4-3 0 16,9 0 0-16,5-2 1 0,9 1 2 15,5 1 1-15,1 1 0 16,2 3 1-16,1 1-3 16,-2 3 0-16,-2 4 2 15,-5 2 0-15,-4 7 2 16,-7 0 2-16,-7 5 2 15,-5 3 1-15,-13 2-2 16,-6 0-1-16,-16-2-14 16,-6-1-29-16,-8-10-106 15,2-4-35-15,9-10-315 16,11-6 282-16</inkml:trace>
  <inkml:trace contextRef="#ctx0" brushRef="#br0" timeOffset="108208.16">11694 4027 1541 0,'0'-2'15'0,"-3"9"-5"16,-3 6 9-16,-2 5-12 16,-2 1-5-16,2 6-2 15,-1 7 0-15,-1 8 0 16,-2 2 0-16,-2 7 0 15,3-2-3-15,-1-3-29 16,1-4-7-16,6-11 0 0,-1-8 1 16,6-15 29-16,3-6 7 15,5-16 0-15,0-10 0 16,2-17 0-16,-1-9 2 16,5-9 2-16,1 0 1 15,-1 2 23-15,-1 5 11 16,-2 7 18-16,-2 4 9 15,2 11 2-15,-2 6-2 0,0 10-3 16,1 6-1-16,4 10-11 16,-1 7-4-16,0 19-3 15,2 9-3 1,-7 13-6-16,-3 4-3 0,-2 3-13 16,-2-2-5-16,1-8-6 15,0-3 0-15,4-10-2 16,0-6-1-16,1-7-24 15,-1-5-21-15,-3-8-80 16,-1-6-68-16,1-4 103 16</inkml:trace>
  <inkml:trace contextRef="#ctx0" brushRef="#br0" timeOffset="108391.92">11683 4109 797 0,'-14'5'141'15,"0"-1"144"1,5 1-72-16,6 0-67 0,3-2-46 0,6 1-65 16,3-2-14-1,10-2-11-15,3-1-2 0,9-4-93 16,4 0-182-16,3 1 164 16</inkml:trace>
  <inkml:trace contextRef="#ctx0" brushRef="#br0" timeOffset="111838.92">11007 6316 609 0,'0'6'87'0,"-6"2"60"0,-2 4-29 0,-2 2-56 15,-2 1-25-15,4-3-23 32,3-3-5-32,3-4 12 0,3-2 17 0,8-6 33 15,8-3 16-15,15-5 25 16,9-4 3-16,17-3 3 15,2-1-7 1,4 2-27 0,3 2-14-16,8 8-35 15,9 6-13-15,8 5-15 16,0 5-8-16,1 3 12 16,1 3 8-16,-1 0 11 15,-1 0 3-15,-11-2-11 16,-12-3-4-16,-17-2-9 0,-4-2-3 15,-14-6-46-15,-3-2-60 16,-9-7-272-16,2-2 223 16</inkml:trace>
  <inkml:trace contextRef="#ctx0" brushRef="#br0" timeOffset="112426.13">12706 6231 914 0,'2'-1'117'0,"-2"1"106"16,-1 2-9-16,-3-1-26 15,0 3-29-15,2-1-39 16,-2-3-16-16,2 0-23 0,-2 0-12 15,-1-3-31-15,-3 3-11 16,-2-3-14-16,1 1-4 16,-6 1-7-16,-2 3-2 15,-1 7-6-15,-4 2-2 16,6 6-2 0,3-1 2-16,6 0 3 0,2 0 2 0,0-4 2 15,2 3-2 1,3-1 0-16,4-1 1 0,12 2-1 15,4 0 1-15,6 4 0 16,0 4 1-16,-1 2 0 16,-2 2 0-16,-4 0 0 15,-5 1 1-15,-7-1-16 16,-7-1-6-16,-9 2-21 16,-7-3-1-16,-9-6 18 15,-2-5 10-15,-2-9 21 16,-1-6 5-16,2-14 3 15,3-6 1-15,13-10 1 16,5-5 3-16,10 1 6 16,8 2 2-16,9 6 0 15,2 3-4-15,15 3-14 0,-3-2-4 16,6 2-6-16,3-1-9 16,-3 0-73-1,2 0-58-15,-1 0-277 0,-7 1 238 16</inkml:trace>
  <inkml:trace contextRef="#ctx0" brushRef="#br0" timeOffset="112713.23">12971 6249 639 0,'-15'16'136'16,"0"0"68"-16,1-4 14 15,-1-3-10-15,13-6-67 16,2-1-25-16,9-2-22 15,9 2-11-15,-1 0-14 16,2 0-15 0,1 0-32-16,-4 2-9 0,2 2-10 15,2 2 0-15,0 5-2 16,-3 0 1-16,-10 7 2 16,-6 4 0-1,-9 10-1-15,-7 4 0 0,-3 3-37 0,1-1-30 16,1-7-81-16,3-6-69 15,2-11 118-15</inkml:trace>
  <inkml:trace contextRef="#ctx0" brushRef="#br0" timeOffset="113492.18">11358 5671 884 0,'3'-1'115'15,"-1"0"76"-15,-3 4-22 16,-6 9-74-16,-2 4-33 0,-1 10-38 16,0 4-11-16,0 4-13 15,-1 1-12-15,0-1-21 16,1-3-3-16,2-7-2 16,1-3 9-16,5-10 19 15,-3-5 0-15,4-10 5 16,1-8 4-16,6-12 7 15,3-7 14-15,2-8 22 16,2-2 13 0,-2-2 27-16,0 2 3 0,2 3-7 15,1 1-2-15,3 11-6 16,-3 7-9-16,1 16-12 0,0 7-11 16,2 17-25-1,1 8-4-15,2 9-5 0,-3 2-1 16,0 2 3-1,-1-3-30-15,-7-4-80 0,1-3-56 16,-9-10-227-16,-2-4 217 16</inkml:trace>
  <inkml:trace contextRef="#ctx0" brushRef="#br0" timeOffset="113643.89">11340 5773 1149 0,'-2'5'138'16,"2"1"87"-16,3-2-81 15,2 0-20-15,6-2-72 16,-1-2-28-16,8-1-71 16,4-3-80-16,7-2 75 15</inkml:trace>
  <inkml:trace contextRef="#ctx0" brushRef="#br0" timeOffset="113967.86">11711 5701 534 0,'7'0'102'0,"4"-1"96"16,4-3-19-16,4 0-62 15,6-3-38-15,8-2-59 0,6-2-23 16,1 1 0-16</inkml:trace>
  <inkml:trace contextRef="#ctx0" brushRef="#br0" timeOffset="114983.65">11049 7514 311 0,'16'-9'127'0,"5"1"96"16,0-1-30-16,4 4-29 0,3 4-45 15,-1 1-20-15,4 4-30 16,-2 4-10-16,8 5-27 16,7 3-12-16,23 5-16 15,14-4-4-15,19-2 1 16,2-5 12-1,12-9 15-15,-5-1 3 0,-4-8 3 16,-7-3-12-16,-31-2-11 16,-13-2-52-16,-25-3 29 15</inkml:trace>
  <inkml:trace contextRef="#ctx0" brushRef="#br0" timeOffset="115314.35">11250 6932 971 0,'3'5'119'16,"3"2"79"-16,-2 9-79 16,0 5-23-16,-3 12-57 15,1 2-32-15,-3 5-119 16,-1 0-104-16,-3-5 114 15</inkml:trace>
  <inkml:trace contextRef="#ctx0" brushRef="#br0" timeOffset="115706.5">11199 7141 804 0,'2'-43'173'0,"1"0"129"16,2 6-49-1,-1 5-31-15,6 8-59 0,2 3-30 16,4 6-59-16,3 3-21 15,0 7-32-15,0 4-9 16,0 3-11-16,0 5-2 0,0 4-36 16,-6 1-14-16,-7 3-40 15,-5 2-23-15,-8 3-13 16,-4 0 1-16,-3-6 39 16,-1-3 26-16,6-10 55 31,4-1 21-31,5-5 27 0,1 0 17 0,7 4 26 15,3 1 6-15,7 5-2 16,4 2-7-16,5 2-11 16,3 0-9-16,3 2-16 15,-2 1-8-15,-11 1-14 16,-6 5-1 0,-19 1-1-16,-10 3-3 0,-14 2-6 15,-7 2-18-15,-4-2-44 16,1-3-35-16,5-7-101 15,5-5-39-15,11-10-195 0,5-6 228 16</inkml:trace>
  <inkml:trace contextRef="#ctx0" brushRef="#br0" timeOffset="115911.58">11772 6811 1206 0,'5'20'154'0,"-3"4"121"16,-4 5-119-16,-6 5-20 0,-1 2-71 15,-2 2-30-15,1 0-22 16,0-2-42-16,3-5-117 16,3-6-91-16,1-4 105 15</inkml:trace>
  <inkml:trace contextRef="#ctx0" brushRef="#br0" timeOffset="116084.99">11615 6948 1173 0,'13'3'127'0,"7"3"119"0,-1-2-78 15,8-1-41 1,1-1-36-16,3-5-55 0,9-1-31 15,3-3-133-15,5 1-151 16,3-4 154-16</inkml:trace>
  <inkml:trace contextRef="#ctx0" brushRef="#br0" timeOffset="116855.92">12733 7358 626 0,'-5'0'138'0,"-1"0"185"16,-2-1-113-16,0-4-19 15,-1-3-25-15,-3-3-41 16,-1-2-19-16,-1 1-34 16,-2 1-19-16,-6 7-36 15,-3 4-12-15,-3 9-15 16,2 5-6-16,10 8-4 16,2 2 0-16,12 5 5 15,2-2 4-15,9 3 6 0,6-2 3 16,10 1 0-16,8 0 1 15,3-4 1-15,4 2-1 16,-4-4 1-16,-5-1 1 16,-13-1 2-16,-8 0 1 15,-18 0-32-15,-10-2-16 16,-11-3-31-16,-6-5-3 16,3-9 34-16,-1-5 21 0,10-10 41 15,7-5 18-15,15-3 25 16,7-3 9-16,13 3 9 15,6 0-9-15,13-3-26 16,7 0-14-16,4-7-19 16,8-1-3-16,-7-2-69 15,-2-1-60-15,-7-1 65 16</inkml:trace>
  <inkml:trace contextRef="#ctx0" brushRef="#br0" timeOffset="117076.19">13086 7380 1305 0,'-2'20'127'0,"-6"5"88"16,-1 6-85-16,-5 5 10 15,1 10-64-15,1 3-24 16,2 6-40-16,-3 3-50 15,5-3-136-15,0-1-319 16,9-8 282-16</inkml:trace>
  <inkml:trace contextRef="#ctx0" brushRef="#br0" timeOffset="117737.36">11123 8637 780 0,'1'5'79'0,"-1"0"82"16,2 0 17-16,-2-2-17 16,1 0-22-16,3 0-57 0,4-1-29 15,9 1-25 1,7 0-5-16,14 2-11 0,9 0-2 16,26 2-4-16,20-1 0 15,20 0-2-15,7 2 1 16,10 0 3-16,-5 4 2 15,-9-1 6-15,-4 0 1 16,-22-1-1-16,-14-3-2 0,-18-3-47 16,-10 0-116-16,-28-9 93 15</inkml:trace>
  <inkml:trace contextRef="#ctx0" brushRef="#br0" timeOffset="118349.8">12692 8766 722 0,'-3'6'130'15,"0"-2"88"-15,7-3-44 16,4-3-24-16,5-2-39 15,8-2-11-15,7 1-30 16,8 2-9-16,5 1-16 16,-3 1-8-16,-1 1-15 15,-5 4-6-15,-13 2-6 16,-2 2 11-16,-12 5 17 16,-5 2 2-16,-10 9-6 15,-5 7-13-15,-7 8-22 16,0 5-6-16,-5 2-33 0,1 1-20 15,7-5-31-15,0-3-18 16,12-12-44-16,5-6-61 16,10-14 123-1</inkml:trace>
  <inkml:trace contextRef="#ctx0" brushRef="#br0" timeOffset="118650.38">13134 8937 1230 0,'-1'12'86'16,"-4"2"28"-16,-1 2-11 0,-3 2-55 15,1 5-21-15,5 1-27 16,3 2-8-16,10-3-4 16,4-1 0-16,9-12 5 15,6-5 1-15,9-11 49 16,-1-6 34-16,5-9 60 15,-7-4 23-15,-15-2-9 16,-3-1-18-16,-19-1-38 16,-7 3-20-16,-21 2-36 15,-9 3-15-15,-16 8-71 16,-3 3-49-16,2 9-147 0,9 0 126 31</inkml:trace>
  <inkml:trace contextRef="#ctx0" brushRef="#br0" timeOffset="119170.08">11654 8085 759 0,'3'1'170'0,"-1"2"226"0,-2 5-185 15,-5 7-62-15,-3 4-49 16,1 11-75-16,2 3-14 16,3 6-14-1,2 1-18-15,2-4-98 0,6-3-46 16,0-14 76-16</inkml:trace>
  <inkml:trace contextRef="#ctx0" brushRef="#br0" timeOffset="119629.89">11659 8057 952 0,'6'-7'185'16,"-1"-2"146"-16,3 3-105 15,-4-1-35-15,5-4-62 16,3 1-22 0,4-3-41-16,4 2-17 0,2 6-27 15,-1 2-12-15,2 8-8 16,-2 5 0-16,-8 5-1 16,-5 3-2-16,-10 3-12 15,-7-1-7-15,-4-3-17 16,-1-3 1-16,2-3 10 15,0-4 8-15,5-3 16 16,0-1 2-16,7-3-4 0,0 0 1 16,6 0-1-16,1 0 2 15,1-1 4-15,0 0 3 16,7 0 0-16,5 1 0 0,4 4-1 16,5 2-2-16,-1 4 0 31,2 2 0-31,-5 2 1 0,-6 2 3 0,-11 1 5 15,-6 2 3-15,-15 1 2 16,-8 2-2 0,-18 0-7-16,-9-2-12 0,-1-4-71 15,1-4-55 1,10-7-174-16,5-5 161 0</inkml:trace>
  <inkml:trace contextRef="#ctx0" brushRef="#br0" timeOffset="120361.59">11070 9884 917 0,'16'2'134'0,"1"0"94"15,-1-1-59 1,0 0-26-16,0-1-35 0,2 1-15 0,7 0-39 16,4 0-15-16,15 1-24 15,6 0-10-15,32 1-6 16,15 0-2-16,15-1 0 15,15-1 1-15,5-4 1 16,-3-1 1-16,2-2-9 16,-7 0-18-1,-20 2-92-15,-9 3 74 0</inkml:trace>
  <inkml:trace contextRef="#ctx0" brushRef="#br0" timeOffset="120957.48">11476 9207 874 0,'1'0'110'16,"-1"0"118"-16,1 1-101 16,-1 4 9-16,0 8-35 15,0 6-25-15,0 18-48 0,-1 5-14 16,-3 7-71-16,-2 1-45 15,4-11-117-15,1-4-83 16,2-16 166-16</inkml:trace>
  <inkml:trace contextRef="#ctx0" brushRef="#br0" timeOffset="121362.49">11483 9188 796 0,'-6'-5'143'0,"2"2"126"0,9 3-98 16,3 3-13-16,13 3-31 16,5 0-12-16,6 2-54 15,2 0-24-15,-5 4-27 16,-3 0-5-16,-10 6-11 16,-8 1-4-16,-14 4-19 15,-5 2-13-15,-11-1 0 16,-5-1 2-16,-4-6 18 0,2-4 12 15,7-9 7-15,10-4 0 16,12-5 7-16,5 0 12 16,10 3 21-16,2 1 8 15,9 5 11-15,-1 0-2 16,-1 4-1-16,1 2 7 0,-9 3-6 16,-5 1-2-16,-10 3-8 15,-6 3-11-15,-10 1-11 16,-3 2-7-16,-15 2-12 15,-6-2-4-15,-7-2-52 16,2-5-45-16,11-10-143 16,6-6-201-1,15-12 252-15</inkml:trace>
  <inkml:trace contextRef="#ctx0" brushRef="#br0" timeOffset="121570.38">11921 9378 1318 0,'3'5'103'0,"-3"2"33"0,-3 0-32 16,7-1-79-16,1-1-18 0,15-4-13 15,4-2 3 1,14-5-121-1,6-4 91-15</inkml:trace>
  <inkml:trace contextRef="#ctx0" brushRef="#br0" timeOffset="122251.7">12913 9760 1152 0,'-6'9'78'16,"-1"0"43"-16,-1 2-2 15,-2 2-25-15,-3 0-15 0,-8 4-37 16,-1 5-17 0,-3 9-53-16,-1 6-59 15,7 10-181-15,6 0-4 0,14-6 39 16,10-7 60-16,16-13 240 16,7-6 24-16,6-10 45 15,1-3 27-15,-6-8 1 16,-7-3 2-16,-11-3-22 15,-5-1-13-15,-13 3-48 16,-9-1-17-16,-15 3-35 16,-8 2-47-16,-11 7-137 15,-1 4-158-15,4 8 164 16</inkml:trace>
  <inkml:trace contextRef="#ctx0" brushRef="#br0" timeOffset="122585.47">13182 9917 738 0,'-14'7'92'0,"4"0"100"15,-3-1-137-15,6 0-29 16,2 2-19-16,5 4-9 31,4 3-2-31,7 3-1 0,2 0 0 0,8 0 1 16,3-3 1-16,4-8 77 15,4-5 45-15,-5-8 50 16,-4-4 24-16,-8-6-35 16,-8-3-29-16,-7-5-32 15,-7-5-20-15,-9 1-39 16,-1 1-14-16,-14 8-31 15,0 6-45-15,-6 11-220 0,-3 9 175 16</inkml:trace>
  <inkml:trace contextRef="#ctx0" brushRef="#br0" timeOffset="123996.14">11941 10140 572 0,'-5'-9'55'0,"-6"2"49"16,-7 0 13-16,-12 2-9 16,-1 2 8-16,-6 2 11 15,-1 1-13-15,0 6-17 16,-4 3-9-16,-4 3-29 15,-8 4-9-15,-5-1-11 16,0 0-5-16,2 0-5 0,7-1-2 16,5-1 4-16,4 1 3 15,2 2-2-15,-5 1-3 16,1 5-7-16,1 4-3 16,1 10-5-16,2 4-3 15,8 10-9-15,3 4-4 0,9 8-9 16,6 6-1-16,5 5 2 15,5 3 0-15,6 2 2 16,4-3-8 0,7-7-34-16,7-3-26 0,5-12-78 15,6-9-92-15,13-16 141 16</inkml:trace>
  <inkml:trace contextRef="#ctx0" brushRef="#br0" timeOffset="124598.27">11961 10126 441 0,'7'0'93'0,"1"1"108"0,1 0-16 16,1 1-33-16,5 2-8 15,4 4-39-15,0 1-21 16,8 1-36 0,0 0-17-16,7 2-22 0,2-1-6 15,8 0-1-15,4 2-1 0,8 2 1 16,1 4 1-1,-6 3 25-15,-4 4 11 16,-11 5 16-16,0 5 4 0,-7 5-20 16,-2 2-8-16,-6 5-7 15,-5 4-1-15,-9 4-3 16,-4 5-2-16,-6 5-9 16,-7 0-3-16,-3-1-3 15,-6-2-1-15,-4-7-5 16,-1-5-8-16,-4-10-2 15,-4-4 1-15,-14-10 7 16,-7-5 9 0,-14-6 10-16,-2-1 9 0,-5-11 11 15,-7-4-1-15,-20-11-5 16,-6-6-7-16,-8-5-11 0,-5 0-2 16,6 7-2-16,2 6-2 15,10 11-3-15,6 5 0 16,7 7-3-1,6-1-6-15,10-3-11 0,11-5-37 0,29-13-164 16,10-9-272-16,21-21 277 16</inkml:trace>
  <inkml:trace contextRef="#ctx0" brushRef="#br0" timeOffset="148716.74">10026 16066 664 0,'0'0'78'0,"-1"0"47"15,2 1-41-15,0 1-54 16,3-1-17-16,3-1-12 15,2-2-1-15,5-3 18 16,5 1 23-16,8-1 44 16,7 2 20-16,9 5 23 15,9 2-9-15,11 10-28 16,2 4-19-16,13 10-37 16,12 5-16-16,14-3-15 15,2-4-3-15,0-8 1 16,-6-4-1-16,-3-3 10 15,1-2 2-15,-15-3 2 0,-14-1 0 16,-21 0-46-16,-7 0-131 16,-19-5 104-16</inkml:trace>
  <inkml:trace contextRef="#ctx0" brushRef="#br0" timeOffset="149422.07">10367 15897 927 0,'0'1'44'16,"4"-5"8"-16,1-5-60 15,5-4-91-15,-5-2-25 0,0 4-6 16,-1 3 41-16,-4 5 157 16,-1 2 69-16,-6 4 90 15,2 1 17-15,-3 0-37 16,-1 1-28-16,1-1-58 15,-3-1-25-15,2 1-43 16,-6-2-17-16,-11 0-24 16,-4 1-6-16,-18 3-18 15,-1 3-17-15,-3 9-25 16,5 2-4-16,6 7 14 16,3 2 16-16,10-1 25 15,4-2 5-15,6-5 3 16,5-5 6-16,6-5 5 15,3-2 1-15,5-4-2 16,5 0-3-16,5-3-6 16,5 0-2-16,3 1-1 0,4 0-1 15,8 5-2-15,8 4 0 16,17 11-1-16,11 3 1 16,14 8-1-16,2 2 0 15,-2-2-76-15,-2-2-218 16,-6-18 186-16</inkml:trace>
  <inkml:trace contextRef="#ctx0" brushRef="#br0" timeOffset="-205246.16">11908 14362 519 0,'0'7'41'0,"-3"1"29"0,1-1-100 15,-6 3 16-15</inkml:trace>
  <inkml:trace contextRef="#ctx0" brushRef="#br0" timeOffset="-205010.12">11807 14481 430 0,'-6'17'113'0,"-2"-3"106"0,4-3-64 15,3-4-86-15,1-3-27 0,4-5-26 16,-1-2 1-16,6-6 4 16,6-3 5-16,10-2 4 15,7-2-3 1,11-1-6-16,12 2-4 0,3-2-2 16,3 2 10-16,6 2 25 15,1 1 14-15,11 5 11 16,-1 3 1-16,-4 4-15 15,-8 2-14-15,-16 3-21 16,-6 1-12-16,-11 1-3 16,-5-1-46-16,-18 1 28 15</inkml:trace>
  <inkml:trace contextRef="#ctx0" brushRef="#br0" timeOffset="-204470.76">11959 14254 1009 0,'-9'1'110'0,"1"-2"69"16,5-5-76-16,2-3-72 0,1 3-23 15,1-3-10 1,-2 1-1-16,-2 5 2 0,-3 0 1 31,-6 5 6-31,0 7 8 0,-2 2 14 16,-2 6 8-16,2 5 11 0,3-2-3 16,-1 3-8-1,3-1-4-15,3-2-12 0,3 0-5 0,4-3-10 31,4-2-4-31,4-2-3 0,1-1 0 0,4-1-2 32,3 2 1-32,9 0-1 15,5 0 1-15,4 1 1 16,1-1-1-16,3-1 0 16,-1 1-2-16,3-5-37 15,-1-2-49-15,6-9 52 16</inkml:trace>
  <inkml:trace contextRef="#ctx0" brushRef="#br0" timeOffset="-174883.63">10932 15198 681 0,'-3'11'104'0,"-3"1"68"15,1-3-55-15,5-3-86 16,1-4-20-16,5-5-11 16,3-3 0-16,2-3-2 15,-2 0 1-15,-1 0 0 16,3 1 1-16,3 5 0 15,2 0 0-15,10 4 29 16,7 2 36-16,15 1 62 16,2-1 25-16,5-1 18 15,3-2-18-15,9-3-42 16,13 0-22-16,15-2-45 0,2 2-17 16,-6-1-19-1,-4 3-2-15,-5 1-2 0,1 1 0 16,-9 4 0-16,-7 1 0 15,-21 3 0-15,-9 2-14 16,-7 1-46-16,-8-1-32 0,-7 0-116 16,-6-4-130-16,-9-6 193 15</inkml:trace>
  <inkml:trace contextRef="#ctx0" brushRef="#br0" timeOffset="-174169.62">11065 15047 230 0,'-3'0'17'15,"3"-3"0"-15,7-5-84 0,-1-1-3 16,2-2 3 0,-1-1 59-16,1 1 130 0,0 2 46 15,-4 5 75-15,-3 4-3 16,-1 0-64-16,-4-2-35 15,0 4-68-15,-3 0-25 16,1 3-27-16,-2 0-8 16,-4 1-6-16,-1 1-1 15,-3 0 0-15,-1-1 1 16,-1 4-1-16,0 0 1 16,-6 6-4-16,-1 3-1 0,0 6-2 15,0 1-2 1,0 3 2-16,1-1 0 0,0 1 0 15,4-5 1-15,3-6 12 16,6-4 1-16,8-6-2 16,3-7-2-16,3 3-11 15,3-6-3-15,6-2 0 16,4 2 0-16,-1 2 2 16,4 2 1-16,9 8 9 15,2 4 4-15,9 3 1 16,8 1 0-16,10 1-9 15,5-1 16-15,4-6-279 16,-1-6 196-16</inkml:trace>
  <inkml:trace contextRef="#ctx0" brushRef="#br0" timeOffset="-142173.48">16160 15688 155 0,'1'0'46'0,"-2"0"59"16,-1 0-9-16,-1-1 16 15,-1 0 19-15,3 1 35 0,-2 0 6 16,1 0-8-16,2 0-11 0,-1 0-43 0,0 0-20 31,0 0-37-31,-2 0-17 16,1 0-19-16,-5-6-4 16,6 0 5-16,1-3 8 15,0 1 17-15,-1 1 8 16,-5 2-2-16,-4 4-8 15,-10 6-15-15,-4 3-8 0,0 8-12 16,1 2-2 0,4 2-3-16,5 1 0 0,4-1-1 15,2-1 0-15,3-6-1 16,5-3 1-16,6-4 7 16,3-1 8-16,7 0 10 15,2 0 4-15,7 3-4 16,1 0-6-16,4 3-10 15,-2 0-2-15,-8 5-1 16,-5 2 1-16,-11 4 17 16,-5 1 7-16,-15 5 9 15,-4 1 2-15,-13-2-12 16,1 2-9-16,-1-6-12 16,0-6-6-16,-1-7-24 15,-5-5-24-15,-1-8-63 16,4-2-41-16,10-6-159 0,12-4-156 15,16 0 264-15</inkml:trace>
  <inkml:trace contextRef="#ctx0" brushRef="#br0" timeOffset="-141748.11">16334 15714 641 0,'4'8'140'15,"-4"2"93"-15,-6 7-75 16,0 3-53-16,-2 3-53 16,0 0-2-16,6 1 8 15,1 1 8-15,8 1-2 16,2-4-16-16,6-6-19 16,3-6-11-16,0-11 2 15,5-5 7-15,-3-12 13 16,-3-3 5-16,-2-5 2 15,-3 0 0-15,-7 5 7 16,-1 5 4-16,-3 10 0 0,0 5-4 16,-2 12-24-16,0 8-10 15,1 16-12-15,0 5-3 16,2 10-5-16,2 5-1 16,2 4-5-16,0-1 1 15,-6-3 0-15,-4-1 2 16,-7-6 3-16,-1-6-1 15,-10-10-10-15,-4-10-6 0,-10-12-18 16,-3-9-16-16,-5-11-53 16,3-4-35-16,7-12-124 15,6-3-109-15,14-1 211 16</inkml:trace>
  <inkml:trace contextRef="#ctx0" brushRef="#br0" timeOffset="-141292.43">16775 15766 1183 0,'-8'14'106'0,"-10"4"57"15,-5 0-58-15,-5 0-58 0,1-2-17 16,7-2 12-16,5-1 11 15,9-4 5-15,5 1-4 16,4-4-25 0,5-1-14-16,4-1-12 0,1-2-1 15,4-1-1-15,1 0 1 16,0 4 1-16,-2-1 4 16,-1 4 8-16,-4 3 4 15,-5 5 0-15,-5 2-1 0,-10 0-8 16,-4-1-4-16,-3-3-2 15,0-2-3-15,3-4-3 16,0-2-2-16,3-6-2 16,1 0-2-16,2-4-3 15,1 2 0-15,2-2 2 16,-1 0 3-16,2-1 4 16,-2 1 1-16,2 0-18 15,-1 0-6-15,0 3-5 16,-1 0-5-16,-2 2-3 15,-2 2-25-15,1 3-154 16,1-1-132-16,3 4 185 16</inkml:trace>
  <inkml:trace contextRef="#ctx0" brushRef="#br0" timeOffset="-140203.93">17021 15748 649 0,'-2'-7'89'0,"0"-2"83"16,0 1-50-16,0 2 7 16,-2 4 31-16,-1 2 12 15,-8 8 5-15,-2 7-10 16,-5 8-33-16,-4 5-22 15,2 4-55-15,3 1-26 16,7 4-33-16,3 2-16 0,8 5-27 16,5-1-9-16,8-5-37 15,7-5-24-15,9-19-5 16,7-8-11-16,11-16-121 16,6-10 28-16,11-7 31 31,-1-6 24-31,-11-1 238 0,-10 2 53 0,-19 4 89 15,-9 5 36-15,-10 8-13 16,-6 3-28-16,-13 7-78 16,0 4-35-16,-13 9-63 15,2 5-22 1,-5 10-23-16,4 6-12 0,5 3-13 16,7-1-1-16,16-4 10 15,0-6 8-15,19-9 14 0,-2-7 2 16,11-13 6-16,0-7 1 15,-4-6 10-15,-1-4 5 16,-8 1 7-16,-5 0 2 16,-2 8-6-16,-2 7-3 15,-6 11-8-15,-2 10-9 16,-3 13-31-16,4 3-19 16,3 7-5-16,0-1 4 0,10-11 31 15,-6-6 18-15,10-15 25 16,1-9 16-16,3-18 14 15,4-8 4-15,-3-14-9 32,2-4-2-32,-5-5 16 0,-2-5 10 0,-8-2 17 15,-2 2-3-15,-2 2-32 16,1 7-11-16,-1 17-30 16,0 11-4-16,-1 23 6 15,0 10-5-15,-2 29-2 16,1 11-4-1,-2 24-28-15,0 7-15 0,1 6-40 16,1-3 2 0,12-13-65-16,7-9 14 0,2-26 35 15,7-12-3-15,3-23 84 0,-3-10 2 16,0-22 16-16,-5-15 20 16,-4-17 34-16,-2-8 11 31,-4-9 28-31,-1 1 4 0,-10 4-7 0,-1 4-9 15,-4 14-34-15,-2 16-21 0,2 29-14 32,-2 19-5-32,-1 40-9 0,0 15-5 0,-3 30-31 31,6 6-27-31,1-1-70 16,2-5-13-16,13-27-44 0,4-14-189 0,7-27 258 31</inkml:trace>
  <inkml:trace contextRef="#ctx0" brushRef="#br0" timeOffset="-139019.27">17309 14939 559 0,'-1'17'61'0,"-2"-1"76"15,-4-3-108-15,-1-4-21 16,0-6-10 0,3-4-4-16,-2-8 0 0,-2-2 1 31,0-2 21-31,-2 2 9 0,2 4 12 0,3 1 18 15,-2 6 30-15,5 1 18 16,-2 3 34-16,5 0 3 0,8-1-19 16,-2-1-13-16,14-5-14 31,-1-2-8-31,8-5-2 16,4 0-2-16,15 0-23 15,2-1-13-15,14 5-24 16,5 2-10-16,-5 4-8 15,-3 2-1-15,-20 4 0 16,-11 0-1-16,-15-2-41 16,-12-3-44-16,0 1-241 15,-8-4 194-15</inkml:trace>
  <inkml:trace contextRef="#ctx0" brushRef="#br0" timeOffset="-138737.05">17379 14733 1678 0,'-4'8'81'16,"-4"0"7"-16,-5 0-26 16,-8 4-45-16,-3 1-6 15,-9 8-5-15,-15 4 0 16,-5 4 0-16,-2 2-2 15,8 4-4-15,13 0-1 0,18 0-4 16,10 3-1-16,18-4-1 16,10-3-1-16,23-7-1 15,6-5 0-15,12-11-14 16,-2-5-50-16,-7-10 47 16</inkml:trace>
  <inkml:trace contextRef="#ctx0" brushRef="#br0" timeOffset="-138110.36">16209 14617 1076 0,'-8'-1'144'0,"-2"-1"117"16,-3-1-88-16,-2-2-85 15,-2 3-33-15,-2 2-36 16,1 2-10-16,-4 7-8 16,3 3 0-16,3 4 1 15,3 2 1-15,5 2-2 16,5-2 0-16,3 0-4 16,7-3 1-16,9-3 13 15,4-2 6-15,10-5 14 16,3-2 3-16,5-2-8 15,1 1-3-15,-7 4-6 16,-6 3-1-16,-19 8 2 16,-10 4-1-16,-19 10-5 15,-7 3-8-15,-8 5-38 16,1-2-37-16,1-6-105 16,-2-6-72-16,9-10 130 0</inkml:trace>
  <inkml:trace contextRef="#ctx0" brushRef="#br0" timeOffset="-137858.2">16096 14363 1172 0,'11'-13'149'16,"0"1"120"-16,-6 6-123 15,1 5-19-15,-1 10-32 16,-2 6-10-16,4 19-21 15,-1 11-17 1,-3 20-23-16,-2 9-7 0,-2 12-13 16,-2 3 0-16,-2 2-66 15,1-1-45-15,-2-10-122 16,2-9-155-16,6-17 223 16</inkml:trace>
  <inkml:trace contextRef="#ctx0" brushRef="#br0" timeOffset="-137527.4">16342 14622 1395 0,'10'10'63'0,"2"4"17"16,4 4-52-16,2 6-15 15,-3 6-6-15,1 8-2 0,-4 2 0 16,-3 8-1-16,-1 0 0 16,-2-1-2-16,0-5 1 15,-3-12 0 1,0-10 8-16,1-14 22 0,1-8 21 16,-2-15 42-16,0-10 3 15,1-13-9-15,-3-5-18 16,2 0-44-16,1 3-12 15,-1 7-39-15,2 5-55 0,4 7-229 16,1 3 190-16</inkml:trace>
  <inkml:trace contextRef="#ctx0" brushRef="#br0" timeOffset="-137260.04">16731 14672 831 0,'3'9'169'0,"-3"1"142"16,-3 5-83-16,-10 3-112 15,-2-2-37 1,-2 5-30-16,1 1-7 0,5 1-4 16,6 4-5-16,8-2-14 15,7-2-8-15,10-4-15 0,4-4-1 16,4-9 9-16,2-6 18 16,-5-11 39-16,-3-6 21 15,-4-9 27-15,-3-5-6 16,-12-4-27-16,-4 2-19 15,-15 1-34-15,-9 3-10 16,-12 6-41-16,-5 4-38 16,1 13-131-16,4 6-222 15,12 12 243-15</inkml:trace>
  <inkml:trace contextRef="#ctx0" brushRef="#br0" timeOffset="-136709.66">17351 13761 1134 0,'-7'9'37'0,"2"-1"-9"16,3-3-6-16,8 0 38 15,5 1 25-15,11 0 34 16,9 1 2-16,9 2-32 16,8 0-24-16,12-2-33 15,2-2-12-15,0-5-15 16,-9-2-1-16,-13-4 3 16,-9-1-27-1,-7-3-120-15,-8 0-135 0,-11 0 139 16</inkml:trace>
  <inkml:trace contextRef="#ctx0" brushRef="#br0" timeOffset="-136394.7">17321 13706 693 0,'1'1'159'0,"-1"0"205"15,-2-1-168-15,0 0-48 16,1 2-16-16,0 1-14 16,-6 4-10-16,0 2-32 15,-3 3-15-15,-10 4-37 16,-4 2-12-16,-10 2-11 16,-2 1-1-16,0 1-1 15,7 4-2-15,12 0-3 16,6 2 0-16,17 2-3 15,10 1-1 1,15-3-2-16,11-4-8 0,1-11-59 31,3-5-72-31,-1-16 84 0</inkml:trace>
  <inkml:trace contextRef="#ctx0" brushRef="#br0" timeOffset="-135781.45">16084 13568 1205 0,'-1'-1'124'0,"-4"-2"92"16,0-2-88-16,0-2-66 16,-3 0-26-16,0 1-25 15,1 2-6-15,-1 5-6 16,0 5-1-16,1 6-3 15,1 4-1-15,4 6 1 16,2 0 0-16,5 3 1 16,2-1 1-16,5-3 3 15,9-2 5-15,4-6 4 16,4-3 3-16,0-5 5 16,-2 0-3-16,-6-1 1 15,-4 3-1-15,-15 3 1 16,-4 2-2-16,-14 4-21 0,-5 0-26 15,-7 6-66-15,-5-1-37 16,-1 0-64-16,2-3-38 16,4-10 137-16</inkml:trace>
  <inkml:trace contextRef="#ctx0" brushRef="#br0" timeOffset="-135577.58">16038 13347 1307 0,'1'4'145'0,"-1"6"118"16,1 6-119-16,-3 11-85 15,-1 8-28-15,3 20-23 16,2 9-5-16,5 18-3 16,-2 2 0-16,2-1-49 15,0-4-54-15,3-9-379 16,5-2 302-16</inkml:trace>
  <inkml:trace contextRef="#ctx0" brushRef="#br0" timeOffset="-135089.95">16512 13689 1047 0,'3'-10'115'16,"-2"-3"80"-16,-1 0-28 16,-3 1-38-16,-2-1-17 15,-4 2-22-15,-3-1-15 16,-7 3-31-16,0 1-11 15,-3 6-17 1,4 6-10-16,-2 12-12 0,-2 9-8 0,11 17-33 16,-2 4-15-16,13 6-28 15,0-5-4-15,8-10 34 16,6-6 18-16,2-17 37 16,4-6 15-16,1-15 38 15,-4-7 15-15,1-13 23 16,0-5 4-16,-6-5-22 15,-4 0-9-15,-3 9-18 16,-1 4-9-16,-2 17-9 16,1 7-5-16,-1 21-8 15,-2 7-5-15,1 12-19 16,1 1-33-16,3-5-80 16,1-2-41-16,5-11-118 15,0-7-115-15,4-10 239 16</inkml:trace>
  <inkml:trace contextRef="#ctx0" brushRef="#br0" timeOffset="-134822.52">16742 13713 831 0,'1'-22'194'0,"-1"3"196"0,-4 5-110 16,-4 12-120-16,-4 4-44 16,-1 14-63-16,1 2-20 15,6 11-23-15,5 4-6 16,8 6-4-16,7 0-2 15,8-8-2-15,6-5 1 0,6-15 0 16,-2-7 2-16,1-8 22 16,-5-6 18-16,-6-11 25 15,-6-1 7-15,-12-6-13 16,-6-2-12-16,-14 2-23 16,-6 2-8-16,-11 9-46 15,-3 5-54-15,-5 14-125 16,-1 8-250-16,5 19 266 15</inkml:trace>
  <inkml:trace contextRef="#ctx0" brushRef="#br0" timeOffset="-108842.2">3527 16608 144 0,'-4'6'29'0,"-2"2"30"0,0 0-37 16,1 1-11-16,-1-1-8 15,2 1-1-15,-1-2 3 16,-2 0 24-16,3-3 35 31,3-3 24-31,0 0 44 0,-2 4-3 0,2 2 13 16,-3 1-4-16,2 6-19 16,1 3-12-16,1 0-38 15,0-2-19-15,6-8-30 16,0-2-10-16,7-9-10 15,3-3 0-15,7-3 2 16,-1-2-1-16,6 1 0 16,1 2-1-1,9 2-1-15,7 2-1 0,4 3-1 16,1 1-1-16,0 1 0 16,-5 1 4-16,4 1 5 15,3-1 0-15,10 0 1 0,3-1-5 16,10 1-1-1,0 0 0-15,-7 1 0 0,-5 2 0 0,6 4 1 16,1 0-1 0,3 4 0-1,-2 1-1-15,-9 3-1 16,0 1 11-16,2 0 16 16,7-1 8-16,8-2 14 15,1-3-8-15,-6 0-13 0,-2 0-5 0,4 0-13 31,7 0-3-31,6-1-2 16,-2-1 0-16,-4-3 2 0,-2-2-1 16,11-4-1-1,1 0 0-15,-3-4-2 0,-3-1 0 16,-5-1-1-16,6 0 0 16,0-1 0-16,-3-2 0 15,0 1-1-15,1 0 1 16,11 0-1-16,4 1 1 15,-1 3 0-15,3 2 1 16,3 3 1-16,0 3 0 0,-3 0 2 16,-1 4 0-16,-4-3 0 15,3 2-2-15,-5-4 0 16,-2-3-1-16,1-3 2 16,0-3 1-16,4-6 1 15,0-1-17-15,0-19 9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5:21:27.5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3338 4277 327 0,'3'-2'104'0,"-3"-1"125"0,0-1-7 15,-5-1-37-15,3 2-15 16,2-3-37 0,2 2-10-16,3 1-15 0,0 1-9 15,-1 5-17-15,-4 5 0 16,0 13 0-16,-3 9-3 15,-2 15-17-15,2 8-16 16,-2 10-24-16,1 7-11 0,3 13-7 16,-6-1 1-1,3 0-1-15,1-8-12 0,3-21-59 16,4-9-41-16,2-20-151 16,-1-9-195-16,-1-17 265 31</inkml:trace>
  <inkml:trace contextRef="#ctx0" brushRef="#br0" timeOffset="282.93">3400 4209 812 0,'-6'-14'105'0,"4"1"111"0,6-1-18 0,2 0-3 0,3-1-30 31,4 1-42-31,0 1-26 16,11 5-32-16,2 1-10 16,6 5-34-16,4 1-8 15,0 4-8-15,2 6-5 16,-11 7 4-16,-6 6 2 0,-22 10 2 16,-12 8 2-1,-16 10-1-15,-6 1-7 0,-6 7-51 16,-2-2-51-16,-3-7-273 15,1-4 225-15</inkml:trace>
  <inkml:trace contextRef="#ctx0" brushRef="#br0" timeOffset="582.83">3804 4473 846 0,'-13'21'54'0,"-6"4"37"16,-1 7-2-16,-9 9-15 0,2 5-18 15,5 1-36-15,6-2 6 16,21-14 27-16,8-9 21 16,15-17 47-16,4-10 10 15,5-17 9-15,1-6-9 16,-9-9-25-16,0 1-18 15,-13 2-29-15,-7 3-10 16,-8 8-20-16,-6 2-7 0,-11 7-18 16,-5 0-30-16,-9 5-90 15,-3 3-74-15,1 8 92 16</inkml:trace>
  <inkml:trace contextRef="#ctx0" brushRef="#br0" timeOffset="1116.47">4075 4602 918 0,'4'-8'131'0,"0"-1"104"0,-1 2-49 16,-3 1-60-16,0 2-40 15,-2 6-47-15,0 7-20 16,-1 15-17-16,1 9-2 16,2 13 0-16,0 3 0 0,7-4-1 15,5-4 1-15,7-17 0 16,5-8 2-16,-2-14 24 15,-1-6 9 1,2-14 15-16,-2-6 4 0,1-8-12 16,-2-3-6-16,-6 0-14 15,0 6-6-15,-4 11-15 16,1 10-4-16,1 18-5 16,-2 8 0-16,6 15 4 15,1 2 2-15,6-5 2 16,5-6 0-16,5-10 2 15,4-12-1-15,4-9 38 16,-3-4 16-16,-11-8 25 16,-7-1 7-16,-14-8-39 15,-7-4-13-15,-6-2-25 16,-5-1-9-16,-5 1-33 16,4 4-31-16,4 6-90 0,5 4-68 15,10 9 120-15</inkml:trace>
  <inkml:trace contextRef="#ctx0" brushRef="#br0" timeOffset="1637.1">4794 4520 859 0,'-3'19'97'0,"-2"0"74"16,1-4-13-16,2-4-38 15,0-5-31-15,8-6-41 16,3-5-8-16,6-5 23 15,0-3 10-15,3-5 20 16,4-3-1-16,-5-3-4 16,1 4 4-16,-10 0 3 15,-5 2-9-15,-10 8-31 16,-8-1-16-16,-7 12-32 16,-1 10-7-16,0 12-7 15,0 8 0-15,-1 9 1 16,-1 3 1-1,9 1 1-15,9 0 1 0,9-8-2 16,12-7 0-16,9-15 2 0,-1-7 1 16,14-10 2-16,1-3 0 15,10-5 0-15,5 1 0 16,4 8-1-16,-1 4-1 16,-6 15-2-16,-13 4-13 15,-8 4-60-15,-9 1-8 0,-14-1 7 16,-5-1 16-16,-11-8 67 15,-5-3 27-15,-3-10 37 32,-2-6 21-32,4-11 39 0,2-6 2 0,7-7-31 15,4-6-24-15,20-4-49 16,3 0-22-16,16 3-10 16,5 2-2-16,6 5-33 15,4 1-61-15,10 3-436 16,3 2 349-16</inkml:trace>
  <inkml:trace contextRef="#ctx0" brushRef="#br0" timeOffset="2581.14">6194 4543 429 0,'3'0'47'15,"2"-3"64"1,-1 0-81 0,1-2-13-16,-3-4-3 0,3 3-7 15,-2-3-3-15,3 4-2 16,-3 0 15-16,-1 1 35 15,-1 4 18-15,1 0 34 16,-1-1-1-16,-1 4-5 16,-4 0-5-16,1 0-20 15,-3 0-12-15,2 0-26 16,0-1-14-16,4-2-17 16,0 1 5-16,4 3 10 15,9-2 4-15,13 1 20 16,9-1 9-16,14-1 12 15,0 1 7-15,-2-2-10 16,-6 1-14-16,-7-1-23 16,-3 0-10-16,-7 0 4 15,-3 0-39-15,-10 0-127 0,-3 2-178 16,-10 4 164-16</inkml:trace>
  <inkml:trace contextRef="#ctx0" brushRef="#br0" timeOffset="2880.34">6149 4705 498 0,'1'6'112'0,"5"-1"142"16,7-3-33-16,7-2-19 15,10 0-31-15,11-1-68 16,5 0-30-16,8 1-39 16,-4-3-12-16,-2 1-3 0,-6-1-46 15,1-4-235-15,0-1 186 16</inkml:trace>
  <inkml:trace contextRef="#ctx0" brushRef="#br0" timeOffset="3729.27">725 4114 1331 0,'-1'0'170'0,"1"0"111"15,-1 4-141-15,0 1-36 16,-1 10-74-16,-3 7-10 0,3 17-18 15,0 13-1-15,-3 16 0 16,-3 6 2-16,-1 1-27 16,1-3-34-16,2-10-60 15,4-4-43-15,1-12-106 16,-1-5-115-16,-5-17 219 16</inkml:trace>
  <inkml:trace contextRef="#ctx0" brushRef="#br0" timeOffset="3933.3">450 4259 1177 0,'6'-31'157'16,"2"2"111"-16,5 7-79 16,2 3-31-16,6 3-62 15,5 2-24-15,9 0-51 0,12 1-11 16,15-2-7-16,4 0-9 15,3 0-98-15,-8-1-86 16,-5 9 98-16</inkml:trace>
  <inkml:trace contextRef="#ctx0" brushRef="#br0" timeOffset="4169.39">958 4440 949 0,'-12'51'72'0,"4"-1"38"0,9-14-37 15,6-7-8-15,14-13-15 16,8-11 14 0,17-16 24-16,2-9 18 0,8-10 45 15,-6-4 5-15,-11-4-4 16,-9 4-10-16,-14 6-20 16,-7 2-14-16,-21 10-39 15,-9 2-19-15,-23 5-30 16,-6 4-13-16,-7 5-49 15,2 2-36-15,17 4-115 16,8 0-124-16,25-17 178 16</inkml:trace>
  <inkml:trace contextRef="#ctx0" brushRef="#br0" timeOffset="4357.92">1575 3918 1700 0,'21'9'107'15,"-2"13"44"-15,-7 8-26 16,-13 16-69-16,-2 11-10 0,-10 15-24 16,2 4-10-16,3 11-26 15,4 1-67-15,8-3 52 16</inkml:trace>
  <inkml:trace contextRef="#ctx0" brushRef="#br0" timeOffset="4954.35">1387 4510 1192 0,'15'-30'144'0,"9"-1"152"0,9-3-125 0,22 3-28 16,5 0-40-16,8 3-51 15,5 2-23-15,-6 6-25 0,-1 7-2 16,-16 11 2-1,-10 5 3-15,-19 10 22 16,-14 2 10-16,-20 2 9 16,-12 4 0-16,-14-5-19 0,-1-3-10 15,7 0-15-15,2-2-4 16,11-1-12-16,3-1-3 16,12-3-8-16,3-1 1 15,11-3 4-15,5-1 1 16,5-1 11-16,6-2 2 15,4-1 3-15,5-2 3 16,-4-2 5-16,2-1 2 0,-3 0 2 16,-8 2 0-16,-7-1-4 15,-6 6-1-15,-6 2-3 16,-1 4-2-16,-1 11-3 16,2 1 0-16,4 7-2 31,1 0 0-31,7-4 2 0,3-4 0 0,3-9 2 15,6-6 7-15,0-14 18 16,3-10 7-16,2-22 3 16,-1-13-6-16,6-19-15 15,2-4-5-15,-2-4 0 16,2 1 0-16,-9 8 9 16,-7 5 6-16,-14 23 5 15,-7 16-1-15,-9 35-21 16,-4 23-7-16,-8 34-15 0,0 16 1 15,3 20 9-15,3 8 2 32,13 11-55-32,4-3-60 0,21-11-143 0,7-11 130 15</inkml:trace>
  <inkml:trace contextRef="#ctx0" brushRef="#br0" timeOffset="6022.36">7766 4042 719 0,'3'-5'204'0,"-3"-1"181"15,-1 7-111-15,-2 3-15 16,2 10-86-16,-1 5-39 16,-1 6-69-16,3 9-19 15,0 14-30-15,3 11-8 16,1 13-6-16,1 3-1 16,1-3 0-16,-1-9-20 0,-2-7-58 15,1-5-41-15,-3-14-189 16,0-9 177-16</inkml:trace>
  <inkml:trace contextRef="#ctx0" brushRef="#br0" timeOffset="6290.57">7691 4005 1288 0,'19'-28'146'16,"2"1"77"-16,7 9-58 15,3 7-15-15,9 10-76 16,9 7-32-16,10 14-34 16,5 7-3-16,-5 11-4 0,-5 6 2 15,-18 8 4-15,-12 6 1 16,-18 8 6-16,-7 2 1 16,-16 6 1-16,-15 0 0 15,-25-1-4-15,-9 3-1 16,-8-6-64-16,4-4-63 0,13-24-228 15,7-11 190 1</inkml:trace>
  <inkml:trace contextRef="#ctx0" brushRef="#br0" timeOffset="6668.57">8349 4260 1110 0,'1'35'90'16,"0"6"57"-16,-4 5-82 16,-2-2-3-16,4-4-35 15,3-6-8-15,7-14-7 16,5-6 12-16,8-14 20 0,4-7 14 16,9-16 17-16,5-5-1 15,2-6 6-15,-7-3-1 16,-7 2-4-16,-10 6-1 15,-8 8-10-15,-5 7-6 16,-5 20-21-16,-2 11-10 16,-4 18-19-16,1 8-5 15,3 8-3-15,2 0-2 16,8 5 1-16,-1 0 1 16,-4 3 1-16,-4 0 4 15,-15-3 3-15,-2-2-1 0,-13-9 4 16,-7-5 4-16,-1-14-49 31,-2-10-47-31,9-16-186 0,6-10 147 0</inkml:trace>
  <inkml:trace contextRef="#ctx0" brushRef="#br0" timeOffset="7013.5">8834 4335 972 0,'8'13'105'0,"-7"0"70"16,-1 6-21-16,-4 2-43 0,-2 4-43 15,-1 3-50 1,-1-2-9-16,3 0-5 16,3-4-1-1,4-8 7-15,2-4 12 0,-1-9 31 0,2-3 15 16,-4-9 16-16,1-4-2 15,1-11-13-15,3-5-9 16,7-1-12-16,3-4-6 16,10 7-8-16,5 11-2 15,2 8-6-15,2 11-5 16,-2 11-10-16,-4 5-4 0,0 11-6 16,-6 1 0-16,-6 6-50 15,-1 0-40-15,-5-1-443 16,2 1 342-16</inkml:trace>
  <inkml:trace contextRef="#ctx0" brushRef="#br0" timeOffset="7485.18">9914 3995 1227 0,'8'19'135'15,"2"6"57"-15,-4 15-54 16,-4 11-39-16,-1 17-62 16,-3 8-17-16,0 9-13 15,1 0-2-15,-3-6-37 32,0-3-26-32,-2-14-61 0,4-7-66 0,0-24 107 15</inkml:trace>
  <inkml:trace contextRef="#ctx0" brushRef="#br0" timeOffset="7704.88">9845 4329 1081 0,'2'-81'172'0,"8"6"126"16,13 9-74-16,4 13-25 16,7 8-49-16,1 8-24 15,8 15-50-15,5 7-25 0,6 15-31 16,-1 8-10-16,-16 14-6 15,-8 7 4-15,-29 9 7 16,-16 4 4-16,-22 4-23 16,-8 2-38-16,-8-2-131 15,4-1-140-15,8-10 168 16</inkml:trace>
  <inkml:trace contextRef="#ctx0" brushRef="#br0" timeOffset="7971.74">10264 4368 1201 0,'3'40'118'0,"-5"5"97"15,-7 2-85-15,-11 5-44 0,4-3-32 16,5-9-35-16,10-6-12 16,17-19 10-16,8-11 16 15,14-18 33-15,6-6 20 16,-6-11 15-16,-5-2 1 15,-9 2-11-15,-10 2-9 16,-12 3-19-16,-5 3-17 16,-14 4-25-16,-9 2-27 15,-12 9-78-15,-3 7-48 16,-7 6-227-16,3 11 209 0</inkml:trace>
  <inkml:trace contextRef="#ctx0" brushRef="#br0" timeOffset="8709.44">10595 4407 1173 0,'39'28'122'0,"-11"1"90"15,-4 1-51-15,-10 2-51 16,-6 1-42-16,0 0-47 16,0-2-12-16,3-12-5 15,5-8 0-15,3-12 3 16,3-7 4-16,-3-12 21 15,-3-5 13-15,0-3 26 16,-3 0 8-16,-2 3-7 0,-2 4-14 16,-4 8-34-1,-1 9-13-15,-4 14-16 0,1 8-2 16,2 12 4-16,1 2 0 16,10-4 1-1,8 0-1-15,11-10 1 0,9-7 2 16,9-7 1-16,5-6 3 15,-11-8 10-15,-8-3 9 16,-16-7 14-16,-10-1 5 16,-8-4-1-16,-3-2-8 0,-10-4-15 15,-1 3-8-15,-3 7-10 16,1 5-4-16,13 16-13 16,-3-1-2-16,11 10 1 15,4 0 0-15,10 0 12 16,8-4 5-16,9-5 13 15,6-5 7-15,4-5 16 16,3-2 7-16,-5-5 9 16,-9 2 5-16,-17 5 4 15,-11-2 1-15,-23 5-14 16,-14 1-11-16,-15 3-24 16,-7 7-13-16,5 14-12 15,4 11-4-15,16 8-2 0,8 2-2 16,15-4 2-1,7-9 2-15,19-10 6 0,11-5 5 16,15-9 4-16,10-2 2 16,1-5 0-1,0-1 0-15,-5 5 0 0,-8 2 0 16,-11 5 0-16,-6 2-6 16,-15 2-19-16,-6 2-13 15,-14-1-6-15,-5 0 12 16,-9-4 26-16,-4-4 14 0,4-6 6 15,1-4 12-15,11-9 9 16,10-5 0-16,13-8-1 16,9-4-15-16,18-2-19 15,13 1-3-15,11-2-29 16,4 0-38-16,3-3 41 16</inkml:trace>
  <inkml:trace contextRef="#ctx0" brushRef="#br0" timeOffset="9056.51">13284 4236 1271 0,'-1'-3'140'0,"3"2"115"16,-6 1-45-16,5 11-33 15,-2 6-59-15,-6 17-75 16,-2 9-17-16,-8 9-18 15,-3 2-1-15,1-7-63 16,2-1-42-16,7-10-169 16,-2-3 139-16</inkml:trace>
  <inkml:trace contextRef="#ctx0" brushRef="#br0" timeOffset="9228.25">13051 4420 1520 0,'11'-9'107'15,"8"0"89"-15,9 3-55 16,23-1-2-16,9 1-35 16,11-1-58-16,2 0-20 0,-1 1-24 15,-1-5-39-15,11-8-142 16,5-6 116-16</inkml:trace>
  <inkml:trace contextRef="#ctx0" brushRef="#br0" timeOffset="9574.48">14589 3939 998 0,'-4'8'99'0,"0"14"-19"0,-14 8 113 15,-6 8-47-15,-9 10-10 16,-8 6-49-16,-1 17-57 16,-3 4-14-16,6 5-9 15,5-4-1-15,12-17-6 16,7-8-3-16,15-18 0 15,10-7 3-15,17-13 8 16,10-9 3-16,21-16-1 16,12-10 1-1,14-13-70-15,-6-11-70 0,-4-5 74 16</inkml:trace>
  <inkml:trace contextRef="#ctx0" brushRef="#br0" timeOffset="9763.02">15032 3848 1398 0,'-4'-2'159'0,"0"7"111"16,-4 18-105-16,-5 10-17 15,-2 19-49-15,2 5-24 16,-5 14-36-16,2 6-18 16,2 5-15-16,-2 1-2 0,5-7-32 15,-1-8-50-15,10-18-147 16,4-9-193-16,10-24 227 15</inkml:trace>
  <inkml:trace contextRef="#ctx0" brushRef="#br0" timeOffset="9982.53">15255 4085 1259 0,'-13'5'134'0,"0"3"84"0,-14 7-71 16,-3 4-22-16,-7 8-54 15,-4 4-22-15,0 6-37 16,9 6-8-16,12-7-11 16,13 0-4-16,18-9-3 15,8-8 1-15,18-4-21 16,7-8-40-16,8-6-184 16,6 0 157-16</inkml:trace>
  <inkml:trace contextRef="#ctx0" brushRef="#br0" timeOffset="10361.54">15653 4348 1520 0,'-7'-12'146'16,"-10"0"63"-1,-8 6-24-15,-9 8-97 0,-8 5-44 0,-5 12-42 16,0 0-7-16,6 5-6 16,9-1-1-16,23-7-8 31,10-3 3-31,21-13 6 0,12-4 3 0,6-12 28 15,3 1 17-15,-9-5 33 16,-6-2 14-16,-8 0 8 16,-9-1-7-16,-6 11-24 31,-2 10-16-31,-9 18-26 0,-6 16-10 0,-2 16-12 16,-6 5-2-16,5 10 1 15,6 1-1-15,6 4 2 16,2-3 1-1,2-5 2-15,-1-3 0 16,-4-12 4-16,4-3 1 16,-9-12 7-16,-4-7 2 15,-15-12 3-15,-11-6-11 16,-7-11-73-16,-5-9-41 16,8-10-190-16,8-9 160 15</inkml:trace>
  <inkml:trace contextRef="#ctx0" brushRef="#br0" timeOffset="10787.53">16217 4377 294 0,'7'43'46'16,"-4"0"29"-16,3 1-16 15,-7 2-5-15,-4 0-32 0,-2 4-21 16,-1-3 0-16,1-10 5 16,2-8 3-16,2-14 64 15,-1-10 60-15,-1-12 89 16,-1-9 27-16,-2-20 2 15,1-8-31-15,4-19-61 16,3-7-22-16,11-10-60 16,6 0-24-16,16 15-6 15,10 14 0-15,4 19-1 16,-2 11-6-16,-2 15-29 16,-12 3-7-16,-2 13-5 15,-4 4-2-15,-13 10 2 16,-8 4 2-16,-12 7-1 15,-14 5-22-15,-15 2-75 16,-6 0-67-16,-12-12 79 0</inkml:trace>
  <inkml:trace contextRef="#ctx0" brushRef="#br0" timeOffset="11054.15">16824 4246 977 0,'14'49'67'0,"-2"0"55"16,-2 0-14-16,-4-11 6 15,2-8-33-15,-1-18-19 16,2-6 11-16,-3-10 34 16,-2-4 26-16,0-8 25 0,-4-3 0 15,-5-4-15-15,-2 0-26 16,-8-1-60-16,0-3-25 15,-7 1-47-15,-2 1-26 16,-1 7-95-16,-4 7-85 16,0 1 117-16</inkml:trace>
  <inkml:trace contextRef="#ctx0" brushRef="#br0" timeOffset="11870.07">17175 4236 1211 0,'22'35'146'16,"-9"-4"228"-16,-4 7-281 16,-14-6 1-16,5-8-29 15,-7 0-26-15,10-12-34 16,13-6-4-16,3-10 1 0,4-6 1 16,-6-10 4-1,0-1-4-15,0-4 37 0,7-3 16 16,0 6 28-1,-5 1 9-15,-5 8-37 0,-5 5-21 16,-5 11-35-16,0 7-8 16,-1 12-3-16,-2 2 3 15,8 2 0-15,3-4-1 16,8-10-2-16,9-1 2 16,14-10 5-16,4-2 4 0,2-6 10 15,-6-3 13-15,-11-6 21 16,-7-3 12-16,-9-3 10 15,-5-3-7-15,-5-4-17 16,-6-2-14-16,-5 2-16 16,-8 4-7-16,-6 8-5 15,0 3-2-15,7 7-2 16,10 6-3 0,0-3-5-16,9 5-1 0,10 3 2 15,-1-1 3-15,14 0 9 16,4-3 6-16,15-4 10 15,5-4 5-15,11-2 13 16,-3-2 5-16,-18 0 4 16,-5-1 2-16,-27-1-5 15,-11 2-5-15,-11 0-17 0,-10 4-9 16,-11 7-18-16,-2 3-4 16,-6 16-4-16,2 3-2 15,12 6-8-15,9 2-1 16,21-5 5-16,16-2 3 15,22-6 14-15,8-1 2 16,4-2 4-16,-5-1 0 16,-9 0 1-16,-3 1-2 0,-3 2 1 15,1-1 0-15,-8 1 1 16,-4-1-4-16,-13 0-10 16,-5-2-10-16,-11-5-8 15,-4-5 6-15,-7-5 12 16,0-2 14-1,7-4 10-15,5-7 10 0,14-9 3 16,10-6-2-16,20-7-4 16,10 2-10-16,4 4-10 15,2 2-2-15,-14 6-31 16,-6 5-40-16,-12 2-133 16,-7 3-46-16,-15 11 118 15</inkml:trace>
  <inkml:trace contextRef="#ctx0" brushRef="#br0" timeOffset="12293.99">16766 4273 694 0,'13'0'131'0,"-4"0"170"15,-2 2-50-15,-7 2-16 0,-3 2-50 16,-5 6-100-16,-3 4-35 16,-4 10-43-16,4 1-6 15,1 5-2-15,4-2-1 16,10-6-3-16,4-4 2 16,9-10 1-16,6-6 2 15,4-7 5-15,0-8 1 16,9-10 2-1,-3-9-1-15,-3-2-1 0,-1-3-5 0,-11-2-146 16,-7 3 106-16</inkml:trace>
  <inkml:trace contextRef="#ctx0" brushRef="#br0" timeOffset="16096.84">3811 5686 866 0,'0'-5'74'16,"0"2"47"0,-1 6-18-16,-6 4-4 15,-2 13-25-15,-6 6-17 0,-7 13-39 0,-6 2-7 16,-4 10-5 0,0 3-3-16,0 7 0 0,4 4-2 31,6 1 1-31,-1-3-1 15,10-9-1-15,1-8 0 0,11-14 7 16,6-5 13-16,11-13 23 16,9-4 7-16,16-8-6 15,9-4-10-15,8-4-20 16,3-4-8-16,-8-4-98 16,-2-2-98-16,-9-4 103 15</inkml:trace>
  <inkml:trace contextRef="#ctx0" brushRef="#br0" timeOffset="16348.33">4232 5744 1039 0,'-7'-23'159'0,"1"2"125"16,3 10-64-16,-3 4-35 15,-2 11-46 1,-1 9-28-16,-7 15-35 0,3 12-7 15,-6 15-26-15,-1 8-14 16,7 16-21-16,0 0-5 16,6 5 3-16,1-2-17 15,4-13-60-15,2-7-42 16,6-20-121-16,3-12-154 0,14-24 228 16</inkml:trace>
  <inkml:trace contextRef="#ctx0" brushRef="#br0" timeOffset="16835.27">4375 5994 1137 0,'-11'5'110'0,"-5"10"79"15,-3 8-45-15,-13 14-86 16,-2 8-12-16,-3 6-31 16,4-1-10-16,13-4-6 15,13-7-2-15,17-13-3 16,8-6 0-16,15-13 2 15,5-6 0-15,6-10 2 16,4-4 2-16,5-10 2 16,5-2 9-16,6-1 24 0,-1-2 8 15,-13 6 20-15,-13 5 7 16,-24 5 9 0,-13 3 1-16,-13 7-19 0,-11 2-12 15,-14 2-34 1,-2 5-6-16,2 3-9 0,0 3-5 15,19 10-5-15,5 6-2 16,11 14 3-16,4 7 3 0,10 13 6 16,3 9 3-16,2 10 1 15,0 2 1-15,-13 1 1 16,-4-1 1-16,-18-7-16 16,-6 1-3-16,-7-13-8 15,-5-11-5-15,3-24 18 16,-1-18 0-16,6-32 1 15,7-23 0-15,19-28-15 16,11-13-9-16,22-10 0 16,10 2-1-16,19 4-51 15,14 5-36-15,16 7-221 16,3 5 190-16</inkml:trace>
  <inkml:trace contextRef="#ctx0" brushRef="#br0" timeOffset="17181.21">5134 6176 1116 0,'-8'18'122'0,"-1"8"84"0,-1 6-66 16,-1 9-41-16,-4 7-34 15,-3 7-20-15,0 3-22 16,1-3-16 0,6-5-3-16,8-15-2 0,3-13-3 15,6-16 18-15,3-11 20 0,2-20 29 16,4-8 13-16,3-21-3 15,-4-6 3-15,8-11 1 16,-2-6 3-16,3 4-5 16,6 5-17-16,-7 16-19 15,-1 12-11-15,-4 18-14 16,-1 8-6-16,-3 12-11 16,1 4-2-16,-7 11 1 15,-3 7 1-15,-7 9 5 16,-6 6 2-16,-13 7-16 15,-5 1-23-15,-5 2-74 16,-3-5-59-16,0-13-224 16,9-5 221-16</inkml:trace>
  <inkml:trace contextRef="#ctx0" brushRef="#br0" timeOffset="17463.84">5612 6070 1259 0,'-2'45'108'0,"-4"2"49"0,-6 2-29 16,-1-1-25-16,2-6-22 0,6-15-13 15,5-8-32-15,10-18-10 16,4-8 4-16,3-15 18 16,6-5 21-16,-4-7 21 15,-1 0 14-15,-5 3 14 16,-7 3-13-16,-6 4-34 15,-5 4-20-15,-5 7-38 16,-6 3-8-16,0 9-45 16,-4 4-39-16,0 6-107 15,5 8-83-15,5-5 142 16</inkml:trace>
  <inkml:trace contextRef="#ctx0" brushRef="#br0" timeOffset="17810">5775 6113 799 0,'41'2'186'0,"6"2"155"15,-9 8-112 1,-4 0-51-16,-10 8-67 0,-8 1-31 16,-6 1-30-16,-2 4-15 15,-4-4-13 1,-3-4-5-16,1-10-7 0,-1-5-2 16,5-12-1-16,1-6 0 15,4-7 14-15,2-3 10 16,-2 4 28-16,1 1 7 15,0 11-9-15,2 3-11 0,2 10-29 16,1 6-7-16,3 5-5 16,2 3-2-16,-2-3-1 15,2-2 2-15,2-6-2 16,1-4 2-16,-2-4 3 16,-4-7 0-16,-2-2 25 15,-2-1 17-15,-6-4 31 16,-2-1 8-16,-7-5-19 15,-5-2-18 1,-6-3-42-16,-4 1-24 0,1 1-82 16,4 1-68-16,6 3 84 15</inkml:trace>
  <inkml:trace contextRef="#ctx0" brushRef="#br0" timeOffset="18298.5">6511 6016 1356 0,'0'27'132'0,"0"0"116"16,2-2-120-16,1-7-9 16,0-4-29-16,7-7-20 15,2-5-26-15,5-6-28 16,5-4-2-16,-3-9-3 31,5 0 8-31,-7-2 20 0,-1 0 9 0,-8 3 21 16,-6 3 0-16,-13 5-16 15,-9 5-10-15,-14 10-28 16,-2 8-15-16,-1 14-14 16,4 3-3-16,12 3-3 15,7-2 0-15,12-11 1 16,9-5 4-16,11-11 4 0,7-5 7 16,13-6 12-16,2-3 5 15,10-3 7-15,3 2-2 16,-1 5-7-16,-5 3-2 15,-11 7-5-15,-11 5 0 16,-14 8-3-16,-9 0-7 0,-12 3-11 31,-11 2-4-31,-9-7 3 16,-1-2 8-16,7-10 11 0,7-6 15 0,14-9 12 31,10-4 13-31,17-7 20 0,10-4-6 0,13-1-11 16,1 1-12-16,9-2-22 31,-3 1-4-31,4-2-50 16,3-2-59-16,8-1 59 15</inkml:trace>
  <inkml:trace contextRef="#ctx0" brushRef="#br0" timeOffset="19291.03">9126 5762 680 0,'0'-5'160'0,"1"2"199"16,-1 1-97-16,-1 6-48 15,-4 5-28-15,-3 9-51 16,-1 6-35-16,-12 10-40 15,-3 8-17-15,-15 9-26 16,-11 6-5-16,-8 3-6 16,-3-2 0-16,2-4 0 0,1-6-1 15,-2-10-4-15,-1-7-1 16,-6-16-21-16,4-10-11 16,12-18-5-16,8-9-3 15,19-15 19-15,7-5 9 16,15-7 11-16,9-1 12 15,18 2 14-15,12 6 11 16,17 11 13-16,8 7-1 0,2 20 0 31,-4 8-6-31,-8 24-9 16,0 10-7-16,4 14-6 0,7 3-3 16,8 3-4-16,-2-6-1 0,-2-5-4 15,-1-5-1-15,10-10 8 31,5-5-23-31,8-11-108 0,0-7-311 0,-7-13 253 16</inkml:trace>
  <inkml:trace contextRef="#ctx0" brushRef="#br0" timeOffset="20076.16">10613 5624 1223 0,'5'-3'142'16,"-1"0"80"-16,1 2-60 15,3 4-23-15,2 8-59 16,4 8-17-16,2 22-31 16,0 12-7-16,5 27-9 15,0 12-5-15,5 14-6 16,6-3-2-1,0-12-2-15,3-11 0 0,0-26 0 16,-2-11-2-16,-5-17 62 16,-3-8 30-16,-7-21 49 15,-1-13 22-15,1-23-38 16,0-15-22-16,2-19-45 0,1-11-20 16,2-11-22-1,0-1-8-15,0 6-7 16,2 12-1-16,-1 21-6 15,-4 13 1-15,3 17-46 16,-3 5-44-16,4 7-143 0,4 2-46 0,13-2 139 31</inkml:trace>
  <inkml:trace contextRef="#ctx0" brushRef="#br0" timeOffset="20634.75">11430 6035 749 0,'0'0'113'0,"-5"1"109"15,-1 4-56-15,-4 1-4 16,-1 2-20-16,-2 0-3 16,2 0-2-16,2 3-12 15,-2 4-15-15,1 9-46 16,-1 6-19-16,4 6-32 16,1 1-8-16,6-6-8 15,5-5-3-15,11-14 3 0,6-8 10 16,10-11 31-16,4-7 12 15,6-10 26-15,-6-2 3 16,-10-1 0-16,-6-1 4 16,-23 3-17-16,-9 1-11 15,-17 2-24-15,-6 2-15 16,-3 8-31-16,-4 3-17 0,12 12-59 16,2 4-33-16,15-1-139 15,9-2-252-15,23-16 311 16</inkml:trace>
  <inkml:trace contextRef="#ctx0" brushRef="#br0" timeOffset="20878.31">11999 5543 1007 0,'3'-16'215'0,"1"1"257"16,-6 9-269-16,2 6-7 15,-4 14-88-15,0 13-40 16,-5 27-39-16,-5 10-2 16,-12 18-9-16,-4 4-6 15,-1 7-6-15,1 1-1 16,6-5-34-16,4-6-50 16,11-20-103-16,6-13-74 15,5-22 127-15</inkml:trace>
  <inkml:trace contextRef="#ctx0" brushRef="#br0" timeOffset="21078.66">12283 5585 1552 0,'20'-19'137'0,"-9"11"100"15,-4 11-37-15,-8 25-67 16,-6 10-32-16,-7 21-61 15,-7 5-13-15,-3 7-15 0,0 2-4 16,6-3-45-16,2-3-56 16,8-9-181-16,1-9-232 15,7-8 280-15</inkml:trace>
  <inkml:trace contextRef="#ctx0" brushRef="#br0" timeOffset="21965.48">12028 6004 1233 0,'12'-17'154'0,"2"2"57"0,10 0 0 16,3 0-20-1,14 3-64-15,2 1-21 0,13 4-34 16,8 2-15-16,5 4-17 16,-5 1-4-16,-11 2-8 15,-7 1-2-15,-21 1 0 31,1 0-3-31,-18 0 8 0,-8-1 2 0,-16 1-6 32,-2 2-5-32,-8 4-30 0,-5 4-19 15,-9 7-27-15,2 1-3 16,9 0 10-16,1-2 9 16,24-7 18-16,6-7 6 15,19-9 5-15,0-7 4 16,10-9 11-16,2-4 6 15,-6-1 13-15,1 1 4 16,-9 6 4-16,-5 6-5 0,-7 11-9 16,-6 8-5-16,-5 12-8 15,-5 5 0-15,-1 5-3 16,0-2 0-16,5-6-4 16,9-5-1-16,6-14 2 15,10-4 0-15,11-11 3 16,0-4 5-16,6-6 9 15,1-2 6-15,-1 3 14 16,1 0 1-16,-7 6-4 16,-6 2-6-16,-9 7-11 15,-3 3-5-15,-7 5-6 16,-1 4-1-16,-4 8-2 16,-1 4 0-16,0 14 1 15,-1 8-1-15,-7 16-1 0,-8 5 2 16,-7 7 0-16,-3 1-1 15,-9 2 1-15,-2 2-12 16,-1-3-55-16,-5-1-43 16,0-12-71-16,-1-9 7 0,8-22 58 15,2-11 50 1,9-29 74-16,11-12 8 16,10-31-4-16,11-14-7 0,23-8 8 15,10 3 15-15,16 20 31 16,10 10 8-16,18 12-4 15,2 2-7-15,-1 5-13 16,-6 0 1-16,-16 2-2 16,-2 1-5-16,-9 1-13 15,-6 2-6-15,-19 1 3 16,-5-1 4-16,-29-1 14 16,-8 1 1-16,-17 2-9 15,-10 4-4-15,-1 12-22 16,3 8-6-16,13 15-9 15,11 4-4-15,16 7-2 0,12-1 1 16,23-2 6-16,10-2 2 16,23-5 1-16,3-4-6 15,-2-10-54-15,1-2-46 16,-9-7 96-16,-4-1-43 16</inkml:trace>
  <inkml:trace contextRef="#ctx0" brushRef="#br0" timeOffset="31869.25">15734 5854 326 0,'-3'-1'159'16,"-4"1"103"-16,-1 0-14 0,0 2-26 15,1 0-61-15,3 1-20 16,2-1-27-16,6-1-9 15,11-1-14-15,10 1-9 0,23-1-26 16,5 0-14-16,12-2-24 16,5 1-8-16,0-1-4 31,2 0-3-31,1 2-5 0,2-2-27 0,-23 0-85 16,-5-1-73-16,-20-2 90 15</inkml:trace>
  <inkml:trace contextRef="#ctx0" brushRef="#br0" timeOffset="32091.17">16348 5697 836 0,'5'0'131'0,"2"1"162"16,7 3-60-16,6 5-17 16,7 2-34-16,-1 7-69 15,-1 1-26-15,7 3-41 16,-7-1-9-16,3 0-19 15,-3 0-5-15,-13 2-2 0,-10-2-1 16,-12 1 1-16,-12 0-2 16,-9 2-20-16,-9-3-41 31,-7-5-175-31,-1-5 141 0</inkml:trace>
  <inkml:trace contextRef="#ctx0" brushRef="#br0" timeOffset="32562.86">17703 5441 1154 0,'13'2'114'15,"-4"1"78"-15,-1 1-32 16,-5 0-16-16,-2 1-36 15,-4 2-37-15,-1 1-17 16,-8 6-28 0,-3 3-8-16,-9 9-14 0,0 6-2 0,-4 10-2 15,-1 2-1-15,5 3-1 16,6-2 0-16,18-5-1 31,8-5-1-31,24-13 1 0,6-5-1 0,9-12 2 16,1-8 2-1,-4-10-29-15,-1-6-48 0,-4-10-198 16,-1-2 164-16</inkml:trace>
  <inkml:trace contextRef="#ctx0" brushRef="#br0" timeOffset="32750.97">18032 5414 1160 0,'0'-6'130'0,"-4"4"92"0,5 4-9 15,3 13-39-15,-4 3-32 32,1 13-44-32,1 8-27 15,-5 7-38-15,3 5-12 16,-6-1-15-16,-2 0 0 0,5-9-39 16,-2-1-37-1,5-11-99-15,3-7-71 0,4-11 128 16</inkml:trace>
  <inkml:trace contextRef="#ctx0" brushRef="#br0" timeOffset="33334.53">18248 5594 605 0,'4'-7'143'0,"-2"4"175"16,-4 2-100-16,-6 5-56 15,-3 3-34-15,-8 5-59 16,-3 3-18-16,-5 1-22 15,-3 0-9-15,6 2-14 16,4-2-3-16,12 0-6 16,9 0-2-16,14-1-4 15,3 0 0-15,10 0-14 16,4-2-7-16,5-3-57 16,4-4-16-16,9-6-7 0,10 0 1 15,5-6 65-15,-2-3 19 16,-13-2 59-16,-10-2 35 15,-20-2 54-15,-7 1 22 16,-16-3-9-16,-5-3-22 0,-13 0-54 16,-7 1-25-16,-2 7-24 15,-3 7-7-15,3 13-9 16,5 7-1-16,8 9-2 16,9-1 1-16,15 0 5 15,8-5 0-15,14-4 14 16,0-1 11-16,-4-3 15 15,-5 1 7-15,-8 7-3 16,-3 6-7-16,-8 15-16 16,-3 7-8-16,-12 16-8 15,-2 3 5-15,-8 6-64 16,0-3-19-16,-7-15 3 16,1-7-5-16,-2-20 83 15,0-9 33-15,5-14 42 16,-1-7 17-16,7-19 17 15,4-5-10-15,10-17-45 0,4-5-21 16,14-3-40-16,7 1-10 16,14 7-18-16,5 8-34 15,15 8-149-15,-1 1 131 16</inkml:trace>
  <inkml:trace contextRef="#ctx0" brushRef="#br0" timeOffset="34214.94">19728 5473 684 0,'-17'0'127'0,"-7"0"124"15,-3 0-87-15,-5 0-28 16,1 0-48-16,5 0-50 16,4 2-5-16,6 3-20 15,6 2-4-15,8 2 6 16,4 1 8-16,13 4 22 16,4 0 8-16,10 5 11 15,8 1-8-15,4 4-11 16,5 2-4-16,-9-2-13 15,-8 3-4-15,-24-4-6 16,-13-2-1-16,-25-5-3 16,-9-1-1-16,-8-5-29 15,-3 0-26-15,6-9-103 16,3-2-99-16,11-10 133 0</inkml:trace>
  <inkml:trace contextRef="#ctx0" brushRef="#br0" timeOffset="34401.26">19924 5152 892 0,'25'-14'175'0,"-5"8"224"31,-6 7-175-31,-7 20-43 0,-3 9-39 0,-8 23-66 16,-3 6-20-16,-6 10-34 15,-1 3-9-15,1-2-20 16,2-2-31-16,6-11-115 15,2-3-92-15,5-10 121 16</inkml:trace>
  <inkml:trace contextRef="#ctx0" brushRef="#br0" timeOffset="35202.42">19800 5576 1496 0,'25'-8'110'0,"-1"0"47"0,3 2 10 16,2-1-51-16,5 0-37 16,5-1-52-16,2 0-17 15,4 3-28-15,1 1-34 16,-3 4-88-16,0 2-35 16,-10 3-21-16,-2 1 20 15,-11 1 87-15,-9 0 37 16,-6 0 64-16,-7 0 37 0,-6-1 57 15,-2-2 24-15,-6-2 12 16,1-2-17-16,-6 2-51 16,-4 1-26-16,-5 3-36 15,-1 2-9-15,3 4-4 16,5 2-1-16,9-2-4 31,8-1-1-31,12-8 2 0,8-3 0 0,15-4 5 16,1-3 3-16,10-3 7 15,-3-1 4-15,-7-3 20 16,-3 0 6-16,-11 1 9 16,-3 3-2-16,-7 3-18 15,-2 2-9 1,-4 8-13-16,-1 4-4 0,-8 13-3 16,1 6 0-16,-3 5-2 0,3 0 0 15,9-4-1-15,3-6 0 16,16-9 1-16,2-6 1 15,8-10 2-15,3-8 1 16,0-5 3-16,1-3 1 16,-3-4 2-16,-8 1 0 15,-7 1-2-15,-4 3 0 0,-9 7-4 16,-3 5-2-16,-9 14-2 16,-2 8-1-16,-5 11 2 15,3 0 1-15,5-5 0 16,5-2 0-16,10-12 2 15,7-3 1-15,14-10 8 32,6-6 6-32,7-8 14 0,2-2 6 0,-6 2 5 15,-5 4 5-15,-12 11-7 16,-4 8-5-16,-7 19-12 16,-4 6-9-16,-9 14-8 31,-2 2-1-31,-4 3-4 0,1 1 0 0,-3 0-5 15,-4 0-14-15,-10-2-25 16,-12-3-16-16,-6-5-41 0,-4-7-22 16,11-18-111-1,8-11-205-15,18-25 258 0</inkml:trace>
  <inkml:trace contextRef="#ctx0" brushRef="#br0" timeOffset="35469.64">21035 5596 1365 0,'12'9'125'0,"-17"3"54"15,-16 2-11 1,-21 1-52-16,-6 0-45 0,7 0-40 31,7-6-14-31,17-5-18 0,15-3-4 0,4 2-3 16,14 1 4-16,11 6 10 0,5 2 6 15,2 9 2 1,-2 3-2-16,-14 0-1 16,-11 2 1-16,-23-4 1 0,-14 1-2 31,-18-6-48-31,-5-2-65 16,-3-7 57-16</inkml:trace>
  <inkml:trace contextRef="#ctx0" brushRef="#br0" timeOffset="36065.72">21781 5465 1131 0,'-12'5'102'0,"-4"5"99"0,-10 8-158 15,-3 7 0-15,-6 9-33 16,5 3-8-16,7-1-6 16,8-3-3-16,16-8-5 15,11-4 1-15,14-12 6 16,5-5 10-16,9-8 40 16,5-6 23-16,3-5 37 0,0-1 8 15,-9-2-17 1,-7 1-19-16,-18 7-29 15,-14 2-15-15,-10 10-21 0,-6 5-6 16,-2 8-11-16,6 3-5 16,12-2-3-16,14-5 1 15,23-7 3-15,6-5 3 16,9-7 13-16,-1-2 16 16,0-7 34-16,-2 2 18 15,-7-2 17-15,-9 1-1 0,-22 0-16 16,-16-1-17-16,-23 2-38 15,-12 1-23-15,-9 7-56 16,-1 4-34-16,-6 4-95 16,4 2-73-16,13-1 139 15</inkml:trace>
  <inkml:trace contextRef="#ctx0" brushRef="#br0" timeOffset="36474.64">22252 5512 676 0,'90'14'148'0,"-16"5"151"15,-13 3-48-15,-26 6-104 16,-13 0-31-16,-16-2-57 16,-5-2-2-16,-5-8-7 15,-4-4-4-15,0-12-11 0,3-6-17 16,7-11-6 0,4-6 7-16,8-5 23 0,6 1 6 15,3 4 1-15,1 5-12 16,2 15-26-16,-1 7-9 15,-4 13-3-15,-4 3 1 16,-5 3 0-16,0-3 0 0,-1-7-1 16,4-4-1-16,12-10-1 15,3-5 0-15,3-8 1 16,2-4 1-16,-5-3 5 16,-5 0 2-16,-3 3 10 15,-6 6 10-15,-4 9 1 16,-2 7-2-16,-1 11-8 15,0 5-10-15,0 4-3 16,2 1 0-16,0-2-2 16,-3-4 0-16,-5-3-37 15,-5-5-6-15,-12-5-33 16,-3-6-47-16,-4-9-163 16,0-6-235-16,5-19 285 15</inkml:trace>
  <inkml:trace contextRef="#ctx0" brushRef="#br0" timeOffset="36666.48">23228 5044 1801 0,'17'42'106'0,"-13"12"48"16,-6 14-12-16,-12 12-51 16,-3 2-6-16,4-1-34 15,-1-6-16-15,7-11-67 16,1-7-29-16,1-14-130 15,-2-5-190-15,-5-4 228 16</inkml:trace>
  <inkml:trace contextRef="#ctx0" brushRef="#br0" timeOffset="37229.01">23047 5562 896 0,'30'-7'167'0,"8"1"265"16,10 3-274-16,3 3 35 15,4 0-33-15,-4 2-41 16,-7-1-29-16,-5 0-37 16,-5-1-4-16,-8 0-8 15,-5-1-2-15,-13-3-4 16,-8 1-5-16,-15 0-12 16,-4 0-7-16,-8 7-21 15,-3 4-7-15,4 7-16 16,2 2-4-16,9-1 1 15,11-1 3-15,16-5 19 16,4-2 7-16,4-7 7 16,2-3 2-16,2-7 1 15,2-1 1-15,-1 1 0 16,1-1-1-16,-4 9-3 16,-6 1-2-16,-8 11-5 15,-1 5-2-15,-6 6-17 16,-1 2-6-16,4-3-24 0,4-7-4 15,15-10 20 1,8-4 8-16,10-7 49 0,2-4 22 16,-7-8 41-16,-1-3 22 15,-7-9 19-15,2-4 0 0,-1-11-23 16,1-6-17-16,-5-15-36 16,-2-3-13-16,-6 7-11 15,-1 11 4-15,-8 27 3 16,-7 12-3-16,-7 23-13 15,-5 10-8-15,-3 18-9 16,0 7 1-16,3 9 2 16,2 0 0-16,8-1-17 15,0 1-26-15,1-8-70 16,1-3-43-16,0-12-100 16,0-7-60-16,-2-7 180 15</inkml:trace>
  <inkml:trace contextRef="#ctx0" brushRef="#br0" timeOffset="37370.66">23803 5510 1304 0,'14'2'152'0,"6"1"157"15,12 5-210-15,7-1-13 16,9-3-48-16,7-3-7 16,-5-4-73-16,-7-4-96 15,-35-2 84-15</inkml:trace>
  <inkml:trace contextRef="#ctx0" brushRef="#br0" timeOffset="38225.44">18608 6545 1177 0,'5'3'78'0,"0"-1"59"15,-3-3 16-15,-1-10-5 16,-1-3-24-16,-2-7-54 16,-1 0-25-16,-5 3-22 15,-3 4-10-15,-3 12-17 16,-5 5-5-16,-6 16-4 16,1 8 1-16,0 9-2 15,4 1-7-15,18-5-3 0,10-5 0 16,14-16 10-16,7-8 8 15,5-11 7-15,-1-8 5 16,-3-4 8-16,-3-3 8 16,-2 1 7-1,-4 1 2-15,-9 7-7 0,-10 12-7 0,-2 5-11 16,-9 15-3-16,-6 10-3 16,1 3-2-16,5 2 1 15,2-6 0-15,10-9 1 16,10-7 0-16,8-15 17 15,9-7 9 1,14-14 14-16,9-7 11 0,4-12 9 16,-4-6 7-16,-9-4 15 15,-8 0 1-15,-11 1-6 16,-2 1-9-16,-7 8-13 16,-7 4-6-16,-4 15 0 15,-2 14 26 1,-8 25-56-16,1 20-19 15,-4 9-5-15,-2 16 2 16,5 4-11-16,-1 3-39 0,5-2-35 16,4-13-60-16,4-8-19 15,1-18-105-15,-1-8 156 16</inkml:trace>
  <inkml:trace contextRef="#ctx0" brushRef="#br0" timeOffset="38375.91">18986 6430 1441 0,'0'-3'209'0,"0"3"202"0,4 7-247 31,1-1-27-31,8-3-76 0,1-3-23 16,12-9-21 0,5-6-24-16,9-6-103 0,8-1-83 0,10 0 95 31</inkml:trace>
  <inkml:trace contextRef="#ctx0" brushRef="#br0" timeOffset="38958.83">19620 6354 1625 0,'7'-1'127'16,"5"-3"57"-16,6-1 15 15,14 1-60-15,11 2-29 16,3 5-46-16,1 4-22 16,-12 6-25-16,-13 3-6 15,-11 5-7-15,-12 3 0 0,-13 6-7 16,-6 2-8-1,-21 4-15-15,-1 1-6 0,-1-1 7 16,6-1 6-16,27-12 9 16,15-4 2-16,31-17 2 15,10-7 0-15,16-12 6 16,-1-8 2-16,1-5 0 16,-4 0 1-16,-2 2 12 15,-4 2 8-15,-18 8 7 16,-5 5 2-16,-26 13-8 15,-5 12-6-15,-15 16-8 16,-7 6-4-16,4 3-4 16,3-4-2-16,17-10-3 15,11-7 0-15,19-11 3 0,12-3 0 16,7-9 10-16,-1-6 8 16,-3-6 15-16,-8-4 9 15,1-2 19-15,-9-1 2 16,-13-1-6-16,-10-2-9 15,-22 2-27-15,-10 4-20 16,-12 8-52-16,-3 5-36 0,-2 8-80 16,-2 2-80-16,2-1 138 15</inkml:trace>
  <inkml:trace contextRef="#ctx0" brushRef="#br0" timeOffset="39336.26">20680 6382 1779 0,'8'16'94'0,"-6"5"27"0,-7 5 4 15,-7 4-52-15,-3 2-16 16,3-2-37-16,8-4-15 16,10-9-7-16,9-6-2 15,5-11 2-15,3-4 10 16,3-6 22-16,1-4 12 15,1-2 15-15,-1 1-4 0,-5 2-18 16,-3 7-13 0,-10 10-17-16,-4 9-4 0,-4 8-28 15,-1 3-14-15,1 1-23 16,5-2-4-16,11-8 23 16,4-4 16-16,10-7 26 15,2 0 24-15,0-9 45 16,-1-1 13-16,-4-7 38 15,-6-9-1-15,-7-6-21 16,-6-7-14-16,-6-15-47 16,0-1-30-16,-8 0-50 15,1 6-29-15,-10 13-57 16,-2 8 62-16,-13 15 20 16</inkml:trace>
  <inkml:trace contextRef="#ctx0" brushRef="#br0" timeOffset="39829.08">22057 6169 1256 0,'4'-5'252'16,"-1"-1"-145"-16,-3 5 122 16,-7 2-39-16,-17 11-25 15,-11 9-54-15,-22 18-67 16,-4 12-17-16,5 19-24 15,6 10-3-15,27-2-5 16,12 0-2-16,21-17-11 16,13-11-15-16,24-14-53 15,13-11-73-15,15-17 89 0</inkml:trace>
  <inkml:trace contextRef="#ctx0" brushRef="#br0" timeOffset="40029.69">22293 6438 1401 0,'0'25'165'0,"-2"2"73"16,2 4-76-16,0 1-30 16,3-7-85-16,6-2-17 15,4-10-27-15,3-4-13 16,6-7-84-16,3-6-83 15,6-7 91-15</inkml:trace>
  <inkml:trace contextRef="#ctx0" brushRef="#br0" timeOffset="40168.39">22404 6269 1046 0,'-29'-5'213'0,"-3"3"250"15,4 4-243-15,4-1-92 31,5-1-59-31,13-7-95 0,6-4-50 0,11-3-214 16,6 4 173-16</inkml:trace>
  <inkml:trace contextRef="#ctx0" brushRef="#br0" timeOffset="40467.56">22584 6351 747 0,'8'37'104'0,"-3"0"182"0,-2 1-250 16,-4-5-8-1,0-3-5-15,-1-8-12 0,2-4-2 16,1-8-6-16,-1-4 0 16,-2-5 5-1,-3-1 6-15,-4-5 61 0,-1-4 23 16,-3-8 32 0,1-3 16-16,3-8-24 0,3 1-11 0,6 3-25 15,3 3-19-15,9 9-30 16,6 6-13-16,6 8-11 15,8 5-4-15,7 6-9 16,4 3-1-16,6 8-4 16,-6 1 8-1,-7 4-67-15,-5-2-59 0,-12-2-184 16,-3-1 155-16</inkml:trace>
  <inkml:trace contextRef="#ctx0" brushRef="#br0" timeOffset="42033.2">23413 6282 966 0,'9'-3'158'0,"-2"0"86"16,-5 7-78-16,-2 7-34 16,-8 9-87-16,0 7-21 15,-6 6-39-15,-1 0-16 0,6 1-21 16,-1-4 0-16,6-10 19 16,1-5 14-16,5-10 22 15,3-6 3-15,3-12 21 16,1-4 9-16,-3-12 12 15,1-3 2-15,1-3-20 16,2 0-7-16,2 6-14 16,3 7-1-16,-2 14-2 15,2 10-2-15,-2 15-4 16,0 8-12-16,0 7-29 16,-1 0-15-16,0-3-10 15,-1-2 11-15,3-9 28 16,1-7 18-16,5-9 15 15,4-4 7-15,1-11 23 16,0-5 14-16,-2-8 13 16,-3 1-1-16,-5 1-21 15,-1 3-14-15,-6 8-13 16,-1 4-2-16,-5 14-2 0,-1 5-3 16,-3 8-3-16,2 2-3 15,2-1 2-15,1-3 0 16,5-5 17-16,-1-5 13 15,5-6 25-15,1-3 16 0,5-9 13 16,2-1-2-16,3-2-7 16,3 2-5-16,-6 5-12 15,0 6-9-15,-9 10-20 16,-1 6-10-16,-4 12-18 16,0 4-4-16,-1 0-19 15,5-5-13-15,3-10-79 16,2-6-49-16,1-13-232 15,2-5 219-15</inkml:trace>
  <inkml:trace contextRef="#ctx0" brushRef="#br0" timeOffset="42148.76">23982 6178 987 0,'-15'7'127'0,"3"0"204"16,4-1-310-16,8-4-38 0,6-1-47 15,9-2 40-15</inkml:trace>
  <inkml:trace contextRef="#ctx0" brushRef="#br0" timeOffset="42525.6">24296 6349 1302 0,'-8'4'89'0,"-7"1"17"16,-8 0-8-16,-4 3-37 15,-4 3-19-15,4 5-4 16,4 3-26-16,13 1-18 16,11-1-3-16,10-5 0 15,6-4 2-15,8-6 7 16,-3-5 3-16,1-8 31 16,-5-5 21-16,-3-7 31 15,-2-5 16-15,-5-6 0 16,-1-4-12-16,-3-7-15 15,-3-4-12-15,-2-5-21 16,-2 2-8-16,0 8-3 16,-2 12 3-16,1 20-7 15,-4 10-5-15,2 22-19 16,0 8-8-16,3 13-3 0,5 5 2 16,7 4 1-16,0-1 5 15,5-3-50-15,0-3-90 16,2-7-90-16,3-6 100 15</inkml:trace>
  <inkml:trace contextRef="#ctx0" brushRef="#br0" timeOffset="42735.16">24466 5964 1598 0,'9'13'135'0,"-1"15"79"16,0 9-21-16,-1 17-70 16,-2 5-30-16,0 3-49 15,0 2-17-15,-5-5-31 0,1-6-23 16,-2-8-109-16,-4-5-70 16,2-10 106-16</inkml:trace>
  <inkml:trace contextRef="#ctx0" brushRef="#br0" timeOffset="43185.72">24354 6330 987 0,'-3'0'88'0,"10"3"159"0,6 2-72 15,12-1 52-15,10-1-23 0,16-4-71 16,2-2-32-1,-1-5-20-15,-5-1-6 0,-12-2-12 32,-4-2-6-32,-6-2-9 0,-4-2-3 0,-9 0-4 15,-4 1-1-15,-11 3-9 16,-5 6-5-16,-11 9-14 16,-1 5-10-16,-3 12-7 15,2 2-2-15,10-1-2 16,5 0 0-16,11-4-1 15,5-1 1-15,6-1 4 16,5 0 1 0,-2 2-3-16,2 2-10 0,-3 2-34 15,-6 1-15-15,-5-5-29 16,-4-1-7-16,-5-3 5 16,-5-3 11-16,-1-4 38 15,0-4 22-15,4-6 43 16,1-4 11-16,7-5 5 15,4-1-4-15,6 0-17 0,1-1-15 16,0 4-71-16,1 2-74 16,1 4 79-16</inkml:trace>
  <inkml:trace contextRef="#ctx0" brushRef="#br0" timeOffset="43484.74">24990 6424 1028 0,'-9'18'79'0,"-5"-1"45"15,-2-1-40-15,-2-5-13 16,0-4-13-16,11-6 6 16,4-2-22-16,8-7-19 15,6-1-3-15,6-4-13 16,-4 0 0 0,6 1-1-16,-4-1-1 0,4 7 3 15,-1 4-1-15,-3 4-3 16,1 3-1-16,-6 5-4 15,1 0-1-15,-3 0-5 16,-1 1-16-16,-2 0-18 16,-3 1-14-16,0 1-26 15,2 3 11-15,1 2 19 0,1-2-16 16,8 1-90-16,-1-1-59 16,8-3 95-16</inkml:trace>
  <inkml:trace contextRef="#ctx0" brushRef="#br0" timeOffset="47220.56">22555 6936 795 0,'5'4'134'0,"-1"0"127"15,-2-1-83-15,-2-3-24 16,0-2-28-16,-1-6-18 16,2-1-8-16,-1-3-32 15,-2-1-6-15,-7-1-15 16,0 1-11-16,-5 2-20 16,-2 4-9-1,-3 8-11-15,-2 8-3 0,-4 9-5 16,4 6 2-16,3-1 2 15,8 1 0-15,17-5 4 0,3-3 1 16,10-2 3-16,1-5 0 16,1-6 7-16,-3-3 7 15,1-6 14 1,-1-3 6-16,-1-5-1 0,2 3-5 16,-8-2-12-16,-1 3-5 0,-6 5-4 15,-5 4-4-15,-7 14-4 16,-4 8-3-16,-9 16-4 15,-1 6-8-15,-5 7-39 16,2 3-25-16,-1-1-38 16,1-5 10-16,15-11 41 15,3-9 27-15,14-15 45 16,6-9 11-16,7-13 31 16,2-8 18-16,7-15 14 15,1-4 0-15,4-9-13 16,3-2-10-16,-1 0-11 15,-2-1-8 1,-4 12-20-16,-6 6-7 0,-14 16-4 16,-5 13-1-16,-14 17-3 15,-3 8 0-15,-4 8-3 16,2 1-3-16,9-7 1 16,6-3 0-16,12-10 0 0,10-5 2 15,6-8 2 1,3-7 3-16,1-11 1 0,-3-1 1 15,-3-7 2-15,-3 4 1 16,-8 5 6-16,-4 2 1 16,-9 10 4-16,-3 6-2 15,-5 14-9-15,-1 4-3 16,2 8-7-16,2-1-2 16,7-4 3-1,8-4-1-15,10-6 7 0,6-3 9 0,9-9 15 16,5-4 4-16,5-9 0 15,0-3-4-15,-9-4-11 16,-9-2 1-16,-22-2 5 16,-4 1 3-16,-17 2 0 15,-4 7-4-15,-10 13-14 32,-10 7-7-32,-3 15-10 15,5 6-2-15,12 3 2 16,10-1 0-16,14-4 3 15,10-4 1-15,12-7 3 16,7-5 2-16,10-7 1 16,0-4 1-16,-1-9 0 15,-1-3 0-15,-9-8 1 0,-2 0-1 16,-3 6 1-16,-4 2 1 16,-1 12 0-16,-3 4 0 15,-5 10-2-15,-3 4-2 16,-3 5-1-16,-3 1 1 15,-5-1 1-15,-5-1 0 16,-4-2 0-16,-5-1 1 16,-4-3-16-16,-4-1-19 0,-1-8-51 15,4-4-50 1,4-9-133-16,6-2 147 0</inkml:trace>
  <inkml:trace contextRef="#ctx0" brushRef="#br0" timeOffset="47394.18">23714 6741 1584 0,'23'6'203'15,"-9"3"119"-15,-9 11-95 16,-5 5-63-16,-7 11-75 16,0 3-26-16,-4 9-39 15,1-1-12-15,3 4-58 16,3-3-55-16,5-4-174 0,2-1 150 15</inkml:trace>
  <inkml:trace contextRef="#ctx0" brushRef="#br0" timeOffset="47629.33">23581 7024 1503 0,'35'-20'113'16,"4"1"73"-16,3 4 13 0,-1 6-46 15,0 3-22 1,1 6-58-16,0 5-24 0,-5 8-19 16,-2 5-6-16,-18 9-2 15,-9 0-3-15,-12 5-2 16,-6 1-3-16,0-4-4 16,2-3-4-16,7-10-15 15,3-2-20-15,7-13-76 16,1-1-82-16,2-11 100 15</inkml:trace>
  <inkml:trace contextRef="#ctx0" brushRef="#br0" timeOffset="47756.08">23932 6862 858 0,'-6'-3'103'0,"-1"-2"126"15,7-2-420-15,1 0 113 16</inkml:trace>
  <inkml:trace contextRef="#ctx0" brushRef="#br0" timeOffset="48242.02">24216 6979 1303 0,'-4'24'76'0,"-4"0"38"15,-2-2 3-15,-2-2-46 16,0-4-17-16,11-4-43 15,6-5-4-15,9-3 7 16,4-3 5-16,3-2 24 16,0-4 10-16,-1-4 18 15,-5 0 6-15,-9-5-8 16,-4 0-9-16,-12-2-25 16,-8-1-12-16,-12 4-19 15,-2 2-5-15,-2 7-2 16,7 1 3-16,14-1-4 15,12 0 0-15,24 1-3 16,11 2 0-16,8 6 5 16,5 4 1-16,-2 8 1 15,1 3 0-15,-6 1-1 16,-6 1-2-16,-14 0-20 0,-8-5-16 16,-15-3-6-16,-6-4 2 15,-6-4 23-15,2-5 20 16,4-3 24-16,4-4 16 15,6-5 20-15,5 2 15 16,10 1 15-16,8 3-8 16,8 7-13-16,2 4-15 0,7 7-28 15,-7 5-12-15,-4 1-2 16,-1 1-27-16,-3-4-82 16,-1-5-58-16,0-6 67 15</inkml:trace>
  <inkml:trace contextRef="#ctx0" brushRef="#br0" timeOffset="48509.69">24732 6661 1657 0,'0'15'148'15,"9"7"91"-15,3 5 13 16,13 9-58 0,9 6-45-16,14 10-67 0,4 5-27 15,1 5-26-15,-6 0-8 16,-17-1-14-16,-10-3-5 16,-21-1-13-16,-15 0-22 15,-29 3-64-15,-13 2-42 16,-26 8 69-16</inkml:trace>
  <inkml:trace contextRef="#ctx0" brushRef="#br0" timeOffset="55901.42">3441 7232 396 0,'5'0'87'0,"-1"2"84"0,-4 3-53 16,-1 3-14-16,-6 3 6 15,0 3-3-15,-1 0-35 16,-1 2-20-16,-1-4-36 16,2-1-6-16,1-4-6 15,2-2-2-15,5-5 18 16,0 1 26-16,1 4 48 15,3-1 26-15,2 3 35 16,-2 2-6-16,-2 4-16 16,3 5-19-16,0 6-44 15,1 5-20-15,-3 14-28 16,0 4-9-16,-2 10-7 16,-1 3 0-16,0 7-2 0,-3 3 1 15,0 5-41-15,-2-5-26 16,1-9-67-16,1-11-63 15,1-20 112 1</inkml:trace>
  <inkml:trace contextRef="#ctx0" brushRef="#br0" timeOffset="56217.55">3385 7361 1076 0,'3'-39'169'16,"0"3"138"-16,0 13-110 15,0 7-2-15,-3 10-66 16,0 5-28-16,6 3-62 16,2 3-24-16,15 4-16 15,7 1-1-15,13 3-1 16,8 3 1-16,15 6 1 16,5 7 1-16,-14 14 7 15,-13 4 6-15,-28 15 13 16,-15 1 5-16,-26 8-2 0,-14 2-3 15,-19 6-21-15,-6 2-31 16,1-6-114-16,7-3-83 16,8-19-322-16,6-14 304 15</inkml:trace>
  <inkml:trace contextRef="#ctx0" brushRef="#br0" timeOffset="56597.47">4010 7632 1044 0,'1'37'72'0,"-2"1"41"0,-1 5-46 16,-3-1 1-16,4-11-8 15,3-8 15-15,4-15 10 16,4-7 6-1,2-15-2-15,3-8-18 16,3-11-38-16,-1-5-14 16,1 1-6-16,-1 3 5 15,-7 9 8-15,-1 6 3 16,-5 12-8-16,-2 6 1 16,3 12-8-16,-3 7-3 0,6 15 4 15,4 5-2-15,5 11-2 16,4 3-1-1,6 4-1-15,-2-2-3 0,-8-7 1 16,-5-1 11-16,-16-2 16 16,-10-3 1-16,-17 1-1 15,-8-4-21-15,-8-8-95 16,1-7-89-16,9-22 90 16</inkml:trace>
  <inkml:trace contextRef="#ctx0" brushRef="#br0" timeOffset="56891.78">4418 7641 1204 0,'14'18'116'16,"-5"11"62"-16,-4 6-37 16,-7 10-64-16,-4-2-27 15,-1-8-21-15,3-6-7 0,-1-18 17 16,2-9 2-16,3-13-2 15,0-11-2-15,4-8-16 16,3-2 5-16,4-1 24 16,4 4 9-16,6 9 3 15,3 4-7-15,14 11-25 16,1 7-9-16,2 10-14 16,-6 4 0-16,-6 6-4 15,0 2-7-15,-1-1-94 16,-3-3-101-16,3-7 107 15</inkml:trace>
  <inkml:trace contextRef="#ctx0" brushRef="#br0" timeOffset="57281.15">5162 7631 1450 0,'6'0'130'15,"-3"4"85"-15,-3 9-55 0,-2 8-28 16,-3 11-42-16,0 5-29 0,4 12-43 31,-2 4-9-31,0 7-6 0,2 1 7 0,1-4-61 16,-1-4-21-16,2-14-15 15,2-9-7-15,1-16 63 16,-1-9 22 0,3-17 21-16,1-11 2 0,0-15 5 15,-1-11 8-15,-2-18 16 16,-3-10 0-16,4-7-11 15,3 3-9-15,7 18-23 16,6 14-1 0,3 19 0-16,3 9 1 15,1 17 1-15,0 5 2 0,-1 17 5 16,-4 4 1-16,-8 4 3 16,-6 4 1-16,-16 7 0 15,-7 1-1-15,-14 5-20 16,-8-1-30-16,0-7-111 15,0-4 89-15</inkml:trace>
  <inkml:trace contextRef="#ctx0" brushRef="#br0" timeOffset="57565.9">5582 7753 1020 0,'2'25'63'0,"1"1"25"16,-2 2 3-16,-1 0-10 16,6-4-18-16,0-9-3 15,6-5 0-15,7-10 24 16,1-4 13-16,6-10 14 0,-1-4 1 16,0-7 0-1,0 0 3-15,-9 0-10 0,-5 1-3 16,-7 3-10-16,-7 3-18 15,-12 5-32-15,-9 3-18 16,-7 10-60-16,-2 6-45 16,0 8-122-16,5 3-149 15,17-5 196-15</inkml:trace>
  <inkml:trace contextRef="#ctx0" brushRef="#br0" timeOffset="58313.26">5986 7677 1197 0,'20'13'146'0,"-1"4"120"16,-2 4-109-16,-10 7-52 16,-1 3-34-16,-6 1-26 15,0 1-15-15,2-8-24 16,4-8-2-16,8-12 3 16,7-9 2-16,9-9 14 15,-1-2 9-15,-5-5 33 16,-6 2 18-16,-6 1 10 15,-4 0-5-15,0 1-38 0,-2 2-20 16,0 4-30-16,1 7-9 16,0 11-4-16,2 6 1 0,6 5 5 15,5-3 2 1,13-7 2-16,5-5 1 0,4-9 2 16,0-4 1-16,-8-8 4 15,0 0 2-15,-5-4 6 16,-3 0 10-16,-5-1 13 15,-7 0 4 1,-10 3 1-16,-4 0-8 0,-11 6-16 16,-3 1-10-16,-8 10-12 15,3 4-5-15,4 7-3 16,6 2 0-16,14-5 4 16,12-1 2-16,18-7 3 15,9-2 4-15,12-4 5 16,3-1 4-16,5-1 7 15,-7-1 4-15,-5 2 1 16,-5 1 0-16,-11 6-2 16,-6 3-3-16,-14 9-4 15,-8 5-2-15,-16 10-5 0,-8 7-1 16,-7 7-18 0,0 3-12-16,5 1 7 15,8-4-39-15,10-11 19 0,3-7 8 0,10-11-2 31,4-8 39-31,2-6 5 16,3-5 2-16,-2-8 4 16,0-3 2-16,-8-1-2 15,1-3-2-15,-10 2-6 0,-3-1-3 0,-3 2-4 16,-3 1-2 0,3 0-1-16,3-1-3 0,5 0 1 15,8 0-1-15,15-1 0 16,8-2 0-1,15-6 2-15,7-3 0 0,1-3-1 16,4 0-1-16,-1 2-40 0,5 1-56 16,3 1 57-16</inkml:trace>
  <inkml:trace contextRef="#ctx0" brushRef="#br0" timeOffset="59719.92">8810 7585 801 0,'-9'22'60'0,"-7"3"60"16,-9 9-80-16,-8 5-4 16,-12 5-15-16,-4 3-8 15,-17-3-14-15,-2 0-17 0,0-9-49 16,-3-7-11-16,18-11-73 15,4-11-7-15,13-18 46 16,9-10 30 0,13-16 155-16,9-6 55 0,13-3 50 15,1 0 8-15,11 6-38 16,4 5-12-16,0 8-20 16,5 7-23-16,1 16-37 15,1 8-18-15,1 20-26 16,3 10-1-16,0 12-3 15,1 6 1-15,8 1 1 16,1 1-1-16,5-6-1 16,2-3-2-16,11-11-2 15,6-5 12-15,11-10-133 16,7-5 90-16</inkml:trace>
  <inkml:trace contextRef="#ctx0" brushRef="#br0" timeOffset="63595.89">10019 7523 434 0,'-6'8'54'0,"1"1"46"15,-1 0-31-15,0 0 16 16,4 0 16-1,0 1 15-15,-2 0 8 0,2 1-4 0,-4 5-28 16,0 3-21 0,-4 9-41-16,-2 4-15 0,-3 6-13 15,-3 2-1-15,3-5 1 16,-2-3 0 0,8-10 0-1,3-6 1-15,5-11 11 0,4-5 8 0,3-16 21 16,2-7 10-16,6-13 1 15,-2-6 3-15,6-8-10 16,2-4-4-16,-3-4 6 16,2-3-1-16,-1 1 7 15,1 3-1-15,-1 11-14 0,1 7-1 32,1 17-9-32,-3 5-1 0,-3 12-4 0,1 8-2 15,-2 17-3 1,-3 7 2-16,-1 21 1 15,-2 4-4 1,-1 6-9-16,0-1-3 0,0-9-5 0,1-3 0 16,0-8-47-1,0-3-52-15,1-7-128 16,-6-5-151-16,-4-11 207 16</inkml:trace>
  <inkml:trace contextRef="#ctx0" brushRef="#br0" timeOffset="63754.93">9960 7679 1396 0,'0'-1'46'0,"8"0"52"16,1-2 9-16,11-2 6 16,8-2-9-16,5 0-74 0,4 0-4 15,10 0-116-15,3-1-197 16,8 3 182-16</inkml:trace>
  <inkml:trace contextRef="#ctx0" brushRef="#br0" timeOffset="63959.78">10584 7584 1364 0,'-8'0'140'0,"-9"2"109"16,-10 1-64-16,-5 4-61 15,-2 2-45-15,5 1-60 16,5 3-14-16,8 3-12 15,7 1-6-15,12 4-4 16,10-1 0-16,9-3 3 16,7-4 5-16,10-7-19 15,4-5-35-15,9-10-98 16,2-6-93-16,-3-8 133 16</inkml:trace>
  <inkml:trace contextRef="#ctx0" brushRef="#br0" timeOffset="64197.12">10851 7257 882 0,'1'-23'129'0,"-1"8"143"0,0 5-73 15,0 13-46 1,1 6-34-16,2 13-51 0,1 9-7 16,-1 12 3-16,-2 6-6 15,-1 10-20-15,-3 5-11 16,-2 3-19-16,-4 1-8 15,1-11-9-15,2-12-4 0,6-18-45 16,6-10-13-16,3-18-52 16,3-9-47-1,4-14-182-15,3-5 205 16</inkml:trace>
  <inkml:trace contextRef="#ctx0" brushRef="#br0" timeOffset="64370.93">10773 7438 1050 0,'-3'2'115'16,"3"1"87"-16,11 1-61 16,6 2-21-16,5-4-36 0,7 0-24 15,10-8-38-15,2-3-11 16,10-8-43-16,7-4-93 16,4-8 78-16</inkml:trace>
  <inkml:trace contextRef="#ctx0" brushRef="#br0" timeOffset="65611.92">11802 7555 617 0,'0'-2'117'16,"0"1"105"-16,-1 2-26 0,-5 6-15 15,-1 3-48 1,-4 8-46 0,-5 1-22-16,-2 6-27 0,-6 3-15 15,-3 5-22-15,-1 0-1 16,0-4-63-16,3-3-68 16,2-10 74-16</inkml:trace>
  <inkml:trace contextRef="#ctx0" brushRef="#br0" timeOffset="65801">11626 7548 800 0,'5'-6'137'0,"4"6"166"16,-3 0-127-16,7 15-32 15,2 4-35-15,0 4-52 16,7 4-19-16,-3 1-26 15,4 1-6-15,1-3-4 16,4 0 0-16,7-5-45 16,6-2-75-16,11-5 71 15</inkml:trace>
  <inkml:trace contextRef="#ctx0" brushRef="#br0" timeOffset="68831.53">12707 7199 910 0,'-1'-1'148'15,"-4"1"78"-15,-1-4 15 0,1-1-1 0,-5-1-53 16,-1-2-24-16,-3-2-50 15,-8 1-18-15,-4 3-23 16,-10 1-11-16,-3 9-22 16,-10 7-11-16,-10 15-20 15,-3 14-6-15,3 20-7 16,7 12-1-16,22 14-1 16,10-2 0-16,20-9 0 15,12-7-1-15,20-15 2 16,8-1 0-16,20-9 3 15,6-8 0-15,2-12 3 16,2-9-9-16,-7-14-71 16,-3-6-59-16,0-14-345 15,1-9 287-15</inkml:trace>
  <inkml:trace contextRef="#ctx0" brushRef="#br0" timeOffset="69299.08">13569 7601 812 0,'3'0'109'0,"2"0"116"15,-4 3-27-15,-2 1 11 16,-3 2-19-16,-5 3-43 16,-3 2-33-16,-10 8-53 15,-5 6-26-15,-6 6-26 16,1 3-10-16,-5 2-61 15,3-2-57-15,-2-2-142 16,3-2-200-16,3-11 261 16</inkml:trace>
  <inkml:trace contextRef="#ctx0" brushRef="#br0" timeOffset="69499.72">13219 7597 1161 0,'18'12'100'0,"10"2"84"16,1 5-46-16,8 6-9 15,4 4-37-15,5 2-54 16,1 1-11-16,-1 0-11 16,-2-3-31-16,-9 0-138 15,-2-1-198-15,-5-8 186 16</inkml:trace>
  <inkml:trace contextRef="#ctx0" brushRef="#br0" timeOffset="70557.27">14999 7042 859 0,'6'-1'107'0,"-3"-3"80"15,-2 0-13-15,-2-2-44 16,-4-2-7-16,1-1-14 16,-1 1-14-16,-3-4-25 15,-1 1-13-15,-5 1-21 0,-5 1-4 16,-1 3-11-16,-3 4-2 15,-1 5 5-15,-2 3 5 16,2 11 5-16,-1 1-1 16,1 9-8-16,3 2-4 15,7 7-4-15,2 7 5 16,6 4-1-16,4 6-2 16,2 11-6-16,-1 4-6 0,2 10-5 15,-2 1 0-15,0-3 1 31,-1-2-17-31,-4-8-59 0,2 0-43 0,-1-8-127 16,-1-8-78-16,1-17 177 16</inkml:trace>
  <inkml:trace contextRef="#ctx0" brushRef="#br0" timeOffset="70761.48">14481 7497 1247 0,'3'-12'127'0,"5"1"95"16,0 3-15-16,6 3-32 0,4 3-39 15,9 1-62-15,5 1-25 16,3-1-32-16,3-3-9 16,-1-3-8-16,2-2-33 15,10 1-124-15,2 1-139 16,10 0 152-16</inkml:trace>
  <inkml:trace contextRef="#ctx0" brushRef="#br0" timeOffset="71248.36">15697 7514 670 0,'2'-3'156'0,"-1"3"189"0,-1 0-75 16,-5 7-27-16,0 2-37 0,-6 4-65 15,-3 2-25 1,1 4-48-16,-5-2-20 0,-1 3-29 16,2 1-9-16,-6 5-10 15,0 7 0-15,-12 1-42 16,-6 3-35-16,-6 0-142 16,4-4-179-16,11-11 228 15</inkml:trace>
  <inkml:trace contextRef="#ctx0" brushRef="#br0" timeOffset="71437.35">15365 7593 1037 0,'36'5'111'15,"-1"2"80"-15,5 1-22 16,-2 6-37-16,-5 2-34 15,-4 10-45 1,-4 2-20-16,-3 6-33 0,0 2-43 16,0-1-183-16,1-2 149 15</inkml:trace>
  <inkml:trace contextRef="#ctx0" brushRef="#br0" timeOffset="72034.34">16333 7352 1457 0,'5'5'107'16,"1"2"46"-16,-3 0-9 16,3 1-32-16,-3 1-30 0,2 2-34 15,5 5-15-15,5 11-22 16,0 6-5-16,2 13-6 16,3 3 1-16,-3 5 0 15,2 2 0-15,0-2 1 16,0-3 0-16,-3-10-1 15,1-2 2-15,-5-16 1 16,-3-6 2-16,-2-11 3 16,-1-6 1-16,0-10 5 15,-1-9 9-15,5-17 16 16,4-9 10-16,7-15 9 16,3-4-4-16,6-4-8 15,-1-1-9-15,-3 9-14 16,-1 4-6-16,-10 13-15 15,-5 8-11-15,-3 9-63 16,-4 3-44-16,4 2-180 0,2 3 162 16</inkml:trace>
  <inkml:trace contextRef="#ctx0" brushRef="#br0" timeOffset="72537.25">16996 6867 1080 0,'0'8'134'0,"0"-2"110"15,0 0-21-15,2-2-55 16,6-1-29-16,8-2-40 16,7 2-16-16,8 0-25 15,5 3-14-15,-2 1-24 16,-5 1-8-16,-8 2-6 15,-9 2 0-15,-12 2-1 16,-8 2 0-16,-18 5 1 16,-3 1-2-16,-12 2-2 15,2-1-1-15,11-1-1 0,4-1 0 16,16-8-2-16,9 0 0 16,17-5 0-16,12-1-1 15,22 2 3-15,5 0 0 16,7-4-1-16,2 0 10 15,-6-3-79-15,0 0-60 16,-2 7 76-16</inkml:trace>
  <inkml:trace contextRef="#ctx0" brushRef="#br0" timeOffset="85912.69">2030 9467 571 0,'0'-4'132'0,"-1"3"147"0,-1 0-16 0,-2 4-39 16,-4 4-25-16,-4 5-57 31,-3 3-22-31,0 4-51 0,3 4-19 0,4 5-30 32,0 7-12-32,4 7-6 15,2 5-1-15,0 1 0 16,1 1 0-16,1-5-43 15,2-4-40-15,6-9-177 16,3-6 147-16</inkml:trace>
  <inkml:trace contextRef="#ctx0" brushRef="#br0" timeOffset="86245.5">2285 9642 1013 0,'-2'3'101'0,"-4"4"57"16,-2 5-50-16,-1 4-29 0,0 6-30 15,3 1-5-15,4 4-37 16,3 1-6-16,9-4-5 16,6-4-3-16,11-12 6 15,8-6 23 1,4-10 65-16,-2-6 27 0,-5-5 36 15,-7-1-6-15,-14-5-34 16,-5 3-18-16,-9-4-31 16,-5-1-16-16,-9 0-22 15,-7 1-7-15,-9 6-15 16,-3 3-22-16,1 8-65 16,4 4-48-16,13 10-196 15,7 3 189-15</inkml:trace>
  <inkml:trace contextRef="#ctx0" brushRef="#br0" timeOffset="86558.21">2689 9636 1307 0,'3'10'80'0,"-1"2"21"15,-2 5-2-15,-1 1-51 16,0 5-7-16,1 3-16 15,2 1-14-15,5-1-10 16,5-3-2-16,6-9-1 16,5-8 25-16,10-11 69 15,6-7 27 1,3-10 41-16,-1-2-11 0,-10-4-49 16,-8-2-21-16,-15 0-25 15,-7 0-11-15,-13 2-14 16,-4 1-5-16,-16 3-67 15,-7 1-49 1,-4 10-136-16,0 5-175 0,15 9 229 0</inkml:trace>
  <inkml:trace contextRef="#ctx0" brushRef="#br0" timeOffset="86943.76">3131 9657 1179 0,'22'22'78'0,"-5"4"28"0,-2 3-4 0,-2 9-61 16,0 0-8-16,2-1-23 15,2 0-6-15,7-11-3 16,1-6-2-16,0-11 31 16,-1-6 23-16,-7-8 43 31,-1-6 19-31,-5-6-11 0,0-2-13 0,-2 2-29 15,1 2-16-15,0 14-18 16,1 8-10-16,3 17-13 16,3 6-3-16,7 10-12 15,3-4-2-15,8-12-2 0,9-7 5 16,5-18 42-16,2-7 24 16,-2-7 44-16,-8-4 14 15,-16-4-1-15,-10-3-17 16,-8-6-40-1,-5-4-17-15,-7-9-46 0,-2-4-38 16,-3-3-115 0,6 2-27-16,7 1 81 0</inkml:trace>
  <inkml:trace contextRef="#ctx0" brushRef="#br0" timeOffset="87433.06">4708 9661 1052 0,'12'4'127'0,"2"1"88"16,0 2-31-1,3 0-80-15,3-2-28 0,6 0-35 16,3-2-17-16,3-1-14 15,3-2 4-15,-2 1-78 16,-2-2-58-16,-5 0-205 16,-7 1 167-16</inkml:trace>
  <inkml:trace contextRef="#ctx0" brushRef="#br0" timeOffset="87592.48">4781 9830 1149 0,'1'13'120'0,"2"-3"115"15,9-1-90-15,5-9-16 16,3-1-33-16,9-8-41 16,6 1-21-16,9-3-132 15,6-1 73-15</inkml:trace>
  <inkml:trace contextRef="#ctx0" brushRef="#br0" timeOffset="88471.55">6536 9607 1044 0,'-1'-3'139'0,"-3"-1"116"16,-3 1-43-16,-4-1-44 16,-6 0-26-16,0-1-42 15,-4-1-19-15,-4-2-31 16,-3 2-18-16,-1 2-18 16,3 3-5-16,11 3-10 15,1 2-5-15,19 2-2 0,7 5 0 16,13 5 4-16,6 3 3 15,3 4 2-15,1 4 1 16,-6 2 0-16,2 3 1 16,-10 8-1-16,-5 1 0 15,-11 5-9-15,-9 5-13 0,-14-2-5 16,-4-3-1-16,-8-10 11 16,-3-6 13-16,-6-18 20 15,-2-10 19-15,5-19 11 16,4-12 1-16,15-14 2 15,9-3-7-15,16 0 5 16,11 1-1-16,17 5-14 16,2 0-13-16,9 2-17 15,-4 1-2-15,5 3-43 16,1 5-38-16,2 5-78 16,1 4-30-16,-3 9 23 0,-5 4 37 15,-8 9 82-15,-5 7 28 16,-18 10 55-16,-4 6 25 15,-14 10 32-15,-8 7 7 16,-7 3-32-16,-2 4-22 16,2-2-36-16,3-2-8 15,11-9-8-15,7-6-4 16,14-15-5 0,9-7 5-16,8-15 13 15,2-9 17-15,4-13 36 0,-1-3 15 0,-3-5 23 16,-1 1 2-16,-9 5-8 15,-6-1-6 1,-13 8-17-16,-8 1-11 16,-16 4-20-16,-6 2-26 0,-8 3-78 15,0 6-55 1,-1 6-188-16,1 2 171 0</inkml:trace>
  <inkml:trace contextRef="#ctx0" brushRef="#br0" timeOffset="88892.28">7326 9725 1527 0,'2'8'121'0,"-2"3"42"0,-7 9-72 16,3 4-25-16,0 7-51 15,1 3-11-15,6 3-12 16,6-3-7-16,6-10-10 31,5-5 1-31,5-14 17 0,0-5 22 0,4-11 48 16,2-5 19-16,-3-5 15 15,-1-1-3-15,-7 3-26 32,-3 5-16-32,-8 11-26 0,-1 7-14 0,-4 15-46 15,2 6-51-15,5 4-45 16,6-2-3-1,9-11 34 1,1-7 73-16,0-10 105 16,-2-5 41-16,-7-9 66 0,-1-5 5 15,-5-7-13-15,-2-5-15 16,-1-14-54-16,-4-7-28 16,-5-16-48-16,-5-5-20 15,2 6-26-15,3 8-20 16,2 19-65-16,6 6-44 0,7 6 73 15</inkml:trace>
  <inkml:trace contextRef="#ctx0" brushRef="#br0" timeOffset="89862.82">8581 9811 1517 0,'-8'2'131'0,"-6"4"70"0,-7 2-29 16,-8 0-82-1,-4 0-23-15,4 0-35 0,2 1-14 16,5 4-20-16,5 4-3 16,3 10-57-16,4 4-32 15,9 5-29-15,2-5-1 16,14-11 53-16,2-8 38 0,13-16 50 16,4-7 13-1,5-14 13 1,3-7-1-16,-6-10-20 0,-6-5 10 0,-6-7 16 31,-3-2 14-31,-9-7 33 0,0-1-7 0,-7 0-8 16,-1 4-13-16,-1 17-15 15,-2 11-1-15,-1 30-10 16,0-1-6-16,-5 28-24 16,-3 13-19-1,2 21-38-15,1 11-17 0,4 3-3 16,2-2 6-16,7-14 31 15,3-9 16-15,11-18 9 16,2-10 0-16,5-16 3 0,5-8 3 16,1-15 6-1,2-4 4-15,-3-1 11 0,-7 0 2 16,-8 9 3-16,-8 5-1 16,-11 17-17-1,-8 8-9-15,-1 16-10 16,0 4-5-16,4-1 2 15,11-4 3-15,10-15 6 0,4-9 4 16,12-13 6-16,-1-7 2 0,1-8 4 31,2-2-3-31,-8 0 0 16,-2 4 10-16,-10 7 22 0,-6 5 8 0,-8 11-2 31,-4 6-12-31,-2 14-24 0,1 7-10 0,2 11-2 31,0 4 0-31,2 2 1 16,2 0 1-16,1-5 0 16,-1-4 1-16,-2-4 2 0,-4-1 3 15,-11-4 2-15,-6-1-2 16,-11-2-30-16,-2-6-39 16,-11-11-138-16,2-9-291 15,2-19 291-15</inkml:trace>
  <inkml:trace contextRef="#ctx0" brushRef="#br0" timeOffset="90162.66">9261 9771 1324 0,'60'1'135'0,"-9"6"95"16,-10 6-55-16,-18 10-66 15,-15 4-28-15,-10 9-37 16,-6 0-12-16,-7-3-21 15,2-3-4-15,2-13-7 16,1-7-2-16,7-14 2 16,0-5 20-16,8-13 38 15,1-6 12-15,8-4 16 0,5 1-6 16,8 9-14-16,-2 6-4 16,4 16-12-16,-1 6-12 15,0 13-19-15,-1 5-9 16,-7 5-54-16,-1 2-45 15,-5 1-115-15,2-4-246 0,0-14 267 16</inkml:trace>
  <inkml:trace contextRef="#ctx0" brushRef="#br0" timeOffset="90478.28">10506 9561 1419 0,'12'11'113'0,"-3"12"57"16,-1 6-77-16,-5 13-64 15,-2 7-23-15,-1 3-62 16,-3 0-50-16,0-2 56 16</inkml:trace>
  <inkml:trace contextRef="#ctx0" brushRef="#br0" timeOffset="90668.15">10315 9788 1836 0,'31'9'92'15,"-1"-1"73"-15,9-1-82 0,7-4 2 16,4-2-17-16,15-7-48 0,6-4-61 15,2-9-137-15,1-6 109 16</inkml:trace>
  <inkml:trace contextRef="#ctx0" brushRef="#br0" timeOffset="91353.39">11718 9483 911 0,'-7'-9'86'0,"-1"1"83"0,3 0-100 0,2 1 27 0,2 0 15 32,5 1 38-32,3 1-2 0,8-1-36 0,8 1-23 15,5 1-37-15,7-1-12 32,10 5-8-32,-1 2 0 15,-2 7-4-15,-6 3-2 16,-20 10-9-16,-10 5-3 15,-19 14-28-15,-12 4-22 16,-12 7-24-16,1 2-7 0,3-5 18 16,8-1 15-16,16-10 15 15,9-8 4-15,18-12 16 16,10-8 10-16,18-16 22 16,7-7 11-16,8-12-3 15,-3-5 12-15,-6-4 10 16,-5 2 11-16,-6 4 29 15,-8 4-3-15,-17 10 0 16,-4 6-9-16,-16 10-33 16,-4 10-20-16,-3 10-28 15,0 5-12-15,9 9-9 16,6-1-2-16,15-7-3 16,6-5 2-16,17-15 4 0,7-8 5 15,1-12 18-15,-4-5 15 16,-10-6 34-16,-10-1 13 15,-8-4 1-15,-4 1-5 16,-14-1-24-16,-13-4-9 16,-16 0-18-16,-9 2-19 0,-18 10-59 15,2 7-34-15,-4 14-113 16,4 9-128-16,26-1 193 16</inkml:trace>
  <inkml:trace contextRef="#ctx0" brushRef="#br0" timeOffset="91753.7">12837 9564 1857 0,'13'16'83'0,"-5"8"27"16,-4 2-68-16,-9 10-19 15,-3 4-8-15,0 0-8 0,1 0-4 16,10-12-10-16,6-7-7 15,10-14-4-15,5-6 7 16,4-6 39-16,-5-5 29 16,-2-5 40-16,-3-1 4 15,-6-1-27-15,0 2-22 16,-4 6-39-16,-1 5-9 0,-3 14-52 16,1 10-44-16,2 9-105 31,3 2-53-31,9-4 37 0,5-8 49 15,10-9 172-15,6-7 106 0,3-5 105 16,-2-3 29-16,-5-5-1 16,-9-3-23-1,-9-7-60-15,-2-5-33 0,-5-13-64 16,-3-7-28-16,-8-12-73 16,0-2-30-16,2 3-91 15,-1 6-72-15,11 14 126 16</inkml:trace>
  <inkml:trace contextRef="#ctx0" brushRef="#br0" timeOffset="92271.26">14280 9244 767 0,'1'-2'191'16,"2"0"224"-16,-3 4-228 16,0 6-16-16,-5 15-74 15,-1 9-34-15,1 13-37 16,-2 9-8-16,3 11-17 0,4 7-3 16,0 7-25-16,3 1-30 15,-2-7-87 1,0-7-40-16,1-15-142 0,1-10 171 15</inkml:trace>
  <inkml:trace contextRef="#ctx0" brushRef="#br0" timeOffset="92512.47">14552 9163 1318 0,'16'-10'186'0,"1"3"141"0,-10 12-100 16,-2 11-47-16,-5 18-55 16,0 8-31-16,-1 16-33 15,-1 3-10-15,-1 8-27 16,-3 3-13-16,4 1-11 16,-2-3-9-16,4-7-71 15,2-4-60-15,1-12-236 16,5-6 210-16</inkml:trace>
  <inkml:trace contextRef="#ctx0" brushRef="#br0" timeOffset="93112.31">14806 9506 1561 0,'-9'5'82'15,"-8"5"33"-15,-5 4-44 16,-3 9-7-16,-3 5-12 0,3 7-16 15,4 1-15-15,10-1-29 16,9-2-4-16,10-4-36 16,10-2-14-1,14-6-56-15,3-3-28 0,14-9 7 16,3-4-5-16,12-6 62 16,3-6 32-1,-4-5 64-15,-4-3 60 0,-17-5 87 16,-5-2 39-1,-17-3 32-15,-6 1-8 0,-14-3-47 16,-9 2-36-16,-10 7-64 16,-8 5-30-16,-9 15-44 0,0 9-13 15,-2 10-16-15,8 5-1 16,13-3-3 0,14-3 4-16,15-9 16 0,6-5 9 15,11-6 21-15,-1-3 13 16,-4-4 12-16,-4-1 3 15,-9 1 6 1,-5 2 7-16,-6 5-4 0,-5 9-9 0,-5 13-22 31,0 11-18-31,-4 12-23 16,-3 7-11-16,5 9-36 16,0 6-26-16,1 4-62 15,4 1-29-15,-2-2-26 0,1-2 30 0,-11-6 89 16,-3-4 57-16,-14-11 115 15,-2-8 23-15,-4-14 56 16,-2-8 9 0,4-17-20-16,1-11-11 0,10-20-71 15,7-9-30-15,16-13-37 16,7-2-31-16,19 0-73 0,8 2 398 16,8-10-249-16</inkml:trace>
  <inkml:trace contextRef="#ctx0" brushRef="#br0" timeOffset="95912.92">16433 9393 521 0,'-3'-5'122'0,"-2"-2"154"16,1 3-82-16,1 1-23 15,3 1-3-15,-2 2-26 16,3 0-21-16,1 0-40 15,1 1-12-15,2 1-18 16,3 0-7-16,5 2 1 16,4 0 0-16,15 0-2 15,7 0-1-15,20-1-18 16,13 2-11-16,3-3-7 0,0 0-3 16,-11 0-1-1,-12-1 0-15,-10 1-6 16,-9 1-24-16,-16-2-60 15,-13 0-36-15,-2 0-217 0,-12-4 202 16</inkml:trace>
  <inkml:trace contextRef="#ctx0" brushRef="#br0" timeOffset="96166.21">16402 9499 785 0,'3'3'134'0,"2"0"168"16,3-1-78-16,5 2-28 15,2 3-26 1,3 3-67-16,2 2-32 0,1 0-43 16,4 0-13-16,8-4-11 0,8-3-2 15,9-10-4 1,5-4-25-16,-1-8-65 0,-1-4-50 15,-4-1-346-15,-7 2 303 16</inkml:trace>
  <inkml:trace contextRef="#ctx0" brushRef="#br0" timeOffset="96552.82">16939 9107 1081 0,'-8'8'119'0,"1"1"85"16,3 2-14-16,6 2-44 16,6 2-18-16,9 5-32 15,6 6-15 1,12 4-34-16,6 4-17 0,11 4-20 0,4-2-3 15,-5-3-2-15,-3-2-1 16,-13-3 1-16,-5-1 2 16,-9 0 3-16,-8-1 4 15,-13 1 12 1,-7 3 2-16,-16 1 2 16,-11 0-5-16,-27 1-11 15,-12-3-6-15,-14-2-28 0,1-1-26 0,19-5-66 31,6-3-52-31,18-7-187 16,6-4 201-16</inkml:trace>
  <inkml:trace contextRef="#ctx0" brushRef="#br0" timeOffset="97312.74">18469 9344 1041 0,'-1'0'108'15,"-2"-1"52"-15,5-2-11 16,1 1-3 0,6-3-37-16,5-1-14 0,7-3-16 15,7-2-3-15,6-1-5 16,-2 2-10 0,2 6-28-16,1 4-12 0,-1 12-16 15,-2 4-4-15,-10 8-1 16,-6 4 2-1,-16 7 1-15,-11 1-2 0,-16 10-17 16,-5 3-17-16,-5 9-26 16,-7-1 1-16,1-6 21 0,3-6 15 15,4-15 26-15,10-9 13 16,18-9 18-16,8-4 14 16,25-5 33-1,6-2-1-15,15-1-18 16,5 1-14-16,12 0-34 15,11 0-10-15,9 0-19 16,-3-1-33-16,-14-4-117 0,-8 0-97 16,-14-3 132-16</inkml:trace>
  <inkml:trace contextRef="#ctx0" brushRef="#br0" timeOffset="97757.85">19672 9229 1657 0,'-3'-2'143'0,"-6"2"71"15,-11 1 3-15,-12 4-70 16,-5 4-37-16,-7 8-51 15,-1 6-19-15,-5 13-26 16,-2 5-11-16,-1 13-9 16,8 5-3-16,15 7-3 15,13 0-2-15,20-10-10 16,12-8-5-16,22-17 1 16,8-9 3-16,9-13 11 15,-3-8 5-15,-9-12 6 0,-8-3 3 16,-9-9 5-1,-7-3 20-15,-8-5 6 0,-8-1 0 16,-3 7 6-16,-2 6-12 16,-2 15-6-16,0 11-5 15,-1 21-8-15,1 9-6 16,0 10-5-16,4 1 2 16,2-6-32-16,3-6-28 0,-1-11-112 15,2-5-79-15,-2-11 136 16</inkml:trace>
  <inkml:trace contextRef="#ctx0" brushRef="#br0" timeOffset="97931.71">19408 9556 1174 0,'-11'-6'141'0,"5"2"113"15,5 2-56-15,14 1-42 16,6-1-28-16,14-2-40 0,4-1-24 15,8-3-44-15,0-2-12 16,6-3-80-16,-2-1-69 16,4-2 77-16</inkml:trace>
  <inkml:trace contextRef="#ctx0" brushRef="#br0" timeOffset="98137.17">19982 9243 1558 0,'-4'15'144'16,"-4"6"77"-16,-3 12-50 16,-1 6-29-16,-4 11-55 31,2 4-26-31,2 9-44 0,0 3-8 0,3-7-25 16,4-1-39-16,3-13-133 15,3-7-102-15,10-6 145 16</inkml:trace>
  <inkml:trace contextRef="#ctx0" brushRef="#br0" timeOffset="98364.81">20134 9309 1533 0,'0'-32'132'0,"2"11"120"15,-2 5-51-15,1 13-46 16,2 7-26-16,5 14-55 15,2 7-25-15,2 19-19 16,0 4-4-16,-5 14-12 16,-7 4-5-16,-3 2-25 15,-5-1-26-15,-1-10-77 32,-1-8-55-32,-3-13-165 0,3-6 182 15</inkml:trace>
  <inkml:trace contextRef="#ctx0" brushRef="#br0" timeOffset="98516.79">19919 9577 1390 0,'0'4'129'0,"4"0"82"16,7 0-85 0,7-1-13-16,14-2-54 15,8-1-21-15,11-5-50 16,11-2-35-16,4-5-107 15,0 0-311-15,0 1 284 16</inkml:trace>
  <inkml:trace contextRef="#ctx0" brushRef="#br0" timeOffset="98818.91">20421 9569 1271 0,'8'-5'52'15,"5"-1"47"-15,5 0-17 0,6 1 43 16,2 3-10 0,0 6-33-16,3 5-25 0,-8 8-26 15,-6 1-5-15,-10 5-8 16,-10 1-5-16,-13 3-5 16,-8 3-1-16,-4 2-3 15,-1-1 0-15,4 2 3 16,3-5 6-16,13-4 6 15,10 1 6-15,17-6 30 16,10-2-1-16,23-5-13 16,9-4-21-16,9-7-128 15,1-2 44-15,-4-1 7 16</inkml:trace>
  <inkml:trace contextRef="#ctx0" brushRef="#br0" timeOffset="101024.48">16431 11576 650 0,'-1'10'129'15,"-3"0"101"-15,-1 2-82 16,-3 1-32-16,-2-2-49 15,-4-1-11-15,4-1-21 16,3-3-1-16,6-1 5 16,6-1 8-16,16 1 23 15,4 0 1-15,7 2 23 16,11 1 4-16,10 2-24 16,12 0-7-16,9-3-35 15,-3-2-14-15,-14-3-5 0,-9 0-30 16,-27-1-131-16,-8 1-134 15,-14 3 140-15</inkml:trace>
  <inkml:trace contextRef="#ctx0" brushRef="#br0" timeOffset="101245.44">16204 11940 1306 0,'-29'13'95'0,"6"-2"69"15,5-6-35-15,10-3 2 16,4-2 12-16,16 2 25 16,9 0-15-16,26 3-43 15,13 2-30-15,17-2-56 16,-1 1-17-16,7-6-20 16,2-3-30-16,5-6-106 15,-1-5-86-15,-11-8 119 0</inkml:trace>
  <inkml:trace contextRef="#ctx0" brushRef="#br0" timeOffset="101530.14">16915 11454 1739 0,'-13'1'127'15,"1"-1"73"-15,12 0-88 16,0 0-1-16,11 3-11 15,6 5-2-15,13 8-19 16,8 4-17-16,18 11-29 16,7 1-10-16,-1 8-15 15,-3 2 0-15,-21 3 0 16,-13 1 1-16,-19 5 4 31,-7 0 0-31,-17 0-13 0,-7-1-23 16,-21-4-74-16,-5-4-58 0,-6-8-204 15,2-4 202 1</inkml:trace>
  <inkml:trace contextRef="#ctx0" brushRef="#br0" timeOffset="102179.95">18361 11459 985 0,'2'-1'139'0,"1"-1"133"0,2 0-50 15,2 1-36-15,2-1-16 16,6 0-28-16,2 0-19 15,11 0-43-15,3 4-18 16,4 5-31-16,0 2-10 16,-6 8-13-16,-4 0-3 15,-11 5-3-15,-5 2-4 0,-14 2-13 16,-6 4-6 0,-14-2-7-16,-5-3 6 0,-5-5 13 15,1-7 8-15,9-6 3 16,8-3 1-16,13 2 4 15,11 1 7-15,15 5 10 16,6 2 3-16,5 6 0 16,1 1 0-16,-5 3-3 15,-4 0 3-15,-8 1 5 16,-7 2 0-16,-12-2 8 16,-7 0-3-16,-21-3-7 15,-7-1-9-15,-24-6-14 0,-9-5-11 16,-4-7-41-16,0-3-23 15,16-7-51-15,5-3-30 16,18-10-75-16,12-3-80 16,19-13 169-1</inkml:trace>
  <inkml:trace contextRef="#ctx0" brushRef="#br0" timeOffset="102659.13">19670 11317 1408 0,'-22'3'201'0,"-5"1"153"15,-8-3-160-15,-3 1-25 16,-5 1-93-16,-5 1-29 16,-2 8-36-16,-5 7-10 15,-2 20-5-15,6 9-3 16,9 18-40 0,11 1-33-16,21-3-39 15,10-4-13-15,22-15 34 0,8-5 33 0,20-15 47 16,7-7 23-16,4-15 35 15,-3-6 14-15,-9-14 37 16,-6-7 16-16,-4-7 18 16,-6-3 5-1,-6 5-16-15,-5 5-19 0,-13 11-39 16,-5 10-18-16,-7 20-27 16,-4 10-7-16,-3 15-34 15,-2 7-38-15,3-2-53 16,0-2-51-16,6-11-213 15,3-8 236-15</inkml:trace>
  <inkml:trace contextRef="#ctx0" brushRef="#br0" timeOffset="102830.22">19499 11690 1525 0,'-2'-8'133'0,"5"-1"85"0,9 0-69 0,10 3-51 15,7-1-32 1,13 0-34 0,9-2-14-16,9-2-56 15,-1-3-40-15,-8-2-126 16,-3-1 108-16</inkml:trace>
  <inkml:trace contextRef="#ctx0" brushRef="#br0" timeOffset="103006.41">20030 11435 2005 0,'-2'4'130'0,"1"5"41"0,-2 6-45 15,-3 13-73-15,1 4-14 16,-3 12-17-16,-2 2-3 16,-1 2-22-16,3 2-33 15,1-8-86-15,3-2-72 16,5-9 99-16</inkml:trace>
  <inkml:trace contextRef="#ctx0" brushRef="#br0" timeOffset="103209.54">20317 11360 1858 0,'4'-7'149'0,"-3"8"100"16,-2 11-63-16,-9 22-86 15,-6 12-24-15,-1 15-44 16,-5 1-11-16,3 0-11 16,2-5-5-16,5-11-32 15,5-6-40-15,9-13-124 16,6-8-73-16,3-15 132 16</inkml:trace>
  <inkml:trace contextRef="#ctx0" brushRef="#br0" timeOffset="103391.83">19929 11609 1449 0,'12'6'142'0,"5"0"123"16,17-2-131-16,10 1 6 0,13-1-51 16,7-1-20-16,-1-3-69 15,-10-3-66-15,-12-3-195 16,-8-2 161-1</inkml:trace>
  <inkml:trace contextRef="#ctx0" brushRef="#br0" timeOffset="103713.9">20380 11541 896 0,'15'-2'139'15,"7"0"161"-15,2 2-177 16,6 5-39 0,0 1-7-16,-4 7 3 0,-2 1 2 0,-7 2-25 15,-8 2-1-15,-13 1-18 16,-9 3-8-16,-11 3-6 16,-4 2-12-16,-5 5-7 15,-1 2 0 1,6 2-3-16,7-1 0 15,13-3 1-15,9-3 7 0,23-9 23 16,8-3 7-16,28-9 0 16,12-3 4-16,6-6-113 15,1-5-16 1,-11-11 40-16</inkml:trace>
  <inkml:trace contextRef="#ctx0" brushRef="#br0" timeOffset="106723.98">11926 11605 882 0,'-14'11'110'0,"-2"1"85"15,1-1-64-15,1 0-22 0,6-7-15 16,4-4-7-16,10-4 4 16,6-5 9-16,11-3 5 15,6-1 1-15,5 0-24 31,0 2-17-31,2 5-31 0,-4 3-12 0,-3 5-17 32,-1 2-2-32,-6 5-2 15,-4 2 2-15,-11 4 0 16,-7 2-1-16,-10 6-12 16,-7 5-15-16,-13 8-32 0,3 5-12 0,-7 4 3 15,2 4 12 1,9-7 30-16,6-6 12 15,17-12 8-15,7-8 1 16,13-10 9-16,7-3 7 16,8-8 18-16,1-6 6 15,10-6 2-15,-3-4-3 16,8-5-4-16,3-2 0 16,4-6 7-16,-3 2 7 15,-14 3 10-15,-9 3 1 0,-17 11-5 16,-8 6-2-16,-8 13-18 15,-5 9-7-15,-4 13-14 16,2 4-12-16,6 7-5 16,2-2-1-16,8-9-2 15,6-6 2-15,5-16 1 16,1-3 2-16,10-11 4 16,3-6 2-16,-3-10 2 15,4-6 9-15,-11-1 26 16,-4-2 15-16,-11 2 26 15,-7 3 5-15,-15 3-11 16,-8 3-14-16,-9 6-28 16,-7 4-17-16,-1 9-42 15,3 4-26-15,5 7-85 0,3 3-60 16,11 2 107-16</inkml:trace>
  <inkml:trace contextRef="#ctx0" brushRef="#br0" timeOffset="107125.08">12957 11667 1446 0,'4'9'158'16,"-2"2"150"-16,-4 9-200 16,-5 5-1-16,-2 11-67 0,1 4-22 15,1 0-32-15,6 0-21 16,8-13-34-1,4-4-3-15,11-16 15 0,-3-5 16 16,3-7 69-16,0-9 30 16,0-2 48-16,0-3 25 15,-1 2-5-15,-2 3-23 16,-6 10-48-16,-1 7-25 16,-4 14-30-16,1 5-14 15,3 4-19 1,5 0-1-16,10-9 5 0,1-8 9 15,5-9 46-15,-2-7 21 0,-7-8 48 16,-2-5 27-16,-9-9 11 16,1-5-2-16,-6-15-30 15,-5-7-24-15,-1-10-34 16,-6-6-21-16,-2 10-26 16,0 10-17-16,-4 15-59 15,2 11-16-15,-10 7 45 16</inkml:trace>
  <inkml:trace contextRef="#ctx0" brushRef="#br0" timeOffset="108282.49">10625 11589 1150 0,'-13'3'97'0,"2"2"69"15,-1-1 22-15,5 0-4 16,1 1-16-16,6 0-31 16,0 3-16-16,2 5-33 15,1 5-20-15,2 15-37 16,-1 7-17-16,0 15-12 16,-1 3-1-16,-1-3-34 15,1-5-31 1,4-10-82-16,-4-7-60 15,3-7-203-15,-5-4 231 16</inkml:trace>
  <inkml:trace contextRef="#ctx0" brushRef="#br0" timeOffset="108469.34">10334 11839 1333 0,'7'-14'120'0,"8"5"83"0,7 3-52 0,9 6-45 16,7 5-30-16,11 0-39 16,9-1-13-16,13-2-24 15,-3-2-41-15,-5-3-204 16,-7-1 163-16</inkml:trace>
  <inkml:trace contextRef="#ctx0" brushRef="#br0" timeOffset="110003.18">6503 11806 261 0,'-1'0'97'16,"-1"-2"130"-16,1-1-23 16,0-2-7-16,1-1 4 0,-2-1-7 15,4-1-14-15,-2-2-35 16,0-2-18-16,-6 2-39 16,-1 1-13-16,-4 2-24 15,-4 1-13-15,-2 4-16 16,-5 0-7-16,-5 3-8 15,-2 3-3-15,0 3-4 16,-1 3-4-16,7 5-6 0,7 4-2 16,12 4 1-1,4 2 1-15,12 1 3 16,6 2 2-16,7-2 3 0,2 0 0 16,4 2 2-1,-4-2 0-15,-2-1-1 0,-2-1 0 16,-7-1-16-16,-5 0-8 15,-6 1-8-15,-5 0-1 0,-9 3 3 16,-5-3 6 0,-3-5 12-16,-4-1 3 0,0-12 14 31,-2-6 3-31,10-14 5 16,4-10 1-16,9-15 10 0,6-3 5 15,9-9 7-15,0 2 5 16,12 2 1-16,-1 1-2 0,4 8-9 15,4 3-8 1,2 10-14-16,1 9-3 0,1 14-5 16,-2 5 0-16,-10 17 0 15,-3 5-6-15,-13 13-19 0,-3 4-12 16,-7 4-18 0,-1-1 5-16,-2-6 20 15,3-4 13 1,4-16 18-16,6-7 3 0,4-14 25 15,4-8 14-15,1-10 20 16,0-6 14-16,-1-7 3 16,-6-1 2-16,-7 1 5 0,-5 2-1 15,-13 6-19 1,-6 5-14-16,-13 5-28 16,-3 0-25-16,-4 4-48 15,4 2-32-15,8 4-92 16,5 1-51-16,22 4 120 15</inkml:trace>
  <inkml:trace contextRef="#ctx0" brushRef="#br0" timeOffset="110559.96">6926 11821 1001 0,'0'0'115'0,"0"1"135"15,0 1-99-15,0 3-21 0,1 2-16 16,-1 11-46-16,3 7-27 15,5 15-34-15,1 6-25 16,5 5-94-16,1 1-28 16,7-11-9-16,0-7 20 15,3-14 98-15,4-7 61 0,-4-12 73 16,0-4 26 0,-6-10 38-1,-2-5-10-15,-7-8-33 0,-3-2-14 0,-3-6-24 16,-4 0-18-16,1 5-29 15,0 7-12 1,5 12-25-16,2 7-5 0,9 13-48 16,4 4-19-16,8 3-40 15,4-2 1-15,3-8 45 16,-2-4 25-16,-2-8 90 16,-1-2 24-16,-9-6 38 15,-3-2 11-15,-9-8-17 16,-6-6-16-16,-6-8-34 0,-3-4-16 15,-4-1-26-15,-4 1-26 16,1 7-87 0,0 9-53-16,7 15 67 0</inkml:trace>
  <inkml:trace contextRef="#ctx0" brushRef="#br0" timeOffset="110949.4">8083 11824 433 0,'4'-6'164'15,"0"1"141"-15,-1 4-39 16,-3 1-17-16,-6 7-12 16,-3 2 1-16,-5 4-36 15,-3 3-17-15,-4 3-60 16,-4 1-33-16,-3 6-51 0,-1 2-17 15,-8 6-15-15,1 1-22 16,2-1-68-16,4-2-48 16,8-6-129-16,4-6-296 15,9-9 341-15</inkml:trace>
  <inkml:trace contextRef="#ctx0" brushRef="#br0" timeOffset="111115.3">7793 11870 1098 0,'5'5'146'0,"3"6"129"16,2 7-94-16,12 6-71 15,8 5-26-15,9 0-34 16,8 1-16-16,-3-2-26 16,3-1 1-16,-10-4-82 15,-2-3-66-15,-5-5 77 16</inkml:trace>
  <inkml:trace contextRef="#ctx0" brushRef="#br0" timeOffset="111861.66">8614 11669 861 0,'-1'-7'183'15,"0"0"208"-15,0 2-217 0,-2 0-14 0,-1 0-42 16,3 2-12-16,-2-4-22 16,4-1-6-16,9 1-5 15,0-3-1 1,10 1-2 0,2 1-7-16,3 2-22 0,5 5-10 15,-5 7-21-15,-1 5-3 0,-12 7-5 16,-5 2-7-16,-13 5-23 15,-7 2-21-15,-11 4-35 16,0 0 1-16,-4-5 22 16,5-6 21-1,7-11 37-15,5-4 8 0,11-4 14 16,5 0 10-16,9 2 11 0,2 1-3 31,5 5-5-31,5 1-5 16,3 4-7-16,3 1 3 0,1 0 9 15,-1 0 3-15,-12 0 13 16,-7 1 4-16,-17 4-9 16,-8 1-6-16,-12 0-15 15,-5-1-10-15,-1-4-29 0,0-3-26 0,8-4-62 32,4 0-37-32,5-4-129 15,7 3 150-15</inkml:trace>
  <inkml:trace contextRef="#ctx0" brushRef="#br0" timeOffset="112147.77">8394 12257 1048 0,'-8'3'170'0,"3"0"184"15,5-2-190-15,1-1 0 16,10 0-22-16,8 1-9 16,21 0-19-16,13 0-17 15,15-1-35-15,4-2-16 0,6-6-25 16,1-5-9-16,3-5-17 16,-7 0-22-16,-14-1-76 15,-9 1-49-15,-19 2-390 16,-3 2 333-16</inkml:trace>
  <inkml:trace contextRef="#ctx0" brushRef="#br0" timeOffset="112594.11">8559 12600 921 0,'9'-6'159'0,"2"-1"124"16,9-4-72-16,4 0 3 15,6 0-71-15,2 2-34 16,7 4-59-16,-3 1-10 0,1 4-20 15,-7 2-4 1,-12 3-2-16,-6 3 1 0,-17 6-7 16,-6 4-10-1,-15 7-48-15,-8 5-28 0,-5 4-48 16,-1 2-4-16,0 1 31 16,7-4 25-16,9-3 53 15,6-5 23-15,12-6 30 16,6-2 16-16,15-4 39 15,9-2 1-15,9-5-7 16,8-2-14-16,11-4-41 16,9-1-12-16,8-8-35 15,4-2-43-15,1-4 38 0</inkml:trace>
  <inkml:trace contextRef="#ctx0" brushRef="#br0" timeOffset="132756.75">14385 8276 390 0,'-17'-3'82'16,"1"-3"94"-16,11-1-11 15,2-2 29-15,5 2-4 16,5-1-22-16,2 2-68 15,2 1-31-15,1 2-41 16,4 1-13-16,4-4-13 16,7-1-2-16,11-3-1 15,7 0 0-15,6 0 1 16,-4 1 0-16,-6 3 0 0,-6 2 1 16,-20 4 3-16,-4 3 2 15,-20 5 2-15,-10 5 0 16,-25 6-3-16,-15 3-9 15,-15 2-53-15,-4-1-33 16,10-5-28-16,16-3 5 16,20-6 51-16,12-5 32 15,19-3 35-15,6 0 9 16,19-1 28-16,9 0 14 0,16-2 15 16,13-4 4-16,14-4-12 15,-1-2-6-15,-4-3-17 16,-10 0-10-16,-26 3-13 15,-8 1-3-15,-27 7-6 16,-18 4-20-16,-21 12-46 16,-10 4-20-16,-17 7-24 15,0-1 18-15,15-3 28 16,14-5-6-16,36-8-13 16,24-5-7-16,32-13-52 15,16-4 75-15</inkml:trace>
  <inkml:trace contextRef="#ctx0" brushRef="#br0" timeOffset="153318.63">4691 11646 402 0,'-4'-2'20'0,"-4"-1"10"15,2-2-19 1,-5 3-9-16,0 0 6 0,2 0 88 15,1 1 37-15,4 0 60 16,4 1 13-16,0 0-40 16,0 0-11-16,2 3-12 15,-1 0-1-15,6 2-30 16,2 0-22-16,11-2-44 16,3-2-18-16,10-1-18 15,2 0-3-15,-1-1-5 16,0 1 0-16,-6 0-33 0,-3 1-33 15,-6 0-111-15,-5-1-133 16,-7-1 172-16</inkml:trace>
  <inkml:trace contextRef="#ctx0" brushRef="#br0" timeOffset="153482.92">4659 11743 627 0,'-8'15'178'0,"6"1"199"15,2-3-93-15,9-2-54 16,6-1-31 0,5-3-55-16,5-1-35 0,7-5-61 15,2-1-25-15,6-4-135 16,4 0-182-16,4-3 174 16</inkml:trace>
  <inkml:trace contextRef="#ctx0" brushRef="#br0" timeOffset="156601.66">2203 11518 678 0,'-4'-1'101'0,"-4"2"70"0,2 0-27 16,0-1-9-16,-1 5-10 15,2-1 2-15,0 5-19 16,1 5-9-16,-2 13-19 15,-1 7-11-15,-5 19-33 16,-2 10-12-16,-1 17-16 16,-2 9 7-16,-1-1-63 15,2-5-20-15,3-21-10 16,7-13-29-16,7-24-43 16,8-9-99-16,4-17 134 15</inkml:trace>
  <inkml:trace contextRef="#ctx0" brushRef="#br0" timeOffset="156952.92">2507 11510 1130 0,'-3'0'89'0,"-6"1"38"15,2 4-32-15,-3 3-32 16,-4 7-16-16,1 3-11 0,-1 6-13 16,-9 8-18-16,0 1-3 15,-3 12-1-15,1-2-1 16,7 3 0-16,3-1-1 16,9-3-1-16,3-4-1 15,7-7 0-15,4-6-2 16,9-9 0-16,7-2 0 15,9-10 1-15,4 0 0 0,7-4 3 32,2-1-14-32,-2-3-86 15,-1-2-86-15,-5-2 97 0</inkml:trace>
  <inkml:trace contextRef="#ctx0" brushRef="#br0" timeOffset="157156.88">2670 11857 587 0,'-13'-4'153'0,"2"-1"141"16,3 2-48-16,5 5-77 16,-2 4-33-1,6 12-34-15,1 4-21 0,3 11-34 0,3 6-12 16,-2 5-21-16,1 3-6 16,-5 2-7-16,2 3-40 15,1-2-159 1,1-3-170-16,2-20 186 0</inkml:trace>
  <inkml:trace contextRef="#ctx0" brushRef="#br0" timeOffset="157458.35">2935 11704 1004 0,'-8'-4'139'0,"-3"4"93"15,2 4-62-15,-6 13-92 16,5 7-37-16,3 13-26 16,6 6-4-16,9 6-5 15,9 1-1-15,10-6-5 16,0-7-2-16,3-15 6 16,-2-8 7-16,-1-14 32 0,-7-7 11 15,-4-10 24-15,-2-6 11 16,-6-8-4-16,-5-4-2 15,-6-5-19-15,-6-1-13 16,-7-1-23-16,-3 2-10 16,-6 5-17-16,-1 4-26 15,-2 10-96-15,3 5-74 16,5 12 97-16</inkml:trace>
  <inkml:trace contextRef="#ctx0" brushRef="#br0" timeOffset="157863.35">3264 11613 1068 0,'15'14'94'16,"-1"4"47"-16,-3 10-74 16,-1 7-26-16,-1 9-32 0,1 5-4 15,2-4-2-15,4-3-2 16,2-17 0-1,0-6 9-15,1-17 23 0,-2-5 12 16,-4-9 31-16,1-5 3 16,-4 0-2-16,2 0-5 15,-4 7-29-15,2 6-15 16,1 15-23-16,1 9-6 0,6 15-25 16,1 5 0-1,5-6 2-15,3-6-1 0,5-19 25 16,4-9 21-1,-6-13 65-15,-3-8 31 0,-10-12 40 16,-7-7-2-16,-10-14-43 16,-5-8-25-16,-9-11-42 15,-4-4-17-15,0 2-22 16,1 6-23-16,3 15-83 16,3 12 197-16,-7 4-107 15</inkml:trace>
  <inkml:trace contextRef="#ctx0" brushRef="#br0" timeOffset="160835.95">22136 11277 1388 0,'0'2'91'16,"3"0"48"-16,1 0-10 15,0 1-15-15,1 3-1 16,1 5-9-16,-3 5-11 0,-1 14-36 15,-2 9-17-15,-4 13-28 16,-4 5-9-16,0 1-31 16,-3-2-27-16,2-10-63 15,2-5-37-15,4-15-134 16,2-6 160-16</inkml:trace>
  <inkml:trace contextRef="#ctx0" brushRef="#br0" timeOffset="161092.73">21849 11333 1172 0,'-1'-8'145'0,"2"0"138"0,1 1-103 16,4 2-44-16,0 0-23 15,6 0-18-15,7-2-6 16,10-3-13-16,6 0-3 15,6-3-26-15,1 1-12 16,3 0-26-16,-1 2-8 16,6 4-39-16,-1 2-33 15,0 5-118-15,-2 2-139 0,-6 9 185 16</inkml:trace>
  <inkml:trace contextRef="#ctx0" brushRef="#br0" timeOffset="161610.76">22390 11597 1836 0,'0'6'98'0,"0"-4"15"16,0-2-41-16,1-1-47 0,-1-2-16 16,3 4-8-1,3 5-2-15,0 8 1 16,6 7 0-16,-6 7 0 0,1-1 0 15,2-2 0-15,-1-4 0 16,8-10 0-16,0-6 1 16,2-12 1-16,1-7 2 15,6-9 10-15,-1-4 6 16,-3-2 4-16,-3 3 0 16,-7 8-8-16,-5 7-8 0,-5 11-8 15,-3 7-3-15,-3 11-23 16,-3 6-17-1,4 6-24-15,3-2-3 16,6-4 19-16,11-5 18 16,9-9 26-16,5-5 10 0,5-7 12 15,3-4 4-15,-11-4 7 16,-3-1-3-16,-15-1-6 16,-8-1-4-16,-5 1-9 15,-4 1-4-15,-4 2-6 16,4 3 0-1,4 3 0-15,3 2 1 0,9 1 0 0,2 0 0 16,9 0 1 0,3-1 1-16,7-3 0 0,-2-4 2 0,-2-5-37 31,-1-3-33-31,-7-8-260 16,4-6 206-16</inkml:trace>
  <inkml:trace contextRef="#ctx0" brushRef="#br0" timeOffset="162022.21">23176 11157 1888 0,'0'-2'122'15,"3"2"63"-15,-7 6-102 0,0 10-8 16,-5 17-22-16,-2 7 2 15,3 19-9-15,3 4-8 16,5 3-13-16,0-3-10 16,0-10-24-16,0-5-19 15,-3-10-56-15,0-3-37 16,-4-11-61-16,3-4 6 16,0-12 64-16,3-8 42 0,5-13 90 15,3-7 16-15,8-10 2 16,8 3 7-16,9 2 35 15,3 5 15-15,-3 11 22 16,-5 5-7-16,-8 11-41 16,-5 4-20-16,-6 5-27 15,-7-1-13-15,-10 1-24 16,-5 1-12-16,-16 2-22 16,-3-4-12-16,-11-2-43 15,4-4-32-15,8-7-237 16,9-6 223-16</inkml:trace>
  <inkml:trace contextRef="#ctx0" brushRef="#br0" timeOffset="162253.13">23423 11528 1396 0,'6'10'147'0,"-4"8"88"16,-2 2-98-16,-2 6-102 15,1 2-25-15,7-5-11 16,8-3 5-16,12-9 25 15,5-6 37-15,9-8 40 16,1-4 3-16,1-9-8 16,-6 0-31-16,-17-1-15 15,-13-2 7-15,-27-3-11 16,-13-4-11-16,-18 5-50 16,-9 6-38-16,3 7-84 15,3 7-17-15,-12 3 77 16</inkml:trace>
  <inkml:trace contextRef="#ctx0" brushRef="#br0" timeOffset="162896.87">16299 13299 1178 0,'-1'6'75'0,"2"0"55"16,15-2-77-16,2 0 8 0,14 0 27 15,5 3 17-15,1 0-13 16,5-2-24-16,3 0-37 16,6-2-16-16,5-3-25 15,5-1-29-15,-17-1-76 16,-4-1-64-16,-19 2 89 15</inkml:trace>
  <inkml:trace contextRef="#ctx0" brushRef="#br0" timeOffset="163069.84">16195 13575 1694 0,'15'20'73'0,"16"-5"7"15,9-5-16-15,13-9-18 0,5-4-8 16,-4-7-13-16,4-5-24 16,0-6-79-16,4-1-50 15,7-7-362-15,-4 1 301 16</inkml:trace>
  <inkml:trace contextRef="#ctx0" brushRef="#br0" timeOffset="163341.63">16786 13109 1130 0,'-10'-5'190'0,"5"1"265"0,12 6-327 15,7 6-17-15,6 11-32 16,3 7-7-16,10 12-1 16,0 4-1-16,4 4 3 15,0 0-5-15,-7-3-23 16,-3-2-7-16,-14-2-16 15,-8 1-1-15,-17 0-3 16,-9-1-6-16,-13 1-29 16,-8-2-21-16,-7-5-44 15,-7-4-26-15,-10-10-74 16,-2-6-75-16,4-14 146 16</inkml:trace>
  <inkml:trace contextRef="#ctx0" brushRef="#br0" timeOffset="164468.6">18440 13165 1372 0,'3'-3'141'0,"2"3"129"0,1 1-98 15,0 10-41-15,-3 10-18 16,-3 15-26-16,-3 5-9 15,-9 13-22-15,-3 2-13 16,-5 7-25-16,-1 5-11 16,1 0-58-16,4-4-31 15,5-11-89 1,5-11-48-16,7-17-205 0,6-8 239 0</inkml:trace>
  <inkml:trace contextRef="#ctx0" brushRef="#br0" timeOffset="164924.04">19373 13124 1651 0,'-3'-3'97'0,"-3"0"48"16,-8 0-15-16,-11 3-9 0,-5 6-16 15,-11 12-33-15,-53 55-2 16,47-21-64 0,8 13-38-16,3 4-36 15,17-1-10-15,4-2 1 16,15-13 0-16,9-10 17 15,8-19 5-15,7-6 1 0,6-18 31 16,0-8 17-16,7-12 19 16,-2-6 14-16,-4-5 31 15,1-2 15-15,-12 5 12 16,-4 6-3-16,-9 12-12 16,-3 8-12-16,-8 18-24 15,-2 13-10-15,-4 20-26 16,2 5-13-16,5 4-37 15,0-6-21-15,7-11-65 16,1-8-51-16,2-11 109 16</inkml:trace>
  <inkml:trace contextRef="#ctx0" brushRef="#br0" timeOffset="165112.01">19061 13482 1618 0,'8'-6'61'16,"7"2"10"-16,3-1-24 15,9 0-3-15,5 0-11 16,2-2-17-16,3-1-10 16,-2-2-47-16,0-2-65 15,2-1 62-15</inkml:trace>
  <inkml:trace contextRef="#ctx0" brushRef="#br0" timeOffset="165410.6">19616 13089 1845 0,'-1'0'114'0,"-3"4"44"0,1 5-44 16,-2 13-50 0,-1 10-24-16,-1 21-26 15,-1 6-7-15,1 10-6 0,-1 3 2 16,3 0-42-16,0-2-39 15,3-7-176-15,1-4 144 16</inkml:trace>
  <inkml:trace contextRef="#ctx0" brushRef="#br0" timeOffset="165599.53">19873 12998 1635 0,'4'3'156'0,"-3"13"104"16,0 11-118-16,-4 25-102 16,-2 15-22-16,0 15-15 15,-2 1-1-15,-2-1-10 16,-3-8-18-16,0-12-85 16,-1-7-110-16,0-14 122 15</inkml:trace>
  <inkml:trace contextRef="#ctx0" brushRef="#br0" timeOffset="165787.62">19531 13389 1338 0,'11'-1'198'0,"4"1"319"16,14 5-464-16,7 2-19 15,12 3-31-15,9 0-3 16,1-6-4-16,2-3-5 15,-5-9-80-15,-6-6-73 0,3-5 87 16</inkml:trace>
  <inkml:trace contextRef="#ctx0" brushRef="#br0" timeOffset="166101.82">20108 13284 1114 0,'-6'11'169'0,"4"-4"247"16,3-4-351-16,7 0-71 16,4 1 0-16,7 0 4 15,5 1 3-15,7 1 28 16,-3 0 14-16,-3 1 12 16,-5 0-1-16,-10 1-21 15,-7 5-12-15,-11 8-29 0,-8 6-11 16,-13 14-5-1,-4 5 3-15,0 5 38 0,7-2 10 16,20-12-2 0,13-7-2-16,21-15-20 0,11-7-2 15,9-13 4-15,-1-7-17 16,-1-10-76-16,1-3-65 16,-6-4 75-16</inkml:trace>
  <inkml:trace contextRef="#ctx0" brushRef="#br0" timeOffset="167233.79">10767 13488 1055 0,'0'-1'146'0,"0"1"101"16,0 3-90-16,0 3-35 0,0 7-57 16,-2 2-19-16,4 11-32 15,2 8-9-15,2 14-3 16,2 7-1-16,-5 4-99 16,0 1-123-1,-3-12 126-15</inkml:trace>
  <inkml:trace contextRef="#ctx0" brushRef="#br0" timeOffset="167423.57">10523 13726 1617 0,'21'10'85'16,"11"1"6"-16,9-4-16 15,13-1-53-15,7 0-12 0,2-6-10 16,5-4-45-16,3-8-185 16,8-3 152-1</inkml:trace>
  <inkml:trace contextRef="#ctx0" brushRef="#br0" timeOffset="167984.16">11435 13423 1048 0,'-1'0'143'15,"3"-2"-71"-15,14 0 145 0,4-2-128 0,8 2 0 16,7 1 20-16,2 2-5 16,-2 3-3-16,-1 4-27 15,-5 1-15-15,-7 4-26 16,-3 4-8-16,-9 5-5 15,-7 4-3-15,-4 9-7 16,-7 6-16-16,-4 10-20 16,-2 2-3-16,4-5 1 15,2-6 13-15,12-15 10 0,3-8-1 16,9-14-1-16,5-7 2 16,1-12 7-16,5-6 6 15,8-11 2-15,9-5 1 16,8-8-4-1,0-1 4-15,-8 6 12 0,-7 7 8 16,-22 16 13-16,-13 14 2 16,6 5-12-16,-9 16-6 0,-2 16-15 31,-1 7-10-31,5 6-3 0,0-4-3 0,14-12-2 16,8-8-1-16,4-18 3 15,6-6 6 1,-3-12 19-16,-1-5 12 0,-5-9 26 15,-2-4 9-15,-9-6 2 16,-8-6-4-16,-14 1-21 16,-7-2-12-16,-13 5-22 15,-4 5-26-15,-2 8-81 16,0 10-50-16,3 13-156 0,2 6-279 16,14 6 350-1</inkml:trace>
  <inkml:trace contextRef="#ctx0" brushRef="#br0" timeOffset="168359.7">12625 13331 1506 0,'23'7'135'0,"-3"10"68"16,-4 3-60-16,-9 12-101 16,-3 4-15-16,-4 3-15 15,-2 1-1-15,3-8 2 16,3-4 3-16,4-15 15 15,1-7 2-15,6-10-3 16,-1-7-4-16,5-6-16 16,2 0-3-1,2 7-5-15,4 5 0 16,0 12 0-16,-2 7-1 16,1 10 0-16,-1 1-1 0,3-4-1 15,3-4 1-15,-1-14-5 0,3-4 18 16,1-13 40-1,-1-6 20-15,-7-6 43 0,-3-5-1 16,-14-2-7 0,-7-2-13-16,-14-3-31 0,-11-2-17 15,-7 4-42 1,-3 6-26-16,4 10-77 0,4 8-51 0,4 6-392 31,7 1 337-31</inkml:trace>
  <inkml:trace contextRef="#ctx0" brushRef="#br0" timeOffset="169782.37">6289 13643 141 0,'-4'8'19'0,"-2"0"21"16,4 0-27-16,2-2-12 16,1-2 28-16,5-3 90 15,-2 0 44-15,3-1 67 16,-1 0-2-16,0-1-50 0,-1-3-32 15,1-4-42-15,0 2-13 16,-3-3-3-16,-1 0 5 16,-4 0 2-16,-4-1-4 15,-6 2-27-15,-1-1-14 16,-5 1-25-16,-2 1-9 16,-1 4-9-16,-3 3-3 0,0 7-3 15,-2 6-3-15,1 10-9 16,0 4-2-1,8 4-2-15,6 0 2 0,10-7 5 16,2-1 0 0,13-5 0-16,5-3 0 0,9 0 3 15,4 2 0-15,1 0 2 16,8 3 1-16,4-3 0 16,5-2 2-16,-8-1 1 15,-8-2 2 1,-16 1 5-16,-9 0 1 0,-10 4-16 15,-12 2-23-15,-13 2-30 16,-8 2-13-16,-13-1 12 16,3-5 21-16,3-11 27 15,7-7 11-15,11-16 13 16,8-7 9-16,12-8 22 16,6-3 11-16,12-1 20 0,8 1 4 15,11 1-5 1,9-2-7-16,9 3-25 0,2 3-12 0,-8 5-15 15,-10 6-4-15,-8 10-3 32,-3 7-1-32,-1 7 1 0,-1 7-1 15,-4 9 0-15,-2 4-1 0,-6 7 0 16,-5 2-1-16,-3 4-2 16,0 2-1-16,1 0-2 15,-1-4 0-15,6-8-1 16,1-8 1-16,4-13-1 31,2-7 0-31,4-15 5 16,1-7 5-16,1-13 11 0,-4-3 8 15,-4 2 11-15,-10 2 8 0,-7 6 7 16,-10 4-2 0,-14 5-12-16,-6 1-12 15,-8 5-24-15,1 1-23 0,5 8-48 0,4 4-28 16,10 7-91-1,4 4-60 1,13 4 139-16</inkml:trace>
  <inkml:trace contextRef="#ctx0" brushRef="#br0" timeOffset="170115.53">7361 13773 702 0,'0'3'192'0,"-3"-1"151"15,0 5-94-15,-1 0-41 16,-4 5-73-16,-2 4-28 16,-5 5-41-16,-2 4-15 15,-7 7-23-15,-1 3-9 16,-5 6-16-16,-3 1-35 0,0 1-100 16,0-6-84-16,9-10 103 15</inkml:trace>
  <inkml:trace contextRef="#ctx0" brushRef="#br0" timeOffset="170305.97">7043 13756 1141 0,'15'29'120'15,"5"2"71"-15,11 4-68 16,9 6-30-16,6 0-45 15,0 0-12-15,-2-6-25 0,-5-4-4 16,-8-5-2-16,-2-4-44 16,-1-9 28-16</inkml:trace>
  <inkml:trace contextRef="#ctx0" brushRef="#br0" timeOffset="170671.74">8402 13451 837 0,'-4'0'108'16,"-1"3"104"-16,2 2-89 16,3 8-19-16,1 6-19 0,3 10-19 15,1 6-14-15,2 11-33 16,1 0-7-16,-3 2-12 15,-1-4-49-15,-1-6 33 32</inkml:trace>
  <inkml:trace contextRef="#ctx0" brushRef="#br0" timeOffset="170904.01">8014 13950 1113 0,'31'10'80'0,"4"-1"57"16,3 0 5-16,9 0-20 16,-1 0-23-16,5-1-50 15,6 0-22-15,-3-5-16 16,7-2-13-16,-6-2-127 15,-3-4-286-15,-6-4 248 16</inkml:trace>
  <inkml:trace contextRef="#ctx0" brushRef="#br0" timeOffset="171309.21">8053 14229 773 0,'26'-8'168'0,"5"-1"176"0,6 1-207 16,2 2-31-16,2 6-62 15,-1 2-14-15,-3 4-13 16,-3 2-3-16,-10 5 3 15,-5 2 1-15,-15 6 5 16,-6 3 1-16,-12 4-44 16,-7 5-49-16,-10 2-168 15,-3 1-109-15,-5 0 1 16,0-3 90-16,5-7 232 16,4-1 142-16,16-7 114 15,8-2-6-15,17-4-17 0,9-1-16 16,14-5-45-1,7-4-32-15,19-4-53 0,12-5-20 16,20-5-30-16,3-2 17 0,-5-5-81 16,-4-6 48-1</inkml:trace>
  <inkml:trace contextRef="#ctx0" brushRef="#br0" timeOffset="186146.41">4490 13726 401 0,'3'2'83'0,"0"-2"86"16,3 0-1-16,3 0-13 15,7-1-9-15,8 0-14 16,3-1-14-16,4 2-38 16,1 2-20-16,0 4-39 15,-1 1-12-15,-1-1-15 16,-1-2-36-16,-10-3-118 15,-3 1-153-15,-1-1 166 16</inkml:trace>
  <inkml:trace contextRef="#ctx0" brushRef="#br0" timeOffset="186364.73">4453 13943 1384 0,'-17'25'146'15,"4"-7"97"-15,5-3-113 0,7-7-62 16,2-2-22-16,9-5-7 16,5-4 3-16,13-11-29 15,12-5-6-15,13-9-16 16,5-1-43-16,6-3-164 16,-5-1 137-16</inkml:trace>
  <inkml:trace contextRef="#ctx0" brushRef="#br0" timeOffset="187105.91">2233 13709 682 0,'-2'1'166'0,"-5"5"167"16,-5 4-24-16,-5 8-105 0,-6 1-48 15,-5 7-88-15,-3 2-33 16,-5 6-27-16,1 7-5 16,-2 12-20-16,6 10-25 15,14 11-66-15,8 2-18 16,20-9 13-16,9-9 23 16,15-26 65-16,6-10 17 0,2-22 57 15,-2-9 30 1,-5-10 44-16,-6-4 17 0,-11-3-33 15,-8-1-23-15,-9 4-32 16,-7 1-13-16,-9 6-18 16,-5 4-6-16,-8 9-15 15,-2 5-16-15,0 13-57 16,2 5-30-16,8 5-80 16,5 0-71-16,14-7 150 15</inkml:trace>
  <inkml:trace contextRef="#ctx0" brushRef="#br0" timeOffset="187417.4">2663 13761 1222 0,'0'6'150'0,"-3"4"101"0,-5 5-99 15,-4 10-82-15,-3 6-40 0,1 10-23 16,4 3-4-16,7 6-5 15,7-3-2-15,8-8-5 16,9-8 0-16,3-19 0 16,3-9-2-16,4-14 40 15,-1-9 27-15,1-10 57 16,-4-5 24-16,-7-2 3 16,-7-2-8-1,-18 4-32-15,-7 1-18 0,-15 3-33 16,-5 3-17-16,-4 8-24 15,-2 4-29 1,4 11-100-16,2 9-73 0,6 11 93 16</inkml:trace>
  <inkml:trace contextRef="#ctx0" brushRef="#br0" timeOffset="187844.21">3153 13780 1367 0,'-1'5'87'0,"-4"7"22"15,0 6-24-15,0 15-38 16,2 7-23-16,6 9-13 16,2 3-9-16,7-7-6 15,5-5-3-15,4-19-2 16,2-9 0-16,2-17 5 0,3-9 4 15,-3-11 31-15,-5-6 17 16,1-4 19-16,-5 3 5 31,-3 9-21-31,7 9-19 0,-2 19-19 0,2 10-10 16,7 14-38 0,-5 1-18-16,6-3-1 0,-4-5 0 15,-3-13 61-15,0-7 42 0,-4-9 78 16,-6-7 31-16,-5-9 22 31,-3-4-13-31,-4-13-67 16,-5-7-33-16,-3-12-47 15,-3-4-21-15,-2-13-69 0,3-2-72 0,8-1 75 32</inkml:trace>
  <inkml:trace contextRef="#ctx0" brushRef="#br0" timeOffset="188336.15">1820 12681 1085 0,'-4'18'153'0,"2"1"108"16,2-4-96-16,3-3-29 15,5-6-17-15,6-4 2 16,12-5-11-16,9-3-12 0,29 1-43 16,8 1-20-16,26 3-26 15,23 1-8-15,20 0-1 16,12 1 0-16,28-2 0 15,-9-3 0 1,4-8 0-16,-6-6 0 0,-32-4 0 16,-6 0 1-16,-28 2-31 15,-14 1-31-15,-24 8-98 16,-20 3 83-16</inkml:trace>
  <inkml:trace contextRef="#ctx0" brushRef="#br0" timeOffset="188750.46">1545 14693 853 0,'7'-4'83'0,"2"0"57"0,-2 1-6 15,8 0 15-15,4 2-30 0,12 2-40 31,11 2-18-31,16 1-29 0,17-1-13 0,39-2-8 16,15-4-4-16,36-8 0 16,11-7 1-16,7-9 2 15,9-4 1-15,-23-1-5 32,-2 1 21-32,-26 2-105 0,-16 5-329 15,-20 4 272-15</inkml:trace>
  <inkml:trace contextRef="#ctx0" brushRef="#br0" timeOffset="192768.02">19443 14512 387 0,'5'-1'152'16,"1"-1"126"-16,-5 2-17 31,0 2-17-31,0 4-25 0,0-1-12 0,0 3-20 15,3 1-1-15,0 3-17 16,0 4-17-16,-2 7-53 16,0 6-28-16,-2 10-45 15,-3 4-14 1,0 11-11-16,-2 4-11 16,1-2-45-16,3 1-28 15,0-11-53-15,1-7-34 16,0-16-57-16,-1-8-73 15,3-17 167-15</inkml:trace>
  <inkml:trace contextRef="#ctx0" brushRef="#br0" timeOffset="193037.04">19430 14523 1588 0,'-11'-35'160'0,"5"4"121"15,-1 4-64-15,7 7-74 16,1 2-28-16,14 0-37 15,2-2-12-15,12-1-11 16,8 1-6-16,9 5-18 16,6 5-11-16,2 12-15 15,0 7-1-15,-15 12 1 16,-12 8 6-16,-25 11 5 16,-15 5 2-16,-23 6-5 15,-9 2-6-15,-4-4-15 16,0-2-13-16,8-12-42 0,3-4-32 15,11-6-114-15,5-4-122 16,14-4 187-16</inkml:trace>
  <inkml:trace contextRef="#ctx0" brushRef="#br0" timeOffset="193324.71">19833 14790 1396 0,'2'14'274'0,"-2"1"338"15,-1-3-389 1,-9 4-155-16,-2 4-56 0,-4 9-78 16,-2 7-15-16,13 3 0 15,3 2 17-15,22-8 47 16,6-8 16-16,9-14 13 16,3-7 14-16,-2-16 15 15,2-6 6-15,-5-11 7 16,-6-6-3-16,-10-3 3 15,-9-1-3-15,-15 1-6 16,-7 3-18-16,-11 4-67 0,-5 6-47 16,-3 12-191-16,2 6-164 15,5 18 244-15</inkml:trace>
  <inkml:trace contextRef="#ctx0" brushRef="#br0" timeOffset="193688.59">20155 14870 1878 0,'59'-12'173'0,"-13"1"98"16,-12 0-74-16,-18 7-111 16,-8 4-34-1,-8 10-40-15,0 9-12 0,-3 10-12 16,3 5-1-16,5-1 3 16,3-6 6-16,7-7 3 15,1-8 2-15,5-13 8 16,2-3 2-16,3-9 2 15,-2-1-2-15,-2 0-1 16,-4 0 0-16,-4 7-2 0,-3 4-1 16,0 9-7-16,0 5-3 15,5 2-3-15,3 0 0 16,11-5 4-16,-1-5 2 16,3-6 10-16,-4-3 9 15,-5-8 23 1,-3-3 7-16,-8-7 3 0,-1-4-5 0,-8-8-22 31,-2 1-12-31,-3 0-50 0,-3 3-39 16,3 8-131-16,1 2-61 0,12 4 138 31</inkml:trace>
  <inkml:trace contextRef="#ctx0" brushRef="#br0" timeOffset="194133.4">21013 14869 1836 0,'36'13'153'0,"-3"-8"104"16,-4-8-118-16,-4-11-63 0,-5-2-15 15,-7-4-5-15,-3 1 0 16,-8 2-2-16,-5 3 0 16,-9 5-6-16,-6 3-6 15,-15 7-20-15,-5 6-11 16,-9 10-17-16,2 4-6 0,11 4-5 15,6 0 0-15,19-3 4 16,12-1 4-16,17-6 7 16,12-4 2-1,18-4 3-15,6-1-2 0,5 0-2 16,-3 1 1-16,-3 2 0 16,0 2 0-16,-5 1 3 15,-4-1 0-15,-14 1 0 16,-11-1-3-16,-18 1-5 15,-7 0 0-15,-12-2 2 16,0-3 6-16,4-7 9 16,6-2 4-16,9-12 14 15,12-5 4-15,15-9 6 16,7-6-2-16,12-1-13 16,1-4-7-16,-1 3-14 0,-1 2-11 15,1-3-62-15,1 3-34 16,6-3 49-16</inkml:trace>
  <inkml:trace contextRef="#ctx0" brushRef="#br0" timeOffset="194640.05">22374 14619 598 0,'-26'-5'107'0,"2"-3"110"15,3 3-25-15,7 2 1 16,5 4 6-16,9 3-13 15,4 2-1-15,14 1-37 16,12 1-18-16,15-1-30 16,4 1-22-16,6-2-41 15,-3 0-17-15,-2-2-15 16,-3-1-1-16,-10-1-9 16,-8-1-17-16,-15-1-61 0,-14 1-49 15,-1 1-169 1,-18 0 166-16</inkml:trace>
  <inkml:trace contextRef="#ctx0" brushRef="#br0" timeOffset="194803.78">22178 14802 1505 0,'-8'10'148'0,"8"-2"127"0,20-5-161 31,11 0-40-31,27-1-37 0,11 0-11 0,6 0-21 31,2-1-2-31,-7-2-56 16,-5-5-44-16,-1-6-253 16,1-7 202-16</inkml:trace>
  <inkml:trace contextRef="#ctx0" brushRef="#br0" timeOffset="195082.18">22670 14361 2259 0,'19'24'90'0,"11"2"1"0,11 4-54 15,12 7-30-15,2 3-1 16,0 7 27-16,-4 0 22 16,-3 0 33-16,-2-1 1 15,-14-4-20-15,-9-4-17 16,-24-4-48-16,-14-2-18 15,-20-2-42-15,-11 2-21 0,-11-2-25 16,-10-2-6-16,-10-1-22 16,-4-2-32-16,15-7-149 15,10-6 178-15</inkml:trace>
  <inkml:trace contextRef="#ctx0" brushRef="#br0" timeOffset="196068.99">23273 14100 1333 0,'21'2'211'0,"-3"0"222"32,2 4-276-32,-6 2-33 15,-3 13-68-15,-1 11-17 16,-4 17-25-16,-3 11-13 15,-1 13-11-15,0 1-8 0,2-1-8 16,1-7 2-16,3-18-4 16,3-7 3-16,4-18 6 15,4-7 3-15,3-16 21 16,4-9 21-16,2-17 46 16,3-6 22-16,3-10 23 15,3 0-9-15,-4 7-39 16,-6 8-21-16,-10 19-56 15,-9 10-40-15,-8 21-78 16,0 6-24-16,5 6 4 16,10 1 25-16,8-6 74 15,4-7 34-15,2-14 66 16,-3-8 24-16,5-16 43 16,-3-9 9-16,1-19-18 15,-7-9-7-15,-9-20-25 0,-5-8-14 16,-12-3-22-16,-6 0-10 15,-8 11-30-15,-5 8-20 16,-2 19-72-16,4 11-58 16,5 18-141-16,2 9 149 15</inkml:trace>
  <inkml:trace contextRef="#ctx0" brushRef="#br0" timeOffset="196435.03">24218 14391 1648 0,'0'1'192'0,"-3"-2"-87"16,2-3 160-16,-4-1-210 16,0-2-49-16,-7 5-25 15,-10 4-18-15,-15 14-17 0,-8 8 1 16,-1 11-3-16,6 1-12 15,22-3-37-15,6-4-20 16,19-13 17-16,9-7 25 16,14-14 91-16,6-9 59 15,10-15 70 1,-4-3 32-16,-5-5 36 16,-9-1-6-16,-11 8-40 0,-6 5-30 15,-9 15-53-15,-4 9-27 0,-8 23-50 16,-2 12-23-16,-5 19-45 15,4 3-19 1,5-5-64-16,6-6-74 0,13-16-149 16,7-12 192-1</inkml:trace>
  <inkml:trace contextRef="#ctx0" brushRef="#br0" timeOffset="196662.91">24393 13846 2212 0,'2'-3'143'0,"0"8"36"0,2 10-36 15,0 24-99-15,-2 15-20 0,-1 24-14 16,-1 8-6-16,3 7-5 31,-2 0-9-31,2-9-63 0,1-4-52 0,-3-15-171 31,-1-10 158-31</inkml:trace>
  <inkml:trace contextRef="#ctx0" brushRef="#br0" timeOffset="196879.39">24662 13870 2133 0,'2'27'162'0,"1"14"62"0,-3 14-45 16,-6 20-93-16,0 7-34 15,-2 3-20-15,0 3-12 16,6-6-11 0,0-3-16-16,2-10-56 0,1-10-46 15,0-12-120-15,3-10 123 0</inkml:trace>
  <inkml:trace contextRef="#ctx0" brushRef="#br0" timeOffset="197068.8">24354 14234 2264 0,'2'4'120'0,"7"6"31"0,6 3-55 16,12 6-75-16,6 1-7 15,13-1-8-15,3-1-3 16,-3-7 1-16,-4-2-23 16,-7-6-98-16,-4-1-32 0,3-1 57 15</inkml:trace>
  <inkml:trace contextRef="#ctx0" brushRef="#br0" timeOffset="197432.35">25094 14359 1946 0,'1'1'184'0,"-3"-1"101"16,-5-1-108-16,-17 1-108 15,-12 0-48-15,-18 8-31 16,-1 6-7-16,8 6 4 16,8 3 6-16,24 3 7 15,10-1 0-15,18 2 2 16,12-1-2-16,18-2 1 16,8-2 0-16,-1-1 7 15,-1 0 3-15,-21 1 17 16,-11-2 10-16,-14 1 13 15,-11 0-3-15,-32 2-22 16,-20 1-13-16,-31 1-48 0,-9 2-31 16,-21 1 375-16,-9-5-255 15</inkml:trace>
  <inkml:trace contextRef="#ctx0" brushRef="#br0" timeOffset="-159607.61">2644 15544 866 0,'0'5'135'0,"0"1"117"15,-1 0-40-15,-3 2-75 16,1 1-26-16,2 2-31 15,-2 3-9-15,2 5-20 16,1 8-6-16,0 13-22 16,0 6-11-1,1 13-10-15,0 4 8 0,-1 8-65 16,0 0-44-16,2-6-79 16,-1-8-49-16,2-20 5 15,2-11 1 1,-2-22-71-16,1-11 170 0</inkml:trace>
  <inkml:trace contextRef="#ctx0" brushRef="#br0" timeOffset="-159243.41">2621 15626 880 0,'3'-55'129'0,"2"6"112"16,6 3-37-16,4 9-56 0,5 2-10 0,7 4-17 31,7 6-9-31,5 9-24 0,2 8-16 0,-7 13-20 31,-9 10-7-31,-15 18-11 16,-11 8-3-16,-21 11-10 15,-5 3-6-15,-9-1-32 16,-3-3-33-16,5-10-87 16,0-6-45-16,10-18-134 15,3-8-138-15,13-11 268 16</inkml:trace>
  <inkml:trace contextRef="#ctx0" brushRef="#br0" timeOffset="-158923.67">2868 15701 541 0,'30'28'162'0,"-5"3"139"16,-11 8-163-16,-8 1-41 15,-4 3-72-15,0-1-9 16,-8-3-4-16,-1-5-2 15,-4-12 1-15,-3-7 1 0,3-15 11 16,-2-9 8-16,7-14 19 16,4-8 12-16,6-9 34 15,7 1 15-15,9 2 22 16,1 3 0-16,5 7-34 16,0 3-23-16,0 7-42 15,0 6-15-15,-5 12-14 16,-3 7 0-16,-2 14 0 15,-4 5 1-15,-4 6 0 16,0 2-6-16,-3-2-13 16,2-3-4-16,5-12-1 15,1-8 2-15,4-15 12 16,4-7 3-16,-4-8 5 16,0-1 5-16,-3-4 12 0,-6-1 5 15,-7 2 9-15,-7 1-2 16,-9 3-8-16,-3 3-5 15,-6 1-11 1,-2 3-4-16,5 4-21 0,1 3-21 0,9 6-103 31,1 2-113-31,10 8 140 0</inkml:trace>
  <inkml:trace contextRef="#ctx0" brushRef="#br0" timeOffset="-158489.14">3637 15877 931 0,'-15'-17'170'0,"-4"-1"147"16,-6 3-134-16,-5 4-25 16,2 10-63-16,2 6-20 15,1 12-40-15,5 8-11 16,9 8-21-16,2 1-8 15,12-3-8-15,3-8-1 16,8-13 3-16,0-8 3 0,3-15 20 16,0-4 13-16,-5-10 21 15,1 1 9-15,-5 3 13 16,-5 1 1-16,-3 9 7 16,0 12-6-16,-5 2-23 15,2 14-12 1,1 16-27-16,0 7-7 0,4 15-7 15,3 4-5-15,3 4-27 16,-3-3-9 0,0-6-2-16,-5-3 6 0,-5-9 32 15,-4-3 12-15,-8-13 12 16,-3-7-5-16,-4-17-54 16,-2-9-50-1,2-22-174-15,5-10-117 0,10-11 204 0</inkml:trace>
  <inkml:trace contextRef="#ctx0" brushRef="#br0" timeOffset="-157987.45">3651 15879 519 0,'44'-14'174'16,"-9"1"134"-16,-4 8-75 16,-9 5-32-16,-9 7-76 15,1 6-26-15,-9 6-42 16,-2 2-18-16,-3 5-21 15,-4 0-7-15,-2-5-8 16,2-4-1-16,2-10 12 16,0-5 11-16,2-9 14 15,3-6 4-15,5-4 3 16,2-3-6-16,9-2-14 16,1 0-5-16,2-5-16 15,5-3-28-15,1 1-80 16,8 1-28-16,0 7-87 15,5 4 23-15,-6 15 80 0,-2 5 38 16,-7 13 144-16,-8 3 32 16,-11 5 60-16,-7 1 13 15,-7-2-32-15,1-3-27 16,-5-5-57-16,3-3-14 0,2-5-19 16,6-6-8-16,1 3-7 15,10-4-8-15,4 1-7 16,3 1 1-16,4-3 0 15,1-1 16-15,-1-5 22 16,3 0 10-16,-2 0 14 16,-2 1-9-16,-1 2-5 15,-3 2 1-15,0 2-4 16,2 3-6-16,-4 5-15 16,4 1-9-16,2-1-17 15,2-2-42-15,7-8 33 16</inkml:trace>
  <inkml:trace contextRef="#ctx0" brushRef="#br0" timeOffset="-157432.2">5854 15253 1710 0,'9'20'119'0,"-2"7"50"16,-2 6-34-16,-2 13-65 15,-1 12-22-15,-2 17-29 16,0 8-8-16,-4 9-4 16,-3 0-21-16,-3-4-111 15,0-5-83-15,-3-9 99 0</inkml:trace>
  <inkml:trace contextRef="#ctx0" brushRef="#br0" timeOffset="-156748.06">5679 15711 1132 0,'6'-8'234'16,"3"1"295"-16,10 0-386 15,4-2-31-15,12-4-73 16,6-2-11-16,13-2-15 16,5-2-8-16,0 3-26 15,-4 4-40-15,-6 6-109 16,-2 5-47-16,-6 10-5 15,-5 5 38-15,-12 9 114 16,-5 4 52-16,-12 2 74 16,-5-1 24-16,-10-8 40 15,-4-3 23-15,-5-10 3 16,-5-6-9-16,1-8-29 16,-1-5-25-16,-2-3-47 0,0 0-15 15,7 4-19 1,3 5-6-16,11 7-17 0,4 8-5 15,7 7-2-15,4 2 1 16,7-2 15-16,2-3 3 0,1-6 6 16,1-7 0-16,-6-8 23 15,-1-3 15-15,0-2 15 16,-5 1 3-16,-1 4-22 16,-1 6-13-16,-3 11-15 15,1 9-8-15,-1 12-32 16,0 4-13-16,2-1-1 15,3-3 5-15,2-12 30 16,2-8 16-16,2-12 23 16,-1-8 8-16,5-12 15 15,-4-10 2-15,1-17-7 16,-1-9-3-16,-1-15-4 16,2-4-1-16,-4-9-10 0,1 0-1 15,-1 1 7-15,-1 8 8 16,2 21 9-1,-3 15 5-15,-4 24-14 16,-2 13-6-16,-2 23-7 0,0 11-6 16,2 26-3-16,-3 14-7 0,2 16-4 15,-4 7-13-15,2 15-56 16,-1-2-45-16,3-4-134 16,0-7-206-16,1-16 265 15</inkml:trace>
  <inkml:trace contextRef="#ctx0" brushRef="#br0" timeOffset="-156232.66">6770 15658 1268 0,'-1'-2'156'0,"-9"4"101"0,-3 8-54 16,-12 15-110-16,-3 4-37 15,-2 10-37 1,0 4-9-16,7-4-10 0,5-1-4 15,15-11-12-15,8-5-6 32,17-9-1-32,9-5 3 0,14-3 17 0,8-5 7 15,6-4 14-15,0-1-1 16,-4-6 8-16,-3-2 6 16,-5-3 11-1,-4-1 14-15,-9-2 10 16,-7 1 1-16,-14 3 8 15,-8 1-4-15,-13 4-14 16,-7 0-8-16,-7 6-27 16,2 2-14-16,4 8-14 15,5 5-6-15,9 5-4 16,3 0-2-16,11-5 2 16,5-3 3-16,9-10 4 15,6-7 5-15,8-4 12 16,-3-2 9-16,-1-1 9 15,-6 3 2-15,-9 5-4 0,-4 3-6 16,-3 10-3-16,-5 6-1 16,-7 8-2-16,2 5-2 15,-2 4-14-15,-1-1-3 16,-2-4-2-16,-8-3 0 16,-10-3 5-16,0-3-9 15,-11-5-39-15,-2-5-64 0,-6-11 65 16</inkml:trace>
  <inkml:trace contextRef="#ctx0" brushRef="#br0" timeOffset="-155786.4">8361 15493 1353 0,'6'1'176'0,"-1"3"153"16,-2-1-90-16,-4 8-70 15,0 4-49-15,-4 7-61 16,1 7-23-16,-1 12-29 15,2 7-5-15,1 12-4 16,2 2-22-16,4 1-86 16,3 0-57-16,3-3-225 15,4-6 213-15</inkml:trace>
  <inkml:trace contextRef="#ctx0" brushRef="#br0" timeOffset="-155478.83">8695 15517 1292 0,'-4'4'195'0,"-2"7"163"15,-2 15-220-15,-4 11-48 16,0 14-77-16,3 7-9 16,6 1-7-1,4-2-4-15,11-13-4 16,3-14-4-16,4-17 3 0,5-10 16 0,0-15 58 15,1-5 26-15,-5-12 39 16,0-4 2-16,-11-8-19 31,-2-4-11-31,-11-2-27 16,-5-1-14-16,-11 7-27 0,-4 1-11 0,-1 14-14 31,3 9-18-31,3 12-68 16,3 8-52-16,8 13-393 15,7 11 328-15</inkml:trace>
  <inkml:trace contextRef="#ctx0" brushRef="#br0" timeOffset="-155144.99">9224 15697 1240 0,'-10'3'213'0,"-1"4"212"15,-2 4-165-15,-3 4-115 16,-2 3-54-16,0 3-61 16,2-1-13-16,4-2-17 15,6-3-6-15,7-2-8 16,4-1-1-16,9 0 2 0,3 1 5 15,4-2 8-15,-1 1 4 16,-3 3 7-16,-4 2 4 16,-11 11 0-16,-7 2-2 15,-13 6-34-15,-6-1-48 16,-3-11-181-16,-1-8-280 0,-1-21 302 16</inkml:trace>
  <inkml:trace contextRef="#ctx0" brushRef="#br0" timeOffset="-154850.61">9302 15715 751 0,'30'18'171'15,"1"2"167"-15,-4 6-166 16,-6-1-42-16,-2-5-41 16,-2-4-22-16,0-12 0 0,0-4 10 15,-1-13 4-15,-1-6 19 16,-2-8-7-16,-2-4-8 15,-7 2-4-15,-4 4 4 16,-11 11-5-16,-2 6-10 16,-3 15-27-16,-5 11-20 15,1 17-34 1,0 7-21-16,8 5-43 0,4 2-17 16,12-5-19-16,7-1-6 0,10-11-50 15,5-8-45-15,8-11 115 16</inkml:trace>
  <inkml:trace contextRef="#ctx0" brushRef="#br0" timeOffset="-154585.47">9944 15625 1398 0,'-12'16'169'16,"-4"3"126"-16,-4 7-159 0,-1 2-46 31,-4 3-60-31,3 0-14 0,8-7-17 0,8-2-4 16,18-9-7-16,6-1 0 15,8-4 9-15,1 0 3 16,0 0 8 0,-2-1 2-16,-8 2-2 0,-4 0-1 15,-6 4 1 1,-7 1-6-16,-6 2-87 0,-8 1-82 31,-13 1 89-31</inkml:trace>
  <inkml:trace contextRef="#ctx0" brushRef="#br0" timeOffset="-153833.45">9721 15801 898 0,'3'-2'113'0,"-2"1"89"15,0 0-17-15,-3 1-49 16,-1 3-10-16,-5 1-13 16,-1 2-6-16,-3 3-14 15,1 1-12 1,0 5-28-16,2 3-19 0,4 3-27 16,1 4-7-1,8 2-10-15,4-1-3 0,11-3-3 16,5-5-1-16,9-9-40 15,5-5-43-15,3-10 56 16</inkml:trace>
  <inkml:trace contextRef="#ctx0" brushRef="#br0" timeOffset="-148697.64">11170 15590 374 0,'-1'6'76'0,"-3"3"81"16,0 1-15-16,2-1-15 16,-2 1-6-16,8-4-7 15,5-1 0-15,7-3-1 16,3-1-2-16,7-1-19 16,4-1-22-16,-1-3-37 15,3 1-16-15,-2 0-12 16,2-1-2-16,-8 1-18 15,-5 3-25 1,-10 0-92-16,-4 4-110 0,-8 2 133 16</inkml:trace>
  <inkml:trace contextRef="#ctx0" brushRef="#br0" timeOffset="-148493.28">11061 15783 865 0,'13'3'153'16,"8"-1"135"-16,5 0-71 15,9-3-95-15,2 1-46 0,3-1-52 16,-4 0-5-16,6 1-90 16,1 0-68-16,2-2-230 15,6-2 186 1</inkml:trace>
  <inkml:trace contextRef="#ctx0" brushRef="#br0" timeOffset="-148209.55">11534 15483 955 0,'-2'4'144'16,"3"-1"119"-16,16 8-74 15,1 0-22-15,10 4-38 16,-1 4-22-16,4-1-35 0,-3 5-13 16,-2 2-24-16,2 2-7 15,-11 4-13-15,-4 1-1 16,-11 2 1-16,-6 2 1 16,-8-1-39-16,-7-1-31 15,-8-4-89-15,-1-3-73 16,-8-5-248-16,-1-6 265 15</inkml:trace>
  <inkml:trace contextRef="#ctx0" brushRef="#br0" timeOffset="-147307.16">12476 15637 970 0,'2'4'118'16,"-5"0"87"-16,0-1-27 16,-8 1-50-16,-3 0-16 15,-1 1-21 1,-10 0-13-16,-6 5-32 0,-2 2-12 0,-5 9-23 16,3 7-6-16,11 12-8 15,4 4-4-15,11 10-26 16,8 0-14-16,10 1-4 15,11-3-1-15,13-16 21 16,9-10 11-16,15-18-1 16,1-11 1-16,-1-14 4 15,0-9 3-15,-8-15 10 16,0-4 2-16,-4-4 3 16,-4 3-2-16,-11 6 40 15,-5 7 21-15,-14 14 42 16,-5 6 24-16,-11 13-27 15,-2 8-20-15,-3 14-45 16,-1 7-21-16,2 15-19 16,2 2-19-16,2 4-60 0,3-1-29 15,2-7-36-15,5-4 2 16,-1-14 54-16,2-7 28 16,1-16 41-16,-1-6 31 15,0-14 47 1,0-10 24-16,-1-14 41 0,-2-6 7 0,-3-11-5 15,-1-1-6-15,-1-7-24 16,2 1-13-16,11 8-23 16,5 5-12-16,8 22-16 15,3 8-7-15,-1 15-11 16,0 9-4-16,-1 15-1 16,1 7 1-16,-7 12 4 15,-8 5 2-15,-7 5 3 16,-8-1 0-16,-7-2-2 15,-9-3-12-15,-9-8-50 16,-4-6-42-16,-12-12-141 16,2-6-121-16,7-13 195 15</inkml:trace>
  <inkml:trace contextRef="#ctx0" brushRef="#br0" timeOffset="-146951.31">13132 15666 895 0,'20'2'167'0,"-2"5"154"0,-5 2-72 15,-12 8-91-15,-2 3-29 0,-6 7-48 16,-2 4-29 0,2 6-38-16,1 1-10 0,6 9-8 15,7 0-3-15,7-2-10 16,7-2-1-16,12-12 1 15,3-7 2-15,-1-13 9 16,2-6 2-16,-10-13 20 16,-3-7 21-16,-3-10 36 15,-6-9 18-15,-3-10 8 16,-2-7-6-16,-7-4-22 16,-3-2-14-16,-2 1-23 15,-5 3-11 1,1 5-15-16,2 9-4 0,3 12-43 15,2 8-56-15,7 11-149 16,4 6-169-16,11 14 222 16</inkml:trace>
  <inkml:trace contextRef="#ctx0" brushRef="#br0" timeOffset="-146778.02">13717 15887 1223 0,'8'1'100'16,"5"-1"68"-16,1-2-49 0,5-6-37 16,1-3-29-16,3-7-44 31,0-1-61-31,5-6 33 0</inkml:trace>
  <inkml:trace contextRef="#ctx0" brushRef="#br0" timeOffset="-146478.28">14318 15347 937 0,'-9'-8'145'0,"0"2"144"15,1 5-75-15,-1 11-76 16,1 13-41-16,3 22-64 16,3 10-21-16,5 20-48 15,2 7-38-15,0 4-142 16,-2-1 121-16</inkml:trace>
  <inkml:trace contextRef="#ctx0" brushRef="#br0" timeOffset="-146271.5">14277 15998 874 0,'1'-44'139'0,"4"1"122"16,3 2-53-16,6 7-48 0,3 5-26 15,7 12-29-15,4 6-18 16,2 11-36-16,0 3-13 15,-5 8-17-15,-3 2-4 0,-11 6 0 16,-9 4 10-16,-14 10-31 16,-9 4-23-1,-14 4-50-15,-6 1-33 16,-2-5-71-16,1-5-96 0,9-11 164 16</inkml:trace>
  <inkml:trace contextRef="#ctx0" brushRef="#br0" timeOffset="-145939.58">14774 15817 1116 0,'1'10'138'0,"-1"1"115"16,-3 2-94-16,-4 4-77 0,-2 2-29 15,2 6-34-15,-2 3-9 16,5 4-11-16,4-2-5 16,5-6-4-16,7-6-2 15,7-10 0-15,2-7 15 0,1-10 50 16,2-4 29-16,0-7 37 16,-1-3 3-1,-8-6-24-15,-5-2-21 16,-11 1-25-16,-6 2-12 0,-11 3-17 15,-7 4-6-15,-1 7-32 16,-3 4-41-16,3 8-137 16,4 4-190-16,10 9 213 15</inkml:trace>
  <inkml:trace contextRef="#ctx0" brushRef="#br0" timeOffset="-145123.64">15098 15758 1209 0,'9'3'198'0,"0"4"152"16,-8 6-156-16,0 4-57 15,-5 8-85 1,-3 3-24-16,0 6-24 0,-1 1-5 16,7-2-9-16,5-3-3 15,7-10-5-15,3-8 2 0,4-11-1 16,-3-4 19-16,4-9 31 15,0-5 16-15,0-7 35 16,2-2-1-16,0 2-9 16,0 3-11-16,-6 8-22 15,-2 4-12-15,-8 9-6 16,-2 5-4-16,-3 9-15 16,0 4-10-16,-1 1-16 15,1-1-1-15,3-7 2 16,2-4 5-16,6-10 8 15,-1-6 0 1,6-8 16-16,1-4 10 16,7-6 5-16,4-1 2 15,6 4-10-15,-3 4-5 0,-4 10-7 16,-6 6-4 0,-4 11-48-16,1 9-46 0,2 10-123 0,5 6-61 31,1-3-31-31,4-2 10 0,5-11 100 15,1-6 67-15,2-12 67 0,3-5 86 16,-4-5 120 0,-4-2 44-16,-6 1 95 15,-8 1-14-15,-8 1-48 16,-4 4-25-16,-7 3-63 16,-1 2-35-16,-8 2-46 15,-2 3-20-15,-6 3-20 16,0 3-20-16,3 6-43 15,0 0-15-15,14 5-38 16,6 0 1-16,6-5 20 16,5-3 13-16,-1-6 36 15,-3-4 18-15,-3-5 21 16,-3-7 2-16,-4-8 24 0,-2-8 13 16,-2-11 34-16,1-6 17 15,-2-14 12-15,1-8 7 16,1-9 3-16,-6-3-1 15,4-4-12-15,-6 4-11 16,8 11-23-16,-3 11-9 0,3 24-22 16,4 12-3-16,-4 26-11 15,2 17-11-15,-2 30-20 16,-3 15-27-16,3 27-69 16,0 10-37-1,5 10 110-15,14 9-32 0</inkml:trace>
  <inkml:trace contextRef="#ctx0" brushRef="#br0" timeOffset="-131106.35">4012 16727 731 0,'0'-4'135'15,"0"-1"87"-15,0-1 0 16,-1 1-12-16,0 3-19 16,-1 1-19-16,-1 3-44 15,0 4-27-15,-2 8-47 16,0 4-17-16,-1 10-27 15,1 6-6-15,-1 11-4 16,1 3-2-16,2 3-14 16,-2-2-15-16,4-6-24 0,1-8 0 15,1-14 13-15,0-18 14 16,3-8 26-16,0-19 1 16,0-22 6-16,2-9 9 15,1-17 13-15,2-6 8 16,3-2 12-16,6-2-4 15,6 7-5-15,4 9-3 0,5 12-13 16,-1 7-4-16,2 22-8 16,-2 8-1-16,-3 25 7 15,-1 15 4-15,-7 28 2 16,-4 12-2-16,-2 14-15 16,-5 3-21-16,-4 0-63 15,-1-5-49-15,-1-14-197 16,-2-8-199-16,4-19 296 15</inkml:trace>
  <inkml:trace contextRef="#ctx0" brushRef="#br0" timeOffset="-130893.81">3972 16770 1313 0,'8'4'119'0,"7"-6"95"0,9-4-76 15,15-10-30-15,6-2-37 16,10-6-40-16,0-1-19 16,0 0-89-16,-4-2-92 0,-5-3 94 15</inkml:trace>
  <inkml:trace contextRef="#ctx0" brushRef="#br0" timeOffset="-130736.58">4629 16264 1171 0,'-4'12'190'0,"-5"4"186"16,-3 5-139-16,2 14-93 16,1 4-42-16,2 14-51 15,4 5-21-15,4 9-25 16,2 5 2-16,9 5-76 16,0 2-49-16,7-2-309 15,0-6 242-15</inkml:trace>
  <inkml:trace contextRef="#ctx0" brushRef="#br0" timeOffset="-130548.1">4425 16804 1230 0,'11'-9'178'0,"5"-3"144"0,14-4-179 15,12-2-34-15,9-3-75 16,4-3-17-16,5-1-115 15,-7-1-258-15,1 4 222 16</inkml:trace>
  <inkml:trace contextRef="#ctx0" brushRef="#br0" timeOffset="-129680.42">5567 16729 264 0,'4'-3'62'15,"0"2"100"-15,-4 0 20 16,-1 2 11-16,-3 0 2 15,-1 1-47-15,-2-1-31 16,2-1-51-16,-2 0-25 16,1-1-31-16,3-3-6 0,-1-2 4 15,0-3 14-15,4-1 41 16,0 1 24-16,3-1 35 16,7 0 3-16,3-1-14 15,5 0-14-15,6 0-36 16,-1 2-14-16,-2 5-24 15,-1 4-7-15,-8 9-4 16,0 5 1-16,-7 8-7 16,-2 3-13-16,-7 8-42 15,-4 0-19-15,-3 2-3 16,1 2 13-16,-1-12 38 16,2-3 14-16,7-12 7 15,4-6 13-15,9-2 32 16,6-3 15-16,8-1 27 0,3 0 1 15,5 2-16-15,0 1-10 16,-7 4-22-16,-3 3-8 16,-12 8-5-16,-8 4-1 15,-19 11-1 1,-6 6-4-16,-10 6-19 0,-7 0-10 0,1-6-25 16,1-6-20-16,2-15-48 15,7-8-10 1,-2-15-21-16,4-5-4 0,10-11 17 15,6-2-13-15,18-3-60 16,8-1-74-16,12 2 147 16</inkml:trace>
  <inkml:trace contextRef="#ctx0" brushRef="#br0" timeOffset="-129258.24">6301 16638 478 0,'10'-5'171'0,"-3"0"179"0,1 1-10 15,-11 3-60 1,-2 1-23-16,-4 1-39 0,-6 2-32 16,-3 4-57-16,-5 4-27 0,-5 8-52 15,-2 7-21-15,-3 13-26 16,-1 7-22-16,6 14-44 15,7 6-17-15,13 7-43 32,4-1-8-32,12-14 31 0,5-10 18 0,8-20 45 15,3-10 26-15,0-14 18 16,0-6 6-16,-5-15 4 16,0-5 5-16,0-13 5 15,0-6 7 1,-2-2 18-16,-1 2 8 0,-5 13 9 15,-3 8-6-15,-3 17-7 16,-1 11-14-16,1 20-21 16,1 9-6-1,2 13-28-15,1 1-21 16,0-3-58-16,3-3-22 0,-2-17-84 0,5-8-105 0,-6-20 186 16</inkml:trace>
  <inkml:trace contextRef="#ctx0" brushRef="#br0" timeOffset="-128957.39">6221 17020 1146 0,'1'4'137'16,"5"-1"103"-16,10-6-111 16,8-5-31-16,9-13-42 15,8-5-7-15,1-9-31 16,-1-4-9-16,-6-4 0 15,-5 0-21-15,-4 5-22 16,0 5 1-16,-6 10-2 16,-1 7 21-16,-9 11 52 15,-2 6 21-15,-5 13 38 16,1 6 15-16,-4 12-8 0,-4 7-16 16,2 6-36-16,0 6-17 15,1 5-25-15,1 0-6 16,1 3-34-16,3-3-25 0,2-8-99 15,1-5-77 1,1-17 127-16</inkml:trace>
  <inkml:trace contextRef="#ctx0" brushRef="#br0" timeOffset="-128785.25">6782 16704 926 0,'26'-40'194'0,"-4"6"186"16,-6 8-52-16,-6 19-86 15,-2 11-34-15,-2 24-65 16,0 12-38-16,-6 22-58 16,-2 8-21-16,-3 9-38 15,-1 0-47-15,4-12-84 0,1-12-58 16,1-23 94 0</inkml:trace>
  <inkml:trace contextRef="#ctx0" brushRef="#br0" timeOffset="-128597.71">6614 16927 1242 0,'13'3'164'0,"7"-2"160"0,10-9-176 16,10-1-18-16,10-7-60 16,3 1-24-16,-1-4-43 15,-5 1-48-15,-4 2-359 16,0 2 275-16</inkml:trace>
  <inkml:trace contextRef="#ctx0" brushRef="#br0" timeOffset="-128311.84">7033 16912 1388 0,'1'1'152'15,"2"-2"105"-15,7-5-105 16,4 0-16-16,8-3-50 0,2 2-22 15,2 3-27 1,1 1-10-16,-4 9-8 16,-4 4-1-16,-11 11 2 0,-4 5-1 15,-11 10-7-15,-3 4-6 0,-4 6-7 16,-2 2-1 0,11-5-3-16,7-1 0 15,13-14-5-15,7-6-2 0,12-14-1 16,5-8 1-16,7-12 2 15,0-9-2-15,5-13-68 16,1-4-48-16,7-5 66 16</inkml:trace>
  <inkml:trace contextRef="#ctx0" brushRef="#br0" timeOffset="-127216.2">7865 17163 1037 0,'2'-7'85'0,"3"2"49"0,-1 4-24 0,4 10-40 16,2 6 9-16,2 13 7 15,3 4-5-15,-5 9-7 16,-1 3-20-16,-8 5-24 16,-4 2-11-16,-10 1-11 15,-5 2-38 1,-7-7-158-16,-1-5 128 0</inkml:trace>
  <inkml:trace contextRef="#ctx0" brushRef="#br0" timeOffset="-125768.42">8876 16845 799 0,'-5'3'155'0,"0"1"125"15,-1 1-144 1,0 3-32-16,1 5-52 0,-2 3 1 0,3 8-10 16,2 3-6-16,0 8-17 15,2 4-11-15,1 2-25 16,1-2-11-16,3-12-3 15,3-7 1-15,1-16 18 16,2-8 9-16,4-15 12 16,1-8 9-16,1-14 20 15,1-2 11-15,2-8 11 16,-3 2 4-16,4 3-3 16,-1 6-6-16,-3 14-17 15,1 12-11 1,-4 20-16-16,-1 11-6 0,0 21-3 15,-4 7-2 1,3 13-10-16,0 2 0 16,3-8 1-16,-1-5 0 15,6-19 8-15,1-10-1 0,4-16 9 0,3-7 5 16,5-16 11 0,0-7 4-16,1-10 0 0,-1-4 2 15,-9-1-3 1,-6 2-3-16,-10 3 1 15,-5 5-1-15,-9 9 0 16,-7 5 1-16,-6 12-5 0,-4 6-3 0,1 14-10 31,5 9-5-31,10 14-6 16,5 6-3-16,11 7-3 16,5 3 1-16,10-6 2 15,4-1-2-15,0-17 4 16,5-9 0-16,-4-15 1 15,1-8 2-15,2-14 2 16,-4-5 4-16,-2-8 10 16,-4-1 4-16,-8 7 1 15,-2 4-1-15,-7 14-5 0,-5 6-2 16,-3 13-2-16,-1 9-2 16,2 10-7-16,-1 4 0 15,4-5-1-15,3-4-1 16,7-13-2-16,4-6 0 15,7-11 0-15,2-6 4 0,3-9 9 16,-1-4 2-16,-5 0 4 16,-1 0-4-16,-5 11-4 15,-1 5-2-15,-4 13-3 16,-2 7-13-16,2 11-21 16,4 4-1-16,2-4-1 15,5-4 14-15,0-10 17 16,2-8-3-16,-6-9 28 15,0-5 8-15,-4-8 13 16,-2-4 9-16,-9-6-26 16,0 0-6-16,-3 2-13 15,-2 4-3-15,-3 4-42 16,3 3-49-16,1 1-189 16,4-2 159-16</inkml:trace>
  <inkml:trace contextRef="#ctx0" brushRef="#br0" timeOffset="-125160.03">10628 16884 1077 0,'0'6'152'0,"5"2"140"16,6 0-196-16,6 2-35 16,8-7-49-16,2-3 4 15,1-6 26-15,0-3 15 16,-5-1 23-16,-4-2-6 16,-7 1-24-16,-7-1-13 0,-5 3-20 15,-4 2-2-15,-9 3-2 16,-2 4-2-16,-10 7-9 15,-3 7-7 1,-1 12-32-16,-2 9-31 0,10 13-78 31,7 7-53-31,14 1-35 0,8-2 32 0,15-17 115 32,7-9 94-32,6-20 129 0,4-8 35 0,2-17 36 15,3-7-9-15,8-11-18 31,7-3-32-31,7-3-64 0,-3 0-27 16,-8 1-43-16,-10 1-2 0,-17 8-32 0,-5 4-40 31,-11 8-172-31,-4 5 140 0</inkml:trace>
  <inkml:trace contextRef="#ctx0" brushRef="#br0" timeOffset="-124992.36">10976 16886 1817 0,'6'19'126'0,"5"5"56"15,8 0-78-15,7 7-63 16,5 3-24-16,3 0-23 16,0-3-34-16,1-8-88 15,0-7-61-15,0-13 90 16</inkml:trace>
  <inkml:trace contextRef="#ctx0" brushRef="#br0" timeOffset="-124724.81">11549 16849 1169 0,'6'20'148'0,"1"2"99"0,-3 5-79 16,1-4-114-16,-3-5-28 15,4-8-25-15,-2-9-4 16,6-8 1-16,1-7 3 15,-3-10 15-15,2-3 12 16,-6-5 30-16,2 2 12 16,-7 0 12-16,-4 5-2 0,-10 10-14 15,-11 6-13-15,-8 17-23 16,-2 11-10-16,2 19-20 16,5 9-8-16,9 10-24 15,5 1-12-15,13 0-44 16,7-8-25-16,15-14-83 15,6-10-73-15,15-19 152 16</inkml:trace>
  <inkml:trace contextRef="#ctx0" brushRef="#br0" timeOffset="-124518.64">11862 16849 1406 0,'-19'11'163'16,"-4"6"113"-16,-2 7-96 15,-1 11-115-15,0 6-30 16,2 8-28-16,5-2-7 16,13-4-9-16,8-8-5 15,14-14-6-15,7-8 2 16,11-18-58-16,6-10-66 16,14-20 83-16</inkml:trace>
  <inkml:trace contextRef="#ctx0" brushRef="#br0" timeOffset="-124240.08">12452 16358 1475 0,'0'5'151'0,"-1"12"98"0,-3 10-56 16,-4 18-92-16,-3 9-33 15,-6 15-40-15,-1 5-15 16,-2 9-24-16,2-1-28 16,6-9-116-16,1-6-211 15,1-15 210 1</inkml:trace>
  <inkml:trace contextRef="#ctx0" brushRef="#br0" timeOffset="-123980.33">12174 16906 1255 0,'14'-10'206'16,"5"-2"200"-1,15-4-231-15,4 0-27 0,16 1-75 16,-1 1-16-16,-7 9-34 15,-4 5-7-15,-19 13-9 16,-6 7 0-16,-4 13-10 16,-3 7-7-16,-2 3-4 0,-3-1-2 15,3-8 5 1,-1-8 1 0,5-13-11-16,5-8-11 15,0-15-74-15,3-9-56 0,-6-20 86 16</inkml:trace>
  <inkml:trace contextRef="#ctx0" brushRef="#br0" timeOffset="-123838.83">12610 16783 1704 0,'-3'26'114'0,"0"-8"73"15,4-10-143-15,3-15-179 16,2-6-196-16,4-12 187 15</inkml:trace>
  <inkml:trace contextRef="#ctx0" brushRef="#br0" timeOffset="-123379.86">12872 17017 1032 0,'3'17'99'0,"0"-8"85"0,-5-9-71 16,-2-13-41-16,-5-8-12 15,8-7-14-15,2-1-7 16,9 6-5-16,5 4-6 16,1 8-10-16,7 9-11 0,1 6-19 15,2 8-25-15,-2 5-33 16,-5 1-5-16,-3-2 16 16,-2-1 28-16,-5-9 58 15,0-2 17-15,-4-6 21 16,-2-3 3-16,-3 0-21 15,2 1-10-15,1 2-25 16,4 3-7-16,6 5-8 16,5 2-4-16,5 4-1 15,4 1 0-15,5-6 4 16,2-4 3-16,6-8 8 16,-2-3 12-16,-8-9 39 15,-1 1 29-15,-13-5 39 16,-2 1 3-16,-8 1-2 0,-5 0-13 15,-9 9-23 1,-3 4-10-16,-7 12-33 0,-3 10-19 16,-3 18-43-16,2 7-24 15,8 12-42 1,8 0-20-16,23-5-48 0,5-9-28 16,14-21-82-16,6-11-147 15,3-23 239-15</inkml:trace>
  <inkml:trace contextRef="#ctx0" brushRef="#br0" timeOffset="-122891.34">14245 16869 1182 0,'12'16'117'0,"4"0"70"0,4-1-53 15,13-3-56-15,7-1-22 16,11-7-17-16,8-3-12 16,3-4-15-1,-8-4-4-15,-15 0-27 0,-12 1-43 16,-15 0-168-16,-4 1 139 16</inkml:trace>
  <inkml:trace contextRef="#ctx0" brushRef="#br0" timeOffset="-122709.18">14250 17075 1701 0,'17'12'110'0,"5"-3"50"16,9-2-42-16,10-7-51 15,8-2-23-15,11-10-30 16,6-3-64-1,0-5-235-15,-4-1 190 0</inkml:trace>
  <inkml:trace contextRef="#ctx0" brushRef="#br0" timeOffset="-122310.93">15483 16665 1468 0,'1'7'166'0,"-1"0"119"0,-3 0-128 16,2 1-34-16,-2 7-56 15,1 6-18-15,-3 12-30 16,0 7-9-16,1 12-9 15,5 6-26-15,7 2-63 16,3 0-33-16,4-10-93 16,-2-8-68-16,4-19 165 15</inkml:trace>
  <inkml:trace contextRef="#ctx0" brushRef="#br0" timeOffset="-121973.84">15727 16720 1132 0,'-3'24'225'0,"-2"-1"258"15,-3 3-337-15,0-2-53 16,-2 3-77-16,1 0-13 0,7 4-24 16,2 3-11-16,10-4-2 15,7-3-1-15,11-11 16 16,6-7 7-16,8-11 26 15,5-7-8-15,-4-11 59 16,-1-2 21-16,-15-7 19 16,-8-4 21-16,-7-3-42 15,-4-2-13-15,-13 1-21 16,-7 4-3-16,-13 6-8 16,-10 4-4-16,-15 12-32 15,-3 6-29-15,-2 13-91 16,7 6-72-16,14 6-105 15,10-4 138-15</inkml:trace>
  <inkml:trace contextRef="#ctx0" brushRef="#br0" timeOffset="-121111.1">16865 16609 1037 0,'9'-1'124'0,"-1"-1"106"0,-5 1-31 16,1 4-41-1,-6 3-6-15,0 7-13 0,-1 2-15 16,-3 5-27-16,-1 3-14 16,-8 4-31-16,1 4-15 15,-11 3-23-15,-9 2-16 16,-10 0-48-16,0-1-34 16,-3-7-79-16,9-4-63 15,8-15-244-15,4-10 273 0</inkml:trace>
  <inkml:trace contextRef="#ctx0" brushRef="#br0" timeOffset="-120940.6">16556 16587 928 0,'10'10'229'16,"5"5"236"-16,7 15-251 16,5 6-61-16,15 12-83 15,5 2-24 1,2 1-33-16,-4-5-9 0,-2-7-19 15,-6-7-47-15,2-10-159 16,3-5-180-16,-4-15 209 0</inkml:trace>
  <inkml:trace contextRef="#ctx0" brushRef="#br0" timeOffset="-120605.34">17300 16531 1455 0,'4'6'147'0,"5"-2"110"16,3-2-86-16,6-1-65 15,-1 1-27-15,3 2-30 16,1 3-14-16,-4 5-16 31,-2 2-5-31,-12 7-10 0,-2 3-13 0,-5 5-30 16,-5 4-6-16,-2 3 2 15,-1 2 11-15,5-4 24 16,4-2 3 0,4-8-1-16,10-4-2 0,3-7 1 0,6-4-1 31,5-5 0-31,3-4 0 0,9-5-2 0,0-3-9 31,1-7-81-31,-2 0-52 16,-11-2-176-16,-5 0 166 0</inkml:trace>
  <inkml:trace contextRef="#ctx0" brushRef="#br0" timeOffset="-120352.04">17215 17111 1095 0,'13'8'127'15,"3"0"87"-15,6-6-82 0,4-2-11 16,7-6-33-16,5-6-17 16,11-9-26-16,10-3-17 15,12-2-22-15,0 0-17 16,-4 2-71-16,-11 2-70 15,-20 5 76-15</inkml:trace>
  <inkml:trace contextRef="#ctx0" brushRef="#br0" timeOffset="-119572.14">17418 17295 1155 0,'1'-10'99'16,"3"-1"62"-16,1-2-32 15,8 1-31-15,4 2-12 0,7 5-20 16,5 2-11-16,8 4-26 16,3 5-9-16,-6 3-7 15,-6 3-3-15,-12 3-3 16,-9 1-1-16,-8 0-17 15,-8 0-16-15,-7-1-17 32,-3 1-2-32,-11-1 18 0,1-1 13 0,0-2 26 15,4-3 13-15,11-4 17 32,5-3 6-32,9-2 6 0,5 0 0 0,7-2 3 31,11 2 3-31,6 0-7 15,7 1-7-15,-1 4-20 0,-4 1-6 0,-7 4-8 16,-7 1 8 0,-4 4 13-16,-7 0 6 15,-4 5 10-15,-6 0-3 16,-8 0-8-16,0 1-5 16,-17-2-11-16,-5 0-6 15,-18-3-8-15,-7 0-4 16,-3-3-4-16,2-3-16 15,6-5-40-15,0-8-32 16,1-15 433-16,-7-14-287 0</inkml:trace>
  <inkml:trace contextRef="#ctx0" brushRef="#br0" timeOffset="-101767.18">18260 16675 276 0,'-10'13'35'15,"1"-3"31"-15,1-2-39 0,1-3-23 16,2-4-2 0,0 0 55-16,5-1 44 0,2 0 89 15,2 2 36 1,3 2 6-16,-1 0-20 0,3 2-67 15,1 0-32-15,4 0-59 16,5-1-23-16,2-2-26 16,3-2-5-16,1-1-44 15,2-1-35 1,0-1-93-16,-2 0-64 16,1-2 127-16</inkml:trace>
  <inkml:trace contextRef="#ctx0" brushRef="#br0" timeOffset="-101577.64">18263 16902 1443 0,'-3'11'135'0,"3"0"87"16,6-6-128-16,2 1-35 0,7-3-48 15,1-1-20-15,7-1-83 16,3-1-79-16,14-3 89 15</inkml:trace>
  <inkml:trace contextRef="#ctx0" brushRef="#br0" timeOffset="-101197.36">19019 16515 1614 0,'-7'13'106'0,"-3"2"36"0,-8 3-37 16,-4 5-65-16,-6 4-12 16,-7 9-8-16,1 3-4 15,1 9-10 1,7 1-4-16,11 3-9 0,7 1-14 0,9-5-16 31,7-3-6-31,13-8-1 16,4-11 10-16,11-13 16 0,2-7 7 0,-6-11 7 15,-3-4 10-15,-14-8 21 32,-3-1 11-32,-10-4 26 15,-7 0 5-15,-11 0-9 16,-6 1-11-16,-15 2-25 15,-4 0-13-15,0 7-46 16,2 3-46-16,11 6-194 16,5 4 162-16</inkml:trace>
  <inkml:trace contextRef="#ctx0" brushRef="#br0" timeOffset="-101056.1">19118 16795 1423 0,'15'14'133'16,"-5"0"91"-16,-7-2-111 16,-9-5-137-16,-4-3-100 0,-1-5 72 15</inkml:trace>
  <inkml:trace contextRef="#ctx0" brushRef="#br0" timeOffset="-100660.75">19532 16496 1206 0,'5'-2'151'16,"-3"-1"130"-16,-2 3-127 15,-2 5-15-15,-6 7-44 16,-5 8-13-16,-5 11-29 15,-4 7-11-15,0 15-17 16,-5 5-11-16,0 10-14 0,8 2-20 16,3 0-38-16,8-6-11 15,13-8-12-15,6-9 13 16,7-16 35-16,4-8 11 16,3-18 14-16,-1-8 7 15,1-16 23-15,-4-7 14 0,-5-5 18 16,-7-1 2-16,-9 1-13 15,-4 6-8-15,-13 8-15 16,-2 6-14-16,-7 15-63 16,-2 7-60-16,-1 10-275 15,4 2 233-15</inkml:trace>
  <inkml:trace contextRef="#ctx0" brushRef="#br0" timeOffset="-100274.55">19934 16418 1294 0,'-7'6'150'16,"-2"4"107"-1,-1 4-87-15,-5 5-88 0,5 1-26 16,-3 5-20-16,1 2-8 15,-2 0-9 1,-1 4-8-16,3 7-20 0,-5 3-7 0,0 12-43 16,1 5-17-16,1 5-38 15,5-1 4-15,6-10 38 16,6-9 22-16,13-19 48 16,3-7 2-16,4-16 8 15,2-5 8-15,-7-13 22 16,0-6 10-16,-5-10 5 15,-6-1-3-15,-3-3-5 16,-4 2-4 0,-6 5-1-16,-2 2-4 0,-6 11-11 15,1 7-24 1,-3 12-92-16,-3 6-81 0,-2 4 86 16</inkml:trace>
  <inkml:trace contextRef="#ctx0" brushRef="#br0" timeOffset="-99836.3">20304 16728 1195 0,'-11'9'128'15,"-12"1"103"-15,1 1-104 31,-6 2-75-31,-3 3-26 0,6 1-24 16,7 2-3-16,13 1-3 16,7-2-1-16,12 1 1 15,6-2 1-15,6-2 2 16,4-3 1-16,-4 1 1 16,-4-3 2-16,-9 2 13 15,-9 2 2-15,-4 0 1 16,-10 0-1-16,-12 2-60 15,-8 0-71-15,-17 0-266 16,-1-1 222-16</inkml:trace>
  <inkml:trace contextRef="#ctx0" brushRef="#br0" timeOffset="-99557.39">20410 16943 943 0,'6'3'111'0,"-1"-3"89"16,2-5-87-16,3-4-29 15,1-3-1-15,-2-3 26 16,-1 2 5-16,-4 1-10 16,-3 1-9-16,-4 4-16 15,-4 3-14-15,-3 6-26 16,0 6-10-16,-3 6-22 15,1 6-10-15,2 7-30 16,2 1-22-16,4 5-70 16,5-3-64-16,5-1 104 15</inkml:trace>
  <inkml:trace contextRef="#ctx0" brushRef="#br0" timeOffset="-99343.72">20728 16911 1547 0,'-15'19'102'0,"-4"1"42"16,-2 2-66-16,-4 1-60 15,0 1-15-15,9-2-15 16,6 0-21-16,11-3-82 15,8 0-68-15,9-4 94 16</inkml:trace>
  <inkml:trace contextRef="#ctx0" brushRef="#br0" timeOffset="-99091.3">20926 16842 1233 0,'-5'2'183'15,"-4"8"149"-15,-2 2-117 16,-7 10-125-16,0 6-36 16,-2 1-30-16,3 2-9 15,8-4-8 1,4-4-6-16,10-6-9 0,7-2-3 0,5-2 3 16,1 0 4-16,-2-2 4 15,-4 3 5-15,-8 0 2 16,-7 2 0-16,-15 2-47 15,-7 2-54-15,-16 0 52 16</inkml:trace>
  <inkml:trace contextRef="#ctx0" brushRef="#br0" timeOffset="-96840.3">22188 16384 1131 0,'1'0'123'0,"0"0"93"16,1-2-70-16,-4-1-49 16,-1 0 4-16,-4-1 23 15,-1 2 7-15,-4 0-2 16,-1 0-17-16,-4 1-45 15,-3-2-20-15,-10 1-32 16,-1 0-9-16,-7 0-3 0,-4 2-3 16,3 2-2-1,2 3-3-15,15 3-2 0,4 1-1 16,12 2 0-16,1 3 2 16,5 3 2-1,1 5 1-15,3 4 2 0,-3 3 1 16,-1 6 0-16,-1 2 0 0,-6 3-2 15,1 3-4 1,2 1-4-16,0 1-1 0,5-1 2 16,4-1 2-16,6-6 2 15,2-4-2-15,11-6-10 16,3-5-6-16,6-8-5 31,5-1-2-31,-4-11-11 16,-2-2-12-16,-3-10-60 0,-3-7-61 0,-2-10 97 15</inkml:trace>
  <inkml:trace contextRef="#ctx0" brushRef="#br0" timeOffset="-96619.52">21953 16640 1527 0,'28'1'97'0,"-1"-1"34"16,-3 1-53-16,-2-1-69 16,-4 1-25-16,5-1-63 15,0-3-71-15,2-7 75 16</inkml:trace>
  <inkml:trace contextRef="#ctx0" brushRef="#br0" timeOffset="-96365.1">22505 16589 1150 0,'16'3'147'0,"0"0"107"16,1-1-110-16,4-2-104 16,-1-3-25-16,1-1-30 15,-1 0-48-15,-3 0 39 16</inkml:trace>
  <inkml:trace contextRef="#ctx0" brushRef="#br0" timeOffset="-96159.87">22438 16739 1193 0,'0'14'189'0,"6"1"208"15,2-6-211-15,9-3-106 0,4-3-28 16,2-1-34-16,10 0-11 16,1-1-7-16,3 0-38 15,5-4-118-15,1-3-149 16,0-12 156-16</inkml:trace>
  <inkml:trace contextRef="#ctx0" brushRef="#br0" timeOffset="-94998.2">23365 15803 1286 0,'4'5'151'0,"2"2"126"16,-5 2-53-16,2 6-51 16,1 4-19-1,-2 10-38-15,2 5-26 0,-1 8-51 16,-2 2-21-16,-1 3-52 16,-1-2-26-16,1-4-81 15,0-4-64-15,-2-13 114 16</inkml:trace>
  <inkml:trace contextRef="#ctx0" brushRef="#br0" timeOffset="-94697.95">23360 15708 1856 0,'4'-18'131'0,"4"-2"59"15,4 0-65-15,4 1-75 16,2 2-13-16,9 4 6 16,5 2 2-16,7 8-2 15,4 3-4-15,4 10-20 16,-5 5-7-16,-10 6-4 16,-9 2 3-16,-16 3-3 15,-8-2-3-15,-19-1-9 16,-4-1-13-16,-14-2-35 15,-2-3-17-15,2-2-61 16,-2-4-49-16,7-3-111 16,7 0-152-16,11-5 250 15</inkml:trace>
  <inkml:trace contextRef="#ctx0" brushRef="#br0" timeOffset="-94465.7">24092 15820 1686 0,'-14'23'191'0,"-3"4"175"0,-8 4-247 16,-2 0-50-16,-6 3-53 15,0-2-9-15,1 0-28 16,-2 1-25-16,9-7-78 15,1-3-53-15,8-10 92 16</inkml:trace>
  <inkml:trace contextRef="#ctx0" brushRef="#br0" timeOffset="-94265.3">23828 15830 1647 0,'6'40'168'0,"9"-3"144"0,6-4-190 16,12-6-108-16,3-4-18 16,10-3-38-16,3-1-20 15,3-3-96-15,-1 1-43 16,-9-7 104-16</inkml:trace>
  <inkml:trace contextRef="#ctx0" brushRef="#br0" timeOffset="-93956.49">24553 15529 1553 0,'2'-1'205'0,"-2"0"243"0,1 1-311 15,-1 5-42-15,0 9-31 16,1 7-10-16,-1 16-20 15,0 7-9-15,1 15-15 16,1 3-4-16,-1 3-4 16,2 0-9-16,2-3-23 15,-1-6-14-15,3-8-30 16,1-8-5-16,5-13-16 0,0-5-16 16,7-14-7-16,1-8-10 15,4-12-15 1,0-8-17-16,2-7-124 0,-4-6 164 15</inkml:trace>
  <inkml:trace contextRef="#ctx0" brushRef="#br0" timeOffset="-93799.61">24454 15728 1470 0,'-13'22'235'0,"8"0"216"16,7-3-177-16,22-7-167 15,8-4-45-15,14-7-52 16,4-3-10-16,-1-4-13 16,0-2-28-16,-3-4-105 15,3 0-76-15,0-3 110 16</inkml:trace>
  <inkml:trace contextRef="#ctx0" brushRef="#br0" timeOffset="-93218.07">23107 16386 509 0,'6'-17'49'0,"-2"5"95"16,0 2 1-16,-3 8 87 15,-1 4 36-15,-1 7 20 0,-2 5-1 16,-1 8-53-16,0 2-24 16,0 3-64-16,0 2-38 15,0 1-56-15,0 1-22 16,1 3-26-16,1 1-4 16,2 6-23-16,0 1-20 15,3 0-63-15,2-3-63 16,-3-15-288-16,3-3 273 15</inkml:trace>
  <inkml:trace contextRef="#ctx0" brushRef="#br0" timeOffset="-92856.55">23370 16334 881 0,'2'11'191'15,"-1"0"150"-15,-1 10-78 0,-3 2-29 16,1 4-56-16,-2 4-30 16,-3 0-57-1,1-1-29-15,-2 5-38 0,-5-3-12 16,1-1-16-16,-1-1-8 15,4-4-5-15,1-3-1 16,6-4 2 0,2-2 3-16,2-7-2 0,8-2-2 15,3-5-2-15,4-2 2 16,4-1-15-16,0-3-14 0,-3-1-46 16,3-2-28-16,-4-2-58 15,-1 0-38-15,-3-6 123 16</inkml:trace>
  <inkml:trace contextRef="#ctx0" brushRef="#br0" timeOffset="-92652.51">23428 16564 1260 0,'-8'26'257'15,"1"0"324"-15,2 2-412 16,1 0-60-16,1 0-73 15,3 4-15-15,-1 1-18 16,-1-2-2-16,4 1-49 16,-1-6-37-16,3-7-99 0,1-5-128 15,8-13 179 1</inkml:trace>
  <inkml:trace contextRef="#ctx0" brushRef="#br0" timeOffset="-92338.14">23648 16623 1678 0,'-6'14'128'16,"0"1"116"-16,-2-1-187 16,0 0-32-16,0 4-23 15,3 3-3-15,5 5-4 16,2 0-1-16,12 0 2 15,3-1-2-15,8-9 10 16,2-4 13-16,0-11 25 16,-3-4 13-16,-5-10 2 15,-3-5 3-15,-5-5 1 16,-2-1 0-16,-7 0 9 16,-2 0-4-16,-10 3-14 15,0 3-7-15,-11 7-17 16,0 5-18-16,-9 7-57 15,-3 3-39-15,6 3-109 16,2-1-56-16,9-2 133 0</inkml:trace>
  <inkml:trace contextRef="#ctx0" brushRef="#br0" timeOffset="-91850.54">24247 16625 972 0,'-6'4'174'0,"1"1"179"0,0-1-101 15,0-2-77-15,4 0-21 16,-1 1-20-16,2 1-4 16,-1 3-15-16,-2 2-8 15,0 5-25-15,-3 2-15 16,-4 5-25-16,0 4-12 16,-10 5-18-16,-1 1-10 0,-7 1-37 15,-2-3-27-15,-1-5-75 16,5-5-53-16,10-3-258 15,2-15 264-15</inkml:trace>
  <inkml:trace contextRef="#ctx0" brushRef="#br0" timeOffset="-91630.02">23960 16604 1704 0,'-1'9'128'0,"1"3"61"0,1-2-83 16,10 6-90-16,5 3-12 16,14 7-5-16,4 6-1 15,11 4 1-15,0 3-3 16,-4-4-25-16,-6-3-41 16,-10-11-158-16,-3-6-239 15,-5-12 263-15</inkml:trace>
  <inkml:trace contextRef="#ctx0" brushRef="#br0" timeOffset="-90702.68">24687 16566 1533 0,'0'-3'77'0,"0"0"26"15,0 0-39-15,-2 2-8 16,0 1-1-16,-6 8-7 16,-5 5 1-16,-5 12-17 15,-1 8-12-15,-9 13-8 16,-3 5-14-16,1 5-14 15,2-2-1-15,11-9-3 16,9-5 3-16,11-14-2 16,8-6-2-16,11-11-4 15,5-5 17-15,3-10 17 16,-1-3 5 0,-8-9 13-16,-8-1-11 0,-6-2-2 15,-9 1-6-15,-5 4-19 16,-4 1-20-16,-10 6-87 15,-3-1-58-15,-5 7 93 16</inkml:trace>
  <inkml:trace contextRef="#ctx0" brushRef="#br0" timeOffset="-90575.61">24686 16737 805 0,'-3'7'-18'0,"3"-3"48"16</inkml:trace>
  <inkml:trace contextRef="#ctx0" brushRef="#br0" timeOffset="-89807.67">24931 16476 1667 0,'-4'19'166'0,"-1"0"116"0,0 2-100 16,-5-1-95-16,-1 3-34 15,-3 3-37-15,-1 3-8 16,1 6-8-16,1 4-1 31,-3 6-3-31,4 0-6 0,3-1-9 16,4-7-8-16,7-9-27 0,5-4-8 15,9-9-16-15,5-5 7 0,7-9 20 16,2-2 15 0,4-9 33-16,-5-3 10 0,-7 0 19 15,-5-3 21-15,-15 4 34 16,-3 1 0-16,-14 2-4 31,-9 3-30-31,-7 6-99 16,-3 4-55-16,3 3-168 15,5 0-295-15,7-5 340 16</inkml:trace>
  <inkml:trace contextRef="#ctx0" brushRef="#br0" timeOffset="-89415.08">25192 16444 1196 0,'-7'11'203'0,"0"1"288"15,3-2-386-15,0 2-37 16,-2 4-29-16,2 6-5 0,-5 9-10 15,1 6-8 1,-4 10-31-16,2 5-26 16,-1 3-32-16,3-3-14 0,8-7-50 15,4-9-7-15,8-10 16 16,0-6 11-16,2-8 107 16,2-6 51-16,2-8 75 15,0-7 37-15,4-7-14 16,-4-2 3-16,-3 1-5 15,-6-1-10-15,-7 5 6 16,-5 3-26-16,-10 7-75 16,-6 4-49-16,-7 10-142 15,-3 3-80-15,1 4 124 16</inkml:trace>
  <inkml:trace contextRef="#ctx0" brushRef="#br0" timeOffset="-88817.9">23388 17311 758 0,'13'-2'153'0,"4"-3"131"15,0 2-76-15,6-3-106 16,2-2-41-16,2 3-41 15,-2-2-8-15,-3 2-7 16,0 0-3-16,1 1-43 16,-2-2-89-16,3-4 80 15</inkml:trace>
  <inkml:trace contextRef="#ctx0" brushRef="#br0" timeOffset="-88613.9">23410 17396 722 0,'9'6'167'0,"3"-1"193"16,7-4-230-16,2-1-37 16,9 0-54-16,6 0-14 15,8-1-15-15,4-1-1 0,-2-5-220 16,1-4 155-16</inkml:trace>
  <inkml:trace contextRef="#ctx0" brushRef="#br0" timeOffset="-80513.98">24091 17313 471 0,'1'5'131'15,"0"0"137"-15,1-1-45 16,3-1-45-16,-1-1-18 0,1-2-28 15,1 1-18-15,-5-1-30 16,0-3-7-16,2 3-1 16,1-1-1-16,2-3-9 15,-1 2 0-15,2-8-19 16,0 1-7-16,-6-3-6 16,2 0-7-16,-5 2 0 15,-1 1-5-15,-12 4-4 16,-7 1-3-16,-5 4-9 15,-6 5-2-15,5 5-8 16,4 2-7-16,4 7-14 16,3-1-4-16,6 7-10 0,0 1-3 15,6 5 12-15,1-1 4 16,7-4 15-16,0-4 7 16,6-5 3-16,1-4-1 15,3-6 3-15,3-3 6 16,2-7 9-16,1-4 7 15,1-8 12-15,1-4-2 0,1-4-4 16,-4 1-4-16,-1 2-4 16,1 2-1-16,-7 5 3 15,-3 4-1-15,-8 8 3 16,1 0 3-16,2-1 1 16,-3 7 1-16,1 5-4 15,1 4-2 1,-2 3-3-16,-3 3-2 0,0 5-8 15,-4 4-2-15,-3 5-8 16,1 1-1-16,-6 2-1 16,1-2-4-16,4-4-20 15,1 0-28 1,4-8-35-16,1-2-35 0,1-4-98 16,0-6-49-16,3-3 139 0</inkml:trace>
  <inkml:trace contextRef="#ctx0" brushRef="#br0" timeOffset="-79911.15">24338 17397 905 0,'0'1'109'0,"0"0"103"0,-3-1-76 15,-2 0-71-15,-3 2-15 16,-3-1-18-16,2 4 12 15,3 0 33-15,0-2 14 16,6-2-6-16,0 0-14 0,0-1-26 16,2-1-7-16,7-4 13 15,3 1 10-15,1-1 1 16,3 0-5-16,5 1-21 16,-4 1-11-16,0 1-13 15,0 2-3-15,-7 3 0 16,-2 2 0-16,-4 9 0 15,-7 2-2-15,-6 7-7 16,-2 2 0-16,-6 5-3 16,1 0 1-16,-1 1 4 15,-1 0-2-15,4-4 0 16,2-2 0-16,4-6-1 16,3 0-2-16,4-3 0 15,1-4-1-15,6-1-2 0,4-2-1 16,4-6 3-16,5 1 3 15,7-4 3-15,5-4 2 16,10-4-2 0,1-1-2-16,7-6-30 0,-7-3-42 15,-12-7-104-15,-3-3-207 0,-9-5 220 16</inkml:trace>
  <inkml:trace contextRef="#ctx0" brushRef="#br0" timeOffset="-79512.95">24693 17447 1636 0,'-5'12'132'0,"0"-1"77"16,1-1-73-16,1-3-77 16,2-1-20-16,1 3-15 15,0 2 6-15,0 5 5 16,0 2-2-16,0 4-11 0,0 0-9 15,0 0-12 1,2-3-2-16,2-4-6 0,2-2-3 16,6-7 1-16,0-1-3 15,6-5 22-15,0-5 9 16,1-3 33-16,-2-3 16 16,0-7-7-1,-1-3 5-15,-1-9-18 16,-2-2-10-16,-6-3-6 0,-2 0-9 0,-10 6-7 15,-4 4 0-15,-9 10 0 16,-2 5-4 0,-6 11-12-16,-1 5-11 0,3 7-27 15,1 2-14-15,7 1-45 16,4-4-33-16,6-5-200 16,3-5 197-16</inkml:trace>
  <inkml:trace contextRef="#ctx0" brushRef="#br0" timeOffset="-78258.21">23788 17980 439 0,'10'-9'166'0,"-2"2"141"15,-2 4-52-15,-1 2-19 16,-2 4-39-16,2 3-21 15,3 1-39-15,5 3-20 16,11-2-21-16,6 0-4 16,13-2-14-16,8-4-13 15,12-3-26-15,-2-2-13 16,-9-4-19-16,-11 1 0 0,-20 2-16 16,-9-1-24-16,-11 5-67 15,2 0-51-15,-9 0 75 16</inkml:trace>
  <inkml:trace contextRef="#ctx0" brushRef="#br0" timeOffset="-77701.68">23993 18055 1081 0,'11'-9'135'15,"0"2"159"-15,-3-2-202 16,-3 3-18-16,-4 3 20 15,-2 3 2-15,-4 4-4 16,0 4-7-16,-6 4-25 16,2 2 2-16,3 0 0 15,-1 1-2-15,7 0-16 16,2 2-10-16,5-2-18 16,4 6-8-16,4 4-6 15,0 4-1-15,0 7 1 16,-6 0 1-16,-8 3 1 15,-3-1-1-15,-10 3 1 0,-3-3 1 16,-4-1-1 0,0-1 0-16,-2-16 4 15,1-9 6-15,-1-11 20 0,-2-7 10 16,-2-12 10 0,3 1-4-16,-1-6-20 0,5-2-11 0,5 11-14 31,2 3-3-31,3 6-23 0,2 5-30 0,6 1-91 31,0-6-61-31,7-1 103 0</inkml:trace>
  <inkml:trace contextRef="#ctx0" brushRef="#br0" timeOffset="-77214.85">24208 18272 1133 0,'2'-1'80'0,"2"0"66"16,-2-1-35-16,1 2 20 15,-2 2 3-15,-1 2-11 16,0 6-9-16,-1 2-47 16,-1 5-22-16,2-2-34 15,1 0-12-15,6 0-10 16,3-3-2-16,3-2 3 15,0-1 3-15,3-7 4 16,-4-4 1-16,1-5 3 16,0-4 11-16,-5-7 32 15,-1 3 12-15,-7-6 20 0,-6 1-5 16,-5 2-23-16,-3-3-12 16,-1 9-17-16,0-2-6 15,-2 12-28-15,0 3-31 16,4-1-86-16,0 7-42 15,11-3-281-15,2-7 269 16</inkml:trace>
  <inkml:trace contextRef="#ctx0" brushRef="#br0" timeOffset="-76781.11">24478 18269 1531 0,'8'2'102'0,"-3"-2"47"15,-1-1-51-15,0 1-37 16,-3 6-23-16,-2 8-25 16,0 6-10-16,1 1-16 15,2 3-9-15,6-6-2 16,3-5 1-16,4-5 9 15,0-7 4-15,6-7 3 0,-1-7 7 16,-2-10 18-16,0-2 17 16,-6-3 34-16,0 2 4 15,-3 9-1-15,-5 0 0 16,-3 16-4-16,2 1-7 16,-6 16-15-16,-2 4-14 15,0 5-32-15,2 0-1 0,3-3-7 16,2-2-3-16,4-6-4 15,3-3-4-15,4-8-18 16,0-4-14-16,2-9-24 16,0-3-11-16,-2-7-17 15,0-4 3-15,-4-3-64 16,0-6-74-16,-1-9 141 16</inkml:trace>
  <inkml:trace contextRef="#ctx0" brushRef="#br0" timeOffset="-76551.18">24807 17905 990 0,'0'1'209'0,"1"2"192"16,-1 2-139-16,0 4-37 15,0 2-30-15,0 2-15 16,-1 3-38-16,1 0-27 16,1 4-48-16,2 3-22 15,1 8-27-15,0 3-7 0,-1 5-7 16,-3 5-2-16,-6 6-20 15,0 2-21-15,-1 0-64 16,2-6-100-16,1-14-121 16,3-8 164-16</inkml:trace>
  <inkml:trace contextRef="#ctx0" brushRef="#br0" timeOffset="-76003.43">24916 18262 1066 0,'-2'16'154'0,"2"-1"165"16,3-7-226-16,5-1-43 15,6-6-43 1,1-1-1-16,4-12 31 0,3 0 19 16,-1 0 35-16,4-6 10 0,-8-3-4 15,-5 2-4-15,-5-3-3 16,-7 4-5-1,-5 6-17 1,2 4-7-16,-12 3-27 0,-1 8-20 0,-8 19-45 16,-2 3-25-16,1 18-35 15,5-1-1-15,11-3-2 32,7-1 0-32,16-14 16 15,5-7 9-15,9-10 33 16,1-9 17-16,-1-14 42 15,-3-3 26-15,-2-12 42 16,1-1 16-16,-2 3 8 16,-3-7-15-16,0 4-36 15,-3 11-11-15,-4 5-27 16,-3 14 0-16,-7 14 1 0,-2 1-2 16,-3 17-9-16,-2 5-7 15,3-1-7-15,1 0-8 16,0-7-4-16,1-8 0 15,-1-7-1-15,-4-3 5 16,-1-7 1-16,-3-2 0 16,-2-2 1-16,-3 1 2 15,-3 0 3-15,-1 0 0 0,-6 1-12 16,2-4-25-16,1-5-78 16,0 2 384-16,-6 0-230 15</inkml:trace>
  <inkml:trace contextRef="#ctx0" brushRef="#br0" timeOffset="-61110.06">4208 17609 880 0,'-6'5'137'0,"0"3"107"0,-2 1-46 16,-5 4-102-16,2 1-27 15,-6 5-39-15,0 1-14 16,-2 3-11-16,2 0-1 16,4 1-2-16,1 1-2 15,6-3 0-15,1 1-1 16,5 0 0-16,0-6 0 15,0-4 1-15,1-3-1 0,-1-9-1 16,3 1 0-16,-2-12 1 16,2-7 2-16,-2-14 4 15,3-7 4-15,4-14 16 16,3-2 8-16,6-3 22 16,1 3 10-1,6 6 7-15,1 8 3 0,0 10-12 16,-1 8-10-16,-3 9-11 15,-5 5-8-15,-3 9-6 16,-2 3 0-16,0 15-10 16,-2 9-3-16,0 20-5 15,-2 11-2-15,2 15-3 16,-4 2-19-16,0-4-41 0,1-5-27 16,2-17-75-16,-2-7-22 15,2-20-108-15,-1-9-205 16,-1-19 297-16</inkml:trace>
  <inkml:trace contextRef="#ctx0" brushRef="#br0" timeOffset="-60905.6">4144 17679 1204 0,'-5'10'191'16,"-3"-1"165"-16,10-2-214 15,5-6-44-15,7-4-74 16,4-2-9-16,9-6-9 15,5 0-1 1,5-2-57-16,3-1-45 0,-1-2-115 16,1-2-139-16,-2-3 201 15</inkml:trace>
  <inkml:trace contextRef="#ctx0" brushRef="#br0" timeOffset="-60748.11">4636 17444 600 0,'4'-16'170'0,"-3"1"144"0,-4 7-62 0,-2 4-20 15,-1 7-51-15,1 6-25 16,3 9-44-16,2 5-20 16,5 12-30-16,2 5-15 15,-1 11-26-15,0 4-9 16,1 6-6-16,0 1-76 16,1-1-41-1,1-1-70-15,0-11 65 0</inkml:trace>
  <inkml:trace contextRef="#ctx0" brushRef="#br0" timeOffset="-60573.14">4526 17676 1260 0,'25'4'149'15,"3"-1"87"-15,11-4-118 16,2-3-40-16,3-8-57 15,1-4-6-15,-1-7-289 16,6-8 204-16</inkml:trace>
  <inkml:trace contextRef="#ctx0" brushRef="#br0" timeOffset="-59962.25">5685 17702 1045 0,'0'4'121'16,"-2"-2"98"-16,6-2-103 15,2 0-24-15,6-2-29 0,4-3-4 16,5-1-33-16,5-2-8 16,0 0-10-16,2 3-1 15,-1 5 0-15,-4 2 4 16,-10 10 6-16,-6 4 1 15,-11 12 0-15,-7 3-11 16,-12 6-31-16,-4 2-16 16,-4 0-9-16,0-3 8 15,3-5 24-15,4-2 11 0,10-11 2 16,6-5-6-16,14-7-7 16,8-4-1-16,9-2 11 15,5-3 13-15,12-5 14 16,9-2 1-16,8-2-6 15,0 1-6-15,-6 3 11 16,-2 1-46-16,2 6 24 16</inkml:trace>
  <inkml:trace contextRef="#ctx0" brushRef="#br0" timeOffset="-59521.06">6585 17524 1417 0,'-3'0'172'0,"-4"2"116"0,-4 2-86 16,-9 6-98-16,-1 3-46 16,-7 7-39-16,1 6-9 15,-5 8-10-15,0 5-3 16,4 10-4-16,4 4-3 0,14 6-7 15,5 3-8-15,14-3-1 16,8-5 1 0,9-15 6-16,2-9 8 0,-3-18 3 15,-4-8 1-15,-4-14 5 16,-2-6 1-16,-3-11 2 16,1-4 2-16,-4-2 0 15,1-1 1-15,-4 6 4 16,0 6 3-16,-1 9 8 15,-2 8 4-15,3 15-1 16,2 8-3-16,0 18-7 16,0 7-4-16,-3 3-5 15,-1 1-4-15,-2-13-62 16,-1-8-59-16,-3-18-288 0,-1-11 242 16</inkml:trace>
  <inkml:trace contextRef="#ctx0" brushRef="#br0" timeOffset="-59190.94">6501 17871 1051 0,'5'2'150'0,"4"-1"127"0,7-5-146 31,4-4-43-31,9-7-52 0,1-4-11 0,4-5-16 16,1 1-2-16,0 0-30 15,-1 3-16-15,-3 6-17 16,-3 3-1-1,-7 3 28-15,-3 3 15 0,-6 4 37 16,-4-1 19-16,-2 4 47 16,-1 0 22-16,-5 4 8 15,0 2-8-15,1 5-38 16,-1 0-21-16,2 5-27 16,-1 3-9-16,3 4-8 15,1 6-4 1,0 9 1-16,2 5-14 0,1 4-36 15,-2-5-27-15,2-9-52 16,2-8-19-16,-1-19-101 0,-1-10-86 16,-1-25 183-16</inkml:trace>
  <inkml:trace contextRef="#ctx0" brushRef="#br0" timeOffset="-59018.01">7026 17653 783 0,'11'-49'192'15,"-1"8"184"-15,1 10-88 16,-6 19-109-16,-1 13-28 0,-1 24-41 15,1 14-12-15,-4 18-37 16,2 7-19-16,-1 6-21 16,0-4-11-1,1-6-29-15,0-8-83 0,-1-17-131 16,0-11-204-16,0-24 222 16</inkml:trace>
  <inkml:trace contextRef="#ctx0" brushRef="#br0" timeOffset="-58828.33">6899 17798 1362 0,'-3'-1'166'0,"2"1"113"15,5 0-90-15,8 0-95 16,4 2-34-16,8 1-20 0,5 0-15 16,5-3-17-16,4-2 4 15,5-2-70-15,1 0-57 16,3 1-227-1,-2 3 183-15</inkml:trace>
  <inkml:trace contextRef="#ctx0" brushRef="#br0" timeOffset="-58544.79">7339 17851 1038 0,'1'-1'145'15,"1"-2"124"-15,4 2-94 0,2-3-55 16,1 3-27-16,4 1-19 15,-3 0-8-15,5 3-19 16,-3 2-11-16,1 4-15 16,-1 3-3-16,-5 6-4 15,-5 3-1-15,-5 11-12 16,-5 4-2-16,-1 3-4 16,0 0-1-16,2-4 6 15,5-7 0-15,2-9-7 16,4-1 0-1,11-11-4-15,3 0 0 0,12-6 5 0,-1-3 0 16,6-5-53-16,3-3-53 16,2-3 63-1</inkml:trace>
  <inkml:trace contextRef="#ctx0" brushRef="#br0" timeOffset="-58372.52">7905 18067 1032 0,'2'22'169'0,"4"-3"159"16,-1-1-126-16,1-2-69 15,0 0-42-15,-4 2-49 16,-2-2 14-16,-3 5-103 16,-6 5 19-16,-3 8 6 15</inkml:trace>
  <inkml:trace contextRef="#ctx0" brushRef="#br0" timeOffset="-55951.53">8972 17743 770 0,'-6'0'165'15,"-1"2"132"-15,-2 3-102 16,1 4-39-16,-4 2-51 15,1-2-13-15,2 0-29 16,0 0-15-16,3 5-24 16,2 3-10-16,1 6-12 15,1 6-2-15,2 3-2 0,0 2-8 16,2 1-9 0,2-2 1-16,-4-10 2 0,3-5 4 15,2-14-6-15,-2-8-3 16,4-16-1-16,0-6 2 15,1-13 14-15,1-6 4 16,3-3 2-16,1-1 6 0,3 6 14 16,2 3 4-1,-2 13 8-15,-2 7-1 0,-2 19-6 16,0 10-1-16,2 16-5 16,2 6-4-16,-1 6-6 15,-1-1-2-15,-1 0-4 16,0-1-1-16,0 1 7 15,-2 1-25-15,0-1-59 32,1-2-60-32,-2-6 59 0</inkml:trace>
  <inkml:trace contextRef="#ctx0" brushRef="#br0" timeOffset="-55262.67">9320 17916 1453 0,'17'14'112'0,"3"3"49"0,2 4-55 16,3-3-78-16,-3-2-15 15,1-8-8-15,-2-7 5 16,0-8 8-16,-2-7 6 16,-5-6 4-16,-5-4-3 15,-3 1-3-15,-6-2-2 16,-5 3-1-16,-4 2-1 15,-6 4-2-15,-3 4-3 0,-2 12-7 16,-3 2-8-16,4 19-11 16,2 9-3-16,9 13-1 15,7 8 3-15,6 3 5 32,7-2 1-32,4-7 1 0,3-10 0 0,3-13 0 15,-1-4-1-15,3-15 0 16,2 0 1-16,-1-11 4 15,1-10 6-15,-2-9 19 16,3-8 12-16,-3-2 19 16,0 1 4-16,-2 7-3 15,-2 8-6-15,-7 12-12 16,-5 8-3-16,-4 16-14 0,-3 7-3 16,2 13-14-1,-1-1-7-15,2-2-5 16,2-4-2-16,7-13 0 0,0-10 2 15,7-13 2-15,-2-6 1 16,0-15 5 0,3 1 3-16,-4-3 7 0,-1 1 1 15,2 13 1-15,-3 7 0 32,2 15-6-32,3 7-16 15,3 14-61-15,5 6-5 0,2-1-2 0,0-7 18 0,0-15 80 31,-1-9 19-31,-4-17 39 16,0-4 12-16,-8-9 6 16,-8-5-5-16,-8-3-33 15,-7-2-12-15,-8 0-25 16,-3 3-35-16,1 5-112 16,2 6-40-16,7 11 66 15</inkml:trace>
  <inkml:trace contextRef="#ctx0" brushRef="#br0" timeOffset="-54757.46">10741 17984 830 0,'-4'8'121'0,"0"1"94"16,-1 0-112-16,2-1-34 16,-6 3-42-16,1 0-4 0,1 0-1 15,1-5-3-15,10-5-5 16,3-3 11-16,8-12 26 16,2-5 14-16,4-8 24 15,20-37 41 1,-24 33-96-16,-5 5-20 15,-5 3-2-15,-6 12 12 16,-3 2 4-16,-10 9-2 16,-7 4-11-16,-10 5-32 15,-4 7-19-15,-1 7-44 16,1 6-17-16,5 14-29 16,9 2 1-16,11 9 26 15,7-4 25-15,13-8 45 16,5-8 27-16,10-21 50 15,1-5 24-15,5-13 57 16,1-10 21-16,0-10 14 16,-1-10 2-16,4-11-35 15,2-5-32-15,5-3-47 0,7-4-22 16,-2 7-30-16,2 2-36 16,-10 9-138-16,-6 3-88 15,-14 8 125-15</inkml:trace>
  <inkml:trace contextRef="#ctx0" brushRef="#br0" timeOffset="-54584.98">11040 17687 1247 0,'-11'12'208'16,"0"2"157"-16,10 11-147 16,4 2-55-16,6 8-85 15,7 1-26-15,8 2-36 16,2-1-12-16,6-3-40 15,1-2-63-15,2-8-154 16,-2-4 140-16</inkml:trace>
  <inkml:trace contextRef="#ctx0" brushRef="#br0" timeOffset="-54301.8">11415 17843 971 0,'0'1'188'0,"0"1"153"0,0 1-125 15,4 1-150-15,1-1-34 16,5-3-23-16,-1-3-2 16,5-6 10-16,-4-4 14 15,0-4 24-15,1-1 10 0,-8-1 6 16,0 1-5 0,-8 7-7-16,-9 3-8 15,-9 9-13-15,-4 6-10 0,1 14-24 16,0 8-6-16,7 17-40 15,6 7-21-15,8 4-46 16,7-2-26-16,11-7-38 16,9-11-45-16,5-17-249 15,5-11 276-15</inkml:trace>
  <inkml:trace contextRef="#ctx0" brushRef="#br0" timeOffset="-54097.41">11738 17880 884 0,'0'-11'198'0,"-2"4"168"16,-8 5-48-16,-5 9-130 16,-4 7-59-16,-4 17-76 0,2 7-20 15,3 15-28-15,5 3-6 16,11-5-6-16,4-5-4 16,11-17-5-16,7-9-1 15,7-17 2-15,2-6-10 16,5-20-71-16,-1-6-81 15,5-20 94-15</inkml:trace>
  <inkml:trace contextRef="#ctx0" brushRef="#br0" timeOffset="-53892.45">12428 17473 1643 0,'6'8'172'16,"-5"1"123"-16,3 4-88 0,-11 10-90 16,-3 7-42-16,-10 17-47 15,-6 8-14-15,-1 13-35 16,2 4-34-16,7 5-101 16,0-5-64-16,9-12 110 15</inkml:trace>
  <inkml:trace contextRef="#ctx0" brushRef="#br0" timeOffset="-53624.88">12185 17916 1207 0,'11'-10'176'15,"8"-2"155"1,6-2-124-16,7 0-76 0,4 2-45 0,0 5-39 15,-3 3-14-15,-8 6-11 16,-8 4-2-16,-9 12-1 16,-1 5-2-16,-2 10-7 15,-1 6-4-15,1-1-5 16,3-3 0-16,2-8-2 16,2-8-19-16,3-18-64 15,0-6-43-15,-4-21 58 16</inkml:trace>
  <inkml:trace contextRef="#ctx0" brushRef="#br0" timeOffset="-53459.32">12574 17797 1479 0,'3'25'151'15,"7"-4"120"-15,-1-6-159 16,3-8-143-16,1-3-71 15,0-3 59-15</inkml:trace>
  <inkml:trace contextRef="#ctx0" brushRef="#br0" timeOffset="-53058.42">12744 18006 1208 0,'2'-12'151'0,"-1"-2"103"15,-1-2-68-15,3-1-97 16,1 5-38-16,-2 6-40 15,4 3-7-15,3 8-32 16,2 5-28-16,8 10-31 16,4 1-3-16,3 1 30 15,3-3 27-15,-6-9 17 16,-3-4 36-16,-2-7 19 16,-3-3 4-16,-5-4 20 15,0-1-33 1,-3 4-16-16,0 1-5 0,2 6-5 15,2 4-1-15,-2 4 0 0,2 0-1 16,-1 0 0-16,1-2 0 16,-1-7 22-16,2-4 21 15,0-7 31-15,-3-3 19 16,-1-7 22 0,0-1 3-16,-4-2-1 0,0 1-12 15,-5 12-25-15,-6 6-21 16,-5 17-34-16,-2 13-31 0,-1 17-89 15,1 8-38-15,11 3-109 16,3-6-22-16,13-15 148 16</inkml:trace>
  <inkml:trace contextRef="#ctx0" brushRef="#br0" timeOffset="-52823.73">13454 17783 1772 0,'-3'14'113'0,"3"-3"40"15,3-1-53-15,0-2-62 0,6-3-21 0,4-2-17 31,-2-1-4-31,5-4 1 0,0-1-40 16,2-5-116-16,-1 0 104 16</inkml:trace>
  <inkml:trace contextRef="#ctx0" brushRef="#br0" timeOffset="-52657.05">13457 17984 1679 0,'32'0'99'0,"3"0"32"15,5 0-62-15,2 0-71 16,3 0-484-16,-10-3 340 16</inkml:trace>
  <inkml:trace contextRef="#ctx0" brushRef="#br0" timeOffset="-52005.31">14086 17687 310 0,'2'-13'54'0,"0"-1"39"16,3 1-23-16,-3 1-33 15,0 0-18-15,-1 3-10 16,-1 2 0-16,-5 3 3 16,-1 3-2-16,3 0-8 15,-3-1-59-15,4-4 38 16</inkml:trace>
  <inkml:trace contextRef="#ctx0" brushRef="#br0" timeOffset="-51503.74">14220 17505 730 0,'-1'0'95'0,"-7"0"89"15,-1 0-36-15,-4 4-27 16,0 1 7-16,-1 4 23 15,4 3 11-15,-2 6 5 16,5 6-9-16,2 4-43 16,5 4-29-16,2 7-45 15,-1 1-18-15,4 7-13 16,-3 3-23-16,0 4-47 0,2 0-46 16,-4-4-180-16,0-4 168 15</inkml:trace>
  <inkml:trace contextRef="#ctx0" brushRef="#br0" timeOffset="-51124.38">14394 17593 1501 0,'-7'18'124'16,"-1"3"90"-16,-1-3-144 15,0 2-40 1,2 3-27-16,2-2-2 0,1 3-4 16,3 5-1-16,3 2-2 15,3 3 1-15,7-1-1 16,2-4 0-16,8-12-5 16,-1-5-1-16,3-12-2 15,2-5 4-15,2-12 30 16,-2-5 16-16,-3-9 28 0,-4-4 6 15,-9-7-8-15,-3-5-10 16,-13 1-18-16,-7 0-4 16,-10 8-8-16,-4 7-1 15,-5 16 1-15,2 10-22 16,1 17-69-16,-2 11-43 16,4 10-166-16,0 4-152 0,14-3 249 15</inkml:trace>
  <inkml:trace contextRef="#ctx0" brushRef="#br0" timeOffset="-50744.12">15156 17672 1358 0,'0'4'130'0,"-1"-1"102"16,-2-1-52-16,-2 0-51 16,2 2-21-16,-3 6-38 15,-1 2-24-15,-10 12-31 16,-2 3-6-16,-11 12-19 16,-4 6-26-16,-3 2-62 15,1 0-43-15,9-8-218 16,5-10 213-16</inkml:trace>
  <inkml:trace contextRef="#ctx0" brushRef="#br0" timeOffset="-50506.9">14922 17631 1397 0,'3'16'181'0,"1"3"155"15,3 6-176-15,4 0-39 16,6 0-58-16,3 1-15 16,4-2-31-16,0-1-7 0,4 0-9 15,2 1-1-15,0-4-40 16,1-3-51-16,-2-3-95 16,-2-4 91-16</inkml:trace>
  <inkml:trace contextRef="#ctx0" brushRef="#br0" timeOffset="-46187.99">15578 17435 238 0,'0'1'74'16,"-1"2"87"-16,-1 0-41 0,1 1-27 15,-2 0 4-15,1-2 14 16,0-1 5-16,2 0 15 16,0-1 2-16,2-1 0 15,1 0-2-15,-3-3-7 16,0 1-4-16,3-3-18 15,4-1-2-15,6 0-16 16,1-1-6-16,9 5-11 16,-1 1-12-16,5 5-25 15,2 5-9-15,1 5-14 16,-1 2-2-16,-6 4 0 16,-5 2 1-16,-10 3 1 15,-5 2-9-15,-16 2-31 16,-4 1-15-16,-6-4-49 15,-4-2-15-15,-3-5 1 0,1 1 8 16,4-5 47-16,1-2 24 16,10-2 28-16,6-3 15 15,8-3 15-15,2-2 6 16,9-1 8-16,1 0-3 16,10-1 2-16,5 1-1 15,12 0 0-15,6-1-6 16,8 1-14-1,-2-1-3-15,-8 3-47 0,-6 4-32 0,-17 4-90 16,-6 1-88-16,-5 1 134 16</inkml:trace>
  <inkml:trace contextRef="#ctx0" brushRef="#br0" timeOffset="-45873.6">15375 17902 813 0,'-5'12'92'0,"2"-1"85"0,3-1-5 15,4-2 0-15,5-1 2 16,13 0-9-1,4-1-19-15,14-2-41 0,5 1-20 16,9 0-36-16,5 2-15 16,16 1-19-1,12-1-7-15,-4-1-5 0,-7-4 0 16,-20-2-19-16,-13 1-24 16,-14 0-81-16,-6 1-57 0,-11 2 92 15</inkml:trace>
  <inkml:trace contextRef="#ctx0" brushRef="#br0" timeOffset="-45559.53">15763 18200 1440 0,'0'6'193'0,"-2"1"146"16,2 4-134-1,-1-1-34-15,-2 4-70 0,-1 0-30 16,-1 7-41-16,-3 5-12 15,0 9-38-15,-1 1-39 16,-3 1-102-16,4 1-66 16,8-11 112-16</inkml:trace>
  <inkml:trace contextRef="#ctx0" brushRef="#br0" timeOffset="-44884.8">16318 17824 363 0,'-10'10'124'15,"1"-2"119"-15,4-5-30 16,6 1-13-16,10-4-12 0,3 3-18 15,8-2-45-15,0 0-21 16,6 2-55-16,-1 1-23 16,-4 3-59-16,1 1-52 15,-8 3-222-15,-2 3 182 16</inkml:trace>
  <inkml:trace contextRef="#ctx0" brushRef="#br0" timeOffset="-44739.1">16384 18109 1210 0,'18'7'101'0,"3"-3"64"15,2-3-97-15,1-4-84 16,3-4-148-16,4-1 104 15</inkml:trace>
  <inkml:trace contextRef="#ctx0" brushRef="#br0" timeOffset="-44083.46">16754 18033 1187 0,'13'-6'173'0,"-4"0"143"15,4 1-146-15,-1 2-38 16,3 4-69-16,-2 3-21 16,2 4-29-16,-2 2-5 0,-3 5 0 15,-1 1-1-15,-4 2-8 16,-3 2-20-16,-6 5-77 15,-4 2-61-15,-6 2-105 16,-5 2-4-16,-1-6 71 16,1 0 59-16,0-6 115 15,2-2 22-15,7-2 12 16,1-3 6-16,7-4 18 16,2-4 18-16,10-4 35 15,4-5 17-15,7-5 29 16,2-2 6-16,2-3 8 15,3-2-4-15,-1-3-22 16,1 1-20-16,-2 1-25 16,0 4-11-16,-7 10-7 15,-3 3 3-15,-8 7-16 16,-4 3-6-16,-3 5-18 0,-1 6-6 16,-3 4-11-16,1 1-3 15,2-2-3-15,1-2-3 16,6-8-1-16,1-3-2 15,4-8 0-15,5-4-2 16,4-10 12-16,0-2 18 0,6-11 21 16,0 0 10-16,-2-7 8 15,-1 1-12-15,-12 4-10 16,-9 3-6-16,-13 10-7 16,-10 0-1-16,-12 9-6 15,-4 3 0-15,-5 9-29 16,3 5-21-16,11 4-52 15,5 1-36-15,11-5-78 16,4-4-51-16,11-8 137 16</inkml:trace>
  <inkml:trace contextRef="#ctx0" brushRef="#br0" timeOffset="-43706.74">17417 18194 1138 0,'-1'-5'221'0,"-3"0"268"16,-6-4-319-16,-1 3-37 16,-4 6-67-16,-1 1-18 15,1 12-32-15,-1 0-2 16,3 2-7-16,3 3-3 15,8-2-6-15,4 0-4 0,6-3-4 16,1-4 1 0,3 2 4-16,4 0 2 0,0 0 3 15,2 3 2-15,-6-2 3 16,-6 0 1-16,-7 3 0 16,-6 0-1-16,-7-1-16 15,-3-2-23-15,-4-2-55 16,-5 0-33-16,4-3-47 15,3-4-43-15,6-8-147 16,7-5 208-16</inkml:trace>
  <inkml:trace contextRef="#ctx0" brushRef="#br0" timeOffset="-43376.36">17504 18234 603 0,'10'13'172'0,"-1"-6"186"0,0 1-106 16,-1-7-81-16,1 0-27 16,2-1-31-16,2-6 1 15,3-2-27-15,1-6 5 0,5 4-12 16,-3-1-13 0,-3-1-5-16,-1 5-19 0,-10-4-11 15,-5 5 0-15,-4 3-10 16,-8-2-2-16,-7 6-7 15,-2 2-5-15,-8 8 2 16,3 2-22-16,1 6-42 16,3 6-22-16,11-2-61 15,3 4-13-15,13-5-26 16,7-2-5-16,13-5 20 16,2-5 14-16,7-5-58 15,3-4-71-15,-7-3 153 16</inkml:trace>
  <inkml:trace contextRef="#ctx0" brushRef="#br0" timeOffset="-43140.74">17928 18041 1159 0,'-2'11'197'0,"-5"2"171"15,-6 8-164-15,-5 1-48 0,-2 4-66 16,-2 1-22-1,0 0-40-15,3 2-14 0,7-2-14 16,2-4-4-16,8-5-6 16,2-3-18-16,6-1-36 15,2-3-29-15,8-3-99 16,-2-3-100-16,6-13 165 16</inkml:trace>
  <inkml:trace contextRef="#ctx0" brushRef="#br0" timeOffset="-42842.42">18106 18061 1055 0,'-6'13'176'16,"-3"1"164"-16,-3 3-178 16,0-3-43-16,-6 3-63 0,-1 0-21 15,-2-2-23-15,-1 1-5 16,10-3-6-16,4-2 2 15,10 1 3-15,4-1 2 16,7 1 11-16,2 1 1 16,0-1 12-16,1 1 1 15,-8 1-3-15,-1 4-3 16,-14-4-12-16,-7 5-4 16,-11-2-7-16,-7-1-19 15,-4-2-69-15,-1-4-66 0,7-9 74 16</inkml:trace>
  <inkml:trace contextRef="#ctx0" brushRef="#br0" timeOffset="-33132.29">19021 17783 495 0,'-1'7'115'0,"0"-3"113"16,2-2-124-16,2-8-60 15,3 1-27-15,0-4 7 16,-4 1 20-16,0 1 51 15,-3 1 28-15,-3 5 27 0,-1 1-11 16,-3 1-35-16,0 2-22 16,1-3-35-16,-3-3-11 15,0-5-18-15,2-2-7 16,-5-4-7-16,1-1-1 16,-3 0-3-16,1 2 0 15,-4 5-1-15,0 4 0 16,-5 10 1-16,0 5 0 0,3 7-1 15,1 2 1-15,5 1-1 16,-1 2 0-16,6-2 0 16,0 1-1-16,3 2 0 15,3 2 1-15,-1 0 1 16,4 0 0-16,2-1 0 16,3 2 2-16,2-2 6 15,1 0 3-15,0-3 1 16,0 1-1-16,0-4-6 15,0 0-2-15,3-4-3 16,2-4 0-16,3-2-2 16,3-1 0-16,5-2 0 15,-4-4-1-15,0-8 0 16,-2-2-5-16,-2-8-43 16,0-2-39-16,-6-5-258 15,1-6 213-15</inkml:trace>
  <inkml:trace contextRef="#ctx0" brushRef="#br0" timeOffset="-32907.54">18867 17868 1260 0,'-18'16'107'0,"2"-2"52"15,4 0-70-15,1-3-67 16,7-4-22-16,4-5-4 15,8-5-2-15,13-8 2 16,10-4 2-16,8-3 2 16,2-1-1-16,-1 0-2 15,-7 4-10-15,-6 3-105 16,0 3-74-16,-2 7 97 16</inkml:trace>
  <inkml:trace contextRef="#ctx0" brushRef="#br0" timeOffset="-32628.58">19158 17957 643 0,'-4'2'120'0,"4"-1"133"0,4 0-92 15,2-1-30-15,2-1 0 16,4 1 1-16,1-2-25 16,5 0-47-16,2-2-23 0,7-2-32 15,4 0-6-15,5-1-3 16,-5-1-24-16,-6 1-78 16,-4 1-62-16,-14 5 78 15</inkml:trace>
  <inkml:trace contextRef="#ctx0" brushRef="#br0" timeOffset="-32438.1">19199 18082 1636 0,'10'13'95'0,"6"-1"21"15,4-4-35-15,6-4-65 16,5-5-11-16,0-6-41 0,4-7-41 15,-2-4-182-15,-2-3-220 16,5-9 266-16</inkml:trace>
  <inkml:trace contextRef="#ctx0" brushRef="#br0" timeOffset="-31997.45">19743 17773 746 0,'0'1'197'15,"-1"0"159"-15,-5 5-111 16,-3 2-50-16,-5 5-73 15,-2 1-25-15,-1 6-42 16,2 2-16-16,-1 3-23 16,2 2-10-16,1 6-9 15,2 4-5-15,5 4-3 16,4 3 0-16,3-4-2 0,5-4 1 16,6-6 3-16,5-7 0 15,6-12 4-15,5-6 0 16,8-12 9-16,-1-7 14 15,-4-5 24-15,-3-3 8 16,-15-3 1-16,-7 0-8 16,-9 1-18-16,-11 2-6 0,-8 9-7 15,-6 5-4-15,-2 11-29 16,0 9-27-16,3 9-73 16,7 2-63-16,9 1-214 15,5-4 227 1</inkml:trace>
  <inkml:trace contextRef="#ctx0" brushRef="#br0" timeOffset="-31588.3">19990 17892 1077 0,'-4'2'24'0,"1"1"-20"0,1-2-3 16,2 0-1-16,-1 4 17 15,1 3 41 1,1 3 8-16,1 9 5 0,4 3-15 16,3 2-41-16,1-1-9 0,5-4-2 15,1-6 12-15,5-4 33 16,0-7 20-16,6-9 34 15,2-9 14-15,-1-11 4 16,1-4-5 0,-10-6-15-16,-4 2-19 0,-13 3-27 15,-4 1-13-15,-19 6-20 16,-9 2-6-16,-8 12-30 16,-2 7-31-16,6 14-96 15,4 8-66-15,9 7-313 31,5 5 301-31</inkml:trace>
  <inkml:trace contextRef="#ctx0" brushRef="#br0" timeOffset="-31289.92">20589 17792 1502 0,'17'0'129'0,"-2"2"95"15,-5 3-57-15,-10 9-78 16,-9 3-11-16,-12 13-28 15,-6 4-11-15,-4 9-17 16,1 5-4-16,3 0-14 16,-1-2-19-16,7-13-58 15,3-2-51-15,8-18-268 16,3-8 237-16</inkml:trace>
  <inkml:trace contextRef="#ctx0" brushRef="#br0" timeOffset="-31100.74">20440 17842 1639 0,'-3'28'138'0,"4"-1"122"16,12-6-202-16,5-2-32 16,3 0-28-16,-1 0-5 15,4 1-18-15,2 0-17 16,4-2-67-16,1 0 10 0,2-9 43 15</inkml:trace>
  <inkml:trace contextRef="#ctx0" brushRef="#br0" timeOffset="-30472.85">20860 17758 1055 0,'4'2'148'0,"5"-2"148"15,3-3-144-15,5-4-69 16,2 1-30-16,4 1-29 0,1 1-7 16,-1 3-5-16,-2 6-1 15,0 4-1 1,-4 6 0-16,-13 10 2 0,-6 1-1 15,-16 6-3-15,-3 4-2 16,-5 2-5-16,0 3-1 16,4-1 0-16,5-4 0 0,8-5 0 31,6-7-1-31,7-11-4 0,7-6 0 0,7-10-1 16,2-6 0-16,12-10 12 15,6-4 9-15,4-9 17 16,-2-2 13-16,-7 2 15 15,-8 2 1-15,-11 9-8 16,-2 6-4-16,-6 10-6 16,-5 5-4-16,-2 12-6 15,-6 7-7-15,-1 12-19 16,1 4-4-16,2 0-3 16,4 1-3-16,5-8-1 15,4-6-2-15,5-12-1 16,6-5 0-16,1-17 5 15,3-7 11-15,2-15 22 16,3-9 3-16,1-2 13 0,-5-5 1 16,-10 7-4-16,-9 3 4 15,-15 9-10-15,-10 10-7 16,-12 17-40-16,-7 12-32 16,1 18-77-16,-2 7-54 15,5 7-134-15,3-4-198 16,4-8 295-16</inkml:trace>
  <inkml:trace contextRef="#ctx0" brushRef="#br0" timeOffset="-29959.25">19329 18467 873 0,'15'0'130'0,"1"-2"118"16,0-1-141-16,2-1-78 16,2 2-20-16,-2-1-6 15,-2 0 0-15,-2 3-2 16,-4-2 1-16,-2 2-78 15,0 0-98-15,-4 3 101 16</inkml:trace>
  <inkml:trace contextRef="#ctx0" brushRef="#br0" timeOffset="-29748.48">19216 18695 1230 0,'6'16'92'0,"9"-16"63"16,8 0-52-16,10-12-33 16,6 1-21-16,1 6-30 31,-3-2-10-31,1-2-45 0,-6-1-49 0,-4 6-171 16,-3-6-150-16,-4 12 214 15</inkml:trace>
  <inkml:trace contextRef="#ctx0" brushRef="#br0" timeOffset="-29491.05">19742 18442 1635 0,'0'10'111'0,"-2"1"54"0,0 1-41 31,2 4-71-31,-1-2-15 0,0 13-25 0,0 3-8 16,1 8-4-16,-4-3-2 15,5 5-2-15,2-5-25 16,2-6-68-16,3 6-48 16,6-19-182-1,0 0 181-15</inkml:trace>
  <inkml:trace contextRef="#ctx0" brushRef="#br0" timeOffset="-28821.37">19923 18491 910 0,'2'9'204'0,"2"1"247"15,2-9-275-15,2 0-110 16,1-3-32-16,3-7-16 16,1 4 2-16,4 1 6 0,0 1 7 15,-4 5 0-15,-1 6 0 16,-7 4-3-16,-4 8-6 16,-5 8-10-16,-7 4-6 15,-2 2-10-15,-3-5-4 0,-1 0 0 16,3 1 2-1,3 5 3-15,2-2 0 0,9-12-7 16,1-4-3-16,11-18-4 16,4-2-1-16,8-9 6 15,4-5 3-15,4 3 4 16,6-9 3-16,5 6 11 16,2 0 6-16,-6-8 11 15,-7 9 0-15,-11-2 7 16,-5 0 4-16,-13 12 13 15,1-3 4-15,-8 9-9 16,-2 7-10-16,1-1-23 16,-3 12-8-16,2-6-7 15,-1 8-3-15,6-3-2 16,5-10-1-16,6 14-1 0,2-14 0 16,2 2 0-16,0-5 2 15,3-3 1-15,0-3 2 16,0-4 3-16,0 4 0 0,-2-11 11 15,-3 7 6-15,-3-4 18 16,-3 0 11-16,-4 3 8 16,-2 0 0-16,-4-12-11 31,-2 3-10-31,-2-4-15 0,-1-2-5 0,2 13-7 16,-1-3 0-1,3 7-3-15,-2-2-7 0,0 11-44 16,5-2-33-16,-2 3-82 15,2 3-42-15,4-8-357 16,3 6 347-16</inkml:trace>
  <inkml:trace contextRef="#ctx0" brushRef="#br0" timeOffset="-28462.06">20614 18567 1223 0,'-12'23'143'0,"4"-7"96"16,4 1-111-16,4-17-91 15,2 0-29-15,1 6-8 16,2-11 1-16,0 11 1 16,0 1 0-16,7-1-1 15,-1 12-1-15,8-2-2 31,3 5-1-31,2-9-1 0,1-7 0 16,-1-5 1 0,0-3 8-16,-3-8 22 0,-1-4 25 0,-4-13 33 15,-3-12 2-15,-9 2-6 32,-4-3-19-32,-10 3-26 0,-9 8-11 15,-10 10-33-15,-4 10-32 16,-13 15-63-16,-3 11-55 15,4 10-147-15,5 0-103 16,22-4 217-16</inkml:trace>
  <inkml:trace contextRef="#ctx0" brushRef="#br0" timeOffset="-28117.39">21152 18295 724 0,'12'0'195'0,"-1"1"201"15,-1 2-78-15,3-2-106 16,-1 3-36-16,4 4-57 16,5-2-23-16,3 2-29 0,5-4-19 15,13-7-25-15,7-5-11 16,12-1-11-16,0-11-1 16,-6 7-11-16,-9 0-17 15,-15-3-84-15,-8 10-63 16,-11-5 88-16</inkml:trace>
  <inkml:trace contextRef="#ctx0" brushRef="#br0" timeOffset="-27677.33">21547 18350 898 0,'-10'13'186'16,"0"-3"170"-16,5 3-173 15,5 0-51-15,0 1-70 16,0 2-20-16,5 4-28 0,-2 2-9 15,6 12-3-15,1 4-1 16,4-5-1-16,-1-2-1 16,0-3-1-16,1-7 1 15,-6 6 1-15,-1 1 0 16,-7-3 6-16,-4 4-2 0,-8-2 50 16,1-3 17-16,-11-6 23 15,0-7 11-15,-12-22-38 16,-7-6-14-16,0-13-26 15,-3 5-11-15,6 0-9 16,4-2-22-16,9 13-80 16,1-4-96-1,8 3 97-15</inkml:trace>
  <inkml:trace contextRef="#ctx0" brushRef="#br0" timeOffset="-106.31">12179 8427 202 0,'-4'-3'60'16,"0"-2"48"-16,1 2-52 0,-1-1-24 16,3 4-23-16,-3 0-3 15,0-2-2-15,-1 0 1 16,-3-5 35-16,2 2 22 16,1 0 43-16,-3 1 20 15,1 3 9-15,0 0-1 16,0 1-10-16,2-1-5 15,0 1-18-15,4-1-11 0,1 0-23 16,0-4-9-16,8 2-22 16,6 1-8-16,6-2-13 15,5 0-6-15,9 1-6 16,11-2-2 0,12-3 0-16,6-3-1 0,3-5 1 15,-2-2 0-15,-9 0 0 16,-5 0 2-16,-5 2 0 15,-4 1 1-15,-5 4 12 16,-2-1 4-16,-12 3 5 16,-8 1 4-1,-16 2-6-15,-13 3-3 0,-16 4-7 16,-7 4-3-16,-15 5-8 16,-2 4-1-16,-9 0-6 0,-8 1-7 15,-3-4-3 1,3-2-1-16,7-1 5 0,11-4 7 15,17 0 2 1,8-1 1-16,11 2-1 16,6 0-3-16,14 1-4 0,9 2-1 15,10 1 2-15,7 3 1 16,7 2 5-16,9-3 2 16,12-2 1-16,3-2 3 0,2-3 1 15,-6-2 1-15,-9 1-1 16,-7-2 1-1,-6 0-1-15,-7 1 0 0,-11-4 3 16,-6 1 2-16,-12 0 1 16,-6 2 0-16,-13 5-3 15,-7 3-2-15,-11 2-3 16,-12 2-1-16,-11 1 1 16,-7-2-1-16,4-1 0 15,4-3 0-15,12-4-1 16,7 0 1-16,8-4-1 15,5-2 0-15,16-1-5 16,5-2-4-16,19-1-2 16,9 1-1-16,14 1 2 15,5 0 4-15,6 0 2 16,6-2 2-16,6 0 2 16,3 0 0-16,-1 0 2 0,-9 2 1 15,-15 1 2-15,-9 1 1 16,-18 4 1-16,-2 2 0 15,-11 4 0-15,-10 4-1 16,-16 3-6-16,-10 2-4 0,-8 1-5 16,2-1-1-1,6-3 3-15,7-1 3 0,16-2 1 16,7-1-1-16,13-3-5 16,11-1-1-16,13-3 2 15,11-3 1-15,14-5 5 16,10-2 2-16,-5-1 4 15,-8-1 2-15,-9 4 1 32,-13 1-1-32,-3 4-1 0,-6 4-2 0,-15 5 2 15,-2 4-6-15,-15 7-22 16,-7 5-14-16,5 7-49 16,1 1-38-16,11 2-189 15,8 2 186-15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5:30:56.8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1526 5835 1095 0,'4'-9'141'15,"4"-3"100"-15,-4-2-65 0,-4 0-20 32,-6 3-49-32,-9 4-26 0,-13 9-46 15,-8 6-14-15,-10 12-14 0,-10 3-2 16,0 3 0-16,-3 1-1 15,0-5-1-15,6-1-1 16,9-3-2 0,9 1-1-16,16-3-2 15,8 1 3-15,11 4 5 16,5 4 5-16,6 13 3 0,3 4-2 16,4 16-4-16,0 6-3 0,-5 19-2 15,-3 17 0-15,-11 23 2 16,-8 9 0-16,-14 25 3 15,-3 1 0-15,-2 10-2 16,0 4-8-16,10-24-10 16,4-10-2-16,12-27-1 15,5-19 9-15,9-21 4 16,5-11 0-16,11-19-2 16,2-6 1-16,9-8-1 15,4-3-3-15,-2-6-27 31,0-1-20-31,-1-5-55 16,-7-4-15-16,1-11 24 16,-5-10 22-16,-4-19 59 15,0-12 24-15,-2-19 23 0,0-11 13 16,-1-16 22-16,-3-4 6 16,-5-16-3-16,-3-7-9 15,0-11-11-15,5-5-1 16,6-7 1-16,3 3-1 15,-2-2-9-15,-5-5-7 16,-9 4-11-16,-4-2-2 0,-8-5-3 16,-3 3-3-16,-4 15-4 15,2 10-4-15,2 27-3 16,0 16-1-16,2 23 0 16,-1 12 3-16,-3 23 8 15,-8 12 0-15,-7 25-1 16,-10 10-2-16,-16 23-3 15,-1 11-28-15,-11 9-106 16,-2 0-82-16,-2 1 98 16</inkml:trace>
  <inkml:trace contextRef="#ctx0" brushRef="#br0" timeOffset="547.91">915 8457 1270 0,'-11'1'110'0,"1"6"76"15,0 3-33-15,2 12-37 16,-3 9-29-16,0 18-40 16,8 12-20-16,-3 17-21 15,5 5-3-15,1 1-12 16,-1-5-18-16,1-19-8 15,0-11 0-15,2-22 13 16,-1-12 15-16,-4-23 10 16,-4-16 1-16,-6-24-1 15,4-15 1-15,2-24 5 16,10-7 8-16,10-2 24 16,7 9 10-16,7 20 14 15,-3 12-3-15,7 24-18 0,-6 9-10 16,1 15-18-16,2 5-3 15,-11 8-3-15,-5 7 1 16,-13 9 6-16,-12 6 1 16,-15 7-1-16,-3 2-10 15,-7-1-61-15,0-2-36 0,5-13-117 16,5-8-113-16,18-14 186 31</inkml:trace>
  <inkml:trace contextRef="#ctx0" brushRef="#br0" timeOffset="802.03">1261 8570 945 0,'15'5'146'0,"-2"2"146"16,-6 1-11-16,-11 3-48 16,-6 3-34-16,-10 8-68 15,-11 4-43-15,-10 12-46 16,-5 6-15-16,2 8-22 15,6 4-5-15,21-4-7 16,14 0-4-16,21-11-1 0,15-4-1 16,14-12 3-1,1-7 3-15,7-13-8 0,-2-7-23 16,0-17-96-16,6-9-88 16,-3-17 113-16</inkml:trace>
  <inkml:trace contextRef="#ctx0" brushRef="#br0" timeOffset="1140.71">1347 7329 769 0,'-8'4'120'0,"-7"4"5"0,-1-1 82 16,8 1 8-16,8-1-16 16,12-4-39-16,6 0-11 15,17-3-45-15,8 0-23 0,19-2-36 16,12-2-12-16,6-3-17 15,-6-2-3-15,-9-3-26 32,-8 0-38-32,-11-2-137 0,-4 1-104 0,-6-1 149 31</inkml:trace>
  <inkml:trace contextRef="#ctx0" brushRef="#br0" timeOffset="1367.89">1805 7181 1213 0,'-15'16'113'0,"5"-2"88"16,5 0-17 0,8-2-23-16,8-2-24 0,12-5-35 15,10-2-29-15,17-1-26 16,11 0-5 0,1 3-13-16,-4 3-5 15,-17 9 0-15,-13 3 10 16,-17 13 13-16,-13 5 3 15,-27 13-3-15,-17 6-13 16,-32 6-38-16,-12 7-47 16,-21 12-199-16,-15 14 156 0</inkml:trace>
  <inkml:trace contextRef="#ctx0" brushRef="#br0" timeOffset="12974.79">6551 6760 389 0,'-2'5'145'0,"-5"5"160"15,-3 1-39-15,-3 3-81 16,1 1-31-16,1-2-56 0,3-1-18 16,-1-1-9-16,0 2-4 15,-2 4-12-15,1 6-10 0,-11 15-25 16,-6 7-8-16,-15 13-10 31,-8 5-5-31,2 0-25 0,1-4-22 0,12-10-69 16,5-9-45-16,12-17-106 15,7-10-69-15,16-17 188 16</inkml:trace>
  <inkml:trace contextRef="#ctx0" brushRef="#br0" timeOffset="13256.33">6659 6823 839 0,'29'-16'109'0,"-5"5"89"15,-10 3-16-15,-7 5-13 16,-5 2-8-16,-8 6-19 0,-3 4-17 16,-14 13-50-16,-3 7-16 15,-5 15-26 1,-2 8-14-16,-1 12-21 16,-2 2-10-16,1 5-13 15,3 1-3-15,-3 0-11 16,-1 1-11-16,-2 3-39 15,-1-3-18-15,6-10-47 0,6-9-22 0,10-18-40 16,5-5-44-16,11-16 150 31</inkml:trace>
  <inkml:trace contextRef="#ctx0" brushRef="#br0" timeOffset="13532.1">6881 6957 825 0,'21'-14'115'0,"-9"6"142"15,-7 8-14-15,-10 12-41 16,-4 6-21-16,-5 9-81 16,-7 6-31-16,-5 9-32 15,-6 5-11-15,-13 6-15 0,1 4-5 16,-3 4-20-16,4 4-12 15,2 5-22-15,5-1-4 16,4-8-13-16,-1-6-11 16,9-13-26-16,2-7-35 0,5-14-125 15,9-9-74-15,9-19 176 16</inkml:trace>
  <inkml:trace contextRef="#ctx0" brushRef="#br0" timeOffset="13743.11">6928 7195 818 0,'0'8'99'0,"-1"4"113"16,0 5-41-16,-9 5 5 16,-4 6-31-16,-11 9-58 15,-6 3-33-15,-12 12-41 0,-6 3-21 16,0 3-59-16,3-3-47 15,10-9-148-15,4-4-79 16,14-10 179-16</inkml:trace>
  <inkml:trace contextRef="#ctx0" brushRef="#br0" timeOffset="13906.59">6963 7611 1444 0,'-12'26'95'0,"-11"8"18"16,-6 2-12-16,-16 2-81 15,-1 0-42-15,-1-12-188 16,7-4 139-16</inkml:trace>
  <inkml:trace contextRef="#ctx0" brushRef="#br0" timeOffset="14544.46">6511 6174 398 0,'0'-8'107'16,"-4"-1"126"-16,1 3-61 15,0 3 23-15,1 3-19 16,-1 2-31-16,2 7-48 15,-2 5-18-15,2 8-38 16,0 8-12-16,-3 9-15 0,1 1-7 16,-2 2-11-16,-2 0-14 15,2 2-46-15,-3-2-32 16,0-1-93 0,3-3-92-16,2-15 160 0</inkml:trace>
  <inkml:trace contextRef="#ctx0" brushRef="#br0" timeOffset="14959.32">6476 6256 826 0,'-3'-23'121'16,"-3"1"98"-16,6 2-62 16,2 1-22-16,7 0-18 15,1-2-13-15,5 2-19 16,5 3-9-16,3 9-27 15,6 7-13-15,-3 9-16 16,-1 5-4-16,-10 7 0 16,-6 5 0-16,-9 0 0 15,-2 0 0-15,-7-2-7 16,-3-3-3 0,-3-6-5-16,-5-4-1 0,1-8 0 0,-2-1 0 15,4-4-1 1,3-2 1-16,5 0 1 0,3 0 0 15,1 2 1-15,5 2 1 0,-2 8 2 16,4 5 2 0,4 11 1-16,4 3-1 0,4 1-1 31,3 1-3-31,5 1-5 0,5-1-10 0,0 0-32 16,1-1-44-16,-3 3-158 15,0-3-212-15,-6 2 256 16</inkml:trace>
  <inkml:trace contextRef="#ctx0" brushRef="#br0" timeOffset="15536.44">6928 6171 1010 0,'-1'-5'143'0,"-3"0"69"0,0 9-23 16,-3 3-13-16,1 14-57 31,1 5-22-31,-2 11-40 16,3 5-16-16,-1 6-25 16,0 2-8-16,1 3-25 15,-1-4-17-15,3-3-40 16,-1-7-28-16,3-14-22 15,-1-6 8-15,1-18 32 16,4-6 22-16,4-18 36 16,5-6 7-16,-1-12 8 0,-4-4 7 15,0-4 11 1,-5-2 18-16,0-2 26 0,0 0 12 16,2 1 16-16,3 4-1 15,4 10-5-15,2 8-4 16,5 14-10-16,0 5-12 15,2 9-18-15,3 7-6 16,-8 5-7-16,-3 6 2 16,-8 5 11-16,-6 0 4 15,-12 2 0-15,-4 1-4 0,-7-8-31 16,-2 0-15-16,-1-6-14 16,0-6-4-16,6-3 16 15,4-2 7-15,9 0 8 16,1 1 2-16,13 7 4 15,1 4 2-15,11 8 4 16,1 4 0-16,9 5-3 16,5 1-1-16,-2 3 0 15,2 2-10-15,-4 0-102 0,-2-1-84 16,-2 6 98 0</inkml:trace>
  <inkml:trace contextRef="#ctx0" brushRef="#br0" timeOffset="25495.88">9837 7755 485 0,'-5'2'98'0,"0"1"94"15,-6 5-56 1,2 1-18-16,-6 4-33 0,3 3-15 0,4-1-31 16,0-1-10-16,18-5-7 15,6-6-3-15,18-6-14 16,11-6 0-16,5-6-3 15,7-1-2-15,9-1 0 16,10 1-33 0,14 2 22-16</inkml:trace>
  <inkml:trace contextRef="#ctx0" brushRef="#br0" timeOffset="36453.93">10618 6115 233 0,'2'-3'103'16,"0"-1"102"-16,1 1-14 0,-2 2-52 16,2 0-23-16,-2 3-25 15,3 4-7-15,-3 3-22 16,3 5-13-16,0 8-26 16,-2 0-7-16,-4 8-7 15,-3 3-4-15,-5 3-5 16,1 0-2-16,0-6 0 15,2-7 0-15,2-12 2 16,0-6 2-16,2-8-2 16,1-5 2-16,2-10 0 15,0-7 1-15,1-8 2 16,3-5 19-16,-2-5 20 0,2-2 11 16,0-2 14-1,2 4-10-15,0 6-10 16,4 8-6-16,1 12-7 0,4 4-9 15,1 7-3-15,0 5-1 16,3 8-2-16,-2 6 1 16,0 10-5-16,-1 7-5 15,-3 6-5-15,-3 4-1 16,0 2-3-16,-3-2-1 0,0-5-33 16,-3-5-30-1,0-9-101-15,0-4-108 0,0-6 150 16</inkml:trace>
  <inkml:trace contextRef="#ctx0" brushRef="#br0" timeOffset="36653.07">10633 6183 1040 0,'-6'-1'122'0,"4"1"136"15,6-2-142-15,6-2 7 16,11-4-28-1,2-4-23-15,8-5-36 0,3 2-13 16,-1 1-17 0,1 2-29-16,-4 4-141 0,-1 2-205 0,0 3 201 15</inkml:trace>
  <inkml:trace contextRef="#ctx0" brushRef="#br0" timeOffset="37086.5">11103 6142 546 0,'4'-7'162'0,"1"-2"137"0,-5-3-86 15,-1-2 3-15,-7 1-79 16,-5 2-31-16,-7 4-45 16,-4 7-16-16,-1 7-25 15,1 8-10 1,4 7-12-16,3 4-2 0,9 4-2 0,3-4 0 15,7-3 1-15,4-3 1 16,3-6 3-16,2-6 1 16,3-8 1-1,2-4 4 1,2-12 1-16,1-5 0 0,0-6 12 16,1-5 7-16,-3-8 17 0,-2-3 8 15,-2-3 6 1,-7 0-2-16,-4 2-13 0,-4 3-8 0,-3 4-15 31,-1 5-2-31,4 11-3 16,2 7 1-16,-4 12-5 0,0 5-4 0,-1 14-5 31,-1 7-4-31,9 15-1 16,5 4-1-16,7 9 3 15,4 0-22-15,2 0-52 16,-2-5-28-16,2-10-104 15,0-7-67-15,2-10 160 16</inkml:trace>
  <inkml:trace contextRef="#ctx0" brushRef="#br0" timeOffset="37456.39">11366 6029 902 0,'-9'-9'140'0,"-3"2"104"16,3 6-90-16,1 1-21 15,2 6-49-15,0 3-20 0,2 9-31 16,0 4-6 0,1 6-21-16,1 1-4 15,3-5-8-15,3-4-16 0,4-10-3 16,1-6 0-16,6-9 8 16,0-8 17-16,3-13 5 15,-4-4 2-15,-2-12 2 16,-1-4 5-16,-3-5 17 15,-1-3 8-15,-5-4 14 16,-2 2 5-16,-2 1-2 16,-1 7-5-16,-2 18-2 15,3 10-10-15,-2 28-19 16,2 15-5-16,2 23-15 16,0 10-3-16,5 14 17 0,3 10-50 15,9 12-163 1,4 6 141-16</inkml:trace>
  <inkml:trace contextRef="#ctx0" brushRef="#br0" timeOffset="40800.87">10833 6763 309 0,'-1'0'80'16,"0"0"84"-16,-3 0-7 16,0 0-26-16,-2-2-22 15,0-4-19-15,3-1 0 0,-1-3 9 16,2-1-6-16,-2 0-27 16,-2 0-16-16,1 6-31 15,-4 4-10-15,-3 7-8 16,-1 5-1-16,-3 6-2 15,3 5 0-15,-1 5 1 16,4 3-2-16,5-3 1 16,3-3 1-1,9-7 0-15,1-5 1 0,5-10 2 16,1-3 1-16,2-9 1 16,0-4 1-1,0-6 8-15,0-2 9 0,-5-3 16 16,2 2 10-16,-4 3 8 15,-2 5-3-15,-3 8-14 16,-3 3-11-16,-4 12-18 16,1 6-6-16,-6 7-4 15,3 5-1-15,2 1-2 0,-1-2-39 16,7-7-71-16,4-2-56 0,5-10 72 31</inkml:trace>
  <inkml:trace contextRef="#ctx0" brushRef="#br0" timeOffset="41181.08">11044 6822 662 0,'8'-7'158'0,"-4"-1"113"0,-7 2-50 15,-10 1-32-15,-7 4-77 16,-1 1-37-16,-1 5-45 16,-1 3-11-1,4 6-13-15,1 2-3 0,7 4-4 16,0 0-2-16,11-2-1 15,3 0 0 1,6-8 0-16,5-3 1 16,2-7 3-16,1-5 0 0,4-9 4 0,1-5 0 31,-1-6 24-31,-1-4 9 0,-5-5 17 16,-4-2 7-16,-3-2-20 15,-2-1-8-15,-8-2-17 0,-2-1-5 0,-2 8-2 31,1 6 2-31,-1 17 2 16,-1 10-2-16,-3 18-5 16,0 8-5-16,-4 13-5 15,4 4-1-15,3 3-10 16,6 2-30-16,6-2-108 16,6-2-27-16,10-11-134 15,3-7-129-15,6-12 282 16</inkml:trace>
  <inkml:trace contextRef="#ctx0" brushRef="#br0" timeOffset="41845.05">11276 6785 599 0,'-6'-4'134'0,"-4"0"172"0,-3 3-107 16,-4 2-45-16,2 3-27 15,1 4-52-15,-3 0-23 16,4 6-28-16,1 1-12 15,7 2-14-15,5 1-3 16,9-2-3-16,0-5 0 16,6-4 3-16,2-4 2 15,4-6 3-15,-2-3 2 0,1-9 2 16,-3-3 1-16,-5-7 3 16,2-4 6-16,-8-5 4 15,0-3 0-15,-3-8-2 16,-1-2-6-16,-2-5-5 15,-3-1-1-15,0 5-1 16,-2 8 4-16,1 17 18 16,-1 12 2-16,-2 20 0 15,-1 13-5-15,-1 17-19 16,0 11-4-16,2 6-1 16,4 4-1-16,2-7-1 15,4-5 0-15,9-14-31 0,0-9-3 16,6-12-3-1,4-8 0-15,4-12 17 0,-1-8 3 16,3-7 6-16,-3-2 2 16,-2 2 16-1,-2 3 10-15,-7 7 11 0,-5 6 5 0,-7 11 2 16,-3 9-3-16,-1 8-13 16,-1 3-6-16,1-1-6 15,3-2-2 1,3-8 0-16,1-3 2 15,-1-7 4-15,0-4 2 0,-3-6 3 16,-2-4 0-16,0-7 4 16,0-3 4-16,1-3 2 15,5-1-1-15,3 0-8 16,1 0-9-16,7 8-5 16,-3 2-4-16,4 6-20 15,3 2-48-15,3 0-244 16,1-2 203-16</inkml:trace>
  <inkml:trace contextRef="#ctx0" brushRef="#br0" timeOffset="42095.8">11982 6406 907 0,'-14'3'155'0,"-4"4"86"16,-11 9-56-16,0 5-17 0,-4 10-88 15,4 3-28-15,8 7-33 32,4-2-8-32,9-3-9 0,4-4-2 0,8-10-8 15,5-3-46-15,15-12-78 16,9-4-67-16,16-10-185 15,5-7 215-15</inkml:trace>
  <inkml:trace contextRef="#ctx0" brushRef="#br0" timeOffset="42591.2">12213 6585 999 0,'-3'-12'153'0,"-3"0"115"0,-2 2-55 16,-7 3-103-16,0 4-34 15,-4 7-36-15,-4 5-11 16,1 9-14-16,1 1-6 15,7 1-10-15,3-1-3 16,11-10-2-16,2-2 1 16,8-7 2-16,5-1 2 15,4-3 1-15,1-3 0 16,-1-2 2-16,-1-1 0 16,-5 3 1-16,-1 2 1 0,-6 6-3 15,-1 6 1-15,-5 6-1 31,0 5 1-31,-5 5 0 0,2 0 1 0,3-4-3 16,1-4-2-16,8-13 1 16,6-3-1-16,4-12 2 15,5-4 0-15,1-6 1 16,3-3 0-16,0-11 1 16,-4-4-1-16,3-8 3 15,1-3 1-15,-12-2 2 16,-4-1 3-16,-10-1 2 15,-5 4 3-15,-5 11 10 16,5 9 3-16,-8 22 4 16,0 10-4-16,-3 16-16 15,-3 13-6-15,9 15-10 0,1 4 0 16,9 5 0-16,6-1-1 16,4-4-38-16,5-2-27 15,0-6-130-15,2-6-133 16,1-8 189-1</inkml:trace>
  <inkml:trace contextRef="#ctx0" brushRef="#br0" timeOffset="42821.67">12582 6436 1142 0,'-6'9'109'0,"-5"1"70"16,3 1-24-16,-4 2-34 0,0 3-46 16,11 1-56-16,-5 0-12 15,6-2-10-15,9-1-3 16,5-6-10-16,5-2-18 16,12-6-60-16,-2-3-61 15,7-6 80-15</inkml:trace>
  <inkml:trace contextRef="#ctx0" brushRef="#br0" timeOffset="43122.49">13054 6073 1140 0,'-7'0'101'0,"-5"5"74"16,0 6-19-16,-6 9-14 16,0 3-33-16,-1 12-49 15,-1 2-17-15,8 8-20 16,-1 2-10-16,9 1-9 15,0-4-3-15,2-2-11 0,4-4-46 16,-2-6-155-16,1-2-209 16,-1-11 223-16</inkml:trace>
  <inkml:trace contextRef="#ctx0" brushRef="#br0" timeOffset="43650.66">12861 6398 995 0,'0'-9'87'0,"8"-2"103"16,3 0-61-16,4-1 6 16,9 2-20-16,-2 1-44 15,2 1-16-15,0 8-23 16,-8 2-12-16,-2 9-16 16,-1 4-2-16,-5 5 1 15,-2 2-1-15,0 1 2 16,1 1 1-16,3-6 1 15,2-4 2-15,7-9 2 16,-2-6 2-16,4-11 2 16,3-4 0-16,-3-7 1 15,-3-2-1-15,-4 1 2 16,-5 1 2-16,-10 3 0 16,-10 1-2-16,-5 9-10 15,-4 4-4-15,-2 7-2 0,4 5 1 16,4 0 3-16,4 1-2 15,12-2 0-15,4-1-1 16,14 0 2-16,4-1 0 16,6 3-1-16,5 2-1 15,1 4-1-15,-3 3 0 16,-4 1 1-16,-5 0 0 16,-8-3 0-16,-7-1 1 15,-4-6 2-15,-1-3 3 0,-4-4 4 16,3-4 1-16,-3-7-3 15,-1-2 0-15,2-5-5 16,3-2-1-16,3-1-4 16,6-2-1-16,6 3-3 15,4-1-1-15,2 2-37 16,1-1-67-16,4-1 65 16</inkml:trace>
  <inkml:trace contextRef="#ctx0" brushRef="#br0" timeOffset="43933.66">13766 5802 904 0,'-5'13'123'15,"-2"6"78"-15,0 15-34 16,1 6-8-16,-1 9-49 16,4 5-26-16,5 7-39 0,1-6-10 15,3-3-20-15,5-3-6 16,-2-11-1-16,0-3-36 16,2-9-245-16,0-5 193 15</inkml:trace>
  <inkml:trace contextRef="#ctx0" brushRef="#br0" timeOffset="44326.27">13900 6110 984 0,'-2'-4'60'16,"-2"1"91"-16,0 5-47 0,3 6 8 15,-2 5-16-15,3 2-65 16,4 2-10-16,3-7-7 15,4-2-3-15,6-3 0 16,1-4 1-16,2-4-2 16,2-5-2-16,-3-1-2 15,1 1 0-15,-5 3 15 16,-1 3 3-16,-5 3 10 16,-1 2 4-16,-2 7-11 15,1 2-5-15,5 0-9 0,2-3-3 16,5-7-2-16,2-3 1 15,0-4 21-15,1-4 10 16,-6 0 18-16,0-4 11 16,-4-4 9-16,-5 2 5 15,0-3-5-15,-7-2-12 16,-3-2-33-16,0 2-19 16,-5 4-20-16,3 5-7 15,0 3-53-15,-3 0-34 0,1 0-125 16,2-2-167-1,5-3 229-15</inkml:trace>
  <inkml:trace contextRef="#ctx0" brushRef="#br0" timeOffset="44627.09">14475 5553 767 0,'0'-3'101'0,"-1"13"19"16,-1 11 126-16,-5 9-45 16,-1 8 1-16,-1 15-66 0,1 3-51 15,2 8-47-15,1 2-11 16,2 2-16-16,-3-4-2 15,-1-3-2-15,-1-6-23 16,-1-10-87-16,0-7-82 16,4-11 90-16</inkml:trace>
  <inkml:trace contextRef="#ctx0" brushRef="#br0" timeOffset="45082.11">14729 5745 1147 0,'-10'1'113'0,"-6"1"68"16,3 3 13-16,-6-3-63 16,2-1-22-16,0-1-39 15,-5 0-10-15,4 1-23 16,10 3-12-16,-2 4-21 16,7 1-5-16,8 2-4 15,0 1-1-15,14 2 3 16,-3 0 1-16,5 3 2 15,2 0 0-15,-2 2 1 16,-2 0 0-16,-8 1 1 16,-7 1-1-16,-7 1 2 15,-3-3 0-15,-4-2 2 16,-2-2 0-16,-5-4-4 16,1-3-15-16,-8-7-64 0,5-3-58 15,3-10-124-15,3-6-222 16,12-6 282-16</inkml:trace>
  <inkml:trace contextRef="#ctx0" brushRef="#br0" timeOffset="45506.7">14786 5704 931 0,'0'6'99'0,"-1"3"52"16,-2 0 18-16,3 6-11 15,3 2-40-15,0 4-30 32,3 0-16-32,1-2-30 0,2-3-10 0,2-3-20 15,2-2 3-15,-1-4 11 16,1-3 4-16,-1-4 13 16,-1-2 0-16,0-4 0 15,-1-1-2-15,-2 1-13 16,-1 0-2-16,-3 4 1 15,-2 2-1-15,1 0 1 16,-2 4-6-16,5-1-3 16,1-2 11-16,2-1 19 0,4-3 6 15,0-4 7-15,2 2-6 16,-3-2 6-16,-3-2 4 16,-5 0-8-16,-4-4-6 15,-5-2-28-15,-3-4-14 16,1-7-10-16,2 2-10 0,-1-4-36 15,4 2-37-15,-5 6-114 16,-2 2-377-16,-7 1 359 16</inkml:trace>
  <inkml:trace contextRef="#ctx0" brushRef="#br0" timeOffset="49882.71">11761 7049 449 0,'0'-2'91'0,"-1"-1"108"15,-1 0-76 1,-1 0 4-16,-2 3-33 0,0 2-26 0,-3 3-35 16,0 3-10-16,0 5-12 15,2 5-3-15,3 8-7 31,2 1-1-31,3-2 0 0,5-2-2 0,4-5-1 16,5-3 0-16,7-4 8 16,8-3 7-16,13-6 23 31,8-1 9-31,13-3 4 16,2-2 3-16,1 0-8 0,-5 0-1 0,5 1-5 15,7 2-5-15,-5 2-13 16,2 4-5-16,-11 2-5 15,-16-1-2 1,-11 3 1-16,-7-3 4 0,-13-1-83 16,-3 1-84-16,-11-6 88 15</inkml:trace>
  <inkml:trace contextRef="#ctx0" brushRef="#br0" timeOffset="50166.6">12585 7115 585 0,'10'-6'133'16,"-1"2"95"-16,3 7-62 16,1 5-30-16,-2 2-57 15,4 1-19-15,0 0 1 16,5-2-2-16,0-3-4 15,0 1-2-15,-9-2-28 16,-2 0-6-16,-9 0-1 16,-4 2-1-16,-12 1-2 15,-8 3-2-15,-9 4-8 16,-4 1-19-16,-5 4-184 16,-7 3 139-16</inkml:trace>
  <inkml:trace contextRef="#ctx0" brushRef="#br0" timeOffset="59086.75">11873 7499 230 0,'-4'3'28'15,"-2"-3"45"-15,2-3-13 16,0-5 10 0,4-2 8-16,4-4-4 0,3 1-2 15,0 2 3-15,3 2-9 16,-2 6-18-16,1 3-10 0,-1 8-25 15,4 1 27-15,9 2 25 16,4-1 14-16,9-8 32 16,7-2-11-1,6-8 6-15,-2-3-7 0,-5 0-20 16,-4 1-17-16,-11 11-28 16,-6 5-9-16,-13 13-11 15,-4 9-3-15,-14 3-4 16,0 6-1-16,-4 2-3 15,-2-2 0-15,2 4-1 16,0-2 0-16,0 3-1 0,1 3 0 16,0-2 0-16,3 1 0 15,-1-4-1-15,2-5 0 16,10-3 0 0,-1-6 0-16,4-3 0 0,3 0 0 15,2-5 0 1,2-1-1-16,5-4 0 0,2-1 0 15,4-3 0 1,2-1 0-16,10-2 1 16,2-2 0-16,15-2 3 0,7 2 1 0,7 2-1 15,-1 0 0-15,-3 3-1 16,-1 0 0-16,-4 0-1 16,7-1 1-16,7-2 16 15,0-2 2 1,-1-3 3-16,-6-1 0 0,-5-1-15 15,2-1-3-15,7 1 9 16,7 1 9-16,2 1 6 16,-6 2 5-16,-4 1-7 15,0 0-7-15,2-1-6 16,6-2-3-16,-3-2 10 16,-3-4 7-16,-8-4 6 15,-8-2 1-15,-3-2-13 0,-4-1-6 16,-1 0-7-16,0-1-2 15,-4 3-1-15,0 0-2 16,-3 1 0-16,-2 0-2 0,-4 1-1 16,-6-1 1-16,-6 1-1 15,-4 2 2 1,-4 1 1-16,-7-3 2 0,-1 3 0 16,-3-5 0-16,-4-4 0 31,3-1-2-31,-2-9-1 0,3-5-1 0,-3-9-1 31,0-4-1-31,3 1 0 0,-2 4 0 0,5 7 0 16,2 5-1-16,-1 6 0 15,0 4 0-15,2 5-1 16,-1 2 1-16,1 4 0 16,1 1 1-16,-3 0-1 15,4 0 0-15,1 1 0 16,-2-2-1-16,2-1 1 15,3 3-1 1,3 1-1-16,2 4-2 0,9 6 1 0,3 0 0 31,12 3 2-31,5-1 2 0,8-3 1 16,2-2 0 0,-5-4 1-16,-7-2 0 0,-11-4 15 15,-6-1-59-15,-9 0-151 16,-1 0-131-16,-3 5 137 15</inkml:trace>
  <inkml:trace contextRef="#ctx0" brushRef="#br0" timeOffset="59611.67">14602 7553 439 0,'0'-1'147'16,"2"-1"96"-16,-2 0-42 16,-3-1-24-16,2-2-49 15,0 0-10-15,4 1-20 16,2 1-16-16,3 2-26 15,1 2-17-15,4 3-20 16,-1 1-6-16,4 1-7 16,5 1 8-16,-3 3 9 0,-1 1 4 15,-3 2 5-15,-4-1-6 16,-7 3-3-16,-4-2 0 16,-8 4 1-16,-4 1-2 15,-6 3-7-15,-1 0-3 16,-9 2-9-16,-3 0 3 0,-12 5-90 15,-2 2-106-15,-8 12 111 16</inkml:trace>
  <inkml:trace contextRef="#ctx0" brushRef="#br0" timeOffset="70760.59">15173 6472 355 0,'0'-2'72'0,"-2"-3"84"16,-1-1-86-16,-1-3 4 15,4-4 21-15,-1-3 22 16,2-1 13-16,-1 1-14 0,0 2-34 15,-1 0-20-15,-6 5-32 16,-2 2-8-16,-7 1-7 16,-5 1-2-16,-2 1-4 15,-2 0 0-15,-4 0-1 16,0 2 2 0,0 3 1-16,3 2-1 0,2 6-3 15,7 3-2-15,-1 6-3 31,0 3 4-31,0 8 10 16,-1 8 8-16,-2 8 9 16,1 5-2-16,0 9-8 15,0 1-8-15,2 8-11 16,-1 4-3-16,6 12-1 16,-2 10-1-16,0 9 1 15,3 2 0-15,-2-2 1 16,6 1 0-16,3-5-1 0,4-6 0 15,0-8 0-15,-5-9 1 16,5-1 1-16,-3-2-1 16,-4-3 1-16,3-3 0 15,-6-8 1-15,1 2-1 16,-2 0-1-16,-1 1 0 16,2-2 0-16,0-4 0 15,3-13-1-15,1-9 2 16,4-11-1-16,4-6-1 15,7-9 0-15,7-3-2 0,10-5 3 16,4-2 6-16,13-5 8 16,2-2 5-16,2-2 0 15,6-2-4-15,-2-4-4 16,0 2-3-16,-1-5-2 16,-3 2 1-16,-7-4-1 15,-5-1 1-15,-6-2-1 16,-8-5 1-16,-6-1 2 15,-1-3-1-15,-7-8 0 16,0-1 0-16,-2-11-2 16,-4-7 0-16,3-15-3 15,-6-11 14-15,1-9 16 16,0-6 6-16,0-15 9 0,3-3-13 16,-1-11-16-16,0-2-7 15,2 11-8-15,-2 7-2 16,0 17-1-16,-5 9-2 15,-6 21-2-15,-6 7-18 16,-7 12-66-16,3 7-47 16,2 4-282-16,10 2 245 15</inkml:trace>
  <inkml:trace contextRef="#ctx0" brushRef="#br0" timeOffset="75132.5">16026 6837 179 0,'1'-4'56'0,"1"-3"57"0,1-1-26 16,2-2-2-16,-2 3-3 15,-2 2 16-15,-1 2 7 16,-1 2-20-16,0 2-20 0,-3 3-17 16,1 2 4-16,-2 3 14 31,1 1 3-31,0 2-16 0,4 2-14 0,-3 6-20 16,1 4-5-16,-1 9-8 31,-6 5-2-31,-4 8-1 0,1 1 0 0,-4 0-2 15,0-5-4-15,3-10-26 16,1-6-25-16,4-13-186 16,7-5 151-1</inkml:trace>
  <inkml:trace contextRef="#ctx0" brushRef="#br0" timeOffset="75383.71">16234 6870 978 0,'-9'19'92'15,"-5"3"54"-15,-4 2 1 0,-4 3-59 16,-2 1-22-16,-5 9-34 16,-4 3-14-16,5 7-14 31,1 2-2-31,8 5-3 0,-1-2-2 0,6-1-17 15,0-1-14-15,6-7-55 32,6-8-50-32,3-13-179 15,6-10 182-15</inkml:trace>
  <inkml:trace contextRef="#ctx0" brushRef="#br0" timeOffset="75657.99">16422 6801 866 0,'8'-4'121'0,"-3"3"91"15,-8 13-60-15,-6 9-8 16,-9 12-15-16,-7 5-9 16,-10 13-45-16,-1 3-28 15,-4 7-31-15,-1 2-7 16,4 2-6-16,4 2-1 0,3 8 4 15,0 3-28-15,7-3-38 16,1-8-19-16,7-17-83 16,4-10-11-16,7-15-105 15,2-10 140-15</inkml:trace>
  <inkml:trace contextRef="#ctx0" brushRef="#br0" timeOffset="75887.72">16568 6849 687 0,'0'10'162'0,"-7"6"142"16,-9 19-113 0,-7 6-10-16,-4 13-62 15,-4 3-22-15,-3 5-50 0,0 2-19 16,-11 1-19-16,1 5-4 15,-3 9-2 1,4 0 8-16,8-5-81 0,3-3-55 0,8-16-140 16,4-9-90-16,9-17 194 15</inkml:trace>
  <inkml:trace contextRef="#ctx0" brushRef="#br0" timeOffset="76123.92">16505 7251 929 0,'1'6'118'0,"-3"8"95"16,-5 8-16-16,-7 12-44 16,-7 6-36-16,-11 12-56 15,-4 3-20-15,-11 1-30 16,-1-3-5-16,3-7-3 0,7-2-17 15,12-3-106 1,7-1-92-16,14-9 108 0</inkml:trace>
  <inkml:trace contextRef="#ctx0" brushRef="#br0" timeOffset="76287.67">16536 7610 831 0,'9'14'129'0,"-9"3"89"16,-9 12-70-16,-8 3-32 0,-6 5-56 16,-1 2-21-16,-1-3-17 15,2-1-51-15,-1-7 23 16</inkml:trace>
  <inkml:trace contextRef="#ctx0" brushRef="#br0" timeOffset="78267.94">15941 6171 493 0,'1'0'88'16,"-1"1"98"-16,0 1-50 16,2-1 22-16,-1 2-4 15,1 1-16-15,-2-2-32 0,0 4-15 16,0 6-35-16,-2 2-15 15,-1 12-24 1,-2 2-8-16,0 4-7 0,-3 5-2 16,8 1-57-16,1-2-68 15,4-5-286 1,10-5 238-16</inkml:trace>
  <inkml:trace contextRef="#ctx0" brushRef="#br0" timeOffset="78644.56">15832 6195 918 0,'-6'-5'100'0,"4"-1"103"16,7-2-24-16,8-2 1 15,8-2-30-15,8-1-57 16,5 1-26-16,0 6-37 15,-5 2-11-15,-7 8-15 16,-2 5-1-16,-8 7 1 0,-6 1 2 16,-8 3 1-16,-6 2-1 15,-7 1-13-15,-2 1-8 16,-5-5-19-16,-3-4-3 16,-2-8 7-16,0-2 7 0,11-5 15 15,5 1 1-15,13 2-1 16,5 3-1-16,9 7-3 15,6 4 3-15,5 5 2 32,-2 1 7-32,1 0-105 15,5 1-63-15,-2-5 91 0</inkml:trace>
  <inkml:trace contextRef="#ctx0" brushRef="#br0" timeOffset="79080.77">16168 6207 832 0,'-1'8'121'0,"0"4"93"15,1 10-118-15,0 1 1 16,5 4-66-16,2-1-14 15,7-5-14-15,7-5-2 16,6-6 0-16,3-5 4 0,1-7 18 16,-1-5 3-16,-5-5 24 15,-8-3 10-15,0-1 18 16,-10 1 7-16,1 7-13 16,-4 3-14-16,3 8-33 15,2 8-14-15,-5 6-11 16,2 5 1-16,4-2-1 15,-4-3 1-15,10-8 1 16,-1-4 2-16,-2-7 33 16,-2-5 11-16,0-8 25 0,-2-5 12 15,1-8-7-15,-4-4-4 16,-3-5-23-16,-3-1-13 16,-7-2-26-16,-1-1-14 15,-1 5-88 1,1 4-58-16,7 3 74 0</inkml:trace>
  <inkml:trace contextRef="#ctx0" brushRef="#br0" timeOffset="139753.74">16495 3240 1025 0,'-4'-4'48'0,"3"0"49"0,1 3-97 15,0 1 7-15,-2 0 40 16,-2 0 22-1,1-1 34-15,-2 0-4 0,-1 5-36 16,-1 6-24-16,1 14-36 16,2 12-7-16,2 25-2 15,1 9 1-15,1 17 13 16,-2 5 10-16,5 7 8 16,3 6 1-16,0-1-9 15,6-5-6-15,-2-14-4 16,0-9 1-16,-4-8-2 15,-1-6 0-15,-5-11-40 16,-2-11-61-16,-5-12 56 16</inkml:trace>
  <inkml:trace contextRef="#ctx0" brushRef="#br0" timeOffset="140131.26">16203 3972 1398 0,'1'13'43'0,"0"3"11"0,5 4-62 16,-1-2 29-16,-4-2 59 15,4-4 25-15,9-1 28 16,6 3-23-16,16 8-56 15,3 6-26-15,2 17-28 32,-2 8-3-32,-12 7-9 0,-1 2-3 0,-9-6 2 15,-2-6 1-15,-4-15 11 16,-2-3 4-16,1-17 18 16,2-4 6-16,3-11 17 15,3-9 7-15,9-13 3 16,7-14 7-1,18-16 11-15,1-9-1 0,9-15-15 16,-3-1-15-16,3-2-86 0,4-3-422 16,-19-20 314-16</inkml:trace>
  <inkml:trace contextRef="#ctx0" brushRef="#br0" timeOffset="202020.48">2298 3686 269 0,'-3'-4'98'0,"2"-1"106"0,1 0-8 16,0 1-1-16,1-3-7 16,-1 3-1-16,0-1-5 15,-2 3-41-15,0 2-23 16,1 4-52-16,-3 5-14 16,2 7-10-16,0 5-6 15,2 14-6-15,2 8-8 0,4 12-10 16,-2 4-3-1,1 1-3-15,-1-2 2 0,0-5-30 32,0-4-38-32,2-4-149 0,0-3-191 0,3-15 221 15</inkml:trace>
  <inkml:trace contextRef="#ctx0" brushRef="#br0" timeOffset="202593.5">2573 4022 684 0,'5'25'75'16,"-3"3"41"-16,-1 0-6 16,-2 1-64-16,-1-1-12 15,2-4-20 1,2-2-5-16,3-8 0 0,-2-4 1 0,-3-10 35 15,-2-3 14-15,-2-13 17 32,3-6 3-32,5-6-13 15,0-2 1-15,5 2 12 16,0 1 7-16,3 4-10 16,-1 3-16-16,0 9-28 15,1 9-13-15,0 9-12 16,2 6-2-16,3 7-2 15,2 0 0-15,2 0 0 16,3-1 0-16,6-5 0 16,1-5 1-16,1-7 1 15,-2-6 2-15,-5-9 6 0,-1-4 1 16,-8-9 3 0,-3-2 6-16,-7-4 5 0,-6 1 0 15,-4 3-3-15,-3 1-10 16,4 8-13-16,1 5-5 15,9 10-6-15,4 5-1 16,8 4 7-16,7 4 5 16,2 1 10-16,2-1 7 0,1 5 0 15,-6 2-1-15,-12 5 2 16,-7 3-2-16,-16 1 4 16,-7 2-2-16,-7-5-17 15,-6-3-37-15,2-8-120 16,1-5-127-16,-2-6 146 15</inkml:trace>
  <inkml:trace contextRef="#ctx0" brushRef="#br0" timeOffset="203865.59">5813 3738 455 0,'-1'0'132'0,"0"0"137"16,-2 2-42-16,-1 3-73 16,1 2-24-16,2 5-37 15,-2 3-12-15,3 10-23 16,0 6-10 0,3 15-21-16,-1 5-5 0,-1 7-6 0,-2-2-5 15,1-5-3-15,0-3-1 31,1-9 2-31,4-2-23 0,3-9-100 16,-2-8-131-16,7-17 127 16</inkml:trace>
  <inkml:trace contextRef="#ctx0" brushRef="#br0" timeOffset="204045.48">6059 4036 1379 0,'-2'8'124'0,"0"1"54"16,-1-4-78-1,-2-3-28-15,1-3-47 16,1-3-38-16,4-8-187 16,5 1 138-16</inkml:trace>
  <inkml:trace contextRef="#ctx0" brushRef="#br0" timeOffset="204460.19">6215 3814 704 0,'-1'-1'148'15,"3"-2"83"-15,5-1-6 16,6-2-24-16,6 2-66 16,7 0-32-16,5 4-44 15,2 2-14-15,1 5-19 16,-4 2-5-16,-5 4-9 16,-7 3-2-16,-11 4-1 15,-6 4 0-15,-8 6 0 16,-7 4-1-16,-8 7-3 15,-3-1-2-15,1-2-1 16,4-4-2-16,9-4 0 16,8-2 0-16,7-6-1 0,8-3-1 15,9-10 1 1,4-7 1-16,6-12-31 16,0-6-37-16,1-9-120 0,2-4-100 15,1-1 150-15</inkml:trace>
  <inkml:trace contextRef="#ctx0" brushRef="#br0" timeOffset="204910.24">6702 3956 414 0,'3'1'154'0,"-2"4"150"16,0 4-55-16,-1 9-67 15,-1 1-47-15,-1 5-56 16,-2 2-20-16,0-5-35 16,-1-1-9-16,2-9-3 15,-2-2 4-15,2-6 11 16,3-3 3-16,-4-5 7 15,4-3-2-15,4-6-13 16,3-3-3-16,4-2-3 16,4-2 0-16,4 6 4 0,2 1 0 15,-2 8-7 1,1 5-2-16,1 6-6 16,2 4-3-16,1 2 1 15,2 0-2-15,3-4 2 16,-1-3 0-16,2-8 1 15,0-2 1-15,-5-5 1 0,-3-2 15 16,-7-3 17-16,-4-3 6 16,-4-2 11-16,-4-3-10 15,-3 1-17 1,-1 4-9-16,0 8-11 16,1 7-6-16,3 12-4 15,5 8-1-15,8 4-2 0,6 5 2 0,10-2 6 16,6-3 3-16,0 0 3 15,-3-1 0-15,-17-1 2 16,-11 2 5-16,-19-2 0 16,-14-3 1-16,-21-3-21 15,-5-3-36 1,-4-8-118-16,1-4-194 0,22-9 199 16</inkml:trace>
  <inkml:trace contextRef="#ctx0" brushRef="#br0" timeOffset="205691.2">9294 3789 710 0,'0'-1'83'0,"-1"3"7"0,-7 9 83 15,-2 1-20-15,-4 10-41 0,-1 7-45 16,0 11-49-16,0 6-9 0,5 2-7 16,4-2-2-16,10-12 4 15,7-8 17-15,15-14 27 16,8-7 19-16,7-8 32 15,3-5-4 1,-6-8 0-16,-6-2-5 0,-11-1-4 16,-9-3 3-1,-12 4-3-15,-5 1-11 0,-18 1-32 16,-6 2-18-16,-9 3-63 16,-8 1-35-16,9 6-102 15,5 0-112-15,20-4 162 0</inkml:trace>
  <inkml:trace contextRef="#ctx0" brushRef="#br0" timeOffset="205845.12">9721 3893 1440 0,'8'25'94'0,"-8"-3"38"16,-6-2-34-16,-9-9-40 15,-1-5-16-15,4-10-88 16,0-9-90-16,13-15 77 15</inkml:trace>
  <inkml:trace contextRef="#ctx0" brushRef="#br0" timeOffset="206241.54">10157 3681 1180 0,'0'-5'127'0,"-7"-2"71"0,-2-4-36 16,-7-1-62-16,-2 0-40 16,-3 2-35-16,2 3-10 15,3 7-15-15,1 6-5 16,6 11-4-16,3 2 1 16,11 7 3-16,3 2 2 0,11 4 3 15,3 4 0 1,-1 5 2-16,1 2 1 0,-7 0 0 31,-6-2 2-31,-10-6 3 0,-11-4 0 0,-9-9 4 16,-4-4 3-16,1-10 7 15,1-8 25-15,7-12 33 32,5-10 1-32,8-14-5 0,6-10-25 0,9-10-39 31,9-3-6-31,6 5-6 0,4 6-1 15,5 12 1-15,3 7-34 16,1 10-112-16,-2 4-120 16,7 7 130-16</inkml:trace>
  <inkml:trace contextRef="#ctx0" brushRef="#br0" timeOffset="206844.17">10359 3818 490 0,'-9'28'152'15,"-2"3"144"-15,5 6-121 16,-1 0-7-16,4-5-58 15,3-3-17-15,1-11-16 16,1-3-2-16,1-4-10 16,-2-8 1-16,-1-4 3 15,0-4 0-15,0-13-13 16,5-1-14-16,9-7-26 0,4-2-12 16,4-2-6-1,3 2-3-15,-5 11 2 0,-1 5-1 16,-2 16 3-16,3 10 0 15,1 7 1-15,0 2 0 16,-1 4 0-16,-2-4 1 16,7-2 0-16,2-2 1 0,5-10 1 15,0-6 1 1,-1-6 1-16,-4-5 1 16,-6-10 2-16,1 0 1 0,-9-7 3 15,-1-5 0-15,-5 1 0 16,-3-1-3-16,-2 8-7 15,0 7-2-15,2 13-5 16,-2 4-2-16,5 9 1 16,4 1 1-16,6 4 7 15,7 2 5-15,0-1 4 16,0 1 2-16,-8-1 2 16,-6 2 7-16,-14-1 2 15,-12 1-1-15,-15 0-4 16,-6-2-17-16,-6-4-74 0,1-6-62 15,-2-7 68-15</inkml:trace>
  <inkml:trace contextRef="#ctx0" brushRef="#br0" timeOffset="207765.57">12981 3555 585 0,'2'-3'134'0,"-3"-2"137"15,2 1-23-15,-1 2-45 16,2 2-40-16,1 4-64 16,-4 2-26-16,3 10-41 15,0 6-14-15,-3 9-15 16,1 6-1-16,-5 7 0 15,-3 3 0-15,4 5 1 16,0 0 1-16,5-3-27 0,1-6-37 16,5-4-132-16,0-9-155 15,6-5 188 1</inkml:trace>
  <inkml:trace contextRef="#ctx0" brushRef="#br0" timeOffset="208341.53">13237 3821 966 0,'6'5'73'0,"-1"7"61"16,-4 5-74-16,-5 13-6 15,-1-1-24-15,-9 0-22 16,3 1-2-16,-1-8 0 15,1-2 0-15,6-5 0 16,2-6 1-16,3-9 1 16,0-6 0-16,9-15 5 15,8-3 2-15,8-9 13 0,5-1 8 16,-1 7 11-16,-2 2 6 16,-7 12-12-1,2 7-8-15,-10 15-17 16,0 10-10-16,-3 5-2 0,-4 4 0 15,6 3 0 1,-1-7 1-16,11-8 2 0,-1-7-1 16,4-10 10-1,1-6 4-15,0-7 17 0,0-1 11 0,-1-8 1 16,-1-2-1-16,-6-3-14 16,0-2-10-16,-8 6-4 15,-2 8 2-15,-5 9-4 31,5 7-6-31,1 10-7 0,4 4-5 16,9 9 10-16,0-1 9 0,1 2 10 16,-5-2 1-16,-8-2-3 15,-3 0-3-15,-10-3-2 16,-7 1-1-16,-13-3-2 16,-5-4-2-1,-11-3-51-15,-1-5-50 0,7-6-128 0,3-2 107 16</inkml:trace>
  <inkml:trace contextRef="#ctx0" brushRef="#br0" timeOffset="209076.59">17087 3400 203 0,'2'0'62'0,"-1"0"38"16,1 0 0-16,-2 0 13 15,3 2-19-15,-2 1 7 16,-1 4 2-16,0 3 5 0,0 10 17 16,-4 6-2-1,1 13-9-15,1 1-8 0,0 5-32 16,2-1-17-16,0 0-28 16,2-2-12-16,2 0-8 15,1-4-2-15,2-7-34 16,-1-4-59-16,5-12 51 15</inkml:trace>
  <inkml:trace contextRef="#ctx0" brushRef="#br0" timeOffset="209265.1">17395 3681 1353 0,'-4'7'101'0,"-2"2"56"0,0 0-49 15,-1-6-28-15,-1-3-27 16,3-6-20-16,4-4-37 16,5-5-194-16,10-1 141 15</inkml:trace>
  <inkml:trace contextRef="#ctx0" brushRef="#br0" timeOffset="209471.59">17639 3325 1416 0,'-8'12'76'0,"-1"8"24"16,3 9 11-16,3 10-10 16,3 2-31-16,3 5-43 15,-1-3-10-15,6 1-11 16,-3-1-1-16,-2 2-57 15,-3 2-79-15,1 7 75 16</inkml:trace>
  <inkml:trace contextRef="#ctx0" brushRef="#br0" timeOffset="210060.34">17903 3682 1003 0,'3'10'106'31,"0"2"9"-31,-5 7 1 0,-3 1-15 0,-2 4-57 16,1 0-9-16,1-2-15 16,-1-3-4-16,4-4-5 15,-2-2-1-15,4-9 25 31,1-4 12-31,3-10 12 0,3-7 6 0,-1-8-17 16,5-3-8-16,1-2-12 16,1 2-6-1,1 8-11-15,2 5-6 16,2 12-9-16,-2 5-4 16,2 13-2-16,-4 4 0 15,1 7 7-15,1 1 2 16,5-5 2-16,4-3 2 15,2-10 0-15,3-3 2 0,-2-8 8 16,2-6 7 0,-3-8 6-16,2-4 2 0,-2-8-5 15,-2 0-1-15,-3 0-2 16,-5 2 0-16,-9 9 0 16,-2 7-11-16,-3 11-13 15,0 7-2-15,3 6-5 16,4 4 4-16,9 3 7 15,4 2 0-15,6 3 1 16,-4 2 1-16,-6 0-1 16,-4-2 0-16,-11-2 1 15,-6-3 4-15,-14-5 5 16,-9-3 4-16,-15-7 0 0,-4-4-9 16,-12-8-77-16,-2-5-139 15,-11-16 123-15</inkml:trace>
  <inkml:trace contextRef="#ctx0" brushRef="#br0" timeOffset="-201878.73">15757 1182 1067 0,'0'-1'82'16,"2"-1"-5"-16,2-4 102 0,-3 1-12 0,-1 0 10 0,0 1-25 0,-8 1-53 16,-4 1-27-1,-6 2-50-15,-5 2-9 0,-6 7-8 16,1 3-3-16,-1 9-3 16,-2 9-3-16,5 9-3 15,3 6-1-15,8 4 1 16,10-1 0-16,13-7 2 15,9-4 2-15,8-9 1 16,7-6 2-16,7-10 1 16,0-5 2-1,7-12 3-15,0-6 2 0,-1-11 1 0,-1-5 0 16,-11-2 0-16,-8 2 0 16,-12 7 2-16,-3 3-1 15,-12 12-2-15,-2 5-2 16,-11 13-4-16,2 6-1 15,5-1-1-15,1 1-1 16,20-7 1-16,2-3 0 0,7-7 2 31,6-3 2-31,-9-6-1 16,1-2 9-16,-1 0 19 0,-8 1 11 0,-4 1 10 31,-3 2-7-31,0 1-19 0,0 1-11 0,0 5 1 16,1 4 2-16,2 8-3 15,2 3-1-15,5 8-6 16,0 2-4-16,3 5 7 16,-1 5 0-16,0 2-2 15,-2 0-2-15,-8 2 2 16,-6-3 0 0,-14-1 6-16,-9 2-1 0,-9-5 0 15,-8-2-1-15,-2-4-14 0,0-4-25 16,1-9-73-1,0-8-44-15,9-17-180 0,15-11 179 0</inkml:trace>
  <inkml:trace contextRef="#ctx0" brushRef="#br0" timeOffset="-201634.89">16530 1439 1272 0,'-5'0'201'16,"-3"-1"66"-16,-11 5-46 15,-7 2-17-15,-5 7-126 0,-9 8-26 16,-4 10-31 0,6 2-11-16,11 6-11 0,18-2-1 15,21-3-2-15,12-7 1 16,13-7 5-16,4-7-16 15,2-13-85-15,2-5-85 16,0-11 92-16</inkml:trace>
  <inkml:trace contextRef="#ctx0" brushRef="#br0" timeOffset="-201246.54">16793 1069 1400 0,'-7'9'125'0,"-6"9"58"16,1 8 2-16,1 13-50 16,-5 11-42-16,1 8-47 15,2 3-12-15,2 4-19 16,9-3-4-16,10-7-4 16,4-3 1-16,14-16-1 15,10-11 0-15,-4-14 4 16,3-9 0-16,1-13 4 15,-7-7 0-15,-1-10 2 16,-2-6 0-16,-12 0 5 0,-8 2 1 16,-12 6 11-1,-5 8-2-15,-13 18-7 0,1 12-2 16,0 23-15-16,3 5-2 16,7 9-1-1,12 0-1-15,11-5-2 0,10-6 2 0,13-12 1 16,5-8 1-16,15-13-22 15,10-4-30-15,11-13-154 16,-1-6-124-16,6-21 170 16</inkml:trace>
  <inkml:trace contextRef="#ctx0" brushRef="#br0" timeOffset="-201041.73">17851 1056 1704 0,'2'-1'68'0,"-12"6"-6"16,-2 6 111-16,0 8-45 0,4 6 9 16,3 14-9-16,2 6-48 15,3 10-40-15,0 5-14 16,0-2-18-16,0 1-1 16,3-2-25-16,2 2-33 15,-1-4-147 1,1 0-159-16,3-1 194 15</inkml:trace>
  <inkml:trace contextRef="#ctx0" brushRef="#br0" timeOffset="-200751.23">17705 1491 1184 0,'13'-14'113'0,"9"-3"47"15,4 2 18-15,7 2-39 16,7 6-33-16,-3 7-23 16,0 3-6-16,-7 13-13 15,-5 2-7-15,-14 14-14 16,-5 6-11-16,-13 5-13 16,-3-1-3-16,2-3-5 0,0-7-2 15,14-6 1 1,4-8 1-16,17-15-18 15,4-5-31-15,8-12-132 0,3-9-170 16,-2-16 187-16</inkml:trace>
  <inkml:trace contextRef="#ctx0" brushRef="#br0" timeOffset="-200614.27">18026 1303 1442 0,'-43'13'110'16,"4"-5"37"-16,16-10-77 15,11-7-26-15,13-5-155 32,9-4-220-32,12-9 191 15</inkml:trace>
  <inkml:trace contextRef="#ctx0" brushRef="#br0" timeOffset="-200041.67">18287 1445 1028 0,'0'49'118'0,"-2"-5"100"16,-3-1-23-16,3-11 14 16,-5-6-51-16,2-8-55 15,2-7-11-15,-1-13-27 16,2-5-6-16,0-9-10 16,-2 0-7-16,2-7-13 15,1-3-6-15,7-2-14 0,3-1-7 16,7 10-10-16,4 6-4 15,2 13-3-15,1 5 1 16,2 12 4-16,1 5 3 16,-1 2 6-16,0 1 1 15,-2-4 2-15,2-3 0 16,-7-6-1-16,-2-2 0 16,-5-9 1-16,-2-4 1 0,2-7 1 15,-3-6 2-15,2 0 0 16,-5-3-1-16,0 7-3 15,5 1-3-15,-5 7-6 16,3 6-2-16,0 5 2 16,-5 6 2-16,10-1 5 15,-2-2 0-15,15-4 0 16,10-5 0-16,10-8 1 16,11-2 0-16,1-9 1 15,-5 1 1-15,-9 1 3 16,-10-1 4-16,-13 3 28 15,-11 1 8-15,-10 4 1 0,-9 6-4 16,-8 7-24-16,-7 7-9 16,-9 11-4-16,-1 5 0 15,2 7-7 1,9-3-1-16,26-4-12 16,17-1-15-16,20-11-37 0,9 1-34 0,3-8-81 15,5-5-7 1,4-1 93-16</inkml:trace>
  <inkml:trace contextRef="#ctx0" brushRef="#br0" timeOffset="-199835.54">19492 1530 1391 0,'-3'-1'63'0,"17"7"7"0,4-9 97 0,7 0-45 15,3-6 14-15,9 0-25 16,9 3-33-16,6-1-47 16,-1 1-14-16,0 2-5 31,-4-1-28-31,-10 2-107 16,-5 1-99-16,-7 2 105 0</inkml:trace>
  <inkml:trace contextRef="#ctx0" brushRef="#br0" timeOffset="-199641.22">19578 1769 1676 0,'-3'17'136'0,"6"-2"41"0,13-4-13 16,7-1 6-16,14-9-72 16,10 2-33-16,13-6-44 15,0-6-10-15,-5 4-8 31,-2-6-29-31,0 3-85 16,7 4-84-16,22-2 95 0</inkml:trace>
  <inkml:trace contextRef="#ctx0" brushRef="#br0" timeOffset="-199199.88">20745 1211 1363 0,'-3'16'81'0,"3"22"-57"0,3 9 119 15,-4 4-31-15,-3 9 21 16,4 2-2-16,-4 3-78 16,5-2-19-16,0-7-20 15,-2-2-2-15,1-13-95 16,0-2-75-16,3-6 83 0</inkml:trace>
  <inkml:trace contextRef="#ctx0" brushRef="#br0" timeOffset="-199041.92">21070 1631 1823 0,'-2'-4'60'0,"9"17"23"16,-3-5 8-16,0-3-44 0,4-8-64 15,0-7-42-15,2-16 30 16</inkml:trace>
  <inkml:trace contextRef="#ctx0" brushRef="#br0" timeOffset="-198673.32">21292 1376 918 0,'-8'-15'108'0,"7"-1"203"0,3 2-158 16,8-2 29-16,3 1-20 16,10 3-58-16,2 0-15 15,7 10-22 1,5 1-11-16,4 7-30 16,0 5-8-16,0 9-10 0,-13 5-3 0,-10 6-3 31,-9 5 0-31,-27 7 1 0,-7 8 0 0,-24 10 1 31,-2 4 0-31,4-3 0 0,6-7 1 0,20-7-3 31,9-8 0-31,20-11 0 0,11-4 3 16,23-12 3 0,8-7 2-16,13-11-34 0,1-5-48 0,-3-12-141 31,1-4-185-31,-10-6 220 15</inkml:trace>
  <inkml:trace contextRef="#ctx0" brushRef="#br0" timeOffset="-198134.45">21967 1657 1214 0,'11'25'200'0,"-13"5"-47"0,2 6 2 16,-5-5-55-16,0-4-62 15,4 1-16-15,-8-7-8 16,0-3 1-16,-1-8 2 16,-4-6 4-16,7-4 8 15,-3-5 4-15,8-6 21 16,2-6 4-16,3-13 2 0,12-3-4 16,9-9-28-16,0-2-11 15,2 12-12-15,-8 9-5 16,-5 17-8-16,-8 14-3 15,-1 17 0-15,2-3 2 16,0 3 9-16,0 0 1 16,6-9 3-16,5-3 0 15,2-4 0-15,8-11 1 0,2-1 2 16,1-6 1 0,4-10 1-16,1-2 1 0,-3-13 3 15,-1 1 2-15,-6-4 2 16,-5 2-1-16,-8 9-4 15,-5 6-4-15,-7 13-14 16,2 8-5-16,9 16-5 16,1 6-2-16,10 15 10 15,-2 1 3-15,1 6 8 0,-5 0 5 16,-4-5 9 0,0 0 3-16,-9-9 1 0,-4-4 1 15,-8-7-2-15,-10-4 0 16,-11-8-33-16,2-4-33 15,-23-8-108-15,-3-5 83 16</inkml:trace>
  <inkml:trace contextRef="#ctx0" brushRef="#br0" timeOffset="-197831">20474 2169 1289 0,'-12'1'20'0,"57"-8"60"16,89-22 93-16,-9 6 28 0,40-4 50 15,-1 5-49 1,21 5-59-1,-3 5-24-15,-6 6-52 16,2-1-21-16,-40 6-23 16,-7-3-8-16,-37 5-5 0,-20 2-11 0,-27 0-90 0,-22 2-42 31,-45 4-126-31,-27 7 119 16</inkml:trace>
  <inkml:trace contextRef="#ctx0" brushRef="#br0" timeOffset="-197591.09">20212 2367 1220 0,'94'-6'169'15,"19"-1"33"-15,44-6 46 16,29-3-13-16,37 0-91 15,15 1-27-15,13 3-42 16,-1 1-17-16,-26 8-20 16,-10 2-9-16,-42 4-11 0,-30 6-19 15,-46 1-206-15,-39 5 153 16</inkml:trace>
  <inkml:trace contextRef="#ctx0" brushRef="#br0" timeOffset="-159997.22">9018 4577 233 0,'21'4'93'0,"5"-1"98"0,8-1 3 15,9-2-44-15,7 0-25 16,19-2-51-16,8 0-18 15,10-2-29 1,6-1-13-16,12-1-9 0,11-1-1 16,4 0-2-1,2 1 0 1,-3 3 0-16,-11 3 0 0,-11 3 1 16,-12 3 2-1,-25 0 1-15,-7-1 2 0,-24-1 4 16,-7-1 6-16,-24-3 4 15,-14 0-1-15,-18-3-6 16,-16-2-15-16,-23-1-33 16,-14-1-28-16,-19 1-71 15,-6-1-23-15,-17 4-13 16,0 2 8-16,5 5 59 16,6 4 29-16,18 5 42 15,10 2 16-15,24-1 11 16,13 0 2-16,29-2 92 15,14-1 55-15,20-5 45 0,13-4 20 16,24-3-55-16,10-5-42 16,17-6-28-16,10-1-21 15,20 0-36-15,10-1-8 16,6 2-13 0,2 1-2-16,-9 2-1 0,-13 2 1 15,-13 3 0-15,-15 3 2 16,-31 1 3-16,-14 2-5 0,-25 3-7 15,-18 0-16-15,-30 4-31 16,-22 0 0-16,-30 2 0 16,-7-1 11-16,-22-4 29 15,-2-2 3-15,4-6 9 16,5-3 4-16,28-2 0 16,13-1-1-16,33 2-5 15,13 1 8-15,39 1-2 16,24 1 2-16,31-1 1 15,16 1-9-15,37 1-1 16,11 0 2-16,20-2-184 16,17 2 134-16</inkml:trace>
  <inkml:trace contextRef="#ctx0" brushRef="#br0" timeOffset="164060.08">13457 7999 393 0,'-3'-7'100'0,"-4"2"114"15,0 1 6-15,1 4-15 16,1 3-14-16,2 1-30 16,3 4-21-16,3 9-42 15,0 1-15-15,4 15-24 16,2 6-6-16,5 20-8 15,-1 10-7-15,6 20-16 16,-5 4-9-16,-2 4-6 16,3-2 0-16,-2-8-4 15,-1-5-17-15,-4-17-61 16,-3-11-35-16,-5-21-175 0,0-10 162 16</inkml:trace>
  <inkml:trace contextRef="#ctx0" brushRef="#br0" timeOffset="164513.66">13398 7946 1019 0,'-6'5'91'0,"-4"5"64"15,0 2-51-15,-7 5-19 16,1 4-24-16,-5 4-3 16,1 2-5-16,-4 2-9 15,-2-1-8-15,5 1-23 16,5-2-7-16,7-5-4 16,5-5 0-16,6-7-2 0,6-5-2 15,7-8 2 1,6-4 5-16,7-9 8 0,3-3 2 31,-4-8 1-31,-1-4-1 0,-2-4-4 16,-9-5 4-16,5-1 6 15,-1-2 5-15,-6 3 17 16,2 6 8-16,-7 12 1 0,-3 7-2 0,3 18-13 16,-1 9-4-16,2 17-2 15,2 7 2-15,2 14-8 16,4 2-5-1,0-4-11-15,7 2-2 0,9-6-44 16,6-3-78-16,13-4 68 31</inkml:trace>
  <inkml:trace contextRef="#ctx0" brushRef="#br0" timeOffset="165446.1">13175 15167 852 0,'0'-4'107'15,"1"-1"61"-15,3-7-29 16,0 2 11-16,3 2-12 16,-3 0 5-16,2 6-13 15,0 2-11-15,-3 5-19 16,2 8-11-16,-3 11-28 15,1 6-16 1,0 16-27-16,0 2-8 0,8 15-6 16,0 5-2-16,6 15-1 15,-1 6 0-15,-2 3 0 0,0 1-21 16,-2-9-52-16,-8-1-36 16,1-8-109-16,0-7-88 15,-2-18 174-15</inkml:trace>
  <inkml:trace contextRef="#ctx0" brushRef="#br0" timeOffset="165908.6">13114 15091 1694 0,'0'0'50'0,"0"1"2"0,-3 7 46 16,-2 6-28-16,-4 16-19 0,-4 9-26 0,-2 12-16 15,-1 1-3-15,1-2-3 16,3-7-1-16,3-9-3 16,-1-7-1-16,6-12-4 15,3-4-1-15,1-11-1 31,-3-5-1-31,6-13 2 0,0-5 1 16,7-12 4-16,1-6 1 16,2-8 9-16,4-4 5 15,5 0 8-15,2 5 4 16,-1 7-2-16,-3 5-3 16,-3 10 5-16,0 6 2 15,-5 6 6-15,4 7 3 0,-3 5-1 16,2 3 0-16,0 4 1 15,3 4-1-15,0 4-5 16,2 7-6-16,3 13-11 16,-2 3-4-16,8 13-6 15,-3 5-1-15,5 3-48 16,0 4-69-16,5-3 67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5:32:30.9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19099 4457 987 0,'0'1'2'0,"0"-1"11"0,2 1 63 16,-4 0 21-16,2 4 31 0,3 5 3 15,2 3-39-15,6 4-18 16,5 5-29-16,1 1-15 16,4 3-22-16,3 0-5 0,1-3-3 15,3-5-13-15,-3-8-63 16,0-6-62-16,1-11 71 15</inkml:trace>
  <inkml:trace contextRef="#ctx0" brushRef="#br0" timeOffset="192.3">19480 4454 756 0,'-5'-18'157'16,"-1"2"138"-16,-4 9-106 16,-2 6-23-1,-2 8-42-15,0 4-15 0,1 7-28 16,3 5-11-16,-4 11-28 15,2 9-12-15,-1 5-19 16,4 9-8-16,1 2-3 16,1-1 4-16,6-4-75 15,-4-7-47-15,2-10-275 16,2-3 218-16</inkml:trace>
  <inkml:trace contextRef="#ctx0" brushRef="#br0" timeOffset="587.04">19459 4789 664 0,'5'2'107'0,"-2"-1"49"0,-1 5-6 16,0 0-29-16,-1 4-25 15,0 2-12-15,2 3-15 16,2-2-4-16,5-2 1 15,3-2 4 1,8-10 9-16,2-2-1 16,7-10-22-16,0-4-7 0,0-2-11 15,-7-2 1-15,-12 4 20 16,-10 0 4 0,-16 6-3-16,-7 6-5 15,-15 11-27-15,0 9-12 0,-1 17-11 16,1 3-4-16,5 5-2 15,5 3-3-15,12-8 0 16,8-2 0-16,18-7 0 16,6-7 1-16,12-8 2 15,4-6 1-15,9-10-113 16,7-7-89-16,7-8 109 0</inkml:trace>
  <inkml:trace contextRef="#ctx0" brushRef="#br0" timeOffset="841.1">20051 4718 1645 0,'-12'5'120'15,"-9"1"41"-15,-3 0-11 16,-4 0-52-16,2 3-31 0,4-1-34 16,4 3-16-16,7 4-25 15,1-1-7-15,13 8-3 31,9 1 1-31,9 3 8 0,1 0 4 0,-1 3 6 32,-5-1 3-32,-9-1 3 15,-7 2 3-15,-11-5 3 16,-8-2 0-16,-7-4-3 16,-4-5-19-16,-12-10-114 15,-9-4-179-15,-6-9 168 16</inkml:trace>
  <inkml:trace contextRef="#ctx0" brushRef="#br0" timeOffset="1387.78">20684 5117 935 0,'3'7'108'16,"-2"2"83"-16,4 4-87 16,-1 1 15-16,-3 4-47 15,1 6-15-15,-9 2-30 16,-6 3-14-16,-18 6-43 15,-7-4-60-15,-4 1 53 16</inkml:trace>
  <inkml:trace contextRef="#ctx0" brushRef="#br0" timeOffset="2149.71">21674 4474 634 0,'-7'-4'125'0,"-1"-1"122"0,3 2-22 15,0 1-35-15,0 2-21 16,4 1-42-16,-3 1-18 16,1 6-32-16,1 4-13 15,-2 12-15-15,3 11-7 16,0 16-21-16,0 10-9 0,0 14-9 31,-3 3-1-31,0 0-1 0,-3-4 2 0,5-11-39 16,2-6-29-16,1-14-115 31,6-9-123-31,5-13 172 0</inkml:trace>
  <inkml:trace contextRef="#ctx0" brushRef="#br0" timeOffset="2691.48">22017 4946 1150 0,'6'-8'132'0,"-6"1"89"15,-4 0-3-15,-19 0-73 16,-8 1-42 0,-12 3-62-16,-6 3-20 15,1 9-23-15,4 4-5 16,14 6-3-16,9 1-1 16,14-5-1-16,7-3 1 15,9-4 3-15,8-6 3 16,8-5 7-16,7-3 3 0,1-3 3 15,1-2 8-15,-6 1 10 16,-5 1 2-16,-9 0-4 16,-6 6-13-16,-7 7-15 15,-1 6-3-15,-5 13 0 16,-2 3 4-16,7 0 3 16,5-1 0-16,13-6-2 15,7-4-1-15,5-6 1 16,-1-4 1-16,0-8 2 15,-4-3 2-15,-1-10 3 16,0-4 1-16,1-8 2 16,3-7 1-16,0-11 1 0,-2-5 3 15,-1-15 0-15,-2-6 2 16,-6-2 6-16,-5 1 4 16,-3 21 12-16,-5 11 7 15,-4 22-1-15,-1 11-10 16,-6 15-21-16,1 10-11 0,-2 19-11 15,-1 9 4 1,2 21 4-16,0 3-1 0,5 0 1 16,1-3 2-16,2-13-80 15,4-5-53-15,-2-9-143 16,3-6-164-16,-6-12 256 16</inkml:trace>
  <inkml:trace contextRef="#ctx0" brushRef="#br0" timeOffset="2880.88">22154 4763 1341 0,'5'-1'107'0,"3"0"60"0,9 2-12 16,10 0-29-16,11-1-33 16,13 0-44-16,1-2-23 15,3-3-69-15,-4 1-73 16,-9 0 67-16</inkml:trace>
  <inkml:trace contextRef="#ctx0" brushRef="#br0" timeOffset="3752.34">22570 4883 1044 0,'-23'16'105'15,"2"3"114"-15,1 0-99 16,3 0 7-1,1 1-32-15,2-3-42 0,7-3-22 16,7-5-28-16,4-3-3 0,12-5-1 16,1-1-1-16,6-4-6 15,2-3-1-15,5-7 1 16,0-1 1-16,8-8 8 31,-3-3 3-31,0-13 6 0,0-11 1 0,-2-18 3 31,-1-9 1-31,-7-2-1 0,-4 0 4 0,-6 9 20 16,-5 8 12-16,-4 22 30 16,-2 12 2-1,-5 24-28-15,-5 13-15 0,2 22-32 16,-7 12-9-16,5 21 4 16,-1 7-1-16,-2 15 0 15,-3 2 0-15,0-3 1 16,3-6 0-16,1-17 1 0,7-7 0 31,1-19 2-31,3-7 1 0,4-18 5 16,0-8 1-16,9-15 2 15,-1-9-1-15,3-8-5 16,1-2-2-16,-1 7-6 0,-2 8-3 0,-1 13-8 16,-1 5-1-16,-5 11 2 15,0 0 3-15,7 2 6 16,2 0 1-16,14-4 0 15,3-3 0 1,7-6 4 0,4-2 0-16,-4-4 3 15,-2-3 2-15,-10-6 4 16,-6-4 3-16,-10-8 3 0,-4-5 0 0,-7-4-7 31,-6 4-5-31,-7 14-10 16,-5 11-6-16,-11 22-4 15,-7 10 0-15,0 9 5 0,7 2 3 16,19-2 5-16,13-6 2 16,21-7 5-16,4-6 2 15,5-9 2-15,1-5 1 16,-4-7 0-16,-1-5 1 16,-7-8 0-16,1-4 0 15,-2-5-2-15,1-3-3 0,0 5-6 16,-1 4-4-16,-6 13-12 15,0 7-3-15,-1 11 0 16,3 6 3-16,0 5 7 16,2 6 3-16,-2 0 2 15,-5 1 0-15,-9 1 3 16,-5 0-1-16,-16-2 6 16,-7-4 1-16,-12-8 3 15,-6-6 3-15,-6-11-4 16,0-5-14-16,-1-11-100 15,-1-6-37-15,-22-9 62 0</inkml:trace>
  <inkml:trace contextRef="#ctx0" brushRef="#br0" timeOffset="6345.12">21027 5755 343 0,'1'-1'127'15,"-2"0"76"-15,-5 1 24 16,-1 2-19-16,-1-2-45 15,2 0-17-15,0-2-21 16,3-2-7-16,-3-2-17 16,1 0-16-16,-3-1-37 15,-1-1-14-15,-6 0-19 16,-3 0-6-16,1 5-10 16,-2 4-4-16,2 11-6 15,-2 10-1-15,-3 12 1 0,1 5 1 16,4 4-4-16,6-3-3 0,11-10-2 31,5-6 1-31,11-11 9 16,1-5 7-16,3-9 8 15,3-6 11-15,-5-10 22 0,3-2 13 0,-1-6 19 16,0 0-2-16,-5 1-18 16,-4 1-10-16,-8 6-26 15,-4 4-7-15,-7 9-10 16,-6 7-6-16,-1 12-1 15,2 3 0-15,3 2 4 32,6 1 1-32,11-7 1 0,6-2 0 0,13-4 2 15,5-2 1 1,11-4 1-16,3-2 4 16,-5-1 5-16,-4 0 1 0,-12 1-1 15,-6 3-2-15,-4 5-6 16,-3 3-1-16,-6 3 0 15,-4 4 0 1,-3-1 1-16,-4-2 1 0,1-5 3 16,2-5 3-16,1-5 3 15,2-6-1-15,0-7 0 16,5-4-1-16,6-8 2 16,3-1 0-16,3 0-2 15,4 2 0-15,4 5-5 16,6 5-1-16,1 10-3 15,2 4-3-15,8 9-1 16,-1 1 1-16,7 1 2 16,-3-4 2-16,-3-7 1 15,-5-2 1-15,-8-6 5 16,-5-3 3-16,-13-3 9 16,-7-1 2-16,-10-3 7 15,-7 0 0-15,-5 0-7 0,-5 0-4 16,-1 9-13-1,1 5-6-15,-2 14-5 0,0 10-1 16,3 11-2-16,4 3 0 16,15 2 1-16,8-1 1 0,17-3 3 15,5 0-1-15,9-5-3 16,2-3-21-16,1-7-55 16,4-4-45-1,1-11-145-15,1-3 151 0</inkml:trace>
  <inkml:trace contextRef="#ctx0" brushRef="#br0" timeOffset="7289.19">22836 5761 992 0,'8'-12'140'0,"-5"-1"103"16,-2-2 18-16,-10-2-70 15,-3-1-42-15,-12 1-71 0,-6-2-28 16,-4 8-34-16,-3 5-12 16,2 11-10-16,1 9-7 15,4 11-1-15,3 4 1 16,11-2 2-16,7 0-1 15,15-7 2 1,8-6 3-16,8-9 4 16,7-4 3-16,7-5 4 15,1-4 7-15,4-5 20 16,1-3 13-16,-7 0 17 16,-2-1-1-16,-12 5-20 15,-8 4-15-15,-11 8-21 16,-7 7-6-16,-11 11-3 15,-6 6 0-15,0 4 2 16,7-1 1-16,11-6-3 16,9-5 0-16,16-7 3 15,6-4 1-15,4-7 2 16,2-7 3-16,0-4 0 16,-4 0-1-16,2-1-1 15,1 2 0-15,-6 5-2 0,-3 2-2 16,-10 10-2-16,-3 5 0 15,-9 5-18-15,-1 3 1 16,-4-5 4-16,1-3 2 16,2-4 21-16,1-6 3 15,0-3 0-15,7-6 0 16,6-5 7-16,11-3 4 0,13-3 12 16,7 2 4-16,4 5-6 15,1 5-6 1,-13 9-15-16,-4 8-7 0,0 11-3 15,-4 3-2-15,2 3-53 16,1 0-53-16,-11-5 59 16</inkml:trace>
  <inkml:trace contextRef="#ctx0" brushRef="#br0" timeOffset="7831.1">21042 6657 1290 0,'14'-7'77'16,"-8"0"51"-16,-2-3-12 0,-10-2 23 15,-10-2-22 1,-3-1-38-16,-4 2-26 0,1 3-34 15,2 5-10 1,-2 6-13-16,3 5-4 0,3 12-8 16,2 3 0-16,6 8-5 15,2 0-1-15,8-3-5 16,1-4-1 0,10-9 10-16,4-4 5 0,6-9 13 31,3-4 1-31,3-9 15 0,1-5 10 0,6-6 20 31,-5 1 7-31,-7-1-4 0,-5 6-6 0,-12 9-25 16,-1 7-7-1,-11 15-11-15,-4 6-16 0,1 14-88 16,-1 1-115 0,13 4 120-16</inkml:trace>
  <inkml:trace contextRef="#ctx0" brushRef="#br0" timeOffset="8548.36">21584 6660 1521 0,'-19'-10'60'0,"-9"4"9"0,-12 4-23 16,-5 6 4-16,-4 10-11 15,8 5-9-15,10 9-28 16,5 2-18-16,17-4-29 15,5-5-2-15,16-9 4 16,5-7 14-16,10-10 32 16,4-8 14-16,9-11 30 15,1-7 13-15,3-12 18 16,0-9 7-16,-9-12 11 16,-4-3 2-16,-11-5 0 15,-4 3-9-15,-8 11-36 0,-8 10-12 16,-3 23-17-16,-3 14-8 15,-7 26-14-15,2 13-5 16,-9 20-9-16,6 10 8 16,1 13-82-16,6 2-76 15,16-2-144 1,11-7-47-16,14-21-105 0,4-8 37 16,6-18 145-16,2-7 42 15,2-10 266-15,0-7 115 0,-1-7 117 16,-9-4 46-16,-15 0 18 15,-10 1-36-15,-20 6-92 16,-15 5-42-16,-16 12-91 16,-10 7-37-16,-1 14-26 15,4 5-5-15,13 5-4 16,9 1-2-16,12-11-7 16,7-6-2-16,14-15 4 15,7-7 1-15,13-13 12 0,6-8 3 16,13-9 13-16,2-5 17 15,2-8 27-15,-3-5 12 16,-13-14 2 0,-5-5-10-16,-10-10-25 0,-6-2-11 15,-5 7-17 1,-3 10-2-16,-4 20 4 0,-3 15 1 0,-7 26-4 16,-2 11-7-16,-7 28-11 15,-3 13-5-15,-2 25 4 16,-2 11 6-16,1 16-63 15,4 2-63-15,13-17-52 32,8-13-15-32,16-29-177 0,4-13 249 15</inkml:trace>
  <inkml:trace contextRef="#ctx0" brushRef="#br0" timeOffset="8918.75">22206 6668 1257 0,'-3'7'91'0,"1"3"27"15,-1 3-42-15,1 5-31 16,2 0-32-16,1 4-8 16,2-2-24-16,1-2-111 15,2-1-157-15,4-7 154 0</inkml:trace>
  <inkml:trace contextRef="#ctx0" brushRef="#br0" timeOffset="9068.29">22255 6496 1357 0,'-5'-2'51'0,"-2"-3"-8"15,5-2-15-15,3-7-90 16,7-5-148-16,9-6 128 16</inkml:trace>
  <inkml:trace contextRef="#ctx0" brushRef="#br0" timeOffset="9219.45">22526 6225 1481 0,'0'17'124'0,"-2"7"53"15,-1 8 6-15,-5 13-69 16,-1 7-37-16,-2 10-46 0,0 2-15 16,4-1-76-16,0 0-69 15,7-3 71-15</inkml:trace>
  <inkml:trace contextRef="#ctx0" brushRef="#br0" timeOffset="9491.1">22399 6661 1320 0,'11'-19'138'15,"4"-2"27"-15,7 2 32 16,4 2-26-16,1 3-61 15,2 3-27-15,4 11-42 16,-2 2-9-16,0 14-19 16,-2 4-5-16,-12 11-2 15,-6 2 0-15,-10 3-1 16,-2 2 1-16,1-9-2 16,0-3-7-16,6-12-58 15,3-6-51-15,7-14-262 16,7-4 221-16</inkml:trace>
  <inkml:trace contextRef="#ctx0" brushRef="#br0" timeOffset="9638.46">22620 6413 3539 0,'-14'2'-463'31,"5"-5"11"-15,5-3-172-16,6-3 556 0,12-2-170 15,9 4 152-15</inkml:trace>
  <inkml:trace contextRef="#ctx0" brushRef="#br0" timeOffset="10570.99">22933 6522 908 0,'-5'33'110'0,"0"-2"176"0,-2 4-183 15,-1-6 10-15,2-3-10 16,3-4-35-16,4-4-22 15,8-7-33-15,1-4-2 0,6-5 14 16,1-3 10-16,2-3 19 16,-4-2 7-16,-4-6 3 15,-5 2-2-15,-8-5-11 16,-5-2-8-16,-6 1-20 16,-8-2-12-1,-2 4-12-15,-2 2-6 0,1 7-1 16,4 2 2-16,10 2-4 15,8-1-1-15,13-4-2 32,13 1 0-32,4-1 6 0,6-1 1 0,8 4 3 15,4 2 1 1,5 2 2-16,6 5 2 16,-8 6-2-16,-6 1 0 15,-18 5 0-15,-12-3-11 16,-14 2-12-16,-3-1-3 15,-5-3-8-15,4-2 11 16,5-6 13-16,0-4 2 0,9-3 8 16,2-1 2-16,8-3 8 15,2-1 2-15,0 2 1 16,1 2 1-16,-5 3-9 16,1 3-3-16,5 3-2 15,2-1-1-15,8-3 0 16,2-2 1-16,1-5 2 15,0-1 4-15,-2-3 16 16,-6-1 10-16,-9 0 23 16,-10-2 16-16,-20-3 11 15,-9-1-7-15,-13 1-27 16,-2 3-17-16,6 5-31 0,3 7-6 16,7 4-5-16,6 3 0 15,8 5-3-15,5-2 2 16,9 1 3-16,7 0 2 15,6-4 4-15,2 1 0 0,6-3 3 16,2-2 2 0,-2-3 1-16,-4-1 1 0,-8 0-2 31,-5 2-2-31,-13 8-2 0,-2 3-3 0,-4 10-18 16,1 5-14-16,5-1-14 15,6-1 0-15,10-7 20 16,4-7 16-16,6-10 35 15,1-3 16-15,1-12 30 16,2-4 14-16,2-10 6 16,5-8-4-16,3-11-7 15,0-9-4-15,-4-14 6 0,-3-7-2 16,-11-13-24-16,-7 2-9 16,-14 14-31-1,-6 14 1-15,-13 38-4 0,-6 17-2 16,-7 30-8-1,-2 15-8-15,4 19-2 0,6 6 3 16,15 4-12 0,9-3-19-16,20-10-58 15,7 0-51-15,20-14-74 16,8-2 59-16,8-4 70 0</inkml:trace>
  <inkml:trace contextRef="#ctx0" brushRef="#br0" timeOffset="11841.43">21708 7186 910 0,'1'-2'146'16,"0"-1"110"-16,-1 7-110 16,-1 8-28-16,-7 12-64 15,1 12-10-15,-3 14-26 16,4 3-2-16,7 0-4 16,4-7-6-16,10-14-2 15,1-8 1-15,2-19 37 16,5-7 14-16,2-16 24 15,1-7 9-15,-5-11-27 16,-2-3-5-16,-11-3-2 16,-8 3-5-16,-15 3-7 15,-7 3-8-15,-11 8-35 16,-2 6-21-16,2 12-29 0,2 7-17 16,11 6-39-16,4 1-22 15,16-3 12-15,8-2 16 16,14-4 51-16,9-2 36 15,9 1 40-15,7 0 21 16,7 3 47-16,7 1 16 0,-7 4-7 16,-7 3-19-16,-17 7-44 15,-12 6-18 1,-10 7-14-16,-2 5-2 16,-5 0-2-16,0-4 1 0,7-8-3 15,-3-6 2-15,8-11 1 16,2-3 7-16,3-8 9 15,3-5 4-15,-3-6 8 16,-2-4-1-16,-7-2 5 16,-1 2 1-1,-7 2-7-15,-2 2-8 0,1 11-14 0,-3 6-9 16,3 8-6 0,3 3 0-16,9 2 2 0,8-2 1 15,14-6 3-15,7-2 3 16,12-6 4-16,-3-3 4 15,-3-5 7 1,-7-2 8-16,-11 0 12 16,-1-1 2-16,-12 0 7 15,-8 0-3-15,-11 2-10 0,-9 3-7 0,-7 8-18 16,-5 5-9 0,0 14-8-16,0 5-3 0,1 5 1 15,6 4-1 1,10-3 1-16,6-1 0 0,15-5 1 15,8-2 1 1,7-7 3 0,3-2 0-16,8-2 2 15,4-3 2-15,6 3-1 0,2-3 2 16,-4 0 0-16,-4 2-1 16,-20-4-15-16,-8 1-9 15,-18-2-11-15,-12-3 1 16,-9-3 19-16,-2-3 10 15,4-7 9-15,5-5 2 16,14-7 8-16,10-6 0 16,16-2-3-16,9 0-2 0,3 4-12 15,-2 4-2-15,-9 7-21 16,-2 2-37-16,-2 3-120 16,1 0-68-16,7 4 120 15</inkml:trace>
  <inkml:trace contextRef="#ctx0" brushRef="#br0" timeOffset="12319.32">23240 6989 1337 0,'1'-21'150'0,"-2"3"57"0,-7 8 12 15,4 9-14-15,-13 16-76 16,1 11-32-16,-6 21-58 15,-3 6-8-15,1 9-14 16,0 1-6-16,7-3-9 16,3-3 0-16,9-9-8 15,5-5-6-15,8-13-4 16,2-6-1-16,4-15 6 16,0-4 6-16,7-14 5 15,5-5 0-15,8-5 1 16,4 1 0-16,-5 4 0 15,-2 5-1-15,-10 9 0 16,0 1 0-16,-3 4 0 0,-2-2 0 16,2-3 1-1,0-6 1-15,6-5 3 0,1-3 0 16,0-4 18 0,0 0 10-16,-5-3 17 0,-6 0 13 15,-9-2-1-15,-3 4-8 16,-7 6-16-16,-7 4-15 15,-7 11-20 1,-7 10-5-16,1 12-7 16,2 7 0-16,9 1-16 0,6 0-31 15,9-2-60-15,11-4-42 16,10-7-124-16,9-3-94 16,15-6 211-16</inkml:trace>
  <inkml:trace contextRef="#ctx0" brushRef="#br0" timeOffset="12596.52">23973 7365 1644 0,'-5'-15'89'0,"-12"4"14"15,-11 6-21 1,-7 10-50-16,-6 7-14 0,2 9-12 0,3 3-5 16,13-1-41-16,9-2-37 15,18-8-9-15,11-5 1 16,11-6 41-16,6-3 35 15,8-7 20 1,0-2 17-16,0-1 33 16,0 1 8-16,-9 5 1 0,-6 3-15 0,-14 6-31 15,-8 4-9 1,-11 5-18 0,-1 0-22-16,2 0-89 0,7 0-162 0,16-6 158 15</inkml:trace>
  <inkml:trace contextRef="#ctx0" brushRef="#br0" timeOffset="12981.79">24536 7373 1641 0,'7'-18'138'0,"-12"1"72"0,-14 1-38 0,-20 7-87 16,-7 5-28-16,-6 11-41 15,3 5-7-15,9 8-11 0,8 2-24 16,18 1-53-16,11-1-13 15,15-3-4 1,10-3 23 0,16-3 54-16,4-5 16 0,12-7 24 0,4-4 22 31,-8-12 49-31,-4-6 21 0,-11-11 11 16,-10-7-10-16,-8-12-32 15,-2-10-12-15,-11-21-26 16,0-10-7-16,-4-11-23 15,-2 7-10-15,0 28 4 16,-1 22 2-16,-2 37-4 16,1 14 1-16,-3 31-11 15,1 14-5-15,-3 30 4 16,-2 8 1-16,-5 8-13 16,2-2-18-16,1-7-13 15,-1-5-166-15,0-5-31 16,-3 3 120-16</inkml:trace>
  <inkml:trace contextRef="#ctx0" brushRef="#br0" timeOffset="28088.11">12074 7569 191 0,'-6'-1'101'16,"-2"0"126"-16,2 2 13 16,0 2 5-16,-2 0-14 15,0 2-37-15,1 1-25 0,0 2-58 16,3 0-30-16,2 2-40 15,5 1-11-15,11 3-13 16,5 3-2-16,10 5-8 16,1-1-3-16,7 0-1 15,-1-1 1-15,0-3-4 16,2-3-30-16,-6-8-206 16,1-3 161-16</inkml:trace>
  <inkml:trace contextRef="#ctx0" brushRef="#br0" timeOffset="28467.12">12459 7464 1000 0,'1'1'157'0,"-3"3"138"0,-5 10-128 16,-4 5-4-16,-7 13-78 15,-2 4-31-15,-8 6-39 16,-2 2-6-1,3 1-4-15,4-4-2 0,6-6-6 16,4-6-4-16,10-13-25 16,-1-5-20-16,9-10-15 15,3-3 2-15,2-8 24 16,4 0 21-16,-3-1 20 16,0 1 6-16,-4 3 33 15,1 3 9-15,-7 7 23 16,-2 7 4-16,-5 14-22 15,-6 8-8-15,2 15-23 16,-3 4-10 0,5 4-8-16,3 0-2 0,0-7 0 15,5-2 0-15,2-10-27 16,3-5-34-16,3-11-141 0,2-8 116 16</inkml:trace>
  <inkml:trace contextRef="#ctx0" brushRef="#br0" timeOffset="29008.65">12623 7941 1096 0,'2'7'89'0,"1"3"60"0,1-4-27 15,4-3 14-15,0-4-17 16,2-6-21-16,7-11-31 15,6-3-12-15,0-5-22 16,0-3-4-16,-3 5-15 16,-4 4-3-16,-16 8 18 15,-12 4 1 1,-13 8-3-16,-4 5-4 0,-8 14-23 16,1 9-4-1,2 18-4-15,3 5 0 0,6 7 2 0,7-2 1 16,13-14 1-16,5-9 1 31,21-16 0-31,7-10 2 0,16-12 7 16,5-5 1-16,11-11 18 15,6-4 6-15,-1-6 16 0,-1-3 10 0,-17-2-4 32,-9 2-6-32,-14 4-18 15,-8 8-9-15,-10 12-15 16,0 8-5-16,-3 13-2 15,0 3-3-15,4 12 1 16,2 0 1-16,5 0 2 16,2 3 0-16,-2-2 1 15,-2 0 2-15,-12-1 4 16,-10-2 2-16,-11-1 7 16,-9-3 0-16,-5-5 0 15,-3-3-3-15,-5-6-29 16,-3-3-28-16,-10-8-78 15,0-4-68-15,6-5 103 0</inkml:trace>
  <inkml:trace contextRef="#ctx0" brushRef="#br0" timeOffset="30383.05">13989 8110 493 0,'2'5'117'16,"4"2"141"-16,0 1-94 0,0 3-21 15,0 2-15-15,-3 0-17 16,-2 2-4-16,-7 4-34 16,-7 4-18-16,-7 6-29 15,-5 2-45-15,-7 4-184 16,0 2 137-16</inkml:trace>
  <inkml:trace contextRef="#ctx0" brushRef="#br0" timeOffset="31717.73">14877 7636 167 0,'-1'-8'45'0,"1"0"42"15,0 0 6-15,0 1 9 16,0 1 25-16,0 2 1 15,0 2 2-15,0 2-7 0,-3 1-7 16,1 2 5-16,-1 4-7 16,3 0-11-16,-1 3-10 15,1 4-8-15,1 12-12 16,-1 8-6-16,0 14-27 31,-1 8-17-31,-6 9-16 0,-1-3-3 0,-1-3-7 16,-2-7-10-16,0-14-13 31,2-6-2-31,2-12 6 0,3-8 10 16,4-11 12-16,-4-2 1 15,4-10 1-15,1-5 1 0,3-7 4 16,1-2 3 0,8-2 14-16,2 1 10 15,8 9 13-15,4 3 0 16,2 11-9-16,3 7-12 15,5 7-14-15,-5 4-3 0,-6 3-4 16,-5 0 2-16,-16 1 3 16,-4-2 3-16,-16 1 2 15,-6-2-3-15,-12-2-45 16,-4-2-36-16,0-5-101 16,5-5-81-16,12-11 138 15</inkml:trace>
  <inkml:trace contextRef="#ctx0" brushRef="#br0" timeOffset="32416.52">15139 7956 626 0,'20'8'126'0,"-4"-1"121"0,2 6-38 16,-5-4-60-16,2 0-11 15,4-5-16-15,4-7-3 16,1-5-12-16,0-6-22 15,-6-6-35-15,-1-2-12 16,-8-1-18-16,-6 1-1 16,-8 4 9-16,-7 4 4 0,-9 5 1 15,-4 7 0 1,-6 15-19-16,0 5-7 0,5 14-7 16,2 5-1-16,6 1-3 15,6-1 0-15,11-5-2 16,6-5-1-16,13-7 2 15,4-3 0-15,11-8 3 16,8-2-7-16,11-7-28 16,10-4-19-16,1-8-26 15,-6-2 5-15,-10-7 31 16,-8 0 19-16,-17-2 29 0,-1 2 6 16,-13 4 5-16,-2 5 10 15,-12 6 15-15,-2 4 5 16,-6 8 8-16,-1 6-7 15,3 7-17-15,-1 4-6 16,1 0-15-16,5-4-6 16,8-7-1-1,4-4-1-15,8-7 3 0,3-3 4 0,4-7 3 16,5-4 1 0,0-3 8-16,-1 0 9 0,-8 2 19 15,0 6 3-15,-13 6-7 16,-3 4-10-16,-2 10-21 15,-7 4-4-15,4 3-6 16,3-1 0-16,9-6-1 16,8-4-1-16,15-6 1 15,8-2 1-15,12-7 2 16,-2-3 4-16,-6-4 12 16,-10 1 5-16,-16-3 6 0,-6 0 1 15,-10 0-8-15,-10-1-10 31,-12 1-39-31,-9 1-26 0,-17 4-70 16,1 1-49-16,1 1-178 16,11 4 198-16</inkml:trace>
  <inkml:trace contextRef="#ctx0" brushRef="#br0" timeOffset="32689.42">16029 7872 876 0,'40'2'196'16,"-2"1"169"-16,-10 1-118 15,-4 0-53-15,-9-2-68 16,-3 0-21-16,-2-2-37 16,-2 0-13-16,-4 1-16 15,0 3-15-15,-6 4-15 16,-3 3-2-16,-5 8-2 16,-3 5-1-16,-1 2-3 15,4-1 0-15,5-2-2 16,5-1-1-16,11-8-3 0,8-2 6 15,16-7 10-15,6-4 2 16,11-7 4-16,-2-4-5 16,-2-5-8-16,-6-7-9 15,-4-1-111-15,-3-1-50 16,-6-2 77-16</inkml:trace>
  <inkml:trace contextRef="#ctx0" brushRef="#br0" timeOffset="33134.6">15731 7749 685 0,'6'0'148'15,"0"-2"122"-15,-5-1-39 16,-3 0-13-16,-8-2-46 16,-5 1-41-1,-4 3-60-15,-6 2-25 0,-6 13-38 16,1 10-7-16,0 19-3 16,-1 10-3-16,5 7 2 15,2-2-3-15,12-13-7 16,15-8-32-16,16-18-62 15,12-9-74-15,14-10 90 16</inkml:trace>
  <inkml:trace contextRef="#ctx0" brushRef="#br0" timeOffset="33708.4">17410 7762 435 0,'-15'15'32'0,"-3"5"44"15,-1 13-21-15,-2 6 35 16,4 5 43-16,6 0 9 16,7-11-42-16,5-6-26 15,10-14 2-15,3-9 7 16,10-12 29-16,-1-5 9 0,0-6-20 15,0-5-11-15,-14-3-15 16,-4 0-10-16,-10-3-18 16,-9 3-8-16,-11 2-24 15,-2 3-22-15,-3 9-37 16,2 4-18-16,8 6-80 16,7 2-148-16,22-3 179 15</inkml:trace>
  <inkml:trace contextRef="#ctx0" brushRef="#br0" timeOffset="33907.93">18009 7517 950 0,'29'-24'201'0,"-15"-1"256"0,-13 7-232 16,-25 10-74-16,-13 6-33 16,-9 17-39-16,-4 11-7 15,9 12-29-15,5 7-12 16,8 10-24-1,7 3-7-15,8 5-16 0,2 4-37 0,9 3-96 16,-1-4-82 0,7-7 112-16</inkml:trace>
  <inkml:trace contextRef="#ctx0" brushRef="#br0" timeOffset="34088.5">17585 7825 1299 0,'31'-17'93'16,"3"2"66"-16,6-2-82 16,4 0 3-16,3 2-27 0,13-3-22 15,11-1-9-15,13-1-81 32,5 0-134-32,-1 8 117 0</inkml:trace>
  <inkml:trace contextRef="#ctx0" brushRef="#br0" timeOffset="34400.91">18579 7636 1388 0,'-3'-4'43'15,"2"3"0"-15,1 12-5 16,1 10 26-16,1 19 26 16,1 12 6-16,3 20-36 15,1 7-23-15,-4 4-18 16,0-3-36-1,-3-7-135-15,-4-3-97 0,3-10 112 16</inkml:trace>
  <inkml:trace contextRef="#ctx0" brushRef="#br0" timeOffset="34620.76">18526 8081 1280 0,'11'-88'115'16,"3"5"86"-16,5 4-54 0,4 20-20 0,-2 12-11 15,2 22-11-15,2 9-12 16,4 16-42-16,-2 8-15 16,-2 13-24-16,-2 5-5 15,-13 8-2-15,-6 2 3 0,-16 3 1 32,-11 1-10-32,-8-5-62 0,-5-1-61 0,-1-12-279 15,4-4 237-15</inkml:trace>
  <inkml:trace contextRef="#ctx0" brushRef="#br0" timeOffset="36427.07">19115 7933 1145 0,'19'-3'115'15,"-6"-2"102"-15,-7-3-23 16,-8-6-16-16,-7-2-20 16,-10-3-49-16,-2 0-32 0,-4 8-48 15,-3 8-16-15,-6 15-20 16,1 11-4-16,-9 13-3 16,6 3 0-16,13-1 3 15,10-4 0-15,24-11 3 16,10-3 0-16,11-11 4 15,6-5 2-15,-2-9 3 16,-4-5 6-16,0-9 27 16,-7-1 12-16,-6 1 14 15,-2 0 0-15,-12 6-18 16,-5 2-10-16,-8 9-14 16,-7 5-7-16,-5 5-11 15,3 4-1-15,5-1-4 16,9-1-2-16,11-5 1 15,7-3 1-15,10-5 2 16,11 0 1-16,11-2 0 16,7 4 3-16,4 1 3 0,3 4 4 15,-11 5 1-15,-5 2-2 16,-14 3-2-16,-10 0-1 16,-9-1 1-16,-7-1 1 15,-7-4 5-15,-3-2 2 16,-5-4 1-16,1-2-1 0,1-6-3 15,0-5-2-15,4-7-2 16,3-8 3-16,8-9 2 16,8-2 0-16,8-2 0 15,5 4-4-15,3 5-6 16,3 6-1-16,-2 7-40 16,4 4-38-16,4 7-95 15,-1 3-57-15,3 5-20 16,-6 3 20-16,-8 5 80 15,-2 1 60-15,-9 2 58 16,-6 2 30-16,-6-4 78 16,-2 0 39-16,-3-6 100 15,-3-4 19-15,-1-2-43 16,-6-1-37-16,-8 0-99 16,-7 4-30-16,-5 12-24 0,-3 6-3 15,-1 8-5 1,8 2-4-16,12-6-12 0,13-1-20 15,18-9-1-15,8-2 4 16,8-8 17-16,-1-4 21 16,-2-4 13-16,-5-5 16 15,-4-5 16-15,-1-1 5 16,-8-6-3-16,0 4-11 0,-9 4-3 16,-3 11-6-16,-2-1-12 15,-5 15-5-15,-3 12-17 16,1 4-1-16,5 5 3 15,3-2 0-15,12-6-20 16,6-4 2-16,10-10 3 16,4-6 3-16,4-10 23 15,6-7 2-15,0-14 5 16,0-7 3-16,-2-18 4 16,-4-10 5-16,-14-18 5 15,-3-7-4-15,-10-7-5 16,-2 0-7-16,-1 13-7 15,-6 14 2-15,1 34-4 16,-6 22-3-16,-3 43-6 16,-3 17-6-16,-10 24 1 15,0 12 5-15,-2 11 3 0,5 5 2 16,14-4-49-16,10-11-18 16,21-29-23-16,4-15 0 15,4-21 48-15,-4-8 16 16,-5-14 14-16,-1-8-1 15,2-17 5-15,1-8 1 16,1-19 9-16,4-12 18 0,-2-24 28 16,-3-7 11-16,-1-7 16 15,0 4-12-15,-9 20-22 16,-6 16 0-16,-11 31-17 16,-9 19-8-16,-14 34-13 15,-3 17-12-15,-3 21-2 16,1 11 4-16,5 12 5 15,6 3 0-15,17-3 2 16,12-10 0-16,18-17 0 16,10-15 1-16,12-16-2 15,1-8-1-15,-1-15 1 16,-5-6-1-16,-10-13 6 16,-5-7 4-16,-10-4 8 15,-5-3 3-15,-12 1-4 16,-6 6-5-16,-12 16-12 15,-6 14-6-15,-7 24-3 0,-2 9 1 16,7 6 5-16,7-4 0 16,14-8-1-16,11-6 0 15,16-9-3-15,5-6 0 16,7-9-7 0,3-3-2-16,4-9-17 0,4-3 3 15,-1-8 12-15,-3-3 6 16,-9-11 26-16,-4-6 5 15,-17-20 5-15,-5-13 0 0,-7-14-6 16,-1-5-3-16,-2-1-3 16,2 8 2-16,-3 23 24 15,0 16 7-15,-1 34-5 16,-2 19-6-16,-2 23-28 16,1 11-9-16,1 16-1 15,3 4 2-15,3 8 3 16,2 4 1-16,2 4 1 15,1-3 2-15,2-12-1 16,1-12-1 0,5-15-3-16,-3-9 0 0,5-10-2 15,1-7 1-15,1-10 3 16,1-7 1-16,-3-8 11 0,-1-3 2 16,-6-3 0-16,-2 5-3 15,-5 8-5 1,-3 8-3-16,-2 11-1 15,0 4-1-15,2 7-2 0,6-2-5 16,6-4-45-16,10-2-40 16,8-6-136-16,1-4-166 15,9-2 223-15</inkml:trace>
  <inkml:trace contextRef="#ctx0" brushRef="#br0" timeOffset="36585.1">21477 7728 2042 0,'-23'-7'55'0,"5"0"-75"16,2 1-48-16,15 3-40 15,2 0-24 1,16 2-49-16,4 1-195 0,14 4 227 16</inkml:trace>
  <inkml:trace contextRef="#ctx0" brushRef="#br0" timeOffset="36835.89">21801 7869 1954 0,'-15'1'92'0,"-5"2"-5"0,-5-1-24 16,-11 6-55-16,-2 1-11 16,2 6-2-16,-1 5-2 15,13 2-2-15,6 2-5 16,17-1-8-16,10 0-1 15,12 1 4-15,3 3 4 16,1 0 11 0,-5 0 3-16,-7 1 3 0,-6-2 2 0,-12-4-1 15,-9-2-24-15,-9-6-85 16,-8-4-88-16,-1-9 95 16</inkml:trace>
  <inkml:trace contextRef="#ctx0" brushRef="#br0" timeOffset="37275.04">21863 7988 1471 0,'17'40'47'16,"-14"-2"-3"-16,-3 0-35 15,-11-8-5-15,-1-4-3 0,7-11 2 16,-1-6 13-1,6-9 38-15,3-4 3 0,6-7-1 16,2-5-13-16,11-6-37 16,1 0-4-16,6-1-3 15,-1 2-2-15,-1 10 3 16,-4 4 6 0,-7 14 8-16,-2 6 1 0,-6 6-3 15,-1-1-5-15,-4-2-7 16,2-2 1-16,-1-5 1 15,1-1 1-15,-1-6 4 16,0-2 1-16,4-2 10 16,0-6 19-16,6-4 50 15,4-4 13-15,7-4-7 16,5 0-19-16,1 5-22 16,-1 6-8-16,-3 11-8 0,-5 8-1 15,-8 11-35 1,-4 5-4-16,-8 6-30 15,0 5-37-15,0 5-132 0,1 6 114 16</inkml:trace>
  <inkml:trace contextRef="#ctx0" brushRef="#br0" timeOffset="42488.52">14848 8576 321 0,'-4'-3'40'0,"-1"-1"30"16,1-1-18-16,-2 0-13 16,1-1-3-16,-1 1-1 15,1-2-4-15,-2-1 6 16,2 1 9-16,-7-1 9 15,0 3-2-15,-4 3-22 16,1 2-10-16,4 1-13 16,-2 0-3-16,7 1 9 15,-1-3 12-15,9-3 24 0,3 0 14 16,8-5 12-16,6 1-2 16,6-4-12-1,7 0-11-15,8 4-19 16,11-1-9-16,15 2-13 0,3-5-3 15,3-2-5-15,1-1 0 16,6-1-2-16,8 2 2 16,7 3-2-16,-1 0 0 15,6 1-1-15,2-1-1 16,8-2 0-16,6-1 1 0,10-3 0 16,5 1 1-16,1 0 0 15,6 0 0-15,7 4 1 16,-7 3-1-16,13 5 0 15,2 2 0-15,-8 4-2 16,6 3-1-16,0 1 3 16,-5 1-1-1,11-2 2-15,3-1 1 0,-13 0-1 16,8-1 3-16,-5 1 5 16,-2 0 2-16,18 2 3 15,-6 2-2-15,13 3-5 16,5 2-2-16,-2 5 2 15,16 3-1-15,-8 7 0 16,6 1-2-16,-1 1-4 16,-6 3 0-16,14-1 1 15,-8-3 0-15,15-2-1 0,-1-4 0 16,9-8-19-16,-2-4-26 16,-1-5-251-16,-8-3 196 15</inkml:trace>
  <inkml:trace contextRef="#ctx0" brushRef="#br0" timeOffset="70578.25">4044 11435 728 0,'-12'20'151'16,"4"-7"139"-16,7-7-137 0,3-6-76 16,1-5-28-16,1 4-11 31,-4-2 0-31,-2 3-13 15,-1 7-9-15,-5 0-7 16,1 6-4-16,0-1-3 16,2 0-1-16,5-5-1 15,0-4-1-15,9-6 0 16,3-4-1-16,8 5 1 16,2-3-1-16,6 3 0 15,4 0 0-15,5-1 2 16,1 2 1-16,2 0 2 15,-1 2-1-15,3-1-2 16,-2 0 1-16,5-1-1 16,3-4 0-16,9-2-1 15,6 3 1-15,6-3-2 16,0 3 1-16,-12-5-1 0,1-3 0 16,0-1 0-16,7-4 0 15,10 6 1-15,-4-2 1 16,-4 5 1-16,-3 2 0 15,-1 0-1-15,14 5 0 16,4-3-1-16,4 0 1 16,0 0 0-16,-8-2 0 15,7 0 0-15,5 0 0 0,-1-2-1 16,7-1 1-16,-2-3 0 16,6-1 0-16,7-1-1 15,-3 0 0-15,1 7 0 16,5 4 0-16,-5 4 1 15,3 3 0-15,2 1 1 16,-2-3 0-16,4 0-2 16,4-2-1-16,8-3 0 15,2-1-1-15,1 0 1 16,1 1-1-16,3 2 0 16,-4 0-2-16,5 1 0 15,11 0 1-15,-4-6-1 16,6-2 2-16,13-4 1 15,-5-3 2-15,3 3 3 16,6 2-1-16,-12 5 1 16,2 5 7-16,5 8-7 0,-10 3-1 15,12 6-1-15,-2 1-16 16,-11-4 6-16,7-3 1 16,-8-6 0-16,-4-3 7 15,8-2 1-15,-2 0 0 16,-9 1 4-16,6 3-1 15,-3 6 0-15,-7 1 0 16,16 4-1-16,-3 1-1 16,-1-1-1-16,10-2 0 0,1-7-1 15,5-3-1-15,13-8 0 16,-4-2-23 0,12-3-172-16,1-5 137 0</inkml:trace>
  <inkml:trace contextRef="#ctx0" brushRef="#br0" timeOffset="87374.79">4369 12239 474 0,'9'8'64'0,"0"-2"55"15,3-3-35-15,2-3-40 0,2-1-8 16,2-4-13-16,3-2-3 16,4 0-4-16,6 2-2 15,0 4 0-15,0 2-5 16,1 5-4-16,-6 1 1 16,3-2 16-16,1-3 7 15,4-8 4-15,2-4 5 16,5-5 3-16,0-2 7 15,10 1 17-15,13 2 0 16,2 4-18-16,0 3-13 0,-4 5-21 16,-8 3-6-1,2 4-4-15,4 0-1 0,16-1-1 16,2-1 0-16,1-4-2 16,1-3-1-16,3 0-1 15,9-1 0-15,3 3-1 16,2 0 2-16,-2 2 0 15,6 0 0-15,7 1 1 16,-1 0 0-16,3 0 1 16,1 0-1-16,2 2 0 15,1 2 1-15,6 5-1 16,-2 1 1-16,-3 4-1 16,4 1-1-16,9 3-2 15,-1-1 1-15,5-6 1 0,10-3 0 16,-3-8-24-1,0-2 58-15,18-3 6 0,-3-1 1 16,-3-2 28-16,13 1-60 16,-14 1-4-16,3 3-2 15,8 2 0-15,-13 2 0 16,7 2 0-16,5 1 0 0,-19 1 0 16,2-1 0-16,2-1 0 15,-13 0-1-15,6-2 1 16,5-2 1-16,-14-1 6 15,3-2 5-15,10-1 2 16,-8 0-1-16,-3 1-5 16,9 1-2-16,-9-2-2 15,-5 0-1 1,14-4 1-16,-6-2-2 0,-6 0 0 16,5-1-1-16,0 3 1 15,-8 0-1-15,3 5-1 16,3 1 0-16,-6 4 0 15,-3 2 0-15,2 2 1 16,0 1-1-16,-9-2 1 16,3 0 1-16,4-3 0 15,-1 1-1-15,-4-1 0 16,1 1-2-16,7 1 1 16,-8 2 0-16,5 2 0 0,-1 1 0 15,-3 4 0-15,-2 0 0 16,-1 2 3-16,0-2 1 15,-1-1 3-15,-2-2 2 16,1-4-2-16,1-3-1 16,0-1-4-16,-5 0 0 15,3 0-2-15,5 3-1 16,-9 0 0-16,5 2-1 16,1 3 1-16,-1-1 0 0,1 4 0 15,-4 0 1-15,-8 7-22 16,-6 5-107-16,-9 8 85 15</inkml:trace>
  <inkml:trace contextRef="#ctx0" brushRef="#br0" timeOffset="-200408.26">11785 12281 743 0,'8'-31'66'0,"14"-7"43"0,14-3-63 16,17-2-32-16,9 2-11 15,1 10 0 1,-3 0-1-16,6 21-32 0,7 10 23 16</inkml:trace>
  <inkml:trace contextRef="#ctx0" brushRef="#br0" timeOffset="-198641.63">4051 13427 259 0,'-10'1'70'0,"1"0"76"0,-3 0-10 0,4 0-18 16,0-1-7-16,1 1-16 15,2-1-14-15,0 3-32 16,1 0-13-16,-1 2-20 16,2 0-7-16,0 0-3 15,0-1 0-15,3 0-1 16,0 0 5-16,6 0 10 16,0-1 4-1,4 0 9-15,3 2-1 16,7-2-12-16,8 1-6 0,12 0-9 15,8 0-3 1,9-1-2-16,1 0-1 0,-1-2 0 16,4 1-2-1,14-2-1-15,9-4-1 0,10-2-1 16,3-3 0 0,2-3-1-16,8 2 1 0,7-1 1 15,2 3 1-15,16 3 0 0,-1 3 0 16,1 4 1-1,12 2 1-15,-5 1 0 16,0 1 1-16,19-1 1 0,-5-1 0 0,3-2 1 16,11-2 1-16,-8-6-1 15,1-1 0-15,11-4 2 16,-14-2 1-16,15 1 0 16,-5 1 1-1,-1 1-60-15,18 2 42 0</inkml:trace>
  <inkml:trace contextRef="#ctx0" brushRef="#br0" timeOffset="-194524.3">21560 4059 754 0,'2'9'54'0,"4"3"21"16,2 0-27-16,0-1-36 15,-5-2 0-15,-5-4 11 16,-7-2 19-16,-13 0 12 16,-5 2-4-16,-19 6-14 0,-2 6-22 15,-9 8-14-15,6 8-1 16,5 11-2-16,1 4 1 15,0 7 2-15,-4 0 1 16,-9-1 23-16,0-2 10 16,5 3 5-16,7 4-2 15,12 12-21-15,4 4-9 16,1 5-7-16,0-2 1 16,-1 2 0-16,-1 3-1 0,1 4 1 15,3 3-1-15,-4-3 0 16,-1-1-1-16,8 0 1 15,-1-1-1-15,11 0 0 16,10-4 1-16,8-8-1 16,10-4 0-16,8 1 1 15,5 0 0-15,1-1 0 16,-3 0 2-16,-4-7 0 16,-4-2 0-16,-6-1 0 0,4 1 0 15,5-4 1-15,0-1 8 16,4-9 15-16,2-2 7 15,1-4 10 1,3 0 1-16,4 0-4 16,3 1-1-16,6 2-5 0,4 1-5 15,0 3-10 1,1-1-5-16,-1 0-7 0,-3-4-3 0,10-2-2 16,5-1-1-16,14-2 0 15,3 1 0 1,-3 2 0-16,-2 3 0 0,-14 2-1 15,4 2 2-15,15 0-1 16,5-1 0 0,5-7 0-16,-3-2 0 0,-1-9 1 15,8-1-1-15,8-2 0 16,-2 2-1 0,1 2 1-16,-5 1-1 0,6 4 0 15,0 0-1-15,-4 4 0 16,-4 3 1-16,-1 0 0 15,2-1-1-15,-3-5 1 0,-6-3 1 16,-8-8 0-16,6-5 2 16,10-12 0-16,1-6 7 15,2-8 12-15,-4-6 3 16,6-6 6-16,5-5-2 16,-10-3-6-16,-3-4-1 15,-15-10-4-15,-1-3-2 16,8-8-2-16,-2-3 1 0,-11-6-3 15,-5-4-2-15,-11-8-4 16,0-8-2-16,7-8-2 16,0-2 0-16,2 0 1 15,-3-1 2-15,-11-3 0 16,-5 0 0 0,-9-1-3-16,-7 3 0 0,-5-2 2 15,0-3 1 1,-4-6 5-16,0-4-1 0,-8-5-1 15,-6-2 1-15,-9-3-2 16,-4 4 0-16,-10-8 2 16,1 2 0-16,-7 0 6 15,1-1 2-15,-9-7-1 16,-7 3-1-16,-4-5-4 0,-3-7 0 16,6 12 6-16,6 4 2 15,4 5 4 1,-3 7-3-16,0 9-10 15,-7 3-6-15,-4 17-26 16,-11 11-9-16,-22 14-14 16,-2 4-5-16,-8 5 12 0,11 6 6 0,-13 1 13 31,0 8 7-31,-1 4 10 0,-4 1 1 16,13 11 1-1,-7 3 0-15,-4 8 0 0,1 6-1 0,11 8-1 16,-9 5-1-1,-10 11-3 1,-7 1 0-16,-9 11-1 16,-1-1 0-16,2 6-2 15,-4 1 1-15,-9-3-2 16,0 5-13-16,2-6-15 16,-1 2-20-16,-8 1-30 15,12 2-20-15,-12 7 58 16</inkml:trace>
  <inkml:trace contextRef="#ctx0" brushRef="#br0" timeOffset="-185161.33">2599 15147 490 0,'-3'28'88'0,"1"2"67"15,-3-2-52-15,4-3-67 16,3 4-18 0,4-26-17-16,5-13-1 15,3-4 0-15,0-3 1 16,-1 3 0-16,-1 5 1 15,0 3 1-15,5 6 13 16,3 3 11-16,5 3 20 16,8 0 8-16,14-2-3 0,6-1-10 15,11-2-19-15,-3 1-9 16,-2 3-9-16,2 2-4 16,10 3-1-16,13 0 1 15,2 3-1-15,2-1 0 0,1 2 0 16,0 2-1-16,12 1 1 15,2 3-2-15,1 0 0 16,2-1 0-16,6-4-3 16,-1-3 0-16,11-4-2 15,3-1 0-15,-3-3 3 16,5 0 0-16,14 0 1 16,-6 0 2-16,7 2-1 15,16-1 1-15,-9 0 0 16,5-4-1-16,14-4-1 31,-9-4-2-31,18-5 0 0,-2-2 0 0,3-1 1 16,5 0 3-16,-13 2 1 0,15 2 0 15,-9 3 4 1,-2-1-3-16,6 5-1 0,-10 0 0 16,16 0 0-16,-7-1-1 15,13-4 1-15,-4-3-1 16,2-5 3-16,4-3 0 0,-10-2 1 15,7-1 0-15,-11 3-4 16,8 2-1-16,-4 4 1 16,-5 4 1-16,9 1 0 15,-13 4 3-15,16 2-2 16,-6 2 2-16,4 0-2 16,0-1 0-16,-2 0 44 15,8 0 3 1,-12-2 5-16,9-1 1 0,-19 3-36 15,7 2 0-15,-4 2 42 16,-3 5 7-16,13 0-5 16,-11 0-5-16,15-1-44 15,-6 1-10-15,5 0-3 0,-5-2 0 16,-3 0 1 0,8-1 1-16,-12-3 0 0,14 1 1 15,-8-1 0 1,3 0-1-16,-7 3-2 0,-8 1 2 15,8 3-1-15,-13 0 0 16,10 1 0-16,-6 0-1 0,-13-2 0 31,16-1 0-31,-18-3 0 0,7-3 0 0,10-4 0 16,-14-4 0-16,19-4 2 16,-8-1 0-16,-3 0 0 15,14 1 1-15,-20 2 0 16,11 2-1-16,-2 3 1 15,-16-1 0 1,19 1-1-16,-15 0 1 0,-10-1 0 16,5-1 0-16,-24-1 1 15,-9-2 0 1,-5 0 9-16,-9 2-59 0,0-1 36 16</inkml:trace>
  <inkml:trace contextRef="#ctx0" brushRef="#br0" timeOffset="-162313.91">15225 13529 254 0,'0'0'126'0,"0"0"126"16,1 0-17-16,2-2-52 15,-3 0-24-15,2 1-33 16,-1 1-14-16,-1-1-24 16,0 1-18-16,0 0-22 31,-3 4-10-31,-2 1-23 0,-1 2-2 0,1 4 0 16,-3 2 2-16,0 5 0 15,-4 3 0 1,-2 5-9-16,-2 1-3 0,0 3-1 15,2-4 0-15,4-6-2 16,6-4 8-16,6-5 23 16,3-3 17-16,13-3 29 15,4 0-6-15,3 0-9 16,4 0-13-16,5 3-18 16,1 1 5-16,1 2-11 0,-1 4-4 15,-9 3-7-15,-9 2-6 16,-13 3-2-16,-6 1 1 15,-17 3-2-15,-6 2-6 0,-7-1-49 16,-6-2-39 0,3-7-111-16,-4-3-94 0,4-13 162 31</inkml:trace>
  <inkml:trace contextRef="#ctx0" brushRef="#br0" timeOffset="-162141.55">15053 13678 549 0,'10'-25'333'0,"2"0"-129"16,5 1 239 0,4 4-204-16,1 1-27 0,7 2-67 15,-2-2-25-15,11-2-56 32,1-1-24-32,5 0-29 0,7 3-7 0,-1 2-86 31,1 2-69-31,-2 8 83 0</inkml:trace>
  <inkml:trace contextRef="#ctx0" brushRef="#br0" timeOffset="-161889.71">15813 13655 1121 0,'10'0'182'0,"0"4"173"0,-8 5-183 16,-2 10-19-16,-10 11-60 15,-8 1-28-15,-4 13-35 16,-7-6-8-16,-2 1-31 16,-2 0-27-16,5-6-109 15,2 0-113-15,11-10 135 16</inkml:trace>
  <inkml:trace contextRef="#ctx0" brushRef="#br0" timeOffset="-161701.53">15574 13721 1714 0,'5'0'131'0,"4"8"76"0,2 3-56 15,1 10-68-15,4 6-27 16,1 2-37-16,6 4-10 15,2 2-16-15,5 0-27 16,4-3-110-16,3-2-104 16,15-5 128-16</inkml:trace>
  <inkml:trace contextRef="#ctx0" brushRef="#br0" timeOffset="-161152.41">16627 13656 1455 0,'2'7'147'0,"-2"6"98"0,0 2-76 16,-5 8-86-16,-1 4-36 0,-5 8-35 16,2 1-6-1,1 2-6-15,3-1 0 0,5-5-18 16,3-5-25-16,7-11-83 16,3-8-72-16,8-14 103 15</inkml:trace>
  <inkml:trace contextRef="#ctx0" brushRef="#br0" timeOffset="-160994.78">16635 13507 1607 0,'-23'3'138'0,"2"2"73"16,0 0-93-16,7-2-90 15,3-1-63-15,7-5-108 16,7-2-72-16,8-3-262 15,6-1 268-15</inkml:trace>
  <inkml:trace contextRef="#ctx0" brushRef="#br0" timeOffset="-160296.31">16824 13662 1235 0,'2'42'139'0,"-2"-5"110"0,0-2-63 15,-5-9-57-15,-4-3-26 16,-2-8-42-16,4-3-18 15,0-6-28-15,4-2-9 16,3-8-4-16,-1-4 0 0,10-4 2 16,4-4 14-16,8-2 23 15,2 0 9 1,2 1 8-16,-1-3-7 0,1 8-23 16,0 4-9-1,-6 6-14-15,-3 6-5 0,-9 10-23 16,-3 3-12-16,-1 7-8 15,-3 1 2-15,4-6 20 16,3-1 11-16,7-13 10 16,3-4 2-16,8-8 1 0,7-5 1 15,0-3 2 1,4-1 0-16,-2 2 3 0,-9 2 0 16,-4 5-4-16,-5-1-1 15,1 5-4 1,-5 2 0-16,2 1 0 0,-4 2 0 15,-4-1 0 1,2-1 1-16,1-5 1 0,-1-2 2 0,0-5 0 31,2-1 1-31,-2-1 16 0,3 3 4 0,-1 5 1 16,-1 6-2-16,-5 14-15 16,0 8-5-16,-5 16-3 15,-4 3 0-15,-1 8-4 16,-4 3-3-16,-1 5-16 15,2-2-3-15,-2-7-11 16,4-7-6 0,3-18 9-16,0-9 4 0,0-22 15 15,1-10 11-15,0-22 13 0,3-12 3 16,6-11 7-16,3-6 4 31,12-4 1-31,2 5 2 16,11 11 1-16,3 8-4 0,4 22-8 15,2 8-4 1,-5 18-12-16,-6 7-3 16,-20 16-11-16,-11 7-8 0,-24 10-24 15,-12 2-23-15,-9-2-102 16,0-4-144-16,8-9 180 16</inkml:trace>
  <inkml:trace contextRef="#ctx0" brushRef="#br0" timeOffset="-160043.27">17770 13659 1113 0,'32'27'124'0,"-6"0"78"16,-8 2-71-16,-12 1-57 16,-7-3 4-16,-11-8 31 15,0-5 15-15,-4-12 14 16,1-5-12-16,4-13-18 0,3-8-13 15,8-8-27 1,1-3-9-16,9 1-22 0,5 0-9 16,10 5-16-16,9 3-7 15,11 1-30-15,8 1-47 16,8-2 254-16,8 3-166 0</inkml:trace>
  <inkml:trace contextRef="#ctx0" brushRef="#br0" timeOffset="-159057.39">20857 13614 1788 0,'0'5'99'0,"-1"2"21"15,2 5-30-15,3 7-43 16,-2 4-5-16,5 10-8 16,0 2-7-16,1 5-27 0,1-2-19 15,-5-6-77-15,1-1-71 16,-2-11 90-16</inkml:trace>
  <inkml:trace contextRef="#ctx0" brushRef="#br0" timeOffset="-158899.7">20823 13358 1186 0,'-17'-22'216'0,"5"7"246"16,0 5-296-16,8 10-151 16,0 3-60-1,5 5-113-15,4 6-99 0,13 7 141 16</inkml:trace>
  <inkml:trace contextRef="#ctx0" brushRef="#br0" timeOffset="-157851.25">21284 13696 2127 0,'-4'-10'144'0,"-4"-5"57"0,-7-4-86 16,-6 2-84-16,-2 5-27 15,-1 15-15-15,-1 11-5 16,1 19-3-16,-1 5-4 16,6 4-6-16,7 0-1 0,13-11 1 15,12-4 4-15,7-12 9 16,7-7 3 0,1-11 5-16,-1-7 4 15,-1-15 5-15,1-6 1 16,0-16 3-16,0-9 6 15,1-16 20-15,-4-7 12 16,-4-6 15-16,-4 1-3 0,-4 7-16 16,0 7-8-1,-8 24-7-15,-3 17 3 0,-9 31-7 16,-4 20-4 0,-8 27-15-16,0 10-6 0,-2 18-1 15,3 7 2-15,6 7 1 16,7 0 11-16,14-13-36 15,9-11-8 1,16-22-26-16,13-9-14 0,17-19 29 0,3-8 8 16,6-15 29-1,-12-8 4-15,-4-14 28 16,-3-4 9-16,-13-7 18 0,-6-2 10 16,-21 5-1-1,-11 3-4-15,-19 17-20 16,-8 10-14-16,-11 22-20 15,-1 12-9-15,4 10-17 0,5 3-16 0,13 2-44 32,9-1-19-32,18-4-43 15,9-3-6-15,19-9 30 16,11-4 8-16,21-14 57 16,3-7 35-16,-1-12 53 15,-6-8 40-15,-17-6 57 16,-3-3 14-16,-14-2 1 15,-11-2-13-15,-23 5-36 16,-10 2-19-16,-19 11-39 0,-10 7-13 16,-1 12-29-1,-1 9-16-15,3 9-25 0,7 4-15 16,4 2-24-16,14-1-4 16,16-7 9-16,9-4 17 15,18-11 37-15,0-6 20 0,7-10 24 16,2-5 7-16,-5-6 14 15,0-1 5-15,-13 0-3 16,-5 5-1-16,-14 11-12 16,-6 5-9-16,-9 16-13 15,-4 8-7-15,1 9-16 16,4 2-3-16,7-5 4 16,5-1 3-16,10-12 10 15,5-7 7-15,9-14 10 16,4-9 8-16,8-17 14 15,5-5 7-15,1-13 18 16,4-10 5-16,-6-17 6 0,-4-10 2 16,-11-9-3-16,-7 1-5 15,-7 16-21-15,-5 15-7 16,-6 28-19-16,-3 19-7 16,-12 29-10-1,-2 18-9-15,-11 22-5 0,-2 16 0 16,-2 25-14-16,0 5-20 15,6 8-71-15,6-3-80 0,22-14 109 16</inkml:trace>
  <inkml:trace contextRef="#ctx0" brushRef="#br0" timeOffset="-157327.83">23055 13720 1628 0,'-12'4'89'0,"-6"3"65"16,-2 6-138-16,-4 5-5 15,-4 11-16-15,0 5-1 16,4 7 0-16,5 1-1 15,9-4-38-15,10-3-25 16,14-9-29-16,8-6-7 16,10-13 44-16,4-7 33 0,6-12 79 15,3-7 43-15,-3-6 70 32,-5-4 23-32,-11 2-12 0,-7 3-29 15,-19 8-69-15,-8 6-35 0,-14 12-50 16,-2 7-16-16,1 10-25 15,5 1-4 1,14 1-25-16,7-1 1 0,18-5 25 31,9-4 17-31,12-7 68 0,7-4 23 0,0-7 31 16,-4-5 12-16,-12-6 6 16,-8-3 3-1,-13-2-3-15,-8 0-8 0,-11 0-46 16,-8 1-21-1,-16 7-49-15,-12 1-31 16,-15 8-60-16,1 3-38 16,11 0-114-16,12 2-131 0,33 1 229 15</inkml:trace>
  <inkml:trace contextRef="#ctx0" brushRef="#br0" timeOffset="-157107.21">23379 13826 774 0,'55'11'138'0,"-6"3"120"16,0 3-31-16,-13 0-83 15,-5 0-28-15,-15-1-36 16,-12-1-19-16,-12-1 1 16,-5-1 7-16,-3-8-5 15,1-3 1-15,9-8-7 16,3-5 1-16,11-5 3 16,5 0-6-16,12 1-16 15,0 4-12-15,2 8-14 16,-3 3-17-16,-6 6-56 0,-1 3-54 15,0-2-477-15,5 3 387 16</inkml:trace>
  <inkml:trace contextRef="#ctx0" brushRef="#br0" timeOffset="-156757.52">24096 13860 1851 0,'-8'-10'202'0,"-3"1"197"0,-15 3-317 16,-4 3-65-16,-6 4-101 15,-3 6-44-15,12 6-62 16,3 4-30-16,12 0 4 16,10 1 0-16,17-2-47 15,8-3 5-15,10-6 42 16,8-5 44-16,5-8 151 16,1-7 65-16,-3-7 147 15,-8-6 66-15,-11-8 99 16,-6-4 34-16,-9-17-50 15,-3-6-35-15,-8-19-96 16,-2-4-54-16,-5 0-82 0,2 8-34 16,4 28-30-16,-2 15-3 15,3 34-5 1,-5 17 2-16,0 21-3 0,0 13-5 16,2 19-4-16,3 11-1 15,4 10-27-15,-1 2-22 16,5-6-73-16,2-6-80 15,9-8 119-15</inkml:trace>
  <inkml:trace contextRef="#ctx0" brushRef="#br0" timeOffset="-156503.03">24500 13246 1582 0,'4'27'111'0,"-2"9"95"0,-2 15-135 15,-4 9-3-15,0 18-2 16,0 5-4-16,0 3-22 16,2-1-10-16,0-10-28 15,3-6-40-15,-1-9-191 16,0-4 151-16</inkml:trace>
  <inkml:trace contextRef="#ctx0" brushRef="#br0" timeOffset="-156092.21">24302 13710 1534 0,'3'12'156'0,"8"1"144"15,7-1-185-15,15-3-81 16,7 2-12-16,16-3 6 31,4-4 15-31,2 0 36 0,-5-2 13 0,-8-1 4 16,-8-1-18-16,-6-1-38 16,-10-1-16-16,-14 0-29 31,-7-1-10-31,-13 4-9 15,-10 0 0-15,-9 4 10 0,-4 4 7 0,2 2 6 32,7 3 1-32,10 2 4 15,8 0-1-15,11 3-1 0,3 0-2 16,16 3-3-16,6 3 0 16,8 3 0-16,2 0 3 15,-9-3 12-15,-5 0 10 16,-18-5 31-16,-11 0-1 15,-24-5-20-15,-18-3-24 0,-23-3-92 16,-19-6-44-16,-33-3 64 16</inkml:trace>
  <inkml:trace contextRef="#ctx0" brushRef="#br0" timeOffset="-151866.27">4961 13738 913 0,'2'0'118'0,"2"2"115"16,-1 1-36-16,-3 2-43 16,0 4-18-16,0 2-33 0,-4 0-12 15,0 5-23-15,0 2-2 16,-5 8-16-16,-1 6-13 16,0 9-18-16,-3 10-9 15,2 6-7 1,-2 2-8-16,4-2-81 0,1-5-71 15,5-9-393-15,3-4 326 0</inkml:trace>
  <inkml:trace contextRef="#ctx0" brushRef="#br0" timeOffset="-151452.61">5257 13765 889 0,'-3'-4'79'0,"-1"8"42"15,-1 4-16 1,-2 13-28-16,1 6-18 0,-1 8-16 16,2 7-17-1,4 8-18-15,2 2-2 0,9-1-5 16,2-7 0-16,5-16-1 15,2-5 8-15,1-16 45 0,2-7 22 16,2-19 40 0,1-9 4-16,-1-13-15 0,-3-5-9 31,-6-1-25-31,-6 0-8 16,-9 6-22-16,-7 4-9 0,-10 5-11 0,-3 3-3 15,-9 5-10-15,1 2-3 16,-1 9-6-16,3 4-24 15,3 10-77 1,4 7-54-16,5 12-192 16,5 5 189-16</inkml:trace>
  <inkml:trace contextRef="#ctx0" brushRef="#br0" timeOffset="-151162.83">5858 13872 984 0,'3'8'122'0,"-2"3"102"15,-1 2-43-15,-3 3-35 16,-3 2-31-16,-3 2-33 16,0 1-14-16,-5 8-24 15,1 4-7-15,-4 8-19 16,-4 0 1-16,2 3-100 16,-6-4-83-16,4-2 94 15</inkml:trace>
  <inkml:trace contextRef="#ctx0" brushRef="#br0" timeOffset="-150962.92">5653 13943 1130 0,'5'15'121'0,"2"1"80"0,11 4-67 15,6 3-9-15,7 2-49 16,6 4-20-16,1 1-38 15,3-1-10-15,-1 0-55 16,-1-4-75-16,1-5 71 16</inkml:trace>
  <inkml:trace contextRef="#ctx0" brushRef="#br0" timeOffset="-150548.52">6680 13854 1134 0,'5'14'57'0,"-1"5"10"0,-1 6-21 0,0 9-26 16,-2 2-8 0,5-2-8-1,-1-6-4-15,5-12-9 0,2-7-44 0,-1-10 35 16</inkml:trace>
  <inkml:trace contextRef="#ctx0" brushRef="#br0" timeOffset="-150420.14">6689 13728 1000 0,'-13'4'41'0,"1"1"-22"0,3-2-130 16,6 0 65-16</inkml:trace>
  <inkml:trace contextRef="#ctx0" brushRef="#br0" timeOffset="-149642.29">6945 13847 1262 0,'6'28'74'0,"-3"1"36"16,-1 3-28-16,-5 1-31 15,0-2-12-15,-1-8-22 16,1-7-7-16,3-12-2 15,0-6 2-15,0-13 2 16,0-5 2-16,5-7 11 16,1-2 6-16,3 3 24 15,1 5 9-15,3 8-7 16,2 6-8-16,-3 9-28 0,3 5-10 16,-4 10-9-16,0 4 1 15,-3 4 0-15,-1-2-1 16,1-5 0-16,2-5-2 15,2-8 1-15,2-5 0 16,3-7 1-16,0-4 0 16,4-1-1-16,4 0 0 15,0 8 0-15,-1 4-1 0,-7 10-1 32,0 7-3-32,-4 5 1 0,-1-1-11 0,1-8-18 15,3-8-14-15,-2-17-25 16,2-6 4-1,2-12 15-15,-2-4 19 16,0-1 24-16,1 0 9 0,-2 6 3 16,0 2 1-16,-2 11 0 15,-1 7 1-15,-9 12 4 16,1 8 0-16,-3 12-1 16,-2 7-2-16,-2 8-3 0,0 6-1 15,1 6-1 1,0 3 0-16,2-2 2 0,0-1-3 15,3-3-101-15,-2-3-52 16,2-8-130 0,2-6-41-16,-1-14 87 15,1-7 53-15,-3-10 176 16,-1-5 56-16,-1-9 64 0,0-4 25 0,-1-13 21 16,0-7 21-16,0-14 9 15,1-8 3-15,3-9-15 31,3 0-17-31,7 11-28 0,4 10-20 0,5 21-42 16,-1 10-17 0,3 14-27-16,-2 6-9 0,-9 12-8 15,-5 4-2 1,-12 10 2-16,-9 5 0 0,-7 8 1 16,-7 3-18-16,-4-1-97 15,0-3-81-15,9-14 92 16</inkml:trace>
  <inkml:trace contextRef="#ctx0" brushRef="#br0" timeOffset="-149350.33">7793 13795 1104 0,'13'10'112'16,"-3"7"77"-16,-1 5-64 15,-2 11-71-15,-3 0-17 0,2 3-19 16,0 1-6-16,1-8-6 31,-1-4 0-31,0-10 2 0,-2-7 2 0,-3-9 23 16,1-5 11-1,-2-11 28-15,-1-4 15 0,3-6 9 16,4-2 6-16,9 1-13 31,5 1-16-31,10 3-34 0,4 0-20 16,13 3-2-1,3 1-49-15,6 0-540 16,3 0 416-16</inkml:trace>
  <inkml:trace contextRef="#ctx0" brushRef="#br0" timeOffset="-136874.86">21003 15845 1368 0,'-7'7'94'0,"3"-2"39"0,4-1-72 16,6 0-49-16,2 1-12 0,5 8 0 16,1 5 0-1,2 11-1-15,-5 5 1 16,-3 3 1 0,-1 1 1-16,-4-6 2 0,3-6 0 0,-5-10 15 15,2-6 12 1,-3-10 24-1,-3-7 3-15,-3-13-11 0,-5-7-11 0,-3-11-23 32,1-2-1-32,-2-3 12 15,5 3 4-15,4 8 1 16,6 1-3-16,7 11-20 16,9 3-6-16,9 6-7 15,3 2-1-15,5 2 5 16,1 0-27-16,2 0-99 15,-2-1-84-15,6 3 98 16</inkml:trace>
  <inkml:trace contextRef="#ctx0" brushRef="#br0" timeOffset="-135800.75">21373 15928 1823 0,'-5'9'81'15,"2"-2"4"-15,3-1-41 0,5 1-44 16,1 1-4-16,5 2 2 16,5 1 0-16,10-2 13 15,3-2 9-15,7-6 19 16,0-3 11-16,-5-8 2 16,-4-3-6-16,-6-6-15 15,-5-3-10-15,-12 1-9 16,-4 2 1-16,-12 3-5 15,-5 4-5-15,-14 8-11 16,-3 4-7-16,-10 18-6 16,3 8-1-16,2 12-8 15,7 5-6-15,11 1-4 16,8-1-1-16,14-7-4 0,9-5-9 16,18-9-32-16,11-7-30 15,15-10-46-15,4-5-119 16,4-8-11-16,-2-4 30 15,-7-4 67-15,3-3 174 16,-2 2 158-16,0-2 51 16,-10 2 72-16,-13 1-3 15,-16 1-36-15,-10 0-29 0,-18 1-66 16,-5 0-31-16,-13 1-66 16,-3 2-18-1,3 11-18-15,4 5-7 16,3 12-8-16,6 6-3 0,6 5 4 15,5 1 3-15,9-1 7 16,3-3 4-16,10-7 4 16,7-6 1-16,4-12 9 15,3-5 6-15,3-12 11 16,-4-3 6-16,-3-4 0 0,-8 2-2 16,-6 2-4-16,-2 5-2 15,-9 14-8 1,-6 1-3-16,-4 19-7 15,-1 4-4-15,6 5-2 0,8-1-2 16,5-5-3 0,7-7-1-16,7-11 0 0,0-6 1 15,9-13 3 1,1-7 2-16,0-8 2 0,3-6 2 16,0-8 3-16,0-4 6 15,-1-10 13-15,2-1 13 16,-10-8 32-16,-4-2 9 0,-16 3 10 15,-6 3-4-15,-8 4-25 16,-2 9-15-16,1 17-19 16,2 11-7-16,1 22-12 15,1 10-4-15,1 23-11 16,1 11-6-16,-1 23-8 16,-1 11-9-16,-3 16-11 15,1 7 3-15,1-1 11 16,3-5 9-16,4-20 15 0,7-11 0 15,9-22-4 1,5-14-2-16,10-26 1 0,0-13 1 16,6-26 4-16,-5-8 5 15,-9-11 2-15,1-2 7 16,-12 3 12-16,-2 6 6 16,-3 16 5-16,-3 12 2 15,-4 27-8-15,-2 17-7 16,0 20-6-16,-2 8-9 0,3 7-3 15,4-4 1 1,2-8-2 0,4-7-1-16,3-16-21 0,2-12-37 0,4-19-111 15,1-12 98-15</inkml:trace>
  <inkml:trace contextRef="#ctx0" brushRef="#br0" timeOffset="-135656.02">22612 15609 2425 0,'-8'5'115'0,"2"-2"-2"15,1-3-112-15,7-6-184 0,3-7 104 16</inkml:trace>
  <inkml:trace contextRef="#ctx0" brushRef="#br0" timeOffset="-135483.92">23056 15444 1803 0,'-6'20'239'0,"-1"1"335"0,1-1-488 0,-1 5-38 16,-5 13-48-1,0 10-5-15,-4 20-14 16,2 5-7-16,-1 12-29 15,0 4-23-15,1-6-76 16,0-5-63-16,8-14 120 16</inkml:trace>
  <inkml:trace contextRef="#ctx0" brushRef="#br0" timeOffset="-135010.39">22827 15892 1339 0,'1'11'255'0,"8"-3"301"0,4-7-343 16,11-3-132-16,2-5-30 15,9-5-20-15,4 1-5 16,5 1-6-16,3 2-2 16,1 7-5-16,-3 2-3 15,-13 11-17-15,-6 6-12 0,-14 13-21 16,-11 6-4-16,-7 7 14 15,-2-2 11-15,2-6 19 16,5-7 9-16,9-13 13 16,7-9 6-16,8-13 18 15,6-7-3-15,0-10-9 16,0-6-5-16,-6 0-13 16,-7 2-1-16,-6 8 7 15,-4 8 8-15,-6 14 7 16,-2 10-3-16,-5 21-8 15,-3 7-8-15,1 11-11 16,-2 6-1-16,2 5-5 16,1-1 1-16,-3-3-2 0,0-3 1 15,-10-9-11 1,-4-5-15-16,-13-4-41 16,-6-6-19-16,-5-5-46 0,-3-3-26 15,2-14-121-15,-3-7 156 16</inkml:trace>
  <inkml:trace contextRef="#ctx0" brushRef="#br0" timeOffset="-133779.52">2644 10505 438 0,'-4'0'132'0,"-5"0"148"16,-1 2-89-16,-1 1-51 16,-5 1-23-16,-5 1-28 15,1-1-12-15,-13-1-31 16,2 0-13-1,-12 1-18-15,-9 0-5 0,-2 7-2 16,-3 3-2-16,6 3-3 16,2 2-1-16,0 5-5 0,3 3-3 15,1 6-1-15,9 6-1 16,6 1 1-16,7 1 0 16,12 4 1-1,4 1-1-15,7 8 2 0,2 3 0 16,5 7 4-16,-4 7 1 0,2 12 0 15,-4 9 0 1,-6 16 0 0,0 8 1-16,-8 13 1 15,-5 4 0-15,-5 2 1 16,0 0 1-16,-2-10-2 16,4-8 1-16,5-11-2 0,1-5-1 0,10-11-1 31,5-6 0-31,8-10-3 0,5-5 0 0,13-8 2 15,12-4 1 1,15-3 5 0,11-5 10-16,10-1 16 0,-6-5 5 15,-2-10 30 1,-1-3 2-16,3-21-7 0,10-6-4 16,2-22-37-16,-4-17 541 15,-8-24-401-15</inkml:trace>
  <inkml:trace contextRef="#ctx0" brushRef="#br0" timeOffset="-67056.83">13124 15648 1171 0,'4'-12'151'0,"4"1"136"16,4-1-142-16,-2 2-76 15,-2 3-34-15,-7 1-29 16,-2 4-2-16,-5 3-1 15,-8 7 7-15,-2 6 34 16,-1 10 15-16,0 13 20 0,5 9-9 16,4 23-32-16,3 10-13 15,5 24-23-15,0 11 0 16,2 31-4-16,1 10-2 16,-1 30 2-16,0 4 2 15,-5-1 1-15,-3-3 8 0,-1-28 1 16,3-7-1-16,3-23 2 15,1-9-6-15,1-25-4 16,-1-15 5-16,3-33-61 16,-1-15-62-16,0-26-265 15,-2-15 218-15</inkml:trace>
  <inkml:trace contextRef="#ctx0" brushRef="#br0" timeOffset="-66488.84">13079 15672 400 0,'4'-20'28'0,"-4"4"34"15,-4 3-44-15,-4 9 126 16,-5 5 66-16,-3 9 105 16,0 4 28-16,-3 3-78 15,2 1-52-15,4 1-92 16,-1-2-41-16,6 3-49 15,-3 0-14-15,3 3-17 16,-3 1-1-16,-2 4-3 16,4 3 0-16,-7-3 2 15,1-2 1-15,8-12 0 16,1-9-2-16,12-13 2 16,8-9 1-16,3-17 3 0,11-8 2 15,-3-8-2-15,3-1 1 16,-4 3-2-16,-10 0 1 15,0 10 1-15,-4 4-1 16,-5 15 5-16,-3 8 4 16,-2 14 4-16,-2 6 0 15,0 6-3-15,4 7-6 0,7 5-3 16,6 7-2-16,10 12-2 31,6 3 0-31,9 9 12 0,5-1-48 0,8 2-176 16,1 5 149-16</inkml:trace>
  <inkml:trace contextRef="#ctx0" brushRef="#br0" timeOffset="-65765.8">13110 17962 337 0,'-8'-21'79'16,"-2"0"73"-16,-3 4 13 16,2 2 22-16,-3 6 26 15,3 3 3-15,2 2-23 16,1 0-21-16,1 4-35 15,2 0-23-15,2 1-46 16,3 3-24-16,7-3-34 16,2 0-8-16,16-3-5 15,10-1 0-15,15 0 2 16,12-1 0-16,8 2 6 16,-1 2 3-1,8 2 21-15,5 0 12 0,19-1 13 16,5 1 1-16,13 2-12 0,9 3-10 15,2 4-18-15,11 3-4 16,22 3-8-16,-1 2-2 16,21 6-1-16,5-3 0 15,1-7 7 1,8-4 9-16,1-9 16 0,7-2 17 31,8-7 16-31,1-1-9 0,-1-6-9 16,3-2-17-16,-3 0-19 0,2 1-2 15,-7 4-4-15,1 7-4 0,-12 5 1 16,-3 7 1-16,-18 7 1 31,-19 2 0-31,-13 1-1 16,-20-3 1-16,-22-7-11 16,-12-4-21-16,-32-9-46 15,-9-6-40-15,-19-11-132 16,-7-9-73-16,-13-12 169 15</inkml:trace>
  <inkml:trace contextRef="#ctx0" brushRef="#br0" timeOffset="-65404.17">18485 17717 1968 0,'16'-2'66'15,"1"-5"-6"-15,4-3-56 16,4-3-45-16,0-5-11 16,-2 6 4-16,-2 2 10 0,-1 10 60 15,-1 8 32-15,3 15 42 16,4 3 15-16,3 6-1 16,6 0-13-16,4 0-22 15,-2-2-8-15,-7-5-13 16,-4 0-3-16,-14-6-12 15,-10-1-4-15,-16 2-12 16,-15-1-9-16,-25 6-20 16,-9-1-16-16,-8 8-17 15,-4 5-9-15,-15-2-15 16,-4 2-19-16,0-5-83 16,5-9-68-16,13-6 126 15</inkml:trace>
  <inkml:trace contextRef="#ctx0" brushRef="#br0" timeOffset="-63538.43">13490 16967 482 0,'1'0'140'0,"-1"-1"124"15,-1 1-104-15,-1 1-45 16,1 3-53-16,-2 0-14 15,0-1-13-15,0-1 0 16,-4-2-3-16,2 0-4 0,5 0-13 16,-1 0-5-16,0 0-2 15,0 0-2-15,0-1 2 16,1-5 4-16,4 3 10 16,1-1 8-16,3 0 16 15,0-3 2-15,4-2-2 16,3-3-4-1,6-6-13-15,0-1-5 0,9-7-12 16,6 0-4-16,10-6-4 16,2-1-2-16,3 0 0 15,-8 0 0-15,4 4 17 16,-5 1 7 0,5 3 15-16,3 0 7 0,8 1-4 15,2 0-5-15,-5-1-8 16,-3-4-5-16,-12-3-9 0,-1-2-4 15,0-7-5-15,0 2-3 16,6-1-2-16,0 2-1 16,4 7 0-16,-1 2-1 15,-3 6 0-15,-2 3 0 16,-4 2 17-16,-3-1 5 16,4 4 17-16,-2 0 10 0,6 2-5 15,2 1-2-15,4 2-13 16,4 0-5-16,-5 0-8 15,-1-1-5-15,-6 2-2 16,-4 1-6-16,-1 5-2 16,5 0 0-1,-1 6 0-15,6 2-2 0,2 6 1 16,-1 3 0-16,3-2 3 16,-1 2 0-16,-2-2 0 15,3-2 0-15,6 1 9 16,5 0 2-16,9 1 6 15,-5 3 0-15,-7 6-7 16,-7 0 1-16,-6 8 1 16,3 1-2-16,6 3 11 0,8 1 0 15,1-3 6 1,4 3 5-16,-3 0-9 0,-2 0 0 16,8 4-14-16,6 2-3 15,6 3-4-15,-2 6-1 16,-11-2 0-1,-10-1 2-15,-6 2 1 0,-1-7 2 16,-2-8-2-16,-2-5 0 16,-9-12-7-16,-6-5-22 15,-11-7-99-15,-7-7 3 16,-18-34 40-16</inkml:trace>
  <inkml:trace contextRef="#ctx0" brushRef="#br0" timeOffset="-60105.94">19234 17934 1062 0,'-7'3'153'0,"0"3"136"0,-3 2-64 16,1 3-84-16,0-2-33 15,0-2-54-15,2-1-16 16,1-2-24-16,3 1-6 16,3 0-5-16,0 3-4 15,0 8-2-15,0 7 1 0,-2 18 0 16,-2 4 2-16,-2 7 0 16,-1-1 2-16,2-5-2 15,1-4-1-15,4-9-33 16,1-6-43-16,5-14-183 15,1-7 155-15</inkml:trace>
  <inkml:trace contextRef="#ctx0" brushRef="#br0" timeOffset="-59870.88">19474 17849 1628 0,'-1'1'114'0,"1"3"98"16,3 0-170 0,-2 6-16-16,-3 10-21 15,-2 9-2-15,-7 22-4 0,-2 9 0 16,-3 14 1-16,-2 4 4 16,1-5 0-16,2-7-2 15,7-13-19-15,4-10-35 16,5-20-150-16,3-11-261 15,-5-20 265-15</inkml:trace>
  <inkml:trace contextRef="#ctx0" brushRef="#br0" timeOffset="-59619.09">19045 18081 1429 0,'-14'19'129'15,"3"-4"100"-15,12-9-174 16,5-4-19-16,11-8-24 16,8-4 5-16,12-7 6 15,11-2 3-15,16-4-4 16,4-1-4-16,-1 3-1 16,-7 1-4-16,-17 7-9 15,-9 4-12-15,-15 6-64 16,-6 2-47-16,-13 1-193 15,-2 3 172-15</inkml:trace>
  <inkml:trace contextRef="#ctx0" brushRef="#br0" timeOffset="-59428.59">18979 18325 1799 0,'10'10'102'0,"12"-7"79"15,11-12-129-15,22-17-19 16,13-3-10-16,14-10-38 16,1 0-56-16,-12 8-116 15,-9 3-70-15,-22 17 119 16</inkml:trace>
  <inkml:trace contextRef="#ctx0" brushRef="#br0" timeOffset="-59006.3">20018 18173 2307 0,'-12'7'63'16,"3"-7"-45"-16,1-4-49 15,-1-7-51-15,-2-3-25 16,-4 5 6-16,1 2 17 16,-7 10 68-16,3 13 37 0,2 9 36 15,5 2 6-15,11 0-15 16,2 0-6-16,13-6-3 16,3-3-3-16,6-5 0 15,1-3-4-15,-3-3-7 16,-1 2 3-16,-9-3-3 15,-7 2 2-15,-7 1-5 16,-7 1-7-16,-12 2-37 16,-4 4-35-16,-9 8-45 15,-3 5-4-15,-11 10 21 16,-1 1 21-16,4-9 19 16,7-6-16-16,17-28-62 15,13-19-23-15,28-25-147 16,14-11 161-16</inkml:trace>
  <inkml:trace contextRef="#ctx0" brushRef="#br0" timeOffset="-58770.13">20246 17907 1305 0,'-2'13'221'0,"-2"0"288"15,1 1-401-15,2 1-40 0,-5 2-58 16,1 0-8-16,0 7-4 15,2 8-1-15,-3 9 0 16,-1 10 1-16,-2 14 2 16,0 1 1-16,-4 4 0 31,5-6-1-31,4-2-46 0,-1-5-43 0,3-19-191 16,-1-10 158-16</inkml:trace>
  <inkml:trace contextRef="#ctx0" brushRef="#br0" timeOffset="-57685.43">20063 18335 1661 0,'0'0'139'16,"5"-4"110"-16,9-4-162 16,9 0-40-16,17-6-30 0,-1 6-5 15,14-8-11-15,-3 6-1 16,-7 3-25-16,4 0-26 15,-5 7-34-15,0 0-8 16,6 11 23-16,-4 1 26 16,-6 6 37-16,-1-5 11 15,-13 0 35-15,-8-1-2 0,-11-3 36 16,-6 0 14-16,-10-8-8 16,-3-8 3-16,-10-8-37 31,-5-1-18-31,0-1-28 0,-4 3-11 0,5 13-21 15,0 2-18-15,4 11-8 16,5 10 0-16,0 9 15 16,6 5 19-16,4 8 23 15,4 6 16-15,8-17 8 16,7-1 2-16,7-23 1 16,3-16 0-16,8-9 9 15,3-13 3-15,1-6-7 16,0 0-8-16,0-4-11 15,-8 10-2-15,-10 14 6 16,-6 7 4-16,-12 18-4 16,-3 9-2-16,1 13-12 0,-1 8-4 31,7 10 0-31,8-2 0 0,8-12 1 0,9-9-1 16,3-13 3-16,4-10 2 15,1-9 6-15,-1-9 1 16,0-22 2-16,-2-3-1 15,-3-2 2-15,-5 7 6 16,-4 17 12-16,-6 4 7 16,-7 16 11-16,-4 7-5 0,-3 18-17 15,-4 10-10-15,-1 16-21 16,-1 3-11-16,0-8-13 16,0-7-7-16,-2-9-11 15,-4-5 3-15,-2 5 4 16,-4-2 5-16,-2-3 9 31,-1-3 2-31,3-12 7 16,-3-6 6-16,6-9 10 15,7-4 5-15,2-12 7 16,5-6 2-16,13-13 1 16,1 8-5-16,12-9-3 15,5 5-4-15,6 7-2 16,4-9 0-16,14 10 0 15,10-10 4-15,8-4 7 0,-1-4 3 16,-11 0 3-16,-8 10-3 16,-14 5-3-16,-2 7 0 15,-10 0 2-15,-4 3 3 16,-16 4 8-16,-4 2 4 16,-7 11-2-16,-4 2-2 15,-4 18-30-15,3 6-14 16,0 8-11-16,4 2-2 0,7-3 17 15,1-4 8-15,5-11 8 16,4-5 8-16,8-14 8 16,9-10 3-16,12-16 0 15,7-8-3-15,13-14-10 16,-2 6-2-16,-8 5-2 16,-6 8-1-16,-15 17-1 15,-6 5 1-15,-6 16 4 16,-7 10 2-16,-15 26-9 15,-1 5 5-15,-10 17 11 16,-5 4 0-16,-11-13 15 16,-7 0-13-16,-15-24-33 15,0-23-21-15,0-11-64 16,6-22-43-16,8-41 80 16</inkml:trace>
  <inkml:trace contextRef="#ctx0" brushRef="#br0" timeOffset="-55767.9">10922 16193 204 0,'2'-17'59'16,"1"-3"47"-16,2-1-5 16,-2 2-27-16,-1 0 13 15,-4 6 50-15,-2 2 17 16,-2 4 31-16,0 4 1 0,-2 2-21 31,3 2-14-31,-2 4-32 0,2 0-13 0,3 6-22 16,1 4-9-16,1 7-22 15,3 8-12-15,1 10-22 16,0 5-7-16,1 17-8 16,-2 4-4-16,0 7-19 15,-3 0-24 1,0-3-74-16,-2-3-30 0,4-13-5 16,-1-7 6-16,4-19-10 15,1-11-42-15,-1-22 109 16</inkml:trace>
  <inkml:trace contextRef="#ctx0" brushRef="#br0" timeOffset="-55469.68">10949 16059 1132 0,'0'0'176'0,"0"0"137"16,0 1-153-16,2 1-35 15,1 3-70 1,0-1-18-16,0 3-21 0,1-3-6 16,6 0-7-16,1-2-2 0,7-2 1 15,-1 0 1 1,0 1 3-16,-1-1 0 0,-8 4 11 16,-7 3 3-16,-6 5 0 15,-6 4-1-15,-10 2-13 16,0 1 6-16,-3 1-88 15,-4 2-74-15,6 4-268 16,-1 4 220-16</inkml:trace>
  <inkml:trace contextRef="#ctx0" brushRef="#br0" timeOffset="-54901.84">11279 16129 1333 0,'-2'15'95'0,"-2"5"31"0,2-2-42 16,2 0-66-16,2-4-16 16,9-8-6-16,-1-5-2 15,6-5 3-15,6-2 1 16,4-3 2-16,3-2 15 15,6-4 15-15,0-2 13 16,-7-3 8-16,-2 1-11 0,-5-2-12 16,-12 3-8-16,-12-1-3 15,-8 0-2-15,-19 9-2 16,-3 4-5-16,-9 13-6 16,2 10-2-16,7 14-4 15,8 5-3-15,10 13-2 16,7 0 0-16,8 6 1 15,4-3 1-15,7-10 2 16,5-8 2-16,7-20 2 16,2-9 1-16,5-17 14 15,4-7 5-15,0-12 3 16,2-3 0-16,-4 1-12 16,-6 3-4-16,-9 15-22 15,-6 6-14-15,-6 17-9 16,-6 9 1-16,-5 7 21 15,-4 2 12-15,-2-5 45 0,10-1 18 16,-1-13 23-16,3-7 8 16,9-12-34-16,-6-12-17 15,12-10-27-15,6-2-8 16,2-5-37-16,-1 3-42 16,3 6-178-16,-2 4 149 0</inkml:trace>
  <inkml:trace contextRef="#ctx0" brushRef="#br0" timeOffset="-54645.2">12190 15839 1107 0,'5'-28'161'0,"-2"-4"126"16,2-4-122-16,-4-1-87 15,-1 1-42-15,-4 3-27 16,-1 6-1-16,-1 14 7 15,-4 4 12-15,-3 19 34 16,-1 10 18-16,0 20 19 16,-1 13-8-16,2 14-30 15,3 3-19-15,-1 6-29 0,-2 0-8 16,5-2 1-16,1-1-70 16,4-6-73-16,3-3-127 15,0-3 117-15</inkml:trace>
  <inkml:trace contextRef="#ctx0" brushRef="#br0" timeOffset="-54491.51">11905 16042 1518 0,'-3'9'168'0,"12"-4"122"15,16 0-129-15,20-9-103 16,6-5-35-16,14-19-42 15,2-13-85-15,3-19 66 16</inkml:trace>
  <inkml:trace contextRef="#ctx0" brushRef="#br0" timeOffset="-30480.47">15237 16188 161 0,'12'-15'0'16</inkml:trace>
  <inkml:trace contextRef="#ctx0" brushRef="#br0" timeOffset="-30169.49">15221 16148 1061 0,'-8'4'160'16,"-1"-2"146"-16,3 0-182 15,1-1-43-15,3-1-59 16,1 1-14-16,-1 1-9 0,0 1-3 16,-1 5 0-1,0 4 2-15,0 9 2 0,1 7 0 16,2 20 0-16,1 9 1 16,3 16 3-16,-1 7 1 15,-1 9 1-15,-2 8 1 16,-4 10-3-16,-4 5 8 0,-5 9 15 15,-3-2 9-15,-1-10 27 16,3-8-1-16,-1-25-14 16,3-13-9-16,8-19-31 15,-2-7-21-15,5-11-84 16,2-7-58-16,0-11 75 16</inkml:trace>
  <inkml:trace contextRef="#ctx0" brushRef="#br0" timeOffset="-29350.67">15032 18099 976 0,'-9'3'112'15,"2"-3"79"-15,7 0-43 16,0 0-67-16,2-2-24 0,-2 2-30 16,-2 3-9-16,-2-3-5 15,-1 2 0-15,-1 6-2 16,4 4-3-16,-2 21-8 16,4 8-1-1,0 13-5-15,1 3-2 0,2-2-14 16,0-8-8-16,3-4-45 15,-3-12-33-15,3-10-151 16,0-12 147-16</inkml:trace>
  <inkml:trace contextRef="#ctx0" brushRef="#br0" timeOffset="-28477.16">15202 18149 621 0,'-3'7'84'31,"1"0"88"-31,1-4-126 0,2-3-34 0,2-2-19 31,2-7-1-31,-3 3 5 16,-2 5 3-16,1-1 9 16,-1 0 15-16,0 1 49 15,-1-2 21-15,-1 4 31 16,-2 7 0-16,0-3-22 15,-1-1-14-15,1 7-26 0,-1-4-15 16,2 1-25-16,-1 1-10 16,0-4-11-16,0-1-3 15,2 11-7-15,0 5-4 16,2 9-3-16,0 4 0 16,1 6 6-16,1-5 2 0,3-4 7 15,1-2 0-15,2-9 3 16,2-6 0-16,0-8 5 15,4-7 4-15,2-17 5 16,2-6 2-16,-1-10-5 16,-2-4-3-16,-11-6-1 15,-2 6 0-15,-7-1 7 16,-7 2 4-16,-6 2-1 16,-2-2 0-16,-2 8-9 15,3 4-6-15,-3 13-5 16,3 4-16-16,-3 11-40 0,6 3-34 15,6 12-127-15,4-2-135 16,11 3 200 0</inkml:trace>
  <inkml:trace contextRef="#ctx0" brushRef="#br0" timeOffset="-28192.52">15463 18303 1186 0,'-4'-1'67'0,"-2"-2"25"16,5-5-58-16,3 3-31 16,-2-4-3-16,2 5 8 15,2 1 30-15,4 0 42 16,4 7 12-16,8 4-1 15,-2 1-30-15,6-4-42 16,-2-2-35-16,1-3-207 16,2-1 155-16</inkml:trace>
  <inkml:trace contextRef="#ctx0" brushRef="#br0" timeOffset="-27939.31">15830 18138 1250 0,'-4'12'85'0,"3"4"45"15,-1 0-69-15,1 10-30 16,-3 2-18-16,-2 13-9 15,-1 3-2-15,-2 10 0 16,0-5-2-16,-3 6-2 16,4-1-15-16,5-19-95 15,2-11-97-15,6-42 110 16</inkml:trace>
  <inkml:trace contextRef="#ctx0" brushRef="#br0" timeOffset="-27538.58">16046 18065 992 0,'-2'6'154'0,"-2"-2"226"0,2-1-311 15,-1 3-25-15,0 4-32 16,-1 3-9-16,-5 5-3 15,-4 6-1-15,-3 8 30 16,1 1 19-16,4 3 36 16,4-3 9-16,3-13-20 15,4 0-18-15,7-13-40 16,2-4-10-16,8-3-8 16,-1-4-1-16,6 5 5 15,5 0 3-15,0 5 11 31,4 3 6-31,-11 4 12 0,-2 4 0 16,-11 4-6-16,-1 0-5 0,-8 3-24 16,-7 0-21-16,-7 0-77 0,-8 4-57 15,-4 2-208-15,0-11-110 32,-4-6 253-32</inkml:trace>
  <inkml:trace contextRef="#ctx0" brushRef="#br0" timeOffset="-27327.14">16048 18110 1175 0,'-5'24'218'0,"0"-3"246"16,2 1-243-16,6-1-135 15,2-6-34-15,11-4-47 16,1-4-9-16,9-9-49 16,3-4-31-16,6-14-102 15,7-2 95-15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5:40:10.55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49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3-03-21T15:40:57.840"/>
    </inkml:context>
  </inkml:definitions>
  <inkml:trace contextRef="#ctx0" brushRef="#br0">3404 5947 384 0,'-2'5'79'0,"-4"4"77"16,2 1-27-16,-5-4-27 0,-4 0-9 16,10-6-10-16,3-2 0 15,8-2-3-15,1-1-6 16,0 2-15-16,-1 0-13 16,3 4-22-16,4 3-7 15,-2 4 2-15,4 3 5 16,3-1 10-16,2 0 3 0,6-2 2 15,1-5-1 1,13-2-1-16,7-3 0 16,12-2-12-16,4-2-3 15,-1-2-12-15,1 0-4 0,2 3-4 16,5 1-1 0,15 4-1-16,-2 3 0 0,0-1 0 15,2 0-1-15,-1-2-1 16,10-1 1-16,0-3-1 15,0 0 1-15,-4 0 0 16,6 2 0-16,2 2 0 16,-3 2-1-16,1 5-1 15,-7-1 1-15,12 2 0 16,-5 1 1-16,-5-3 0 16,3 0-1-16,-1-1 1 15,7 1 0-15,-2-2-1 16,-4 0 2-16,4-4-1 0,-1-1 1 15,2-1 0-15,0-1 0 16,2 2-1-16,4 1 0 16,-3 0-1-1,3 3 0-15,-3 0 1 0,1 0 1 16,2 2 0-16,2 0 1 16,0-2-1-16,4-1-1 0,-1 1 0 15,3-1 0-15,8 0 0 16,-7-1 1-1,4-3 0-15,5 0 1 0,-1-7 0 16,0-2 0-16,10 0 0 16,7-3 0-16,-8 3-1 15,3-2 0-15,5 3 0 16,-6 1 0-16,3 1-1 16,8 2 0-16,-12 1 1 15,0-2-1-15,11 3 1 16,-9-2 1-16,-1 0 0 15,8 0 0-15,-14 0-1 16,-1 0 0-16,10 2 1 16,-3 0 0-16,-5-1 0 15,3 2 0-15,4 0-1 16,-6 1 1-16,2 2-1 16,9 1-3-16,-10 2 28 0,-8-1 2 15,19 2 1-15,-17-3 5 16,4 0-17-16,11-1 9 15,-4-2 11-15,-4-2 4 16,13 1-4-16,-3-2-8 0,-11-1-12 16,6 2-4-1,1 0-6 1,-15 0-2-16,-1 2 2 0,-4 0-1 0,-14 3 1 16,-4 3 17-16,-15 5-100 15,-8 6 64-15</inkml:trace>
  <inkml:trace contextRef="#ctx0" brushRef="#br0" timeOffset="2296.07">15846 4992 641 0,'-3'-10'110'0,"1"1"80"15,-1 3-35-15,-3 3 0 16,0 4-29-16,-2 3-3 15,3 12-31-15,-2 9-13 16,2 14-29 0,0 10-13-16,-4 11-26 0,1 4-7 15,-2-2-3-15,4-3-2 16,-1-13 2-16,-1-11 1 16,2-14 2-16,-3-7 0 15,-1-9 2-15,-5-5 0 0,2-10 1 16,2-5 0-16,5-9-4 15,4-2 0-15,7-3-4 16,7 3 11-16,5 7 17 16,6 8 6-16,0 12 8 15,-4 7-9-15,3 8-14 16,0 3-5-16,-4 1-6 16,-9 0-2-16,-10 2 2 15,-13-1-1 1,-13 0 3-16,-2 1-3 0,-3-5-20 15,-1-4-33 1,5-8-95-16,3-5-72 0,8-9 108 16</inkml:trace>
  <inkml:trace contextRef="#ctx0" brushRef="#br0" timeOffset="3223.94">16003 5289 919 0,'19'17'76'16,"-1"-4"46"-16,3-1 6 16,1-7 10-16,-1-3-14 0,1-9-25 15,-4-5-23-15,0-6-30 16,-2-2-18-16,-4-1-13 16,-5 2-5-16,-9 1-3 15,-9 2-1-15,-11 10 1 16,-4 7-1-16,-9 15-2 15,1 7 1 1,5 14-3 0,3 2-1-16,10 3-1 0,6 2 0 0,7-6-1 15,6-3 0-15,7-5 1 16,4-3-1-16,7-6-1 16,7-4 1-16,10-10-54 15,11-8-56-15,14-14-155 16,4-5-83-16,0-5-4 15,-1-3 54-15,-20 1 162 16,-6 3 115-16,-15 5 163 0,-8 3 51 16,-9 7 74-16,-8 4 2 15,-9 6-66-15,-6 4-34 16,-2 6-59-16,-2 2-26 16,-1 3-34-16,0-1-12 15,1 1-19 1,2 1-7-16,7-2-9 0,7 1-2 0,6-1-4 15,7 0 1-15,11 1 3 16,-2 1 1-16,2 1 3 16,4-1 0-16,2-1 2 15,4-2 1-15,3-7 16 16,0-2 5 0,-2-6 1-16,1-1 2 0,-4-5-15 15,-2-2-3-15,-6-2-3 16,-4-3-3-16,-2 2 0 15,-2 0-1-15,-6 3 0 16,2-1 1-16,-8 3 1 16,1 0 1-16,0-1 7 15,-2 0 3-15,1-1 3 16,-3-1-1-16,0 1-8 16,0 0-2-16,-6 2 10 0,1 2 2 15,-2 4 0-15,-3 1-1 16,0 7-14-16,-4 1-5 15,-3 7 0-15,-3 0 0 16,0 2-1 0,3 0-1-1,1 2-1-15,6-1-2 0,7 3-2 16,1-1-1 0,9 1 1-16,6 1 0 0,10-9 3 15,4 0 0-15,5-11 1 16,5-2 1-16,-2-7 1 15,-6-1 0-15,-1 0-1 16,-4 0 1-16,-6 0-22 16,-2-2-17-16,-8 1-27 15,-2-2-8-15,-3 1 5 16,-4 0 9-16,-1-3-22 16,-2 0-39-16,-2-1-143 15,1-1 145-15</inkml:trace>
  <inkml:trace contextRef="#ctx0" brushRef="#br0" timeOffset="3710.15">17065 5478 71 0,'-13'-4'83'0,"-2"2"45"15,-1 0 15-15,4 0-19 0,5 0-36 16,3 1-12-16,4 1 24 16,1 1 18-16,4 3 12 15,0 0 3-15,1 2-4 16,2-2-7-16,4-1-18 15,7-2-13-15,4-2-38 16,6-3-7-16,5 1-8 16,5-1-2-16,-2 3-7 15,-9 1-9-15,-9 5-13 16,-8-1-3-16,-11 5 1 16,3 4 1-16,-12 9 1 15,-14 5 0-15,-16 11-2 16,-10 1-1-16,4-1-2 15,8-5-2-15,25-9-1 16,9-2-2-16,22-7 0 0,10-4 1 16,19-7 2-16,3-4 1 15,3-5 6-15,-4-7-40 16,-2-2-278-16,2-5 219 16</inkml:trace>
  <inkml:trace contextRef="#ctx0" brushRef="#br0" timeOffset="4183.55">18301 5476 1285 0,'0'2'0'16,"-4"6"0"-16,-6 16 0 0,-1 4 1 0,6 1 0 0,5 0 2 16,18-13 16-16,5-8 9 0,17-11 15 15,5-6 7-15,6-5 10 16,-2-1 8-16,-15-2 20 16,-7 3 11-16,-21 1 2 15,-6 1-8-15,-18 1-32 16,-10 0-20-16,-21 0-31 15,-4 2-8-15,-2 3-7 16,4 2-16 0,19 2-67-16,6 0-48 15,22-7-198-15,10-4-104 0,22-6 235 16</inkml:trace>
  <inkml:trace contextRef="#ctx0" brushRef="#br0" timeOffset="4396.62">18946 5112 885 0,'29'-18'308'0,"-14"8"-157"0,-2 2 139 16,-21 10-102-16,-8 7-26 16,-17 15-62-16,-1 5-17 15,-7 10-29-15,1 7-17 16,11 4-17-16,1 1-6 16,13 0-14-1,0-2 0-15,10-5-36 0,2 1-50 16,4-4-172-16,3-2-173 0,0-6 229 15</inkml:trace>
  <inkml:trace contextRef="#ctx0" brushRef="#br0" timeOffset="4546.89">18640 5461 1276 0,'9'-12'66'15,"7"0"40"-15,5 1-65 16,11 0-2-16,10 0-8 15,17-6-14-15,9-4-3 16,2-5-49 0,5-3-105-16,2-6 88 0</inkml:trace>
  <inkml:trace contextRef="#ctx0" brushRef="#br0" timeOffset="4863.34">20093 4875 1091 0,'-14'15'32'0,"-2"9"3"0,-4 16 48 16,-4 9 21-16,3 15 15 15,-4 8-8-15,8 3-67 32,1-1-19-32,5-10-19 15,1-6-2-15,10-12-150 16,2-4 108-16</inkml:trace>
  <inkml:trace contextRef="#ctx0" brushRef="#br0" timeOffset="5428.91">20375 5480 1516 0,'-5'-1'89'16,"1"-4"22"-16,-9-1 15 15,-3-4-35-15,-3-1-18 0,-6 1-30 16,-7 1-15 0,-6 8-19-16,-4 4-9 15,4 10-8-15,7 4-4 0,13 3-3 16,9-2-1-16,18-4-4 16,7-2 0-16,16-5 6 15,6-3 3-15,3-6 11 16,-1-1 4-16,-8-2 4 15,-10 1 0 1,-8 2-1-16,-3 2-1 0,-6 3-5 16,1 5 0-16,-6 8-2 15,0 3 0-15,0 2 1 16,0-3 1-16,7-8-1 16,4-3-2-16,12-9 0 15,7-6 1-15,7-6 1 0,7-4 0 16,5-6 3-16,5-2 4 15,-5-8 14-15,-5-6 10 16,-10-11 12-16,-8-9 5 16,-7-15-3-16,-6-6-6 15,-1 2-8-15,-2 7-5 16,-6 21-7-16,1 14-2 16,-6 24-6-16,-1 11-1 0,-5 21-8 15,0 11-2-15,0 25-2 16,-3 9 0-16,4 14 1 15,3 1 0-15,0-5-42 16,5-4-42-16,2-14-162 16,1-2-165-16,4-15 226 15</inkml:trace>
  <inkml:trace contextRef="#ctx0" brushRef="#br0" timeOffset="6038.98">20619 5381 1143 0,'15'-6'59'0,"5"1"55"16,3 1-66-16,6-2 22 0,2-2-6 15,10-2-19 1,0-5-15-16,10 0-25 16,2 0-2-16,8 1-3 15,-1 4-4-15,-11 5-30 16,-8 3-6-16,-24 4-1 0,-8 6 2 15,-18 8 39 1,-9 4 10-16,-13 10 9 0,-5 4-1 16,-5 10-4-1,2 2-3-15,12 3-2 0,6-2-1 0,19-8-1 16,9-10-1 0,15-15 3-16,9-9 2 0,14-14 3 15,2-8 0 1,1-11-2-1,-3-7 8-15,-4-6 29 16,-3-4 21-16,2-8 49 0,-1-5 15 0,-6-14-2 16,-2-8-19-16,-6-1-48 31,-5 4-22-31,-7 29-15 0,-5 14-4 0,-14 28-7 31,-4 10-7-31,-11 24-14 16,-3 12-4-16,0 18 3 15,2 9 0-15,6 3 0 0,3-3-1 16,10-11-5-16,3-6-1 16,5-14 1-16,1-5 2 15,2-12 7-15,4-8 4 16,1-15 6-16,7-8 1 0,6-12 0 16,8-1 0-16,5 5-6 15,-2 5-1-15,-3 14-3 16,-6 6-4-16,-7 15-3 15,-3 4 1-15,-5 8 4 16,1 1 4-16,2-6-67 16,4-4-77-16,10-8 82 15</inkml:trace>
  <inkml:trace contextRef="#ctx0" brushRef="#br0" timeOffset="6482.12">22395 5209 1243 0,'-3'-8'122'0,"0"-8"-80"16,-3 5 78-16,-1 8-119 0,-4 4-5 16,-2 17 2-16,-2 7 5 15,1 12 12-15,2 5 1 16,11-1-4-16,7-2-1 16,17-10 0-16,7-6 5 0,9-11 19 15,2-3 7 1,-2-9 11-16,-4-4 6 0,-3-6 12 15,-5-4 12-15,-8-4 28 16,-7-2 3 0,-13-5-27-16,-12-1-22 0,-13-4-58 15,-10 0-24-15,-12 8-36 16,-7 3-23-16,-5 7-59 16,6 3-38-16,15 1-282 15,12-3 274-15</inkml:trace>
  <inkml:trace contextRef="#ctx0" brushRef="#br0" timeOffset="6782.76">22563 5136 968 0,'51'6'156'0,"2"4"115"15,-4 5-81-15,-3 4-38 16,-12 8-57-16,-6 2-22 16,-13 1-41-16,-1 1-13 15,-3-9-7 1,1-3 0-16,4-8-1 0,3-3 0 0,3-5 0 31,3-4-1-31,1-5 0 0,-1-2 5 0,-2-2 36 31,-5-3 18-31,-10 0 21 0,-6-3-5 16,-7-4-36-16,-6 3-21 0,0 3-22 31,-2 2-4-31,7 4-3 0,1 1-1 0,10-2-6 16,5-1-3-1,14-5-85-15,4-1-50 0,10-3-174 0,11-3-232 16,0-2 327-16</inkml:trace>
  <inkml:trace contextRef="#ctx0" brushRef="#br0" timeOffset="7120.23">23462 4809 1465 0,'-2'15'56'0,"-5"9"10"0,-2 9 16 32,-1 13-29-32,-2 2-3 0,4 8-18 0,-1 0-13 31,-2 3-3-31,4-1-1 16,-4-8-7-16,3-5-3 15,4-12-2-15,-1-7 1 16,5-9-1-16,-2-8 1 0,8-12 4 15,3-6 2-15,3-13 7 16,5-2 22-16,-1-5 15 16,1-1-1-16,2 10-1 15,-2 4-19-15,-3 12-21 16,-2 6-3-16,-4 11-6 16,2 0-6-16,1 2-37 15,4 2-33-15,7-4-102 16,9 0-84-16,9-3 138 15</inkml:trace>
  <inkml:trace contextRef="#ctx0" brushRef="#br0" timeOffset="7575.48">23943 5325 1465 0,'1'-10'104'0,"-7"-3"37"0,-6-6-5 15,-14 0-73-15,-4 1-7 16,-3 6-17-16,0 7-13 15,-3 11-15-15,2 7-9 0,7 5-10 16,5 5-6-16,22-4-10 16,8 0-2-16,17-5 3 15,3-2 3-15,2-7 13 16,3-5 7 0,2-4 5-16,-2-6 3 0,2-5 8 15,-3-4 5 1,-6-15 18-16,-2-9 4 0,-7-20 3 15,-1-8-1-15,-1-16-13 16,-2-5-4-16,2-9 4 16,2 4 2-16,-9 20 15 15,-1 17 6-15,-8 37-14 16,-8 15-11-16,-3 26-24 16,-4 11-7-16,1 31-3 0,3 12 4 15,10 14 1-15,6 4 1 16,16 0-1-16,2 1 0 15,5 2 0-15,-3-1-13 16,-12-3-129-16,-3-1-362 16,-25 3 308-1</inkml:trace>
  <inkml:trace contextRef="#ctx0" brushRef="#br0" timeOffset="10899">3025 3355 416 0,'5'-11'159'15,"-2"-2"140"-15,-3 1-69 16,-6 0-30-16,-6 2-65 16,-3 2-36-16,-8 2-56 15,-4 3-20-15,-7 5-19 16,-4 7-3-1,-3 11-3-15,-1 8-2 0,9 18-1 16,4 7 0-16,9 11 0 31,8 1 1-31,12-10 1 0,9-8 0 16,15-19 1-16,6-9 0 0,14-15 2 16,2-5 9-1,3-11 16-15,-1-4 3 0,-12-6 5 16,-8-2-7-1,-12-2 6-15,-6 2 6 0,-5 5 5 16,-3 3 6-16,-2 15-18 16,-2 0-10-16,-2 19-10 15,2 3-10-15,5 7-1 16,5 0 0-16,3-4 2 16,5-4-1-16,3-8 1 15,1-5 0-15,0-7 2 16,-4-2 1-16,-5-5 2 15,-3-3 2-15,-7-3 1 16,-2-5 0-16,-5-3-1 16,-3 0-2-16,-6-8-2 0,-3 1-2 15,-5-2-28 1,-2-3-12-16,-2 8-5 0,0 0-1 16,-2 12 25-16,5 6 11 15,12 4 1-15,7 2-4 16,14 1 7-16,9 0 4 15,9 0 15-15,1 2 9 0,6 0 1 16,5 1-3-16,3 1-8 16,6 1-3-16,6-1-7 15,-1 3-1-15,-8 1-1 16,-7 0 1-16,-17 4 0 16,-8 3 0-16,-10 7 2 15,-6 5 0-15,-9 10-1 16,-1-3 0-16,4-2-3 15,6-1-2-15,6-12 0 16,9-5 0-16,5-11 6 16,2-5 7-16,4-11 6 15,1-2 4-15,-5-5-1 16,-3-3-3-16,-10 3 0 0,-6 1 0 16,-9 4-3-1,-10 1-3-15,-7 2-6 16,-3 0 3-16,-4 2-65 0,-3 0-53 15,11-1 61-15</inkml:trace>
  <inkml:trace contextRef="#ctx0" brushRef="#br0" timeOffset="11079.73">3728 3446 1242 0,'-3'37'117'0,"-6"0"74"16,-3 0-42-16,-5-1-80 15,3-2-20-15,7-6-30 16,6-2-9 0,10-8-6-16,6-4-2 0,11-8-23 15,5-7-40-15,10-11-190 16,1-9 155-16</inkml:trace>
  <inkml:trace contextRef="#ctx0" brushRef="#br0" timeOffset="11211.88">3845 3275 999 0,'-33'-11'90'0,"-1"2"40"0,3 4-42 16,10 2-70-16,9 0-50 15,20-1-123 1,11 0-91-16,18 3 110 0</inkml:trace>
  <inkml:trace contextRef="#ctx0" brushRef="#br0" timeOffset="11661.43">4057 3346 627 0,'24'45'174'0,"-9"0"147"0,-7 0-66 0,-11-3-123 16,-6-6-43-16,-5-8-33 16,2-4-22-16,4-10-16 15,2-3-6-15,9-4-9 16,7-2-2 0,8-2 6-16,7 0 11 0,14-2 15 15,0-1 3-15,6-3 2 31,-2-5-5-31,-5-7-3 0,-3-3 7 16,-12-6 10-16,-6-1 1 16,-10-3 11-16,-5 1 3 0,-4 9-4 0,-5 5-5 15,-1 21-21-15,-4 12-9 32,-1 19-14-32,0 11-1 15,4 8-2-15,6 3-4 16,3 7-1-16,5 0 0 15,2 2 2-15,-3-2 0 0,-8-12 4 16,-5-2 0-16,-16-11 2 16,-3-6-2-16,-16-12 0 15,-3-10 0-15,-1-20 0 16,2-12 2-16,17-18-3 16,9-11-5-16,27-11-9 15,15-4-5-15,28 1 0 16,15 3 2-16,9 7 6 15,0 4 3-15,2 9-16 16,6 7-55-16,9 8 48 16</inkml:trace>
  <inkml:trace contextRef="#ctx0" brushRef="#br0" timeOffset="12235.7">5735 3169 907 0,'-7'-6'162'0,"-4"0"107"0,-9 2-56 15,-1 3-30-15,-10 1-81 0,5 3-30 16,-3 3-55-16,7 1-11 15,-1 8-11-15,-2 6-5 16,4 15-1 0,-3 8-1-16,6 22 5 15,5 4 3-15,6 4 19 0,3-3-52 16,6-11-143-16,4-5-129 0,-1-14 134 16</inkml:trace>
  <inkml:trace contextRef="#ctx0" brushRef="#br0" timeOffset="12762.87">5336 3674 921 0,'-12'-38'125'16,"3"-1"106"-16,10 2-57 15,8 3-7-15,8 6-14 16,6 4-16-16,17 5-40 16,-3 0-19-1,11 7-37-15,2 7-10 0,-6 7-22 16,-1 12-6-16,-9 11-1 15,-5 4-2 1,-9 3 4-16,-4 4 3 0,-12-2 1 16,-4-2 0-1,-5-6 1-15,-3-4-1 0,-2-8 0 0,1-3-3 32,4-8 0-32,-2-3 0 15,2-9 0-15,1-5 1 16,4-10-2-16,4-5-3 15,8-3-2-15,5-6-1 0,6 5-3 16,4 1 1-16,4 3-2 16,3 9 0-16,4 7-1 15,-1 8-1-15,-2 11 1 16,-5 5 1-16,-10 12 3 16,-3 5 2-16,-5 5 0 15,-4 1 1-15,0-4 0 16,1-3 1-16,1-9 0 15,2-4 1-15,3-9 2 16,2-3 4-16,3-9 10 16,0-4 3-16,-7-5 8 0,-5-3 1 15,-17-3-7-15,-8-2-1 16,-10 4-12-16,-2 0-3 16,-4 5-6-16,-1 0-20 15,-4 5-60-15,2 3-45 16,12 2-155-16,8 1-124 15,17-5 224-15</inkml:trace>
  <inkml:trace contextRef="#ctx0" brushRef="#br0" timeOffset="13221.26">6239 3372 597 0,'30'11'197'16,"-3"2"153"-16,-11 10-120 15,-7 2-53-15,-8 7-94 16,-5 1-25-16,-5-3-33 15,2-2-8-15,-2-3-8 16,0-4 0-16,1-7 1 16,1-4 2-16,1-8-5 15,3-3 30-15,0-8 22 0,2-3 5 16,6-11 18 0,4-4-24-16,8 0-16 15,5 3-8-15,1 8-16 0,5 5-10 16,4 10-12-16,-4 4-1 0,1 8 1 15,-5 5 2-15,-6 2 2 16,-1 3 0-16,0 2-2 16,-5-5-3-16,-3 0-8 15,-4-3 0-15,-4-5 6 16,-1-4 6-16,-1-6 8 16,1-7 1-16,6-8-2 15,2-7-3-15,8-4-4 16,4-2 0-16,5 7-1 15,3 6 1 1,-1 14 0-16,4 7 0 16,-3 16 1-16,2 7 1 15,-9 9 1-15,2-2 2 0,-6-1-16 16,-4-2-76 0,3-4-353-16,0-2 287 0</inkml:trace>
  <inkml:trace contextRef="#ctx0" brushRef="#br0" timeOffset="17327.45">7576 3461 260 0,'3'-5'134'0,"0"1"160"16,0 0-4-16,-1 1-40 16,1 2-28-16,-1 2-75 15,-1 4-32-15,0 1-54 16,1 2-17-16,3 7-16 16,0 3-6-16,3 8-14 15,3 0-3-15,-3 2-2 16,2-3 0-16,2-5 1 15,-3-4 0-15,4-7 3 16,0-5 0-16,1-7 4 16,1-5 5-16,6-6 9 15,-4-4 2-15,-1-4 1 0,1-1 1 16,-10-1 7 0,-2 0 2-16,-4 1-5 15,-1 3-6-15,-1 9-25 0,-1 7-7 16,-1 13-6-16,-1 7-1 15,3 4 5-15,3 3 3 16,9-2 3-16,-1-5 1 16,10-5 2-16,4-5 2 0,4-6 3 15,0-1 2-15,2-4 2 16,-5-3 1 0,-1 0 0-16,-6-1-1 15,3-2 2-15,-1-1 1 0,-5 5-1 16,-6-2-3-16,-6 4-3 15,-4 4-4-15,-5 2-2 16,-2 6-1-16,-4 3 0 16,-1 1 0-16,-2-1 1 15,9 0 0-15,6-6 1 16,1-1 0-16,7-3 5 16,3-5 5-16,3-4 9 0,-2-4 4 15,6-5 3-15,4 2-3 16,1-2-9-1,1 2-5-15,0 7-11 16,-5 6-1-16,-5 11-4 0,2 6 0 16,-12 7 4-16,2 0 1 0,4-1-62 15,-1-2-51-15,6-1-156 32,-1-3-246-32,4-8 301 0</inkml:trace>
  <inkml:trace contextRef="#ctx0" brushRef="#br0" timeOffset="17723.55">8406 3488 808 0,'0'-19'177'16,"1"1"141"-16,-1 7-90 16,0 5-36-16,-1 11-59 15,-2 8-22-15,-2 15-42 16,-1 5-6-16,-2 11-28 16,0 3-9-16,1 0-14 15,3 3-5-15,4-2-1 0,0 0 0 16,4-3-2-1,0-6 2-15,-3-15 0 0,-1-8 7 16,0-18 7-16,0-11 2 16,0-19 2-16,-1-10-7 15,1-15-6 1,2-8-2-16,5-11-4 16,2-1-3-16,9 9-1 0,4 10 6 15,7 25 6-15,3 13 2 0,0 21 0 16,-2 9-6-16,-5 10-6 15,-5 3 0-15,-5 5 0 32,-7 2 2-32,-10 1 0 15,-5 1-6-15,-14-1-34 16,-4-1-32-16,-5-8-118 16,-2-6-122-16,2-10 169 15</inkml:trace>
  <inkml:trace contextRef="#ctx0" brushRef="#br0" timeOffset="17896.41">8751 3422 1269 0,'6'14'142'0,"-1"2"100"16,-4 5-83-16,-3 5-20 16,0-1-56-16,2-2-28 15,6-4-37-15,5-4-6 16,10-6 1-16,4-3-30 0,8-7-126 15,4-3-132-15,-2-6 133 16</inkml:trace>
  <inkml:trace contextRef="#ctx0" brushRef="#br0" timeOffset="18022.7">8826 3369 943 0,'-31'-2'230'15,"1"0"173"-15,11 1-206 16,4-1-55-16,11-6-121 15,5-4-46-15,13-3-202 16,4-1 153-16</inkml:trace>
  <inkml:trace contextRef="#ctx0" brushRef="#br0" timeOffset="18389.8">9047 3352 1077 0,'0'37'140'0,"1"4"80"16,-1 5-67-16,2 1 2 15,0 0-83-15,-2-1-31 16,3-1-29-16,-3 2-4 16,2-3-1-16,4 0-1 0,-4-10 0 15,5-10 2 1,-5-11 10-16,-2-12 8 0,-2-5 7 16,-5-12 0-16,-2-14 23 15,2-9-4-15,-2-11-2 16,3-6-2-16,6-5-35 15,2 5-4-15,9 12 1 16,3 13 2-16,6 19 3 16,-2 6-2-16,4 12-10 15,-3 1-3-15,0 9-2 16,-2 1-1-16,-6 4 2 16,-6 4 0-16,-8 3 3 0,-7 0-7 15,-7-3-44-15,-4-3-39 16,1-8-144-1,4-7 130-15</inkml:trace>
  <inkml:trace contextRef="#ctx0" brushRef="#br0" timeOffset="19022.81">9429 3478 1019 0,'0'14'89'0,"1"-3"109"16,-1 0-40-16,5-5 14 15,2-4-40-15,3-3-58 0,5-5-11 16,2-5-9-16,0-2 0 16,5-5-10-16,-2 1 3 15,-5 0 15-15,-4 1 8 16,-13 5-11-16,-10 4-15 16,-11 9-29-16,-4 9-15 15,-6 16-12-15,-2 8 2 16,1 5 3-1,4 2 2-15,17-6 3 0,10-3 0 0,20-9 2 32,9-5 1-32,8-10 3 15,-1-6 1-15,5-9 2 0,-1-6 1 0,3-10 2 16,1-5 2-16,-4-8 7 16,0-6 6-1,-5-8 10-15,-3-7 2 0,-6-8-4 16,-5 0-7-16,-6 9-12 31,-7 9-1-31,-5 21 3 16,0 11-3-16,-4 14-8 0,-7 10-5 15,-3 17-12-15,-2 7 1 16,0 19 6-16,1 6 3 0,7 4 2 0,7-3 2 16,7-8 2-16,8-7-1 31,7-12 2-31,0-6 1 0,1-11 3 15,0-7 2-15,-6-9 4 16,-2-5 0-16,1-8-1 16,-3-2-3-16,3 0-5 15,-3 1-4-15,2 8-6 16,-4 5-4-16,-3 7-5 16,-3 6 2-16,0 5 4 15,0 2 3-15,8-2-4 16,1-2-17-16,10-9-57 15,5-4-50-15,1-7-144 16,1-5-132-16,-5-4 226 16</inkml:trace>
  <inkml:trace contextRef="#ctx0" brushRef="#br0" timeOffset="19180.59">10141 3472 738 0,'-23'-52'190'0,"-5"9"245"0,-3 7-97 15,-1 19-105-15,1 7-61 16,6 5-120-16,3 2-38 15,8-2-48-15,2 0-53 0,15 0-236 16,7-2 193 0</inkml:trace>
  <inkml:trace contextRef="#ctx0" brushRef="#br0" timeOffset="19820.31">10243 3398 882 0,'6'50'86'0,"-5"0"63"16,-3-4-38-16,-10-9-18 15,1-4-17-15,0-12-22 16,-3-6 0-16,11-7 21 16,0-5 13-16,8-7 3 15,5-5-8-15,5-6-19 16,1-4-9-16,0-2-3 16,0-2-3-16,0 4-20 15,0 4-5-15,-3 12-11 16,-3 7-1-16,-2 11-9 15,-2 4-3-15,3 3 1 16,1-3 1-16,8-5-17 0,4-3-37 16,12-8-99-16,6-3-67 15,11-6-202-15,4-2-13 16,8-5 117 0,-4-3 111-16,-7-1 341 0,-7-3 116 15,-21-1 77-15,-7 4 10 0,-17 0-60 16,-5 5-53-1,-13 10-93-15,-5 1-52 0,-6 10-63 16,-2 1-14 0,7 6-6-16,2 3-5 0,17-2-2 15,10 2 1-15,18-3 0 16,4-3 2-16,8-2 3 16,1-3 1-16,-5-5 4 15,1-2 4-15,-7-7-1 0,-3-3 30 16,-3-6 32-16,-5-5 13 15,-4-7 31-15,-4-5-25 16,1-10-31-16,0-10-14 16,2-8-27-1,1 1-7-15,0 6-5 16,-3 7 0-16,-5 13-2 16,-2 9 1-16,-5 8 2 15,-4 8-5-15,-1 14-2 0,-1 9-2 16,3 20-1-1,1 9 4-15,1 16 3 16,1 4 0-16,-2 7 0 16,1-2 6-16,1-7-54 15,4-5-26-15,7-16-159 16,7-5-118-16,15-15 199 16</inkml:trace>
  <inkml:trace contextRef="#ctx0" brushRef="#br0" timeOffset="20596.09">11771 3220 736 0,'1'-1'136'0,"4"5"239"0,-2 5-149 16,1 11 10-16,-1 10-44 15,-2 19-89-15,1 8-31 16,-2 9-31-16,0 0-7 31,3-6-19-31,0-5-3 0,2-7-33 0,-1-2-41 16,1-5-161-16,-3-3 130 0</inkml:trace>
  <inkml:trace contextRef="#ctx0" brushRef="#br0" timeOffset="20961.49">11619 3580 1353 0,'2'-6'71'0,"6"-1"109"16,1 2-48-16,12-2 5 31,6-1-19-31,7 1-76 0,12 1-11 0,9 6 0 31,8 6-1-31,2 6-13 16,-7 2-6-16,-17 4-7 16,-11 0-2-16,-19 6 0 15,-7 3 1-15,-8 5 1 16,-2 0 0-16,1-3 1 16,2-1-1-16,8-10 2 15,-2-5 1-15,11-9 5 16,3-4 6-16,0-10 8 15,4-4 4-15,-2-8 0 16,-5-4-3-16,-7-2 2 0,-6-1-2 16,-11 0-6-16,-9 1-4 15,-10 4-17-15,-6 4-1 16,-3 7-66-16,1 5-49 16,1 7 67-16</inkml:trace>
  <inkml:trace contextRef="#ctx0" brushRef="#br0" timeOffset="21319.83">12779 3415 1364 0,'9'6'170'16,"-1"4"56"-16,2 14-14 15,-3 6-42-15,-4 15-87 16,1 8-32-16,-9 4-29 15,-1 5-7-15,1 3-6 16,-3 0-7-16,8 1-69 16,2-6-71-16,5-13-264 15,2-6 225-15</inkml:trace>
  <inkml:trace contextRef="#ctx0" brushRef="#br0" timeOffset="21560.02">12850 3553 1600 0,'1'-33'197'0,"-2"4"115"16,4 7-112-16,-3 7-23 15,4 5-104-15,5 2-36 16,7 4-31-16,7 3-6 16,5 7-4-16,4 7-4 15,1 9 1-15,-4 3 1 16,-8 2 4-16,-7-1 0 0,-13 2 2 15,-6-2-10 1,-14-4-49 0,-2-1-44-16,-7-7-125 0,0-1-116 15,3-7 189-15</inkml:trace>
  <inkml:trace contextRef="#ctx0" brushRef="#br0" timeOffset="21739.56">13298 3501 1425 0,'17'20'119'0,"-6"7"68"16,-7 4-22-16,-5 4-71 15,1-1-25 1,-2-4-41-16,-2-5-9 16,11-9-10-16,2-4-26 15,11-10-152-15,6-6 116 16</inkml:trace>
  <inkml:trace contextRef="#ctx0" brushRef="#br0" timeOffset="21874.97">13369 3434 995 0,'-25'-11'239'16,"-4"2"257"-16,1 3-328 16,1 1-17-16,9-4-130 15,12-3-63-15,11-4-124 16,10-3 96-16</inkml:trace>
  <inkml:trace contextRef="#ctx0" brushRef="#br0" timeOffset="22240.1">13602 3542 1365 0,'8'55'89'0,"-3"-4"34"15,3 1-9-15,-4-2-21 16,-1 1-37-16,-3 0-44 15,-2-2-2-15,0-4-21 16,1-5-22-16,-1-10-21 16,2-7 2-16,-2-17 31 15,0-6 25-15,-5-18 44 16,-2-5 16-16,-4-18 23 16,-1-12 11-16,-2-16 7 0,0-5-9 15,2-6-33-15,6-1-13 16,9 13-27-16,7 8-5 15,10 20-2-15,2 14-5 16,5 17-3-16,7 9-7 16,5 15-5-1,0 6 0-15,-1 11 0 0,-9 2 2 0,-11 1 1 16,-8 0-10 0,-19-3-28-16,-8-2-24 0,-16-8-79 15,-3-4-4-15,2-12 70 16</inkml:trace>
  <inkml:trace contextRef="#ctx0" brushRef="#br0" timeOffset="22947.2">13868 3522 1259 0,'8'24'96'0,"0"-1"50"15,0-1-7-15,6-8 1 16,3-1-41-16,10-8-33 15,3-3 2-15,6-4 6 16,2-4-7-16,-5-5 0 16,0 0-3-16,-17-3-4 15,-8-2-4-15,-17 0-26 0,-14 0-13 16,-14 4-19-16,-4 6-9 16,-5 12-5-16,4 9 0 15,5 11 4-15,6 5 3 16,18-1 3-1,6 0 3-15,15-3 2 16,8-3 1-16,12-4 3 0,6-4 2 0,5-7 2 31,8-4 1-31,2-12 3 0,2-5 1 0,-4-10 1 16,-6-5 0 0,-9-10 2-16,-5-3 0 0,-1-17 11 31,-4-9 5-31,-6-13 2 0,-3-3 1 0,-1 3-14 15,-3 5-7-15,-2 21 4 16,-4 9 5-16,-4 23-6 0,-3 14-6 31,-5 21-19-31,-2 10-9 16,0 18 3-16,-2 7 6 16,7 9 6-16,5 9 1 15,6 5 2-15,7 1 1 16,5-5 1-16,2-7 2 15,3-15 0-15,0-6 1 16,0-13 3-16,3-7 1 16,0-11 4-16,0-7 0 15,-1-9 2-15,1-5-1 0,-6-8 0 16,-5-6-1-16,1-4-1 16,-8-3 0-16,-4 1-7 15,2 7-3-15,-5 13-17 16,-5 5-8-16,2 17-3 15,-2 6 1-15,3 7 13 16,4 6 7-16,5-4 6 16,6-2-11-16,9-3-48 15,0-1-35-15,5-6-125 16,0-3-70-16,4-7 155 0</inkml:trace>
  <inkml:trace contextRef="#ctx0" brushRef="#br0" timeOffset="23088.92">14720 3342 1540 0,'-25'-7'72'0,"-1"-1"0"15,5-1-18-15,6-2-41 16,3 0-60-16,12-3 30 16</inkml:trace>
  <inkml:trace contextRef="#ctx0" brushRef="#br0" timeOffset="23973.5">14905 3406 840 0,'1'54'99'16,"-3"0"38"-16,-4-5-14 16,-3-4 1-16,-1-9-66 0,1-4-32 15,0-11-14-15,3-4 2 16,4-10 32-16,2-5 19 15,6-6 31-15,-2-6 17 16,5-7-11 0,1-5-11-16,2-9-8 0,-1 0-13 15,2-1-23-15,0 2-12 16,-5 13-30 0,3 4-10-16,-3 14-11 0,1 8-1 0,4 7 2 15,0 7 3-15,6 1 10 16,2-3 2-16,5-3 2 15,4-4 3 1,1-8 2-16,5-3 3 0,-2-6 14 16,-2-6 4-16,-4-6 23 15,-5-2 5 1,-5-5-1-16,-4-3 3 16,-11-1-16-16,-2-1-6 0,-7 4-15 15,-2 3-11 1,-3 13-19-16,-2 7-6 0,-1 15-2 15,0 5 2-15,7 7 6 16,2-1 5-16,11 0 3 16,7 0 3-16,8-6-31 0,7-1-17 15,9-4-67-15,7-4-46 16,12-5-91 0,0-4-12-16,2-7 64 0,-5-3 44 0,-5-3 149 31,-5-3 61-31,-12-4 68 15,-7 0 49-15,-15-3 41 16,-9-2-19-16,-10 4-44 0,-10 2-45 0,-10 6-64 31,-3 5-16-31,-3 6-25 16,7 7-4-16,9 6-5 16,1 2 0-16,18 8-1 15,-1-2 2-15,11 0 3 16,7-2 2-16,0-7 2 15,8 0 2-15,-2-7 3 16,4-3 1-16,-3-5 5 16,-3-4 3-16,-3-7 3 0,0-4 2 15,-2-12 0-15,-1-10-1 16,1-21-5-16,0-7-2 16,1-11-4-16,0-1-4 15,-1 9-3-15,-5 13 9 16,-2 23 9-16,-7 12-4 0,-7 23-11 15,-4 11-12-15,-9 22-13 16,3 10 4-16,3 19 15 16,6 5 0-16,10 10 5 15,4 1 0-15,8 0-71 16,5-5 3-16,8-10-94 16,-1 2-102-16,7-11 182 15</inkml:trace>
  <inkml:trace contextRef="#ctx0" brushRef="#br0" timeOffset="38747.9">3625 7059 275 0,'5'2'67'16,"4"2"46"-16,5 0-21 15,2 0-19-15,6-2-12 0,2-2 2 16,7 0-20-16,2-3-8 31,1 1-4-31,1 2-1 0,3 0-8 0,1 2-2 16,5 0-14-1,5 0-2-15,14-1-2 0,7-1 1 16,10-4 7 0,1-2 11-16,1-3 10 15,10 2 1-15,3 0-6 16,2 2-9 0,0 2-10-16,-6 0-1 0,14 0 0 15,2 0 0-15,10-2-1 16,3-1-2-16,0 1-2 15,3-1 0-15,13-2-1 16,-2 6-1-16,0-1 1 16,4 0 0-16,6 3 0 15,-7-3 1-15,8 3-1 16,3 1 1-16,-6 1-1 16,3-1 1-16,7 3 0 0,-7-1 1 15,13 0-1-15,-2 3 0 16,-13-3 0-16,7 0-1 15,-9 5 0-15,-3 1 0 16,5 1-1-16,1 2 0 16,-10-2 1-16,9-1 23 0,-1-2 18 15,-6-2 3 1,13-2 3-16,2-2-21 0,-9-4-15 16,12 2 3-16,-3 0 12 15,-2 0 6-15,11 6 1 16,-7 1-3-16,-7-3-13 15,8 4-7-15,-7-7-4 16,-4-2 0-16,14-2-1 16,-8-2-1-16,1-2 1 15,8 0 0-15,-16-5-1 16,3-1-1-16,5 4-1 16,-10 0 1-16,-1 6-1 15,1 4-1-15,-11 0 1 16,-3 1-1-16,11 3 1 0,-4-3 0 15,1-1 1 1,4-2 0-16,-2-5 0 16,-1-1 0-16,17 0-1 0,2-1 0 15,-3 4-2-15,8 1 0 16,-10 4 0-16,-2 0 0 0,13 2 19 16,-13 0 4-1,4 0 6-15,6 1 8 16,-13-2-7-16,9 1 1 0,5 1-4 15,-6 2-6-15,12 2-12 16,-1 2-3-16,-7-2 0 16,10-2 0-16,-10 0-1 15,6-2 0-15,10 1 1 16,-10-5-1-16,10-4 1 16,-5-3-1-16,-13-1 0 15,-1 5 1-15,-14 2-80 16,-11 1 57-16</inkml:trace>
  <inkml:trace contextRef="#ctx0" brushRef="#br0" timeOffset="42685.43">19524 6339 460 0,'0'0'119'0,"-1"-1"68"0,-1 0-25 16,-5-1-4-16,-1-2-43 15,1 1-5-15,-1-3-5 16,-2 0-5-16,2-2-26 16,-3-1-15-16,-3 3-30 15,0 2-11-15,-7 7-11 16,2 5-4-16,-2 8-3 16,-2 5-1-16,5 6 0 15,1 1 0-15,10-1 0 16,7 0 0-16,10-6 0 15,4-5 0-15,4-6 0 0,5-5 1 16,1-10 2-16,0-5 0 16,-4-10 2-16,-3-4 0 15,-3-5 3-15,1-1 0 0,-5-5 5 16,-1-2 2 0,-4-6 1-16,-3-3-2 0,-2-7-5 15,0-4-2-15,-1 6-4 16,1 2 3-16,0 19 19 15,0 11 9-15,0 19 6 16,0 2-2-16,0 20-19 16,0 11-10-16,0 18-6 15,2 8 0-15,0 7-1 16,3-2 0-16,1-6 0 16,1-6 0-16,7-12 1 15,1-4-1-15,4-14 2 16,3-6 0-16,3-16 1 15,2-6 1-15,2-14 2 16,-1-4 0-16,-4-4 1 0,-5 0 1 16,-16 2-1-1,-4 1-1-15,-13 6-4 0,0 4 0 16,4 10 4 0,-1 4 1-16,-2 8 0 0,3 4-1 15,1 8-7-15,2 5 0 0,6 2 1 16,1 1-1-16,8 1 1 15,8 0 0-15,9-1 0 16,5-2-1-16,6-5 1 16,1-3-20-16,-1-12-87 15,-3-5-80-15,0-8 90 16</inkml:trace>
  <inkml:trace contextRef="#ctx0" brushRef="#br0" timeOffset="42970.93">20121 6103 928 0,'-9'-17'160'16,"-3"-1"125"-16,-1-1-99 16,0-2-4-16,-1 3-72 15,2 4-22-15,0 9-32 16,2 7-11-16,-1 19-6 15,-1 10-5 1,0 19-17-16,2 6-4 0,4 5-8 16,3 0-2-16,4-4-1 31,4-1 7-31,3-1-80 0,4-4-70 0,1-7-221 16,0-8 183-16</inkml:trace>
  <inkml:trace contextRef="#ctx0" brushRef="#br0" timeOffset="43365.77">19924 6355 1387 0,'-8'-5'106'0,"1"-1"55"0,7-1-34 16,7-2-2-16,14-3-35 15,6-1-17-15,15-1-51 31,0 1-11-31,7 7-8 16,-1 5-3-16,-3 7-1 16,-8 6-1-16,-15 9-2 0,-7 4 2 15,-11 6 1-15,-1 1 1 16,-6-4 2-16,-5 0 1 16,0-10 0-16,0-6 2 15,8-12 0-15,-3-3 0 0,3-11 0 16,5-4-1-16,3-7 0 15,0 0 1-15,8 0 1 16,-4 1 2-16,2 6 11 16,0 5 5-16,0 11 4 15,-1 6-2-15,-2 9-15 16,2 6-5-16,2 4-5 16,-4 1-1-16,4 2-10 15,1 1-19-15,0-8-82 16,2-3-65-16,2-7 90 15</inkml:trace>
  <inkml:trace contextRef="#ctx0" brushRef="#br0" timeOffset="44491.3">21189 6195 799 0,'0'-3'105'0,"0"2"75"16,-4 1 0-16,-2 4-45 15,-1 4-33-15,-5 10-46 16,-4 5-19-16,-1 8-21 16,4 1-7-16,6-1-5 15,7-4 0-15,12-10 16 16,7-6 18-16,8-8 28 15,2-4 15-15,-2-7 15 16,-3-3-1-16,-9-3-8 16,-4-3-6-16,-10-2-22 15,-4 0-15-15,-9 2-22 16,-6-1-11-16,-8 2-12 16,-2 1-19-16,-1 4-63 15,1 4-58-15,12 2-176 16,5 0 173-16</inkml:trace>
  <inkml:trace contextRef="#ctx0" brushRef="#br0" timeOffset="44713.79">21658 5976 1246 0,'8'-22'148'0,"-7"3"103"15,-1 5-52-15,-10 7-37 16,-5 4-49-16,-5 9-41 15,1 7-9-15,0 18-29 16,3 9-12-16,1 13-17 16,5 4-3-16,5 2 1 15,5-3-24-15,5-1-107 16,1-7-85-16,4-2 100 16</inkml:trace>
  <inkml:trace contextRef="#ctx0" brushRef="#br0" timeOffset="44889.86">21341 6266 1145 0,'-3'-15'157'0,"11"11"327"16,8-1-340-16,19-3-18 16,13-1 1-1,12-4-66-15,5-1-27 0,0 2-72 16,-5 1-78-16,6 9 69 15</inkml:trace>
  <inkml:trace contextRef="#ctx0" brushRef="#br0" timeOffset="45472.26">22393 6080 1195 0,'5'-15'111'16,"-5"4"71"-16,-3 4-12 0,-10 14-30 16,-8 6-45-16,-9 16-55 15,-7 8-16-15,0 9-16 32,0 0-3-32,14-3-3 0,8-8-1 0,17-8-1 15,7-6 0-15,15-11-9 16,9-5-4-16,9-9-1 15,6-5 1 1,-4-6 12-16,-3-4 2 0,-11-1 9 16,-5-2 3-16,-12 5 2 15,-7 2-1-15,-8 7-3 16,-2 8-4 0,-6 8-2-16,-1 4-3 0,-2 6-1 0,1-2 0 15,8-1 0 1,5-2 1-16,10-6 2 0,4-2 1 15,4-5 0-15,4-1 1 16,2-5-1-16,2-2 7 0,-3-3 21 16,-5-2 10-16,-6-3 23 15,-1 2 2-15,-5 0-10 16,-2 0-4-16,-2 6-14 31,-3 7-11-31,0 0-14 0,-1 10-6 0,2 15-10 16,5 5 0-16,3 6 0 15,3 7 0-15,0 1 1 16,-3 3 0-16,-2-5 0 16,-5 0-7-16,-4-10-37 15,-9-5-18 1,-8-7-57 0,-5-4-29-16,-4-10-70 15,0-5-97-15,6-9 182 16</inkml:trace>
  <inkml:trace contextRef="#ctx0" brushRef="#br0" timeOffset="46105.54">22944 6221 982 0,'6'-4'214'0,"-4"-1"227"0,-8 2-219 15,-8 2-14-15,-9 2-83 16,-3 5-31-16,-6 6-45 16,0 6-15-16,10 5-18 15,9 0-9-15,13-1-7 16,9-3 0-16,15-2-2 16,6-5-9-16,2-6-30 15,4-4-19-15,-2-6-43 16,-1-4-16-16,1-7 16 15,1-6 18-15,-6-4 47 16,-2-5 27-16,-5-10 17 16,-5-6 4-16,1-14 20 15,-2-3 11-15,-7 0 21 0,1 7 9 16,-6 22 4-16,-4 10-2 16,-6 20-19-1,-4 9-8-15,-5 16-24 0,-2 10-8 16,1 20-6-16,-1 6-2 15,5 7-1-15,3 0-2 16,8-11 1-16,5-4 1 0,10-13 0 16,11-5 1-16,11-13-1 15,5-6 0-15,3-10 1 16,-4-3 1-16,-5-12 2 16,-4-2 1-16,-9-8 4 15,-5-1 1-15,-11 2 0 16,-6 2 2-16,-9 9-2 15,-5 5-2-15,-5 15-4 16,-1 6-3-16,2 8-5 16,6 3-1-16,13-1 1 15,6 0-1-15,16-6-14 16,7-2-17-16,16-7-72 16,7-3-51-16,18-7-228 0,10 0 217 15</inkml:trace>
  <inkml:trace contextRef="#ctx0" brushRef="#br0" timeOffset="46953.88">24050 5826 1295 0,'-11'15'86'16,"-1"6"17"-16,-6 16-1 15,-1 7 4-15,-3 17-49 16,2 4-27-16,7 0-22 16,-1-1-1-16,7-10-3 15,4-6 0-15,3-7-4 16,0-6-1-16,4-11 1 16,1-6 0-16,3-10 11 15,1-8-10-15,3-10 41 16,1-7 10-16,3-8 17 15,2-2 16-15,-2 3-39 16,0 5-11-16,-3 12-28 16,-5 5-6-16,-3 9-4 15,3 6-2-15,9 3 3 0,5 3 0 16,11 0-14-16,3-1-10 16,1-1-18-16,-2-2-3 15,-1-2 14-15,3-2 11 16,0-8 21-16,3-3 5 15,-1-7 11-15,2-8 15 16,-8-6 24-16,-6-4 13 0,-19-7-1 31,-7-2-16-31,-19 5-25 0,-6 6-15 0,-7 13-10 16,-6 6-1-16,1 12-4 16,0 6 0-16,11 9 0 15,7 1 1-15,12-1-2 16,9-1-2-16,10-3 3 15,6-3 2-15,9-4 4 16,1-3 3-16,5-5 2 16,2-1-1-16,-3-3-1 15,-2-1-1-15,-12 1-3 16,-8 2-3-16,-10 6-4 16,-5 0 1-16,-1 2-1 15,2-1-18-15,10-3-8 16,4-4 1-16,10-4 5 15,4-4 20-15,0-7 11 16,2-2 10-16,-1-7 18 0,-1 0 9 16,-1-1 12-16,-2-2-7 15,-11 4-20-15,-1 2-11 16,-5 11-15-16,-1 5-5 16,0 9-4-1,2 7 1-15,4 6 2 0,2 5 2 16,5 3 4-16,2 5 0 0,-2 3 0 15,-1 1 7-15,-5-1 3 16,-5-3 1-16,-8-7 2 16,-10-7-5-16,-7-9-2 15,0-5-20-15,0-9-71 16,1-3-64-16,0-5 72 16</inkml:trace>
  <inkml:trace contextRef="#ctx1" brushRef="#br0">24497 11248 0,'0'0'0,"0"0"0,0 0 16,0 0-1,0 0-15,22 0 31,-14-5-31,-1 0 0,1 0 16</inkml:trace>
  <inkml:trace contextRef="#ctx0" brushRef="#br0" timeOffset="47459.12">20754 6823 1336 0,'11'6'104'0,"-2"-1"61"31,-4-2 3-31,-5-2-27 16,-5-1-29-16,-9 0-47 15,-2 4-23-15,-14 7-25 16,-3 6-7-16,-12 13-9 16,0 6-2-16,10 3-3 15,10 1 0-15,21-6-41 16,11-6-26-16,23-6-124 16,9-8-172-16,22-10 215 15</inkml:trace>
  <inkml:trace contextRef="#ctx0" brushRef="#br0" timeOffset="47837.82">21169 6638 1383 0,'-2'-22'76'0,"-5"10"13"16,-1 8 0-16,-7 16 10 15,-4 10-33-15,-4 15-29 16,-1 6-16-16,-3 13-15 15,-1 5-1-15,5 2-1 16,5-1-2-16,11-9 1 16,3-8-1-16,8-15 1 15,1-6 0-15,5-16 4 16,2-5 2-16,9-15 3 0,2-10 0 16,8-8 1-1,1-7 2-15,-1-2 17 0,-5 4 3 16,-6 9 3-16,-6 7-2 15,-6 15-15-15,-3 8-4 16,-5 16-7-16,0 5-2 16,-3 8-7-16,1 2-1 15,7 1-52-15,0-6-45 0,12-5-140 16,3-5-195-16,12-9 248 16</inkml:trace>
  <inkml:trace contextRef="#ctx0" brushRef="#br0" timeOffset="48442.39">21672 6916 1285 0,'-6'-20'103'0,"-2"0"72"16,-3 1-23-16,-2 3-19 16,0 4-33-16,-5 5-53 15,3 6-20-15,-6 9-21 16,-6 7-4-16,-4 11-5 0,-2 4 0 15,7 5 1-15,7-2 1 16,14-4-3-16,10-2-1 16,14-11 1-1,7-3 1-15,7-9 3 0,0-4 1 16,-2-5 2-16,-2-2 0 16,-5-3 1-16,-4-1 0 15,-1-4 1-15,-4-1-2 0,-1-1 1 31,1-1 0-31,-6 6-2 0,-2 2-2 16,-4 7 0-16,-1 3-2 0,-2 6 1 16,-2 5 1-16,0 2 0 15,0 3 1-15,2 1 0 16,0 0 0-16,1 1-1 16,-1 0 1-16,0-2-1 15,0 0 0-15,0-4 0 16,1-3-2-1,1-5-1-15,2-3 0 16,4-6-1-16,1-6 2 0,7-4 2 0,4-5 0 16,6-4 2-1,3-2 5-15,4 0 4 0,0 2 1 16,-2 7 0 0,-6 4-1-16,-9 9-7 15,-4 4 0-15,-6 9 0 0,-2 3-1 0,0 4 1 16,-3 2 0-16,5 1-3 31,-1 3-1-31,6-1-2 0,1-1-10 16,5-4-83-1,4-3-67-15,8-1 83 16</inkml:trace>
  <inkml:trace contextRef="#ctx0" brushRef="#br0" timeOffset="48894.92">22406 6919 1572 0,'-16'-26'133'0,"0"3"33"0,-14 7-36 15,1 4-41-15,-3 12-52 16,-4 9-15-16,7 10-16 16,4 3-1-16,11 4-8 15,7-2-1-15,16-4-4 16,7-3 1-16,10-8 2 15,5-2 2-15,6-8 5 16,0-5 4-16,-5-4 4 16,-2-4 10-16,-14 3 19 15,-8 1 10-15,-8 7 2 0,-5 3-9 16,-10 16-23-16,-5 7-12 16,-11 15-9-1,1 6-1-15,3 6-1 0,3 3 1 16,6 1 1-1,2 0-3-15,5-3 3 0,0-6 1 0,0-5 1 16,0-10 4-16,-6-12-3 16,1-4 1-16,-3-16 3 15,1-7 2-15,3-15 6 16,2-6-1 0,3-10-4-16,3-5-14 15,7-8-41-15,7 0-35 0,11 1-96 16,6 7-51-16,4 9-189 15,10 8 228-15</inkml:trace>
  <inkml:trace contextRef="#ctx0" brushRef="#br0" timeOffset="49173.43">22480 7071 425 0,'16'5'171'0,"-3"-1"177"0,-1-4-41 16,-2-4-86-16,1-2-41 15,4-6-65-15,2 0-29 16,1-3-43-16,2-1-8 15,0 0-5-15,1 1 4 16,-4 3 13-16,0 1 4 0,-10 3 15 31,-6 1 11-31,-10 3-11 0,-7 2-11 0,-10 6-27 16,-4 4-18-16,-1 10-10 16,2 2 0-1,4 9-3-15,5-1-1 0,11 1-3 16,7 3-8-16,12-8-50 15,9-1-39-15,14-9-99 16,11-4-64-16,9-5 144 16</inkml:trace>
  <inkml:trace contextRef="#ctx0" brushRef="#br0" timeOffset="49522.9">23099 7086 1302 0,'-8'-16'198'0,"-5"2"133"31,-13 4-134-31,-8 5-46 16,-2 6-92-16,2 4-25 0,4 8-29 0,5 0-5 16,12 4-13-16,3 2-14 0,16-4-21 15,8 1-3-15,7-6 10 32,9-5 13-32,3-5 26 15,1-6 5 1,3-9 8-16,0-2 13 0,-7-12 17 15,-3-2 12-15,-7-9 12 16,-4-6-5-16,-8-9-15 16,-4 0-15-16,-7 10-19 15,-5 9-3-15,-4 24-8 16,-1 12-1-16,0 19-4 16,2 14-6-16,5 16 3 0,3 10 2 15,6 5 4-15,0 2-24 16,3-4-42-16,1-6-68 15,-1-8 66 1</inkml:trace>
  <inkml:trace contextRef="#ctx0" brushRef="#br0" timeOffset="76425.28">2187 5079 312 0,'0'-5'118'0,"-2"-1"89"15,-1 3-32-15,1-1-19 16,-3 2-36-16,-2 0-18 16,0 1-32-16,-3 1-15 15,-8 0-26-15,4 0-10 16,-8 2-7-16,1 0-4 0,-6 5-5 15,-4 3-2-15,-1 10-2 16,2 3-2 0,5 11-2-16,6 2 1 0,7 4-1 15,5-1 1-15,7-5 0 16,6-3 0 0,7-10-2-16,4-1 0 0,15-8 0 15,1-3 2 1,8-2 4-16,3-2 3 0,-9 1 12 15,-4 1 2-15,-9 3-2 16,-7 1 2-16,-12 5-6 16,-4 2 0-16,-14 10 4 15,-4 3-3-15,-7 5-5 16,-4 3-1-16,3-3-5 0,-2-4 0 16,12-8-1-16,3-3-2 15,13-7-4 1,6 0-1-16,13-4 5 15,8 3 5-15,5-1 11 0,0-1 7 0,-5 4 6 16,-3 2 0-16,-9 8 0 16,-6 7-2-16,-13 14-4 31,-7 13-2-31,-9 19-7 16,-4 6-3-16,-4 6-5 15,-2-5-2-15,6-4-1 0,7-5-1 0,18-5-1 16,6-9-1-16,15-16 2 15,10-7 0 1,0-18 1-16,9-7 1 0,0-13-41 16,1-6-73-1,17-16 68 1</inkml:trace>
  <inkml:trace contextRef="#ctx0" brushRef="#br0" timeOffset="77594.84">493 5282 516 0,'-1'-9'138'0,"-1"-1"143"16,1 3-29-16,-2 2-48 15,-2-3-41-15,-2 2-63 16,0 2-34-16,-8 3-40 15,3 7-10 1,-8 8-9-16,-1 1-3 0,1 8-3 16,0 0-1-16,6 5-2 15,-3 2 1-15,17-1-2 16,5-5 0-16,3-4-1 0,6-4 1 16,1-1 1-16,1 1 1 15,5 0 1 1,-2 1 0-16,-4 4 2 0,-8 2 1 15,-14 2 4-15,-1 2 3 16,-10-1 1-16,-2 1 1 16,-5-3-4-1,-4-4-2-15,-1-11-36 0,6-9-48 0,14-17-162 32,11-9 138-32</inkml:trace>
  <inkml:trace contextRef="#ctx0" brushRef="#br0" timeOffset="77901.02">561 5440 640 0,'0'6'105'15,"-1"-1"101"-15,-2 4-59 16,-1 0-31-16,1 4-30 16,0 0-30-16,1 4-35 0,2 3-10 15,3 1-9 1,2 0 0-16,7-6 11 0,3-4 9 31,2-11 20-31,3-5 9 16,6-13 8-16,-1-5 4 15,1-2 4-15,-9-1 0 0,-14 3-12 16,-2 3-6-16,-19 4-18 16,-1 4-6-16,-13 9-13 15,-6 3-7-15,7 8-28 16,1 4-28-16,8 3-84 15,7 0-69-15,11-6 107 16</inkml:trace>
  <inkml:trace contextRef="#ctx0" brushRef="#br0" timeOffset="78330.1">822 5429 555 0,'15'-1'154'0,"-1"3"148"16,-5 3-66-16,-7 8-104 15,-2 1-42-15,-3 5-49 0,-7 2-11 16,9 3-13-16,-7 2-5 16,11 2-7-16,5-1-2 15,-5-8-1-15,13-5 4 16,-2-9 10-16,2-8 4 0,4-7 10 16,-1-6 0-16,1-5-5 15,0 0 1 1,-5-2 5-16,1 5-2 0,-6 7-2 15,-3 2-4 1,-1 11-12-16,1 5-2 0,-5 8-3 16,0 2-1-16,-1 4-1 15,2 2-2-15,-1-4 1 16,2-1-1-16,0-10 1 16,-1-7 2-16,9-7-1 15,-4-8 1-15,9-7-2 16,2-2-1-16,5-4-1 15,-2 4-1-15,-2 6 0 16,-3 5-2-16,-4 8-3 16,1 5-26-16,1 13-71 15,2 7-91-15,2 9-182 16,0 1 202-16</inkml:trace>
  <inkml:trace contextRef="#ctx0" brushRef="#br0" timeOffset="78672.46">1443 5623 519 0,'24'-16'161'0,"1"-2"118"15,-6-2-33-15,-5 1-17 0,-6 3-36 16,-7 3-23-16,-14 5-56 16,-6 4-29-16,-10 10-58 15,-4 6-18-15,7 8-10 16,2 6-2-16,11-1-3 16,5-2-1-1,8-6-2-15,8-9-2 0,9-9 2 16,4-7 3-16,7-10 5 15,2-4 1-15,-3-11 5 16,-2-2 0-16,-4-10 2 16,1 1 1-16,-5-5 12 15,-10-6 5-15,-5-4 2 16,-7-6-1-16,-1 10-9 16,2 9 6-16,-8 23 7 15,3 18-2-15,1 30-9 16,-5 10-11-16,4 24-14 15,3 5 2-15,5 2-7 16,14 1-33-16,11 0-186 0,10-1 152 0</inkml:trace>
  <inkml:trace contextRef="#ctx0" brushRef="#br0" timeOffset="79200.86">468 5962 1389 0,'0'-1'25'0,"-2"-1"17"0,1 0 36 0,-2 2 6 16,3 12-12-16,2 9-28 0,-5 14-27 31,3 7-12-31,-2 7-3 0,0 1-8 0,2 0-44 31,0-1-15-31,0-11-1 0,1-5 8 0,-1-17 49 32,0-14 15-32,2-1 15 15,-1-11 2-15,3-13 9 0,1-1 4 16,7 6-2 0,-1 0-6-16,5 11-12 0,-1 3-7 15,2 5-7 1,1 5-1-16,-2 4 2 0,-1 1 0 15,-9 0 10-15,-6 1 6 16,-9 2 4-16,-10 3-1 16,-7 1-7-16,-5 0-8 15,3-7-66-15,2-2-56 0,3-8-262 16,9-1 215-16</inkml:trace>
  <inkml:trace contextRef="#ctx0" brushRef="#br0" timeOffset="79583.31">934 6271 1477 0,'0'0'56'0,"-6"-3"-12"0,-11-7 54 0,-1 3-40 15,-7-2-20-15,-3 2-15 16,2 6-23-16,1 1-4 0,5 11-9 16,8 5-1-16,12 4-2 15,3 0 2-15,10-3 2 16,-1-6 2-16,5-7 4 16,2-4 3-16,3-7 3 15,-2-2 2-15,-4-3 1 16,-4-2 2-16,-8 1 0 15,1 7 6-15,-5 4-1 16,-3 5-1 0,-2 13-5-16,-3 2-5 0,1 6-34 15,5 3-42-15,6-7-124 16,8-4-133-16,9-10 179 16</inkml:trace>
  <inkml:trace contextRef="#ctx0" brushRef="#br0" timeOffset="79967.42">1350 6253 1109 0,'2'-2'147'15,"-9"-1"94"-15,-2 1-38 0,-5 2-109 16,-5 2-33-16,-6 4-34 16,1-1-14-16,3 6-17 15,7 4-5-15,8 4-5 16,5-1-1-1,2-3 2-15,9-3 3 0,7-8 3 16,0-2 1-16,5-7 4 16,2-5 2-16,-6-11 0 15,5-6 2-15,-3-13 0 16,-3-5 1 0,1-9 1-16,-1-1 0 15,-5-2 3-15,-5-2 4 0,-4 3 7 16,-2 6-1-16,-2 12 4 15,1 12 4-15,-1 24-9 16,-2 10-1-16,-4 28-7 0,0 12-10 16,5 23 0-1,0 5 0 1,9 13 19-16,6 2-27 0,7 0 13 0</inkml:trace>
  <inkml:trace contextRef="#ctx0" brushRef="#br0" timeOffset="87893.32">1670 8538 209 0,'4'0'93'16,"-8"0"82"-16,0-1 6 15,6 2-3-15,-6 2-17 16,4 2-16-16,0 4-47 16,-5 1-25-16,5 6-31 15,1 3-17-15,-1 4-17 16,5-2-3-16,-1-1-1 15,9-2 3 1,-1-2 3-16,0-5 3 0,5-4 11 16,-6-4 8-16,10-12 30 0,5-4 16 15,7-16 14 1,13-8 3-16,18-12-16 16,10-7-16-16,15-6-27 0,-1-5-14 15,13-2-11-15,4 5-20 16,1 15 8-1</inkml:trace>
  <inkml:trace contextRef="#ctx0" brushRef="#br0" timeOffset="99129.25">1436 9647 863 0,'-5'-6'92'0,"-2"3"50"16,-1 2-42-16,2 4-50 15,-2 1 0-15,3 0 27 16,2 2 10-16,3 1-3 16,3 3-11-16,6 4-34 0,4 2-13 15,5 5-18-15,4 1-3 16,0 1-1-16,-1-2-1 15,6-2 0-15,-2-3-1 16,5-4 0 0,-1-4 0-16,-1-8 0 0,5-4 0 0,1-11 0 15,2-6 5-15,14-16 30 16,6-12 13-16,30-19 26 16,9-7-2-16,10-5-27 15,9 1-12-15,-7 7-29 16,-1 2-60-16,-10 8 38 15</inkml:trace>
  <inkml:trace contextRef="#ctx0" brushRef="#br0" timeOffset="144533.73">8118 7889 541 0,'-9'6'67'15,"-6"-2"71"-15,1-2-2 0,-2 1-1 16,1-1-2-16,3 5-22 16,-1 0-19-16,4 2-40 15,7 4-16 1,14 2-15-16,12 0 11 0,20-5 19 16,14 3-1-16,17-10 15 15,15-3-14-15,29-5-17 16,5-8 1-16,20-7-20 15,4 0-8-15,-16 7-100 16,-1 1 69-16</inkml:trace>
  <inkml:trace contextRef="#ctx0" brushRef="#br0" timeOffset="147472.56">21384 7496 763 0,'-9'1'102'0,"0"3"93"15,-2 2-19-15,4 2-43 16,4 0-3-16,6 5-6 15,6 0-9-15,7 8-26 16,6 4-20-16,-1 2-43 16,7 1-13-16,-2 1-22 15,0-5-35-15,7-4-94 16,-11-5-72 0,-8-7 101-16</inkml:trace>
  <inkml:trace contextRef="#ctx0" brushRef="#br0" timeOffset="147677.89">21647 7523 1206 0,'4'-2'110'0,"-8"0"69"15,7 5-14-15,-8 7-69 16,-2 4-22-16,5 8-37 16,0 3-21-16,3 1-30 15,6 1-53-15,5 7 43 16</inkml:trace>
  <inkml:trace contextRef="#ctx0" brushRef="#br0" timeOffset="177789.47">3808 13207 413 0,'-2'7'80'0,"-1"0"68"15,3 1-26-15,-4-1-28 16,3 2-5-16,-1-5 5 15,2 2 3-15,-2-6 0 16,2 0-4-16,8 2-8 16,-4-1-5-16,11 0-20 15,4-1-8-15,10-2-12 16,3 1-10-16,19 2-7 16,9 6-5-16,26-2-12 15,8 0 1-15,17 0-6 0,10-5-1 16,9-2-2-16,5-3 0 15,18-2-16-15,-3 0-51 16,-4 2-279-16,8 2 227 16</inkml:trace>
  <inkml:trace contextRef="#ctx0" brushRef="#br0" timeOffset="185208.89">4405 15186 205 0,'-16'-5'23'0,"0"-2"-20"16,2 1-59-16,0-1 21 15,-19-3-58-15,38 9 166 16,-26 5 68-16,0 2-17 16,1 1 93-16,-3 4-45 15,1 0-32-15,5 0-60 0,4-2-17 16,6-6-19-16,7-2-9 16,0 0-13-16,1 2-6 15,11 0 5-15,4-3 2 16,13 0 5-16,-3 1-3 0,12-1-13 15,3 1-5-15,6-1-5 32,14-1-1-32,19-9-2 15,9-3 0-15,6-7-1 0,5-2 1 0,9 1 12 16,4-2 8-16,11 5 21 31,10 0 5-31,1 2-8 0,3 2-3 0,19 1-20 16,-7 3-8-16,8 5-2 15,14 2-5-15,-8 3 1 32,15 3-1-32,1 0 1 0,-7 1 0 0,11-4 3 31,-6-3 1-31,13-1 1 0,-4-1-2 16,9 2-2-16,-3 2 0 15,-3 4 0-15,7 4 0 16,-12 8 10-16,9 5 13 0,-15 3 22 15,7 3 9-15,-8-8 3 0,-5-2-10 32,7 0-21-32,-12-3-7 15,-3 3-10-15,-2 0 0 16,-18-3-78-16,7 2-99 0,-11-1 96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5:39:06.3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15342 16041 242 0,'5'-10'28'15,"1"2"27"-15,-5 4-69 16,2 3 10-16</inkml:trace>
  <inkml:trace contextRef="#ctx0" brushRef="#br0" timeOffset="-142319.8">1600 3031 815 0,'23'10'41'0,"-2"-4"15"16,8 1-35-16,-7-4 5 15,2-4 22-15,4 1 46 16,-7-6 17-16,7-2 4 15,2 3-22-15,12-5-47 16,12 1-18-16,22 0-22 16,10 1-3-16,22-2-3 15,10-2-2-15,15-1 2 16,6 1 8-16,23 7 12 16,-3 3 5-16,24 4-1 15,1-2-5-15,7-7-11 0,10-4-3 16,-8-9-2-16,14-3-1 15,-17-1 1-15,2 3 0 16,-20 2 0-16,-16-1 2 16,-10 8 0-16,-21-1 2 15,-34 1 5-15,-14 3 3 0,-45 0 10 16,-13 4 0-16,-33 0-3 16,-20 3-5-16,-50 3-14 15,-24 3-4-15,-34 5-2 16,-28-2 1-16,-20-1 2 15,-13 0 1-15,-12-3 3 16,-3-1 1-16,-3-1 1 16,-7-1 0-16,6 0-1 15,6 4-1-15,18 4-1 16,5-1 0-16,20 1 12 16,19-3 4-16,23-4 5 15,25-2 3-15,30-8-2 16,16-1-2-16,33-2-10 15,16 0-8-15,30 0-18 16,18-2-7-16,40 5-1 0,12 0 3 16,38 2 6-16,21 5 4 15,20-11 4-15,28 3 3 16,15-9 7-16,9-8 9 16,20-1 18-16,-10-4 8 15,6 5 4-15,-12 0-2 16,-16 3-10-16,-4 6-6 15,-36 2-1-15,-11 5 0 16,-34 7-1-16,-28-2-1 0,-34 5-5 16,-30 1-2-16,-61 3-37 15,-38 4-43-15,-95 11-202 16,-48 5 159 0</inkml:trace>
  <inkml:trace contextRef="#ctx0" brushRef="#br0" timeOffset="-82273.41">2803 5557 280 0,'-7'4'90'16,"2"1"66"-16,-2 0-17 15,6 1-12-15,2-6-31 16,2-2-12-16,6-5-12 16,5 1-3-16,2 2-13 15,7 3-8-15,-2 2-23 16,1 1-7-16,3 0-7 0,-3-2 1 16,7 0 3-16,3-4 1 15,0-3 0 1,1 0-2-16,8-1-4 0,0 1 0 15,17 2-1-15,12 1-1 16,-2 3-3-16,0 1-2 16,-5 1-3-16,-7 2-1 15,8 1-1-15,8 0-1 0,7-1 1 16,2 0 0-16,-6-2 1 16,-1-1 0-16,8-5 3 15,8-1 5-15,5-5 11 16,0 1 7-16,3 0 10 15,2 1-2-15,-2 3-8 16,2 1-6-16,-10 5-13 16,4 4-1-16,3 2-1 15,2 0 0-15,-3-1 0 16,-4-1 0-16,7-1-2 16,2-1 0-16,4-1-1 15,1 0-1-15,1 4-1 16,2 4 0-16,5 4-1 15,3 2 3-15,2 3 2 16,3 5 1-16,2 2 6 16,2 1-2-16,-7 3 1 0,-1-5-5 15,1-3 38-15,-4-3-2 16,-6-9 2-16,-2-1 7 16,-4-4-36-16,-1 0 12 15,-2-6-155-15,-1-4 104 16</inkml:trace>
  <inkml:trace contextRef="#ctx0" brushRef="#br0" timeOffset="-73485.78">2602 8448 602 0,'4'-9'51'0,"0"5"23"16,-3 8-13-16,-7 5 7 16,-1 8 21-16,-3 0 30 15,-1-5 5-15,6-4-44 16,0-6-22-16,9-6-19 15,4-6 0-15,11 2 9 16,13 2 4-16,13 7-9 16,14 8-10-16,32 11-21 15,7 7-7-15,31 9-8 16,17 2-1-16,16 0 2 16,34-9-2-16,26-28-4 15,16-13-3-15,38-26-7 16,2-6 3-16,39 1 4 15,9 3 4-15,14 16 12 0,13 13 4 16,-7 25-3 0</inkml:trace>
  <inkml:trace contextRef="#ctx0" brushRef="#br0" timeOffset="-52351.13">2890 12619 555 0,'-1'8'61'0,"1"-1"49"15,1-1-68-15,6-3-26 16,3-4 21-16,2-3 22 16,3-3 47-16,4 0 18 15,-1 3-9-15,0 3-14 16,0 7-43-16,-4 3-17 16,3 5-24-16,-3 2-4 15,5-1 10-15,-2-1 3 0,9-6 12 16,4-4 7-1,11-6-1-15,11-3 2 0,13-5-11 16,2 1-10-16,8 2-16 16,1 3-8-16,19 4-1 15,10 4-5-15,10 8 1 16,13 4 0-16,5 7 0 16,2 0 1-16,21-5-2 15,3-5 1-15,-3-13 7 16,20-8 5-16,-11-16 2 15,10-7 2-15,12-4-4 16,-8 0 14-16,17 1-222 16,-7 5 154-16</inkml:trace>
  <inkml:trace contextRef="#ctx0" brushRef="#br0" timeOffset="-3835.03">3211 5353 290 0,'-1'-5'156'16,"-3"2"-67"-16,1 0 77 0,-1 4-20 0,-4 10-33 16,-1 0-20-16,4 4-5 15,0-1-12-15,5-3-19 16,3 0-2-16,5-4-6 0,8 1-4 16,8-3-6-16,10 1-3 15,13-3-6 1,5 1 0-16,7-1-11 0,-5 0-7 15,5-2-7-15,7 0-4 16,19-3-2-16,1-4-1 16,12-5-1-16,2-3-1 15,14-3-1-15,7 0-1 0,15 2 0 16,7 1-1-16,-4 4 3 16,1 4 1-16,12 3 3 15,-12 0 4-15,4 3-1 16,1 1 0-16,-10-1-1 15,4-2-2-15,5-8 2 16,-8-1 1-16,2-7 0 16,3-1 0-16,-16 3 1 15,1 1 0-15,-15 6 2 16,-13 1 1-16,-22 6 30 16,-8 0 7-16,-23 6 5 15,-12 2 5-15,-24 2-13 16,-12 3-3-16,-27 0-1 15,-24 0-4-15,-22 3-14 16,-8-3-6-16,-23-6-4 0,-8-3-1 16,-22-4-4-1,-11 2 1-15,-16 3-4 0,-3 5-1 16,-10 2 1-16,0-4-1 16,4-1-1-16,-2 0-6 15,22-4-9-15,-4 1-2 16,18 6-2-16,6-1 5 15,11 8 8-15,7 3 2 0,17-3 3 16,11 4 1-16,21-3-1 16,15 0 0-16,23-4-7 15,10 1-5-15,22-4-4 16,12-1 3-16,27-4 8 16,16-3 6-16,35-5 3 15,10-4-1-15,28-3-2 16,9-1-2-16,1 3 2 15,12 2 4-15,8 7 3 16,-3 2 3-16,12 8-2 16,-4 5-2-16,-4 3 3 15,4-1 15-15,-21-2 20 16,-5-3 15-16,-14-6 24 16,-13-3-14-16,-20-5-11 15,-10-4-14-15,-30-3-21 16,-14 0 3-16,-19-1 16 0,-21-1 3 15,-37 0-5-15,-20 1-4 16,-55 6-100-16,-19 4-70 16,-58 9-237-16,-17 5-170 15,-29 9 291-15</inkml:trace>
  <inkml:trace contextRef="#ctx0" brushRef="#br0" timeOffset="22500.32">2788 8542 156 0,'-5'-9'79'0,"-2"-1"102"0,0 0 4 16,2 4 1-16,1 0-18 15,0 5-42-15,0 3-23 16,-1 2-42-16,2 3-13 16,1 3-18-16,2 0-9 0,5 0-6 31,6 1-3-31,13-1-3 0,6-1 1 0,18-1-3 16,7-2-3-16,7-4-1 31,2-2-1-31,12-5-1 0,15-2-1 0,13-3-1 15,8 1-1-15,13 1-1 16,2 0 1-16,0 0 2 16,5 0 2-16,8-3 20 15,-11-2 6-15,9-2 6 32,1 2 4-32,-12-2-14 0,2 3 1 0,0 5-3 15,-1-2-3-15,-12 10-4 31,-4 2-6-31,-16 5-2 0,-3 3 0 16,-20-2 4-16,-10 3 3 16,-23-4 9-16,-15 1 6 15,-15-5 31-15,-7 1 5 16,-15-3-1-16,-12-2-3 16,-24-1-29-16,-12-2-7 0,-19 1-7 15,0 2-2-15,-11-1-6 16,-13-4-2-16,-10 0-3 15,-4-2 0-15,-24 2-2 16,4 2-1-16,-5 3-2 16,-16 0 0-16,11 5-2 15,-1 1-1-15,-10-1 1 16,9 4 1-16,10 2 0 16,-6-2 0-16,18-2 1 15,9 0 1-15,3-7-1 16,12 0 0-16,12-1 0 15,-3-2 0-15,20 1-2 0,11 2 2 16,19 3-1 0,6-2 0-16,15 3-7 0,6 0-5 15,22 3-9 1,15 4-1-16,20 3 0 0,19 1 2 16,38-5 5-16,12-7 2 15,43-10 12-15,24-9 4 16,11-12 8-16,20-3 0 0,8 1-6 15,12 5-3-15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5:47:13.18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2295 5549 273 0,'0'-6'47'0,"0"-3"36"15,3-1 12-15,-3-1 30 16,1 1 12-16,-1 5 32 16,-1 0-22-16,0 4-53 15,-1 1-24-15,2 1-42 16,4 2 4-16,4 0 5 0,7-2 11 16,10-1 20-16,3 0-6 15,17 1 2 1,3 2 1-1,8 1-13-15,2 0-6 0,12-1-14 0,17-1-12 16,23-2-8-16,7 0-1 16,30 0 2-1,-3 1 2-15,7 3 1 0,15 3 0 16,-15 3-4-16,-5 1-2 16,2 2-2-16,-11 2 7 0,-13-3-137 31,6 3 93-31</inkml:trace>
  <inkml:trace contextRef="#ctx0" brushRef="#br0" timeOffset="2078.36">3039 3963 436 0,'1'-1'126'0,"-3"3"115"15,-1 4-79-15,-3 5-7 16,-2 5-44-16,-2 5-21 0,1 1-11 15,-2 5-44-15,8 1-13 16,2 3-14-16,1 4-4 16,1 1 2-16,-1 3 1 15,0 0-105-15,-1-2-156 16,5-1 149 0</inkml:trace>
  <inkml:trace contextRef="#ctx0" brushRef="#br0" timeOffset="2737.22">3224 3997 560 0,'0'4'117'16,"-1"3"73"-1,-2 5-44-15,1 1 14 0,-4 7-70 32,0 1-12-32,3 2-43 0,-2 0-11 0,3 5-5 15,1 0-1 1,-2 0-8-16,2-1-2 0,-1-4-1 0,-2-3 1 31,0-6 0-31,0-2 0 0,-2-7 1 0,1-4-1 16,3-6 3-16,1-8 2 15,4-9 8 1,2-7 4-16,3-10 0 16,5 1-3-16,3-5-8 15,4 0-3-15,4 1 4 16,-1 3 3-16,0 9-1 16,-2 7-2-16,-4 14-12 15,2 7-3-15,-4 14 0 16,-1 4 0-16,-4 10 1 15,-5 4 3-15,-3 3-1 16,1 4 0-16,0-7 0 16,3-3-1-16,3-10 1 15,3-5 0-15,3-12 7 16,1-4 7-16,1-12 12 16,1-5 2-16,5-6 1 15,-2-4 1-15,3-7 4 16,2-1 1-16,2 6-4 15,3 2-9-15,-3 13-15 0,-4 7-2 16,-5 15 2-16,-9 9-1 16,-7 18 3-16,-4 9-1 15,-9 5-6-15,0 7 0 16,-2 3-1-16,-1 5 0 16,3 4-46-16,3 1-59 15,7 1 58-15</inkml:trace>
  <inkml:trace contextRef="#ctx0" brushRef="#br0" timeOffset="4139.63">7164 4007 260 0,'6'-4'108'0,"-3"2"130"0,-1 1-4 16,-4 5-49-16,2 3-21 0,0 5-52 16,0 1-22-1,0 6-30-15,0 2-8 0,0 6-16 16,0 5-8-16,3 9-6 16,-2 2-7-1,-3 6-5-15,-1-2 0 0,-5-5 2 16,4-6-30-16,-2-12-99 15,0-3-113-15,2-11 113 16</inkml:trace>
  <inkml:trace contextRef="#ctx0" brushRef="#br0" timeOffset="4439.3">7084 4098 491 0,'0'-24'102'0,"0"2"176"15,2 3-110-15,2 4 11 0,-1 2-3 16,4 8-49-16,4 2-25 16,7 5-55-1,9 5-17-15,9 8-20 0,6 1-5 16,6 6-4 0,-7-1 0-16,2-1-1 0,-3 2 2 0,-6 2 1 15,1 1 0 1,-13 3 4-1,-7 1 2-15,-16 2 10 0,-8 1 4 16,-20 4 2-16,-7 0-1 16,-7 0-10-1,-10 0-9-15,-8-8-85 0,-3-3-66 0,4-13 74 32</inkml:trace>
  <inkml:trace contextRef="#ctx0" brushRef="#br0" timeOffset="5025.62">7753 4058 685 0,'0'21'104'16,"-2"1"80"-16,-1 3 8 15,-4 7-59-15,1 3-30 0,-2 7-52 16,0 4-19-16,0-2-19 16,0-1-2-16,0-11-2 15,0-7 1-15,3-7 1 16,-2-7 0-16,7-10 1 16,-1 0-2-16,2-12-3 15,2-7-2-15,7-12-3 16,-2-6 1-16,4-13 2 15,0-2 0-15,1 0 5 16,2 7 1-16,-1 9 4 16,0 7 1-16,-4 13-4 15,2 6-2-15,-5 10-3 16,-4 6 0-16,3 10-3 16,-5 2 1-16,5 7-2 0,-1-3-1 15,4-4 1-15,5-5 0 16,5-10 2-16,5-5 1 15,4-11 0-15,2-5 2 16,7-6-2-16,1-3 0 16,2 0 7-16,-2 2 3 15,-6 4 4-15,-5 3 1 0,-5 12-9 16,-2 7-3 0,-7 15-3-16,-4 5 0 0,-6 9 1 15,-4 6 0-15,-6 6-1 16,0 4 1-1,-3 12-47-15,2 2-54 0,0 4 54 16</inkml:trace>
  <inkml:trace contextRef="#ctx0" brushRef="#br0" timeOffset="92054.7">2677 8634 273 0,'0'3'67'0,"-1"2"64"0,-2 5-54 16,0 1-20 0,0 1 4-16,-1-1 2 0,2-1 4 15,2-1 3-15,4 0-14 16,3 1-3-16,3-2-1 15,3-2 3-15,5-1 4 16,3-3 3-16,9-2 2 16,7-2 0-16,13-7-2 15,9 0 0-15,-3-7-15 16,-1 1-10-16,-4-1-17 16,-2 1-7-16,15 1-8 15,6-1-1-15,6 3-3 16,1-1-1-16,-8 5 0 15,-3 2-1-15,8 1-1 0,6 2 0 16,1 1-1-16,1 1 1 16,-8 1 0-16,0 0 0 15,11 2 0-15,2 0 1 16,-1 1-1-16,-1 0 2 16,7 2 0-16,0 0 1 15,6 0-1-15,-2 1-1 16,-4 1-2-16,12 1 0 15,-1-2-1-15,3 2 1 16,9 2 1-16,-8-2-1 0,9 3 1 16,1 0 1-16,7-2 1 15,-2 0-1-15,3-1 0 16,-2-1 1-16,6 2 6 16,-5 0 2-16,2 4 2 15,10 0 0-15,-9 0-4 16,5 1 0-16,6-2-3 15,-4 0-1-15,0-7 0 16,6 2 0-16,5-5-2 16,-2-6 0-16,13 1 0 15,-8-7 0-15,-5-1 0 16,11 10 0-16,-7-6 0 16,1 5 0-16,11-1 3 15,-6-7 0-15,-5 2 3 0,17-4 0 16,-17 3-2-16,0-2-1 15,12 2-3-15,-16 2-2 16,4-3 1-16,7 5-1 16,-15 1 2-16,4 0 1 15,9 2 8-15,-13-2 16 16,4-1 23-16,3-1 13 0,-16 3-5 16,6 1 2-1,3 0-4-15,-9 2-11 0,1 0 0 16,-4-1-14-16,0 3-13 15,-4-1-2-15,-1-1 1 16,-2-1-2-16,-18-2-1 16,-4 0 1-16,-13 1-56 15,-10 2-40-15,-20-7 44 16</inkml:trace>
  <inkml:trace contextRef="#ctx0" brushRef="#br0" timeOffset="180325.16">16356 1354 751 0,'8'3'32'0,"3"1"22"0,-4-1-37 0,-3 2 23 16,-1-1 33-16,-2-1 16 15,2-4 15 1,4 1-12-16,3 0-21 0,-5 2-13 0,6 5-26 31,1 1-10-31,-5 5-5 16,1 3 3-16,-5 11 13 15,0 6 7-15,-3 11 2 16,0 6-6-16,0 3-14 16,-1 0-3-16,1-4 7 15,-2 4 4-15,0-3 4 16,-3 4-5-16,4 0-15 15,2 0-5-15,4 4-6 16,0-2-1-16,0-4 0 16,1-6-1-16,4-10 1 15,-2-7 0-15,2-9 0 16,3-2 0-16,-3-5-1 0,2-1 0 16,-1-5 2-1,-2-2-2-15,-1-1 1 0,-3-1-1 16,1 2 0-16,2 1 1 15,-3 2-1-15,-2 0 1 16,0 1 0-16,-2 0 0 16,1-2 0-16,-2 1 0 0,0-2 0 15,0-3-1-15,3 0 0 16,-1-1-1-16,2-2 0 16,3 2-1-16,-1-2-1 15,5-4 0 1,7 2-1-16,9-3 0 0,9 1 0 15,0 0 0-15,8-2 1 16,-2 1 0-16,10 1-1 16,4 0 0-16,14 1 1 0,13 0-2 15,8 2-3 1,4 1 1-16,6 0-2 16,5 2 0-16,7-2 5 0,-1-2 0 15,12 2 1 1,-7-2 1-16,-5 2-1 0,-2 0 1 15,-16 0 2-15,-4 1 0 16,-11-1 4-16,-8 0 1 0,-19 0 0 16,-14 0 1-16,-14-1 1 15,-6 0 0 1,-10-1 4-16,-3-1 4 0,-4 0 6 16,-2-2 1-16,-1-5-1 15,-3-2 1-15,1-11 7 16,1-4 1-16,2-14 0 15,1-12-5-15,2-19-12 16,1-6-6-16,1-15-5 16,2-3-2-16,1-5-2 15,3-3-1 1,-1 9-1-16,-1 6-2 0,-1 15-3 0,1 5-7 16,-1 15-5-16,-3 5-2 15,-4 10 2-15,-2 10 7 16,-6 7 5-16,-2 4 3 15,1 5 2 1,-2 2 2-16,2-2 0 16,3 3 1-16,-1 1 0 0,-4-3 0 15,-1 3 2-15,2-2 1 0,-9 0 0 32,2 2 0-32,-9 0-2 0,-7 2 0 0,-14 5-1 15,-9 2 1-15,-9 2-1 16,-1 3 0-16,0 0 0 15,-7 0-1-15,-13 2 1 16,-1-2-1-16,-7 0 1 31,2 2 0-31,3 0 0 16,-2 0 0-16,-4 0 0 16,0-2 1-16,2 2-1 15,-6 1 1-15,-3 1-1 16,-1 3 0-16,5 1-1 0,0 2 0 15,2 4 1-15,1 1-1 16,10 3 0-16,9 2-1 16,21-5 0-16,7-2 0 15,5-4-60-15,11 0-78 16,9-5 80-16</inkml:trace>
  <inkml:trace contextRef="#ctx0" brushRef="#br0" timeOffset="181294.5">17189 2617 1200 0,'5'0'58'0,"-2"9"60"16,3 6-147-16,2 9 7 15,-9 8 8-15,2 6 27 16,-5 2 17-16,-4 4 7 16,7 1-1-16,-8 2-15 15,-2-4-8-15,3-5-8 16,-6-3-2-16,8-14-25 16,-2-5-26-16,-1-14-87 15,4-9-21-15,-4-18 21 16,4-10 32-16,3-15 131 15,2-3 49-15,-1-3 42 16,-3 1 13-16,3 3-25 0,1 0-23 16,15 6-41-1,9 2-15-15,8 10-7 0,7 6 6 16,-2 11 9-16,-3 6-1 16,4 11-16-16,-5 10-8 15,-7 8-11 1,-1 3-1-16,-17 4-1 0,-9-1 2 0,-13 3 2 31,-10-2 3-31,-3-5 2 0,-6-3 1 0,3-11 0 16,1-1 1-16,-3-4 2 15,10-2 2-15,4 2 2 16,9 1 1 0,8 7-2-16,1 9-3 0,6 9-5 15,7 6-1-15,13 12-4 16,1 0-1-16,10-2 0 15,-3-6-1-15,2-13-19 16,2-6-22 0,-2-12-125-16,1-6-197 15,-2-15 211-15</inkml:trace>
  <inkml:trace contextRef="#ctx0" brushRef="#br0" timeOffset="181657">17704 2678 1939 0,'0'40'40'16,"0"6"-119"-16,0 7-4 0,-4-3 12 31,-3-4-1-31,2-13 74 0,4-8 4 0,0-11-1 16,-1-5-2-1,-2-7-61-15,4-2-49 0,-1-2-116 16,1-5-19-16,0-7 68 31,-4-5 91-31,0-5 225 0,0-6 63 0,-1-3 44 31,1-2-26-31,3-5-89 16,1 1-37-16,5 5-52 16,4-3-19-16,12 9-23 15,-1 0-3-15,10 0-6 16,-1 6-1-16,2-1 0 15,6 6-1-15,4 3-18 0,2 0-27 16,-3 6-90-16,1-1-88 16,-15 4 124-16</inkml:trace>
  <inkml:trace contextRef="#ctx0" brushRef="#br0" timeOffset="181845.62">17642 2717 1424 0,'37'2'27'0,"0"2"-34"16,9-2 1-16,-2 1 6 16,2-2-6-16,-1-4-53 15,4 0-173-15,-10 0 145 16</inkml:trace>
  <inkml:trace contextRef="#ctx0" brushRef="#br0" timeOffset="183147.7">19745 1254 832 0,'0'1'84'0,"-7"4"66"16,1 2-9-16,-2 5-14 16,-2 3-20-16,6 0-27 15,-3 6-18-15,4 2-28 16,-2 8-7-16,-1 7-16 16,1 7-4-16,-2 8-4 0,3 5 1 15,3 0 1-15,1-2 0 16,6-12-43-16,2-3-50 15,7-15 49-15</inkml:trace>
  <inkml:trace contextRef="#ctx0" brushRef="#br0" timeOffset="183775.53">20165 1470 669 0,'-3'0'92'0,"-2"-3"165"15,3 0-236-15,-3-2 18 16,0 0 7-16,-1-1 17 16,-1 0 17-16,-2 6-15 15,-1 0-9-15,-6 13-25 16,-4 7-19-16,1 11-12 15,0 5-3-15,8 3 7 16,3-4 1-16,12-7 4 16,7-4 3-16,11-11 0 15,10-6 5-15,10-12 2 16,5-3 0-16,-2-11-3 0,-2 1-3 16,-13 0-3-16,-7 0-2 15,-10 8-2-15,-11 8-3 16,0 1 6-16,-4 15 0 15,-5 9 0 1,1 5 0-16,5 1-5 0,0-4-2 16,9-11 2-1,7-3 1-15,2-9 2 0,8-4 1 0,1-8 2 16,2-6-1-16,-3-4 1 16,-2-6-1-16,-6 6-4 15,-4-1-1-15,-2 8-4 16,1 5-4-16,-7 9-3 15,2 8-1-15,0 6 2 16,3 7 1-16,4 6 4 16,3-1 0-16,3 1 1 15,2-6 1-15,-4 3 0 16,-6-5 0-16,-12 4 3 16,-11 0-1-16,-14-1 3 15,-4-2 0-15,-4-2-2 16,1 0 1-16,9-7-16 0,7-4-7 15,12-13-98-15,2-8-163 16,13-10 167-16</inkml:trace>
  <inkml:trace contextRef="#ctx0" brushRef="#br0" timeOffset="184042.47">20909 1499 778 0,'0'5'103'0,"-3"2"141"16,-1 1-168-16,-4 0 49 15,-5 1-9-15,1-1-2 16,1 2-15-16,6 2-58 16,0 4-17-16,5 4-22 15,4-2-1-15,2 2 1 16,5-7 1-16,5-6 1 15,5-3-9-15,4-9-87 16,7-3-107-16,6-4 107 16</inkml:trace>
  <inkml:trace contextRef="#ctx0" brushRef="#br0" timeOffset="184293.09">21366 1431 1008 0,'6'12'73'16,"1"5"24"-16,1 5-31 16,-3 2 16-16,-1 2-24 0,-1-1-3 15,0 1-9 1,-2-2-30-16,0-1-1 0,-2-5-15 15,0-1-42-15,-3-8-123 16,1-1-81-16,3-8 113 16</inkml:trace>
  <inkml:trace contextRef="#ctx0" brushRef="#br0" timeOffset="184622.16">21383 1602 312 0,'-8'-35'124'15,"0"-1"146"-15,3 0-23 0,2 2-40 16,5 2-27-16,5 5-51 15,5 2-16-15,7 3-35 16,7 6-12-16,10-1-15 16,2 1-9-16,2 6-15 15,-4 2-5-15,-11 8-15 16,-2 2-3-16,-9 6-2 16,-8-1 1-16,-10 3 2 0,-6 5 1 15,-11-1 1-15,-8 3 1 16,-1-2-4-16,0 1 0 15,0-2-5-15,10 0-3 16,9 1-4-16,11 5-1 16,12 4 2-1,8 2 3-15,10 1 4 0,-1-1 2 16,6-2 4-16,0-2-1 16,-3-8-42-16,0-1-53 0,-7-7-170 15,-3-3 145-15</inkml:trace>
  <inkml:trace contextRef="#ctx0" brushRef="#br0" timeOffset="185063.15">22048 1600 646 0,'-2'-3'150'0,"0"-1"151"16,-6-1-65-16,-7-1-49 0,-1-5-41 16,-11-1-48-16,0-1-25 15,-2 3-37-15,3 5-11 16,-2 7-15-16,3 8-8 16,6 10-8-1,4 2-1-15,12 3 4 0,5-3 1 16,13-7 0-1,4-4 1-15,6-7 1 0,2-4 2 16,2-5 4-16,-5-2 1 0,-1-13 3 16,0-6-1-16,-5-12-1 15,-2-5-2 1,-4-5-1 0,-1 0 0-16,0 3-1 15,-4-2 1-15,-6 16-4 16,-2 5 2-16,-9 20-3 15,-1 10-4-15,-1 16-1 16,4 10-3-16,3 7 3 16,8 7 1-16,12 4 5 15,2 1-7-15,9 3-86 16,-3 1-68-16,1 3 81 16</inkml:trace>
  <inkml:trace contextRef="#ctx0" brushRef="#br0" timeOffset="185502.84">19916 1960 786 0,'-4'3'94'0,"3"1"101"16,-2 3-69-16,-1 5 5 16,5 3-16-16,-3 13-18 15,4 5-8-15,3 10-34 16,-7 8-14-16,-2 2-23 16,4 0-4-16,-5-3 0 0,5-5-1 15,5-8-39-15,-4-3-29 16,10-10-164-16,-3-8 128 15</inkml:trace>
  <inkml:trace contextRef="#ctx0" brushRef="#br0" timeOffset="186030.76">20238 2213 862 0,'-7'-1'56'0,"-8"2"30"15,-1 0 8-15,-11 5 24 16,-1 2-30-16,0 10-35 16,-2 7-32-16,8 9-22 15,4 3-1-15,11-2 0 0,6-6 1 16,12-10 1-16,9-6 2 16,11-12 9-16,9-4 3 15,6-10 1-15,-1-3 0 16,-7 0-6-1,-9 1-1-15,-10 3 6 0,-9 5 1 0,-7 6 11 16,-3 4 2-16,-4 10-7 31,0 3-3-31,-1 5-13 0,2 0-3 0,6-5-1 16,3-4 0-16,7-8 2 16,1-4 0-1,4-5 3-15,2-3 0 16,0-5 0-16,0 0-1 0,-3-1 0 31,0 2 0-31,-5 3-2 0,-2 3-2 0,-2 5 4 16,0 3 3-16,0 11 11 15,1 4 5 1,1 11-1-16,2 3-4 16,0 2-8-16,3 0-3 0,-8-4 1 0,-5-2 1 31,-10 1 7-31,-12-6 2 15,-4-6-16-15,-1-3-32 0,0-11-112 0,0-3-125 0,11-9 139 32</inkml:trace>
  <inkml:trace contextRef="#ctx0" brushRef="#br0" timeOffset="186331.59">20800 2319 973 0,'0'-2'91'0,"0"-2"74"16,-3 0-19-16,-5 3-47 0,-3 1 0 15,-5 6-35 1,2 4-18-16,3 6-28 15,3-1-12-15,3 2-7 0,4 0-2 16,9-3 1-16,-1-1 1 16,14-4 0-16,-1-2-29 15,5-7-99-15,6-2-121 16,3-5 125-16</inkml:trace>
  <inkml:trace contextRef="#ctx0" brushRef="#br0" timeOffset="186772.17">21258 2255 1171 0,'2'4'42'0,"1"4"18"16,-2 2 15-16,1 6-9 15,0 2-2-15,3 1-30 0,1 1-17 16,3-4-6 0,1-2 1-16,4-4-2 0,1-3 2 15,-2-5 3-15,1-2 1 16,-2-4 1-16,0-1-2 16,-6 3-8-16,1 1-2 15,-1 6-5-15,1 4 0 16,5 3 2-16,3 1 1 0,7-1 7 15,2-4 20-15,3-8 29 16,0-5 15-16,-6-8 10 16,-3-2-13-16,-4-7-9 15,-2-3-5-15,4-6-12 16,0-5-6-16,-2-2-20 16,-2-1-11-16,0 1-8 15,-3 6-2-15,0 10-29 16,-2 8-43-16,-2 14-120 15,0 3-117-15,4 10 160 16</inkml:trace>
  <inkml:trace contextRef="#ctx0" brushRef="#br0" timeOffset="187040.46">21847 2316 838 0,'14'14'92'0,"4"1"72"0,1-2-15 16,2 2-33-16,-2-1-8 15,-4 1-21-15,-5-1-30 16,-3 1-35-16,3-2-7 16,-4-3-4-16,1-2 1 15,-4-4 2-15,-3-4 29 16,-4-1 18 0,-2-4 5-16,0-6 10 0,0-5-26 0,5-7-23 15,8-3-7-15,8-5-16 16,2-2-6-16,9 5-5 15,-1 0-1-15,7 6-55 16,2 0-58-16,9 5 67 16</inkml:trace>
  <inkml:trace contextRef="#ctx0" brushRef="#br0" timeOffset="201988.45">16927 3499 409 0,'0'-1'122'0,"-1"1"97"15,-2 1-65-15,-2 1 2 16,2-2-42-16,-1 1-13 16,8-2-22-16,1-3-9 0,10-5-4 15,6-5 7-15,7 1-11 16,5-2-10-16,8 6-26 16,5 2-15-16,-2 3-7 15,-6 4-1-15,-14 5 0 16,-14 5 0-16,-11 5 2 15,-10 3-1-15,-18 5 3 16,-5-3 0-16,-12-1-4 16,3 0 1-16,8-5-2 15,7 0-2-15,13-3 0 16,6-2-3-16,10-1-2 16,7 0 1-16,11 3 11 15,7 2 3-15,10 2 2 0,8 4 2 16,-1 0-10-1,1 0-1-15,-12 2 4 0,-13 2 2 16,-22 3 4-16,-19-1 1 16,-21 3-3-16,-8-2-1 15,-6-6-15 1,1 1-15-16,9-10-46 0,4-4-41 16,14-7-116-16,5-6-104 0,10-8 178 15</inkml:trace>
  <inkml:trace contextRef="#ctx0" brushRef="#br0" timeOffset="202189.29">17343 3729 976 0,'12'-1'92'0,"0"-3"20"15,4-5-36-15,3-4 13 16,3-3-60-16,3-1-5 16,-1 0-45-16,-2 3-103 15,1 2 79-15</inkml:trace>
  <inkml:trace contextRef="#ctx0" brushRef="#br0" timeOffset="202563.42">17654 3653 857 0,'1'20'71'16,"3"6"25"-16,-1 2 14 0,2 9-30 15,2 4-28 1,-2 5-29-16,2 2-15 16,-5 3-55-16,-2-3-37 0,-1-7-42 31,-6-5-44-31,-3-14-95 0,-4-5 160 15,-41-13-99-15,51-13 269 16,-12-25 62 0,7-8 137-16,0-8-36 0,9-14-70 0,1-3-19 31,7 3-25-31,5 6-6 0,8 16-25 0,4 9-14 16,3 14-32-1,-5 4-15-15,0 11-17 0,0 4-4 16,-7 6-1-1,1 5-1-15,-9 3 5 0,-5 1 1 0,-5 2 4 16,-5 0-11-16,-9-1-67 31,2-1-54-31,-3-2 61 16</inkml:trace>
  <inkml:trace contextRef="#ctx0" brushRef="#br0" timeOffset="202943.57">17934 3711 561 0,'-6'-1'87'15,"-2"-1"64"-15,-2 0-2 16,0 0 8-16,-2 1-41 15,5 2-34-15,2 4-23 16,0 7-26-16,3 7-4 16,2 9-10-16,2 1-6 15,6 2-9-15,3-6 0 0,9-4 15 16,1-7 7-16,6-14 17 16,3-1 9-16,-2-15 0 15,-2-4 3-15,-7-4-6 16,-5-2-3-16,-7 0-5 15,-7-1-6-15,-12 3-10 16,-9 1-6-16,-9 6-15 16,-3 2-8-16,1 6-37 15,3 4-26-15,7 4-98 16,8 1-124-16,17-1 168 0</inkml:trace>
  <inkml:trace contextRef="#ctx0" brushRef="#br0" timeOffset="203205.78">18173 3673 558 0,'18'18'119'0,"-2"1"117"0,-4 3-54 16,-2-1-46-16,-5-1-25 15,-1-7-34-15,-4-4-13 0,0-9-26 16,0-4-6-16,-3-9-8 16,0-5-3-16,1-4-12 15,-1 1-2-15,2 3 5 16,0 0 3-16,6 5 4 15,0-1-1-15,4 5-10 16,4 1-5-16,1 2-3 16,4 1-1-16,2-2-27 15,2 0-41-15,0-3-208 16,0 0 170 0</inkml:trace>
  <inkml:trace contextRef="#ctx0" brushRef="#br0" timeOffset="203391.54">18547 3351 1075 0,'-11'0'112'16,"-3"3"107"-16,2 6-62 15,0 11 7-15,3 3-30 16,5 11-47-16,1 5-25 16,3 4-35-16,3 0-12 15,5 0-9-15,0-4-13 0,1-3-90 16,1-3-73-16,1-5 85 15</inkml:trace>
  <inkml:trace contextRef="#ctx0" brushRef="#br0" timeOffset="203743.65">18413 3576 648 0,'6'0'96'0,"5"0"123"0,5 0-55 16,6 0 25-16,3-1-39 16,3-5-56-16,-2 0-28 0,3-2-33 15,-2-1-9-15,-3-1-13 16,-1-1-3-16,-6-3 1 31,-1 2 2-31,-8-1 7 0,-5 1 4 0,-6 3 3 16,-5 2-2-16,-8 10-5 15,-1 5-5-15,-3 11-9 16,0 7 0-16,3 6-6 31,4 2-2-31,11-1-1 0,5-6-1 0,10-6-48 16,4-2-59 0,5-9-130-16,5-2-155 15,8-8 215-15</inkml:trace>
  <inkml:trace contextRef="#ctx0" brushRef="#br0" timeOffset="204116.9">18973 3635 856 0,'-12'0'95'16,"-8"0"59"-16,-1 1 7 0,-8 3-47 16,1 1-24-16,0 3-36 15,7 0-23-15,8 2-23 16,6 0-7-16,10-2-5 15,3-1-1-15,10-2 4 16,3-2 1-16,7-3 2 16,-2-3 1-16,-1-5 1 15,-4 0 2-15,-2-5 2 16,-5-3 0-16,0-4 23 16,-2-5 6-16,-8-11 13 15,7-4 7-15,-6-14-15 16,-4-5-6-16,1-1-14 15,0 2-8-15,-2 15-3 0,2 12 2 16,2 17 3-16,-2 13-3 16,1 8-10-16,-1 13-4 15,0 23-8-15,2 13 4 16,1 17 1-16,3 5 2 16,-1-2-19-16,-1-3-25 15,5-12-82-15,1-6-165 0,6-13 171 16</inkml:trace>
  <inkml:trace contextRef="#ctx0" brushRef="#br0" timeOffset="213750.9">15814 330 370 0,'-16'11'46'15,"3"-1"74"-15,7 12-85 16,0-7 18-16,4 9 39 16,0-2 13-16,5-4-5 0,1 4-21 15,3-4-40 1,-1 5-13-16,-2 9-18 0,-1 2-4 16,-1 20-3-16,4 6-1 15,-3 17-2 1,3 8-1-16,3 9 1 0,-6 5 0 0,4 1 2 15,-1 0 1-15,1-1 1 16,-3 2-1-16,-2 8-1 16,-4 6 0-16,-9 11 0 15,-3 6 1-15,-6 12-1 16,-1 1 0-16,1 9-1 16,-3 2-3-16,1-9 0 15,2-3-2-15,5-17 3 16,2-15 2-16,8-20 1 15,0-10 2-15,6-16 0 16,3-1 0-16,4-3-1 16,3-3 1-16,5-6 1 15,2-3 1-15,8-6 2 16,4-1-1-16,10-3-1 0,5-3 0 16,4-2-2-16,-1-4 2 31,-5-5 2-31,3 0 3 0,2-1 3 0,6-3 2 15,15 2-3 1,5-2-2-16,2-1-3 16,0 1-2-16,1-2-3 15,2 1 0-15,13-8-1 0,9-3 1 0,3-10 0 32,8-6 2-32,9-8 0 15,-1 0 0-15,10 2 0 16,3 2-1-16,-6 4-2 15,5 0 1-15,10 5-1 16,-12-1 1-16,8 2-1 16,10 1 0-16,-17 0-2 15,5 0-1-15,14 1 2 16,-12-2 0-16,5 3 1 16,7 3 1-16,-15 1-1 0,1 0-1 15,5 4 0-15,-8-4 0 16,-5 3 1-16,0-2 0 15,0-3 0-15,-10-2 0 16,6-1 0-16,7-1 1 16,-10-1 2-16,1-3-1 15,-3 0 1-15,-4-4 2 0,-11 1 13 16,-5 1 6-16,-14-2 3 16,-8 5 1-16,1 0-14 15,3 0-5-15,-7 1-5 16,-1-3 0-16,-16-4-2 15,-3-2-2-15,8-6-4 16,2-2-3-16,6-4-7 16,-6-5 0-16,-14 3 7 15,-8 1 4-15,-12 2 7 16,-2 2 2-16,3 2-3 0,0-1-1 16,6 0 0-16,3-3 0 15,3-5 4 1,2 0 7-16,-5-6 15 0,-5-3 1 15,-8-5-2 1,-5-2-6-16,-7-1-19 0,1-1-2 16,-3-1-1-16,0 1 1 15,3-2 9-15,0 1 13 16,1-7 16-16,3-3 1 0,4-14-3 16,2-13-10-16,-1-21-15 15,-1-11 7-15,-3-28 2 16,2-3 1-16,-11-16 9 15,-6-8-5-15,-15 3-3 16,-14 1 4-16,-3 7 18 16,5 10 6-16,17-3 0 15,12 0-5-15,30 1-34 16,7-6-9-16,5 6 35 16,-2 10 5-1,-14 17 6-15,-1 10-20 0,-5 12-142 16,67-239 77-16</inkml:trace>
  <inkml:trace contextRef="#ctx0" brushRef="#br0" timeOffset="-212392.38">23448 1864 431 0,'-6'14'124'16,"-3"2"86"-16,2 3-20 15,0 1-22-15,1 3-24 16,-1 3-12-1,2 4-49-15,-4 4-22 0,-6 5-38 16,-2-3-9-16,-12 2-5 16,-5-5-1-16,-3-6-2 15,0-2 0-15,2-10-25 16,5-3-45-16,11-6-201 16,2-3 163-16</inkml:trace>
  <inkml:trace contextRef="#ctx0" brushRef="#br0" timeOffset="-212194.47">23231 1916 979 0,'-2'0'81'0,"-4"4"44"16,3 1-8-16,0 6 7 31,3 2-13-31,9 10-10 15,11 4-26-15,7 7-42 0,2 4-11 0,6 4-12 16,-5-2-1 0,4-1-54-16,3-1-55 15,1-5 56-15</inkml:trace>
  <inkml:trace contextRef="#ctx0" brushRef="#br0" timeOffset="-208399.28">21775 8718 1010 0,'0'0'131'0,"0"0"103"15,0 0-26-15,0 1-62 16,0-1-28-16,0 1-41 0,-1-1-17 15,2 6-15-15,4 3-7 16,4 10-11-16,8 6-4 16,1 6-13-16,5 7-5 15,5-2-2-15,2 1 0 16,5-3-2-16,-1-7 1 16,-2-3 1-16,-1-8 0 0,-6-9 3 15,1-6 1-15,2-11 9 16,2-5 8-16,13-16 7 15,10-9 0-15,20-18-10 16,4-12-7-16,6-12-12 16,-3 2 0-1,10 8-2-15,4 4 1 16,-7 8 1-16,-8 0-1 0,-19 5 1 16,-12 10-2-1,-11 12 2-15,-3 7 0 0,-16 12 0 16,-5 5 0-16,-12 9-2 15,3 0-3-15,-8 8-3 16,-2 2-1-16,-5 8 1 16,-6 5 2-16,-8 8 1 15,-5 10-1-15,-7 8-5 0,-11 4-4 16,-25 1-9-16,-14 1-6 16,-13 12-14-16,4 3-8 15,-1 8-8 1,5-3 1-16,3-9 4 0,4-6 8 15,25-15 17-15,11-8 8 0,25-14 16 32,0-8 4-32,13-11 1 15,6-4 0-15,-1-9-2 0,11-2-2 0,2-4 1 32,0-1 1-32,6 1 2 0,-11-1 1 0,-3-1 4 31,1 1 1-31,-9-2 0 15,3 1 1-15,-8-9 1 16,1 4 4-16,-8-9 0 16,-5-4 1-16,2 3 1 15,-7-5 0-15,-3 6-2 16,3 5-1-16,2 7-6 0,5 4-2 16,7 7-2-16,2 1 0 15,6 5 3-15,3 1-1 16,3 3 3-16,3 1 0 15,0 4 1-15,0 3 0 0,7 8 3 16,4 7-1-16,13 14-2 16,8 4-2-16,17 5-2 15,-3-1-2-15,2-6 1 16,1-2 1-16,-16 0-3 16,5-3-28-16,-4-6-84 15,2-5-100-15,5-25 104 16</inkml:trace>
  <inkml:trace contextRef="#ctx0" brushRef="#br0" timeOffset="-194016.36">3007 11798 236 0,'6'0'65'0,"0"1"42"15,1-1-40-15,5 2-28 0,-3-1-14 16,0 0 3-16,3 0 7 15,-1-1 2-15,2-1-7 16,0-2-4-16,4 1-8 16,1-1-5-16,4 0-8 15,5 1-2-15,7 1 20 16,6 1 8-16,7 0 13 16,1 3 8-16,-2 1-4 15,-1 1 4-15,-3 0 4 16,1 1-1-16,9 0-16 15,10 0-10-15,10 1-18 16,4-1-5-16,5-3-3 16,-7-1-1-16,13-1-1 15,7 0 0-15,8 1 0 0,1 3-1 16,4 0-1-16,0 2 1 16,5-2 0-16,6 0 0 15,14-3 1-15,-4-2 0 16,9-5 1-16,14-1-1 15,-8-3 0-15,3 1 1 0,14-1 0 16,-10 0 0-16,17 2 0 16,2 1 0-16,-5 4-2 15,10 2 1-15,-2 1 1 16,6 2-1-16,5-1-1 16,-5 0 0-16,11-2 0 15,-8 0 0-15,9 0-1 16,-2 0 1-16,0 2 0 15,-1 0-1-15,-6 3 1 16,9 0 0-16,-11-4 0 16,11-1 1-16,-3-5 1 15,5-1-2-15,1-3 1 16,-5 1-1-16,9-1 0 16,-9 1-1-16,10 1 1 0,-4 0 0 15,7-1 0-15,-4-2 0 16,0 2 1-1,-3-2-1-15,-4 2 37 0,2-1 8 16,-12 1 19-16,6 3 6 16,-15-2-35-1,8 3-6-15,-7 2-17 0,-7 1-3 0,7 4-3 16,-21 1 1 0,-12 5-34-16,-3 0-183 0,-14 1 141 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3-21T15:53:14.61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2653 2435 363 0,'-1'-3'71'0,"1"2"70"16,0 3-90-16,-3 1 0 15,-1 3 24 1,2 0 29-16,-5-1 36 0,4 1-15 16,3-5-34-16,-1-1-30 15,-3 0-37 1,7-2-12-16,5 2-11 0,5 0-1 0,4 3 0 15,2-1-2-15,11 4 4 16,3 1 7 0,20 2 4-16,10 0 3 0,14 2 4 15,4-2-2-15,19 7 13 16,11-2 11-16,12 2 15 16,17 6 5-16,14-5 4 15,3 2-5-15,30-1-5 16,0-10-1-16,16 2-7 15,5-1-5 1,11 0-18-16,-3 6-5 0,3 1-8 16,-5 1 14-16,-7 4-188 0,7 2 128 15</inkml:trace>
  <inkml:trace contextRef="#ctx0" brushRef="#br0" timeOffset="80477.97">17988 1684 360 0,'5'8'45'15,"2"-5"69"-15,-7 2 27 16,0-2 18-16,8-7 9 16,-7 3-20-16,10-2-18 15,-3 1-29-15,1 10-15 0,11-1-27 31,0-5-6-31,12 5 0 0,0-7 2 0,8 2-1 16,5 6-4-16,19 2-17 16,9-2-9-16,16 2-9 15,1 3-1-15,-7-11-2 32,-4 8 0-32,0-3-2 0,-2-2-1 0,-17-1 1 15,-7 0 1-15,-28-2 1 16,-9 0 1-16,-4 3-19 15,-12-5-33-15,-7-1-128 16,-8-7-131-16,-11-1 158 16</inkml:trace>
  <inkml:trace contextRef="#ctx0" brushRef="#br0" timeOffset="80981.12">18157 1386 613 0,'-1'4'64'16,"-2"2"63"-16,-1 0 17 0,-6 8-1 16,-1-3-22-16,-10 5-49 15,-12 2-22-15,-9 3-24 16,-7 2-8-16,-5 1-9 15,3 4-2-15,6-4-3 16,7 4-1-16,6-5-1 16,1 0-1-16,7 4-2 15,3-8 12-15,4 5 11 16,12-4 9-16,7 1 20 16,2 1 1-16,20 0 8 15,2-2-4-15,11 3-14 16,11-3-12-16,5-6-16 15,3-1-3-15,3-5-7 16,-1 1-43-16,-13-3-296 0,-10 0 231 16</inkml:trace>
  <inkml:trace contextRef="#ctx0" brushRef="#br0" timeOffset="81736.29">16491 1434 177 0,'-3'-2'65'16,"3"-5"104"-16,0 3-23 0,3-2 55 16,-3-2-10-16,-3 3-15 15,0 0-13-15,-4-3-37 16,1 3-20-16,-5-2-38 15,-10-1-21-15,-13-3-29 16,-7 0-6-16,-12 2-9 16,6 5 0-16,8 7-3 15,5 1 0-15,16 7 0 16,2-3-2-16,10 9 1 16,4 0 1-16,10-1 1 15,6 4 3-15,9-3 2 16,6 2-1-16,11 3 0 15,5 2-1-15,-5 1 2 16,-5 4-1-16,-22 1 3 16,-8-2 5-16,-10 4 12 15,-10 3 4-15,-12-5 3 0,-14-8-2 16,-8-5-11-16,0-5-2 16,7-8-4-16,3 5-2 15,5-16-3-15,3-1-1 16,6-7-3-16,7-7-4 0,7 1-50 15,-2-7-29 1,6 1-133-16,6 0-116 16,3 0 187-16</inkml:trace>
  <inkml:trace contextRef="#ctx0" brushRef="#br0" timeOffset="82051">16392 1141 624 0,'-1'-7'89'0,"4"2"85"16,-6 0 20-16,1 4-32 16,-6 1-33-16,7 1-45 0,5 5-16 15,8 10-14 1,-5 7-2-16,-7 15-21 0,2 10-11 15,-10 13-8-15,-6 6-2 16,-5 15-3-16,-10 4 2 16,-2 11-3-16,3-1 2 15,9-12-1-15,3-6-1 16,5-16-1-16,2-8-1 16,4-3-74-16,1-14-62 0,3-9 70 15</inkml:trace>
  <inkml:trace contextRef="#ctx0" brushRef="#br0" timeOffset="83066.23">16823 1412 317 0,'-5'-2'115'15,"-4"-1"92"-15,11-2-43 16,-2-1-21-16,0-4-28 15,14-2-9-15,-4-3-6 16,1 2-2-16,8-1-15 16,-6 2-11-16,5-2-26 15,11 2-12-15,-1 2-18 16,0 5-4-16,1 10-6 16,-4 7-2-16,-12 5 1 15,-6 2 3 1,-16 8 1-16,-10 3 2 0,-12 12-3 15,-5 9-3-15,-4 7 0 0,-2 6-2 16,6-5-2-16,2-7 0 16,15-15-4-16,19-2-2 15,19-15 0-15,14-3 2 16,16-14 6 0,5-6 4-16,24-6 2 0,12-7-18 15,0-5-253 1,2 0 189-16</inkml:trace>
  <inkml:trace contextRef="#ctx0" brushRef="#br0" timeOffset="84957.89">12369 1440 929 0,'16'1'83'0,"-7"4"63"16,4 5-3-16,-9 5-8 15,3 4-34-15,-11 6-44 16,-5 6-11-16,-4 15-13 16,-8 10-9-16,2 13-16 0,5 4-3 15,3-3-3 1,0-7-13-16,9-11-66 0,3-4-62 15,1-16 70-15</inkml:trace>
  <inkml:trace contextRef="#ctx0" brushRef="#br0" timeOffset="85226.19">12355 1435 716 0,'32'-36'164'16,"-1"1"92"-16,-1 9-21 31,-1 10-25-31,-4 13-94 0,0 6-37 16,-8 8-44-16,-3 2-3 0,-11 7 0 16,-5 3 0-16,-12 6-3 15,-2 0-12-15,-9 6-9 16,-4-1-4-16,0 1-42 15,1-2-42-15,7-10-162 0,10-2 137 16</inkml:trace>
  <inkml:trace contextRef="#ctx0" brushRef="#br0" timeOffset="85712.48">12773 1582 666 0,'18'28'42'0,"-4"-1"34"0,-11-4 32 16,-1 1 8-16,-10-10-14 15,-3 0-34-15,0-14-45 16,-4-3-8-16,5-12-10 16,4-6-4-16,7-9-6 15,6-1-2-15,16-5 1 16,4 1 1-16,8 4 4 15,5 2 2-15,-6 10 10 16,-3 6 8-16,-1 8 8 16,-8 5-1-16,-3 7-7 15,-3 2-7-15,-3 11-9 16,-1 1 0-16,-2 9-1 16,-1 5 0-1,-6-1-1-15,2-3-1 0,3-5 0 0,3-4 0 16,6-11 0-16,3-2 2 15,4-10 3-15,-2-8 18 16,0-12 33-16,1-4 12 16,-8-8 16-16,-3 0-9 15,-14 4-28 1,-14 1-13-16,-8 7-23 16,-8 4-8-16,-4 5-30 15,3 5-19-15,7 6-124 16,0 1-212-16,14 2 227 15</inkml:trace>
  <inkml:trace contextRef="#ctx0" brushRef="#br0" timeOffset="86137.2">13539 1526 935 0,'-12'0'108'16,"-3"0"26"-16,-1 4 1 16,-1 2-6-16,2 6-67 0,2 2-21 15,-1 8-31-15,2 7-8 16,3 0-4-16,3 1-1 16,12-2-3-1,3-9 1-15,9-9 2 0,3-3 3 16,2-7 14-16,0-8 9 15,-1-5 15-15,1-10 7 16,-5-17 7-16,3-1 3 16,-5-17-1-16,-1-2-5 15,-1-10-16-15,-8-7-7 0,-3-6-5 16,-4 0-2 0,-8 7 6-16,-3 12 1 0,0 26 9 15,0 14 3-15,-1 27-15 16,1 15-12-16,-2 31-20 15,1 16-8-15,8 23 4 16,2 5 6-16,10 11 6 16,5 6 0-16,7 1-32 15,11-4-50-15,14-19-129 16,7-15-163-16,10-28 202 16</inkml:trace>
  <inkml:trace contextRef="#ctx0" brushRef="#br0" timeOffset="87173.4">18054 2780 324 0,'-5'-1'86'0,"4"0"110"16,2-3 5-16,12 2 29 15,7-1-30-15,7 3-44 16,4 2-24-16,5 2-43 15,2 1-18-15,12 0-31 16,7 0-14-16,18 0-11 0,6 1-3 16,-12-2-3-16,-6-1-1 15,-18 1 0-15,-8-1 1 16,-6 3-13-16,-6-1-32 16,-15-2-115-16,-5-1-129 15,-11-3 148-15</inkml:trace>
  <inkml:trace contextRef="#ctx0" brushRef="#br0" timeOffset="87567.09">18232 2553 598 0,'-3'9'66'0,"-4"7"-2"0,-6 2 69 16,-5 0 9-16,-5 1 10 15,-1 0-31-15,0 2-32 16,-7-3-25-1,-7-1-31-15,-4-3-8 0,-4 1-16 16,9 4-4-16,9 5-7 16,8 7-2-16,10 6 1 15,5 2 2-15,7 4 1 16,7-2 1-16,10-6-2 0,9-2-1 16,18-10-2-1,5-9 4-15,13-2-93 0,1-8-159 16,-4-8 152-16</inkml:trace>
  <inkml:trace contextRef="#ctx0" brushRef="#br0" timeOffset="88638.58">19940 2531 399 0,'0'-5'121'0,"0"1"100"15,0 1-23-15,0 4-15 16,-4-1-40-16,0-3-26 16,1 3-37-16,0-1-9 0,-7 0-19 15,-2 2-7-15,-6 0-17 16,-5 1-8-16,-7 0-11 16,-11-1-3-16,-1 2-4 15,-2 3-2 1,11 1-1-16,10 8-2 0,10 0-2 15,4-5-2-15,6 1 3 16,5-2 3-16,4 6 2 16,5 4 3-16,6 0-3 15,6 6-1-15,11-1-2 16,-1 1 1-16,5-1 1 16,-7-3 2-16,-10-3 2 15,-4 2 2-15,-10-1 13 16,-6 0 4-16,-14-1 5 15,-4 0 1-15,-25-2-9 0,0 0-5 16,-1-7-5-16,-4-2-3 16,14-9-18-16,0-4-19 15,10-9-76-15,1-6-103 16,13-5 118-16</inkml:trace>
  <inkml:trace contextRef="#ctx0" brushRef="#br0" timeOffset="88905.35">19867 2282 603 0,'12'-5'88'0,"0"5"94"16,-9-3-13-16,2 13 34 15,-8 4-32-15,-7 16-45 16,6 16-27-16,-11 16-42 15,2 10-16-15,-2 10-21 16,-5 0-8-16,7-2-7 16,-5-6-1-16,6-5 2 15,6-2-1-15,-3-7-44 16,7-1-40-16,-5-9-176 16,-2-6 144-16</inkml:trace>
  <inkml:trace contextRef="#ctx0" brushRef="#br0" timeOffset="89567.48">20181 2587 347 0,'14'-1'101'0,"-2"1"84"15,0-4 6-15,-6-7-20 16,9 0-19-16,-3-6-19 15,10 7-26 1,0-3-7-16,1 5-21 0,2 2-16 0,-2 5-29 16,0 3-12-16,3 5-12 15,-1 5-3-15,-4 3-2 16,-1-3 0-16,-12 0 1 16,-7 3 2-16,-8 6 4 15,-9 7-1-15,-12 8-1 16,-3 2-4-16,-3 4-5 15,-1-1-1 1,5 0-2-16,2-6-2 0,6-8-2 16,14 1-2-16,16-9 0 15,10-2 1-15,15-5 7 16,2-3 6-16,12-3 2 16,5-5 1-16,21 4-6 15,-1-5-1-15,-7-3-31 0,-2 3-112 16,-13 3 91-16</inkml:trace>
  <inkml:trace contextRef="#ctx0" brushRef="#br0" timeOffset="92451.55">22124 2485 535 0,'3'7'88'0,"-8"-1"72"0,-2 1-7 0,-9 0-53 15,-3 2-19-15,-1 7-29 16,5 7-16-16,-5 3-12 16,-1 6-5-16,-4 4-7 15,-7-8-2-15,15 4-6 16,6-4-2-16,11-5 0 16,5-2 3-16,12-7 4 15,9-1 12-15,6-9 29 0,-3-4 6 16,-1-10 8-1,-4-3-4-15,-2-4-15 16,5 0-2-16,-10-1-3 0,-4-1-6 16,-2 7-12-1,-3 3-8-15,-4 5-13 16,-1 6-3-16,-3 6-6 0,4 4 2 0,5 5 2 16,5-3 3-16,8 1 1 15,2-4 0-15,9-1 2 31,-1-4 2-31,10-5 8 0,-5-1 8 0,-5-6 16 16,4 0 11 0,-28-7 15-1,4 2 0-15,-14-2-10 16,-10-3-13-16,-14 1-36 0,-10 0-13 0,-9 7-16 16,-9 2-10-1,6 5-36-15,8 3-23 16,14-5-77-16,7 3-99 15,18-7 160-15</inkml:trace>
  <inkml:trace contextRef="#ctx0" brushRef="#br0" timeOffset="93004.75">22662 2678 766 0,'13'25'61'0,"-6"0"45"16,-7 0-21-16,-4-3-18 15,-5-3 5-15,-1-5 21 16,0-5-1-16,5-8-10 16,1-3-8-16,8-9-38 15,5-4-21-15,7-4-17 16,2-3-1-16,5-3 16 16,2 1 12-16,7 9 16 15,-7 5 2-15,-1 12-12 16,-7 5-11-16,-8 8-14 15,3 5-4-15,-8 1 1 0,1 0 2 16,8-6 0 0,-1-3 0-16,8-7 7 0,1-2 1 15,3-6 0 1,-3-4 2-16,3-5-5 0,-3-1-1 16,-1-6 2-16,1-1 1 15,0-6 8-15,-4-5 4 16,-2 1 8-16,-5 0 5 15,-3 11-2-15,-2 10-5 0,-3 8-11 16,-2 5-10 0,0 1-7-16,-2 0-2 0,1-2-1 15,1 3-1-15,3 0-1 16,0 4-1-16,7 10-1 16,-2-2 0-16,4 10 1 15,6 3 2-15,-6-2 2 16,7 2 0-16,-1-1 0 15,-13-5 1-15,-2-3 2 16,-6-5-17-16,-11-6-36 16,-1-2-34-16,-8-7-134 0,-4-3-152 15,2-11 208-15</inkml:trace>
  <inkml:trace contextRef="#ctx0" brushRef="#br0" timeOffset="94147.19">23385 2655 868 0,'2'27'25'0,"-2"0"26"16,-6 2 28-16,-4-9 12 0,12 2 4 15,-3-10-24 1,5 0-18-16,8-5 2 0,-10-5-3 15,6-4-16-15,6-3-7 16,0-3-16-16,-3-4-2 16,10-4 15-1,-4-1 12-15,-1-3 17 16,6-2 2-16,-8 7-15 0,-5-1-15 0,-4 13-18 16,-5 4-4-16,-5 6-3 15,1 5-1-15,0 1-1 31,3 4 0-31,7-2 0 0,5 1 0 16,9-4 0 0,6-1 1-16,7-2 1 0,7-1 0 0,-9-6-1 15,6-1 1-15,-12-7 2 16,-7-2 2-16,12-3 8 31,-12-4 2-31,13 5-4 0,-6-3-1 0,-4 6-7 16,-4 3-4-1,-12 3-1-15,-2 6-3 0,-7 5 1 16,-4 2 3 0,-1 2 3-16,-3-1 2 0,3-4-1 15,4 0 1-15,3-6 0 16,2-2 1 0,2-4-1-16,3-6-2 15,12-8-2-15,4-2-1 0,13-4 1 16,8 0 2-16,4-3 5 15,6 12 2-15,-11 6-3 16,-7 4-3-16,-11 17-5 16,-16-6-3-16,-6 8 2 15,-5 0 1-15,-7-7 2 16,11 6 1-16,-3-7-5 16,5-2-6-16,1-3-5 15,1 1 0-15,12-4 3 16,-4 0 5-16,3-8 2 15,8 4 2-15,-8-6 1 16,1 0 0-16,-2 11 1 16,-5-1 0-16,1 9-2 15,-8 0 0-15,2-2 1 16,4 1 0-16,5-6 1 0,10 2 0 16,7-5 0-16,11-1 0 15,7-4 0-15,1 1 0 16,-3-5 2-16,-8 3 2 15,-11-6 5-15,-10 1 5 16,-7-3 6-16,-4 3-1 16,-10 6-8-16,-8 1-6 0,-13 8-8 15,-20-4-2-15,-7 14 1 16,1 2 0-16,13 5-1 16,18 2 0-16,21-10 0 15,18 2 1-15,19-5 3 16,10-1 1-16,-1-1 0 15,-2-2 0 1,-4 3-1-16,-9-1 0 0,-1 7 1 16,-3 0-1-16,-12 2 0 15,-3 2-2-15,-7-1-56 16,-4 0 1-16,-7-3 3 16,-2-2 3-16,-3-8 59 0,-2-3 2 15,6-2 0 1,4-3-1-16,9-5 2 15,10-2 1-15,17-9 6 0,19-2 2 16,18-2 3-16,6 3-1 16,-7 0-6-16,-8-1-1 15,-14 9-107-15,-8 0 69 16</inkml:trace>
  <inkml:trace contextRef="#ctx0" brushRef="#br0" timeOffset="97916.53">16187 2594 173 0,'-7'5'40'0,"1"-1"54"16,-2-3 2-16,1 0 15 16,1 1 9-16,3-2 14 15,-1-2-6-15,2 1-20 31,2 0-15-31,-6-7-38 0,-1 8-12 0,-4 0-17 16,-6 0-7-16,-2 8-9 16,-1 2-3-16,-1 6-4 0,-3-2-2 15,6 1-1 1,7 3 0-16,11-5-3 16,6 1 0-1,2-3-1-15,4-1 0 16,10 1 2-16,4 2 2 15,8 0 6-15,2 1 3 16,-4-1 4-16,3-1 0 0,-9-1-1 16,-7 0 3-16,-20-1 15 15,-11 1 2-15,-17 0-2 16,-8 1-4-16,-7-1-21 16,-1-1-5-16,8-3-89 15,-6-2-87-15,11-7 97 16</inkml:trace>
  <inkml:trace contextRef="#ctx0" brushRef="#br0" timeOffset="98185.43">16123 2313 472 0,'12'-14'122'0,"-1"1"71"15,1 10-17-15,-4 3-4 16,-4 18-49-16,-4 7-21 16,-7 20-32-16,-6 7-22 15,-3 18-22-15,-4 1-6 16,1 3-8-16,2 0-5 0,7-7-2 16,4 1-1-16,6-4 2 15,7-3 3 1,-5-6-83-16,3-2-91 0,-2-13 94 15</inkml:trace>
  <inkml:trace contextRef="#ctx0" brushRef="#br0" timeOffset="98741.2">16483 2468 320 0,'-7'1'80'15,"-1"-1"133"-15,2 0-57 0,-1-1 38 16,1-3-16-16,7-2-32 15,-1-2-19-15,5-2-35 16,5-2-13-16,0 0-34 16,8 3-13-16,5 4-21 15,3 4-7-15,4 5-4 16,2 4 1-16,-9 5 1 16,-2 3 2-1,-16 0 3-15,-7 4 2 0,-18 1 1 16,-5 2 0-16,-6-1-2 15,1-5-3-15,7-7-1 0,4-1-2 16,11-5-3-16,3-2-3 16,5 2-3-16,8 3-2 15,7 1 3 1,5 4 0-16,10 9 4 0,3-6 1 16,6 6 2-16,-4 3 3 15,-7-5 4-15,-7 1 3 16,-25 0 5-1,-11-1 1-15,-25 5-4 16,-9 3-2-16,-6 1-42 16,-1 1-54-16,-21-1 50 0</inkml:trace>
  <inkml:trace contextRef="#ctx0" brushRef="#br0" timeOffset="113310.01">16382 2600 220 0,'-3'-7'51'0,"-2"-5"37"15,0 1 0-15,4-3-21 16,1 2 2-16,-1 2 23 15,1 2 4-15,-7 8-13 16,-6 2-13-16,-20 12-29 16,-13 7 0-16,-21 12-2 15,-8 8 1-15,1 2-6 16,-4 0-13-16,9-10-13 16,10-7-1-16,18-10-3 15,15-6 4-15,26-10 7 16,11-6 0-16,32-10 2 15,8-6-5-15,19-14-6 16,10-6 2-16,17-6 21 0,9-5 9 16,2 4 14-16,-4 3 3 15,-20 9-14-15,-7 5-7 16,-16 12-12-16,-12 4-5 16,-27 12 0-16,-21 7 1 15,-34 18 0-15,-18 11-4 16,-18 25-8-16,-14 10-3 15,-27 9-2-15,-8-1 4 0,1-6 0 16,9-4 0 0,34-14-1-16,17-7-1 0,22-21-5 15,17-10-1-15,35-21-2 16,16-9 1-16,27-16 3 16,12-9 0-16,26-1 10 15,12-3 9-15,-3 9 13 16,-6-3 7-16,-20 10-3 15,-7 8-6-15,-20 12-12 16,-17 9-1-16,-41 12 0 16,-33 8-1-16,-31 14 1 15,-17 9-4-15,-30 12-7 16,0 3-6-16,0 3-23 16,16-6-4-16,41-17-6 0,14-14 1 15,38-24 13-15,13-11 3 16,36-21 9-16,15-2 9 15,30-8 21-15,7 0 9 16,2 7 9-16,-7 1-4 16,-22 11-8-16,-14 6-4 15,-30 11-4-15,-19 7 3 16,-38 12-5-16,-14 9-1 0,-37 16-15 16,-11 4-9-16,1 4-15 15,5-7-10-15,43-13-4 31,21-7 3-31,36-18 8 0,24-4 12 0,36-14 25 16,7-7 10-16,8 1 13 16,-5 2 0-16,-24 11-15 15,-13 11-5-15,-29 20-5 16,-15 13 1-16,-42 24-6 16,-22 13-21-16,-52 18-82 15,-13 14-116-15,-27 24 115 16</inkml:trace>
  <inkml:trace contextRef="#ctx0" brushRef="#br0" timeOffset="129616.84">20059 1263 242 0,'0'0'75'0,"0"-2"101"15,-2 2-10-15,-3-2-31 16,-1 2-9-16,-6 3-43 16,0 0-10-16,-2 8-21 15,0 2-12-15,-4-2-19 16,-1 5-7-16,-2 5-9 16,-4 2 0-16,4 11-1 15,4 0-1-15,3-2 0 16,10 0 1-16,7-5 5 15,2-3 8-15,13-6 11 16,2-4 2-16,7-6 1 16,5-5-5-16,5-6-10 15,-1-5-4-15,2-6-1 0,-2-2 4 16,-6-3 18 0,-1 0 6-16,-9 4 8 0,-11 2-3 15,-9 5-19 1,-6 7-8-16,-6 8-15 0,-2 4-2 15,1 7-2-15,4 1-2 16,14 1 1-16,11 2 0 0,12-9 0 16,10-6 5-16,3-8 4 31,-1-10 3-31,-6-4 8 0,-8-1 6 0,-7-6 13 31,-3 0 8-31,-6-3 5 16,-4 3-4-16,-10 2-15 15,-4 5-11-15,-14 1-13 0,-4 3-14 0,-4 5-35 16,-3-2-23 0,4 5-111-16,7 1-137 0,19-5 183 15</inkml:trace>
  <inkml:trace contextRef="#ctx0" brushRef="#br0" timeOffset="130109.12">20757 1371 489 0,'9'25'14'0,"-4"0"57"15,-5-1 34-15,-8-2 25 0,-6 1 8 16,6-9-29-16,0-4-29 16,4-9-12-16,5-5-13 15,1-7-19-15,3-3-8 16,6-4-16-16,3 1-1 15,2 0 7-15,2 2 5 0,-3 5 7 16,-1 4 0-16,-3 7-6 16,-3 4-6-16,-4 6-9 15,1 2-1-15,-1-2-3 16,4-2 2-16,6-7-1 16,5-2 1-16,9-7 0 15,1-2-2-15,4-3 0 16,-1-2 0-16,1-3 0 15,-6-4-3-15,0 2 21 16,-6 3 11-16,-8 9 8 16,0 5 3-16,-6 6-21 15,2 4-9-15,3 5-7 16,-3 4 1-16,7 6 0 16,3-2 2-16,0 2-1 0,1 0-1 15,-12 0 1-15,-5-2-2 16,-12-1 6-16,-6-1 1 15,-16-6-1-15,-8-5-24 16,-8-10-101-16,-5-6-131 16,2-10 127-16</inkml:trace>
  <inkml:trace contextRef="#ctx0" brushRef="#br0" timeOffset="131240.71">15516 3335 740 0,'1'1'102'16,"2"1"58"-16,2 3-3 15,-5 2 17-15,0 5-37 16,1 6-23 0,-1 16-43-16,0 5-19 0,-1 14-31 15,0 4-6-15,-3-2-8 16,2-1 2-16,1-9 0 0,1-7 2 16,0-13-1-1,-4-7 1-15,0-15-5 0,-4-6-6 16,-4-13-8-1,-1-9-7-15,-1-9 4 0,4-6 7 16,2-10 6-16,7-2 4 16,10-2 4-1,7 3 3-15,9 15 17 0,1 8 11 0,-1 16 7 16,-3 6-3-16,-3 9-18 16,0 3-9-16,0 2-12 15,-1 3-1 1,-7 2 3-16,-5 0-1 0,-11 3 1 15,-5 3 2-15,-7 1-53 16,-5-1-40-16,2-4-153 16,3-6-123-1,8-10 197-15</inkml:trace>
  <inkml:trace contextRef="#ctx0" brushRef="#br0" timeOffset="131681.62">15734 3380 277 0,'38'14'113'0,"0"3"130"0,4 7-11 15,-7 3-18-15,-4 2-30 16,-12-2-50-16,-10-3-29 16,-8-3-40-16,-1-2-11 15,-7-10-12-15,-1-4-10 0,-1-10-14 16,0-6-4 0,9-10-9-1,4-4-4-15,11-6-1 0,2-2-1 16,4 3 6-16,-2 3 4 15,3 10 5-15,1 5 1 0,1 10-6 32,0 5-4-32,-1 6-3 0,-3 3 0 0,-8 4 2 15,-3 2-1-15,-5 2 2 16,-1 1-2-16,2-2 0 16,2-3 0-16,5-6-1 15,2-4-1-15,10-7 27 16,3-6 16-16,6-9 24 15,2-5 10-15,-13-5-10 16,-6 2-4-16,-16 0-15 16,-7 1-9-16,-16 3-21 0,-9 3-12 15,-7 10-25-15,-4 3-17 16,7 7-59-16,8 1-41 16,13-2-144-16,9 0-131 31,15-1 231-31</inkml:trace>
  <inkml:trace contextRef="#ctx0" brushRef="#br0" timeOffset="132042.95">16544 3337 742 0,'24'2'165'0,"-6"1"128"0,-14-1-73 16,-5 3-47-16,-8-1-64 15,-3 2-21-15,-6 5-46 16,1 5-13-16,4 4-14 15,0 5-9-15,9-3-9 16,2-1-2-16,7-5 0 16,8-8 1-16,4-3 4 15,5-6 3-15,3-8 4 16,-2-6 7-16,-2-10 17 16,3-6 6-16,-4-13 16 15,2-1 3-15,-6-12-6 0,-6 0-5 16,-3-3-17-16,0 9-3 15,2 16-3-15,-9 13 0 16,-5 27-7-16,-5 7-6 16,-16 23-13-16,2 7-4 15,4 7 5-15,1 2 0 16,20-1-22-16,8 0-56 16,16-2-58-16,0 1-85 15,-3 0 110-15</inkml:trace>
  <inkml:trace contextRef="#ctx0" brushRef="#br0" timeOffset="132671.7">15366 3551 1334 0,'95'-22'81'0,"-3"-6"31"15,12-4 13-15,13-3-18 16,9 2-29-16,17 1-39 16,4 3-19-16,-22 5-10 15,-3 2 0-15,-19 6 1 0,-16 5 2 16,-19 4 1-16,-18 4 1 15,-33 5-3-15,-10 2-9 16,-37 6-17-16,-16 4-9 16,-27 7-8-16,-18 5-1 15,-29 7-14-15,-8 3-5 16,-6 2 3-16,-12 2 10 0,16-2 28 16,15 3 10-16,19-2 2 15,27-6-1-15,37-11-1 16,19-5 3-16,22-15 30 15,18-2 13-15,25-10 19 16,12-6 1-16,34-5-17 16,3-2-8-16,13-10-14 15,1 0-4-15,-4 1-9 16,-6-2-3-16,-22 18 1 16,-23 3 2-16,-41 12 1 15,-15 7 1-15,-37 18-30 16,-28 14-23-16,-51 16-55 15,-15 8-25-15,-27 10-32 16,3-4-3-16,26 0 41 16,13-4 25-16,51-19 54 0,28-7 16 15,44-27 20-15,22-11 14 16,51-22 12-16,29-11 5 16,39-18 30-16,34-8-45 15</inkml:trace>
  <inkml:trace contextRef="#ctx0" brushRef="#br0" timeOffset="133615.68">19937 1460 443 0,'-26'3'17'0,"2"-2"28"15,4-2-49-15,4-5 85 16,6-2 36-16,3-2 38 16,7-1 14-16,9 2-59 0,2 1-24 15,9 6-33 1,5 2-15-16,16 4-22 0,16 5-5 15,42-4 0-15,12-3 0 16,35-5 7-16,16-6 8 16,-9-4 10-16,11 0 3 15,-12-3 0-15,-21 0-4 0,-15 2-9 32,-24 4-2-32,-36 3-5 0,-21 5 3 0,-44 5 3 15,-26 2-4-15,-45 7-12 16,-32 4-15-16,-30 7-50 15,-6-2-36-15,-22 5-76 16,17 3-26-16,17 2 28 16,8-1 39-16,36-6 87 15,19-3 43-15,36-10 64 16,29-6 32-16,51-10 59 16,23-10 18-16,36-8-16 15,18-3-23-15,23-4-47 16,-1 0-20-16,17 6-30 15,-16 4-9-15,-33 4-11 16,-15 4-3-16,-53 6-1 16,-22 0-1-16,-36 11-15 0,-22 8-28 15,-61 6-50-15,-18 11-34 16,-32 10-31-16,-11 5 22 16,29 4 39-16,17 3 33 15,48-12 38-15,32-8 2 16,48-14 21-16,24-12 8 15,60-5 7-15,19-2 2 0,35-5-14 32,8 2 3-32,-15-2-13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401F3F0E-4081-4183-B7E8-AB9B846278E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4951D9F-9E8B-4A73-A519-02C2C1AEE4A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C4029CA-888C-4C3F-A133-CDEC50D0387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B8B29974-A36E-4EDD-BE85-6426E87F9C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6E556FD2-7269-499D-81C6-8BCDF41C33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A446CAC5-6C0F-4964-B3ED-AF75D0D335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9B8750-7EAD-4E4E-9C58-1899C674D9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AD6C3FB6-144A-4FB5-8195-1646DA025E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BEA803-A414-4440-B459-AC2E721F8220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678315E0-4B96-4576-8A11-B5B4188E2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4624C974-EBFE-403E-9B86-83984DF57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0B9DDF5-E4C9-4BFA-9178-6EF18373EA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1E9CA4A-90B9-4BFE-B68C-BA6DCAD8B426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322FEE7A-2687-4742-AB6E-447CC03450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0CA2ED83-8248-4DAF-ACB6-960A876D1B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ACB5FE9F-DBA9-4ECD-9C96-E7592F0D0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284D5F-6BC9-4EF2-B726-BE63B893E9B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169A55-A2A6-4CDE-BB91-5A58EFB08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1AB30143-6FF9-4FB2-B224-422A6C3FF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4E1F5A9-896A-4DF1-BD99-E53EAB7A95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4B47116-2B42-4D22-8D7D-4E590967A1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88AF1D81-98E3-4115-82D6-A5CFFB4B1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FA6A8E4A-4348-49A9-B043-14D9690BEC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EAB8CB7-FCA9-4DAF-B26D-A60DE42044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392C1C7-D290-4459-A840-26721F69D42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74375B12-8F45-4863-B8EA-62380277C3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EEDC9BD-5542-4BFE-961C-F93BE23908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17AF28C3-1283-4CB0-937D-86A67F5EF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DAF710-A4B0-48EA-8A44-6CEE117FA165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478F6A8-86C3-4522-9F1F-EB2AD149C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C3C04F48-617D-4136-A618-EE7AF04FC8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5450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8262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DB28EA5-FE00-493C-987D-201461763D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CF778-B3E8-45B6-BFCE-FC96B43AAEFB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80B68A-220E-4B6A-ABB4-989BF1FFE2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E1C33E-0EAE-4D20-BD10-55230F5A60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0226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2483482-4E4F-4E42-9E52-E4192EFF4A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A957AF-D001-411F-9891-B5DCD1C62DA7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5F325B9-A2D0-49D6-8A10-71D4CA9497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77A5A13-4D5F-4444-861D-1DF40ECC87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4628585-31C5-4A06-BB63-5358B06E9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EAB50-A7DA-4C73-8C01-0CE8948372B6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0C12F84-FE93-4B31-ABD7-F7E70C84C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506F65-1AE3-44ED-8744-66C988828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14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E86C482-9D30-42FC-A2B0-F0DF3702E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6BDCC4A-12E4-48C1-83A4-93FD05CF9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167D2AB-5FF6-46AE-9277-09C5026E9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594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9F102EC-1492-4891-A385-7E8EECA86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12CAC3-D52C-440E-8414-F4C7AB18F98E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B73755F-7FBC-47FF-AAC8-DF5937D25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C16688F-BC73-4E2D-942B-D93C9FE5B8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4906D63-6177-4B91-9836-57E3A9059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5899FA-7111-4AFD-9CC3-1E0208B80C03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12B5EEB-7AEA-41F8-B9A8-393CAB2F03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0511D8ED-91A6-4FB7-8D9F-C9467EA4F6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A2D1FE-A13A-42CB-ACAA-3CBBE28919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5D4B7C-B0B7-49F7-AEE6-3F96F24DCD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F2A087-F3D7-47F6-95D1-2CA79E38E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52753-379A-4889-B34E-6F35D8F77F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8841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855515-6E28-4E97-BE37-7F4DDCDCE2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437968-FB90-4B63-9143-B303A53249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33A3D8-DE2B-4198-B045-722A1B41E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7111B7-8C76-42C3-B071-1DD21F5B3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515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E721D-95FB-4600-92AE-F1EBC222B8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AA7D61-8174-4602-831A-AA82EA1D5A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D9AE6E-3F8F-43E3-8139-35A8AADEB2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CE2603-179A-480C-93C2-C80138BE66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8886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1103B4-028C-42D7-BB14-55C9FE8ED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878CBEF-8A78-4D6B-B475-0F2FCFB16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7F71D5-7236-4375-A358-996DA752BC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AC482-CC73-466A-AFFF-12BC1AB4BC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535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1D5AEF-DFE7-48AD-BC60-4543BEFFA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9C1CDF-FA4F-49C7-AA05-56337B41D1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B11BC0-30CD-4C12-9BF0-450B121C2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4D9B0-6827-400C-BB70-3001960B35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6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78ABF3-6C32-45DE-89CA-DABCF1CAF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C10A92-59A1-4C3B-A3D7-05D215E167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00BCF8-D087-41E6-B167-23C39ADA26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7A05F-9A10-4DB5-9F49-C79D9B7D0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56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F88DD2-2F03-461A-AB5F-BA89ACA675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EA75D4A-7F7A-4760-B26C-999B39130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DB368F-C6FD-422A-BA1B-D71EC7A3CC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A57D65-D2B3-42FE-901D-40CCDE6E8C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5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688BDD8-C904-40CB-943B-A2E916837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DD6E443-02E9-4467-8A67-8E0D030F81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2775AE3-841A-4055-A839-967FBA7F7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AC8430-90F2-4800-823C-77BA5D63A6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2917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385A29-2058-4159-AFF2-75BA9CA7A2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3F60BF5-1FB2-4EDD-9172-E0E04269C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211C1F-0ECF-4C32-BF9C-4C22C7555A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5FE651-FD2A-4A64-B610-90180D0E03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13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7FCBA4-EA78-4472-A169-324E05FA62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904BCB-20B1-42F2-985F-4C8282452E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7D5878-BE8B-4D2A-B725-F6A68665B0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79362-9FE5-4158-8C51-E534CD88FA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2700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065631-F1BE-4C1C-8083-B0F4DBF3C0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ADF50C-46CC-4B15-9709-617D3ED893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CA9484-FC3D-4730-B5E3-2C71F582AB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42F0B-33B9-44A7-A439-D09AAC0C81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645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DE7D5C1-A6C6-4B7A-B44B-5E50DEFAFE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2B8A87-6572-430A-9ECD-E247D9F2B8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B51597-89F9-4395-81A7-046364B2862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E5DC8CB-918A-43B6-9C35-0608D7211E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8951CBF-FBAF-4B11-BB65-B8DD418E7B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3903D522-452E-4CBE-9CA9-AF9296347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79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18: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812704C0-AB8B-498B-8994-CC33A8DA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6128473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Power and energy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handling with bypassing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dependence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2B962DB-9FB6-5917-4FB9-1794799A6D1F}"/>
                  </a:ext>
                </a:extLst>
              </p14:cNvPr>
              <p14:cNvContentPartPr/>
              <p14:nvPr/>
            </p14:nvContentPartPr>
            <p14:xfrm>
              <a:off x="2916720" y="76680"/>
              <a:ext cx="5910120" cy="3859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2B962DB-9FB6-5917-4FB9-1794799A6D1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07360" y="67320"/>
                <a:ext cx="5928840" cy="3878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8D6BB0C-07EB-436B-9AFC-A1CF5271A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B2ACCF1-F08E-4378-990E-6D505B21FF90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A6EA5953-726C-4805-AF2D-42FC34D96B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3678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Structural Hazards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1ACC39C9-B861-4A71-85AF-EEEB31F404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F865B749-81DD-46B8-A8BB-6FAFDB978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437677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Example: a unified instruction and data cache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 4 (MEM) and stage 1 (IF) can never coincide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later instruction and all its successors are delayed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until a cycle is found when the resource is free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are pipeline bubbles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 are easy to eliminate – increase the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number of resources (for example, implement a separate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instruction and data cache, add more register ports)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F7ECEF6-A045-4A86-BD72-BA4A4B835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21AD9A3-3B06-47D3-A1CD-36AC69010353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3D657C6E-315A-4AF3-90E4-C3E3D974C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3739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Data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625EDFE1-C3D9-46B1-97C4-2B57A9476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CC196A08-6ABD-4A16-A313-2F22DAE9B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9491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produces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value in a given pipeline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 subsequent instruction </a:t>
            </a:r>
            <a:r>
              <a:rPr lang="en-US" altLang="en-US" sz="2400" i="1" dirty="0">
                <a:latin typeface="Calibri" panose="020F0502020204030204" pitchFamily="34" charset="0"/>
                <a:cs typeface="Calibri" panose="020F0502020204030204" pitchFamily="34" charset="0"/>
              </a:rPr>
              <a:t>consumes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that value in a pipeline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consumer may have to be delayed so that the time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consumption is later than the time of production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81E4AB1-14CC-C78F-4606-C14F3A881E29}"/>
                  </a:ext>
                </a:extLst>
              </p14:cNvPr>
              <p14:cNvContentPartPr/>
              <p14:nvPr/>
            </p14:nvContentPartPr>
            <p14:xfrm>
              <a:off x="946080" y="352080"/>
              <a:ext cx="8140680" cy="1085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81E4AB1-14CC-C78F-4606-C14F3A881E2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36720" y="342720"/>
                <a:ext cx="8159400" cy="11037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B62CA6F9-1865-4901-BE6B-30D9B4FC1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B13A81-5D54-4FD2-93D5-C6628638A3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5AF658A-2B28-4D93-BB65-0E73A483C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9F2A9563-DA64-471E-B055-73C14DDB56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EA8BA4E-D7E4-4B1B-ADA9-66B639E4E530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61435FE-A949-4426-9B9A-B63B608DAF09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0F1F7A6-23C4-431B-A12B-EC8BA700C826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46418B-A714-4AFB-9EE7-0B2C412DD264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FC612A4-F32F-4C4A-8BF3-1D41CCD100BF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14" name="TextBox 16">
            <a:extLst>
              <a:ext uri="{FF2B5EF4-FFF2-40B4-BE49-F238E27FC236}">
                <a16:creationId xmlns:a16="http://schemas.microsoft.com/office/drawing/2014/main" id="{E71B8A77-F711-46CB-9182-DEC8B41A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303E2-1E13-4021-831C-7BA30F18D286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F0E0154-9D93-41DC-9E17-105F82216947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D1C102A-87F7-4DE0-A04A-F31335DEDFC0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FD0CE1F-251D-41CB-9FC3-B7D78A10A298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DF69FBA-766E-4FC8-AD90-3E8BF9321E18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0" name="TextBox 22">
            <a:extLst>
              <a:ext uri="{FF2B5EF4-FFF2-40B4-BE49-F238E27FC236}">
                <a16:creationId xmlns:a16="http://schemas.microsoft.com/office/drawing/2014/main" id="{27ADA0AE-7617-483B-A8CC-8B9210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CD56EC5-545E-4DF6-95B7-AF3491D76C18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803FE9-D817-4CBD-A751-131B9DB1FBED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B4129CA-41AC-452F-9CB6-78B14A5970EB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E4323B7-6443-4455-864C-3246A8B2DABD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0955867-53D1-4E8D-912C-8FC792F9C5AA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26" name="TextBox 28">
            <a:extLst>
              <a:ext uri="{FF2B5EF4-FFF2-40B4-BE49-F238E27FC236}">
                <a16:creationId xmlns:a16="http://schemas.microsoft.com/office/drawing/2014/main" id="{BB978189-A43F-43EE-80F5-8037DD8D7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AF7E750-A864-48F9-BC75-AA0245F91534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5A418AC-453D-4123-969F-DF2E104D77D7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E97F872-20C9-4CFD-A6E8-89481497A8F0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B8D836C-4DF6-4B41-8E5A-59AA578E0D4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22D1F0-EEDB-4280-84CF-C1BB46355A9C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2" name="TextBox 34">
            <a:extLst>
              <a:ext uri="{FF2B5EF4-FFF2-40B4-BE49-F238E27FC236}">
                <a16:creationId xmlns:a16="http://schemas.microsoft.com/office/drawing/2014/main" id="{13C3A53F-D020-4183-A8B0-CEB31246C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7F2A6F0-63C5-42F6-880F-BD7AEC2B7CA8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9FE6766-D1B9-433D-BCAE-6D33E77A94D6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B278519-2EB0-4B47-85F7-097979E812A3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D4380EE-183E-4467-86B5-60EBFD6E32E3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666907-AF8E-4599-8529-29829CD28AC9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38" name="TextBox 40">
            <a:extLst>
              <a:ext uri="{FF2B5EF4-FFF2-40B4-BE49-F238E27FC236}">
                <a16:creationId xmlns:a16="http://schemas.microsoft.com/office/drawing/2014/main" id="{D91BE23A-52E9-40D1-8EA0-D7DB3B5CB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FC57FC-FC2F-4098-9423-57C2AA200290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A3B894B-52B2-4031-8B44-9AB51A4E4E8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1C75353-2122-442F-A4A0-8928F5295A7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744065B-B329-4020-9842-AE295E810A75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2D47646-C65D-46AC-89C9-5F3891209F18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44" name="TextBox 46">
            <a:extLst>
              <a:ext uri="{FF2B5EF4-FFF2-40B4-BE49-F238E27FC236}">
                <a16:creationId xmlns:a16="http://schemas.microsoft.com/office/drawing/2014/main" id="{F466B37C-1E9F-43A5-A323-C506FF000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5AB22C1-B092-4D6A-9C91-D89F55A1AF61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9CA2324-6D36-4B10-9BA4-97327183DED1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CB04E0C-E6B4-48AC-8A2D-71A16DEA54AA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186E0DD-A00D-43C9-8210-28C82E116AE9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0EDF4E8-821F-4BDB-B409-BE2365989FFD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0" name="TextBox 52">
            <a:extLst>
              <a:ext uri="{FF2B5EF4-FFF2-40B4-BE49-F238E27FC236}">
                <a16:creationId xmlns:a16="http://schemas.microsoft.com/office/drawing/2014/main" id="{76ABAF6E-3DA5-4339-A215-2E85FDCB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1053EE1-96EF-455C-85FD-43AA1D505CB2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09C1025-7448-4845-A6B7-F6B9C0CC5237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8A3B585-CF12-439F-880D-36A79BB7A1F0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846B385-C3D1-409A-992C-22DACF3E8D95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DFC09EE-9339-4545-B151-91DEBCD34EC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556" name="TextBox 58">
            <a:extLst>
              <a:ext uri="{FF2B5EF4-FFF2-40B4-BE49-F238E27FC236}">
                <a16:creationId xmlns:a16="http://schemas.microsoft.com/office/drawing/2014/main" id="{78EF83DE-447D-4FD9-90AF-C43E6FAAF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1557" name="Text Box 4">
            <a:extLst>
              <a:ext uri="{FF2B5EF4-FFF2-40B4-BE49-F238E27FC236}">
                <a16:creationId xmlns:a16="http://schemas.microsoft.com/office/drawing/2014/main" id="{713A41B3-993E-4A0E-95C6-9CF5F4472D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FE6AD06-B4F8-EFD0-9368-A38D09055857}"/>
                  </a:ext>
                </a:extLst>
              </p14:cNvPr>
              <p14:cNvContentPartPr/>
              <p14:nvPr/>
            </p14:nvContentPartPr>
            <p14:xfrm>
              <a:off x="549720" y="80280"/>
              <a:ext cx="8453520" cy="6778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FE6AD06-B4F8-EFD0-9368-A38D090558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0360" y="70920"/>
                <a:ext cx="8472240" cy="6796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3CEC8281-C738-4069-A70E-7E6029E21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27FD7E-48B6-4963-852C-73F9C80E524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58A96D2E-5DBF-40A0-A8D2-14F9AD39C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061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 – No Bypassing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1184D017-EE9B-4025-9912-0014DBC281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896C1A-8848-4CDA-8905-5E3F5723B141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A8170D-63E4-4DAD-B6E0-D7B1D5FFD54A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51781C-EC7C-476A-9A06-AE001A1A0725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50F792-F540-4E09-8B11-F24B3526B6E2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57C9E05-C3B2-42EA-927E-F12BB373F316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3562" name="TextBox 16">
            <a:extLst>
              <a:ext uri="{FF2B5EF4-FFF2-40B4-BE49-F238E27FC236}">
                <a16:creationId xmlns:a16="http://schemas.microsoft.com/office/drawing/2014/main" id="{3B12B014-F0FC-4D41-A81D-A5618B0ED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C2B410-62C7-4A92-A3A1-0482D5EC810D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E65A6EC-6C76-4380-BE59-11C5C2A67432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522E72-E77D-446B-A9EC-803FB70C69AD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ADF6C3E-DB74-4803-AD02-0C2CC11A455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05D5197-E9DA-458D-84A2-E4CB7C417081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3568" name="TextBox 22">
            <a:extLst>
              <a:ext uri="{FF2B5EF4-FFF2-40B4-BE49-F238E27FC236}">
                <a16:creationId xmlns:a16="http://schemas.microsoft.com/office/drawing/2014/main" id="{43AE86A3-FA8F-412B-80A8-70BE6EB08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68979A5-E13D-4D29-A036-071ED6F6C3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056068-1AFB-4255-88F3-C9819E404B55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9E74102-F1DB-4B12-B88F-087117A74E1A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6F0F21-D581-494D-B9AF-B890C2965A06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6A75A37-6C8C-4B82-8241-322F9CDA548C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74" name="TextBox 28">
            <a:extLst>
              <a:ext uri="{FF2B5EF4-FFF2-40B4-BE49-F238E27FC236}">
                <a16:creationId xmlns:a16="http://schemas.microsoft.com/office/drawing/2014/main" id="{5F8681E9-F2FA-4E99-8B0F-17B0966A1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0A059CE-442C-4FD1-94DF-22F0B6A1023F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24EE54-E64F-4BF8-9065-673A57AEC8B0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A73E73-4B1B-45F8-B9CE-9B5B20C4F6EB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3F15F2-FA63-435F-9C70-E27FADE74A6B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EE2A60C-FC5A-4F7D-A672-5D5743834AE2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0" name="TextBox 34">
            <a:extLst>
              <a:ext uri="{FF2B5EF4-FFF2-40B4-BE49-F238E27FC236}">
                <a16:creationId xmlns:a16="http://schemas.microsoft.com/office/drawing/2014/main" id="{4A8AB57C-1BCF-41A9-AB7B-5B7CFAA834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521E759-7FE7-4D7B-AC1A-1446E9A533BA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3CA800D-4BB6-4CAA-8769-7D467FFB5E8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1AF8036-9BAD-444A-AA17-C08195B50B11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D73FB0B-A1A0-4A2F-A64D-E14F5E8916E9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E7CF6FF-D1C4-4377-A99D-F1F823691EA0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3586" name="TextBox 40">
            <a:extLst>
              <a:ext uri="{FF2B5EF4-FFF2-40B4-BE49-F238E27FC236}">
                <a16:creationId xmlns:a16="http://schemas.microsoft.com/office/drawing/2014/main" id="{9DAC4838-0235-4E5C-8FD9-ACF714D08D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BFA7191-5DD7-46D7-938F-79CBEB3709F3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84E7EAE-F778-4181-9FD6-286DE2D393C7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B6107A1-A864-4D29-8DCD-7D52720E2CF2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BB5378-4BBD-47E9-8D91-95437BCE8F7C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11E260C-65E3-4C33-B80E-FD869B0D1E8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3592" name="TextBox 46">
            <a:extLst>
              <a:ext uri="{FF2B5EF4-FFF2-40B4-BE49-F238E27FC236}">
                <a16:creationId xmlns:a16="http://schemas.microsoft.com/office/drawing/2014/main" id="{E6E1157E-7759-47DD-B51A-76DB19C48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6ACA4CB-0BBE-40A1-BBD4-B5340C85CE32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C0414B4-A56F-4FC4-8364-DA56C5812332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7CD9863-18A9-4168-82D7-825984A8405D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562D981-03E1-4D8D-9048-1156E2B0D015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55CA824-3C39-4193-BEF8-2FC68B65A6D2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3598" name="TextBox 52">
            <a:extLst>
              <a:ext uri="{FF2B5EF4-FFF2-40B4-BE49-F238E27FC236}">
                <a16:creationId xmlns:a16="http://schemas.microsoft.com/office/drawing/2014/main" id="{F4F56CEC-FC44-417B-8080-5FC046043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1F8C338-F986-4EF1-9466-9B8F826BBCC3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93671C8-246B-457E-B8AE-36EFC2DFF6AA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CC22B0F-0B83-4528-A2A1-8062EADE664D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0B7AC02-BBCB-4921-9EF5-2D654114D12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1836C536-8740-44DD-9FB0-42B68597FC65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604" name="TextBox 58">
            <a:extLst>
              <a:ext uri="{FF2B5EF4-FFF2-40B4-BE49-F238E27FC236}">
                <a16:creationId xmlns:a16="http://schemas.microsoft.com/office/drawing/2014/main" id="{516E41E1-D8D1-4E4C-A198-75EAD3AB7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3605" name="Text Box 4">
            <a:extLst>
              <a:ext uri="{FF2B5EF4-FFF2-40B4-BE49-F238E27FC236}">
                <a16:creationId xmlns:a16="http://schemas.microsoft.com/office/drawing/2014/main" id="{3C38EA25-886A-4B41-BF2B-285AB39C7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774737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(no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R7+R8R9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7D798A2-FC08-BD36-CA71-422C8574C99F}"/>
                  </a:ext>
                </a:extLst>
              </p14:cNvPr>
              <p14:cNvContentPartPr/>
              <p14:nvPr/>
            </p14:nvContentPartPr>
            <p14:xfrm>
              <a:off x="2600640" y="914040"/>
              <a:ext cx="2010960" cy="103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7D798A2-FC08-BD36-CA71-422C8574C99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91280" y="904680"/>
                <a:ext cx="2029680" cy="122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DA8834D3-C045-4C1A-A495-BE9824FEA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029104-DA97-4A4E-931C-8E5FA8668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6D861380-590B-4449-BF4E-72F6A13F8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F79E0DF9-F831-4FCB-AB13-ED72687F0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7942ED-7CBC-4B4D-9EC0-908AECC1BF52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0E4B65-8831-4FC9-919B-161773E1C665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EF7B72-3956-4BF8-ABEA-C4B78D0C498B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3CDD877-03DC-4DBB-8165-87173176260C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093EF89-4324-4CD4-B177-590808DCD7D1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0" name="TextBox 16">
            <a:extLst>
              <a:ext uri="{FF2B5EF4-FFF2-40B4-BE49-F238E27FC236}">
                <a16:creationId xmlns:a16="http://schemas.microsoft.com/office/drawing/2014/main" id="{2638E87E-C423-43A4-BD76-72491EC40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1E923AF-0E8C-4D83-999F-EBF24053FB08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886F41-D1CA-46BB-8C29-CA78E7DCE520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5B39422-D5E9-42FF-A741-EA3941FF9302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4C531CA-8B94-4043-B36B-749ABDF829FE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6A9B95-BF78-4A24-9E47-F87DBCE8AEC9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16" name="TextBox 22">
            <a:extLst>
              <a:ext uri="{FF2B5EF4-FFF2-40B4-BE49-F238E27FC236}">
                <a16:creationId xmlns:a16="http://schemas.microsoft.com/office/drawing/2014/main" id="{A4919E8F-8456-4D51-A624-71DC662040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38633C0-E265-453B-8A1E-8A7C12767163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CB1800B-54A7-43DF-AC76-129970FD1C37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37928B0-B334-4422-A4F4-2A4FA5D28661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6072A24-43A4-44A8-8F94-572589F9E9F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FE7758C-CBFE-42B9-8840-0D7FB93C84E2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2" name="TextBox 28">
            <a:extLst>
              <a:ext uri="{FF2B5EF4-FFF2-40B4-BE49-F238E27FC236}">
                <a16:creationId xmlns:a16="http://schemas.microsoft.com/office/drawing/2014/main" id="{8D1F48F9-64C7-4882-8AED-158E29BA3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841D5F-FD44-400A-9EA5-A3978D4870A5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3418A6D-E3AB-4EF9-8CD7-2C7411DC0079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9D2AB5-B88C-401E-B1BA-AD52124632BD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4D04796-C923-4B98-92E2-7353CBB79103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62831D2-E40D-4DF5-B6B7-575594004631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28" name="TextBox 34">
            <a:extLst>
              <a:ext uri="{FF2B5EF4-FFF2-40B4-BE49-F238E27FC236}">
                <a16:creationId xmlns:a16="http://schemas.microsoft.com/office/drawing/2014/main" id="{AC680D4C-4A51-4679-BA7F-BE96CCBE09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E5ED67F-4B47-4870-B926-B10C7292DB6E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6BFD72-DA91-4D91-BF05-716292F698FF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EAA8F27-A0CF-4F4E-8E62-47012E552D40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C8627C6-E7AD-4497-B708-DDF68730BE71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3C2BB02-8C03-4807-9506-C7E9DE05428C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34" name="TextBox 40">
            <a:extLst>
              <a:ext uri="{FF2B5EF4-FFF2-40B4-BE49-F238E27FC236}">
                <a16:creationId xmlns:a16="http://schemas.microsoft.com/office/drawing/2014/main" id="{D974F4C6-AE34-4208-9016-250EB4529F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4BF0DDE-1363-43CA-BB6C-15CAEB137D7A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843935B-4202-43B2-A173-FF0F9090BC2F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8CE7342-7C59-41D2-82E0-3C127BAA714E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CAB7D8-4A61-41DA-95A4-2367880A4EDB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A61CA33-FC52-40CA-84B4-654B247030C3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0" name="TextBox 46">
            <a:extLst>
              <a:ext uri="{FF2B5EF4-FFF2-40B4-BE49-F238E27FC236}">
                <a16:creationId xmlns:a16="http://schemas.microsoft.com/office/drawing/2014/main" id="{96702822-47BB-4680-9631-5C8166E7B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F052193-E6D1-4BB4-92CF-D6FE5E0D1098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89DD811-8BCA-4C2F-9FA0-1AE20947EDA8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30844A5-C9EA-444E-ACA5-983965A29A10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6AE1E23-DCFF-4CFB-80D9-E8C43D93CE7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124635F-F070-4BA3-8D09-71CC58BD8490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46" name="TextBox 52">
            <a:extLst>
              <a:ext uri="{FF2B5EF4-FFF2-40B4-BE49-F238E27FC236}">
                <a16:creationId xmlns:a16="http://schemas.microsoft.com/office/drawing/2014/main" id="{994328F5-EB29-45E4-8973-DACF588A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B8E6A3C-8F97-4068-A076-315AF393D5A9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BBD525B-B3B6-4F1B-A074-F139BAEBC2C8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1B0B831-E843-4F68-A111-EAD98C3876C6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6099E05-00E7-476C-AC67-D80148E6873C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CA82962-D0D7-4266-AAF8-E51554FDC61D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52" name="TextBox 58">
            <a:extLst>
              <a:ext uri="{FF2B5EF4-FFF2-40B4-BE49-F238E27FC236}">
                <a16:creationId xmlns:a16="http://schemas.microsoft.com/office/drawing/2014/main" id="{1D6E021B-267B-4C03-9877-1FB6A4C55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5653" name="Text Box 4">
            <a:extLst>
              <a:ext uri="{FF2B5EF4-FFF2-40B4-BE49-F238E27FC236}">
                <a16:creationId xmlns:a16="http://schemas.microsoft.com/office/drawing/2014/main" id="{17B28214-C330-4A7B-A16D-78D427A65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05628F6-0F91-6AFD-6578-C730AEBC70E6}"/>
                  </a:ext>
                </a:extLst>
              </p14:cNvPr>
              <p14:cNvContentPartPr/>
              <p14:nvPr/>
            </p14:nvContentPartPr>
            <p14:xfrm>
              <a:off x="43200" y="1438560"/>
              <a:ext cx="7822080" cy="5419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05628F6-0F91-6AFD-6578-C730AEBC70E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840" y="1429200"/>
                <a:ext cx="7840800" cy="5438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656EE8-F11C-4BD5-8A5C-34BE8C1C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2A03905-EF65-44D2-848B-7B2F9A7CC005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261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Midterm Notes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812704C0-AB8B-498B-8994-CC33A8DAD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798575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Grade categories: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 18%: 93  (A)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 36%: 87  (A-)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 54%: 81  (B+)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 72%: 70  (B)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Top 88%: 60  (B-)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Common mistakes: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Support for subtraction: not including the carry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IEEE 754 floating point formats and addition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Addition of signed numbers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Logic gates, Sum-of-products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MARS variables,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syscalls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Power and energy !!!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964F5BD-15A1-0FEA-CCC4-077C58470E22}"/>
                  </a:ext>
                </a:extLst>
              </p14:cNvPr>
              <p14:cNvContentPartPr/>
              <p14:nvPr/>
            </p14:nvContentPartPr>
            <p14:xfrm>
              <a:off x="1248120" y="656280"/>
              <a:ext cx="5177520" cy="5435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964F5BD-15A1-0FEA-CCC4-077C58470E2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8760" y="646920"/>
                <a:ext cx="5196240" cy="545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0748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92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and Energy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21AF36-5C41-87C8-65BA-D7C2111BC112}"/>
                  </a:ext>
                </a:extLst>
              </p14:cNvPr>
              <p14:cNvContentPartPr/>
              <p14:nvPr/>
            </p14:nvContentPartPr>
            <p14:xfrm>
              <a:off x="162000" y="1371600"/>
              <a:ext cx="8932680" cy="54129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21AF36-5C41-87C8-65BA-D7C2111BC1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52640" y="1362240"/>
                <a:ext cx="8951400" cy="543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2354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298D9F-4048-49CB-A101-FA438F68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001ECC-BC03-4ED2-BA9D-DF4C3FDD110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FBE438F7-283A-4842-B2B1-C75043F84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92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and Energy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77BD7E3-A92D-41B3-BE1A-B1D32440F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8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C4719058-323D-47B8-B3B5-90A19A564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09A005-5D7F-4C37-AEE0-734D08C6445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C2BEC046-981F-4873-BBEB-D53B35995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799804EC-A395-4696-8D2C-795C1155295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1" name="Picture 4" descr="appc-03-9780123838728">
            <a:extLst>
              <a:ext uri="{FF2B5EF4-FFF2-40B4-BE49-F238E27FC236}">
                <a16:creationId xmlns:a16="http://schemas.microsoft.com/office/drawing/2014/main" id="{CCF84E99-C15A-4E0A-A231-5FFDEA2A8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60538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TextBox 7">
            <a:extLst>
              <a:ext uri="{FF2B5EF4-FFF2-40B4-BE49-F238E27FC236}">
                <a16:creationId xmlns:a16="http://schemas.microsoft.com/office/drawing/2014/main" id="{45395EB6-5E72-47EF-85B4-529261BCF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567488"/>
            <a:ext cx="169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BFE3A5-B9B0-CEC8-B154-36617BFCC4D7}"/>
                  </a:ext>
                </a:extLst>
              </p14:cNvPr>
              <p14:cNvContentPartPr/>
              <p14:nvPr/>
            </p14:nvContentPartPr>
            <p14:xfrm>
              <a:off x="290520" y="379800"/>
              <a:ext cx="7856280" cy="5428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BFE3A5-B9B0-CEC8-B154-36617BFCC4D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81160" y="370440"/>
                <a:ext cx="7875000" cy="5446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A49CBE1-3AB3-4C6E-BB23-8F6BD2FA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1841E3-7B31-410A-AECB-E54B255AC3C0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D7135EE-A784-4F2B-8E5A-05C5BB6A3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700A998B-63FB-4E83-8BFD-C29D6214C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CAB8147-6A90-4961-AA0E-066E2D0B3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dependences between instructions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Easy to partition circuits into uniform pipeline stages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latch overhead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061E50F-62DF-DC72-2E34-B3B0F2E716FA}"/>
                  </a:ext>
                </a:extLst>
              </p14:cNvPr>
              <p14:cNvContentPartPr/>
              <p14:nvPr/>
            </p14:nvContentPartPr>
            <p14:xfrm>
              <a:off x="642600" y="1341000"/>
              <a:ext cx="8439840" cy="5462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061E50F-62DF-DC72-2E34-B3B0F2E716F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3240" y="1331640"/>
                <a:ext cx="8458560" cy="548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444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CE31BB-9BF3-4C60-BC9F-7AC4D739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4FE23E9-1976-45E0-8EA2-F1955545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4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Effects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06E508DC-21C4-4C48-9922-781371113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9C44A1F3-DA90-4411-B684-607A5644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7272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ratio of </a:t>
            </a: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number of pipeline stages = increase in clock speed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D0093C7-77CE-25C8-239A-05B2A73927FF}"/>
                  </a:ext>
                </a:extLst>
              </p14:cNvPr>
              <p14:cNvContentPartPr/>
              <p14:nvPr/>
            </p14:nvContentPartPr>
            <p14:xfrm>
              <a:off x="99720" y="1096920"/>
              <a:ext cx="8869680" cy="4389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D0093C7-77CE-25C8-239A-05B2A73927F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360" y="1087560"/>
                <a:ext cx="8888400" cy="4408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093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B1A5804-8DD1-4058-B3D3-458726E3E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B8D7B6-B707-49F8-A4BD-23900388FD3B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485BF405-666E-4AA8-8AE2-1AE0503F8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AA025CB5-EF9E-4C8B-A172-06AA5ABC99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53E76217-4739-4545-913C-F806657FF4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4A30E39-0497-7C0B-1F48-7710CC10241A}"/>
                  </a:ext>
                </a:extLst>
              </p14:cNvPr>
              <p14:cNvContentPartPr/>
              <p14:nvPr/>
            </p14:nvContentPartPr>
            <p14:xfrm>
              <a:off x="576000" y="881640"/>
              <a:ext cx="4952880" cy="4893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4A30E39-0497-7C0B-1F48-7710CC10241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66640" y="872280"/>
                <a:ext cx="4971600" cy="4912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E0297C1-FD30-4152-BAAA-97615E0D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584EDF-65C3-4377-A1A7-7AAF646BDA79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43F08203-4D7E-423F-BB2E-C877174965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CC990301-B570-4F40-B721-2D7AB3505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Text Box 4">
            <a:extLst>
              <a:ext uri="{FF2B5EF4-FFF2-40B4-BE49-F238E27FC236}">
                <a16:creationId xmlns:a16="http://schemas.microsoft.com/office/drawing/2014/main" id="{3016E2B0-4BA8-4839-9631-9EE3AE05E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Instructions can’t skip the DM stage, else conflict for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Consuming instruction may have to wait for producer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1CE02DE-D6E0-3F21-D9CC-91CC31671857}"/>
                  </a:ext>
                </a:extLst>
              </p14:cNvPr>
              <p14:cNvContentPartPr/>
              <p14:nvPr/>
            </p14:nvContentPartPr>
            <p14:xfrm>
              <a:off x="826200" y="0"/>
              <a:ext cx="7625520" cy="4275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1CE02DE-D6E0-3F21-D9CC-91CC316718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6840" y="-9360"/>
                <a:ext cx="7644240" cy="4294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37863</TotalTime>
  <Words>1260</Words>
  <Application>Microsoft Office PowerPoint</Application>
  <PresentationFormat>On-screen Show (4:3)</PresentationFormat>
  <Paragraphs>446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210</cp:revision>
  <dcterms:created xsi:type="dcterms:W3CDTF">2002-09-20T18:19:18Z</dcterms:created>
  <dcterms:modified xsi:type="dcterms:W3CDTF">2023-03-21T16:42:53Z</dcterms:modified>
</cp:coreProperties>
</file>