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02" r:id="rId2"/>
    <p:sldId id="748" r:id="rId3"/>
    <p:sldId id="378" r:id="rId4"/>
    <p:sldId id="379" r:id="rId5"/>
    <p:sldId id="419" r:id="rId6"/>
    <p:sldId id="420" r:id="rId7"/>
    <p:sldId id="421" r:id="rId8"/>
    <p:sldId id="422" r:id="rId9"/>
    <p:sldId id="423" r:id="rId10"/>
    <p:sldId id="424" r:id="rId11"/>
    <p:sldId id="425" r:id="rId12"/>
    <p:sldId id="437" r:id="rId13"/>
    <p:sldId id="380" r:id="rId14"/>
    <p:sldId id="382" r:id="rId15"/>
    <p:sldId id="38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6T15:20:34.6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12439 475 2168 0</inkml:trace>
  <inkml:trace contextRef="#ctx0" brushRef="#br0" timeOffset="633.6">12304 570 483 0,'0'0'129'0,"0"0"124"0,-1 1-58 15,-3 1-14-15,2 0-9 16,0-1-13-16,1 1-24 16,1-2-9-16,-8 1-32 0,1-1-17 15,-7 0-33-15,-2 1-18 16,-4 3-16-16,-5-2-2 16,0 9-5-16,0 2-3 15,-2 8-1-15,2 2-1 16,9 3-2-16,4-2-1 15,13 1 0 1,5-3-2-16,6 0 5 0,4-1 2 16,6-2 4-1,-2-2 2-15,2-6 0 16,-2 3-2-16,0-2-1 16,-4 2 1-16,-4 0 0 0,-3 1 1 15,-9 4 3 1,-8 1-1-16,-8 7 0 0,-6 4-1 15,-10 3-35-15,-2 0-33 16,-7-3-109-16,3-6-120 16,4-15 162-16</inkml:trace>
  <inkml:trace contextRef="#ctx0" brushRef="#br0" timeOffset="860.77">12311 830 931 0,'9'10'178'0,"0"2"222"0,6 6-275 15,1 1 1-15,0 2-72 16,0 0-26-16,-3 2-18 16,-3 0-2-16,1-2-3 15,-2-3-12-15,1-9-48 16,3-3-31-16,0-10-102 15,1-6-129-15,6-15 186 16</inkml:trace>
  <inkml:trace contextRef="#ctx0" brushRef="#br0" timeOffset="1002.79">12513 525 853 0,'-13'2'136'15,"-4"2"114"-15,5 1-160 16,0 2-8-16,6-3-74 15,4-1-49-15,3 2-177 16,9 3 143 0</inkml:trace>
  <inkml:trace contextRef="#ctx0" brushRef="#br0" timeOffset="1508.88">12651 878 825 0,'0'38'152'16,"0"-9"131"-16,0-6-26 0,-1-12-38 15,1-6-43-15,0-9-68 16,1-6-22-16,1-8-52 16,2-2-19-16,2 0-12 15,0 3-5-15,3 11-6 16,4 4-2-16,2 15 0 0,1 6 3 16,6 7 4-16,5 1 1 15,10-7 0-15,2-4 2 0,6-14 0 16,2-4 0-16,-6-14 2 15,-1-3 2-15,-6-8 11 32,-4-4 4-32,-8-1 11 15,-6 4 2-15,-12 9 6 16,-4 8-6-16,-8 19-10 0,-1 12-2 16,0 21-16-16,4 9-1 15,5 12 0-15,5 1-3 16,5 4 0-16,0-2 0 0,-3-7-6 15,-4 0-6 1,-11-8-6-16,-6 0-4 0,-10-7 4 16,-2-6 8-16,-4-12 11 15,0-9 6-15,-7-16 6 16,-3-10-1-16,-6-15-10 16,-1-9-8-16,12-5-14 15,8 1-5-15,23 5-2 16,7 8 3-16,16 4-3 15,7 5-11-15,5 1-53 16,6-2-59-16,0-6-350 16,2-8 308-16</inkml:trace>
  <inkml:trace contextRef="#ctx0" brushRef="#br0" timeOffset="1932.94">13287 533 1560 0,'2'-5'133'15,"-2"3"15"-15,1 3 4 16,-4 16-57-16,0 10-46 0,-7 13-11 16,0 15-9-16,-4 8-19 15,4 0-4-15,6-2-5 16,8-10 1-1,10-12-3-15,6-8-2 0,9-13-6 16,2-7 2 0,2-15 0-16,-3-3 1 15,3-12 6-15,1-3 1 0,-3-7 4 16,-2-6 4-16,-6-2 2 16,-6-1 2-16,-11 5 11 15,-6 6 7-15,-12 14 15 16,-5 9 6-16,-8 25-1 15,-1 10 4-15,1 18-11 16,5 3-9-16,12-5-16 16,9-4-13-16,22-10-7 15,5-6-2-15,14-11-23 16,12-7-31-16,12-10-100 16,2-7-74-16,6-8 116 15</inkml:trace>
  <inkml:trace contextRef="#ctx0" brushRef="#br0" timeOffset="2682.56">14399 706 747 0,'-5'-1'160'0,"-6"2"140"16,-2 2-39-1,-5 8-71-15,0 0-66 16,-2 7-75-16,-2 3-16 16,5 14-16-16,-1 3-7 15,7 2-9-15,5 0-3 0,9-13-4 16,5-4 0-16,6-9 8 15,5-8 6-15,6-9 13 16,0-6 3-16,2-7 0 16,3-5-1-16,-3-4-7 15,-1-1-2-15,-9 6-8 0,-3 6-3 16,-9 13-2-16,-4 9-1 16,-4 18-1-16,-2 5 1 15,0 8 0-15,2 1 0 0,11-12 0 16,9-4 0-16,12-13 1 31,3-9 6-31,6-10 20 0,-4-5 8 0,-9-9 17 31,-2-3 4-31,-5-6-3 16,-3-2-3-16,-4-6-15 0,-2 4-8 16,-5 14 1-16,-2 8-7 15,-3 19-4-15,-3 8-1 16,1 11-16-16,2 3-2 0,3 8 0 15,3 1 0-15,2 6-1 16,-1 4 0-16,-1 4-4 16,-4 0-16-16,-8-2-24 15,-6-3-18-15,-10-4-63 16,-2-6-42-16,-7-9-213 16,6-7 218-16</inkml:trace>
  <inkml:trace contextRef="#ctx0" brushRef="#br0" timeOffset="3293.15">14914 890 1337 0,'-2'2'133'0,"-1"6"47"16,-3 0 10-16,-3 7-87 15,-1 1-35-15,-4 5-33 16,2 4-11-16,1 3-19 16,6-2-5-16,6-3-4 15,7-4-1-15,9-7 0 16,2-2 0-16,6-9 0 16,5-4-8-16,8-10-4 15,-1-6-6-15,3-9-11 16,-4-4 7-16,1-9 4 0,-1-2 7 15,-1-10 16-15,-3-5 5 16,-3-11 4 0,-4-1 7-16,-9 6 24 15,-3 9 10-15,-8 24 36 16,-3 9-4-16,-5 22-15 16,-6 11-7-16,-6 21-28 15,0 9-2-15,-2 21-7 16,2 6-6-16,4 1-10 0,7-1-4 15,13-12-3-15,8-8 0 16,10-15-1-16,8-1-1 16,12-15 2-16,2-4 0 15,-2-9 4-15,-3-9 1 0,-11-10 3 16,-6-5 3-16,-6-11 4 16,-4 1 2-16,-9-6 1 15,-6 2-2-15,-4 10-5 16,-6 9-10-16,-4 21-8 15,0 8-1-15,1 16-3 0,2 5 6 16,9 1 2-16,7 2 0 16,13-11 2-1,5-5-13-15,17-8-83 16,6-5-58-16,19-8 76 16</inkml:trace>
  <inkml:trace contextRef="#ctx0" brushRef="#br0" timeOffset="9928.92">17626 2030 286 0,'-1'0'125'16,"0"1"39"-16,-2 0 43 0,3-1-25 15,-7-1-61-15,2 0-12 16,0-1-20-16,-3 1-6 15,1-3-12-15,-1 0-7 16,3-5-12-16,3-3-5 16,4-6-6-16,5-5 2 15,2-9 5-15,3-3 6 16,-3-11-7 0,-4-3-7-16,-1-11-14 15,-4-1-7-15,0-4 2 16,0 2 0-16,0 6-3 15,0 2 1-15,0 10-4 16,2 2-1-16,0 9 2 0,-1 2 0 16,-1 10 4-16,-1 4 4 15,-2 8 3-15,2 4-2 16,-4 3-8-16,2 3-5 16,3 0-7-16,-1 0-2 15,1 0 0-15,0 2-1 0,2-1 1 16,5-1 0-1,3-2 1-15,-2 1-1 0,7-1-2 16,1 0-1-16,8-2 0 0,2-2 0 16,4-4-1-16,5-2 0 15,7 1-1-15,7 1 1 16,16 0 0 0,6 2 0-16,0 0 1 15,1 2 0-15,-10 1 0 16,1 1-1-16,11 3 1 15,2 1-1-15,-1-1 1 16,-3 1 0-16,-15-1 2 16,-1-1 0-16,-4-1 1 15,4 0-1-15,0 0 1 16,-3-1 0-16,-8 2-1 16,-10 1 1-16,-15 0 0 0,-4 1 0 15,-4-1 2-15,-2-1 0 16,0-2 1-16,-3 0 0 15,-1-1 1-15,-1 0-1 0,-2 2-1 16,-2 2-2-16,2-2-3 16,-3 3 0-16,5-1-3 15,-2 1 1 1,2 3-1-16,3-1 1 0,-1 4-3 16,1 1-1-1,0 7-1-15,0 3-1 16,-2 7 3-16,-2 4 1 0,-1 7 1 15,1 5 0-15,-3 5 1 16,-1 0 0-16,0 8 2 16,-3-1 1-16,0 7 0 15,0 0 1-15,-4 2 0 16,2 1 0-16,0-8 1 16,-1-3 0-16,0-8 1 15,0-5 0-15,2-8 0 0,-1-3 0 16,5-10 1-16,0-4-1 15,0-7 0 1,1-2-1-16,2-3 1 0,-1 0 1 16,1-1-2-16,0 0 0 0,0 0-3 15,1 2 0-15,-2 1-1 16,1 1 1 0,1-1-1-1,1 0 1-15,3-2 0 16,-1 0-1-16,1 0 1 15,0-1 0-15,1 2 1 16,1 0 0-16,0 0-1 0,-1 2-1 16,3-1 0-16,4 1 0 15,8-1-1-15,3 0 1 16,11 1-1-16,7 1 0 16,4-1 1-16,3 0 1 15,5-1 0-15,1 0 0 16,21-1 2-16,7-2 0 0,4-2 2 15,1-3 0-15,2-2-1 16,7-2 2-16,-3 3 0 0,-5 0 2 16,-11 5 4-16,-7 1 0 15,1 1 1 1,0 4-2-16,-15 0-2 16,-10 1 0-16,-20-1 1 15,-5-2 0-15,-10-2 2 16,-3 0 3-16,-5-2 3 15,-6-2 1-15,-1 0-5 16,-4-1-3-16,3 3-9 16,0 0 0-16,-1 0-1 15,1 0 0-15,-2 0 0 0,-2-7-5 16,2 3-52-16,-1-4-55 16,-4-5-286-16,0-3 240 0</inkml:trace>
  <inkml:trace contextRef="#ctx0" brushRef="#br0" timeOffset="16742.52">17692 379 671 0,'0'1'93'0,"-4"-1"92"15,3-2-35-15,-3 2-22 16,0-4-11-16,3 4-26 16,-2 0-13-16,0-1-31 15,1 3-13-15,2-1-16 16,-4 2-8-16,2 8-7 16,0 1 0-16,-1 6-2 15,0 4-1-15,3-1 0 16,1 3-1-16,-1-1-4 15,0 1-17-15,-1-3-67 16,0-6-63-16,-3 1 77 16</inkml:trace>
  <inkml:trace contextRef="#ctx0" brushRef="#br0" timeOffset="17575.41">17797 397 208 0,'0'-2'111'0,"1"2"111"16,-1 1-4-16,0 0-27 0,-1 3-33 16,-2 2-35-16,-1 4-23 0,-1 7-43 15,-2 1-15-15,1 0-26 16,-1 1-7-16,3 1-7 16,1 1-2-16,1-2 1 15,2-1 0-15,1-1 0 16,-1-4 1-16,2-3 0 15,0-1 2 1,-2-5 4 0,0-3 5-16,0-1 4 0,-2-9 1 15,-1-2-4-15,0-3-5 16,-1-6-4 0,4 2-2-1,1-9-2-15,2-2 0 0,2 4 0 16,-1 2 1-16,3 8 6 0,-1 1 2 0,-3 5 5 15,0 4 1-15,-2 2 3 16,-1 8 0-16,0 5 0 16,0 1-2-16,1 8-9 15,2-2-3-15,0-1-5 16,2-1 0-16,2-3 1 16,3-1 1-16,-4-4 0 15,1 0 2-15,0-4 3 0,-2-3 2 0,0-4 5 31,1-3 0-31,1-4-2 16,0-1-2-16,0-5-5 16,1-2-2-16,0 2-1 0,1-1-1 15,0 3-1-15,2 3-1 16,-2 1-1-16,0 0 1 16,-2 8 1-16,0 0-1 0,-1 0 0 15,-1 4 0-15,1-3 0 16,0 0-2-1,1 4 0-15,0 0-1 16,2 7 0-16,-3 2 0 0,5 3 3 16,-6 3-1-16,-1 6 2 15,-4 1 0-15,-1 4-1 16,2 1-9-16,0-3-50 16,2 1-44-16,5-5-169 0,-2-1 152 15</inkml:trace>
  <inkml:trace contextRef="#ctx0" brushRef="#br0" timeOffset="19622.46">18345 359 527 0,'0'3'85'0,"-1"-2"108"15,1-1-38-15,0-1-39 16,1-2-12-16,-1 2-40 0,0 0-10 0,-3 1-14 16,1 3-13-16,-1 1-19 15,-1 1-5-15,2 4 7 16,1 0 7-16,2 7 6 16,1 2 1-16,1 4-6 15,-2 1-7-15,-1-2-21 16,0-1-36-16,-6-4-145 15,-1 0-171-15,-1-4 193 16</inkml:trace>
  <inkml:trace contextRef="#ctx0" brushRef="#br0" timeOffset="20079">18290 331 264 0,'12'-3'164'16,"0"-1"93"-16,3 2-8 16,-2 2-38-16,-1-1-85 15,-1 2-26-15,-2 1-47 16,0-1-18-16,-4 6-21 15,1-3-5-15,-4 0-3 16,0 0-1-16,-2 0-1 16,0 0-1-1,-2 2-1-15,-2-2 0 0,-2-2-5 16,-5 5-7-16,2-3-9 16,-1 2-2-16,2-2 6 15,1-2 6-15,3-1 9 16,1-3 1-16,3 2-3 15,-1 0-2-15,5 3 0 16,-2 3 4-16,5 3 12 16,1 2 3-16,3 5 2 15,4 2-2-15,2 2-6 0,0-1-3 16,0-1-2-16,-3 2-18 16,-4-4-138-16,-4 0-169 0,0-4 172 31</inkml:trace>
  <inkml:trace contextRef="#ctx0" brushRef="#br0" timeOffset="20473.6">18657 318 464 0,'2'-3'130'16,"-2"2"139"-16,-1-2-102 0,-4 2-22 0,-4 8-51 15,-2-6-28-15,-5 8-27 16,-1 5-8-16,-3-2-8 15,-2 6-7-15,6 1-10 16,1-2-1 0,6 3-4-16,6 4 2 15,5-2 2-15,3 0-1 16,4-1 1-16,-2-2 0 16,5-5-12-16,-4-1-11 15,5-7-59-15,1-3-51 16,1-4-208-16,-1-2 190 15</inkml:trace>
  <inkml:trace contextRef="#ctx0" brushRef="#br0" timeOffset="20642.05">18579 469 924 0,'9'0'86'0,"2"-2"18"15,-7 0-1 1,4-3-71-16,-3 3-17 0,-2-2-129 31,2-3 85-31</inkml:trace>
  <inkml:trace contextRef="#ctx0" brushRef="#br0" timeOffset="21006.35">18775 324 282 0,'0'0'140'0,"0"-1"77"15,-1 1-23-15,0 1-19 16,-6-1-67-16,-2 5-11 16,-1 2-20-16,-2 1-11 0,0 2-23 31,1 2-12-31,1 6-14 0,1-3-6 16,3 10-4-1,2-3-3-15,0-2-2 16,2 3 0-16,2-8-12 15,0-1-19-15,5-2-48 0,-2-5-28 16,3-3-98-16,1-3-129 16,3-4 197-16</inkml:trace>
  <inkml:trace contextRef="#ctx0" brushRef="#br0" timeOffset="21156.3">18750 431 200 0,'3'2'127'0,"0"6"111"15,1 2 0-15,-4 6-84 16,0 1-49-16,-3 0-57 16,2 1-23-16,-3-1-67 0,2-4-77 15,1-3 69 1</inkml:trace>
  <inkml:trace contextRef="#ctx0" brushRef="#br0" timeOffset="21322.59">18742 482 523 0,'13'-3'112'0,"-1"1"22"16,4-1-7-16,2-4-53 0,5 1-98 31,0-1-95-31,5-1 74 0</inkml:trace>
  <inkml:trace contextRef="#ctx0" brushRef="#br0" timeOffset="21910.1">18998 558 490 0,'-4'13'53'0,"-4"3"29"0,3 1-26 16,0 3-37-16,0-3-10 15,3-4-6-15,-3-3-1 16,4-3 2-16,1-6 5 0,0-1 14 15,-1-5 0-15,4-6 0 16,2-1-3-16,3-5 0 16,0-3 9-16,0 0 18 15,-3-2 8-15,-1 1 5 0,1-1 0 16,-1 3-7-16,0 3-5 16,0 4 0-1,0 4-1-15,2 6-4 0,0 4 9 16,2 5-2-16,-3 6-4 15,-1 4-7-15,-2 0-12 16,-1 6-17-16,-1-3-4 16,1 3-26-1,3-1-28-15,-2-3-94 16,4-2-93-16,-2-6 126 16</inkml:trace>
  <inkml:trace contextRef="#ctx0" brushRef="#br0" timeOffset="22115.76">19016 535 654 0,'-5'5'130'16,"1"0"31"-16,7-4-12 16,-1-1-6-16,5 0-98 15,1 0-18-15,2 0-21 16,5-1-19-16,-3-1-71 15,1 0-65-15,-2-2 73 16</inkml:trace>
  <inkml:trace contextRef="#ctx0" brushRef="#br0" timeOffset="22413.06">19162 463 1278 0,'0'1'16'16,"-2"2"2"-16,-2 6 9 0,-1 4-4 16,1 2-9-16,0 2-8 15,-3 3-1-15,5-1-2 16,-2 2-1-16,4-1 0 15,0 0-2-15,1-2 0 0,2-3-7 0,3-4-31 16,1 0-7-16,4-3-37 31,0-3-35-31,4-3-138 16,3-2 148-16</inkml:trace>
  <inkml:trace contextRef="#ctx0" brushRef="#br0" timeOffset="22789.72">19304 510 692 0,'3'2'115'0,"2"1"71"0,-2 3-2 15,-3 4-92-15,1 0-21 16,-6 4-25-16,0-1-16 15,-2 3-20 1,-1 0-4-16,7-2-4 0,-1 2-1 16,4-3-2-16,6 0 0 15,1-4-1 1,4-1 2-16,2-5 0 16,0-3-2-16,5-4-10 15,-1-4-4-15,2-4-10 16,2 0 2-16,-7-5 11 15,1 2 6-15,-3-1 11 0,-5 1 3 16,-2 2 0-16,-7-4 0 16,-3 0-16-16,-3-5-33 15,-4-2-157-15,1 0 127 16</inkml:trace>
  <inkml:trace contextRef="#ctx0" brushRef="#br0" timeOffset="48043.24">19831 971 592 0,'6'-5'115'0,"-2"-3"65"0,-1 0 18 0,-2 1-63 31,1 1-28-31,2 1-5 0,2 0-5 0,-4 2-7 31,-2 2-4-31,0 1-9 16,1 3-14-16,-7 6-19 16,1 2-8-16,-8 5-21 15,1 2-4-15,-6 6-7 0,1 2-1 16,0 2-3 0,0 0 1-16,9-4-1 0,0-3 0 0,7-5 1 15,1-3-1-15,5-1 0 16,0-2 0-16,7-3 0 15,1 1 0 1,5-5 0-16,0-1 0 0,1-1 2 16,-2-2-15-16,-3-3-57 15,3-5-52-15,-3-1-257 16,1-2 225-16</inkml:trace>
  <inkml:trace contextRef="#ctx0" brushRef="#br0" timeOffset="48510.01">19991 952 819 0,'0'-1'94'0,"-2"3"44"16,1 3 15-16,-3 7-84 15,1 5-12-15,2 8-20 16,-2-1-16-16,3 2-15 16,4-1-2-16,-1-6-2 15,2-2 1-15,1-8 0 16,-1-3 0-16,0-5 3 0,-1-4-1 16,3-7-1-16,0-1-2 15,1-4-1 1,-3 2-1-16,1 5 0 15,-1 4-1-15,-2 6-2 16,2 3 1-16,-1 5 2 16,1 2 0-16,2 0 0 0,1-2 1 15,4-4 14 1,2-3 18-16,1-4 36 16,-1-3 16-16,0-6 11 15,0-3-8-15,-2-6-30 16,1-1-14-16,-6-3-25 15,-2 1-8-15,-3 0-19 0,-2 0-21 16,0 4-69-16,-1 1-44 16,2 6-206-16,2 4 198 15</inkml:trace>
  <inkml:trace contextRef="#ctx0" brushRef="#br0" timeOffset="48760.9">20317 858 646 0,'0'-3'144'0,"1"3"102"15,-1 2-43-15,0 7-30 16,-3 2-63-16,0 9-37 16,0 3-23-16,-4 6-30 15,1 6-8-15,-1 5-8 16,-1 4-2-16,-3 2-54 15,2-4-62-15,0-6-272 0,8-6 225 16</inkml:trace>
  <inkml:trace contextRef="#ctx0" brushRef="#br0" timeOffset="49059.4">20491 947 1172 0,'-11'2'124'0,"-3"-1"49"16,-3 3 14-16,1-1-122 16,0 2-23-16,7 1-29 15,2 1-10-15,3 3-5 0,2 2 0 0,2 3 1 16,0 3 1-1,1 2 0 1,-1 0 1-16,-1 2 1 0,-1-1 0 16,-7-2 1-16,1-2-6 0,-9-2-59 31,2-3-55-31,-3-4-254 0,2 0 214 0</inkml:trace>
  <inkml:trace contextRef="#ctx0" brushRef="#br0" timeOffset="49510.08">20515 982 808 0,'-7'9'99'0,"-2"4"49"15,0-1 9-15,-1 4-98 16,4-1-17-16,6-2-26 16,1-2-11-16,8-5-4 15,3-2 1-15,4-5 1 16,1-3 0-16,2-3 13 16,0-4 4-16,-2-1 18 15,-2 0 8-15,-3 1-7 16,-2 5-2-16,-7 3-22 15,3 2-8-15,-1 6-8 16,0 5-2-16,6 4 3 16,1 1 0-16,2-2 2 15,2-3 1-15,3-5 13 16,-2-2 18-16,-1-5 41 16,-2-4 18-16,-2-7 13 15,-3-2-9-15,-5-5-35 16,-1-2-16-16,-3-6-27 0,-1 1-10 15,-2 0-38-15,0-2-40 16,1 11-114-16,3-1-150 16,7 4 185-16</inkml:trace>
  <inkml:trace contextRef="#ctx0" brushRef="#br0" timeOffset="50117.63">20009 1410 454 0,'-2'-1'134'0,"0"-1"129"16,-1-2-39-16,1 0-44 15,1 1-37-15,0 3-47 16,0 2-6-16,-4 7-8 16,2 3-11-16,-2 9-11 15,2 2-14-15,-2 5-26 0,1-2-10 16,-1-1-6-1,2-2 0-15,-2-4-61 16,0-3-64-16,1-6 69 16</inkml:trace>
  <inkml:trace contextRef="#ctx0" brushRef="#br0" timeOffset="50426.03">19886 1403 971 0,'0'-9'129'16,"3"1"90"-16,1 1 3 16,7 5-62-16,0 0-27 0,2 3-36 15,1 1-14-15,2 7-27 16,3 0-10-16,-1 5-20 16,-2 2-10-16,-3 4-7 0,-1 1-4 15,-5 3-2-15,-2-2-1 16,-5 0 0-1,-1-2-1-15,-8-2-4 16,-6 0-8-16,-2-5-23 16,-5 0-17-16,2-3-43 15,-1-4-28-15,2-4-105 16,2-5-115-16,4-3 194 16</inkml:trace>
  <inkml:trace contextRef="#ctx0" brushRef="#br0" timeOffset="51208.18">20178 1427 682 0,'-11'-1'116'0,"3"0"76"0,2-1 15 16,3 1-59-16,4 0-44 15,3 2-41-15,2 3-15 16,-3 5-13-16,-3 5-2 15,0 5-9-15,-5 3-8 0,0 0-10 16,0-2-2-16,1-3 0 16,2-4 0-16,2-4-1 15,0-3-1-15,0-6-2 16,2 1-4-16,0-5-7 16,1-4-2-16,1 0 2 15,-2-1 5-15,4-2 4 16,1-1 2-16,2-4 2 15,3-2 0-15,1-5 2 16,1 1-1-16,0 1-1 16,-2 1 0-16,-2 3 6 15,-2 3 7-15,0 3 10 16,-1 6 3-16,-3 6-1 16,-3 1-5-16,-1 8-10 15,1 1-4-15,0 3-5 16,4 2-1-16,1 0 0 15,-4 0-1-15,1-3-1 16,1-1 0-16,2-2 0 16,2-4 1-16,-1-5-8 0,3-2-5 15,-2-6-11 1,1-4-7-16,2-4 4 0,3-2 2 16,3-3 12-16,0-1 7 15,2-1 4-15,1 3 1 0,-3 4 2 16,-1 2 2-16,-7 4 14 15,-5 5 5 1,-3 4 4-16,1-1 0 16,-2 7-11-16,-4 4-5 15,1 11-6-15,0 6-1 0,2 5-4 16,0 1 0 0,1 1 0-16,0 3-6 0,1-6-52 15,3-1-54-15,-2-8 60 16</inkml:trace>
  <inkml:trace contextRef="#ctx0" brushRef="#br0" timeOffset="57891.7">20985 1237 443 0,'-1'-4'104'16,"-2"1"105"-16,-1-2-58 0,-2 0-4 0,0 1-8 31,1-1-8-31,0 1-21 16,2-2-13-16,0-1-21 15,0 1-9-15,1 1-25 16,1 1-10-16,-3 1-8 0,4 2-4 15,-3 0-3-15,2 6 0 0,-4 5 6 16,-2 9 2-16,-2 5 11 16,0 6-3-16,0 13-14 15,1-1-5-15,1 12-11 16,1 1 0-16,3 6-2 16,1 1 0-16,2-6-1 15,1-2 1-15,1-10-1 16,-1-3 0-16,-1-8-37 15,-2-4-23-15,-1-4-68 16,-2-4-51-16,2-7-221 16,-1-3 235-16</inkml:trace>
  <inkml:trace contextRef="#ctx0" brushRef="#br0" timeOffset="58571.55">20912 1271 453 0,'-1'-1'98'16,"0"1"49"-16,0-2 12 15,-2 1-58-15,1 1-33 0,0 2-24 16,-5 3-10-16,-3 6-17 16,-2 5-4-16,-5 4-4 15,-3 3-3-15,-2 1-5 16,2-1 0-16,1-4-1 16,7-5 0-16,5-4 0 15,1-4 0-15,6-6 2 16,5-1 2-16,2-8 6 15,3-5 8-15,2-5 11 0,-1-5 1 0,-4-3-1 16,-2-1-4-16,-1-2-9 16,1 0-3-16,3 3-6 15,0 3-3 1,4 5 0 0,-1 5 5-16,-1 6 18 15,2 1 11-15,-4 3 16 0,1 2 6 16,-6 1 6-16,-2 1 1 15,-1 0-11-15,-1 1-12 16,-1 2-23-16,1 2-15 0,3 6-6 16,4 4-1-16,7 10 1 15,5 3 0-15,4 6 0 16,3 2 0-16,5-1 0 16,2-2 0-16,-4-3-24 15,-2-5-71-15,-7-6 60 16</inkml:trace>
  <inkml:trace contextRef="#ctx0" brushRef="#br0" timeOffset="67667.53">20765 2263 204 0,'-3'-1'108'0,"3"-1"83"16,1 0 18-16,7 1-60 16,-1-2-12-16,-3 3 4 15,1-1-10-15,-5 2-8 0,0 6-6 16,-6 4-25-16,1 3-14 15,-4 5-31-15,0 1-18 0,2 8-20 16,4 2-5-16,2 5-7 16,1 2-1-16,-1-2-71 15,1-2-52-15,0-7-237 16,1-3 197-16</inkml:trace>
  <inkml:trace contextRef="#ctx0" brushRef="#br0" timeOffset="68000.98">20733 2365 734 0,'0'-7'132'0,"1"-2"103"15,6 0-32-15,-1-2-21 16,6 0-50-16,1 2-31 0,-3 0-2 15,4 6-20-15,-3 4-10 16,-1 6-19-16,1 4-13 16,-3 3-15-16,1 2-6 15,2-2-11-15,2 0-2 0,0-1-1 16,2-2-1-16,-6 0-1 16,-3 0-7-16,-9-3-13 15,-7 2-9-15,-7-3-33 16,-3 0-20-16,-6-1-53 15,-2 0-20-15,2-1-53 16,3-1-33 0,8-3 143-16</inkml:trace>
  <inkml:trace contextRef="#ctx0" brushRef="#br0" timeOffset="68367.73">21165 2332 864 0,'1'-4'116'15,"-1"1"57"-15,0 1 10 16,-6 2 1-16,-3 0-57 0,0 3-29 31,-5 1-6-31,1 6-25 16,0-1-12-16,-10 5-27 15,0 2-11-15,-5 7-13 16,0 1-6-16,9 3-6 16,7-2-1-16,13-1-2 15,10 0 3-15,16-7 3 16,6-2 0-16,5-7-12 15,0-3-27-15,-6-4-126 16,-9-1-159-16,-8-5 180 16</inkml:trace>
  <inkml:trace contextRef="#ctx0" brushRef="#br0" timeOffset="68838.92">20821 2437 581 0,'6'0'161'0,"-2"0"131"16,0 0-13-16,-4 0-83 16,-4 2-50-16,-4 0-53 15,-3 0-21-15,2 0-41 16,1 0-6-16,7-2-14 15,-1 1-5-15,1 0-3 16,0 4 0 0,5 1 4-16,-2 2 1 15,-1 4-1-15,-1 3-2 16,-2 4-2-16,-2 1-1 0,0 3-2 16,-1 1-2-16,3-5-34 15,2 1-30-15,2-7-73 16,2-4-51-16,-1-2 101 15</inkml:trace>
  <inkml:trace contextRef="#ctx0" brushRef="#br0" timeOffset="69298.95">20734 2748 1158 0,'4'0'118'0,"-2"-1"25"15,2 1 1-15,-4 6-83 16,-2 4-37-16,2 10-15 16,-4 4-3-16,3 7-4 15,0 0-5-15,-2-2-66 16,3-1-54-16,0-6-136 16,0-5-143-16,1-5 225 15</inkml:trace>
  <inkml:trace contextRef="#ctx0" brushRef="#br0" timeOffset="69679.11">20687 2807 1030 0,'11'-15'140'0,"3"-1"78"15,-2 0 17-15,5 4-83 0,4 3-29 16,-3 8-42-16,-1 3-25 0,-4 5-37 15,-9 3-10-15,-2 1-5 32,-2 2-2-32,-3-1-6 0,0 0-4 15,-4-1-3-15,2-2 0 16,-1-4 0-16,0-1 0 16,-2-4 2-16,1-2 1 0,0-2 7 15,2-2 1 1,2 0 2-16,1 1 2 15,3 2 2-15,2 3 2 16,3 7 2-16,1 2-1 0,1 6-4 16,1 2-2-16,1 2-3 15,0-2-19-15,3 0-66 16,2-3-51-16,-1-4-254 0,1-3 227 16</inkml:trace>
  <inkml:trace contextRef="#ctx0" brushRef="#br0" timeOffset="70483.17">20927 2819 720 0,'4'-1'173'15,"1"0"59"-15,2 1-36 16,1 0-13-16,-3 1-116 15,3 1-17-15,1-1-20 16,2-1-8-16,6-1-6 16,1-3-1-16,6-3-4 15,-1 0-3-15,-6-1-1 0,-4 0 2 16,-8 1 5-16,-5 0 1 16,-9 1 4-1,-5 2 1-15,-9 3-4 0,-4 3 1 0,0 8-6 16,3 5-2-16,7 8-5 31,4 0-2-31,9 0-4 16,4-1 0-16,9-5-1 0,4-1 1 15,9-6 2-15,3-3 0 16,7-4 0-16,1-3-4 16,-2-6-14-16,-3-2-11 0,-4-3-12 15,-3-2-2-15,-3-1 17 16,-2 1 11-16,-6 0 19 15,-4 0 8-15,-7 1 15 16,-7 0 8 0,-1 2 8-16,-4 3-2 0,2 6-16 15,1 2-10-15,-1 7-15 16,1 4 0-16,5 1-3 16,2 1 0-16,4-4 1 15,5-1 0-15,1-3 3 0,1-2 2 16,-3-3 3-16,3-1 2 15,-4 0 13 1,-4 0 9-16,1-1 11 16,0 0 3-16,-1 0-5 15,1 1-6-15,0 2-13 16,-2 3-5-16,1 6-7 0,-2 5-2 16,1 8-2-16,-3 5-1 15,1 5-3-15,-1 4 0 16,0 0-15-16,-1 0-19 15,0-3-39-15,-3-2-17 16,-7-2 4-16,-3-4 19 16,-4-5 41-16,0-2 19 0,2-7 14 15,4-6 12-15,2-8 33 16,4-7 14-16,7-12 10 16,-2-4-11-1,11-11-34-15,3-2-28 0,7 1-37 16,1 2-35-1,1 9-87-15,4 9-108 0,-3 6 145 0</inkml:trace>
  <inkml:trace contextRef="#ctx0" brushRef="#br0" timeOffset="71048.17">21511 2743 1049 0,'0'0'156'0,"-1"-1"104"15,-3 1-59-15,-7-3-22 16,0 0-79-16,-10 2-57 15,-1-1-8-15,4 6-28 16,-2 1-7-16,8 3-6 16,5 3-3-16,6 2-2 0,4 1 1 15,5 2 4-15,3 0 2 16,7-2 2-16,0 0 2 16,-4 0 0-1,-1 0 1-15,-9 0 1 0,2 2 0 16,-5-3 1-16,-4-2 1 15,-5-1 2-15,-7-5 0 0,-2 0 0 16,0-3-1-16,-8-2-3 31,-2 0-11-31,-3-1-32 0,-6 1-36 16,6 0-144-16,0 0-146 16,-2-4 199-16</inkml:trace>
  <inkml:trace contextRef="#ctx0" brushRef="#br0" timeOffset="110829.85">6271 3522 830 0,'2'-2'99'0,"-1"1"80"0,2 0-5 16,-1 6-40-16,0 6-16 15,2 11-38-15,-2 6-12 16,4 9-21-16,-1 5-19 16,-1 8-17-16,3 5-2 15,-4 5-6-15,3 1-27 16,-3-3-77 0,-1-2-56-16,1-15-203 15,-5-4 199-15</inkml:trace>
  <inkml:trace contextRef="#ctx0" brushRef="#br0" timeOffset="111180.08">6208 3621 1263 0,'-4'-8'112'0,"-1"0"84"16,2-1-40-16,4-3-32 15,2-1-21-15,8-2-30 16,5 0-8-16,5 2-11 16,7 2-4-16,7 6-8 15,4 3-9-15,-2 2-7 16,1 2-6-16,-11 1-13 16,-5 3 2-16,-10 6-2 15,-7 0 2-15,-8 7 3 16,-6 2-1-16,-10-3-3 15,-5 0 0-15,-7-5 1 16,-4-2-2-16,0-5-2 16,1-3-9-16,3-6-31 15,8-2-25-15,6-2-60 16,3-2-29-16,9 3-101 16,2 0-87-16,8 1 190 0</inkml:trace>
  <inkml:trace contextRef="#ctx0" brushRef="#br0" timeOffset="111428.59">6582 3641 1417 0,'-7'16'99'0,"-1"2"55"0,-2 1-22 16,2 0-47-16,2 2-24 0,7 0-42 15,4 1-10 1,7-1-4-16,1 1-2 16,2-1 0-16,-1 0 0 15,-1-4 1-15,-1-2 4 0,0-8-62 16,0-3-61-16,1-10 65 16</inkml:trace>
  <inkml:trace contextRef="#ctx0" brushRef="#br0" timeOffset="111588.43">6618 3496 1570 0,'-15'4'125'0,"3"1"47"16,1-3-46 0,4-1-89-1,4-3-19-15,6-5-77 16,5-3-84-16,5 0 83 15</inkml:trace>
  <inkml:trace contextRef="#ctx0" brushRef="#br0" timeOffset="112063.59">6841 3708 1146 0,'-1'2'115'0,"1"2"82"16,5 0 10-16,-1 5-45 15,-1 5-31-15,-2 15-60 16,-1 7-19-16,0 14-27 16,-1 5-10-16,1 6-9 15,8 56-8 1,1-60-22-16,2-6-63 16,2-3-39-1,-4-10-27-15,-1-8 2 0,-4-19 7 16,-3-11-26-16,0-21-96 15,-1-10-17-15,-1-18 52 16,-1-5 77-16,-4-11 210 16,1-3 77-16,-2-3 81 15,2 0 23-15,5 7-13 16,3 10-19-16,3 11-34 16,5 8-17-16,0 12-37 15,3 4-14-15,-1 11-29 0,0 5-13 16,1 8-20-16,1 5-7 15,-3 6-11-15,0 1-3 16,-6 5-6-16,-1 2-1 16,-9 4 2-16,-5-2 1 15,-2 0-3-15,-4-3-9 0,1-8-47 16,4-3-33-16,2-14-114 16,5-9-115-1,6-14 174-15</inkml:trace>
  <inkml:trace contextRef="#ctx0" brushRef="#br0" timeOffset="112444.67">7178 3684 707 0,'7'19'139'15,"1"0"161"-15,2-5-175 0,1-2-2 16,3-6-57-16,1-4-22 15,5-4-6-15,-1-3 3 16,3-6 10 0,-3-2 4-16,-3-3-9 0,-1-2-1 15,-7 0-4-15,-5 0-1 0,-7 3-2 16,-10 0 3-16,-7 6 0 31,-6 3 1-31,-10 12-8 16,-2 7-9-16,0 12-16 15,3 6-6-15,12 7-8 0,8 2-1 16,16 0 0-16,9-2-1 16,15-5 3-16,8-8 3 15,10-9 1-15,3-5-2 16,1-12-45-16,-2-7-51 0,0-10-185 16,-1-5-213-16,5-11 274 15</inkml:trace>
  <inkml:trace contextRef="#ctx0" brushRef="#br0" timeOffset="112812.92">7632 3316 929 0,'-2'-2'157'16,"1"2"114"-16,0 10-51 15,-1 8-17-15,1 14-60 16,-2 9-35-16,-7 10-42 15,-1 10-19-15,-4 6-25 16,-1 1-7-16,8 4-12 16,2-6 2-16,11-7-2 15,5-12-1-15,11-16-3 16,3-8-1-16,3-17 2 16,2-6 1-16,-2-16 5 15,-6-7 3-15,-1-10-1 16,-1-4 0-16,-5 3-3 15,-2 4-1-15,-4 13-3 0,-3 9 3 16,-1 14 2-16,0 8 1 16,-2 17 1-16,4 5-3 0,-1 3-1 15,4 0-2-15,6-11-12 16,5-4-29-16,5-10-85 16,0-9-84-1,4-8 107-15</inkml:trace>
  <inkml:trace contextRef="#ctx0" brushRef="#br0" timeOffset="112962.47">7867 3528 979 0,'-20'3'113'16,"-1"-1"215"-16,10-2-320 15,3-5-21-15,6-4-182 16,2-3 138-16</inkml:trace>
  <inkml:trace contextRef="#ctx0" brushRef="#br0" timeOffset="113541.31">8122 3642 646 0,'9'43'114'0,"-7"3"167"16,0 1-79-16,-7 1-5 15,-5-1-51-15,-1-11-89 16,-3-8-26-16,4-14-11 16,2-8 5-16,4-13 4 15,2-5 5-15,4-12 8 16,-1-7-1-16,6-8 1 0,2 0-2 16,3 6-7-16,4 4-4 15,1 16-9-15,-4 7-6 16,4 14-11-16,-1 7-3 15,3 13 1-15,0 3 0 0,0 1 3 16,2-1-1-16,5-10 1 16,6-5-1-16,4-11 1 0,5-4 0 15,8-12 2 1,-1-6 4-16,1-8 6 0,-3-5 5 16,-10-6 7-1,-3-2 0-15,-10-2 15 16,-4 0 5-16,-10 7 20 15,-5 5 1-15,-10 12-4 16,-4 8-5-16,-12 12-25 16,-3 9-5-16,-9 13-18 0,-1 5-8 15,2 12-6 1,6 1-3-16,20 2 0 0,14-3 0 16,28-6 5-16,7-7 4 15,16-9 2 1,9-5 0-16,17-5-1 0,9-5-2 0,0-2-16 15,-3-1-37-15,-16 1-161 16,-7 6 133-16</inkml:trace>
  <inkml:trace contextRef="#ctx0" brushRef="#br0" timeOffset="144679.38">5507 10571 313 0,'-11'7'79'0,"-5"2"75"0,-4 1-48 16,-1 0-27-16,0-1 2 15,4-3 33-15,3-4 16 16,6-2 11-16,4-1-2 16,4 0-18-16,2-4-8 0,5 5-14 31,1 1-5-31,11 6 0 16,1-3 1-16,12 0-10 15,5 2-7-15,4-3-24 16,6 6-14-16,2-3-20 0,2-1-9 15,5-6-9-15,8-2-2 16,2-1 3-16,-6-1 1 16,-8 0-1-16,-13-2 1 15,-12 2-31-15,-7-1-39 16,-8-3-130-16,-1 0-143 0,-5-12 185 16</inkml:trace>
  <inkml:trace contextRef="#ctx0" brushRef="#br0" timeOffset="144947.22">6008 10415 1040 0,'-2'11'183'0,"2"0"169"0,-1 0-152 31,2 0-27-31,2 0-47 16,1-1-2-16,7 0-52 15,0-2-10-15,4 2-16 16,3 1-15-16,7 5-9 15,0 0-6-15,4 2-10 16,-2 2-2-16,-6 1 1 0,-5 4 1 16,-11 2 4-1,-5 3 1-15,-13 4 2 16,-6-2-18-16,-11-3-63 16,-4-1-55-16,-2-9-169 0,8-4-190 0,10-7 272 15</inkml:trace>
  <inkml:trace contextRef="#ctx0" brushRef="#br0" timeOffset="145796.96">5604 11100 329 0,'-9'-4'72'16,"0"2"75"-16,1-2 6 16,0 1 11-16,2 1 32 15,0-2 0-15,4 4-15 16,2 4-5-16,1 6-24 0,0 6-18 15,-1 10-40-15,-2 5-26 16,0 13-39 0,-3 4-11-16,0 6-10 0,-3-1-2 0,-3-1-61 31,3-7-48-31,0-9-183 16,6-9-177-16,2-15 257 15</inkml:trace>
  <inkml:trace contextRef="#ctx0" brushRef="#br0" timeOffset="146333.29">5666 11168 1329 0,'3'15'86'0,"-2"2"52"16,0 4-26-16,-1 5-50 15,-2 2-12-15,2 5-33 16,-1-1-10-16,1-2-5 16,1-1-1-16,1-9-1 0,1-5-3 15,3-10 0-15,0-5 1 16,1-7 12 0,2-6 14-16,-1-10 27 15,0-7 14-15,-5-8 11 16,2-4-5-16,-5 1-14 15,2 2-7-15,0 7-18 16,2 9-6-16,0 10-13 16,3 7-6-16,3 12-7 15,3 7-2-15,4 10 1 0,6 5 1 16,5 3 1-16,3 0 1 16,-2-4 0-16,-2-5-1 15,-6-9 2-15,-7-4 0 16,-5-8 2-16,-6-3 11 15,-1-11 25-15,-2-4 9 16,-3-12 19-16,-1-3-6 16,-3-5-19-1,3-3-6-15,-4 1-16 0,2-1-8 16,0 8-6-16,-5 4-15 16,11 13-83-16,0 8-68 15,2 7-317-15,10 5 273 16</inkml:trace>
  <inkml:trace contextRef="#ctx0" brushRef="#br0" timeOffset="146679.97">6228 11121 1042 0,'-10'-6'122'0,"-5"1"83"15,-5 4-75-15,-2 2-32 0,-2 7-39 16,-1 5-15-16,5 5-22 16,5 2-6-16,9 0-9 15,1 0-3-15,7-3-7 16,5-1 3-16,9-1 24 16,5-2 12-1,5 0 18-15,0 0 1 16,-3-1-11-16,0 2-5 15,-6 1-11-15,-6 1-2 0,-7 2-9 16,-4 3-2-16,-6 3-5 16,-8 1-12-16,-4 0-54 15,-2 0-28-15,-2-5-118 16,-1-4-72-16,6-9 154 16</inkml:trace>
  <inkml:trace contextRef="#ctx0" brushRef="#br0" timeOffset="146880.04">6389 11160 1224 0,'19'13'135'16,"-5"7"112"-1,-6 6-57-15,-4 7-85 16,-2 5-28-16,-2 1-52 15,0-4-9-15,-1-4-15 16,-3-7-30-16,4-9-124 0,0-3-139 16,0-12 151-16</inkml:trace>
  <inkml:trace contextRef="#ctx0" brushRef="#br0" timeOffset="147462.22">6253 11161 1122 0,'-4'0'139'16,"1"0"121"-16,9-2-78 16,3-1-21-16,12-6-8 0,6-3-11 15,10-4-28-15,2 0-18 16,1 5-38 0,-4 4-17-16,-5 7-30 15,-2 6-3-15,-7 11 4 16,0 2 2-16,-9 16-2 15,-2 6 3-15,-9 5-35 16,0 7-25-16,-3-5-52 16,-1 0-29-16,1-10-14 15,-2-4 13-15,3-9 54 16,3-7 20-16,-1-10 44 16,1-8 24-16,-1-12 32 15,-2-8 19-15,-4-16 24 16,1-8-9-16,2-11-16 0,1-3-5 0,3 4 0 15,4 7 9-15,4 15-9 32,2 10-9-32,1 14-26 0,5 8-15 0,-2 7-8 15,3 4 1-15,1 8 1 16,-4 2 1-16,-1 4 0 16,-5 1 1-1,-6 3-2-15,-5 0 0 16,-8-2-3-16,0-3-1 0,-5-6 0 15,-2-6 0-15,2-8 1 16,0-7-1-16,8-4-1 16,2-2-1-16,7 4 2 15,4 4 0-15,8 13 2 16,2 9 0-16,6 10-1 16,-1 4 0-16,3 3-23 15,0 0-30-15,0-2-81 16,3-2-62-16,0-3 100 15</inkml:trace>
  <inkml:trace contextRef="#ctx0" brushRef="#br0" timeOffset="160722.6">2454 14418 512 0,'-4'7'46'15,"0"-2"52"-15,1-2-8 0,0-6-1 16,-2-2 18-16,1-2 13 15,-2-2-3-15,1-2-8 16,-5-1-12-16,0-5-37 16,-2-4-16-16,2-14-8 0,3-2 11 15,2-13 36-15,4-5 15 16,4-8 13-16,3-5-1 16,5 3-22-16,2 4-10 15,1 7-27-15,1 5-14 16,-4 8-19-1,-2 2-6-15,-2 13-6 0,-3 5 0 0,-3 9 0 16,2 4 0-16,-3 8 2 31,1-2-1-31,0 2-1 0,0 1-1 16,4 1-2-16,-1-1-1 16,4-1-2-16,2 0 3 15,1-3 5-15,-2-2 9 0,8-2 7 16,-1-1 1-1,8-4 0-15,6 1-7 0,4-1-7 16,3 0 3-16,8 1-5 16,8 1-7-16,14-1 0 15,1 1-5-15,1 1-2 16,-9 0 5-16,0 3 3 16,1 1 6-16,5 4-3 15,3 1 0-15,-13 2 0 16,-5 3-3-16,-22 2 6 15,-9 0 0-15,-6-2 0 16,-3-1-1-16,0-2 1 16,-4 0 0-16,-3-1 0 15,-3-1 0-15,0 1 0 16,4 4 2-16,-5-1-2 16,0 1-2-16,0 0-3 15,-3-1-2-15,3 1-2 16,0 0 0-16,3 3 0 15,-2 0 0-15,-1 7 1 16,0 1 0-16,0 8 0 16,0 3 0-16,-1 2 0 15,1 2-1-15,-2 2 0 0,2 3 0 0,2 4 0 16,0 3-1-16,4 5-1 16,-2 4 1-16,4 2-1 15,-1-5-1-15,-1-8 2 16,-1-8 0-1,0-11 0-15,1-7 0 0,-3-6-1 16,2-3 1-16,-3-5 0 16,1 1 0-1,0-2 1-15,-2-2 0 0,-1-1 1 16,0 2 1-16,0 0 0 16,0 0-1-16,0 0 3 15,0 0 0-15,1 0 0 16,1 1 0-16,1 2-3 15,0 2-5-15,-3 2 0 16,1 1 0-16,0-2-1 16,1 1 5-16,-2-5 0 15,0 0 0-15,1 0 0 16,1-1-2-16,-1 0 1 0,-1 0 1 16,1-1-1-16,0 0 1 15,0 0 0-15,0 0 1 0,0 0 0 31,-1 0 1-31,0 1-1 0,0 0-1 0,2 0 0 16,-1 0 0-16,-1 0-1 31,1 0 1-31,-1 0 0 0,1-1 1 16,-1 0 0-16,0 0 0 16,0 0-1-16,-2-8 0 15,2 4 0-15,0 1-1 16,0 0 0-16,1 3-1 15,0 0 2-15,2-7-1 16,0 6 0-16,-2-1 1 0,2 1 0 16,1 2-1-16,-1-1 0 15,3 2-1-15,3-1-1 16,2 0-1-16,8 0-1 16,2-1 0-16,8-1 1 15,2 2 2-15,5 2 0 16,-4 0 2-16,1 4-1 15,-2 0 1-15,4 1-1 0,2 2 7 0,9 0 3 32,4-1 8-32,9-2 2 15,6-3-7-15,-2-5 1 0,-5-3-7 0,-8-6 2 32,-9-2 0-32,-5 1 1 15,1-1 0-15,-14 0-4 16,-2 7-22-16,-10-3-102 15,-6 0-93-15,-6-1 106 0</inkml:trace>
  <inkml:trace contextRef="#ctx0" brushRef="#br0" timeOffset="162688.76">4724 13477 398 0,'0'-8'83'0,"0"2"97"16,0 1-3-16,0 3-18 16,-4 2-3-16,0 2-17 15,-3 1-12-15,0 1-26 16,3 1-16-16,-1-2-29 16,4 3-10-16,2 1-11 15,3 3-1-15,0 8-4 16,2 5-1-16,-1 14-3 15,2 5-5-15,-1 13-10 16,3 3-2-16,-3 8-5 16,1 4-1-16,-3 5-8 15,1 2-23-15,-3-4-29 0,0-10-22 0,-1-20-79 32,1-11-17-32,-1-17-199 15,1-9 207-15</inkml:trace>
  <inkml:trace contextRef="#ctx0" brushRef="#br0" timeOffset="163371.73">4711 13385 798 0,'-2'0'118'0,"-6"4"95"16,1 3-30-16,-2 10-73 16,-2 3-11-1,-4 6-23-15,-1 4-15 16,-2 3-24-16,-5 2-12 15,-7 4-13-15,1-1-5 0,-4 0-5 16,5-4-1-16,8-10-3 16,2-5-3-16,6-12-5 15,5-5-1-15,7-7-3 16,3-7 2-16,5-6 4 16,3-3 3-16,4-5 15 15,2-3 9-15,2 0 23 16,6-2 13-16,3-1 7 15,4 3 1-15,-3 1-11 16,-4 0-7-16,-3 5-18 16,-4 0-6-16,-3 3-9 0,3 2-4 15,-4 5 0-15,-6 4 1 16,-3 2 8 0,-3 4 5-16,-2-1 3 15,0 3-7-15,1-7-7 16,3 3-9-16,1-1-1 15,1-1 6-15,0 0 1 16,0 1 4-16,1 1-5 16,-1 1-1-16,-3 4-3 0,2 4 0 15,-4 7-3-15,3 5 1 16,4 12-1-16,-3 2-2 16,4 9 2-16,3 4-1 15,2 3 1-15,2-1 1 0,0-3-1 16,1-6-3-16,-1-5-59 15,-1-5-47-15,-3-7-196 16,-1 0 169-16</inkml:trace>
  <inkml:trace contextRef="#ctx0" brushRef="#br0" timeOffset="163866.91">4478 14167 557 0,'-7'0'109'0,"0"1"106"0,-1 1-74 15,-1 0-26-15,3 0-15 16,1-1-2-16,2-1-6 16,3-1 6-16,0 1-2 15,3-4-7-15,4 4-25 16,2 2-14-16,7 4-22 16,4 3-8-16,10 2-12 0,3 0-3 15,0 0-2-15,3-3 0 16,-7-4-6-16,-3 1-28 15,-1-7-122-15,-1 0-214 16,1-7 208-16</inkml:trace>
  <inkml:trace contextRef="#ctx0" brushRef="#br0" timeOffset="179067.93">6704 8853 512 0,'-3'-2'123'0,"0"-2"129"16,5-3-12-16,6-4-19 0,5 3-13 0,1-5-26 15,4 1-22-15,0 8-52 32,-1-5-26-32,6 9-43 0,-5 1-14 15,0 3-18-15,1 4-3 16,-7 3 0-1,-2 4-4-15,-8 2 0 16,-2 2 0-16,-10 4 2 16,-2-1 3-16,-6 0-1 0,5-5-1 15,1-6-2-15,8-4-2 16,4-7-2-16,0 1-1 16,12-1 1-1,-1-1 1-15,5-1 3 0,1-2 0 16,0 2 0-1,-3-1 2-15,-1 5-1 0,-4 3 2 0,-5 6 0 16,-4 2 0-16,-10 7 1 16,-2 5-5-16,-7 2-2 15,-5 5-2-15,-4 1-30 16,2 0-23-16,-1-3-65 16,4-2-62-16,11-11-248 15,0-2 258-15</inkml:trace>
  <inkml:trace contextRef="#ctx0" brushRef="#br0" timeOffset="179480.77">6993 8768 799 0,'-7'-1'135'0,"0"-2"69"0,5-2-17 16,2-3-23-16,10 1-30 15,3-1-4-15,6 2 8 32,5 2-11-32,2 4-42 15,4 4-30-15,-3 9-39 0,-4 2-5 16,-8 7-3-16,-7 2 2 0,-14 1 0 15,-4 3 0 1,-7-2 1-16,-3-1-3 16,2-1-2-16,0-4-1 15,6-4-5-15,2-1 0 0,9-5-6 16,1-1-1-16,9-3 0 16,5-2-1-16,3-3 5 15,3-1 1 1,5-1-14-16,3-2-16 0,0-3-68 15,2-3-74-15,-3-5 94 16</inkml:trace>
  <inkml:trace contextRef="#ctx0" brushRef="#br0" timeOffset="179906.63">7354 8566 1063 0,'4'8'141'0,"3"6"143"16,1 5-91-16,-1 12-50 15,0 1-46-15,-4 9-59 16,2 0-21-16,-4-1-12 16,2 0-1-16,1-11-4 15,0-1-3-15,0-12-15 0,-1-3-8 16,2-9-6-16,-2-5 3 0,3-8 15 15,-2-5 10-15,0-7 7 16,3-2 2-16,-2-1-2 16,2-1 0-16,3 6 2 15,2 5 4-15,0 6 23 16,1 6 5 0,2 8 3-16,-3 6-4 15,2 6-20-15,0 2-6 16,-8-1-1-16,-1 1 1 15,-9 0 4-15,-5 0 0 16,-6-1-6-16,-4-1-2 0,-4-8-31 16,-2-2-30-16,0-7-92 15,5-2-75-15,4-4 116 16</inkml:trace>
  <inkml:trace contextRef="#ctx0" brushRef="#br0" timeOffset="180263.44">6899 9535 1640 0,'0'-2'43'0,"2"6"-3"0,-2 6 45 16,-2-1-19-16,2 5-10 15,3 5-17-15,1 5-19 16,2 1-7-16,2 6-7 0,-1-1-4 15,1-3-22-15,0-2-22 16,2-9-89-16,1-6-82 16,2-9 117-16</inkml:trace>
  <inkml:trace contextRef="#ctx0" brushRef="#br0" timeOffset="180436.06">6856 9459 1345 0,'1'-7'47'0,"2"-2"2"0,0-3-47 16,8-4-140-16,3-4-220 16,8 0 211-16</inkml:trace>
  <inkml:trace contextRef="#ctx0" brushRef="#br0" timeOffset="180912.98">7128 9519 643 0,'-2'47'56'0,"0"-1"66"0,-4-6 15 16,1-8-6 0,1-6-22-16,3-15-28 15,-2-3 9-15,1-10 8 16,2-4-2-16,-1-12-24 15,1-5-22-15,5-9 2 16,0 0 5-16,4 0 1 16,1 3-2-16,0 11-18 0,1 7-12 15,1 15-13-15,-1 8-7 16,-1 12-6-16,3 5 1 16,0 2-1-16,4-1 0 15,4-9 1-15,1-5 0 16,-7-12 2-16,0-4 1 15,-3-9 1-15,-4-3 1 0,-1-7-2 16,-5-2 0-16,-2-8-1 16,0-2-1-16,0-5 0 15,1 3 0-15,2 7-1 16,1 6-1-16,3 13 5 16,-1 4 6-1,4 9 7-15,1 5 9 16,-1 8 8-16,-1 0-1 0,0 4-8 15,-2-1-7 1,-3 1-6-16,-2-1-4 0,-4-4-5 16,-3 0-22-16,-3-4-100 15,0-4-83-15,4-8 99 16</inkml:trace>
  <inkml:trace contextRef="#ctx0" brushRef="#br0" timeOffset="181115.97">7401 9202 1363 0,'4'0'129'0,"0"4"81"31,2 3-19-31,3 7-53 0,3 5-17 0,5 7-43 16,1 2-24-1,-1 4-31-15,0 2-16 0,-2 1-29 16,-1 0-34-1,-1-3-116-15,1-1-117 16,0-3 155-16</inkml:trace>
  <inkml:trace contextRef="#ctx0" brushRef="#br0" timeOffset="181397.05">7540 9418 1085 0,'7'-15'155'0,"3"1"110"0,1 4-77 15,2 4-33-15,1 11-56 16,4 6-26-16,-1 7-38 16,-3 5-14-16,3 3-14 15,-6 2-3-15,1-2-3 0,-2-2 0 0,-5-6 1 16,1-4 1-16,-4-8 4 31,-1-4 4-31,1-12 1 16,-4-8 0-16,1-16-4 15,1-6 0-15,11-4 6 16,4-1 1-16,10 7 3 16,-1 4-3-16,0 5-11 15,0 6-13-15,6-3 3 16</inkml:trace>
  <inkml:trace contextRef="#ctx0" brushRef="#br0" timeOffset="208566.16">6973 10033 265 0,'-6'13'55'0,"1"-1"73"16,2-2-3-16,5-6 22 16,4-4 17-16,12-8 17 15,3-8 4-15,9-5-17 16,7-3-17-16,11-4-43 15,6-2-24-15,10-2-42 16,-3 0-16-16,-7-1-16 16,-1 2-3-16,-6 8-4 15,0 3 1-15,-5 7-1 16,-1 7 1-16,-8 4 0 0,-7 2-1 0,-9 6 7 16,-10 6-1-16,-20 8 2 15,-12 6 1-15,-15 8-6 16,-6 2 2-16,-3 1-5 15,-1 1-4 1,1-1-12-16,-3-3-4 16,-3-5-17-16,-5-6-6 15,5-10-11-15,6-4-1 16,16-7 16-16,7-4 8 0,14-3 19 16,6-2 2-16,9-4 3 15,6-1 8-15,14-7 17 16,3-3 10-16,15-3 7 15,9-3-1-15,7-2-9 16,0 1-4-16,-3-1-9 16,-2 1-3-16,-2 3-5 15,0 3-1-15,-4 10 1 0,-10 4 1 16,-16 9 3-16,-12 5 3 16,-24 10 1-16,-9 5 0 15,-20 7-1-15,-5 3-2 16,-4 0-13-16,-1-1-3 15,-3-5-9-15,3-4-8 16,2-11 5 0,13-5-1-16,19-5-3 15,17-3 5-15,23-5 2 16,12-2 0-16,20-6 6 16,2-3 4-16,8-4 9 0,2-2-108 15,7-3 75-15</inkml:trace>
  <inkml:trace contextRef="#ctx0" brushRef="#br0" timeOffset="212694.06">7882 10149 701 0,'0'0'62'15,"0"0"79"-15,0-2-4 16,0-5 35 0,2-1 6-16,4 5-22 0,2-2-19 15,7 5-40 1,2 2-19-16,8 0-30 15,7 3-13-15,9-1-21 16,6 0-5-16,4-4-5 0,-4-1 0 16,-1-3-3-16,-3-1-1 15,2 1-32-15,-1-1-33 16,-8-2-118-16,0-1-98 0,-18-2 150 16</inkml:trace>
  <inkml:trace contextRef="#ctx0" brushRef="#br0" timeOffset="212951.73">8373 9911 1092 0,'5'16'151'0,"1"2"100"16,5 3-74-16,5-1-31 0,6-2-39 15,3 0-11-15,5-2-32 16,-4 3-12-1,-2 1-29-15,-5 0-9 0,-9 3-7 16,-6 2-1-16,-9 0 7 16,-7 2 2-16,-16 1-10 15,-2 4-19-15,-7-4-61 16,1-3-31-16,3-9-73 16,4-6-26-16,6-14-178 15,3-8 219-15</inkml:trace>
  <inkml:trace contextRef="#ctx0" brushRef="#br0" timeOffset="213416.06">8401 9411 539 0,'-2'-5'130'16,"0"0"89"-16,-4 3-22 16,-1 2-12-16,-2 2-35 15,0 1-10-15,-1 1-33 16,-2 0-17-16,0 3-30 15,-4 1-15-15,-1 3-26 0,-2 1-7 16,2 1-7-16,0-1-2 16,7 2-3-16,4-3-1 15,9 1 5 1,5 0 8-16,7 0 28 16,4 2 4-16,9 0 1 15,2 0-6-15,1-1-23 16,-2 1-3-16,-6 1-7 15,-5 1 1-15,-11 2 0 16,-7 4-1-16,-10 3-12 16,-4 1-26-16,-8 0-57 15,-1-1-32-15,-4-4-73 0,1-4-47 16,5-3-165-16,2-5 223 16</inkml:trace>
  <inkml:trace contextRef="#ctx0" brushRef="#br0" timeOffset="213747.21">8333 9223 940 0,'9'-9'143'16,"0"2"108"-16,-3 5-67 16,-6 3-20-16,-5 10-30 15,-1 8-10-15,-2 11-40 16,3 6-11-16,2 10-38 16,2 3-14-16,5 8-14 0,1 3-4 15,3 3 1-15,2 3-13 16,-2-11-64-16,0 0-64 15,1-8-251 1,-1-9 223-16</inkml:trace>
  <inkml:trace contextRef="#ctx0" brushRef="#br0" timeOffset="214012.43">8597 9323 1123 0,'0'1'113'16,"2"10"86"-16,2 7-18 0,-2 12-19 15,5 7-33-15,-6 7-51 16,5 4-30-16,-4 1-33 15,0 2-8-15,0-5-30 16,-4-5-35-16,2-8-117 0,-1-3-107 16,7 0 150-16</inkml:trace>
  <inkml:trace contextRef="#ctx0" brushRef="#br0" timeOffset="214514.49">8740 9378 1331 0,'5'-17'73'16,"1"-2"52"-16,0 2 1 15,2 5 10-15,2 0-9 16,2 12-36-16,3 0-22 15,1 5-33-15,0 7-9 0,-1-1-14 16,-4 5-5-16,-4 3-2 16,-4 2 0-1,-7 3 0-15,-4-1-1 0,-5 2-5 16,-1 1-4-16,0-7-9 16,2-3-3-1,5-9 1-15,6-6 1 0,1 4 5 16,7-3 4-16,6 1 1 15,1 1 3-15,5 4 1 16,3 0 2-16,5 2 7 16,1 3 2-16,-2-2 7 15,3 4 0-15,-3 1-4 16,-9 1 0-16,-3 4-2 0,-13 3 1 16,-11 2 1-1,-2 6-2-15,-13-2-3 0,-4-2-3 16,-7 1-20-16,-5-8-18 15,1-1-60-15,8-3-42 16,9-13-149-16,0-1-106 16,13-5 213-16</inkml:trace>
  <inkml:trace contextRef="#ctx0" brushRef="#br0" timeOffset="-211803.29">7521 11615 351 0,'-2'-2'114'0,"1"2"116"16,-3-1-39-16,3 1-51 15,-1 0-13-15,0 0-17 16,-2 3-8-16,0 0-31 16,-3-1-16-16,3 0-17 0,3-2-2 15,0 0 7-15,1 0 11 16,2 0 23-16,6 2 4 0,7 0 7 31,6 0 0-31,18 2-11 16,8 1-5-16,10-1 0 15,5-2-9-15,0-5-14 16,1-2-12-16,11-5-23 16,-1 0-1-16,-2 0-11 15,-2 2 4-15,-20-3 3 0,-6 1-16 16,-11 4-91-16,-8-6-71 16,-8 4-246-1,-7-3 222-15</inkml:trace>
  <inkml:trace contextRef="#ctx0" brushRef="#br0" timeOffset="-211535.48">8238 11305 1056 0,'-2'6'117'0,"1"3"93"16,2-1-11-16,5 1-36 15,4-2-17 1,6-2-29-16,4 1-16 0,8 0-28 15,1 0-16-15,1 5-22 16,1 4-8-16,-5 7-8 16,-5 2-4-16,-10 5-7 15,-4 2-1-15,-14-1 1 16,-7 0-1-16,-6 1-9 16,-7-2-21-16,-4-4-52 15,-3-3-41-15,0-2-121 16,1-6-114-16,8-4 196 0</inkml:trace>
  <inkml:trace contextRef="#ctx0" brushRef="#br0" timeOffset="-211002.35">7908 11994 836 0,'-1'-8'176'16,"-2"0"196"-1,-7 1-203-15,-2 1-23 0,-5 3-68 16,0 2-25-16,-1 1-39 31,-2 4-7-31,7 5-6 0,-2 1-1 0,6 1-4 16,3 1-3-1,7 0 8-15,5 0 11 16,6 1 23-16,2 1 13 16,2-1 11-16,2-1 3 0,4 1-7 15,-2 0-2-15,-4 0-13 16,-4 1-7-16,-12 1-13 16,-7 1-4-16,-10 2-3 15,-5 1-13 1,-5 2-58-16,3 0-36 0,6-4-81 15,-11-6-49-15,5-9-131 16,9-2-69-16,2-13 224 16</inkml:trace>
  <inkml:trace contextRef="#ctx0" brushRef="#br0" timeOffset="-210769.5">7787 11798 794 0,'4'-26'172'15,"0"0"142"-15,0 8-71 0,0 4-27 16,-1 11-40 0,-1 5-13-16,-1 14-50 15,4 7-21-15,3 14-35 0,1 5-20 16,8 10-19-16,-4 6-9 16,0 0-1-16,0 0-3 15,-7-2-56-15,-3-3-42 16,-2 2-124-16,-1-2-103 0,0-8 177 15</inkml:trace>
  <inkml:trace contextRef="#ctx0" brushRef="#br0" timeOffset="-210519.44">7987 11881 1399 0,'1'8'118'0,"2"6"76"15,0 7-33-15,-1 10-58 16,1 5-22-16,-3 4-41 16,0 1-14-16,-1 1-19 15,0 1-16-15,1-3-59 16,1-4-49-16,5-5-190 15,1-7 175-15</inkml:trace>
  <inkml:trace contextRef="#ctx0" brushRef="#br0" timeOffset="-210169.85">8087 11903 1107 0,'9'-4'121'16,"4"-3"100"-16,2-2-44 15,1-2-21-15,0 0-29 0,4-1-31 16,-3 1-19-16,6 3-33 16,-2 1-8-16,-3 3-16 15,2 0-5-15,-5 4-10 16,-1 0 1-16,-2 4-2 15,-6 4 0-15,-4 3 8 16,-2 6-1-16,-3 8-2 16,0 3-1-16,-4 7-4 15,2-1-3-15,-5 6-1 16,-2 3 2-16,0 5-36 0,0 4-38 16,1 1-163-16,4 2 135 15</inkml:trace>
  <inkml:trace contextRef="#ctx0" brushRef="#br0" timeOffset="-201373.84">11499 9742 852 0,'-2'2'128'0,"-4"1"102"0,-7 4-73 16,-3 0-24-16,-1 0-40 15,3-4-12-15,3-3-18 0,5 0 3 16,3-5-1-1,4-2-10-15,6-1-17 16,2-5-9-16,8 1-6 0,11 7 6 16,9 2 16-16,8 1 3 15,9 7-4 1,-1-3-5-16,-2 3-24 0,5 2-4 0,7-3-9 16,6 1-3-16,0-4 1 15,-3-1 1 1,-10-4 0-16,-7-1 0 0,-10-2-39 15,-3-3-33-15,-11 1-135 16,-4-1-156-16,-12-5 205 16</inkml:trace>
  <inkml:trace contextRef="#ctx0" brushRef="#br0" timeOffset="-201006.9">12214 9432 1009 0,'-5'3'80'0,"-3"1"42"16,2 0 1-16,-2 0-27 16,3-1-14-16,5-3-13 15,3 0-3-15,7 2-4 16,-1 1-4-16,7 6-17 15,1 6-13-15,3 3-17 0,5 0-5 0,4 2-3 32,-3-3-1-32,3-1 0 15,-2 2 1-15,-8 0-2 16,-8 2 1-16,-15 6-1 16,-11 5 0-16,-19 3-17 0,-4 3-16 15,-7 0-28-15,3-4-23 16,2-5-51-16,6-4-22 15,7-10-86-15,3-4 123 16</inkml:trace>
  <inkml:trace contextRef="#ctx0" brushRef="#br0" timeOffset="-200357.38">11308 11591 960 0,'3'-4'116'0,"1"2"75"16,-1 1 9-16,3 3-65 16,0 0-30-16,8 1-42 15,8 0-14-15,11 2-19 16,8 2-3-16,22 2-11 16,5-1-3-16,7-2-6 15,-2-2-1-15,2-4-3 16,8 0 1-16,1-2-1 15,-1-2 0-15,-14 0 1 16,-15-1 0-16,-11 2 3 0,-6-1-27 0,-13 2-100 16,-5 0-85-16,-18 2 96 31</inkml:trace>
  <inkml:trace contextRef="#ctx0" brushRef="#br0" timeOffset="-199974.72">12167 11430 783 0,'-3'0'144'16,"-3"0"145"-16,3 0-48 16,-1 2-51-16,1-1-36 0,3 0-54 15,6 0-13-15,2 0-13 16,2 0-7-16,6 3-13 15,4 2-9-15,5 5-24 16,4 1-5-16,3 6-12 16,2-2 2-16,-6 2 1 0,-4-1 0 15,-7 2 7 1,-9 3-4-16,-11-1-1 16,-6 3-1-16,-10 0-1 15,-3 1-1-15,-8 1-1 16,-10 0 0-16,0-1-3 15,-6-2 0-15,1-7-32 16,0-4-29-16,-1-10-65 16,-2-4-55-16,5-8-156 0,5-3 190 15</inkml:trace>
  <inkml:trace contextRef="#ctx0" brushRef="#br0" timeOffset="-194633.7">11835 8991 596 0,'4'-1'139'0,"0"0"101"0,-2-1-30 31,0 0-27-31,1 1-16 0,-2 0-12 0,-1 1-5 16,0-3-6-16,-4-2-39 31,-1 0-12-31,-7-2-38 15,-1 1-18-15,-2 0-14 0,-2 0-11 16,1 0-12-16,-4 0 0 16,0 1-3-16,4 1-1 0,1 3 2 15,3 2-2-15,5 6-1 16,-1 2-1-16,8 4 0 16,2 1 1-16,5-1 2 15,3 1 0-15,4 2 2 16,1 1 0-16,2 3 0 15,-1 0 1-15,0 1 0 16,-3-1-1-16,0-2 0 16,0-1 0-16,-1-1 0 15,0 0 1-15,-5 2 0 16,-2 0 1-16,-11 1-1 16,-5-1-2-16,-6 2-4 15,-2 1-1-15,-2-3 1 16,0 0 2-16,0-7 6 15,0-5 4-15,7-7-1 16,0-11 1-16,5-10 6 16,2-7 0-16,11-11 12 15,9-3 7-15,7-1 4 16,8 2 1-16,-3 7-9 16,-1 5-8-16,2 8-11 0,1 3-6 15,-2 4-22-15,2 1-36 16,0 4-110-16,-2-5-123 15,-3 2 153-15</inkml:trace>
  <inkml:trace contextRef="#ctx0" brushRef="#br0" timeOffset="-194143.67">12140 8730 764 0,'0'-1'130'0,"-1"1"135"15,-2 1-35-15,1 4-18 16,1 2-34-16,-1 2-44 0,-1 4-9 15,-3 4-19-15,-2 4-10 16,-5 7-31-16,1-1-19 16,-3 6-27-16,2 2-6 0,0 6-9 15,5 7-3-15,4 7-4 16,2 3-3-16,11-5 0 16,2-4-1-1,8-15 0 1,5-5 1-16,1-13 0 15,-1-8 2-15,-3-8 1 0,-1-8 3 16,-6-11 1-16,1-5 3 16,-3-5 2-16,-3-2 2 0,-6 0 3 15,-4 5 3-15,-10 7 0 16,-7 5-2-16,-8 13-10 16,0 6-5-16,-4 18-13 15,-1 6-16-15,6 8-49 16,1-2-35-16,12-6-117 15,3-5-186-15,17 0 249 16</inkml:trace>
  <inkml:trace contextRef="#ctx0" brushRef="#br0" timeOffset="-193261.22">11612 11019 312 0,'-9'4'76'0,"-1"1"68"16,5 3-55-16,-7-7-60 15,4 0-16-15,3-1-12 31,-6-6-3-31,11 0-3 0,3 3-3 16,-2-2-1-16,2 1 2 16,-3-1 5-16,-1 1 2 15,1 3 4-15,-2-1 1 0,1 2 0 16,-3 0 1-16,0-3 27 16,-2 0 19-16,3 2 42 15,3 0 21-15,0-3 17 16,0 1 7-16,0 2 15 15,0 0 4-15,1 0 2 16,1-4-6-16,-2 5-12 16,2-1-12-16,-2 7-33 15,3 4-19-15,-1 8-44 16,1 7-13-16,-3 2-12 16,3 9-1-16,0 7-5 15,-3 0-1-15,5 9-49 16,-2-5-33-16,-2-2-109 15,7-3-59-15,3-6-203 16,-3-7 242-16</inkml:trace>
  <inkml:trace contextRef="#ctx0" brushRef="#br0" timeOffset="-192928.03">11788 10943 1065 0,'5'-3'118'0,"-1"2"80"16,2 1 4-16,2 3-37 0,0 3-17 15,2 5-27-15,-2 4-9 31,-3 8-28-31,-4 5-17 0,-2 11-29 16,-3 6-15-16,-3 6-21 16,-2 3-4-16,4-5-4 15,-2-5-15-15,4-9-43 16,2-6-22-16,2-9-82 16,2-5-49-16,4-11-265 15,2-4 280-15</inkml:trace>
  <inkml:trace contextRef="#ctx0" brushRef="#br0" timeOffset="-192444.73">12187 10890 1256 0,'0'0'122'0,"0"1"19"0,-5 5 96 16,-5 7-2-16,-3 4-42 15,1 9-54-15,-7 3-27 16,-4 6-52-16,1 1-19 15,-3 2-27-15,9 4-9 16,7-2-9 0,7 2-3-16,7-7-3 0,7-3-1 15,7-8 1-15,4-6 1 0,5-7 3 16,0-5 1-16,-3-6 1 16,0-4 0-16,-4-7 3 15,-1-3 1 1,-6-2 5-16,-2 0 2 0,-12 0 6 15,-7 2 3-15,-10 3 1 16,-7 2 0-16,-4 7-6 16,-2 4-3-16,4 10-8 15,0 5-6-15,10 5-42 16,7 1-46-16,5-3-159 16,10-2 141-16</inkml:trace>
  <inkml:trace contextRef="#ctx0" brushRef="#br0" timeOffset="-162326.74">13089 9398 658 0,'0'0'125'0,"-1"-2"159"0,-1 0-86 16,-3 0-11-16,0-1-24 16,-3-5-30-16,-1 0-11 15,-2-3-27-15,1 1-11 16,-1 2-32-16,-2-1-18 0,-4 3-22 15,0 0-5-15,-7 5 1 16,1 2 6-16,5 7 3 16,1 2 0-16,9 5-7 15,7 1-3-15,8 5-1 16,5 1 3 0,5 4 2-16,5 2-3 15,-4 7-3-15,0 0-2 0,-4 5-5 16,-4-2 0-16,-4-2-1 15,-2 0 1-15,-4-2 6 16,-5-2-1-16,-5-3 0 16,-1-2 0-16,-6-8-2 15,-5-2 4-15,2-8 3 16,-1-5 1-16,4-15 10 16,4-4 9-16,6-15 10 15,7-5 6-15,8-11 6 16,5-1-1-16,7-2 1 0,4 3 3 15,1 7-19-15,2 5-8 16,-3 9-9-16,0 3-13 0,1 4-9 16,2 2-27-16,-1 1-93 15,-2 1-62-15,1-1 93 32</inkml:trace>
  <inkml:trace contextRef="#ctx0" brushRef="#br0" timeOffset="-161958.93">13348 9360 1264 0,'-11'6'118'16,"-4"-5"101"-16,4 4-10 0,-2 2-31 16,-1 2-29-16,-1 10-75 15,-2 0-15-15,-1 12-23 16,1 7-16-16,2 12-10 15,4 7-7-15,5 5-3 16,6 0-1-16,10-9-3 16,9-8-2-16,8-14-3 15,7-7 1-15,2-15 2 16,-3-6 4-16,-3-11 25 16,-8-5 8-16,-6-9 27 15,-2 2 11-15,-11-6-6 16,-3 1-3-16,-9 3-22 15,-11 2-13-15,-6 18-20 16,-11 6-7-16,-11 19-33 16,-1 9-18-16,5 2-52 15,12 4-52-15,22-9-251 16,11-6 245-16</inkml:trace>
  <inkml:trace contextRef="#ctx0" brushRef="#br0" timeOffset="-161359.75">12814 11530 1117 0,'2'-2'154'0,"0"0"93"0,0 6-64 15,-2 3-25-15,1 10-36 16,0 3-13-16,0 10-35 16,2 5-15-16,-1 10-37 15,-2 3-11-15,-2 7-7 16,-2 1-20-16,3 2-49 15,-2-1-29-15,3-9-71 16,2-4-13-16,-1-15-64 16,3-7-41-16,1-16 164 15</inkml:trace>
  <inkml:trace contextRef="#ctx0" brushRef="#br0" timeOffset="-161109.68">13019 11575 730 0,'6'-12'202'16,"-3"4"162"-16,0 10-75 15,-2 7-39-15,1 13-52 16,-2 3-30-16,-2 11-33 16,1 4-19-16,-4 4-51 0,4 6-21 15,-3-1-25-15,0-2-10 16,1-2-3-16,0-3-2 15,3-12-48-15,2-4-26 16,4-9-67-16,1-2-45 0,-1-8-90 16,2-3-134-16,3-11 235 15</inkml:trace>
  <inkml:trace contextRef="#ctx0" brushRef="#br0" timeOffset="-160709.78">13266 11540 952 0,'4'6'166'0,"-7"6"207"16,-3 5-199-16,-8 6-33 16,-7 6-36-16,2 6-43 15,-1 6-19-15,8 6-32 16,3 6-7-16,7 1-8 0,6 0-4 15,11-8-12-15,3-10-4 16,9-13-1-16,4-7 2 16,1-11 15-16,-2-4 10 0,-9-6 19 15,1-4 7-15,-11-6 9 16,-1-2 1-16,-5-4 1 16,-2 0 1-16,-8 1 6 31,-4 3 1-31,-9 5-6 0,-5 5-2 15,1 10-14-15,1 6-7 16,2 9-12-16,4 3-15 16,2 1-53-16,5-3-35 15,8-4-203-15,2-5 178 0</inkml:trace>
  <inkml:trace contextRef="#ctx0" brushRef="#br0" timeOffset="-150080.75">13420 10064 768 0,'-4'9'106'0,"0"1"80"0,-3 0-30 16,0-3-48-16,-3-1-14 15,-1-4-12-15,2-2-2 16,5 1-7-16,3-1-5 16,1-1-17-1,1-2-3-15,4 3 4 16,6 2 3-16,6 2 21 16,7-1 2-16,9-1-6 15,8-1-4-15,17-2-19 16,7-3-12-16,11 0-16 0,-3-1-7 15,-6-1-4-15,-8 1-4 16,-9 0-4-16,-1 1-16 16,-3 1-62-16,-5 0-41 15,-1-4-151-15,-11-1-156 16,-6-6 243-16</inkml:trace>
  <inkml:trace contextRef="#ctx0" brushRef="#br0" timeOffset="-149798">14106 9796 870 0,'-3'8'170'0,"-1"3"113"15,9 1-47 1,3-1-16-16,4 0-64 16,3 1-27-16,7-3-46 15,7 3-17-15,0-1-29 16,3 1-11-16,-3 3-14 15,-4 0-4-15,-2 6-6 16,-6 0 0-16,-9 4 3 16,-4 3 0-16,-14 4 5 15,-3 0 1-15,-12 0-5 16,-5 2-4-16,-9-1-30 0,-8-1-38 16,-8-2-179-1,0-6-244-15,12 1 275 0</inkml:trace>
  <inkml:trace contextRef="#ctx0" brushRef="#br0" timeOffset="-149116.36">13490 11377 436 0,'-3'-5'134'16,"-4"1"114"-16,0 3-57 0,0 1-24 15,-1 6-37-15,3 1-18 16,-2 3-22-16,1-1-6 15,3 0-14-15,-1 0-3 16,4-2-15-16,4 0-8 16,7-2-1-16,7 1 2 0,12-1 14 31,7 0 8-31,23-3-10 0,9-2-12 16,5-3-24-16,-2-2-11 15,-7-1-4 1,-11 0-1-16,-8 0-18 0,-4 2-34 15,-11 0-110-15,-8 1-99 16,-11 0 130-16</inkml:trace>
  <inkml:trace contextRef="#ctx0" brushRef="#br0" timeOffset="-148832.43">13918 11249 957 0,'10'4'135'16,"4"2"110"-16,0 2-19 0,4 2-52 16,1 3-37-16,5-2-50 15,4-1-16-15,5 0-29 16,2-2-8-16,-1 0-13 16,-3 0-6-16,-11 2-3 15,-6 1 2-15,-10 3 15 16,-6 3 3-16,-14 4 1 15,-3 4-2-15,-20 5-16 16,-5 1-4-16,-6 3-1 16,0-1-1-16,5-2-24 15,2-5-32-15,9-8-88 16,2-5-73-16,7-7 107 16</inkml:trace>
  <inkml:trace contextRef="#ctx0" brushRef="#br0" timeOffset="-136520.15">15562 9414 1197 0,'8'0'169'15,"0"3"123"-15,-3 1-150 16,-4 0-27-16,-2-2-70 16,-2-2-13-16,-3-6-14 15,-1-2-6-15,-2-4-5 16,-3 0-1-16,-3-4-5 0,-5 1 1 15,-6 4-2-15,-7 1-1 16,-9 6 1 0,-2 4 0-16,-1 9-1 15,2 5 0-15,4 6 0 16,5 3 0-16,7 0 0 16,6-1-1-16,5 2-1 15,7 1 1-15,8 0-1 0,5 2 6 16,10-1 5-1,6 0 1-15,7-2 1 16,3 0-4-16,12-3-5 16,5 1 0-16,16-4 0 0,-3-3-3 15,-3 0-1-15,-9 0-1 16,-17 3 0-16,-10 2 4 16,-16 2 2-16,-6 2-7 0,-15 4-20 15,-13-1-5-15,-16 2-5 16,-5-2 9-16,-11-5 20 15,4-5 6 1,7-11 5-16,9-6 2 16,19-16 9-16,4-10 3 15,18-14 11-15,6-5 6 0,15-7 2 16,13-4 2-16,10-2-9 16,10-4-8-16,3 4-13 15,0 3-6-15,-9 13-57 16,-7 4-54-16,-11 8-315 15,1 6 257-15</inkml:trace>
  <inkml:trace contextRef="#ctx0" brushRef="#br0" timeOffset="-136070.89">16043 9215 1118 0,'-6'17'127'0,"0"2"141"16,-4 6-200-16,-3 2 10 15,-7 2-30-15,0 0-7 0,-4 4-9 16,-2 1-12-16,-5 8-10 15,-2 9-3-15,1 13-6 16,0 4-1-16,13-2-1 16,4-5 0-16,14-16-2 15,4-6 0-15,18-13 1 16,7-7 1-16,12-14 16 16,5-5 11-16,-3-13 26 15,-8-5 10-15,-11-9 7 16,-7-3-8-16,-10-1-20 0,-6-2-10 15,-12 7-20-15,-11 2-5 0,-18 18-15 32,-10 3-11-32,-8 12-21 15,0 6-11-15,19 2-37 16,11 5-54-16,27-3-193 16,8-2 196-16</inkml:trace>
  <inkml:trace contextRef="#ctx0" brushRef="#br0" timeOffset="-135394.74">15805 10120 491 0,'3'-12'111'0,"-3"-1"109"0,-3 0-2 16,-6 2-35-16,-2-2-24 15,0 0-42-15,1 3-24 16,2 3-35-16,1 4-13 16,2 7-11-16,1 3 4 15,1 10 8-15,0 2 4 0,1 9-1 16,2 4-15-16,0 5-21 16,2 2-5-16,0-1-7 15,-1 0 1-15,-1-2-30 0,0 1-35 16,-2-8-101-16,1-3-71 15,-1-9 122-15</inkml:trace>
  <inkml:trace contextRef="#ctx0" brushRef="#br0" timeOffset="-135106.06">15537 10327 1021 0,'6'-1'107'0,"4"-4"72"0,0-2 7 16,9-4-52-16,1-1-27 16,2 0-42-16,4-3-19 0,-3 3-20 15,2 0-5-15,3-1-13 16,3 4-3-16,10-3 0 15,7 2-1-15,1-3-2 16,1 0 9-16,-8 0-109 0,-2-1-122 31,-4 3 131-31</inkml:trace>
  <inkml:trace contextRef="#ctx0" brushRef="#br0" timeOffset="-134597.41">15281 11571 1217 0,'-2'-6'101'15,"-3"-1"65"-15,5 2-107 16,0-3-17-16,0 6-14 16,0 2 2-16,-1 8 13 15,-1 8 1-15,-2 15 3 16,1 7-2-16,1 14-16 15,0 1-8-15,2 8-19 0,0-1-4 16,3-3-23 0,-1-4-40-16,4-12-123 15,-1-4-131-15,6-14 167 16</inkml:trace>
  <inkml:trace contextRef="#ctx0" brushRef="#br0" timeOffset="-134356.16">15618 11473 1880 0,'-1'14'113'0,"1"2"58"16,1 10-126-16,-1 5-3 0,-1 9-34 15,-5 5-2-15,-1 8-6 16,2 1-2-1,-3 3-24-15,2 0-27 0,4-8-82 0,2-4-59 32,2-14-167-32,5-4 193 15</inkml:trace>
  <inkml:trace contextRef="#ctx0" brushRef="#br0" timeOffset="-133956.39">16027 11244 1594 0,'0'27'105'0,"-6"7"48"0,0 3-58 0,-3 10-37 15,-3 3-25-15,-3 7-22 16,-3-1-6-16,-5 3-4 15,-2 3-2-15,4 1-3 32,2 4-2-32,12-2-4 15,12-2-1-15,12-13-4 16,8-8-3-16,4-20 3 0,-1-7 2 16,-4-14 17-16,3-8 12 15,0-9 25-15,-2-8 9 0,-4-6-3 16,-4-6-4-16,-17-2-16 15,-10 2-11-15,-15 4-2 16,-4 10-5-16,-7 16-10 16,-1 10-9-16,-4 23-44 15,-4 10-22-15,3 8-112 16,3 0-278-16,17 0 290 16</inkml:trace>
  <inkml:trace contextRef="#ctx0" brushRef="#br0" timeOffset="-132090.16">17252 10684 231 0,'-23'5'8'0,"0"0"-1"0,4-2 15 16,3 1 74-16,1-3 31 15,7-1 45-15,2 1-4 16,5 0-49-16,1 1-21 15,4 3-41-15,-3-1-14 16,4 1-25-16,1-2-9 0,4-1 8 16,1 0 7-16,6-1 12 15,6 2 7-15,6 1-4 16,3-1-4-16,6 1-10 16,4-3-3-16,7-1 3 0,11-3-1 15,15-3-3-15,0 1-2 16,-2 0-12-1,-9 4-1-15,-20 2-1 16,-5 3 0-16,-13 2 0 16,-3 0 0-16,-10-1-64 0,-4-1-124 0,-6-1 111 31</inkml:trace>
  <inkml:trace contextRef="#ctx0" brushRef="#br0" timeOffset="-131781.72">17888 10588 1281 0,'-6'9'88'0,"0"3"38"0,2-2-46 16,4 2-50-16,0-3-10 0,10-2 7 15,4 0 4-15,10 3 2 16,4-1-3-1,4 3-16-15,0 2-5 0,-3 1 2 16,-9 4 4-16,-7-1 10 16,-9 0 4-1,-11 1 0-15,-10 1-4 16,-18 3-10-16,-6 1-6 16,-7 0-9-16,2-1-15 0,11-6-45 15,5-6-39-15,8-10-156 16,4-4 148-16</inkml:trace>
  <inkml:trace contextRef="#ctx0" brushRef="#br0" timeOffset="-130924.4">17189 9937 580 0,'-4'0'114'0,"-1"-1"108"16,5-2-30-16,8-2-44 15,3-3-22-15,3 0-29 16,2 1-16-16,0 1-37 15,-1 0-12-15,2 3-20 0,0 1-7 16,-2 2-4-16,1 1 0 16,-1 2 0-16,-1 2 0 15,-1 2 19-15,-3 2 6 16,-7 6 8 0,-4 3 0-16,-10 8-15 15,-3 2-6-15,-5 6-7 16,-2 4-2-16,0 0-3 15,0 0 0-15,6-7-2 0,6-4-1 16,12-5-3-16,5-3 0 16,11-8 1-16,4-3 1 0,6-8 1 15,5-3 1-15,2-7 0 16,0-5-1-16,-4-4 1 16,-2-3 0-16,-9 0 1 15,-4 0 1-15,-12 2 2 16,-6 4 1-1,-12 5-1-15,-2 4 0 16,1 6-2-16,-1 4-1 0,6 7-2 16,0 2-1-16,3 7-1 15,5 4 1-15,3-2-1 16,6 1 2-16,6-6-1 16,2-2 2-16,5-5 1 15,5-5 1-15,2-4 16 16,-3-3 10-16,-6-5 26 15,-4-4 19-15,-9-1 10 16,-3-3-3-16,-6-4-22 16,-5-2-16-16,-4-3-25 15,-1-1-4-15,-2 1-8 16,-1 4-3-16,0 3-14 16,1 6-29-16,-1 5-107 15,3 4-118-15,0 3 142 16</inkml:trace>
  <inkml:trace contextRef="#ctx0" brushRef="#br0" timeOffset="-130474.03">17733 9843 1020 0,'-4'4'104'0,"3"-1"82"0,4-3-93 15,5 0-19-15,1-6-10 16,4 1 4-16,-2 1-14 16,3 2-7-16,-2 5-23 15,2 2-12-15,-1 7-8 16,1 3 0-16,-1 3 0 15,-1 2 1-15,-2 4 0 16,-4 3 0-16,-5 0 1 16,-3 3 1-16,-9 1 1 15,-6 3-1-15,-6-1-2 16,-3 0 0-16,6-5-5 16,3-4 0-16,10-6-1 15,7 0-3-15,9-3 7 0,7-3 2 16,11-3 6-1,0-5 2-15,12-3-5 16,2-1-2-16,3-2-8 16,4-1-28-16,-6-1-203 0,-2 2 158 15</inkml:trace>
  <inkml:trace contextRef="#ctx0" brushRef="#br0" timeOffset="-119180.96">18233 11666 435 0,'-1'-3'89'0,"-1"-1"82"16,1-1-90-16,-1 1-27 15,0 1-32-15,0 1-3 16,-4 2 23-16,0 0 12 15,-3 2 10 1,0 2-8-16,1-1-23 16,3-1-3-16,5-2 15 15,0 0 18-15,2 1 34 16,4-4 4-16,5-2 5 16,-1-2-10-16,2-3-25 15,0-2-12-15,2-1-27 0,2-3-4 16,1 5-18-16,2-3 0 15,-1 11-8-15,1 5-4 16,-5 9 2-16,1 6-4 16,0 2 4-16,-1 3 1 15,-2 0 2-15,-2 3 1 0,-7 1 5 16,-3-1 2-16,-16 3 1 16,-3 2 0-16,-10 0-6 15,0 1-1-15,-1 4-3 16,1-2-1-16,10-4-1 0,5-2-2 15,10-10-4 1,4-5 0-16,10-4-1 16,5-4 1-16,8-5 3 15,4-6 0-15,5-5-1 16,3-3-25-16,4-8-93 16,-1-3-85-16,2-6 100 15</inkml:trace>
  <inkml:trace contextRef="#ctx0" brushRef="#br0" timeOffset="-118900.95">18556 11745 1172 0,'-13'17'138'0,"4"4"107"16,1 0-160-16,0 0-34 16,7 3-51-16,-4 0-3 0,13-2-4 15,3-5-1-15,8-7 3 16,2-4 1-16,2-6 12 31,-1-4 14-31,-1-7 30 0,-1-7 13 0,-5-5 8 16,-1-1 0-1,-9-3-11-15,-2 3-6 16,-13-1-13-16,-4-2-8 16,-7 7-20-16,-6 4-18 0,-3 6-60 15,-3 5-39 1,0 4-127-16,5 2-130 0,14 5 206 15</inkml:trace>
  <inkml:trace contextRef="#ctx0" brushRef="#br0" timeOffset="-118497.16">18756 11572 1212 0,'9'-5'150'16,"-1"-2"141"-16,3-3-212 31,0 0-1-31,1 2-63 16,-1 0 2-16,1 3 11 16,3 3 6-16,3 4 4 0,0 3-6 15,4 4-13-15,-2 2-7 16,-3 2-3-1,-2 0-1-15,-6 4-3 16,-4-2-1-16,-7 3-9 0,-4 4-8 16,-10 3-10-16,-5 3-3 15,-5 3 4-15,2 0 6 0,1-1 9 16,9-1 3-16,8-7 3 16,8-2-1-16,13-5 4 15,10-5 2-15,7-6 2 16,2-4 0-16,3-7-5 0,-5-6-4 15,1-7-80-15,2-1-83 16,0-4 91 0</inkml:trace>
  <inkml:trace contextRef="#ctx0" brushRef="#br0" timeOffset="-86946.56">19417 9897 905 0,'-6'5'100'15,"-2"1"119"-15,3-1-182 16,4-2-8-16,0-2-13 0,1-1 17 16,2-4 32-1,2-1 14-15,7 1 4 0,-2 0-16 0,8 3-39 16,-1 1-16-16,3 2-12 16,5 2 2-16,10 0 25 15,5-1 20-15,19-1 35 16,14-2 12-1,10-3-11-15,1-1-15 16,-4-4-33-16,-6 0-16 16,-4-2-10-16,0-3-4 15,-14 1-32-15,-10 2-33 0,-19-3-115 16,-13 0-112-16,-9 0 156 16</inkml:trace>
  <inkml:trace contextRef="#ctx0" brushRef="#br0" timeOffset="-86612.73">20332 9547 1050 0,'2'1'131'0,"1"3"124"0,3 3-131 16,2 4-44-16,1 1-15 15,0 1 7-15,5-1 15 0,1 0 8 16,4-1 5-16,5 1-19 31,4-1-20-31,-2 5-31 16,2-1-14-16,-11 4-13 0,-2 3 1 15,-14-1 0-15,-9 0 4 16,-16 0 2-16,-9 0 1 16,-14 1-2-16,-1 4-1 15,-9-2-6-15,3-1-6 16,-9-4-22-16,3-1-14 15,12-4-52-15,8-5-30 16,24-7-149-16,6-2-265 0,13-5 318 16</inkml:trace>
  <inkml:trace contextRef="#ctx0" brushRef="#br0" timeOffset="-84163.28">23032 9981 276 0,'-6'-4'82'16,"0"0"85"0,0 0-23-16,0 1-25 15,1 1-8-15,1 1-10 16,0 1-5-16,1 1-16 0,2-1-10 16,0 1-7-1,1 0-2-15,-1 0-4 0,-1-1-6 16,1 1-14-16,0 0-8 0,1 2-7 15,4 0-1-15,-1 1 5 16,2 0 8-16,1 2 15 16,4-1 4-16,4 2 7 15,7 1 2-15,6 0-1 16,8 0 3-16,14 1-2 16,6 1-9-16,8 0 3 15,-4-1-18-15,1 2-12 16,2-1-3-16,8-4-21 15,10 2 7-15,-7-4-7 0,-4-3 1 0,-14 1 0 32,-10-2 0-32,-3 0 1 15,-4 1-3-15,-8 2-6 16,-4 0-23-16,-11-1-73 16,-6-3-52-16,-9-7-161 15,-3 0-137-15,-3-3 253 16</inkml:trace>
  <inkml:trace contextRef="#ctx0" brushRef="#br0" timeOffset="-83796.86">23936 9936 895 0,'-1'5'75'0,"1"0"53"15,0-1-9-15,6-1 18 16,4-1-7-16,0-2 3 16,4 1-14-1,1 0-24-15,0 3-18 0,2 3-35 16,2 4-15-16,3 5-21 16,3 3-3-16,3 4 1 15,-1 1 1-15,3 1 1 16,-4-4 0-16,-6-2-2 15,1 1-1-15,-12-7-1 16,-2 4 0-16,-16-5-3 16,-4-3-9-16,-18 1-8 15,-13 1-1-15,-18 3 3 16,-9 2 8-16,-6-2-3 0,6-4-22 16,15-5-109-16,13-2-107 15,14-4 130 1</inkml:trace>
  <inkml:trace contextRef="#ctx0" brushRef="#br0" timeOffset="-77078.44">19077 12684 942 0,'-8'7'82'0,"-1"0"34"16,-1 0-37-16,-1 0-59 15,1 0-16-15,0-3 34 16,2-2 14-16,2-1 28 15,6-1 12-15,0 0-33 16,0 0-16-16,5 1-26 0,0 1-9 16,6-2-1-16,0 0 10 0,5-1 16 15,0-1 7-15,7-1 16 32,-1 1 0-32,7 3-10 15,-2 1-7-15,0 8-18 16,0 4-8-16,-1 8-7 15,-6 1 1-15,0 5 4 0,-4-2 6 16,-4 3 9 0,3 3 1-16,-5 0-1 15,0 1-5-15,-2 2-7 16,-2 0-1-16,1 3 0 16,0 2 1-16,-6 2 4 15,1 2-1-15,-2-1-8 0,-1 0-3 0,0 0-7 16,0 0-1-16,0 1 2 15,1 1 0-15,5 2 0 16,7-1 0-16,1 0 1 16,4-2 1-16,2-6-1 15,-1-3 2-15,3-4-2 16,-2-3-1-16,2-2 0 16,0-1 1-16,0-3 1 15,6 3 0-15,-1-1 0 16,4 0 0-16,5 4-2 15,7-2 1-15,2-3-1 16,2-1-2-16,-2-5 1 16,-3 0-1-16,2-7 1 15,6-1 0-15,11-4 0 16,9 0 0-16,6-2 1 16,-2 0 0-16,-6-1 0 0,-4 1 0 15,-4-1 1-15,9 0 1 16,9 0-2-16,-2 1 1 15,-4-1 0 1,-6 0-1-16,0-1 1 0,6-1 0 16,7 0 0-16,4 3 0 15,-10 0-1-15,-4 2 0 0,-7 1 1 32,6 0-1-32,13 1 1 15,-4-2-1-15,-3-3 0 0,-8 1 0 16,-5-2 0-16,8 0 0 15,7-1 0-15,2 0 0 16,-9-1 1-16,-7 0-1 16,-13 1 1-16,5-1-1 15,-1 1 1-15,6-1 0 16,-2-3 0-16,-2 1 0 0,-8-3 0 16,-5 1 0-16,-3 0-1 15,-2-2 1-15,4 1 0 16,1-2 0-16,8 0 0 0,4 1 0 15,-1 0 0-15,-1 2 0 16,-10 3 1-16,-8 0 0 16,-1 1 1-16,-6-1-1 15,4-1 1-15,1-2-3 0,2-3 6 32,3-2 1-32,5-5-1 15,1 1 3-15,2-2-7 0,-3 0-1 16,-7-2 0-16,-5-1 1 15,-5 1-1-15,-3-1 1 16,-2 1-1-16,0 0-1 16,4 1 1-16,1-1-1 15,3 0 1-15,4 1 0 16,-4 1 0-16,3 1 0 16,-4 0 2-16,-7 1 1 15,-4 0-4-15,-3 0-1 0,-6-3-3 16,1 1 0-16,-1-5 4 15,-2-2 0-15,3-1 0 16,2-3 0-16,-2-1 0 16,1-1 1-16,-2-2-1 15,-2-3 0-15,3 0 0 16,0-1 0 0,3-3 0-16,0-1 1 0,-3-1 0 15,0-2 1-15,-5 1 8 16,-2-1 1-16,-4-2 3 15,-3 1-1-15,-2 0-7 16,0-1-1-16,1 0-4 16,2-2 1-16,4-3-1 15,2-3 0-15,0 0 2 16,0 0 1-16,-4 6 0 16,-3 2 1-16,-6 3-1 15,-2-1-1-15,-4 5-1 0,-2 1-1 16,2 6-1-16,2 6 0 15,6 6-2 1,0 2 0-16,8 4 0 0,2 1-1 16,4 4-3-16,8 0 1 0,3 0-1 15,4 0 1 1,3 0 3-16,3 2 2 16,5 2 7-1,0-1 6-15,1 1 4 0,2-2 3 16,5-1-3-16,3 0-2 15,6 0-5-15,-1-1-2 16,-6 1-4-16,-8 0-4 16,-14-1-46-16,-10 2-39 15,-15 0-163-15,-4 1-169 0,-10-4 233 16</inkml:trace>
  <inkml:trace contextRef="#ctx0" brushRef="#br0" timeOffset="-76637.61">23916 12003 1156 0,'8'12'116'16,"3"3"59"-16,0 0-21 16,3 2-65-16,1-1-13 15,5 1-7-15,4-1 0 16,7 1-13-16,4-1-10 0,0 3-18 15,-3-3-10-15,-8 1-9 16,-6-1-3-16,-11 1 0 16,-4 0 0-1,-12 2-2-15,-6 2-4 0,-19 3-6 16,-8 3-3-16,-9 1-1 16,-1 1-6-1,2 1-21-15,2 2-24 0,6-2-59 16,3-2-47-16,6-4-193 15,4-4 208-15</inkml:trace>
  <inkml:trace contextRef="#ctx0" brushRef="#br0" timeOffset="-64389.62">24251 11472 293 0,'-1'0'89'0,"1"0"103"15,2 0-20-15,2-2-29 16,-1 1-2-16,1-1 4 16,0 1 1-16,-2 1 3 15,-2 0-4-15,-5-2-28 16,5 0-24-16,0 2-37 15,-1-4-11-15,4 2-9 16,0-4 8-16,4 0-5 16,2-2 2-16,5-1-12 15,3 1-14-15,5 3-3 16,3 2-8-16,-1 5-4 16,-4 3 1-16,-5 9-1 15,-3 3 0-15,-10 8 1 16,-2 5-1-16,-12 0 0 15,-4 2-2-15,-4-1 2 16,-4-2 1-16,0-1 1 16,3-3 0-16,5-2-7 15,2-1-1-15,6-4 0 0,2 0 1 16,5-3 4-16,3-2 0 16,4-2 0-16,3-2 1 15,5-2 0-15,0-1 0 16,5-5 0-16,0-3-20 15,3-7-70-15,-1-3-94 0,5-8 94 16</inkml:trace>
  <inkml:trace contextRef="#ctx0" brushRef="#br0" timeOffset="-64040.28">24526 11618 1395 0,'1'9'57'0,"-1"1"-18"15,2 2-20-15,4 0-50 16,-3 2-2-16,6-1 7 16,2 1 25-16,4 0 41 0,1-1 16 15,0-3 19-15,2-1-4 16,-2-6-23-16,3-3-14 15,-4-8-18-15,3-3-2 16,-2-5 20-16,-5-2 14 16,-3-1 14-1,-5-3 0-15,-8 0-22 16,-6-2-16-16,-6 2-35 16,-4-3-20-16,0 12-60 15,-3 4-37-15,-2 7-84 16,7 2-84-16,-1 2 169 0</inkml:trace>
  <inkml:trace contextRef="#ctx0" brushRef="#br0" timeOffset="-63573.76">24856 11474 784 0,'3'0'167'16,"2"0"128"-16,-2 0-105 16,4 1-43-16,3 1-34 15,5 0 1-15,7 1 1 16,4 0-8-16,4 3-27 15,0 2-20-15,-6 1-33 0,-4 2-10 16,-7 2-11 0,-5 1-5-16,-2 2-1 0,-4 2 0 15,-7 0-1 1,-5 0 4-16,-1 0-1 0,-6-1 0 16,-3 1 0-1,2-1-2-15,-4-2 1 0,5 0-1 0,4-2 0 16,5-1-3-16,8-1 0 15,8-1-1-15,11-1 0 16,7-3 2-16,6-3-1 16,3-2 0-16,-1-3-14 15,-3-3-25-15,0-3-83 16,1-3-87-16,7-3 113 16</inkml:trace>
  <inkml:trace contextRef="#ctx0" brushRef="#br0" timeOffset="-62158.65">24610 11525 954 0,'-7'6'91'0,"4"-1"74"15,4-2-108-15,-1-1-17 16,4-3-19-16,0-3-4 16,-2-2 1-16,4-1 1 0,-5 0 1 15,-1 7 0-15,0-1-4 16,-4 1-13-16,-1 8-5 16,-2 6-26-16,1 4-20 15,-3 3-80-15,-1 1-77 0,4-3 112 16</inkml:trace>
  <inkml:trace contextRef="#ctx0" brushRef="#br0" timeOffset="-29435.89">11600 15598 746 0,'-4'1'115'16,"1"-2"128"-16,3-1-180 0,0-1-22 16,4 2-15-1,2-2 13-15,3 0 38 16,4-1 25-16,8-1 22 16,3 2 0-16,13-3-13 0,5 1-10 15,21 1-26 1,13-4-7-16,13-2-17 15,7 0-10-15,-4-6-8 16,-1 0-8-16,-2-4-6 16,-8-1-6-16,-13 0-2 0,-11 2-3 15,-18 5-33-15,-9 2-42 0,-16 1-151 16,-8 3-348-16,-9-2 339 16</inkml:trace>
  <inkml:trace contextRef="#ctx0" brushRef="#br0" timeOffset="-28906.88">11642 15251 658 0,'-1'-5'111'15,"1"-4"124"-15,1-1-142 16,-1-1-54-16,1 2-3 0,-1 5 28 16,-1 4 14-16,-5 5 19 0,-2 7-7 15,-12 11-24 1,-3 5-11 0,-11 11-17-16,-3 2-9 15,3 2-17-15,2-3-6 16,9-4-5-16,5-3 0 0,7-7-2 15,3-3 8-15,6-5 18 16,2 0 12 0,9-3 23-16,6 2 1 0,8-2-6 15,9 2-6-15,9-3-23 16,7-1-7-16,1-1-14 16,-2-2-2-16,0-2-15 0,-3-1-30 15,7-7-115-15,5 0-102 16,12-5 132-1</inkml:trace>
  <inkml:trace contextRef="#ctx0" brushRef="#br0" timeOffset="-28407.97">12484 15593 1320 0,'-6'4'118'0,"-5"4"60"16,-2 3-45-16,-7 4-81 16,-5 2-23-16,-5 3-22 15,3 2-4 1,4 0-3-16,3-1-1 16,10 1-3-16,5-1-1 15,11-1 6-15,8-1 8 0,11-2 27 16,7 0 18-16,7-2 20 15,-6 0-1-15,-1-1-15 16,-6-2-12-16,-5 2-20 16,-2 0-2-16,-11 1-6 15,-5 2-1-15,-9 3-6 16,-5 2-16-16,-8 4-51 16,-5 2-32-16,-12 0-81 0,-2-2-37 15,-6-8-120-15,6-2-120 16,8-14 253-16</inkml:trace>
  <inkml:trace contextRef="#ctx0" brushRef="#br0" timeOffset="-28123.86">12525 15518 1415 0,'-1'15'167'16,"1"1"134"-16,-4 1-102 0,2 8-73 16,0 1-36-16,-6 2-32 15,-2 2-16-15,1 0-21 16,-2 0-5-16,8 9-13 16,3 3-3-16,2 7-1 15,2 2-18-15,2 5-75 16,-1-1-44-1,-4-1-102-15,4-3-56 0,-1-10-155 0,3-8 244 16</inkml:trace>
  <inkml:trace contextRef="#ctx0" brushRef="#br0" timeOffset="-27907.84">12698 15677 1545 0,'1'15'124'0,"-1"6"64"16,-1 4-53-16,-4 11-76 16,-2 0-23-16,-1 7-23 0,2 3-8 0,0 0-9 15,1 2-32 1,3-5-104-16,2-5-79 0,5-13 105 15</inkml:trace>
  <inkml:trace contextRef="#ctx0" brushRef="#br0" timeOffset="-27574.75">12944 15559 1354 0,'0'21'99'0,"-5"0"41"15,-1 1-47-15,-5 3-69 16,0-1-12-16,3-1-10 16,3 0 0-16,5-3 7 0,2-1 7 15,9-1 6-15,0-2 0 16,8-2 3-1,1 0-2-15,0-3 3 16,0-1 7-16,-6-1-7 0,1 0-1 0,-6 1-7 16,-2 0-3-16,-6 2-22 31,-3 4-31-31,-8 5-148 16,-4 1-165-16,-3 10 189 0</inkml:trace>
  <inkml:trace contextRef="#ctx0" brushRef="#br0" timeOffset="-27341.43">12953 15563 1170 0,'11'-5'191'0,"4"-1"162"15,0-2-144-15,2 0-110 16,2-3-48-16,2-2-36 16,7-4-8-16,2-4-41 15,2-1-64-15,2-5 58 0</inkml:trace>
  <inkml:trace contextRef="#ctx0" brushRef="#br0" timeOffset="-26108.4">10635 16218 872 0,'6'-1'197'16,"-1"0"157"-16,-1 4-90 0,1 3-39 15,-5 6-72-15,-1 4-35 16,0 6-62-1,-2 5-22-15,3 7-25 0,0 2-4 16,0 5-4-16,0 1 1 16,0 1-42-16,0 1-20 15,0-6-9 1,1-5-3-16,6-10 41 16,-1-7 18-16,4-11 8 15,-1-2-1-15,9-6 4 16,3-3 2-16,6-4 5 0,1-1 1 15,6-2-4-15,3 3-1 16,12 3-2-16,9 2 1 16,21 4-1-16,5 0 1 15,-3 1 0-15,-5 0 1 16,-14 0 0-16,1 1 1 0,-2-1 0 16,0 0 0-16,-15 0 1 15,-10 0 0-15,-15-4 2 16,-7 0-2-16,-7-6-3 15,-3-3-3-15,-1-7-3 0,-2-5 1 16,0-7 1-16,0-5 2 16,4-9 2-16,-1-2 3 15,4-6 5-15,0 0 1 16,1-6 5 0,0-1-1-16,-3 0 0 15,0-1 4-15,-1 5-2 16,0 5-2-16,1 10-1 15,-2 6-2-15,1 10 1 16,-4 3 3-16,-1 7 14 16,-2 4 9-16,-7 6 10 15,-1 3 1-15,-9 2-3 0,0 1-6 16,-16 0-9-16,-9 0-3 16,-16 1-12-16,-6-1-3 15,-11 4-6-15,-1 1-5 0,-12 7-14 16,-8 8-15-16,0 8-44 15,4 6-15-15,19 8-23 16,12 4-22-16,7-1-109 16,4-3-132-16,10-5 203 15</inkml:trace>
  <inkml:trace contextRef="#ctx0" brushRef="#br0" timeOffset="-25305.47">10828 16111 797 0,'3'-6'104'0,"2"-1"82"16,2 1-42-16,1 0-50 15,5 2-15-15,4 1-11 16,2 0-10-16,3 4-11 16,-1 1-8-16,-4 4-17 15,-1 1-4-15,-5 3-3 16,-6 1-1-16,-6 6-7 16,-6 5-14-16,-9 3-28 0,-4 3-13 0,-2 3-5 15,-2 1 12-15,6 0 22 16,5 0 7-16,7-3 9 15,5-5 0-15,8-5 1 16,3-7 0-16,8-6 2 16,4-4 0-16,-1-8 0 15,4-3 2 1,3-8-2-16,-1-1-8 16,4-5-25-16,-1-2-9 15,-7-2-4-15,-2 2 9 0,-5 2 24 16,-5 2 11-16,0 6 23 15,-4 2 15-15,-5 7 47 16,-2 5 15-16,-5 3 3 16,4 6-7-16,-6 6-44 15,3 4-17-15,4 7-23 16,0 0-9-16,11 2-4 16,-1 1-2-16,6-8-1 15,4-5 0-15,0-11 1 0,1-4 2 16,0-8 13-16,-5-3 13 15,-4-6 32-15,-4-5 14 16,-4-4 13-16,-4 0-6 16,-4 2-17-16,-5 0-12 0,-6 5-20 15,-3 3-8-15,-6 4-32 16,-1 3-38-16,1 9-97 31,0 3-74-31,7 7 112 0</inkml:trace>
  <inkml:trace contextRef="#ctx0" brushRef="#br0" timeOffset="-24911.02">11357 16007 1313 0,'4'0'102'0,"1"0"58"16,3-1-37-16,0 1-44 15,1-1-8-15,3 1-5 16,2 0 1-16,1 2-14 0,3 1-9 0,-1 3-23 31,-3 1-7-31,-5 7-3 16,-5 1 0-16,-7 7-13 15,-5 2-16-15,-7 4-31 16,-2 6-6-16,-1 0 8 16,2-1 13-16,6-1 24 15,4-4 4-15,7-2 0 0,5-2 0 0,9-9 0 16,4-3 2 0,13-10 7-16,2-4 2 0,9-11 5 15,1-6-37-15,-5-9 19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6T16:07:52.4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2228 7659 773 0,'14'-3'163'16,"3"-2"181"-16,8 3-244 15,5 0-36-15,5 2-55 16,2 0-4-16,-1-1 2 16,5 1 10-16,-6-1 10 15,4 1 2-15,3 2-4 0,-1 0-11 16,6 3-9 0,4 2-2-16,15 4-3 0,8 0 0 15,4 1 0-15,0 0-3 16,-3-2-4-1,10-1 13-15,11-3 7 16,5-2 1-16,2-2 7 16,1 0-13-16,5-2-4 15,0 0-2-15,6 0 0 0,0 0-1 16,2 2-1-16,-1-1 0 16,8 2 0-16,-1-1 0 15,-5 0 0-15,0-2 0 16,7-2 2-16,3-3 0 15,3-6 1-15,11-1-1 0,1-6-2 16,1-1 16-16,19 0 19 16,-10 1 10-16,6 4 14 15,11 1-16-15,-11 1-17 16,10 3-9-16,1 4-12 0,-8 2-1 16,13 6-1-1,-8 2 0-15,-4 5 2 0,2 1 1 16,-20 2-67-1,1 0-129-15,-1-2 114 16</inkml:trace>
  <inkml:trace contextRef="#ctx0" brushRef="#br0" timeOffset="3315.82">9873 7590 528 0,'4'0'74'0,"-1"0"72"15,-1 4-30-15,-2 0-30 16,-2 0 2-16,0 1-9 15,2-2-10-15,0 0-28 16,1 0-15-16,8 1-18 16,4 0-5-16,6-1-1 15,7 1-1-15,5 1 7 16,3-1 10-16,14 0 14 16,9 1 5-16,17-3-1 15,8 0-5-15,-3-2 3 0,2-3 4 0,5-3-1 16,1 0-3-16,5-2-13 31,-6 2-9-31,-14 2-4 16,-12 2-1-16,-9 3-1 0,-2 3 2 15,-19 1 0-15,-3 2 2 16,-21 1 7-16,-11 1 4 16,-20 1 4-16,-7 1 0 15,-14 1-4-15,-5 0-4 16,-7-4-4-16,-9-1-2 0,-19-7-4 15,-10 0-1-15,-3-5-4 16,-1-1-2-16,1 0-9 16,3 1-7-16,3 5 0 15,5 1 0 1,24 5 8-16,9 0 4 0,15 2-2 0,11-1-3 16,21 1-11-16,15-1 12 15,20 2 23 1,9 1 19-16,22-1 29 0,11 1-8 15,34-5-20-15,8-2-12 16,17-5-16 0,13-3 0-16,-6-5-1 15,1 0 7-15,7 2-69 16,-8 3-89-16,-13 5 86 16</inkml:trace>
  <inkml:trace contextRef="#ctx0" brushRef="#br0" timeOffset="5230.85">12895 7700 629 0,'10'-3'47'0,"1"0"15"16,1 0-13-16,-1 1-4 16,-1 0 21-16,1 0 45 15,-2 0 14-15,0-1-18 16,3 0-25-16,2 1-47 15,3 1-15-15,10-1-15 16,8 1-2-16,14-1-2 0,11 0 0 16,12-2 0-16,-4-1 3 15,1-2 12 1,-5-2 8-16,-10 1 14 16,3 1 7-16,-15 3-1 15,-7 1-2-15,-20 3-3 16,-19 0-7-16,-26 4-16 15,-15 2-9-15,-23 4-22 16,-4 2-6-16,-25 2 3 16,-6 1 5-16,7 1 11 0,7 1 2 15,35-2 2-15,13 0 3 16,24-2 9-16,12 1 7 16,21-2 18-16,11 2 2 15,21-3-8-15,16-2-5 16,26-7-14-16,12-5-24 15,12-14 8-15</inkml:trace>
  <inkml:trace contextRef="#ctx0" brushRef="#br0" timeOffset="7715.46">16739 7648 634 0,'3'0'52'0,"-3"0"37"16,1 0-20-16,-6 2-10 16,-2-1-4-16,-5-1 15 0,-3 1 5 0,-1-1 1 15,0 1-8-15,-1 2-34 16,0 1-14-16,-2 2-12 16,-4 3-2-1,-7-1 21-15,-3 1 11 0,-4 0 22 16,-5-1 9-16,-11-2-7 15,-9-1-6 1,-10-4-21-16,-2-2-9 16,7-6-15-16,4-3-7 0,3-5-4 15,-6-6-4-15,0-4-3 16,-1-3-2-16,7-5-1 16,11-5 1-16,16-6 3 15,4-2 0-15,7-3 1 16,6 0 0-16,9 2-1 15,5 0 1-15,7 1 1 16,3-3 2-16,6-1 2 16,2-3 1-16,5 0 1 15,6 2 0-15,10 3-1 16,8 3-1-16,18 4-1 0,2 1-1 16,1 3 0-16,1 0 1 15,-4-1-1-15,0 0 2 0,17 2-1 16,0 2 4-16,-6 8 4 31,-6 3 0-31,-8 10 0 0,-3 6-2 16,8 9-2-16,3 9 4 0,-3 12 2 31,-2 5 1-31,-6 6-2 0,-2 3-3 16,3 1-3-16,2 1-1 15,5 5 0-15,0 2 0 16,-7 12 1-16,-14 6-1 0,-15 12 5 15,-3 4 0-15,-17 1 1 16,-3-1 1 0,-16-7-1-16,-11-2 0 15,-24-1 2-15,-17-4 0 0,-25-10-1 16,-6-7-1-16,-9-11 3 16,-7-2-35-16,-10-10-267 15,-6-4 208-15</inkml:trace>
  <inkml:trace contextRef="#ctx0" brushRef="#br0" timeOffset="22472.86">18941 7529 825 0,'-11'1'95'0,"1"1"73"0,5 2-90 16,-2-1 5-16,2 0-15 15,-2-2 4-15,-1-2-7 16,2-3-20-16,1-3-21 16,1 1-9-16,5-1-14 15,1 1-2-15,10 3-5 16,6 0 1-16,12 4 17 15,5 2 13-15,9 4 32 0,10 2 15 16,14 1 9-16,13 0 0 16,16-4-12-1,-1-2-7-15,5-6-17 16,4-3-9-16,2-4-16 16,0-3-7-16,-5 0-6 15,-4-3-2-15,-8 1 0 16,-5 2-2-16,-19 4 1 15,-15 2-1-15,-29 5 1 0,-9 1 0 16,-17 3 1 0,-7 1 1-16,-18 2 3 0,-16 1 0 15,-26-2-1-15,-12-1-1 16,-9-2-5-16,-4-2 0 16,-11 1-10-16,0-1-6 0,-2 4-17 15,5 2-11 1,12 0-14-16,2 1 2 15,9 0 13-15,6-1 13 0,26 1 21 16,12-2 7-16,17-2 0 16,10-1 1-1,12-1 7-15,11 0 7 16,18-2 9-16,11 1 2 16,25 0-5-16,12-1-6 15,9 1-6-15,0 0 1 16,2 0 4-16,2 0 1 0,4 0-2 15,-5-1-1-15,-12 1-5 16,-14 1-1-16,-17 2-1 16,-7 2 0-16,-22 0 1 15,-9 1 2-15,-25 1 2 16,-13 0 0-16,-19 1-2 16,-13-2-2-16,-27-2-24 15,-9-2-15-15,-8-1-16 16,-3-1-2-16,10-1 18 0,5 1 12 0,16 1 13 15,14 3 3 1,33 4-3 0,18 0 0-16,26 2 8 0,16 0 10 15,34 1 19 1,12-2 6-16,16-2-4 0,12-1-7 16,11-3-13-1,3-1 2-15,7 1-117 0,0-1-301 0,-6-1 257 16</inkml:trace>
  <inkml:trace contextRef="#ctx0" brushRef="#br0" timeOffset="30518.16">1854 12901 523 0,'-11'10'115'0,"2"1"115"15,-1 4-37-15,3 1-65 16,2 0-28-1,0-3-52-15,4-4-19 16,4-3-20-16,3-3-6 16,5-3-2-16,4-2 4 15,11-2 6-15,4 2 5 0,17 1 4 16,6 2 0 0,13 1-6-16,4 0-4 0,7 0-8 15,13-1-2-15,15 0-4 16,6 0-2-16,17-1 3 15,5-1 14-15,4 1 7 16,11 0 3-16,16 0 4 16,-6 1-5-16,26-1 4 15,0-3 2-15,12-2 13 16,6 0-1-16,7 0 9 0,1-1 13 0,6 2-13 16,1-1-4-16,0-4-15 31,4-1-14-31,0-4-3 15,1-1-2-15,-6-1-1 16,-5-3-12-16,-13-5-75 16,0-3-132-16,-40-21 120 0</inkml:trace>
  <inkml:trace contextRef="#ctx0" brushRef="#br0" timeOffset="32317.69">9219 12717 463 0,'34'-2'108'15,"13"2"89"-15,16 4 8 16,5 2 5-16,12 2-2 16,6 2-18-16,19 3-65 15,7 3-34-15,11 4-54 16,6 2-16-16,-2-4-120 16,2-1 74-16</inkml:trace>
  <inkml:trace contextRef="#ctx0" brushRef="#br0" timeOffset="34383.33">12489 12648 919 0,'-14'14'115'0,"0"1"99"0,4-2-135 16,1-2-26-16,2-6-40 16,4-1-8-16,2-4-3 15,1 0 0-15,0 0 0 16,3-4-1-16,2 2-1 0,3 1 0 15,4 6 0 1,3 4 6-16,4 5 35 16,5 1 24-16,13 1 47 15,8-3 13-15,24-6-8 16,18-5-14-16,14-10-29 16,5-5-17-16,18-5-23 0,-4-2-10 15,1 2-13-15,3 3-5 16,-10 8 4-1,-4 3-25-15,-19 11-118 0,-6 7-121 16,-35 5 126-16</inkml:trace>
  <inkml:trace contextRef="#ctx0" brushRef="#br0" timeOffset="51857.92">15599 12533 512 0,'-6'1'72'0,"-2"2"45"0,1 1-40 15,-1-1-59-15,-1-1-12 16,2-2-3-16,0 0 1 15,3-2 25-15,3 2 13 16,1 0 19-16,-1-1 4 16,-1 1-21-16,2 0-12 15,2 0-7-15,3 3 9 0,5 0 22 16,4 1 8-16,7-1 4 16,6 0-6-16,14-2-19 15,9-1-7 1,25 0-15-16,6-3-2 0,9-1-1 0,4-2-1 31,9-2-2-31,9 1-5 0,-1-1-5 16,5 4-1-16,-4 3-1 15,-6 1-1-15,-2 4 1 16,-2 2 1-16,-15-3 17 16,4 3 7-16,-12-1 9 15,-7 0 4-15,-23 0-11 16,-16-2-4-16,-13 0-7 15,-7-1-3-15,-13-1 3 16,-6 1-3-16,-18-2-12 16,-9 0-9-16,-28 0-24 0,-12-1-7 15,-17-1-6-15,-6-1-5 16,-3 0-6-16,-5 1-2 0,-6 2 14 16,-3 4 10-16,-10 5 24 15,0 1 10 1,2 2 16-16,3 0 15 0,9-2 31 31,10-2 5-31,14-3-9 0,8-5-14 16,33-7-36-16,9-1-8 15,18-2-8-15,4 0-4 16,13 0 0-16,6-1-2 0,14 3 4 16,9 2 3-16,12 4 11 15,11 2 6-15,20 5 9 16,6 2 3-16,10 2 6 15,2 0 3-15,11-2 4 16,4-1 2-16,-1-4 0 16,-2-2-3-16,-11-2-9 15,-3-1-6-15,-5-2-11 0,-8 0-3 0,-19 0-2 32,-8 0 0-32,-14 2-1 0,-5 0 2 15,-11 0-51 1,-8 1-67-16,-9 2 65 0</inkml:trace>
  <inkml:trace contextRef="#ctx0" brushRef="#br0" timeOffset="58037.27">6606 12511 806 0,'-21'-10'69'0,"2"0"56"15,1 0-150-15,-2 3-72 16,3 2-100-16,-1 1-12 0,1 3 44 16,0 2 31-16,-1 6 107 15</inkml:trace>
  <inkml:trace contextRef="#ctx0" brushRef="#br0" timeOffset="58637.9">6314 12576 353 0,'-13'15'141'0,"0"1"136"16,4 0-53-16,1-2-101 15,0 0-40-15,0-3-48 16,-1 0-15-16,-1-1-15 16,-5 0-4-16,-1-1-26 15,-3 0-16-15,-8-3-8 16,-2-3 2-16,-1-5 27 16,2-4 21-16,2-7 45 15,-4-5 14-15,2-8 22 16,-3-3 4-16,-4-8-19 15,1-2-11-15,3-7-22 16,1-3-10-16,11-11-18 16,4-5-4-16,13-4-4 15,3-2-1-15,15 0 0 16,9-2 0-16,18-4 1 0,4-1 1 16,5 2 0-16,-1 4 8 15,7 13 31-15,3 1 18 16,7 10 27-1,12 2 2-15,-4 7-18 0,-3 3-11 0,-3 11-23 16,-4 7-10-16,6 15-12 16,7 11-6-16,-3 17-1 15,-4 5 0 1,-5 12 0-16,-3-1 1 16,2 2-2-16,8 0-1 15,-2 4 0-15,-1 1-1 0,-12 10 0 16,-8 4 0-16,-15 7 3 15,-6 3 2-15,-20 1 4 16,-15 2 3-16,-21 5 1 16,-9 4-2-16,-25 2-20 15,-9-2-20-15,-22-8-42 16,-5-4-25-16,-7-6-38 16,-5-4 4-16,-4-9 32 15,2-7 24-15,7-16 55 16,4-7 13-16,11-14 7 15,9-5 1-15,13-8-19 16,12-5-44-16,28-19 36 0</inkml:trace>
  <inkml:trace contextRef="#ctx0" brushRef="#br0" timeOffset="60087.16">19013 12786 950 0,'-3'2'56'0,"-1"-1"29"15,4-1-62-15,5-4 0 16,3-2 6 0,7-5 38-16,4 0 16 15,10-1 10-15,6 2-9 16,12 5-33-16,11 2-16 0,19 6-22 15,5 2-5-15,8 4-5 16,3 1 7 0,15-1 17-16,3 0 13 0,5-2 28 15,3-1 2-15,-3-2-3 16,-3-1-8-16,-1-1-26 16,-5 0-7-16,-13-2-12 15,-4 1 0-15,-22-1 13 0,-16 0 7 16,-28 1 8-16,-10-1 6 15,-16 0-13-15,-13 0-17 16,-26 0-42-16,-20-2-32 16,-33 0-38-16,-5 0-13 15,-18-2-22-15,-7 2-12 16,1-1-11 0,-4 1 18-16,-12 6 53 15,8 3 35-15,8 5 49 0,1 3 7 16,20 0 4-16,5 1 7 15,15-2 21 1,13-3 8-16,27-3-2 0,13-3-8 16,20-2-45-16,7-1-14 15,22-2-3-15,14 0 1 0,31-2 29 16,21 2 11-16,17 0 27 16,7 2 14-16,21 5 27 15,-2-2 8 1,4 0 7-16,8-2 0 0,-17-5-6 15,-6-1-4 1,-11-3-21-16,-15 0-12 0,-19 1-25 16,-8-2-12-16,-30 4-9 0,-12-3-13 15,-40 0-39-15,-19 1-34 16,-37-1-87 0,-14 3-33-16,-38 3-59 15,-13 0 13-15,-3 8 103 16,-12 2 77-16,24 6 121 15,16 4 20-15,16 0-10 16,21-2-31-16,27-1-21 16,11-2-2-16,29-3-17 0,17 0 0 15,29-5 11-15,11-2 8 16,27-5 13-16,18-3-2 16,17-5-70-16,8-1-100 15,8 3 82-15</inkml:trace>
  <inkml:trace contextRef="#ctx0" brushRef="#br0" timeOffset="68081.89">3943 14628 510 0,'7'4'116'0,"2"2"145"0,3 0-149 16,9 4-38-16,3 0-32 15,5 0-30-15,4-2-5 16,1-2-3 0,2 0-1-16,-7-1 1 15,-4 0 0-15,-11-2 2 16,-7 2 2-16,-11 1 3 15,-7 2 1-15,-13 2 40 16,-6 2 20-16,-10 2 29 16,-4 1 14-16,-1 3-18 15,4 1-12-15,1-1-26 0,2-1-15 16,8-3-26-16,3-2-10 0,13-5-13 16,6-2-5-16,16-5-6 15,5-1-1-15,13-6 4 16,6-4 2-16,6-4 3 15,2-3 1-15,3 0 3 16,0-1 1-16,-6 6 3 16,-2 4 2-16,-17 5 8 15,-16 4 22-15,-3 2 5 16,-18 6 0-16,-14 7-5 0,-3 3-22 16,-7 3-7-16,1 0-1 15,4-1-1-15,-1-1 0 16,10-4 0-1,8-3-1-15,12-4-5 16,6-2-3-16,19-3 4 16,8-3 0-16,17-4 5 15,13-5 3-15,28-9-9 16,12-4-65-16,17-3 49 0</inkml:trace>
  <inkml:trace contextRef="#ctx0" brushRef="#br0" timeOffset="69016.17">9832 14804 340 0,'-12'-3'72'0,"-2"-3"76"0,7 0-55 16,3 0-10-1,0 0-7-15,6 0 2 16,1 0-1-16,10 0-8 16,2 1-6-16,15 0-12 15,5-1-8-15,8-1-22 0,3-1-8 0,7-2-10 32,0-1 0-32,9 1-1 0,-2 1 0 15,-10 1 35-15,-7 1 14 16,-19 5 31-16,-9-1 20 15,-13 5-12-15,-8 5-14 16,-19 5-40-16,-12 6-44 16,-26 5-73-16,-5 2-20 15,-5 0 5-15,3 0 29 16,12-1 77-16,4-2 41 16,18-3 35-16,14-3-5 0,30-5-25 15,15 0-10-15,23-7-14 16,10-3 7-16,25-6-2 15,15-7-9 1,22-6-35-16,13-1 6 16</inkml:trace>
  <inkml:trace contextRef="#ctx0" brushRef="#br0" timeOffset="75097.28">6165 14617 596 0,'-27'16'142'16,"1"-1"124"-16,2 1-102 0,5-1-103 15,2 0-35 1,4-3-22-16,-3 1-2 0,6-8-2 16,-1-2-1-16,6-2-3 15,5 1-2-15,6 4-2 16,7 2 0-1,12 5 12-15,5 1 5 0,14-1 8 32,6-2 0-32,17-5-7 0,5-2-2 15,2-6-1-15,-2-4 3 0,-12-5 13 16,-8-1 4 0,-7-2 6-16,0 0-2 0,-9 0-11 15,-3 2-2-15,-15 1-5 16,-7 4 3-16,-18 4-16 15,-12 3-17-15,-16 10-20 16,-8 1-5-16,-13 3 13 16,-2-1 16-16,-15-6 16 15,-3-2 3-15,-2-7 2 0,5-3-1 16,13-3-2-16,11-1 0 16,15-2-1-16,8-2 0 15,14-1-1-15,7 0-2 16,6 2-1-16,7-1 0 15,13 5 5-15,9 2 4 16,17 7 3-16,8 5 1 16,17 4-8-1,1 1-2-15,-4-1-1 0,-7 0 0 0,-14-2 23 16,-7-1 8 0,-6-2 21-16,-4 0 10 15,-12-3-14-15,-4-1-4 16,-9 0-9-16,-6 1-5 15,-14 0-6-15,-8 1-3 0,-15 3-35 16,-8 1-12-16,-10 2-8 16,-8 0 2-16,-10-2 22 15,0 0 7-15,11-2 3 16,5-2 2-16,25-2 7 16,6-2 1-16,14-3-7 15,12 0-4-15,17-2-12 16,11 0-3-16,14-1 3 15,13 2 2-15,13 1 5 16,2 0 1-16,0 2 2 0,-7-2 1 0,-10 2 0 31,-1 0 2-31,-7 2 1 16,-3 2 1-16,-17 1 4 16,-7 2 5-16,-17 2 12 15,-8 1 2-15,-20 4-1 16,-8 3-3-16,-13-1-19 0,-4 2-14 15,-3-4-39-15,-5-2-16 0,-11-2-4 16,0-3 13-16,4-2 37 16,8 1 17-16,25-3 22 15,9 1 9-15,13-1-1 16,10 0-3-16,16 1-17 16,11 2-8-16,17 0 1 15,14 0 2-15,9-3 1 16,1-2-1-1,-7-3 2-15,-8-1-1 0,-13 0 2 16,-8 1 2-16,-9 2 3 16,-6 2 1-1,-13 3 29-15,-7 3 5 0,-10 4 0 16,-7 3-1-16,-1 2-32 16,0 2-8-16,7 2-42 15,3-1-59-15,13-6 56 16</inkml:trace>
  <inkml:trace contextRef="#ctx0" brushRef="#br0" timeOffset="91405.35">9145 14661 406 0,'-7'5'122'0,"1"2"137"15,-2-1-77 1,1 0-46-16,0 0-30 0,1-2-29 31,0 0-7-31,0-4-14 16,0 1-7-16,1-1-20 16,-1-1-10-16,0 1-12 0,5 0-4 15,0 0-3-15,1 0 0 16,5 1 0-16,6 1 3 0,6 1 37 15,4 0 13-15,5 1 20 16,10 2 8-16,17 0-7 16,14-1-4-16,15-3-6 15,8-2-4-15,11-5-18 16,12-6-7-16,11-1-12 16,8-2-6-16,16-2-9 15,-7 2-2-15,9 0-3 16,7 3 0-16,-21 6-1 15,-2 3 1-15,-13 8 1 0,-14 4 1 16,-17 5-22-16,-10 5-36 0,-26 8 31 31</inkml:trace>
  <inkml:trace contextRef="#ctx0" brushRef="#br0" timeOffset="94454.16">12413 14783 876 0,'-24'10'106'0,"3"1"70"0,5-1-69 16,3-1-69-16,5-1-21 16,5-1-9-16,2 0 1 0,5 1 10 15,9 1 3-15,12 4 14 16,9 2 8-1,14 6 7-15,7 1 6 0,18 5 4 16,16 3-6 0,28 0-14-16,3-1-12 0,18-4-17 0,1-5-4 15,-14-4-2 1,2-3 0 0,-6 1-31-16,-5-1-47 15,-5 8 42-15</inkml:trace>
  <inkml:trace contextRef="#ctx0" brushRef="#br0" timeOffset="100851.06">15330 14749 308 0,'-11'2'91'0,"-2"2"93"0,1-1-32 16,-2 2-52-16,0 2-20 15,-1-1-33-15,1 1-12 16,5-1-12-16,1-3-1 0,3 0 13 16,4-3 6-16,0 1 7 15,1-1-3-15,0 0-10 16,0 1-4-16,0 0-6 0,0 4 5 16,3-2 10-16,2 3 2 15,5-1 3 1,5 0-3-16,3 0-5 15,6-2-5-15,8 0-10 16,4-1-4-16,10-2-12 16,3 1-4-16,-2-1-1 15,2 1 0-15,-2 1 0 16,4 1-1-16,7 2 0 16,11 1 2-16,6 2 2 15,-1 1 0-15,3-1 1 0,0 0 0 16,6-2-3-16,8-1 1 15,-1 0 2 1,-6 1 4-16,-6 0 5 0,-1 0 16 16,2 2 10-16,2 0 11 15,-8-1 8-15,-3 0-14 0,-12-1-9 16,2-2-16-16,-1-1-12 16,-1-1-2-16,-5 0-2 15,-10 0-1 1,-11 0 0-16,-13 1 4 15,-10-1 1-15,-5 1 1 16,-14 1-7-16,-10 0-6 16,-21 1-14-16,-10 0-3 0,-16-5 2 15,-6 0 4-15,-8-8 8 16,-6-3 4-16,-13-3 1 16,-3-3 0-16,-8 1-9 15,0 0-7-15,-8 1-21 16,0 3-15-16,-4 7-10 15,-4 3 3-15,12 5 23 16,4 4 17-16,20 1 35 16,16-1 12-16,12 1 7 15,8-2 1-15,15-2-7 16,9 0-7-16,17-2-7 16,9 0-4-16,19-2-11 0,14-2-1 0,19-1 3 15,10-1 5-15,17 1 9 31,6 2 4-31,26 2 10 16,4 2 1-16,11 5-2 0,5-1 0 16,0 5-7-16,-1 1 0 15,-2 2-1-15,-2 1-1 16,-14 1-3-16,-4-1-3 16,-13-3-2-16,-9-2-1 15,-13-4-63-15,0-2-69 16,-10 1 70-16</inkml:trace>
  <inkml:trace contextRef="#ctx0" brushRef="#br0" timeOffset="102916.43">6526 14827 563 0,'-15'11'110'0,"-1"-2"96"16,0-1-97-16,0-4-70 16,-5-3-26-16,-4-6-18 15,-4-5-3-15,-8-7 0 16,-2-3 3-16,-1 1 10 16,1-1 7-16,3 5 10 0,0 2 1 0,0-1-5 15,4-1-5-15,3-7-10 31,8-6-2-31,-1-12-1 16,-1-7 2-16,5-9 22 16,-1-3 11-16,7-1 19 0,3 1 7 15,5-1-8-15,3 0-8 16,7-4-17-16,5-3-8 16,3 0-14-16,1 1-2 15,1 6 2-15,-4 2 0 0,3 6 8 31,1-1 4-31,0 4 4 0,0 0 0 16,9 7-7-16,4 1-6 0,11 7-6 16,9 2-2-16,13 2-1 15,3 2 0-15,1 1 0 16,-3 0 0-16,-5 4 9 16,-1 3 5-16,12 8 5 15,6 3 0-15,2 11-7 16,-3 6-4-16,-8 15-4 0,-3 9 0 31,-4 16 3-31,3 9 0 0,-6 15 1 16,-4 7 1-16,-14 5 1 15,-9 0 0-15,-14-4 1 0,-8 2-1 16,-14 6 1 0,-7 1 1-16,-15-1-1 15,-9-3 0-15,-10-4-1 16,-8-1-1-16,-2-3-1 0,1-3 0 15,3-13-9-15,-3-7-5 16,-6-15-18 0,2-8-20-16,2-16-67 0,7-11-56 15,18-17 87-15</inkml:trace>
  <inkml:trace contextRef="#ctx0" brushRef="#br0" timeOffset="113345.9">20155 13707 1517 0,'-1'5'117'15,"1"-1"83"-15,0-8-144 16,0-4-32-16,-5-9-50 16,-4-5-8-16,-8-3 1 15,-4 1 7-15,-8 3 26 16,-3 5 11-16,-4 7 18 16,-2 7 3-1,-2 8 9-15,-1 5-1 16,-11 6 1-16,-6 5 8 0,-4 0 16 15,0 4 6-15,7-5-1 16,8 1-8-16,2-3-29 16,3-1-13-16,-4 0-18 15,-2-2-5-15,-2 5-7 16,2 1-2-16,7 9-2 16,5 3 0-16,10 12 4 15,2 8 2-15,8 10 0 16,6 2 0-16,12 5-2 15,6 0 0-15,15 3 2 16,6 3 1-16,13 4-2 0,12 1 0 16,9-2-1-16,-3-2 1 15,1-6 5 1,0 0 1-16,3-4 2 0,14-6-1 16,7-14 10-1,0-7 10-15,-2-17 13 0,-7-9 2 16,11-15 9-16,1-13 2 15,0-13-6 1,2-10 1-16,-7-12-21 0,10-8 4 16,-4-11-6-16,-6-1 1 0,-13-2 4 15,-16 1-10-15,-10-4 1 16,-3-1 2-16,-10-4-5 16,-3 0-3-16,-6 3-3 15,-9-6 3-15,-6 1 6 16,-5 1 2-16,-13 1 0 15,-5 10-5-15,-18 12-12 16,-8 4-7-16,-17 10-9 16,-6 1-3-16,-26 4-4 0,-6 1-2 15,-2 7 2 1,4 5 2-16,14 11-7 16,4 8-28-16,4 8-177 15,4 4 149-15</inkml:trace>
  <inkml:trace contextRef="#ctx0" brushRef="#br0" timeOffset="125889.37">722 9010 193 0,'-6'7'36'15,"1"-2"50"1,4-2 23-16,1-3 44 16,0 0-9-16,-2 0-30 15,1 0-19-15,-3 1-40 16,1 1-12-16,-1 0-4 15,4-2-1-15,0 0 17 16,4 1 4-16,7-4 7 16,6 2 6-16,8 1-9 15,1 3-6-15,11 7-16 16,-1 3-11-16,5 2-16 16,8 3-7-16,5 0-5 15,7-1 0-15,5-3 0 0,-1-1 1 0,-7-3 1 16,-8 0 1-16,-18-1 2 15,-5-1-13-15,-12 1-108 16,-5-1-142-16,-4-4 140 16</inkml:trace>
  <inkml:trace contextRef="#ctx0" brushRef="#br0" timeOffset="126337.79">1157 8975 388 0,'3'-11'64'0,"1"-2"62"16,4 1-8-16,1-1-18 15,0-1 0-15,0 3-6 0,-2 2-12 16,-1 6-13-16,-3 2-6 15,1 6-7-15,3 5-1 16,4 5-7-16,0 2-3 16,4 1 3-16,-3-2 0 0,5 2 0 31,-2-1-2-31,1-2-9 16,1-1-5-16,-4-3-7 15,0 0 4-15,-3-2 2 0,-3 1 1 16,-4-1 0-16,-3 3-4 15,-9 7-6-15,-5 2-3 16,-5 6-5-16,-8 4-2 16,-9 0-4-16,-2-1-1 15,-8-1-2-15,-7-2-1 16,-2-6-2-16,1-2 3 0,4-9-70 16,6-4-77-16,2-5 82 15</inkml:trace>
  <inkml:trace contextRef="#ctx0" brushRef="#br0" timeOffset="135800.53">9031 5553 163 0,'-11'-8'65'0,"0"1"50"16,-2 2 8-16,-1 1 6 15,4 1 1-15,-2 0-3 0,5 3-7 31,2 1-13-31,2 4-35 16,3 2-13-16,8 5-14 16,7 2 3-16,15 2 12 15,5-4 1-15,13-4-4 16,6-6-1-16,19-9-4 0,12-4-1 16,6-6-6-16,0-1-8 15,-7 0-16-15,-5 1-8 16,1 3-5-16,-5 1 0 15,-15 3 3-15,-15 3 2 16,-30 3 10-16,-12 1 1 0,-23 5-22 16,-15 4-13-16,-30 6-29 15,-10 2-10-15,-15 4-4 16,-4 1 6-16,-17 2 13 16,-1 0 1-16,6-3-1 15,7-4 1 1,30-3 0-16,11 0 5 0,19-2 16 0,21 2 0 31,29 1 4-31,17-1 3 0,23-4 6 16,6-4 3-16,26-12-79 15,28-13 56 1</inkml:trace>
  <inkml:trace contextRef="#ctx0" brushRef="#br0" timeOffset="138899.54">8702 9601 237 0,'-4'3'99'0,"1"0"74"15,3-1-9-15,0 0-9 16,2-1 1-16,4 1 1 16,2-1-27-16,4 0-20 15,4 1-43-15,4 1-15 16,6 2-18-16,7 1-6 15,15 1-6 1,5 2-4-16,14 4-8 16,2 3-4-16,5 6-6 0,8 1 0 15,10-2 15 1,6-3 11-16,9-8 30 0,2-7 15 16,9-5 6-16,2-2 1 15,11-2-9-15,8 2-8 16,-8 4-15-16,11 7-7 15,8 7-17-15,-12 6-5 16,4 8-5-16,1 2-14 0,-17-1-129 16,-4-6-119-16,-15-16 130 15</inkml:trace>
  <inkml:trace contextRef="#ctx0" brushRef="#br0" timeOffset="140964.78">7572 10737 922 0,'21'2'150'15,"8"0"109"-15,18 0-133 16,2-1-36-16,9-1-64 16,6-4-7-16,25-5-8 0,13 0-4 15,21-5-3-15,8 4-2 16,15-3 0-16,-3 1 3 16,14-1-63-16,-1-2-207 15,-24-8 169-15</inkml:trace>
  <inkml:trace contextRef="#ctx0" brushRef="#br0" timeOffset="149760.28">10544 10636 683 0,'-6'6'58'0,"3"-1"37"15,-2-2 10-15,4-1 4 16,0-1 6-16,3 1 17 0,3-2-6 0,4 0-19 31,2 0-15-31,9-2-37 16,6-1-12-16,10 0-4 15,9 1 1-15,8 0-2 16,3 2-5-16,2 2-16 16,8 1-5-16,19 1-9 15,10-2 1-15,-4 0 2 16,2-1 3-16,-6 0 14 16,-2-1 3-16,2 0 1 0,-5 0-2 15,-17-1-12-15,-13 0-1 16,-17 0-2-16,-3 1 2 15,-11 1 6-15,-6-1 4 0,-13 0 12 16,-8 0 0-16,-12 0-4 16,-5 1-5-16,-12-3-15 15,-6 0-3-15,-20 0-3 0,-10-2 1 16,-18 2-8-16,1-3-2 16,2-3-7-16,4-1-8 31,0-4 1-31,0 2 1 0,9 1 6 15,8 2 5-15,23 4 3 16,8 2 1-16,14 2-3 16,8 0-2-16,12 0-10 15,-1-2-3-15,14 0 1 16,7 0 5-16,15 0 17 16,11 1 6-16,25 3 2 0,9 2-3 15,11 3-5-15,5 0-2 16,4 2 2-16,7-2 1 15,-4-4 1-15,-7 0 1 16,-22-2 1-16,-12 0 0 16,-10 2 1-16,-8 1 2 0,-19 2 6 15,-10-1 5-15,-25 1 4 16,-10-1 0-16,-19 0-5 16,-8-2-6-1,-6-4-9-15,-8-2-5 16,-11-4-9-16,-13 1-6 15,-8-1-8-15,3 0-2 0,12 4-2 16,9-1 4 0,10 2 8-16,4 0 5 0,16 1 1 15,11 2-7-15,25 5-10 16,9 2-1-16,24 7 5 16,8 0 8-16,9 0 11 15,2-1 1-15,5-5 3 16,5-1 3-16,13-6-75 15,10-1-92-15,3-4 95 16</inkml:trace>
  <inkml:trace contextRef="#ctx0" brushRef="#br0" timeOffset="158057.81">11881 8169 1319 0,'22'-19'86'0,"-9"1"30"0,-8 2 1 15,-18 3-31 1,-9 1 0-16,-13 0 12 0,-5-2-8 0,-6-1-10 16,-5 0-8-1,-9 0-30-15,-7 1-15 0,-13 1-18 16,-1 3-5-16,-2 2-4 16,0 4-2-16,-20 5 0 15,-4 4 0-15,-5 2 2 16,-4 1 0-16,-5 1 1 15,4-2 0 1,-9 2-1-16,-3 2 1 0,5 1-1 16,-4 4 1-1,-12 3-1-15,3 3 0 16,2 4 0-16,-10 2 0 16,10 5 0-16,3 2-1 0,-8 6 0 15,1 0-1-15,15 2 1 16,0-3-1-16,3-2 0 15,6-2 1-15,6-3 1 16,3-1-1-16,9 2 1 16,2 1 0-16,-2 7 0 15,1 2 0-15,5 9-1 16,-5-1 1-16,-2 5 0 16,2-1 0-16,3-3-1 0,7 1 0 0,3-2-1 15,0 1-1-15,6 2-1 16,9 2 0-16,16 1-1 15,3 0 0-15,8 1-1 32,1 0-2-32,9 7 0 15,5 2-1-15,10 5 1 16,7 1 0-16,9 0 1 0,3 1 2 16,6 5 1-16,1 1-1 15,9 1 0-15,6-4-3 0,12-8-3 16,7-5 0-16,7-6 1 15,6 0 0-15,20-3 1 16,12 1 1-16,6-4 0 16,6-3 1-1,14-3 2-15,1-5 0 0,16-2 2 16,14-5 0-16,1-9 2 16,9-3 0-16,25-9-1 15,-9-1 0-15,19-3 1 16,1 0 0-16,3 2 1 0,5 1 0 15,1 3 0-15,4 0-2 16,0 0 0 0,4-2-1-16,3-3 1 15,1-2-1-15,0 0 2 16,2 0 0-16,-7-1 0 16,5 0 1-16,-10-1 2 0,-1-2 0 15,-9-2 2-15,-3 0-1 16,-11-5 2-16,-13-2 0 15,-3-8 0-15,-24-6 1 16,-20-7 1-16,-9-3 1 16,-32-7 1-16,-4 1 2 15,-23-4 3-15,-11-2 3 0,-22-5 0 16,-8-6-1 0,-7-11-3-16,-3-4-3 0,-6-9 15 15,-1-3 8-15,-5-4 18 16,-7-2 10-1,-9-2 1-15,-5-4-2 0,-6-6-8 16,-6-2-5 0,-3-5-13-16,1-2-7 15,-5-5-9-15,-2 1-5 0,-16-3-6 16,-10 0-2-16,-6 1-2 16,-3 4-2-16,2 6 1 15,-7 2 0-15,-2 2-1 16,-1 0 0-16,4 4 1 15,5 3-1-15,-4 2 1 16,2 2 2-16,2 9 4 16,2 7-1-16,-10 18-12 15,-7 11-33-15,-11 18 388 0,-25 17-275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6T15:28:37.7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2659 11548 468 0,'0'-1'97'0,"1"-2"125"0,-1-1-3 15,0-1-15-15,2 0-26 16,-2-1-58-16,-1 0-19 15,-3-5-20-15,-1-5-2 0,4-5-5 32,-1-4-3-32,5-16 17 15,4-3 5-15,2-22 4 16,5-8-16-16,6-9-34 16,1-3-10-16,1 5-22 15,1 6 2-15,-3 13-4 16,0 6-6-16,-1 13-2 0,-1 4-1 0,-2 12-2 15,-3 2 0 1,-5 10-43-16,-3 3-32 16,-5 11-76-16,0 0-52 0,-2-5-111 15,2 6-113-15,1-3 240 16</inkml:trace>
  <inkml:trace contextRef="#ctx0" brushRef="#br0" timeOffset="416.34">2788 10624 675 0,'-1'-1'91'15,"-2"-2"71"-15,1 1-36 0,-4-1-68 16,0-1-19-16,2 2-27 16,-2-2-6-16,4 1-4 15,2 2 0-15,0 0-1 16,0 0 0-16,0-6 17 15,1 4 13-15,2 1 27 16,2-1 16-16,0-4 16 16,2 0 2-16,2-5-2 15,4-5-4-15,4-5-15 16,3-2-10-16,6-3-18 16,-1 1-6-16,1 0-8 0,-2 3-4 15,-3 5-8 1,1 4-5-16,-1 9-7 0,-2 3 0 0,-8 10 2 15,-3 5 0-15,-3 12 5 32,-5 7-1-32,-1 12-3 15,-5 4 1-15,0 9-4 0,2 3-1 16,-2-2 3-16,-1-1 0 16,6-12-40-16,1-5-31 15,7-14-103 1,4-8-95-16,4-17 146 0</inkml:trace>
  <inkml:trace contextRef="#ctx0" brushRef="#br0" timeOffset="1482.33">3271 9183 867 0,'-7'-3'101'15,"-5"-1"83"-15,-7 3-9 0,-1 1-42 16,-4 2-18-16,0 1-44 16,0 2-17-16,3 1-28 15,0 3-8-15,4 3-9 0,5 1-3 16,1 7-5-16,1 2 0 15,4 8-1 1,1 2 1-16,1 7 0 16,2 5-1-16,1 6 0 15,1 5 1-15,0 2 0 16,1 1 0-16,2-3 0 16,0-6-1-16,2-7 0 15,4-8-1-15,4-13-3 16,4-8-1-16,5-12 2 0,-1-5 1 15,2-9 2-15,0-4-3 16,-3-5-62-16,-3-2-66 16,-7-5 71-16</inkml:trace>
  <inkml:trace contextRef="#ctx0" brushRef="#br0" timeOffset="2202.98">3022 9604 996 0,'13'-14'96'0,"1"-2"76"16,1-3 3-1,2-2-39-15,2-1-14 0,2 0-41 16,3-2-24-16,0 4-32 16,2 4-8-16,-2 7-8 15,0 4-4-15,0 12-2 16,1 7 1-16,-7 13-2 15,-2 6-3-15,-5 8-10 16,-6 2-5-16,0-4 0 16,-2-4 5-16,-2-11 9 15,1-9 2-15,1-15-1 16,2-7 1-16,3-15-1 16,1-7 0-16,4-12 1 15,-2-4-1-15,4 1 4 0,1 3 4 16,-1 13 7-16,-1 8 1 15,-2 13-2 1,-1 7-1-16,-3 13-5 0,-2 5-1 0,1 11 0 31,-3 4-2-31,3-4-2 16,2-4-2-16,4-12-1 0,3-7-1 16,3-13 0-16,1-6 2 15,7-9 0 1,0-4 0-16,4-4 2 0,-1-2-1 15,-5-2 2-15,-5 0 0 16,-5 4 3-16,-12 5 3 16,-6 10 15-16,-11 5 6 15,-5 10 3-15,-4 6-2 16,0 9-15-16,4 6-8 0,4 7-7 16,7 5 0-16,13 9-1 15,5 5-2-15,12 10 3 16,5 4 0-16,-1 4 0 0,-1-1 0 15,-8 1-20-15,-3-1-21 16,-11-1-44-16,-3 0-34 16,-13-5-51-1,-4-5-14-15,-10-15 36 16,-1-7 37-16,-2-24 82 16,2-11 34-16,5-22 12 15,3-11-3-15,6-14-10 16,3-6-3-16,7 0-2 15,3 3-1-15,8 6-69 0,2 5-68 16,5 2 77-16</inkml:trace>
  <inkml:trace contextRef="#ctx0" brushRef="#br0" timeOffset="2398.56">3953 9432 826 0,'-2'6'135'0,"-4"6"111"15,-3 4-42 1,0 10-84-16,-1 2-23 0,4 1-29 0,4-1-13 16,0-9-19-16,4-6-13 31,6-10-18-31,1-6-5 0,6-12-43 16,3-4-69-16,-2-13 66 15</inkml:trace>
  <inkml:trace contextRef="#ctx0" brushRef="#br0" timeOffset="2948.93">3985 9313 355 0,'6'-8'78'15,"0"0"73"-15,4-1-34 0,-1-1-23 16,4 4-40-16,2 6-36 15,-1 7-11-15,-1 11-5 16,-2 5 2-16,-3 8 14 31,-5 3 18-31,-4 0 58 16,-4-1 19-16,-1-9 18 0,-1-4-6 16,2-11-41-16,5-8-15 15,-1-6-19-15,6-8-8 16,3-5-14-16,3 0-3 0,6 3-15 15,2 4-5-15,6 7-5 16,2 5 0-16,2 6 0 16,1 3 0-16,1-2 2 15,-5-4 0-15,2-5 0 16,1-5 0-16,-7-7 0 16,-1-6 1-16,-4-5 2 15,0-7 2-15,-3-3 15 16,-4 0 12-16,-4-2 15 15,-6 4 7-15,-5 7 20 16,-4 7 6-16,-4 13 3 0,-2 8-3 16,0 14-28-16,1 6-17 15,4 14-21 1,6 3-2-16,9 2-8 16,9-4-1-16,15-14-2 15,8-7-4-15,21-16-1 16,4-7 1-16,4-13-7 15,-2-7-31-15,-15-10-168 16,-2-7 136-16</inkml:trace>
  <inkml:trace contextRef="#ctx0" brushRef="#br0" timeOffset="7015.5">4735 11488 354 0,'-1'9'133'15,"-1"0"115"-15,1-2-49 16,-2 2-32-16,3-6-41 16,0-1-18-16,0-1-27 15,0-1-10-15,0 0-17 0,0-2-11 0,3-7-17 32,0-5 0-32,4-14 6 15,2-5 4-15,2-14 4 16,2-11-4-16,2-11-8 15,2-3-5-15,2-1-7 16,0 4-4-16,2 9-3 16,1 9-3-16,-3 9-1 15,-1 5 0-15,-3 8 10 16,-3 4-36-16,-6 8-188 16,-2 4 150-16</inkml:trace>
  <inkml:trace contextRef="#ctx0" brushRef="#br0" timeOffset="7296.42">4792 10649 754 0,'2'-8'123'0,"3"-1"104"15,3-1-18-15,2-1-71 16,1 1-22-16,5-1-43 15,4 2-14-15,3-1-21 16,6 2-10-16,5 1-11 16,2-1-6-16,6 5-4 15,-3 1-1-15,-5 7 1 16,-8 6 2-16,-10 10 5 16,-8 6 2-16,-9 11 2 0,-7 5-28 15,-8 4-113-15,-1-2-102 16,1-10 108-16</inkml:trace>
  <inkml:trace contextRef="#ctx0" brushRef="#br0" timeOffset="7722.1">5167 10003 672 0,'-8'4'123'16,"-1"3"67"-16,-3 5-39 16,-4 3-39-16,-1 7-57 0,2 2-13 0,-2 8-23 15,6 6-4-15,8 9-2 32,1 4-3-32,10-3-6 15,6-2-3-15,9-15-1 16,1-8-2-16,1-13 0 15,0-6 2-15,-4-11 5 16,0-5-22-16,-1-10-168 0,-1-5 131 16</inkml:trace>
  <inkml:trace contextRef="#ctx0" brushRef="#br0" timeOffset="8078.91">5291 9687 944 0,'-4'5'95'0,"2"6"79"0,2 2-18 0,3 9-50 15,3 5-18-15,3 10-47 16,3 4-13-16,0 12-15 16,1 2-4-1,2-1-3-15,-2-4 0 0,2-17-2 16,-1-8-1-16,-2-15-2 15,1-5 1-15,-5-10 0 16,0-6 1-16,-4-8 1 16,1-3 1-16,2-4-1 15,-2 3 0-15,4 5 6 16,-2 3-1-16,6 11 2 16,-1 5-1-16,3 13-4 15,2 7 0-15,0 4-1 16,1-1 6-16,3-13-67 15,1-10-40-15,1-14-107 0,2-11-108 16,4-10 180-16</inkml:trace>
  <inkml:trace contextRef="#ctx0" brushRef="#br0" timeOffset="8779.18">5816 9758 340 0,'-4'-26'155'0,"-4"6"178"0,-4 2-35 0,-4 11-94 0,-3 5-49 31,0 9-87-31,2 6-28 15,2 11-25-15,3 4-5 16,5 5-6-16,3-2-2 16,6-10-4-16,1-3 0 15,7-13-1-15,2-5 0 0,3-11 4 16,-1-2 1 0,0-4 12-16,-2 0 8 15,-2 1 14-15,-4 4 4 0,-1 5-7 16,1 2-8-16,-2 11-14 15,3 4-4-15,1 11-2 0,3 3-2 16,3-1-2 0,2-4-1-16,4-14 0 0,3-7-2 15,0-18 9-15,1-5 8 16,-5-14 12-16,-3-5 9 16,-3-9 7-1,-3-3-2-15,-1 0-8 16,-1 1-5-16,1 15-7 15,1 7 1-15,1 21-1 16,-2 9 0-16,2 14-7 0,1 7-3 16,2 10-2-16,0 0-2 15,1 4 0-15,-2 2 0 16,-10 2 3-16,-3 0 1 16,-14 0-8-16,-2-4-12 15,0-11-45-15,3-3-13 0,6-14-10 16,3-5 11-16,8-13 35 15,3-1 12-15,6-1 11 16,4 0 3-16,5 2 5 16,-2-3 7-16,1-7 9 15,-2-3 5-15,-2-6 11 16,0-2 0-16,-5 1 0 16,-3 1-4-1,-3 3-10-15,-3 4-5 16,-2 6-7-16,0 3-2 0,3 8-5 15,4 3-3-15,5 5-2 16,6 1 1-16,9 5 1 16,2 2 0-16,0 4 4 15,-2 2 4-15,-11 2 3 16,-6 2 3-16,-9 4 4 16,-4 1-6-16,-9 0-68 15,-4-1-78-15,-7-8 74 16</inkml:trace>
  <inkml:trace contextRef="#ctx0" brushRef="#br0" timeOffset="8961.85">6490 9219 1074 0,'8'26'116'0,"0"6"80"0,-1 7-29 16,0-1-78-16,2-1-25 15,3-11-40-15,3-9-15 16,4-12-85-16,2-7-100 16,2-15 100-16</inkml:trace>
  <inkml:trace contextRef="#ctx0" brushRef="#br0" timeOffset="9328.59">6483 9000 1112 0,'-14'5'83'0,"4"-2"21"16,5-6-48-16,5-5-34 16,11-8-48-16,1-3-22 15,10-7-40-15,5-1-22 16,6 1 3-16,4 2 17 16,2 3 45-1,3 3 24-15,-2 3 26 16,-6 6 42-16,-12 7 85 15,-9 4 37-15,-17 11 36 16,-6 5-27-16,-13 8-73 16,-4 3-38-16,1 2-42 15,2-3-14-15,15-7-13 0,9-6-5 16,18-9 0-16,14-1 4 16,12-2 23-16,7 0 14 15,-2 7 20-15,-4 3-2 16,-12 6-9-16,-10 4-6 15,-15 8-10-15,-8 8 2 0,-20 10-108 16,-11 10 65-16</inkml:trace>
  <inkml:trace contextRef="#ctx0" brushRef="#br0" timeOffset="11628.97">6746 11674 404 0,'3'0'123'15,"2"1"102"-15,-5 0-42 16,0 2-20-1,-3 0-49-15,0-2-25 0,2-2-36 16,1-3-8-16,1-7-4 16,2 0 2-16,4-8 13 15,0-6 3-15,5-10 2 16,-1-8 3-16,9-8-2 16,-1-4-2-16,6-4 0 15,2 0-1-15,2 2-9 16,0 5-8-16,-3 4-14 15,0 8-11-15,-5 5-9 0,-2 5-1 16,-4 6 0-16,-2 2-1 16,-7 6-14-16,0 2-32 15,-4 5-156 1,0 0-129-16,-2 2 165 0</inkml:trace>
  <inkml:trace contextRef="#ctx0" brushRef="#br0" timeOffset="11931.41">6995 10871 411 0,'-2'-9'107'16,"1"-1"112"-16,-1-3-13 16,5 0-32-16,1 0-21 0,4 1-29 15,1 2-17-15,4 1-32 16,1 3-12-16,3 0-21 15,3 1-5-15,4 1-10 16,1 3-4-16,4 0-8 16,-2 0-4-16,-3 3-4 15,-3 0 1-15,-9 4 1 0,-3 4-1 16,-9 6 0-16,-2 5-1 0,-6 5-34 16,0 1-44-16,-3-1-146 15,4-1 123-15</inkml:trace>
  <inkml:trace contextRef="#ctx0" brushRef="#br0" timeOffset="12670.7">7684 10197 380 0,'-6'4'108'0,"-4"1"117"15,3 1-14-15,-4 0-32 16,-2 1-17-16,-3 4-41 15,-2 2-19-15,-5 6-36 0,-1 3-20 16,-1 7-25-16,1 8-8 16,3 8-12-16,2 5-2 15,8 8-3-15,7 0-2 16,9-9 0-16,7-7 0 16,8-19-1-16,4-8 1 0,6-12 0 15,3-6 1-15,2-10 5 31,0-5 5-31,-4-6 15 0,-4-1 6 16,-10-1 13-16,-4 0 1 16,-5 6-6-16,-4 3-5 0,-4 7-12 15,3 8-6-15,-3 11-8 16,1 9-2 0,6 10-2-16,1 5-1 15,4-2 1-15,2-6-1 16,5-14 0-16,1-9 0 0,5-12 4 15,-1-8 9-15,-3-9 17 16,-1-1 16-16,-11-2 26 16,-1 4 3-16,-13 0-4 0,-4 4-11 15,-9 6-28-15,-7 1-10 16,0 8-16-16,-3 3-17 16,7 8-50-16,1 5-29 15,4 3-92-15,3 0-81 16,9-3 153-1</inkml:trace>
  <inkml:trace contextRef="#ctx0" brushRef="#br0" timeOffset="12960.29">8145 10253 1007 0,'3'1'122'16,"-6"3"84"-16,-5 3-37 0,-11 5-70 15,-3 2-27-15,-1 4-29 16,0 0-14-16,7 1-16 16,7-2-6-16,9-3-7 15,9-2-4-15,13-3 8 16,1-1 8-16,5-2 23 16,2 1 6-16,-8 2-5 0,-4 1-3 15,-8 4-14-15,-6 4-1 31,-10 7-8-31,-6 3-23 0,-13 4-131 16,-3 0-166-16,-10-5 168 16</inkml:trace>
  <inkml:trace contextRef="#ctx0" brushRef="#br0" timeOffset="13695.16">8263 10323 794 0,'14'3'127'16,"-3"5"106"-16,0 5-59 16,-6 3-72-16,-1 1-30 15,-2 0-29-15,0-3-10 0,2-6-13 16,-4-7-3-16,4 0-5 16,0-9-4-16,5-8-1 15,-1-3-1-15,2-4 4 31,4-2 2-31,-1 4 6 0,2 2 1 16,3 7-1-16,-2 5-3 16,2 5-6-16,3 4-3 15,0 3-3-15,-1 3 0 0,-3 0 0 16,-2-3-1-16,2-4-1 16,1-4 0-16,2-8 1 15,0-4-1-15,0-4 1 16,-1-2 0-16,2 4-1 15,2 3-1-15,0 7 0 16,0 4 1-16,-3 3 1 16,0 0 0-16,-1-3 2 15,-1-1-1-15,-3-6 1 16,0-3 15-16,-4-2 15 16,-2 0 10-16,-3 1 21 15,-3 0-8-15,-4 2-9 0,-2 3-8 0,-4 3-21 31,0 6-8-31,1 7-6 16,2 5-5-16,5 8-1 16,4 1-2-16,8 0-3 15,9-5 0-15,10-13 1 16,3-7-1-16,7-16 3 16,-4-9 1-16,-1-9 0 15,-6-7 2-15,-5-4 1 16,-4-1 0-16,-6-2 5 0,-7 0 1 15,-9 0 10-15,-4-5 13 16,-13-3 4-16,-2 5-3 16,0 13 4-16,-2 15-4 15,7 29-1-15,0 14 0 0,3 25-13 16,5 9-12-16,6 13-6 16,8 2-1-1,3-3 0-15,3-2 1 0,3-10 0 16,3-2-32-16,1-13-29 0,-1-5-241 15,1-11 186 1</inkml:trace>
  <inkml:trace contextRef="#ctx0" brushRef="#br0" timeOffset="13947.13">9059 9909 961 0,'13'-35'143'0,"4"-2"105"15,4 3-45-15,1 3-21 16,3 3-31-16,2 5-21 16,-5 8-45-16,-3 5-19 15,-3 10-26-15,-3 8-7 0,-3 12-9 32,-3 7-1-32,-5 11-9 0,-2 4-3 0,4 3-7 15,-1-4-2 1,11-10-23-16,4-5-29 15,10-19-71-15,5-6-76 16,2-14 106-16</inkml:trace>
  <inkml:trace contextRef="#ctx0" brushRef="#br0" timeOffset="14085.38">9386 9561 1121 0,'-31'5'57'0,"6"-1"23"15,6 0-61-15,15-6-74 16,8-3-64-16,17-6 67 16</inkml:trace>
  <inkml:trace contextRef="#ctx0" brushRef="#br0" timeOffset="14295.96">9712 9559 948 0,'-7'20'135'0,"-7"2"113"16,-4 5-48-16,-7 8-66 16,0 3-36-16,5 2-50 15,7 0-22-15,10-7-25 0,8-3-5 16,13-10-2-16,5-5-1 16,10-11 4-16,6-4 17 0,11-8-91 15,0-5-104 1,3-2 111-16</inkml:trace>
  <inkml:trace contextRef="#ctx0" brushRef="#br0" timeOffset="139749.15">4032 6180 629 0,'-6'0'118'0,"0"1"125"15,-1-1-22-15,-1 0-43 16,-1-4-24-16,2-3-44 0,2 1-10 16,0-7-8-16,4 0-6 15,3-2-7-15,3-2-12 16,5 2-8-16,3-1-5 16,4 6-19-16,5 1 0 0,5 7-19 15,1 4-6-15,3 3-1 16,-3 4-6-16,-1 3-2 15,-2 3 0-15,-12 4 1 16,-3 1 0-16,-17 7 2 16,-14 0 1-16,-12 7-6 15,-8 2-10-15,-4 2-27 16,-3 1-6-16,7-4 4 16,7-4 8-16,12-6 24 15,9-2 4-15,13-8 1 16,6-2 0-16,10-3 2 15,4-4 1-15,6-3 6 16,0-3 0-16,6-6 0 16,1-4-1-16,3-5 1 0,-2-2-36 15,3-6-172-15,-3 0-256 16,3 0 247-16</inkml:trace>
  <inkml:trace contextRef="#ctx0" brushRef="#br0" timeOffset="140143.96">4451 6106 1181 0,'-4'10'140'0,"0"-1"84"16,-6 3-48-16,1 3-32 15,-3 1-60-15,2 3-30 16,1 5-39-16,-4 0-8 15,3 6-5-15,1-1-2 0,4-2-2 16,5-1 1-16,9-6-2 16,4-2 0-16,3-7 1 15,2-4 2-15,5-7 2 16,0-6 0-16,7-7 3 16,5-3-2-16,-3-2 0 15,-1-6 4-15,-9 8-1 16,-8 4 3-16,-9 12 7 15,-2 13 0-15,-5 14-2 0,-6 10-1 0,-3 12-7 16,1 1-1-16,2 0-2 16,6-3 0-16,8-15-45 31,4-8-43-31,7-13-208 16,-1-8 167-16</inkml:trace>
  <inkml:trace contextRef="#ctx0" brushRef="#br0" timeOffset="141015.65">4949 5920 883 0,'0'8'291'0,"0"8"-150"16,-2 8 122-16,-3 14-64 15,0 13-23-15,-3 2-67 16,2 1-26-16,-1-7-49 15,1-4-15-15,3-5-12 16,3-6-2-16,6-5-4 16,-2-9-1-1,7-9-2-15,0-5-3 16,4-9 1-16,2-5 1 0,6-10 4 16,0-3 0-16,3 0 2 15,-4 1 0-15,4 9-2 16,-4 6-1-16,-4 9 0 15,1 7-1-15,-9 8 1 16,-2 2 0-16,-2-1-5 16,1-1-20-16,1-9-45 15,3-5-23-15,2-11-57 16,3-8-22-16,4-10-13 16,2-4 19-16,1-1 66 15,3-1 40-15,-2 10 94 0,1 3 31 16,-3 15 52-16,-4 7 15 0,-3 18 0 15,-4 5-12 1,-4 10-40-16,0-2-10 0,-6-6-30 16,3-2-12-1,0-10-10-15,-5-6-3 16,1-5 2-16,0-5 0 16,-8-4 2-16,5-3 1 15,-2-5 9-15,2-2 6 0,3-3-1 16,1-5-1-1,12-1-19-15,4-1-7 0,6 1 1 16,3 8-1-16,-3 2-2 16,-1 2-3-16,2 5-16 15,-7-5-29-15,3 0-62 16,2 0-36-16,3-5-100 16,0 1-39-16,2 1-51 15,-3 1 28-15,-2 7 115 16,-6 1 101-16,-6 8 226 0,-4 0 65 15,-7 4 86 1,-3 3 2-16,-7 0-57 16,-2 2-35-16,-6 2-61 15,-1-2-28-15,-4 1-53 16,1-2-19-16,8-1-28 16,4 2-10-16,9-3-6 15,2-1-3-15,12 2 0 16,4-1 1-16,8 5 5 0,2 1 0 15,0 2 2-15,-3 3 2 16,-5 1 0-16,-4-1 1 0,-12-2 3 16,-7-1 1-16,-15 0-27 15,-9 0-39-15,-14 0-129 16,-3 0-212 0,-23-3 227-16</inkml:trace>
  <inkml:trace contextRef="#ctx0" brushRef="#br0" timeOffset="141298.21">3925 6649 1453 0,'-2'0'34'0,"5"1"39"16,22 6 106-16,4-4 24 0,37 0 14 15,16-2-54-15,34-6-89 0,22 0-27 16,23-10-39-16,11-2 1 16,21-5-9-16,-7-2 8 15,5 3-73-15,-12 3-61 16,-11 8 71-16</inkml:trace>
  <inkml:trace contextRef="#ctx0" brushRef="#br0" timeOffset="168419.46">2648 12468 162 0,'0'4'83'15,"-1"1"62"-15,0-1 0 16,0 0-13-16,0 0-41 16,0-1-20-16,-2-1-14 0,3-2 8 0,-1 0 33 15,0 0 18-15,1 0 16 16,0 0-1-16,-1-5-9 16,3 3-8-16,-2-5-21 15,0 2-7 1,-4-3-12-16,-2 4-5 15,-3 1-13-15,-2 1-10 16,-4 3-24-16,-4-2-9 16,-3 0-11-16,-2 0-2 15,-5 1 2-15,4 3-1 16,-1 2-1-16,2 4-1 16,7 2-1-16,6 1-1 15,8 2-3-15,6-1 1 16,9 3-1-16,6-2 2 0,5 1 1 15,2-1 1-15,1 0 2 16,2 3 0-16,-4 4 2 16,-6 2 0-16,-3 4 0 15,-7 1 0-15,-6 6 1 16,-4-2-1-16,-11 2 1 0,-1-3-2 16,-7-7 0-16,-2-3-1 0,-3-10 0 15,2-4 1-15,2-9-1 31,3-6 0-31,0-12-3 16,5-3 0-16,9-9 3 0,5-2 3 16,11 2 10-1,5 1 1-15,3 0 0 16,3 2-4-16,2 2-7 0,-1 1-1 16,5 4-12-16,-3 1-23 15,1 0-103-15,0-2-116 16,5-2 135-16</inkml:trace>
  <inkml:trace contextRef="#ctx0" brushRef="#br0" timeOffset="168766.84">2903 12305 1250 0,'-9'13'108'0,"-1"6"70"15,-1 2-34-15,-5 9-58 0,0 8-9 16,0 7-26-16,3 5-22 15,4 4-20 1,4-3-8-16,5-3-2 16,2-7-3-16,9-9 2 15,2-8 0-15,1-11 0 16,0-6 8-16,-1-9 12 16,0-5 2-16,-2-11 5 15,-1-2-8-15,2-3-8 16,-1 0-2-16,0 9 2 0,0 4 0 15,1 9 1-15,0 2-1 16,1 7-5-16,3 3-3 16,2 2-1-16,0 2 1 15,0-7 0-15,-1-2-1 16,1-6-15 0,-1-3-25-16,2-8-156 0,4-5 125 0</inkml:trace>
  <inkml:trace contextRef="#ctx0" brushRef="#br0" timeOffset="170312.61">5290 11380 658 0,'0'1'126'16,"0"-1"123"-16,-3 0-19 0,-1 0-41 15,-5-1-27-15,-2-1-42 16,-1 0-18-16,-2 2-34 16,-3 0-16-1,-1 1-27-15,0 2-9 0,-7 2-13 16,6 2-1-16,0 3-3 16,3 2-2-16,9 3-2 15,3 0-1-15,8 0 0 16,4 0 0-16,6 1 4 15,2 0 2-15,2-2 2 16,3 1 1-16,-1-2-1 16,1 1-1-16,-4 2 1 15,-1 1 1-15,-5 1-1 16,-3 1 0-16,-10 3-6 0,-5 3-9 16,-9 3-21-1,-2 1-7-15,-3-3 8 16,-2-3 7-16,0-11 21 0,1-5 5 15,3-9 14-15,4-5 1 16,7-11 12 0,4-5 9-16,9-5 2 0,4 0 1 15,7-1-8-15,0 0-11 16,3 2-13-16,1 0-3 0,2-1-3 16,-1-1 7-1,2-2-55-15,-2-1-47 16,0 1-210-16,0 0 167 15</inkml:trace>
  <inkml:trace contextRef="#ctx0" brushRef="#br0" timeOffset="170606.21">5444 11248 680 0,'-6'18'172'16,"-2"7"196"-16,-3 4-176 15,-2 10-78-15,2 7-27 0,0 2-21 16,3 1-16-16,0-6-25 15,4-5-9-15,3-10-13 16,-1-6 0-16,4-10-2 16,-1-3-1-16,0-7 11 15,3-3 5-15,3-10 13 0,2-4 15 16,4-7 8-16,0-1 10 16,5 4 10-16,0 3-3 15,2 13-5-15,1 3-7 0,-5 13-23 16,-5 8-9-16,2 9-20 31,-4 5-25-31,0 0-77 16,2-5-83-16,11-10 94 15</inkml:trace>
  <inkml:trace contextRef="#ctx0" brushRef="#br0" timeOffset="171661.6">7274 11471 650 0,'-10'-1'137'16,"3"-1"114"-16,0-3-57 15,0-2-9-15,2-3-27 16,-2-1-14 0,-1-1-30-16,1 3-11 15,-9 2-33-15,-3 4-13 16,-9 6-26-16,-1 3-10 0,2 9-10 16,1 1-9-16,10 5-3 15,3 4-4-15,9-1-1 16,5 1-1-1,9-5 3-15,4 0 1 0,9-1 4 16,0-2 2-16,7 3-3 16,0 0-2-16,-6-1 0 15,-3 1-1-15,-17 4-10 16,-7 2-10-16,-13 4-22 16,-8 2-9-16,-6-4 9 15,1-1 11-15,6-12 23 0,4-8 10 0,8-16 6 16,5-9 5-1,6-9 5 1,3-4-1-16,8-6-2 16,4 0-5-16,3-1-6 15,3-2-1-15,4 4-1 16,3-3 0-16,0 1-21 0,-6 0-11 16,1 0-14-16,-3 5-4 15,-3 5 19 1,-1 5 12-16,-3 9 14 15,0 5 5-15,-5 9 17 0,0 6 8 16,-5 12 5-16,1 7 1 16,-2 10-15-16,0 6-7 15,-2 7-4-15,-3-1-4 16,0 0-12-16,-3-4-4 0,2-10-6 16,0-6 2-1,4-12 10-15,3-7 5 0,2-11 6 16,0-6 2-16,2-8 11 0,-2-4 3 15,4 0 17 1,0 2 5-16,-1 7 5 16,3 6 0-16,1 8-11 15,0 7-6-15,8 8-14 16,-1 4-7-16,2 7-25 16,-1 0-31-16,-4 2-160 15,2-4 131-15</inkml:trace>
  <inkml:trace contextRef="#ctx0" brushRef="#br0" timeOffset="198986.95">15511 15449 1295 0,'0'-6'184'0,"-1"-4"144"16,2 5-120-16,2 3-10 15,-4 2-48-15,0 8-16 0,-2 6-19 16,-1 8-19-16,7 12-28 16,-1 5-12-16,-1 16-26 15,2 5-9-15,-3 16-10 16,-1 7-7-16,1 2-11 15,-2-1-16-15,3-4-58 0,0-10-31 16,3-14-78-16,-3-12-31 16,6-22-65-16,2-14-74 15,-1-18 211-15</inkml:trace>
  <inkml:trace contextRef="#ctx0" brushRef="#br0" timeOffset="199303.68">15543 15541 1319 0,'0'-53'162'0,"2"1"128"0,3 7-49 16,4 7-66-16,-1 7-20 15,2 7-23-15,1 3-14 16,1 7-31-16,3 2-10 0,8 4-34 16,4 1-8-1,8 2-15-15,8 2-11 0,7 4-3 16,5 3-2-16,-11 5-1 15,-7 3 2-15,-21 6 3 16,-9 4 2-16,-14 3 2 16,-9 1-7-16,-18 2-15 15,-10 0-14-15,-10-4-43 16,2-4-20-16,4-4-32 16,4-4-19-16,15-1-45 15,-1-6-40-15,15-1-137 16,4-2 190-16</inkml:trace>
  <inkml:trace contextRef="#ctx0" brushRef="#br0" timeOffset="200003.84">16249 15525 1120 0,'12'-10'185'0,"0"-4"197"16,-6-4-140-16,-4-2-45 15,-2 3-39-15,-11 2-51 0,-2 2-18 0,-9 3-41 16,-2 3-16-16,-3 7-14 16,-1 5-9-16,1 11-11 31,0 7-8-31,5 14-17 15,4 8-6-15,8 11-22 16,4 0-4-16,8-4 3 16,4-9 5-16,9-17 25 0,5-9 10 15,4-17 17-15,2-8 14 16,-2-18 29-16,-1-4 12 0,1-10 14 16,-4-5-3-1,-1 5-18-15,-3 0-12 16,-8 11-13-16,-2 8-6 0,-6 20-9 15,-3 1 0-15,-1 23-8 16,-1 9-2-16,3 6-2 16,2-1 0-16,13-5-5 15,8-7 0-15,6-13 0 16,3-8 1-16,2-10 13 16,-3-6 4-16,0-4 9 15,0 1 5-15,3 3-4 16,0 4-2-16,1 9-8 15,1 6-4-15,-6 8-4 16,-5 3-6-16,-3 5-13 16,-8 1-2-16,-4 0 1 15,-2-2 5-15,-4-12 13 16,-1-9 2-16,2-6 8 16,-3-12 4-16,0-13 11 15,0-7 3-15,6-7-3 0,5 0-2 16,6 0-9-16,0 1-5 15,7 3-6 1,-4 3-3-16,3 8-36 0,2 4-31 16,1 9-96-16,0 3-48 15,2 9-94-15,4 3-51 16,-3 6-120-16,2 4 245 0</inkml:trace>
  <inkml:trace contextRef="#ctx0" brushRef="#br0" timeOffset="201044.59">17162 15448 616 0,'12'18'180'15,"0"-2"202"-15,-5-5-59 16,-6-4-67-16,-1-4-24 0,-5-3-51 16,-5-5-28-16,-10-5-54 15,-4-2-31-15,-12-2-39 16,4 8-12-16,2 10-22 16,0 8-8-16,6 16-20 15,5 4-8-15,4 7-17 16,9 1-2-16,9-9 6 0,3-3 10 15,8-19 24-15,2-6 17 16,2-13 34-16,1-9 14 16,0-8 22-16,1-1 5 15,-3-2 0 1,-1 4-8-16,-4 6-14 0,-3 6-8 16,-6 12-24-16,2 10-4 0,-4 18-24 31,1 9-13-31,3 12-34 15,4 3-11-15,9-5 1 16,4-6 9-16,7-17 28 0,0-10 11 16,2-18 15-16,-4-8 6 15,-2-16 19-15,2-5 8 16,-1-15 15-16,-2-6 5 16,1-16 11-16,-1-9 0 15,-6-8 12-15,-2-4 2 0,-7 4-15 16,-1 6-7-1,-2 23-24-15,-1 13-9 16,-5 35-10-16,-4 18-6 0,-5 35-20 16,-2 12-16-16,-5 26-29 15,2 9-11-15,3 12-15 16,3 0 0-16,11-14 19 16,7-11 7-16,7-31 23 0,7-12 10 0,9-26 20 31,3-12 10-31,5-28 25 15,0-12 10-15,-6-25 7 16,-4-11 7-16,-5-15 15 16,-9-6 11-16,-3-2 3 15,-3-1-6-15,-5 15-26 16,3 15-17-16,-5 35-12 16,-2 20-5-16,-4 40-12 15,-3 17-7-15,-2 34-19 16,-1 14-5-16,2 20-12 15,3 5-4-15,4 3-5 0,6-3-4 16,4-19-9-16,5-14 2 16,9-29 4-16,2-12 5 15,5-26 31-15,5-10 13 16,-2-21 24-16,3-12 18 0,-7-12 20 16,-4-7 8-16,-11-5 4 15,-6 0-2 1,-7 11-11-16,-5 8-6 15,-8 22-8-15,1 14-9 16,-5 26-15-16,3 14-11 16,3 21-21-16,2 7-5 15,14 0-4-15,7-6-3 0,12-17-1 16,6-13 2-16,3-19 8 16,-1-9 8-16,-1-16 19 15,-2-8 10-15,-6-14 9 16,-1-4 8-16,-10-10 5 0,-6 1 0 15,-9 4-3 1,-5 9-4-16,-4 24-5 16,-1 13-6-16,0 30-15 0,2 10-11 15,4 15-25-15,5 0-16 16,12-11-49-16,7-7-28 16,8-15-48-16,4-9-21 15,2-13-42-15,6-6-57 0,-6-21 172 31</inkml:trace>
  <inkml:trace contextRef="#ctx0" brushRef="#br0" timeOffset="201985.24">18395 15398 749 0,'-6'-10'113'0,"-1"-1"138"0,-3 3-162 16,-1 0-5-16,2 8 2 15,1 2 3-15,2 4-9 16,2 3-6-16,4 1-14 16,3-1-2-16,1-3-6 15,2-2-6-15,0-4-11 16,2-2-5-16,-3-6-9 15,1-4-4-15,0-7-5 16,-1-3 0-16,0-8 4 16,2-4 9-16,1-8 22 15,-1-8 2-15,-2-5 9 0,-1-7 0 16,-4-12-2-16,0 2 1 16,-3-3-4-16,-2 5-6 15,-3 19-5-15,0 4-1 16,-5 15-3-1,0 9 0-15,1 10 1 16,1 9 0-16,2 14-1 16,-3 6-2-16,1 12-9 15,1 5-5-15,3 17-6 0,2 10-4 16,4 22-8-16,1 9-2 16,2 14-2-16,-2 4-2 15,-3 1-23-15,-5 0-15 16,-3-13-32-16,2-9-7 15,4-23 5-15,7-14-1 16,14-28-21-16,8-15-11 16,16-26-8-16,8-12-4 0,10-22-29 15,8-2-94-15,-2-18 140 16</inkml:trace>
  <inkml:trace contextRef="#ctx0" brushRef="#br0" timeOffset="202284.66">18675 15304 883 0,'0'-3'201'0,"-1"2"267"15,-1 2-214-15,-1 11-72 16,0 9-13-16,-6 14-46 16,5 9-18-16,1 10-46 0,2 2-22 15,6 3-29-15,-2-6-6 16,5-9-30-16,-1-9-36 16,4-20-95-16,2-9-67 15,6-23 115-15</inkml:trace>
  <inkml:trace contextRef="#ctx0" brushRef="#br0" timeOffset="202434.69">18696 14978 2050 0,'-6'40'126'0,"1"-6"60"16,5-6-124-16,6-7-171 15,2-11-100-15,7-3 106 16</inkml:trace>
  <inkml:trace contextRef="#ctx0" brushRef="#br0" timeOffset="202735.15">18978 15276 1911 0,'-14'15'125'0,"-5"0"42"0,3-1-55 16,-5 4-64-16,1 2-23 16,5 6-23-16,5 1-3 15,12 2-12-15,13 1-3 16,11-1-3-16,2-3 3 16,5-1 3-16,-5 1 5 0,-2 1 8 15,-2 2 5-15,-11 1 7 16,-7 0 3-16,-9 1 3 15,-11-1 0-15,-12-2-12 16,-7-3-8-16,-18-10-37 16,-4-6-28-16,0-10-81 15,10-4-93-15,19-14 135 16</inkml:trace>
  <inkml:trace contextRef="#ctx0" brushRef="#br0" timeOffset="203218.79">19197 15493 1472 0,'11'25'72'0,"-3"4"7"15,-2 4-25-15,-6 5-31 16,-2 1-13-16,-2-1-5 0,-1-6 2 15,2-12 13-15,2-9-1 16,2-14 19-16,0-8 14 16,6-12 32-16,3-5 12 15,9-5-1-15,2 1-1 0,5 4-20 16,0 3-13 0,-3 7-20-16,3 6-13 0,-8 11-22 15,-2 4-9-15,-6 9-35 16,-4 5-20-16,-5 5-32 15,0 2 9 1,-2-3 31-16,-2-5 18 16,2-9 24-16,1-7 7 15,7-10 11-15,3-5 5 16,2-7 13-16,4-1 1 16,2 5-6-16,1 2-1 0,5 14-4 15,-1 7-6-15,4 13-3 16,-1 4-13-16,3 7-4 15,-1 1-5-15,4-1-13 16,2-6-7-16,2-10-91 16,1-5-11-16,2-14 58 15</inkml:trace>
  <inkml:trace contextRef="#ctx0" brushRef="#br0" timeOffset="-109684.31">7679 11291 180 0,'-1'5'53'0,"-2"1"57"0,-3 1-25 16,-1 0-25-16,0-2-2 16,2-1-10-1,-4-1 1-15,6-1 11 0,3-2-1 16,-1 0 6-1,0 1 4-15,1 0-2 16,-1 3-2-16,3-2-6 16,1 0-3-16,-5 0-12 15,1 1-4-15,0-1-7 16,1-1-6-16,0-1-12 16,0 0-4-16,2 0 5 15,4-2 9-15,0-1 13 0,2 0 7 16,-4-2 6-16,1 0-4 15,3-1-1-15,-4 0-2 16,3-1-2-16,1-1 1 0,0 0 3 16,2-2 3-16,3 1 2 15,1-3 1-15,4-1-2 16,-1-2 0-16,3-1 0 0,2-1-1 31,12-5 3-31,5 1 1 0,13-6-3 16,10-1-2-16,4-3-4 15,-3-1-2-15,-3 2-2 16,-5-2-4-16,-3 5-8 16,-2 1-6-16,1 6-9 15,2 1-4-15,-8 8-3 16,-4 2 1-16,-13 6-1 16,-8 1-7-16,-6 2-39 0,-2 1-33 15,-4-1-106-15,-1-1-75 16,-2-3-259-16,3-2 284 15</inkml:trace>
  <inkml:trace contextRef="#ctx0" brushRef="#br0" timeOffset="-109218.85">8442 10699 471 0,'-2'-2'87'0,"1"1"90"15,-3 1-23-15,2 1-17 16,0 2-10-16,1 1-18 15,-2-1-9-15,2 1-22 16,2 3-6-16,3-2-3 16,1 1 2-16,8-2 4 15,5-1 4-15,10-2 6 16,0-1 0-16,6-3 2 0,4-2-1 16,-3-3-10-16,1-1-1 15,-5 3-14 1,-2 2-8-16,-9 4-14 15,-1 5-9-15,-11 11-8 16,-5 4-1-16,-11 12-10 16,-8 6-3-16,-5 7-5 15,-4 5-3-15,-3 3-25 16,-1-1-21-16,-1-4-47 16,-2-1-45-16,1-14-133 15,5-5-239-15,-4-7 295 16</inkml:trace>
  <inkml:trace contextRef="#ctx0" brushRef="#br0" timeOffset="-97247.18">9648 12381 564 0,'-7'6'54'0,"-1"2"36"16,-2 1-19 0,-1 1-39-16,0-1-8 15,1-4-14-15,2 0-5 0,3-4 26 16,4-1 12-16,0 0 22 15,0 0 10 1,1 1 13-16,-1 2 9 16,5 1 22-16,2 0 8 15,3-3 7-15,4-4 3 0,4-14 13 16,8-6 1-16,11-15-16 16,14-8-15-16,17-8-38 0,4-5-13 15,0 0-31-15,-3 1-9 16,5 2-17-16,5 4-9 15,-1 3 6-15,-3 7-5 16,-16 9 6-16,-12 6 2 0,-9 13-59 16,-10 3-41-16,-12 9-169 15,-3 2-148-15,-8 1 221 32</inkml:trace>
  <inkml:trace contextRef="#ctx0" brushRef="#br0" timeOffset="-96991.27">10348 11819 1109 0,'1'-7'97'0,"2"0"83"16,3-2-4-16,7 0-6 16,3 1-3-16,9-1-22 15,1 0-16-15,9 1-36 16,3 1-19-1,5 6-34-15,2 2-18 0,-10 9-14 0,-8 7-1 16,-17 10 1-16,-10 5 6 16,-15 11-53-16,-7 1-58 15,-10 5-272 1,-2 0 216-16</inkml:trace>
  <inkml:trace contextRef="#ctx0" brushRef="#br0" timeOffset="-96323.33">11422 13673 420 0,'-2'0'148'16,"4"-3"129"-16,4-6-33 15,5-7-5-15,11-10-18 16,9-8-15-16,15-16-25 15,6-5-14-15,7-8-37 16,-1-6-22-16,5-4-31 16,9 0-17-16,11-1-22 15,-1 4-9-15,-4 7-15 0,-8 7 2 16,-13 7-10-16,-5 7 12 16,-11 11-59-16,-2 4-50 15,-23 13-130-15,-10 5-157 0,-13 10 215 16</inkml:trace>
  <inkml:trace contextRef="#ctx0" brushRef="#br0" timeOffset="-96107.89">12089 12813 1001 0,'5'-12'159'0,"7"-3"171"15,4-2-113-15,6-3-30 16,4 3-26-16,3 2-30 15,8 2-20-15,2 4-43 16,6 3-17-16,-3 6-32 0,-6 6-1 0,-11 14-6 16,-10 7-4-1,-16 14-58-15,-5 6-60 16,-15 6-223-16,-4 4 187 16</inkml:trace>
  <inkml:trace contextRef="#ctx0" brushRef="#br0" timeOffset="-95475.99">13479 14743 652 0,'-1'-4'146'0,"-2"-3"120"15,2-3-66-15,1-3-24 16,4-3-33-16,1-1-9 16,8-6-23-16,5-4-11 15,13-10-16-15,10-5-11 16,26-11-29-16,5-3-11 0,9-6-19 15,-1 0-6-15,-2 3-3 16,8 0-2-16,-4 4 1 0,-9 3 1 16,-19 7-10-16,-13 7-24 15,-21 11-74-15,-6 7-67 16,-19 11-278 0,-6 5 261-16</inkml:trace>
  <inkml:trace contextRef="#ctx0" brushRef="#br0" timeOffset="-95265.58">14038 13994 791 0,'31'-13'223'0,"3"-3"226"15,11-3-210-15,0 1-37 16,-4 5-73-16,-7 2-26 16,-4 7-39-16,-6 4-14 15,-9 9-15-15,-2 6-2 16,-13 10-4-16,-8 7 1 0,-9 9-14 15,-10 8-18-15,-10 5-70 16,-4 5-53-16,-16 3-138 16,-3-2-250-1,2-1 306-15</inkml:trace>
  <inkml:trace contextRef="#ctx0" brushRef="#br0" timeOffset="-93976.15">8080 11621 684 0,'-11'6'98'0,"-4"3"76"0,-3 3-52 15,-6 1-55-15,4 1-20 16,6-6 15-16,2-2 16 16,10-3 36-16,2-1 16 15,10 1-12-15,6 0-10 16,14 5-18-16,8 0 0 16,11 2-9-16,6-1-5 15,14-2-11-15,9-3-13 0,32-6-12 16,4-3-8-1,9-6-14-15,8 0-7 0,-13 1-4 16,-8-2 5-16,-13 4-6 16,-18 0 2-16,-14 1-9 0,-3 1-22 15,-19-3-57-15,-9 0-45 16,-24-6-124-16,-10-3-85 16,-19-5 184-1</inkml:trace>
  <inkml:trace contextRef="#ctx0" brushRef="#br0" timeOffset="-93759.09">9217 11468 494 0,'-12'4'192'0,"5"3"210"16,4 1-76-16,5 5-81 0,6 0-30 0,7 2-44 15,4 1-18 1,8 2-39-16,5 4-20 16,8 2-32-16,-2 1-15 15,-5 0-23-15,-8 2-7 16,-10 2-4-16,-6 0 3 0,-9 2-1 15,-8-2 0-15,-11-4-13 16,-3-2-26-16,-17-5-70 16,-4-6-58-1,-6-7-317-15,-1-6 283 0</inkml:trace>
  <inkml:trace contextRef="#ctx0" brushRef="#br0" timeOffset="-93410.18">8050 11615 1000 0,'27'-26'121'0,"-2"2"101"16,-14 8-98-16,-5 5 4 15,-18 13-34-15,-9 6-2 16,-10 13-32-16,-4 8-15 16,1 11-13-1,0 5-8-15,10 3-18 16,4-1-6-16,17-8-6 15,5-7-6-15,19-11-19 0,11-9-13 16,25-13-64-16,8-7-51 16,14-16 86-16</inkml:trace>
  <inkml:trace contextRef="#ctx0" brushRef="#br0" timeOffset="-92809.88">9260 10881 736 0,'-3'-6'195'0,"0"-2"217"16,-1-3-209 0,-2-1-14-16,-7 0-70 15,-2 1-27-15,-4 3-40 16,-3 1-16-16,-3 7-19 0,-1 6-8 15,2 7-9-15,0 4-1 0,6 4-6 16,7 2-2-16,11 3-2 16,9 0 0-16,12-1 11 15,1 1 5-15,5-1 10 16,-2-4 0-16,1-2-4 16,-3-3-2-16,-7-1-1 15,-4 1 2 1,-12 0-1-16,-11 3-14 0,-8 5-51 15,-6 0-17-15,-3-2-7 16,0-5 14-16,4-12 44 16,3-5 21-16,12-14 17 15,5-5 8-15,12-11 13 16,6-1-2-16,4-7-7 16,5 1-7-16,0-3-12 15,-1-2-3-15,6 1-25 16,-2-3-37-16,8 1-140 15,6-1-126-15,4 3 169 16</inkml:trace>
  <inkml:trace contextRef="#ctx0" brushRef="#br0" timeOffset="-92492.93">9568 10526 759 0,'-2'3'145'0,"-2"4"169"31,-3 6-128-31,1 11-44 0,-4 7-20 0,2 16-31 31,-2 5-19-31,0 12-32 0,1 3-15 0,-2 1-14 16,1-3-5-1,3-12-2-15,0-10 0 0,1-17-2 16,4-8-1-16,2-15-1 16,3-6-1-16,5-15 7 15,5-7 2-15,5-8 12 16,1-4 9-16,7 4 24 15,3 6 12-15,0 11 5 16,1 9-9-16,0 16-27 16,-5 9-12-16,-5 12-10 15,-2 5-8-15,-10 3-54 16,-2 0-46-16,-5 2 47 16</inkml:trace>
  <inkml:trace contextRef="#ctx0" brushRef="#br0" timeOffset="-83464.42">7227 5140 898 0,'1'2'381'0,"-2"1"-162"16,1-3-53-16,3-6-25 0,7-12-40 15,6-8-11-15,11-14-1 0,3-4-6 16,3-15-15-16,3-3-12 15,6-4-27-15,3-1-12 16,4 9-8 0,5 4-4-16,-7 9 2 0,-4 6 1 15,-9 8-17-15,-6 3-22 16,-12 8-74-16,-2 3-53 16,-8 5-137-16,-2 4-102 15,-8 7 220-15</inkml:trace>
  <inkml:trace contextRef="#ctx0" brushRef="#br0" timeOffset="-83247.83">7643 4466 584 0,'-1'4'121'0,"1"1"138"0,8 0-17 16,1-1-28-16,6-4-19 0,9-8-38 16,1-7-17-1,9-6-20-15,-1-3-11 16,3-2-28-16,4 4-17 0,-1 4-33 15,-2 4-9-15,-11 11-10 16,-7 7 0-16,-16 14-3 16,-6 10-17-16,-13 17-71 15,-5 6-64-15,-4 9 71 16</inkml:trace>
  <inkml:trace contextRef="#ctx0" brushRef="#br0" timeOffset="-82532.11">12591 6031 649 0,'-4'9'118'0,"-1"1"110"16,0-2-14-16,5-3-41 31,0-3-19-31,6-9-25 0,5-8-1 0,5-14-4 16,6-8-8-16,13-19-15 15,12-6-12 1,22-11-17-16,4-5-11 0,2-3-24 16,-2 3-10-1,-10 8-15-15,-5 8-3 16,-4 15-1-16,-5 7-17 15,-16 14-65-15,-9 4-47 0,-15 11-146 16,-9 3-157-16,-10 6 244 16</inkml:trace>
  <inkml:trace contextRef="#ctx0" brushRef="#br0" timeOffset="-82302.08">13135 5311 951 0,'6'-1'112'16,"5"-4"93"-16,7-3-8 15,11-10-7-15,5-1-29 16,12-7-39-16,1-2-15 16,-1-1-32-16,-4 3-18 15,-1 4-28-15,-5 3-9 16,-7 10-8 0,-4 5-2-16,-15 13-2 15,-5 8-19-15,-13 13-57 16,-5 6-39-16,-3 10-251 15,1 2 218-15</inkml:trace>
  <inkml:trace contextRef="#ctx0" brushRef="#br0" timeOffset="-81531.27">17780 7270 414 0,'6'9'129'0,"1"0"137"15,-3-3-20-15,0-1-44 16,-2-1-20-16,-3 0-40 15,-2 1-13-15,0-1-42 16,3-3-24-16,1-3-16 0,8-9 6 0,13-18 26 16,10-9 13-16,28-19-1 31,11-8-15-31,11-9-28 16,-4-1-8-16,-5 1-13 15,-2 4-4-15,7 8-10 16,1 3-5-16,-13 12-9 15,-9 4-25-15,-31 9-82 16,-8 6-55-16,-17 8-319 16,-5 0 284-16</inkml:trace>
  <inkml:trace contextRef="#ctx0" brushRef="#br0" timeOffset="-81263.26">18265 6458 1073 0,'11'0'84'0,"9"-4"53"16,2-3 16-16,17-6 6 15,10-5-32-15,13-1-39 0,3 0-10 16,-6 5-14 0,-6 2-5-16,-7 7-21 15,-5 5-7-15,-11 7-1 16,-11 8-1-16,-19 12 3 15,-8 10 0-15,-21 10-12 16,-3 8-19-16,-5 2-67 16,-1-1-40-16,4-5-191 15,-5-3 168-15</inkml:trace>
  <inkml:trace contextRef="#ctx0" brushRef="#br0" timeOffset="-79619.23">13111 6397 25 0,'-22'10'16'0,"1"0"87"16,3 0 47-16,2 2 78 31,3-1 9-31,2-1-61 0,-3-2-47 16,-1-1-74-16,3-2-19 15,-4-5-20-15,7-2-6 16,1-6 11-16,3-1 15 16,10-1 37-16,5 2 21 15,8 2 30-15,5 2 9 0,10 2 1 16,14-1-3-16,27-1-5 16,17-4-10-16,28-3-16 15,19-3-7-15,21-5-29 16,12-1-10-16,23-1-13 15,-5 1-11-15,0 3-7 16,-13 1-7-16,-29 3-7 0,-16 3 2 0,-42 5-12 31,-16 1-23-31,-40 1-81 16,-21-3-69-16,-36 3 87 16</inkml:trace>
  <inkml:trace contextRef="#ctx0" brushRef="#br0" timeOffset="-79266.83">13277 6118 1666 0,'-1'2'11'0,"-3"13"80"0,-20 21 64 0,2-2-46 15,-11 6-63-15,-6 6-20 16,-7 7-14 0,-4 2-6-16,1 6-1 15,2-3-18-15,14-4-21 16,9-3-10-16,22-13-10 15,13-3 12-15,23-6 13 16,11-5 10-16,25-8 8 0,20-6-15 16,31-14-66-16,11-8-96 15,40-18 100-15</inkml:trace>
  <inkml:trace contextRef="#ctx0" brushRef="#br0" timeOffset="-78750.19">15858 6243 558 0,'0'0'94'0,"-1"1"0"15,-4 1 128-15,0 0-15 0,-3 0-5 16,3-2-35-16,13 6-48 0,0-2-3 0,17 3 8 16,15 1-4-1,13-5-24-15,17-2-27 0,37-4-44 16,12-4-7-16,27-4-2 31,15-2-2-31,3-1-1 16,7 0-2-16,-6 4-4 15,-12 1 0-15,-17 4 0 0,-13 2 2 16,-28 0 0-16,-14 2-12 0,-32-3-56 16,-19 0-37-1,-23-3-138-15,-20-7-90 16,-22-9 178-16</inkml:trace>
  <inkml:trace contextRef="#ctx0" brushRef="#br0" timeOffset="-78538.88">17354 5949 1083 0,'12'9'148'0,"5"6"127"16,8 3-24-16,13 10-52 16,6 3-24-16,9 0-37 0,8 5-23 15,-3 2-32 1,-8-1-25 0,-12 3-31-16,-18-5-1 0,-17-5-8 15,-12-1 5-15,-22-2-24 16,-14-3-27-16,-26-3-79 15,-9-3-70-15,-11-6-300 16,-17-3 284-16</inkml:trace>
  <inkml:trace contextRef="#ctx0" brushRef="#br0" timeOffset="-78049.86">15153 5534 1016 0,'-11'-9'62'0,"0"-1"56"16,-2 1-25-16,8-2 17 16,-3 1-12-16,8-4-25 15,5 1-8-15,3-4-13 16,8 1-4-16,7 1-4 16,0 0 4-16,10 6 5 15,3 2-7-15,5 9-12 16,0 4-13-16,-7 6-19 15,-6 4 1-15,-20 7 2 16,-13 4 3-16,-20 11-7 0,-10 4-6 16,-7 7-9-16,0 4-4 15,11-4 7 1,7-8 3-16,20-9-1 16,7-8 0-16,17-11 1 15,10-5 2-15,14-10 5 16,11-7-5-16,10-13-57 15,-4-5-51-15,-3-11-265 16,-4-7 222-16</inkml:trace>
  <inkml:trace contextRef="#ctx0" brushRef="#br0" timeOffset="-77716.74">15756 5345 867 0,'-1'14'151'0,"-3"5"134"15,1 9-133-15,-3 1 16 0,-4 6-77 16,0 3-28-16,-5 0-39 16,3 1-11-16,7-6-10 0,0-5-3 15,10-11-2-15,3-2-2 16,8-9 1 0,2-3 1-16,6-4 5 15,1-3 4-15,1-6 14 16,0-3 7-16,-5 2 23 15,-5 1 6-15,-10 5-10 16,-1 5-1-16,-7 15-23 16,-5 7-7-16,-7 14-2 15,-2 3-5-15,0 1-2 16,2-2 0-16,14-7-57 16,4-5-30-16,15-11-124 15,3-7-102-15,8-11 175 0</inkml:trace>
  <inkml:trace contextRef="#ctx0" brushRef="#br0" timeOffset="-77380.74">16199 5389 1062 0,'6'-42'160'0,"-2"8"99"16,-4 17-28-16,-1 13-15 15,-7 19-61-15,-4 8-26 16,-5 22-58-16,-3 6-15 15,-1 9-27-15,0 2-15 0,6-6-7 16,5-5-2-16,7-13-4 16,3-4 1-1,5-15 1-15,1-6 2 0,3-8-2 16,0-9 1-16,9-11 6 16,7-6-1-16,12-7 3 15,6-2 2-15,2 8 12 16,-6 9 4-16,-8 14-2 15,-2 12 0-15,-16 16-14 16,-1 5-4-16,-12 4 2 16,-5 0-12-16,1-1-51 15,-6-1-51-15,10 0 53 16</inkml:trace>
  <inkml:trace contextRef="#ctx0" brushRef="#br0" timeOffset="-63010.93">22201 5299 993 0,'0'-9'147'15,"0"0"89"-15,1 1-31 16,1 4-14-16,2-7-55 16,-1-2-10-16,3 8-31 15,-4 3-8-15,-3 13-19 16,-1 8-14-16,-5 15-18 0,-1 8-13 16,2 13-8-16,1 9-7 15,2 8-6 1,2 4 0-16,5-3-2 0,2-6-13 15,6-11-50-15,-2-9-25 16,1-11-70 0,2-7-59-16,3-12 125 0</inkml:trace>
  <inkml:trace contextRef="#ctx0" brushRef="#br0" timeOffset="-62150.92">22905 5473 589 0,'3'0'140'0,"-4"-2"197"15,-6 1-118-15,-2 0 21 16,-4 0-30-16,-2 2-42 15,-4 2-32-15,-11 5-46 16,0 3-14-16,-7 9-29 0,-1 7-9 16,3 9-20-16,5 3-8 0,8 0-15 31,9-1 0-31,11-7-3 16,6-4-19-16,12-6-52 15,7-2-32-15,13-9-77 0,7-1-27 16,8-6-43-16,3-3 7 15,0-1 72-15,-7-4 49 0,0-3 108 16,-7-2 49 0,1 1 88-16,-5-7 38 0,-10 3 74 15,-8 0 15 1,-15-5-47-16,-9 5-31 16,-13 0-68-16,-6 2-36 0,-5 7-22 15,-1 5-5-15,2 8-10 16,5 4-6-16,3 5-13 15,5 1-4-15,13 2-4 16,2-3 0-16,9-3 2 16,3-2 2-16,3-8 2 15,2-3 3-15,4-4 0 16,2-4 1-16,1 0-1 16,-2-2 0-16,0-1 0 15,-4 0-1-15,-1 1-1 16,-2 0-1-16,1 4-2 15,0 1 0-15,0 1-1 16,0 3-1-16,1 2 0 0,5 1 1 16,1 1 1-16,3-3 0 15,1-1 2-15,1-1 0 16,1-3 0-16,-3-2-1 16,3 2 0-16,-4 0-1 15,-3 1 0-15,-5 1 0 16,-8 1-4-16,-5 5 0 15,-6 5-2-15,-8 6 0 0,-3 3 4 16,-2 2 2-16,3-2 1 16,4-5-1-1,9-3 1-15,2-5 1 0,10-8 3 16,2-7 1 0,7-7 2-16,4-4 1 15,8-12-2-15,3-1-1 16,11-8-5-16,2 0-1 15,1 7-5-15,-4 5-2 0,-6 15-13 16,-4 7-42-16,0 10-193 16,1 4 163-16</inkml:trace>
  <inkml:trace contextRef="#ctx0" brushRef="#br0" timeOffset="-61756.06">21800 6275 785 0,'31'5'153'0,"21"-5"151"15,18-6-12 1,24-11-26-16,20-6-38 0,27-5-71 16,13-1-29-16,33 1-53 15,-4 3-26-15,13 5-23 16,-14 2-14-16,-11 5-8 15,-5 0-2-15,-46 5-2 16,-6 3 3-16,-44 4-47 16,-25 4-42-16,-32 2-177 0,-16 0-239 15,-27 5 286-15</inkml:trace>
  <inkml:trace contextRef="#ctx0" brushRef="#br0" timeOffset="-61246.52">22318 6586 1050 0,'-21'1'108'0,"1"1"80"31,1-2-16-31,6 0-43 0,4-2-16 16,10-4-30-16,6-2-7 15,15-1-4-15,6 0-2 16,13-1-10-16,6 3-6 16,-3 5-26-16,-3 3-10 0,-14 6-13 15,-6 6-5 1,-16 5-3-16,-7 5 0 0,-22 6 3 16,-6 1 1-16,-15 5-2 15,-10 0-4 1,6 1 0-16,-1-2-4 0,18-5 3 15,16-4 0-15,17-6-2 16,10-3 3-16,18-10 1 16,8-6 1-16,16-11-59 15,-6-8-39-15,2-9-121 16,-4-3-74-16,-8-1 164 16</inkml:trace>
  <inkml:trace contextRef="#ctx0" brushRef="#br0" timeOffset="-60974.08">22718 6567 728 0,'3'0'166'16,"-3"4"145"-16,-6 12-111 0,-5 6-32 16,-6 8-69-16,-1 1-31 15,-1 1-37-15,5-2-6 16,9-8-12-16,7-6 0 16,12-10 5-16,8-4-3 0,6-9 3 15,6-4-1 1,3-4-6-16,-1-1 5 0,-4 4 15 15,-5 1 5-15,-11 9-2 16,-8 5-6 0,-8 15-11-16,-4 5-7 0,-7 12 0 15,3 5-2-15,-1-5-10 16,6-3-34-16,10-11-177 16,1-9 143-16</inkml:trace>
  <inkml:trace contextRef="#ctx0" brushRef="#br0" timeOffset="-60642.12">23434 6446 1715 0,'0'1'66'0,"-7"26"0"16,-5 21 35-16,-6 11 8 0,-3-3-46 15,-1-6-32-15,1-6-16 16,0-9-10 0,7-3-3-16,6-9-2 0,1-4 0 15,9-10 0 1,1-5 1-16,5-7 4 16,6-4 2-16,5-6 0 0,4-1 1 15,1 2 5 1,1 4 5-16,0 6 5 0,-3 3 3 15,0 9-3 1,-1 5-2-16,-8 3-5 0,0 1-5 16,-4-3-27-16,0-2-69 15,1-6-219-15,3-2 187 0</inkml:trace>
  <inkml:trace contextRef="#ctx0" brushRef="#br0" timeOffset="-58475.09">22217 10921 1423 0,'1'19'105'0,"2"6"33"16,2 16-51-16,-1 7 2 16,-1 13-53-16,-3 3-13 0,0 8-21 15,0 3-8-15,-3-1-102 16,1-4-116-16,-1-8 125 16</inkml:trace>
  <inkml:trace contextRef="#ctx0" brushRef="#br0" timeOffset="-58180.61">22868 11183 1520 0,'-4'-1'103'0,"-9"1"39"16,-8 0-2-16,-11 4-39 15,-4 5-24-15,-7 8-28 16,3 5-8-16,1 12-18 0,3 6-9 16,11 3-12-16,1 3-7 0,15-3-30 31,3-2-28-31,9-11-92 15,8-4-91-15,13-12 134 16</inkml:trace>
  <inkml:trace contextRef="#ctx0" brushRef="#br0" timeOffset="-57614.22">23142 11317 1313 0,'1'-11'175'0,"-7"1"177"0,-7-1-132 0,-11 5-59 15,-5 3-52-15,-5 6-65 16,0 4-26-16,5 10-22 16,1 4-4-16,3 7-11 15,6 2-8-15,8 1-10 16,3-5-1-16,10-9 9 16,5-4 7-16,8-7 14 15,2-6 2 1,4-10 4-16,0-3 1 15,-1-6 2-15,0 0 4 0,-4 4 1 16,-3 2 2-16,-8 6 0 16,-3 6-1-16,-5 5-3 15,-6 6-1-15,1 3-4 16,0 0 0-16,8-2-4 16,2-2 0-16,15-5 0 15,6-4 0-15,9-6 4 16,4-5 1-16,13-5 1 15,2-1 1-15,2-1 2 0,-6 5 0 16,-12 6-1-16,-10 5 0 16,-8 9-3-1,-5 6-1-15,-7 7 0 0,-3 3 0 16,-3 2 1-16,-3 0 0 0,-1-2 2 16,1-5 2-1,1-8 4-15,3-9 2 16,-2 1 18-16,2-12 13 15,1-6 11-15,2-4 2 16,9-7-19-16,5-1-11 16,8-4-15-16,9-1-4 15,14 5-5-15,3 3-1 0,5 4-65 16,-2 5-47 0,-10 4 61-16</inkml:trace>
  <inkml:trace contextRef="#ctx0" brushRef="#br0" timeOffset="-57257.96">21907 11862 1534 0,'-14'19'72'0,"14"2"39"0,14-5 23 16,25-7 33-16,11-4 8 16,17-11-33-16,21-3-24 15,30-6-53-15,15-2-27 16,37 0-22-16,0-2-7 0,-3 5-5 15,9 1-3-15,-38 2-21 16,-16 1-27-16,-36 4-78 16,-33 1-51-1,-34 4-264-15,-17 4 258 0</inkml:trace>
  <inkml:trace contextRef="#ctx0" brushRef="#br0" timeOffset="-56761">22376 12463 1515 0,'7'-8'134'16,"1"1"118"-1,-5-6-82-15,-5 0 1 0,-4 1-33 16,-19-1-41-16,0 4-23 16,-14 4-22-16,-4 3-14 0,3 8-15 15,2 5-4-15,10 5-11 16,6 1-7-16,10 4-10 16,8 2-6-16,12 2-2 31,6 4 1-31,13-1 6 15,4 0 4-15,5 2 3 0,3 0 1 16,-8-1-16-16,-8 0-12 0,-16 0-18 16,-10 0-15-16,-24-1 3 15,-8 1 12 1,-9-5 23-16,-4-5 27 0,8-10 45 16,6-6 9-16,12-11 6 15,7-8-10-15,17-16-25 16,7-9-10-16,16-9-12 15,11-1-3-15,16 5-5 0,10 2-2 16,11 7-39-16,0 0-49 16,-12 0-204-1,-5 2 174-15</inkml:trace>
  <inkml:trace contextRef="#ctx0" brushRef="#br0" timeOffset="-56378.13">22867 12246 1767 0,'8'20'103'0,"-5"8"79"0,-3 7-137 16,-11 14-20-16,-10 6-20 0,-11 6-30 15,0 2-21-15,1 0-28 16,1-1-15-1,14-7 3-15,5-8 17 0,8-15 34 16,3-12 42 0,11-16 40-16,1-8 12 0,12-13 18 15,7-8-9-15,8-5 5 16,3 0 3-16,-8 1-3 16,-2 5-1-16,-8 8-18 15,-7 4-10 1,0 11-11-16,-1 4-9 0,-4 13-5 15,2 6-8-15,0 10-9 16,0 4-3-16,6 2-18 16,-1-1-18-16,11-5-68 15,8-7-30-15,9-7 67 16</inkml:trace>
  <inkml:trace contextRef="#ctx0" brushRef="#br0" timeOffset="-53924.8">21238 13899 952 0,'0'-3'131'0,"0"-2"121"15,5-2-128-15,3 1-2 16,2-3-6-16,6 4 7 16,4-3 5-16,6 0-1 15,8 5-25-15,6-3-17 16,9 4-41-16,0 3-21 0,-1 3-19 16,-7 4-4-16,-11 7-6 15,-10 4-12-15,-13 8-23 16,-11 4-9-1,-16 8-4-15,-11 2 13 16,-23 2 28-16,-5-3 9 16,-7-8 14-16,7-6 6 15,20-15-1-15,11-8 0 16,18-11-8-16,8-4-7 16,15-5 0-16,10 2 6 15,18 1 18-15,10 5 11 16,14 10 20-16,0 7 8 0,-4 12 18 15,-7 4 1-15,-19 7-5 16,-5-2 5-16,-18 11-18 16,-7 1-10-16,-21 3-10 15,-13 6-18-15,-21-4-15 0,-16-2-3 16,-17-7-17-16,-2-4-17 16,6-11-38-16,14-8-19 15,14-14-36-15,8-6-20 16,11-17-67-16,9-6-54 15,22-14 143 1</inkml:trace>
  <inkml:trace contextRef="#ctx0" brushRef="#br0" timeOffset="-53645.82">22246 14176 1944 0,'12'3'124'0,"-5"0"42"16,-4 2-59-16,-13 5-51 15,-7 5-27-15,-16 12-4 16,-8 6 5-16,-4 11 5 15,-4 6 0 1,-5 3-32-16,-4 3-33 0,-2-9-83 16,3-8-63-16,20-14-418 15,8-14 369-15</inkml:trace>
  <inkml:trace contextRef="#ctx0" brushRef="#br0" timeOffset="-53429.09">21939 14096 1758 0,'-6'47'541'0,"16"-5"-394"0,3 1 197 16,15-2-257-16,3 0-34 16,2 3-46-16,5 0-7 0,4 3-14 15,6 1-14-15,17 0-43 16,6-2-31-1,4-6-132 1,-4-2-94-16,-7-3 180 0</inkml:trace>
  <inkml:trace contextRef="#ctx0" brushRef="#br0" timeOffset="-51776.76">23360 14336 1810 0,'10'35'78'0,"0"1"-7"0,2 2-17 16,-1-1-40-16,-1-2-9 15,-3-4-5-15,-1-4-16 16,-5-9-63-16,0-3-65 16,-1-9 74-16</inkml:trace>
  <inkml:trace contextRef="#ctx0" brushRef="#br0" timeOffset="-51610.25">23348 14001 2046 0,'-18'16'122'0,"1"-4"28"0,6-2-57 16,3-7-134-16,3-5-64 0,10-8-193 16,4-2 160-16</inkml:trace>
  <inkml:trace contextRef="#ctx0" brushRef="#br0" timeOffset="-51296.82">23549 14303 1235 0,'-6'45'97'0,"1"-4"44"16,2-4-58-16,2-9-63 0,1-6-18 15,1-12-16 1,2-4-1-16,0-6 9 0,-1-3 24 15,3-8 72-15,0-3 23 16,4-9 39 0,2-3-1-16,1-1-34 15,3 2-14-15,3 6-36 16,3 4-14-16,0 12-12 16,0 4-7-16,6 16-8 15,-4 7-7-15,0 12-16 0,-5 6-14 16,-1 3-53-16,-1 0-36 15,-1-11-112-15,1-6-99 16,1-17 176-16</inkml:trace>
  <inkml:trace contextRef="#ctx0" brushRef="#br0" timeOffset="-50830.61">24235 14134 1599 0,'-18'24'182'0,"-12"6"139"0,-13 4-122 16,-13 11-100 0,-3 2-37-16,9 3-35 15,12 0-16-15,21-2-14 16,11-5-6-16,15-9-9 16,12-7-4-16,21-16-9 0,12-8 2 15,10-16 6 1,1-7 3-16,-11-10 13 15,-6-4 3-15,-8-1 10 16,-2 1 14-16,-10 9 20 16,-5 6 8-16,-13 14 14 0,-5 8-9 15,-7 16-19-15,-2 6-10 16,-1 12-39-16,0 0-17 16,1-1-33-1,4-3-6-15,2-8 8 16,3-6 15-16,1-11 29 0,2-5 19 0,-2-12 16 15,4-7 10 1,1-14 15-16,5-8-3 16,6-7 2-16,4-4-5 0,-2 3-8 15,7 2-12 1,-3 13-13-16,-4 5-3 16,2 11-33-16,-6 3-18 15,2 5-65-15,2 1-65 16,2 3 101-16</inkml:trace>
  <inkml:trace contextRef="#ctx0" brushRef="#br0" timeOffset="-50447.4">21992 15100 1242 0,'-16'28'208'0,"2"0"290"16,0-1-367-16,5 2-12 15,0 5-39-15,0 3-3 16,6 11-17-16,2 6-13 0,7 5-24 16,2 0-15-16,6-9-21 15,2-7-18 1,1-17-76-16,6-10-79 0,3-21 97 15</inkml:trace>
  <inkml:trace contextRef="#ctx0" brushRef="#br0" timeOffset="-50264.47">21986 14977 1701 0,'-24'29'168'0,"3"-7"116"15,9-5-152-15,5-11-157 16,7-6-84-16,8-10-198 0,8-4 163 16</inkml:trace>
  <inkml:trace contextRef="#ctx0" brushRef="#br0" timeOffset="-49980.93">22414 15235 1216 0,'-11'58'91'0,"-3"-4"56"0,-7-3-88 0,-2-6-85 31,-2-6-18-31,5-10 1 0,1-5 4 16,6-12 63-16,4-3 38 16,5-9 55-16,1-3 24 0,4-7 30 15,4-5-1 1,6-6-19-16,7-3-13 15,11-2-43-15,3 3-19 0,6 6-34 16,-1 4-8-16,-5 10-16 16,-6 3-5-16,-5 10-8 15,0 5-25-15,2 7-76 16,3 3-58-16,-1 9-308 16,3 8 276-16</inkml:trace>
  <inkml:trace contextRef="#ctx0" brushRef="#br0" timeOffset="-49547.73">21634 15929 1405 0,'-4'7'144'16,"1"0"103"0,3-2-45-1,2 3-56-15,2 0-16 0,1 9-19 16,1 5-15-16,7 17-27 16,-1 10-17-16,2 18-30 15,-1 7-6-15,-2 10-16 16,-3 2-13-16,-6-2-41 15,2-4-35-15,-1-13-103 16,-3-8-116-16,1-19 174 16</inkml:trace>
  <inkml:trace contextRef="#ctx0" brushRef="#br0" timeOffset="-48060.55">21354 16653 1021 0,'-3'5'143'16,"3"-5"204"-16,10-14-239 16,3-7-22-16,15-14 5 15,6-5 1 1,12-7-11-16,7-1 0 16,-4-4 3-16,0 2 4 15,-8 2-3-15,1 5-4 0,-1 4-8 16,2 5-9-16,3 6-12 15,-2 2-8-15,-9 12-17 16,-6 6-2-16,-13 16-4 16,-7 10-1-16,-5 23-20 15,-4 10-19-15,-8 19-38 16,-2 7-14-16,-6 6-17 16,0-2 3-16,4-13 26 0,5-9 10 15,10-23 27-15,5-11 6 16,9-23 0-16,4-11 1 15,2-21 12 1,3-5 11-16,-5-12 17 0,-1 1 4 16,-1 4 0-1,-1 9-5-15,-3 18-7 16,-1 9-1-16,-3 18-9 16,1 10-9-16,-2 11-15 0,3 2-6 15,6-2 1-15,0-4 6 16,9-11 9-16,4-8 1 15,13-14 8 1,0-8 9-16,1-15 17 16,-2-2 4-16,-10-2-1 0,-7 4-7 15,-10 13-7-15,-4 9 0 0,-7 18-7 16,-1 9-8-16,-7 10-15 16,-1 3-10-16,-3 1-1 15,2-3 5-15,-1-11 9 16,2-6 1-16,3-15-6 15,-1-9-1-15,2-14 1 16,2-7 5-16,5-13 11 16,4-2 4-16,7 0 1 15,4 1-1-15,4 9-2 16,3 5 1-16,1 14 1 16,0 7 2-16,-3 14 4 15,-5 6-1-15,-7 10-7 16,-4 1-12-16,-7 5-27 15,-2 1-11-15,5 0-5 16,0-2 7-16,9-6 16 16,5-4 9-16,1-6 8 15,2-7 2-15,-1-9 9 16,1-7 11-16,-1-7 31 0,0-3 9 16,-1-5 18-16,0-1-2 15,-7 5-20-15,-4 3-3 16,-6 11-12-16,-5 8-2 0,-2 0-6 15,-3 10-3-15,0 8-18 16,3 4-10-16,1 6-22 31,7-2-8-31,6-6-9 0,8-5-4 16,16-13 0-16,8-8 3 16,10-15 12-16,-2-9 12 0,-7-12-18 15,-8-4-18 1,-12-5-37-16,-3 4-32 15,-9 6-42-15,-6 10-13 16,-10 16 34-16,-4 9 33 0,-7 16 117 16,1 7 62-16,-4 9 52 15,2 2 8-15,3-3-32 0,3-3-26 16,5-10-43-16,2-3-5 16,2-5 16-16,2-2 16 15,0 0 35 1,-1-1 13-16,1 2 4 0,0 1-7 15,-1 3-17-15,0 1-9 16,-2 6-11 0,-2 3-6-16,-1 6-15 15,0 2-6-15,-4 7-12 16,-1 5-5-16,-1 3-7 16,2 5-3-16,-1 3-12 0,0 4-19 15,-1 2-49-15,-1 3-28 16,-5-2-84-16,1-1-54 15,-1-9-64-15,-2-5 8 16,5-15 86-16,-4-10 74 16,4-17 128-16,7-10 39 15,2-19 53-15,6-11 25 16,5-17 48-16,4-10 17 0,3-13 38 16,8-8 6-16,-2-6-31 15,3 2-32-15,3 14-81 16,-5 13-31-16,1 27-21 15,-4 11 3-15,1 20 12 16,-4 8 4-16,-2 14 1 0,-1 6-3 16,-4 8-8-1,-3 4-6-15,-6 1-8 16,-6-1-4-16,-5 2-17 16,-5-1-12-16,-4-2-28 15,-2-1-23-15,-6-3-59 16,3-6-28-16,-8-10-153 15,1-6 171-15</inkml:trace>
  <inkml:trace contextRef="#ctx0" brushRef="#br0" timeOffset="-47495.07">23514 16356 1041 0,'15'13'195'0,"0"-1"199"16,2 1-214-16,-2 0-116 16,-2 4-28-16,-5 5-14 15,-2 0-10 1,-2 4-9-16,-1 3-5 0,7-1-5 16,3-6-4-1,9-9-1-15,-1-7 1 16,4-12 12-16,-2-6 11 0,-1-13 27 15,-2-7 11-15,-2-2 6 16,-2 0-3-16,-4 6-7 16,-3 8-2-16,-4 11-2 15,0 7-2-15,-3 14-25 16,-1 7-38-16,2 16-98 16,-1 4-61-16,5 5-78 15,4-4 16-15,9-11 79 16,6-8 55-16,6-18 85 15,4-9 45-15,5-21 51 16,4-7 7-16,-5-16 48 0,-2-3-6 16,-8-6 25-1,-10-2 26-15,-6 0 22 16,-3 0-11-16,-7 2-29 16,-4 2-26-16,-4 15-44 15,0 8-4-15,-6 22-22 16,5 16-3-16,-4 15-17 15,-4 10-11-15,6 14-26 16,-2 5-11-16,5 8-33 0,1 8-22 16,3 9-48-16,0 1-29 0,0 6-61 15,3-3-48-15,2-8-96 16,2-7 178-16</inkml:trace>
  <inkml:trace contextRef="#ctx0" brushRef="#br0" timeOffset="-47298.78">24083 16254 1171 0,'22'8'131'16,"5"-2"130"-16,3-5-190 15,2-3-38-15,1-10-49 0,0-6-67 16,9-7 52-16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6T15:40:22.3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19006 3755 457 0,'5'-8'101'0,"-3"-1"114"16,-1 1-36-1,-2 2-44-15,1 3-4 0,1 1-14 16,1 0-4-16,1 1-20 16,-3 1-10-16,0 0-19 15,0 0-15-15,0 0-15 16,0 2-2-16,2 1-11 16,-2 3 1-16,1 7-4 0,-2 3-5 0,1 8-4 15,-1 3-1-15,0 7-1 31,2 4-2-31,0-3-3 16,1 0 0-16,4-6 0 0,0-5 0 16,3-6-1-16,1-5 0 15,1-5 2-15,1-3 0 16,0-7 2-16,2-4 1 16,1-9 0-16,1-5 1 15,3-9-1-15,1-9-1 0,3-9 2 16,3-5-1-16,5-3 4 15,-1 3 9 1,-4 5 7-16,-3 3 0 0,-11 13-5 16,-6 6-6-16,-6 15-3 15,-5 8-1-15,-5 16 0 16,-2 7-2-16,-1 11-5 0,3 6-1 16,4 7 0-16,6 2-1 15,8 0-1-15,6-1 0 16,9-8 0-16,-2-3-1 15,10-10-10 1,-1-9-9-16,3-9-19 16,-3-7-7-16,-5-10-2 15,1-5 0-15,-6-11 15 16,-2-3 10-16,-5-3 13 0,-4-1 9 16,-4 7 4-1,-2 3 0-15,-3 13 3 0,0 6 5 16,-5 14 7-16,1 8 1 15,-3 7-3-15,0 3-6 16,-1 0-7-16,0-2 0 16,2-5-1-16,2-3-1 0,3-5 1 15,1-2 0-15,1-6 1 16,2-5 2-16,4-6 2 16,3-5 2-16,5-10 1 15,6-1 0 1,4-5 9-16,0 3 3 0,4 3 3 0,0 6-2 31,-1 9-13-31,-4 3-7 0,-2 8-5 16,-3 4-2-16,-2 5-15 15,-1 1-19-15,-2 1-69 16,2-3-47-16,4 0-85 16,2-2-24-16,3-4 5 15,0-2 45-15,-1-5 104 16,0 0 72-16,-6-4 147 15,-3-4 45-15,-7-3 72 16,-1-2 3-16,-9-3-36 16,-3 1-27-16,-6 1-65 15,-2 2-26-15,-2 8-43 0,-1 5-13 16,-2 12-13-16,1 9-7 16,4 8-3-16,1 1-2 15,8-1 2 1,4-3 0-16,5-7 2 15,4-1 1-15,3-7 1 0,1-3 2 16,2-6 1 0,2-3 2-16,-1-10 4 0,1-3 1 15,-2-9 5 1,0-5 4-16,-5-12 7 0,0-5 1 16,-3-10 0-16,-4-2-3 15,-1 1-9-15,1 5-1 0,-1 11-2 16,0 8 5-16,-1 15 6 15,-1 6-1-15,0 12-1 16,-1 6-5-16,1 11-6 16,-2 7 0-16,0 14-1 15,-1 5-4-15,3 6-2 16,2 0-1-16,7-2-1 16,4-6 0-16,10-6-3 15,6-7 0-15,7-10-1 16,1-4-1-16,0-9 3 0,-4-5 1 0,-3-9 5 15,-2-8 2-15,-2-10 2 32,-2-6 1-32,-6-7 1 15,-3 0 0-15,-11-1-2 16,-4 5-4-16,-6 14-10 16,-4 9-7-16,-4 17-2 15,-1 8 1-15,2 14 7 0,-1 4 3 16,7 1 3-16,4-2 0 15,7-7 0-15,8-3 0 16,6-6 1-16,5-2 0 16,5-4-1-16,2-4 0 15,3-5 0 1,6-1 0-16,3-6-1 0,-1-1 1 16,-3-1-2-16,-7 2-2 15,-4 9-3-15,-3 5 0 0,-8 8-2 16,-3 3 1-16,-6 0 2 15,-5-1 2-15,-2-2 3 0,-4-5 3 32,0-6 5-32,-1-4 2 0,1-7 2 15,3-5 0 1,1-10-4-16,4-4-2 0,10-7-6 16,4-5-3-16,9-2-6 0,5 2-1 15,6 5-28-15,5 4-36 16,7 10-143-1,-2 1-212-15,17 3 241 16</inkml:trace>
  <inkml:trace contextRef="#ctx0" brushRef="#br0" timeOffset="382.32">21742 3751 1297 0,'-2'-1'182'0,"2"3"-83"0,-3 2 183 0,-1 6-155 15,-1 4-8-15,-5 9-28 16,0 4-48-16,-3 11-32 16,2-2-8-16,6-1-15 0,4-1-21 15,7-10-76-15,8 0-68 16,3-10-302-16,3-2 280 15</inkml:trace>
  <inkml:trace contextRef="#ctx0" brushRef="#br0" timeOffset="533.54">21770 3666 1372 0,'-13'-16'91'0,"2"1"60"0,5 2-56 15,6 4-26-15,1 1-53 16,7 3-190-16,2 3-275 16,11 8 264-16</inkml:trace>
  <inkml:trace contextRef="#ctx0" brushRef="#br0" timeOffset="1681.13">22087 3920 1429 0,'-10'5'151'16,"-2"-5"35"-16,-4-3 2 15,-3-7-105-15,1 1-54 0,-4 4-26 16,1 6-8-16,-3 13-9 16,0 7-2-1,4 8 3-15,4-1 2 0,16-1 0 16,5-1-4-16,15-4-10 15,3-4 2-15,6-5 7 16,-1-5 6-16,-5-5 15 16,0-4 4-16,-6-8 4 15,-4-6 5-15,0-9 15 0,-1-6 6 0,-4-12 5 16,0-8-3-16,0-11-13 16,-1-6-8-1,0-1-2-15,0 4 9 0,0 9 2 16,1 10-2-16,-5 13 18 15,-1 11-12-15,-2 20-3 32,-3-1 1-32,-2 22-26 15,0 9-2-15,-3 16-2 16,-1 8 0-16,2 9 0 0,4 4 1 16,7 2 1-16,5-5 1 15,10-8-5-15,4-11-4 0,10-12-7 16,2-8-2-16,3-12 3 15,4-4 1-15,-2-12 9 16,1-6 0-16,-6-12 1 16,-5-9 1-16,-7-8 3 15,-6-5 2-15,-9-2-1 16,-4 6-4-16,-7 13-11 16,-6 13-6-16,-7 21-5 15,-6 8 1-15,-4 16 9 16,4 1 4-16,7 0 7 15,10-2 1-15,15-7 2 16,8-3-1-16,12-6-6 16,2-3-5-16,8-4-12 15,3-3-6-15,6-4-3 16,8 0 1-16,5-6 10 16,0 0 6-16,-6-2 12 15,-10-5 4-15,-16-2 8 16,-5-4 4-16,-15-3 5 15,-6 0 3-15,-11 2 1 0,-6 3-5 16,-8 6-12-16,-4 7-6 16,-12 9-9-16,1 7 0 15,5 2 3-15,9 0 2 16,20-6 0-16,8-3-1 16,18-3 1-16,3-1 1 15,4-1 1-15,1-1 1 0,-7 1 0 16,-4 0 0-16,-4 1 0 15,-4 4-4-15,-5 5-11 0,-1 2-8 32,-8 6-14-32,-4 1 2 0,-1 1-11 15,1-1 0-15,3-6 12 16,4-4-1-16,4-8 26 16,5-4 7-16,7-10 18 15,6-5 19-15,8-8 26 16,2-5 12-16,14-11 10 15,1-5-6-15,2-12-10 16,-3-3-9-16,-17-5-19 0,-7 1-6 16,-12 4-10-16,-8 3-2 15,-4 19 1-15,-5 10-4 16,-9 25-16-16,0 12-5 16,-5 22-14-16,1 8 0 15,6 15 7-15,3 6 4 0,9 8 3 16,6 1 2-16,15 4-7 31,3-2-37-31,12-7-52 0,4-7-39 0,4-11-84 31,2-6-60-31,4-6 161 0</inkml:trace>
  <inkml:trace contextRef="#ctx0" brushRef="#br0" timeOffset="2721.99">19802 4438 1238 0,'-7'-6'99'0,"-9"-1"24"16,-8 1 3-16,-8 6-63 15,-4 3-32-15,-1 11-29 16,-1 6-6 0,5 9-3-16,4 2 0 0,11 3 0 15,8-2 1-15,10-5-1 16,9-2 2-16,14-10 3 16,4-6 2-16,15-9 17 15,3-4 13-15,2-8 20 16,4-4 7-16,-13-5 8 15,-8 1-2-15,-12 0-14 16,-12 4-1-16,-7 5-23 16,-6 5-12-16,-8 10-15 15,-1 7-7-15,-3 13-4 0,-1 5 3 16,17 2 7-16,2-2 0 16,22-9 2-1,7-4 0-15,5-10 7 0,2-6 10 16,-1-9 33-16,-1-4 18 0,-5-4 29 15,-6 0 6-15,-12-2-17 16,-6-2-16-16,-17-1-33 16,-8 1-22-1,-9 5-53-15,-6 2-26 16,-7 9-43-16,-5 4-16 16,-4 4-15-16,10 3-15 15,17 0-80-15,14 0 14 16,34-2 53-16,6-3 36 0,18-1 125 15,2-4 8-15,-1-1 20 16,-2 1 12-16,-1 2 28 16,1 1 2-16,-6 5-16 15,-1 2-12-15,-12 7-26 16,-6 2-4-16,-12 3-1 16,-6 1-1-16,-6 0 0 15,-2-2 0-15,-1-3 2 16,0-2 2-16,5-6 26 0,2-3 30 0,9-7 36 31,3-5 9-31,5-5-5 0,0-3-17 0,4-1-32 31,-3-1-10-31,2 5-24 16,-1 4-14-16,-1 6-32 16,-2 4-40-16,4 12-147 15,3 5-115-15,8 9 167 0</inkml:trace>
  <inkml:trace contextRef="#ctx0" brushRef="#br0" timeOffset="3231.13">20824 4758 1398 0,'-11'-12'157'0,"-7"-3"66"16,-2-4-20-16,-8-1-122 16,2 1-46-1,-2 8-41-15,-1 6-8 0,3 13-9 16,2 6-5-16,11 6-6 15,9 3-6-15,13-5-10 16,9-2 4-16,10-7 14 16,3-4 11-16,-1-6 19 15,-2-5 3 1,-3-5 5-16,-5-5 10 0,-3-6 20 16,-6-4 9-16,-2-8 17 15,-2-6 2 1,-4-3-1-16,1-6-4 0,-2 1-13 15,-1 5-10-15,-2 10 1 16,-2 11 5-16,-5 22-12 16,-3 8-4-16,-2 18-26 15,1 9-7-15,1 4 2 16,5 3 1-16,6-5 1 0,4-3-1 0,11-5 1 16,1-4 0-1,4-8 3-15,2-3 1 0,-1-8 4 16,3-5 3-16,0-7 3 15,1-4 3 1,-6-1 6-16,-1 1-2 0,-8 6-8 16,-3 4-7-1,-9 13-10-15,-3 7 0 16,-4 10-2-16,3 1-14 16,6-4-81-16,6-4-48 15,10-8-226-15,2-3 208 0</inkml:trace>
  <inkml:trace contextRef="#ctx0" brushRef="#br0" timeOffset="3364.29">21127 4536 1009 0,'-27'-25'158'0,"-5"5"169"16,7 5-179-16,2 1-80 15,5 4-44-15,13-3-132 16,4-4-129-16,14-1 127 15</inkml:trace>
  <inkml:trace contextRef="#ctx0" brushRef="#br0" timeOffset="3531.18">21272 4269 1383 0,'0'13'154'0,"0"8"90"15,-5 8-26-15,-2 12-91 16,-2 0-43-16,0 6-43 0,-2-3-13 15,4 0-23-15,4 0-27 16,4 0-110 0,7-3-115-16,1-1 124 15</inkml:trace>
  <inkml:trace contextRef="#ctx0" brushRef="#br0" timeOffset="3815.04">21154 4670 1053 0,'3'-19'166'0,"0"0"194"16,3 2-219-16,1 3 5 0,-1 4-58 15,4 3-34 1,1 4-20-16,2 2-2 16,4 1-17-16,-4 0-4 15,3-1-3-15,4 0-1 0,-2-2-1 16,2 0 0-16,2 3-5 15,-5 0-1 1,-3 4-11-16,-1 3-20 16,-6 4-23-16,-2 1-22 0,-3 3-14 15,-2 1 2-15,-2 0-69 16,-3-1-118-16,4-2 161 16</inkml:trace>
  <inkml:trace contextRef="#ctx0" brushRef="#br0" timeOffset="4564.21">21462 4536 1183 0,'-13'-21'195'16,"1"2"281"-16,3 2-370 16,1 2-14-16,7 6-56 15,-2-1-19-15,7 4-57 0,4 1-31 16,3 1-52-16,3 4-28 15,6 5-44-15,0 2-5 16,3 6 21-16,-2 0 33 16,-6 3 82-16,3 1 36 15,-9 2 81-15,-3 3 32 0,-6 8 40 16,-5 2 10-16,-5 7-31 16,-3-2-27-16,3-7-36 15,7-3-11-15,3-12-12 16,9-4 2-16,5-8 21 15,-2-3 16-15,4-7 19 16,0-2 9-16,-1-6-6 16,0-2-8-16,-6-4-8 15,-1-2-12 1,-8 1-14-16,0-1-9 0,-8 6-17 16,0 4-4-16,-4 8-10 15,1 4-4-15,1 6-6 16,0 3-1-16,3 4 1 15,3 0 2-15,5 0-3 16,2-2 0-16,7-2 4 16,5-1 1-16,2-5 7 15,3-1 1-15,2-4 1 16,1-1 0-16,-1 1 0 16,-3 0-6-16,-2 4-30 15,-5 5-19-15,-3 6-22 0,-1 3-5 16,-2 4 17-16,2 0 9 15,1-3 3-15,2-4 5 16,5-6 13-16,3-4 11 0,0-6 21 16,1-2 23-1,-1-7 32-15,-1-1 11 16,-1-5 11-16,0-1-19 0,0 3-17 16,1 1 0-1,1 8-7-15,-5 4 2 16,3 7 0-16,-1 6-3 15,-3 5 3-15,-1 3-1 16,-8 2-10-16,-4 0-6 0,-6 0-3 16,-4-1-10-16,-6-4-49 15,-1-1-41-15,-5-8-248 16,1-2 204-16</inkml:trace>
  <inkml:trace contextRef="#ctx0" brushRef="#br0" timeOffset="4730.18">22394 4892 1116 0,'-2'-3'127'0,"11"15"-74"0,-3 14 182 16,-7-4-173-16,-16-1-6 0,-8-2-9 15,-14-3-280 1,2 0 163-16</inkml:trace>
  <inkml:trace contextRef="#ctx0" brushRef="#br0" timeOffset="5513.32">23016 4454 1192 0,'6'-2'207'15,"-2"-2"86"1,0 1-49-16,-1 0-40 0,-3 4-97 16,0 3-31-16,-3 12-19 31,-3 6-20-31,-2 19-20 16,0 6-4-16,0 12-5 0,2 3-1 15,5-2-3-15,0-5-4 16,4-9-48-16,2-8-48 0,1-10-148 15,1-7-87-15,2-9 172 16</inkml:trace>
  <inkml:trace contextRef="#ctx0" brushRef="#br0" timeOffset="5779.86">22998 4468 982 0,'0'1'204'0,"1"2"327"0,2 4-318 16,4 3-6-16,3 3-43 16,7 4-77-16,3 5-21 15,5 7-30 1,7 5-15-16,9 10-15 16,3 2-2-16,5 5-2 15,-5-2 1-15,-5-3-1 16,-8-5 0-16,-7-6-17 15,-3-6-21-15,-4-9-52 16,-3-5-38-16,-3-10-117 16,-1-5-136-16,1-8 217 0</inkml:trace>
  <inkml:trace contextRef="#ctx0" brushRef="#br0" timeOffset="6013.71">23402 4328 1634 0,'6'11'125'0,"1"7"45"0,0 4 21 0,4 14-49 31,-3 7-48-31,-4 7-58 16,-3 4-15-16,-5 5-7 15,-3 0-5-15,0-1-15 16,0-5-21-16,4-7-75 15,3-8-59-15,3-11-159 0,7-2-169 16,12-12 276 0</inkml:trace>
  <inkml:trace contextRef="#ctx0" brushRef="#br0" timeOffset="6396.54">23749 4467 1333 0,'0'0'103'0,"-3"5"106"15,-6 3-87-15,-10 7 19 32,-7 4-41-32,-2 11-62 15,0 5-9-15,8 12-16 16,8 1-6-16,17 2-8 0,9-5-1 15,19-8 7-15,-1-7 5 16,9-11 6-16,-3-4 4 16,0-11 15-16,4-2 14 0,-4-9 30 15,1-2 9 1,-11-10 14-16,-8-5 1 16,-15-16-14-16,-7-10 2 0,-18-8-28 15,-8 1-19-15,-7 17-36 16,-4 10-19-16,2 22-12 15,0 7-8-15,-2 9-84 16,5 3-44-16,-6 7 78 16</inkml:trace>
  <inkml:trace contextRef="#ctx0" brushRef="#br0" timeOffset="79994.97">18789 5305 566 0,'2'1'95'16,"-1"-3"103"-16,0 0-25 0,-1 1-34 15,-1-7-12-15,-1 8-41 16,0-1-17-16,0 0-23 16,2 2-14-16,0-1-13 15,0 0-6-15,0 0-5 16,0 0-1-16,0 0 7 16,3-2 6-16,-3 5 11 15,1 1 6-15,0 3 5 16,-1 5 0-16,0-2 0 0,-1 1-6 15,1 5-12-15,0 3-1 16,0 6-5-16,1 3-3 16,0 7-2-16,2 2-5 15,-1 2-2-15,-2 1-1 16,2-3 0-16,-2-4 0 0,1-5-9 16,-1-5 0-1,0-8-43 1,-2-1-47-16,-1-9-193 0,-1-1 165 15</inkml:trace>
  <inkml:trace contextRef="#ctx0" brushRef="#br0" timeOffset="80327.69">18654 5227 782 0,'0'3'151'0,"-1"2"144"0,2 0-47 15,2-2-40-15,0 1-46 16,5-7-46-1,0-3-23-15,6-1-31 16,3 0-22-16,0-1-32 16,6 1-9-16,2 0-5 15,3 1 1-15,9 2-26 0,3 1-35 16,-2 6-78 0,0 1-52-16,-17 7 97 15</inkml:trace>
  <inkml:trace contextRef="#ctx0" brushRef="#br0" timeOffset="80593.02">18685 5771 605 0,'-1'4'194'0,"-1"-5"167"16,3 2-136-1,2-3 18-15,6-2-98 16,3 4-26-16,4-8-37 16,3-1-16-16,4-1-33 15,0-1-18-15,0 4-7 16,4 0-42-16,2 0-181 16,-5-5 148-16</inkml:trace>
  <inkml:trace contextRef="#ctx0" brushRef="#br0" timeOffset="80878.03">19218 5323 903 0,'3'-23'172'16,"-2"-2"110"-1,-4 2-89-15,-1 1-10 16,-4 7-84-16,-3 4-20 0,0 9-17 16,-1 7-8-16,-1 8-8 15,0 6-6-15,-3 12-11 16,0 5-2-16,6 9-14 16,0 5-8-16,7 4-5 15,0 2-2-15,4-2-54 16,2-1-47-16,2-5-156 15,-2-5 136-15</inkml:trace>
  <inkml:trace contextRef="#ctx0" brushRef="#br0" timeOffset="81077.67">19005 5532 1204 0,'0'-8'170'16,"1"1"100"-16,3 6-103 16,-2 1 1-16,6 0-102 15,1 2-30-15,9-2-26 16,4-3-10-16,7-5-26 0,6-2-32 16,9-4 31-16</inkml:trace>
  <inkml:trace contextRef="#ctx0" brushRef="#br0" timeOffset="81492.5">19904 5129 1103 0,'-2'17'137'0,"-1"5"78"16,-3 5-18-16,-2 8-64 15,0 5-45-15,0 9-45 16,-1 3-8-16,6 3-17 0,-1 3-10 16,1-2-5-16,3-2-16 15,1-5-89-15,1-7-89 31,5-9 99-31</inkml:trace>
  <inkml:trace contextRef="#ctx0" brushRef="#br0" timeOffset="82092.84">20120 5596 1281 0,'0'-2'150'15,"-4"-3"110"-15,-3-2-58 16,-5-5-40-16,-2 0-68 16,1-1-66-16,-2 0-10 0,2 4-8 15,2 3-5-15,-1 8-12 16,2 6-5-16,6 8-3 16,0 3 0-16,9 4 3 15,3-3 3 1,5-5 2-16,2-2 2 15,1-8 3-15,-1-1 2 16,-3-5 3-16,0-2 3 16,-4-3 4-16,-4-1 1 15,-3-1 3-15,-1 0-1 16,-3 1-5-16,1 3-6 0,-1 6-9 16,1 8-3-1,1 11 0-15,1 1 3 0,7 7 2 16,2-4 2-16,9-5 1 15,4-1 2-15,7-12 1 16,-2-3 3-16,-1-7 6 16,-2-3 9-16,-13-7 18 15,5-5 7-15,-6-11 0 16,1-8-6-16,2-10-15 16,-6-4-7-16,1-4-3 0,-2-2-2 0,-2 2 9 15,0 1 1-15,-1 16 15 31,-2 12 3-31,-1 24-4 16,3-5-1-16,-3 19-16 16,-2 5-4-16,1 15-12 0,1 6-2 15,0 11-1 1,1 4 0-16,2 6-48 16,-2 0-42-16,6-1-162 15,2-1-245-15,-1-6 288 0</inkml:trace>
  <inkml:trace contextRef="#ctx0" brushRef="#br0" timeOffset="82293.19">20294 5489 1590 0,'5'-1'109'0,"1"1"38"15,3 2 10-15,4 3-33 16,2 0-46-1,3-2-52-15,1 0-16 16,3-3-34-16,2 1-41 16,3-1-121-16,4 0-104 15,-3 0 149-15</inkml:trace>
  <inkml:trace contextRef="#ctx0" brushRef="#br0" timeOffset="82785.5">20640 5512 560 0,'-13'5'161'0,"-4"2"204"15,-2 3-126-15,-3 6-64 16,1 5-40-16,2 7-69 16,5 4-22-16,3 3-23 15,5-2-12-15,7-1-11 16,3-5-2-16,12-6-1 16,2-5-1-16,11-10 2 0,4-4 1 15,1-7 4-15,5-5 3 0,-11-9 5 31,-3-3 2-31,-1-9 9 16,-3-4 11-16,-3-12 24 16,1-5 12-16,-7-8 19 15,-3-3-2-15,-2 0-19 16,-2 4-6-16,0 12-13 16,2 11-2-16,-4 19 2 15,-2 11-8-15,-4 21-14 0,-1 13-7 16,-6 20-9-16,-1 5 0 15,-2 9-4-15,1 0-2 16,4-2-11-16,3-2-12 16,6-10-6-16,3-8-3 15,4-14 8-15,0-7 13 0,0-11 9 16,2-7 4-16,2-11 5 16,3-5 0-16,2-4-4 15,4 2-3-15,0 10-5 0,2 7-4 16,-4 16-1-1,-3 6 0-15,-5 6 10 16,0 1-32-16,4-5-114 16,2-8 99-16</inkml:trace>
  <inkml:trace contextRef="#ctx0" brushRef="#br0" timeOffset="83275.78">21692 5524 1150 0,'-6'15'83'0,"-2"3"25"15,-3 7-15-15,1 6 3 16,-1 5-51-16,7 2-35 15,3-2-7-15,6-8-1 16,6-4 2-16,4-12 37 16,5-6 22-16,1-10 42 15,1-6 18-15,-3-5 9 16,0-4-8-16,-9-2-14 0,-4-1-6 16,-14-7-33-16,-6-2-15 15,-10-2-31-15,-3 0-19 16,-6 5-41-1,3 5-19-15,3 10-61 16,-3 4-27-16,7 8-112 16,4 1-209-16,11 4 282 15</inkml:trace>
  <inkml:trace contextRef="#ctx0" brushRef="#br0" timeOffset="83992.82">21883 5587 1133 0,'16'20'98'16,"-3"2"45"-16,-4 2-4 0,-3 3-67 16,2 0-27-16,0-2-35 15,3-3-6-15,5-2-2 16,4-4 1-16,2-6 9 16,-2-3 16-16,1-7 37 0,-4-2 18 15,-2-8 23-15,-4-2-4 16,-5-7-17-16,-2-3-15 15,-3-5-28 1,-2-3-10-16,-2 4-23 16,-1 4-4-16,1 14-7 15,3 7-4-15,0 3 2 16,0 3-1-16,7 5 3 16,1 1 1-16,8-1 1 15,7 1 1-15,3-4 1 16,8-4 1-16,6-3 2 15,2 0-1-15,8-2 9 0,-3-3 7 16,-12-2 12-16,-8-4 8 16,-18-6 6-16,-1 3 5 15,-9-1-2-15,-10 1 5 16,-4 3-17-16,-4 4-13 0,-10 7-16 16,1 6-13-16,-5 9-1 15,1 3-1 1,12 3 0-16,6 4 0 15,14-4 1-15,4-2 0 16,15-2 2-16,8-3 2 16,7-3 2-16,6-2 1 15,-3-2 1-15,1-1 1 16,-5-3-2-16,-4 2-1 16,-2 3-4-16,-6 4-4 0,-8 3-54 15,-6 1-20-15,-9 0-34 16,-4 0-11-16,-6-4 44 15,1-2 21-15,1-6 43 16,3-4 19-16,7-6 44 16,4-4 15-16,12-8 11 15,4-5-3-15,9-6-33 16,5 1-14-16,3-1-20 0,3 4-1 0,-7 1-37 31,1 4-32-31,-14-4-121 0,-5 2-104 0,6 7 160 31</inkml:trace>
  <inkml:trace contextRef="#ctx0" brushRef="#br0" timeOffset="84524.93">22923 5440 856 0,'-2'-24'165'0,"0"1"220"0,2 3-151 15,-1 9-9 1,0 3-41-16,-1 14-74 0,-4 5-24 15,1 17-45-15,3 10-7 16,-3 16 2-16,-1 6-2 16,-1 3-10-16,-5-1-6 0,0-14-7 15,4-3-7-15,2-10 1 16,2-7 2-16,4-4-4 16,1-7 2-16,2-10 1 0,2-4-1 15,3-8 6 1,-1-6 0-16,3-6 2 15,1-1-3-15,4 1-6 16,1 5-4-16,-2 4-1 16,0 5-3-16,0 7 1 15,0 0 1-15,6 3 1 16,4-1 1-16,7-3 1 16,1-1 2-16,5-3-3 15,3-3 2-15,-4-1 1 0,-2-6 6 16,-13 3 25-16,-5-2 4 15,-11-5 18-15,-6 3-3 16,-12-3-17-16,-4 1-4 16,-11 8-21-16,3 2-5 15,-5 10-7-15,4 6-4 0,5 7-3 32,4 5-1-32,9 2 0 0,6-2-16 0,11-1-39 15,8-2-24-15,16-5-66 16,6-3-22-16,11-7-62 15,3-2-44 1,1-4-154-16,-4-5 233 16</inkml:trace>
  <inkml:trace contextRef="#ctx0" brushRef="#br0" timeOffset="84776.04">23625 5839 778 0,'20'-21'169'0,"-9"2"188"16,-11 3-44-16,-17 6-101 15,-6 5-52-15,-11 7-98 16,-2 3-22-16,3 7-21 15,3 2-6-15,8 1-13 16,8-1-6-16,14-1-5 16,5-3-2-16,11-2 2 15,3-2 3-15,8-5 5 16,0-1 3-16,0-3 4 16,2-3 4-16,-3-3 2 0,-5 3-1 15,-9 0-3-15,-3 1-5 16,-9 4-34-1,-1 1-28-15,-3 4-92 16,4 2-111-16,13 3 150 16</inkml:trace>
  <inkml:trace contextRef="#ctx0" brushRef="#br0" timeOffset="85174.39">24133 5826 1195 0,'27'-7'218'0,"0"-3"150"16,-24-1-119-16,-11 2-58 15,-15-1-115-15,-14 8-47 16,-10 4-29-16,-1 4-9 16,9 6-33-16,7 0-20 0,19 3-46 15,11 1-20-15,20-3 1 16,9 1 10 0,18-5 48-16,9-3 26 0,-1-4 39 15,0-2 15-15,-13-7 44 16,-11-4 21-16,-6-9 32 0,-8-2 13 15,-7-8-9-15,-3-7-9 16,-6-12-29 0,-2-9-16-16,-3-13-32 15,1-4-13-15,0 10-9 16,3 9 8-16,-1 27 16 16,1 11-1-16,0 22 5 15,-2 13-2-15,0 19-11 0,-1 11 2 16,2 19-6-1,-2 3-6-15,4 1-5 0,1-2-12 16,6-12-62-16,0-5-72 16,3-8-94-16,3-4 109 15</inkml:trace>
  <inkml:trace contextRef="#ctx0" brushRef="#br0" timeOffset="86707.36">18202 6075 446 0,'0'-4'137'0,"0"0"58"15,0 0-3-15,0 0-24 16,-1 1-46-16,-1 1-7 16,1 0 0-16,-3 2-10 15,-2 1-26-15,-2 3-12 0,-8 3-21 16,0 4-8 0,-8 9-19-16,-2 4-11 0,-7 10-10 15,0 3-2-15,4 2 0 16,9 0-1-16,15-7-2 15,11-4-2-15,19-9 0 16,7-5 0 0,4-9 7-16,1-5 2 15,-6-6 15-15,-3-4 10 16,-3-7 20-16,-5-1 8 0,-7-2 10 16,-4 1-5-16,-6 3-17 15,-3 3-9-15,-3 4-26 16,1 5-9-16,-2 10-11 15,4 6-2-15,1 7 3 16,5 3 5-16,7-3 7 16,5-3 1-16,10-5 3 15,4-7 5-15,5-5 20 16,2-4 11-16,-8-5 26 16,-2-2 8-16,-13 0-3 0,-10 0-10 0,-17 0-27 15,-13 0-14-15,-11 0-28 31,-7 0-22-31,0 0-48 0,2 2-19 0,7 2-50 32,2-5-7-32,17 7-52 15,7 0-29-15,12-1 1 16,12 3 7-16,12-6 91 16,5 0 50-16,4 2 62 0,6 1 30 15,1 7 39 1,0 4 16-16,-3 5 19 15,-10 4 2-15,-10 2-22 0,-3 1-15 16,-10 2-13-16,-2 0-7 16,-6 1-4-16,-1-3 2 15,-1-3 23-15,1-1 11 16,0-5 25-16,1-6 15 0,2 2-2 16,0-3-5-16,3-3-21 0,2 1-14 15,1 1-20-15,3 1-9 16,-3 1-7-16,6 2-3 15,-1 0-11-15,5 1-1 16,1-3-1 0,3-2 1-16,3-5 1 15,0-4 2-15,2-3 2 16,-2-3 2-16,-4-3 1 16,-2-2-1-16,-6 2-1 15,-5 2-5-15,-3 5-4 16,-2 4-6-16,2 8-4 0,-1 2 0 15,7 13 1-15,2 4 1 16,5 5 4 0,-1 6 0-16,-2-2 2 0,-2-1-1 15,-11 0-10-15,-3-3-18 16,-6-5-75-16,-5-4-109 0,-3-5 120 16</inkml:trace>
  <inkml:trace contextRef="#ctx0" brushRef="#br0" timeOffset="86870.85">19101 6208 1293 0,'6'32'101'0,"0"-2"29"0,-1-5-59 15,-3-4 2-15,4-8-77 16,1-3-79-16,4-5 51 15</inkml:trace>
  <inkml:trace contextRef="#ctx0" brushRef="#br0" timeOffset="87007.04">19136 6060 1114 0,'-9'-6'239'0,"4"1"-187"16,0-2 22-16,5 5-47 15,5 0-45-15,8 1-1 0</inkml:trace>
  <inkml:trace contextRef="#ctx0" brushRef="#br0" timeOffset="87825.59">19432 6270 1476 0,'-23'-3'179'15,"3"1"41"-15,3-2-44 16,2 1-63-16,-1 5-93 16,-1 3-14-16,-3 8-15 15,3 6-5-15,5 5-1 16,6 1 0-16,13-4-2 0,7-3 1 16,8-8 4-16,2-4 4 15,0-9 8-15,-2-6 9 0,-6-9 15 16,-1-7 4-16,-4-9 7 15,-2-5-1-15,-2-11 4 16,2 0-3 0,-6-10 11-16,0-1 4 15,-1 3 1-15,0 6 0 16,2 19-4-16,-3 11-3 0,-1 21-15 16,0 2-3-16,-2 18-16 15,-2 6-7-15,1 17-5 16,-1 6-1-16,3 9-1 15,3 1 1-15,8-3-2 16,4-5-6-16,8-12-7 16,2-6-2-16,4-10 3 15,1-6 6-15,3-10 10 16,0-5 3-16,-5-9 3 0,0-4 0 16,-6-9 2-16,-8-2 0 15,-13-3 0 1,-9 0-1-16,-11 4-12 0,-4 9-8 15,-4 13-12-15,0 8-2 16,3 13 4-16,6 5 5 16,12 1 7-1,6-1 2-15,16-6 5 16,6-2 1-16,17-9 3 16,8-2 1-16,8-7 3 15,1-2 0-15,-8-4 2 0,-9-1-1 16,-9 1-1-16,-7 1 1 15,-8 4-3-15,-4 2-2 16,-7 6-16-16,-3 2-19 16,-6 2-19-16,-2 1-1 15,-1-1 17-15,-2-2 20 0,6-4 26 16,-2-2 9-16,6-6 37 16,1-3 14-16,2-7 17 15,4-2 3-15,3-7-31 16,1-2-15-16,6-2-23 0,2 0-11 15,5 3-11-15,1 3-4 16,2 5-34 0,0 3-39-16,4 5-95 15,-3 1-53-15,3 3-97 16,-2 2-61-16,-7 5 225 16</inkml:trace>
  <inkml:trace contextRef="#ctx0" brushRef="#br0" timeOffset="88156.59">20192 6227 660 0,'-2'4'144'0,"-1"1"69"16,5 2-9-16,-1 0-35 15,8 4-72-15,5 0-23 16,2 0-30-16,4-1-6 0,7-2 3 16,-9-4 12-16,-1-4-1 15,-1-1 0-15,-8-6 13 16,2 0 0-16,-5-4 6 15,-5-1-2-15,-7-3-17 16,-1-2-12-16,-10 0-16 16,0 4-1-1,-7 5-15-15,0 7-3 16,1 14-9-16,-4 3-3 0,4 14-1 16,5 0-1-16,11 3 1 15,5 2-1-15,15-7-5 16,5-3-16-16,12-7-56 15,2-3-52-15,0-10-107 16,5-3-51-16,-1-6 154 16</inkml:trace>
  <inkml:trace contextRef="#ctx0" brushRef="#br0" timeOffset="88556.58">20626 6285 1034 0,'-4'-2'122'16,"-4"0"99"0,0 1-32-16,-5 2-22 15,1-1-46-15,-3 4-52 16,0 1-11-16,-2 4-13 16,0 4-13-16,-1 5-18 0,1 3-6 15,3 1-10-15,4-1-4 16,7-6-9-16,6-2-7 15,7-5-6-15,5-5 2 16,1-5 9-16,4-5 9 16,1-5 11-16,4-3-5 15,0-5 26-15,-4-3 12 0,0-5 20 16,-4-5 23-16,-5-7 2 16,0-4-1-16,-8-7-9 15,0 2-17-15,-1 12-14 16,-3 8-2-16,-2 25-11 15,-5 12 2-15,-5 20-16 16,-4 7-10-16,1 11-5 0,2 3-1 0,7 0-15 31,2-5-26-31,6-5-82 16,1-6-40-16,8-5 78 16</inkml:trace>
  <inkml:trace contextRef="#ctx0" brushRef="#br0" timeOffset="94855.09">21044 6458 734 0,'7'0'75'0,"0"1"77"15,1-1 3-15,-2 2 22 16,2 3-19-16,2 3-26 15,-1 3-19-15,-2 3-30 16,-3 0-17-16,1 2-39 16,-5 0-12-16,-4 3-9 15,-6 1-2-15,-7 2-1 16,-5 1 0-16,-10-2-4 0,0 1-22 0,-1-5-101 31,1-1-103-31,9-4 116 16</inkml:trace>
  <inkml:trace contextRef="#ctx0" brushRef="#br0" timeOffset="95985.88">21806 6124 180 0,'1'-1'40'0,"1"0"34"16,-1 0-18-16,-2-1-35 15,-1 1-19-15,-1-1-2 16</inkml:trace>
  <inkml:trace contextRef="#ctx0" brushRef="#br0" timeOffset="96339.19">21781 6098 355 0,'0'0'113'0,"0"-1"116"0,-1-2-25 15,-2 2-59-15,1-1-16 16,0 2-16-16,-1 0-9 16,1 0-14-16,2 1-9 15,-1 2-19-15,4 1-3 0,2 3 0 16,3 2 3-16,7 5-4 15,1 0-5 1,3 5-13-16,5 1-7 0,0 0-9 16,4 2-7-16,-3-3-9 0,-2-1-4 15,-5-4-4-15,-7-3-22 16,-1-2-58 0,-5-4-56-16,0-4-228 15,0-1 213-15</inkml:trace>
  <inkml:trace contextRef="#ctx0" brushRef="#br0" timeOffset="96736.66">22132 6059 592 0,'6'-3'171'0,"0"1"70"0,0 3 8 15,-3 5-46 1,-3 5-78-16,-1 3-18 0,-8 3-30 15,-4 2-12-15,-3 0-33 16,-4 1-12-16,0-4-15 16,2 0-1-16,0-4-3 15,4 0 1-15,5-4-1 16,2-2 0-16,6-5 2 16,0-1 0-1,0 1 0-15,2-2 0 0,4 1 4 16,-4 0 9-16,1 1 27 15,0 4 13-15,-2 7 10 16,0 1-3-16,-3 9-22 16,2 2-10-16,-2 6-16 15,3 1-4-15,0 1-6 16,-1 1-1-16,1-2 2 16,-4-4-21-16,3-2-67 15,1-2-51-15,1-7-259 16,6-3 231-16</inkml:trace>
  <inkml:trace contextRef="#ctx0" brushRef="#br0" timeOffset="97368.53">22145 6374 1013 0,'1'8'102'0,"1"2"55"15,2 2 19-15,5 0-60 0,3 0-23 0,8-3-37 16,3-2-8 0,6-4-10-16,4-3-1 0,4-4-1 15,-1-4-1 1,-4-4 2-16,-5-2 3 0,-7-2 8 16,-9-1 4-16,-9-1-1 15,-4 1-4-15,-15-1-8 16,-5 4-13-1,-7 6-13-15,-7 5-3 16,-1 10-10-16,-3 8 1 0,6 11-2 16,5 5-2-16,8 7 0 15,9 3 2-15,12 1 1 16,6-4 0-16,16-9 2 0,5-5 3 16,15-12 5-16,10-5 5 0,9-9 13 31,-2-8 5-31,0-10 19 15,-4-5-2-15,-1-9 2 0,-1-1-1 16,-5-2-10-16,-6-1-1 16,-13 5-10-16,-10 3-2 0,-11 7-18 31,-7 8-5-31,-6 12-7 0,2 5-5 16,0 13 5-16,6 4 0 0,12 7 2 15,3 2 1 1,10 6-1-16,1 4 0 0,-5 0 2 15,-3 1 0-15,-6-6 3 16,-8-4 2 0,-7-6 14-16,-9-8 3 0,-11-7-2 15,-2-3-2-15,-13-7-14 16,-4-4-9-16,-9-6-33 0,-1-4-30 16,1-1-89-16,4 0-57 31,6 2-422-31,2 1 389 0</inkml:trace>
  <inkml:trace contextRef="#ctx0" brushRef="#br0" timeOffset="97699.17">21663 6725 991 0,'0'6'130'0,"7"3"171"0,9-1-47 0,19 1 40 15,17-1-35-15,35-1-72 32,9-2-40-32,19-2-53 15,15 0-25-15,-7-2-37 16,9 2-10-16,11 1-17 0,-14-1-3 15,-14-1-30-15,-9 0-33 16,-35-2-95-16,-15-2-505 16,-31-4 430-16</inkml:trace>
  <inkml:trace contextRef="#ctx0" brushRef="#br0" timeOffset="124940.36">4410 7540 211 0,'-2'4'91'0,"2"2"84"0,-1-1-17 16,0 1-53-16,1 1-15 15,0-1-12-15,5 1-10 0,6-4-4 16,3 0-1-1,7-1 3-15,6-1-4 0,10 4-8 16,4 2-7-16,5 1-16 16,3 2-1-16,-3-1-4 15,0 0 1-15,2 1 2 16,4-1-3-16,9 3 4 16,8-3-1-16,4 1 5 15,0-1 2-15,-5-1-3 16,-2 1-5-16,7 1-9 15,10-1-7-15,-2-1-8 16,1 0 0-16,-7-3-3 0,1-1 1 0,11-3 0 31,4-1 4-31,-6-3 16 16,2 0 3-16,-5 0 3 16,6 1-5-16,3 1-16 15,-5 0-2-15,0-2-4 0,-5-1 3 16,11-2-1-16,4-1-2 15,0-1 1 1,-4-1-1-16,2 1-1 16,2 0 2-16,1 1-2 15,1 2 1-15,-1 0 0 0,3 2-2 0,1 1 0 16,-2 1 0-16,0 1 0 16,2 2 0-16,1 0 1 15,-1 0 0-15,-2-2 1 16,-2-1 1-16,9-1-1 15,0-2 0-15,1-1-1 16,2 0 1-16,4 0-1 16,-4 1 3-16,4 0 9 15,-2 1 3-15,0 2 11 16,-1 0 0-16,6 1-4 16,0-2 2-16,3 0-3 15,1-2-1-15,16-4-3 16,-5 0-2-16,4-4-7 15,9 0-1-15,-1-2-3 16,-3-1-1-16,17 3-2 16,-5-1 0-16,1 3 0 15,13 2 2-15,-15 1 11 16,2-1-29-16,8 5 14 0</inkml:trace>
  <inkml:trace contextRef="#ctx0" brushRef="#br0" timeOffset="130537.4">8874 7730 655 0,'0'0'121'16,"-3"1"64"-16,2 2-17 16,1 1-12-16,0 2-57 15,2 1-17-15,4 3-13 16,5 2 1-16,5 3 0 16,3 1-4-16,6 2-15 15,-1 1-9-15,2 2-17 16,0-2-6-16,-4-3-11 15,-4 0-4-15,-2-4-1 0,-3 0-38 16,0-3-196-16,-2-5 158 16</inkml:trace>
  <inkml:trace contextRef="#ctx0" brushRef="#br0" timeOffset="130919.1">9196 7755 1221 0,'-4'-3'118'0,"1"0"83"16,1 1-15-16,0 0-63 15,-2 2-18-15,-1 3-39 16,-1 4-17-16,-6 6-24 16,2 1-8-16,1 3-9 15,0 0-3-15,1 0-3 16,2-1 3-16,3-2 1 15,-2-3-1-15,3-3 0 16,2-1-3-16,0-1-1 16,0-1-2-16,1 0 0 0,-2-1 6 15,0 2 9-15,1 1 12 16,0 5 10-16,0-3 3 16,3 13-4-1,-2 0-7-15,0 6-17 16,3 10-9-16,-4 0-3 15,-1 2-3-15,1 5 4 16,0-1-19-16,0-5-43 16,0-4-26-16,4-12-125 15,2-5-139-15,6-18 206 0</inkml:trace>
  <inkml:trace contextRef="#ctx0" brushRef="#br0" timeOffset="131401.99">9586 7809 1026 0,'7'0'164'0,"-2"0"95"15,-4 0-33 1,-1 0-39-16,-2 0-45 15,-4-2-19-15,-2 2-39 16,-2 1-8-16,-6 3-30 16,-2 2-8-16,-6 1-13 15,-8 3-3-15,5 1-13 16,-3 2-3-16,6 2-2 0,7-2-4 16,0 5 0-16,6 1-2 15,6 4-5-15,4 3-3 16,4 2 1-16,3 1 3 15,3 4 1-15,1 1 4 16,0 1 1-16,3 1 2 16,-5 0 0-16,0 1-1 15,-1-3 0-15,-2-3-1 0,6-6-2 16,0-1 0-16,4-11-1 16,-3-3 1-1,5-8-1-15,-2-4 1 16,5-11-7-16,1-5-12 15,1-9-47-15,-2-2-36 16,-4-1-115-16,-1-2-83 16,-9 3 164-16</inkml:trace>
  <inkml:trace contextRef="#ctx0" brushRef="#br0" timeOffset="131569.37">9487 8060 1030 0,'-13'11'186'16,"0"0"122"-16,8 0-86 15,1-2-54-15,10-3-76 16,0-4-31-16,10-3-38 16,5-4-7-16,7-6-12 15,5-1-31-15,5-5-84 0,7-1-76 0,8-1 83 32</inkml:trace>
  <inkml:trace contextRef="#ctx0" brushRef="#br0" timeOffset="131955.37">10174 7896 803 0,'3'-12'174'0,"-1"-2"118"0,-4 3-33 16,-5-2-30-1,-8 4-51-15,-4 4-28 16,-9 6-34-16,-5 5-20 15,0 9-33-15,-1 6-17 0,5 2-28 16,4 3-5-16,8-2-12 16,6 2-4-16,8-1-7 15,8 1 0-15,7 1 5 16,3-5 6-16,6-1 6 16,1-1 0-16,6-1 3 0,2 3-1 15,-3 1 1 1,0 1 1-16,-8 1-1 15,-6 1 9-15,-12-1 7 16,-6 3 3-16,-18-3 2 16,-8 1-9-16,-11-3-6 15,-6-7-6-15,-10-1-30 16,-9-4-45-16,-14-11-166 16,-1 3-424-16,-5-12 395 15</inkml:trace>
  <inkml:trace contextRef="#ctx0" brushRef="#br0" timeOffset="144646.71">4995 9256 408 0,'-12'11'58'0,"0"1"48"0,0 1-37 16,1-1-11-16,1-1 24 16,2-2 18-1,6-2-7-15,0-2-7 16,8-1-20-16,6-1-8 0,11 1 11 15,9 3 4-15,18 1 25 16,7 2 1-16,12 5-14 16,11-2-6-16,22 1-41 15,13-2-10-15,15-3-7 16,14-2-2-16,2-5 5 16,2-2 1-16,8-4-5 15,-13-2-1-15,-12 2-6 16,-3 1-2-16,-24 3-12 15,-7 4-35-15,-27 5-304 16,-20 5 232-16</inkml:trace>
  <inkml:trace contextRef="#ctx0" brushRef="#br0" timeOffset="145028.78">4405 10289 922 0,'-3'6'71'0,"1"2"29"0,1-2-14 0,4 3 0 31,1 3 5-31,15 5 19 16,8 3-21-16,30 6-44 15,17 0-18-15,19 0-21 16,14-4-3-16,25-10-58 16,5-7-181-16,12-16 150 15</inkml:trace>
  <inkml:trace contextRef="#ctx0" brushRef="#br0" timeOffset="147477.84">9604 9534 411 0,'-3'-1'100'0,"0"0"117"16,-2-1-18-16,2 1-32 16,-2 0-14-16,2 1-26 15,2 0-17-15,-3 0-18 16,1 3-11-16,0 6-15 0,0 6-11 15,1 14-10-15,-1 7-3 16,0 16-17-16,-2 3-3 16,-1 8-14-1,-3 0-3-15,1 4-5 0,2 0-9 16,3-4-50-16,1-5-52 16,0-10-183-1,3-7 168-15</inkml:trace>
  <inkml:trace contextRef="#ctx0" brushRef="#br0" timeOffset="148643.5">9930 9877 739 0,'-6'-1'150'0,"0"0"232"15,-2-1-204-15,-5 2-8 16,-3 0-36-16,-4 1-68 16,1 3-24-16,-4 5-29 15,1 5-10-15,1 11-4 0,0 6-2 16,5 9-4-16,2 1 0 0,10 0-2 31,4-4 1-31,8-14 2 16,6-6-1-16,7-14 1 0,3-7 1 15,7-13 3-15,-1-6 2 16,-5-11 2 0,-1-6 2-16,-4-5 2 0,-5-3 2 15,-1 0 11-15,-1-3 6 16,-5-2 12-16,0-3 5 16,-5-3 2-16,-1 2-3 15,1 12-4-15,-3 9-3 16,2 22-5-16,-2 11-5 0,-2 19-5 15,-2 12-4-15,0 21-11 16,-1 6-1-16,2 11-7 16,2 2-1-1,3 2 0-15,5-2 0 0,6-9 3 16,6-8-2-16,7-21 2 16,7-8-3-16,4-19 0 15,8-6 3 1,3-16 0-16,-1-7 5 15,-8-7 4-15,-9-1 2 0,-13 2 3 16,-7 2 1-16,-10 6 3 16,-1 4-1-16,-9 10-4 15,-4 5-3-15,-7 13-9 16,2 9-4-16,-3 12-2 16,2 5 0-16,10 1 0 0,5-1-2 0,16-9-33 15,13-5-26 1,11-11-78-16,2-6-35 15,9-8-52-15,-3-5 7 16,7-7 76-16,5-2 39 16,1-1 89-16,-1-1 20 0,-7 0 58 15,-5 1 35 1,-19 2 66-16,-7 2 32 16,-17 5-14-16,-9 2-21 15,-11 5-48 1,-8 3-30-16,-6 6-41 0,1 4-13 0,5 3-22 15,5 1-3 1,13 2-7-16,8 0-2 16,8 0 1-16,8 0 2 15,8-4 6-15,-1-1 2 0,5-4 3 16,-4-3 4-16,-3-3 8 16,-4-5 8-16,-5-4 10 15,-2-4 0-15,-5-3-2 16,-3-1-8-16,-3 0-11 15,0 3-6-15,1 6-7 16,2 4-5-16,3 8-4 16,5 5 0-16,2 7 1 15,1 2 3-15,7-1 5 0,-1-3 0 16,6-6 2 0,-2-6 0-16,4-8 4 15,1-7 1-15,-2-9 13 16,0-6 2-16,-5-4 7 15,0-4 9-15,-2-4 6 16,0-2 7-16,-2-7 5 16,-4 0-3-16,-6-4-15 15,-2 4-8-15,-3 13-7 16,-3 11 1-16,-1 22-8 16,-2 12-2-16,-5 24-9 0,-1 11-7 15,-1 15 1-15,1 3 0 0,1 2 4 16,4 0-22-16,5-5-83 15,5-1-56-15,16-9 71 16</inkml:trace>
  <inkml:trace contextRef="#ctx0" brushRef="#br0" timeOffset="149294.37">12070 9674 967 0,'-14'7'127'0,"-7"6"136"16,-8 2-140-16,-10 10-43 15,-3 3-37-15,-4 8-36 31,9 1-6-31,9 1-4 0,7-3-2 16,15-6-5-16,5-2-4 16,10-11-1-16,9-5 1 15,12-10 19-15,4-4 13 16,9-9 26-16,0-2 12 16,-7-3 15-16,-4 1 1 0,-15 4-8 15,-7 2-10-15,-9 9-21 16,1-1-12-16,-9 12-17 15,-2 6-4-15,5 8-7 16,3 2-1-16,9-3 1 16,8-6 1-16,11-13 4 0,6-7 11 15,6-11 32-15,-1-5 24 16,0-4 28 0,-3-3 16-16,-9 5-12 15,-6 2-13-15,-20 2-21 0,-6 2-24 0,-21 2-30 31,-5 4-35-31,-6 7-69 16,-3 3-42-16,4 7-78 16,0 1-39-16,16-1 143 0</inkml:trace>
  <inkml:trace contextRef="#ctx0" brushRef="#br0" timeOffset="149543.31">12453 9799 457 0,'24'9'117'15,"-3"4"96"-15,-10 7-85 16,-6 5-34-16,-6 5-33 16,-1 0 22-1,-6 0 40-15,5-4 7 0,1-9 22 16,0-6-10-16,7-11-1 16,-2-6 11-1,7-10 7-15,2-3-11 0,3-6-41 16,2 0-25-16,1 6-46 15,-1 4-15-15,-2 8-20 16,-3 6-2-16,0 6-50 16,0 5-41-16,5 6-123 15,5 1-132-15,11 1 194 16</inkml:trace>
  <inkml:trace contextRef="#ctx0" brushRef="#br0" timeOffset="150060.59">13094 9900 1192 0,'6'-13'214'16,"-6"0"179"-16,-13 3-130 0,-6-1-44 16,-5 6-95-16,-2 2-44 15,2 6-65-15,1 9-17 0,0 9-10 16,6 4-3-16,8 7-9 16,4 1-12-1,15-5-20 1,3-5-1-16,8-12 11 0,6-5 14 15,-4-11 27-15,2-7 5 16,-1-8 4-16,2-6 2 16,1-9 15-16,0-1 13 15,-4-8 26-15,-1-2 12 16,-7-9 7-16,-1-5-7 16,-7-2-18-16,1 4-7 15,-2 18-6-15,-1 14-1 16,-4 26-6-16,-1 11-8 0,-6 21-19 15,-3 11-7-15,0 11-3 16,2 3 0-16,6-2-8 16,4-6-13-16,12-11-7 15,6-7-1-15,8-13 7 0,1-6 13 16,-4-9 11-16,-2-4 1 16,-4-9 6-16,-5-2 2 15,-2-3 2 1,-2 2 1-16,-4 5 3 15,-1 5-2-15,-4 11-4 16,0 2-2-16,-2 5-8 16,0 0-11-16,1-2-49 0,3-4-45 15,8-5-87-15,3-4-61 16,4-7 136-16</inkml:trace>
  <inkml:trace contextRef="#ctx0" brushRef="#br0" timeOffset="150226.79">13545 9541 1635 0,'-20'1'151'0,"-2"3"69"15,0 4-69-15,2 2-104 16,-1-3-32-16,11-3-48 16,4-3-44-16,10-3-228 15,5-2 185 1</inkml:trace>
  <inkml:trace contextRef="#ctx0" brushRef="#br0" timeOffset="150409.25">13853 9436 1816 0,'-4'22'106'0,"-4"12"26"16,0 8 13-16,-2 15-60 15,-2 3-26-15,2 4-38 16,0-3-14-16,-2-10-80 16,3-3-66-16,2-11 76 15</inkml:trace>
  <inkml:trace contextRef="#ctx0" brushRef="#br0" timeOffset="150643.38">13758 9833 1016 0,'25'-18'157'0,"2"3"139"15,-2 3-48-15,1 5-58 16,2 1-30-16,-2 7-42 16,2 4-19-16,-8 4-42 15,-3 3-16-15,-9 4-19 16,-6-1-7-16,-4 4-6 15,-4 2-9-15,-3-4-51 0,0-1-36 16,5-7-121-16,3-3-142 0,14-6 201 16</inkml:trace>
  <inkml:trace contextRef="#ctx0" brushRef="#br0" timeOffset="151045.65">14288 9873 1251 0,'-1'13'134'0,"-3"2"177"16,-3 0-175-16,-2 1-36 16,-1 0-12-16,4 0-45 15,2-3-20-15,4-5-28 16,3-2-5-16,6-5-3 16,3-2 3-16,9-6 7 15,0-2 11-15,2-5 32 16,2 0 14-16,-4 0 21 15,-4 1-6-15,-9 1-24 16,-6 1-8-16,-4 3-22 0,-6 2-8 16,-4 6-8-16,1 4-8 15,4 2-1-15,3 2 0 16,8-1 2 0,6-1 2-16,13-4 6 0,4 0 9 0,10 0 21 15,6-1 14 1,0 4 5-1,2 2-6-15,-10 5-19 0,-5 4-13 16,-8 4-14-16,-5 1-21 0,-6 2-84 16,0 2-60-1,-3-2 81-15</inkml:trace>
  <inkml:trace contextRef="#ctx0" brushRef="#br0" timeOffset="151459.81">15254 9948 1240 0,'-8'4'147'0,"1"2"272"0,15-2-291 15,8 0 15-15,13-1 6 16,8 0-31-16,16-1-63 16,4-1-15-16,-1 2-27 15,0-1-6-15,0-2-31 16,1 0-54 0,7-5-182-16,10 0 156 0</inkml:trace>
  <inkml:trace contextRef="#ctx0" brushRef="#br0" timeOffset="153086.04">17304 9759 441 0,'0'1'77'0,"2"3"84"0,0-3-14 16,-2 0-5-16,-3-1-5 15,1-1-9 1,2 2-3-16,0-1-7 15,1 2-12-15,-1-2-14 16,-1-3-9-16,1 2-23 16,0-1-6-16,0 2-24 15,0-1-8-15,0 1-11 16,-1-1-1-16,1 1-2 16,0 0 4-16,0 0 3 15,0-1 0-15,0 0 0 16,1-6-5-16,-1 7-6 0,0-1-1 15,1-7-1-15,-1 4-1 16,0 4 0-16,0-1 0 16,0 0-1-16,0 1 1 15,0-1 1-15,0 0-1 16,1 0 0-16,0 0-1 0,-1 0 0 16,0 1 0-16,0-1-2 0,0 1-1 15,0 0 0 1,0 0 1-16,0 0 1 15,0 0 1-15,0 0 0 0,0 0 0 16,0 0-4 0,0 1-3-16,0-1-4 15,0 0-7-15,-1 1-31 16,0-1-31-16,1 0-119 16,0 0-148-16,6 0 195 15</inkml:trace>
  <inkml:trace contextRef="#ctx0" brushRef="#br0" timeOffset="154408.6">17313 9759 427 0,'-2'1'109'0,"2"1"97"15,0 0-18-15,0-1-51 16,0 1-19 0,0-1-25-16,-1-1-8 15,1 0-20-15,0 0-14 16,0 2-12-16,0 1-1 0,1 3 12 16,-2 3 1-16,1 6-4 15,1 4-5-15,-2 6-24 16,0 4-8-16,-5 5-7 15,-2 2-1-15,2 2 1 16,2-2-1-16,-3-4 0 16,5-6-1-16,-2-9 1 15,4-6-1-15,0-10 1 16,2 0 2-16,1-9 2 16,-2-5 2-16,1-3 2 15,-2-4 3-15,0-3 5 16,-3-1 1-16,2-1 2 0,2-2-1 15,2 3 6 1,2 0 5-16,4 4 8 16,0 2 3-16,2 2 4 15,3 4-1-15,2 4-4 16,0 2-6-16,3 6-13 16,-1 5-8-16,-3 6-9 15,-3 4-1-15,-1 8-3 16,-1 2 0-16,-1 5-2 0,0 2-20 15,-2 1-54-15,-1-2-23 16,0-2-111-16,1-5-80 16,2-7 170-16</inkml:trace>
  <inkml:trace contextRef="#ctx0" brushRef="#br0" timeOffset="154724.75">17651 9920 1050 0,'-1'0'128'15,"-2"5"85"-15,-3 4-45 32,0 9-75-32,1 6-34 0,5 6-33 15,2 3-9-15,9-2-5 16,6-4-3-16,6-8 1 16,2-6 12-16,4-8 25 15,-4-4 20-15,-5-7 31 16,0-3 2-16,-7-7 4 15,-3-2-11-15,-8-4-30 16,-6-3-9-16,-8-1-19 16,-6 1-10-16,-5 1-6 0,-2 1-7 15,-5 7-39-15,-1 5-14 0,-2 9-41 16,4 2-35-16,7 4-83 16,11 0-124-16,22-2 181 31</inkml:trace>
  <inkml:trace contextRef="#ctx0" brushRef="#br0" timeOffset="155090.81">18336 9581 1527 0,'-2'6'140'0,"-1"4"109"15,0 3-48-15,-3 8-50 0,1 6-53 16,0 10-72 0,1 4-16-16,0 10-4 15,-1 1-1-15,2 10-3 16,2 3-2-16,2 1-82 16,5 0-57-16,9-12-346 15,7-6 281-15</inkml:trace>
  <inkml:trace contextRef="#ctx0" brushRef="#br0" timeOffset="155641.1">18733 9981 1830 0,'-13'-4'132'0,"-4"-1"41"15,-2 1-31-15,-4 1-78 16,4 1-31-16,-1 5-26 0,0 4-7 15,-1 10-6-15,-2 5-4 16,6 7-2-16,2 2 1 16,14-5-3-1,2-4-5-15,12-11-1 16,6-5 1-16,-4-10 9 16,4-5 9-16,-3-6 21 15,-4-2 12-15,0-3 20 16,-4-2 10-16,-4 2-14 15,0 2-11-15,-4 8-23 0,0 9-16 16,0 6-7-16,1 10-1 16,3 10 1-16,3 3 3 15,8-5 4 1,1-2 0-16,8-8 2 0,0-4 0 0,4-9 4 16,-2-5 2-16,3-10 13 15,-1-7 10-15,2-10 22 16,-4-6 10-1,-3-8 9 1,-7-4 0-16,-4-5-7 0,-4-5-4 16,-3-5-11-16,-4-1-6 15,1 10-8-15,-1 10-4 16,3 22-7-16,-4 13-10 16,0 20-14-16,0 13-7 0,-3 18-7 15,2 9 4 1,-3 8-10-16,0 3-29 0,3-2-93 15,3 1-59-15,5-1 97 16</inkml:trace>
  <inkml:trace contextRef="#ctx0" brushRef="#br0" timeOffset="155844.03">18799 9820 1580 0,'0'-2'92'0,"7"2"113"16,5 0-93-16,16 4-1 15,6 2-3-15,3 1-54 16,1 0-23-16,-3 0-5 16,-4 1-40-16,3-1-139 15,0 0-137-15,3 0 136 16</inkml:trace>
  <inkml:trace contextRef="#ctx0" brushRef="#br0" timeOffset="156323.34">19221 9854 1419 0,'-25'12'64'0,"2"8"21"16,2 5 3-16,6 8-9 15,7 4-18-15,10 1-39 16,9-1-12-16,7-6-21 15,6-4-11-15,5-12-13 16,8-5 0-16,1-11 14 16,6-7 15-16,-3-9 31 15,-3-6 8-15,-10-10 32 16,-3-5 14-16,-13-8 24 16,0-2 16-16,-4-7 1 15,-1-3-7-15,-5-9-15 16,-2 0-12-16,2 14-16 15,-2 11-1-15,2 30-29 0,1 16-13 16,-3 25-22-16,0 11-13 16,0 18 2-16,-1 4 4 15,-2-1 3-15,2-2 2 16,1-10-9-16,2-4-3 0,1-10-2 16,0-9 2-16,3-10 10 15,-1-8 5 1,2-13 6-16,1-8 2 15,5-7 3-15,3-1-3 0,2 5-5 16,4 5-3 0,-3 12-7-16,1 7-2 15,-1 10 3-15,-2 3-11 16,-1 1-73-16,4 1-71 16,10-6 78-16</inkml:trace>
  <inkml:trace contextRef="#ctx0" brushRef="#br0" timeOffset="156756.65">20392 9819 1434 0,'-4'13'134'0,"-4"3"84"16,-2 8-122-16,-1 3-25 16,-2 9-42-16,4 3-3 0,3 0-16 15,6-5-6-15,8-8-3 16,4-6 0-16,8-12 6 15,6-2 9 1,5-10 32-16,2-6 11 0,-2-8 23 16,-4-5 8-16,-7-7-8 15,-9 0-1-15,-13-3-7 0,-11-3-19 16,-17-1-28-16,-7 1-18 16,-6 9-48-16,2 6-14 15,4 11-40 1,5 5-30-16,6 4-129 15,7 1 147-15</inkml:trace>
  <inkml:trace contextRef="#ctx0" brushRef="#br0" timeOffset="157072.94">20697 9790 1214 0,'15'13'108'0,"-2"4"87"0,-1 7-113 16,-1 1 1-1,3 1-29-15,-1-2-4 0,6-2-29 16,-1-1-14-16,3-6 32 16,0-3 16-16,-1-7 36 15,0-3 30 1,-2-7 15-16,0-4 5 0,-5-7 2 16,-7-4-10-16,-9-5-38 15,-8-3-20-15,-6-2-41 16,0 0-17-16,1 7-11 15,3 4-2-15,6 7-2 16,4 5-3-16,5 4-12 16,6 1-2-16,10 1-3 15,7-1-3-15,12-2-35 16,7-1-21-16,6-3-91 16,2-3-73-16,0-10 137 15</inkml:trace>
  <inkml:trace contextRef="#ctx0" brushRef="#br0" timeOffset="157473.12">21280 9239 1383 0,'0'1'121'0,"0"11"126"16,1 8-110-16,-1 20-11 0,0 10-16 0,-4 17-35 15,-1 10-15-15,-3 15-28 16,-1 0-12-16,-3-5-12 31,2-8-3-31,7-11-5 16,-3-6-3-16,7-12-4 16,5-7-1-16,1-17 2 0,-2-9 7 15,2-12 12-15,0-6 15 16,0-14 10-16,1-6 9 15,-1-12 5 1,3-4-13-16,5 3-12 16,2 5-9-16,4 13-14 0,-2 8-2 15,-5 14-2-15,1 7-1 16,-2 9-2-16,3 0 1 0,-1 0-44 16,3-2-48-16,6-5-126 15,7-2-250-15,6-10 275 16</inkml:trace>
  <inkml:trace contextRef="#ctx0" brushRef="#br0" timeOffset="157889.66">21868 9907 1560 0,'-11'-12'215'0,"-8"-1"214"0,-8 2-224 15,-8 5-111 1,-4 3-48-16,1 9-45 15,0 7-2-15,5 10-1 16,6 5-3-16,13 7-19 0,6 0-33 16,14-2-66-16,9-3-23 15,10-11-7 1,7-5 32-16,2-12 72 0,3-4 20 16,0-10 60-16,0-6 25 15,0-10 56-15,-7-4 40 16,-1-8 5-16,-5-4-8 0,-9-8-20 15,-3-5-16-15,-12-12-23 16,-2-2-13-16,-4 4-30 16,-2 10-9-1,-2 29-13-15,-1 16-8 16,-5 28-15-16,-1 14-7 16,3 25-7-16,4 10 2 15,2 5 6-15,4 0-10 16,4-2-46-16,4-5-36 0,4 0-159 15,9 1-57-15,-2-9 161 16</inkml:trace>
  <inkml:trace contextRef="#ctx0" brushRef="#br0" timeOffset="-141653.08">17130 10749 746 0,'6'-8'134'0,"-2"0"136"15,1 3-38-15,-9 5-39 0,1 2-48 16,-6 8-62-16,-1 5-20 16,-2 11-26-16,1 7-7 15,-3 10-17-15,2 3-6 16,-1 7-6-16,1-3-1 16,1-8-2-16,2-3-1 0,2-14 0 15,2-5 0-15,1-9 4 16,3-10 4-1,-2-3 2-15,0-9 3 0,2-12 6 16,0-5 4-16,2-8 14 16,4-3 5-16,5-5 12 15,4 3 3-15,6 2 2 0,3 6-1 16,4 11-11-16,2 5-8 16,0 11-17-16,-5 4-7 15,-2 7-10 1,-3 5-1-16,-5 7-1 15,1 3 1-15,-7 8-1 16,-3 5 2-16,-2 3 1 16,-1-1 0-16,-1-1 1 15,1-7-2-15,3-10 1 16,1-5-2-16,2-12 1 16,1-3 0-16,0-10-2 15,1-4 0-15,0-8 4 0,-3-6 1 16,3 1-1-16,-1 2-1 0,-2 5-4 15,4 7-1-15,-4 9 4 16,1 5 1-16,3 13-2 16,-1 10 0-16,3 12-2 15,0 2-1-15,3 0 2 16,2-4 0-16,7-12 0 16,5-6 2-16,-2-9 10 15,7-4 7-15,-9-9 17 16,-6-5 15-1,-4-3 5-15,-11-6 1 16,-9-6-5-16,-6 1-10 0,-13-5-14 16,-3 2-8-16,-7 6-15 15,1 6-5-15,-2 14-6 16,3 6-17-16,1 13-62 16,-2 3-51-16,8 2-174 15,7-2-151-15,20-7 254 0</inkml:trace>
  <inkml:trace contextRef="#ctx0" brushRef="#br0" timeOffset="-140346.28">18390 10985 927 0,'0'0'201'16,"0"-3"150"-16,-1-4-83 16,-1-3-19-16,-3-5-76 15,-2-4-30-15,-1-2-49 0,-1-2-17 16,-4 1-30-1,-3 2-14-15,-6 6-18 16,2 6-7-16,-4 14-11 16,4 10-5-16,1 21-2 15,0 9-1-15,2 11-10 16,3 3-12-16,9-7-19 0,5-6-4 16,8-17 10-16,7-6 14 15,7-15 25-15,1-7 7 16,6-12 6-16,3-8 6 15,-1-11 14-15,2-6 5 16,-3-15 10 0,0-7 4-16,-7-12 6 0,-4-3 5 0,-6-3-3 15,-4 3 0-15,-5-1-14 16,-1 4-15-16,-3 15-5 16,-2 9-3-16,-2 27-5 15,-3 13 5-15,-6 23-9 16,-3 11-6-16,-4 22-3 15,0 8-2 1,4 15-1-16,-1 6 1 0,12 3 0 16,6-2-1-16,19-12-14 15,8-12-2-15,12-22 2 16,7-10 2-16,-4-19 16 0,-1-8 3 16,-6-14 3-1,2-9 1-15,-5-10 0 16,-2-5 2-16,-6-5 2 15,-6 2 1-15,-13 1 1 0,-5 4 0 16,-9 13-5 0,-5 7-3-16,-8 21-4 0,-2 13-4 15,-1 18 0-15,0 9 0 16,6 13-2-16,7 0 2 16,11-5-1-16,4-7 0 0,13-16 2 15,7-6 0 1,8-14 2-16,6-5 1 15,6-9 2 1,4-7 1-16,0-7 0 0,-5-6 1 16,-9-7 2-16,-9-2-1 15,-7-1 2-15,-5 2 0 16,-6 7 0-16,-3 7 0 16,-7 13-4-16,0 13-1 0,-8 21-2 15,1 10-1-15,-6 16 0 16,-3 2 0-16,-3 2 0 0,-3-1 0 15,6-6-2 1,5-2-2-16,5-11-2 16,3-7 1-16,5-14 1 15,3-7 4-15,5-18 3 0,5-11 2 16,-1-17 1-16,1-10 0 16,4-13-1-1,0-8 0-15,4-5 0 0,1 2 2 0,1 14 7 16,1 9 2-1,-2 20-2 1,0 9-4-16,0 15-9 0,-2 4-2 16,-5 11 1-1,-3 4 1-15,-8 4 1 16,-3 3 1-16,-7 1 1 16,-6 2 0-16,-8-1-2 0,-2 1-2 15,-3-4-15-15,1-3-16 16,5-8-41-16,3-4-23 15,9-8-60-15,3-7-40 16,10-5-159-16,3-3 197 0</inkml:trace>
  <inkml:trace contextRef="#ctx0" brushRef="#br0" timeOffset="-139820.5">19197 10988 744 0,'13'5'159'0,"2"-1"110"0,6-5-49 16,1-4-27-16,8-4-55 15,-3-3-14-15,5-3-24 16,0-2-7-16,-8-3-4 16,3 0-9-16,-10 2-4 15,-9 0-1-15,-6 2 1 16,-9 1-9-16,-9 5-18 15,-2 3-11-15,-8 11-31 16,-1 6-5-16,-6 13-7 16,-1 7-3-16,3 10 0 0,6 1 1 15,13-1 0-15,9-5-1 16,13-12 3-16,6-5 0 16,11-12 4-16,5-3 1 15,1-6 3-15,2-6 0 0,-5-6 0 31,1-1-1-31,-3-3 0 0,-1 0 0 0,-2 3-1 16,-5 3 0 0,-6 5 0-16,-5 3 0 15,-9 5-1-15,-2-1 0 16,-5 3-2-16,-1 0 0 16,3-2 1-16,1-1-1 15,8-8 0-15,5-3 0 16,6-4 2-16,6 0 2 0,5 2 3 15,3 4-1-15,3 8-2 16,4 2-3-16,-1 6-31 16,-1 4-33-16,-5 1-128 15,-4 0-111-15,-4-3 160 16</inkml:trace>
  <inkml:trace contextRef="#ctx0" brushRef="#br0" timeOffset="-139087.36">20047 10902 1220 0,'5'-16'193'0,"-2"0"189"16,-6 1-55-16,-7 4-105 16,-4 3-54-16,-7 8-103 0,-3 7-37 15,0 11-26 1,1 6-6-16,6 7-1 16,5-1-12-16,7-5-28 0,5-3-8 15,11-9-1-15,3-6 10 16,7-8 27-16,0-6 10 15,2-9 5-15,2-2 4 16,-2-10 6-16,-1-4 7 16,-3-12 15-16,0-3 9 0,-3-10 17 15,-1-3 5-15,-1 3-10 16,-2 2-6-16,-5 18-3 16,-1 10-4-16,-10 22-1 15,0 12-7-15,-9 19-18 16,1 8-9-16,-5 14-3 15,-1 5-1 1,3 9 0-16,3 1 0 16,8-3-13-16,6-6-11 0,12-15-5 15,8-4-1-15,11-15 14 16,5-4 11-16,5-11 8 16,-2-3 3-16,-3-12 3 15,-6-5 3-15,-4-10 6 16,-2-4 3-16,-5-3 13 15,-6-3 6-15,-12 3-2 16,-3 4-5-16,-10 13-16 0,-4 10-11 16,-5 20-9-1,-2 11-2-15,1 14-3 0,3 4 1 0,3-6-12 16,6-4-9 0,13-13-4-16,4-8 2 0,9-7 18 15,5-4 9-15,2-7 10 16,5-4 1-16,1-6 7 31,1-2 4-31,-4-6 6 16,-1 4 1-16,-6 4-3 15,-1 6-5-15,-8 10-8 0,-3 6-2 16,-4 6-5-16,-2 4-2 16,5 7-2-16,1-1-1 15,5-1-18-15,2-3-10 16,6-5-31-16,3 1-35 15,2-5-84-15,6-3-53 0,1-7-171 16,3-4-148-16,5-8 315 16</inkml:trace>
  <inkml:trace contextRef="#ctx0" brushRef="#br0" timeOffset="-138554.83">21085 10813 1140 0,'-17'5'224'0,"-4"3"274"15,-8 9-361 1,-1 5-24-16,3 8-52 16,2 4-2-16,10-1-3 15,6-2-17-15,15-2-24 16,4-8-11-16,16-5-12 0,6-5 2 16,10-7 5-1,5-4 1-15,1-7 10 16,-1-5 8-16,-9-4 13 0,-2-2 19 15,-6-5 22-15,-6 4 5 16,-8-7 13-16,-7 1-12 16,-16 1-21-16,-5 6-13 0,-9 12-30 15,-2 9-9-15,2 15-9 16,-1 7-4-16,8 3-8 16,6-1-12-16,12-3-17 15,11-8-1-15,12-6 7 16,9-4 15-16,12-8 21 15,8-3 4-15,11-10 3 16,-1-4 8-16,-7-5 13 16,-6-3 5-16,-13 2 4 15,-7 2-5-15,-7 11-10 16,-2 6-5-16,-8 9-7 16,0 4-5-16,-2 7-5 15,2 4-3-15,-4 2 3 16,-4 2 0-16,-7 3 3 15,-2-2 0-15,-6-1 1 0,-5-2 3 16,-8-5 1 0,-3-2 1-16,-6-7-9 0,-4-2-9 15,-14-7-51-15,-8-4-32 16,-29-10 51 0</inkml:trace>
  <inkml:trace contextRef="#ctx0" brushRef="#br0" timeOffset="-132984.78">16982 11419 801 0,'-22'7'121'16,"4"-1"117"-16,7 0-112 0,6-1-44 31,1-5-10-31,1-1-5 0,3-1 4 0,1-7-4 31,4 2-15-31,2 0-24 16,2-1-9-16,10 5-19 0,3 1-4 16,14 4 0-16,9 1 4 15,20 2 1-15,4 0 0 16,10 0 5-16,4-2 3 15,18-4 13-15,9-1 6 16,16-4 2-16,15-1-3 0,5-3-7 16,4 0-1-16,25-3 3 15,-6 2 0-15,22 4-2 16,2 3-4-16,8 6-8 0,3 4-2 16,-2 4-4-16,2 1 0 15,-14-2 14 1,3-1 6-16,-20-1 12 0,1-2 10 15,-10-5-6-15,-16-3-1 16,-1-3-1-16,-16 0-8 16,-24 2-4-1,-11 2-3-15,-28 1-16 16,-18 1-2-16,-18 1-3 16,-12-1-8-16,-24 0 1 15,-18 0-5-15,-21-1-2 0,-12-2 7 16,-32-1 4-1,-11-2 3-15,-18 0 4 0,-7 0 0 16,-14-1-3 0,-6-1-2-16,-24-1-4 0,-11 0-2 15,-1 0 1-15,-14 1 1 16,11 2 4-16,-2 1 0 0,7 2-23 16,5 2-3-16,-5 2-3 15,11 4 1-15,-12 4 25 16,9 0 3-16,9 3 2 15,-5 0 1-15,28-1 1 16,6 0 0-16,7-1 0 0,14 2 0 16,9-3-1-1,14 0 1-15,27-1-2 16,10-3 1-16,17 0-1 16,4-2-1-16,17-2 1 15,7 0-1-15,15-1 3 16,7-1 4-16,17 0 11 15,8-1 6-15,23 0 1 16,22 1-2-16,30-1-6 16,16 1-3-16,36-2 2 15,3-2 1-15,34-4-3 16,8-2-2-16,16-2-5 16,13-2-2-16,-1 1-2 0,13 0 0 15,-16 5-2-15,-2 4-8 16,-28 5-77-16,-20 4-19 15,-15-4 43-15</inkml:trace>
  <inkml:trace contextRef="#ctx0" brushRef="#br0" timeOffset="-71509.28">17135 13441 631 0,'1'-7'162'16,"3"-1"149"-16,-3 4-95 16,-1 1-20-16,-2 4-47 15,-1 3-15-15,-1 3-20 16,2 2-10-16,3 0-10 15,9 0-7-15,11 2-12 16,6 0-4-16,6-2-1 0,2-3-4 16,1-4-12-16,1-3-9 15,4-4-17 1,0-3-6-16,-3-2-14 16,-6 1-5-16,-8 0-16 0,-5 1-36 0,-12-2-120 31,-5 0-91-31,-7 3 128 15</inkml:trace>
  <inkml:trace contextRef="#ctx0" brushRef="#br0" timeOffset="-71286.93">17371 13333 1411 0,'-2'9'153'0,"-1"4"122"16,4 5-69-16,-2 6-59 15,1 2-36-15,-3 11-50 16,-1 1-21-16,3 11-29 0,-3 3-5 16,2-4-6-1,0-2-2-15,-1-8-28 16,2-4-25-16,-1-7-96 0,0-4-87 16,-1-3 128-1</inkml:trace>
  <inkml:trace contextRef="#ctx0" brushRef="#br0" timeOffset="-71087.23">17157 13813 1044 0,'7'19'195'16,"3"-1"215"-16,7-1-192 0,11 1-7 15,-1-8-47-15,5-1-30 16,2-7-67-16,-4-4-30 15,5-8-51-15,0-2-44 16,5-3-169-16,0-5-233 0,2 0 253 16</inkml:trace>
  <inkml:trace contextRef="#ctx0" brushRef="#br0" timeOffset="-70715.96">17763 13506 1209 0,'8'-3'128'0,"-1"-3"121"16,4 0-48-16,-2-4-12 15,5-2-24-15,3 0-40 16,-1-2-7-16,7-5-26 15,-2-1-17-15,1-4-29 16,0 3-16-16,-7 5-17 16,-1 2-1-16,-7 7-4 0,-4 5 0 15,-4 8-5-15,-3 5-1 0,-4 15-3 16,1 5-5-16,2 13-1 16,1 8-4-16,1 7-24 31,1 5-14-31,-1 0-45 0,2-5-24 15,-2-9-43 1,1-7-35-16,-1-14-209 16,2 0 239-16</inkml:trace>
  <inkml:trace contextRef="#ctx0" brushRef="#br0" timeOffset="-70537.31">17798 13872 1652 0,'26'8'153'0,"9"0"94"16,9-2-32-16,15-4-76 15,4-2-42-15,-5-5-58 16,-4-1-33-16,-15-5-147 16,-1 1 99-16</inkml:trace>
  <inkml:trace contextRef="#ctx0" brushRef="#br0" timeOffset="-69403.41">20515 13534 753 0,'9'-2'173'15,"2"-2"183"-15,3 1-86 0,5 0-57 16,4 0-27-16,8 1-29 16,2 0-15-16,12 1-51 15,2 1-10-15,12 1-35 16,9 3-17-16,22 2-7 0,4 1-11 31,-1-2-5-31,-2 1-2 0,-13-1-1 16,-3-1-2-1,-7-1-10-15,-9 0-22 0,-22-3-77 16,-17-1-58 0,-15-2-186-16,-12-2 190 0</inkml:trace>
  <inkml:trace contextRef="#ctx0" brushRef="#br0" timeOffset="-69052.64">20712 13335 1407 0,'13'-7'121'15,"-1"-1"75"-15,-7 2-120 32,-3 3-11-32,-12 2-39 0,-4 3-3 15,-16 7-6-15,-8 2 2 16,-7 11 2-16,-2 3-1 16,7 11 1-16,6 4-2 15,9 7-5-15,8 1-4 0,11-1-12 16,9-2-3-16,14-8-2 15,8-5-1-15,15-7 2 16,10-3 0-16,7-8-4 16,1-4-22-16,-1-11-97 15,-4-3-190-15,2-7 182 16</inkml:trace>
  <inkml:trace contextRef="#ctx0" brushRef="#br0" timeOffset="-68720.04">22045 13556 1723 0,'9'4'105'0,"-2"-3"72"0,2-2-116 16,-8-3-44-16,-1-1-34 31,-3-2-92-31,-4 0-72 16,7-1 91-16</inkml:trace>
  <inkml:trace contextRef="#ctx0" brushRef="#br0" timeOffset="-68568.96">22438 13504 1711 0,'1'3'45'0,"-1"-3"-113"0,1-5-157 15,-2-4 129-15</inkml:trace>
  <inkml:trace contextRef="#ctx0" brushRef="#br0" timeOffset="-68456.25">22851 13467 1476 0,'-1'-1'-52'0,"-13"-4"41"0</inkml:trace>
  <inkml:trace contextRef="#ctx0" brushRef="#br0" timeOffset="-67506.09">19433 13261 489 0,'-1'-7'154'0,"3"1"140"15,3 0-86-15,-1-2-5 16,-4 1-36-16,-3-1-6 16,-6 1-28-16,0 2-7 15,-4 2-34-15,1 3-15 16,-8 0-25-16,-1 1-17 0,-12 5-12 15,1 2-10-15,-1 4 1 32,1 3 1-32,14 2-3 15,3 1-3-15,13 0-8 0,4-1-3 16,15 2 0-16,8 0 2 16,11 1 5-16,5 0 1 15,4-3 1-15,-2 1-3 16,-8-1-1-16,-7 1 2 15,-8 2-3-15,-8 0 7 0,-11 1 4 16,-2 1-2-16,-17 0 0 16,-4 2-8-16,-14-2-26 15,-2 1-10-15,-8-6-25 16,1-1-26-16,5-10-64 16,2-6-32-16,12-14-35 15,5-8-45-15,11-15-124 16,6-10 224-16</inkml:trace>
  <inkml:trace contextRef="#ctx0" brushRef="#br0" timeOffset="-67272.9">19358 13010 722 0,'7'-23'181'0,"-2"4"197"16,-2 4-58-16,2 11-75 15,-5-1-37-15,0 7-55 16,3 5-16-16,0 7-29 15,-3 10-8-15,1 13-31 16,-1 7-20-16,-3 19-18 0,3 6-16 16,-2 9-8-16,-5 3-3 15,0 4-4-15,2 1 0 16,3-4-39-16,3-4-32 16,0-14-101-16,-1-9-67 0,-1-10-252 15,2-4 274-15</inkml:trace>
  <inkml:trace contextRef="#ctx0" brushRef="#br0" timeOffset="-67007.05">19648 13270 1941 0,'4'25'116'0,"0"3"55"0,0 2-61 16,-4 6-39-16,1 2-25 15,-1 3-28-15,1 5-12 16,-1 0-9-16,-1 1-22 16,0-7-57-16,1-5-50 15,0-11-185-15,1-10 182 16</inkml:trace>
  <inkml:trace contextRef="#ctx0" brushRef="#br0" timeOffset="-66639.75">19875 13283 1408 0,'6'0'103'0,"-1"0"62"16,-1 0-22-16,7-2-7 15,4 0-22-15,3 1-20 16,7 1-10-16,1 1-19 16,-1 1-8-16,-1 1-21 15,-3 1-8-15,-5 1-13 16,-3 0 0-16,-6 2 0 15,-4 1 5-15,-4 2-1 16,-5 4 0-16,-2 3-7 0,-1 4-8 0,-3 6-4 31,2 4-4-31,0 8 0 16,-1 7-2-16,2 7-3 16,0 3-16-16,3-3-58 15,1-5-54-15,4-7 67 16</inkml:trace>
  <inkml:trace contextRef="#ctx0" brushRef="#br0" timeOffset="-64624.26">17164 14595 967 0,'-6'8'149'0,"2"0"114"15,0-6-104-15,3-2-32 16,8-1-22-16,4-4 9 16,13 3-1-1,5 1 1-15,7 1-16 0,1 1-18 16,3 0-32 0,-1-1-16-16,2-3-22 0,3-2-5 15,-8-1-7-15,-1 0-22 16,-10 1-81-16,-8 1-71 15,-15-2 87-15</inkml:trace>
  <inkml:trace contextRef="#ctx0" brushRef="#br0" timeOffset="-64414.13">17374 14635 1619 0,'-7'20'160'0,"0"1"95"0,2-2-86 15,1 3-90-15,0 0-36 16,0 6-27-16,-3 5-6 16,0 9-8-16,1 3-13 0,0 3-46 31,1-2-40-31,-1-5-127 16,-2-6-141-16,8-9 206 15</inkml:trace>
  <inkml:trace contextRef="#ctx0" brushRef="#br0" timeOffset="-64224.58">17164 15042 1496 0,'21'13'148'0,"2"-1"109"16,4-4-121-16,4-5-51 15,-2-1-35-15,4-3-23 16,5-3-7-16,3-3-46 15,3-2-62-15,8-5-308 16,9-4 249-16</inkml:trace>
  <inkml:trace contextRef="#ctx0" brushRef="#br0" timeOffset="-63816.44">17837 14612 1195 0,'0'6'153'0,"2"0"168"15,5-4-147-15,6 1-57 16,4 0-11-16,5 2-24 16,6 0-6-16,13 1-23 15,1 1-12-15,-1 2-15 16,-1 1-12-16,-14 3-8 0,-5 1 0 15,-14 3-14-15,-7 2-15 0,-11 6-36 16,-11 2-16-16,-14 6-22 31,-6 0 6-31,-11-2 26 0,6 1 17 16,6-5 31 0,8-2 22-16,12-4 44 0,7-2 12 15,12-5 12-15,7-4-5 16,12-3-22-16,9 0-13 0,17-3-11 15,8 0-8-15,10-4-13 16,0-5 6 0,0-5-92-16,-8-5-61 0,5-12 79 15</inkml:trace>
  <inkml:trace contextRef="#ctx0" brushRef="#br0" timeOffset="-63093.72">20833 14757 764 0,'-1'0'131'15,"-1"1"119"-15,2 1-54 0,-2 3-40 16,-1 1-20-16,0 3-19 15,0 0-12-15,1 2-24 16,1-1-10-16,5 0-16 16,4 0-7-16,8-1 0 15,8 0 3-15,13 0 7 16,14 1 1-16,18 0-15 16,2 0-11-16,0-2-17 15,-4-2-9-15,-8-2-3 16,1 0 1-16,-7-2 0 15,-4-1-14-15,-18 0-61 16,-12-1-56-16,-22 1-200 16,-10-2 183-16</inkml:trace>
  <inkml:trace contextRef="#ctx0" brushRef="#br0" timeOffset="-62725.55">20944 14619 1368 0,'13'-6'96'0,"0"-1"50"0,0 0-18 16,-4 4-29-16,-4-2-10 15,-6 5-11-15,-4 3-10 16,-13 4-11-16,-3 6-3 16,-11 12-9-16,-1 3-2 0,-4 8-11 15,-1 2-7-15,4-2-12 16,2 0-9-16,10-4-3 16,11-1-2-16,6-5-4 15,6 0-2-15,14-5-4 16,5-2-2-16,15-5 0 0,1-2 11 15,10-6-74-15,2-5-53 16,13-5 74-16</inkml:trace>
  <inkml:trace contextRef="#ctx0" brushRef="#br0" timeOffset="-61606.11">22565 14596 678 0,'0'0'108'0,"-2"-2"94"16,-1 2-80-16,0 0-24 0,0-2-30 16,-1 1-7-16,-1-1-9 15,-2 0 2-15,2 2 12 32,-3-3 2-32,1 2-7 15,-3 1-4-15,-2 0-20 16,-3 4-10-16,-8 1-8 15,3 2-2-15,-4 2-4 16,2 0-2-16,7 3 2 0,4-1 1 16,7-1 3-16,6 0-1 15,5-1-2-15,3-1-2 16,0 2-1-16,5-1 3 16,1 2 1-16,1 2-1 15,3-2 2-15,2 3 3 0,-3 1 3 16,-1 1-1-16,-2-1-3 15,-1 1-7 1,-1-2-2-16,-6-1 0 0,-7 0 3 16,-2 0 1-16,-8 1 0 0,-6 1-1 15,-6 2-4 1,-1 0-3-16,-10-1-6 16,-4-1-3-16,-5-3-12 15,-2-3-8-15,4-8-11 16,6-4-8-16,8-11-34 15,5-3-36-15,10-9-177 0,6-4 168 16</inkml:trace>
  <inkml:trace contextRef="#ctx0" brushRef="#br0" timeOffset="-61359.32">22512 14295 1804 0,'-4'21'158'0,"3"7"92"0,-2 8-129 15,-2 8-29 1,5 14-53-16,-2 7-10 0,4 8-20 16,4 2-4-16,-3 3-5 15,4-4-9-15,-1-4-57 16,2-5-40-1,-5-12-99-15,3-6-76 16,-1-15 157-16</inkml:trace>
  <inkml:trace contextRef="#ctx0" brushRef="#br0" timeOffset="-61142.36">22820 14480 1823 0,'7'35'152'0,"3"9"72"0,-1 5-127 31,-4 5-28-31,-1 5-57 16,-4-5-6-16,3-1-13 15,-3-6-24-15,1-11-84 16,-1-8-62-16,2-14 87 15</inkml:trace>
  <inkml:trace contextRef="#ctx0" brushRef="#br0" timeOffset="-60792.71">22970 14521 1781 0,'4'10'98'0,"1"-2"26"16,2-4-29-16,5-1-49 16,3-1-3-16,6 1-1 15,4 1-3-15,4 1-10 16,5 1-4-16,6 0-12 16,1 1-2-16,-5-1-3 15,-3 2-1-15,-15 1 0 16,-5 2-2-16,-12 6-5 15,-2 2-8-15,-8 9-23 16,-7 2-3-16,-8 12-13 16,-5 3-5-16,-1 8-31 15,3 0-4-15,11-5-34 0,8-5-34 16,12-14-63-16,4-10-99 16,16-15 175-16</inkml:trace>
  <inkml:trace contextRef="#ctx0" brushRef="#br0" timeOffset="-60354.51">23811 14574 1160 0,'1'9'182'15,"1"1"178"-15,-2 4-213 32,0 5-37-32,-1 5-65 15,0 5-16-15,1 7-24 16,-1 3-9-16,1-3-38 15,0 0-37-15,0-7-157 0,-2-6-190 0,5-10 239 16</inkml:trace>
  <inkml:trace contextRef="#ctx0" brushRef="#br0" timeOffset="-60173.07">23657 14728 1017 0,'19'7'188'0,"4"2"204"16,4-3-202-16,1 0-112 16,-3-1-34-16,2-3-35 15,-2-3-23-15,5-3-95 16,-1-2-103-16,3-6 109 16</inkml:trace>
  <inkml:trace contextRef="#ctx0" brushRef="#br0" timeOffset="-59993.8">24260 14760 1009 0,'8'1'-64'0,"5"0"99"16</inkml:trace>
  <inkml:trace contextRef="#ctx0" brushRef="#br0" timeOffset="-59827.13">24615 14742 1895 0,'3'14'94'16,"0"-4"91"-16,-6-9-274 15,0-2-86-15,-1-8 93 0</inkml:trace>
  <inkml:trace contextRef="#ctx0" brushRef="#br0" timeOffset="-51376.48">13928 13563 819 0,'0'1'174'0,"-2"5"147"16,-2 8-112-16,-5 2-23 0,1 6-44 15,0-1-15-15,1-2-37 16,2-1-15-16,5-2-19 16,1 2-6-16,3 9-9 15,3 8-9-15,-1 11-17 16,0 10-7-16,0 9-6 16,1 4 1-16,-2-2-51 15,3-5-45-15,3-16-124 0,-2-9-148 16,2-12 206-1</inkml:trace>
  <inkml:trace contextRef="#ctx0" brushRef="#br0" timeOffset="-51076.03">13864 13636 1579 0,'-7'-19'99'0,"4"-3"44"16,3-3-29-16,5-1-21 16,3 1-2-16,6 3-1 0,2 2-6 0,10 11-23 15,1 6-13-15,3 10-26 16,-1 9-5-16,0 8-8 16,-5 5-2-16,-10 7 1 15,-6 0 1-15,-13-1 0 16,-5-2 1-16,-9-7-7 15,-1-4-16-15,-3-9-87 16,0-4-62 0,2-9-445-16,5-7 371 15</inkml:trace>
  <inkml:trace contextRef="#ctx0" brushRef="#br0" timeOffset="-50597.28">14229 13605 1353 0,'23'9'112'0,"-4"5"54"16,-2 6-72-16,-9 7-63 0,-3 2-19 15,-5 1 0 1,-7-2-1-16,1-4-1 16,2-3-1-16,-2-10-2 15,1-2-2-15,-1-9-2 0,1-4 0 0,2-11-2 31,1-7 0-31,4-13-1 16,4-6 5-16,6-5 26 16,2 1 18-16,5 5 29 15,1 5 2-15,3 11-23 0,1 7-18 16,0 13-27-16,-2 5-7 16,-6 11-3-16,-3 5 0 15,-4 10 1-15,-2 5 0 0,-3 8-2 16,-3 4-1-1,0-2-5-15,1-4-2 0,5-11-1 16,5-9-1-16,8-14 5 16,5-7 1-16,3-12 3 15,1-8 6-15,-10-6 17 16,-4-3 4-16,-9-3 5 16,-6 3-4-16,-14 4-11 15,-5 3-4-15,-14 5-7 16,-3 3-13-16,1 6-58 0,3 5-40 15,13 6-108 1,9 3-103-16,13-1 180 16</inkml:trace>
  <inkml:trace contextRef="#ctx0" brushRef="#br0" timeOffset="-44896.21">14957 13541 323 0,'9'-6'93'0,"-5"2"115"16,0 1-6-16,-8 4-39 15,-2 3-30-15,-5 4-53 16,1 2-20-16,0 0-5 16,1-1 0-16,4-2-11 15,3-3-13-15,2-3-10 0,2 0 4 0,1-1 18 16,1-2 9-16,-1-1 8 16,1-3 3-16,-3-1-7 15,-1-1-4-15,-1-1-8 16,-2-1-12-16,-2-1-14 15,-2-1-6-15,-1 0-7 16,-1 0 0-16,0 3-3 16,-3 1-1-16,1 7-1 15,0 3-2-15,0 7-1 0,2 2 0 32,1 5 0-32,1 1 0 0,6 2 0 15,1-1-1-15,7 2 0 16,3 0 0-16,2-2 1 15,4-1 1-15,-2-4 0 16,2-3 0-16,1-6 0 16,0-1 1-16,2-8 0 15,-3-4 1-15,-2-9 0 16,2-6 0-16,-2-11 0 16,3-7 0-16,0-9-2 0,1-5-1 15,1-12-1-15,0-8-11 16,-4-7-15-16,0-3 0 0,-5 10 2 15,-2 8 10-15,-1 20 19 16,-6 9 4-16,-4 17 32 31,-3 11 13-31,-3 17 10 16,-3 10 2-16,2 18-14 16,1 7-7-16,3 18-6 0,0 8-3 15,5 12-14-15,1 3-3 16,4-3-4-16,1-5 1 15,1-11-3-15,4-3 0 0,2-11-4 16,0-4-2-16,4-13-3 16,-3-7 0-16,-1-11 0 15,1-7-1-15,-4-10 2 16,2-8 2-16,1-14 4 16,1-6 0-16,1-8 2 15,-3-2-2-15,-4 4 0 16,-2 4 0-16,-4 11-1 15,-1 8 1-15,0 14 0 16,-4 1-3-16,4 16-2 0,0 6-2 16,3 11-1-1,1 1 0-15,5-3 0 16,3-4-1-16,5-11-1 16,4-5-1-16,6-11 1 15,1-5 1-15,3-10 2 16,-2-4 0-16,-6-6 3 15,-6 3 1-15,-6 4 2 16,-6 5 2-16,-5 12 2 16,-1 1-1-16,-2 11-3 15,-2 3-4-15,5 4-4 0,2-2-3 16,5-5-14-16,2-5-29 16,5-9-89-16,0-5-71 15,3-8 103-15</inkml:trace>
  <inkml:trace contextRef="#ctx0" brushRef="#br0" timeOffset="-44283.77">15725 13373 1166 0,'-6'5'133'16,"0"1"81"-16,-1-3-83 0,-2-3-86 15,-1 0-14-15,0 0 8 16,0-2 4-16,0 3 0 15,-5 2-6-15,2 7-14 16,-1 3-4-16,3 7-4 16,2 4-3-16,5 6 0 15,0 0-1-15,8 1-6 16,4-1-1-16,8-8-4 0,4-4-1 16,5-11-1-16,4-5 1 15,-1-5 1-15,3-5 2 16,-4-5 3-16,-1-3 8 15,-1-5 6-15,-5-1 3 16,-4-1 9-16,-6 1-2 0,-10 5 5 16,-6 4 1-16,-11 10-11 31,-2 8-6-31,-4 13-13 16,4 5-5-16,5 10-3 15,7 1-1-15,11-7-3 0,8-3 0 16,15-11 0-16,6-6 2 15,6-6 7-15,0-3 3 16,-7-4 1-16,-4 1-1 16,-6 0-2-16,1 3-1 15,-8 3 1-15,-1 5 1 0,-6 3 0 16,-2 1 1-16,-3 2 1 16,-2 0 0-16,-2-7 1 15,-1-2-1-15,0-8-3 16,1-4-1-16,1-8-2 15,0-3 0-15,5-5-1 16,2-2 0-16,3 0 0 16,2 3 1-16,1 4-1 15,1 2 0-15,2 3-2 0,3 0 0 0,3 4-18 32,4 0-43-32,6 2 40 15</inkml:trace>
  <inkml:trace contextRef="#ctx0" brushRef="#br0" timeOffset="-39516.68">13972 14676 603 0,'5'0'137'0,"1"0"114"16,0-2-71-16,-3-1-84 16,-2 1-33-16,-3 2-28 15,-5-1-9-15,-5 4-16 16,-5 1-4-16,-3 5 3 16,-1 3 10-16,-1 2 11 0,3 1 4 15,-1 0 9-15,2 0-4 16,0 2-6-16,2 4-3 15,2 5-14-15,2 4-7 16,3 7-7-16,1 3-3 16,5 2-2-16,3-2 0 15,8-10 1-15,4-4 0 16,5-12-2-16,2-6-3 0,6-14-92 16,0-12-187-1,6-20 173-15</inkml:trace>
  <inkml:trace contextRef="#ctx0" brushRef="#br0" timeOffset="-39185.64">14017 14870 1733 0,'-13'26'106'16,"0"0"35"-16,2-3-63 0,4-3-57 15,0-5-36-15,4-4-31 16,3-2-4-16,4 8-33 15,4-6 79 1,5-1 4-16,3-3 14 16,6-2-3-16,8-5 30 15,2-6 9-15,8-10-1 16,-4-8 5-16,-5-10-26 16,-3-1-7-16,-13-3-11 0,-6 2-1 0,-9 6 0 31,-5 3 0-31,-11 9-2 15,-7 5-1-15,-8 7-4 16,1 4-2-16,1 6-4 16,4 5-14-16,7 7-62 15,3 3-42-15,7 2-120 16,6 0-80-16,4-1 179 16</inkml:trace>
  <inkml:trace contextRef="#ctx0" brushRef="#br0" timeOffset="-38652.94">14281 14852 834 0,'32'-22'131'16,"-1"0"117"-16,-1 4-47 16,-4 9-59-16,-2 3-26 0,-14 13-41 15,-4 5-8-15,-9 16-38 16,-6 5-8-16,-9 11-14 16,-4 4-3-16,0 0-3 15,-2-3 1-15,8-13 1 16,6-8 2-16,8-22 0 15,0-8 2-15,11-20 0 16,4-11 1-16,6-14 0 16,4-1 1-16,4 2 8 15,-1 5 1-15,-2 15 3 16,-2 10-3-16,-2 18-9 16,-3 9-2-16,-1 15-4 15,2 9 1-15,-1 6-1 16,-1 1-1-16,3-6 1 0,-2-7-2 15,2-15 0-15,1-8-1 16,-1-16 2-16,1-7 0 16,-4-11 1-1,2-5 1-15,-1-1 0 0,-1-1 0 16,3 7-1-16,-3 7 0 0,-1 14 7 16,-2 5 3-1,-1 13 9 1,-3 5 5-16,-1 9 4 0,1 4 7 15,0 6-6-15,-2-1-4 16,0 3-3-16,-3 2-9 16,-4-3 2-16,-2-3-4 15,-5-2-7-15,-3-5-8 16,-6-6-31-16,1-3-17 16,3-8-55-16,-2-4-37 0,6-9-164 15,3-5 175-15</inkml:trace>
  <inkml:trace contextRef="#ctx0" brushRef="#br0" timeOffset="-37704.11">15101 14678 1135 0,'4'8'181'31,"-4"2"182"-31,1 5-246 0,-6 3-39 0,-3 6-61 31,1 1-10-31,-6 4-6 0,2 3-1 16,3-3-3 0,2-2 1-16,9-5-1 0,5-5-1 15,8-11 7 1,2-6 17-16,4-11 25 0,3-7 14 16,0-11 4-16,-1-3-14 15,-5 0-20-15,-5 1-10 16,-5 9-9-16,-3 8-1 15,-6 14-3-15,-1 8-1 16,-7 17-5-16,0 8 0 0,0 7-2 16,-2 1 0-1,5-3 1-15,5-5 0 0,3-13 0 16,5-5-1 0,5-15 1-16,3-8 1 0,6-11 3 0,2-2 2 15,2-2 1 1,1 1-1-16,-2 5-1 15,-5 6-1-15,-4 9-1 16,-3 3-1-16,-8 9 0 16,-2 1 1-16,-6 5-1 15,1-1 2-15,2-4-1 16,5-3 0-16,6-8 3 16,3-5 4-16,2-7 8 15,1-1 1-15,-1-2-2 16,0 1-5-16,-3 6-8 15,0 4-1-15,-2 7-3 16,2 6-2-16,-2 8 1 16,2 1 2-16,-2 2 1 0,1-1 3 0,1-4-2 15,2-4-1-15,1-9 0 32,2-4 0-32,2-9 0 0,2-3 3 15,3-8 9-15,0-1 3 16,0-3 7-16,-1 1-2 15,-5 6-4-15,-8 5-3 16,-11 10-3-16,-6 6 0 16,-9 11-3-16,-2 7-3 0,4 9-3 15,-1 2-1-15,12-2-1 16,3-4 0-16,10-9-4 16,6-4 0-16,13-7 1 15,2-3 0 1,4-2 2-16,2-1 1 0,-10-4 0 15,-2 0 1-15,-5-3 1 16,-5 0 1-16,-3 1 1 16,-4 0 1-16,-4 2 2 15,-4 0 0-15,-1 5-2 0,-2-1-2 16,0 5-1-16,0 0-1 16,2 2-1-16,0 0 0 15,4 0 0-15,4-2 1 16,6-6 13-1,3-7 17-15,12-16 9 16,4-12-1-16,16-22-10 16,6-9-15-16,3-18-48 15,-1-10 393-15,-7-7-268 16</inkml:trace>
  <inkml:trace contextRef="#ctx0" brushRef="#br0" timeOffset="-13465.9">9841 14516 619 0,'-3'6'98'0,"2"-3"73"15,1-3-73-15,0-5-19 16,3-3-9-16,1 0 17 15,-3 1 17-15,2 2 2 16,-4 4-7-16,-1 2-12 16,-6 8-21-1,-1 5-5-15,1 10-5 16,-3 5-2-16,6 7-2 16,1 3-5-16,5 3-12 15,3 1-7-15,4-1-14 0,-1 2-5 16,2-3-7-16,1 2 0 15,-4-1-29 1,-2-1-33-16,-4-7-89 0,0-5-54 16,-2-16 102-16</inkml:trace>
  <inkml:trace contextRef="#ctx0" brushRef="#br0" timeOffset="-12932.26">9863 14523 1270 0,'-16'12'139'16,"5"-4"150"-16,13-12-225 15,9-6-23-15,6-11-32 16,2-3 0-16,2-1 21 15,1 1 10-15,-3 7 15 16,2 7-1-16,-4 10-22 16,0 7-10-16,-2 11-15 15,2 2-1-15,-4 4-1 16,1 1 0-16,0-2 0 16,-4-1 0-16,-3-3 0 0,-4-1 2 15,-6-4 2 1,-5 0 1-16,-6-2 1 0,-4-2-1 15,-4-2-3-15,-2-3 0 0,0-2-2 32,-1-1-1-32,3-2-2 0,0 0 1 0,6-1-3 15,8 1 1 1,7 0 7-16,-6 3 2 16,11 4 9-16,-3 0 2 15,4 6-1-15,6 5 0 0,-3 4-7 16,3 3-2-16,5 3-4 15,-1 0-1-15,6 2-2 16,3-1-2-16,8-3-1 16,3-1 0-16,4-7-45 15,4-4-61-15,4-9-294 16,2-4 241 0</inkml:trace>
  <inkml:trace contextRef="#ctx0" brushRef="#br0" timeOffset="-12432.36">10434 14602 1578 0,'-3'5'119'0,"1"4"54"15,-4 6-69-15,0 8-67 0,-3 4-21 16,-4 7-12-16,2 5-1 15,-2 5-1-15,-2 4 0 16,5-1-1-16,-2-1 1 0,8-11-1 16,-1-5 0-16,5-17-1 15,4-8 4-15,1-17 13 16,4-12 3-16,3-16 4 16,1-8-2-16,3-8-5 15,0-2 2-15,2-1 8 16,-2 0 4-16,2 2 7 15,0 3-1-15,5 9-6 16,2 7-4-16,-4 16-1 16,0 8 5-16,-4 15 6 15,1 7 1-15,1 16 0 16,1 7-7-16,-4 15-8 16,1 4-4-16,-5 2-9 15,1-1-2-15,-5-3-3 16,2-2-2-16,0-2-1 15,-1-3 1-15,2-9-24 16,-2-5-18-16,2-12-67 16,-2-6-26-16,0-14-44 15,-2-6-34-15,-2-10-92 16,-4-6-147-16,0-2 256 16</inkml:trace>
  <inkml:trace contextRef="#ctx0" brushRef="#br0" timeOffset="-12237.15">10453 14757 837 0,'-7'7'188'0,"6"-3"233"31,4-4-178-31,14-11-102 0,7-4-30 0,10-6-60 16,6-2-19-1,4 1-25-15,0 2 8 16,0 6-74-16,-6 4-53 15,-6 4-259-15,-2-1 202 0</inkml:trace>
  <inkml:trace contextRef="#ctx0" brushRef="#br0" timeOffset="-11766.05">10995 14486 1356 0,'-8'21'137'16,"4"-1"127"-16,6-4-165 16,9 0-68-16,2 0-17 0,1 3-14 31,0 5-1-31,-5 10-1 16,0 3-1-16,-2 6 3 15,2-1 1-15,0-9 3 0,2-3-2 16,2-17 30-16,2-8 8 15,3-14 7-15,0-9 3 16,3-15-25-16,-2-5-9 16,-3-4-8-16,0 4-3 15,-1 10-4-15,-2 7 0 0,1 15-3 16,1 9-2-16,-2 15 2 16,2 5 0-16,5 6 2 15,1 0 3-15,3-5-1 16,2-3 8-16,1-8 29 15,1-7 17 1,0-10 28-16,-1-6 8 0,0-12-5 16,-3-4-5-16,-7-12-16 15,-2-6-12-15,-11-10-23 16,0-4-13 0,-9-4-26-16,1 2-29 0,-8 11-91 15,3 6-70-15,-1 18 99 16</inkml:trace>
  <inkml:trace contextRef="#ctx0" brushRef="#br0" timeOffset="-958.02">10027 15374 137 0,'2'-11'46'0,"-1"2"74"16,-1 3 5-1,-3 4 26 1,-3 2 4-16,1 6-6 16,-2 3-5-16,-1 3-20 15,1 3-15-15,-1-2-34 16,2 0-18-16,0-2-26 0,1-2-9 16,5 0-12-16,0-2-3 15,7-2-2-15,6-1 2 16,11-1 12-16,9-1 11 15,20-3 22-15,15-3 8 16,17-6 6-16,3-3-3 0,16-2-14 16,4-1-10-16,8 1-15 15,7 0-7-15,2 2-8 16,-9 3-1-16,-9 0-2 16,-10 0 0-16,-17 0 0 15,-8 0 0-15,-4-2 0 0,-3 1 2 16,-18-1-2-1,-7 1 2-15,-22 2-15 16,-11 1-29-16,-23 4-118 16,-19 4-189-16,-28 10 193 15</inkml:trace>
  <inkml:trace contextRef="#ctx0" brushRef="#br0" timeOffset="-85417.15">5039 9656 992 0,'-27'18'87'0,"9"-7"43"0,2-6-49 16,11-10-68-16,4-8-5 16,7-10 13-16,7-2 11 15,9-5 17-15,4 2-1 16,9 3-18-16,1 3-11 0,2 8-19 15,3 5-2-15,3 6 2 16,7 3 2-16,14 4 1 16,9 1 7-16,9 0 37 15,0 0 19-15,13-1 18 16,4 0 0-16,11 3-24 16,10 1-22-16,8 3-10 0,-4 1 1 15,3 0 4 1,-3 4 8-16,-8-1 2 15,-2 2-3-15,-13-1-7 16,-9 0-2-16,-20 1-5 16,-11-3-3-16,-14-2-7 15,-7-4-2-15,-21-6-18 16,-9-2-43-16,-26-7-417 16,-18-12 318-16</inkml:trace>
  <inkml:trace contextRef="#ctx0" brushRef="#br0" timeOffset="-72072.3">17408 11312 1415 0,'0'28'119'0,"0"6"90"15,0 5-100-15,0 7-48 16,-5-1-19-16,2-9-23 0,-1-5-4 16,2-20-7-1,2-9-3-15,-3 3 8 0,-1-9 3 16,-2 0-1-16,-3-2 1 15,-3 1-11-15,-4 3-4 16,-6 4-2-16,-5 3 1 0,-9-2 5 16,-10-2 4-16,-9-9 4 15,-5-5 0-15,-5-9-3 16,-1-5 0-16,-1-3-3 16,-1-3-2-16,-9-3-3 15,3-3-1-15,1-4-3 16,7-3-2-1,14-4 4-15,7-4 2 0,3-7 23 16,3-9 13-16,10-8 21 16,3-4 4-16,16-4-11 15,4 0-10-15,12-5-22 16,12-3-8-16,8-5-11 16,4-1-3-16,10-1-4 15,0-2-2-15,21 1 0 16,12 1 1-16,20 7 0 15,11 3 4-15,14 4 2 0,12 5 1 16,16 13 5 0,6 8 0-16,18 13 1 0,0 3 2 15,21 0-3-15,1-3 0 16,14-3-1 0,2-1-1-16,4 3-1 0,5 4-2 0,1 8-1 15,8 4-1 1,1 9 0-1,2 5-1-15,-3 12 1 16,0 8 1-16,0 16-1 16,-7 9 1-16,-5 17 1 15,-6 6 1-15,-11 15 5 0,-6 0-1 16,-3 2 2-16,-8-3-1 16,-22-6-4-16,5 0 4 15,-34 4 7-15,-6 4-1 0,-13 13 2 16,-15 5-4-16,-17 7-10 15,-9 9-1-15,-30 8-6 16,-15 5-4-16,-30 10 1 16,-19-2 1-16,-21-3 4 15,-12-6 4-15,-13-11 1 16,-1-6 0-16,-18-12 1 16,-12-2 0-16,-21-10 2 15,-16-9 0-15,-31-13-1 16,-6-9 0-16,-38-9-2 15,-14-2 0-15,-16 3-1 16,-24 5-15-16,-25 14-63 0,-13 12 25 16,-63 29 9-1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6T15:35:51.04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86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3-16T15:38:32.580"/>
    </inkml:context>
  </inkml:definitions>
  <inkml:trace contextRef="#ctx0" brushRef="#br0">3038 6463 45 0,'19'-9'5'15,"0"2"9"-15,-6 3-13 0,-2 2-1 16,-6-3 0 0,-2-3 0-16,1-2 0 15,-3-1 0-15</inkml:trace>
  <inkml:trace contextRef="#ctx0" brushRef="#br0" timeOffset="457.72">3013 6448 254 0,'-15'11'112'0,"0"0"82"15,-1-1 2-15,2-2-8 16,3-3-25-16,1 0-11 15,1-3-29-15,0 1-13 0,-1-1-30 16,3 0-16-16,5 1-29 16,5 0-6-16,13 4 5 15,6 3 5-15,14 4 8 16,6 1-4-16,11 0-18 16,8-2-11-16,21-4-10 15,5-2-1-15,3-6 2 16,-1-2 2-16,-12-4-22 15,3-4-82-15,6-4 64 16</inkml:trace>
  <inkml:trace contextRef="#ctx0" brushRef="#br0" timeOffset="1581.25">6570 6464 217 0,'-13'0'67'16,"-2"0"65"-16,0 0-16 0,4 0-36 16,-3-2-3-16,5 1 17 15,1 0 12-15,3 0 20 16,5 1-10-16,0-1-28 15,0-2-11 1,5 3-15-16,0 0-1 0,1 3-1 0,4 1-1 16,7 4-1-16,3 1-4 15,13 1-1 1,7-1-4-16,16-2-13 16,10-2-5-16,10-5-15 15,-3-4-5-15,1-5-2 16,-1-3 0-16,9-5-54 15,0 1-126-15,3-3 107 16</inkml:trace>
  <inkml:trace contextRef="#ctx0" brushRef="#br0" timeOffset="2397.89">10141 6663 394 0,'-19'8'100'0,"-3"2"130"15,1 1-97 1,1 2-28 0,-2 2 10-16,6-6 12 15,4-1 5-15,8-7-30 16,3 0-13-16,7-1-26 0,4 2-12 15,9 4-12-15,5 1-11 16,10 3-22-16,7 0-4 0,11-2 2 16,5-3 1-16,0-4-1 15,-1-1-43-15,-4-4-224 16,1-2 179-16</inkml:trace>
  <inkml:trace contextRef="#ctx0" brushRef="#br0" timeOffset="3381.42">13192 6442 308 0,'0'-3'96'16,"2"-1"92"-16,3 1-14 0,2 2-37 15,4 1-9-15,12 4-9 16,7 2-1-16,9 4-13 15,5 0-15-15,7-1-30 16,3-1-17-16,12-7-24 16,13-3-6-16,7-8-6 15,-1-3 0-15,-2-5-114 16,-9-3 81-16</inkml:trace>
  <inkml:trace contextRef="#ctx0" brushRef="#br0" timeOffset="4470.39">16630 6477 210 0,'0'-3'100'0,"2"-1"124"0,2 0-6 16,4-1-20-1,0 1-26-15,2 2-46 0,2 2-18 0,3 0-23 16,1 1-11-16,10-1-22 16,5 0-10-16,15-1-19 15,3-3-6-15,13-3-6 16,8-3-4-16,14-5-5 15,5-1 21-15,-7-1-193 16,-6 1 132 0</inkml:trace>
  <inkml:trace contextRef="#ctx0" brushRef="#br0" timeOffset="14543.97">539 5868 365 0,'0'-1'88'0,"3"-3"-6"0,3-6 122 16,-1 1-38-16,1 3 21 0,-1 2-18 15,0 4-49-15,2 3-18 16,6 1-37-16,4 1-14 16,9-4-9-1,7 2-14-15,7-2-14 0,1 0-5 16,-1 1-8-16,-6-2 5 16,-6 0 1-16,-4 1-15 15,-9-1-116-15,-2 1-124 0,-10-1 131 16</inkml:trace>
  <inkml:trace contextRef="#ctx0" brushRef="#br0" timeOffset="14791.64">627 5886 1070 0,'4'10'109'0,"3"3"93"15,1-1-23-15,3 4-66 16,2 1-23-16,-3 3-53 16,-1 5-17-16,-4 5-13 15,-3 7-2-15,-2 1-4 16,-1 1-10-16,-2 0-52 16,-2-5-43-16,-2-1-140 0,1-3-156 15,-7-2 225-15</inkml:trace>
  <inkml:trace contextRef="#ctx0" brushRef="#br0" timeOffset="14972.95">423 6426 985 0,'0'2'131'0,"3"1"89"16,11-3-19-16,-2-3-17 15,10-2-29-15,2 0-29 0,6 0-60 16,3 2-22-16,5 2-30 15,8-1-15-15,4 0-107 16,3-2-101-16,1-3 109 16</inkml:trace>
  <inkml:trace contextRef="#ctx0" brushRef="#br0" timeOffset="15442.07">1083 6083 638 0,'-2'3'112'15,"-2"-3"79"-15,2-1 4 0,1-2-24 16,1-4-18-16,2 0-25 16,3-4-37-16,2-4-15 15,4-4-26-15,5-4-7 16,5-5-5-16,2-4 2 16,2 0 5-16,0 0 3 15,-5 1-6-15,-3 7-5 0,-7 7-14 16,-2 7-6-16,-5 13-7 15,-1 7 0-15,-5 13 2 16,-8 7 0-16,5 10-8 16,0 8-2-1,1 8-4-15,6 7-1 0,-1-2 5 16,-1-2 1-16,1-8-1 16,0-4-11-16,2-12-42 15,0-3-33-15,5-12-126 16,-2-4-162-16,3-10 215 15</inkml:trace>
  <inkml:trace contextRef="#ctx0" brushRef="#br0" timeOffset="15624.73">1093 6379 1181 0,'2'8'123'15,"9"-3"108"-15,5-2-33 16,11-4-34-16,6-3-17 0,6-3-42 15,-1 0-31-15,3-2-41 16,-2 1-12-16,8-1-29 31,5-2-51-31,15-4-278 0,8 5 221 16</inkml:trace>
  <inkml:trace contextRef="#ctx0" brushRef="#br0" timeOffset="21376.51">3153 5102 338 0,'-5'0'111'15,"1"0"91"-15,-1 0-19 0,3 4-13 16,-1 4-31-16,2 4-25 16,4 6-32-16,5 1-21 15,9-1-13-15,11-2 2 16,29-10 7-16,12-6 7 0,13-13-7 15,4-5-9-15,6-5-25 16,5 0-8 0,6 4-6-16,-1 0-15 15,-18 6-280-15,-3 4 209 0</inkml:trace>
  <inkml:trace contextRef="#ctx0" brushRef="#br0" timeOffset="22055.41">6534 5187 153 0,'-16'-1'45'16,"1"0"56"-16,0-2 2 16,4 0 12-1,2-1 7-15,1 0 2 16,5 1-7-16,1 3-32 15,1 0-7-15,6 3 6 16,4 2-2-16,6 3 20 0,5 3 4 16,12 1-22-16,5 0-8 15,14-1-27-15,6-2-17 16,9-3-15-16,3-1-6 16,-4-6 16-16,-1-2-54 15,-5-4-269-15,-1 1 216 16</inkml:trace>
  <inkml:trace contextRef="#ctx0" brushRef="#br0" timeOffset="22721.86">9834 5139 346 0,'6'1'133'0,"3"2"102"16,12 7-39-16,-1 5-19 16,9 4-34-1,4 1-20-15,7-6-36 16,8-4-21-16,17-9-37 15,12-3-9-15,9-9-11 16,0-2 11-16,-3-6-140 16,5-3 93-16</inkml:trace>
  <inkml:trace contextRef="#ctx0" brushRef="#br0" timeOffset="23190.79">13436 5186 341 0,'-14'-7'52'15,"-2"2"61"-15,-1 1-9 0,-1 4 7 16,0 2 3-16,3 4-4 16,2 0-6-16,9 4-35 15,4-1-13-15,13-2-23 16,10-1-2-16,19-5 2 16,12-1-5-1,26-8-14-15,21-3-8 16,16-12-15-16,12-4-63 15,20-7 48-15</inkml:trace>
  <inkml:trace contextRef="#ctx0" brushRef="#br0" timeOffset="23654.33">16717 5183 466 0,'-20'1'150'0,"-1"0"124"15,-8 9-55-15,1 0-24 16,0 4-46-16,0 1-25 15,10-6-47-15,6 1-27 0,15-8-31 16,9-2-8-16,28-7-9 16,18-5 3-1,30-5-4-15,12 0-4 0,25-3-6 16,6 3-38-16,6 2-157 16,13 0 134-16</inkml:trace>
  <inkml:trace contextRef="#ctx0" brushRef="#br0" timeOffset="24074.55">19858 5235 997 0,'33'8'61'0,"15"-1"27"16,14-3 4-16,37-4-14 15,9-6-15-15,19-3-32 16,10-2-16-16,-12-7-111 15,0 6 70-15</inkml:trace>
  <inkml:trace contextRef="#ctx0" brushRef="#br0" timeOffset="29551.78">4054 8519 330 0,'1'0'98'16,"2"-1"103"-16,1-1-24 15,1 1-23 1,1 1-9-16,3 1-14 0,-1 2-22 0,9 1-35 15,3 2-12 1,10-4-19-16,4 1-8 16,11-4-14-1,-2-5-3-15,2-1-8 0,0-3 2 16,-6 0-2-16,1 1-1 16,-7 3 0-16,0 2-19 15,-9 2-94-15,-4 1-93 16,-14 2 98-16</inkml:trace>
  <inkml:trace contextRef="#ctx0" brushRef="#br0" timeOffset="29791.55">4378 8477 1011 0,'-16'1'112'0,"0"5"85"0,3 1-25 16,2 5-45-16,-2-2-13 15,8 5-19 1,-3 1-17-16,7 6-27 16,-1 7-13-16,2 6-22 15,2 4-4-15,2 1-8 16,3 0-12-16,-1-3-43 16,2-1-29-16,-2-2-98 15,-3-4-85-15,-1-1 148 0</inkml:trace>
  <inkml:trace contextRef="#ctx0" brushRef="#br0" timeOffset="29994.62">4058 9080 608 0,'-25'7'120'0,"9"0"123"32,7 0-65-32,11-2-2 0,7 0-3 0,8-1-2 15,9-1-15 1,11-3-54-16,7 0-28 15,4 0-37-15,1-1-11 0,-1 0-15 32,-2-2-5-32,-1-1-70 0,3-1-72 15,6-4-342-15,5 2 279 0</inkml:trace>
  <inkml:trace contextRef="#ctx0" brushRef="#br0" timeOffset="30518.44">4803 8590 676 0,'-4'-1'124'0,"1"-1"112"32,-4 1-42-32,2-1-68 0,2-1-22 15,3-2-18-15,3 0-4 16,4-2-5-16,5-1-8 16,4 0-21-1,4 1-10-15,8 3-8 16,7 3-4-16,9 2-9 0,6 2-2 15,-1 3-7-15,-1 2-1 16,-16 3 2-16,-11 3 0 16,-9 8 2-16,-10 4 1 0,-10 10-25 15,-8 5-16-15,-15 8-35 16,-6 1-15 0,-6-1 10-16,4-5 12 0,10-8 29 15,9-7 12-15,12-7 9 16,8-3 1-16,13-6 19 15,10-3 14-15,15-7 24 16,5-3 7-16,12-7-14 16,-2-3-10-16,4-7-21 15,3 0-6-15,10-3-2 16,11-3-16-16,1-1-158 16,-5 2 120-16</inkml:trace>
  <inkml:trace contextRef="#ctx0" brushRef="#br0" timeOffset="43620.44">7313 10668 741 0,'16'1'124'0,"-3"2"116"16,4 1-46-16,3 1-64 16,-3 0-22-16,8 0-47 15,2-1-14-15,8-1-30 16,4 0-6-1,12-1-4-15,2-1 0 0,1-2 0 16,-2-2-2-16,-16-1-2 16,-6 1-32-16,-12-3-136 15,-4 0-170-15,-6 2 175 16</inkml:trace>
  <inkml:trace contextRef="#ctx0" brushRef="#br0" timeOffset="43845.44">7444 10804 1101 0,'-21'40'126'0,"2"-1"92"15,11 2-94-15,1-4-12 16,6-2-32-16,2-2-4 16,5-5-25-16,3-3-12 0,3 2-17 15,0-3-9 1,-4 0-32-16,0 2-36 15,-5-3-110-15,-2-1-78 16,-4-5-194-16,-3-3 228 16</inkml:trace>
  <inkml:trace contextRef="#ctx0" brushRef="#br0" timeOffset="44011.93">7329 11251 586 0,'-13'-4'102'0,"3"-2"99"15,9 2-7-15,6-1-14 16,7 0-10-16,8 1-24 15,3-1-19-15,3 1-53 16,5-1-24-16,8-1-31 16,3-3-15-16,16-7-31 15,3 0-53-15,5-8-217 16,-4-1 182-16</inkml:trace>
  <inkml:trace contextRef="#ctx0" brushRef="#br0" timeOffset="44444.86">7928 10684 743 0,'1'-3'151'16,"0"0"113"-16,7 5-68 15,0 2-19-15,8 5-51 16,1 0-19-16,7-5-24 0,4 0-13 15,4-3-22-15,-1 1-15 16,-7 6-16-16,-6-2-5 16,-11 4-6-16,-5 3 4 15,-12 4 0-15,-8 3 0 0,-14 3-8 16,-5 1-8-16,0-6-12 16,5-3-2-1,15-8 3-15,4-2 2 0,13-3 7 0,5-1 0 16,11 1 2-1,3 1 4-15,11 2 5 16,4 1 5-16,3 4 7 16,-1-2 3-16,-7 2 2 15,-4 1-3-15,-5 2-5 16,-8 1-2-16,-8 6 2 16,-9 3-1-16,-9 3-3 15,-7 3-11-15,-9 1-63 16,-2-1-57-16,-7-9-268 15,3-1 231-15</inkml:trace>
  <inkml:trace contextRef="#ctx0" brushRef="#br0" timeOffset="45694.27">10884 13336 433 0,'11'0'103'0,"1"1"99"0,6-1-72 16,3 0-10-16,3 0-3 31,4-2-5-31,11-1-13 16,8 0-8-16,4 0-28 15,1-2-12-15,-4-4-19 16,-5-1-9-16,0-3-14 16,-1 1-5-16,-3 0-2 0,1 2 0 15,-6 0-14-15,-7-1-30 0,-11 2-137 31,-9 0-191-31,-12 3 204 16</inkml:trace>
  <inkml:trace contextRef="#ctx0" brushRef="#br0" timeOffset="45876.24">11267 13291 1339 0,'-2'25'124'0,"-1"2"78"0,0 7-123 15,-4 5-34 1,-4 6-41-16,-4 5 0 0,-8 2-60 16,-1 2-48-16,-4-6-134 15,-3-2-168-15,3-4 231 16</inkml:trace>
  <inkml:trace contextRef="#ctx0" brushRef="#br0" timeOffset="46014.31">10980 13783 762 0,'19'-20'170'0,"4"3"150"16,7 1-82-16,5 3-128 0,4 1-41 16,0-1-47-16,-2-1-13 15,3-4-35-15,-2-3-57 16,6-6-281-16,0-3 230 16</inkml:trace>
  <inkml:trace contextRef="#ctx0" brushRef="#br0" timeOffset="46344.99">11719 13102 1453 0,'-7'16'84'16,"-1"7"33"-16,0 7-56 0,-7 13-36 15,-1 5-13-15,-3 3-8 16,-2 0-2-16,4-1-2 15,4-5-2-15,9-6-3 16,5-8-2-16,11-14-3 16,3-6 0-16,7-13 1 15,-1-8 3-15,4-12 6 16,0-5 10-16,-1-2 47 16,-3 1 20-16,-2 11 28 15,-5 5 6-15,-3 12-21 0,0 10-16 16,-6 21-27-16,-3 14-15 15,-4 26-33 1,-6 9-37-16,-1 12-126 16,1 2-179-16,2-3 188 15</inkml:trace>
  <inkml:trace contextRef="#ctx0" brushRef="#br0" timeOffset="47226.53">12635 15497 1182 0,'-2'14'132'16,"2"2"94"-16,3-1-135 15,5-1-19-15,8-2-54 16,8-1-7-16,13-9 8 16,8-2 7-16,15-11 13 15,1-2-1-15,-2-7-14 0,-1-1-11 16,-4-5-13-16,-2-4-1 15,-3 2-39-15,-6-1-35 16,-11 3-130 0,-7 4-130-16,-14 7 182 0</inkml:trace>
  <inkml:trace contextRef="#ctx0" brushRef="#br0" timeOffset="47387.38">13152 15369 753 0,'-3'17'133'0,"-2"2"128"0,4 2-38 16,1 5-63-16,2 5-25 15,3 6-48-15,0 0-21 16,2 6-31 0,-1 0-11-16,0-1-16 15,-2 2-13-15,0-3-103 16,-3-6-64-16,-2-6 85 16</inkml:trace>
  <inkml:trace contextRef="#ctx0" brushRef="#br0" timeOffset="47588.3">12898 15989 1488 0,'15'19'131'0,"7"-1"94"16,3-6-118-16,5-6-62 15,-2-2-25-15,8-7-18 16,8-2 2-1,16-8-91-15,6-5-87 0,11-8 99 16</inkml:trace>
  <inkml:trace contextRef="#ctx0" brushRef="#br0" timeOffset="48314.59">14235 15316 1450 0,'-8'4'175'16,"-5"-1"149"-16,-11-2-218 16,-5 0-34-16,-17 0-68 15,-6 0-11-15,-3 1-19 16,2 2-4-16,9 3 2 0,6 3 6 15,10 4 12-15,7 3 4 16,4 2 0-16,6 0-2 0,9 2 0 16,2 0 1-16,5 3 3 15,-2-1 2-15,3-2 2 16,-2-1 0 0,0 1 1-16,-2 2 2 0,-3 0-1 15,-1 0 1-15,-6-4 0 16,0-1-1-16,1-7 1 15,3-4-2 1,4-4-1-16,5-2 2 0,2-1 13 16,3 0 8-16,6-2 13 15,4 1-1-15,7-2-8 16,6 1-6-16,7 2-12 16,2 1 0-16,8 4-4 15,-1 4 1-15,-4 4 0 0,-1 4 2 16,-18 6 4-16,-5 3 4 15,-14 4 17-15,-7 3-3 16,-14 8 6-16,-12 3-6 16,-17 7-18-16,-9 2 8 15,-6 0-10-15,-5-2 2 16,11-11-6 0,-1-7-12-16,1-15-53 0,-3-7-43 0,-10-15-208 15,-3-7 179 1</inkml:trace>
  <inkml:trace contextRef="#ctx0" brushRef="#br0" timeOffset="57488.05">17108 2379 935 0,'-3'-12'78'0,"-3"-3"71"0,2 0 10 0,-1-1 34 16,2 0-22-16,3 4-22 16,-2 2-19-1,4 8-38-15,-2 6-16 0,0 14-26 16,1 10-18 0,1 21-8-16,1 9-5 15,5 18-18-15,-1 9 1 16,2 10-2-16,2 3 0 15,-2-1-41-15,3-3-34 0,0-10-55 16,-3-9-28-16,3-18-67 16,-5-11-51-16,-2-18 159 15</inkml:trace>
  <inkml:trace contextRef="#ctx0" brushRef="#br0" timeOffset="57754.96">17048 3037 922 0,'-22'-5'139'0,"1"4"124"16,5 9-113 0,4 7 0-16,8 8-46 0,3 4-20 15,7 3-31-15,6 1-16 16,11 1-21 0,4-2-5-16,16-6-6 15,2-3-1-15,5-6-2 16,-4-6 2-16,-11-7 2 15,-8-2 2-15,-9-11 7 16,-2-7 2-16,1-11 1 0,-3-7-3 16,3-14-19-16,0-6-37 15,1-17-147-15,3-5 118 16</inkml:trace>
  <inkml:trace contextRef="#ctx0" brushRef="#br0" timeOffset="58355.1">16681 1358 752 0,'-4'6'132'0,"-3"-1"91"15,-3 0 22-15,-3 0-54 0,-4 1-36 16,-3 0-48-16,-5 1-18 16,-6 1-40-16,2 2-13 15,0 1-16 1,-1 1-8-16,7 1-8 15,2-1-3-15,8 2-4 16,6-4-6-16,10 1-5 16,3 0 0-16,13 3 7 15,0 1 6-15,4 2 7 16,1 3 2-16,-3 0-2 0,-2 1-1 16,-7 3 4-16,-6 0 3 15,-15 4 1-15,-6-1 0 16,-7 0-15-16,-2 2-19 15,-6-5-71-15,-2-2-57 16,-7-9-186-16,1-6 184 16</inkml:trace>
  <inkml:trace contextRef="#ctx0" brushRef="#br0" timeOffset="58553.97">16604 1101 1361 0,'-1'-1'136'0,"-3"8"48"16,0 8-18-16,3 18-105 15,1 8-22-15,8 12-11 16,1 6-7-16,6 3-16 16,1 2-3-16,-1 0-24 15,4-1-43-15,-3-4-161 16,-5-5-171-16,-4-7 210 15</inkml:trace>
  <inkml:trace contextRef="#ctx0" brushRef="#br0" timeOffset="59820.24">16606 1484 617 0,'24'1'170'16,"5"1"176"-16,7-2-190 0,3-2 13 16,2-3-86-16,-1-3-22 15,-3-3-35-15,1-1-13 0,-5-4-5 16,0 1 0-16,-11-1 6 16,-6 1 3-1,-13 3 12-15,-4 1 5 16,-13 5 4-16,-4 2-2 0,-8 9-11 15,-2 6-7-15,0 14-11 16,-2 6-4-16,7 8-5 16,4 3-2-16,12-3-3 0,7-1 0 15,14-9-6 1,6-4-8-16,11-10-28 16,-1-6-23-16,7-7-81 0,4-5-56 15,5-9-96-15,8-2 1 16,5-5 85-1,-1 0 70-15,-13 0 189 16,-9 0 69-16,-20 4 102 16,-9 0 32-16,-11 6-13 15,-7 5-35-15,-14 7-91 16,-6 7-34-16,-13 9-49 16,0 4-10-16,5 5-9 0,8-2-1 15,15-4-3-15,9-4 0 16,10-11-1-16,11-2 0 15,7-12 3-15,8-5 2 16,6-5 2-16,1-3 0 16,-7 3 1-16,-3 0 0 0,-8 6-2 15,-8 4-1-15,2 9-3 16,-3 9-2-16,2 12 1 16,1 3-6-16,1 3-33 15,4-1-19 1,10-11-11-16,8-4 6 15,14-10 35-15,6-3 20 0,5-7 23 16,-8-1 22-16,-7-6 42 16,-16-2 15-16,-16-3 22 15,-10 0-6-15,-11-1-34 16,-6 1-13-16,-16 4-36 16,0 7-15-16,-10 14-13 15,2 8-5-15,8 15-1 16,6 2-4-16,16 0-13 15,7-4-4-15,15-11-1 16,9-7 6-16,13-9 17 16,4-3 5-16,3-14 4 15,-2-4 1-15,-5-13 1 0,-4-5 1 16,-4-8 12-16,-7-6 5 16,0-6 18-16,-5-3 6 0,-4-6-4 15,-1 2-6-15,-8 10-12 31,-1 10 6-31,-4 24 7 0,-3 13-4 16,-6 23-8 0,0 12-16-16,-3 20-12 15,-1 6 1-15,3 9 2 0,0 0 1 16,7-8-1-16,3-5-1 16,9-15-1-16,7-9-1 15,7-11-1-15,2-4 1 16,2-8 3-16,2-1 1 15,-4-1 1-15,-1 1 2 0,-6 2-1 16,-2 4-1-16,-5 3-1 16,-2 1 0-16,0 2-1 15,-2-1-3-15,8-5-4 0,-1-3-2 16,6-7-5-16,3-5 3 16,3-5 5-16,-1-1 2 15,-2 1 5-15,0 0 0 16,-9 7-2-1,-3 5-3-15,-7 13-3 16,-4 11-1-16,-6 13 1 16,2 4 3-16,-1 5 0 15,2-3 2-15,6-1 1 16,2-3 0-16,-2-2 3 0,-1-2 1 16,-8-3-3-16,0 0-4 15,-17-3-15 1,-8-3-18-16,-11-6-77 0,-3-4-83 15,4-16 109-15</inkml:trace>
  <inkml:trace contextRef="#ctx0" brushRef="#br0" timeOffset="60137.63">18733 1562 1257 0,'-10'9'132'15,"-9"3"55"-15,-2 0 18 16,0 1-130-16,5-2-23 16,10-3-41-16,4 0-13 15,7 0-8-15,6 4-2 16,10 8 7-16,4 1 3 0,2 8 3 15,-1 1 1-15,-9 1 5 16,-9 1 1-16,-12-2 4 16,-11-1-3-16,-15-4-36 15,-4-2-30-15,-4-9-175 0,0-5 137 16</inkml:trace>
  <inkml:trace contextRef="#ctx0" brushRef="#br0" timeOffset="60336.52">18848 1175 1064 0,'44'22'140'0,"-10"10"98"16,-2 9-14-16,-15 16-105 15,-1 4-34-15,-4 6-53 16,-1 1-13-16,-4-5-9 15,0-4-14-15,-5-9-78 16,-1-7-66-16,-2-8 75 0</inkml:trace>
  <inkml:trace contextRef="#ctx0" brushRef="#br0" timeOffset="61182.21">18937 1599 1181 0,'25'-7'103'0,"2"-1"27"16,-1 2 10-16,7 1-97 15,3 0-19-15,6 1-22 16,7 2-3-16,3 1-5 0,3 1-13 16,-8 2-30-16,-6 1 1 15,-14 4 6 1,-13-2 12-16,-14 1 58 0,-8 1 16 0,-17 1 26 15,-4 3 9-15,-12 4-24 16,-1 4-12-16,1 6-28 16,8-3-9-16,12-4-8 15,9-4-4-15,14-10-3 16,10-3 0-16,8-6 5 16,5-5 4-16,10-4 6 15,0-3 0-15,1-2 10 16,-3 1 7-1,-9 1 2-15,-3 5 0 16,-10 5-12-16,-3 5-6 0,-7 14-6 16,-7 5 1-16,-1 11 0 15,-2 2-1-15,5-5-20 16,4-3-3-16,9-10-6 16,4-7-3-16,10-9 14 15,-1-3-1-15,6-13 4 16,3-2 4-16,1-9 15 15,4-5 13-15,3-7 30 16,0-4 16-16,-1-11 21 16,-4-7 3-16,-8-11-11 15,-6-3-11-15,-12 9-28 0,-2 9 7 16,-10 27 1-16,-7 15-4 16,-13 25-6-16,-6 12-28 15,-3 20-21-15,3 11-2 16,6 12 1-1,8 5 5-15,13 1 2 16,6-3 1-16,17-10 1 16,8-5 0-16,11-12 4 15,5-9 0-15,2-9 0 0,0-8 1 16,-7-8-1-16,-2-4 0 16,-7-12 1-16,-4 0 3 15,-8-9 2-15,-6-1 1 16,-12 2 0-16,-5 3-3 15,-6 13 0-15,-5 7-3 0,-3 19-2 16,2 6 1-16,4 9-8 16,5-1 1-16,13-4-5 0,9-6-6 15,13-12 0 1,9-2-32-16,6-9-53 0,4-1-46 16,2-5-127-1,-2-4-100-15,-9-6 207 0</inkml:trace>
  <inkml:trace contextRef="#ctx0" brushRef="#br0" timeOffset="61354.83">19701 1208 1395 0,'-16'-5'105'0,"81"22"35"0,2-4 29 15,-2-2-11-15,4-7-93 0,-3-2-31 16,14-7-34-16,1-2-53 16,-5-12 35-16</inkml:trace>
  <inkml:trace contextRef="#ctx0" brushRef="#br0" timeOffset="90637.9">2299 6878 990 0,'-5'4'47'16,"-2"3"8"-16,1-1-21 16,-1 0-23-16,4 0 9 0,6-1 47 15,4-2 26-15,4-1 45 16,6 1 6-16,9-1-19 16,3 1-21-16,4 0-37 15,1-1-19-15,-3 0-28 16,-3 2-6-16,1 1-10 15,-3 3-1-15,-2-1-1 16,-3 1-10-16,-5-2-47 16,-1-1-38-16,-7-2-144 0,0-1-158 15,-5-4 224-15</inkml:trace>
  <inkml:trace contextRef="#ctx0" brushRef="#br0" timeOffset="90806.04">2531 6903 1280 0,'0'0'142'0,"0"1"117"0,0 3-50 15,-2 4-60 1,-3 3-38-16,-2 9-55 16,-1 6-27-16,2 10-25 15,-2 4-3-15,-1 3-25 0,-1 4-42 0,2-5-118 16,4 0-109-16,2-4 149 15</inkml:trace>
  <inkml:trace contextRef="#ctx0" brushRef="#br0" timeOffset="91306.27">2374 7265 770 0,'6'0'181'16,"-1"0"228"-16,4 1-184 0,3 2-46 15,0 2-44-15,3 1-58 16,-1 0-28-16,5 0-37 16,1-3-6-16,8-4-19 15,5-2-17-15,-1-7-48 16,4 1-38-16,-3-5-74 16,-2 0-16-16,-4-1 37 15,-3 1 39-15,-8 4 92 16,-4 1 35-16,-8 5 42 15,1 2 21-15,-3 7 39 16,0 5 15-16,-1 6-16 0,1 4-18 16,-2 3-41-16,0 2-19 15,0-2-15-15,-2-3-1 0,2-7-1 32,0-5 0-32,3-8 28 15,-1-5 12-15,3-8 22 16,-1-6 12-16,4-8-5 0,2-4 1 15,10 0 13 1,-3 2-1-16,3 6-5 0,1 7-12 16,-6 11-34-16,4 5-12 15,-4 11-17-15,1 7-5 16,-5 9 0-16,0 2 3 16,2 2-52-16,-1-2-39 15,10-10-151-15,-1-6-171 0,4-15 234 16</inkml:trace>
  <inkml:trace contextRef="#ctx0" brushRef="#br0" timeOffset="91571.22">3315 7078 904 0,'-9'-6'176'0,"-4"4"174"16,-5 2-81-16,-8 4-76 15,1 4-42-15,-2 5-60 16,-1 3-30-16,6 2-36 15,3 0-9-15,7-4-13 16,8-2-6-16,12-4-5 0,4-3 1 16,11-1 7-16,7 2 7 15,9 2 19-15,5 1 4 16,-2 4-6-16,-6 1 4 16,-11 2-16-16,-11 0-1 0,-13 3 0 15,-10-1-29 1,-18 1-91-16,-5 0-94 0,-11 2-303 15,3-2 286 1</inkml:trace>
  <inkml:trace contextRef="#ctx0" brushRef="#br0" timeOffset="91797.42">3492 6839 724 0,'26'-34'195'0,"-5"9"220"15,-2 8-121-15,-9 20-77 16,-5 13-40-16,-10 23-65 16,-4 10-30-16,-6 16-48 15,-1 3-13-15,3-1-15 16,-1-3-2-16,7-13-22 16,6-5-35-16,4-13-126 15,4-2-138-15,4-10 169 0</inkml:trace>
  <inkml:trace contextRef="#ctx0" brushRef="#br0" timeOffset="92134.32">3450 7147 1315 0,'1'-7'127'0,"1"-2"88"15,4 1-25-15,5-3-37 16,5 1-20-16,5 6-27 0,2 0-30 15,2 10-42 1,1 4-10-16,-2 4-17 0,1 4-5 16,0 3 2-16,-1-2-2 15,-8 1-13-15,-5-4-9 16,-5-3-3-16,-6-4 2 16,0-5 18-16,-5-3 10 0,-1-5 7 15,2-6 2-15,3-9 5 16,1-4-7-16,11-3-1 15,4 1-1-15,5 6-9 16,1 3 3-16,2 4-5 16,-2 4-14-16,2-1-94 0,-1 8-93 15,3-1 106-15</inkml:trace>
  <inkml:trace contextRef="#ctx0" brushRef="#br0" timeOffset="92843.99">2452 7536 1227 0,'-1'2'136'16,"-1"3"74"-16,-3 2-53 0,2 6-38 31,-6 7-57-31,-2 3-23 15,0 5-25-15,-1 4-5 0,2 2 2 16,0 0-7-16,5-6-4 16,0-1 1-16,6-10-4 15,2-5 2-15,-2-8 1 16,3-3 0-16,1-9 4 16,1-4 2-16,-1-10 0 15,0-7 0-15,-2-6-1 16,1-1-1-16,0-2 1 15,1 1-1-15,4 1 2 16,1 4-1-16,3 9 7 0,-4 7 0 16,2 13-1-16,1 7 0 15,-3 13-6-15,2 6-2 16,-1 6 0-16,-2 1-1 16,2-5 0-16,1-2 0 15,-1-5 0 1,2-4 0-16,3-9 1 0,-2-5 2 15,2-10 8-15,2-7 2 16,0-11 5 0,2-6 1-16,2-9 8 0,4-1 3 15,-1 10 7-15,-4 4 5 0,-7 18-9 16,-4 9 0-16,-8 17-13 16,-1 13-6-16,-2 14-7 15,-4 6-6-15,-1 5-11 16,2 1-25-16,3-3-70 15,2-4-67-15,7-12-259 16,6-6 248-16</inkml:trace>
  <inkml:trace contextRef="#ctx0" brushRef="#br0" timeOffset="93498.06">2948 7644 939 0,'8'10'126'16,"-4"1"103"-16,5 0-106 16,1-2-11-16,2-6-48 15,6-3-15-15,-8-8 7 0,5-1 1 16,-4-5 20-16,-2 1 5 16,-1 0-10-16,-5-2-1 0,-6 2-5 15,-3 2-3-15,-7 2-16 16,-5 2-3-16,-1 9-24 15,-4 8-7-15,3 12-13 16,4 9-8 0,2 8-2-16,4 0-1 0,4-1 11 15,4 0 0-15,10-10 1 16,5-6 1-16,8-12-2 16,2-6 8-16,-3-14 17 15,1-4 4-15,-1-8 19 16,2-3-6-16,2-2-4 15,2 1 3-15,0 6-16 16,-3 3-2-16,-6 9-10 16,-1 6-4-16,-9 7-5 15,-2 6-1-15,-4 4-1 16,-1 3-1-16,-3 1 1 16,1-1-1-16,-1-4 1 15,1-4-1-15,2-9-1 16,4 2-2-16,4-8-1 15,1-3 0-15,8-4 1 16,4-3 0-16,7 2 1 0,-1 0-1 16,0 1 1-16,0 2 0 15,-7 2-1-15,-2 1 0 16,-2 7-6-16,-3 2-7 16,-2 6-8-16,-2 4-3 0,-4-1 6 31,1-1 6-31,-1-5 11 0,4-2 3 0,3-3 3 15,-1-1 1 1,3 1 6-16,2 2-1 16,-3 7 0-16,2 6 0 15,-2 6-27-15,-4 3-50 16,-1 4 43-16</inkml:trace>
  <inkml:trace contextRef="#ctx0" brushRef="#br0" timeOffset="94852.68">13145 7115 415 0,'-3'-5'122'0,"1"1"139"0,-2 1-13 16,1 1-28-16,-2 0-13 16,2-2-34-16,0 3-15 15,1-1-32-15,2 2-18 16,0-1-26-16,2-3-16 16,1 3-33-16,1 4-10 15,2 10-18-15,0 6-5 0,-2 10 0 16,0 2-1-16,-2 4 0 15,-1-1-12-15,1-2-65 16,-1-1-41-16,-1-5-140 16,-1-2-135-16,-4-4 228 15</inkml:trace>
  <inkml:trace contextRef="#ctx0" brushRef="#br0" timeOffset="95203.23">13029 7105 1189 0,'8'-29'136'0,"1"5"103"15,0 5 1-15,1 8-69 0,-2 3-39 16,3 6-70 0,1 1-25-16,5 1-16 15,3 4-4-15,7 5 0 0,4 3-2 0,4 2-6 16,4 3-5-16,-1 2-5 15,-3 0-3-15,-7 3 4 16,-6-2 2 0,-19-2-1-16,-3 3-3 0,-10 3-12 15,-7-1-10-15,-12 1-23 16,-6-4-5-16,-8-2-27 16,-5-2-6-1,6-6-24-15,1-2-12 16,10-8-20-16,4-2-44 0,10-8-138 15,6-2 186-15</inkml:trace>
  <inkml:trace contextRef="#ctx0" brushRef="#br0" timeOffset="95783.08">13538 7241 1007 0,'1'-3'157'0,"-3"-2"156"0,-5-3-94 15,-3-1-52-15,-2 0-66 16,-4 0-78 0,2 1-13-16,-2 5-10 0,1 3-2 0,4 5-5 15,-1 2-2-15,5 4 0 31,2 1 0-31,5-1 0 0,3-1 1 16,5-3 2-16,3-3 2 16,5-4 4-16,0-2 2 0,0-5 12 15,0-1 7 1,-3-3 13-16,-3 0 5 16,-3 1-7-16,0 2-5 0,-4 3-18 15,-3 5-7-15,0 5-8 16,0 7-2-16,0 9-2 15,2 1-1-15,7-1 0 16,3-3 0-16,5-8 7 16,4-4 4-16,3-6 6 15,2-6 9-15,1-9 9 16,-1-5 5-16,-3-9 8 0,-2-4-1 16,-6-9-4-16,-2-2 2 15,-5-6 3-15,-6-1-1 16,-2 4-2-1,-6 4-4-15,2 13-4 16,1 11 0-16,2 18-5 16,-1 1-6-16,-3 20-11 15,1 9-6-15,-1 11-2 16,2 4 0-16,3 0-6 0,1 0-31 16,4-4-103-16,-1-2-72 15,2-2 103-15</inkml:trace>
  <inkml:trace contextRef="#ctx0" brushRef="#br0" timeOffset="96001.82">13692 7003 1311 0,'9'-13'142'0,"3"4"132"15,11 6-61-15,-1 0-23 0,-1 2-63 16,2-1-87-16,-1-2-20 31,-2 2-21-31,1 1-30 0,6 1-80 16,3 1-58-16,3 5-205 15,0 2-136-15,-3 3 279 16</inkml:trace>
  <inkml:trace contextRef="#ctx0" brushRef="#br0" timeOffset="96290.07">14075 7051 879 0,'-19'0'141'0,"-3"2"121"15,-4-3-42-15,1 2-94 16,-1 2-40-16,3 4-61 16,0 6-20-16,7 5-9 0,4 4-3 0,10 0-3 15,2-3 0-15,10-7-1 32,4-4 3-32,4-7 11 15,1-3 14-15,0-4 25 0,0-4 14 0,-3-5 19 31,0-1 8-31,-5-3 9 16,-1-1-6-16,-4 4-21 0,-2 1-20 16,-2 7-31-16,-4 4-12 15,-2 12-9-15,-1 8-1 0,1 12-3 16,3 2 1-16,2 0-63 16,7-2-53-16,7-5-227 15,2-1 195-15</inkml:trace>
  <inkml:trace contextRef="#ctx0" brushRef="#br0" timeOffset="96968.99">13521 7442 970 0,'0'0'164'0,"-2"2"253"0,2 0-227 15,-3 3-40-15,0 4-42 0,0 5-87 16,-2 5-14-16,0 5-7 15,0 2-2 1,-1 1-1-16,1-1-1 16,3-6-9-16,0-3-6 0,2-7-1 15,2-4 1 1,2-5 11-16,0-1 6 0,2-7 10 16,1-3 5-16,-3-7 12 15,1-3 7-15,-1-9-3 0,0-1 0 16,0-6-5-1,0-3-7 1,3 4-4-16,2 4-1 0,0 8-2 16,-1 8 2-16,-3 11-3 15,0 5-4-15,0 12-5 16,-3 5-2-16,1 6-1 16,1 0 0-16,-2-1 0 15,1-1 0-15,3-6-2 16,2-3 1-16,3-5 2 15,1-4 2-15,5-5 3 16,-1-6 2-16,4-9 2 0,0-4 4 16,-3-2 13-16,0-2 5 15,-6 2 7-15,-1 4-3 16,-4 5-6-16,0 6-8 16,-4 13-9-1,-3 8-2-15,-1 10-9 0,1 6 1 16,-4 6-10-16,4 0-17 15,0 1-54 1,1-1-45-16,3-5-191 0,3-1 182 16</inkml:trace>
  <inkml:trace contextRef="#ctx0" brushRef="#br0" timeOffset="97751.46">13872 7588 354 0,'1'8'103'0,"4"-2"106"0,2-2-14 16,5-5-7-16,1-1-18 16,4-4-19-16,0-2-9 15,2-3-26 1,-2-4-7-16,0-1-3 0,0-1-8 15,-6-2-9 1,-2 1-1-16,-8 1-24 16,-2-1-3-16,-8 6-19 0,-2-1-10 15,-6 10-20-15,0 6-9 16,-5 13-10-16,2 7-7 16,-1 7 5-16,2 3 1 15,9-1-1-15,3 0 0 16,8-7-1-16,6-3 0 15,6-6 0-15,4-2 3 16,4-7 5-16,0-4 2 16,3-7 3-16,3-4 2 0,-1-6 7 15,3 0 6-15,2-2 8 16,-1-2 4-16,-6 2-4 16,-5 2-5-16,-8 5-10 15,0 5-5-15,-7 8-6 16,1 4-2-16,-5 6-7 15,-5 3-6 1,0 0-10-16,-2 1-5 0,1-1 6 16,3-1 6-16,3-5 13 15,0-2 5-15,5-7 4 16,0-4 0-16,3-6 4 16,5-4 2-16,0-8 1 15,2 1-1-15,1-1-4 16,0 2-3-16,0 5-3 15,-2 3 0-15,-2 8-5 0,-4 3 0 0,-4 8-26 32,-2 3-26-32,-2 2-37 0,0 0-12 0,-2-2 21 15,1-1 27-15,1-7 42 16,1-2 18-16,4-4 39 16,2-4 17-16,2-5 36 31,3-4 12-31,8-4-10 0,3-1-15 0,4 2-37 31,-2 6-15-31,-1 9-22 0,-2 7-3 16,-5 11-4-16,-3 6-13 15,-7 4-81-15,-4 2-32 16,-7 7 57-16</inkml:trace>
  <inkml:trace contextRef="#ctx0" brushRef="#br0" timeOffset="101016.96">7100 5891 737 0,'3'6'117'0,"-1"1"132"16,-2-1-57-16,0-1-26 16,0-2-32-16,2-3-35 15,-2-2-15-15,1-6-11 16,0-4 3-16,2-8-13 15,1-4-7-15,4-9-7 16,0-5-3-16,4-13-3 16,3-7-2-16,5-13 0 15,1-7-2-15,1-10 2 16,3-2 1-16,1-8-9 0,1-1-4 0,5 2-4 16,-1 2-4-16,5 4 3 15,1 2 0-15,-2 7-4 16,-2 5-1-16,-6 16-4 15,2 5-6-15,-8 10-7 16,-1 4-1 0,-7 8-15-16,-5 8-15 15,-5 9-49 1,-3 3-43-16,-4 6-127 0,2 0-115 16,0 0 200-16</inkml:trace>
  <inkml:trace contextRef="#ctx0" brushRef="#br0" timeOffset="101303.23">7487 4240 532 0,'-9'6'142'16,"0"-1"160"-16,6-2-125 0,6-1 3 16,6-3-22-16,7-3-13 15,10-5-20-15,6-2-10 16,11 0-19-16,-1 1-8 15,0 3-27 1,-5 3-15-16,-10 5-23 16,-2 3-10-16,-7 6-9 15,-5 4-1-15,-5 11-1 16,-2 3 1-16,-6 10 2 16,0 4-9-16,-4 0-44 0,-2 0-30 15,1-9-84-15,0-5-69 16,5-13 131-16</inkml:trace>
  <inkml:trace contextRef="#ctx0" brushRef="#br0" timeOffset="101566.32">7860 3530 1455 0,'-2'27'101'0,"0"4"60"15,-5 4-15-15,0 5-17 16,0 2-41-16,0 2-56 16,2 2-15-16,1-4-17 15,0-2-23-15,3-7-83 16,0-6-67-16,1-7-321 15,1-3 291-15</inkml:trace>
  <inkml:trace contextRef="#ctx0" brushRef="#br0" timeOffset="101932.69">7805 3623 908 0,'-3'-27'173'15,"2"0"161"-15,3 5-121 16,5 3-17-16,6 3-58 15,6 4-30 1,7 5-44-16,2 2-12 0,-1 5-22 16,0 4-8-1,-6 5-9-15,-5 2-4 16,-7 3-1-16,-5 3 1 16,-9-2 3-16,-6 1 0 0,-6-2 0 15,-2-2-3-15,-1-2-3 16,-3-2-1-16,7-2-4 15,3-1-1-15,10 2-5 16,3 3-2-16,9 5-1 16,5 6 1-16,3 4 4 15,2 2 2-15,3 3 1 16,-2-2 2-16,2-4 10 16,1-2-26-16,3-9-66 15,0-3-52-15,0-11-219 0,-2-7 202 16</inkml:trace>
  <inkml:trace contextRef="#ctx0" brushRef="#br0" timeOffset="102616.61">8167 3673 1129 0,'-6'13'121'0,"-1"4"84"15,1 4-11-15,2 3-49 16,0 1-39-16,4-7-56 15,5-4-19-15,6-10-17 16,5-4 0-16,7-8 4 0,2-5 5 16,2-5 7-16,1-3 2 15,-3-2 4-15,2 1 0 16,-5-1-5-16,-4 0-1 16,-9 2 2-16,-4-2-1 0,-9 3-3 15,-3 1-4-15,-7 5-10 16,-2 5-4-16,-2 9-6 0,-1 7-2 15,4 10-1 1,2 3-2-16,5 4 0 0,5 2-1 16,6-3 1-16,5-2 2 15,8-6 2 1,0-2 3-16,9-7 5 16,-1-2 2-16,1-6 5 15,1-3 5-15,1-3 2 16,-1-2 1-16,-9-2 0 15,-3 1-1-15,-12 0 0 0,-7-1 0 16,-8-1-1 0,-3 1-3-16,-2 1-7 0,1 3-1 15,4 5-1-15,1 2 1 16,6 6-1-16,2 5 0 16,2 9-2-1,1 6-1-15,1 11 2 0,0 4-1 16,-1 14-1-1,-1 5 3-15,0 9-3 0,-3-1-2 0,-4 1-4 16,0-2-5-16,-3-3 0 16,-2 1 2-1,-6-9 4-15,0-4 0 16,-1-14-4-16,0-7-2 16,0-12-2-16,-2-12 0 0,5-15 4 15,2-11-1 1,4-20-5-16,6-8-3 0,8-10-6 15,10-2 0-15,8 9 0 16,6 3-5-16,6 11-18 16,1 2-23-16,5 6-74 15,1 1-61-15,2 1 106 16</inkml:trace>
  <inkml:trace contextRef="#ctx0" brushRef="#br0" timeOffset="103024.93">8785 3447 931 0,'-1'1'173'0,"0"4"105"0,-4 9-55 16,0 8-11-16,0 10-72 15,1 4-30-15,1 9-37 0,1-1-16 16,2 5-32-16,-4 0-10 16,3 1-4-1,-1-2-17-15,1-4-81 16,-3-3-65-16,2-10-253 16,2-7 225-16</inkml:trace>
  <inkml:trace contextRef="#ctx0" brushRef="#br0" timeOffset="103382.89">8671 3575 1167 0,'7'-30'129'0,"5"4"110"0,3 2-18 16,7 7-41-16,2 4-31 15,5 3-54-15,4 5-21 16,1 5-28-16,-2 2-9 15,-3 7-15-15,-9 2-8 16,-12 4-5-16,-8 0 2 0,-16 2-1 31,-5 2 1-31,-12-3-4 0,0 0-2 0,3-3-3 32,3-4 0-32,11-3-2 0,5-3-2 15,10 2-3-15,4 3 0 16,7 7 8-16,5 3 9 15,7 9 11-15,2 0 1 0,5 3-6 16,5 2-4-16,-1-3-3 16,2-1-15-16,1-6-70 15,-5-4-57-15,4-7-223 0,2-6 196 16</inkml:trace>
  <inkml:trace contextRef="#ctx0" brushRef="#br0" timeOffset="103791.78">9314 3702 1288 0,'-21'-3'184'15,"-2"0"132"1,0 1-131-16,-2 0-6 0,1 3-84 16,-1 3-27-1,1 6-40-15,1 5-13 0,6 7-17 16,5 3-5-16,9 0-5 15,6-5-1-15,12-4-1 16,3-4 2-16,6-9 6 16,4-3 3-16,2-7 5 15,0-5 2-15,5-7 3 16,-5-4 1-16,1-8 1 16,-5-2 3-16,-6-6 6 15,-7-5 0-15,-9-7 5 0,-3-7-1 0,-3-1-9 31,-5 6 9-31,1 14 17 0,-1 15 3 16,1 24-1-16,1 12-9 0,2 24-27 16,2 11-4-16,2 16 0 31,5 6-1-31,7 7 3 16,0 4-24-16,10 2-87 15,1-4-29-15,15-8 53 0</inkml:trace>
  <inkml:trace contextRef="#ctx0" brushRef="#br0" timeOffset="105148.14">16985 6042 548 0,'-8'-3'137'0,"0"-1"132"15,3 1-58-15,-1 0 7 0,4-2-34 16,2-2-20-16,8-5-40 15,2-5-15-15,6-6-21 16,4-5-11 0,8-9-14-16,8-3-9 0,12-13-8 31,7-8-3-31,3-13-17 16,2-9-3-16,9-5-3 0,8-1 3 15,21-2 1-15,1-1 0 0,-3 2-2 16,-2 4-6-1,-5 11-4-15,-6 7-1 0,-10 10-4 16,-14 3 0-16,-27 12 1 16,-11 7-18-1,-13 6-45-15,-4 8-27 0,-6 7-84 16,-2 3-30-16,-3 4-98 0,4 1-82 16,2 1 214-1</inkml:trace>
  <inkml:trace contextRef="#ctx0" brushRef="#br0" timeOffset="105438.38">18098 4609 392 0,'-25'-2'145'31,"0"0"90"-31,4 1-18 16,4-1-25-16,8 1-21 15,8-2-24-15,15-3-31 16,9-1 2-16,14-4-30 15,6-1 11-15,4 0 12 0,0 0-12 16,6 2-26-16,3 0-17 16,2 5-27-16,1 2-8 15,-11 6-14-15,-11 2-2 0,-20 6-10 16,-5 1-20-16,-12 7-42 16,-7 3-25-16,-8 4-72 15,-1 0-49-15,-2-7 122 16</inkml:trace>
  <inkml:trace contextRef="#ctx0" brushRef="#br0" timeOffset="105764.12">18855 3879 914 0,'4'24'149'0,"1"4"106"0,6 7-1 0,2 6-112 16,0 6-43-16,0 1-63 15,-5 1-16-15,-2 1-7 16,-9-1-1-16,-1-2-54 16,-4-4-44-16,-7-10-138 15,1-3-145-15,-5-9 206 32</inkml:trace>
  <inkml:trace contextRef="#ctx0" brushRef="#br0" timeOffset="106148.35">18830 3974 1020 0,'16'-52'173'15,"3"2"113"-15,4 7-71 16,-2 6 10-16,2 10-82 16,3 4-32-16,-2 8-45 15,-1 4-25-15,0 8-27 16,-1 2-6-16,2 7-8 15,0 3 0-15,-2 5-1 0,-2 2 0 16,-9 6-5-16,-3 0-3 16,-13 2 0-16,-6 2 2 15,-12 1 6-15,-4 0 3 16,-5-5 3 0,-2-4 1-16,2-3-2 15,2-4-1-15,5-3-1 16,6 0-3-16,11 2-6 15,7 3 0-15,12 8 7 16,7 5 1-16,5 1 9 0,2 2 1 16,0-1-6-16,-1 1 1 15,4-3-12-15,0-3-29 16,1-4-84-16,2-3-68 0,-1-7-258 16,-2-3 254-16</inkml:trace>
  <inkml:trace contextRef="#ctx0" brushRef="#br0" timeOffset="106830.4">19296 4097 729 0,'-8'1'131'0,"-2"3"231"0,1 3-197 16,2 1 4-16,4 0-17 16,6-3-59-1,9-2-16-15,6-3-27 16,6-2-12-16,8-4 1 15,0-3 6-15,-2-2 17 16,0-2 1-16,-7-1-14 16,-5 0-7-16,-9 1-13 15,-6-2-1-15,-8 2-1 0,-6 2-3 16,-4 4-14-16,-1 4-8 16,-5 9-13-16,1 7-4 15,-1 8 4-15,5 5 2 16,10 1 6-16,5 0 3 15,13-1 3-15,8-3 0 0,9-5 4 16,4-5 0 0,0-9 4-16,4-4 4 15,0-10 6-15,0-3 1 16,2-6 1-16,0-3 4 0,-5 2-5 16,-2-3 3-1,-15 0-2-15,-5-2-3 16,-13 3-2-16,-8 3-1 15,-6 6-8-15,-2 8-6 16,-1 6-9-16,-1 10-5 0,3 15-2 16,-1 6 3-16,2 13 3 15,1 7 3-15,0 8 1 16,-1 4 1-16,-2 3 2 16,-2-4-1-16,1-7-1 15,-1-4 0-15,-5-9 2 16,3-5 2-16,-3-8 4 15,0-7 3-15,-3-14 6 0,0-7 2 16,2-13-1-16,2-9-3 16,7-15-8-16,8-4-5 15,14-5-9 1,13 2-3-16,8 7-3 16,5 2-1-16,4 10 3 15,-3 2 7-15,3 3-38 16,2 1-26-16,3 1-84 15,1-1-76-15,3-1-353 16,10-2 350-16</inkml:trace>
  <inkml:trace contextRef="#ctx0" brushRef="#br0" timeOffset="107398.82">19920 3779 1136 0,'0'-2'137'0,"0"2"147"16,-1 5-87 0,0 11 4-16,-1 9-57 15,-2 15-73-15,0 3-13 16,-2 2-25-16,5-2-10 0,5-9-16 15,4-4-1-15,7-9 0 16,-2-4 2-16,3-8 4 16,0-4 2-16,0-5 4 15,1-3 3-15,-3-7 18 16,0-2 9-16,-4-2 4 16,-2 0-4-16,-4 2-22 15,-1 4-14-15,-3 8-18 16,0 2-7-16,1 11-2 15,2 2 0-15,2 3 10 0,6 0 3 16,9-4 3-16,7-1 1 16,9-5 2-16,5-1 1 15,-5-5 5-15,-5-3 11 16,-7-7 24 0,-8-1 12-16,-4-7 16 15,-3-6-5-15,-5-8-14 16,-2-10-11-16,-4-12-21 15,-1-9-7-15,-3-9-14 16,2 6-6-16,0 11-22 16,-2 13-10-16,4 18-31 0,2 7-22 15,2 9-53-15,4 3-25 16,2 4-88-16,0 3-81 16,9 8 198-16</inkml:trace>
  <inkml:trace contextRef="#ctx0" brushRef="#br0" timeOffset="107729.89">20504 3834 1035 0,'5'8'129'15,"1"3"87"-15,-1 6 22 16,-1 6-76 0,-3 2-35-16,0 6-63 15,-1-2-23-15,0-1-28 16,2-3-6-16,2-3-1 15,-2-3 0-15,1-7 8 16,-1-1 8-16,-2-7 20 16,-3-1 16-16,-4-6 13 15,1-4 0-15,-5-9-10 16,2-4-11-16,2-6-4 16,3-1-1-16,4 0-8 15,7-1-5-15,9 2-17 0,9 0-10 16,17 3-7-16,2 2-3 0,6 4-1 15,-1 3 1-15,-1-2-33 16,-4 0-41-16,0 1-123 16,-3 0-115-16,-3 5 169 15</inkml:trace>
  <inkml:trace contextRef="#ctx0" brushRef="#br0" timeOffset="108130.81">20926 3843 706 0,'5'-1'155'0,"1"0"182"0,-4 1-17 16,-4 4-54 0,-5 2-60-16,-4 10-87 15,-4 3-41-15,4 9-25 16,0 4-5-16,8 1-22 15,4-1-7-15,7-4-8 16,5-2-2-16,4-8-2 16,2-4-1-16,6-6-38 0,2-5-33 15,0-5-121-15,-1-6-204 16,-5-7 230-16</inkml:trace>
  <inkml:trace contextRef="#ctx0" brushRef="#br0" timeOffset="108279.75">20955 3607 1251 0,'-15'0'139'0,"2"0"203"15,1 0-219-15,6-2-15 16,0-1-20-16,6-6-125 31,2-2-67-31,10-4 59 0</inkml:trace>
  <inkml:trace contextRef="#ctx0" brushRef="#br0" timeOffset="108479.98">21232 3492 798 0,'-1'3'196'0,"-4"11"-55"16,-3 6 263-1,-1 5-221-15,-2 8 21 0,-1 1-58 0,3 9-80 16,0 5-18-16,6 7-28 15,-2 0-5-15,4 0-42 16,1-4-47-16,0-4-167 16,3-3 138-16</inkml:trace>
  <inkml:trace contextRef="#ctx0" brushRef="#br0" timeOffset="108897.56">21066 3803 945 0,'11'-9'166'15,"2"2"38"-15,4 7 6 16,2 4-15-16,5 2-82 16,1 1-9-16,7-2-16 15,-1-3-5-15,7-1-15 16,3-1-6-16,3-3-9 15,-3-2 0-15,-9-2-3 16,-5-1 0-16,-11-3 3 16,-9 0 10-16,-15-4-5 0,-10 1-11 15,-9 3-26 1,-6 4-21-16,-1 14-16 0,0 9 1 0,4 16 5 31,10 6 1-31,14 8 5 16,8 0 1-16,20-1 5 15,10-4 3-15,17-9 4 16,11-3-1-16,7-11 0 16,4-4 0-16,-1-8-2 0,-1-5-3 15,3-6-49-15,3-6-44 16,-1-6 52-16,-7-4-19 16</inkml:trace>
  <inkml:trace contextRef="#ctx0" brushRef="#br0" timeOffset="130902.47">5660 13090 1017 0,'-7'-2'52'16,"2"-1"19"-16,1-3-44 0,-3 0-21 15,0 1 18-15,-11-1 62 16,8 1 22-16,-5 1 43 16,0 1-6-16,0-1-50 15,-10-1-22-15,-5-2-49 16,-4-1-11-16,-4 0-7 16,-5-2 3-16,-1 0 8 0,0 0 5 15,-4 0 12 1,2 1 0-16,-13-1 1 15,-8 1-5-15,-12 3-9 16,-5 2-2-16,-1 2-9 16,-1 0-1-16,-13-1-3 15,-2 2-2-15,-6-1-2 16,-3 2 1-16,-4 1 1 16,-1 1 4-16,0 2 7 15,-5 1 2-15,1 0 2 16,4-1-4-16,-3-2-6 15,-3-1-3-15,5-1-3 16,3-3 0-16,3-3 0 16,2 1 0-16,4 0-1 0,-2-1-1 0,3 5 3 15,6 0 0-15,-5 4-1 16,2 2-1-16,0 1-2 16,1 0-1-16,0 0-10 15,0 0-8 1,5 0-21-16,5 1-9 15,3 1-2-15,1 0 9 16,1 3 19-16,2 2 11 16,14 2 12-16,7 2 2 0,7 1 5 15,2-1 3-15,4 0 1 16,2 0 0-16,10-1-5 16,5 1-2-16,10 1-6 15,5 0-3-15,5 3-4 16,6 2-2-16,4 0-2 15,3 3 1-15,5 1 1 16,3 2 2-16,5 3 3 16,3 1 1-16,7 1 5 15,2-2 1-15,10 0 5 16,0-3 3-16,5-2 4 0,2 0-1 0,1-2 0 31,1-2-3-31,3 1-4 16,6 0-2-16,14-2 1 0,3 0-2 15,5-2-1 1,-1-2 1-16,2-2-2 16,4 1 0-16,9-1 1 0,1 0 0 15,-1 0 1-15,3-2 4 16,5-1 3 0,3-3 2-16,7-1 0 15,3 1-1-15,4-1-3 0,2-1 1 0,3-1 0 16,8 0-1-16,-6 1-3 15,2 1-1-15,7 2-1 16,-5 1-1-16,-2 0 1 16,1 0-1-1,1-2 1-15,-2 0-1 16,0-2 1-16,10-3-1 0,-6-4 0 16,-5-1 1-16,11-1-1 15,-6-2-1-15,0-1 2 16,5 0-1-16,4-1 0 15,-6 0 1-15,1-1 0 16,5 0 0-16,-12-3 0 16,3-1 2-16,4-2 11 0,-6-3 2 15,-1-1 1 1,-8 0-1-16,0-1-10 16,-5 0-2-16,-3-1-2 15,-6 0 1-15,-7 1-1 16,-1-1 2-16,-9 1-1 15,-4 2 2-15,-12-3 0 0,-7 2-1 16,-3-3 1-16,1-1 0 16,-5-4-1-16,-2-4 0 15,-11-2 1 1,-4-1 0-16,-14-2 0 0,-8 1 2 0,-2 1 0 16,-5-1 1-1,-4 1 4-15,-2 3-1 16,-9-2 6-16,-4 1 4 15,-5 0 2-15,-7-3-1 16,-6 0-3-16,-7-1-4 16,-12 1-3-16,-9 3 0 0,-10 5-4 15,-5 1-1-15,2-1-4 16,2 1-2-16,-8 0-2 16,-2 0 0-16,-7 0 0 15,-1 4 3 1,4 0 5-16,-3-1 3 0,-3 5 6 15,-6-2 2-15,-4 8-3 16,2 5-4-16,-13 2-9 16,-2 2-6-16,-9 0-13 0,-5 0-10 15,-7 4-31 1,-3 3-31-16,-15 7-53 0,-12 5 70 16</inkml:trace>
  <inkml:trace contextRef="#ctx0" brushRef="#br0" timeOffset="135527.41">9025 14189 775 0,'-1'0'124'16,"0"2"117"-16,1-2-153 15,-1 0-23-15,-3-2-44 0,0 1-6 0,-8-3-5 16,-1 3-1-1,-12 1-1-15,-3 2 2 16,-6 8 2-16,-2 1 2 16,-2 5 24-16,-1 1 15 15,-1 3 30-15,-1 0 19 16,-6 2 9-16,0-1-10 0,-13 0-31 31,-1-3-22-31,2-3-35 0,-1-3-9 0,12-4-8 16,1 1-3-1,7 1-2-15,3 0 1 0,3 3 4 16,1 0 0 0,1 2 1-16,2 0 0 15,1 4-3-15,2 1 0 16,8 3 0-16,2 2-1 16,7-1 2-16,-2 2-1 0,5-1 2 15,1-2 1-15,1-2-1 16,3 0-2-16,3-2 0 15,2 0-1-15,4-1 1 16,0-1 1-16,3-1 0 16,3 1 0-16,4-5-1 15,5 0-1-15,7-2 1 16,1-1 1-16,3 1 1 16,0-1 0-16,0 0 1 0,0 0 0 0,3-2 0 15,2 2 0-15,6-1 1 16,0-1 0-16,8 0 1 31,1 0 0-31,5-2 0 0,-1-1 1 16,-4-4-1-1,-1-1 1-15,-3-1-1 16,6 0 1-16,9 2 0 16,3 2 0-16,-1 3 0 0,-1 0 0 15,-6-2 0-15,1-1 0 16,11-3 0-16,4-3 2 15,3-1 7-15,2 0 3 0,-7 0 2 16,0-1-1-16,16 0-7 16,1-1-2-16,0 0-3 15,1-1 1-15,-1 3-1 16,4 3-1-16,3 2 1 16,-5 2-1-16,-2 3 1 15,3 2 0-15,4 1 0 16,0-2 0-16,-6 0-1 15,-1 0 1-15,7-5-1 0,3-1 1 0,1-5 0 32,-1-1 0-32,3-2 1 15,2 0-1-15,-2 3-1 16,2 0 1-16,-3 4 1 16,0 1-1-16,0 3 15 15,-1 2 1-15,-2 0 1 16,2 0 3-16,0-2-14 15,0-2-4-15,0-3 18 16,-1-2 2-16,2-4 4 16,0-3 3-16,-5-2-17 0,5-1-3 0,-3-2-4 15,4 0-1-15,-5-1 0 16,0 0-1-16,7 3 1 16,-4 0-1-16,3 1 0 15,-5 1 0-15,3 0-2 16,0-1 1-16,-1 0 0 15,-3 1 0-15,1-1-1 16,1 2 1-16,-8-2-25 16,-7 1 50-1,-14-2 8-15,0-2 2 16,-6-4 27-16,-1-3-51 16,-17-3-5-16,-6-4 1 0,-18 1 0 15,-3-1 1-15,-14 0 1 16,-3 2 2-16,-9 3 10 15,-4 2 4-15,-8 2 2 16,-5-1 0-16,-8 2-3 16,-5 1-2-16,-12 2 1 15,-6 1-2-15,-3 2-9 16,2 3-4-16,-4 2-6 0,-1 3-4 16,-16 0-8-16,-7 0-3 15,-7 1-2-15,1-2 0 16,4-2 8-1,-5 1 3-15,-5-3 3 0,0-1 1 16,-1 3 5-16,1 0 2 0,-6 2 5 31,-5 2 2-31,-2 0-2 0,-1 0-3 0,-6-1-5 16,3 0-2 0,-4-2-4-16,-2-1-1 15,0-2-1-15,-2-2-3 16,-3 1 2-16,1 0-1 0,1 2 2 15,1 1 1-15,-11 0 0 16,8 0 1-16,-1-1 1 16,-7 0-1-16,5-1-1 15,1 1 0-15,-3 1 0 16,-6 0 0-16,9 1-2 16,-1 0-1-16,-14 3-4 15,10 3-3-15,-3 3-10 16,-10 3-2-16,7 4 2 0,3 1 4 15,-12 2 15-15,3 2 9 16,7 2 18-16,-8 1 7 16,5 4 10-1,3 3-5-15,-5 7-15 16,-5 0-14-16,11 5-68 16,-9 8-101-16,-13 16 92 15</inkml:trace>
  <inkml:trace contextRef="#ctx0" brushRef="#br0" timeOffset="143875.4">1370 14733 503 0,'-14'6'95'0,"-1"1"72"0,-1-1-40 16,0-1-30-16,0 1-20 0,1-1 3 16,2-1 1-16,5-1-5 15,7-3-6 1,2 1-1-16,7-3-1 16,7 1-5-16,3 0-3 15,8 2-20-15,3 2-12 0,9 2-18 31,7 2-5-31,14-1-5 0,5 1 0 16,9 0-4 0,-2-1 1-16,2-3-1 15,4-2 0-15,14-1-1 16,4-2 1-16,5-2-1 0,10-1 0 0,2-1-1 16,5 1 1-16,7 0 0 15,5-2 0-15,-1 0 3 16,1 0 0-16,13-1 0 15,-5 1 0-15,-5 0 1 16,7 1 0-16,-5 0 1 16,-3-2 0-16,16-1-2 15,-4-3 0-15,-4-2 0 16,9-1 0-16,1-4 1 0,-11 0 0 16,13-1 1-16,-6 2 1 0,-12 4 7 15,6 1 20-15,-5 1 12 16,-8 0 6-16,1-1 8 15,3-2-16-15,-14 0-9 16,2 1-5 0,-5-1-11-16,-4 2-2 0,-2 2-2 15,-6 2-2-15,-11 3 0 16,-7 0 0-16,-3 1 0 16,4 2 1-1,-13-1-1-15,-7 2 1 0,-16 1 1 16,-8 0 1-16,-8 1 1 15,-9 1 1-15,-8 1-1 16,-4 1-12-16,-10 0-42 16,-1 2-45-16,-7-2-313 15,-2 1 258-15</inkml:trace>
  <inkml:trace contextRef="#ctx0" brushRef="#br0" timeOffset="144221.6">6967 14158 1092 0,'0'1'97'16,"1"-1"79"-16,2 2-92 31,1-2 4-31,6 3-16 0,1 2-1 15,6 0-11-15,3 3-4 16,4 3-5-16,3-1-4 16,5 6-17-16,1 2-10 15,2 4-12-15,-2 2-2 0,-8 4 1 16,-4 1 0-16,-12 2 4 16,-8 2 1-16,-8 0 5 15,-8-2 1-15,-9-2-1 16,-5-2 1-16,-10-1-4 15,1-3-2-15,-1-5-16 16,-6-4-20-16,2-6-70 16,-4-4-50-16,-6-4 74 15</inkml:trace>
  <inkml:trace contextRef="#ctx0" brushRef="#br0" timeOffset="144976.29">1456 14484 585 0,'1'0'80'0,"-6"1"39"16,-4 2 79-16,-5 1-30 0,-1 3-13 16,-1 1-59-16,-2 1-16 15,6 0 0-15,-2 0 1 16,5-2 13 0,2-1 6-16,1-1-7 0,1 0-6 0,-3-1-23 31,-2 2-15-31,-3 2-24 15,-5 1-11-15,-3 4-9 16,1 1-3-16,-3 2-2 16,3-1-3-16,6 1-6 15,3 0-2-15,10 3-4 16,9 3-1-16,10 8 0 16,2 3 3-16,8 6 3 15,-3 0 3-15,9 2 3 16,-2 0 2-16,0-4 2 0,5-1-1 0,-3-7 0 15,2-4-10-15,6-8-79 16,1-4-74-16,10-8 86 16</inkml:trace>
  <inkml:trace contextRef="#ctx0" brushRef="#br0" timeOffset="145643.99">3641 15258 828 0,'2'11'100'0,"-2"2"79"16,-3 3-65-16,-4 3-46 15,-3 1-30-15,0 1-29 16,-2-1-3-16,2-1-3 15,2-4-1-15,5-2-1 16,-1-3 4-16,5-2 16 0,3 0 9 16,3 0 31-16,2-1 8 15,2 2 12-15,5 1 4 16,7-4 0-16,5 0-2 0,6-2-9 16,2 1-7-1,0 1-22 1,-4 1-10-16,-3 2-15 15,-7 3-4-15,-5 2-3 0,-4 3 2 16,-6 7 1-16,-5 1 0 16,-4 8-5-16,-5 2-9 0,-6 2-54 15,-3 0-46-15,-5-3-218 16,0-3 185-16</inkml:trace>
  <inkml:trace contextRef="#ctx0" brushRef="#br0" timeOffset="145859.31">3637 15323 1503 0,'30'-7'122'0,"2"0"57"0,1-5-74 15,0-2-40-15,-1-3-36 16,1-2-9-1,5-3-16-15,-2-2-12 16,8-1-111-16,2 2-97 16,6 9 113-16</inkml:trace>
  <inkml:trace contextRef="#ctx0" brushRef="#br0" timeOffset="146579.37">4337 15688 1093 0,'0'17'104'15,"-3"2"65"-15,2 1-43 31,-1 3-29-31,0-2-33 0,-1-2-29 16,-1-2-1-16,2-6 15 16,-2-3 12-16,4-7 16 15,-1 1-6-15,0-11-15 16,1-3-7-16,2-8-2 16,2-1 4-16,2 0-5 15,-1 1 1-15,2 5-13 16,0 2-9-16,1 5-18 15,1 3-7-15,0 4-6 0,2 4 0 16,1 7 6-16,-2 4 1 16,5 10-1-16,2 5-1 0,2 3 0 15,2 0 0-15,4-5 1 16,4-5 0-16,0-8 0 16,1-4 0-16,-2-6 0 15,-4-3 2-15,-5-4 3 31,3-5 0-31,-5-7-1 0,4-2-2 16,-2-8 1-16,-5-3 0 16,2-7 2-16,-4-3-1 15,-3-1 1-15,-1 1-1 0,-1 9 0 16,-5 7 3-16,2 12-2 16,1 8-3-16,5 13 0 15,5 7 0-15,8 12-2 16,5 4 1-16,9 1-1 15,0-2 0-15,3-5 2 16,-5-4 1-16,-8-2 4 16,-7 1 4-16,-14-2 7 15,-5 1 3-15,-16 1 3 16,-6 0-2-16,-19-1-6 16,-5-3-3-16,-6-7-9 0,-1-4-2 15,5-10-26-15,-5-8-20 16,6-12-68-1,2-4-56-15,-5-14 92 16</inkml:trace>
  <inkml:trace contextRef="#ctx0" brushRef="#br0" timeOffset="160504.75">2758 668 685 0,'0'0'168'0,"0"0"108"15,0-1-12-15,0 1-47 16,-2 0-70-16,2 5-36 16,-1 7-44-16,-1 4-10 15,2 11-19 1,-1 4-8-16,1 6-17 15,0 4-5-15,0 1-4 16,2 2-1-16,0-3-1 0,2 1-13 16,3-8-76-1,1-3-68-15,1-7 78 16</inkml:trace>
  <inkml:trace contextRef="#ctx0" brushRef="#br0" timeOffset="161020.97">2992 967 832 0,'2'20'128'0,"1"6"36"0,-3 1 34 16,1 2-60-16,2-2-65 16,2-4-27-16,-1-9-34 0,1-4 1 15,1-9 9 1,-2-2 4-1,2-9 8-15,0-5 0 0,-2-6 6 16,2-7 0-16,2-1-5 16,0 1-5-16,3 4-14 15,-2 7-4 1,3 9-6-16,-2 5-2 0,3 9-4 16,1 5 0-16,2 8 0 15,4 5 2-15,0-1 1 16,3-2-1-16,2-6 2 15,6-4-1-15,-2-9 3 0,-2-2 2 16,-6-6 12-16,-3-3 9 16,-8-5 19-16,1-3 8 15,-8-2-2-15,-3-2-7 16,2 3-23 0,3 5-8-16,4 8-13 15,4 4 0-15,4 9 4 16,0 3-2-16,8 11 7 0,-1 0 1 15,-3 0 4 1,-1 0 2-16,-12-2 5 0,-4 0 5 16,-14-1 3-16,-8-2 0 15,-13-4-19-15,-4-4-42 16,-9-9-42-16,-3-7 35 0</inkml:trace>
  <inkml:trace contextRef="#ctx1" brushRef="#br0">11480 4821 0,'0'0'0,"0"0"16,0 0-16,0 0 16,0 0-16,0 0 15</inkml:trace>
  <inkml:trace contextRef="#ctx0" brushRef="#br0" timeOffset="161887.87">6517 564 834 0,'-1'-5'136'16,"-3"-2"111"-16,2 1 15 16,-1 2-65-16,0 1-25 15,1 3-58-15,-1 4-34 16,0 10-37-16,0 11-18 15,2 18-9-15,0 7 2 0,0 10-6 16,1-4-1 0,-2 1-6-16,2-6 0 0,0-5 3 15,2-3-33-15,-1-6-99 16,1 0-85-16,4-7 96 16</inkml:trace>
  <inkml:trace contextRef="#ctx0" brushRef="#br0" timeOffset="162432.72">6729 921 1182 0,'8'22'119'0,"-5"2"53"16,0 1 4-16,-4 6-80 15,-3-2-30-15,-4 0-35 16,-2 0-8-16,-2-9-6 15,2-4-3-15,5-9 1 16,4-6 2-16,-1-1 1 0,4-10-1 16,8-9-1-16,4-5-4 15,8-6 1 1,1 1 2-16,4 7 0 0,0 4-1 16,-3 13-7-1,-3 5-4-15,-3 11-2 16,0 5-1-16,-2 3 3 15,1 2 0-15,0-2-1 16,1-3 0-16,5-9 1 16,-1-3 1-16,-3-7 3 0,-3-4 3 15,-5-3 14-15,-1-2 9 16,-5-5 12-16,0-2 2 16,0-6-11-16,1-1-12 15,1 7-10-15,1 3-1 0,4 8-4 16,1 5 1-16,6 7 0 15,4 7-2-15,6 8 7 16,1 3 1-16,-3 3 0 16,-5 0-2-16,-6 0-1 15,-6 1 0-15,-7-3 3 0,-7 1 4 16,-12-2 1-16,-6-1-7 16,-15-5-62-1,1-4-49-15,-4-11-106 16,3-5 97-16</inkml:trace>
  <inkml:trace contextRef="#ctx0" brushRef="#br0" timeOffset="163073.38">9721 559 1036 0,'3'-6'123'0,"2"-2"112"0,-1 0-47 16,4 1 3-16,-1 0-43 16,1 9-48-16,0 4-24 15,-2 12-32 1,-4 11-12-16,-3 19-20 0,-4 10-4 16,-4 7-2-16,-1 2 0 15,-3-4-6-15,2-4-33 16,2 0-78-16,0-3-65 15,6-8 80-15</inkml:trace>
  <inkml:trace contextRef="#ctx0" brushRef="#br0" timeOffset="163571.04">10046 970 1194 0,'7'33'103'0,"-4"4"46"15,-3 2 1-15,-5 2-33 16,-2-3-39-16,0-7-40 16,0-6-8-16,3-9-9 15,3-6-5-15,1-8 0 0,2-3 4 16,5-11 10-16,2-5 2 16,7-9-4-16,1 0-5 15,4 2-9-15,4 3-1 16,2 11-5-16,-2 6-2 0,3 11-5 15,2 7-1-15,-5 8 0 16,-2 2 1-16,-1-4 2 16,0-1 0-16,0-9 2 15,2-3 2 1,-4-7 3-16,-1-4 6 16,-5-8 14-16,0-2 6 15,-7-9 4-15,2-1-2 0,-4-4-12 16,3-2-7-1,4 7-7-15,0 5-3 16,6 17-2-16,1 6 2 0,1 17-1 16,4 4 1-1,3 3-1-15,2 0-3 16,-3-1 0-16,-7 0 0 0,-8-3 5 16,-10-1 2-16,-17 0 5 15,-9-1-13-15,-14-2-64 16,-9-2-31-16,3-6-502 15,-1 0 388-15</inkml:trace>
  <inkml:trace contextRef="#ctx0" brushRef="#br0" timeOffset="168484.19">18017 6269 400 0,'-9'6'116'0,"-5"-1"101"0,-1 1-59 16,-1 0-12-16,0-2-28 15,2 0-13-15,0-1-14 16,5-1-4-16,0-2-4 15,3-1 5-15,5-3 11 16,1-4 2-16,6-2-3 0,1-2 0 16,7-8-20-16,9-4-3 15,10-13 15-15,14-5-6 16,10-17-5-16,2-7-12 16,15-6-37-16,-1-2-10 0,12 6-15 15,0 5-2 1,-12 13 0-16,-11 8 1 0,-30 12-34 31,-10 9-27-31,-15 13-80 16,-6 3-56-16,-6 7-192 15,-3 1 215-15</inkml:trace>
  <inkml:trace contextRef="#ctx0" brushRef="#br0" timeOffset="168755.66">18528 5498 1257 0,'14'-2'116'0,"-2"-1"82"16,-3-1 16-16,8 1-46 15,-3-2-18-15,6-6-41 16,6-1-26-16,6-3-34 16,5 0-10-16,10 1-22 0,8 3-7 15,2 7-8 1,-5 2-1-16,-15 11 0 15,-13 7 0-15,-25 12 2 0,-12 8-3 0,-24 9-27 32,-5 2-31-32,0-4-119 15,5-6-107-15,25-14 153 16</inkml:trace>
  <inkml:trace contextRef="#ctx0" brushRef="#br0" timeOffset="169386.74">21756 7661 112 0,'-10'16'50'0,"4"0"72"0,2-1-14 16,4-2-8-16,0 1-10 15,2 0-40-15,0 2-11 16,-4 1-23-16,-2 2-10 15,-3 2-10-15,-1-2-8 16,0-1-9-16,0-3 0 0,1-3 0 16,3-2 1-16,0-2 6 15,0 0-19-15,-2 1 21 16</inkml:trace>
  <inkml:trace contextRef="#ctx0" brushRef="#br0" timeOffset="169833">21610 8068 456 0,'-1'5'81'0,"-3"1"79"15,2-2-30-15,-1 0-56 16,3 1-13-16,-4-2-18 16,2 1-3-16,-3 1-2 15,1-1-8-15,-1 1-12 16,2 0 5-16,3-2 32 15,0-2 18-15,1 0 21 16,2 4-2-16,0-3-27 0,-1-1-14 16,-1 0-16-16,0-1-3 15,0 0 0-15,1 1-1 16,-1-1-4-16,0 0 2 16,6-5 6-16,-3 0 7 15,9-2 20-15,-8-4 12 0,9-6 18 16,1-9 13-1,5-12-5-15,13-5-3 0,11-19-14 16,11-4-10-16,19-8-12 0,3-2-12 31,-2 4-18-31,-6 3-13 0,-13 10-9 16,-1 4-2-16,-11 14-5 16,-4 5-7-16,-17 15-25 15,-11 5-23-15,-14 11-64 16,-8 5-31-16,-11 9-64 0,-2 5-49 15,1 2 152 1</inkml:trace>
  <inkml:trace contextRef="#ctx0" brushRef="#br0" timeOffset="170234.05">22089 7355 1112 0,'1'-1'106'0,"-1"0"68"0,1 0 9 16,2 1-28-16,-3 0-25 16,2 0-35-16,4-2-10 15,-1-3-15-15,4-2-6 16,4-6-11-16,4-3-4 15,10-5-8-15,6-4 0 16,12 1-3-16,8-1 0 16,7 3-5-16,-1 0-4 0,-9 5-4 15,-7 3-5-15,-12 8-6 16,-4 3-3-16,-12 7 1 0,-7 9 3 16,-14 8 1-16,-6 8 1 15,-9 7-7 1,-3 3-3-16,0 2-18 0,3 0-16 15,-1-5-46-15,2-4-32 16,12-2-97-16,-4-7-104 16,10-1 174-1</inkml:trace>
  <inkml:trace contextRef="#ctx0" brushRef="#br0" timeOffset="171010.34">19127 6563 795 0,'-5'-6'132'0,"3"-1"194"16,0 0-136 0,-5 2-38-16,-3 0-28 0,-7 2-65 15,-3 0-22 1,-4-1-23-16,3 2-7 16,2 1-6-16,5 2-2 15,11 8-8-15,3 2 5 16,16 3 15-16,8 1 16 0,24-3 25 15,16-1 11-15,43-3 24 16,13-3 0-16,42-6 4 16,8-4-6-16,26-6-31 15,12-1-11-15,21 0-12 16,4 1-4-16,11 8-5 16,-7 1 3-16,-20 6-1 0,-10 5-1 15,-50 1-2-15,-11 4-2 16,-53-1-4-16,-16 1 1 15,-40-5 0-15,-19-4-17 16,-36-6-68-16,-14-8-39 16,-17-3-97-1,-4-5-61-15,7-5-260 16,7-5 305-16</inkml:trace>
  <inkml:trace contextRef="#ctx0" brushRef="#br0" timeOffset="171300.04">21510 6267 1346 0,'1'0'93'16,"3"3"57"-16,0 0 17 0,-4-3-5 15,7 5-2-15,-4-2-23 16,3 2-17-16,5 5-35 16,2-3-23-16,7 4-25 15,4 1-10-15,9 5-13 16,5 2 5-16,8 1 0 15,9 0 2-15,12 0-3 16,1 0-3-16,-12-2-3 16,-13-2 0-16,-29-2 7 15,-14 0 2-15,-33 0 1 16,-16 3-3-16,-25 0-17 16,-4 0-16-16,0-4-51 15,2-3-43-15,-6-6-126 16,1-4-99-16,4-3 180 15</inkml:trace>
  <inkml:trace contextRef="#ctx0" brushRef="#br0" timeOffset="171820.17">19050 6452 1356 0,'16'-2'118'15,"-4"-1"55"-15,-1 0 0 0,-7 0-16 16,-4 1-21-16,-4-1-19 16,-3 0-14-16,-6 0-38 0,-3 0-17 15,-6 3-27 1,-4 5-9-16,-10 4-14 15,-12 4-4-15,-4 9 1 0,1 5-1 16,14 8-4-16,8 2-1 16,24 0-2-1,9 1-1-15,33-2 1 16,16 0 2-16,24-1 5 16,9-2 2-16,21-4 2 15,8-5-2-15,16-8-21 16,3-4-41-16,16-11-121 0,-4-5 108 15</inkml:trace>
  <inkml:trace contextRef="#ctx0" brushRef="#br0" timeOffset="172215.74">21916 6676 846 0,'-1'9'151'0,"1"1"161"16,0 2-58-16,0 2-5 15,-6 1-34-15,-13 1-57 16,-7 0-31-16,-14 0-58 0,-1 0-28 0,-5-3-28 31,-1-2-30-31,-6-5-84 0,-4-3-59 0,-5-4 74 16</inkml:trace>
  <inkml:trace contextRef="#ctx0" brushRef="#br0" timeOffset="172832.31">21721 5196 1194 0,'0'0'140'0,"3"0"95"16,-2 1 1-16,2 5-21 16,1 5-31-16,0 11-29 15,1 6-31-15,0 13-56 16,-1 4-19-16,-2 11-33 16,-2 3-1-16,-1 5-10 15,-1 2-6-15,-3-6-19 16,1-2-25-16,0-9-56 15,1-5-41-15,0-11-104 16,3-4-152-16,6-11 229 16</inkml:trace>
  <inkml:trace contextRef="#ctx0" brushRef="#br0" timeOffset="173515.41">22244 5472 1280 0,'2'-2'124'0,"-2"-2"71"0,-3 0 16 15,-9 1-55-15,-2 1-36 16,-6 4-51-16,-2 4-19 0,-2 11-24 15,0 6-11 1,3 10-14-16,3 4-3 16,9-1-3-16,6-1-3 15,6-8-2-15,7-4 0 16,7-6 3-16,3-5 2 0,4-3 3 16,2-5 1-16,2-4 1 15,5-1 0-15,2-9 3 16,3-2 1-16,-5-5 4 0,-2-2 2 15,-12 0 2-15,-8 4 2 16,-9 6 1-16,-5 8-1 16,-3 9-6-16,-5 6-5 15,2 9-4-15,3-1-3 16,8-1-1 0,6-4 0-16,12-7 0 15,7-4 1-15,3-7 3 16,2-5 2-16,-4-7 3 0,-6-3 2 15,0-2 13-15,-5-2 10 16,-6-3 23-16,-2 0-2 16,-4 2-6-16,-2 1-6 15,-2 9-2-15,0 6 5 16,1 14-4-16,0 8-3 0,4 13-19 16,0 6 1-16,5 7-4 15,3 2-1-15,1 2-3 16,-1 1-6-16,-7-1-5 15,-5-2-6-15,-11-2-18 16,-8 0-9-16,-12-6-19 16,0-6-20-16,-2-9-59 15,3-11-38 1,5-10-109-16,3-6-94 0,15-20 214 16</inkml:trace>
  <inkml:trace contextRef="#ctx0" brushRef="#br0" timeOffset="173765.98">22916 5615 1404 0,'-6'8'120'0,"-10"2"78"0,-3 2 17 15,-12 5-53-15,-4 3-23 16,-1 3-52-16,1 4-33 15,15 1-35-15,12 2-12 16,16-1-17-16,12-6 2 16,18-4 2-16,4-6 3 0,2-7-43 31,-5-4-38-31,-7-9-112 16,-2-4-168-16,2-12 211 0</inkml:trace>
  <inkml:trace contextRef="#ctx0" brushRef="#br0" timeOffset="174215.24">23088 5202 1029 0,'1'-4'203'0,"0"3"219"16,-1 12-208-16,0 8-1 15,-4 14-64-15,-1 9-27 16,0 10-57-16,1 6-17 0,3 10-33 15,1 0-8-15,6-4-8 16,6-3-3-16,7-12 4 31,5-11 4-31,8-10 0 0,4-7 1 0,3-18-5 0,1-2-3 16,-5-12-2 0,-3-8-1-16,-6-10 6 15,-5-5 1-15,-2-8 7 16,-5-4 4-16,-9 1 1 15,-2 3 3-15,-8 14 15 16,-6 10 6-16,-6 19-5 16,1 10-2-16,-2 18-17 0,4 9-8 15,7 6 1-15,5 2 0 16,10-7-3-16,8-5-1 16,10-6-1-16,11-2 2 15,10-9-7-15,8-2-20 16,10-6-66-16,-7-6-60 0,-4-1-231 15,-2-5 217 1</inkml:trace>
  <inkml:trace contextRef="#ctx0" brushRef="#br0" timeOffset="180345.69">22995 6247 695 0,'-8'0'125'0,"0"0"74"16,2 1-34-16,-2-2-25 16,5 1-14-16,1-1 2 15,2 0 1-15,5 1 0 0,4 0-8 16,4 1-4-16,7 1-18 31,5 0-21-31,2 0-32 0,3 2-15 0,2-1-25 16,-1 0 0-1,-2 1-12-15,-4 1-21 16,-9-4-51-16,-7 0-48 16,-8-2-188-16,-2-3 181 15</inkml:trace>
  <inkml:trace contextRef="#ctx0" brushRef="#br0" timeOffset="180611.74">22924 6396 864 0,'0'3'207'0,"3"0"106"16,5-1-21-16,-2-1-32 0,1 0-86 16,2 0-28-16,-1 1-43 15,9-1-26-15,4 2-45 16,4-1-11-1,6 0-19-15,2 0 3 16,4-2-48-16,-1 0-41 0,-1-3-129 16,6 0-169-16,-12 0 219 15</inkml:trace>
  <inkml:trace contextRef="#ctx0" brushRef="#br0" timeOffset="181037.37">23668 6043 1107 0,'3'0'210'0,"1"0"107"16,-5-1-51-16,8 2-39 0,-5 5-90 15,0 4-20-15,-2 10-34 16,-5 6-7-16,-1 16-28 15,-2 3-12-15,2 9-19 16,1-2-10-16,-2-1-3 16,2-2 1-16,1-3-30 15,-2-1-25-15,1-7-73 16,2-2-50-16,2-12-122 16,0-6-315-16,6-2 376 15</inkml:trace>
  <inkml:trace contextRef="#ctx0" brushRef="#br0" timeOffset="181761.68">23903 6330 1159 0,'0'0'126'0,"0"5"90"15,-1 1-21-15,-1 4-14 16,1 4-51-16,0 6-54 16,0 2-16-16,-1 6-28 15,-4-1-10-15,-4 0-12 0,1-1-4 0,0-4-2 16,0-4-1-16,2-7-1 16,1-3 0-16,6-7 3 15,-1-1 2 1,1-8 2-1,7-3 1-15,5-9-2 16,3-6 9-16,8-4 11 16,-3-1 5-16,3 2 10 15,0 4-4-15,-2 8 0 0,-1 4-4 16,-4 10-7 0,-4 3-3-16,-4 8-13 15,-1 5 0-15,-1 7-7 0,1 3-2 16,3 4-2-16,5-1 0 15,2-2 1-15,7-1 0 16,3-6 1-16,2-3 1 0,1-7 3 16,0-4 9-16,3-7 18 15,1-5 3-15,5-7 6 16,-2-6-2-16,0-6-13 16,-4-2-2-16,-5-5-9 0,-4 4-5 15,-10 7-7-15,-5 6-3 16,-8 17-10-1,1-3-1-15,-2 16 1 16,0 6 1-16,6 9 7 16,4 4 2-16,6 4 0 15,5 3 0-15,-4 0-2 16,3-2 2-16,1-4-1 16,-2-2 2-16,-4-7 0 15,-4-1 0-15,-9-8 2 16,-2-3 1-16,-9-5 2 15,-4-6-1-15,-3-6-23 16,-6-2-21-16,-2-6-48 0,-4 1-34 16,-10 2-78-16,-1 3-41 15,-2 8-169-15,1 6 218 16</inkml:trace>
  <inkml:trace contextRef="#ctx0" brushRef="#br0" timeOffset="182073.89">23514 6753 786 0,'-36'12'147'0,"4"0"113"15,15 0-28-15,8-1 11 16,15 0-30-16,11-3-4 15,26-3-23-15,22-1-4 16,26-3-31-16,6-1-28 0,22-1-48 16,7 1-16-16,-2 2-27 15,6 1-6-15,-11 1-15 16,-11 0-5-16,-18-1-11 16,-17-2-16-16,-34-1-53 15,-17-1-27-15,-23-2-92 16,-9-1-55-16,-17-2-266 15,-15 2 290-15</inkml:trace>
  <inkml:trace contextRef="#ctx0" brushRef="#br0" timeOffset="182377.3">23475 6851 1211 0,'-28'22'113'0,"11"-2"90"15,13-2 25-15,22-5 22 0,16-3-29 16,37-5-41-16,14-4-26 0,15-6-51 16,8-3-23-16,15-1-40 15,4 1-16 1,1 1-15-16,6 3-3 0,-21 4-4 16,-9 1-1-1,-24 1-16-15,-26-1-13 0,-33-1-28 16,-15 0-24-1,-30-1-31-15,-15-2-17 16,-35-3-31-16,-11-1-26 16,-17-2-132-16,-5 0-149 15,-18 4 259-15</inkml:trace>
  <inkml:trace contextRef="#ctx0" brushRef="#br0" timeOffset="182527.15">23409 6917 1184 0,'0'11'198'16,"12"1"170"-16,44 1-80 15,32 1-11-15,39 0-46 16,26-1-42-16,27 2-74 16,2-3-35-16,14-5-48 15,-13-3-18-15,-10-8-52 0,-18-9 316 16,-39-19-215 0</inkml:trace>
  <inkml:trace contextRef="#ctx0" brushRef="#br0" timeOffset="185371.45">3480 16264 481 0,'-10'3'83'0,"1"-1"96"16,1 0-22-16,1-2-20 15,1 0-2-15,-1 1-14 16,-1 0-13-16,0 2-28 0,0 1-17 15,7 3-36 1,-3 0-14-16,7 2-15 0,3 2-9 0,9 3 12 16,9 4 5-16,14 1 18 15,6 2 12-15,24-1-2 16,12-1-2-16,15-4-11 16,1-5-6-16,4-5-3 15,5-5 3-15,2-4 3 16,-1-3 1-1,-10-2-2-15,-7-1 0 16,-12 5-3-16,-2 1 1 16,-22 3 1-16,-15 3 1 15,-23 4 9-15,-13 0-6 16,-11 5-32-16,-11-2-28 16,-19-6-74-16,-10-3-27 0,-19-8-13 15,-4-6 7-15,-12-8 52 16,-4-3 31-16,-13-4 41 15,-4-2 18-15,-2 3 11 16,5 3 5-16,-1 8 17 16,6 5 10-16,13 9 11 0,9 3-4 15,21 6-10-15,4 0-6 16,10-1-7 0,9-1 7-16,15-3-11 0,15-1-1 15,19 1 25-15,12 2 11 16,18 3 28-16,7 2-1 0,26 1-33 31,13 1-18-31,17 1-26 16,6 1-3-16,8 2 4 15,-4 2 2-15,-10 5 6 0,-5 0 1 16,-24 4 4-16,-10 2-1 16,-16-2 1-16,-12-2 1 15,-23-3 8-15,-11-3 7 16,-17-6 6-16,-11-3-1 0,-26-4-17 15,-11-2-17 1,-17-6-25-16,-9-3-6 0,-19-5 5 16,-5-4 8-16,-6 0 14 15,-1 2 0 1,6 4 2-16,6 5 0 0,17 5-2 16,12 4-1-16,36 3-1 0,15 1-4 15,20 3-4 1,9 3 4-16,29 3 2 15,22 0 4-15,33 0 4 0,14-1-3 16,35-3 1 0,9-2 6-16,18-7-30 15,26-6 20-15</inkml:trace>
  <inkml:trace contextRef="#ctx0" brushRef="#br0" timeOffset="12632.69">16443 6710 410 0,'5'-1'92'0,"-3"0"91"16,-1 1-25-16,-6 1-48 0,0 2-7 15,-4 3-3-15,1 0-5 16,0-1-9-16,0-1-12 0,3 0-31 16,0-2-9-16,5-2-8 15,0 1 2-15,7 1 7 16,4-2 4-16,7 1 11 15,5-1 0-15,10 3-7 16,5 0-5-16,12 2-18 16,9 1-6-16,10-1-10 15,-2 0-3-15,-6 0 2 16,-4 0 0-16,-12-2-1 0,0 1 1 16,-9-1 1-16,-2 0 0 15,-13-1 2-15,-8-1 2 16,-14 0 0-16,-9-1 0 15,-9-3-1 1,-9 0-1-16,-6-1 0 16,-7-2-2-16,-7 3-1 15,-10-1-1-15,-13 3-4 16,-4 1-2-16,-1 2 0 16,9 3 1-16,24 4 2 0,9 1 0 15,16 4 0-15,11-1-1 16,11 0 1-16,9 0 1 15,18-3 9-15,3-1 2 16,20-4 2-16,11-4-4 0,6-2-5 16,1-3-4-16,-6-3-186 15,-8-1 137-15</inkml:trace>
  <inkml:trace contextRef="#ctx0" brushRef="#br0" timeOffset="16936.59">16590 7345 238 0,'-2'3'89'0,"0"0"101"15,1 0 23-15,-1-1-31 16,1 1-21-16,0 0-45 15,-1 0-16 1,1 0-16-16,1 0-9 0,0 0-8 31,1-1 0-31,2-2 4 0,1 1 3 16,0-1 6-16,1-2-1 16,3-3-4-16,0-1 3 15,4-6 8-15,4-5 1 0,5-9 6 16,11-5 0-16,6-8-16 15,4-4-8-15,7-8-13 16,-4-4-14-16,-2-1-15 16,1 0-7-16,-3 8-16 15,-2 3 2-15,-5 12-5 16,-5 6-1-16,-13 10-9 16,-5 7-18-16,-13 5-58 15,-4 3-48-15,-6 4-108 16,-4 0-107-16,3 6 195 15</inkml:trace>
  <inkml:trace contextRef="#ctx0" brushRef="#br0" timeOffset="17369.4">16865 6822 790 0,'1'6'96'16,"-1"-1"91"-16,3-2 5 16,4-2 13-16,1-2-31 15,8-4-41-15,4-3-20 0,4-6-20 16,5 0-3-16,2-4-18 15,3-1-9-15,5 1-17 16,4 0-10-16,2 2-8 16,-4 3-3-16,-10 5-8 15,-5 2-3-15,-12 7-5 16,-5 2-1-16,-6 7-1 16,-2 3 0-16,-2 6 1 15,-3 3 1-15,-2 7-1 16,-1 3 1-16,-1 5-6 15,1-1 0-15,2-2-1 16,2-3 0-16,2-6-31 0,1-4-35 16,0-2-108-16,-1-6-118 15,6 5 158-15</inkml:trace>
  <inkml:trace contextRef="#ctx0" brushRef="#br0" timeOffset="18061.18">17151 7284 713 0,'2'-1'126'0,"-2"-2"126"15,-2 1-24-15,-8-1-37 16,-3 0-41-16,-4 0-61 0,-6 1-19 16,-1 1-24-16,-2 2-10 15,1 4-16-15,1 3-8 16,4 5-8-16,2 1-3 16,9 2 0-16,6-2-1 15,4 2-1-15,6-2 1 0,10 0 4 16,0 2 3-16,7-2 9 15,1-1 1-15,4-2-1 16,3-1 1-16,-1-1-8 16,-4-2-1-16,-11 3-1 0,-7 1-1 15,-14 1 1 1,-10 1-2-16,-12-1-33 16,-7 0-23-16,-2-1-67 15,1 1-54-15,4-4-213 16,4-2 224-16</inkml:trace>
  <inkml:trace contextRef="#ctx0" brushRef="#br0" timeOffset="18302.2">17024 7115 944 0,'1'-10'151'0,"0"2"186"16,-1 4-91-16,1 10-44 31,1 3-38-31,2 9-60 0,3 3-15 0,4 7-16 16,1 4-10-16,-4 7-30 15,-3 5-13 1,-5 8-13-16,-5 3-15 16,-2-3-51-16,2 0-41 15,4-6-121-15,6-8-100 16,4-7 177-16</inkml:trace>
  <inkml:trace contextRef="#ctx0" brushRef="#br0" timeOffset="18551.84">17330 7216 1010 0,'0'5'156'0,"0"8"261"16,0 3-213-16,0 10-16 16,0 3-37-16,1 2-90 31,1 0-24-31,2 2-28 16,-2-5 3-16,1-2-31 15,1-1-39-15,1-10-104 16,0-3-106-16,6-7 141 0</inkml:trace>
  <inkml:trace contextRef="#ctx0" brushRef="#br0" timeOffset="18868.09">17449 7216 724 0,'-3'0'172'0,"1"1"278"16,1 1-204-16,3-1-13 15,3 0-34 1,4-1-81-16,3-2-26 0,7-1-33 16,3-1-9-16,13 0-12 0,2 0 3 15,5 3-13 1,-3 0-5-16,-9 2-10 16,-4 2-6-16,-10 4-8 15,-5 1-2-15,-6 6-2 16,-7 5-1-16,-4 7 6 15,-5 6-10-15,-5 8-17 16,-1 5-12-16,3 2-44 16,1 0-27-16,9-7-119 15,2-4 128-15</inkml:trace>
  <inkml:trace contextRef="#ctx0" brushRef="#br0" timeOffset="24600.07">4936 9730 992 0,'0'7'106'0,"0"-1"82"16,1 0-6-16,3-3-39 0,3 0-10 16,9-1-17-16,6-2-2 15,12 0-13-15,7 0-11 16,8 1-26-16,-3 2-14 16,1-2-20-16,-2 3-9 15,2-1-12 1,2-1-2-16,0 2-1 15,1-1 4-15,-9-1-38 16,-8 2-28-16,-11-1-96 0,-7 1-86 16,-6 0 132-16</inkml:trace>
  <inkml:trace contextRef="#ctx0" brushRef="#br0" timeOffset="25013.6">5104 9535 665 0,'-2'-8'147'0,"-4"1"199"16,1 1-130-16,-2 6-46 15,-3 3-26-15,-4 7-41 16,-2 5-13-16,-6 6-14 16,-1 5-8-16,-3 2-28 15,1 0-13-15,2 1-18 16,2-2-4-16,0-5-2 16,2 1-1-16,6-4-3 15,3-1-2-15,8-2-4 16,3 0-2-16,7 0 0 15,3 0-1-15,8 2 2 16,2-3 2-16,9-1 1 0,5-3 3 0,12-2-14 16,-1-2-29-16,6-3-162 15,-8-2 132-15</inkml:trace>
  <inkml:trace contextRef="#ctx0" brushRef="#br0" timeOffset="25632.95">5910 9666 552 0,'-12'-6'140'16,"-3"0"95"-16,0 1-54 15,2-1-25-15,0 1-39 16,4-1-12-16,-3 3-12 16,2 3-14-16,0 3-34 15,0 3-13-15,-1 4-21 16,2 0-6-16,2 4-3 0,2-1-2 15,2 1-2-15,3 0-1 16,4-2-1-16,3-1 1 16,3 0 3-16,5 0 3 15,1 1 4-15,4-1 1 16,1 1 0-16,-4 1-1 16,-1 2-1-16,-6-1 4 15,-6 2 5-15,-1 0 2 16,-11 0 2-16,-5 2-3 15,-8 1-5-15,-7 1-3 16,0-1-18-16,-1-2-21 16,2-8-70-16,2-6-50 15,4-9-156-15,4-8-107 16,11-12 226-16</inkml:trace>
  <inkml:trace contextRef="#ctx0" brushRef="#br0" timeOffset="25865.01">5857 9407 1066 0,'-7'10'139'0,"-1"4"94"16,0 5-67-16,1 5-30 15,1 9-57 1,5 3-28-16,2 9-33 15,2 1-5-15,0 5-8 16,-1 2-1-16,-4 0-13 0,0 3-27 16,-4 2-110-16,0 2-109 15,4-4 133-15</inkml:trace>
  <inkml:trace contextRef="#ctx0" brushRef="#br0" timeOffset="26181.97">6071 9669 930 0,'0'18'105'0,"1"5"67"16,-1 2 6-16,-1 5-65 15,-1 1-30-15,-1 0-46 16,1 3-15-16,-1-3-14 0,1 0-2 16,0-4 4-16,1-2-37 15,1-5-90-15,0-5-85 16,2-4 89-16</inkml:trace>
  <inkml:trace contextRef="#ctx0" brushRef="#br0" timeOffset="26580.92">6210 9740 503 0,'-3'2'136'0,"0"1"126"0,3-3-87 15,0 0 4-15,3-1-49 16,3-2-21-16,2 0-30 16,3-1-8-16,3 0-19 15,4 0-9-15,4 1-15 16,1 2-8-16,4 2-9 15,-4-1-4-15,-3 1-1 16,-2 1 0-16,-7 1 0 16,-2 2 1-16,-5 5 5 15,-2 3 1-15,-7 6 3 16,-5 1 1-16,1 3-5 16,-6 3-2-16,2 5-4 0,2 0-2 0,-4 3-3 15,2 3-1-15,-1-2-11 31,-1 2-42-31,5-7-202 16,2-4 165-16</inkml:trace>
  <inkml:trace contextRef="#ctx0" brushRef="#br0" timeOffset="30530.45">10601 7954 529 0,'6'-13'129'16,"-1"3"120"-16,-3 5-51 15,-1 3-9-15,-6 3-21 16,-3 1-15-16,-6-2-45 16,1-4-9-16,-2-3-18 15,0-5-7-15,-1-8-18 16,-2-2-6-16,0-8-1 15,0 0 2-15,-1 1 6 0,1 1-6 16,-5 6-18 0,-5 2-9-16,-10 5-13 0,-5 4-3 15,-12 6-4-15,-3 3-1 16,0 7-2-16,0 3-1 0,10 8 0 16,-2 4 0-1,-1 8-2-15,-5 8-1 0,-9 8-2 16,4 9 0-16,4 7-2 15,6 5 1 1,11 6-1-16,5 3 1 16,11 7 0-16,6 5 0 0,12 2 0 15,3-2 0-15,8-1 0 16,4 0 1-16,9 0 1 16,6 0 1-16,5-5 0 15,0-4 1-15,9-1 1 16,0-2-2-16,15-1 1 15,1-6-1-15,6-8-1 16,-5-8 0-16,-1-10-2 16,3-5-1-16,15-7 0 15,7-5 1-15,7-9 0 0,-2-6 2 16,-3-11 1-16,1-6 2 16,9-12 1-16,-1-6 3 15,-7-10 11-15,-9-5 5 16,-13-11 11-16,0-5 1 15,-4-9-1 1,-4-6 0-16,-12-4-4 16,-10-2 1-16,-13-2 1 0,-9-4 3 15,-8-5-1-15,-1 0 0 16,-7 4-2-16,-3 4 1 16,-10 2 7-16,-11 0 3 15,-9 6 0-15,-4 3-6 16,-5 11-10-16,0 2-2 15,4 5 1-15,-1-1 0 0,-6 2 0 16,-3 4-5-16,-11 10-10 16,-4 8-4-16,-3 14-3 15,1 8-3-15,-6 13 1 16,-7 9-21-16,-12 12-80 16,0 6-47-16,-12 27 67 15</inkml:trace>
  <inkml:trace contextRef="#ctx0" brushRef="#br0" timeOffset="36910.05">17424 5633 79 0,'11'-17'1'0,"-1"3"0"16,-1 1 7-16,-2 5 68 15,-1 2 34-15,-3 4 52 16,1 0 9-16,-4 0-42 0,2 0-17 16,3-3-16-16,-3 0 8 31,2-1 26-31,0-1 10 0,-1 0 4 16,0 0-4-16,-5 0-22 15,-1 1-15-15,-5-2-27 16,-3 0-12-16,-5-3-13 15,-4-1 2-15,-4-4-6 16,-1-1-6-16,0-2-9 16,-2 2-9-16,-7 1-10 15,-5-1 0-15,-14 6-7 16,-4 0-1-16,-8 6-2 16,2 2-1-16,7 4-1 0,1 2-1 15,-1 6 1-15,2 0-1 16,-8 4-1-16,5 4 1 0,-1 3-2 15,2 2 2-15,13 6-1 32,3 3 0-32,1 6 0 0,3 5-1 0,-12 7-2 31,1 3 0-31,1 4-1 16,1 1 0-16,13 1 0 15,6 2 1-15,10 4 1 0,4-2 1 16,4 4 0-16,1 1 0 15,3-1 4-15,0 2 4 16,-3-1 1-16,2 1 1 0,1-1-4 16,3 1 0-16,2-6-3 15,4-3 0-15,6-7-1 16,0-3 0-16,6-2-1 16,5-1-1-16,13 1-2 15,11-1 1-15,11-2 3 16,2-4-1-16,5-2 1 15,-2-7 0-15,8-4-2 16,11-4 0-16,4-9 2 0,1-3 0 16,-1-11 0-16,-2-6 5 15,15-12 3 1,-4-6 4-16,3-11 2 16,-3-5-2-16,-6-4-3 15,5-3 1-15,-5 4 17 16,-9 0 2-16,-13 2 12 15,-8 2-4-15,-6-1-11 16,4 0 0-16,-6-1 1 16,-3-3 7-16,-12-8-2 15,-8-4-1-15,-14-12-12 16,-5-2-5-16,-7-5-4 0,-1-2-2 16,-6-3-1-16,-3-2-1 15,-6 4-1-15,-3 2 0 16,-6 9 1-16,-4 3 0 0,-11 7 6 15,-4 3 3-15,-5 4 10 16,-3 4 3 0,-7 5-4-16,-13 6-5 0,-23 9-13 0,-13 6-4 15,-13 9-33 1,-9 0-34 0,0 5-83-16,-2 2-68 0,-22 6 113 15</inkml:trace>
  <inkml:trace contextRef="#ctx0" brushRef="#br0" timeOffset="103294.66">16496 2151 919 0,'0'6'19'0,"-1"1"-19"16,-2 0 1-16,3-3 43 16,0-1 30-16,9-1 34 15,9 0 2-15,20-1-42 16,19 0-30-16,29-3-36 0,10-3-4 0,36-6-5 15,11-3 2-15,17-3 16 16,25 2 11-16,4 1 12 31,13 4 8-31,7 3-6 16,-7 1-7-16,4 2 0 0,-8 0 6 16,-3-1 11-16,-13 1 10 15,-9 0 10-15,-21-1-10 16,-28 0-9-16,-18-1-9 0,-39 0-10 15,-17 1-1-15,-28 0 8 16,-15-3-2-16,-38-3-14 16,-18-2-10-16,-34 0-23 15,-23 0-15-15,-26 3-23 16,-9-1-14-16,-36 4-22 16,9 1 6-16,-12 2 11 15,1 0-37-15,34 3 77 16</inkml:trace>
  <inkml:trace contextRef="#ctx0" brushRef="#br0" timeOffset="-208193.17">14951 13471 1303 0,'4'11'165'0,"-6"0"121"0,-8 1-97 16,-9 0-103-16,-8 2-40 16,-1 0-36-16,1 2-4 15,3 7-6-15,4 3-2 16,5 9-3-16,3 5-1 16,6-1-29-16,4-2-14 0,8-11-12 15,5-7 0-15,5-13 30 16,2-7 18-1,3-13 17-15,-3-7 10 16,2-14 11-16,-4-7 4 16,-3-13 8-16,-1-4-3 0,-4-3 11 15,0 3 9 1,-5 4 12-16,-2 1 4 16,-1 5-12-16,0 5-8 15,1 18-6-15,0 10-2 0,-1 24-9 16,-1 12-6-16,-4 20-17 15,0 9-7-15,-3 12-3 16,-1 6 1-16,1 10-1 16,2-3-1-16,8-7-15 0,5-13-4 15,9-18 0-15,4-11-2 16,7-16 17-16,0-6 3 16,0-14 4-1,0-7 0-15,-5-8 2 0,-1-2 0 16,-8-3 5-16,-1 2-3 0,-5 6 0 31,-7 5 1-31,0 10-4 16,0 6 2-16,-4 7-3 15,2 6-2-15,0 4-2 16,-2 0 0-16,5-2 0 16,3-3 0-16,-2-7-10 0,-1-2-17 15,1 0-45-15,2-3-45 16,-4-5 62-16</inkml:trace>
  <inkml:trace contextRef="#ctx0" brushRef="#br0" timeOffset="-206094.31">14880 13543 422 0,'-3'6'122'0,"0"-1"107"16,-2 2-23-16,0-2-12 15,3-1-4-15,-1 1-11 0,2-4-24 16,1-1-20-1,-6 1-51-15,0-1-24 16,-5 0-36-16,-3 0-6 0,-1 2-10 16,0 2-3-16,2 5-4 0,-4 3-1 31,4 7-1-31,1 2-1 0,1 1 0 16,5 1-1-1,3-3-2-15,0-3-2 0,4-3-2 16,0-3 0-16,1-5-2 15,3-1 2-15,-2-5 5 16,1-2 1-16,-3-2 3 16,0-3-11-16,0 3-40 15,-2-2-26-15,2 1-46 16,0 1-4-16,1-1 10 0,1 2-25 16,0 0 94-16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6T15:47:59.4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1512 6601 510 0,'-1'5'103'0,"-1"2"99"15,-4 2-30-15,-2-3-65 16,0 2-23-16,0-2-32 16,-2-2-7-16,4 0 9 0,0-2 4 0,2 0 0 15,-2 1 1-15,-2-2-12 32,-4 1-7-32,-5 5-15 15,-4-1-5-15,-5 1-10 16,1 0-3-16,-1-2-4 0,0 0-2 15,4-1 0-15,4 0 0 16,5-1-1-16,3 1 0 16,4-2 8-16,3 2 3 15,2 0 8-15,0 1 7 0,-1 2 0 16,-1 2 0 0,2 4-4-16,0 3-4 0,0 5-7 15,1 3-2-15,-3 7-3 16,3 2-1-16,0 10-1 15,0 3-3-15,0 9-1 16,-2 2-1-16,2 5 0 16,1 1 1-16,-1 1 1 15,1 2-1-15,2 7 1 16,-1 1 0-16,1 2-1 16,1 3 0-16,-2-3 1 15,-3 0 0-15,1 5-1 16,0-2-2-16,-5 0-1 0,4 1 0 15,-5-4 3 1,1-1 0-16,-2-4 0 16,2-3 0-16,0-10 0 15,-1-10 1-15,4-10 0 16,-2-6 0-16,2-7 0 0,1-1 0 16,0-3 1-16,0-2 0 0,1-2 2 15,-2 0 1-15,2 2 2 16,0 1 1-16,-1 1 0 15,-1 4 2-15,-1 0-1 16,-2 3-1-16,2-1-2 16,-1-3-2-16,3-1-3 15,-2-3-1-15,3-7 12 16,0-1 4-16,0-6 5 0,0-5 3 31,0 0-12-31,5 2 0 16,-2-3-4-16,-1 1 0 15,2-1-1-15,0-1-1 16,2 1-1-16,0-1 0 16,4-1-2-16,-1 1 0 0,2 1-2 15,2-1 0-15,1 1-1 16,3 0 0-16,4 0 0 16,3 2-1-16,3 0 1 15,0 0 0-15,4-1 1 16,2-1 2-16,4-2 1 0,-1-1 1 15,2-2-2-15,3 1 0 16,-6-4-1-16,0 0 0 0,-4-1-1 16,-5 0 0-16,-3 2 0 31,-4-2 2-31,-5 2-1 16,-1 0 0-16,-7 2 0 15,0 1 1-15,-4 0-1 16,2 0 1-16,-2-1-3 15,1-1 0-15,2 0 0 0,1 0 0 16,-1-1 0-16,1-1-1 16,0-4 1-16,1-3 0 15,-3-6 0-15,1-5 2 0,-2-9 0 16,2-8 0-16,-5-8-1 16,0-8 3-16,-2-11-1 15,-4-8 0-15,-2-9 0 16,0-4-1-16,0-1-1 15,2 2 0-15,4 2 1 16,-1 0-2-16,2 3 1 16,1 4 0-16,3 8-1 15,0 1 1-15,2 0-1 0,0 0 0 16,1 3-1-16,0 4 1 16,1 4 0-16,-2 2 0 15,2 6 0 1,1 2 0-16,1 8 0 15,2 2 1-15,-4 9 0 16,0 6 1-16,-5 7 2 16,-2 2 2-16,-2 3 0 15,-1 0-2-15,-2-1-2 0,2 0-1 16,2 0 0-16,-2-2-1 16,3 3 1-16,0 1 0 15,0 1-1-15,0 0 1 16,0 0 0-16,0 0-1 15,3-2 1-15,-1-1-1 16,1 2 0-16,1 0 0 0,-4 1 1 16,1-1-1-16,-1 1 1 15,0-1-1-15,0 0 0 16,1 3 0 0,-1 1-1-16,0 3-1 15,0 6 0-15,-3-2 0 16,-3 5 0-16,-2 6 0 0,-2 1 2 15,-4 1 3-15,-2-1 1 16,-2-1 0 0,-4-2 0-16,-3 0 0 0,-3-3 1 15,-4-3-1-15,-7-1-2 16,-4 0-1-16,-7 2-16 16,0 2-23-16,2 2-98 15,6 0-92-15,11 3 121 16</inkml:trace>
  <inkml:trace contextRef="#ctx0" brushRef="#br0" timeOffset="849.94">1229 9228 499 0,'0'-3'159'0,"-3"0"195"16,2 1-108-16,-3 1-54 16,-3 1-34-16,0 2-53 15,2 4-19-15,1 6-31 0,4 7-11 16,2 8-19-16,-1 6-8 15,4 8-10-15,-4 3-3 16,1 4-2-16,2 3 0 16,-4 2-13-16,0-1-25 0,-1-6-83 15,-2-5-56-15,2-12-198 16,0-7 203-16</inkml:trace>
  <inkml:trace contextRef="#ctx0" brushRef="#br0" timeOffset="1183.97">1156 9353 973 0,'7'-19'135'16,"1"0"99"-16,5 5-61 16,1 2-27-16,3 1-49 15,2 3-25-15,3 3-32 0,4 2-7 16,4 5-6-16,-3 2-4 15,0 6-9-15,0 3-3 16,-9 3-1 0,-2 3 1-16,-9 2 8 0,-7 3 3 0,-13 1-1 15,-4 0-1 1,-7 0-9-16,-3-3-3 0,1-2-5 16,-3-5-2-16,2-9-17 15,3-5-17 1,6-10-48-1,2-6-29-15,13-6-65 0,5-1-62 16,8 3-190-16,8 1 238 16</inkml:trace>
  <inkml:trace contextRef="#ctx0" brushRef="#br0" timeOffset="1500.12">1786 9320 997 0,'-5'-13'141'0,"-6"1"118"16,-4 2-37-16,-5 7-70 0,0 10-29 0,-3 8-52 31,1 5-15-31,-4 10-27 15,3 4-11-15,4 7-11 16,4 4-2-16,12 5-5 16,8 0 0-16,14-4-1 15,2-5 0-15,8-8-1 16,2-8 0-16,-1-10 4 16,2-5-26-16,0-7-180 15,-2-3 143-15</inkml:trace>
  <inkml:trace contextRef="#ctx0" brushRef="#br0" timeOffset="3948.35">1631 7612 306 0,'-10'0'85'0,"-1"0"100"16,0 1 1-16,4 1-24 15,3 1-14-15,3-1-29 16,7 1-8-16,6 0-6 16,6 1-1-16,7 3-6 0,4 0-14 0,8 4-31 15,1 1-14-15,9 1-22 16,5-3-7-16,17-1-5 16,5-3-2-16,2-2-1 15,-3-1 0 1,-12 0 0-1,-4 0 1-15,-8 2-16 16,-3-1-37-16,-14 0-141 0,-7 0-199 16,-24-4 214-16</inkml:trace>
  <inkml:trace contextRef="#ctx0" brushRef="#br0" timeOffset="4181.3">2208 7604 665 0,'2'0'175'16,"3"0"182"-16,5 0-167 15,6 0-13-15,4 3-49 0,8 3-12 16,5 3-49 0,4 3-18-16,-6 5-27 0,-4 3-6 15,-14 6-2-15,-10 2 1 16,-20 6 1-1,-10 4-1-15,-13 2-25 16,-8 4-69-16,-1 7 49 0</inkml:trace>
  <inkml:trace contextRef="#ctx0" brushRef="#br0" timeOffset="5977.18">4612 9578 623 0,'4'-7'108'16,"-3"2"118"-16,-1 3-5 0,-1 4-33 16,-6 2-19-16,2 4-49 15,0 2-23-15,-1 5-31 16,1 4-14-16,2 9-19 16,1 6-4-1,2 13-11-15,0 10-5 0,0 21-7 16,1 12-3-1,2 20-3-15,1 7 0 16,1 5-10-16,1-2-19 16,-3-15-4-16,0-9-2 0,-6-22-25 15,1-9-43-15,-1-15-170 16,-3-7-155-16,0-12 219 16</inkml:trace>
  <inkml:trace contextRef="#ctx0" brushRef="#br0" timeOffset="6696.82">4637 9619 854 0,'0'3'82'0,"0"-13"2"0,-3-10 106 0,-1 6-8 16,-1 2-4 0,-1 5-29-16,0 4-48 15,2 2-23-15,3-1-33 0,1 1-9 16,9-3-9-16,-1 0-2 16,8-3 1-16,1-2 0 15,8 0-7-15,2-1-4 16,3 1-7-16,0 3-2 15,-1 2-1-15,0 3-1 0,-2 1 0 16,-3 1 0-16,2 1-1 16,-2 0 1-16,-6 1-1 15,1 1 1-15,-7-1 2 16,-4 1 2-16,-7 0 2 0,-2 2 0 16,-4 0 0-1,1 2-3-15,-1 1-3 16,3 1-2-16,1 1-2 15,1 2 0-15,0 4 0 16,-2 2 0-16,2 8-1 16,-1 5-1-16,1 9 1 15,3 3-1-15,2 9 1 16,4 5 0-16,6 6-1 16,2 8 1-16,4 4 0 15,-3 3 0-15,4-1-1 0,-4 0 1 16,-5-2-2-16,-2-5-1 15,-7-9 1 1,-3-4-1-16,-4-9 2 0,-4-5 0 16,-2-9 2-1,-1-5 0-15,-10-10 2 0,-1-3 2 0,-5-8 1 0,-6-4 0 32,-2-4 0-32,-2-2 0 15,-2-4-1-15,1 1-1 16,-2 0-1-16,-2 1 0 15,3 4-2-15,3 3-1 0,3 2-3 16,8 2-16-16,4-1-49 16,4-1-52-1,10-2-246-15,2 1 220 0</inkml:trace>
  <inkml:trace contextRef="#ctx0" brushRef="#br0" timeOffset="6946.78">4609 11158 1369 0,'0'4'104'0,"0"4"39"15,-2 5-26-15,-3 13-54 16,2 6-28-16,-3 9-24 15,2 5-5-15,-1 2-4 16,-1 2-42 0,5-3-144-16,1-3-149 0,3 2 165 15</inkml:trace>
  <inkml:trace contextRef="#ctx0" brushRef="#br0" timeOffset="7196.68">4591 11188 1079 0,'25'-28'130'0,"-1"5"102"15,-1 5-33-15,4 7-64 0,-4 4-26 16,-4 7-33-16,-2 5-14 16,-8 7-13-16,-3 4-6 0,-7 8-17 15,-6 3-7-15,-12 5-10 16,0 1-1-16,-8-3-41 31,1-2-29-31,1-9-62 0,-1-4-38 16,9-9-67-16,5-3-86 15,12-7 185-15</inkml:trace>
  <inkml:trace contextRef="#ctx0" brushRef="#br0" timeOffset="7456.05">5028 11308 1044 0,'8'10'158'0,"-8"2"138"15,-8 2-33-15,-15 3-59 16,-8 2-46-16,-2 6-69 16,2 0-29-16,4 3-35 15,6 2-12-15,9 0-14 0,8-2-5 16,9-3-4-16,8-3-2 0,11-9-2 15,9-4-1-15,9-14-36 32,9-6-39-32,3-18-139 15,-3-10-131-15,-3-20 195 0</inkml:trace>
  <inkml:trace contextRef="#ctx0" brushRef="#br0" timeOffset="7796.68">5110 10100 823 0,'-16'4'113'16,"-1"4"66"-16,7 6-11 0,2 6-10 15,9-1-18-15,6-1-15 16,10-1-39-16,6-5-13 16,8-4-27-16,0-3-7 0,4-5-12 15,-1-5-7 1,2-4-14-16,1-2-9 15,0-5-104-15,-1-1-83 16,-4-3 99-16</inkml:trace>
  <inkml:trace contextRef="#ctx0" brushRef="#br0" timeOffset="8012.75">5360 9995 1187 0,'6'7'121'0,"6"1"79"0,11 2-38 16,5-2-9-1,7-1-21-15,5 1-27 0,-6 1-29 16,-1 1-15-16,-9 3-26 31,-6 2-3-31,-9 7-19 16,-4 4-1-16,-13 9-5 16,-5 4-1-16,-13 8-54 15,-8 1-45-15,-12 6-178 16,-7 2 150-16</inkml:trace>
  <inkml:trace contextRef="#ctx0" brushRef="#br0" timeOffset="9245.42">8236 12071 312 0,'-9'-5'110'0,"-1"1"130"0,2 1-33 15,1 4-20-15,0-1-2 16,4 1-1-16,0 0-7 15,2 1-24-15,0 0-17 16,1 3-37 0,0 1-20-16,5 10-32 15,-2 8-11-15,2 17-19 16,3 12-7-16,-3 23-6 16,3 11-3-16,-1 19-1 15,-1 9 6-15,-3 12-48 0,3 1-22 16,0 0-61-1,-3-5-36-15,3-20 23 0,-4-11 21 16,1-26 63 0,-2-12 33-16,-1-25 39 0,0-8 5 0,0-20 16 15,-4 1 1-15,2-14-4 16,-1-5-4-16,1-5-15 16,1-3-3-16,3 1-5 15,2 2 2-15,2 6 4 16,5 3 0-16,5 4-1 15,9 4-2 1,8 0-6-16,5-1-1 0,14-1-2 16,0-1-1-16,3-1 0 15,-5-2 0-15,-12 0 1 16,-8-2-1-16,-10-1 2 16,-6 0 0-16,-9-2 1 15,-3-3 0-15,-4-5-1 16,-3-6 0-16,-2-13-2 15,1-5 0-15,0-15 0 16,3-10 3-16,1-21 9 16,2-8 7-16,6-12 14 15,1-6 12-15,6 6-7 16,0 3-6-16,-2 17 10 16,0 14-9-16,-3 17 2 0,-5 10 4 15,-3 14-21-15,-3 7 4 0,-5 13 14 16,-5 6 2-1,-6 11-3-15,-6 7-7 0,-15 13-20 32,-11 4-6-32,-20 10-4 0,-10 2-10 15,0 4-41-15,4-1-26 16,14-1-73-16,11-3-32 16,17-5-68-16,10-2-79 0,27-8 193 15</inkml:trace>
  <inkml:trace contextRef="#ctx0" brushRef="#br0" timeOffset="9711.24">8648 12476 753 0,'2'6'116'0,"3"1"165"15,4 1-113-15,5-2-29 16,5 1-13-16,7-5-52 15,5-2-24-15,8-4-33 16,5-3-9-16,5-1-5 16,-1-2-34-16,-5-1-130 15,-5-2-95-15,-12-1 119 16</inkml:trace>
  <inkml:trace contextRef="#ctx0" brushRef="#br0" timeOffset="9944.83">8990 12245 1028 0,'4'4'123'0,"3"2"112"16,7 3-39-16,9 6-34 15,2 1-13-15,5 3-42 0,0 3-17 16,-6 0-39-16,-1 2-18 16,-10 4-14-1,-5 1-5-15,-8 2-3 0,-6 1-1 16,-6-1-11-16,-5-2-24 15,-1-4-66-15,-1-3-63 16,-2-5-254-16,0 0 240 0</inkml:trace>
  <inkml:trace contextRef="#ctx0" brushRef="#br0" timeOffset="10202.83">8321 13455 1581 0,'-3'27'67'0,"1"7"29"16,-3 7-79-16,1 12-9 15,-4 4-2-15,1 5-34 16,0-1-41-16,2-5-158 16,2-2 132-1</inkml:trace>
  <inkml:trace contextRef="#ctx0" brushRef="#br0" timeOffset="10444.31">8290 13466 1454 0,'16'-28'125'0,"3"7"72"15,2 5-26-15,1 10-73 16,-1 6-21-16,-4 7-33 16,-3 6-12-16,-7 8-10 15,-4 3-3-15,-9 8-4 16,-3 1-3-16,-8 3-5 15,-2 0-14-15,0-7-65 16,0-6-50-16,5-11-155 16,3-2-177-16,11-10 259 15</inkml:trace>
  <inkml:trace contextRef="#ctx0" brushRef="#br0" timeOffset="10694.6">8711 13569 1210 0,'7'-11'156'0,"-5"3"142"31,-1 0-47-31,-7 5-74 0,-6 2-40 0,-7 6-64 16,-2 7-23-16,-5 11-20 16,1 4-5-16,3 11-14 15,4 4-6-15,14 3-7 16,8 2-3-16,11-8-1 15,7-5-1-15,7-10-5 16,-1-9-21-16,6-11-71 16,0-6-99-16,0-15 109 15</inkml:trace>
  <inkml:trace contextRef="#ctx0" brushRef="#br0" timeOffset="33233.72">3729 7648 243 0,'-1'-1'62'0,"1"0"62"16,0-1-9-16,0 0-1 15,2 0-1-15,2 1 4 16,-1-1-1-16,1 0-15 16,0 1-9-16,-2-1-25 0,-1 2-11 15,0 0-14-15,0 1-7 16,4 2-6 0,3 0 4-16,3 0 8 15,6 0 11-15,7 0 28 16,4-1 16-16,13 0 4 15,0 0-4-15,10 0-24 16,6-1-20-16,9 1-21 16,3 1-8-16,-4 2-8 15,-11 1-1-15,-13 1-16 16,-10 0-37-16,-13 2-125 0,-5 0-99 16,-7-3 130-16</inkml:trace>
  <inkml:trace contextRef="#ctx0" brushRef="#br0" timeOffset="33917.05">4323 7462 254 0,'1'-1'88'0,"1"0"107"15,-2 1-9-15,0 0-29 16,-3 3-15-16,2 4-32 16,-1 3-7-1,-1 4-19-15,0 2-12 0,2 3-30 16,0 1-15-16,8 4-21 15,3-2 2-15,6 0 7 16,4-1 1-16,2-3 10 16,4 0 7-16,1-4 10 15,-1-1 4-15,1-1 1 0,0-1-8 16,-12 1-11-16,-6 1 0 16,-18 6-4-1,-9 3-2-15,-14 8-8 16,-5 5-4-16,-5 6-24 15,-2-2-30-15,-1-5-97 16,-1-5-82-16,8-11 115 16</inkml:trace>
  <inkml:trace contextRef="#ctx0" brushRef="#br0" timeOffset="37056.94">4354 6767 639 0,'-4'0'104'0,"-1"2"113"15,-1 0-23-15,4-1-45 16,-2-1-14-16,4-3-18 15,1-2-10-15,4 1-16 16,1-1-12-16,2 2-46 16,2 1-13-16,4-1-15 15,-1 1-2-15,1 1-1 0,1 2 0 16,-6 7 0-16,-2 4 0 16,-10 9 1-16,-4 4 1 0,-7 4-1 31,-1-1-1-31,0-4 0 0,3-2 0 15,1-12-2 1,10-8 0-16,0 3-1 16,7-7-1-16,7-1 2 15,3 1-1-15,3 3 2 16,2 4 15-16,-4 6 2 0,-1 4 5 16,-10 5 2-16,-4 3-12 15,-9 7 0-15,-6 0-2 16,-3 1-5-16,-5 0-3 15,4-5-40-15,0-5-40 16,6-10-128-16,3-5-137 16,8-6 189-16</inkml:trace>
  <inkml:trace contextRef="#ctx0" brushRef="#br0" timeOffset="37465.22">4622 6753 930 0,'3'-1'118'0,"-3"0"114"0,2 1-54 16,-3 0-12 0,1-1-37-16,3-1-46 15,4-2-24-15,3 1-27 16,2 0-5-16,1 3-8 0,2 0-4 15,-2 5-7-15,-1 5-1 16,-7 5 0-16,-3 4-1 16,-9 7 1-16,-4 4 1 15,-6 3-3-15,-3 2 0 16,1 2-5-16,0-2 0 0,8-1-2 16,4-5-2-16,8-6 1 15,8-5 0-15,3-5-1 16,4-5 1-1,5-9 0-15,0-5 2 16,5-8 0-16,0-4 0 16,-2-5-26-16,-5-3-39 15,1-7-150-15,-3-1-194 16,2-3 225-16</inkml:trace>
  <inkml:trace contextRef="#ctx0" brushRef="#br0" timeOffset="37834.93">4921 6660 825 0,'-1'11'124'16,"-3"4"77"-16,2 3-20 15,2 5-19-15,1 5-47 0,2 2-25 0,2 7-52 16,1 0-17-16,2 0-14 16,2-2-3-16,0-9-3 15,2-3-1-15,-2-8 0 31,-2-4 1-31,0-9 0 16,0-3 2-16,-6-11 1 16,3-2 1-16,-2-9-1 0,1-3-1 15,9-1-1-15,2 2 0 16,5 6 4-16,1 4 2 16,-3 9 13-16,-1 6 6 0,-2 9 3 15,-3 5 4-15,-4 7-10 31,-4 5-8-31,-5 4-5 0,-6 2-4 0,-11 2-3 16,1-2 4 0,-12-4-8-16,0-4-28 0,-2-7-98 15,0-7-69-15,8-10 91 16</inkml:trace>
  <inkml:trace contextRef="#ctx0" brushRef="#br0" timeOffset="38332.18">4690 7356 750 0,'1'14'101'16,"0"4"62"-16,0 9-48 15,-1 2-40-15,4 1-40 16,-1 1-13-16,4-9-20 0,1-5-29 16,0-4-181-16,0-2 143 15</inkml:trace>
  <inkml:trace contextRef="#ctx0" brushRef="#br0" timeOffset="38797.68">4887 7445 696 0,'1'24'77'16,"-1"-1"78"-1,-1-1-3-15,-5-6-56 0,1-7-12 16,1-8-48-1,3-5-15-15,1-8-7 0,0-5-2 16,3-4-3-16,2-1-2 0,3 6-1 16,1 4 3-16,0 8 4 15,-1 5 2-15,0 9-2 16,0 3-2-16,0 4-5 16,0 0-2-16,1-4-2 15,0-4 0-15,0-8 0 16,0-3 2-16,-1-10 1 15,1-2 1-15,-2-5 3 16,1-1 5-16,-1-1 5 16,3 2 3-16,3 4 17 15,1 2 3-15,1 9 12 16,-1 4 2-16,-1 7-12 16,-2 4-9-16,-1 4-14 15,-2 3-6-15,-6 1-6 16,-4 2-2-16,-6 0-32 15,-2-3-53-15,-2-6-263 0,2-3 213 16</inkml:trace>
  <inkml:trace contextRef="#ctx0" brushRef="#br0" timeOffset="38998.11">5201 7178 736 0,'11'5'168'16,"-1"4"132"-1,-3 8-76-15,-1 4-43 16,-3 5-69-16,-3 2-29 16,0 1-51-16,-1-3-14 15,-1-3-24-15,0-2-39 16,2-5-120-16,0-3-67 0,0-9-178 16,3 0 205-16</inkml:trace>
  <inkml:trace contextRef="#ctx0" brushRef="#br0" timeOffset="39214.93">5258 7389 483 0,'5'-16'103'0,"5"-1"111"16,0-1-25-16,-2 0-39 16,0 1-9-16,0 7-31 0,0 2-26 15,1 11-41-15,-1 4-15 16,-3 7-17-16,-1 3-4 0,-5 0-1 16,-3-1 0-16,0-6 2 15,-4-4 1-15,3-6-2 16,1-6-1-1,4-14 17 1,5-7 3-16,8-15 3 16,6-4 3-16,10-6-19 0,3 2-5 15,2 3-4-15,2 2-17 16,-4-2 9-16</inkml:trace>
  <inkml:trace contextRef="#ctx0" brushRef="#br0" timeOffset="47609.55">1826 8570 239 0,'-1'2'78'0,"-1"1"61"0,0-1-28 15,1 0-15-15,-1-2-25 16,2 0-1-16,3-1 0 16,-1-1 6-16,4 0-1 15,-2 0-8-15,3 2-16 16,1 0-7-16,3 3-8 16,1 1-3-16,4 0-10 15,0 2-5-15,0 0-5 16,-2 1-1-16,1 1-2 0,0 0 0 0,0 3-2 15,1-1-3 1,-6 4 0 0,-2 1-1-16,-4 6 1 15,-5 2 0-15,-1 8-1 16,-1-2 0-16,0 4 0 0,2 0-2 16,1-4-1-16,5 0 0 15,3-2-1-15,3-4 0 16,3-2 0-16,3-3 1 15,0-4-1-15,1-1 1 16,4-4 2-16,-1-2 1 16,2-3 3-16,-2-1 0 15,-4-3 0-15,-1 0 0 0,-3-5-60 16,1-3-109-16,0-7 98 16</inkml:trace>
  <inkml:trace contextRef="#ctx0" brushRef="#br0" timeOffset="47936.62">2290 8894 516 0,'4'0'100'0,"1"2"87"15,2 0-27-15,1 3-59 16,2 2-10-16,6 0-15 0,2 2-10 16,4 2-20-16,-2 0-12 15,1-1-16-15,-5 1-1 16,-7 0-1-16,-1 0 6 16,-7 5 6-16,-1 0 2 15,-8 4-6-15,-2 2-6 0,-11 1-10 31,-1 1-4-31,0-4-29 0,-1-3-30 0,6-4-137 16,3-3 113-16</inkml:trace>
  <inkml:trace contextRef="#ctx0" brushRef="#br0" timeOffset="49009.34">2606 8843 247 0,'-1'4'71'0,"-1"0"73"16,1 3-24-16,-4-1-44 15,2 0-18-15,0-1-30 16,1-3-7-16,2-1 3 16,1 1 4-16,2-1 14 15,-2 0 9-15,1 2 12 16,-1 1 3-16,0 3-4 0,-1 2-7 0,0 4-17 16,-2-2-9-16,1 3-11 15,1 1-5 1,-1 5-7-16,1 6-3 0,0 9-2 15,0 6-1 1,1 15 0-16,2 5 0 16,-2 5 0-16,-1-1-1 0,0-9-4 15,-1-7-5-15,0-11-22 16,1-2-12 0,0-7-21-16,-1-3-18 15,0-5-76-15,1-5-87 0,-1-9 136 16</inkml:trace>
  <inkml:trace contextRef="#ctx0" brushRef="#br0" timeOffset="49731.42">2647 8860 632 0,'-3'0'78'0,"-1"-1"76"0,-1 0-25 0,3-1-42 15,2 0-3-15,2-2-22 32,1 1-9-32,5-3-12 15,3 0-4-15,8-3-2 0,2 1 2 0,8-2 10 16,-2-1 1-16,5 1-5 15,2-2-1 1,-2 3-13-16,-1 1-5 16,-11 3-9-16,-6 1-4 15,-7 2-1-15,-7 2-2 0,2 1 0 16,-1 2-2-16,1 5-2 16,-1 0-2-16,2 2-1 15,1 2-1-15,1 0 0 16,2 3 0-1,-2 0-1-15,0 1 1 0,0 5 0 16,-4 2 1-16,-1 6 1 16,-1 2 1-16,-5 4-1 15,4 2 0-15,-3 6-2 0,0 3 0 0,4 4 0 32,1 4 0-32,1 1 0 15,3-1 0-15,-3-5 0 16,-1-3 1-16,-1-7-1 15,0 0 1-15,0-5-1 16,-4-4-1-16,3-5 0 16,-1-4 0-16,0-7 1 15,1-3 0-15,1-3 2 0,-3-2 0 16,0-1 0-16,-1 2 1 16,-3-3 0-16,-4 2 2 15,-3-2 1-15,-7-4 1 0,-5 1 2 16,-5-1 0-16,0-4-1 15,-2-1 1-15,0-4-4 16,1-1-1-16,2-2-2 16,3 0-20-16,6 3-46 15,3 1-34-15,11 3-142 16,6 4-180-16,5-4 244 16</inkml:trace>
  <inkml:trace contextRef="#ctx0" brushRef="#br0" timeOffset="50285.82">2492 10009 638 0,'-2'4'102'15,"-1"2"53"-15,-1 6-31 16,0 2-44-16,-1 4-44 15,-1 1-14-15,1 3-16 0,0 4-3 16,-1 2-3-16,1 0-1 16,1-1-4-16,0-5 0 15,3-5 0-15,0-6 0 16,1-11 3-16,0-2 3 0,0-14 13 16,1-8 3-16,0-12 2 15,3-6-2 1,1-5-3-16,2-1 10 0,3 6 19 15,1 2 9-15,4 9 14 16,0 6-2-16,3 11-7 16,-2 4-8-16,-1 10-16 15,1 4-6-15,-2 12-11 0,-2 4-3 16,-3 12-1-16,-2 2 0 16,-2 5-4-1,-3 0-1-15,-2-7-56 16,0-3-45-16,1-9-173 15,-1-6 144-15</inkml:trace>
  <inkml:trace contextRef="#ctx0" brushRef="#br0" timeOffset="50592.34">2514 10140 292 0,'6'-1'107'16,"3"-2"124"-16,2-2-27 0,3-5-35 15,2-2-38 1,0-6-65-16,0-2-26 0,1-4-28 16,-1 1-17-16,-3 3-58 15,2 2-35 1,-3 6-52-16,-3 3 9 0,-1 8 55 16,0 3 35-1,-5 7 105-15,3 4 36 16,-2 6 56-16,1 3 21 15,-3 8-36-15,3 1-26 16,-2 1-55-16,2 1-20 16,-3-5-19-16,0-4-4 0,2-6 2 15,-1-3-36-15,3-9-168 16,-1-4 135-16</inkml:trace>
  <inkml:trace contextRef="#ctx0" brushRef="#br0" timeOffset="50855.05">2720 10007 767 0,'7'-4'140'0,"1"0"99"0,3 1-51 16,2 0-41-16,-1 2-40 31,3 1-18-31,0 4-27 16,0 3-12-16,-6 7-19 15,-2 3-7-15,-7 6-8 0,-5 3-2 16,-6 2-5-16,-1 2-3 16,-1 2-11-16,0 0-19 15,2-3-52-15,0-1-46 0,5-9-177 16,1-3 172 0</inkml:trace>
  <inkml:trace contextRef="#ctx0" brushRef="#br0" timeOffset="51083.97">2955 9942 757 0,'9'13'113'0,"1"4"101"16,-3 5-22-16,2 5-72 31,-1 2-25-31,-4 2-51 15,0 1-19-15,-1-2-15 16,1 2-2-16,-1-6-66 0,3-2-53 16,-4-7-219-16,1-7 179 15</inkml:trace>
  <inkml:trace contextRef="#ctx0" brushRef="#br0" timeOffset="51320.67">3005 9952 871 0,'9'-8'135'0,"0"2"110"16,3 2-30-16,0 3-83 15,0 1-23-15,3 5-31 16,0 1-8-16,1 6-9 16,0 3-6-1,-6 6-18-15,-3 4-6 16,-8 8-11-16,-5 2-3 0,-9 2-16 15,-2 1-21-15,-3-3-68 16,-3-4-49-16,-2-2-241 16,-1-5 223-16</inkml:trace>
  <inkml:trace contextRef="#ctx0" brushRef="#br0" timeOffset="55489.17">3071 9298 124 0,'0'0'41'0,"-1"2"74"15,1-1 9-15,0 0 12 16,0 0-2-16,0-1-21 16,0 0-8-16,1-1-10 15,0-3-4-15,3 0-15 16,2 0-9-16,2-3-5 16,3 2-4-16,3 0-12 0,1-1-9 15,4 3-22-15,3 3-5 16,2 2-5-1,2 3-2-15,4 4-1 16,-1 0 1-16,5 0-2 16,-2 2 1-16,-4 2 0 15,-5 3 1-15,-5 5 3 16,-7 4 0-16,-2 5 0 16,0 1-1-16,0 8-2 15,2 0-1-15,4 4-2 16,4 1 0-16,6-4-3 0,1-1 1 15,10-6 0-15,4-3 0 16,10-2 1-16,3-3 1 16,-3-6 0-16,-5-3 0 15,-7-8 2-15,-6-4-13 0,-3-4-192 16,-1 0 146-16</inkml:trace>
  <inkml:trace contextRef="#ctx0" brushRef="#br0" timeOffset="56223.71">3526 8860 725 0,'-3'1'98'0,"-3"2"82"16,0 2-16-1,2 2-39-15,0 2-16 0,4 4-31 16,0 3-15-16,3 5-33 15,-2 3-10-15,2 4-14 16,1 3-2-16,-3 1-2 16,2-1-1-16,1-3-10 15,-2-5-13-15,0-8-12 16,0-6-4-16,0-9-1 16,-1-3 8-16,-1-11 9 15,-1-4 4-15,-3-11 11 0,1-2 5 16,-2-7 4-1,2-3 3-15,-1-3 6 16,3 0 7-16,3 2 19 16,2 2 11-16,6 8 16 15,0 5 4-15,1 10-11 16,-2 5-8-16,-1 9-12 16,-2 5-4-16,-2 8-4 15,0 4-4-15,-4 2-7 16,-1 1-6-16,-3-2-2 0,-2-1-1 15,0 1-3-15,0-1 0 16,-2-3-2-16,0-2-2 16,3-3-2-16,2-2-11 15,3-4-41-15,0 1-33 0,3-3-116 16,3 0-122-16,4 4 181 16</inkml:trace>
  <inkml:trace contextRef="#ctx0" brushRef="#br0" timeOffset="56523.17">3811 8827 410 0,'2'-5'114'0,"-2"0"126"15,-2 4-31-15,-5 2-49 16,-2 4-14-16,-5 4-36 15,0 3-11-15,-7 4-17 16,1 4-17-16,-3 6-25 16,0 2-11-16,2 3-20 15,7 0-7-15,6 1-3 0,5-2-1 0,7-4-1 16,5-2 0-16,7-9-1 16,2-2 1-1,4-7 0-15,1-3 2 0,1-4-63 16,1-5-55-16,-5-4 65 31</inkml:trace>
  <inkml:trace contextRef="#ctx0" brushRef="#br0" timeOffset="56782.66">3945 8851 813 0,'-1'3'132'16,"-1"4"82"-16,-1 8-38 15,0 4-43-15,1 7-56 0,-2 2-28 16,1 2-33 0,1 3-6-16,0 1-8 0,2-2 0 15,3-4-39-15,2-4-43 16,-1-9-211-16,2-2 174 15</inkml:trace>
  <inkml:trace contextRef="#ctx0" brushRef="#br0" timeOffset="56988.67">3906 8975 778 0,'8'-3'112'16,"-2"1"73"-16,2 2-27 0,-1 3-90 16,0 0-24-16,4 1-27 15,0-2-5-15,1-1-7 16,1-1-4-16,1-3-188 16,1-2 137-16</inkml:trace>
  <inkml:trace contextRef="#ctx0" brushRef="#br0" timeOffset="57283.54">4158 8764 480 0,'3'-2'154'0,"2"1"129"0,-1 6-87 16,1 6-40-16,-5 6-67 15,-2 3-21-15,-5 3-39 16,-2 4-9-16,-1 1-8 16,-1 2-3-16,3-1-7 15,3-4-1-15,5-2-1 0,2-3-1 0,5-5-1 16,4-2 0-16,0-4-1 16,2-2 1-16,2-7-2 15,0-1-15-15,0-7-70 16,-2-3-76-16,1-6 85 15</inkml:trace>
  <inkml:trace contextRef="#ctx0" brushRef="#br0" timeOffset="57455.46">4297 8893 739 0,'0'11'136'0,"0"3"120"15,0 1-39-15,-1 2-66 16,1 0-37-16,0 3-54 15,0 2-15-15,0-2-27 16,3 1-7-16,-2-2-7 16,0 0-1-16,2-2-67 15,-3-3-75-15,1-4 79 16</inkml:trace>
  <inkml:trace contextRef="#ctx0" brushRef="#br0" timeOffset="57838.59">3853 8944 443 0,'4'4'95'0,"2"0"98"0,1 0-31 15,0 0-52-15,-2 1-24 0,2 0-33 32,0 0-17-32,6-1-17 15,-1 0-5-15,5-4 6 16,4 0-65-16,4-4 38 16</inkml:trace>
  <inkml:trace contextRef="#ctx0" brushRef="#br0" timeOffset="62302.99">3995 9845 318 0,'0'-3'81'16,"0"0"59"-16,-1 2-51 15,-1 1-23-15,-2 1-40 16,1-1-10-16,2 0-9 16,1 0 8-16,0 0 20 15,0-1 7-15,0 1 13 0,0 0-1 0,0 0-14 31,0 0-5-31,0 0-1 0,0-1-2 0,3-6 2 16,-2 3 4 0,0 0-2-1,1-1-4-15,-2 2 0 0,0 2-1 0,0 0 1 16,0 0 1 0,1-7 0-16,0 3-3 0,0 2-6 15,2 0-3 1,0 2 1-16,0 2 4 15,1 3 5-15,-1 2 0 0,3-1-10 16,-2 0-5-16,2-2-6 16,2 1 1-16,1-1 3 15,1 0 3-15,3 1 6 16,-2 0 2-16,2 2 1 16,0 0 2-16,1 3-9 15,-1 1-5-15,-2 1-6 16,1 2-4-16,-1 1 2 0,-2 0-1 15,2 1-3-15,-2 1-1 16,3 1-1-16,1-1 2 16,1 1 3-16,-2 1-2 15,-1 1-1 1,-3 3-1-16,0-2-2 16,-2 0 1-16,2-2 0 15,2 0 1-15,-1-1-1 0,-1-5 0 16,1-1 0-16,1-1 0 15,0-3 0-15,2 1 0 16,-2-3 0-16,1 0 0 16,-2-2 0-16,2 1 0 15,-1 0 0-15,1-1-1 16,2 1 1-16,2 0 0 0,-2 1 0 16,1 1 2-16,-4 0-1 15,0-1 0 1,-4-1 1-16,1 0-1 0,-1-1 0 15,-1-1-1-15,2-1-42 16,-1 0-50-16,2-1 52 16</inkml:trace>
  <inkml:trace contextRef="#ctx0" brushRef="#br0" timeOffset="63035.89">4567 10020 263 0,'-1'0'132'15,"-6"2"131"-15,-2 0-29 16,-5 2-68-16,0 1-42 15,2 2-52-15,3-1-13 0,2 2-17 16,3-2-10 0,2 0-10-1,3 1-8-15,6 3-9 16,5 0-1-16,9 4 1 16,4 0 1-16,2 3 0 0,0 1 1 15,-6 1 1-15,-5-2 0 16,-4 0 4-16,-2 1 16 15,-7-1 11 1,-5-1 2-16,-3-3 0 0,-6 0-15 16,-3-2-4-16,1 0 1 0,-13-1-1 15,-5-1-1-15,-3 0-6 16,-4 0-4-16,4-1-6 16,4-1-3-16,0-1 9 15,0-1-42-15,4-2-92 16,0-1-89-16,2 2 91 15</inkml:trace>
  <inkml:trace contextRef="#ctx0" brushRef="#br0" timeOffset="78395.39">1419 5656 478 0,'-8'6'137'0,"0"1"132"15,1 2-71-15,0-1-10 0,1 0-30 32,0-2-13-32,2-3-60 15,1 0-17-15,2-2-18 16,1 3-8-16,-3 2-10 0,2 3-3 16,-3 5-20-16,-2 3-1 15,-3 5-2-15,-1 1-5 16,-2 2 2-16,1 0-1 15,3-2-1-15,2-3-1 16,5-4-1-16,1-3-2 16,6-3 0-16,3-1-2 0,3-3 2 15,3-1 1-15,1-4 1 16,2-1 1-16,4-5 1 16,1-2 15-16,1-5-87 15,1-2-87-15,0-9 95 0</inkml:trace>
  <inkml:trace contextRef="#ctx0" brushRef="#br0" timeOffset="78579.7">1665 5649 653 0,'0'4'166'15,"0"2"184"-15,0 5-142 0,0 4-9 16,0 8-56-16,-1 4-31 15,-4 9-66-15,-1 1-19 16,-2 2-20-16,-1 1-26 16,7-6-83-16,3 0-102 0,14-13 104 15</inkml:trace>
  <inkml:trace contextRef="#ctx0" brushRef="#br0" timeOffset="79295.48">4822 5739 722 0,'0'9'150'15,"0"2"105"-15,-3 6-71 0,-1 1-25 16,-4 9-78-1,-5-1-27-15,-1 5-38 0,-2 0-8 16,-4 2-6-16,3 2 0 16,3 0-1-1,1-2-1-15,6-2 0 16,4-4-2-16,6-6 0 16,4 0-2-16,10-8-1 15,1-3 3-15,3-7 1 16,4-2 1-16,0-5 2 0,-1-5-25 15,2-8-135-15,0-2-169 16,0-10 174 0</inkml:trace>
  <inkml:trace contextRef="#ctx0" brushRef="#br0" timeOffset="79645.14">4985 5899 666 0,'-4'0'138'0,"1"-2"191"15,3 2-136-15,0-1-16 16,5-1-27-16,8-2-52 16,3-1-15-1,7 1-30-15,2 0-11 0,-1 4-16 16,1 2-8-16,-7 6-11 16,-3 3 0-16,-6 6 0 15,-5 4 1-15,-5 5 0 16,-6 2-1-16,-6 1-1 15,-2 2-1-15,-2-4-4 16,2-3 1-16,6-5-3 16,7-5-1-16,8-2-2 15,9-3 0-15,10-5 1 0,3-2 1 16,7-4-2-16,1-3 1 16,5-3-14-1,7-4-38-15,10-7-289 16,11-5 230-16</inkml:trace>
  <inkml:trace contextRef="#ctx0" brushRef="#br0" timeOffset="87159.56">4506 12034 384 0,'-3'2'90'0,"1"2"93"0,-2 0-46 16,2 0 0-16,0 2 3 16,2-3 3-16,-3 1-14 15,2 0-5-15,-1 3-21 16,0 2-18-16,-3 3-35 16,-1 2-17-1,-2 4-20-15,0 1-4 16,-3 5-5-16,1 1-2 15,1 1 0-15,-1 2-1 16,2-1-1-16,2 0 0 16,4-3 0-16,-2-2-2 0,5-5 0 15,2-3-2-15,5-3-1 16,5 0 1-16,4-3 1 16,3-1 1-16,0-1 1 15,5-1 0-15,5 1 0 16,-2-2 1-16,1-1-31 15,-3-3-61-15,-3-2 56 16</inkml:trace>
  <inkml:trace contextRef="#ctx0" brushRef="#br0" timeOffset="87591.12">4786 12172 558 0,'2'1'82'0,"-2"0"80"0,2-1-13 16,1-1-20-16,1-2-12 15,0-2-16-15,1-2-15 16,0-3-24-16,1-2-8 0,2-2-26 15,1-2-7-15,3-1-4 16,0-2-1 0,2 1 2-16,1 0-1 0,0 5-5 15,-2 4-3-15,-2 6-3 16,0 3 0 0,-3 10 3-16,-2 3 0 0,-4 10 1 15,0 5-1-15,-2 8-2 16,-2 4-2-16,2 3-2 15,-2 0-1-15,1-3-2 16,1-3-1-16,1-8-36 0,1-5-25 16,0-8-100-1,0-5-126-15,-2-5 165 16</inkml:trace>
  <inkml:trace contextRef="#ctx0" brushRef="#br0" timeOffset="87774.45">4840 12405 655 0,'-2'5'117'0,"-1"-1"77"15,6-2-35-15,2-4-21 0,7-2-26 16,5-4-8-16,7 0-29 16,4-1-15-16,7 1-32 31,9 1-11-31,0-2-118 0,3 0 75 15</inkml:trace>
  <inkml:trace contextRef="#ctx0" brushRef="#br0" timeOffset="118809.39">6182 10742 732 0,'-2'-2'58'0,"-7"3"42"16,-4 5-5-16,-7 5-17 15,-3 1 4-15,4-2-2 16,4-1-3-16,9-4-3 16,6-1 4-16,13-2 11 15,7-1 1 1,18-1-6-16,6 0-6 16,19 0-23-16,7-2-10 0,2-1-15 15,1-2-10 1,-7-2-11-16,-6 0-2 0,1 1-2 15,-6-1 0 1,-10 4 2-16,-8 0 0 0,-18 3 4 16,-13 2 2-16,-17 4 0 15,-13 1 0-15,-16 2-4 16,-6 1-2-16,-11 0-3 16,-5 1-2-16,1-3-3 15,-5-3-8-15,-11-6-18 16,0-4-9-16,0-6-14 15,7-1 6-15,20 2 16 0,7 0 8 0,18 6 14 16,8 1-1-16,11 5-1 31,7 4 9-31,12 2 17 0,6 1 11 16,16-2 19 0,9-2-2-16,18-3-2 15,17-1-7-15,7-3-14 16,3-4-8-16,3-4-7 15,-1-2-1-15,3-3 8 0,-2-1-31 16,-12-1-162-16,-7-5 126 16</inkml:trace>
  <inkml:trace contextRef="#ctx0" brushRef="#br0" timeOffset="119542.73">6404 11027 428 0,'-4'8'95'0,"-3"-2"94"15,-1-1-20-15,6-3-50 16,4 0-5-16,5-2-4 0,5 0-2 16,6 0 2-16,-2 1-10 15,6 1-30 1,1 1-17-16,5-2-27 0,1 1-10 0,1-2-9 16,1-2-1-1,-1-2 0 1,-4-2-1-16,-4 2 1 0,-5 1 0 15,-8 3-53 1,-8 0-66-16,-6 1 65 0</inkml:trace>
  <inkml:trace contextRef="#ctx0" brushRef="#br0" timeOffset="119757.95">6528 11087 1131 0,'0'7'114'16,"0"6"75"-16,0 2-22 0,0 3-72 16,0 1-22-16,-2 0-41 15,0 4-11-15,-1 2-13 0,-1 1-2 0,0 2-25 16,-1 1-39-16,4-3-130 31,-3 0-139-31,5-3 174 16</inkml:trace>
  <inkml:trace contextRef="#ctx0" brushRef="#br0" timeOffset="119928.75">6402 11456 934 0,'24'-11'122'0,"3"-1"94"16,-3 0-33-16,3 0-79 0,3-2-32 0,1-1-45 15,3 1-14-15,3 0-59 16,1 1-68-16,4-4 66 16</inkml:trace>
  <inkml:trace contextRef="#ctx0" brushRef="#br0" timeOffset="120291.92">6821 11046 719 0,'8'-5'156'0,"3"-1"171"15,3-2-82-15,3 0-27 16,3 0-31-16,1 2-43 16,-2 0-22-16,1 3-46 15,-4 2-21-15,-2 5-27 16,0 5-11-16,-8 5-8 0,-3 4 0 15,-9 5-1 1,-4 2-1-16,-7 7-3 0,0 0-2 16,0 5-2-1,2 3-1-15,3-4-1 16,6 0 0-16,10-9-2 16,6-5 0-16,12-8-1 15,5-6 1-15,9-9 2 16,10-4 1-16,13-11 0 15,3-4 13-15,7-7-79 0,0-4-365 16,-4-5 292 0</inkml:trace>
  <inkml:trace contextRef="#ctx0" brushRef="#br0" timeOffset="127672.28">15238 1561 750 0,'3'-2'128'0,"2"1"100"0,-5 1-3 16,0 4-56-16,-4 3-37 15,-1 8-49-15,0 3-14 16,2 14-22 0,-2 7-14-1,2 15-15-15,-1 11-7 16,1 20-8-16,-2 11-3 0,1 17-1 16,-4 2-15-16,4 0-43 15,0-4-34-15,1-17-38 16,5-9 17-16,-2-24 27 15,0-12 8-15,3-20-38 0,-4-10-98 0,1-19 117 32</inkml:trace>
  <inkml:trace contextRef="#ctx0" brushRef="#br0" timeOffset="128238.28">15228 1809 598 0,'-2'-41'106'0,"1"2"128"32,0 4-37-32,-1 9-33 0,1 2-22 15,1 11-54-15,0 3-17 16,4 2-21-16,5 1-4 0,12-4-6 16,6-3 0-16,19-6 1 15,12-2 0-15,10-2 2 16,2-3 1-1,2 0-1-15,-3 3-3 0,2 4-14 16,1 2-1-16,-14 7-9 16,-9 2-4-16,-25 7-4 15,-14 4-6-15,-11 9 3 16,-7 4 0-16,-9 10 2 16,-1 7-3-16,-4 12-4 15,2 6-2-15,11 13-3 0,4 6 0 16,10 6 0-16,6 2-2 0,4 6-11 15,0 2-10-15,-2 3-14 32,0-1-3-32,-8-12 7 15,-3-8 10-15,-5-14 15 16,-10-7 6-16,-12-7 10 16,-4-3 2-16,-12-2 2 0,-2-3 0 15,-3-3 2-15,-3-4 0 16,0-2 2-16,-3-5 2 15,-8-6 8-15,1-2 3 0,-5-9 2 16,5-4-3-16,15-8-11 16,9-2-5-16,15 1-11 15,6-3-6-15,13 6-71 16,3 1-67-16,11 4 83 16</inkml:trace>
  <inkml:trace contextRef="#ctx0" brushRef="#br0" timeOffset="128721.05">15674 2778 1079 0,'-1'-4'128'0,"-4"4"32"16,2 6 6-16,-5 14-85 0,1 8-38 15,0 12-16-15,-1 3-4 16,3 2-16-16,1-2-3 16,1-6-2-16,1-6-2 15,4-8-7-15,-1-6-4 0,-1-10-4 16,0-4 2-16,0-10 8 15,0-9 8-15,0-13 16 32,0-9 7-32,0-15 11 15,4-1 3-15,5-4-1 0,4 4 0 16,5 10 8-16,4 6 9 16,1 14 8-16,-1 10-1 15,-1 12-17-15,-4 3-12 16,-3 8-19-16,-5 1-4 15,-9 4 0-15,-6 3-1 0,-9 3-1 16,-4 3-9-16,-6 1-45 16,0 1-34-16,4-6-75 15,5-3-65-15,12-6 124 16</inkml:trace>
  <inkml:trace contextRef="#ctx0" brushRef="#br0" timeOffset="128938.14">16018 2756 859 0,'0'0'157'0,"-3"0"152"15,-1 5-86-15,-6 4-29 16,-4 5-59-16,-4 7-67 16,-3 6-16-16,-1 8-36 0,3 2-12 15,12 1-8-15,7-4-3 16,20-12-2-16,5-4-13 15,5-18-57-15,7-8-43 16,3-19-272 0,1-10 235-16</inkml:trace>
  <inkml:trace contextRef="#ctx0" brushRef="#br0" timeOffset="129565.87">15950 1990 473 0,'3'-5'155'16,"1"-1"95"-16,4-3-33 0,0-2-3 16,4-4-76-16,2-2-24 15,2 0-43-15,4 2-21 16,2 4-29-16,5 5-12 16,7 4-9-16,2 2 0 15,10 3-1-15,5-1 1 0,5-2 0 31,-3-2 0-31,-8-4 1 0,-9-2 2 16,-12-6 2-16,-2-2 4 16,-13-5 3-1,-1-3 4-15,-7-6 2 0,-2-3-2 16,-3-5-4-16,-3-3-4 16,-2-3-4-16,0-2-1 15,0 1-1-15,5 0 0 16,1 1-1-16,2 0 4 15,4 2 10-15,2 0 6 0,4 4 12 16,4 3-1-16,3 6 0 16,2 3-2-16,5 8-7 15,4 5-4-15,9 7-8 16,7 2-4-16,11 4-5 16,3 0 0-16,5-3-2 0,-2-1 1 15,2-4 1-15,0-2 0 16,2-1 2-16,-5 2 0 0,-15 1-3 31,-11 3-17-31,-23 0-83 16,-9 0-83-16,-5-3 95 15</inkml:trace>
  <inkml:trace contextRef="#ctx0" brushRef="#br0" timeOffset="131899.87">17325 617 368 0,'0'-1'84'15,"0"-1"93"-15,0 1-30 0,-3-1-37 16,2 1-21 0,-1 1-32-16,0-1-2 0,2-3 1 15,-3 4 2-15,3 0-2 16,-4-1-5-16,4 2-10 16,-2 4-3-16,0 1-9 15,2 1-3-15,-1 7-8 0,0 6-4 16,-2 7-5-16,-2 5-3 15,1 2-2-15,-2-1-1 16,4-4 1-16,-1-2-1 0,4-8 0 16,2-1 1-16,-1-4-1 31,0-5 0-31,2-1 2 16,-4-4 0-16,0-4 2 15,1 0 1-15,5 1 0 0,-3-5-1 16,2 0-5-16,-2 1-1 15,3 1-1 1,-4 1-2-16,5 1-1 0,3 2 0 0,1 5 1 16,3 0 0-16,3 1 1 15,-1 0 1-15,-1-2 0 16,0 1 1-16,-5-1 1 16,-3-1 0-16,-3 0 0 15,-2-2 1-15,-3 1 0 16,-3-1 0-16,-1 0 0 15,1 1-1-15,-3-2 0 16,1 0-1-16,2 0-1 16,-3 0 1-16,1 0-1 15,-2 2 0-15,-2 2-1 16,0 1-1-16,-4 3-3 16,1-1-3-16,2 4-5 15,-1 0-4-15,4-2-4 16,0-1 2-16,4-3 3 15,2-2 3-15,2 0 8 16,1-1 2-16,-1-1 3 16,0 3 0-16,-1-1 1 15,-1 0 1-15,1 1-1 16,-3 0 0-16,1-1-1 0,0 0 0 0,2-2 0 31,1 1-1-31,3 1 0 0,-1 1 1 0,1 1 0 16,0 2 2-16,-2 4 0 15,1 2 0-15,-2 3-1 16,-2 0 1-16,-4 1-1 16,-1 0 0-1,0-2 0-15,3 1-1 16,1-5 0-16,1 0 0 16,3-5-1-16,2-1 1 15,0-2 0-15,2-2 0 0,-1-1 0 16,4-2 2-16,-1 0 0 15,0-2-1-15,0 0 0 16,-2-1-1-16,3 0 0 16,4 0-1-16,4-3 0 15,2 1 1-15,6-2 0 16,4-1 2-16,2-1 0 16,2 1 0-16,4-1 0 15,-3 2 1-15,0 3-1 16,-3-2 0-16,-9 2 0 15,-2 0-1-15,-8 0 0 16,-1 3 0-16,-4-1 1 0,2 2 0 16,-2 1 0-16,-4 0 0 15,4-1 1 1,-4-3 1-16,7-1 5 16,-1-4 3-16,3-3-1 15,2-2 0-15,-3-4-5 16,0-3-20-16,-4 0-241 15,-1 2 181-15</inkml:trace>
  <inkml:trace contextRef="#ctx0" brushRef="#br0" timeOffset="132570.12">17322 583 460 0,'6'-3'78'0,"-1"0"84"0,2 1-15 16,-1 1-16-16,0 1-16 16,3 2-37-16,4 0-15 15,2 2-27-15,3 0-13 0,8 3-15 16,-1 0-2-16,12 0-1 15,8 2 0-15,7-2 2 16,3 0 1-16,-5-3 3 16,-5-1 1-16,-10 1-1 0,-7 0-2 15,-8 2-2 1,-4 1-1-16,-8 1 0 16,-3 1 0-16,-3 0 1 15,-2-1 0-15,0-3 0 16,0 0-2-16,0-5 1 15,1 1 0-15,1-1 0 16,-1 0-1-16,-1 0-3 16,1 1 0-16,0 0 1 0,0 0 1 15,0 9 5-15,-3-5 0 16,0 8 0-16,-1 4-2 16,0 8-4-1,1 12-3-15,-2 8 0 0,-1 6-1 0,-2 7 1 16,-2 0 0-16,1 0 2 15,1-4 0-15,6-13-18 16,0-5-28-16,2-15-107 16,2-5-209-16,2-11 211 15</inkml:trace>
  <inkml:trace contextRef="#ctx0" brushRef="#br0" timeOffset="133352.28">17837 1025 532 0,'25'0'92'0,"7"-2"101"15,9-1-52-15,15-3-42 16,-2-1-10 0,4-2-31-16,-4 1-10 0,-9-2-20 15,-1 1-11-15,-2 0-28 16,-9 2-46 0,-7 3 34-16</inkml:trace>
  <inkml:trace contextRef="#ctx0" brushRef="#br0" timeOffset="133728.84">17901 1376 591 0,'2'7'142'0,"1"2"112"15,0 3-12-15,-2 8-98 0,1 3-24 16,-2 9-36-16,-2 2-22 16,-6 1-33-16,1 0-12 15,0-5-10-15,0-4 2 16,2-4-80-16,1-1-88 16,0-7 92-16</inkml:trace>
  <inkml:trace contextRef="#ctx0" brushRef="#br0" timeOffset="133985.29">17860 1537 416 0,'1'-44'157'0,"1"-1"187"0,2 4-54 15,2 6-34-15,2 7-58 32,5 9-78-32,4 3-24 0,3 9-37 15,3 2-12-15,7 9-19 16,2 6-10-16,-3 8-3 15,-3 4-3-15,-14 1-1 16,-3 1-1-16,-11-1-1 16,-6 0 0-16,-9-1-1 15,-10 1-10-15,-7-4-43 16,2-3-33-16,3-8-96 16,5-3-51-16,12-9 120 0</inkml:trace>
  <inkml:trace contextRef="#ctx0" brushRef="#br0" timeOffset="134218.41">18235 1376 735 0,'-2'4'147'0,"-1"3"111"0,-5-1 5 15,-8 5-101-15,-2 1-33 16,-3 5-43-16,-1 3-18 15,3 5-28-15,4 1-10 0,11-1-21 16,4-2-7-16,9-4-2 16,7-3 2-16,2-7 4 15,1-3-28-15,4-6-96 16,-2-3-100-16,0-7 105 16</inkml:trace>
  <inkml:trace contextRef="#ctx0" brushRef="#br0" timeOffset="134401.57">18454 1388 1022 0,'2'11'120'0,"-1"2"56"16,2 3 7-16,-3 2-51 15,0 1-55-15,0 0-46 16,0-2-15-16,2-1-28 15,-2-1-48-15,1-1 37 16</inkml:trace>
  <inkml:trace contextRef="#ctx0" brushRef="#br0" timeOffset="134604.84">18354 1532 1078 0,'13'-5'119'0,"4"-3"69"16,4 0-22-16,4-3-25 16,4-1-61-16,-2-1-53 0,-2 2-14 0,-3 0-51 31,-2 1-58-31,0 0-250 16,0 0 206-16</inkml:trace>
  <inkml:trace contextRef="#ctx0" brushRef="#br0" timeOffset="134873.5">18693 1386 815 0,'-8'5'139'0,"0"0"83"15,-1 3 7-15,-2 2-113 16,3 2-29-16,-4 5-34 16,3 1-16-16,1 4-23 15,0-1-7-15,7-3-7 16,1-1 0-16,6-5-2 15,5-2 2 1,3-3 0-16,2-1 1 0,3 1 0 16,-1 2 0-16,-2 9-1 0,-2 3 0 15,-6 9 0-15,-4 5 0 32,-6 3 4-32,-2 3-53 0,-4-3-327 15,0-1 262-15</inkml:trace>
  <inkml:trace contextRef="#ctx0" brushRef="#br0" timeOffset="141779.17">18418 3022 297 0,'-8'-1'76'0,"1"0"67"16,0-5 13-16,6-3-1 16,0-3-24-16,1-3-9 15,1-1-2-15,-1-4-3 16,0-1-10-16,3-3-34 16,1-1-12-16,4-3-14 15,2-2-2-15,5-4 4 16,2 2-3-16,1-2-6 15,5 1-4-15,2 4 4 16,-1 1-1-16,0 0-1 16,-3 3 0-16,-4 1-14 15,1 2-3-15,0 2-6 0,-1 3-4 16,8 2-5-16,-1 1-3 0,4 2-2 16,5 3-2-1,6 3 0-15,3 0 0 0,5 1 1 16,-5 0 0-16,-1-3 0 15,-12-2 1-15,1-3 1 16,2-1 1-16,-4-5 3 16,2-2 2-16,2-2 6 15,-4-3 1 1,1-4 0-16,4-2-2 0,-4-2-3 16,1 0 1-16,3-6 2 15,-6 2 0-15,-2-3 1 16,-3 0 2-16,-5 1 3 15,-2 1 5-15,-6 3 3 16,-2-1 0-16,-2 4-6 16,1 2-7-16,-3 1-9 15,2 4-2-15,0 0-4 16,-2 2 0-16,2 3-3 16,-3 2-1-16,2 7-14 15,0 0-19-15,-1 3-58 16,0 1-44-16,0 0-216 15,0 3 209-15</inkml:trace>
  <inkml:trace contextRef="#ctx0" brushRef="#br0" timeOffset="142376.54">19789 1883 501 0,'-3'-5'124'0,"0"0"118"16,-4 2 1-16,-3 0-37 31,-5 2-44-31,-5 4-58 16,0 3-28-16,-3 7-40 0,4 4-12 0,3 5-20 15,6 1-1 1,6 0-2-16,6-3-1 16,10-6 0-16,5-3 0 0,9-5 2 15,6-3 10 1,1-3 13-16,-1-4 7 0,-6-6 14 15,-7-2-5-15,-7-4 0 16,-3-2-4-16,-6-2-10 16,-4 1-5-16,-9-1-12 15,0 0-3-15,-7 2-47 16,1 1-32-16,3 5-99 16,1 2-126-16,12 9 174 15</inkml:trace>
  <inkml:trace contextRef="#ctx0" brushRef="#br0" timeOffset="142597.91">20123 1763 975 0,'0'-10'122'0,"-3"1"79"15,-4 2-21-15,-7 2-13 16,-2 2-60-16,1 6-50 15,1 3-20-15,3 9-26 16,2 5-7-16,5 7-7 16,0 2-1-16,2 4-28 0,1 1-34 15,1 0-125-15,-1 1-147 16,-2-1 186-16</inkml:trace>
  <inkml:trace contextRef="#ctx0" brushRef="#br0" timeOffset="142781.37">19940 1988 710 0,'4'-8'121'0,"2"1"161"0,3 1-109 16,4 0-6-16,3-1-54 16,9-5-77-16,2-1-20 15,9-3-16-15,5-2-8 0,5-1-101 16,-1 1-113-16,1-4 121 15</inkml:trace>
  <inkml:trace contextRef="#ctx0" brushRef="#br0" timeOffset="142964.22">20381 1751 798 0,'-19'27'161'0,"0"-1"107"0,6 5-97 31,1 1-7-31,5 1-87 15,6 1-17 1,-3-1-38-16,7 1-11 0,0-3-27 16,0-2-38-16,5-3-147 15,-5-6-188-15,-1 0 213 16</inkml:trace>
  <inkml:trace contextRef="#ctx0" brushRef="#br0" timeOffset="143104.21">20281 2007 116 0,'17'-8'3'16,"3"-1"-3"-16,6-1-13 15,2-1-17-15,10 1 17 16</inkml:trace>
  <inkml:trace contextRef="#ctx0" brushRef="#br0" timeOffset="143690.49">20605 1928 345 0,'16'3'144'0,"-7"2"102"0,-20 6-29 15,-7 2-20 1,-14 5-62-16,-1 1-32 16,6 3-40-16,4-2-17 0,9-1-26 15,3-3-6-15,8-3-7 16,0-2-4-16,1-1-3 16,-2-3-5-16,-4-1-38 15,-4 0-20-15,0-1-44 16,1 0-11-16,2-3 19 15,4-4 11-15,3-5 37 16,5 0 17-16,8 2 21 0,3 0 21 0,9 5 38 31,2 0 9-31,2 1 17 0,3 0-4 16,0-3-10 0,2-2-6-16,-2-4-15 0,-3-2-7 0,-6-3-8 15,-5 0 2-15,-11-2 14 16,-2 0 12-1,-10 3 6-15,-5 2-1 16,-7 4-13 0,0 5-17-16,-3 6-15 15,1 5-4-15,7 6-5 16,2 4-1-16,12-2 0 0,5 0 0 16,11-7 1-16,7-2 1 15,2-9 2-15,3-4 1 16,-3-9-1-16,-3-3-1 15,-1-5-5-15,-2-6-1 0,-2-2 1 16,-3-2 2-16,-4-3 8 16,-4-1 2-16,-4 1 33 15,-4 2 18-15,-4 13 11 16,-1 11-1 0,-1 18-22-16,-3 11-13 0,1 19-13 15,-2 3-2-15,10 7-12 0,2-3-6 16,11-2-23-16,6-5-41 15,6-7-93 1,1-3-46-16,-4-10 91 16</inkml:trace>
  <inkml:trace contextRef="#ctx0" brushRef="#br0" timeOffset="144483.79">19542 1554 436 0,'-3'3'88'0,"1"-1"75"16,0-1-24-16,2-2-25 16,2 0-7-16,-2-2 6 15,2 0-10-15,-2 0-26 16,-2-1-5-16,-3-2-11 16,-1-2-5-16,0-5-11 15,-2-2-6-15,1-6-6 0,5-4-5 16,-1-5-1-16,4-4-2 15,3-7 4 1,3 2 10-16,2-1 2 16,-3 7 0-16,2 11-13 15,-2 3-14-15,-1 12-13 16,-1 3-1-16,-3 4-50 0,-1 0-50 16,0 1 58-16</inkml:trace>
  <inkml:trace contextRef="#ctx0" brushRef="#br0" timeOffset="145679.09">19053 324 285 0,'-1'1'92'0,"-4"-1"104"0,3-1-19 16,-2 0-30-16,1-1-14 16,3-2-27-16,0 3-18 15,0 6-15-15,1 1-2 16,0 16-5-16,0 0-2 16,2 2-19-16,-3 4-15 15,0 3-20-15,0 2-4 0,0 2-4 16,0 4-1-16,-3-2-9 15,3 0-31-15,3-8-113 16,-1-5-110 0,0-7 134-16</inkml:trace>
  <inkml:trace contextRef="#ctx0" brushRef="#br0" timeOffset="146729.07">19038 611 410 0,'1'-1'72'0,"4"1"82"0,-5 0-12 16,3 0-6-16,-1 1-9 0,1-1-24 15,1 0-12 1,1 2-25-16,3-1-17 0,3 2-27 15,2 3-6-15,5 1-11 16,4 3-3-16,6 1-2 16,2 2 0-16,5-1 0 15,5 0 1-15,-4-1 0 16,-3 2 1-16,-12-1 1 16,-11-2 2-16,-7-5 6 15,-3-4 4-15,-3 5 2 16,-4-4 0-16,-3 0-6 15,-3-2-4-15,-4-1-5 16,1 0-2-16,3 0 0 16,1 0-1-16,4 2 0 15,-1 1-2-15,0 3 1 16,-1 1 0-16,-17 12-3 16,8-6 0-1,-1 2-1-15,-3 2-7 16,-3 1-2-16,4-1-9 15,1-4-4-15,6-3 5 16,3-2 1-16,7-2 12 16,1 0 5-16,4-1 1 15,0-3 1-15,5-4 0 0,-2 0 3 16,2-2 2-16,-1 0 3 16,0 3 3-16,-4 2-1 0,3 0-1 15,-2 5-1-15,-1 2-4 16,1-2 0-16,-1 7-1 15,0 1 0-15,0 7 2 16,0 3 3-16,0 2 1 16,-2 4 1-1,0-1-2-15,-2 0-2 0,0-1-1 16,2-3 0-16,-3-6-1 16,3-5 0-16,2-4 0 15,0-3 0-15,0-5-1 16,0 0 0-16,3 0-1 15,-1-2 0-15,2 1 0 16,3 0 1-16,-2 0 0 16,5 1 0-16,-1-1 0 15,-3 1 0-15,4 0 1 0,-4-1 0 16,2-2 1-16,3-2 1 16,2-5 1-16,3 1 5 15,9-6 10 1,6-1 8-16,16-4 15 0,2-2 1 15,8-5 3-15,-4-1-3 0,-7 0-10 32,-4-2-6-32,-1 5-12 15,-7 0-4-15,-6 6-11 0,-8 4-28 16,-15 4-173-16,-6 5 137 16</inkml:trace>
  <inkml:trace contextRef="#ctx0" brushRef="#br0" timeOffset="147330.56">19115 276 448 0,'0'-1'104'0,"2"2"85"16,-1 1 5-16,2 4-39 15,2 0-31-15,5 3-36 16,7 1-13-16,8 0-27 16,7-1-12-16,19 3-22 15,0-1-5-15,10 2-5 16,0 2-2-16,-10-1 0 15,2 0 0-15,-10 0-1 16,-3 1 2-16,-13 0 1 16,-5 0 2-1,-12-3 6-15,-5-1 3 0,-8-5 3 16,-2-1 1-16,-1-4-5 16,0 2-5-16,2 0-7 15,1 1-2-15,3 7-5 16,-1 4-1-16,1 13 3 15,-1 9 0-15,-6 15 3 16,-2 5 0-16,-3 3 2 16,-4-2-9-16,6-13-78 15,2-5-63-15,3-12 75 16</inkml:trace>
  <inkml:trace contextRef="#ctx0" brushRef="#br0" timeOffset="147962.84">19684 675 411 0,'1'3'117'0,"4"0"95"15,0-3-50-15,3-1-23 0,2-4-31 16,-3 0-13-16,4-2-18 16,1 1-9-16,5-1-27 0,6 1-12 15,6 1-16 1,3 1-1-16,6 2 0 0,4-2 0 15,10 0-5-15,8-1-2 16,9-1-3 0,0 3-1-16,-7 2-32 0,-13 2-79 15,-19 3 68 1</inkml:trace>
  <inkml:trace contextRef="#ctx0" brushRef="#br0" timeOffset="148715.1">20767 554 869 0,'-5'1'139'0,"3"0"63"15,-3 4-25-15,1 0-33 16,2 9-46-16,-2 4-12 15,3 11-29-15,2 5-16 16,-2 5-26 0,1 2-8-16,0-3-2 15,-4 0-24-15,3-5-80 16,1-4-78-16,-2-2 83 16</inkml:trace>
  <inkml:trace contextRef="#ctx0" brushRef="#br0" timeOffset="148995.04">20694 682 768 0,'11'-42'168'0,"-2"0"144"0,6 8-107 16,1 7-12-16,3 10-60 16,0 5-15-16,1 5-45 15,0 4-15-15,1 6-32 0,0 3-15 16,-4 10-10-1,0 3-2-15,-5 4 2 0,-5 2 2 16,-10 1-1 0,-5 2-2-16,-10-5-12 0,-2-1-16 0,-5-6-47 31,0-3-42-31,3-10-144 16,1-4-125-16,11-7 208 15</inkml:trace>
  <inkml:trace contextRef="#ctx0" brushRef="#br0" timeOffset="149261.37">21117 608 897 0,'-2'2'115'15,"-5"0"67"-15,-8 1 20 0,-11 2-16 16,-5 1-53-1,-3 7-43 1,3 5-30-16,8 7-25 0,5 4-9 0,11 5-19 31,6-5-4-31,9 1-4 16,7-3 0-16,7-6 1 0,4-1 2 16,8-8-29-16,6 0-37 15,0-10-102-15,2-6-105 16,-4-8 148-16</inkml:trace>
  <inkml:trace contextRef="#ctx0" brushRef="#br0" timeOffset="149486.7">21448 597 1003 0,'-1'18'137'16,"-2"6"47"-16,-3 6 5 16,-3 0-52-16,1 1-67 0,1-6-24 0,3-3-35 31,0 0-4-31,1-3-63 16,0-2-59-16,-2-4 65 15</inkml:trace>
  <inkml:trace contextRef="#ctx0" brushRef="#br0" timeOffset="149708.74">21272 719 1256 0,'5'6'110'0,"3"4"64"15,3-3 28-15,5 1-88 16,3-8-20-16,4-2-55 0,1 1-19 0,4-8-24 15,6 5-29-15,4-6-53 16,5-3-45 0,-3 0-139-16,-7-2-102 0,3-3 202 31</inkml:trace>
  <inkml:trace contextRef="#ctx0" brushRef="#br0" timeOffset="149981.7">21758 583 409 0,'0'4'147'0,"-2"1"158"0,-4 3-52 0,-3 6-68 15,0 2-26-15,-4 4-46 16,-2 5-24 0,-4 2-42-16,3 1-17 0,4 0-19 15,5 2-7-15,9-15-8 16,0 2-4-16,11-11-11 16,0-7-8-16,6-4-23 15,5-2-7-15,-2-5 8 16,2-2 11-16,-3 5 27 0,0-1 8 15,-9 9 3 1,-2 6 6-16,-9 15 12 16,-4 9 1-16,-5 7 6 15,-5 0-4-15,1-2-12 16,2-5 0-16,5-8-56 16,5-3-73-16,6-5 70 15</inkml:trace>
  <inkml:trace contextRef="#ctx0" brushRef="#br0" timeOffset="150196.66">22143 699 1128 0,'0'8'107'15,"-4"7"35"-15,0 6 22 16,-2 3-27-16,-1 6-53 0,1 0-31 15,2-4-41-15,0-2-17 16,4-4-48-16,0-1-64 16,5-3 62-16</inkml:trace>
  <inkml:trace contextRef="#ctx0" brushRef="#br0" timeOffset="150627">22028 854 1082 0,'11'0'114'16,"7"0"53"-1,2-4 11-15,8-1-108 16,3 0-23-16,1-3-37 0,2 3-5 0,1-4-4 16,0-2-5-16,-2 0-36 15,-2-1-12-15,-5 9-26 16,-1-1 3-16,-12 7 32 15,-4 0 13-15,-9 6 43 16,-5 7 13-16,-7 6 24 16,2 4 14-16,-2 0-6 31,1-2-7-31,12-5-12 0,9-2-9 16,10-10-4-16,5-2 7 0,3-7 10 15,-2-3-1-15,-2-5 9 16,-1-3 3-16,-2 2 0 15,-5-8 11-15,-7 7 0 16,-7 0-5-16,-12-4-14 16,-4 2-13-16,-10-2-23 15,-1-2-10-15,-7 9-7 16,0 1-10-16,4 2-57 16,3 3-32-16,12-4-127 0,14-1-79 15,21-4 175 1</inkml:trace>
  <inkml:trace contextRef="#ctx0" brushRef="#br0" timeOffset="150844.14">22992 475 1053 0,'1'-2'130'0,"-10"3"63"0,-5 0 8 15,-10 8-88-15,-6 0-21 16,5 9-30-16,1 4-19 15,3 10-30-15,5 6-8 16,4 7-6-16,0 2 0 16,7 7-10-16,1-6-25 0,0 2-66 15,0-2-89-15,-6-9 101 16</inkml:trace>
  <inkml:trace contextRef="#ctx0" brushRef="#br0" timeOffset="151004.41">22689 823 608 0,'16'-15'57'15,"8"-2"28"-15,11 1-29 0,9-5-54 32,3 0-9-32,-1-3-164 15,-2 1 123-15</inkml:trace>
  <inkml:trace contextRef="#ctx0" brushRef="#br0" timeOffset="151180.26">23150 554 757 0,'-23'3'167'0,"-5"5"146"15,-6 10-88-15,-3 7-25 0,7 11-36 16,3 0-25-16,9 5-56 16,6 0-25-16,4-3-39 15,4 0-8 1,4-7-5-16,0-4-6 0,-1-4-49 15,0-4-35-15,-2-4-87 16,-3-2-74-16,0-5 138 16</inkml:trace>
  <inkml:trace contextRef="#ctx0" brushRef="#br0" timeOffset="151476.57">22955 818 336 0,'35'-14'102'0,"3"3"160"15,3 2-22-15,0 5-9 16,4 0-8-16,-13 4-62 16,-5 2-44-16,-11 0-38 15,-13 1-9-15,-16 2-9 16,-10-2-4-16,-11 3-21 16,-5 0-10-16,0 3-17 15,4 0-5-15,7 5-6 16,8 1-3-16,15 0-3 15,3 1-1-15,6-1 4 0,3 1 2 0,-5-1 3 16,1-2-1 0,-7-3-21-16,-3 0-21 0,-2-6-75 15,0-2-45 1,2-6-137-16,5-3-87 16,3-5 214-16</inkml:trace>
  <inkml:trace contextRef="#ctx0" brushRef="#br0" timeOffset="151878.24">23044 906 374 0,'28'10'118'0,"2"1"135"15,5 3-28-15,3-1-56 16,3 0-13 0,-2-4-35-16,-4-3-22 15,-15-5-27-15,-3-1-10 16,-11-2-9-16,-6-3-2 0,-6-2-14 16,-6 0-12-16,-6 3-22 15,1 3-9-15,-7 8-6 16,-1 5 0-16,5 7 1 0,7 4 2 15,20-2 3-15,11-2 2 16,14-6 4-16,1-5 5 16,1-8 20-1,-1-4 17-15,-5-11 27 0,-2-5 5 16,1-7-2 0,-2-6-11-16,-2-5-22 15,-2-4-5-15,-2-9-15 16,-2-5-5-16,-5 3-9 15,0 2 4-15,-9 22 6 0,-3 14-5 16,-7 24 2 0,-3 11-4-16,-3 18-5 0,2 7 3 15,3 6 0-15,2 4-3 16,5-3-3-16,1-3 2 16,4-6-27-16,-2-5-82 15,1-7-43-15,0-4-149 16,-2-10 152-16</inkml:trace>
  <inkml:trace contextRef="#ctx0" brushRef="#br0" timeOffset="152036.22">23486 937 1512 0,'36'10'92'0,"6"1"25"0,4-2-2 16,0-4-74-16,0-2-15 15,-11-7-104-15,-10 2 58 0</inkml:trace>
  <inkml:trace contextRef="#ctx0" brushRef="#br0" timeOffset="182594.99">4702 7819 110 0,'-9'15'38'0,"-2"0"41"16,-6 7-13-16,-2 0-3 0,-2-5-7 31,-1-1-13-31,3-6 7 16,2-3 9-16,1-2 11 16,2 2 1-16,8-1-15 0,1-3-5 15,6 3-1-15,2-2 6 16,11-3 25-16,3 0 6 15,15-7 11-15,-4-8 5 16,1-6-8-16,5-4-7 16,-2-3-16-16,8 1-10 15,1-3-24-15,5 1-8 0,9-1-13 16,8 0-3-16,5 0 0 16,2 3-2-16,-10 1 3 15,-7 4-1 1,-11 4-2-16,-3-1 0 0,-6 6-4 0,-6-5 1 15,-7 8 3-15,-12 6 2 16,-12 3 1-16,-8 9-1 16,-8 3-5-1,-4 1-4-15,-4 6-4 16,-2 1-2-16,-1 6-7 16,-6 4-10-16,-11 4-31 15,-9 6-14-15,-14 4-42 16,-3 4-7-16,5-1 9 15,3-2 13-15,4-10 30 16,5-6 10-16,2-17 21 0,10-1 2 16,18-11 20-1,8-4 9-15,25-4 24 0,6-7 15 16,16-7 32-16,7-2 13 16,5-10 10-16,1 1 2 15,3-2-17 1,2 0-11-16,4 3-22 0,1 2-16 0,6 4-13 15,1 3-5 1,-6 6-7-16,-7 4 0 0,-18 6 1 16,-8 4 0-1,-14 6 5-15,-5 5 1 16,-13 6-1-16,-4 2 0 0,-17 5-6 16,-11 4-2-1,-9 3-5-15,-4 1-8 0,6 2-17 16,8-2-7-16,14-8-4 15,5-4 4-15,17-10 10 16,8-5 4-16,10-9 6 16,10-7 2-16,11-8 5 15,5-5 11-15,14-6-179 16,2-1 130-16</inkml:trace>
  <inkml:trace contextRef="#ctx0" brushRef="#br0" timeOffset="-173188.03">21290 4705 852 0,'-6'3'102'0,"-1"1"84"15,2-2-16 1,1-2-53-16,3-2-9 16,3-2-14-16,3 0-8 0,9 1-10 0,2 0-6 15,11 2-19 1,4 0-8-16,6-1-15 16,10 1-6-16,1 0-13 15,0 1-3-15,-13-1-4 16,-10 0 3-16,-13 2-2 15,-8 0-27-15,-11 2-107 16,-4 1-91-16,-12 0 106 16</inkml:trace>
  <inkml:trace contextRef="#ctx0" brushRef="#br0" timeOffset="-172983.09">21441 4749 901 0,'4'1'193'16,"0"2"167"-16,0 3-132 15,-3 0-26-15,-2 3-72 16,-2 1-23-16,-1 3-38 16,-3 7-22-16,-1 3-19 15,-1 3-8 1,1 5-13-16,4 0-4 0,2-4 0 16,2 0-30-1,3-5-90-15,-1-2-64 0,-3-5 81 16</inkml:trace>
  <inkml:trace contextRef="#ctx0" brushRef="#br0" timeOffset="-172812.63">21259 5061 1291 0,'-9'10'120'0,"6"1"104"16,3-1-15-16,10 1-40 15,6-4-19-15,11-4-60 16,6-3-27-16,10-4-44 0,7-3-5 15,2-5-72 1,1 0-58-16,-8-4-275 16,0 2 222-16</inkml:trace>
  <inkml:trace contextRef="#ctx0" brushRef="#br0" timeOffset="-172518.87">21725 4795 1263 0,'1'14'132'16,"1"0"68"-16,7-8-43 0,3-1-38 15,6-7-31-15,4-4-14 16,9-6-30-16,5-3-13 16,5-7-11-16,-4-2-10 0,-2-1-4 15,-11-2 0-15,-10 9-3 16,-7 7 4-1,-10 10 5-15,-4 7 0 0,-7 12-2 16,-1 7-1-16,4 7-7 16,1 3-1-1,9 3-1-15,1-1-10 0,1-2-100 16,1-1-115-16,0-6 122 16</inkml:trace>
  <inkml:trace contextRef="#ctx0" brushRef="#br0" timeOffset="-172355.05">21879 5037 1459 0,'17'2'153'15,"3"-1"82"-15,14-2-42 16,2-3-51-16,0-3-59 16,-3-2-28-16,-5 1-80 0,-3-1-61 15,-3 4-235-15,-2 3 192 16</inkml:trace>
  <inkml:trace contextRef="#ctx0" brushRef="#br0" timeOffset="-171854.68">21333 5533 1130 0,'0'2'88'0,"2"1"40"16,1 0 12-16,7-1-26 0,4-1-15 16,10-1-16-16,6-2-19 15,8-2-25-15,2 0-13 16,0-1-18-16,-10-1-3 16,-7 1-51-16,-5-1-52 15,-9 2-262-15,-4 0 213 16</inkml:trace>
  <inkml:trace contextRef="#ctx0" brushRef="#br0" timeOffset="-171705.55">21436 5569 1180 0,'18'21'140'16,"2"0"100"-16,2 3-51 0,-4-1-105 31,-4 0-30-31,-3-2-40 16,-8-5-1-16,-2 0-68 15,-2-1-81-15,-11-5 78 16</inkml:trace>
  <inkml:trace contextRef="#ctx0" brushRef="#br0" timeOffset="-171554.9">21373 5797 1095 0,'7'9'184'16,"3"-1"186"-16,8-2-180 0,6-3-33 15,9-6-60-15,1-7-20 16,2-5-53-16,-1-6-56 0,-4-4-129 16,2-2-133-16,-1-2 145 15</inkml:trace>
  <inkml:trace contextRef="#ctx0" brushRef="#br0" timeOffset="-171263.41">21724 5524 1278 0,'8'5'150'0,"2"-1"67"0,9-1 3 16,4 0-41-16,8-3-45 15,1 1-29-15,-2-1-61 16,-2 1-19-16,-16 2-18 16,-8 3 0-16,-16 4 7 15,-8 3 0-15,-5 6-6 16,0 3-1-16,1 1-6 15,7 4-1-15,8 0-4 16,9-3-2-16,18-1 0 0,6-2 2 16,17-4 2-1,8-4 1-15,0-6-8 0,1-2-13 16,-16-5-91 0,-8-2-58-16,-8-1 86 0</inkml:trace>
  <inkml:trace contextRef="#ctx0" brushRef="#br0" timeOffset="-170971.95">21420 6080 1102 0,'-17'14'201'15,"1"-3"171"-15,16-6-146 16,3-5-40-16,18-7-65 16,10-1-20-16,13-4-58 15,4 0-16-15,-4 0-15 16,-5-1-4-16,-12 3 1 16,-3 2-9-16,-9 3-58 15,-5 2-49-15,-9 3-143 16,-1-2-127-16,-6 2 207 15</inkml:trace>
  <inkml:trace contextRef="#ctx0" brushRef="#br0" timeOffset="-170804.56">21592 6089 1110 0,'-1'16'194'0,"1"6"182"16,2 0-111-16,-2 0-89 15,3 4-53-15,-4-3-61 0,-2 0-22 16,3-1-34-1,-3-3 2-15,-1-2-49 0,2 0-40 16,-6-2-128-16,-2 2-95 16,-6-1 163-16</inkml:trace>
  <inkml:trace contextRef="#ctx0" brushRef="#br0" timeOffset="-170646.69">21420 6436 852 0,'-7'10'227'0,"4"1"188"0,12-3-114 15,8 0-61 1,10-6-98-16,5-2-40 15,7-7-48-15,-3-4-13 0,-2-5-7 16,-3-5-9-16,-1-3-39 16,-5-1-37-16,1-3-127 15,0 0-99-15,-1 1 143 16</inkml:trace>
  <inkml:trace contextRef="#ctx0" brushRef="#br0" timeOffset="-170320.79">21769 6112 1384 0,'-4'-1'145'15,"0"1"115"-15,5 0-50 16,9 1-49-16,7 1-6 16,9-2-21-16,7 2-10 0,9 2-39 15,-2 1-23-15,-6 4-33 16,-8-1-11-16,-18 0-9 16,-8 1 0-16,-14-1-11 31,-8 2-10-31,-10 1-23 15,0 2-5-15,5 2 5 0,7 0 7 0,15 2 15 16,7 0 5-16,16-1 3 16,12 2 7-1,5-1 11-15,4 2 11 0,-1-2 6 16,-8-2-3-16,-7-2-5 16,-7-1-9-16,-13-1-2 15,-2-1-2-15,-11-1-23 16,-4 2-23-16,-8 0-71 15,-12-1-41-15,-5 3-127 16,-4 0-156-16,6 0 253 16</inkml:trace>
  <inkml:trace contextRef="#ctx0" brushRef="#br0" timeOffset="-170054.46">21392 6787 1261 0,'3'3'189'15,"8"-1"197"-15,19-5-187 16,6-4-26-16,8-3-52 0,0-2-29 16,-9 0-51-1,-4 0-23-15,-11 2-12 16,-5 2-6-16,-5 2-39 0,-4 2-34 0,-6 4-111 15,-2 0-78-15,-8 2-172 32,-1 2-97-32,-1 4 289 0</inkml:trace>
  <inkml:trace contextRef="#ctx0" brushRef="#br0" timeOffset="-169923.1">21577 6767 764 0,'-6'18'192'0,"3"2"191"16,3 2-68-16,3 2-89 15,9 0-51 1,-3 1-71-16,-1-1-28 15,-5-3-54-15,-3-1-10 16,-3-3-59-16,-3-1-50 0,-4 0-206 16,-6-3 172-16</inkml:trace>
  <inkml:trace contextRef="#ctx0" brushRef="#br0" timeOffset="-169779.75">21380 7087 1528 0,'2'13'154'0,"3"-1"97"15,3-1-36-15,9-4-94 16,8-3-21-16,8-10-48 16,4-5-14-16,1-12-90 0,-4-4-79 15,2-8-296-15,0-4 244 16</inkml:trace>
  <inkml:trace contextRef="#ctx0" brushRef="#br0" timeOffset="-169493.49">21846 6746 1606 0,'-12'11'102'0,"-2"-1"21"15,1 2-27-15,1 0-83 0,2 0 3 16,6 1-2-16,4-1-1 16,4 1-2-16,5 1-11 15,7 0-2-15,4-2 0 16,5-4 1-16,1-2 1 15,3-5 3-15,-2-1 8 0,-8 2 27 16,-4 0 10-16,-12 9 8 16,-4 2-5-16,-14 8-26 0,-5 4-12 15,-4 3-24-15,4 2-31 16,8-4-113-16,9-4-175 16,12-5 186-16</inkml:trace>
  <inkml:trace contextRef="#ctx0" brushRef="#br0" timeOffset="-168639.63">22694 4494 1306 0,'4'2'123'0,"1"6"78"0,1 3 17 16,0 12-90-16,1 5-24 0,-1 8-55 15,-2 7-23 1,-2 6-16-16,-5 1-2 16,-2-1-2-16,-2-2 0 0,-2-8 0 15,0-3 0-15,-2-9-1 16,2-4 2-16,-1-9-1 15,0-3 2-15,2-8-2 16,-2-5 5-16,3-7 0 16,1-5-1-16,6-7-1 15,2 0-5-15,10-4 4 16,3 3 12-16,5 10 18 16,2 5 9-16,0 10 1 15,2 5-11-15,-3 4-16 16,-5 2-7-16,-12 2-5 15,-5-1 1-15,-12 0 5 16,-5 1-1-16,-7-2-1 16,1-1-2-16,0-3-13 15,3-1-21-15,5-5-49 16,6-4-32-16,10-6-92 16,8-7-60-16,10-4 143 15</inkml:trace>
  <inkml:trace contextRef="#ctx0" brushRef="#br0" timeOffset="-168038.81">22924 4819 789 0,'0'12'207'0,"2"-1"197"15,3 0-198-15,-3-4-60 0,6-2-60 16,0-2 0-16,2-5-16 16,1-2-3-16,-4-4-16 15,0 0-16 1,-5-3-14-16,-2-1-5 15,-5 3-3-15,-9-4-3 16,0 11-4-16,-1 5-2 0,-5 10-4 16,5 7 0-16,0 3-3 15,-1 0 0-15,13 0-1 16,9-1 3-16,4-7 1 16,10 0 1-16,4-7 3 15,-1-2-1-15,10-7 4 16,2-3-3-16,6-7 13 15,2 0 2-15,0-2-1 0,-1-1 5 16,-12 0 0-16,-10-2 1 16,-19 0 1-16,-7 3-4 15,-8 6-7-15,-2 2-5 16,1 7-4-16,0 0 1 16,4 1-6-16,3 2 0 0,4 2-3 31,2 0 1-31,1 3 0 15,-1 1 0-15,-6 7 0 16,0 3-1-16,-9 8 1 0,0 5-1 16,-6 9 2-16,-3 2 0 15,-4 7-8-15,4-2 1 16,0-4 0-16,5-4 1 16,5-13 8-16,3-7 1 15,8-12 0-15,5-7 12 0,9-12 12 16,4-9 4-16,12-10 7 15,1-3-9-15,13-6-15 16,5-1-1 0,8 2-12-16,1 2-24 0,-4 5-84 15,2 4-305-15,-13 8 255 16</inkml:trace>
  <inkml:trace contextRef="#ctx0" brushRef="#br0" timeOffset="-166340.48">23607 4892 845 0,'9'3'128'0,"2"0"87"0,3 1-35 16,3-2-57-16,1-2-27 16,4-3-12-16,-3-2-19 15,-3-3-30-15,0-1-9 16,-3-1-63-16,-4 1-121 15,6 1 97-15</inkml:trace>
  <inkml:trace contextRef="#ctx0" brushRef="#br0" timeOffset="-166065.52">24034 4900 881 0,'3'2'54'0,"4"2"30"15,4 0 23-15,9-3-22 16,5-1 13-16,4-1-22 15,2-2-18-15,-3-3-41 16,-2 1-98-16,-1-1 51 16</inkml:trace>
  <inkml:trace contextRef="#ctx0" brushRef="#br0" timeOffset="-163625.06">24771 4454 363 0,'0'1'89'0,"0"0"93"0,0 1-32 16,0-1-11-16,0 1 20 16,3-1-7-16,-2-1-22 15,1 1-15-15,0 0-37 16,1 0-11-16,-1 0-13 15,-1 0-4-15,0 1 9 16,-3 3 0-16,-3 2-8 16,-3 2-7-16,-5 5-23 15,-4 1-9-15,-3 6-7 0,0 1-2 16,3 3 0-16,2-1-2 16,5 0 0-16,2-3-1 15,7-4 0-15,1-2 0 16,0-2 0-16,1-2 0 15,4-1 0-15,0-3 0 16,6 0 0 0,2-2 1-16,6-2-1 15,2 0 1-15,4-3 2 16,-5 0-24-16,0-3-51 16,-6-3-53-16,-4-3-350 0,-2-1 303 15</inkml:trace>
  <inkml:trace contextRef="#ctx0" brushRef="#br0" timeOffset="-163415.22">24761 4615 1127 0,'-4'10'88'15,"-3"1"65"-15,3 4 16 16,3 8-57-1,2 3 5-15,5 8-41 16,1-3-25-16,0-3-30 16,-2-1-19-16,-2-6-89 15,0 0-70-15,-1-3 79 16</inkml:trace>
  <inkml:trace contextRef="#ctx0" brushRef="#br0" timeOffset="-161474.92">21472 7522 350 0,'-15'5'71'0,"3"-2"94"16,-1 0-6-16,9-4-6 15,2 0 7-15,6-1-5 16,2 1-9-16,4 1-19 16,1 0-18-16,6 0-32 15,3 2-8-15,6-2-9 16,5-2-5-16,2 0-14 0,0-2-11 16,-4 2-18-16,-1-2-22 15,-11 0-92-15,0 0-83 16,-10-2 90-16</inkml:trace>
  <inkml:trace contextRef="#ctx0" brushRef="#br0" timeOffset="-161292.72">21605 7569 1291 0,'10'10'149'0,"-2"-2"97"0,3 3-122 16,-2 0-28-1,-5 2-54-15,-1 3-3 0,-2 1-24 16,-1 2-6-16,-4 0-3 16,0 1-9-16,3-1-111 15,-3 0-132-15,5-2 136 16</inkml:trace>
  <inkml:trace contextRef="#ctx0" brushRef="#br0" timeOffset="-161102.53">21529 7831 1761 0,'6'7'86'0,"1"1"8"0,3-1 9 15,7-4-51 1,1-4-2-16,5-8-12 16,-2-5-17-16,2-6-19 15,0 0-40-15,4-2-168 16,1-2 134-16</inkml:trace>
  <inkml:trace contextRef="#ctx0" brushRef="#br0" timeOffset="-160543.46">22145 7460 1058 0,'6'-2'126'15,"-3"-1"109"-15,-3 2-36 0,-9 2-82 16,-4 0-15-16,-4 1-31 16,-4 1-8-16,-2-2-7 15,2 1-12-15,-4-2-19 16,5 2-6-16,3 0-13 15,0 2-2-15,15 5-6 16,0 1-4-16,5 4 1 0,0-1 1 16,-2 4 3-1,-1-1 1-15,-2-1 2 16,1 1 0-16,0-5 0 0,-2-2 0 16,1-4 0-16,0-1-1 15,1-1-1-15,1-1 0 16,3-1-3-16,4 1 0 0,5-3 8 15,4-2 6-15,4 1 15 16,-2-2 12-16,2 3 15 16,-1 1-2-1,1 6-6 1,-2 1-11-16,-2 4-17 0,-2 2-3 16,-7 3-7-16,-1 2 1 15,-8 3 2-15,-3 0-1 16,-9 1 5-16,-2 0-2 0,-3 1-6 15,-5-1-2-15,-10 0-18 16,-6-1-14-16,-21-3-49 16,-2-1-42-16,2-6-348 15,7-5 299-15</inkml:trace>
  <inkml:trace contextRef="#ctx0" brushRef="#br0" timeOffset="4410.91">23533 4188 351 0,'11'-3'90'0,"1"0"72"0,-6 0-37 15,-2-1-6-15,-5 1-20 16,-7 1-9-16,-4 0-9 15,-1 2-5-15,-3 0-14 16,-1 0-6-16,3 0-11 16,1 1-4-16,1 1 3 15,0 1-2-15,3 2-7 16,-1 1-5-16,1 1-16 16,-1 1-6-16,3-1-4 0,1 0-1 15,2 1-2-15,3 1 2 16,1 4 6-1,5 1 5-15,4 4 13 16,3 3 5-16,-1 0-1 16,1 0-3-16,-3-1-11 15,-1-2-7-15,-7-2-2 16,-4-1 0-16,-8-2 1 16,0 1 0-16,-5-5-2 15,-1-3-7-15,-4-3-57 16,1-3-57-16,-3-4-184 15,0-2 164-15</inkml:trace>
  <inkml:trace contextRef="#ctx0" brushRef="#br0" timeOffset="4650.78">23461 4081 967 0,'13'-10'136'15,"-4"1"96"-15,-4 2-28 0,-3 5-55 16,-2 2-21-16,-7 7-22 16,-1 4-15-16,-5 8-22 15,1 6-16-15,-1 10-22 16,4 3-9-16,6 8-15 16,-1 1-5-16,4-3-4 15,2-3-24-15,1-7-98 0,1-3-74 16,1-7 96-16</inkml:trace>
  <inkml:trace contextRef="#ctx0" brushRef="#br0" timeOffset="4978.41">23730 4057 906 0,'0'7'104'0,"-3"2"65"0,1 3-4 16,-1 3-31-16,0 1-23 16,1 7-9-16,0 6-16 15,-2 8-25-15,-4 5-14 16,2 3-31-16,-1 1-6 0,-2-6-4 15,3-1-1-15,2-8-1 16,0-4-9-16,10-7-34 16,1-5-18-16,4-7-46 15,4-4-25-15,-4-7-122 16,2-2-152-16,-1-5 228 16</inkml:trace>
  <inkml:trace contextRef="#ctx0" brushRef="#br0" timeOffset="5176.88">23586 4286 1048 0,'-10'3'128'0,"3"1"112"15,4 2-66-15,5-1-25 16,4 0-16-16,5-4-19 0,6-2-25 16,5-4-41-16,3-2-18 15,2-4-22-15,2-1-12 16,-4-2-56-16,-4-1-33 0,-1 2-98 15,-4 1-84 1,-2 1 157-16</inkml:trace>
  <inkml:trace contextRef="#ctx0" brushRef="#br0" timeOffset="5340.95">23850 4176 668 0,'0'0'140'0,"0"0"140"16,2 0-45-16,-1 5-62 15,-1 1-23-15,0 8-35 16,0 3-17-16,-3 10-31 15,-1 3-20-15,-1 2-30 16,1 0-5-16,0-4 2 16,2-2-39-16,2-5-117 15,5-1-134-15,6-4 131 16</inkml:trace>
  <inkml:trace contextRef="#ctx0" brushRef="#br0" timeOffset="5971">24263 4020 749 0,'1'2'109'0,"-1"0"101"16,-6-1-75-16,-5 0-13 15,-8 1-15 1,-5 0-5-16,-6 2-50 16,-4 2-18-16,3 1-25 15,6 3-7-15,10 0-2 16,9 1 0-16,12 3 7 0,9 0 6 16,2 3 8-16,3 0 2 15,0 2-3-15,-2-2-3 16,-2-3-7-16,-5-1-1 15,-4-4 0-15,-5-1 0 16,-6-4-18-16,-3 0-20 16,-12-2-66-16,-3-1-59 15,-8-1-231-15,1-1 224 0</inkml:trace>
  <inkml:trace contextRef="#ctx0" brushRef="#br0" timeOffset="6190.96">24227 3805 1256 0,'4'15'107'0,"-1"9"71"16,1 8-15-16,-7 9-62 15,-1 3-11-15,-5 1-36 16,-3-1-19-16,2-4-23 15,0 1-12-15,0 0-79 16,5-3-66-16,-2 0-213 16,5-4 191-16</inkml:trace>
  <inkml:trace contextRef="#ctx0" brushRef="#br0" timeOffset="6492.01">24419 3761 1192 0,'0'7'122'0,"-2"1"35"0,-1 5-4 16,0 2-5-16,-5 6-52 15,0 3-11-15,-3 8-34 16,1 3-7-16,1 4-21 15,-1 0-10-15,8-1-8 16,0-1-2-16,5-7 0 16,6-3 0-16,0-4-12 15,4-4-17-15,5-8-52 16,1-5-41-16,9-11-228 16,8-6 210-16</inkml:trace>
  <inkml:trace contextRef="#ctx0" brushRef="#br0" timeOffset="6658.65">24337 3950 1261 0,'0'5'84'0,"2"-1"55"16,5-1-7-16,5-4-52 15,7-5-7-15,1-4-39 16,3-5-23-16,2-2-104 0,5-4-91 15,6-1 97-15</inkml:trace>
  <inkml:trace contextRef="#ctx0" brushRef="#br0" timeOffset="6942.68">24627 3841 961 0,'-7'4'91'0,"4"1"63"16,3-3 9-16,9 2-27 15,-1 1-13-15,5 1-43 16,-2 3-12-16,-1 3-38 16,-1 2-13-1,-5 1-11-15,-2 0-1 0,-5 0-1 16,-2 1-2-16,-4 1-1 16,-3 0-1-16,-1-1-1 15,1 1 1-15,8-2-2 16,4 1 0-16,9-4 0 15,9 0 1-15,13-4 1 16,4-2-3-16,16-5-122 0,10-1 91 16</inkml:trace>
  <inkml:trace contextRef="#ctx0" brushRef="#br0" timeOffset="9790.51">6946 7132 459 0,'-1'3'128'0,"0"1"90"0,-1 2-40 15,0 2-25-15,2-1-35 16,2 0-14-16,0-4-6 15,-2-3-5-15,7-5-11 16,-4 0 0-16,3-8-3 16,3-3 3-16,3-11 2 15,3-7 3-15,6-9-12 16,-1-5-10-16,2-6-23 16,2-2-15-16,-4 3-16 0,1 1-3 15,-3 9-2-15,-2 3-18 16,-4 10-104-16,0 6-109 15,-4 6 115-15</inkml:trace>
  <inkml:trace contextRef="#ctx0" brushRef="#br0" timeOffset="10494.17">7342 5840 594 0,'-5'0'107'15,"-1"1"90"-15,-3 2-23 0,0 2-68 16,-3 1-32-16,2 3-41 31,-3 0-9-31,-1 4-9 0,0 0-4 16,0 1-8-16,5 1-2 16,5-2-3-16,3 0-2 15,7-4 0-15,5-3 9 0,7 0 27 16,5 0 15-1,2 1 18-15,-2 2-8 16,-4 2-21-16,0 2-10 0,-6 4-14 16,-3 2 0-16,-8 2 1 15,-3 2 0-15,-9 0-19 16,-2 3-45-16,-6-3-174 16,-1-2 141-16</inkml:trace>
  <inkml:trace contextRef="#ctx0" brushRef="#br0" timeOffset="10723.83">7316 5659 832 0,'0'0'128'0,"-1"4"151"0,0 5-129 16,-1 10-4-16,-4 4-37 15,2 10-40-15,0 6-20 16,3 6-29-16,-3 5-7 16,5 2-6-16,2 3-7 15,2-5-83-15,5 0-71 0,0-9 80 16</inkml:trace>
  <inkml:trace contextRef="#ctx0" brushRef="#br0" timeOffset="11009.93">7471 5677 1156 0,'-1'9'66'0,"-3"6"36"16,1 1 10-16,2 6-25 15,1 3-21-15,4 0-46 16,1 3-11-16,2 2-6 16,2 3 0-16,-2 1-1 15,3-1 0-15,-1-5 0 16,1-5 0-16,3-10-2 16,2-5 0-16,2-9 1 0,-1-4-7 15,0-8-54-15,-4-3-53 16,-4-4 58-1</inkml:trace>
  <inkml:trace contextRef="#ctx0" brushRef="#br0" timeOffset="11176.15">7452 5878 792 0,'9'-1'98'15,"-1"-3"121"-15,1-1-68 0,1-2-1 16,0-3-39-16,2-3-60 15,2-2-25-15,1-5-55 16,5-2-96-16,9-8 77 16</inkml:trace>
  <inkml:trace contextRef="#ctx0" brushRef="#br0" timeOffset="11348.61">7773 5599 942 0,'-5'20'104'0,"-2"5"100"0,3 4-39 16,-2 3-34-16,4 1-35 0,3 0-58 31,2-4-22-31,6-2-49 16,2-4-71-16,3-3 62 16</inkml:trace>
  <inkml:trace contextRef="#ctx0" brushRef="#br0" timeOffset="12656.04">7625 6192 408 0,'2'3'77'0,"0"-1"86"15,2 2-25-15,0 0-24 16,-1 0-10-16,-1 4-16 0,2-2-3 16,0 3-12-16,-1 1-11 0,3-1-18 15,-2 2-9-15,3-1-5 16,1 0-2-1,1-1-3-15,2 0-3 0,-2 1-6 16,-1 0 0-16,-2 0-3 31,0 2 0-31,-6-1 1 0,-2 1 0 16,-6 0-3-16,-5 1-1 16,-4 3-5-16,-3-1 0 15,-10 2-59-15,2-1-50 16,3-5-210-16,2-3 173 0</inkml:trace>
  <inkml:trace contextRef="#ctx0" brushRef="#br0" timeOffset="12939.34">7616 6082 526 0,'0'18'142'16,"1"4"90"-16,8 8-46 15,1 4-33-15,10 5-76 16,0 3-27-16,3 0-28 15,1-1-7-15,-6-4-4 16,0-3-14-16,-7-3-107 0,-2-2-131 16,2-7 132-16</inkml:trace>
  <inkml:trace contextRef="#ctx0" brushRef="#br0" timeOffset="13272.1">7790 6010 1041 0,'-5'-1'94'0,"2"1"83"15,2 3-47-15,-1 8 0 16,2 6-29-16,3 12-38 15,-1 3-19-15,3 9-22 16,-1 4-8-16,1-1-9 0,-1 1 0 16,1-11-2-16,-1-5-2 15,7-13-1-15,-1-7 0 16,9-10-4 0,3-6-12-16,1-10-42 0,-3-5-43 15,-6-6-164-15,-2-1 154 0</inkml:trace>
  <inkml:trace contextRef="#ctx0" brushRef="#br0" timeOffset="13419.84">7775 6164 838 0,'6'4'89'0,"-1"-3"47"15,7-8-10-15,-1-5-29 16,2-9-38-16,0-1-24 0,4-2-35 15,0 0-65-15,2 0 42 16</inkml:trace>
  <inkml:trace contextRef="#ctx0" brushRef="#br0" timeOffset="13705.38">7963 5996 614 0,'5'0'107'0,"0"-3"115"15,2 0-34-15,3-3-24 16,3 0-30-16,0 1-48 0,1 0-25 0,0 5-29 31,-4 2-8-31,-4 6-11 0,-4 4-4 0,-3 7 0 32,-6 1-2-32,3 6-5 15,4-1 0-15,6-4-2 0,7-2-3 16,7-9 1-1,1-4 2-15,4-7 0 16,-3-6 2-16,-2-2-4 16,-5-3-26-16,-4 1-137 0,-4 0-174 15,-7 3 183-15</inkml:trace>
  <inkml:trace contextRef="#ctx0" brushRef="#br0" timeOffset="14072.07">7769 6135 651 0,'-4'-4'61'0,"-4"0"36"16,-1 0-8-16,-5 2-26 15,1 2-28-15,-1 6-35 16,-2 3-3 0,-3 8-151-16,0 1 111 15</inkml:trace>
  <inkml:trace contextRef="#ctx0" brushRef="#br0" timeOffset="30548">5761 12173 539 0,'-2'6'138'0,"-3"0"125"0,2 0-105 16,-1 1-29-16,2 5-29 15,-1 2-12 1,3 12-36-16,0 3-17 16,1 6-26-16,0 3-3 15,0 0 0-15,-1-2-1 16,0-2-2-16,1 0-4 15,-1-7-22-15,1-1-9 16,0-10-18-16,-1-5 0 0,0-11 17 16,-1-5 8-16,0-12 18 15,0-7 3-15,0-12 6 16,0-5 3-16,0-11 10 16,1-2 10-16,0-2 25 15,0 2 14-15,3 8 18 16,3 7 0-16,0 9-4 15,4 6-3-15,-1 13-14 0,1 3-4 16,3 7-21-16,0 1-10 16,1 6-15-16,1 1-3 15,-1 3-5 1,-3 4 2-16,-3 1 2 16,-5 3-2-16,-6 2 4 15,-5 2-2-15,-8 2-1 16,-4 0 1-16,1 1-52 15,1-2-37-15,5-6-105 16,3-5-124-16,8-7 178 0</inkml:trace>
  <inkml:trace contextRef="#ctx0" brushRef="#br0" timeOffset="30829.67">6084 12171 931 0,'-1'-2'129'0,"-3"1"104"16,-3 1-40-16,-4 5-49 0,2 3-32 15,-3 5-38-15,-2 4-21 16,2 8-27 0,1 5-9-16,7 7-9 15,4 3-5-15,2-3-3 16,4-3 0-16,1-5-1 15,1-6-1-15,2-8-1 16,1-4-15-16,1-11-90 16,-1-6-91-16,6-18 103 0</inkml:trace>
  <inkml:trace contextRef="#ctx0" brushRef="#br0" timeOffset="30980.15">6293 12060 1113 0,'0'20'109'0,"0"8"68"16,-1 5-51-16,-3 7-63 31,2 2-25-31,1-2-22 16,1-4-9-16,3-7-39 0,3-1-64 16,2-8 56-16</inkml:trace>
  <inkml:trace contextRef="#ctx0" brushRef="#br0" timeOffset="31474.31">6211 12242 702 0,'4'1'108'0,"2"-1"121"16,3 0-87-16,5-2-11 15,2-4-33-15,4-3-41 16,5-4-20-16,5-3-27 15,2-1-5-15,0-2-96 0,-2-3-73 0,-4 3-147 16,-3-1-36-16,-7 3 84 16,-2 0 74-16,-3 4 252 31,-4 0 94-31,-2 5 117 16,-4 7 42-16,-1 0-55 15,-3 2-40-15,-1 8-87 16,-1 3-42-16,0 6-47 15,0 3-18-15,-2 6-21 0,4 3-4 16,2-1-2-16,1-3-1 16,8-5-3-1,1-6 0-15,1-8 2 16,4-5 0-16,-1-8 2 0,0-4 3 16,-1-2 2-16,-1 0 6 0,-3 3 11 15,-4 3 2-15,1 5 2 16,-4 3-8-16,3 11-11 15,0 4-3-15,3 11-4 16,-1 2 1-16,1 3-22 16,1 1-27-16,1-4-156 15,2-3-259-15,-1-5 268 16</inkml:trace>
  <inkml:trace contextRef="#ctx0" brushRef="#br0" timeOffset="31698.73">6882 12062 907 0,'-2'23'124'0,"-1"7"115"0,3 5-97 16,0 6-30-16,0 1-45 15,2-1-40-15,1-4-13 16,1-5-50-16,3-6-71 16,-1-9 63-16</inkml:trace>
  <inkml:trace contextRef="#ctx0" brushRef="#br0" timeOffset="31891.25">6805 12256 919 0,'18'-2'115'0,"-1"-2"57"15,1 0-36-15,0-1-40 0,0-3-53 16,0-1-22-16,1 0-35 16,-2 0-53-16,3 1 42 15</inkml:trace>
  <inkml:trace contextRef="#ctx0" brushRef="#br0" timeOffset="32149.93">7105 12166 696 0,'-11'5'131'0,"-1"4"124"32,-3 2-57-32,5 5-69 15,2 4-39-15,4 5-42 0,4-1-15 16,5 0-16-1,3-4-5-15,8-9-11 16,2-3 0-16,2-10 5 0,3-6 3 16,-1-5 13-16,-1-3 9 15,-7-2 27-15,-4-1 9 16,-10 1 1-16,-3 1-6 16,-10 4-24-16,-6 1-11 0,-4 1-33 15,-2 2-38-15,5 0-100 16,3 1-88-1,8-4 120-15</inkml:trace>
  <inkml:trace contextRef="#ctx0" brushRef="#br0" timeOffset="32379.89">7362 11794 1126 0,'-1'-6'128'0,"-2"3"98"15,-1 3-30-15,0 11-68 16,-1 6-27-16,0 12-44 0,2 6-16 16,3 7-22-1,2 4-8-15,4 0-6 0,3 2 9 16,-1-3-85-16,1 1-59 16,-2-4-289-16,-2-3 226 15</inkml:trace>
  <inkml:trace contextRef="#ctx0" brushRef="#br0" timeOffset="32545.87">7312 12184 399 0,'9'-19'53'16,"1"-3"35"-16,1 0-33 15,4-3-49-15,1-1-6 16,3-4-20-16,2-1-73 15,3-2 59-15</inkml:trace>
  <inkml:trace contextRef="#ctx0" brushRef="#br0" timeOffset="32719.5">7539 11747 686 0,'-9'5'168'0,"0"8"142"16,0 4-63-16,0 13-95 15,2 6-39-15,4 9-38 16,-1 1-14-16,4 0-32 15,4-1-10-15,-1-2-12 0,3-3-4 16,-1-5-27 0,1-4-42-16,-1-8-149 0,-1-3 127 0</inkml:trace>
  <inkml:trace contextRef="#ctx0" brushRef="#br0" timeOffset="33193.35">7526 12122 735 0,'17'-7'106'0,"1"-1"100"0,0-2-19 16,0-2-42-16,2 0-19 16,-7-2-33-16,-1 1-14 15,-4 2-23-15,-12 1-8 16,0 5-8-16,-5 2-4 0,-6 8-8 15,2 4-4 1,0 10-14-16,2 3-6 0,7 7-4 16,4-1-3-1,8 0-1-15,4-5 0 0,10-8 1 0,1-3 1 16,2-8 1 0,-2-4-2-16,-4-7-5 15,-3-4-14-15,2-9-7 16,-3-4-1-16,-2-10 6 15,2-2 12-15,-6-8 9 16,2-4 3-16,-9-5 11 16,-1-2 16-16,-3 3 19 15,1 6 10-15,-3 16 31 16,2 12 3-16,0 21-12 16,-1 11-10-16,1 19-33 0,2 8-18 15,0 12-4-15,0 2-3 0,1-1-5 16,-1-5-3-16,3-7-37 31,0-6-34-31,3-8-130 16,1-4-184-16,4-11 220 0</inkml:trace>
  <inkml:trace contextRef="#ctx0" brushRef="#br0" timeOffset="33362.28">7790 11999 909 0,'8'0'107'0,"0"1"83"16,5 1-45-16,4-1-54 16,5-1-34-16,4-6-40 15,3-6-8-15,-2-8-68 16,4-8 45-16</inkml:trace>
  <inkml:trace contextRef="#ctx0" brushRef="#br0" timeOffset="51819.82">7008 13261 273 0,'-5'9'84'0,"3"0"107"16,-2 0-3-16,3-4-15 0,1-1-3 16,2-3-12-1,2-2-6-15,5 0-1 16,5-1-2-16,3-2-14 15,7 0-13-15,13-4-17 16,5-6-7-16,23-3-14 16,2-7-5-16,7-11-17 15,11 1-12-15,5-11-13 16,5 0-7-16,-5 5-11 16,-3 2-2-16,-20 15-6 15,-6 5-2-15,-8 9 2 16,-13 6-4-16,-17 6-29 0,-8 3-22 15,-14 2-55-15,-5 1-42 16,-6-3-80-16,-3-6-57 0,1-2 152 31</inkml:trace>
  <inkml:trace contextRef="#ctx0" brushRef="#br0" timeOffset="52134.06">7827 12806 938 0,'-3'2'124'0,"2"-1"110"0,0-1-16 0,2-3-45 15,3 1-19-15,4 1-35 16,4 0-21-16,6 1-26 16,4 0-11-16,4 1-11 15,6-1-1-15,3-1-7 16,5 1 2-16,1-3 2 15,0 4-9-15,-10 4-4 16,-5 2-4 0,-10 10-13-16,-11 0 4 0,-10 7-3 15,-8 5-2-15,-14 8-10 0,-10 2-14 0,-7 9-38 32,-3-1-24-32,3 2-79 15,4-5-61-15,8-13 118 16</inkml:trace>
  <inkml:trace contextRef="#ctx0" brushRef="#br0" timeOffset="53020.38">6282 13944 1076 0,'-2'-2'106'0,"-1"1"83"31,-3 1-53-31,-1 7-27 0,0 4-18 0,2 5-25 15,0 5-20 1,2 11-27-16,3 8-9 16,-2 13-8-16,1 5 0 15,-2 9-16-15,1 1-19 16,-3-1-29-16,2-2-10 16,2-11 4-16,-3-8 17 0,2-19 28 15,2-8 9-15,-2-21 10 16,1-11 1-16,-3-21 1 0,1-10 2 15,0-20 4 1,2-11 0-16,1-8 29 16,1-2 21-16,5 6 52 15,8 5 26-15,5 6 5 16,7 6-9-16,5 13-40 16,2 7-22-16,-2 20-32 0,-4 8-11 0,-4 15-12 31,-6 7-1-31,-8 13 1 15,-3 6 2-15,-9 13 0 16,-2 4-1-16,-11 6-2 0,-5-1-2 16,-1-5-1-16,-4-6 0 15,3-10-2-15,-1-6-4 16,4-13-21-16,3-5-16 0,5-7-54 16,3-4-40-16,6-4-92 15,4-4-72-15,10-3 161 16</inkml:trace>
  <inkml:trace contextRef="#ctx0" brushRef="#br0" timeOffset="53386.01">6715 14091 1133 0,'-11'-1'119'0,"-6"-1"92"16,-2 0-20-16,1-3-52 16,-1-1-18-16,-1-1-31 15,-1 1-11-15,3 6-24 16,-2 2-11-16,3 11-26 16,2 6-12-16,2 12-8 15,1 9-3-15,2 11 0 16,2 5 2-16,4 6 0 15,1-2 1-15,7-10-1 0,4-6-1 16,3-14-1-16,3-3 0 16,5-9 1-16,3-5 1 15,3-7-34-15,-1-3-25 0,2-9-74 16,1-4-58 0,2-9-148-16,0-4 185 15</inkml:trace>
  <inkml:trace contextRef="#ctx0" brushRef="#br0" timeOffset="53586.75">6935 14156 707 0,'-3'-2'178'16,"2"6"209"-16,-2-1-120 15,2 12-65-15,1 8-39 0,-1 1-63 16,1 9-31-16,1 1-42 15,1 0-12-15,1 3-12 16,0-2 0-16,1-7-43 0,0-2-46 16,0-9-186-16,2-4 155 15</inkml:trace>
  <inkml:trace contextRef="#ctx0" brushRef="#br0" timeOffset="53785.78">6819 14303 1285 0,'6'5'103'0,"4"1"64"0,3-2-17 16,2-1-56-16,3-2-20 16,4-4-38-1,-1-2-14-15,6-2-15 16,-2 2-7-16,4 0-101 0,1 0-81 0,1 3 98 15</inkml:trace>
  <inkml:trace contextRef="#ctx0" brushRef="#br0" timeOffset="54286.06">7320 14101 522 0,'2'-6'139'0,"2"0"158"16,-4 3-37-16,3 1-45 15,-1 3-17-15,-2 3-35 16,3 3-27-16,-3 3-40 16,0 4-19-16,0 7-34 15,-4 5-7-15,-1 3-18 16,1 3-5-16,-3 6-7 16,1-1-4-16,0 2-2 15,0-2-1-15,1-6-1 16,4-1-1-16,1-7-2 15,7-3-1-15,1-5-1 16,0-1-6-16,7-7-10 0,-4-4-3 16,4-5-11-16,1-3-5 15,-3-6-20-15,1-1-15 16,-2-4-40-16,0-1-24 16,-1-2-24-16,1-2 6 0,-2 3 53 15,-1 0 35 1,-5 3 62-16,-2 4 13 15,-4 5 50-15,-1 2 25 16,-4 7 50-16,2 2 27 16,-4 8 5-16,1 4-6 15,1 5-33-15,2 3-17 16,3 1-50-16,2 2-18 16,0 1-22-16,1 4-10 0,2 1-31 15,0-2-42-15,2 0-132 16,3-3-168-1,3-7 202-15</inkml:trace>
  <inkml:trace contextRef="#ctx0" brushRef="#br0" timeOffset="54768.98">7814 14353 1064 0,'-5'3'126'0,"2"1"101"16,3-1-24-16,-3 0-45 16,3 3-16-16,2 7-31 15,-1 3-23-15,6 10-40 16,-4 4-12-16,2 5-19 16,-3 2-5-16,-2 1-47 15,2 0-48-15,-2-1-122 16,1-4-185-16,3-1 225 15</inkml:trace>
  <inkml:trace contextRef="#ctx0" brushRef="#br0" timeOffset="54981.17">7724 14503 1321 0,'2'3'125'16,"4"2"84"-16,4-1-39 15,6 2-57-15,-4 0-34 16,2-4-43-16,0-1-18 16,1-3-23-16,7-3-39 15,11-1-129-15,6-2-112 16,11 1 141-16</inkml:trace>
  <inkml:trace contextRef="#ctx0" brushRef="#br0" timeOffset="55251.5">8209 14503 852 0,'-7'11'154'0,"-3"3"142"16,-2 1-51-16,-3 4-93 16,-1-1-42-16,2 3-68 0,5 2-21 15,4 2-18-15,6 1-5 16,8-2-4-16,1-3-2 16,6-8-1-16,0-5 2 15,4-9 8 1,1-5 13-16,-1-11 29 15,-4-7 21-15,-2 1 25 16,-3 2 4-16,-4 1-1 16,-2 8-7-16,-9-2-17 15,-4 1-13-15,-8 5-24 16,-4-3-11-16,-2 0-59 0,1 2-33 16,8 0-94-1,0 1-68-15,12-1 129 0</inkml:trace>
  <inkml:trace contextRef="#ctx0" brushRef="#br0" timeOffset="55480.3">8570 14275 820 0,'1'3'217'0,"-1"1"174"16,-5 4-108-1,-3 1-43-15,-4 5-74 16,-5 1-24-16,-3 10-53 15,-1 4-23-15,2 9-36 16,1 4-17-16,7 3-13 16,2 0 0-16,5 1-32 15,4 3-26-15,3 2-94 16,0 5-48-16,4-1 104 16</inkml:trace>
  <inkml:trace contextRef="#ctx0" brushRef="#br0" timeOffset="55831.4">8455 14882 702 0,'24'-14'72'15,"-1"-3"49"-15,6-6-65 16,1-5-25-16,-1-7-22 15,3-4-8-15,-5-5-7 16,-2-1-3-16,-2 3-46 16,-4 1-25-16,-5 6-7 15,-1 6 4-15,-10 7 98 16,-1 7 83-16,-7 10 92 16,-3 6 32-16,-3 12 12 15,0 6-27-15,0 10-36 0,-3 7-20 0,3 9-45 16,0 6-26-1,6 7-48-15,-2 2-16 16,10 0-31-16,2-2-22 16,7-7-79-16,2-7-67 0,2-8 96 15</inkml:trace>
  <inkml:trace contextRef="#ctx0" brushRef="#br0" timeOffset="56168.48">8715 14841 812 0,'21'-11'122'0,"2"-2"114"16,2-2-43-16,0 3-33 15,-1 1-18-15,-3 5-23 16,0 1-13-16,-7 5-29 15,-3 5-8-15,-10 6-16 16,-1 5-11-16,-8 7-14 16,-1 3-10-16,-4 3-11 15,1 2-3-15,4-2-4 16,3-2-3-16,6-4-5 16,4 0 0-16,4-2 1 15,4-1 2-15,-2 2 5 16,-2-2-11-16,-4 4-33 15,-8 1-39-15,-9 3-105 16,-6 2-54-16,-6-5 122 16</inkml:trace>
  <inkml:trace contextRef="#ctx0" brushRef="#br0" timeOffset="56701.06">9012 15023 929 0,'23'13'168'0,"-1"-1"141"0,-5-5-104 15,-2 0-25-15,-6-6-45 16,-2-4-13-16,1 0-31 16,-7-5-4-16,0-1-9 0,-1 5-7 15,-5-3-8-15,2 3-15 16,-6 4-19-1,0 5-9-15,0 5-12 16,0 4-7-16,4 10-7 16,5 4-1-16,6 7-2 15,2 1 0-15,4-2 1 16,3-5-2-16,3-11-2 16,3-5-1-16,0-11 0 15,2-4 3-15,-2-9 3 16,-2-4 3-16,0-9 3 0,1-7 1 15,-6-7 3-15,2-4 0 16,-4-7 8-16,-1-1 5 16,-3-3 12-16,0 3 8 15,-2 9 14-15,1 10 3 16,-1 17 2-16,0 9-1 0,-1 17-17 16,-2 9-7-16,0 14-15 31,0 6-7-31,1 9-7 0,3 5-11 15,1 5-30-15,1 5-25 16,2 0-67-16,-4-2-34 16,-1-8-151-16,1-4-310 15,4-15 380-15</inkml:trace>
  <inkml:trace contextRef="#ctx0" brushRef="#br0" timeOffset="56867.43">9433 15199 1129 0,'23'-1'148'0,"0"1"112"16,2 4-114-16,0 0-41 15,1-4-58 1,1-4-20-16,-2-11-80 0,2-3 40 16</inkml:trace>
  <inkml:trace contextRef="#ctx0" brushRef="#br0" timeOffset="80423.77">7197 9735 1857 0,'6'-10'60'0,"-22"33"-8"16,-29 26 55-16,7-6-23 0,-11 11-28 16,2 4-23-16,-6 6-22 15,-3-1-1-15,-10-5-59 16,-4-2-48-16,3-12-117 15,3-4-95-15,20-13 168 16</inkml:trace>
  <inkml:trace contextRef="#ctx0" brushRef="#br0" timeOffset="80624.78">6546 9729 1200 0,'3'2'118'15,"5"6"123"-15,3 7-63 16,9 13 14-16,6 5-24 0,12 10-52 16,14 5-29-16,15 7-53 31,9 1-13-31,8 0-13 0,7-4-8 16,20-7-82-16,3-5-77 15,20-10 81-15</inkml:trace>
  <inkml:trace contextRef="#ctx0" brushRef="#br0" timeOffset="80991.78">10801 9516 1063 0,'-3'1'134'15,"-4"1"69"-15,0 2-6 0,-1 2 10 16,-4 4-25-16,0 2-10 15,-7 6-37-15,-5 5-22 16,-14 9-48-16,-6 6-23 16,-13 9-28-16,-2 4-7 15,-4 9 1-15,-4 3-29 16,-12 6-53-16,-3 1-30 0,4-5-101 16,5-7-56-16,26-20 150 15</inkml:trace>
  <inkml:trace contextRef="#ctx0" brushRef="#br0" timeOffset="81208.45">9969 9667 1128 0,'7'-12'131'0,"4"9"96"16,3 9-32-16,5 23-43 15,7 8-14-15,11 15-11 16,9 3-20-16,18 8-38 15,8 3-20-15,9-1-30 16,6-1-8-16,21-12-16 16,10-5-50-16,13-8-190 15,16-3 157-15</inkml:trace>
  <inkml:trace contextRef="#ctx0" brushRef="#br0" timeOffset="81639.92">14358 9780 602 0,'-20'-16'178'0,"1"-2"146"15,3 3-76-15,2 1-30 16,3 6-45-16,1 4-19 15,-1 4-7 1,0 7-6-16,-4 16-28 0,-4 11-2 16,-17 19-31-1,-12 10-19-15,-16 15-16 16,-5 5-19-16,-3 3-34 16,-1 0-25-16,-17-10-80 15,1-7-64-15,5-18 91 16</inkml:trace>
  <inkml:trace contextRef="#ctx0" brushRef="#br0" timeOffset="81838.16">13364 9806 1652 0,'4'-2'112'0,"3"11"48"15,1 9-9-15,5 16-54 16,1 5-18-16,13 10-28 15,7 4-17-15,18 2-20 16,14-3-4-16,21-8-5 16,5-6-12-16,17-12-116 0,15-4 88 31</inkml:trace>
  <inkml:trace contextRef="#ctx0" brushRef="#br0" timeOffset="82185.27">17460 9669 732 0,'14'-9'172'0,"-3"2"186"0,-7 7-181 16,-4 6-1-16,-13 13-17 15,-5 7 9 1,-15 11-11-16,-6 9-20 16,-12 11-51-16,-13 10-26 15,-21 13-44-15,-8 2-9 16,-3-3-24-16,5-10-33 0,8-15-117 15,2-9-104 1,7-12 141-16</inkml:trace>
  <inkml:trace contextRef="#ctx0" brushRef="#br0" timeOffset="82383.09">16528 9590 1574 0,'26'11'134'0,"6"9"72"0,5 9-64 0,8 16-24 32,6 3-29-32,6 11-18 0,2 3 0 0,14 2-33 31,13 2-14-31,24-4-13 16,2-6-14-16,15-4-115 15,7-6-95-15,4-1 110 16</inkml:trace>
  <inkml:trace contextRef="#ctx0" brushRef="#br0" timeOffset="82755.84">20889 9724 1866 0,'2'0'141'0,"-2"3"52"15,-5 0-9-15,-8 5-67 16,-7 3-30-16,-11 9-25 16,-4 7-11-16,-15 14-20 15,-15 13-10-15,-22 22-14 16,-5 10-25-16,-11 13-73 16,-4 1-48-16,2-4-152 0,2-5-222 15,20-20 305-15</inkml:trace>
  <inkml:trace contextRef="#ctx0" brushRef="#br0" timeOffset="82988.14">19918 9576 1220 0,'15'6'214'0,"3"8"216"0,9 24-251 15,6 11 8-15,14 13-63 16,13 5-22-16,17 4-29 16,7 3-25-16,20 4-32 15,12 2-3-15,10-2-6 16,4 0-7-16,8-1-100 16,-13 1-219-16,-15-1 192 15</inkml:trace>
  <inkml:trace contextRef="#ctx0" brushRef="#br0" timeOffset="117021.88">17381 7390 350 0,'-2'5'95'0,"1"0"105"0,1-2-14 0,0-3-22 0,3 0-23 15,1-4-31-15,4-2-9 16,1-4-9-16,1-3 1 15,4-4-9-15,4-3-11 16,8-8-16-16,10-7-5 16,14-5 0-16,6-6 6 0,6-3-7 15,-3-1-9-15,-12 3-16 16,-4 4-11-16,-9 10-12 16,-3 6 4-16,-9 7-47 15,-3 1-63-15,-8 3-318 16,0 1 252-16</inkml:trace>
  <inkml:trace contextRef="#ctx0" brushRef="#br0" timeOffset="117388.06">17903 6783 429 0,'-1'-5'29'0,"0"-2"59"0,0 0 35 16,1 0 45-16,1-1 5 16,0 1-36-16,2 2-21 15,-1 1-26-15,3 0-13 0,2 1-13 16,5 0 4-16,8 2 7 16,4-1 2-16,12 1-8 15,2 0-16-15,2 1-27 16,-4 1-11-16,-11 3-10 15,-6 3 0-15,-8 4-1 16,-6 3 0 0,-6 8-10-16,-3 4-23 0,-7 8-65 15,-3-1-44-15,1-2-152 16,4-4 158-16</inkml:trace>
  <inkml:trace contextRef="#ctx0" brushRef="#br0" timeOffset="117610.49">18348 6582 941 0,'-3'5'85'0,"0"1"95"15,0 1-58-15,2-1 39 16,2-2-10-16,7-5-16 0,6-4-17 0,11-4-36 31,4 0-13-31,7 0-29 16,2 3-12-16,-6 2-19 15,-3 0-5-15,-7 5-4 0,-7 0-20 0,-5 2-98 32,-2 0-79-32,-5-2 98 0</inkml:trace>
  <inkml:trace contextRef="#ctx0" brushRef="#br0" timeOffset="117822.7">18537 6568 1019 0,'-3'4'165'16,"2"4"174"-16,-4 1-178 16,3 4 7-16,2 4-40 15,-5 2-13-15,5 2-48 16,0 1-24-16,2 5-26 15,1 2-6-15,-1 0-26 16,0 0-35-16,-1-3-94 16,-1-2-72-16,3-3 107 0</inkml:trace>
  <inkml:trace contextRef="#ctx0" brushRef="#br0" timeOffset="118004.05">18371 6969 1237 0,'12'-2'117'0,"8"-2"100"16,8-1-39-16,10-4 17 15,3-1-32-15,0-2-53 16,-4-3-32-16,-6-5-47 0,-2-1-21 16,-1-3-86-16,3 1-62 15,1 2 70-15</inkml:trace>
  <inkml:trace contextRef="#ctx0" brushRef="#br0" timeOffset="118954.64">18928 6516 676 0,'-2'0'60'0,"0"-2"-4"0,-5 1 83 0,2 1-16 0,-3 3 14 15,2 3-5-15,-1 4-16 16,0-1-8-16,3-1-35 15,1-3-22-15,9-5-12 16,6-5 1-16,5-8 6 16,4-4 3-16,3-4-20 0,-2 0-9 0,-3 0-11 15,-5 2-3 1,-4 3-1-16,-1 5 0 16,-5 5 1-16,-3 5-2 15,-3 12-3 1,-3 9-2-16,-2 16-3 0,-1 8-1 15,-1 9-4-15,2 2-28 16,-1-5-33-16,2-3-38 16,3-9-103-16,1-4-66 15,2-6 147-15</inkml:trace>
  <inkml:trace contextRef="#ctx0" brushRef="#br0" timeOffset="119137.62">18816 6796 1004 0,'-2'13'103'16,"7"1"148"-16,11-2-136 0,14-5 31 15,6-5-10-15,9-10-35 32,-1-7-32-32,4-9-51 15,1-3-56-15,7 1 26 16</inkml:trace>
  <inkml:trace contextRef="#ctx0" brushRef="#br0" timeOffset="127667.38">23142 11925 245 0,'-4'12'136'15,"-2"-1"89"-15,1 0-25 16,-1-2-31-16,3-1-69 0,1-1-22 16,-1 1-23-16,0-1-4 15,-2 1 4-15,-1 0 5 16,0 1 10-16,-1-1 3 15,3-1-7-15,2-1-6 0,3-6 6 16,6-5 3-16,5-8 15 16,9-8 7-16,17-13-11 15,6-7-5-15,13-9-26 16,-5-3-12 0,-7 2-19-16,-6 1-4 0,-7 9-5 15,-2 2-3-15,-5 9-22 16,-4 5-23-16,-8 8-67 0,-5 3-70 15,-8 8 96-15</inkml:trace>
  <inkml:trace contextRef="#ctx0" brushRef="#br0" timeOffset="127953.46">23426 11479 911 0,'-3'-3'139'0,"2"2"147"16,5 0-175-16,3 0-8 16,10-3-7-16,5 0 9 15,11-3 2-15,6-2-6 0,9 2-18 16,2 0-16-16,-4 5-23 16,-5 2-12-16,-21 6-20 15,-7 4-4-15,-12 8-5 16,-2 6-6-16,-12 4-17 15,-2 2-12 1,-2 3-27-16,0-6-3 16,5-4-71-16,1-5-72 15,13-6 120-15</inkml:trace>
  <inkml:trace contextRef="#ctx0" brushRef="#br0" timeOffset="128358.87">23832 10873 1161 0,'4'0'91'0,"0"-1"36"0,4 0-11 15,6-1-38-15,3 0-6 16,7 0 9-16,3-1-2 15,5-1-8-15,4 0-8 16,8 0-24-16,-1 0-9 16,-3 0-17-16,-6 0-7 15,-13 0-21-15,-6 1-30 0,-10-3-144 16,-3-1-220-16,-1 2 232 16</inkml:trace>
  <inkml:trace contextRef="#ctx0" brushRef="#br0" timeOffset="128586.77">23996 10858 1307 0,'7'13'122'16,"2"2"59"-16,4 7-63 15,-1 2-17-15,0 7-32 16,-3 1 0-16,-3 3-27 15,-2-2-9-15,-1-2-20 16,1 1-7-16,-1-7-45 0,0-2-46 16,0-4-181-16,-2-5 151 15</inkml:trace>
  <inkml:trace contextRef="#ctx0" brushRef="#br0" timeOffset="128766.24">23943 11243 1569 0,'6'15'107'15,"5"-1"57"-15,5-2-15 16,9-2-51-16,5-5-11 0,13-6-31 16,1-6-15-16,3-9-35 15,-9-2-25-15,-5-5-135 16,-1-1-139-16,-2-1 160 15</inkml:trace>
  <inkml:trace contextRef="#ctx0" brushRef="#br0" timeOffset="134250.16">24966 4788 743 0,'22'11'96'16,"1"3"65"-16,0 2-37 0,-8 1 5 16,-5 1-18-16,-6 2 16 15,-3 2-4-15,2 2-25 16,0 3-11-16,4 9-36 15,2 8-14-15,3 18-22 16,1 10-7-16,-2 12-8 16,-4 4 0-16,-3 6 0 15,-1 5 1-15,-7 5 1 16,-5 1 0-16,-11 2 0 16,-6 3 1-16,-21 4-1 15,-8 1-1-15,-15 2-1 16,-1-1-1-16,2-3-1 15,0-3 1-15,-14-6 1 16,-7-5 2-16,-4-8 4 16,-2-3 1-16,1-13 5 15,-2-7 2-15,-1-15 25 0,3-7 0 16,20-7 11-16,11-3 8 16,-4-6-2-16,2 0 2 15,-1-6 2-15,1-2-5 16,15-3-18-16,7-1-4 15,7-4-16-15,7-1-8 0,2-2-6 16,-2 1-2-16,1-2-1 16,-3-1-1-16,0 0-8 0,1-2-18 31,7-1-79-31,5-1-53 16,5-4-192-16,4 1 187 15</inkml:trace>
  <inkml:trace contextRef="#ctx0" brushRef="#br0" timeOffset="134534.12">23245 7377 1165 0,'-3'2'140'0,"0"3"161"15,-2 1-213-15,-5 6-17 16,-7 4-25-16,-9 6-3 0,-1 1 9 0,-6 4-17 15,-2-1-2-15,5 1-17 16,-3 1-9-16,11-2-5 31,4-2-2-31,11-3-11 16,5-1 17-16,11 1 7 16,9-1 9-16,20-1 13 15,11-2-19-15,26-6-10 0,7-3-22 16,0-9-118-16,0-6 89 15</inkml:trace>
  <inkml:trace contextRef="#ctx0" brushRef="#br0" timeOffset="136971.15">24724 10743 1140 0,'5'0'120'16,"-1"-1"51"-16,-1 0-61 15,-3 0-45-15,-6-2-42 16,-1 1-1-16,-11 0 1 0,-3 0-1 16,-8 4-2-16,-8 1-5 15,-9 5-12 1,-4 2-3-16,6 2-1 16,4 1-3-16,16 0 1 15,6 1 7-15,7 2 27 0,1-1 14 0,6 2 20 16,1 1 1-1,3-1-18-15,0 2-10 0,3-1-19 16,-1-1-7-16,0-1-6 16,0 1-1-16,1-1-2 15,-2-2 0-15,1-3-3 16,2-2 8-16,0-5 10 16,2 0 7-1,2-2 16-15,1-2-2 16,5 0-3-16,3-1-6 0,11 1-9 15,3 1-4-15,2 4-7 16,3 2 1-16,-6 3-7 16,-3 2 0-16,1 1-3 15,-3 3 0-15,0 0 0 16,-1 3 0-16,-6 2 2 16,-5-1 1-16,-13 0 7 15,-5 0 3-15,-16-1 0 16,-3 0-5-16,-9 0-11 0,-5 1-9 15,-17-3-14-15,-4-2-2 16,1-3-20-16,3-1-17 16,19-5-70-16,3-3-55 15,12-3 101-15</inkml:trace>
  <inkml:trace contextRef="#ctx0" brushRef="#br0" timeOffset="-197762.4">7233 5019 497 0,'0'-4'116'16,"1"0"77"-16,-4 0-16 15,3 2-16-15,-5 2-39 16,1 1-20-16,-1 5-22 0,1 3-8 15,-4 7-21 1,-4 3-10-16,1 10-19 16,-5 5-8-16,1 5-9 15,1 3-2-15,1-4-2 16,0-2-1-16,4-8 1 16,2-7-1-16,3-10 0 15,4-9 0-15,0-1 2 16,2-11 0-16,4-12 2 15,-1-8 0-15,4-10 7 0,2-7 4 16,1-3 17-16,0-3 9 0,0 8 12 16,0 3 2-16,0 11-2 15,2 7 0-15,-3 10-3 16,3 6 3-16,-1 9-4 16,-2 5-1-1,5 8-4-15,-2 4-2 0,-2 11-3 16,1 4-7-16,-3 9-12 15,-1 4-5-15,-1 2-7 16,-1-1-2 0,-2-8-1-16,-1-3 1 0,0-9-35 15,0-4-25-15,-2-8-69 16,1-4-59-16,-2-10-193 16,1 1 215-16</inkml:trace>
  <inkml:trace contextRef="#ctx0" brushRef="#br0" timeOffset="-197412.99">7170 5111 784 0,'-14'11'163'0,"2"1"131"16,5-1-80-16,5-2-22 16,10-6-53-16,5-3-25 15,13-7-39-15,2-1-14 16,5-4-32-1,0 0-13-15,-2 1-11 0,-2-2-16 16,-3 2-93-16,1-1-80 16,-4-1 92-16</inkml:trace>
  <inkml:trace contextRef="#ctx0" brushRef="#br0" timeOffset="-197196.94">7488 4879 909 0,'-2'0'133'0,"1"2"109"16,-2 1-24-16,1 4-68 15,0 1-25-15,2 4-35 16,-1 3-7-16,-1 4-21 16,0 3-11-16,-1 6-23 15,-1 3-9-15,0 4-10 0,-2 2-3 16,2-1-2-16,3-1-1 0,1-5-1 15,1-4 0 1,4-6-2 0,3-5 0-16,2-5 0 15,1-4-1-15,1-6 0 16,3 0 1-16,2-3 0 16,1 0 1-16,4-1 1 0,0 0-1 15,-1-1 0-15,2 0-10 16,-3-2-47-16,0-1-33 15,-5-1-118-15,1-2-99 16,-4-5 170-16</inkml:trace>
  <inkml:trace contextRef="#ctx0" brushRef="#br0" timeOffset="-196830.65">7749 4952 582 0,'1'-2'150'16,"1"0"115"0,-2 3-63-16,-1 3-39 0,1 3-60 15,-1 1-29-15,0 3-33 16,3 0-11-16,-1 5-13 16,1 3-3-16,1 5-3 15,-3 3-2-15,0 8-4 0,0 0 0 16,1 0-3-1,2-1-1-15,3-10 2 16,3-4 10-16,4-9 8 16,-2-6 11-16,3-11 8 0,0-6-6 15,6-11-5-15,1-5-8 16,0-9-7-16,2 0-3 16,-8-3-2-1,0 3-1-15,-6 6-4 0,-3 0 6 16,-6 4-67-16,-2 0-71 15,-4 1 75-15</inkml:trace>
  <inkml:trace contextRef="#ctx0" brushRef="#br0" timeOffset="-139455.69">20733 9374 795 0,'3'-10'105'0,"-3"0"83"16,-4 0-24-16,-3 4-45 15,-3 1-22-15,-8 0-19 16,-3 1-8-16,-13-2-10 16,-3-2 0-16,-7-2-11 15,2 0-7-15,-2-3-13 16,-2 1-5-16,1 1-12 15,-1 2-3-15,-6 5-4 16,-10 0 1-16,-5 6 3 16,-3 1 2-16,9 3 9 15,4 2 5-15,11 0 7 16,-1 2-1-16,-1 5-9 0,-2 1-6 16,-2 4-10-16,-3 1-4 15,12 3-2-15,0 3 0 16,6 5 0-1,2 3-2-15,6 9-1 0,0 5-1 0,2 10 0 16,4 1-1-16,1 1 1 16,7 0 0-1,4 2 0-15,2 2 1 16,6 10 1-16,3 1 0 16,5-2 0-16,3-6 1 15,7-8 0-15,1-5 0 16,8-1 1-16,2-1 1 0,1-1 1 15,0-1 1-15,3-10 0 16,4-2 1-16,7-10 1 16,9-4-1-16,15-7-1 15,5 0 0-15,5-5-1 16,-1-2 0-16,1-2-1 16,8 0 1-16,7-2 1 15,0-1 5-15,1-4 7 16,-3-2 3-16,8-5 7 15,5-4 0-15,-8-8 0 0,-2-3 2 16,-4-7-5-16,-1-3-3 16,-3-6-3-1,-4-3 0-15,-20-6 3 0,-3-3 0 0,-6-3 3 32,-2-3 0-32,-1-2-3 0,-4 0-1 15,-9-6-6-15,-6-1 0 16,-15-7 2-16,-5 1 3 15,-8 3 12-15,-4 5 4 16,-1 3 2-16,-3 0-2 0,-6-3-11 31,-2-2-6-31,-6 2-9 0,-3 2-3 0,-6 8-4 16,-7 5-2-16,-9 7-4 16,-6 3-20-16,-29 6-48 15,-18 3-31-15,-22 8-47 16,-9 5-9-16,-17 13-64 15,4 4 128-15</inkml:trace>
  <inkml:trace contextRef="#ctx0" brushRef="#br0" timeOffset="-11920.15">10454 16880 1496 0,'-7'4'125'0,"-1"6"59"16,0 6-52-16,-3 9-88 15,0 8-20-15,-3 11-20 16,2 4-17-16,5 8-31 16,3-1-2-16,6-4 0 15,5-7 13-15,9-13 22 16,2-13 3-1,4-17 8-15,2-8 7 0,1-17 28 16,4-3 18-16,-5-5 23 16,-2 0 3-16,-8 6-15 15,-5 7-12-15,-8 18-19 16,1 0-9-16,-4 19-11 16,1 8-17-16,1 11-30 15,3 1-3-15,8-4 2 0,4-6 7 16,7-22 20-16,2-11 13 15,3-23 30 1,1-12 21-16,-4-12 35 0,-3-4 1 16,-4 3-5-16,-2 5-13 15,-7 19-26-15,-1 11-6 16,-4 26-18-16,3 17-3 0,-2 29-9 16,1 15-8-16,-1 16-15 15,-1 0-12-15,-2-2-43 16,1-7-9-1,-4-14-24-15,-1-8-3 16,-8-21 3-16,0-8-18 16,-11-21-60-16,-2-8-77 0,-7-20 143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6T16:01:03.5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3256 4674 407 0,'-12'21'88'0,"0"1"59"0,1-3-13 31,1-4-17-31,2-5 9 0,0-3 17 0,3-5-16 16,0-1-8-1,0-1-34-15,4 0-22 0,0-1-34 16,0-2-14 0,7 2-2-16,6 1 8 15,11-2 23-15,7-3 10 16,17-4 9-16,8-1-4 0,11-5-17 15,1-3-9-15,20-2-17 16,8-1-7-16,13-2-7 16,7 1-2-16,9 2-4 15,4 3 0-15,-1 5 0 16,9 2 0-16,-2 3 3 16,-3 0 0-16,15 0 1 15,-3 0 0-15,-7-2 0 16,4 1-1-16,0 3 0 0,-12 0 0 0,1 4 1 15,1 0 2-15,-20 1 1 16,-3 0-7 0,-12 0 33-1,-13 0 6-15,-14 1 9 16,-5 0 12-16,-19 2-30 0,-9 2-3 16,-19 0-4-1,-5 3 1-15,-19-2 2 0,-11 0 0 16,-15-2-4-16,-8-1-2 15,-4-2-5-15,-8-1-1 16,0-3-2-16,-4-2-1 0,-11-1-2 16,-5 1-1-16,-10 2-2 15,-9-2 0-15,-2 3-1 16,-8-1 0-16,-8 1 0 16,-2 1 0-16,-7 1-1 15,-1 3 0-15,0 2-2 16,-1 2-1-16,-10 3-1 15,5 1 0-15,-2 4 0 16,1 3 1-16,7 2 1 16,3 3-1-16,8 0 3 15,3-2 0-15,8-1 0 16,5 0 1-16,12-3 0 16,6-3 1-16,22-4-1 15,5-2-1-15,8-3 0 16,7-1 0-16,12-3-3 15,8-1-3-15,14-5-8 16,8 0-1-16,16-1-4 16,10 1 2-16,13 0 3 0,10 3 3 15,24 2 6 1,18 0 4-16,19-1 5 0,16-3 7 16,25-6 18-16,3-5 11 15,34-7 26 1,7-2 3-16,19-7-7 0,16 0-12 0,6 3-25 15,11 4-9-15,-13 8-12 16,-1 5-57 0,-25 8 37-16</inkml:trace>
  <inkml:trace contextRef="#ctx0" brushRef="#br0" timeOffset="4261.09">12281 3948 512 0,'-11'4'4'15,"-1"0"-43"-15,3-4-2 16</inkml:trace>
  <inkml:trace contextRef="#ctx0" brushRef="#br0" timeOffset="4744.54">12159 3615 809 0,'-11'5'55'16,"2"2"68"-16,1 2-112 15,-1 1 15-15,-5-3 58 16,-2-3 27-16,-1-5 36 0,-4-2-10 0,-4-2-51 31,-5 0-26-31,-4 3-39 0,0 2-13 0,-3 5-8 32,2 4-2-32,1 5-1 0,1 1 0 15,1 6 0 1,0 4-1-16,1 12-1 15,6 5-3-15,2 16-2 0,2 5-1 16,8 11 1-16,2 3 2 16,11 8 4-16,4 2 0 15,5 6 2-15,5-3 0 16,9-8 0-16,-4-7 1 16,13-8 0-16,4-4 1 15,15-14 4-15,11-5 3 0,17-15 1 16,4-9 0-1,7-12-5-15,2-7-2 0,15-15-96 16,6-6 68-16</inkml:trace>
  <inkml:trace contextRef="#ctx0" brushRef="#br0" timeOffset="6794.14">22859 4582 1140 0,'4'-10'78'0,"0"1"25"0,-1 2-35 16,-2 2-50-16,-1 2-4 15,-2-2 23-15,-1 1 12 16,-3-2 14-16,5 0-1 16,-2 1-24-1,3 0-14-15,6 2-20 0,-1 1-6 0,11 1-4 16,1 2 0 0,7 0 3-1,4 2 1-15,4 1 5 16,4-1 5-16,8 5 4 15,4-1 2-15,7 5-3 16,-2 0-4-16,-4 6-5 0,-6 3-1 16,-16 6-2-16,-6 6 0 15,-9 13-2-15,-6 8 0 0,-6 14 0 16,-3 4 0-16,-5 8 1 16,1 8-3-16,0 10-14 15,0 1-1 1,5-4 1-16,1-4 3 0,-1-9 16 15,4-3 4-15,-4-10 4 16,-2-7 3-16,-6-14 26 16,-11-8 27-16,-19-13 40 15,-17-6 14-15,-23-15-23 16,-14-5-30-16,-42-13-123 0,-18-8-360 0,-58-27 269 31</inkml:trace>
  <inkml:trace contextRef="#ctx0" brushRef="#br0" timeOffset="44158.77">4484 12628 536 0,'-2'0'129'15,"0"1"104"-15,-1 1-70 16,-4 0-14-16,0-1-25 16,1 0 0-16,1-1-4 0,0-2-3 0,2-2-12 31,0 0-11-31,0-2-26 15,1 2-14-15,-5 2-23 16,0 1-10-16,-4 1-14 16,-3 0-4-16,-4 3-22 15,-2-2-35-15,-6 0-164 16,-2-1-199-16,-3-4 227 16</inkml:trace>
  <inkml:trace contextRef="#ctx0" brushRef="#br0" timeOffset="44376.04">3984 12554 733 0,'-5'-6'158'0,"1"-1"140"0,-1-1-123 15,1-1-33-15,-1 4-57 16,-1 2-16-16,-1 1-40 15,-3 2-17-15,-2 3-44 16,0 1-61-16,-1 4-285 16,-3 2 234-16</inkml:trace>
  <inkml:trace contextRef="#ctx0" brushRef="#br0" timeOffset="44558.96">3561 12575 780 0,'-10'0'145'16,"-2"0"117"-16,0-1-69 15,0 0-106-15,-2-2-41 16,1 0-49-16,-1-1-48 16,2-3-204-16,0 1 166 0</inkml:trace>
  <inkml:trace contextRef="#ctx0" brushRef="#br0" timeOffset="44700.62">3260 12596 793 0,'-17'6'110'0,"-3"-2"85"16,3-3-92-16,0-2-68 15,-1-2-52-15,2-3-163 16,0-3-132-16,3 1 156 15</inkml:trace>
  <inkml:trace contextRef="#ctx0" brushRef="#br0" timeOffset="44858.33">3032 12578 636 0,'-10'7'129'0,"-4"1"117"0,-2-1-72 15,1 0-90-15,-1-1-33 16,4-4-37-1,0 0-11-15,1-3-54 16,1 0-72-16,2-1 71 16</inkml:trace>
  <inkml:trace contextRef="#ctx0" brushRef="#br0" timeOffset="45025.05">2819 12810 758 0,'-6'21'102'0,"1"-3"70"0,0-3-66 0,1-3-63 16,0 0-26-1,2-2-16-15,0 3 2 0,1 4-141 16,1 2 102-16</inkml:trace>
  <inkml:trace contextRef="#ctx0" brushRef="#br0" timeOffset="45191.42">2801 13446 333 0,'-2'22'22'16,"-1"1"19"-16,-1-3-37 15,0-1-74-15,0-1 49 16</inkml:trace>
  <inkml:trace contextRef="#ctx0" brushRef="#br0" timeOffset="45318.88">2771 13947 148 0,'-4'20'8'0</inkml:trace>
  <inkml:trace contextRef="#ctx0" brushRef="#br0" timeOffset="45441.65">2803 14056 645 0,'0'9'109'0,"-1"-3"81"15,1 0-74-15,0-6-288 16,2 0 128-16</inkml:trace>
  <inkml:trace contextRef="#ctx0" brushRef="#br0" timeOffset="45858.2">3002 14162 1279 0,'-2'14'100'0,"2"-3"47"0,0-4-28 0,3-3-72 16,4-3-14-16,5-2-21 31,0-4-7-31,8-4-30 16,1-1-47-16,11-2-131 0,3 2-75 15,12 4-96 1,7 0 13-16,-2 6 139 16,-2 1 128-16,-9 9 226 0,-11 3 80 15,-12 2 63-15,-3 3-29 16,-6-1-85-16,-2-1-42 15,2 0-67-15,-1-2-21 16,2-4-23-16,2-1-5 16,4-6-3-16,3-2-1 0,0-2-22 15,5-1-22-15,0 0-13 16,2 2 2-16,0 2 22 16,0 4 25-16,-4 3 39 15,-3 1 17-15,-4 1 9 16,-3-3-2-16,-1-3-28 15,0-4-16-15,1-5-121 16,1-4-145-16,6-3 148 16</inkml:trace>
  <inkml:trace contextRef="#ctx0" brushRef="#br0" timeOffset="45999.25">4054 14392 750 0,'4'7'11'16,"3"-2"-48"-16,-2-10 6 16</inkml:trace>
  <inkml:trace contextRef="#ctx0" brushRef="#br0" timeOffset="47773.96">4693 12557 452 0,'-7'8'79'0,"-3"3"91"15,0 1 4-15,-2-1-9 16,1-1-19-16,3-4-20 15,3-1-7-15,4-3-12 16,1-2 5-16,0 0-9 0,3-4-15 0,-1 3-5 16,0 0-6-16,3 1-19 15,-2 0-3-15,3 0-6 16,4 1-1-16,1-1-4 16,1 0 0-16,9 0-4 15,2 2-2 1,6 4 1-16,4 0 0 15,9-1-6-15,6 0-1 16,18-1-11-16,8-2-2 16,4 0-6-16,0-1-2 15,-2-1 1-15,4-1-2 0,4-1 2 16,-2 1 1-16,-12 2 0 16,-12 3 1-16,-13 4 0 15,-5 1 0-15,-13 1-1 16,-2 2 1-16,-11-1-2 15,-6-1 0-15,-3-1 0 16,-2-4 1-16,-3-4 0 16,0 0 1-16,-1 0-5 0,-1-1-4 15,1 0-5-15,-2-4-1 16,5 0 0-16,0-1-1 16,1 2 1-16,0 1 1 15,-2 2 1 1,2 3 0-16,-3 4 1 15,0 0 1-15,-3 3-2 16,1 2 0-16,1 5-1 16,0 3 0-16,-2 4 1 15,1 2-1-15,-1 0 2 16,2 2-1-16,-3 7-1 0,1 2 0 16,3 12-1-16,0 6-1 15,4 11-2-15,3 3-1 16,3 6-20-16,1 1-8 15,1 0-17-15,0 1-20 16,-3-2 19-16,0-2 0 16,-2-6 3-16,1-4 17 0,-2-10 1 15,1-1 10-15,-1-9 18 16,-2-3 2-16,-2-6 2 16,-1-4 1-16,-4-4-1 15,0-3 1-15,0-4 0 16,-3-2 0-16,-1-5-1 15,0-2 1-15,-1 0 0 16,1-3 1-16,0 0 0 16,0 1 0-16,0 2-2 15,1 1 2-15,0 4-1 16,0 2-1-16,0-1 1 16,1 0 0-16,0-2 9 15,-2-2 4-15,1-1 6 16,-2-1 0-16,1-1-7 15,-2-1-3-15,-3-2-6 16,-2-1 0-16,-3 1 1 16,-1-3 0-16,1 2 0 0,1-1-2 0,-1-1-2 15,1 1-1-15,-4-4 3 16,-2 0 1-16,-11-1 1 16,-2-2 1-16,-11 0-4 15,-4 0-1-15,0-1-2 16,-2 0 0-1,6-3 0-15,0 0-1 0,-1-3 0 16,-4-2 0-16,-11-1 0 16,-1 0 0-1,0 0 1-15,5 3-1 16,13 1 0-16,3 1 0 0,2 1 0 16,-1 0 0-16,-4 2 1 15,-2 0 0-15,-3 0-1 16,2-1 0-16,9-1-3 15,8-3-1-15,13-2-3 16,4 1 0-16,6 2 0 16,4 1 0-16,2 4-1 0,2 3-57 15,1-2-130-15,4 0 122 16</inkml:trace>
  <inkml:trace contextRef="#ctx0" brushRef="#br0" timeOffset="50522.61">4594 12805 489 0,'6'-11'108'15,"-1"-1"101"-15,1-1-30 16,-4-1-55-16,-1-2-23 0,2-2-20 15,-3 0-7-15,3 4-1 16,1 3-1-16,-3 10-12 31,0 0-10-31,1 18-11 16,-1 12 2-16,-1 20 3 0,-2 11-2 0,-5 11-12 31,-2 6-9-31,-7 16-14 0,-1 6-2 16,-3 11-1-16,-4 4 0 15,-1 6 0-15,1-1-1 16,4 0 0-16,0-3 0 0,3-11-2 16,2-6 3-16,6-17-52 15,3-13-37-15,4-28-73 16,1-13-64-16,2-25 126 16</inkml:trace>
  <inkml:trace contextRef="#ctx0" brushRef="#br0" timeOffset="50948.96">4969 12884 648 0,'1'2'127'0,"-1"2"107"0,-1 1-8 16,-4 2-68-16,-1 0-31 0,-1-1-45 15,1 0-16-15,-1 2-25 16,0 2-7-16,0 7-14 15,-2 5-6-15,-4 17-9 32,-5 9-1-32,-4 23-2 0,-5 9 0 15,-6 14-1-15,-5 7 2 16,-10 13-1-16,-7 4 1 0,-5-4-52 16,4-5-51-16,11-24-106 15,11-14-48-15,21-24 7 16,7-18-4-16,13-30 164 15</inkml:trace>
  <inkml:trace contextRef="#ctx0" brushRef="#br0" timeOffset="51238.88">5645 12723 811 0,'-5'31'185'0,"-4"8"150"0,-19 17-112 31,-10 6-42-31,-19 5-73 16,-3 2-25-16,1 4-47 16,2 2-17-16,12-1-14 0,1-1-1 15,3 2-2-15,-1 7-1 16,-8 11-16-16,-5 7-17 15,-1 5-55-15,2-2-31 16,11-5-91-16,8-3-67 0,15-14 159 16</inkml:trace>
  <inkml:trace contextRef="#ctx0" brushRef="#br0" timeOffset="51505.42">5651 13453 698 0,'-4'24'177'15,"0"8"158"-15,-12 17-133 0,0 9-29 16,-17 12-73-16,-8 1-26 15,-13 4-40-15,-6 3-16 16,5 6-5-16,7 1-45 16,14-6-240-16,7-5 190 15</inkml:trace>
  <inkml:trace contextRef="#ctx0" brushRef="#br0" timeOffset="51838.04">4996 14734 1428 0,'-1'3'94'0,"-5"8"18"16,3 6-10-16,-2 15-58 15,2 9-21-15,0 10-15 0,0 5-4 0,1 6-56 16,-2 4-41-16,2 0-231 15,-1-2 185 1</inkml:trace>
  <inkml:trace contextRef="#ctx0" brushRef="#br0" timeOffset="52188.78">4995 14762 1050 0,'33'-36'163'0,"0"0"131"0,2 14-130 16,-5 6-31-16,-10 10-52 16,-3 6-12-16,-6 5-25 15,-7 5-3-15,-5 7-9 16,-4 4-2-16,-8 6-8 16,-4 4-7-16,-7 1-8 15,-3 3-3-15,-5-3-1 16,0-4-1-16,2-4-1 15,4-4-1-15,11-6 0 16,4-3-1-16,10-4 0 16,2 1 4-16,10 3 0 15,4 2 2-15,11 5 1 16,4 1-6-16,2 2 12 16,2 0-36-16,-2 0-121 15,-2-3-86-15,3-2 100 16</inkml:trace>
  <inkml:trace contextRef="#ctx0" brushRef="#br0" timeOffset="52790.53">5279 15033 1078 0,'-2'13'64'15,"1"2"44"-15,2-3-2 16,6-1-21-16,1-4 0 15,4-9-20-15,4-3 2 0,1-9 16 16,2-2-1 0,-2-4-8-16,-3-2-10 15,-4 3-19-15,-6 2-1 16,-6 7 3-16,-5 5-3 0,-6 7-10 16,-3 6-11-16,0 11-18 15,0 7-5-15,6 10-4 16,7 1-2-16,10 6 0 15,8-4-2-15,10-8 0 16,8-7 1-16,7-13 2 16,4-5 2-16,-4-10 3 15,0-5 0-15,-12-10 12 16,-2-6 1-16,-4-6 11 0,0-4 2 16,-4-5-6-16,-1 0-2 15,-3 0-1-15,-5 6 2 16,-9 11 17-1,-7 7 8-15,-5 16-2 0,-2 10-7 16,1 20-22-16,2 10-9 16,3 13-5-1,3 3-1-15,3 5 0 16,2 1 2-16,1 2-52 16,4 2-15-16,-5 7-48 0,1 6-34 0,-3 5 8 15,-4-1 13 1,-2-13 48-16,-1-10 36 15,-7-25 54-15,-1-10 25 16,-4-21 8-16,-1-11 0 16,6-18-10-16,1-10-20 0,6-18-10 15,9-4-2-15,2-9-1 16,9 3-17-16,6 8-91 16,-2 3-165-16,6 13 155 15</inkml:trace>
  <inkml:trace contextRef="#ctx0" brushRef="#br0" timeOffset="53054.49">5063 15589 1575 0,'-6'20'82'0,"0"13"11"15,1 9-26-15,3 12-49 0,-3 5-9 16,2 6-7-16,0 1-2 16,-2 9-65-16,2 1-49 15,1-11 59-15</inkml:trace>
  <inkml:trace contextRef="#ctx0" brushRef="#br0" timeOffset="53398.43">5028 15689 1266 0,'29'-40'118'0,"-2"6"68"0,1 8-32 15,-5 9-61-15,0 9-17 16,-6 8-21-16,-3 2-11 16,-6 12-12-16,-4 4-3 15,-7 11-3-15,-2 3-3 0,-4 5-12 16,-4-2-2-16,-2-5-3 16,-2-3 0-16,-3-9-1 15,0-4 1-15,-1-4-3 16,4 0 5-16,7-2 3 15,0 1-2-15,13 3 2 0,5 0-7 16,9 5-4-16,5 4-1 16,6 4 0-1,1 5-5-15,4 5-100 16,2 3-93-16,3 6 105 16</inkml:trace>
  <inkml:trace contextRef="#ctx0" brushRef="#br0" timeOffset="53854.4">5615 15967 1538 0,'-17'-3'114'0,"-8"2"55"16,-4 5-42-16,-11 9-73 15,-2 2-17-15,3 9-24 16,7 2-8-1,8 4-8-15,8 3-3 0,13 1-3 16,3 1-1-16,13-8 1 16,8-3 1-1,4-10 1-15,3-7 1 0,4-10 3 16,-3-7 0-16,-3-13 3 16,-3-7 0-1,-5-19 0-15,-1-6 1 0,-2-12 0 16,-4-2 3-16,-1 2 11 15,-3-1 8-15,-5-1 20 16,-3 2 10-16,-3 8 12 16,-1 5 5-16,1 21 7 15,-1 10 0-15,1 15-7 0,-3 8-12 16,0 14-29-16,2 10-14 16,3 24-18-16,2 13-4 15,9 18 1-15,3 9 2 16,6 14-25-16,5 1-17 15,7 2-105-15,6-2-104 0,2-11 143 32</inkml:trace>
  <inkml:trace contextRef="#ctx0" brushRef="#br0" timeOffset="56753.03">6416 15599 1070 0,'0'-17'112'0,"-4"1"77"16,2 5-48-16,-6 6-27 15,-1 4-25-15,-1 8-14 16,-3 6-13-16,2 14-26 0,-2 7-8 16,2 15-18-16,-1 6-4 0,3 11-3 15,4 5-1-15,5 7-2 16,0 3-10-1,4-1-59-15,4-6-22 0,-2-21-1 16,2-9 11-16,-3-25 58 16,1-9 23-16,-1-17 7 15,0-8 4 1,2-15 21-16,0-8 9 16,3-7 29-16,1-3 10 15,3 4 7-15,2 5-7 0,2 17-26 16,1 7-16-16,-2 20-25 15,2 9-5-15,4 19-14 16,1 6-24-16,3 9-64 16,2-1-39-16,4-7-61 15,0-5-3-15,4-19-27 16,2-9-12-16,2-15 26 16,-1-8 26-16,-8-12 101 15,-2-4 72-15,-6-8 127 16,-3-1 40-16,-5 0 55 0,-5 1 12 15,-6 8-20 1,-3 3-17-16,-5 11-33 0,-9 5-26 16,-5 11-58-16,-4 8-23 15,-5 11-35-15,1 6-7 16,0 9-6 0,5 4-2-16,5 0-1 15,4-2-1-15,13-7-1 0,6-7 0 16,8-10 0-16,0-5 1 15,3-6 3-15,-1-4 1 16,1-3 11-16,-2-4 9 16,-4-1 10-16,0-2 6 15,-5 3-2-15,-1 1-5 0,-3 6-6 16,-3 4-4-16,-1 9-6 16,-2 6-3-16,0 9-5 15,1 3-3-15,2 0-1 16,3-2 0-16,4-7-3 15,1-6 0-15,3-11 1 16,5-5-2-16,-1-12 14 16,1-5 10-16,-1-7 18 0,0-1 8 0,-1 1-4 31,-1 4-6-31,-2 8-15 16,-1 7-5-16,-5 11-6 15,1 7-1-15,-4 14-3 16,-1 7 1-16,-2 10-11 15,0 4-14-15,0 5-17 16,-2-2-17-16,2 1-20 16,0-2-1-16,1-4 5 15,1-3 13-15,1-10 26 16,1-4 13-16,1-12 13 16,2-5 2-16,-2-6 2 0,1-3 0 15,0-6 11-15,-2-5 9 16,-3-12 25-16,-1-4 9 0,-1-12 12 15,-3-8 3-15,0-10-3 16,2-4-4-16,7-6 3 16,4 0 0-16,11 8-2 15,3 6 0 1,3 15-14-16,-1 7-11 0,1 17-19 16,-6 4-5-1,-5 11-7-15,-3 4 0 0,-7 8 3 16,-2 5 1-16,-4 9 2 15,-7 5-1-15,-8 7-9 16,-2 5-17-16,-12-2-63 16,-3-2-48-16,-3-9-118 15,-2-6-98-15,10-13 188 16</inkml:trace>
  <inkml:trace contextRef="#ctx0" brushRef="#br0" timeOffset="57119.11">7403 16013 797 0,'18'8'148'16,"2"10"115"-16,0 7-64 15,-4 15-114-15,-5 6-34 0,-5 7-30 32,-4 5-9-32,-4-2-6 0,-1 2-2 15,0-5-2-15,0-6-4 16,-2-15-11-1,0-12-5-15,-1-26 3 0,-2-13 12 16,0-23 34-16,-1-13 24 16,2-14 39-16,6-4 12 0,3 0 23 15,7 3 3-15,10 13-19 16,2 7-14-16,3 17-38 16,3 10-21-16,0 14-19 15,-3 8-3-15,-4 13-2 16,-7 6 1-16,-10 13-1 15,-7 5-6-15,-9 8-28 16,-3-1-34-16,-1-8-88 0,2-8-65 16,5-16 105-16</inkml:trace>
  <inkml:trace contextRef="#ctx0" brushRef="#br0" timeOffset="57720.32">7749 16037 576 0,'15'6'119'0,"-1"-3"132"16,2-3-18-16,0-5 1 0,-1-3-43 15,5-3-3 1,-1-3-17-16,-2 1-39 0,-4-1 12 0,-9 3-55 16,-5 3-16-1,-12 6-32-15,-3 4-11 0,-4 12-16 16,-3 7-8-1,5 11-10-15,1 6-11 0,6 5-12 16,3 2-1-16,7-9 3 16,2-4 6-1,10-13 10-15,0-8 2 0,3-8 2 0,3-4 5 32,3-7 10-32,1-3 4 15,2-3 5-15,1-1 0 0,-5 2-5 16,1 2-2-16,-1 6-4 15,-3 4-1-15,0 6-3 16,-2 4 1-16,0 2-1 16,0 0-1-16,-3-3 0 15,-1-5-3-15,2-8 0 16,-1-7 0-16,2-10 0 16,-2-5 1-16,4-7 3 15,-1-1 0-15,1 1 2 0,2 3-1 16,-1 7-2-1,0 5-1-15,4 10-1 16,-3 5 0-16,0 8 1 0,3 7-1 0,3 4 2 16,2 2-1-16,-2 2 5 15,0 1 5-15,-7 0 7 16,-4 0 4 0,-6 2 3-16,-4 0-3 15,-8 2-5 1,-5-2-3-16,-5-2-13 0,-6-2-14 15,-3-3-81-15,-5-2-71 16,3-6 84-16</inkml:trace>
  <inkml:trace contextRef="#ctx0" brushRef="#br0" timeOffset="58368.71">4808 16645 1139 0,'-3'12'148'0,"-5"0"89"16,2 2-81-16,1 0-35 16,2 2-50-1,1 2-10-15,2 3-33 0,0 4-10 16,0 8-12-16,3 7-2 15,-1 7-19-15,1 4-32 16,-1-2-102 0,1-2-138-16,2-13 157 0</inkml:trace>
  <inkml:trace contextRef="#ctx0" brushRef="#br0" timeOffset="58547.2">4645 16563 1475 0,'-12'0'112'15,"-2"-1"56"-15,0 1-81 0,3 2-50 16,3-1-62-16,6-2-133 16,7-3-80-16,11-7 97 15</inkml:trace>
  <inkml:trace contextRef="#ctx0" brushRef="#br0" timeOffset="58888.99">5028 16615 998 0,'16'35'93'0,"-8"3"42"16,-1 4-38-16,-6 6-68 0,-1 4-16 0,-4 1-9 31,2 0-2-31,2-5-2 15,2-6-2-15,5-14-1 16,1-7 0-16,-1-16-2 16,-1-6 5-16,-2-14 24 15,-2-8 11-15,-1-14 35 16,-1-6 10-16,6-2 10 16,2 1 12-16,6 8-1 15,4 3-3-15,0 10-19 0,2 5-18 16,-3 10-28-16,0 4-9 15,-1 12-10-15,-1 7 0 16,-1 14 0-16,2 9-11 0,-2 13-50 16,-2 7-39-16,-2 6-145 15,-1-1 127-15</inkml:trace>
  <inkml:trace contextRef="#ctx0" brushRef="#br0" timeOffset="59600.74">6011 16941 909 0,'-1'0'139'0,"1"0"139"15,1 0-100-15,5 1-63 16,2 1-30-16,6-1-32 0,0 0-10 16,7-1-12-16,3 0-5 15,2 1-10-15,1 3-2 16,-7 4-1-16,-5 4 2 16,-7 4 3-1,-5 3 1-15,-6 3-18 16,-5 3-28-16,-11 4-90 0,-5 3-51 15,-4 2-64 1,1 0 16-16,0-1 83 0,5 0 50 16,2-4 111-16,6-1 29 15,8-6 30-15,5-3 17 16,9-4 15-16,5-1 1 16,4-1-11-16,3-4-11 0,7-2-47 15,3-1-20-15,6-3-20 16,1-1-4-16,4-5-57 15,3-2-60-15,5-7 63 16</inkml:trace>
  <inkml:trace contextRef="#ctx0" brushRef="#br0" timeOffset="60204.65">6498 16819 1241 0,'0'8'113'0,"0"5"72"16,0 2-79-16,-2 4-40 0,2 2-29 15,-1 2-21-15,-1-2-6 16,1-2-8-16,0-5-2 16,2-8-5-16,0-6-2 15,2-7 6-15,0-5 3 16,2-6 12-16,1 0 6 0,2-2 0 15,1 4-3-15,4 3-5 16,1 2-6-16,5 9-3 16,4 0-17-16,4 5-36 15,5 1-27 1,4-1-24-16,6 0 17 0,-2-4 35 16,-1-2 23-1,-12-5 67-15,-5-1 27 16,-10-2 51-16,-5-3 32 0,-8 1-3 15,-6 1-11-15,-8 5-35 16,-2 7-26-16,-3 9-44 16,-1 6-18-16,4 10-20 15,7 3-6-15,8-2-6 16,3-1-1-16,10-11 3 16,5-9 2-16,3-13 4 15,0-7 4-15,-3-15 10 16,-4-4 7-16,-4-9 18 15,-2-3 9-15,-3-4 16 0,-3 1 8 0,-3 3 8 16,-1 6 1-16,0 12-9 16,2 9-8-16,-1 18-22 15,2 9-11-15,1 20-15 16,5 11-6 0,4 18-2-16,0 4 1 0,6 5-33 31,-1 2-37-31,5 1-145 0,5-3 122 15</inkml:trace>
  <inkml:trace contextRef="#ctx0" brushRef="#br0" timeOffset="61100.3">7584 16722 869 0,'-3'2'188'0,"-3"1"222"0,1 3-212 16,0 10-68-1,0 8-46-15,1 21-51 16,3 8-9-16,-1 17-20 15,2 7-28-15,3 3-57 16,0-3-24-16,5-8-28 16,0-9 26-16,2-22 58 15,2-10 21-15,-1-23 54 16,-2-10 22-16,0-18 18 16,2-7 13-16,2-8 4 15,0 1-3-15,3 6 2 0,-1 5-6 16,6 14-30-16,-2 7-15 15,6 14-21-15,0 9-13 16,1 8-41-16,5 1-9 16,1-3-5-16,4-2 10 0,4-15 36 15,-2-6 14 1,-2-12 39-16,-3-7 14 0,-11-7 30 16,-5-3 11-16,-15-3-6 15,-5 0-1-15,-13 2-16 16,-5 2-13-16,-9 4-26 15,-2 5-10-15,4 11-11 16,2 6-7-16,10 7-9 16,4 5-4-16,11 5-6 15,3 3-1-15,10 0 2 16,7-2 2-16,2-5 5 0,4-3 0 0,3-8 2 16,-1-3 1-1,0-4 2-15,-4-1 1 16,-2-1 1-16,-5 2 1 15,-3 5-1-15,0 3 0 16,-2 10 2-16,2 5 0 16,-1 6-2-16,2 1-1 15,-1-4-1-15,1-4-5 16,-1-12 1 0,-1-7 1-16,-2-14 3 0,-2-6 7 0,-2-14 20 31,-1-6 9-31,-5-14 15 15,0-6 0-15,-4-6-3 0,1 0-4 16,2 9-4-16,-1 6-2 16,2 20-6-16,3 9-3 15,-2 22-6-15,2 9-3 16,2 22-8-16,2 10-3 0,1 17-7 16,5 7-2-16,2 13-17 15,3 3 1-15,3 2-78 16,2-5-52-16,4-15-106 15,4-10-56-15,1-21 169 16</inkml:trace>
  <inkml:trace contextRef="#ctx0" brushRef="#br0" timeOffset="61343.52">8835 16658 1284 0,'-7'-26'196'0,"-4"4"159"15,-4 5-58-15,-7 13-111 16,1 9-34-16,-3 20-48 16,3 10-28-16,4 20-42 15,5 10-14-15,7 13-21 0,5 4-4 16,10 1-19-16,3-6-31 15,5-7-119-15,0-8-50 16,0-14 107-16</inkml:trace>
  <inkml:trace contextRef="#ctx0" brushRef="#br0" timeOffset="61508.98">8570 16951 1445 0,'5'-12'170'0,"6"1"130"0,7 4-162 16,1 4-48-16,5 2-58 16,0 0-12-16,7-1-32 15,2-3-52-15,8-4 42 16</inkml:trace>
  <inkml:trace contextRef="#ctx0" brushRef="#br0" timeOffset="61969.21">9385 16947 1678 0,'-15'6'117'0,"-2"5"45"16,0 5-61-16,0 5-77 15,0 6-18-15,9 3-10 16,2 1-4-16,12 2-3 0,10-3 0 15,9-8-2-15,9-6 0 16,2-12 2-16,1-8 2 16,-4-12 11-16,-5-5 15 15,-5-9 30-15,-5-4 11 16,-7-2 19-16,-8 2 1 0,-12 4-11 16,-7 5-7-1,-12 9-20-15,-7 6-10 0,-12 13-52 16,-2 6-47-16,1 13-137 15,7 2-94-15,17 3 154 16</inkml:trace>
  <inkml:trace contextRef="#ctx0" brushRef="#br0" timeOffset="62199.59">9865 16509 864 0,'32'-49'264'15,"-3"5"250"-15,-20 17-183 0,-8 11-53 16,-15 20-94-16,-5 12-35 16,-9 25-79-16,0 9-32 15,0 25-30 1,2 10-8-16,14 15-31 16,7 6-20-16,13 2-64 0,6-4-43 15,8-11-382-15,-4-5 340 16</inkml:trace>
  <inkml:trace contextRef="#ctx0" brushRef="#br0" timeOffset="62354.08">9723 16911 1625 0,'32'-11'150'0,"3"3"72"16,3-2-77-16,1 1-105 15,-3 0-60-15,0-3-150 16,-1-4 118-16</inkml:trace>
  <inkml:trace contextRef="#ctx0" brushRef="#br0" timeOffset="67599.84">10957 16611 1133 0,'-3'5'165'0,"-3"2"143"0,-1-1-151 16,-7 4-94-16,-5 2-36 16,-4 6-25-16,-5 3-1 15,-2 9-1-15,-2 4 0 16,-4 10 0-16,2 3 0 16,4 4-2-16,4 4-7 15,16 0-14-15,3 0-2 16,14-6 3-16,8-5 5 0,7-13 15 15,3-8 3-15,3-15 15 0,1-8 10 16,0-15 14 0,-3-7 10-16,0-11 2 15,-1-3-5-15,-2-2-5 16,0 4-11-16,-6 9-10 16,-4 6-5-16,-7 11-4 15,-1 8-1-15,-5 13-5 16,2 8-3-16,-2 12-3 15,1 4-3-15,0 1 2 0,3-4 0 16,5-13 1-16,7-5-1 16,6-17 0-16,7-10 1 15,6-15 10-15,1-10 6 16,-1-10 7-16,-2-2 1 0,-7 4-3 31,-4 6 1-31,-5 15-1 16,-3 9 0-16,-3 21 1 0,-4 12-3 15,-4 24-5-15,-3 13-3 0,-3 16-7 16,-4 4-1 0,-5 3-6-16,-1-3-1 15,-5-13 2-15,-1-9-1 16,-2-16 2-16,0-11-8 16,0-18-17-16,-3-9-19 0,0-20-21 15,-1-8-19-15,3-17-49 16,7-3-10-16,7-10-80 15,7-1-80-15,6 0 182 16</inkml:trace>
  <inkml:trace contextRef="#ctx0" brushRef="#br0" timeOffset="67864.75">11704 16797 1704 0,'-10'17'154'0,"-7"2"85"31,-6 1-101-31,-14 2-95 16,-3 3-31-16,-5 3-22 16,2 2-7-16,10 7-7 15,2 6-1-15,14 6 9 16,8 2 2-16,9-1-11 15,8-3-8-15,16-15-36 0,10-7-23 16,14-22-76-16,8-16-69 16,5-25 132-16</inkml:trace>
  <inkml:trace contextRef="#ctx0" brushRef="#br0" timeOffset="68264.22">11900 16381 1793 0,'-21'28'130'0,"1"6"52"0,-2 4-56 16,4 10-86-1,3 5-24-15,5 10-28 16,2 8-15-16,1 8-15 16,0 2 0-16,6-2 12 15,2-7 12-15,8-15 14 16,5-9 2-16,11-20-4 0,7-13-2 15,13-21-1-15,3-14 1 16,1-19 3-16,-2-9 2 16,-8-6 19-16,-6 1 10 15,-12 8 14-15,-5 5 8 16,-12 16-3 0,-8 7-5-16,-13 20-14 0,-3 12-8 15,-9 24-16-15,1 14-2 0,3 19-2 16,3 4 1-16,14-1 0 15,8-6-2 1,18-23-6-16,6-10-37 16,17-26-22-16,5-14-31 15,6-24-141-15,8-13-82 16,7-19 167-16</inkml:trace>
  <inkml:trace contextRef="#ctx0" brushRef="#br0" timeOffset="68763.37">12637 16649 1354 0,'-5'12'205'16,"-1"0"166"-16,4-2-201 31,2-2-56-31,5-3-83 16,5-3-18-16,7-1-4 16,5 0 4-16,9 1 10 0,7 2 3 15,8 3-5-15,-2 3-4 16,0 5-7-1,-6 2-3-15,-11 4-2 0,-4 1 0 16,-14 7-29-16,-7 1-12 0,-14 6-45 16,-12 5-35-16,-21 2-19 15,-9 2 9-15,-11 0 49 16,2-1 35-16,10-5 59 16,9-5 11-16,22-10 0 0,8-5-4 31,26-5-2-31,11-3 16 0,28-1 40 0,18-3 1 15,22-3 28 1,7-1-20-16,16-3-44 16,7-4-2-16,6-9-33 15,7-7-441-15,-14-14 309 16</inkml:trace>
  <inkml:trace contextRef="#ctx0" brushRef="#br0" timeOffset="173080.25">20138 7470 645 0,'7'3'140'0,"-1"-1"129"15,5 3-98-15,-6-5-58 0,0-1-31 32,-3-2-1-32,-3-3 6 0,-1 3-4 15,-5 1-1-15,-4 2-20 16,-4 3-6-16,-7 2-7 16,-1 3 1-16,-8 0 6 15,-4 0-3-15,-4 1-13 16,-6 0-6-16,-4-1-15 15,-10-2-6-15,-7-4-9 16,0-1-1-16,6-6-1 16,9 0-1-16,20-5 0 15,4 3-1-15,13-2-1 16,2 3-1-16,4 4 0 0,4-1 0 0,-2 3 1 16,0 3 0-16,2 2-1 15,-3 3 2-15,-3 3-2 16,2 1 0-16,-5 6 2 15,1 1 2-15,1 5 1 16,-3 2 1 0,3 5-2-16,2 7 0 15,-1 10-1-15,1 11 0 16,-6 10-1-16,0 7 0 16,-3 1 0-16,3-2 0 15,5-5 0-15,1-6 0 16,5-4 1-16,2-5 0 15,0-9 0-15,0-7 1 16,-2-10 0-16,-3-3 1 0,-1-6-2 16,0-2-1-16,0-2-6 15,1-4-6-15,0-2-1 16,2 0 0-16,4-1 7 0,1-1 2 16,1-3 1-16,5-1 0 15,5-2-3-15,2-2 1 16,11-3 1-16,3-1 1 15,12-2 1 1,-1 2 1-16,1 1 0 16,1 1 0-16,2 3-1 15,7 3-1-15,14 2-1 16,12 1-1-16,8 2 2 0,-3-1 1 16,-12-1 2-16,-10-2 1 15,-16-1 2 1,-4-1-10-16,-16 0-59 0,-3-3-55 15,-14-1-189-15,-1-5 172 16</inkml:trace>
  <inkml:trace contextRef="#ctx0" brushRef="#br0" timeOffset="174056.01">20213 7380 429 0,'-1'-1'59'16,"-2"0"55"-1,1 0-20-15,-2 1 11 0,-2-1 14 0,0 1 24 31,-3 1-2-31,4 3-24 0,-1 1-11 0,0 2-20 16,3 0-15-16,2 0-25 16,1-2-10-16,1-2-8 15,4-1 2 1,6-2 2-16,1-2 0 16,4-3-6-16,5 1-7 0,1-1-8 15,1 1-4-15,0 2-4 16,-5 0 0-16,-2 1-1 15,-1 1-1-15,0 1 1 16,-3 0-1-16,1 3 0 16,-5-2 12-16,-4 1 8 15,0-1 2-15,-4 0 5 0,-4 0-14 16,0 1-6 0,-2 0-2-16,1-2-4 0,1 2 0 15,-1-1-1-15,2 0-1 16,1 2-1-1,1 1 0-15,-2 0 1 16,3 1 1-16,0-2 0 16,-2 0 0-16,1-1 0 15,0 0 0-15,-2 0-1 16,2 2 1-16,-1 1-1 16,-1 5 0-16,1 0 0 15,-2 2-1-15,0 0 3 16,1 1 1-16,0 0 2 0,-2 0 0 15,3 3-3-15,1 1 0 16,-3 1-1-16,2 3-1 16,-3 8 1-16,0 4 1 15,-3 14 0-15,0 8-1 16,-4 12 1-16,-4 4-1 16,1 5 0-16,-4 0 0 15,-1 1 0-15,3 1 0 16,-1-8-1-16,2-2 2 0,5-17 0 0,4-10 1 15,3-13 1-15,2-6 0 16,1-8 1-16,-3-3-1 16,0-2 1-16,-3 1-1 15,-1 0-2 1,0-1 0-16,3-2-3 16,2-1-9-16,6-12-56 15,9-9-55-15,17-18 63 0</inkml:trace>
  <inkml:trace contextRef="#ctx0" brushRef="#br0" timeOffset="174526.9">20498 7427 407 0,'1'2'133'0,"0"-1"110"0,0 2-28 31,-1 3-16-31,0 0-53 16,0 2-33-16,2-1-59 0,2-2-20 0,1-2-24 16,3-1-6-1,5-3-12 1,3-2-55-16,10-4 42 16</inkml:trace>
  <inkml:trace contextRef="#ctx0" brushRef="#br0" timeOffset="174679.37">20815 7468 365 0,'7'10'58'0,"1"-4"55"16,0-4-70-1,3-5-75-15,1-2 25 0</inkml:trace>
  <inkml:trace contextRef="#ctx0" brushRef="#br0" timeOffset="174844.77">21116 7528 611 0,'12'6'25'0,"1"-4"-32"15,-4-2-113-15,2-5 73 0</inkml:trace>
  <inkml:trace contextRef="#ctx0" brushRef="#br0" timeOffset="175028.72">21291 7542 878 0,'-6'18'86'0,"2"-3"49"16,3-3-24-16,1-6-41 16,3 0-33-16,5-4-45 15,3-1-43 1,2-1-175-16,2 0 144 16</inkml:trace>
  <inkml:trace contextRef="#ctx0" brushRef="#br0" timeOffset="175195.19">21337 7784 735 0,'-8'41'108'0,"-3"3"82"16,1-3-38-16,4-5-79 15,1-1-24-15,3-7-27 16,2-1-16-16,0 0-6 16,1 0-33-16,0 0-211 0,3 2 167 15</inkml:trace>
  <inkml:trace contextRef="#ctx0" brushRef="#br0" timeOffset="175492.52">21277 8492 1086 0,'-1'18'140'0,"-2"1"87"0,2-2-46 16,0-4-109-16,1-3-32 15,0-4-32-15,1-2-4 16,-1-3-37-16,0-1-25 16,0 0-52-16,0 0-25 15,-1 0 16-15,-5 1 22 16,4 1 48-16,-3 1 24 0,-2 0 20 16,-1 0 5-16,-2-1 5 15,-1 0 3-15,2-1-1 16,-5-1 0-16,-2-1 11 15,0-2-1-15,-5-3-2 0,-2-2-3 16,-2-2-45-16,-6-1-62 16,-3-2 57-16</inkml:trace>
  <inkml:trace contextRef="#ctx0" brushRef="#br0" timeOffset="175689.16">20665 8504 979 0,'-31'2'113'0,"2"-1"82"0,0-1-67 15,2-4-75-15,6 0-24 16,3-3-20 0,2-1-34-16,1-2-104 0,-1-1-94 15,2 1 106-15</inkml:trace>
  <inkml:trace contextRef="#ctx0" brushRef="#br0" timeOffset="175844.27">20294 8438 536 0,'-15'14'170'16,"-1"-1"134"0,13-2-123-16,-1-5-52 15,11-3-81-15,9-2-20 0,4-3-20 16,3-2 0-16,6-3-226 15,1-1 160-15</inkml:trace>
  <inkml:trace contextRef="#ctx0" brushRef="#br0" timeOffset="176395.52">19863 7554 636 0,'0'3'124'0,"-4"3"151"15,2 5-128-15,-10 4-23 0,-3 2-26 16,-15 6-33 0,-4 5-16-16,-11 13-30 15,-5 7-8-15,4 18-1 0,-1 6 0 16,6 7-2-16,2-2 0 15,7-8-8 1,0-5 0-16,11-14-3 16,7-5-1-16,9-16-35 15,8-6-49-15,11-21-178 0,3-12 154 16</inkml:trace>
  <inkml:trace contextRef="#ctx0" brushRef="#br0" timeOffset="176648.16">20011 7583 1059 0,'-20'31'163'16,"-2"5"249"-16,-2 8-295 16,-4 4-24-16,-2 6-26 15,-7 2-42-15,-7 3-9 16,-7 1-12-16,-3-1-1 15,7 2-3-15,5 1-1 16,10 0-24-16,6-1-8 0,7-9-28 16,8-8-32-16,11-19-89 15,5-11-99-15,14-20 151 16</inkml:trace>
  <inkml:trace contextRef="#ctx0" brushRef="#br0" timeOffset="176827.51">20048 8009 1110 0,'-20'38'147'0,"-5"6"181"0,-4 4-217 0,-4 9-49 15,0 3-25-15,-2 1-30 32,-5 0-3-32,1-5-28 15,3-4-42-15,9-8-145 16,9-7-131-16,18-13 178 0</inkml:trace>
  <inkml:trace contextRef="#ctx0" brushRef="#br0" timeOffset="177282.09">20030 7579 569 0,'-8'17'122'0,"0"-5"121"16,1-1-26-16,3-8-81 0,2-5-28 15,4-7-47 1,3-7-15-16,4-14-14 16,4-8-5-16,1-16-14 0,5-7-3 15,11-12-2-15,6-4 0 16,13-5 6-16,0-3 11 15,-4 1 17-15,1 0 3 16,-5 10-4-16,5 4-12 0,6 10-19 16,4 5-4-16,7 6-5 15,0 6-1-15,-8 7-21 16,-5 2-41 0,-13 10 37-16</inkml:trace>
  <inkml:trace contextRef="#ctx0" brushRef="#br0" timeOffset="177762.25">20757 6238 575 0,'-2'-4'79'0,"2"1"117"15,4 2-132-15,1 0 20 16,4 1 45-16,0 1 28 0,6 3-2 16,1 3-23-16,1 2-52 15,1-1-29-15,3 1-32 16,1 0-8-16,6 0-3 16,5 1 8-16,-2 3 10 0,-6 0 1 15,-7 5 0 1,-9 1-7-16,-19 7-8 15,-6 7-2-15,-16 7-7 16,-1 4-9-16,0 1-30 0,2-4-36 16,8 0-136-16,2-7 125 15</inkml:trace>
  <inkml:trace contextRef="#ctx0" brushRef="#br0" timeOffset="179110.49">21562 5927 412 0,'14'1'125'0,"-5"1"120"0,-2-1-14 16,0 1-47 0,-4 0-14-16,4 1-20 0,-5 1-16 0,-1 8-32 15,2 4-21-15,-1 16-32 16,0 9-15-16,-4 15-16 31,-4 4-6-31,-5-2-5 16,0 0-2-16,1-9-1 0,-1-1 0 0,2-6-26 15,-4-1-24 1,2-10-82-16,0-6-62 16,5-13 101-16</inkml:trace>
  <inkml:trace contextRef="#ctx0" brushRef="#br0" timeOffset="179510.33">21509 6107 1011 0,'-12'-18'123'16,"6"1"86"-16,14 4-78 0,14 0-14 16,4 4-4-16,4 1 12 15,5 2-17-15,-2 3-14 16,2 4-35-16,2 3-17 16,-2 7-23-1,-3 3-7-15,-5 1-7 16,-7 3 1-16,-16-1 0 15,-8 1 2-15,-16-1 0 16,-8 2-7-16,-2-3-14 16,0-2-6-16,-1-2-3 15,4-5 6-15,-1-1 11 0,8 0 4 16,3 3 3-16,4 8 6 16,10 9 7-16,-2 3 3 15,7 10-3-15,9-2-5 16,5 0-6-16,3-2-2 15,5-6-1-15,2-4 4 0,8-12-50 16,1-3-37-16,11-11-142 16,8-7-126-16,13-6 195 15</inkml:trace>
  <inkml:trace contextRef="#ctx0" brushRef="#br0" timeOffset="180096.17">22086 6319 1224 0,'-9'16'111'0,"1"2"44"16,3 3-8-16,4 3-74 16,1-3-24-16,11-3-1 15,3-6-1-15,8-10 12 16,2-5 4-16,6-10-15 16,7-4-13-16,0-4-19 15,4-1-4-15,-11-1 1 16,-3 0 2-16,-18 1 3 15,-9 1 0-15,-16 5-4 16,-8 4-6-16,-7 12-6 16,-7 9-1-16,3 15-1 0,-1 7 1 15,11 3-1-15,5 0-1 0,15-6-2 16,6-2 2 0,13-10 2-16,8-5 5 0,12-11 7 31,8-6 5-31,15-11 5 15,1-5 4-15,-2-1 13 0,-9-2 6 16,-20 3 8-16,-9 4 2 16,-15 4-12-16,-5 8-10 15,-14 12-15-15,-8 10-6 16,-16 18-5-16,-7 12-1 0,0 19-2 16,-1 4-1-16,16 6-4 15,4-1-1-15,7 1 1 16,4 1 0-16,0 0 2 15,0-4-1-15,-2-13 1 16,-6-7 0-16,-4-17-2 16,-6-7-3-16,-11-15-1 15,0-9 0-15,1-18 2 16,8-7 0-16,20-23-4 16,12-12-2-16,21-14-2 15,13-2 1-15,13 9 0 16,2 9-1-16,5 17-56 15,-6 3-53-15,3 0-198 16,6 1 172-16</inkml:trace>
  <inkml:trace contextRef="#ctx0" brushRef="#br0" timeOffset="180959.47">22710 6348 1659 0,'-23'21'81'0,"-1"7"-3"16,-1 3 1-16,7 5-57 15,3-4 4-15,11-4 10 16,2-8 2-16,7-8 4 16,3-4-7-16,8-9-9 15,2-2-9 1,7-8-8-16,3-4-1 0,8-6-3 15,0-1 1-15,1 2-1 16,-6 4 6-16,-11 8 6 16,-7 6 2-16,-8 11 0 15,1 6-5-15,-1 6-7 16,4-2-3-16,4-4-2 16,3-5 1-16,3-10 1 15,1-5 5-15,1-9 21 16,0-4 10-16,5-5 25 15,-2-2 4-15,-1-5-17 0,-2 1-10 0,-6-1-22 16,-2 0-9-16,-11 4-5 16,-2 5-8-16,-7 6-42 15,0 3-38-15,3 8-89 16,1-2-55-16,7 6-58 16,5 0 2-1,11 5 65 1,5 4 61-16,10 5 108 0,4 4 67 15,-2 4 82-15,-1 2 30 16,-10 2 40-16,-4-1-11 16,-7 0-11-16,-7 2-26 15,-4-6-6-15,-6-2-10 16,-9-10-36-16,-4-3 1 16,-10-8-41-16,-2-4-9 0,-5-6-1 15,-1-3 1-15,8-3-3 16,5-4-1-16,23 0-11 15,14-1-4-15,18 0-3 16,7-4-1-16,5-1-1 16,1-1-1-16,5-6 0 15,7-2 3-15,13-5-36 16,2-4-14-16,-11-1-20 0,-10 1-13 16,-24 3 29-16,-11 2 16 0,-13 4 26 31,-6 1 10-31,-5 10 42 15,-4 8 14-15,-7 14 13 16,-5 9 12-16,-6 14-15 0,1 9-4 16,-8 13-3-16,-1 10-10 15,5 12-16 1,4 5-10-16,11-2-14 0,10-3-3 16,6-9-7-16,5-6-18 15,5-1-78-15,1-6-37 16,-4-4-169-16,-4-6-86 15,-6-11 220-15</inkml:trace>
  <inkml:trace contextRef="#ctx0" brushRef="#br0" timeOffset="181125.9">23558 6199 1309 0,'36'-30'141'0,"9"4"94"15,4 7-55-15,5 9-105 16,-1 0-19-1,-2 0-29-15,1-1-9 0,-1-3 1 16,-1 3-29-16,-7 0-106 16,-5 4-135-16,-21 5 124 15</inkml:trace>
  <inkml:trace contextRef="#ctx0" brushRef="#br0" timeOffset="182392.01">22753 6819 1118 0,'1'-6'115'0,"-1"4"80"0,0 4-26 16,-5 15-19-16,-4 9-32 15,-3 18-33-15,2 11-20 16,-3 12-36-16,2 0-8 16,-4 0-15-16,0-4-2 15,-1-4-1 1,3-3-9-16,2-7 0 15,3-10 0-15,4-17 2 16,0-8 6-16,5-17 2 16,2-10 1-16,6-14 3 15,5-7 5-15,5-4 12 0,4 3 3 16,1 10 1-16,-1 7-5 16,4 17-14-16,-2 8-5 15,0 12-5-15,2 3-2 0,4 0 1 16,0-3 0-16,3-8 0 15,-1-4-1-15,3-9 2 16,4-7 3-16,-1-9 3 16,-1-3 2-16,-4-5 6 15,-7-1 2 1,-15-2 6-16,-8 0 0 0,-17 1-4 16,-6 5-3-16,-12 13-8 15,-1 10-4-15,-2 19-7 16,-2 9-2-1,5 7-4-15,8 1-1 0,12-3-1 16,6-5-1-16,11-11 3 16,5-7 2-16,9-10 8 15,2-5 3-15,8-12 2 16,1-3 1-16,-3-7 0 16,3 2 0-16,-7 4-1 15,-1 3-1-15,-10 8 0 16,-5 5-1-16,-8 8-3 15,-4 8-1-15,-3 10-2 16,1 3 1-16,5 3 2 0,2-5-1 16,16-7 6-16,7-5 7 15,9-11 18 1,5-7 7-16,0-11 10 0,-3-5 1 16,-2-7-5-16,-2 0-4 0,-3 2-8 31,-1 1-2-31,-8 11-3 15,-4 8-1-15,-13 14-6 0,-6 11-5 16,-13 19-9-16,-5 8-3 16,-4 15-2-16,0 5 0 15,3 8-1-15,2-1 1 16,0-10 0-16,-1-2-2 16,-4-14-8-16,6-5-4 0,0-13-1 15,1-8 2-15,9-15 6 16,2-8 2-16,11-20 2 15,9-6 0-15,10-22 0 16,7-11 0-16,5-24 0 16,5-9 0-16,3-1 4 15,3 11 5-15,2 33 7 16,0 20 1-16,-9 30-3 16,-2 8-4-16,-14 15-4 15,-6 3 0-15,-16 5 3 16,-13 3 1-16,-16 2-1 15,-7 3-1-15,-9 1-2 16,-2-1-8-16,7-4-29 16,4-5-27-16,9-12-75 15,9-5-36-15,10-13-111 16,8-11-76-16,15-13 204 16</inkml:trace>
  <inkml:trace contextRef="#ctx0" brushRef="#br0" timeOffset="183325.18">23656 7192 731 0,'34'2'154'0,"-2"10"143"0,-13 9-51 16,-12 17-74-16,-6 10-28 0,-12 16-45 16,-5 8-19-16,-14-1-41 15,-2-2-15-15,-3-10-15 16,-5-7-2-16,12-7-5 16,3-5-2-16,9-15-2 15,3-8 2 1,10-18 10-16,3-10 13 15,9-19 18-15,2-10 14 16,9-14 13-16,4-8-3 0,11-20-13 16,9-5-11-16,5 0 8 15,-1 8 5-15,-10 26-2 16,-9 15-2-16,-7 24-26 16,-4 10-10-16,-2 18-2 15,-2 4 0-15,-6 6 1 0,-1 2-1 16,-10 2-2-1,-5-3 0-15,-7 0-2 0,-2 1 1 16,-7 1-22-16,-1-6-22 16,-2-6-65-16,1-6-33 15,11-14-39-15,7-6-47 16,17-13-25-16,10-5-31 0,10-5 9 16,4 0 64-16,6 2 86 15,-1 5 63 1,-2 10 51-1,-1 7 30-15,-7 10 65 16,-4 5 32-16,-3 6 64 0,-1 2 0 16,0-2-26-16,0 0-18 15,0-5-30-15,-5-4-10 16,0-5-12-16,-3-3-4 16,-2-6-14-16,-2-2-5 15,-8 0-5-15,-1 1-6 16,-11 5-15-16,-2 3-12 0,-13 8-24 15,-3 7-6-15,-6 9-5 16,4 4-1-16,14 3-1 16,7-1 0-16,13-5 1 15,8-4 2-15,12-9 3 16,8-4 3-16,7-8 3 16,2-6 0-16,-3-7 0 15,1-2-2-15,-12-3-3 0,-1 4 0 16,-7 8-3-1,-6 7-1-15,-3 14-1 16,-3 7 1-16,-1 11 0 16,0 3 1-16,1-1 1 15,2-2 0-15,6-8 0 0,0-5 1 16,7-11 1-16,1-4 1 16,3-13 0-1,1-5 2-15,3-9 3 0,-2-2 0 16,-2 0-1-1,0-1 0-15,-4 10-2 0,-5 6 2 0,0 12-1 16,-7 6 0-16,0 13-2 16,0 8-3-16,-3 6 1 15,-1 2 1-15,-4 4 1 16,-3-1 0-16,-11-6 0 16,0 1 3-16,-12-10-23 15,-5-3-27-15,0-8-92 16,-3-6-75-1,5-5 109-15</inkml:trace>
  <inkml:trace contextRef="#ctx0" brushRef="#br0" timeOffset="183659.34">22798 8162 1419 0,'-13'19'165'0,"1"3"88"0,11 6-64 31,0 3-29-31,6 0-78 0,0-5-25 16,7-2-43-16,3-6-10 15,-1-7-15-15,0-1-28 0,2-7-84 16,-1-4-72-16,1-9 98 16</inkml:trace>
  <inkml:trace contextRef="#ctx0" brushRef="#br0" timeOffset="183823.84">22728 7970 1397 0,'-21'0'105'0,"4"2"94"16,7-1-157-16,10-1-74 0,5-4-43 16,12-7-104-16,8-1-46 15,17 2-73-15,3 5 140 16</inkml:trace>
  <inkml:trace contextRef="#ctx0" brushRef="#br0" timeOffset="184075.74">23034 8100 968 0,'14'33'122'0,"-4"0"101"0,-1-3-60 16,-4-6-72-16,-1-1-20 16,-3-9-18-16,-1-4 2 15,-1-7 13-15,-1-3 5 16,-3-7 6-16,0-2 4 15,-2-8 11-15,1-1 8 16,0-2 6-16,3 1-5 16,3 7-26-16,3 5-15 0,4 8-26 15,5 7-13 1,1 8-12-16,3 5-4 0,3 4-15 16,1-1-23-16,6-4-82 15,7-4-46-15,8-9-168 16,5-1 173-16</inkml:trace>
  <inkml:trace contextRef="#ctx0" brushRef="#br0" timeOffset="184657.4">23989 8056 1090 0,'4'-5'168'16,"-2"1"192"-16,1 5-186 0,-4 10-34 15,-1 7-31 1,-3 16-28-16,0 11-12 15,-2 16-22 1,1 7-10-16,2 1-21 16,-1-5-5-16,4-10-15 15,1-7-29-15,2-9-65 16,2-7-58-16,1-13-404 16,7-6 354-16</inkml:trace>
  <inkml:trace contextRef="#ctx0" brushRef="#br0" timeOffset="185041.29">24288 7832 1032 0,'1'-1'111'0,"-1"-1"74"16,-3 0-22-16,-6 3-72 15,-4 3-11-15,-8 6-22 16,1 4-6-16,-2 7-13 16,-3-2-15-16,13 4-15 15,0-3-4-15,14-2 6 16,10 1 5-16,2-2 6 15,5 4-1-15,-8 0-6 16,1 1-3-16,-9-4-3 0,-3 0 0 16,-3-2 0-1,-5-1-1-15,-6-4-36 0,-1 0-43 16,-2-6-129 0,0-3-154-16,9-4 195 0</inkml:trace>
  <inkml:trace contextRef="#ctx0" brushRef="#br0" timeOffset="185230.28">24404 7711 1445 0,'17'28'124'16,"-4"14"54"-16,-1 7-21 15,-6 12-67-15,-5-1-30 0,-1-6-24 16,-4-6-16-16,4-12-16 15,3-7-33-15,3-8-128 16,1-3-210-16,0-8 202 16</inkml:trace>
  <inkml:trace contextRef="#ctx0" brushRef="#br0" timeOffset="185423.66">24392 7906 1568 0,'0'13'53'0,"5"0"-13"16,3-2 9-16,16-7-18 15,12-3-5-15,18-9-13 16,4-4-5-16,-1-8-57 16,-5-2-103-16,-9-1 91 0</inkml:trace>
  <inkml:trace contextRef="#ctx0" brushRef="#br0" timeOffset="186073.04">21783 8638 1398 0,'6'0'97'0,"-1"5"54"15,3 2 3-15,-2 12-39 16,1 8-8 0,-4 17-28-16,2 7-21 15,-5 10-23-15,1 2-12 16,-1 0-16-16,-1-1-2 16,1-4-3-16,0-5 0 15,0-13 1-15,0-7-1 0,0-17 2 16,0-5-2-16,3-12 1 15,1-5 0-15,2-14 1 16,5-6 3-16,8-10 1 0,9 0 1 16,8 3 3-16,0 6-1 15,-3 14-4 1,-7 7-2-16,-4 14-4 16,-3 6-11-16,2 11-47 15,0 3-76-15,6 0-142 0,1-2-125 16,14-5 200-1</inkml:trace>
  <inkml:trace contextRef="#ctx0" brushRef="#br0" timeOffset="186608.95">22582 9027 860 0,'-8'-18'235'16,"-3"0"233"-16,-15 11-247 0,-2 7-63 15,-11 15-100-15,-7 10-23 16,-4 9-36-16,0 3-2 15,17 0-4-15,9-6-5 16,25-10-5-16,11-7-1 16,21-14 4-16,6-9 4 0,10-12 8 15,1-4 2-15,-10-6 0 16,-5 0 11-16,-8 4 14 16,-6 4 4-16,-8 8 9 15,-5 6-4-15,-10 11-13 16,-4 7-5-16,-5 14-12 15,1 9-5-15,3 10-5 16,3 2-2 0,12-6-1-16,2-7 1 0,10-14 1 15,7-7 3-15,3-13 5 16,6-10 3-16,5-14 3 16,0-7 0-16,-1-9 11 15,-6-3 10-15,-7-2 24 16,-5-4 8-16,-10-4 4 0,1-2-3 15,-6-2-9-15,-3 4-4 16,-2 19 7-16,-2 10 4 0,-3 27-12 16,-3 13-6-16,-4 22-21 15,1 10-13-15,-1 13-7 16,1 6 0 0,2 6-1-16,3 3 0 0,3 4-5 15,5 0-25-15,6-11-95 16,3-8-20-1,8-21-102 1,2-10-18-16,2-23-178 0,7-10 242 16</inkml:trace>
  <inkml:trace contextRef="#ctx0" brushRef="#br0" timeOffset="186806.1">23410 8687 1486 0,'-6'-12'186'0,"-6"10"96"15,-9 11-50-15,-11 25-121 16,-10 11-43-16,-9 19-10 16,0 3-8-16,6 9-12 15,8-2-5-15,16 0-21 16,7-3-7-16,8-9-27 16,5-6-32-16,3-13-134 0,3-6-78 15,-1-13 133-15</inkml:trace>
  <inkml:trace contextRef="#ctx0" brushRef="#br0" timeOffset="186958.01">23003 9179 1376 0,'3'-17'119'0,"4"4"82"16,5 5-86-16,11 4-68 0,9 1-18 15,21-4-18-15,12-5-2 16,11-10-99-16,-1-3-138 15,1-1 137-15</inkml:trace>
  <inkml:trace contextRef="#ctx0" brushRef="#br0" timeOffset="187258.34">23924 8989 1491 0,'-19'21'128'0,"2"0"109"16,-1-1-168-1,3 1-7-15,5-1-29 0,3 1-11 0,6-1 1 32,4-1-18-32,6-1-1 0,12-5 6 15,4-3 5-15,9-9 17 16,6-6 4-16,9-9 13 16,-1-5 4-16,-6-6 10 15,-7 1 9-15,-21-1 2 16,-13 1-6-16,-18 1-23 15,-16 1-17-15,-14 3-39 16,-2 6-19-16,2 7-45 16,9 4-41-16,11 2-107 0,7 1-220 15,25 1 261-15</inkml:trace>
  <inkml:trace contextRef="#ctx0" brushRef="#br0" timeOffset="187472.81">24519 8543 2268 0,'-29'6'107'0,"-7"9"11"0,-2 8-50 16,-4 18-60-16,3 6 6 16,9 15 6-16,5 3 1 0,9 3-7 15,4-3-8-15,8-4-35 16,4-2-23-1,4-2-74-15,4-4-52 0,2-7-158 16,1-7 183-16</inkml:trace>
  <inkml:trace contextRef="#ctx0" brushRef="#br0" timeOffset="187640.1">24199 8981 1066 0,'20'2'164'0,"2"0"170"16,13-1-235-16,2-2-51 16,13-5-46-1,7-2-7-15,6-4-77 16,-2 1-87-16,-11 3 93 16</inkml:trace>
  <inkml:trace contextRef="#ctx0" brushRef="#br0" timeOffset="188409.65">22217 9854 1507 0,'-5'2'127'0,"-2"2"65"16,-4-1-27-16,-5-1-75 0,-3-1-34 0,-3-1-41 31,0 0-6-31,0 0-5 0,-3 2-2 15,-2 3-4-15,0 1-4 0,3 4-3 32,3-1-3-32,8 0-3 0,11 1-1 15,4-2 3-15,9 0 3 16,4-1 7-16,1 0 3 16,-2 2 1-16,-3 0 2 15,-6 2 2-15,-4 2 0 16,-6 1 0-16,-4 2 0 15,-5 1-1-15,-3 1-1 16,-1-1-1-16,3 0-1 0,3-5-1 16,4-3-4-16,15-6-5 15,4-3 0-15,13-7 9 16,7-2 10-16,0-2 17 0,2 3 5 16,1 7 2-16,0 3-2 15,3 11-9-15,2 4-3 16,-6 3-8-16,-3 4-2 15,-14 1 2 1,-7 1 2-16,-15 4 2 16,-9 1-6-16,-12 1-34 15,-5 0-21-15,-3-2-54 16,1-3-41-16,2-6-156 0,7-6 173 16</inkml:trace>
  <inkml:trace contextRef="#ctx0" brushRef="#br0" timeOffset="188639.72">22535 9692 2048 0,'5'36'61'0,"-3"4"-30"15,-2 2 2-15,-4 0-19 16,-1 1-3-16,-1-5-48 16,2-1-35-16,3-7-111 15,1-4-118-15,7-8 170 16</inkml:trace>
  <inkml:trace contextRef="#ctx0" brushRef="#br0" timeOffset="189005.59">22474 9940 1338 0,'4'-1'101'0,"1"-6"46"16,4-4-20-16,5-10-13 16,2-5-24-16,10-7-7 0,4-1-10 15,3 5 9-15,2 1-3 0,-2 12-22 16,-1 6-13-16,-1 9-32 15,-3 8-9-15,-6 10 0 16,-5 6 1 0,-8 6-2-16,-5 0-2 15,-1-2-1-15,-2-3-1 16,3-10 2-16,1-5 2 16,2-8 1-16,-2-4 7 0,7-8 14 15,-1-2 7-15,4-1 9 16,1 0-6-16,-4 10-15 15,0 4-7-15,-4 12-5 16,0 7-23-16,1 6-69 16,0 1-38-16,5 0-182 15,7 1 170-15</inkml:trace>
  <inkml:trace contextRef="#ctx0" brushRef="#br0" timeOffset="189655.1">23423 10054 1485 0,'-18'18'211'0,"2"-1"306"15,-3-1-449-15,-3 1-23 16,-3 3-42-16,-2 5-3 16,5 5-4-16,6 2-2 15,14-1-9-15,10-3 1 16,14-10-3-16,5-4 1 16,6-12 6-16,-2-7 1 15,2-11 8-15,2-6 4 0,0-6 13 16,2-3 8-16,-3 2 14 15,-3 2 4-15,-7 8 4 16,-8 5-1-16,-15 14-14 16,-7 9-10-16,-8 13-15 15,-2 5-7-15,8 4-5 16,6-2 0-16,15-8-1 16,9-6 1-16,9-12 3 15,3-4 3-15,0-11 14 16,-7-4 10-16,-7-3 18 15,-3-3 8-15,-5 1-5 0,-1 2-2 16,-4 6-2-16,0 7 3 16,-7 13-2-16,0 9-5 15,-4 12-20-15,1 9-9 16,2 5-8-16,1 3 0 16,0 1-1-16,2-1 0 0,1-3 0 15,0-5 0-15,-8-7-4 16,-5-3-4-1,-12-5-18-15,-6-3-12 16,-13-3-18-16,-6-4-3 16,0-9 2-16,2-3 3 15,14-9-34 1,8-8-33-16,12-9-99 0,8-7-97 16,17-11 179-16</inkml:trace>
  <inkml:trace contextRef="#ctx0" brushRef="#br0" timeOffset="190337.61">24070 10086 1851 0,'-11'5'155'16,"-2"1"42"-16,-8 3-51 0,-3-1-48 15,-6 4-46-15,2 4 0 16,-3 10-13-16,0 3-6 15,10 6-17-15,1 3-10 16,17-4-14-16,4-2-3 0,17-9-4 16,9-6 0-1,17-15 1 1,7-9 2-16,20-16-2 16,-1-10-14-16,-3-12-40 15,-8-8-25-15,-15-5-46 0,-4-3-2 0,-6 0 39 16,-4 4 27-1,-9 1 58-15,-3 2 18 16,-9-7 10-16,-3-2 3 16,-6-3 17-16,-2 2 12 0,-2 15 40 15,0 12 22-15,1 24 28 16,-1 13-7-16,2 22-35 16,-3 15-21-16,2 21-44 15,-3 9-5-15,1 8-9 16,1 1-2-16,-1 6-5 15,3 1-2-15,3-7-2 16,4-6-3-16,6-19-5 16,6-10-1-16,10-15-3 15,8-7 0-15,3-12 1 16,2-6-1-16,-3-12 4 16,-7-7 1-16,0-13 3 15,2-6 2-15,-1-8 1 16,-3-3 2-16,-6-1 6 15,-8 3 3-15,-11 14 13 0,-6 11 13 16,-14 25 4-16,-5 13-1 16,-6 23-16-16,4 10-16 0,7 5-9 15,8 3-6 1,13-7 0 0,7-6-2-16,18-10 0 0,6-7 1 0,14-15-31 15,8-5-19 1,10-9-40-16,-3-6-39 0,-9-10-47 15,-6-3 97-15</inkml:trace>
  <inkml:trace contextRef="#ctx0" brushRef="#br0" timeOffset="-167467.4">14793 432 290 0,'0'-4'114'0,"-2"2"98"0,0-2 4 15,1 6-52-15,-1-6-27 16,1-5-21-16,1 9-3 16,-2-3-4-16,-1-6-3 0,1 15-15 15,-5-10-11-15,-4 4-32 16,-1 8-13-16,-3-15-16 16,-2 11-4-16,-2 0-7 15,0-1-5-15,-5 11-3 16,2 0-3-16,3 7-2 15,3 2 1-15,10 4-1 16,5-2 0-16,10-5 2 16,4-1 0-1,4-3 4-15,3-4 3 0,5-8 3 16,4 0 2-16,-2-10 5 16,3-6 4-16,-2-2 5 15,2-5 3-15,-5-2-4 16,1 1-2-16,-9 3-7 15,-5 4-1-15,-7 9-8 16,1 4-1-16,-6 8-2 16,0 5-2-16,0 7 1 15,0 0 1-15,7 4-1 16,4-4 1-16,11-5 0 16,4-4 2-16,4-8 8 0,2-2 8 15,-4-10 13-15,-3-1 6 16,-8-4 6-16,-4-2-5 15,-2 4-5-15,-2 1-5 16,-2 5-11-16,-1 3-6 0,-1 6-4 16,-3 4-3-16,-1 11 1 15,2 7 3 1,5 13-5-16,0 1-1 16,2 8-1-16,-1-4-1 15,0-1 0-15,0 3 1 16,-5-7 1-16,-4 0 1 0,-7-6 2 15,-7-3 1 1,-11-7-7-16,-8-1-19 16,-3-9-30-16,-1-8-26 0,8-10-90 15,5-9-42-15,11-15-139 16,7 0-109-16,17-13 259 16</inkml:trace>
  <inkml:trace contextRef="#ctx0" brushRef="#br0" timeOffset="-166860.41">15553 517 753 0,'6'0'155'0,"-6"3"146"16,-8 5-41-16,-9 1-57 15,-4 4-42-15,-8 2-60 16,0 1-18-16,4 3-41 0,5-1-13 15,13-3-16-15,7-1-7 16,12-5-5 0,3 0 1-16,7 3 0 0,2-4 1 15,1-3 0-15,-1-5 2 16,4-7 1-16,-2-5 2 16,2-8 2-16,7-5 0 0,1-12 1 15,1 0-2-15,0-5 1 16,-1 2 0-16,-10-6 2 15,-2 3 3-15,-11 5 5 16,-5 4 6-16,-5 15 10 16,-5 0-3-16,-6 21-11 15,-1 11-9-15,-7 12-13 0,-5 18 0 16,2 8 4 0,-1 2 0-16,10 3-3 15,9-1-1-15,17-12-2 16,12-4 0-16,19-9 2 15,2-8 1-15,0-8 3 16,-7-9 1-16,-2-12 5 16,-3-10 1-16,1-11 5 15,-4-2 1-15,-11-2 3 16,-7-2 2-16,-15 5-5 16,-6 5-4-16,-11 16-13 15,-4 13-9-15,-6 22-3 16,0 11 2-16,7 10 4 0,9 4 2 15,21-3-1-15,10-5 0 0,19-4 2 16,9-8 1 0,13-4-13-16,3-3-32 15,-3-2-100-15,-5-1-76 0,-17-2 108 16</inkml:trace>
  <inkml:trace contextRef="#ctx0" brushRef="#br0" timeOffset="-165644.78">14236 1418 702 0,'3'3'127'0,"1"5"224"16,-3 5-156-16,1 10 7 15,-2 6-25-15,2 12-77 16,0 9-28-16,0 11-35 16,1 11-13-16,-2 17-16 15,2 11-5 1,-5 17-3-16,1 8-1 0,-3 0-26 15,0-5-8-15,0-19 0 16,0-10 3-16,2-20 28 16,2-10 7-16,4-18 3 15,0-8-1-15,6-13 4 16,2-8 3-16,7-9 5 16,5-3 2-16,15-2-4 15,11 0-4-15,22 4-9 0,11 3-3 16,11 6-2-16,12 3-2 15,19 2 4-15,5 0 0 0,21-1 2 16,8-3 3-16,-3-1 2 16,10-3 9-1,-2-2 15-15,-5 0 5 16,6-3 13-16,-14-1-4 0,-18-2 3 0,-8-2 2 31,-25-2 0-31,-12-4 1 16,-26-4-5-16,-17-2 1 0,-28-2 8 15,-11-1 1 1,-14-5-7-16,-6-5-9 16,-10-10-24-16,-2-6-7 0,-1-15-6 15,2-7-1-15,9-12-1 16,7-11 2-16,12-15 1 16,6-7 3-16,10-10 4 15,3-5 1-15,3 4 3 16,1 1-3-16,-2 11-2 15,-2 8-2-15,-4 12-3 0,-4 8 0 0,-6 18-1 16,-3 10-2-16,-6 17 0 16,-5 9-2-16,-5 11-1 15,-5 2 0-15,-5 9-3 16,-3 1 2-16,-16 1 3 31,-5 2 0-31,-13-1 6 16,-8 0 1-16,-3-3 0 0,-2 0 1 0,-18-5-1 15,-11 0 1 1,-16 1-3-16,-18 1-1 16,-22 7-5-16,-10 8-4 15,-37 14-7-15,-2 10 1 0,-10 14 2 16,4 5 0-16,14 6 6 16,13 1-2-16,47-8-25 15,17-8-10-15,51-20-24 16,24-9-34-16,42-18-51 15,28-9-44-15,47-19 96 16</inkml:trace>
  <inkml:trace contextRef="#ctx0" brushRef="#br0" timeOffset="-164810.99">15373 3222 879 0,'-2'0'199'0,"0"0"-97"15,-1 0 189-15,-2 4-139 16,-2 7-37-16,-1 12-19 0,-1 10-50 16,1 18-39-16,0 9-3 15,1 10-2-15,0 3 1 16,3-5-1-16,0-5 1 0,1-11-2 15,-1-4 0 1,-1-9 0-16,-1-7 1 0,-2-11 4 16,-2-9 6-16,-2-15-1 15,-2-9 3 1,1-21 5-16,2-9-1 0,3-20 11 0,4-6 1 31,8-3-3-31,6 3 8 16,13 14 11-16,9 10 4 15,6 19 6-15,8 8-6 16,2 13-15-16,-3 5-7 16,-6 10-8-16,-5 0-5 15,-15 4-5-15,-4 1 0 0,-11 4 6 16,-9 2 2-16,-12 2 2 16,-7 0 1-16,-5-7-6 15,-6-6-1-15,5-7-3 0,3-4-3 16,13-4-7-16,7 0-8 15,11 6-10 1,5 6-1-16,11 19 4 0,-1 5 6 16,6 12 8-16,-1 6 0 0,-2-2 1 15,2-2-12-15,1-11-52 16,0-7-33-16,4-17-90 31,3-6-43-31,1-14-106 16,1-5-63-16,0-13 219 0</inkml:trace>
  <inkml:trace contextRef="#ctx0" brushRef="#br0" timeOffset="-164478.08">15847 3675 666 0,'8'-34'175'16,"-1"11"153"-16,-4 10-60 15,-4 19-117-15,-1 11-38 0,-1 16-45 16,-2 7-11-16,2 6-22 16,3 1-13-16,3-3-14 15,0-3-2-15,5-11 0 16,-2-5 1-16,-1-12 4 15,-3-11 7-15,1-3 18 16,-4-11 12-16,-5-15 18 16,2-4 6-16,-3-18 5 0,1-4-7 31,6-12-16-31,7-4-8 0,11 5-10 0,6 6 3 16,4 12-1-1,-1 9-4-15,-2 12-14 16,1 3-7-16,5 11-6 15,1 3-2-15,2 4-2 16,2 1 0-16,-6 0-3 16,3 1-21-16,-7-1-101 15,-2 2-70-15,-9 3-411 16,-15 7 355-16</inkml:trace>
  <inkml:trace contextRef="#ctx0" brushRef="#br0" timeOffset="-164311.34">15937 3666 1698 0,'4'11'106'0,"7"-6"33"0,3-5 17 0,9-10-31 15,8-9-32-15,10-11-44 16,7-4-20-16,5-11-49 16,9-1-51-1,-4-6-180-15,4-3-290 16,-4-1 307-16</inkml:trace>
  <inkml:trace contextRef="#ctx0" brushRef="#br0" timeOffset="-163558.48">15623 1256 501 0,'-2'0'137'0,"0"0"125"15,0 0-6-15,-2 0-56 16,0 0-27-16,-1 3-36 16,0 0-15-16,1 2-40 0,0 4-20 15,4 13-25-15,0 10-11 0,2 25-11 16,4 13-2-16,-3 27-5 15,2 12-5-15,-3 22-1 16,-3 9-1-16,-2 11-41 16,-2 4-44-16,-4 0-127 15,1-3-82 1,-1-21 4-16,-1-10 37 0,5-25 111 16,-2-12 82-1,5-20 39-15,2-9 6 16,1-26 14-16</inkml:trace>
  <inkml:trace contextRef="#ctx0" brushRef="#br0" timeOffset="-162761.65">14809 2034 716 0,'-2'1'117'0,"0"1"80"16,-1-2 15-16,-2 2-55 15,2 1-31-15,-4 0-34 16,0 2-9-16,-1 1-8 15,-4-1-3-15,-4 3 0 16,-6 0-1-16,-12 0-5 16,-7 2-5-16,-24 0-14 0,-11-1-6 15,-14 3-5-15,-3 0-3 16,-14 2-5-16,-1 4-7 16,3-2-11-1,3 1-5-15,17-2-5 16,7-2-2-16,15-4-6 15,6-3-7-15,27-3-29 16,11-2-20-16,19-1-101 16,-4-5-49-16,15-6 113 15</inkml:trace>
  <inkml:trace contextRef="#ctx0" brushRef="#br0" timeOffset="-162445.85">13710 2086 1197 0,'2'-7'92'0,"-2"-2"40"0,-1 2 11 15,-2-1-18 1,-5-1-29-16,0 6-40 0,-6 2-11 16,-8 10-23-1,-5 7-14-15,-4 12-14 16,-2 6 0-16,1 14-1 15,2-1 2-15,6 2 2 16,6-3 0-16,18-7-4 16,9-5 2-16,21-8 6 15,14-3 2-15,22-12 7 16,9-7-3-16,7-10 11 0,2-6-22 16,-7-10-192-16,1 1 147 15</inkml:trace>
  <inkml:trace contextRef="#ctx0" brushRef="#br0" timeOffset="-161312.95">11755 2069 975 0,'0'0'133'0,"0"0"51"0,0 2-28 16,2 0 0-16,-2 4-92 16,0 3-32-16,-1 7-27 15,-1 7-2-15,0 8-3 0,-2 4 0 16,4-2 0 0,1-1 0-16,5-10-1 0,2-6-1 15,5-9 16-15,-2-6 11 16,5-9 20-1,2-4 9-15,0-8 10 16,-1-2-2-16,-6 0-4 16,-5 4-6-16,-4 6-21 15,-2 5-8-15,0 7-21 0,-3 4-7 16,3 13-9-16,1 5-1 16,10 6 8-1,5-3 2-15,12-8 1 0,5-7 2 16,4-9 3-16,-1-4 9 15,-5-7 10-15,-6 0 3 0,-6-5 5 16,-2-1-2-16,-9-3-6 16,-2-3-3-16,-3 0-6 15,1-1-5-15,1 4-8 16,3 0-5-16,4 10-8 16,3 6-1-16,2 5 0 15,8 8 2 1,4 5 5-16,3 1 2 15,8 6 5-15,-4-1 1 0,-1 2 1 16,-7 0 2-16,-13-5 6 16,-5-2 5-1,-11-6 13-15,-7-2 4 0,-7-6 4 16,-4-1-4-16,-5-7-12 16,1-4-8-16,7-6-10 15,4-4-5-15,12-3-3 16,7 0 2-16,10-3 6 15,9 1 6-15,8 0 7 16,0 2 4-16,1 3 0 0,-2 3-2 16,-2 4-8-16,-2 0-2 0,-3 6-2 15,-3 3 0-15,-6 1 5 16,-4 1-15-16,0-1-78 31,2-3-74-31,2-12 78 0</inkml:trace>
  <inkml:trace contextRef="#ctx0" brushRef="#br0" timeOffset="-161113.56">12806 1456 1116 0,'-26'5'175'0,"1"4"94"0,4 14-79 15,3 5 10 1,8 14-96-16,2 8-32 15,8 11-30-15,3 5-16 0,11 9-22 16,4 0-4-16,8 1-23 16,5-4-45-16,0-9-111 15,3-5-126-15,-3-8 158 16</inkml:trace>
  <inkml:trace contextRef="#ctx0" brushRef="#br0" timeOffset="-160913.48">12731 1918 1270 0,'-3'-14'170'15,"3"-1"218"-15,10 0-262 0,7-1 8 16,15-4-53-16,4 0-28 16,8 0-32-16,0 0-10 15,-6 5-9-15,-1 0-2 16,-6 11-79-16,-3 4-68 15,-9 14 80-15</inkml:trace>
  <inkml:trace contextRef="#ctx0" brushRef="#br0" timeOffset="-160446.78">11934 2408 1280 0,'8'8'97'0,"-4"6"22"16,0 5 8-16,-5 11-18 16,-4 6-51-16,-2 8-39 15,-1 2-6-15,0-1-6 0,3-5-3 0,5-6-2 16,0-10-1-16,5-9-1 16,2-4-1-16,1-9 1 15,2-4 4-15,4-12 18 31,3-5 15-31,6-9 19 0,3-4 3 16,-3 4-8-16,1 2-11 16,-5 13-23-16,-1 8-7 15,-1 13-10-15,-1 9-1 16,-3 6-13-16,2 4-28 16,1-1-112-16,1-1-88 0,8-10 121 15</inkml:trace>
  <inkml:trace contextRef="#ctx0" brushRef="#br0" timeOffset="-159803.86">12477 2653 681 0,'-6'-12'177'15,"-4"1"115"-15,-8 5-74 16,-3 6-54-16,-8 10-87 16,1 3-23-16,3 5-41 15,5-2-9-15,11-4-10 16,4-2-6-16,10-8-3 15,5-3 1-15,7-7 6 16,5-1 4-16,2-3 4 16,-1 0 1-16,0 4 15 15,-6 0 5-15,-4 7 5 16,-1 1 4-16,-9 6-11 16,-2 3-6-16,-1 7-4 15,-2 4-1-15,-2 5-4 16,0 0-1-16,1-4-2 15,2-3-1-15,7-7-1 16,4-7 0-16,4-10 15 0,3-5 11 16,2-9 27-16,2-2 15 15,3-2 17-15,-1 1 1 0,-4 8-12 16,-2 4-12-16,-8 9-28 16,-2 4-5-16,-7 15-10 15,-3 7-3 1,-5 15-4-16,-5 6-6 0,0 5-16 15,-2 2-13 1,0 2-22-16,1-3-9 0,5-6 5 16,2-7 11-16,5-15 18 15,0-8 8-15,2-19 11 16,2-10 2-16,4-22 8 16,4-13 4-16,1-22-1 15,7-11-1-15,3-8-6 16,1 9 7-16,5 22 12 0,0 16 4 15,-3 29 6-15,-1 7-6 16,-4 14-8-16,-2 4 0 16,-3 8 3-16,-6 5-1 15,-8 3-2-15,-8 2-2 16,-9 2-4-16,-6 0-2 16,-3 0-31-1,2-4-35-15,2-6-93 0,7-7-81 16,14-13 119-1</inkml:trace>
  <inkml:trace contextRef="#ctx0" brushRef="#br0" timeOffset="-159444.28">12954 2667 882 0,'9'28'118'0,"-3"4"73"15,-4 2-13-15,-9 5-72 16,-3 0-43-16,0 2-44 15,1-1-8-15,-7-6-6 16,4-3-2-16,0-9-1 16,0-9-2-16,11-8-11 15,0-5-1-15,3-11 10 16,2-8 5-16,-1-13 33 16,4-6 10-16,0-11 4 15,5-3 0-15,3-4-1 16,1 4-1-16,6 7-4 15,-2 8-4-15,-2 14-13 16,1 6-9-16,-7 13-8 16,1 4-4-16,-4 6-2 15,-2 6 0-15,-10 11 7 16,-5 4 1-16,-6 7-19 16,-3 4-23-16,-4-3-71 15,2-3-54-15,6-10 81 16</inkml:trace>
  <inkml:trace contextRef="#ctx0" brushRef="#br0" timeOffset="-158993.12">13120 2681 643 0,'0'11'155'16,"0"1"109"-16,0 6-57 16,0-2-41-16,1-1-48 15,3-1-14-15,-1-5-27 16,3-2-9-1,1-4-12-15,0-3-5 16,-1-3-2-16,0 0 0 16,-2-1-7-16,0 2-3 0,-4 2-2 15,1 3-6-15,-4 6-9 16,-1 1-4-16,0 7-16 16,-1 0-2-16,5-3-3 15,6-1-2-15,5-8 2 16,4-5 0-16,9-7 4 15,1-6 3-15,3-5 3 16,-1-3 7-16,-6 0 7 16,-2 1 2-16,-10 4-4 15,1 4-6-15,-5 7-14 0,2 3-5 16,2 8-1-16,1 4-1 16,3 6 5-16,-1 2 2 15,1 2 1-15,0 1 3 16,-5-3 2-16,0 1 6 15,-11 0 7 1,-7-1 1-16,-8 1 1 16,-4-2-20-16,-11-4-68 15,-6-3-43-15,-10-10 49 16</inkml:trace>
  <inkml:trace contextRef="#ctx0" brushRef="#br0" timeOffset="-158295.5">16216 2154 891 0,'-1'1'95'0,"-3"-1"70"16,2 0 14-16,2-1 8 15,3-2-47-15,13 1-55 16,8-2-21-16,17-3-8 15,5 2-5-15,12-3-10 16,6 1-5-16,21-3-19 16,17-1 1-16,12-6 6 15,7-2 3-15,8-4 2 16,-12 2-6-16,-11 2-8 0,-8 3-1 0,-36 4 0 31,-11 0 1-31,-22 3-28 0,-11 1-36 0,-18-1-213 31,-4 0 164-31</inkml:trace>
  <inkml:trace contextRef="#ctx0" brushRef="#br0" timeOffset="-158013.65">17418 1728 1185 0,'2'6'108'0,"3"-1"49"0,5 3 25 15,6 0-25-15,7 2-35 16,12 4-35-16,8 1-14 16,9 3-22-16,1 2-11 0,-6 1-17 15,-9 1-7-15,-11 1-8 16,-10 1 2-16,-12 2 8 0,-8 3 1 16,-16 2 0-16,-11 1-4 15,-19 1-30-15,-9 0-34 16,-8-3-85-16,-1-2-67 15,10-8-270 1,10 1 273-16</inkml:trace>
  <inkml:trace contextRef="#ctx0" brushRef="#br0" timeOffset="-157297.97">18230 1637 1227 0,'0'11'126'15,"0"4"8"-15,0 13-16 16,-1 5 2-16,-3 10-84 16,1 0-9-16,-2 0-16 15,4-2-4-15,-1-4-4 0,-1-3 1 0,2-8 0 32,-2-4 1-32,-1-9 3 0,-4-6-2 0,-4-11-6 15,1-9-3-15,-1-15-2 16,4-9 3-16,7-14 15 31,1-11 5-31,13-6 10 16,4 0 6-16,8 11 7 0,-1 14 8 15,4 19 2-15,2 8-5 16,3 14-13-16,-1 4-7 16,-3 10-11-16,-3 1 1 0,-10 2-3 15,-5 4 1-15,-18 2 4 16,-9 2 2-16,-12 3-2 15,-8-5-3-15,5-1-7 16,3-3-4-16,10-1-7 16,6-1-3-16,11 3-6 15,3 3 1-15,9 6 3 16,5 4 2-16,4-1 3 16,5-2 0-16,7-6-29 15,6-4-41-15,4-7-132 0,4-4-219 16,0-5 240-1</inkml:trace>
  <inkml:trace contextRef="#ctx0" brushRef="#br0" timeOffset="-156915.03">18716 1880 1258 0,'-13'-10'176'0,"-2"5"79"15,1 2-26-15,-2 8-117 0,3 4-47 16,4 8-24-16,-1 3-11 15,3-1-23-15,4-1-8 16,5-3-7-16,4-3 0 16,4-6 4-16,2-2 4 15,-1-7 7-15,2-5 4 16,0-8 4-16,0-8 1 16,-1-7 1-16,-2-8 0 0,-3-8 7 15,-3-5 8-15,-2-10 15 16,0-3 2-16,0-4 2 0,-1 4-2 15,2 15 9-15,-3 15 7 16,0 23-13 0,-2 12-10-16,-2 20-29 15,0 10-12-15,1 21-3 16,0 9 2-16,4 9 0 16,4 1-1-16,7-1-4 15,6-5-54-15,11-2-61 16,6-3-57-16,14-6-236 15,0 0 255-15</inkml:trace>
  <inkml:trace contextRef="#ctx0" brushRef="#br0" timeOffset="-156265.03">19471 1417 745 0,'0'1'159'16,"-3"3"64"-16,-1 7 2 15,-4 6-31-15,3 17-72 16,0 9-19-16,-1 16-40 16,1 2-18-16,-2 3-25 15,-2-1-8-15,3-9-7 16,-1-1-1-16,2-10 0 15,2-3 0-15,1-10 1 16,-1-7-1-16,3-11-2 16,1-5 0-16,3-11 8 0,5-8 2 15,3-11 18-15,1-5 6 16,3-2-3-16,-2 3 1 16,-2 11-12-16,-1 8-9 0,-1 13-4 15,-1 10-2-15,-1 15-2 0,1 5 2 16,-4 4 5-1,3 2-26-15,7-5-102 0,3-4-75 32,12-5 85-32</inkml:trace>
  <inkml:trace contextRef="#ctx0" brushRef="#br0" timeOffset="-155548.83">19940 2002 1107 0,'-16'-30'154'0,"-1"3"76"16,-1 4-2-16,-4 11-90 16,0 5-50-16,-1 11-46 15,0 7-10-15,-5 12-23 0,2 4-8 16,5 1-3 0,7-2-4-16,14-5-2 0,6-2-1 0,13-7 1 15,5-3 2-15,4-7 4 16,2-2 1-16,-2-5 3 15,-2-2 3-15,-7-4 3 32,-1-1 3-32,-6-1 5 0,-3 2 0 15,-5 6-3-15,-3 4-1 16,-4 12-8-16,-4 7 1 16,-5 8-1-16,0 2-2 0,4-3 1 15,1-5-1 1,8-10 5-16,6-3 11 0,5-12 18 15,4-1 4-15,4-10 4 16,1-4-8-16,6-2-11 16,0-5-2-16,-1 3-6 15,0 5-2-15,-5 7-7 16,-3 8-6-16,-5 9-5 16,-5 11-1-16,-10 16 2 15,-3 6 2-15,-9 12 4 16,-2 2 0-16,-4 6-15 15,-1-1 4-15,1-2-51 0,0-7-2 16,5-11 9 0,1-9-9-16,6-15 53 15,7-11-2-15,-5-5 6 16,9-14 5-16,8-18 5 16,1-13 7-16,11-18 1 15,3-12-3-15,10-18-5 16,9-3-4-16,4 10 1 15,3 14 3-15,-7 32 1 16,-7 15 1-16,-10 27 0 16,-7 10 2-16,-9 18 5 0,-3 5 4 15,-13 6 3-15,-2 3-3 0,-12 0-5 16,-1 2-3-16,-11-4-15 16,-8-2-20-16,-3-10-53 0,-1-6-64 31,13-16-317-31,11-6 283 0</inkml:trace>
  <inkml:trace contextRef="#ctx0" brushRef="#br0" timeOffset="-155166.22">20433 1914 947 0,'8'42'70'0,"-4"6"33"15,0 5 7-15,-6 4-20 16,-2 2-23-16,-3-5-27 15,-2-1-18-15,-4-8-14 16,1-4-3-16,2-10-17 16,2-5-10-16,3-11-13 15,5-13-4-15,-1 0 34 16,6-13 21-16,5-15 47 0,2-7 27 0,5-16 34 16,4-10-4-16,2-17-31 31,5-7-13-31,1 2-42 0,1 9-4 0,1 29 2 15,-1 15-6 1,-9 26-9 0,0 8-3-16,-3 16-5 15,-1 4 2-15,-3 8 0 0,-4 0-2 16,-4 1 2-16,-6 0 2 16,-11-4 5-16,-5-3-2 15,-19-4-3-15,-3-7-17 16,-10-10-57-16,0-3-61 0,10-13-217 15,6-6 199-15</inkml:trace>
  <inkml:trace contextRef="#ctx0" brushRef="#br0" timeOffset="-154364.22">20694 2011 393 0,'13'16'150'0,"-2"0"79"15,0 1-4-15,1-2-51 16,2-4-74-16,3-1-14 16,5-5-3-1,-1-3 11-15,2-4 13 16,1-2-4-16,-4-4-1 16,0-1-5-16,-4-2-2 15,-4-1 0-15,-5-4-9 16,-1-1-6-16,-9-2-20 15,-2-1-11-15,-4 3-22 16,0 1-10-16,-6 9-19 0,-2 5-8 16,-4 13-13-16,-3 5-2 0,6 10 9 15,4 3 3-15,12 2 6 16,6-2 2-16,10-4 0 16,3-2 3-16,6-4 2 15,3-4 3-15,3-5 1 16,5-3 1-16,1-6 1 15,2-1-1-15,-2-2-2 16,-3 0 1-16,-9 1-2 16,-7 1 0-1,-10 0-1-15,-5 2 1 16,-4 0-2-16,-4-1 0 16,2-1 0-16,2-3-3 0,6-6 0 15,3 0-3-15,9-6-1 16,2-1 1-16,3 2 5 15,5-1 2-15,-1 4 3 16,-2 1-1-16,1 10-4 16,-2 4-3-16,-4 9-1 15,0 6 2-15,-7-1 3 0,4-1 2 16,-1-7 2-16,4-3 1 16,4-7 2-16,2-2 1 0,4-8 3 15,-4-1 5-15,-2-10 9 31,3-1 2-31,-8-7-3 0,4-6-6 0,0 5-14 16,-6 3-6-16,2 16-6 16,-3 8-1-1,-1 17 3-15,0 6 4 0,0 10 3 16,-2 3 3-16,-1-1 3 16,0 0-1-16,-3-2 3 15,-5-2-1-15,-4-3 8 16,-8-3 7-16,-7-4 6 15,-5-5 1-15,-10-7-22 16,-4-6-35-16,-12-11-69 16,-7-6 121-16,-7-15-51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6T16:06:12.4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8427 7240 651 0,'-13'2'88'0,"-3"1"90"0,0 4-90 31,-1 1-4-31,1 1 0 16,0 0 5-16,7-3-3 0,5 0 3 0,9-3 5 31,8 0 4-31,11 3 1 16,6 3-4-16,17 3-12 16,3 3-9-16,10-2-18 0,4-2-6 15,-1-5-16-15,4-2-6 16,7-6-13-16,2-1-4 15,-4-2-3-15,-7-1-1 0,-21 0-4 16,-11-1-23-16,-14-1-62 16,-7-3-50-16,-11-4-232 15,-2-1 216 1</inkml:trace>
  <inkml:trace contextRef="#ctx0" brushRef="#br0" timeOffset="237.28">9003 7137 1053 0,'-2'12'143'16,"2"3"97"-16,5 0-40 16,4 3-12-16,6-2-35 15,2-1-18-15,8-1-42 16,2 2-17-16,3 0-34 16,-5 2-13-16,0 2-17 15,-5 0-3-15,-7 2-1 16,-5 1 0-16,-12 4 2 15,-5-2 0-15,-9 0-4 16,-4 1-14-16,-4-4-50 0,-2 1-37 16,-5-3-134-16,-4-1-112 15,2 4 189-15</inkml:trace>
  <inkml:trace contextRef="#ctx0" brushRef="#br0" timeOffset="606.76">8376 8178 1214 0,'6'0'60'0,"1"1"39"16,-1 2 23-16,8 0 16 15,5 0-5-15,18-1-24 16,6 0-13-16,11 0-20 0,3 2-18 16,-2 2-32-16,5-1-9 15,1-1-9-15,2-1-2 16,-4-2 7-16,-3 1-25 15,-18-2-58-15,-8-2-42 0,-14-3-141 16,-6-3-158-16,-1-4 240 31</inkml:trace>
  <inkml:trace contextRef="#ctx0" brushRef="#br0" timeOffset="836.9">8891 8031 1065 0,'4'2'111'15,"8"3"114"-15,1 2-33 0,8 5 0 16,3 0-23-16,5 1-45 16,0-1-21-16,-1-1-36 15,1 2-15-15,-7 1-26 16,-3 1-9-16,-10 0-4 16,-5 1 2-16,-8 4 1 15,-9 4-1-15,-10 3-3 16,-7 2-12-16,-17 2-33 15,-12 3-26-15,-15 2-86 16,-9 0-111-16,-18 7 148 16</inkml:trace>
  <inkml:trace contextRef="#ctx0" brushRef="#br0" timeOffset="4601.58">10615 7666 328 0,'-5'3'109'15,"0"-2"100"-15,5-1-35 0,4 0-65 16,1-1-19-16,6 1-1 16,3 1 3-16,15 1 19 15,6 0 2-15,11 1-6 16,3-1-15-16,2 2-29 16,2 1-12-16,8 2-23 15,5 1-7-15,-4 1-11 16,-5 1-1-16,-19-2 0 0,-10 1 3 0,-17-5-48 15,-10-3-57-15,0-3-333 16,-8-6 262-16</inkml:trace>
  <inkml:trace contextRef="#ctx0" brushRef="#br0" timeOffset="4834.33">11021 7571 916 0,'13'14'110'16,"6"0"111"-16,7-1-45 0,6-1-7 16,1 1-21-16,0 0-43 15,-6 3-23 1,-4 4-36-16,-3 0-17 16,-7 2-13-16,-5 0-2 15,-8 2 0-15,-5 0 0 0,-11 5-2 16,-4 4-2-16,-18 6-25 15,-13 1-27-15,-14 3-90 16,-7 0-153-16,1 1 166 16</inkml:trace>
  <inkml:trace contextRef="#ctx0" brushRef="#br0" timeOffset="8683.62">15567 1721 555 0,'0'-7'61'0,"0"3"61"15,0-3 14-15,-7 3 23 16,1-1-9-16,2-3-8 0,-3 0-14 15,6 3-27-15,0 3-18 0,1 8-40 16,-2 9-8-16,2 15-10 16,2 12-3-16,-1 18-7 15,2 10-3-15,-1 10-8 16,1 4-2-16,2-5 0 16,1-2-16-1,2-15-47-15,-1-7-39 16,0-11-184-16,0-6 168 0</inkml:trace>
  <inkml:trace contextRef="#ctx0" brushRef="#br0" timeOffset="9163.29">15748 2097 1067 0,'0'-4'53'0,"1"0"77"0,0 4-37 0,2 4 16 16,0 5-4-16,2 11-49 16,1 4-21-16,3 5-19 15,2-2-4-15,3-4-8 16,7-2 0-16,6-9 1 31,2-3 0-31,-4-5 2 16,-3-4 4-16,-8-2 12 15,-4-3 8-15,-3-4 16 0,0-1 0 16,0-3-14-16,0 6-10 16,-2 3-22-16,2 4-3 0,0 11-3 15,3 4 2-15,3 5 2 16,3 1 0-16,9-6 2 16,2-4 2-1,7-11 7-15,1-3 9 0,2-11 9 16,4-5 1-16,-5-5 20 15,0-3 7-15,-16 2 17 16,-7 3 4-16,-14-2-25 0,-6-2-14 16,-10 1-26-16,-3 0-7 15,-1 6-5-15,1 4-5 16,5 8-27 0,3 2-35-16,6 3-105 0,3-1-114 0,11-5 154 31</inkml:trace>
  <inkml:trace contextRef="#ctx0" brushRef="#br0" timeOffset="10481.95">18001 1807 130 0,'1'4'79'15,"2"-2"97"-15,0-1 24 0,-1-1 36 31,4 0-28-31,-2-3-19 16,1-2-21-16,2 1-42 16,-6 0-20-16,-5 1-48 0,-7 3-14 15,-15 1-16-15,-4 2-3 16,-9 3-6-16,-2 2-4 16,4 3-7-16,3-1-2 15,5 1-5-15,6 0 0 16,9 1-3-16,3-1-2 15,9 3-1-15,7 1 0 16,7 4 4-16,4 1 2 16,6 4 2-16,4 0 2 0,4 1-1 15,1-1 0-15,0 1 0 16,-2 1 1 0,-15 0 7-16,-7-1 4 0,-17-2 5 15,-10-1 1-15,-17-2-4 16,0 1-4-1,-10-3-6-15,1-5-2 16,0-6-35-16,-3-4-30 0,4-10-75 16,5-5-73-16,14-15 113 15</inkml:trace>
  <inkml:trace contextRef="#ctx0" brushRef="#br0" timeOffset="10698.84">17848 1648 875 0,'12'-2'100'0,"-4"7"65"16,-3 9 17-16,-4 13 9 15,-1 8-30-15,0 11-22 0,-1 4-30 0,1 15-50 16,1 5-17-16,1 10-32 16,1 4-3-16,-3 2 9 15,-1-1-28-15,-1-6-66 31,-2-6-40-31,2-14-179 0,1-7 168 16</inkml:trace>
  <inkml:trace contextRef="#ctx0" brushRef="#br0" timeOffset="10998.78">18306 1694 1123 0,'0'17'89'15,"-2"5"20"-15,-6 11 28 0,0 6 11 16,-7 9-53-16,5 5-27 16,2 10-52-1,2 2-8-15,6 3-4 0,0 0 0 0,7-12 1 31,3-5-1-31,6-14-1 16,6-6 0-16,3-12-5 16,6-8-9-16,9-12-38 15,4-8-7-15,3-13-64 16,-4-7-56-16,-11-3 110 16</inkml:trace>
  <inkml:trace contextRef="#ctx0" brushRef="#br0" timeOffset="11214.16">18089 2100 1026 0,'11'0'73'0,"9"-4"85"16,5-3-42 0,8-8 52-16,3-1-13 0,5-6-43 15,5 2-28-15,1-2-51 16,3 1-14-1,-2-2-74-15,-5 1-70 0,-5 2-357 16,-4 2 287-16</inkml:trace>
  <inkml:trace contextRef="#ctx0" brushRef="#br0" timeOffset="11410.3">18699 1848 1034 0,'0'3'102'15,"0"4"33"-15,-4 5 27 16,2 6 23-16,0 12-56 16,-3 7-28-16,2 8-55 15,-3 4-15-15,3-4-15 16,-2-1-4-16,3-4-18 16,1-2-40-16,2 1-195 15,2-1 155-15</inkml:trace>
  <inkml:trace contextRef="#ctx0" brushRef="#br0" timeOffset="11657.74">19032 2404 726 0,'14'19'57'0,"0"7"66"16,-3 4-15-16,-5 6 47 16,1 4-21-16,-7-1-51 15,-4 3-12-15,-5-2-46 16,-7-3 0 0,-5-1-105-16,-7-4-175 0,-11-4 157 15</inkml:trace>
  <inkml:trace contextRef="#ctx0" brushRef="#br0" timeOffset="12497.52">20211 1940 760 0,'-3'-2'137'0,"0"0"58"15,-4-4 25-15,0 0-28 16,-9-5-61-16,-3-2-23 15,-4-2-47 1,-5-2-17-16,-3-1-19 16,0 3-5-16,2 4-16 15,-2 2-4-15,7 8-3 16,5 1-3-16,7 7-6 0,4 4-2 16,8 5-1-16,0 5 3 15,7 5 5-15,3 2 4 16,5 6 2-16,2 1 1 15,3 4 1-15,1 0 0 16,-3 0 2-16,-2-1-1 16,-6-5 1-16,-8-1 0 0,-7-4-3 15,-7-1-5-15,-10-5-7 16,-3-2 2 0,0-9 5-16,3-7 7 15,6-10 9-15,3-6 6 0,6-14 12 0,5-7-1 16,7-17-2-1,7-6-7-15,6-1-15 16,4 3-3-16,3 15-2 16,1 8-2-16,0 10-25 15,1 4-56-15,3 3 52 16</inkml:trace>
  <inkml:trace contextRef="#ctx0" brushRef="#br0" timeOffset="12780.6">20836 1464 1160 0,'-21'10'113'16,"-4"8"15"-16,-14 18 14 15,-3 11 12 1,-16 20-71-16,-1 9-6 16,3 14-43-16,5 7-10 15,18 7-4-15,10 1-11 16,19-15-2-16,8-11-1 16,18-23-37-16,9-12-38 0,12-17-210 15,10-7 168-15</inkml:trace>
  <inkml:trace contextRef="#ctx0" brushRef="#br0" timeOffset="13136.6">21190 1808 1108 0,'-17'5'101'0,"-5"0"30"15,-5 1 12 1,1-1 22-16,2-1-54 16,4 1-13-16,8-1-60 15,8 1-16-15,7 2-13 16,5 3-8-16,7 6-3 16,4 4-2-16,4 7 2 15,0 4 1-15,4 2 1 16,-6 0 1-16,-4 1 2 0,-4-2 0 0,-11-2 1 15,-4-1 1-15,-14-4 2 16,-7-3 1-16,-20-5 0 16,-7-3-10-16,-8-9-41 15,1-5-43-15,11-10-138 16,11-8-182-16,19-14 228 16</inkml:trace>
  <inkml:trace contextRef="#ctx0" brushRef="#br0" timeOffset="13332.04">21103 1587 1196 0,'-9'30'64'0,"-2"9"39"16,-1 9 30-16,-1 11-3 15,2 0-19-15,7 1-51 16,3 0-30-16,9 0-20 15,0 1 0-15,2 0-34 16,0-1-53-16,-5-2 46 16</inkml:trace>
  <inkml:trace contextRef="#ctx0" brushRef="#br0" timeOffset="13650.95">21426 1581 1016 0,'-2'5'64'0,"0"19"-32"0,0 2 52 0,-6 14 13 15,1 2 31 1,-2 5 1-16,1 0-15 0,3 4-60 15,2 0-28-15,2 5-17 16,1 0-2-16,2-1 0 16,3-6 0-16,4-11 0 15,4-7-2-15,11-15-14 16,5-7-19-16,9-12-45 16,3-8-31-16,-2-15-131 0,-1-5 136 15</inkml:trace>
  <inkml:trace contextRef="#ctx0" brushRef="#br0" timeOffset="13825.84">21343 1870 992 0,'7'6'47'0,"7"-2"42"15,9-4 29-15,18-5-1 16,7-4-8-16,10-8-53 15,0-2-30-15,-6-3-41 0,-3 1-58 16,-8 3 44-16</inkml:trace>
  <inkml:trace contextRef="#ctx0" brushRef="#br0" timeOffset="14183.59">21785 1893 845 0,'19'-8'53'0,"2"-1"34"16,4 0 27-16,6 2 5 15,2 2-15-15,-1 5-30 16,-2 3-25-16,-8 6-20 16,-4 1-7-16,-6 6-12 15,-9 1 0-15,-6 3 2 16,-9 4 2-16,-11 3 1 15,-6 2-1-15,-4 1 13 16,1 0-1-16,10-1-1 0,10-5 0 16,16-5-8-1,9-2 7-15,18-10 10 0,6-4 2 16,9-9-8-16,-1-7-8 16,1-12-25-16,-1-1-14 15,-2-7-31-15,-1-2-29 0,-10 2-128 16,-5-1-156-16,-10 3 202 15</inkml:trace>
  <inkml:trace contextRef="#ctx0" brushRef="#br0" timeOffset="14430">22171 1522 779 0,'9'-8'101'0,"1"5"77"15,4 6 0-15,4 15-27 16,2 8-5-16,7 16-10 15,4 4-25-15,5 7-31 16,3 2-8-16,0 2-9 16,-2 2-2-16,-7 3-13 15,-6 5-11-15,-14 1-19 16,-7-1-3-16,-15-4-3 16,-10-3 2-16,-24-3-2 15,-15 2-11-15,-20 5-109 0,-6 2-82 0,-14 11 95 16</inkml:trace>
  <inkml:trace contextRef="#ctx0" brushRef="#br0" timeOffset="16414.72">10150 7384 301 0,'-1'2'91'0,"1"0"68"16,0-2-18-16,2 0 3 16,4-2-4-16,2-7 10 15,2-2 0 1,5-9-21-16,0-2-12 0,1-8-14 15,0-5-11-15,3-8-27 16,2-8-6 0,-1-12 6-16,5-8 4 15,-1-11-4-15,0-4-3 0,3-4-12 16,0-3-3-16,2-2 4 16,4 2-2-16,6 8-7 15,7 6-6-15,9 15-15 16,3 4-6-16,-5 12-7 15,-7 6-3-15,-15 11-1 16,-11 7 1-16,-5 5 0 16,-1 4 1-16,1 2-3 0,-1-1-13 15,2 0-43-15,-1 1-35 16,-5 3-85-16,-1-1-37 0,-6 5-98 16,-2 0-128-16,-5 0 258 15</inkml:trace>
  <inkml:trace contextRef="#ctx0" brushRef="#br0" timeOffset="16678.75">10790 5904 547 0,'-6'-8'112'16,"0"-1"114"-16,5-1 4 0,5 0-35 16,0-1-14-16,6 0-43 15,2 0-22-15,-1-1-34 16,4 1-14-16,3 1-15 15,6 1-2-15,8 3-13 16,2 2-9-16,9 6-13 16,-2 4-4-16,-3 10-2 15,-4 3 1-15,-17 9 6 16,-10 5 4-16,-17 8 3 16,-12 4 0-16,-11 3-27 15,0 0-38-15,5-7-108 0,1-5-78 16,13-9 114-16</inkml:trace>
  <inkml:trace contextRef="#ctx0" brushRef="#br0" timeOffset="17497.72">11674 5190 378 0,'-3'4'147'0,"-1"1"96"15,-1-2-15-15,-3 0-36 16,2 0-59-16,-4-2-22 16,-2 1-32-16,1 0-15 0,-8 0-28 15,-5 2-13-15,-8 2-17 16,-1 4-1-16,1 2-5 15,5 2 0-15,6 0-3 16,6 2-2-16,10 0-5 16,2-1-2-16,7 1-5 15,4 1 13-15,7 0 11 0,5 1 9 16,6 1 13 0,4-1-11-16,3-1 9 0,0 0-1 15,-6 0 0 1,-7-3 6-16,-9 2 2 0,-6 1 6 15,-12 2 3 1,-2 0-2-16,-15 3-13 16,-9-2-9-16,-8 1-37 15,-4 0-38-15,2-4-120 16,4-2-163-16,10-8 189 16</inkml:trace>
  <inkml:trace contextRef="#ctx0" brushRef="#br0" timeOffset="17777.72">11507 4989 1107 0,'3'1'113'0,"-2"6"58"15,1 7 16-15,-5 12-37 16,0 10-34-16,-1 18-43 15,-1 7-15-15,4 9-33 16,0 1-8-16,5-5-11 16,5-2 0-1,5-2 0-15,1 0-5 0,-1-3-49 16,-2-2-47-16,-1-9-142 16,2-5-175-16,0-8 234 15</inkml:trace>
  <inkml:trace contextRef="#ctx0" brushRef="#br0" timeOffset="18148.14">11887 5024 808 0,'-1'-1'109'0,"-4"1"117"15,0 2-57 1,-2 4-4-16,-1 3-40 16,2 4-59-16,2 4-19 15,1 5-24-15,1 5-8 16,2 6-7-16,0 5-1 16,0 7-1-16,-1 2 0 15,-1 4-2-15,1 2 0 0,1-6-1 16,2-1-2-16,7-10-1 15,1-6 0-15,6-10-1 16,4-4 3-16,6-14 8 16,-1-6 3-16,2-12 5 15,-1-4-8-15,-2-5-60 16,-3 0-48-16,-11-3-149 16,-2 4 128-16</inkml:trace>
  <inkml:trace contextRef="#ctx0" brushRef="#br0" timeOffset="18296.06">11795 5332 786 0,'17'-8'144'16,"6"-2"84"-16,8-3-37 16,5-1-54-16,3-5-69 15,-1 0-28-15,-2-1-31 0,-2 0-48 16,-2 3 27-16</inkml:trace>
  <inkml:trace contextRef="#ctx0" brushRef="#br0" timeOffset="18678.49">12196 5204 658 0,'4'-11'146'15,"1"-1"103"-15,4-1-67 16,5 1 7-16,4 0-76 0,6 2-27 16,9 4-23-1,2 3-9-15,3 7-20 16,-2 5-7-16,-8 7-15 16,-2 3-3-16,-17 5 2 15,-7 2 1-15,-10 4 2 16,-7 1 0-16,-12 7-4 15,-2-2-2-15,-1-1-4 16,3-4-3-16,14-8-1 16,6-5-4-16,14-8-2 15,9-2 5-15,13-7 5 16,7-2 5-16,1-6 2 0,0-2-4 16,-2-2-1-16,0-2-6 15,-1-1-78-15,2-1-74 16,-2 1 81-16</inkml:trace>
  <inkml:trace contextRef="#ctx0" brushRef="#br0" timeOffset="18960.8">13101 4885 1271 0,'-1'7'105'0,"-3"7"52"15,0 1 2-15,0 8-17 16,1 4-35-16,2 7-35 16,1 3-12-16,2 8-24 15,3 3-12-15,1-3-14 0,1-1-3 0,0-10 0 16,0-3-7-16,-1-6-61 15,-3-6-57 1,-2-8 60-16</inkml:trace>
  <inkml:trace contextRef="#ctx0" brushRef="#br0" timeOffset="19177.8">12968 5147 997 0,'6'3'176'0,"1"0"140"0,6-4-131 16,0-3 12-16,6-6-101 15,6-3-35-15,9-2-40 16,2 0-7-16,6 4-7 16,2 2 2-16,-4 4-52 15,-3 1-48-15,-6 3-160 16,-3 0 132-16</inkml:trace>
  <inkml:trace contextRef="#ctx0" brushRef="#br0" timeOffset="19710.87">13791 4945 958 0,'-8'-10'166'0,"-3"-2"78"0,-6 0-29 16,-4-2-40-16,-9 4-82 16,2 3-26-16,-5 5-36 15,0 5-12-15,7 8-15 16,-1 4-4-16,11 3-5 15,3 0-1 1,12 0 5-16,5-2 3 0,11 1 13 16,2 1 4-16,9 2 2 0,5 1-2 31,8 4-5-31,2 3-1 0,-4 3-2 16,-6 1-3-16,-9 6 0 15,-6-1 2-15,-10 0 0 16,-6-2 3-16,-11-4-16 15,-7-2-16-15,-14-2-28 16,-7-3-10-16,-5-9 10 16,1-5 13-16,11-14 24 15,4-9 7-15,15-15 4 16,3-8 0-16,15-15 2 0,9-4 4 16,14-1 20-16,10 2 21 15,12 12 11-15,1 3-4 0,-3 12-22 16,-7 4-19-16,-5 5-41 15,-3 2-36-15,3 3 35 16</inkml:trace>
  <inkml:trace contextRef="#ctx0" brushRef="#br0" timeOffset="32271.34">10584 7931 273 0,'-6'0'107'16,"3"0"91"-16,-1 0-48 0,1 0-29 0,2 0-33 16,-3-1-4-16,1 0 3 15,0 0 4-15,0-1-1 16,2 2-11-16,0 0-21 16,1-1-8-16,-1 0-10 15,-1-6 1-15,5 3 2 16,1 1 1-1,5 1 2-15,2-1-5 16,7 3-8-16,5 0-1 16,10 1 2-16,5 2 1 15,7 1 8-15,-1 3-2 0,3 3-6 16,2 1-5-16,9 2-11 16,9-1 4-16,9-3 9 15,-2-2 4-15,-4-2 4 16,-12-1-8-16,-8 1-13 15,-2 1-4-15,-10 2-4 16,-2 2-2-16,-14-1 1 16,-4 1-1-16,-9-2-15 15,-5 1-21-15,-4-4-58 16,0-4-43-16,0-1-129 0,4-4-100 0,0-2 197 31</inkml:trace>
  <inkml:trace contextRef="#ctx0" brushRef="#br0" timeOffset="32622.35">11532 7800 484 0,'-6'4'127'0,"1"1"171"16,-1 1-116-16,4 0-24 15,0 1-25-15,4 0-31 16,6 0-10 0,2 1-21-16,6 2-4 0,5 1-15 15,2 2-13-15,6 2-18 16,2 0-4-16,-1 1-9 16,-3-2-2-16,-4 0 1 15,-2-1 13-15,-9 1 11 0,-4 2 4 16,-10 1 8-16,-7 4-12 15,-12 4-7-15,-9 1-4 16,-13 1-9 0,-9-2-3-16,-13 0-24 15,-4-2-35-15,3-5-135 16,4-3-204-16,9-6 219 16</inkml:trace>
  <inkml:trace contextRef="#ctx0" brushRef="#br0" timeOffset="38434.74">11867 7908 187 0,'-6'2'30'0,"-2"1"38"0,0 0 12 16,-1 1 22 0,1 3 6-16,-1-1 10 15,3 1-6-15,2 0-14 16,0 0-11-16,2-4-31 15,2-2-12-15,0 0-1 16,0-1 4-16,0 0 14 16,0 0 4-16,0 0-11 15,3 1-8-15,2-1-11 0,2-5-4 16,5 0-7-16,0 0-1 16,0-2 2-16,2 1 3 15,4-1 6-15,1 0-2 16,4-1-9-16,2-2-3 0,0-2-5 15,-3 2 0 1,2 0 2-16,-3-2 1 0,0 1-3 31,2 0-4-31,2-2 3 16,-3 1 2-16,1 0 1 0,-2-1 1 16,-3 1-6-16,1-1-2 0,1 2-1 15,-1 0 2 1,4 0 0-16,1 0 0 15,0 0-3-15,1 0-1 16,2 0 1-16,3 2-2 0,-4-1 3 16,1 2 3-16,-5 2 1 15,-1 0 1-15,-1 2-4 16,-3 0-4-16,3 2-1 16,2 0-2-16,2 1 1 15,1 1 3-15,6 1 5 16,3 2 2-16,10 3-1 15,10 2-2-15,0 1-3 16,0 0 1-16,-7 0 2 16,-8-3 1-16,-10 0 2 15,-2-1 0-15,-5-2-1 16,-6 0-1-16,-7-2 2 16,-2-1-3-16,-6-1-44 15,-2-2-31-15,-1-4-80 16,0 0-53-16,2-2-99 0,1-2-103 15,6 2 225-15</inkml:trace>
  <inkml:trace contextRef="#ctx0" brushRef="#br0" timeOffset="38801.85">13142 7531 210 0,'-12'-1'114'15,"-1"0"82"-15,-2 1-8 16,1 1-12-16,2 1-28 15,3 0-11-15,1 0-8 16,3 0-5-16,4-1-23 16,-4 1-13-16,5 2-29 15,3 3-14 1,1 1-14-16,5 2-1 0,4 2 4 16,4-3 3-16,7 2 6 15,3-1-2-15,5 0-8 16,1 0-5-16,-2 0-11 15,-3 0-3-15,-8 2-3 16,-10 2 0-16,-11 1 4 16,-11 2 3-16,-14 2 0 15,-9 2-1-15,-8 2-6 0,-6 0-2 16,4 0-13-16,-1-3-21 16,5-4-50-16,-1-2-33 15,-6-6-133-15,-4-3 136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6T16:07:13.1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1981 4908 778 0,'7'3'54'16,"4"3"11"-16,4 0-12 16,3 1-51-16,2-2 30 0,0-3 30 15,3-2 13-15,4-1 19 16,4-2-28-16,1 2-32 15,2-2-12-15,8-1-15 0,7 0-4 16,14-2-2-16,7 3-1 16,2-7 0-16,-1 1-1 15,-3-1 0-15,5-2 0 16,13 2 1 0,3 1 2-16,-2-1-1 0,0 2 0 0,-1 6-1 31,4 1 0-31,3 5 0 15,-3 4 0-15,-8 1 1 16,2 1 1-16,11 0 1 16,0 0 0-16,3-2-2 0,-2-1 1 15,2-2 1-15,3 1 3 16,2-1 3-16,-2-1-1 16,7 2 0-16,0 0-3 15,1 2-1-15,0 1-1 0,-1 2-1 16,-3-1 0-16,2 2-1 15,2-3 0-15,3-3 0 16,1-1-1-16,6-5 0 16,5 0 0-16,-2-2 1 15,2-1-1-15,7 1 6 16,1 1 14-16,-3 1 16 16,4 0 4-1,8 0-3-15,-7 0-16 0,3 2-14 16,5 2-4-16,-4 1 2 15,1-3 1-15,18-2-2 16,-10-4 2-16,11-3-4 16,10-1-1-16,-10-2 1 15,13 0-4-15,2 0 23 16,-6 1 5-16,14 5 4 16,-16 1 27-16,8 4-10 15,-4 3-1-15,-9 0-1 0,12 1-23 16,-9-2-12-16,2-1-4 15,5 0-1-15,-17-2-1 16,8 1 0-16,-4 1 23 16,-25 0-140-16,-2 4 91 0</inkml:trace>
  <inkml:trace contextRef="#ctx0" brushRef="#br0" timeOffset="2829.58">8953 3493 166 0,'1'0'91'16,"2"0"59"-16,0-2 13 0,2-1 1 16,-1-4-25-16,2-1-13 15,-2 1-12-15,-1-2-9 16,1 0-9-16,-1 0-5 15,0-2-14-15,3 1-9 16,-5 3-20-16,6 1-8 0,-7 6-3 16,1 3-1-16,1 8 4 15,0 6 2-15,2 14-16 16,0 7-7 0,-3 9-11-16,1 5-3 0,-5 2-2 15,0 3 1-15,2 3-5 16,0-2-21-1,2-3-79-15,0-4-64 16,3-8 82-16</inkml:trace>
  <inkml:trace contextRef="#ctx0" brushRef="#br0" timeOffset="3347.4">9172 3673 697 0,'1'-4'71'0,"-1"0"53"16,0 5-18-16,-1 7 6 16,0 3-44-16,1 7-41 15,0 5-7-15,3 5-7 31,2 2-3-31,-1-5-4 0,2-3 0 16,3-9 0-16,0-5 1 16,4-8 5-16,-2-3 0 15,4-6 4-15,1 0 2 16,0 3 7-16,0-1 6 16,-2 7 5-16,1 2 1 0,-1 8-10 15,1 4-5 1,2 7-10-16,-1-4-4 15,2-4-3-15,0-5 1 0,3-13 22 16,-1-6 8-16,-1-10 11 16,0-3 6-16,-6-6 2 15,-2-1 0-15,-3-2 7 0,-5 2-2 16,-3 2-19-16,-3 3-7 16,-5 4-22-16,0 4-8 15,1 9-5 1,-2 2-3-16,8 5-15 15,-1-1-32-15,9-3-140 16,6-2-127-16,11-4 164 16</inkml:trace>
  <inkml:trace contextRef="#ctx0" brushRef="#br0" timeOffset="3679.3">10104 3188 652 0,'-3'7'158'0,"-3"2"99"15,-5 7-46-15,-3 6 4 16,-2 9-79-1,-2 8-20-15,-2 13-39 16,-2 11-16-16,-3 14-25 16,-3 5-13-16,-3 9-15 15,-1 5-4-15,-1 8-1 16,0-1-1-16,9-10-42 16,7-9-29-16,9-24-86 15,8-9-80-15,8-23 134 0</inkml:trace>
  <inkml:trace contextRef="#ctx0" brushRef="#br0" timeOffset="4053.47">10333 3618 1039 0,'-3'0'108'0,"-4"0"58"0,-1 1-1 16,-6 2-27-16,-3 0-36 15,-3 1-38-15,-4 2-17 0,1 2-25 16,0 2-11-16,6 3-12 16,5 2-3-16,12 1-4 15,1 0 0-15,9 3 1 16,5 0 0-16,8 2 2 15,3-1 0-15,3-1 5 16,0-1 0-16,-3 1 3 16,-6 0 1-16,-5 0 0 15,-4 0 4-15,-11 2 1 16,-7 2 2-16,-14 2-3 0,-6 0-9 16,-13-1-55-1,-2 0-44-15,-1-5-169 0,6-4 150 16</inkml:trace>
  <inkml:trace contextRef="#ctx0" brushRef="#br0" timeOffset="4511.92">10613 3668 762 0,'7'6'116'16,"-6"5"73"-16,-2 2-4 0,-9 6-38 15,1 4-45-15,-4 6-45 16,3-2-14-16,5-2-25 16,1-3-8-16,7-8-7 15,4-3 0-15,9-11 3 16,4-4 2-16,4-12 2 15,3 0 1-15,0-3-4 16,-4 1 0-16,-4 5-1 16,-3 2-1-16,-3 7 0 15,0 4 0-15,1 10 4 16,-3 4 0-16,1 2 1 16,-3-1 0-16,1-7-2 15,5-3-2-15,1-7 22 16,2-5 5-16,2-6 6 15,0 0 4-15,-1-3-18 0,-2-2-2 16,-4-2-1-16,-2-2-1 16,-4-3-3-1,-1-2-5-15,-6-9-34 0,-6-3-63 16,-4-8 50-16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16T16:07:25.5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2179 5098 762 0,'18'3'76'0,"5"2"20"16,8 0 4-16,9-1-41 16,9-1-5-16,5-3 18 15,6-2 7-15,-2-2-5 16,-1 2-9-16,-4 2-23 0,1 0-12 16,4 8-18-16,9 2-5 15,7 4-3-15,0 2 0 16,-4-3-5-16,-2 1-3 0,9-4 0 15,11-5 0 1,11 1 2-16,0-3 0 16,4 2 0-16,6 1-2 15,0 0 0-15,5-1 0 16,2 2 1-16,0-1 3 16,5 1 10-16,3 1 6 15,7-3 11-15,-2-2 3 0,6-3 2 16,8-4-2-16,-7-2-7 15,7-3-5-15,18-2-10 16,-8-3-2-16,17-1-2 16,1-3-1-16,-5 1-1 15,15 1 0-15,-11 1 0 16,3 2 1-16,0 2-2 16,-10 4 1-16,12 2 0 0,-9 2-1 15,5 3 1-15,2 1-1 16,-11 0 0-16,12 0 0 15,-9-2-1-15,0-2 0 16,16-1 1-16,-11-1-1 16,17 1 1-16,-3 3-1 0,2 3 1 15,0 5-1-15,-8 1 0 32,8 2 1-32,-14-2 0 15,16-1 1-15,-8-5 0 0,-2-2 1 16,8-3 1-16,-14-3 1 15,16 1 1-15,-8 1 1 0,7 1 0 16,2 1-2-16,-8 1-1 16,8-1-1-16,-12-1-1 15,10-2 1-15,-5 1-2 16,5 1-1-16,1 2 15 16,-8 1 5-16,8 0 6 15,-6 1 0-15,10-1 17 16,-3-2 3-16,10-4 2 15,-2-1 5-15,7-2-29 16,0 0-3-16,-4 0-8 16,4 1 7-16,-17 2 3 15,3 3-1-15,-18 2-2 0,1 2-8 16,-16 4-7 0,-9 1 1-16,-6 3 6 15,-11 3-27-15,-22 3-164 16,-13 1 128-16</inkml:trace>
  <inkml:trace contextRef="#ctx0" brushRef="#br0" timeOffset="-162512.81">2499 8275 688 0,'-12'-1'93'16,"-1"1"82"-16,3 0-16 0,0 4-42 16,-2 3-8-16,2 0-18 15,-1 2-7-15,8 1-6 16,5 1-3-16,11 0 2 15,9 3 6 1,20 0 4-16,11-1-2 16,24-3-12-16,17-4-17 15,25-9-28-15,5-5-11 16,32-11-12-16,-7-3-2 16,0-7 1-16,11-1 9 0,-17 2-139 15,-4 0 97-15</inkml:trace>
  <inkml:trace contextRef="#ctx0" brushRef="#br0" timeOffset="-161613.36">12981 8029 647 0,'1'-2'102'0,"0"0"45"0,-1 1 34 15,0 1 23-15,0-1-25 16,-1 0-9-16,6 1-36 16,3-2-23-16,8 4-25 15,7 2-10-15,18 4-18 16,12 5-3-16,29 4-20 16,6 0-10-16,11-4-15 15,6-2-5-15,5-9-35 16,5-2-68-16,-4-8 59 15</inkml:trace>
  <inkml:trace contextRef="#ctx0" brushRef="#br0" timeOffset="-121734.02">14834 575 620 0,'6'-4'141'0,"0"0"108"15,-1 2-1-15,-3 0-76 16,-2-1-33-16,-1 1-38 15,-3 0-8-15,-2 1-21 16,-2 1-6-16,-3-1 5 16,0 0-6-16,0-1-1 15,-1-1-1-15,-3 2-14 16,-3-2-3-16,0 3-14 0,-5 1-6 0,-3 3-15 16,-5 3-1-16,-4 9-2 15,0 5-1-15,-6 11 0 16,3 5-1-16,10 3-3 15,6 8-1-15,16-4-3 16,5 1-1-16,10-5 3 16,11-2 7-16,13-3-5 15,4-2-1 1,5-3-1-16,-1-5-4 16,-2-8 3-16,2-5 7 15,2-9-56-15,2-5-46 16,3-11-215-16,-2-2 172 0</inkml:trace>
  <inkml:trace contextRef="#ctx0" brushRef="#br0" timeOffset="-121266.36">15185 860 666 0,'9'-16'122'0,"-2"6"136"0,-1-3-65 16,-5 0 14-1,-1-1-48-15,-3-7-50 16,-5 5-13-16,-4 0-19 16,-1 0-6-16,-3 3-18 15,-5 4-9-15,0 12-23 16,-3 9-9-16,1 12-12 0,-2 8-1 15,-1 10-2 1,3-3-1-16,10 3 2 0,5-4-1 0,18-11 0 16,5-6 0-16,5-11 0 15,6-7 3-15,-1-8 2 16,-2-4 2-16,0-8 7 16,-2 0 5-16,-3-4 10 15,-4-4 5-15,-3 5 1 16,-3-1-4-16,-4 9-5 15,-3 11-2-15,0-1-4 16,-3 14-3-16,0 6-7 16,-1 6-4-16,1 4-1 15,2-3-2-15,2 0 0 16,3-4 0-16,3-1-29 16,2-5-34-16,5-5-144 15,4-3-126-15,9-11 177 16</inkml:trace>
  <inkml:trace contextRef="#ctx0" brushRef="#br0" timeOffset="-120968.48">15576 786 1098 0,'-9'-9'152'0,"0"1"89"0,-7 1 7 16,-6 4-96-16,4 4-38 15,-8 13-46 1,-4 3-18-16,-2 9-25 0,1 0-8 0,9 8-13 31,7 0-2-31,13 2-4 0,6 3-2 16,14-8-2-16,12-4 2 16,11-10 9-1,-1-5-21-15,4-9-22 0,-6-5-24 16,-1-10-70-16,2-3-9 0,-4-8-96 15,0-6-56-15,-5-5 166 16</inkml:trace>
  <inkml:trace contextRef="#ctx0" brushRef="#br0" timeOffset="-120224.64">15848 480 523 0,'0'-45'148'0,"0"13"156"15,-1 8-26-15,-3 20-85 16,-1 9-20-16,-1 19-31 0,-1 10-17 15,1 9-11-15,-1 17-18 16,-3 2-37-16,0 9-16 16,-1 1-21-1,2-5-7-15,3-7-5 16,1-6-3-16,5-13 0 16,3-5 1-16,1-18-1 15,3-7 4-15,3-11 4 16,1-7 1-16,7-11 1 15,3-7-5-15,4-7-6 16,-1 0-2-16,-2 4-4 0,-2 8-1 0,-4 16-7 16,-2 4 1-16,-1 15 6 15,1 7 3-15,-3 6 9 16,1 0 1-16,5-2-2 16,5-5 0-16,11-9-2 15,4-6 0 1,2-7 3-16,3-4-2 15,-6-6 5-15,-3-1-1 0,-4-6 4 0,0-5-2 16,-11-8-2-16,-6-5 2 16,-8-3-6-16,-5 5 2 15,-4 13-2 1,-3 2-2-16,-2 22-6 16,-4 10-1-16,-3 11-4 15,5 12-1-15,4 1 4 16,8-5 1-16,17-5 2 15,7-7 3-15,3-12 1 0,3-4 3 0,-2-8 0 16,-5-2 1 0,-1-9 1-16,-4-1 1 15,-1-5 3 1,0-8-1-16,0 5-5 0,0 0-4 16,0 2-8-1,0 11-5-15,-1 11-4 0,2 7 0 16,3 10 3-16,4 2 3 0,7 1 5 15,0 2 1-15,0 1 1 16,-2-3 0-16,-13 0 1 16,2-3-1-1,-18-3 5-15,-4-1 3 16,-11-2 4-16,-14-3 2 16,-15-4-2-16,-7-3-3 15,-14-7-25-15,3-5-39 0,4-10-108 16,-1-5-150-16,-17-3 170 15</inkml:trace>
  <inkml:trace contextRef="#ctx0" brushRef="#br0" timeOffset="-118418.29">23060 1011 949 0,'12'-2'128'16,"-6"1"95"-16,-4 0-41 16,-7-1 28-16,-11-2-59 15,-3-2-27-15,-14 2-56 16,-9 1-17-1,-26 3-24-15,-19 1-13 0,-26 4-12 16,-6 5-2-16,-35 4 0 16,0 3 3-16,-35 8 9 15,-5 4 2-15,-10 7 5 16,-5 1-3-16,7 4-8 16,-1-2-2-16,28-3-2 15,2-1-1-15,35-6 0 16,21-3-1-16,30-4 1 15,20-2 4-15,25-1 6 16,5 1 5-16,16 8 2 16,10 3-3-16,11 12-5 15,8 6-4-15,13 12-4 16,-2 6 0-16,2 12-3 16,0 11 2-16,-10 17-1 0,-3 10-1 15,-9 14 1-15,-10 1 0 16,-11 3 2-16,-6-4 0 15,-8-8 0-15,-1-3-1 16,4-16 0-16,3-8-1 16,15-18 1-16,5-13-3 0,17-16-5 31,12-8-3-31,24-12 5 0,12-6-1 16,22-10 15-16,14-5 4 15,37-10-5-15,9-6 0 16,43-3-10-16,8 0-2 0,22-4 0 15,8-1 2 1,19-6 3-16,3-4 0 0,1-4 4 16,4 3-1-1,-20 2 1-15,-7 0-1 0,-24 4 4 16,-23-1 2-16,-47-1 5 16,-17-1 3-16,-50-3 12 0,-12-3 4 15,-23-11-2-15,-12-5-5 16,-15-17-14-1,-5-6-9-15,1-19-3 0,3-10-2 16,14-17-1-16,11-7 0 16,20-12 0-16,7-4 2 0,5 3 9 15,-4 1 7-15,-5 11 0 16,-6 4 0-16,-9 11 7 31,-11 9-31-31,-24 19-9 16,-21 9-1-16,-57 10-27 0,-29 6 21 15,-54 10 2-15,-27 10-1 16,-17 16 9-16,-4 9-19 16,6 14-53-16,10 6-48 0,37 9-160 15,22 5-142-15,25 5 241 16</inkml:trace>
  <inkml:trace contextRef="#ctx0" brushRef="#br0" timeOffset="-117663.6">21647 3538 1025 0,'4'9'131'0,"0"5"78"0,0 4 12 31,-3 7-79-31,-1 9-43 0,0 17-47 16,-5 8-17-16,-5 18-12 16,0 4-2-16,-6-6-8 15,1-6-1-15,5-23 0 16,0-9 1-16,4-17 7 15,3-7 13-15,-2-14 27 16,2-8 9-16,3-15-4 16,-2-7-12-16,5-14-23 15,0-7-6-15,9-13 3 16,-1-1 1-16,4 2-5 16,1 5-4-16,-4 21-6 0,1 12-4 15,-5 18-9-15,0 7-7 16,0 15-5-16,-2 8 1 0,5 9 7 15,-3 2 3-15,4-7 3 16,3-7 1-16,8-12 3 16,8-7 1-16,8-14 1 15,7-7 1-15,6-13 1 16,-4-2-1-16,-7-4 0 16,-9-3 1-1,-10 7-2-15,-6 6 1 0,-6 15 0 16,-6 10-1-16,-6 26-4 15,-7 11-2-15,-1 22-2 16,-7 10-1-16,-4 9 2 16,1 0 1-16,-1-9-36 15,6-4-39-15,15-19-120 16,6-6-124-16,16-14 172 16</inkml:trace>
  <inkml:trace contextRef="#ctx0" brushRef="#br0" timeOffset="-116965.63">22270 3894 926 0,'5'24'95'0,"-2"-4"24"0,3-3 57 16,3-6 21-16,3-8-28 31,7-3-17-31,1-8-49 16,1-4-16-16,1-6-32 15,-5-1-8-15,-6-3 0 0,-1-1 6 16,-8 0 11-16,-3 1-1 16,-7 1-8-16,-4 1-11 0,-8 9-23 15,-5 7-11-15,-1 14-16 16,-2 10-5 0,2 14 0-16,3 6 3 0,15-1 4 15,4-4 1-15,12-6 2 16,7-5 1-16,15-7 2 15,5-2 3-15,12-10 2 16,-1-4 2-16,3-11 6 16,0-3 3-16,1-8 8 15,2-1 3-15,0 4-3 16,1 1-3-16,-11 10-13 16,-12 3-8-16,-14 13-5 15,-15 8 0-15,-9 9 3 16,-5 2 2-16,-10-2-2 15,5-3 0-15,4-9-7 16,11-6-3-16,16-9 4 16,6-6-1-16,17-9 5 15,2-3 1-15,4-8 2 16,-5 1 0-16,-3 5-1 16,-4 2-1-16,-10 16-6 15,-3 8-4-15,-10 12-1 16,-6 4-10-16,-9 4-16 0,0-2-3 15,1-6-5-15,-1-5 7 16,9-8 5-16,2-5 2 16,11-10 6-16,7-4 4 0,12-7 16 15,11-2 11-15,13 4 16 16,3 6 6 0,-4 12 0-16,-6 10-5 15,-18 14-11-15,-8 4-5 16,-6 8 1-16,-7-2-26 0,1-6-142 15,-3-5-348 1,1-4 300-16</inkml:trace>
  <inkml:trace contextRef="#ctx0" brushRef="#br0" timeOffset="-116321.81">21767 4586 608 0,'-6'1'179'16,"2"-1"127"-16,7-5-63 15,5-2 9-15,10-2-77 16,7-1-14-16,11 0-41 15,4 2-15-15,6 4-35 16,-4 4-21-16,-4 8-32 16,-7 5-10-16,-13 8-8 15,-1 4-2-15,-9 6 3 16,-6 1 1-16,-13 3 4 31,-9 3-1-31,-16-2-4 0,-12-4-3 0,-5-7-2 16,4-6 3-16,16-10 4 15,14-3-5-15,22-6-6 16,13 0-2-16,25 2 7 16,9 2 10-16,6 8 18 15,-4 3 7-15,-9 6 2 16,-5 1-2-16,-10 1-9 16,-6-1-5-16,-13 1-2 15,-11 0 1-15,-15 0 3 0,-10 1 0 16,-15 1-22-16,-4-3-21 15,-17-4-51-15,1-4-36 16,6-12-102-16,9-5-102 16,26-19 176-16</inkml:trace>
  <inkml:trace contextRef="#ctx0" brushRef="#br0" timeOffset="-116012.7">22280 4693 1098 0,'-4'27'70'0,"-5"4"22"0,-8 10-21 16,-2 6 0-16,5-1 7 15,5-3 6-15,14-11-18 16,11-5-4-16,16-11 1 16,9-6 7-16,7-10 23 15,3-4-1-15,-11-9 3 16,-5-2 5-16,-14-6-4 15,-12-2-8-15,-5-3-11 0,-7-4-10 0,-10 0-26 16,-3 0-10-16,-18 6-32 16,-4 7-15-16,-12 12-41 31,-4 8-31-31,11 7-60 0,9 0-69 0,20 0 119 16</inkml:trace>
  <inkml:trace contextRef="#ctx0" brushRef="#br0" timeOffset="-115720.66">22723 4738 1454 0,'3'9'103'0,"-8"3"12"0,-9 11-23 16,-6 3-34-16,0 4-28 15,6-1-3-15,11-7-12 16,14-2-2-16,13-11-6 15,9-5 1-15,14-6 14 16,4-7 13-16,-3-6 31 16,-4-2 19-16,-12-4 23 15,-10-1 3-15,-8 1-14 16,-8-6-9-16,-14-1-21 16,-9 1-19-16,-20 2-33 0,-9 9-19 0,-23 12-43 31,-2 5-26-31,7 6-72 15,11 1-56-15,29-1 105 16</inkml:trace>
  <inkml:trace contextRef="#ctx0" brushRef="#br0" timeOffset="-115169.88">23475 4751 1356 0,'-3'-5'112'0,"-2"1"57"15,-6 4 7-15,-1 6-87 16,-2 8-14-16,-2 13-32 16,-3 5-14-1,3 3-6-15,1-3-8 16,7-7-14-16,9-7-4 15,5-9 25-15,7-2 10 0,3-8 11 16,0-6 5-16,4-4-25 16,-1-3-7-16,1 1-8 15,0 3-1-15,-7 3-1 16,-1 3-1-16,-7 5-5 16,-3 6-1-16,-2 9-1 15,-1 2 0-15,2 0 2 0,5-5 0 16,5-6 0-16,5-5 0 15,13-5 1 1,6-4 1-16,5-6 1 0,-2-3 7 16,-7-4 12-16,-7 1 8 15,-9 6 15-15,-5 3-5 16,-9 10-14-16,-4 5-5 0,-7 15-15 16,0 8-3-16,1 8-1 31,0 4-2-31,4 0-1 15,0-1-1-15,0-2-22 16,0-1-15-16,-3-2-37 0,-8-2-14 16,-8-6-17-16,-2-4-35 15,-3-11-164-15,2-3 185 16</inkml:trace>
  <inkml:trace contextRef="#ctx0" brushRef="#br0" timeOffset="-114919.58">24157 4864 1209 0,'-7'8'184'16,"-7"2"127"-16,-25 6-131 16,-11 4-26-16,-5 2-58 15,-3 1-6 1,18 0-45-16,9-1-24 15,22-3-33-15,15-2-7 16,23-5-6-16,10-3-5 16,26-5-21-16,8-2-31 15,3-3-342-15,1-2 281 0</inkml:trace>
  <inkml:trace contextRef="#ctx0" brushRef="#br0" timeOffset="-108984.98">15128 2080 484 0,'0'-1'80'16,"-2"2"76"-16,0-1-19 16,0 2-29-16,0 0-6 0,0-1-16 15,-2 2-9 1,0-1-14-16,3-1-6 16,-2 4 2-16,3-2-3 0,1 0-5 15,-1 1-5-15,0-1-16 16,3 3-7-16,-3 1-9 15,0 0-4-15,0 6-6 16,-1 3-2-16,1 10-3 16,2 5-2-16,0 13-1 15,-1 7 0-15,-1 11 2 0,0 4 1 16,1-4 2-16,-1-2-1 16,3-16-18-16,-2-5-25 15,2-15-102-15,-1-5-92 16,4-9 125-1</inkml:trace>
  <inkml:trace contextRef="#ctx0" brushRef="#br0" timeOffset="-107961.06">15202 2005 466 0,'0'0'75'0,"-1"-1"75"0,0 1-32 0,-1 2-30 32,0 1-15-32,-2 1-27 15,0 1-12-15,1-2-18 16,0 1-7-16,3-2 2 16,2 0 11-16,0 1 20 15,0-1 8-15,0-1 11 16,1-1 0-16,1 0-1 0,-1 1 0 0,1 0-5 15,-1 0-5 1,2-1-9-16,-2-1-5 16,5-1-7-16,2 1-5 0,7-2-8 15,3 2-4-15,4-1-6 16,3 1-2-16,10 1-2 16,1 0 0-1,4 3 0-15,-1 1 2 16,-7 1-2-16,-4 0 1 15,-7 1 1-15,-7-1 0 16,-7-1 3-16,0 0 0 0,-4-3 3 16,-2 0 1-1,-2-1-1-15,0 0 0 0,0 0-5 16,0 0-1-16,-1 0-4 16,0 0-1-16,1 1-1 15,-1 3 1-15,0 1 1 0,2-1 0 16,-1 3 0-1,3-2 0-15,0 3-2 16,-1 3 0-16,-1 6 0 16,1 3-1-16,-2 7 2 0,2-1 0 15,2 1 0-15,0 4 1 16,1-2-1-16,1 3 0 16,0 3 1-16,0 0 0 15,-2 2 0-15,0-1 2 16,-3-2 0-16,2-3 0 15,-3-5 1-15,1-2 0 0,1-5-1 16,0-3 1 0,1-4-1-16,0-2 0 15,0-5 1-15,0 1-1 16,-2 1 1-16,0-2-1 16,-1 0-1-16,-1 0 1 15,0-1 1-15,-2 2 0 16,0 0 2-16,-2 0 0 15,-1-1 2-15,-3 0 1 0,-4-1 2 16,-1 0 0-16,-7-2 1 16,-5 0-1-16,-4 1-3 0,-3 0 0 15,-18-3-2-15,-6 0 0 16,-14-3-2-16,-2 1-1 16,13 2-2-1,8-2-3-15,17-1-2 16,3-3-1-16,10-1-26 15,6 0-19-15,7 2-67 16,7 2-59-16,7 2 99 16</inkml:trace>
  <inkml:trace contextRef="#ctx0" brushRef="#br0" timeOffset="-91046.2">14874 3450 613 0,'-1'-2'132'0,"-1"-1"141"16,0 1-13-16,0-2-46 0,-3 1-25 15,3 0-46-15,1 0-19 16,0-1-21-16,-1 1-11 16,2 3-33-16,2 0-17 15,-1 11-29-15,0 5-7 0,-1 12-5 16,0 3 2-16,0 6-3 15,0 1 1-15,1-2 0 16,1 0 0 0,2-7-37-16,-3-2-33 15,-1-6-120-15,2-3-113 0,1-8 166 16</inkml:trace>
  <inkml:trace contextRef="#ctx0" brushRef="#br0" timeOffset="-90330.26">15218 3574 898 0,'0'-1'136'0,"0"-2"75"15,-1 1-19-15,-2 0-62 16,1 0-54-16,-4 1-38 0,0 1-9 16,-1 1-16-16,-2 5-6 15,-2 7-8-15,-1 2-2 16,-3 9-3-16,1 2 1 0,4 2 1 15,3-1 0-15,9-4 0 16,3-2 0-16,8-4 2 16,4-4 1-16,2-6 3 15,-1-4 4-15,-1-5 16 16,-1-6 10-16,2-6 23 16,2-4 10-16,-5 0 0 15,-2 0-4-15,-6 3-19 16,-4 4-12-16,-2 3-16 15,-1 7-7-15,0 1-12 16,-3 1-3-16,2 8-3 16,1 1 4-16,5-2 6 15,3-1 3-15,6-4 0 16,2-2 2-16,6-3 3 16,-3-2-1-16,1-3 4 15,-1-2 1-15,-5 0 16 16,-5-2 8-16,-5-1 6 15,-5 0 0-15,2 2-17 16,1 5-8-16,2 5-14 16,4 8-2-16,-2 5-4 0,6 8-2 15,3 8 2-15,-4 3 2 16,2 6 2-16,-7-2 1 16,-2-2 0-16,-1 1 0 15,-6-7 0-15,-5-4-2 16,-9-5-18-16,-11-2-12 0,-5-8-55 15,-4-2-40-15,3-9-131 0,4-5-93 32,6-6 188-32</inkml:trace>
  <inkml:trace contextRef="#ctx0" brushRef="#br0" timeOffset="-90031.03">15708 3627 1271 0,'-2'-2'131'16,"-7"1"28"-16,-5 1 23 15,-3 6-104-15,0 5-24 0,1 6-9 16,0 7-16-16,8 2-25 15,6 2-3-15,5-3-2 32,6-1 1-32,6-8 2 15,0-4 2-15,1-6-47 16,1-4-42-16,1-6 46 0</inkml:trace>
  <inkml:trace contextRef="#ctx0" brushRef="#br0" timeOffset="-89623.72">15802 3350 948 0,'-2'13'111'16,"-2"7"89"-16,0 5-36 15,1 10 15-15,-1 5-54 16,1 7-62-16,1 2-13 15,2-2-29-15,1 0-9 0,6-8-7 32,4-5-2-32,9-7-2 15,1-5 1-15,9-9 2 16,-2-5 0-16,3-8 2 16,-3-6 2-16,-3-9 3 0,-1-4 1 15,-2-4 2-15,-4 1 3 16,-7 1 24-16,-4 3 11 15,-10 7 9-15,-5 5-2 16,-6 11-24-16,-1 8-12 16,-3 15-14-16,3 3-3 0,9 7-6 15,4-3-3-15,15-3 1 16,5-5 1-16,15-9 6 16,4 0-22-16,7-12-115 15,3-1-120-15,-7-3 127 16</inkml:trace>
  <inkml:trace contextRef="#ctx0" brushRef="#br0" timeOffset="-83723.02">16019 2923 190 0,'-17'-5'90'0,"3"-3"64"0,3-5-33 16,0-1-2-16,7-3-4 16,3 1 12-16,4 4 29 15,3 2-5-15,2 9-20 16,1 2-16-16,-1 8-33 16,0 3-13-16,5 2-27 15,6 1-9-15,8 1-2 16,7 1 3-16,8 3 1 15,5 5-3-15,9 4-16 16,4 8-5-16,0 0-7 0,-4 2-2 16,-5 0-1-1,0-2 0-15,5 3-1 0,7 0 0 16,7 6 0 0,-2 2 0-16,-12 4 0 15,-5 0 0-15,-7 3 0 16,1-4 1-16,0-2 0 15,6 1 1-15,1-1 1 16,-2 1-1-16,-4 6 1 0,-5 1-1 16,-13 1 1-16,-4 0 0 15,-8-4 0-15,-2 1 0 16,0 4 1-16,2 0-2 16,1 8 0-16,2 0 0 15,1-3 6-15,1-2 11 16,-2-2 7-16,-2 0 1 0,-1 7-2 15,-2 1-12-15,5-2-5 16,-7-2-2-16,1-5-2 16,-3-4-1-16,-1 0-1 15,-2 2 0-15,-1 5 0 16,-3 0 0 0,-5-2 1-16,-5 0 0 15,-6-6 0-15,0-2 1 16,-3-1 0-16,2-3-1 0,2-1 0 15,1-1-1-15,5-1 0 16,-1-5 0-16,2-2 0 16,1-1-1-16,-3-3 1 15,-1 0 1-15,-1-1-1 16,-1-4 1-16,3-3 0 16,0 2-1-16,1-3 0 15,2 0-1-15,-1-1 1 16,2 1-1-16,-2-1 1 15,0 0 0-15,0 0-1 0,-2-1 0 0,2 0-1 16,0 0 1-16,0 0-1 31,2 2 1-31,-1-3 1 0,0 1-1 0,-1-1 0 32,-1 1 1-32,0 2-2 15,-1 2 1-15,-3 4 0 0,3 2-1 16,0 2 1-16,-2 2 0 15,0-1-1-15,-2-2 0 16,-1 4 1-16,-3-2-1 0,-4 3 1 16,-2 0 1-16,-8-1-1 15,-1 2 1-15,-6-1 1 16,-3 1 0-16,4-2 1 16,-2 1-1-16,4-1 0 15,-1-2-2-15,3-1 1 16,2-2-1-16,1-3 0 15,0 1-1-15,5-4 0 16,0-2 0-16,2 1 0 16,3 1-1-16,-2 1 1 0,2 1-1 15,5 2 0-15,0 0 8 16,5 4 8 0,-1 2 2-16,2-1 8 15,0 1-5-15,0-1 2 16,-1 0 0-16,1 5-6 15,1 0-2-15,-1 10-9 16,-1 1-1-16,0 6-2 16,1 2-1-16,0 1 2 0,0 0 0 15,-2 2 1-15,1 0-1 16,1 7 1-16,1-3-3 16,1-1-1-16,2-5 0 15,-1-9 0-15,1 2 0 16,2-2 0-16,2 4 0 0,2 2 4 15,3 2 0-15,2 2 3 16,3-3-2-16,4 3-6 16,1 0-3-1,2 0 0-15,3 0 0 0,-2-9 5 0,4-6 2 16,-7-14 5-16,0-5 1 31,-8-10-14-31,-2-4-27 0,-6-9-65 16,-1-4-37-16,-4-5-97 15,0-5-45-15,1-3 154 16</inkml:trace>
  <inkml:trace contextRef="#ctx0" brushRef="#br0" timeOffset="-83429.99">16411 9115 1144 0,'11'8'118'0,"1"4"76"31,3 3-4-31,2 6-62 0,2 3-32 16,2 6-50-16,3-1-21 15,3 1-20-15,2 0-1 16,-2-3-6-16,-1-2-24 0,-2-4-85 16,0-5-61-16,0-9-209 15,-1-5 206-15</inkml:trace>
  <inkml:trace contextRef="#ctx0" brushRef="#br0" timeOffset="-83185.36">16926 9116 483 0,'6'-3'88'0,"-2"1"102"0,-1 2 2 16,-3 4-5-16,-3 3 2 16,-3 7-24-1,-2 3-17-15,-3 10-43 16,1 4-26-16,-1 8-40 15,-2 3-14-15,-4 1-15 16,-2 0-5-16,-5 1 1 16,-1-2-30-16,-1-2-121 0,-4-5 97 15</inkml:trace>
  <inkml:trace contextRef="#ctx0" brushRef="#br0" timeOffset="-26261.56">16652 2259 437 0,'8'-15'107'0,"-1"-3"84"0,-3 1-78 16,-1-2-31-16,-1-3-37 15,1 2-6-15,0-3 4 16,0 1 5-16,0 6 20 16,-3 0 13-16,-2 7 19 0,-3 1 13 15,-4 1 1-15,0 2-4 16,1 0-9-1,1-2-6-15,2-1-19 16,-1-1 3-16,-1 0-18 16,-4-1-11-16,-4 0-15 15,-3 2-15-15,-11 3-12 16,1 3-6-16,-2 10-5 16,-2 7-1-16,2 11-4 0,-2 5 2 15,1 5-2 1,7-2-1-16,14-5-2 0,8-6 0 15,11-11 3-15,9-4 2 16,5-9 6-16,-2-7 1 16,3-11 4-16,-3-8 1 15,-2-7 12-15,-1-2 0 0,-5-1 9 16,-5 2 4 0,-5 8-4-16,-1 4 12 0,-2 11 8 15,-3 8-3-15,1 12-11 16,1 11-6-1,-2 13-17-15,2 9-3 16,-1 12 2-16,1 2-6 16,-3 6 0-16,2 0-2 15,0-4-8-15,1-2-17 16,1-12-64-16,-2-4-34 0,4-13-118 16,-1-6-114-16,3-11 208 15</inkml:trace>
  <inkml:trace contextRef="#ctx0" brushRef="#br0" timeOffset="-25928.17">16882 1987 1392 0,'-11'8'142'16,"-2"3"38"-16,-4 6-31 15,-1 7-25-15,-2 8-74 16,0 1-17-16,0 8-24 31,7-3-6-31,9-3-8 16,9-1-2-16,15-15 0 0,5-3 0 15,7-11 6-15,2-7 1 16,0-8 15-16,0-6 8 16,-6-7 17-16,-3-3 12 15,-6-3 5-15,-5-5 2 16,-12 0-7-16,-6 0-10 0,-14 2-16 15,-6 4-12-15,-9 11-34 16,-4 7-25-16,1 15-64 16,-2 6-47-16,2 4-229 15,10 0 227-15</inkml:trace>
  <inkml:trace contextRef="#ctx0" brushRef="#br0" timeOffset="-25742.63">17260 1836 1763 0,'-11'14'117'16,"-1"0"-20"-16,1-8-21 15,3-4 16-15,0-11-135 16,1-4-83-16,14-3 74 0</inkml:trace>
  <inkml:trace contextRef="#ctx0" brushRef="#br0" timeOffset="-25529.7">17567 1468 1506 0,'-11'19'207'0,"-10"16"-63"15,-5 13 30 1,-2 10 12-16,-4 9-118 0,1 4-27 16,-1 4-33-1,5-1-14-15,6-3-70 16,0-3-50-16,13-10-168 16,4-4-280-16,8-12 341 15</inkml:trace>
  <inkml:trace contextRef="#ctx0" brushRef="#br0" timeOffset="-25345.6">17692 1765 1501 0,'-5'8'141'0,"-4"8"-28"16,-6 0 133-1,0 0-101-15,0-9-8 0,4-4-67 0,2-9-60 31,5-3-43-31,4 0-182 16,4 0 140-16</inkml:trace>
  <inkml:trace contextRef="#ctx0" brushRef="#br0" timeOffset="-24763.32">18066 1659 1307 0,'-1'-7'134'0,"-7"7"71"0,-5 11-2 16,-10 19-44-16,-7 8-41 15,0 22-52-15,-3 9-19 0,3 15-30 31,4 4-11-31,8-1-3 16,5-7-1-16,9-15-1 16,3-8 0-16,5-14 0 15,2-8 1-15,1-12 0 0,2-6 0 16,3-14 3-16,4-7 2 16,5-16 6-16,2-5 1 15,-1-7-2-15,1-1-2 0,-1 9-5 16,-5 7-3-16,-3 13-2 15,-5 8-2 1,-4 12 2-16,0 4 0 0,-1 4 1 16,4-2 1-16,6-6-1 15,0-6 1 1,9-7 2-16,-5-5 2 0,2-7 11 16,0-3 10-16,-7-4 21 0,3-1 5 15,-6-4-3 1,1 2-7-16,-6 3-15 0,-2 4-5 15,-3 12-14 1,2 4-3-16,-2 16-8 16,-1 5 0-16,0 8 2 15,2-1 1-15,6-6-1 16,2-1-13-16,7-11-62 16,5-4-46-16,0-8-174 15,3-5 159-15</inkml:trace>
  <inkml:trace contextRef="#ctx0" brushRef="#br0" timeOffset="-24613.94">18210 2008 1710 0,'-2'0'168'0,"0"-4"-130"15,2-7 6 1,0-7-19-16,9-11-201 15,3-2 126-15</inkml:trace>
  <inkml:trace contextRef="#ctx0" brushRef="#br0" timeOffset="-24442.37">18539 1742 1106 0,'-1'70'365'0,"1"-1"-241"0,-3 0 49 16,-1 11 15-16,1 1-41 15,-6 0-80-15,2-5-26 16,-2-11-49-16,-1-5-40 0,4-15-149 16,3-7-158-1,4-11 188-15</inkml:trace>
  <inkml:trace contextRef="#ctx0" brushRef="#br0" timeOffset="-24238.23">18334 2110 1418 0,'24'0'170'0,"8"2"41"15,10-2 6-15,6 0-15 16,1-3-108-16,-3-5-37 16,-12 2-41-16,-7 1-15 15,-10 1-92-15,-4 5-107 16,-12 11 109-16</inkml:trace>
  <inkml:trace contextRef="#ctx0" brushRef="#br0" timeOffset="-23796.53">17343 2656 1573 0,'0'-1'45'0,"3"9"-16"0,-1 12 81 0,-2 6-58 16,-1 2 4-16,-1 1-5 15,1 1-34-15,1-3-14 16,2-2-1-16,0-6 0 0,2-2 2 16,-1-8 1-16,-2-7 5 15,1 1 29-15,-2-9 11 16,-4-10 22-16,1-4 10 16,-1-9 3-16,0-6-1 15,3-5-18-15,2-2-15 0,7 1-33 16,7 5-12-1,4 9-12 1,4 7-3-16,3 9-5 16,3 0-9-16,6 5-73 15,3 1-58-15,6 5-264 16,1 7 232-16</inkml:trace>
  <inkml:trace contextRef="#ctx0" brushRef="#br0" timeOffset="-23047.05">17790 2839 1376 0,'-3'-1'154'0,"-3"-3"138"0,-2-4-100 15,-3-5-8-15,-4-6-64 16,-1 1-69-16,-2 1-20 16,-5 7-30-16,3 8-6 15,-10 10-11-15,3 8-1 0,3 8 1 16,4 3 0-1,18-3 3-15,7-4 1 16,16-5 3-16,4-6 3 16,7-7 4-16,-2-4 2 15,-3-7 2-15,0-3 3 0,-8-3 5 16,-2 0 2-16,-6 4 0 16,-3 2-2-16,-6 8-4 15,0 3-4-15,-6 13-4 16,1 6 0-16,-1 7-1 15,3 2-1-15,3-6 1 16,8-3-2-16,3-11 3 16,6-3 1-16,1-9 4 15,2-4 3-15,-1-8 9 16,3-3 7-16,-1-8 22 0,4-4 5 16,1-8-7-16,-1-5-4 15,-1-6-9 1,-7-5 0-16,-3 9 11 0,-3 5 0 0,-6 14-5 31,-1 12-3-31,-7 12-14 16,-6 8-6-16,-3 16-12 15,-3 7-6-15,-7 14 2 16,0 10 0-16,0 5 1 16,4 2-1-16,15-7-3 0,9-12 6 15,16-11-16-15,3-7 1 0,5-13 2 16,4-2-4-16,-2-12 18 15,4-5 2-15,-2-8 4 16,-3-5 1-16,-5-5 4 16,-5-1 1-16,-9 1 2 15,-7 4 1-15,-12 11-8 16,-6 7-7-16,-11 17-7 16,-3 11-5-1,4 14 2-15,4 4 2 0,11-2 0 16,7-5-2-16,12-11-15 15,7-5-9-15,14-9-2 16,0-4-29-16,2-5-32 16,-1-3-43-16,-10-8-158 15,-3-5-160-15,-12-3 253 16</inkml:trace>
  <inkml:trace contextRef="#ctx0" brushRef="#br0" timeOffset="-22829.62">17961 2689 1364 0,'22'10'126'0,"7"-1"123"15,9 2-92-15,5-4 20 16,5-2-66-16,-3-3-78 16,0-3 4-16,0-3-114 0,0-2-363 15,-11 4 297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C5AC65B-4E9A-4867-B551-6A232186E1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A63BF2C8-DF60-4B2F-A7D0-DE4A0F80DE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5FEE3F6-9AF7-43F1-9420-471F190451B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EA8BE6C-1049-44F5-9D8B-85FB019AEC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04EAE9D-8AFE-404C-A53D-0F0056F067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21B515C-B21D-456E-917A-43A5612C10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F16A93-4CD0-47FC-AF04-4B0FCC98B7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B3014D9-B78C-4692-B5BB-893413C3A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3CB846-4CD2-4DAA-9704-79B6F3A9153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FBCC82B-FB3F-4BC6-9B5E-5D97748275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F84183-FCA2-47C4-A1A6-F422DEB17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4521D9B8-3086-4A83-807D-D04B9FE815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5D72AD-11CD-471B-872A-9305FD7BCAE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0B2758E-8964-44FD-BB22-639D562088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9E20EC4-6809-4306-97C7-CA62A70D5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0D359D9-ED30-4F56-93CC-2753C2A447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6590F5-202F-4632-B8D6-AA63A08B7FF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CBA2D8B-86A4-41A1-A890-E33E692F6F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CA71F7D-0099-4B8B-8798-44E98A5CF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4628585-31C5-4A06-BB63-5358B06E9B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EAB50-A7DA-4C73-8C01-0CE8948372B6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0C12F84-FE93-4B31-ABD7-F7E70C84C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506F65-1AE3-44ED-8744-66C988828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514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E86C482-9D30-42FC-A2B0-F0DF3702EC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9BE97A-D3DF-48D8-BFE3-5046F72C6616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6BDCC4A-12E4-48C1-83A4-93FD05CF9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167D2AB-5FF6-46AE-9277-09C5026E9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059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D9AB0AD7-F5A7-4439-9A5A-13E7DB5FB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D4CBF6-50BE-4F50-96B0-168F9FB33A00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2EA247B-C17F-4F24-AB2A-802D064C9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9733464E-FCBD-466B-98DB-F6CD0FF8F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32C5115E-3E14-40A3-9076-FBD5464CDB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E8B6EF-8F45-4F33-B770-7C2177E28F90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372136E-CEE8-469B-A173-21D304567B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765DFEB4-6FA1-49DE-9D10-3E4B4A26E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5B2D20A-2185-4B60-9A14-821C3D30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28B251-A933-46F4-AED0-BA552D89F219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2F6FE01-789D-412F-A000-EA298BD6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B0B8742-0533-4A89-B77B-48A0CD860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CB891C4-D2A1-4E56-9DE6-988ADF90B7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E34CFE-6288-4A65-9D2D-D1BC822876FC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4BA12C4-B75F-4F79-9A05-C2C4E96AC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635AB8A-0C99-4C26-9BC2-09E053245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0F98C876-7E3E-49CE-A4C9-AF7F6CAAA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2B21CA-3D64-4B5B-ADC5-DCB263BE039C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99C10AE-DF50-40C7-A442-89B66FD2F2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3EC967D-2375-4F70-9038-6F33C756D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983B953-DF1B-407D-9E54-3D3A475A9D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194922-77D0-46EB-89D4-6191DA86C2C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21A95130-EC0B-4C4F-BB23-643BE37828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88BD3DF-09B5-4540-BCCD-E2F26B96C7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636049A-46B3-4D72-8B82-F0BC7A2857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1FAFBBD-9B1E-4BAF-8C60-F34CC2C8ABE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CD016CB-8640-411A-A57E-F651E1FC1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024CAF3-0244-4617-A4BD-C2C73EAAD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3017CCC-AEE3-48D4-8FDA-99CAAF39D1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5FE185-5C35-42DE-BF09-0C03DC95FD6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18ED7EA-26A0-433A-BBE7-83CB02D2B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2EE6BE3-DBB9-4472-AD27-ECEAB62E33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863CFE0-7B5B-4D6B-AA9F-53B4ED715D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0B7C2F9-6A9D-4108-BA98-8CA25249180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2C67F2-2D18-4334-972A-89DDCEAAD8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82D5A34-A044-45D2-8B55-379125D6E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B967EE1C-41B9-4D96-8A49-375ADF262E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B986FA9-82EB-4C2D-B5EF-5D94E7FB84F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231512E-1A10-41B3-A5CA-6FB45CEFD4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59702F3-AD82-44C8-AC28-88F782587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4F03E2-4058-4EDC-8669-318DF4687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B5397C-238D-43B6-B118-5553A8FFB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A1DE71-9BB6-48FE-8C27-7D9D47662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4F476-9C12-4AD2-8E3B-8B8C3BC00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13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EA4715-62FC-4FD4-83FB-8767EFE8A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FE074A-8E2D-42E4-A1A2-C332CAE1A3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95A9D9-11CE-4CA6-BC0D-72517D98F9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B9CC8-718B-4705-A020-7C49737AE3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31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C29B36-46F9-4680-8068-CBC62CB48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A4FD28-484C-4E08-B1EB-42CB546316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06B76F-6420-4F02-8B70-2A2D0D2016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0276D-307A-4871-994E-57D8E553AE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441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B623D0-7E17-42F9-9140-518781025F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BE5574-B387-4BFC-8462-4D6B35C465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8CE4C1-4849-4BA7-8033-2D9211A36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E5853D-3E9B-45BB-9627-A0689EB528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92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394F35-02F9-45D9-90F7-054E3F4C8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B619C8-99FB-474B-8DF3-EB7B69716B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7FD27B-8971-4152-8CC0-098F31B10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F5BE9-3078-4CB7-B659-6E2074BFD8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48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A544F8-E3C0-4BE7-8F5A-FA6C547F97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FF7EE4-DAAD-4AA6-B4E7-377A130EC8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249500-F876-4C65-BF44-87B89C06F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C63D8-6A7C-4A47-9EAC-5E4FAD9C45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30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1F80D6-4777-44AE-9D7E-545FF8D457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C119F8-F428-4419-8ED3-A8BB2760A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11A53ED-FB9B-4B09-AB51-E33B59F73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B86BB-D8A2-4980-BAE5-CFBA405F4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52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E0480E-A5C7-46A9-9603-296AFEC9AC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1B8203-5BC5-448C-8604-95A4C709C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BDDA5BB-039A-4C0F-99D6-DDC356CF06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98D06-625D-4B66-833F-C5FE160F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53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29AA607-5277-41F4-BF64-4D46E50342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0B126C5-C984-4080-9F51-9EBEB38FFA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CA1832-7CCF-4418-AEC6-5189F2C16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275D3-6FA5-4EF7-9438-01A7516A4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5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F6C1BE-1139-49E7-A344-0A6C3FF9DA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DBBCE9-A3D2-412B-9859-3D632DE7F5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CDF635-2F63-4BD0-BB75-31F89489A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EAF83-D45D-4750-885B-74C7218AF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15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9421D-A8D1-4DD6-8162-ACE7077731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C3664A-B2C9-4ECF-B1FB-94DE96074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6AF18D-E5E8-4544-BEF5-08FB7BFF05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851A8-40B8-4EEC-A24E-68DFC66180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44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DE365C-FE73-4AC8-A942-0B687D65A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AD752B-52D5-42C8-B52D-9EF895065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9B48CE7-B026-4C2C-AB48-A706DA570E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ABA833-A880-48AD-A4FC-FBF9BED8DD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4E9A75A-789D-4467-B0ED-A0CAF6C89A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AA73D649-1BD3-4CAF-B546-CACD01B2E6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8BCF737-4D51-4020-923B-B183F9ABD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D74849-73D5-4D96-8DA3-0E49E17AF05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C49B45A1-54BB-4E80-94F4-69BF1B504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205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17: Basic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9DA12811-5C79-49A7-9E08-A9AAADBCE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B87EA847-4E9C-41B4-A7A4-D55B6794C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83904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Hazards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>
            <a:extLst>
              <a:ext uri="{FF2B5EF4-FFF2-40B4-BE49-F238E27FC236}">
                <a16:creationId xmlns:a16="http://schemas.microsoft.com/office/drawing/2014/main" id="{5DBC8951-5829-4159-BED4-2FB8FA05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574EEC-B521-49BF-BDA9-0658AF4D83F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D0ADF401-0A93-415F-89CC-7A5334E7E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68B01E25-DFD0-4BDF-B99F-23E91C38B7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DB4FF5A0-0C74-4BCB-9215-593D04017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4653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Write result of ALU computation or load into register file</a:t>
            </a:r>
          </a:p>
        </p:txBody>
      </p:sp>
      <p:pic>
        <p:nvPicPr>
          <p:cNvPr id="29702" name="Picture 4" descr="appc-03-9780123838728">
            <a:extLst>
              <a:ext uri="{FF2B5EF4-FFF2-40B4-BE49-F238E27FC236}">
                <a16:creationId xmlns:a16="http://schemas.microsoft.com/office/drawing/2014/main" id="{D3DE33B9-292C-4C6E-815A-30DFF0064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6817071-85EC-2B2E-DC07-AF4C5CDAEA31}"/>
                  </a:ext>
                </a:extLst>
              </p14:cNvPr>
              <p14:cNvContentPartPr/>
              <p14:nvPr/>
            </p14:nvContentPartPr>
            <p14:xfrm>
              <a:off x="784440" y="135000"/>
              <a:ext cx="7934760" cy="3299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6817071-85EC-2B2E-DC07-AF4C5CDAEA3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5080" y="125640"/>
                <a:ext cx="7953480" cy="3318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>
            <a:extLst>
              <a:ext uri="{FF2B5EF4-FFF2-40B4-BE49-F238E27FC236}">
                <a16:creationId xmlns:a16="http://schemas.microsoft.com/office/drawing/2014/main" id="{449096C7-C630-4562-8F53-37E8F8F31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CDA83E-9501-4EDB-9D50-5C226680FF9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9538B3DD-22A0-4010-9907-8A7E0F3A1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035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Summary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308FFD6-DA2D-41D1-B7DB-2B54471BC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F3F103B5-03DC-4738-8599-B97A70EE3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5416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RR           ALU           DM        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R1, R2, 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R3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R1,R2   R1+R2         --          Wr R3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   R1, R2, 100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Rd R1, R2     --               --             --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                  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Compare, Set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LD   8[R3]  R6     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R3        R3+8      Get data     Wr R6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ST   8[R3]  R6     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R3,R6   R3+8      Wr  data       --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CE72F2F-4580-C841-41C8-C4E3A04DC316}"/>
                  </a:ext>
                </a:extLst>
              </p14:cNvPr>
              <p14:cNvContentPartPr/>
              <p14:nvPr/>
            </p14:nvContentPartPr>
            <p14:xfrm>
              <a:off x="250560" y="1965960"/>
              <a:ext cx="7311600" cy="3495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CE72F2F-4580-C841-41C8-C4E3A04DC3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1200" y="1956600"/>
                <a:ext cx="7330320" cy="3514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A49CBE1-3AB3-4C6E-BB23-8F6BD2FA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1841E3-7B31-410A-AECB-E54B255AC3C0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D7135EE-A784-4F2B-8E5A-05C5BB6A3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40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Improvements?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700A998B-63FB-4E83-8BFD-C29D6214C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5CAB8147-6A90-4961-AA0E-066E2D0B3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6565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longer to finish each individual job?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shorter to finish a series of jobs?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assumptions were made while answering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questions?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 dependences between instructions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Easy to partition circuits into uniform pipeline stages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 latch overhead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10-stage pipeline better than a 5-stage pipeline?</a:t>
            </a:r>
          </a:p>
        </p:txBody>
      </p:sp>
    </p:spTree>
    <p:extLst>
      <p:ext uri="{BB962C8B-B14F-4D97-AF65-F5344CB8AC3E}">
        <p14:creationId xmlns:p14="http://schemas.microsoft.com/office/powerpoint/2010/main" val="2144449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0CE31BB-9BF3-4C60-BC9F-7AC4D739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EF294-6322-4D46-891A-9CE6EDFDAE07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74FE23E9-1976-45E0-8EA2-F1955545B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44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Quantitative Effects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06E508DC-21C4-4C48-9922-781371113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9C44A1F3-DA90-4411-B684-607A5644F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72724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 a result of pipelining: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Time in ns per instruction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instruction takes more cycles to execute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But… average CPI remains roughly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speed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execution time goes down, resulting in lower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average time per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Under ideal conditions, speedup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ratio of </a:t>
            </a: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elapsed times between successive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completions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number of pipeline stages = increase in clock speed</a:t>
            </a: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931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8884C74-90D0-43C7-94B5-FBFE70CB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1837D5-0239-46FA-B5D1-24878C15873B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C9B6150A-A3C8-4828-8C6A-5DDF65AC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463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Conflicts/Problems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4CD21ACF-450E-4A7C-9D77-269B53FF9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Text Box 4">
            <a:extLst>
              <a:ext uri="{FF2B5EF4-FFF2-40B4-BE49-F238E27FC236}">
                <a16:creationId xmlns:a16="http://schemas.microsoft.com/office/drawing/2014/main" id="{0E202D61-E096-4DFA-A3A5-4F13E4616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631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I-cache and D-cache are accessed in the same cycle –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helps to implement them separately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Registers are read and written in the same cycle – easy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deal with if register read/write time equals cycle time/2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target changes only at the end of the second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what do you do in the meantime?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9DF531D-B923-4902-B523-7C4DDAA5B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4305B-26C4-48C3-A367-5EF1A7E5C1BD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802AE9E2-3667-496C-A41A-F97ECE8DA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43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Hazards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5292E539-5779-425C-897D-E3CC1369C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AEF0071F-E5FF-425B-8B07-C04C30CC3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474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treated in different ways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E2E642-955B-46CA-A8DF-BBB9337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FFA0E4-E74A-4867-AC54-E0BB36CAE2FC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5D6E0F03-3122-4841-8A3D-6B17A2E24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832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Multi-Stage Circuit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13615255-6B9D-4856-8B3D-8F4E2C4E1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2AE533F7-B939-407E-AA96-397E3E8BB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9219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Instead of executing the entire instruction in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cycle (a single stage), let’s break up the execution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multiple stages, each separated by a latch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0A621CFC-BA11-4308-82DF-A958E0476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11271" name="Rectangle 36">
            <a:extLst>
              <a:ext uri="{FF2B5EF4-FFF2-40B4-BE49-F238E27FC236}">
                <a16:creationId xmlns:a16="http://schemas.microsoft.com/office/drawing/2014/main" id="{D361DAF3-7B07-48BE-A341-7A54646F4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29686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</a:t>
            </a:r>
          </a:p>
        </p:txBody>
      </p:sp>
      <p:sp>
        <p:nvSpPr>
          <p:cNvPr id="11272" name="Rectangle 36">
            <a:extLst>
              <a:ext uri="{FF2B5EF4-FFF2-40B4-BE49-F238E27FC236}">
                <a16:creationId xmlns:a16="http://schemas.microsoft.com/office/drawing/2014/main" id="{3C4F841D-189C-40EE-8BB2-20E75E7CE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1273" name="Rectangle 36">
            <a:extLst>
              <a:ext uri="{FF2B5EF4-FFF2-40B4-BE49-F238E27FC236}">
                <a16:creationId xmlns:a16="http://schemas.microsoft.com/office/drawing/2014/main" id="{B2541931-2465-4C72-874C-410CAD947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976563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D4818BA0-1FA7-4A2E-A2E2-67975A692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11275" name="Rectangle 36">
            <a:extLst>
              <a:ext uri="{FF2B5EF4-FFF2-40B4-BE49-F238E27FC236}">
                <a16:creationId xmlns:a16="http://schemas.microsoft.com/office/drawing/2014/main" id="{DCAF7AB7-868F-4283-AE70-322B08B98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F5ABEA4E-2C74-4F09-9CF1-BD3D9CF8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038" y="2971800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35776316-B2C2-47B6-AB16-AA19FEB8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2968625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L4</a:t>
            </a:r>
          </a:p>
        </p:txBody>
      </p:sp>
      <p:sp>
        <p:nvSpPr>
          <p:cNvPr id="16" name="Rectangle 36">
            <a:extLst>
              <a:ext uri="{FF2B5EF4-FFF2-40B4-BE49-F238E27FC236}">
                <a16:creationId xmlns:a16="http://schemas.microsoft.com/office/drawing/2014/main" id="{45497FFB-3D78-46C7-A910-4A11D03DF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2425" y="4922838"/>
            <a:ext cx="13716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2" name="Curved Down Arrow 1">
            <a:extLst>
              <a:ext uri="{FF2B5EF4-FFF2-40B4-BE49-F238E27FC236}">
                <a16:creationId xmlns:a16="http://schemas.microsoft.com/office/drawing/2014/main" id="{6909DCE6-93BC-4DDE-BD01-FC765CBA90FE}"/>
              </a:ext>
            </a:extLst>
          </p:cNvPr>
          <p:cNvSpPr/>
          <p:nvPr/>
        </p:nvSpPr>
        <p:spPr>
          <a:xfrm rot="9386638">
            <a:off x="4408488" y="5029200"/>
            <a:ext cx="4873625" cy="1481138"/>
          </a:xfrm>
          <a:prstGeom prst="curvedDownArrow">
            <a:avLst>
              <a:gd name="adj1" fmla="val 10726"/>
              <a:gd name="adj2" fmla="val 31649"/>
              <a:gd name="adj3" fmla="val 174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34F3F0A4-0994-482E-88CF-2F8CA217D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838" y="2976563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L5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BF29665-9F3D-E062-FC79-BB01A212ABE2}"/>
                  </a:ext>
                </a:extLst>
              </p14:cNvPr>
              <p14:cNvContentPartPr/>
              <p14:nvPr/>
            </p14:nvContentPartPr>
            <p14:xfrm>
              <a:off x="851400" y="111600"/>
              <a:ext cx="8230320" cy="5886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BF29665-9F3D-E062-FC79-BB01A212AB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2040" y="102240"/>
                <a:ext cx="8249040" cy="5905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F2764B59-BED7-4EE5-B5A3-2ADD26E8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84B133-F89A-46C6-AED6-1AEE1674A66E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D419680-BF0B-44BE-A81D-BDE073202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5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Assembly Line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8F6B3E05-A38F-491B-9998-BBA336900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518DFD2-6FC7-4529-9FF0-27387D5A6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7DF0D8BC-8952-4F3B-B24A-194E63516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133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037A8E57-D743-44AA-B8BB-34F45A83E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514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52F8B61C-AEBB-4266-8D75-304035DC5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895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583D2657-72E2-4404-81B5-7589C49F5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22" name="Text Box 21">
            <a:extLst>
              <a:ext uri="{FF2B5EF4-FFF2-40B4-BE49-F238E27FC236}">
                <a16:creationId xmlns:a16="http://schemas.microsoft.com/office/drawing/2014/main" id="{979B94F7-6D27-45D6-B0C5-5E338AE71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371600"/>
            <a:ext cx="50961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Start and finish a job before moving to the next</a:t>
            </a:r>
          </a:p>
        </p:txBody>
      </p:sp>
      <p:sp>
        <p:nvSpPr>
          <p:cNvPr id="13323" name="Text Box 22">
            <a:extLst>
              <a:ext uri="{FF2B5EF4-FFF2-40B4-BE49-F238E27FC236}">
                <a16:creationId xmlns:a16="http://schemas.microsoft.com/office/drawing/2014/main" id="{AC532F06-A666-4D5F-BC76-5CEB30079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352800"/>
            <a:ext cx="7024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</p:txBody>
      </p:sp>
      <p:sp>
        <p:nvSpPr>
          <p:cNvPr id="13324" name="Text Box 23">
            <a:extLst>
              <a:ext uri="{FF2B5EF4-FFF2-40B4-BE49-F238E27FC236}">
                <a16:creationId xmlns:a16="http://schemas.microsoft.com/office/drawing/2014/main" id="{A208E334-39DD-4970-86C2-D749CC248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14600"/>
            <a:ext cx="6354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Jobs</a:t>
            </a:r>
          </a:p>
        </p:txBody>
      </p:sp>
      <p:sp>
        <p:nvSpPr>
          <p:cNvPr id="13325" name="Line 24">
            <a:extLst>
              <a:ext uri="{FF2B5EF4-FFF2-40B4-BE49-F238E27FC236}">
                <a16:creationId xmlns:a16="http://schemas.microsoft.com/office/drawing/2014/main" id="{F71BC53D-033C-48C6-9700-C327FD683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28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6" name="Line 25">
            <a:extLst>
              <a:ext uri="{FF2B5EF4-FFF2-40B4-BE49-F238E27FC236}">
                <a16:creationId xmlns:a16="http://schemas.microsoft.com/office/drawing/2014/main" id="{02337456-7A40-40A3-9C63-9C4CD628C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5814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26">
            <a:extLst>
              <a:ext uri="{FF2B5EF4-FFF2-40B4-BE49-F238E27FC236}">
                <a16:creationId xmlns:a16="http://schemas.microsoft.com/office/drawing/2014/main" id="{F4642089-55B8-46FE-BAB2-6A299B35E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343400"/>
            <a:ext cx="35762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Break the job into smaller stages</a:t>
            </a:r>
          </a:p>
        </p:txBody>
      </p:sp>
      <p:sp>
        <p:nvSpPr>
          <p:cNvPr id="13328" name="Rectangle 28">
            <a:extLst>
              <a:ext uri="{FF2B5EF4-FFF2-40B4-BE49-F238E27FC236}">
                <a16:creationId xmlns:a16="http://schemas.microsoft.com/office/drawing/2014/main" id="{DC50CEE9-AF24-4089-8B71-CECFE9A50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29" name="Rectangle 29">
            <a:extLst>
              <a:ext uri="{FF2B5EF4-FFF2-40B4-BE49-F238E27FC236}">
                <a16:creationId xmlns:a16="http://schemas.microsoft.com/office/drawing/2014/main" id="{CCB7C02D-3E71-4594-B505-FA121BECA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0" name="Rectangle 30">
            <a:extLst>
              <a:ext uri="{FF2B5EF4-FFF2-40B4-BE49-F238E27FC236}">
                <a16:creationId xmlns:a16="http://schemas.microsoft.com/office/drawing/2014/main" id="{8FC20C9D-D238-49FD-B613-EAEC8000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1" name="Rectangle 31">
            <a:extLst>
              <a:ext uri="{FF2B5EF4-FFF2-40B4-BE49-F238E27FC236}">
                <a16:creationId xmlns:a16="http://schemas.microsoft.com/office/drawing/2014/main" id="{E48F7531-EF2F-40C2-8507-4EDE5FB42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2" name="Rectangle 32">
            <a:extLst>
              <a:ext uri="{FF2B5EF4-FFF2-40B4-BE49-F238E27FC236}">
                <a16:creationId xmlns:a16="http://schemas.microsoft.com/office/drawing/2014/main" id="{D0C37117-2889-485B-897E-94130CD86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3" name="Rectangle 33">
            <a:extLst>
              <a:ext uri="{FF2B5EF4-FFF2-40B4-BE49-F238E27FC236}">
                <a16:creationId xmlns:a16="http://schemas.microsoft.com/office/drawing/2014/main" id="{FAFE7D54-10FB-4FFF-9010-DF2FB0179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4" name="Rectangle 34">
            <a:extLst>
              <a:ext uri="{FF2B5EF4-FFF2-40B4-BE49-F238E27FC236}">
                <a16:creationId xmlns:a16="http://schemas.microsoft.com/office/drawing/2014/main" id="{47C703BB-3851-4DB4-B011-84DEDF388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5" name="Rectangle 35">
            <a:extLst>
              <a:ext uri="{FF2B5EF4-FFF2-40B4-BE49-F238E27FC236}">
                <a16:creationId xmlns:a16="http://schemas.microsoft.com/office/drawing/2014/main" id="{E0F11275-3CDF-44F0-A9FE-AA50D4D7B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6" name="Rectangle 36">
            <a:extLst>
              <a:ext uri="{FF2B5EF4-FFF2-40B4-BE49-F238E27FC236}">
                <a16:creationId xmlns:a16="http://schemas.microsoft.com/office/drawing/2014/main" id="{4046D316-E15A-4F66-BAF1-C64F22E92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7" name="Rectangle 37">
            <a:extLst>
              <a:ext uri="{FF2B5EF4-FFF2-40B4-BE49-F238E27FC236}">
                <a16:creationId xmlns:a16="http://schemas.microsoft.com/office/drawing/2014/main" id="{C621EA3C-9AA2-472C-935D-4C0495996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8" name="Rectangle 38">
            <a:extLst>
              <a:ext uri="{FF2B5EF4-FFF2-40B4-BE49-F238E27FC236}">
                <a16:creationId xmlns:a16="http://schemas.microsoft.com/office/drawing/2014/main" id="{6E637072-4734-4916-8C26-7980B36EF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9" name="Text Box 39">
            <a:extLst>
              <a:ext uri="{FF2B5EF4-FFF2-40B4-BE49-F238E27FC236}">
                <a16:creationId xmlns:a16="http://schemas.microsoft.com/office/drawing/2014/main" id="{61CCB74F-64F1-4CAA-8825-C1443A2C3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17107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Unpipelined</a:t>
            </a:r>
          </a:p>
        </p:txBody>
      </p:sp>
      <p:sp>
        <p:nvSpPr>
          <p:cNvPr id="13340" name="Text Box 40">
            <a:extLst>
              <a:ext uri="{FF2B5EF4-FFF2-40B4-BE49-F238E27FC236}">
                <a16:creationId xmlns:a16="http://schemas.microsoft.com/office/drawing/2014/main" id="{E47C3F75-530C-4034-A7B0-4F62CBD16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BF7870-3DC5-D353-8664-6F0068539F45}"/>
                  </a:ext>
                </a:extLst>
              </p14:cNvPr>
              <p14:cNvContentPartPr/>
              <p14:nvPr/>
            </p14:nvContentPartPr>
            <p14:xfrm>
              <a:off x="861840" y="1559880"/>
              <a:ext cx="8043480" cy="4587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BF7870-3DC5-D353-8664-6F0068539F4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2480" y="1550520"/>
                <a:ext cx="8062200" cy="4605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8A55E1-D9CC-4F9B-B087-758B5D42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2F3B8B-2232-4C61-8B1B-73406133E18B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0D3F9CB-428D-4CE5-A945-B51F45BB1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40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Improvements?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1ED7669D-A7EB-4DD9-9319-37745660A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669B5C15-A2C7-4E0B-B034-96229885B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6565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longer to finish each individual job?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shorter to finish a series of jobs?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assumptions were made while answering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questions?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10-stage pipeline better than a 5-stage pipeline?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7B1B6EE-7258-CFB8-3542-497DF5F8DE83}"/>
                  </a:ext>
                </a:extLst>
              </p14:cNvPr>
              <p14:cNvContentPartPr/>
              <p14:nvPr/>
            </p14:nvContentPartPr>
            <p14:xfrm>
              <a:off x="1583640" y="1240200"/>
              <a:ext cx="7280280" cy="4327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7B1B6EE-7258-CFB8-3542-497DF5F8DE8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74280" y="1230840"/>
                <a:ext cx="7299000" cy="4345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11685952-3D71-43F5-B75A-7165DD3A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3A363F-B4A8-4D25-A9F5-A66D401E18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C364B10C-FE8F-440F-A04B-4BDD7112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C1CB3D63-1C1B-493B-B645-A71498CA72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ppc-03-9780123838728">
            <a:extLst>
              <a:ext uri="{FF2B5EF4-FFF2-40B4-BE49-F238E27FC236}">
                <a16:creationId xmlns:a16="http://schemas.microsoft.com/office/drawing/2014/main" id="{000B81F8-53FB-4080-BDB1-BA14E998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Box 7">
            <a:extLst>
              <a:ext uri="{FF2B5EF4-FFF2-40B4-BE49-F238E27FC236}">
                <a16:creationId xmlns:a16="http://schemas.microsoft.com/office/drawing/2014/main" id="{BA8A1BF9-6473-462A-A89A-23D313A15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324600"/>
            <a:ext cx="2198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D3DD9D-E0E6-B929-6AE2-DD6E45453436}"/>
                  </a:ext>
                </a:extLst>
              </p14:cNvPr>
              <p14:cNvContentPartPr/>
              <p14:nvPr/>
            </p14:nvContentPartPr>
            <p14:xfrm>
              <a:off x="152280" y="188280"/>
              <a:ext cx="8858880" cy="5791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D3DD9D-E0E6-B929-6AE2-DD6E4545343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2920" y="178920"/>
                <a:ext cx="8877600" cy="5810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C170FCED-7284-49D0-BBD2-8C4FBE54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B8DA5F-D168-4C16-9618-3E9909E6A58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81CD5694-1850-4532-904B-B39C28028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BB71FDAF-D60F-4209-A289-F477847DC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6D87E52B-91CF-46C4-935C-D62004A33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4096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Use the PC to access the I-cache and increment PC by 4</a:t>
            </a:r>
          </a:p>
        </p:txBody>
      </p:sp>
      <p:pic>
        <p:nvPicPr>
          <p:cNvPr id="21510" name="Picture 4" descr="appc-03-9780123838728">
            <a:extLst>
              <a:ext uri="{FF2B5EF4-FFF2-40B4-BE49-F238E27FC236}">
                <a16:creationId xmlns:a16="http://schemas.microsoft.com/office/drawing/2014/main" id="{D2D1185A-6877-4CA4-BAED-CB0F8AE78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A218D2F-4CBD-A1DF-735A-57EA18CA726F}"/>
                  </a:ext>
                </a:extLst>
              </p14:cNvPr>
              <p14:cNvContentPartPr/>
              <p14:nvPr/>
            </p14:nvContentPartPr>
            <p14:xfrm>
              <a:off x="410040" y="99000"/>
              <a:ext cx="8639280" cy="6261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A218D2F-4CBD-A1DF-735A-57EA18CA72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0680" y="89640"/>
                <a:ext cx="8658000" cy="6280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9A896229-4F62-4577-9D5A-12281CF9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293EC4-3F85-4501-9AE5-D9C9B018B0A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1CCFCDA-5C65-4198-BCB6-63414986A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51602B4-AF83-4A2A-9AD0-E47341177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537D66C2-5650-4F4C-BA8D-992116A2D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820" y="1371600"/>
            <a:ext cx="74973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Read registers, compare registers, compute branch target; for now, assume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branches take 2 cyc (there is enough work that branches can easily take more)</a:t>
            </a:r>
          </a:p>
        </p:txBody>
      </p:sp>
      <p:pic>
        <p:nvPicPr>
          <p:cNvPr id="23558" name="Picture 4" descr="appc-03-9780123838728">
            <a:extLst>
              <a:ext uri="{FF2B5EF4-FFF2-40B4-BE49-F238E27FC236}">
                <a16:creationId xmlns:a16="http://schemas.microsoft.com/office/drawing/2014/main" id="{97E880AA-8F8F-4A04-A533-6288DF703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4220969-FDC1-3D14-D2E9-A06D4156FD43}"/>
                  </a:ext>
                </a:extLst>
              </p14:cNvPr>
              <p14:cNvContentPartPr/>
              <p14:nvPr/>
            </p14:nvContentPartPr>
            <p14:xfrm>
              <a:off x="996120" y="97560"/>
              <a:ext cx="8039880" cy="6213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4220969-FDC1-3D14-D2E9-A06D4156FD4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6760" y="88200"/>
                <a:ext cx="8058600" cy="6232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58186A91-BC86-4D5B-B382-728F7874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12F32D-EAE1-4FAF-B278-1F0076E93B7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0826B938-49D6-4568-BF88-76B9C77B4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4CF93DE8-85BF-4D4A-87FA-092958989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AD67848C-122C-4BE7-A9F3-73F1D378F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1063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 computation, effective address computation for load/store</a:t>
            </a:r>
          </a:p>
        </p:txBody>
      </p:sp>
      <p:pic>
        <p:nvPicPr>
          <p:cNvPr id="25606" name="Picture 4" descr="appc-03-9780123838728">
            <a:extLst>
              <a:ext uri="{FF2B5EF4-FFF2-40B4-BE49-F238E27FC236}">
                <a16:creationId xmlns:a16="http://schemas.microsoft.com/office/drawing/2014/main" id="{8D135E59-743E-4D24-A73D-7F0ADE8B1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D9C6765-4344-325D-7243-581BB74B06DD}"/>
                  </a:ext>
                </a:extLst>
              </p14:cNvPr>
              <p14:cNvContentPartPr/>
              <p14:nvPr/>
            </p14:nvContentPartPr>
            <p14:xfrm>
              <a:off x="2995200" y="527040"/>
              <a:ext cx="5111640" cy="2518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D9C6765-4344-325D-7243-581BB74B06D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85840" y="517680"/>
                <a:ext cx="5130360" cy="2536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805553CC-B329-4585-B0DF-50DF18B02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A63305-B60B-4777-BE27-BA345511956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B068E8D0-51EC-4806-A454-B57037FE1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385AC098-44C9-40F5-B7D8-C401BC0F9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31A24AF5-B3EE-4A5C-9E1A-D8FC0E9FB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7422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 access to/from data cache, stores finish in 4 cycles</a:t>
            </a:r>
          </a:p>
        </p:txBody>
      </p:sp>
      <p:pic>
        <p:nvPicPr>
          <p:cNvPr id="27654" name="Picture 4" descr="appc-03-9780123838728">
            <a:extLst>
              <a:ext uri="{FF2B5EF4-FFF2-40B4-BE49-F238E27FC236}">
                <a16:creationId xmlns:a16="http://schemas.microsoft.com/office/drawing/2014/main" id="{6A044CDD-1FFB-4324-93EF-BBA5E8AF0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37D98EB-56C7-84A9-BDEC-C18C93C7913C}"/>
                  </a:ext>
                </a:extLst>
              </p14:cNvPr>
              <p14:cNvContentPartPr/>
              <p14:nvPr/>
            </p14:nvContentPartPr>
            <p14:xfrm>
              <a:off x="713160" y="1147680"/>
              <a:ext cx="3245400" cy="654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37D98EB-56C7-84A9-BDEC-C18C93C7913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3800" y="1138320"/>
                <a:ext cx="3264120" cy="672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36439</TotalTime>
  <Words>646</Words>
  <Application>Microsoft Office PowerPoint</Application>
  <PresentationFormat>On-screen Show (4:3)</PresentationFormat>
  <Paragraphs>155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195</cp:revision>
  <dcterms:created xsi:type="dcterms:W3CDTF">2002-09-20T18:19:18Z</dcterms:created>
  <dcterms:modified xsi:type="dcterms:W3CDTF">2023-03-17T13:18:25Z</dcterms:modified>
</cp:coreProperties>
</file>