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748" r:id="rId3"/>
    <p:sldId id="731" r:id="rId4"/>
    <p:sldId id="746" r:id="rId5"/>
    <p:sldId id="747" r:id="rId6"/>
    <p:sldId id="734" r:id="rId7"/>
    <p:sldId id="735" r:id="rId8"/>
    <p:sldId id="736" r:id="rId9"/>
    <p:sldId id="737" r:id="rId10"/>
    <p:sldId id="738" r:id="rId11"/>
    <p:sldId id="412" r:id="rId12"/>
    <p:sldId id="418" r:id="rId13"/>
    <p:sldId id="378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12:01.2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13884 5375 762 0,'-2'-12'119'0,"-3"1"32"0,5 2 41 0,-2 3 18 0,2 1-58 15,0 2-19-15,-2 8-8 16,-3 0 3-16,2 13 3 0,3 10-10 16,-1 6-24-16,-1 7-18 15,1 14-32-15,-3 5-9 0,3 14-19 16,1 7-7-1,0 4-8 1,1 3 1-16,-1-5-1 16,0-2 2-16,0-12-21 15,-1-7-19-15,1-15-45 0,1-9-40 16,4-15-151-16,-5-13-216 0,14-17 278 16</inkml:trace>
  <inkml:trace contextRef="#ctx0" brushRef="#br0" timeOffset="800.06">14155 5492 1041 0,'-1'-9'116'16,"-3"-3"107"-16,-1-2-44 15,-2-3-23-15,5-1-38 16,-1 2-55-16,3-1-6 15,2 5-1-15,0 4 0 0,3 6 8 16,1 6 0-16,-2 8 5 16,0 8-1-1,0 10-3-15,0 9-10 0,0 21-20 16,-2 5-7-16,-1 11-19 16,-3-2 1-1,2-1-4-15,0-4-2 0,0-7-43 16,0-2-35-16,-7-8-89 15,1-5-68-15,-6-5-317 16,-7-6 326-16</inkml:trace>
  <inkml:trace contextRef="#ctx0" brushRef="#br0" timeOffset="1006.3">13899 5884 1470 0,'-14'10'153'15,"4"0"166"-15,3 1-131 16,4-4-32-16,3-1-25 16,5-6-52-16,8-5-27 15,13-7-35-15,11-5-6 0,7-5-32 16,11-4-48 0,7 2-146-16,0-3-153 0,-1-7 192 15</inkml:trace>
  <inkml:trace contextRef="#ctx0" brushRef="#br0" timeOffset="1416.08">14449 5607 1442 0,'-9'42'111'0,"-3"2"36"15,2 2 10-15,8 6-56 0,2-1-44 16,8 3-42-1,8-3-11-15,5-11-4 16,9-7 3-16,9-15 1 0,4-6 3 16,2-18 12-16,-4-6 7 15,-9-14 15-15,-8-4 9 16,-4-4-6-16,-7 2-7 16,-3 10-20-1,-2 7-17-15,-3 19-11 16,-3 10 0-16,4 18 2 0,1 7 5 0,6 0 4 15,8-2 0 1,10-11 8-16,5-10 12 0,2-14 29 31,4-6 16-31,-9-15 21 16,-1-7-6-16,-6-12-24 0,-6-5-14 0,-5-8-27 31,-5-7-7-31,-3-7-15 0,-1-3-16 16,-3 0-63-16,0 8-52 15,0 17-236-15,4 10 217 0</inkml:trace>
  <inkml:trace contextRef="#ctx0" brushRef="#br0" timeOffset="1570.01">15447 5611 1645 0,'17'23'157'16,"-5"-8"109"-16,1-5-93 0,8-9-62 15,0-9-48-15,11-10-60 16,-7-10-33-16,6-9-150 16,7 4-160-16,2 5 178 15</inkml:trace>
  <inkml:trace contextRef="#ctx0" brushRef="#br0" timeOffset="1893.77">16240 5316 1383 0,'-2'-2'156'16,"-10"2"114"-16,-6 0-49 16,-15 9-20-16,-4 8-61 15,-8 14-61-15,0 11-25 16,-1 21-40-16,2 11-9 16,8 18-10-16,5 1-2 0,22-8-5 15,14-11-1-15,28-22 1 16,4-9 1-16,14-20 5 15,4-10 3-15,11-14 5 16,9-10 4-16,-2-11 7 16,-5-4 2-16,-21-5 9 15,-20-1 5-15,-27 4 4 16,-16 0-7-16,-36 13-20 16,-12 9-10-16,-16 19-25 15,-1 13-22-15,16 6-113 16,11-1-122-16,19-11 151 0</inkml:trace>
  <inkml:trace contextRef="#ctx0" brushRef="#br0" timeOffset="2346.44">17333 5764 1753 0,'-4'-5'87'0,"3"6"-44"0,0 1 79 0,3 10-17 0,2 6 14 31,-4 13-9-31,-2 10-38 0,-2 16-39 0,0 6-11 16,2 10-17-16,-1 2-10 16,3-2-91-16,0-4-82 15,1-4 95-15</inkml:trace>
  <inkml:trace contextRef="#ctx0" brushRef="#br0" timeOffset="2594.17">17286 5855 1511 0,'14'-41'159'0,"-2"3"68"0,9 5-29 16,5 8-6-16,6 8-68 31,5 5-29-31,11 10-49 0,5 3-12 0,1 9-22 16,-2 2-7-16,-12 6-4 31,-11 4 0-31,-22 5-3 0,-12 2-10 0,-25 3-31 16,-15 0-24-1,-14 0-80-15,-5-5-67 16,11-10-354-16,10-6 336 16</inkml:trace>
  <inkml:trace contextRef="#ctx0" brushRef="#br0" timeOffset="2860.68">17857 5886 1433 0,'-4'44'57'16,"6"-7"1"-16,10-6-20 15,13-16 3-15,10-8 13 16,17-12 30-16,3-6 18 15,-3-8 12-15,-6-2 3 0,-19-2 6 16,-9 0-6-16,-17-2-27 16,-7 2-21-1,-18-1-43-15,-13 5-18 0,-17 9-36 16,-9 3-26 0,6 7-107-16,5 3-88 0,27-1 131 15</inkml:trace>
  <inkml:trace contextRef="#ctx0" brushRef="#br0" timeOffset="3142.85">18588 5668 1071 0,'30'4'182'0,"-11"3"222"16,-11 3-167-16,-19 6-38 16,-6 3-53-16,-17 3-68 15,-10 0-30-15,0 1-30 16,2-4-7-16,20-1-21 15,14-2-3-15,22 0-2 16,10-1 2-16,12 2 13 16,0 2 4-16,-7 0 2 31,-3 2 2-31,-13 0 2 0,-6-1 3 0,-15 0 4 16,-15-1-14-16,-28-1-67 15,-11-4-69-15,-8-7-387 0,1-5 319 16</inkml:trace>
  <inkml:trace contextRef="#ctx0" brushRef="#br0" timeOffset="3346.34">18733 5312 1592 0,'31'6'109'16,"-7"12"83"-16,-6 12-25 0,-15 18-10 15,-4 7-30-15,-10 17-64 16,-2 1-22-16,-2 2-24 0,2-5-25 16,4-10-97-1,2-5-77 1,6-10 87-16</inkml:trace>
  <inkml:trace contextRef="#ctx0" brushRef="#br0" timeOffset="4033.26">18773 5760 1185 0,'8'16'120'16,"3"0"145"-16,5 0-115 16,14-4 15-16,7-3-35 0,10-8-53 15,1-4-19 1,-3-8-20-16,0-4-6 0,-4-7-7 15,1-3 2-15,-9-3-3 16,-8-2 15-16,-18-5 9 16,-11-2-2-16,-19 1-2 15,-7 5-19-15,-11 19-28 16,1 13-5-16,-1 23-10 16,2 11-2-16,7 8 7 15,5 3 0-15,17 0-11 16,14-1-17-16,20-7-42 15,6-4-34-15,13-9-59 16,4-8-9-16,13-7-132 16,12-3-46-16,11-7 14 0,-1-3 31 15,-9-7 238-15,-12-3 136 16,-16-5 184-16,-12-2 59 16,-19-2 38-16,-8 0-20 15,-14 5-96-15,-9 4-55 16,-6 14-84-16,-6 8-32 15,-5 12-27-15,3 4-6 16,6 0-15-16,7-1-6 16,18-8-8-16,9-5 0 0,13-8 5 15,3-3 4-15,4-8 6 16,4-5 3-16,-1-8 5 16,2-6 16-16,0-9 23 15,-3-5 8 1,-3-22 3-16,0-12-14 0,-3-13-23 15,-2-8-15-15,-6-1-9 16,0 1-1-16,-6 16 3 16,-2 14 11-16,-4 31 12 15,-3 18-4-15,-3 26-13 16,-4 15-8-16,-5 32-15 0,-2 15 4 16,-3 20 6-1,-2 7 2-15,1 9-40 0,-1-1-67 16,1-3-154-1,3-4-240-15,1-19 277 0</inkml:trace>
  <inkml:trace contextRef="#ctx0" brushRef="#br0" timeOffset="10146.26">16326 6945 672 0,'-3'-5'165'15,"0"3"106"-15,-2 2-41 16,-3 2 7-16,4 5-79 15,2 2-24-15,4 10-43 16,2 10-24-16,-1 15-25 16,3 9-11-16,-5 11-19 0,5 6-3 15,-6 7-4-15,-5 2-2 16,2-3-22 0,-6-6-27-16,2-18-76 0,2-11-53 15,1-18-172-15,0-9 190 16</inkml:trace>
  <inkml:trace contextRef="#ctx0" brushRef="#br0" timeOffset="10382.2">16379 6896 1194 0,'7'-11'198'15,"-2"3"141"1,2 8-101-1,1 4-13-15,-1 2-93 0,4 0-37 0,3-7-48 16,4-6-20-16,14-11-14 16,4-3-4-1,15-5-8-15,6-2 1 0,6 5-50 0,-4 1-47 16,-11 5-172 15,-12 4-323-31,-13 9 347 0</inkml:trace>
  <inkml:trace contextRef="#ctx0" brushRef="#br0" timeOffset="10593.09">16262 7284 1123 0,'11'9'211'0,"9"-4"257"0,12-6-304 16,7-5 3-16,2-8-89 15,-3-1-33-15,7-1-51 16,-3 1-45-16,6 2-211 16,3 5 168-16</inkml:trace>
  <inkml:trace contextRef="#ctx0" brushRef="#br0" timeOffset="10965.09">17223 6908 1184 0,'1'-13'110'0,"-7"1"70"15,-6 0-15-15,-16 5-16 16,-5 2-38-16,-8 8-48 15,-3 4-22-15,5 11-31 16,4 5-7-16,13 4-6 16,6 2 1-16,15 2 3 15,6 1 5-15,15-3 3 16,4 1-1-16,9-1-3 16,5-1-1-16,7-1-1 15,1 0 0-15,-10-1 2 16,-9 1 1-16,-21 4 3 15,-14 3 2-15,-24 3-1 16,-9 1-2-16,-13-1-21 16,0-2-26-16,5-8-89 0,4-8-61 15,11-16-264 1,6-12 257-16</inkml:trace>
  <inkml:trace contextRef="#ctx0" brushRef="#br0" timeOffset="11170.12">17528 6945 1484 0,'4'37'107'0,"-4"9"45"16,-3 3-10-16,-8 7-11 15,0 0-45 1,2 0-38-16,1-2-28 0,3-1-12 15,2-1-10 1,0-5-94-16,0-2-78 0,1-12 90 16</inkml:trace>
  <inkml:trace contextRef="#ctx0" brushRef="#br0" timeOffset="11405.89">17492 7063 1490 0,'16'5'127'16,"8"5"62"-16,7 0 12 16,8 6-75-16,5 2-27 15,-3 2-55 1,0 2-16-16,-14 0-20 0,-3 1 0 16,-8-5-38-16,0-2-45 0,-4-7-143 15,1-2-134-15,3-9 189 16</inkml:trace>
  <inkml:trace contextRef="#ctx0" brushRef="#br0" timeOffset="11563.42">18151 6844 913 0,'13'-9'172'0,"-5"8"167"16,-8 9-84-16,-12 19-69 15,-8 9-51-15,-21 14-61 16,-10 5-18-16,-13 3-25 15,2 0-10-15,11-8-12 16,10-5-29-16,16-15-111 16,7-7-82-16,14-15 100 0</inkml:trace>
  <inkml:trace contextRef="#ctx0" brushRef="#br0" timeOffset="11783.83">18198 6886 1388 0,'16'37'134'16,"-1"4"76"-16,-4 4 24 0,0 6-74 15,1 5-41-15,-2 0-60 16,-1 3-20-16,-1-1-26 16,-2-2-2-16,-5 2-28 15,-1-3-53 1,-1 0-129-16,-3-5-162 0,4-5 190 15</inkml:trace>
  <inkml:trace contextRef="#ctx0" brushRef="#br0" timeOffset="170622.16">4924 8732 668 0,'4'-6'67'0,"-2"0"21"0,4-8 100 0,-3 6 8 0,-3 2-3 15,-2 3-48-15,-6 7-51 16,-1 5-22-16,-6 9-24 16,-2 4-5-16,1 8-22 15,0 3-9-15,2 2-11 0,3-2 0 16,6-5 15-16,5-1 6 16,8-9 13-16,5-3 9 15,10-6 2-15,3-2-4 16,10-1-2-16,3 0-7 15,6 2-6-15,-2 2 0 16,-11 3-5-16,-5 4-4 16,-18 7-6-16,-4 4 1 15,-11 11-2-15,-10 2 0 16,-18 5-15-16,-4-1-27 16,-8-5-98-16,4-5-70 0,6-18 100 15</inkml:trace>
  <inkml:trace contextRef="#ctx0" brushRef="#br0" timeOffset="170810.89">4932 8797 1188 0,'37'-18'140'0,"5"-1"126"0,2 1-81 15,5 1-48-15,-5-1-36 16,-3 0-46-16,2 0-23 15,-4 0-40-15,7 2-69 16,3 5-338-16,4 1 272 16</inkml:trace>
  <inkml:trace contextRef="#ctx0" brushRef="#br0" timeOffset="170990.37">5537 9117 1598 0,'0'-2'33'0,"1"8"16"0,7 6 49 0,2-4 0 0,8-5-12 16,0-4-31-16,6-10-43 31,0-4-65-31,10-6-447 0,4-1 342 0</inkml:trace>
  <inkml:trace contextRef="#ctx0" brushRef="#br0" timeOffset="171290.96">6402 8897 1077 0,'-19'0'161'0,"-14"4"185"16,-8 5-173-16,-4 4-25 0,-5 2-33 15,8 3-44-15,3 0-21 16,11 2-41-16,8-1-11 15,17-2-8-15,9-1 3 16,17-1 10-16,7-3 11 16,13 1 15-16,9 1 2 15,4 1-4-15,-2 2-4 0,-11 4-5 16,-10 2-1-16,-22 7 1 16,-13 3 0-16,-25 3-7 15,-10 1-20-15,-19 0-72 16,-5-1-58-16,1-8-242 15,7-8 221-15</inkml:trace>
  <inkml:trace contextRef="#ctx0" brushRef="#br0" timeOffset="171503.85">6680 8486 1223 0,'26'9'146'0,"-6"5"97"16,-8 27-74-16,-8 14-19 16,-9 25-52-16,-3 9-17 15,-3 3-43-15,3-3-14 0,8-7-28 16,4-3-55-16,7-6-222 31,1-3 179-31</inkml:trace>
  <inkml:trace contextRef="#ctx0" brushRef="#br0" timeOffset="171692.21">6593 9030 1494 0,'0'-4'139'0,"1"-1"58"15,4-1-43-15,3 0-25 16,8-4-61-16,4 0-23 0,12-2-32 15,10-2 4-15,10-1-98 32,4 1-84-32,1 6 96 0</inkml:trace>
  <inkml:trace contextRef="#ctx0" brushRef="#br0" timeOffset="172496.01">7142 9031 1348 0,'-26'-10'127'0,"1"-3"72"16,-1-3-21 0,4 3-66-16,1 2-23 0,4 10-35 15,-1 5-22-15,0 15-22 16,3 9-8-16,3 9-6 0,4 3 0 31,8-6 0-15,3-8-1-16,11-16 1 15,3-8 1-15,9-13 3 0,1-7 2 16,6-9 4-16,1-1 5 16,-3 1 7-1,-1 4 1-15,-6 12-1 0,-4 7-4 0,-11 16-5 16,-5 10-2-16,-9 14 1 16,-1 8-3-16,2 0 0 15,5-6-3-15,13-17-1 16,4-11-1-16,13-17 2 15,-3-7 1-15,3-11 2 16,-3-6 5-16,-4-7 12 16,0-3 7-16,-3 1 12 15,-4 2 5-15,-8 10 7 16,-1 9-2-16,-7 18-6 16,0 3-6-16,-4 20-18 15,-3 9-5-15,3 15-8 16,-2 6-4-16,5 8-4 15,0 5 0-15,2 2-10 16,-1 1-22-16,-2 8-105 0,-2-1-72 16,-4 0-114-16,-2 2-22 15,-4-16-4-15,-1-5 73 16,-1-21 178-16,-2-16 98 16,0-25 151-16,5-13 21 15,7-22-33-15,3-12-13 16,13-11-11-16,6-2-9 15,12 4 10-15,5 8-30 16,10 11-24-16,5 6-8 0,10 4-30 16,2 0-8-16,0 0-8 15,-4 0 0-15,-12-4-1 16,-4 4 1-16,-6 2-10 16,-8 3 38-16,-16 8 29 15,-9 4 8-15,-22 6 30 16,-5 3-33-16,-10 15-23 15,-2 10-5-15,5 20-17 16,1 10-4-16,9 2-3 16,9-2-5-16,19-16-3 15,10-8-5-15,17-17-3 16,5-8-1-16,15-17 0 16,8-6-40-16,25-14-121 0,4-7-155 15,6-15 160 1</inkml:trace>
  <inkml:trace contextRef="#ctx0" brushRef="#br0" timeOffset="172995.03">9027 8819 1505 0,'-8'6'95'0,"-9"-3"43"0,-2 4-13 16,-13-3 6-16,-1 5-30 15,-1 9-25-15,-5 3-9 16,5 19-33-16,-1 8-8 15,4 21-23-15,6 9-4 16,9 4-3-16,7-7-1 0,12-18-27 16,9-15-29-16,13-19-37 15,9-11-45-15,19-20-134 16,12-10-103-16,9-21 198 16</inkml:trace>
  <inkml:trace contextRef="#ctx0" brushRef="#br0" timeOffset="173345.98">9267 8960 1263 0,'-5'4'144'0,"-2"12"91"16,-4 12-53-16,-5 22-92 15,0 10-33-15,1 9-31 16,2 0-12-16,3-8-13 16,2-8 3-16,4-13-3 15,1-9-5-15,2-15-9 16,1-14-2-16,0-3-1 0,1-19 5 15,2-19 8 1,1-13 0-16,1-32 5 0,3-8 4 16,8-9 10-16,2 4 12 15,11 23 26 1,7 16 6-16,4 27 1 0,3 12-9 0,-6 19-25 16,-5 7-8-16,-7 13-9 15,-8 1-2-15,-6 5 5 16,-7 1 2-16,-10 2 6 15,-7 1-5-15,-21 0-16 16,-8 2-21-16,-15-3-64 16,0-2-42-16,6-7-123 15,11-4-162-15,24-14 237 16</inkml:trace>
  <inkml:trace contextRef="#ctx0" brushRef="#br0" timeOffset="173696.13">9707 8933 1257 0,'2'27'79'0,"-3"4"46"16,-3 3 7-16,-6 7-12 0,0 5-23 15,-1 5-50 1,2 3-18-16,1-4-20 0,4 0-6 15,5-10-3-15,4-2-2 16,6-8-1-16,4-3-1 16,3-9 0-16,3-2 0 15,8-13 15-15,1-5 11 16,9-15 21-16,3-6 10 0,-1-11 16 16,2-7 5-16,-4-8-2 15,2-3-2-15,-2-7-17 31,-3-1-12-31,-5 1-10 0,-9 3-8 0,-12 7-8 32,-8 3-9-32,-10 4-79 0,-5 2-56 0,-8-13 64 15</inkml:trace>
  <inkml:trace contextRef="#ctx0" brushRef="#br0" timeOffset="175044.14">6409 10233 824 0,'11'-6'125'0,"-6"4"181"16,-2 1-120-16,0 1 14 15,-1 1-18-15,-5 10-46 16,1 3-22-16,-5 9-50 16,3 4-20-16,-4 7-24 15,3 2-10-15,9-1-8 16,1 0 0-16,8-9-1 15,3-5-24-15,0-12-130 16,-1-8-206-16,6-17 198 16</inkml:trace>
  <inkml:trace contextRef="#ctx0" brushRef="#br0" timeOffset="175201.45">6462 9961 1286 0,'-17'4'163'0,"2"1"287"16,10-3-422-16,-1-4-17 16,7-6-72-16,6-6-70 0,11-1 74 15</inkml:trace>
  <inkml:trace contextRef="#ctx0" brushRef="#br0" timeOffset="175499.96">6783 10259 1269 0,'3'11'7'0,"0"21"98"16,-2 0-24-16,-3 1 7 15,-3-3-50-15,-4-2-15 16,-3-6-10-16,-1-4-3 16,1-11 16-16,1-6 11 15,6-12 33-15,1-8 16 16,8-15 8-16,5-4-3 15,10-6-14-15,7 2 1 16,6 11 0-16,-3 4 0 0,-3 14-25 16,-3 9-18-16,-5 9-20 15,1 9-8-15,-5 10 3 16,-2 2 2-16,0 8-58 16,-1 1-37-16,3-1-140 15,4-3-207-15,4-12 257 16</inkml:trace>
  <inkml:trace contextRef="#ctx0" brushRef="#br0" timeOffset="175656.79">7289 10327 1255 0,'3'7'460'15,"2"0"-381"-15,0-4-6 0,7-6-43 0,4-7-18 16,5-6-43-16,6-2-68 15,3-3 59-15</inkml:trace>
  <inkml:trace contextRef="#ctx0" brushRef="#br0" timeOffset="176176.01">7691 10321 1344 0,'-14'33'73'0,"-2"5"13"16,1 5-9-16,10 3-32 15,5 0-22-15,20-11-24 16,5-9-3 0,10-16 5-16,2-9 17 0,-2-15 31 15,3-6 12-15,-4-9 18 32,-3-3 1-32,-10-3 5 0,-8-2 0 0,-13 1-10 15,-9 2-13-15,-16 5-32 16,-7 4-15-16,-7 9-31 15,3 7-20 1,3 12-46-16,2 7-23 0,11 5-35 16,8 1-4-16,20-5 36 15,9-4 24-15,16-3 52 16,1-1 20-16,12 4 10 16,3 3 3-16,9 7 11 0,6 3 7 15,-5 7 4 1,-2 2 0-16,-11 4-8 0,-13 2-4 15,-11-8 0-15,-7-2 0 16,-11-9 39-16,-5-5 18 0,-3-10 35 16,-3-5 19-16,-6-12-4 15,8-7-4-15,-5-12-22 16,4-5-19-16,6-5-37 31,3 0-17-31,13 5-19 0,4 3-5 0,4 6-22 16,4 4-33-16,5 4-124 15,3 6-111-15,9 6 153 16</inkml:trace>
  <inkml:trace contextRef="#ctx0" brushRef="#br0" timeOffset="176914.94">8703 10334 1643 0,'-18'9'115'0,"-2"-1"29"0,-1 0-3 15,0 2-78-15,1 3-23 16,1 10-20-16,6 6-16 16,5 6-10-16,6 0-4 15,8-5-20-15,7-6-4 16,10-13-2-16,0-7 3 16,3-12 17-16,-4-9 10 15,0-12 11-15,-5-5 5 0,-2-11 5 16,0-5 7-16,-7-12 8 31,-4-4 1-31,-6-11-3 0,-3-2-8 0,2 15 5 16,2 12 6-16,2 31 0 15,2 16 0-15,0 25-18 16,-3 17-7-16,0 27-3 16,-3 9 0-16,2 13 0 15,1 0-2-15,9-8-1 31,4-9 1-31,11-23-1 16,8-10-6-16,9-23-2 16,6-8 1-16,5-16 4 15,-3-12 6-15,-8-10 3 16,-4-4 3-16,-8-3 2 16,-7-1 13-16,-11 8 34 15,-9 3 4-15,-8 14-1 0,-6 8-18 16,-9 19-40-16,0 13-8 15,-7 18-8-15,7 8 1 16,8 4 3-16,7-2 0 16,16-15-3-16,5-9 2 15,13-17 1-15,1-8 3 16,6-11 6-16,2-7 1 16,6-4 1-16,6-2 0 15,4 4-1-15,-1 6-1 0,-8 9-3 16,-5 9-5-16,-15 9-50 15,-7 4-37-15,-7 4-28 16,-5-1 5-16,-3 1 57 16,-2-8 47-16,-4-4 73 15,0-6 26-15,0-6 53 16,-2-4 20-16,6-14-12 16,3-7-15-16,11-20-47 15,9-7-28-15,16-10-32 16,6-1-10-16,15 4-11 15,6 1-20-15,4 3-105 16,-6-2 21-16,-3-9 26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6:11:16.6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8140 9141 66 0,'-9'0'8'15,"-4"0"89"-15,2-1 34 16,0-2 56-16,3-2 21 16,3 1-42-16,2 1-19 15,3 2-42-15,2 2-18 0,2 5-23 16,4 3-1-16,8 3 16 15,4-1 6-15,14-3 8 16,5-6-3 0,19-4-9-16,8-5-10 0,23-3-13 15,8-1-11-15,6-2-19 16,7-1-3-16,-1 2-14 16,0 0-1-16,-6 7 1 15,-8 2-4-15,-16 6-1 16,-6 3 1-16,-15 7 1 15,-9 2 4-15,-33 5 12 16,-14 4 5-16,-32 4 5 16,-15-2 1-16,-16 1-7 15,-8-2-3-15,-8-5-7 16,-11-4-2-16,-13-11-7 16,-5-7-2-16,-5-10-6 0,2-6-4 15,3-4-8 1,1-2-3-16,13 4-1 0,10 2 2 15,16 11 4 1,6 6 1-16,12 7 1 0,6 4 0 16,19 2-4-16,9 0-2 15,17 1-5-15,12 3-1 0,22 3 1 16,9 0 5-16,17-3 7 16,8-2 4-16,10-10 9 15,19-4 4-15,9-4 2 16,-1-6 5-16,-1-7 5 15,-10-2 1-15,-9 0 4 16,-4 2-2 0,-28 7-5-16,-15 4 2 0,-30 3 13 15,-15 4-3-15,-32 9-4 16,-22 4-5 0,-35 10-27-16,-14-1-15 0,-25-3-34 0,-1 0-14 31,-7-9-24-31,6 1 3 0,15-8 24 15,14-4 13-15,37-1 30 16,17-1 3-16,50 5 8 16,15 6 9-16,35 8 13 0,21 1 8 15,16 3-3-15,16-2-6 16,25-7-9 0,6-7 1-16,27-7-79 15,13-2 57-15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6:12:40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1542 7502 629 0,'-4'-1'127'0,"2"2"93"16,1 0-67-16,0 2-33 0,12 3-31 15,2 0-4-15,15 1-17 16,9 0-7 0,11-5-17-1,7-4-9-15,18-7-16 0,9-7-7 0,12-11-3 16,7-2 1-16,-5-3 2 31,-2 0 0-31,-11 4-4 0,-8 4 14 0,-13 8 21 16,-20 4 8-16,-26 11 15 15,-16 4-12 1,-33 12-19-16,-15 8-6 0,-32 9-19 16,-5 2-7-16,-14 6-37 15,-7-3-28-15,-1-7-70 16,3 1-30-16,10-14 20 15,17 3 26-15,15-6 70 16,13-3 35-16,19-4 28 0,18-4 18 16,41 0 45-1,10 1 17-15,21-3 16 16,2-1-6-16,11-6-26 16,15-4-12-16,11-7-16 0,2-5-8 0,-11-3-14 15,-10-3-4 1,-11 4-1-16,-11 3-31 0,-4 11 9 31</inkml:trace>
  <inkml:trace contextRef="#ctx0" brushRef="#br0" timeOffset="2558.91">3092 6891 255 0,'-6'2'83'0,"-2"-1"87"0,6 0 0 0,1-1-5 16,0 0 16-1,5 0-10-15,5 3-34 0,4 1-17 0,12 7-39 16,5-2-18-16,18 5-25 31,9-1-11-31,16 1-15 16,1-2-3-16,-2-7-2 0,-2-2-1 0,5-8 0 15,7 1 0-15,-8-4 2 16,-11-1 1-16,-20 1-23 31,-12-2-52-31,-11-3-176 16,-4-1-178-16,-10-5 217 16</inkml:trace>
  <inkml:trace contextRef="#ctx0" brushRef="#br0" timeOffset="2788.59">3827 6779 600 0,'-4'4'155'0,"1"1"133"16,1 1-72-16,2 1-38 15,1 1-54-15,8 2-24 16,12-2-35-16,9 1-8 16,6-2-4-16,2-1-4 15,3 0-12-15,-2 1-5 0,-4 4-9 16,-8 2-3-16,-20 8 3 15,-11 3 1-15,-25 13-3 16,-12 5-2-16,-18 11-72 16,-14 5-114-16,-31 5 100 15</inkml:trace>
  <inkml:trace contextRef="#ctx0" brushRef="#br0" timeOffset="7307.2">8209 7257 133 0,'-4'1'63'0,"0"1"74"16,-3 0-5-16,-2-1-27 16,0 0-13-16,2 2-17 15,0 0-2-15,5 0 5 16,-1 0-1-16,3-1-10 15,0-2-7-15,6 0-15 16,0-1-5-16,6-2 2 16,4 1 1-16,8 0-1 15,5 2 3-15,8 1 1 16,9 0 0-16,15 1 0 16,10-1-6-16,10 0-6 15,-2 1-7-15,-1-1-7 16,-2 0-2-16,3 0-6 15,-2 1 0-15,-9 0 1 16,-12-1 2-16,-18 2 1 0,-11-3 1 16,-12-1-43-16,-3-4-52 15,-7-4-247-15,-2-1 196 16</inkml:trace>
  <inkml:trace contextRef="#ctx0" brushRef="#br0" timeOffset="7560.51">9102 7101 730 0,'0'3'118'16,"-3"-3"128"-16,3-1-128 15,-1-1-7-15,2 1-12 16,5 3-4-16,3-2-23 16,6 5-11-16,4 2-25 15,6 2-12-15,2 6-13 16,1-2-1-16,0 5-5 15,-4 0 2-15,-10 3 7 16,-6-1 9-16,-17 5 8 16,-7 1 3-16,-15 5-7 15,-4 1-8-15,-11 1-14 16,-6 0-41-16,-23 3 26 16</inkml:trace>
  <inkml:trace contextRef="#ctx0" brushRef="#br0" timeOffset="11459.1">12722 6645 308 0,'0'3'95'0,"-5"3"114"16,-1 1-26-16,-5 5-44 16,0-2-22-16,-2-2-51 15,4-1-13-15,5-3-7 16,4 2 3-16,6 2 17 16,7 0 5-16,11 5-4 15,8 0-7-15,26 4-22 16,2 0-11-16,13-2-3 15,8-3-1-15,13-5 5 16,12-3 2-16,1-3-8 0,-3-1-3 16,-19 0-6-16,-6 2-3 15,-5 2-3-15,-8 1 1 16,-16 2-22-16,-10 0-38 16,-15-1-117-16,-9-3-93 15,-7-3 132-15</inkml:trace>
  <inkml:trace contextRef="#ctx0" brushRef="#br0" timeOffset="11710.71">13767 6682 912 0,'-7'-1'106'16,"1"-1"83"-16,6 4-77 16,-2 1-11-16,12 0-7 15,3 3 2-15,4 0-9 16,6 2-11-16,-3 4-25 15,2 2-15-15,-1 5-22 16,-2 3-4-16,-5 8-5 16,-5 3 2-16,-10 2 2 15,-5 1 1-15,-10 1-2 16,-4-5-1-16,-11-2 3 16,-7 2-6-16,-23-7-39 0,-10 1-68 15,-18 7 57-15</inkml:trace>
  <inkml:trace contextRef="#ctx0" brushRef="#br0" timeOffset="21702.19">17371 6663 417 0,'-17'4'69'0,"0"2"58"15,0-3-45-15,6 4-47 16,-3-2 1-16,4-1 25 0,-1 0 15 16,5 1 20-16,1-1-1 15,7 1-7-15,3 3 6 16,10-5 9-16,6 3 7 16,16-2 5-16,5-3-7 15,20-1-17-15,17 0-10 16,4 0-29-16,-1 2-11 15,-7 0-18-15,-13-1-7 16,-9 2-7-16,-1 0 0 0,-15-1 1 16,-4 0-2-16,-14-3-48 15,-6-2-45-15,-11-3-175 32,-4-3-218-32,-7-2 271 0</inkml:trace>
  <inkml:trace contextRef="#ctx0" brushRef="#br0" timeOffset="21919.81">17950 6579 981 0,'0'5'99'0,"-2"2"76"15,2 1-27-15,6 5-33 16,6 2-25 0,9 3-32-16,6-1-18 0,8 0-20 0,0-1-6 15,-1 0-8 1,-3 4-1-16,-12-1 0 0,-5 0 0 0,-16 5 5 15,-12 3 2 1,-29 7-3-16,-20 4-2 16,-28 7-112-16,-10 4 75 0</inkml:trace>
  <inkml:trace contextRef="#ctx0" brushRef="#br0" timeOffset="24757.69">19678 6612 410 0,'-1'1'90'0,"0"0"71"16,1-1 7-16,4 0-19 16,1 0-6-16,4-2 5 15,6 0-11-15,-1-3-26 16,6 0-16-16,5 3-29 15,-1 0-11-15,9 2-22 16,1 3-5-16,10-1-5 16,9-2-1-16,26-1-3 15,15-4-1-15,13-2-6 0,4 2 0 16,8-2 3-16,-6 1-3 16,-3 1-1-16,-9-1-1 15,-22-1-4-15,-10 1 2 0,-14-2 0 16,-5 0-9-1,-18-2-78-15,-14-4-78 0,-10-3 82 16</inkml:trace>
  <inkml:trace contextRef="#ctx0" brushRef="#br0" timeOffset="24994.36">20861 6386 1120 0,'3'-3'48'0,"1"0"16"16,5 0-5-16,5 3 14 16,6 4 20-16,6 3 16 15,6 6-24-15,3 3-12 16,-3 10-21-16,-2 2-13 16,-16 9-21-16,-19-2-5 0,-31 9-7 15,-19 5-34-15,-34 5-214 31,-19 11 165-31</inkml:trace>
  <inkml:trace contextRef="#ctx0" brushRef="#br0" timeOffset="28894.61">23995 7252 165 0,'-6'-1'51'0,"-3"1"50"16,1-1-13-16,1 1-13 15,-1 2 6-15,3 0 6 0,-1-1-9 16,5 0-2-16,1 1 6 16,4-2 12-16,2 1 6 15,1-1-8-15,3-1-10 0,3-1-22 16,-1 0-12-16,2-1-20 15,3 1-6-15,2-2 7 16,0-1 6 0,8 1 6-16,-2-2 1 0,-3 0-10 15,-2-1-6-15,0 1-7 16,-4 0-3-16,4 0-6 16,-2 1-2-16,-4-2-3 15,-2-1-1-15,1 3-4 16,-1 1 12-16,3 1 11 15,3 3 3-15,-1-1 9 16,2 1-10-16,1 2-5 16,-1 2-1-16,3 4 0 15,2-5-1-15,7 4-2 0,-4-2 0 16,3-1 3-16,-1 3 0 16,-7-2-1-16,1 2-1 31,-5 2-8-31,-2-1-1 0,-1 2-2 0,-6 2 0 15,-2 1 2-15,0 1-4 16,3 4 2-16,-1-1 4 16,3 0 12-16,0 1 7 0,-4 0 4 15,3 2-8 1,-3-1-12 0,-1 2-3-16,0 1-6 0,-3 0 3 0,1 1-1 15,-2 0-1-15,1 0-2 16,-1 1 0-16,2 0 0 15,-2 0 0-15,3 0 0 16,-1 1 1-16,1 5 0 16,0 2 2-16,1 5 1 15,-3 2 0-15,1 6 0 16,-1 2-1-16,0-2 0 16,-2 1-2-16,4-1-1 15,-2 1-1-15,1 1 1 16,0 5-1-16,3 7-2 15,0 5 1-15,-3 1-1 16,-2-1 1-16,-3-7 0 16,-3 0 0-16,3 5-1 15,0 5 1-15,2 3 0 0,3 4-1 16,0-6 3-16,3-1-2 16,3 4 0-16,-2-1-1 15,0 7 1-15,0 0-1 16,-3-6 3-16,-3-3 0 15,-3-6 2 1,-2 0 1-16,-6-2 3 0,-6 2-1 0,-3-4-2 16,-1-3 0-16,-3-1-3 15,0-2 0-15,-3 8-1 16,1 4-1-16,1 5 1 16,-2 1 0-16,1-5 1 31,2-3 0-31,1-6-1 0,5 1 1 0,-2-1 1 15,-6 1-1-15,0 0 2 32,-6-1 2-32,-9-1 0 0,3-3 0 0,-1-2 0 31,2-2-3-31,7 0-1 16,2-1 0-16,0 0-2 15,1-2 2-15,0-2 0 16,5-2 0-16,4-8 0 0,-1-5-2 15,3-11-18-15,-2-6-25 16,-3-6-91-16,4-4-91 16,-4-20 121-16</inkml:trace>
  <inkml:trace contextRef="#ctx0" brushRef="#br0" timeOffset="30463.61">17292 8921 332 0,'1'-6'34'15,"-1"0"39"-15,4-2-36 16,1 3 3-16,-5-1 35 16,3 4 18-16,2 2 17 15,-2 3 1-15,-2-2-11 16,2 2-9-16,-3-2-14 15,-4 0-5-15,4 7-2 16,-2 0 5-16,-5-4 0 16,4 0-8-16,-1-1-21 0,2 2-14 15,2 4-17 1,-2 2-3-16,2 2 4 0,0 3 1 16,-3 4 3-16,3 3 0 15,-4 6 1-15,3 3-3 16,-5 5-5-16,3 2-3 15,-7 6-6-15,4-1-2 0,-2 0 0 16,4-3 0-16,0-2-2 16,-5 0 1-16,4 2-1 15,-1 5-1-15,8 4 0 16,2 4 0-16,6 0-1 16,3 0 1-16,2-7 0 15,2-1 1-15,-2-5 0 16,-4 0 0-16,0 2 1 15,-2 4-1-15,3 6 0 16,-1 3 1-16,2 2-1 16,3 2 1-16,1-6 0 15,2-2-1-15,3 1 0 16,-1-2 0-16,4 9 0 16,2-2 0-16,4 2-1 15,4-1 0-15,2-7 0 16,3 2 1-16,1-4 0 15,-1 1-11-15,0-1 31 0,2 3 1 16,9-2 17-16,9-1 12 16,13-1-25-16,0-5 1 15,-1-5-14-15,1 0 3 16,9-4-6-16,9-1 11 16,8-4 5-16,1-2-1 15,4-6 6-15,4 0-13 16,2-7-4-16,6-3-1 15,11-6-3-15,-6 0 9 0,4 1 3 16,-1 0 6-16,-1 5 15 16,-8-1-4-16,-7 3-1 15,-5 1-10 1,-11 1-15-16,-3 0-5 0,-10 3-36 16,-7-1-40-16,-20-3-202 15,0 0 161-15</inkml:trace>
  <inkml:trace contextRef="#ctx0" brushRef="#br0" timeOffset="33989.62">24374 10883 974 0,'-10'6'69'0,"-1"4"57"16,-2 5-100-16,3 2-13 16,-2 2 3-16,3-1 29 15,5 1 59 1,-1 0 29-16,4-2 34 0,-1 0-11 16,2 0-40-16,0 0-20 15,-1-1-40-15,-1 1-17 16,-2-1-19-16,-2 2-8 15,-5 2-8 1,-6 0 0-16,-12 1 0 0,-10-1-1 0,-16 1 0 16,-8 0-2-16,-4-2 1 15,-1 1 4-15,5-3-2 16,5-1 1-16,-14 0-2 16,-2 2-3-16,-12 3 0 15,2-1-1-15,3 4-1 16,-9 0-1-16,-9 3-3 15,-8-1-4 1,2-1-2-16,-3-2 2 0,1-3 3 16,0 2 6-16,-1-4-4 15,0 0 0-15,4-1-2 16,-2-5 1-16,8 4 5 16,13-1 1-16,-4 0 2 15,-1 0 0-15,3 0 1 16,3-1 0-16,19-1 0 15,4-2 1-15,-5-3 0 16,1-3 1-16,7-4 3 0,1-3 0 16,15-2 4-16,4-1 1 15,5-1 0-15,1 2-1 16,1 0-4-16,1 0-1 16,-10-1 4-16,-2 1 3 15,-4 1 1 1,-3-1 2-16,4 2-3 0,5-2-4 0,2-1-1 15,3-3-2-15,5-4-2 16,1-3-1-16,3-5 0 16,-1 1-1-16,2-2 1 15,-1 1 4 1,-5 2 7-16,1 0 3 0,-7 2 4 16,3 3-6-16,-2 4-7 15,-2 3-2-15,1 3-3 16,-2-1 2-16,0 4 1 15,-5-4 1-15,-11 4-2 16,-4 0-1-16,0 2-3 16,0 1-1-16,8-1-1 15,5-2 0-15,6 0 0 16,0-1-2-16,-6 1 1 16,-6 0 0-16,-3 0 1 0,0 2 1 15,8-1 0-15,3 1 0 16,5 7-1-16,-4-4-1 31,1 2 0-31,-7 0 0 0,-8-1 1 0,0 0 0 16,-5-2 0-16,2 2 0 15,6-3-1-15,1 1 0 16,3 1 0-16,-5-3 1 0,-10 2-1 16,0 3 0-16,-2 0 0 15,6-2 1 1,11 1 2-16,1-3 0 15,-9-3 1 1,-5 0-1-16,-6-2 0 0,-4-1 0 0,13-2-2 16,7-1 1-16,4 1-1 15,2 0 0-15,-15 0 0 16,-3-1 0-16,-5 2 0 16,-1-2 1-16,13 3 0 15,1 0 0-15,-4-5 0 16,-6-2 1-16,-5-1 0 15,0 0-1-15,7-5 1 0,11 1-1 16,-2-1-1-16,-4-2 1 16,-13 2-1-16,-1 6 0 15,-2-3 0 1,5 3 0-16,10 1-1 0,0-2 1 16,-10 0 0-16,0 0 0 15,-2-1 0-15,3 0 0 16,6 5 1-16,5 1-1 0,-13 0 0 15,-2 2 0-15,2 1 0 16,-2 0-1 0,12-1 1-1,4 0 0-15,0 1 0 16,-5-1 0-16,0 2-1 16,0 1 1-16,1 0 0 15,10 1 0-15,3 0 0 16,5 1 0-16,-10 0 0 15,-2 0 0-15,-4 0 0 16,-4-1 0-16,15 0 1 16,-3-1-1-16,11-1 1 15,-7-1-1-15,-3-1 0 16,1 2 0-16,-11 1-2 16,4 1 1-16,3 3 0 15,-2 1 0-15,6 3 0 16,-4-1 0-16,-6 1 1 15,-3 2 0-15,-4-3 0 0,2 2 0 16,5-2 0-16,10-2 0 16,8 2 0-16,0-2 0 15,-3 2 0-15,-6 0 0 16,-6-1 0-16,5 0 0 16,3-1 0-16,1-1 0 15,5 1-1-15,2 2 0 16,1-1-1-16,0 5 0 15,-9-1 0-15,-5 2 1 0,-1-4-1 16,1-1 1-16,9-2 1 16,5 0 0-16,7 8 0 15,-1-7 0-15,3 1 1 16,0 1 0-16,-6-3 0 16,-3 4-1-16,-5-3 0 15,-1-2 1-15,-1 2-1 16,4-6 1-16,6 0-1 15,3 2 0-15,4-2 2 16,-1 1-1-16,-2 2-1 16,1-2 1-16,-10 0-1 15,6-1 0-15,-4 1 0 16,-1 0 0-16,11-3 0 16,0-2 1-16,3-4 0 15,3-1 0-15,2 0 0 16,-1 3 0-16,1-1 0 0,-1 2-1 15,1 3 1-15,2-2-1 16,-7-2 1-16,1 3 0 16,-8-2 0-16,-3 1 0 15,6 1 0-15,-1-3 0 16,4-7 0-16,5 1-1 16,3-2 6-16,5-3 0 15,2 5 2-15,2-2 3 0,-2 0-5 16,1 1 0-16,-4 1-3 15,1-1 1-15,-3 1-1 16,1-1-1-16,6 1 1 16,-2-1 0-16,4 0 1 15,-5 0 1-15,-2-6 0 16,10 1-2-16,-3-2-2 16,3-2 1-16,1-4 3 15,-4 1 1-15,3-7 5 16,-2-5 0-16,1-4-1 15,-3-6-1-15,2-5-3 16,2-2-3-16,2-3-1 16,-1-4-1-16,2-7 0 15,4 0-1-15,0-3 0 16,2 3 0-16,4 5 1 0,-1 3-1 16,1 0 1-16,3-2-1 15,-4-3 0-15,2-3 0 16,4 3-2-16,0 3 1 15,2 5 1-15,1 4 0 16,-3 4 2-16,-3 2 1 16,-5 6 1-16,-3 5-1 15,-1 6 0-15,-3 5-1 16,0 5-1-16,-3 3 0 0,2 2-1 16,2 1 0-16,-1 5-2 15,2 1 0-15,-1 3 0 16,0 2-2-16,3 1 0 15,-1 0-1-15,4-1 0 16,4 0 2-16,0-1 1 16,3-2 1-16,-1 1 1 15,1-1-1-15,-10 0 1 16,-1 0 1-16,0 2 1 16,-7-4-1-16,13 5 1 15,-5-1 0-15,3-4-1 16,-2 0 0-16,-4-8 0 15,6 7 0-15,-4-5 0 0,0 1 0 16,0-3 0-16,0-8-1 16,8 3-1-16,-2-6 0 15,6-4 0-15,-6 0 0 16,-3-4 1-16,4 4 0 16,-4 6-1-16,4 5 1 15,-2 7-1-15,-5 3-1 0,0 4 1 16,-4 2-2-16,4 5 0 15,-1 0-1-15,0 0-1 16,0 0-3-16,-3 5-2 16,3 2 1-16,-1 9 1 15,-4 2 1-15,-2 9 3 16,3 6 0-16,-10 13 2 16,-1 4 1-16,-10 8-1 15,-3 1 1-15,1-10 1 16,2-5 0-16,5-14 0 15,5-6 0-15,6-9 0 16,4-1-1-16,5-8-1 16,2-3 1-16,6-2 1 15,2-3 4-15,-8-7 2 16,3-3 1-16,-7-2 0 16,-7-5-2-16,7 2-2 15,-6-6-4-15,1-7-5 0,1 6-1 16,8-8-3-16,1-3 1 15,8-1-1-15,5-4 1 16,2 0 3-16,7 7 0 16,-7 4 4-16,3 4 1 15,-10 5 0 1,2 4 1-16,0 5 0 0,-9 3 1 16,8 3-1-16,-15-2-1 0,8 2 0 15,-2 0-1-15,-2 0-1 16,11 3-1-16,-5 1-1 15,4 0 0 1,3 1-1-16,-7 0 2 0,9 1 2 16,-4 0 1-1,-2 1 1-15,-1 0 1 0,-8-2 1 16,6 1 1 0,-3-1-1-16,-1-1 0 0,4 1 0 15,-4-3-1-15,4-2 0 0,0-1 0 16,0-3-1-1,1 0 0-15,1 3 0 0,1 5-2 0,-2 1 4 16,0 2 4-16,-3 8 4 16,0 3 0-1,1 16-4 1,5 7-4-16,-1 14-2 16,3 11-2-16,5 7 2 15,0-2 0-15,3-6-20 16,0-8-50-16,-4-11 43 15</inkml:trace>
  <inkml:trace contextRef="#ctx0" brushRef="#br0" timeOffset="147813.68">18966 2834 1387 0</inkml:trace>
  <inkml:trace contextRef="#ctx0" brushRef="#br0" timeOffset="148514.65">18560 3467 500 0,'2'-4'73'0,"-1"-4"71"15,0 3 20-15,-1-6 15 16,5 4-16-16,-3 2-18 16,-2 1-24-16,1 12-41 15,-9 1-18 1,-6 11-36-16,-2 6-8 0,-15 11-8 15,-5 4-3-15,-3 10-5 0,-1 3 0 32,2-4-1-32,8 2 1 15,8-11 2-15,6-8 9 0,13-14 27 16,4-1 15-16,15-9 21 16,3-2-2-1,13 1-22-15,8-5-14 0,9 2-24 16,5 3-6-16,-1-2-4 15,-3 0-16-15,-10 0-73 16,-2-6-63-16,-6 0 72 16</inkml:trace>
  <inkml:trace contextRef="#ctx0" brushRef="#br0" timeOffset="149159.87">18959 3853 638 0,'8'-1'125'0,"-8"-1"150"0,3-5-99 16,-9 0 17-16,-7-2-30 15,-1-3-26-15,-5 0-18 0,-1-2-44 16,-3 0-14-1,3 8-28-15,-5 5-14 16,2 11-19-16,4 6-4 0,0 13-2 16,5 3 0-16,7 4 1 15,7-5 0-15,8-12 1 16,9-6 1-16,7-12 3 16,1-1 5-16,1-8 10 15,6-3 2-15,-5-6 10 16,3-1 3-16,-8-6 2 15,-11 3 1-15,-3 4-5 16,-6 2-3-16,2 14-12 16,1 4-3-16,-3 13-7 15,2 9-3-15,-4 4 2 0,-6-5-2 16,14-6 0-16,2-5 0 16,10-17 1-1,8-1 2-15,1-16 1 16,-1-7-1-16,6-2 1 0,3-9 0 15,-2-1 1-15,-3-2 1 16,-4-4 3-16,-4-3 2 16,-16-1 1-16,-3 1-1 0,-10 5 5 15,-2 6 5-15,-2 19 3 16,-3 11-1-16,-1 23 4 16,-3 5-5-16,2 18-3 15,2 3-1-15,3 6-14 16,3 8-2-16,5 4-2 15,1 2-1-15,5-1-72 16,3-3-53-16,3-10-175 16,1-5-200-16,-1-13 285 15</inkml:trace>
  <inkml:trace contextRef="#ctx0" brushRef="#br0" timeOffset="149369.41">19151 3681 982 0,'7'-1'189'0,"0"1"302"0,4 1-195 16,5 0-52-16,8-2-41 0,5-6-105 15,4 2-72-15,5-3-17 16,0 3-39-16,-1 3-75 16,4 0-49-16,-2 4-128 15,-1 0-121-15,2 7 232 31</inkml:trace>
  <inkml:trace contextRef="#ctx0" brushRef="#br0" timeOffset="149909.32">19567 3727 1223 0,'-13'9'101'0,"-1"2"65"0,-5 3-1 15,-3 8-64-15,5 0-22 32,-2 7-56-32,5 6-9 15,12 1-9-15,-2 4-7 0,11-4-6 16,7-8-2-16,5-9-7 16,9-6-3-16,7-12-7 15,5-1 2-15,5-16 11 16,2-7 6-16,10-9 13 15,-6-9 3-15,-8-8 4 16,-10-8 5-16,-17-6 15 16,-1-4 5-16,-7-3 14 15,-4 4 3-15,0 10 14 16,-5 10 9-16,1 31-17 16,-4 7-8-16,-5 28-29 15,0 13-9-15,-6 17-2 16,-1 10 1-16,0 5-3 15,2 0-7-15,5-2-1 0,2-4-1 16,9-8 0-16,0-10 0 16,7-9-1-16,0-11 0 15,2-15-6-15,6-2 1 16,3-20 4-16,0-9 1 0,2-13 3 16,-2-3 0-16,3 7 0 15,2 12 2-15,0 22-1 16,-3 15 0-1,-4 22-1-15,-2 5-2 0,-4 10 2 16,3-6-2-16,6-7-112 16,10-6-104-16,12-14 117 15</inkml:trace>
  <inkml:trace contextRef="#ctx0" brushRef="#br0" timeOffset="190557.32">3157 11354 156 0,'3'5'15'0,"-2"1"19"16,-1 0 6 0,0-2 16-1,0 1 50-15,-4 1 31 0,2 2 31 0,0 3 0 31,-1 1-23-31,-2-1-17 0,-2 0-23 0,0 4 0 16,-1 5 22 0,0 0 10-16,1-1 1 15,0-9-1-15,2-7-26 16,-1-2-8-16,4-10-20 16,2-1-9-16,0-9-8 15,-1-4-5-15,1-3-8 16,-6-7-1-16,3-9 6 15,-3-3 6-15,0-11-5 16,5 1-5-16,-2-15-13 16,3-8-19-16,1-16-5 15,-1-10 5-15,2-5-2 16,0-2 4-16,1 4-4 16,0 7-10-16,0 15-6 0,0 13-4 15,0 18-4 1,-2 8 0-16,-2 14 2 0,-1 4 9 15,0 10-4-15,-3 4 1 16,3 5-6-16,2 3-11 16,-4 2-9-16,3 1-15 15,1 3-36-15,-1 0-19 0,0 0-31 16,-1 5-2-16,0 2 15 16,1 2 11-16,1 2 28 15,-4 1 13-15,4 0 22 16,-4-1 16-1,0-1 18-15,3 2 3 0,-5-1 9 16,4 2 4-16,-4 3 8 16,3 4 2-16,-7 6-6 15,-2 2-6-15,-4 6-7 16,-4 1-1-16,-2-1 0 16,4-2-2-16,2-11-2 15,8-5-2-15,8-15-1 16,3-4-1-16,12-15 10 15,4-6 12-15,8-9 12 16,-1-7 8-16,0-4 7 0,-2-5 0 16,-1-4-5-1,-4-2-5-15,-2 1-10 0,-3 3-6 16,-5 12-5-16,-1 5 0 16,-5 14 3-16,1 6 1 15,-2 9-3 1,4 3-2-16,2 5-10 0,3 3 1 15,9 9 8-15,3 4 3 0,8 10 2 16,0 3-3-16,3 5-7 16,-1 2 0-16,-9-4-11 15,0 0-50-15,-7-4-160 16,3 2 134-16</inkml:trace>
  <inkml:trace contextRef="#ctx0" brushRef="#br0" timeOffset="203909">3326 9928 162 0,'10'-5'81'16,"-4"0"65"-16,-4 1 9 16,-4 1-2-16,-6 3-20 15,7 2-19-15,-2 1-26 16,6-1-5-16,-2-2-9 15,-1 0-3-15,1-1-8 16,-1-1-7-16,3 0-10 16,-4 1-4-16,2 1 0 0,-1 0-2 15,-2 1-1-15,-3 3-3 16,3-1-9-16,-1 1-5 16,3-3-5-16,1 0-3 15,0-1 1-15,2 1-1 0,4-2-2 16,-7-3 0-16,0 4-5 15,1-5-1-15,-2 3-3 16,7 1-1 0,-3 1-1-16,6 1 0 0,-5 2 7 15,4 2 6-15,-1 1 7 16,-4 1 0-16,4 0 1 16,-1 0-1-16,3 0 3 15,0-3 2-15,0-3-1 16,-1-1-3-16,2-1-4 15,3-2-2-15,-3 0-6 16,4-3-3-16,-4 1-3 0,0 0-1 16,4 0-1-16,1 0-1 15,-1 1 12-15,2 1 8 16,0 3 6-16,-1 0 1 16,-1 1-7-16,2 2-4 15,-2 1 0 1,0 0 1-16,1-1-2 0,0 1-3 0,1-3-3 15,-2 1-3-15,2-2-2 16,-1 0-3-16,-1-2 0 16,7 1-1-1,-4 1 0-15,2-2 1 0,-2 2 3 16,-2-2 2-16,-1 0 1 16,2 1 4-16,-1-2 2 15,-1 1 3-15,1 1-1 16,-2-1-2-16,1 1-11 15,1 1-2-15,-3 1-1 16,1 1-3-16,-1 1 4 16,1-1 5-16,-1 0 1 15,2 0-1-15,1-2 0 16,1 0-3-16,0-1-2 0,1 0 1 16,3-2 0-16,2 1-4 15,3-1 3-15,-2 0 1 16,1 1 2-1,-4-1 7-15,2 2 4 0,-5 0-3 16,1 1-1-16,3 3-2 16,-4-1-1-16,2-1 2 15,-3-1-2-15,0 0 1 0,-1 1-7 16,-1 0 0 0,2 0 0-16,3-1 0 15,1-1-1-15,3 0-1 0,8 0 0 31,5 0 0-31,-1 1 0 0,-1 1 0 0,-6 2 0 16,-7-1-2-16,0 1 0 16,-1 0 0-1,0 0 2-15,0 0 4 0,1 0 1 16,-2-2-1-16,3 0-1 16,0-1-2-16,2 0-1 15,3 0 1 1,0 0-1-16,4 2 0 0,-1 2 0 15,6 2 0-15,-3 1 0 16,-1 0 0-16,-2-1 0 0,-3 0 0 16,0-2 2-1,-2-1 2-15,2-1 6 0,1 0 3 16,-3 0 0-16,3 1-7 16,1-1-6-16,0 0-3 15,3 1-1-15,0-2 5 16,2 0 1-16,0-1-1 15,-2-1 2-15,0-1 4 16,-1-1 0-16,-2 1-1 0,-1-2 3 16,-1 1 1-16,4-1 3 15,-4 0 1-15,3 2-2 16,-3-1-4-16,3 1-4 16,1 1-1-16,6-1-2 15,-5 0 1-15,1 1 0 31,1 0 0-31,-6-1 5 0,2 0 1 0,-4 0 4 16,-7 0 0-16,5-1 1 16,3-1-2-16,2-2 1 15,0-1-1-15,-4 0-2 16,0-1-1-16,0 1-3 16,4 1-1-16,2-2-1 15,-1 1 0-15,2 2 0 16,-8-1 0-16,-5 5 0 0,1 1 1 15,-11-1 0-15,3 2 0 16,-2-1 0-16,-5 1 0 16,-4-1-1-16,1 0 0 15,-1 0-1-15,0 0 3 16,0 1 1-16,-1 2 0 0,2-2 1 16,-2 1-1-1,-8-2-1-15,2-1-1 0,5 1-2 16,-8 0 0-16,8 0-2 15,-6 0 0-15,7-1-50 16,0 1-43-16,0-2-153 31,1 1 131-31</inkml:trace>
  <inkml:trace contextRef="#ctx0" brushRef="#br0" timeOffset="205842.97">4627 9571 499 0,'0'0'81'0,"1"-1"90"0,0-1-4 15,0 2-8-15,1 0-8 16,-1 0-35-16,-1 0-21 16,2-1-34-16,3 1-11 15,-5-3-10-15,5 0 1 16,-3 0-2-16,0 0-2 0,6 3-7 15,-8 0-6-15,0 3-9 16,0 4-5-16,-2 7-5 16,4 5-1-16,-1 4-3 15,-1 0 0-15,0-1-1 16,0 4 1 0,2-5-28-1,4 3-30-15,1-7-88 0,-7-3-59 0,1-3 106 16</inkml:trace>
  <inkml:trace contextRef="#ctx0" brushRef="#br0" timeOffset="206158.75">4583 9724 497 0,'3'2'107'16,"5"6"112"-16,-3-1-22 15,4 5-58-15,2 4-33 16,-2-2-61 0,5 4-16-16,-4-1-18 0,3 0-5 0,-2-1-3 15,-3-3 1-15,1-3 0 16,0-3 3-16,-1-5 24 16,6-2 12-16,-1-7 25 15,0-4 8-15,1-10-15 16,-6-5-10-1,3 0-26-15,-2-9-9 0,2-1-61 16,0 0-125-16,-1-10 105 16</inkml:trace>
  <inkml:trace contextRef="#ctx0" brushRef="#br0" timeOffset="207669.67">4485 8957 542 0,'0'0'158'0,"-3"1"129"15,0 3-73-15,1 1-43 16,-1 5-53-16,0 3-17 16,1 10-27-16,-1 3-5 15,0 9-17-15,1 3-13 0,2 1-21 16,1-5-7-16,6-3-7 15,1-6-1-15,2-8-1 16,3-4-2-16,-2-11-14 16,4-4-43-16,1-9-249 15,1-5 200-15</inkml:trace>
  <inkml:trace contextRef="#ctx0" brushRef="#br0" timeOffset="207820.41">4477 8859 1149 0,'-12'-2'126'0,"-1"2"72"16,5 2-97-16,0-3-46 15,3-3-44-15,3-4-8 16,6-2-84-16,4 1-92 16,5 1 97-16</inkml:trace>
  <inkml:trace contextRef="#ctx0" brushRef="#br0" timeOffset="208342.42">4660 8967 702 0,'6'33'125'0,"-5"1"128"0,-1-1-101 15,-1 0-18-15,-6-7-22 16,8-1-12-16,-3-11-29 16,-2-4-10-16,4-9-10 15,0-5-6-15,4-8-13 16,6-6-4-16,0-7 6 15,-2-5 7-15,6 0 16 16,-2 1 0-16,3 7-15 16,-1 2-8-16,-3 13-20 15,-3 4-7-15,-4 9-6 16,0 5-1-16,3 8 0 0,0 0 1 16,3-1 2-16,4-4-1 15,-3-9 0-15,5-4 1 16,0-5 3-16,-1-5 1 15,0-1 3-15,-5-2 2 16,-2-2-1-16,-3 2 0 16,-3-3-1-16,-2 1-1 0,-2-3-3 31,0-3-2-31,2-4-3 0,0 1 0 16,4-2-2-16,0 2-3 15,5 11-3-15,3 0-3 0,3 13 0 16,2 2 1-16,4 3 9 15,2 4 5-15,3 5 6 16,-3 5 2-16,-3 3-6 16,-3 2 1-16,-13-2-1 15,-1-3 1-15,-14-1 1 16,0-1-12 0,-4-2-69-16,-2-5-51 0,9-5-213 15,0-5 187-15</inkml:trace>
  <inkml:trace contextRef="#ctx0" brushRef="#br0" timeOffset="208531.4">5159 8569 985 0,'5'-3'159'0,"-1"5"124"0,-1 14-78 16,-3 8-19-1,0 16-57-15,1 6-25 0,-4 12-55 31,3 4-18-31,-1-6-15 0,-3-4-5 0,7-11-59 16,-1-6-53 0,0-1-213-16,4-3 175 0</inkml:trace>
  <inkml:trace contextRef="#ctx0" brushRef="#br0" timeOffset="209052.6">5209 8918 1260 0,'8'-22'133'0,"-3"7"81"0,1 9-43 16,1 10-83-16,-2 5-25 16,1 11-23-16,0 0-7 15,-1 4-11-15,1 3-5 16,-2 0-8-16,3 0-3 16,-1-2-1-16,0-5 0 15,0-7 0 1,0-5 3-16,-4-11 2 0,0-5 3 15,2-12 3-15,0-4 4 0,5-9 8 16,3-5-2-16,4-1-4 31,1-2-5-31,6 1-14 16,0 1-5-16,1 5-4 16,0 3 0-16,7 11-52 0,-8 3-34 0,3 7-96 31,-8 2-66-31,-3 3-79 15,6 5-15-15,-9 1 74 16,3 3 67-16,-6 3 136 16,-2-1 88-16,-6 1 103 15,0 3 35-15,-3-1 67 16,-3-2-6-16,2-4-42 0,-4-1-24 16,3-6-59-16,-1-2-27 15,4-3-32-15,-3-3-10 16,4 1-12-16,-1 2-2 15,0 3-6-15,1 2 0 16,0 4-2-16,0 0-2 0,1 1 1 16,-1 2-1-16,0 1-1 15,-2 0-14-15,2-1-259 16,1-1 198-16</inkml:trace>
  <inkml:trace contextRef="#ctx0" brushRef="#br0" timeOffset="209725.75">5817 8855 1131 0,'-4'9'58'0,"-3"8"38"16,1 4-7-16,-2 9 16 16,0 4-26-16,3 3-42 15,2 0-20-15,0 0-14 16,2 1-2-16,1-4-57 0,3-1-50 15,-1-2-151-15,2 0-92 16,-2-9 184 0,2 2-201-16,-4-19 286 15,0-25 192-15,-1-13 12 0,1-7 104 16,2-17-14-16,2-5-9 16,3 0-10-1,0 0-11-15,6 11-49 0,1 3-29 16,3 15-41-16,4 7-15 15,-1 14-17-15,-1 7-11 0,-3 5-13 32,0 4-1-32,-4 9-3 0,0 6-2 0,-4 9 2 15,-9-1-11-15,-13 5-49 16,-1-1-47-16,-14-6-246 16,4 0 210-16</inkml:trace>
  <inkml:trace contextRef="#ctx0" brushRef="#br0" timeOffset="209987.36">6066 8914 839 0,'-3'22'97'16,"-1"4"57"-16,-4 3-31 0,4 0 11 15,0-9-48-15,2-9-6 0,11-11-1 31,2-7 3-31,12-10 6 0,6-1 0 0,1-5-7 16,-1 0 10-16,-10 0 4 31,-6 0-13-31,-13-2-27 16,-5 3-19-16,-10 7-25 16,-2 5-17-16,-10 7-50 0,1 3-36 15,5 6-120 1,0-5-119-16,21 0 185 0</inkml:trace>
  <inkml:trace contextRef="#ctx0" brushRef="#br0" timeOffset="210320.74">6276 8815 671 0,'39'14'139'16,"-2"3"119"-16,-6 7-116 16,-6 4-44-16,-12 8-49 15,-3 3-11-15,-6 8-12 16,-4 4-59-16,-1 13-291 0,-2-4-13 15,1-10 27-15,-1-11 102 16,2-23 366-16,-3-9 50 16,2-17 30-16,0-9-18 15,-4-18-15-15,3-10-7 16,-5-16-19-16,3-5-24 0,2-8-63 16,3 2-32-16,5 3-29 15,6 7 8-15,3 22 14 16,0 11 2-16,2 23-21 15,-2 8-15-15,-3 16-13 16,-1 6-5-16,-5 9 3 16,-5 3 1-16,-2 3-15 15,-4-3-16-15,-3-2-69 16,-1-4-61-16,0-10-199 16,5-5 198-16</inkml:trace>
  <inkml:trace contextRef="#ctx0" brushRef="#br0" timeOffset="210557.8">6770 8640 846 0,'5'-1'144'0,"-5"3"103"15,-20 12-74-15,-6 5-41 16,-15 7-43-16,1 5-13 16,6-1-23-16,6-1-14 15,18-7-14-15,9-7-2 0,17-4-6 16,10-2 2-16,8 0 2 15,3 2-3-15,-1 4-6 16,-6 3-2-16,-14 6 1 16,-9-1-2-16,-19 3-20 15,-8 1-32 1,-16 4-207-16,-2 0 160 16</inkml:trace>
  <inkml:trace contextRef="#ctx0" brushRef="#br0" timeOffset="210921.19">5880 9403 626 0,'-9'33'16'0,"3"0"-1"15,3-2 14-15,10-9 23 16,7-4 23-16,10-13 71 16,0-4 23-16,-2-6 25 15,-2-2-11-15,-10-2-50 16,-3-1-24-1,-9 1-35-15,-13-2-12 0,-13 2-32 16,-9-1-22-16,-6 3-79 16,-3 0-47-1,11 4-166-15,3-1 150 16</inkml:trace>
  <inkml:trace contextRef="#ctx0" brushRef="#br0" timeOffset="211401.66">6023 9403 582 0,'18'4'139'0,"-4"5"144"16,-4 2-66-16,-7 4-71 0,0 4-35 0,-3 1-51 15,0-1-13-15,1-6-20 16,1-4 0 0,6-11 12-1,3-7 8-15,8-8 9 0,3-4-7 0,0-3-14 16,-3 0-1-16,-8 0 0 15,-2 1-2 1,-6 7-7-16,1 5-12 16,-4 11-13-16,0 1-3 0,0 13-1 15,0 6 1-15,1 2 1 16,4 0 1-16,10-6-1 31,6-6 0-31,12-7 2 0,1-5 1 16,6-9 5-16,-2-3 0 15,-7-5 16-15,-6-3 10 16,-7-4 27-16,-7-5 11 16,-3-9 4-16,-3-2 2 15,-7-6-8-15,-1 4 1 16,0 18-8-16,-2 8-13 16,5 21-24-16,-7 11-13 15,0 12-16-15,4 10-1 0,3 6 2 16,2-1 1-16,6-1-4 15,-1-8-30-15,2-6-101 16,1-3-81-16,4-5 106 16</inkml:trace>
  <inkml:trace contextRef="#ctx0" brushRef="#br0" timeOffset="211524.87">6449 9263 1545 0,'20'-22'87'0,"10"-4"19"0,3-2-35 16,8-2-38-16,1-2-42 16,-3-1 12-16</inkml:trace>
  <inkml:trace contextRef="#ctx0" brushRef="#br0" timeOffset="-214244.7">6159 10150 479 0,'-2'0'75'0,"0"2"96"16,1 0-5-16,0 2-7 16,1 4-9-16,0 2-35 15,1 5-18-15,1 11-37 16,-1 3-13-16,-1 8-27 16,0 1-10-16,-3 2-7 15,2-1-14-15,1-2-94 16,1-5-68-16,1-13 85 0</inkml:trace>
  <inkml:trace contextRef="#ctx0" brushRef="#br0" timeOffset="-213871.85">6154 10121 766 0,'-9'12'71'0,"-4"5"47"16,-1 1-45-16,0 0-36 15,0 3-12-15,4-7-11 16,-1-2-8-16,6-2-3 16,1-8 0-16,4-2-1 15,-2-1-1-15,4-10 1 16,4 1 2-16,4-7 28 15,2-4 14-15,5-3 22 16,1-2 5-16,2 3-13 16,-1 1-5-16,-2 6-12 15,-1 3-7-15,-6 11-14 0,0 6-6 16,-4 15-11-16,1 4 0 16,-2 6-1-16,2 4-1 0,-1-4 3 15,1 1-40-15,1-1-134 31,1-6 113-31</inkml:trace>
  <inkml:trace contextRef="#ctx0" brushRef="#br0" timeOffset="-213188.58">5689 10634 466 0,'0'-4'131'0,"0"3"127"16,-1 1-78-16,0 10-67 15,1 7-34-15,0 11-34 16,0 8-18-16,0 4-18 16,0 0-4-16,0 0-37 15,0-5-55-15,1-5 50 16</inkml:trace>
  <inkml:trace contextRef="#ctx0" brushRef="#br0" timeOffset="-212869.86">5663 10791 712 0,'0'-32'110'0,"2"2"111"16,3 2-21-16,6 1-30 15,4 3-6-15,7 3-29 16,2-1-24-16,1 10-54 16,-3 4-20-16,-3 7-26 31,-5 5-5-31,-8 10-1 0,-4 5 0 0,-11 7-1 15,-6 1-9-15,-7 2-14 16,-3 0-1-16,0-5 0 16,2-3 8-16,8-5 8 15,4-3 1-15,11 1-1 16,4 1 3 0,12 3 3-16,4-1 3 15,3-1 2-15,4-3-1 16,-2-4 1-16,2-3-32 0,4-6-109 0,-2-3-91 15,-1-6 103-15</inkml:trace>
  <inkml:trace contextRef="#ctx0" brushRef="#br0" timeOffset="-212301.72">5965 10792 780 0,'-1'3'95'0,"-1"2"100"15,5 1-19-15,4 1-29 31,-1-2-13-31,5-2-37 0,-3-4-13 0,-2-4-22 16,-1-3-8-16,1-1-20 16,-2 0-9-16,-1-1-11 15,-3-1-3-15,-7 2-2 32,-1 2-1-32,-4 5-1 0,0 6-2 15,-1 11-5 1,0 3 0-16,1 12-3 0,3 0 0 15,8-1 1 1,7-3 0-16,10-10 2 0,2-6 5 16,5-11 12-16,1-6 9 15,-4-11 10-15,2-2-1 16,-1-5-5-16,0-2-3 16,-2-2-4-16,-3 2 7 15,-10 8 10-15,-4 3-4 16,-7 11-3-16,-5 6-9 0,-5 14-17 15,1 9-1-15,2 12-6 16,8 4 1-16,3 4 0 16,2-1 0-16,6-1 0 15,-5-1-1-15,5-2-12 16,-7 1-18-16,-4-5-38 16,-1 0-11-16,-7-7 13 15,1-4 18-15,-8-10 42 16,-2-6 11-16,-1-8 5 15,0-8 1-15,6-10-3 16,2-5-1 0,13-8-5-16,1 3-2 0,9 2-3 15,2 2-1-15,4 6-38 16,2 1-59-16,1 3-247 16,2 0 209-16</inkml:trace>
  <inkml:trace contextRef="#ctx0" brushRef="#br0" timeOffset="-211494.37">6392 10736 302 0,'-5'-2'133'0,"-2"0"105"16,3 0-34-16,-5 3-13 0,7 3-66 15,1 3-37-15,0 7-44 16,1 1-11-16,4 3-23 15,-1 0-5-15,7-5 9 16,4-4 14 0,1-8 31-16,2-2 16 0,-4-7 19 15,-2 0 0-15,-7-4 0 16,0 0 1-16,-4 0-4 16,-5-1-4-16,-7 3-25 15,-4 1-16-15,-9 1-29 16,0 3-10-16,2 5-13 15,2 0-24-15,13 4-70 16,3-1-62-16,16-5-143 16,7-2-58-16,10-6 45 15,1-1 63-15,4 1 173 0,-5 0 91 16,-5 4 87 0,0 4 32-16,-5 6 45 15,-2 5 21-15,-4 11-15 0,-3 2-24 16,-9 7-65-16,-2 5-30 15,-8 4-43-15,0 2-8 16,2 4-19-16,0-2-45 16,6 2-140-16,1-7-31 15,1-13 36-15,4-9 83 0,-1-16 202 16,-2-7 62-16,1-12 34 16,-1-5-17-1,-1-11-25 1,-1-5-13-16,-2-9-32 0,3-1-7 0,1 0-37 15,5 5-12-15,3 11-18 16,0 8-18-16,3 14-2 16,2 5-4-16,0 11-5 15,-1 3 0 1,-4 4 1-16,-2 6 1 16,-6 3 1-16,-2 1 1 15,-8 4-10-15,-5 1-19 16,-3 1-66-16,-1-4-45 0,4-7-135 15,4-6-130-15,12-9 226 16</inkml:trace>
  <inkml:trace contextRef="#ctx0" brushRef="#br0" timeOffset="-211192.12">6876 10642 604 0,'0'1'166'0,"-6"1"181"15,-2 0-70-15,-5 1-69 32,-3 1-42-32,3 2-58 15,-1 5-25-15,0 3-35 16,4 0-11-16,1 4-23 16,3-2-6-16,6 1-8 15,3 1 0-15,1-3-1 16,2-1 1-16,0 1 1 0,-2 0 1 15,-5 2 0-15,-2 4 1 16,-13 0-15-16,-6 1-15 16,-5-4-59-16,-2-1-62 15,2-8-300-15,4-1 270 0</inkml:trace>
  <inkml:trace contextRef="#ctx0" brushRef="#br0" timeOffset="-210397.01">5471 11223 672 0,'-7'-1'113'0,"6"-1"102"0,2-1-91 16,1 0-24-16,3-2-28 16,-4-1-6-16,-1 2-13 15,0 4-2-15,3-1-11 16,1 6-10-1,-4 7-12 1,0 4-5-16,-2 12-6 0,2 7-1 0,0 10-2 16,4 8-1-16,-3 2 2 15,1-2-29-15,2-4-75 16,3-8-22-16,2-16-15 16,-1-7 11-1,5-18-55-15,-5-3-59 16,1-11 122-16</inkml:trace>
  <inkml:trace contextRef="#ctx0" brushRef="#br0" timeOffset="-210183.92">5505 11345 497 0,'-14'-32'157'0,"4"0"133"15,10 8-79-15,4 2-25 0,10 6-35 16,8 2-7 0,1 3-26-16,1 4-19 0,-3 6-32 15,-4 3-18-15,-5 9-18 16,-5 0-3-1,-5 6-3-15,-6 2-1 0,-6 3-5 16,-5 1-1-16,-4-3-64 16,-5-2-53-16,6-6-157 31,3-6-164-31,15-5 233 0</inkml:trace>
  <inkml:trace contextRef="#ctx0" brushRef="#br0" timeOffset="-209943.17">5680 11277 796 0,'7'11'174'0,"-1"3"137"16,-3 8-104-16,0 4-42 15,0 6-74-15,-2 0-29 16,2-7-34-16,3-3-5 16,3-13-1-16,4-7 6 15,1-10 17-15,2-8 3 16,-4-7 10-16,-1-1 1 15,-6-3-6-15,-5 3-5 0,-7 3-14 16,-3 2-10 0,-5 5-14-16,-3 3-16 0,2 9-70 15,2 2-46-15,11 6-177 16,3-2-190-16,13-4 279 16</inkml:trace>
  <inkml:trace contextRef="#ctx0" brushRef="#br0" timeOffset="-209610.11">5898 11254 858 0,'25'13'153'0,"-2"8"136"16,-8 4-64-16,-4 11-102 16,-3 5-41-16,-6 3-55 15,-2 1-13-15,0-2-8 16,0-3 8-16,6-4-71 0,0-6-20 16,0-11-3-16,0-7-8 15,-5-12 84-15,-1-8 35 16,-1-11 40-16,-2-9 18 15,-3-14 9-15,0-8-9 16,3-10-26-16,1 0-12 16,7 3 1-16,3 7-1 15,6 19-3-15,0 8-5 16,1 15-20-16,-1 6-6 16,-3 9-5-16,-4 4-2 0,-1 10-2 15,-6 4 2-15,-6 10 0 16,-4 2-17-16,-6 2-71 15,1-4-63-15,1-12-305 16,6-7 264-16</inkml:trace>
  <inkml:trace contextRef="#ctx0" brushRef="#br0" timeOffset="-209339">6270 11288 730 0,'6'22'130'15,"-5"6"130"-15,-1 3-91 16,-7 3-52-16,2-2-20 16,5-11-25-16,4-6 0 15,6-15-2 1,4-7 6-16,5-13 18 0,0-3-4 0,-2 0-2 16,-2-2-1-16,-10 6-16 15,-6 2-12-15,-12 2-26 16,-5 2-13-1,-8 5-12-15,1 1-8 16,2 6-76-16,2 2-53 0,10 1-244 16,6 1 207-16</inkml:trace>
  <inkml:trace contextRef="#ctx0" brushRef="#br0" timeOffset="-208865.83">6469 11217 1118 0,'5'10'136'0,"-3"5"103"0,-2 2-58 15,0 4-95-15,-1 3-27 16,-1-1-41-16,2-2-10 16,1-8-8-16,4-5 0 15,6-11 1-15,-2-6 3 16,5-8 13-16,-1-4 6 16,1-2 17-1,-2-2 9-15,0 6-3 16,-4 3-7-16,-3 10-20 0,-1 5-11 0,-4 14-8 15,0 5-1-15,2 10 0 16,4 1-2-16,2-5-1 16,6-4-1-1,3-11 1-15,2-6 2 0,2-10 3 32,1-6 2-32,1-7 3 0,1-4 2 0,-7-5 20 31,0 0 9-31,-7-4 16 15,-2-4 3-15,-2-6 2 0,-6-6-5 16,-5 6 7-16,2 8 8 16,2 18-2-16,0 15-4 15,-6 14-23-15,1 10-14 16,0 14-23-16,2 7-1 16,5 4-1-16,0 1 0 15,8-4-7-15,3-5-33 16,7-3-88-16,0-7-50 0,2-8-132 15,-5-2-188-15,-4-9 302 16</inkml:trace>
  <inkml:trace contextRef="#ctx0" brushRef="#br0" timeOffset="-208738.34">6738 11309 1436 0,'2'-10'144'15,"6"-1"110"-15,16-5-126 16,8-2-31-16,5-5-48 15,1-4-16-15,4-6-50 16,0-4 112-16,4-18-76 16</inkml:trace>
  <inkml:trace contextRef="#ctx0" brushRef="#br0" timeOffset="-207156.51">7425 7284 664 0,'0'-1'104'0,"0"-2"121"15,0 0-46-15,3-1-10 16,0 0-20-16,5-1-32 15,1 1-20-15,4-1-24 0,-2 1-10 16,3 3-18 0,2 1-5-16,8 3 0 0,10 3 7 15,8 3 28-15,6 1 9 16,9 4 10-16,3 0-1 16,13 4-24-16,15 0-11 0,18-5-19 15,6-3-4 1,10-10 0-16,2-5 1 0,-3-7 2 15,-4-4-5 1,-20 1-10-16,-12-1-3 0,-23 6-5 16,-15 2 1-16,-27 3 5 15,-15 2-10-15,-23 1-39 16,-5 0-26-16,-13-2-71 16,-2-2-33-16,0-4-92 15,-2-4-93-15,10-2 195 16</inkml:trace>
  <inkml:trace contextRef="#ctx0" brushRef="#br0" timeOffset="-206732.24">8235 6961 982 0,'-4'1'183'15,"3"3"125"-15,2 0-77 16,5 5-20 0,6 0-58-16,-1 1-18 0,16 12-27 15,3-2-10-15,15 11-36 16,12 1-13-16,7-2-13 15,3-2-7-15,2-5 7 16,-7 4-3-16,0-3-5 16,-1 0 0-16,-4 2-3 15,-7 1 6-15,-17 2 2 16,-12 3-2-16,-22 6 0 0,-11 2-2 16,-23 1-6-1,-8 1-3-15,-17-1-4 16,-7-3-4-16,-16 5-15 0,-11 1-31 15,-20 3-85 1,-8 9 299-16,-29 2-170 0</inkml:trace>
  <inkml:trace contextRef="#ctx0" brushRef="#br0" timeOffset="-204046.38">12387 6812 601 0,'-2'-4'112'0,"-3"0"152"15,4 2-70-15,-5 0-6 16,-1 1-9-16,-4 1-30 15,-3 0-9-15,2 2-26 16,-2 1-20-16,2 4-39 16,-1 0-24-16,6-1-21 15,5 1 6-15,10 3 11 16,11 2 16-16,20 3 19 0,8-1 2 16,19-2 0-1,6-3-12-15,11-1-8 0,11-3-8 16,3-4-12-16,1-1 1 15,-16 0-10 1,-10 0-1-16,-16 2-1 0,-7 1 1 16,-14 0 2-16,-15 0 3 15,-17 3 8-15,-16 0 0 16,-21 5-4-16,-13 0-6 0,-12 4-16 16,-12 2-7-16,-23 0-5 15,-7 1-1-15,-11-4 4 16,9-3 1-16,12-7 1 15,8-10-1-15,19-12 2 16,9 0 1-16,34-1-8 16,15 5 0-16,22 8 4 15,16 2 3-15,18 2 15 16,9 3 3-16,13 1 3 16,2-1 3-16,14-1 2 15,10-1 1-15,2-1-1 16,-4 1 0-16,-13 1-3 15,-13-1-3-15,-16 0 0 0,-9 1 0 16,-22 1 6-16,-15 1 7 16,-23 0-33-16,-11 0-32 15,-20-4-104-15,-2 1-71 16,11-6 111 0</inkml:trace>
  <inkml:trace contextRef="#ctx0" brushRef="#br0" timeOffset="-203616.07">13011 6487 1137 0,'-9'1'106'0,"-4"3"109"16,2 3-52-16,-3 4 1 0,-1 0-17 16,11 4-45-1,3 0-14-15,10 6-14 0,15 3-13 16,-2 4-13-16,5 0-8 16,12 0-10-16,4-3-2 0,9 4-3 31,4-3-3-31,0-1-9 15,-12-1-3-15,-4-1 0 16,-13-1 2-16,-11-3 2 16,-2 0 1-16,-14-2 8 15,-6-4 3-15,-4-1 1 16,-7 0-1-16,-6 0-8 16,-8 3-6-16,-21 1-6 15,-3 6-4-15,-11 5-2 16,1 6-2-16,3 15-27 15,-8 0-35-15,-12 13-111 16,-5 3-300-16,-5 6 287 0</inkml:trace>
  <inkml:trace contextRef="#ctx0" brushRef="#br0" timeOffset="-199533.94">6578 9837 315 0,'-1'2'72'0,"0"-1"75"16,0-1-9-16,6-3-20 15,-1-1-6-15,5-2-9 16,4 0-7 0,-5 0-19-16,1 1-16 0,-4 4-28 15,-2 1-11-15,-2 4-14 16,-1 0-1-16,-2 2 4 16,-3 2 4-16,4-2 7 15,0 1 2-15,2-4 9 16,3 1 6-16,3-3 18 15,0 0 7-15,1-1 5 16,0-1-4-16,-1 0-18 16,0-1-9-16,1 0-16 15,0-2-7-15,0-1-6 0,3 1-1 16,2 0-3-16,-1 3 0 16,2 4-2-1,-1 0-1-15,6 2-2 16,6-2 1-16,1-3 8 15,8 2 5-15,-2-4 10 0,-3 0 0 16,0 0-6 0,-4-1-4-16,3 3-10 15,-1-1 1-15,-1 1-2 16,1 2 0-16,-1 0-1 0,2 1 0 16,4-1 6-16,2 0 7 15,-2-1 8 1,2 1-1-16,-6-2-1 0,-4-1-5 0,0-1-4 15,-2-4 4-15,-3 2-3 16,3-1 1 0,-1 1-3-16,2 2-2 15,1 0-3 1,-1 1-2-16,-3 1-1 0,2 0-1 16,2 1 0-16,0-1-1 15,4 0 0-15,-1 0 0 16,1 3-1-16,-3 0 1 15,-2 1-1-15,-5 1 1 16,0 0 0-16,-2 0 0 16,-1-1 0-16,1 0 1 0,-1 1-1 15,-1-3 0-15,7-1 1 16,-2 1-1-16,2-2 0 16,-1 1 1-16,1-1 0 15,-4 0-1-15,2 0 7 16,3 0 2-16,-3-1 1 15,6 0-1-15,-2 0-4 16,-2 0-2-16,-2 0 1 16,-3 1 0-16,-10-1-1 15,-4 1 0-15,-1 0 0 16,-1 0 7-16,1 0-58 16,-1 0-51-16,-10-3-266 0,4 5 208 15</inkml:trace>
  <inkml:trace contextRef="#ctx0" brushRef="#br0" timeOffset="-198586.98">7925 10087 467 0,'1'4'97'0,"-2"4"92"15,-2 2-13-15,-1 8-50 16,0 2-27-16,2 4-45 16,-1 1-18-16,3 1-24 0,3 5-4 15,-2-2-4-15,1 1-1 16,-2 0-2-16,1-2-1 15,-1-3-27-15,0-4-29 16,1-8-110 0,3-4-138-1,1-10 171-15</inkml:trace>
  <inkml:trace contextRef="#ctx0" brushRef="#br0" timeOffset="-198201.3">7945 10061 500 0,'-5'-1'104'15,"-1"3"127"-15,-5 7-127 16,-2 3-18-16,-4 7-26 16,-2 1-9-16,1 0-36 15,4 3-8-15,0-5-6 16,7-1-1-16,1-4-1 0,1-6 0 15,5-6-1-15,3 0-1 16,2-11 3-16,5-4 0 16,4-11 9-16,3-2 8 15,4-6 9-15,0 1 3 16,-1 4 11-16,-4 4 3 16,-8 10 3-16,-2 7-1 0,-5 13-14 15,1 9-9-15,-1 12-13 16,2 5-4-16,5 1-4 15,4-2-1-15,7-5-2 16,1-3-13 0,8-1-70-16,-4-2-84 0,-3 0 89 15</inkml:trace>
  <inkml:trace contextRef="#ctx0" brushRef="#br0" timeOffset="-197729.61">7723 10581 881 0,'2'-1'80'16,"-3"3"32"-16,1 6-20 0,-8 6-67 15,2 7-12-15,-6 6-8 16,0 3-2-16,-4 5-3 16,0-1-6-16,2-8-13 15,4-4 0-15,7-13 1 16,5-4 7-16,9-12 14 15,0-6 5-15,2-11 15 16,3-3 6-16,-3-11 11 31,-1 3 2-31,0-1 1 0,-1 1 2 0,1 10 3 16,-3 3 0-16,0 15-6 16,-3 6-5-16,-2 13-18 15,1 8-5-15,1 5-9 0,1 4-2 16,2-1-3-1,-1-1-15-15,2-5-74 0,-4-1-63 16,-1-8 74-16</inkml:trace>
  <inkml:trace contextRef="#ctx0" brushRef="#br0" timeOffset="-197541.67">7734 10679 802 0,'3'-7'111'0,"3"-2"113"0,2 0-70 0,6-1-51 16,0 0-28-16,2-1-44 15,3-2-18-15,-5 0-79 16,2 0-66 0,1 2-179-16,2 2 159 15</inkml:trace>
  <inkml:trace contextRef="#ctx0" brushRef="#br0" timeOffset="-197271.21">7938 10574 469 0,'2'5'154'0,"0"0"124"16,-1 2-72 0,2 1-37-16,-3 2-60 0,0-1-26 15,0 0-36-15,0-1-11 16,-3 3-15-16,1 1-4 16,1 4-7-1,-1 0-5-15,-1 2-2 16,2 2 0-16,-1-4-1 15,4-2 0-15,2-4 0 16,3-1-2-16,-1-3 2 16,1-1 0-16,3-3 1 0,2-2 1 0,3 0-1 31,2-3-1-31,4-1-1 16,-2-1 1-16,-2-3-50 15,0 0-38-15,-2-2-129 16,-4-3 110-16</inkml:trace>
  <inkml:trace contextRef="#ctx0" brushRef="#br0" timeOffset="-196922.08">8177 10557 638 0,'-4'-1'118'0,"-1"0"78"15,-2 1-19-15,6 0-13 0,1 3-34 16,2 2-20-1,-1 5-43-15,3 2-20 0,-3 3-26 16,1 1-8-16,-2 3-8 16,0 1-2-16,1 3 0 15,-3-3 0-15,3-4-1 16,0-4-1-16,5-5 0 16,2-2-1-16,5-1 2 15,2-1 1-15,-2-4 4 16,-2-4 3-16,-1-4 4 15,-1-2 1-15,1-5-3 16,-1-2 0-16,-1-2-2 16,1 0 0-16,-2-1-2 15,0 0-3-15,-4 0-32 16,3 0-42-16,-5-1-169 0,2 0 141 16</inkml:trace>
  <inkml:trace contextRef="#ctx0" brushRef="#br0" timeOffset="-196082.89">7766 11042 347 0,'-1'2'129'0,"-4"0"152"15,-2 2-38-15,0 1-63 16,-3 0-32-16,1 4-63 15,-1-2-26-15,0 5-35 16,6 3-11-16,4 3-12 16,6 3-1-16,5-3 0 15,2-2 4-15,5-8 8 16,-4-5 7-16,3-6 25 16,-4-4 13-16,-2-4 23 15,1-2 5-15,-5-1-13 16,-2-2-12-16,-5 2-22 0,-6-1-10 15,-4 3-11 1,-5 1-6-16,-2 1-39 16,0 1-35-16,1 4-88 15,7 2-85-15,9 3 126 0</inkml:trace>
  <inkml:trace contextRef="#ctx0" brushRef="#br0" timeOffset="-195588.83">7918 11107 517 0,'7'4'132'16,"2"2"89"-16,-5 1-72 15,-1 5-38-15,-1 1-67 16,1 2-19-16,-1-2-17 16,2-3-3-16,2-4-1 15,2-5 19-15,0-6 29 16,2-3 7-16,1-5 10 15,0-1-4-15,0-4 3 16,0 1 6-16,-1 3 5 16,-3 1-7-16,-5 8-27 0,-1 5-9 15,0 5-21-15,0 8-9 16,2 6-8-16,0 2-14 16,6-1-34-16,0-5-6 15,8-7 0 1,1-3 14-16,1-8 36 0,-1-4 7 15,-3-5 4 1,-1-2 0-16,-5-5 5 0,-4-1 11 0,0-7 28 16,-4-2 4-16,-1-4 13 15,-2-5-9-15,-5 2-23 32,1 3 4-32,1 10 3 0,-3 8 2 15,8 15-7-15,-3 6-10 0,4 16-21 16,5 6-6-16,-2 7-1 15,-1 4 6 1,3-6-67-16,2-2-54 0,0-5-255 16,6-3 205-16</inkml:trace>
  <inkml:trace contextRef="#ctx0" brushRef="#br0" timeOffset="-195134.26">8157 11090 734 0,'6'-8'119'0,"3"-3"114"0,6 0-37 0,2-4-58 15,2 0-37-15,2 3-55 16,-4 0-22-16,-3 8-20 31,-4 2-4-31,-2 7-1 0,-1 5-3 0,-1 8 1 31,-4 2 2-31,-1 5 1 16,0 1 1-16,0 1 1 16,0-1 0-16,2 2-1 15,-2 0-1-15,-1-4-6 16,0 1-11-16,-4-5-58 16,3 0-12-16,-1-9-2 15,1-3 9-15,0-8 70 0,1-3 27 16,-1-8 54-16,1-5 18 15,0-7 24-15,0-3 4 16,2-5-19-16,1 1-10 16,5 1-14-16,1 8-15 15,-2 7-16-15,0 6-8 16,-3 8-19-16,-1 4-9 0,-3 6-5 16,-1 1-1-16,-5 7-20 15,0 1-36-15,-3 3-109 16,0 0-114-16,2-4 146 15</inkml:trace>
  <inkml:trace contextRef="#ctx0" brushRef="#br0" timeOffset="-194699.92">8472 11090 890 0,'-12'10'92'0,"0"4"80"0,0 0-69 16,2 4-37-16,2-1-19 15,5-5-28-15,3-1-10 16,5-8-7-16,5-3 7 16,5-8 13-16,5-2 6 15,3-5 30-15,2-1 10 0,-1 2 18 32,-7 1 2-32,-4 9-27 0,-4 4-18 15,-6 6-34-15,-1 7-7 0,0 2-9 16,3-1-8-16,2-4-8 15,6-1 1-15,-2-9 9 16,-5-1 10-16,5-4 15 16,-8-5 11-16,3-2 25 15,-4-2 16 1,-3-7 32-16,0-3 3 0,-3-11-13 16,-3-2-17-16,6-1-37 15,-3 5-6-15,3 18 4 16,2 12-2-16,-1 20-2 15,0 11-8-15,0 16-27 0,0 2-22 16,3 1-68-16,1-6-66 16,4-7 86-1</inkml:trace>
  <inkml:trace contextRef="#ctx0" brushRef="#br0" timeOffset="-194557.98">8607 11070 1231 0,'5'-15'77'0,"-1"4"36"16,5 3-58-16,3 2-22 15,3 0-37-15,5-6 0 32</inkml:trace>
  <inkml:trace contextRef="#ctx0" brushRef="#br0" timeOffset="-192090.66">16868 6555 551 0,'-2'0'43'0,"-3"0"34"15,1 0 6-15,-2 1 18 16,3 0 27-16,-3 0 13 15,-2 0-10-15,-1 0-4 16,0 0-29-16,1 1-22 16,2 3-42-16,1-1-3 15,4 4 14-15,1-2 11 0,4 1 28 16,4 1 2 0,7 1-7-16,2-1-5 15,9 0-15-15,1-2-13 0,11-3-3 16,9 1-5-1,15 1-8-15,13 0 1 0,4 0-7 16,-3 1-1-16,-7-2-8 16,-7 3-3-16,-2 2-7 15,-2 0-1-15,-8 0 8 0,-4 0-4 16,-12-3 1-16,-7-2-1 16,-2-1-3-16,-5-3 2 15,-4 0-1-15,-4-4 3 16,-7-1-31-1,-3-2-31-15,-5-3-111 16,-5 0-92-16,5 1 135 16</inkml:trace>
  <inkml:trace contextRef="#ctx0" brushRef="#br0" timeOffset="-191638.4">17591 6383 819 0,'-1'4'85'0,"0"2"64"15,1 0 15-15,0-1-17 16,1 1-10-16,6-1-21 0,-3 0-14 16,5 3-28-16,3 3-17 15,1 3-30-15,1 3-4 16,7 6 3-16,2 2 1 0,5 5 1 16,4 0-8-1,3 0-7-15,1-2 0 0,5-6 5 16,-1-2 5-16,0-2-1 15,-2-1-4-15,-9-1-2 16,-7 0-1-16,-15-3-4 16,-7 1 0-16,-12 1 3 15,-6 0-3-15,-9 3 1 16,1-1-2-16,-11 6-7 16,-4 1-1-16,-3 12-3 15,-11 4-5-15,-14 12-41 16,-11 4-54-16,-7 9 58 15</inkml:trace>
  <inkml:trace contextRef="#ctx0" brushRef="#br0" timeOffset="-179982.63">8249 9818 162 0,'1'0'65'15,"-4"-1"74"-15,3 2 0 16,-1-1 1-16,-1 1-8 16,2 4-14-16,-2-3-16 15,-5 0-39-15,5 2-16 0,-8-1-28 16,6 4-8-16,-5 0-6 16,1 1-1-16,2-2-2 15,2-2 1-15,1-1 10 16,-2-3 4-16,6 1 17 15,-1-1 7-15,7 1 7 16,-2 0 4-16,-5-1-4 16,5 1-3-16,-2 2-6 15,0-1-2-15,-2-2-8 16,6 1-3-16,-7-3-10 16,4 1-6-16,5 0-4 15,-3-3-2-15,8 4-1 16,-2-3 3-16,-2-1 3 15,5 0 2-15,-2-3 4 16,4 4 3-16,3-1 0 16,0 2 1-16,-3 1 3 15,1-1 0-15,-3 2 2 0,-2 0-2 16,1 3-6-16,-5-2-5 16,4 3-5-16,-4-2-1 15,1 0-2 1,3 1-1-16,2-2-2 0,6 2 0 0,-3 0 1 15,2 1-1-15,-9 1 1 16,-2 0 0-16,-1 2 2 16,6 0 3-16,-5 0 4 15,-1-2 1-15,-4-2 1 16,2 0-1-16,-5-1-1 16,4 2-2-16,1-1-1 15,-6 1-1-15,6 1-2 16,-4 0 0-16,2 3-2 15,3 0-1-15,1 2 1 16,-5-1-1-16,2 1 1 16,-5-1 0-16,1 1 0 15,5-1 1-15,-4 0 9 16,1 1 6-16,-1-1 10 16,1 2 2-16,-3 1-6 15,0 0-6-15,2 3-6 16,-2-1-1-16,0 0 2 0,1 0-2 15,-1 1-1 1,0 1 0-16,0 1-2 16,0 3 1-16,0 2-5 0,0 0-2 15,0 1-2-15,-1 1-2 16,1-4 6-16,0 1 1 16,1 3 0-16,1-1 1 0,1 3-2 15,-2 3 1-15,0 4 2 16,0-1-1-16,2 3-3 15,0-1 0-15,-1-2-2 16,3 1 1-16,-3-3 0 16,2 0 0-16,-1 0 2 15,-2 1 1-15,-1 0 1 16,0 2-2-16,1 2 0 16,2 1-3-16,3 6 0 15,1-1 1 1,0 7 2-16,0-2-2 0,-4 2 0 15,0-1 1-15,-3-1-1 16,0-2 2-16,-2-1 1 16,0-3 0-16,2-6 2 0,0-5 1 15,0-6-6 1,1-1 1-16,1-7 10 16,1-2 6-16,-3-3 9 0,0-2 4 15,0-4-3-15,0-3-6 16,0 0-8-16,-2-1-5 15,2 0-11-15,0 1 2 16,-3 0-1-16,3 0 2 16,0 0-2-16,0 0-4 0,0 1 4 15,-2 2-2 1,2 5 2-16,-1-5-1 0,-2 3-2 16,2 0 0-16,-1-1 1 15,0 3-1-15,2 0-5 16,-3-1-10-16,1-4-35 15,2-3-26-15,-1 0-73 16,1 0-72-16,2 0 127 16</inkml:trace>
  <inkml:trace contextRef="#ctx0" brushRef="#br0" timeOffset="-179431.21">8600 11356 771 0,'-3'3'114'0,"-3"1"114"0,2 3-9 0,-7 0-50 16,5 2-17-16,1-3-54 15,3-1-21-15,9 2-16 16,3 1-7-1,9 9 0 1,1 2-14-16,0 4-23 0,2 1-7 0,-4-2-11 16,2-3 5-16,-3-1-6 15,-1-1-24-15,-2-3-91 16,-1 0-89-16,-2-6 104 16</inkml:trace>
  <inkml:trace contextRef="#ctx0" brushRef="#br0" timeOffset="-179147.79">8982 11278 1221 0,'-7'2'141'0,"1"1"95"16,-3 3-24-16,0 1-91 16,1 3-27-16,-3 5-37 15,-3 3-5-15,-2 9-18 16,-2 6-10-16,-4 6-18 16,2 4-16-16,-3 2-50 15,5-1-38-15,1-7-126 16,6-6-186-16,7-11 241 15</inkml:trace>
  <inkml:trace contextRef="#ctx0" brushRef="#br0" timeOffset="-167081.9">8894 10884 449 0,'-2'0'77'0,"2"1"76"0,0 0-25 15,0-1-19-15,4-2-2 16,0-2-1-16,-2 1 6 0,3 3-12 16,-2 1-13-16,7 6-28 15,-1 3-12-15,7 7-17 16,4 2-2-16,4 7 1 16,-4-1 2-16,2 6 0 15,2 1-2-15,1 4-11 16,1 4-6-16,5 4-6 15,-4 1-2-15,2 5-2 16,3 5 0-16,5 8 0 16,4 5-1-16,-1 4 0 15,-1-2 0-15,-7-5 1 16,0 0-1-16,-3-5 0 16,1-2 0-1,2-5 1-15,-2-1 0 0,1-6 0 16,-4-5 22-16,3-2 8 0,-4-3 7 15,0-1 12 1,4 3-19-16,4-1-5 0,-4 0 0 16,5 0-8-16,-4 0-2 15,-7-3-2-15,3-3-6 16,-5-5-1-16,-2-2-3 16,-1-4 5-16,0-1 2 15,3-1 5-15,2 0 1 0,-1-3 1 16,1-2-2-16,-5-4-7 15,0-2-2-15,-7-2-5 16,-3-2-2-16,-4-1 2 16,-3-2-24-16,-2 0-83 15,1 0-71-15,0 0 84 16</inkml:trace>
  <inkml:trace contextRef="#ctx0" brushRef="#br0" timeOffset="-166547.2">9989 12490 765 0,'-2'3'95'0,"-3"1"56"15,0 5-35-15,-2 2-16 16,1 2-19-16,3-2-4 15,3-5 8 1,2-1-1-16,6-4 10 0,2 0 1 0,5-1-20 16,3 2-11-1,7 2-29-15,3 1-12 0,1 3-14 16,5 0-3-16,3 1-2 16,-2 1 1-16,0 0 0 15,-7-1 0-15,-10 1 21 16,0-3 7-16,-8-2 17 15,-3-3 14-15,-3-4 1 16,-4-6 3-16,-5-9-7 16,-4-3-13-16,-2-8-22 15,2-1-13-15,-1-3-13 16,4-1-16-16,6 2-91 16,1-1-95-16,10-4 106 15</inkml:trace>
  <inkml:trace contextRef="#ctx0" brushRef="#br0" timeOffset="-165823.66">10847 12493 955 0,'1'-1'103'0,"2"-5"-23"0,-1 4 82 0,0 5-38 16,-2 9-5-16,-3 15-39 16,-2 6-23-16,-5 16-35 15,1 8-12 1,-2 8-6-16,4 0-1 0,-1-11-2 31,2-11 0-31,4-19 0 0,-1-11 0 0,7-16 4 16,3-6 2-16,1-19 4 15,0-7 8-15,1-16 18 16,-3-8 8-16,3-7 18 16,0 0 6-16,1 10 6 15,1 2 5-15,2 20-7 16,-1 7-8-16,0 20-25 0,1 15-13 16,-2 15-14-16,2 9-4 15,-5 11-4-15,2 2 1 16,2 2-3-16,0-3-1 15,4-5-15-15,0-3-21 16,-6-11-63-16,-1-1-52 0,-8-7-313 16,-3-1 281-16</inkml:trace>
  <inkml:trace contextRef="#ctx0" brushRef="#br0" timeOffset="-165654.43">10817 12708 1160 0,'0'-14'151'0,"3"-1"139"31,5-1-105-31,6 1-62 0,0 0-23 0,10 1-36 16,1 2-21-16,2 2-36 15,7-2-42-15,5 3-189 16,2 1 150-16</inkml:trace>
  <inkml:trace contextRef="#ctx0" brushRef="#br0" timeOffset="-165289.46">11279 12678 1213 0,'-7'3'153'0,"-2"1"126"0,-3 0-88 15,-5-1-84-15,1 2-41 16,-3 2-48-16,-2 3-13 16,3 8-11-1,1 3-4-15,10 9-1 0,6 2 1 0,7-4 2 31,6-6 0-31,6-12 0 16,1-5 1-16,3-6 4 16,2-5 1-16,-9-15 27 15,1-1 17-15,-7-14 22 16,-6-2 8-16,2-5-11 16,-5-3-9-16,-1-2-7 15,-4 0-6-15,-3 3-9 16,0-1-9-16,1 16-9 15,2 9 0-15,1 16-5 16,4 13-3-16,3 17-9 16,2 9-7-16,4 21-17 15,-1 7-28-15,2 14-93 16,2-1-62-16,7-10-16 16,6-10-65-16,6-22-18 15,4-8-36-15,7-16 156 0</inkml:trace>
  <inkml:trace contextRef="#ctx0" brushRef="#br0" timeOffset="-164739.36">11608 12883 655 0,'22'-28'166'16,"-9"-2"169"-16,-3-2-38 16,-23 3-92-16,-6 7-50 0,-10 14-82 15,-5 10-30-15,-2 25-37 16,3 8-6-16,5 10-9 16,7 2 0-16,17-7 0 15,7-7 0-15,18-15 0 16,7-6 2-16,7-13 5 15,2-5 8-15,-2-11 16 16,-7-9 6-16,-3-9 16 16,-3-10 1-16,-5-12 11 15,-5-1 4-15,-8-11 3 16,0 4 0-16,-1 6-17 16,-3 5-8-16,4 20-12 15,-4 9-7-15,-1 25-10 16,-1 10-5-16,-6 23-9 15,2 14-2-15,-2 17 2 16,8 12 0-16,0-3 0 16,5-8-1-16,11-17-2 0,1-15 0 15,11-20 1-15,2-6 1 16,2-14 6-16,-1-9 1 16,4-11 4-16,-3 0 0 15,-3 0 0-15,1 9-1 16,-11 17-2-16,-2 6-2 15,-7 16-4-15,-12 2 0 16,0 11-20-16,2 3 3 16,-5-6 5-16,3-2 2 15,-6-15 27-15,1-6 3 0,-2-11 21 16,2-6 8-16,7-11 6 16,-3-5-2-16,13-9-19 15,4-3-11-15,3-6-14 16,12-1-2-16,2 2-2 15,1 1-46-15,10 4 162 16,4 2-99-16</inkml:trace>
  <inkml:trace contextRef="#ctx0" brushRef="#br0" timeOffset="-164351.41">12838 12458 2092 0,'-1'2'0'0,"-10"34"1"16,-5 19 1-16,-3 18-36 15,2 2-38-15,10 3-244 16,7 0 195-16</inkml:trace>
  <inkml:trace contextRef="#ctx0" brushRef="#br0" timeOffset="-163828.71">13168 12808 1585 0,'-16'-23'83'0,"-4"1"24"16,-6 1-54-16,1 10-39 15,-1 8-13-15,10 12-9 16,3 10-3-16,5 10-4 16,3 5-2-16,4 0-17 0,3-3-1 15,6-10 2-15,4-6 2 16,5-11 24-16,2-5 4 15,2-8 14-15,-3-5 12 16,-2-2 27-16,-3-1 10 16,-6 0-1-16,-3 3-8 15,-4 7-26-15,-3 4-11 16,-1 13-14-16,0 5-4 16,4 9-5-16,3 3 0 15,7-4 4-15,6-2 0 0,8-12 4 16,3-8 1-16,4-8 13 15,2-5 14-15,-6-11 24 16,-5-5 12-16,-2-9 17 16,-5-9 2-1,-5-9-4-15,-1-5-2 0,-4-4-8 16,-4-1-3-16,-1 7-8 16,0 10-5-16,0 15-12 15,-1 15-9-15,0 23-15 16,2 13-8-16,-3 18-11 15,2 8-3-15,3 14 0 16,-3 1-11-16,7 9-53 0,-1-2-41 16,-4-4-122-1,4-5-260-15,-1-8 300 0</inkml:trace>
  <inkml:trace contextRef="#ctx0" brushRef="#br0" timeOffset="-163231.31">13367 12721 1503 0,'13'-24'80'16,"3"7"23"-16,3 5-32 0,8 8-40 15,2 4-13-15,5 4-17 32,2 4-1-32,0 3-2 0,1 2-10 0,-3 2-8 15,-4 3-1-15,-15-2 9 31,-8 1 10-31,-22-2 17 0,-8-1 6 0,-10-2 18 16,-2 2 7-16,4-1 4 16,3 0-1-16,9 6-22 15,2 1-9-15,12 6-13 16,3 0-5-16,10 0-5 16,6-3 0-16,11-3-2 15,2-4 1-15,14-10 4 16,5-6 7-16,-2-11 38 15,1-7 13-15,-15-11 21 0,-3-5 2 16,-6-13-11 0,-3-9 3-16,-5-11 0 0,-6 0-3 15,0 15-16-15,-4 11-8 16,1 28-25 0,-2 15-6-16,0 27-11 0,-1 12-6 15,-1 21-3-15,-3 4-2 16,1 3-7-16,0-5 0 0,0-14-15 15,2-6 4-15,4-16 9 16,0-9-1-16,1-17 19 16,4-7 1-1,0-15 2-15,2-5 2 0,9 0 8 16,-1 6 4-16,4 9-2 16,0 8 1-16,-2 11-11 15,0 4-4-15,3 10-18 16,-2 0-44-16,4-2-170 15,6-3 142-15</inkml:trace>
  <inkml:trace contextRef="#ctx0" brushRef="#br0" timeOffset="-161705.83">14775 12824 1702 0,'10'17'63'0,"-4"0"4"16,4 5-12-1,-2-1-11-15,2 1-10 0,1-4-19 16,2-2-6-16,-4-5-1 16,-2-2-3-16,-2-3-2 15,-1-4-2-15,-3-6-4 16,0-4 0-16,3-10 0 15,1-5 7-15,8-5 24 0,0-3 9 16,8-1 16 0,3 4-1-16,3 6-17 15,3 10-9-15,-6 13-19 0,2 6-5 16,-2 4-2-16,1 1 1 16,1-3 1-1,1-5 1-15,-2-3 3 16,-2-2 5-16,-4-7 27 0,-2-2 15 0,-5-5 24 15,-5-4 6 1,-13-4-5-16,-4 0-9 0,-7 0-21 31,-4 6-11-31,1 13-27 16,1 10-12-16,-1 22-13 16,4 10-5-16,9 14-1 15,5 5 2-15,4-8 4 16,14-7 1-16,7-17 5 15,0-9 3-15,15-10 3 16,1-6 2-16,10-11 1 16,6-7 2-16,-1-8 1 15,-2-4 1-15,-16-2 1 16,-3 5-1-16,-17 15-1 16,-4 9-2-16,-9 15-3 15,-6 7-12-15,-2 10-13 0,-4 6-23 16,2-1 4-16,3 1 11 15,1-14 12-15,5-6 24 16,7-10 4-16,3-7 6 16,5-11 11-16,0-4 4 15,6-10-1-15,1-2-5 16,1 3-10-16,2 3-4 16,-5 11-6-16,-5 5-2 15,-8 16-13-15,-2 3-12 0,-5 8-16 16,0 2 0-16,2-4 11 15,-3-1 10-15,6-9 19 16,1-1 3-16,2-9 3 16,2-4 3-16,9-7 4 15,-4 1 3-15,1-4 3 16,7 2 1-16,-8 6-6 16,4 2-3-16,4 5-8 15,-12 4-2-15,6 6-1 16,-6-3 1-16,0 1 2 15,2 0 0-15,-3-7 3 16,5 0 2-16,-4-6 13 16,4-8 16-16,-1-3 18 15,-3-1 13-15,-1 7 7 16,-2 1-12-16,-3 9-17 0,0 6-11 16,-3 9-18-16,1 9-2 15,2 1-5-15,1-2-2 16,2-4-5-16,5-4-2 15,4-3 0-15,3-6 1 0,-3-6 3 16,3-3 1 0,-8-7 4-16,-5-1 1 15,-9 0 2-15,-12-4 0 16,-10-1-2-16,-2-2-2 0,1 5-5 16,-1 5-2-16,8 7-6 15,2 8-3-15,5 13-4 16,1 2 0-16,6 9-1 15,3 0 0-15,11-5-1 16,7-3 2-16,10-8 3 16,10-6 3-16,1-8 8 15,6-5 1-15,-10-9 3 16,-11-3 0-16,2 0 0 16,-9-1 0-16,2 2 1 15,0 1-1-15,-11 3-1 0,-1 4-1 16,-3 9-4-1,-5 4-9-15,2 11-18 0,-1 3-22 16,-2 0-3-16,3 0 3 16,4-4 11-16,2-4 23 15,6-6 4-15,-3-5 6 16,4-3 7-16,0-3 1 16,-1-1 1-16,5 1 1 15,-7 2-1-15,2 2 0 16,2 5 0-16,-3 1-2 15,6 6-1-15,1 3-6 0,2 1-12 16,4 1-17-16,0-2-61 16,3-3-29-16,-5-5-130 15,1-4-340-15,8-7 374 16</inkml:trace>
  <inkml:trace contextRef="#ctx0" brushRef="#br0" timeOffset="-161265.92">17016 12570 1676 0,'0'-1'51'0,"-1"5"10"0,-5 1 30 15,2 7-3-15,-1 6-19 16,3 17-23-16,1 9-5 15,1 17-16-15,0 1-11 16,0 6-14-16,-3-4-28 16,1-5-40-16,-1-1-15 15,-1-13-6-15,0-5 24 16,-2-15 44 0,3-8 16-16,1-16 38 0,1-8 12 0,9-14 3 15,4-3-1 1,7-2-3-16,7 2 6 0,4 9 9 15,6 4 2-15,-3 8-23 16,0 3-17-16,-13 5-14 16,-7 4-2-16,-8 6-8 15,-10 4-13-15,-14 2-35 16,-8-2-19-16,-12-3-75 16,4-6-66-16,6-10-230 15,8-10 244-15</inkml:trace>
  <inkml:trace contextRef="#ctx0" brushRef="#br0" timeOffset="-160698.18">17195 12969 567 0,'31'7'177'0,"-3"2"163"15,-5-1-129-15,1 0-33 16,-4-5-16-16,7-3 3 16,-3-10 16-16,0-1 5 15,-2-5-26-15,-3-3-19 16,-9 0-34-1,-5-1-19-15,-10 4-20 0,-6 6-10 0,-13 5-25 16,-2 9-13-16,-2 11-27 16,-2 9-9-16,5 9-3 15,6 1 0-15,8-1 3 16,6-6 2-16,18-9 0 16,6-8 1-16,11-11 6 15,7-7 4-15,4-7 3 16,3-1 1-16,2 3 1 15,-2 4 0-15,-4 6-1 16,-5 3 0-16,-10 6-8 16,-3 1-43-1,-13 5-25-15,0 1 0 0,-7 1 6 16,-10-2 42 0,-1-4 29-16,-3-4-2 0,7-9 7 15,6-4 8-15,5-9 14 0,4-4 8 16,9-3 1-16,0-3-4 15,7 5-14-15,0 3-6 16,-11 8-9-16,-1 4-3 16,-3 11-4-16,-1 2-2 15,5 5-7-15,-1 5-4 16,-1 0-7-16,2 0 1 0,-1 0 6 16,1-2 6-16,-7-1 12 15,-2 1 3-15,-15-3 1 16,-5 1-2-16,-11-4-5 15,-6-1-7-15,-6-5-21 16,1-3-36-16,2-6-168 16,0-4-61-16,-10-4 134 31</inkml:trace>
  <inkml:trace contextRef="#ctx0" brushRef="#br0" timeOffset="-156770.36">18649 12719 1095 0,'-8'8'146'15,"0"1"152"-15,0 0-214 16,3 0-9-16,-3-1-13 16,1 0 6-16,2 5 6 15,0 6-12-15,2 14-30 16,2 5-12-16,-2 10-15 15,-1 3-2-15,-4 2-2 16,1-3 0-16,-1-9 2 16,5-9 0-16,1-19 4 15,2-10 7-15,6-20 4 16,4-13 0-16,2-19-3 16,-2-8-9-16,1-13-5 0,0-4-1 15,0-1 0-15,3 4 0 16,-3 17-1-16,2 13 8 15,-2 20 18-15,3 12 7 16,0 14 22-16,1 9-6 16,1 16-18-16,0 5-7 15,1 12-15-15,0 3-2 16,1-2 1-16,6-2-3 0,5-7-27 16,-6-7-33-16,-5-7-80 15,-3-5-66-15,-14-7 104 16</inkml:trace>
  <inkml:trace contextRef="#ctx0" brushRef="#br0" timeOffset="-156597.43">18510 12904 1949 0,'-19'16'101'15,"10"-2"70"-15,22-11-135 16,10-1-10-16,17-8-3 15,-2-12 2-15,11-10-17 0,5-2-35 16,7-11-105-16,11 1-91 16,0 2 106-16</inkml:trace>
  <inkml:trace contextRef="#ctx0" brushRef="#br0" timeOffset="-156283.2">19169 12538 1747 0,'-10'3'144'0,"-3"0"85"16,7 5-125-16,-1 3-70 16,-4 3-26-16,7 5-7 15,-3-1 7-15,5 6 9 16,0 2 3-16,1 8 7 16,-1 2-3-16,-3-1-9 15,2 2-3-15,0-2-8 16,3 0-3-16,4-5-1 15,0-5 1-15,0-9-1 16,3-4-1-16,3-6-2 16,7 1 2-16,4-5 1 15,3-2 1-15,5-3 2 16,8-2-9-16,-3-3-72 16,0 0-42-16,2-3-171 15,-9-4-177-15,0-6 270 16</inkml:trace>
  <inkml:trace contextRef="#ctx0" brushRef="#br0" timeOffset="-155918.39">19537 12680 1602 0,'-2'3'115'16,"0"2"55"-16,2 1-69 0,-3 3-55 15,3 2-18-15,-3 4-13 16,0 1-5-16,0 8 4 15,-3 2-1 1,5 6-1-16,-1 2-2 0,3-2-10 16,2 1-2-16,6-4 0 15,3-5 0-15,4-4 0 16,1-3 0-16,7-10 1 16,4-3 8-16,6-7 22 15,8-6 8-15,2-8 20 16,-5-5-3-16,-6-7-4 15,-11-4-2-15,-9-8-15 16,-9-3 0-16,-2-5-18 16,-4 3-5-16,-8 3-6 15,6 8-21-15,-8 11-44 16,6 5-41-16,9 10-138 0,4 4-150 16,14 3 219-16</inkml:trace>
  <inkml:trace contextRef="#ctx0" brushRef="#br0" timeOffset="-155603.05">20495 12782 1272 0,'-13'22'340'0,"-1"-5"-263"15,-3 0 103-15,2-1-146 16,0 2-2-16,2 1-28 15,2 1-1-15,7-3 7 16,3-1 7 0,10-4 12-16,6-2 9 15,9-6 13-15,5-2-11 0,4-5 14 16,4-2 7-16,-2-2 4 31,0-10 10-31,-11-1-2 0,-8-4-6 0,-18-1-20 0,-15 3-14 16,-18-1-74-16,-4 4-53 15,-2 2-132 1,4 5-112-16,13 0 186 16</inkml:trace>
  <inkml:trace contextRef="#ctx0" brushRef="#br0" timeOffset="-155159.66">20821 12765 1705 0,'18'17'146'0,"0"0"85"16,-5 5-115-16,-6 1-77 16,-4 0-25-16,-3 2-4 15,-1-1 0-15,1-6-1 16,2-1-2-16,6-8-5 16,5-3-1-16,7-6 11 15,5-5 2-15,7-5 5 16,2-4 0-16,-1 0-9 15,-2 1-5-15,-8 0-2 0,-2 4-2 16,-14 7-3-16,3 4 2 16,-5 10-2-16,-5 1-2 15,9 0 2-15,1-4 1 16,9-7 0-16,3-2 1 16,6-14 3-16,-3-6 3 15,-1-16 15-15,4-7 12 16,-1-12 15-16,-1-4 15 0,-9 2 21 15,-6-2-9-15,-8 12-8 16,-3 6-13-16,-4 20-25 16,-3 14-5-16,-3 17-11 15,0 12-10-15,2 14-9 16,3 6-2-16,11 11-31 16,4-2-40-16,12 3-97 15,6 3-103-15,3-7 148 16</inkml:trace>
  <inkml:trace contextRef="#ctx0" brushRef="#br0" timeOffset="-154699.8">21268 12765 1984 0,'0'-1'109'15,"4"0"29"-15,8-3-70 16,14-5-34-16,10-1-5 0,22-4 24 15,10 3 15-15,3 6 6 16,-3 4-11-16,-17 13-28 16,-8 5-17-16,-11 13-16 15,-2 8-3-15,-6 9 0 16,-6 2-41-16,-12 7 3 16,-6 2 1-16,-14 6 2 15,-3-2 42 1,-2-5 6-16,-1-15 3 15,2-22 4-15,3-4 2 0,-4-27-4 16,2-6-1-16,0-22-9 16,-3-18-1-1,7-12-3-15,6-4-3 0,9-4-1 16,11 4 0-16,11 16 7 16,1 10 6-16,8 25 11 15,0 12 0-15,9 17-8 0,3 6-5 16,0 6-7-16,0 2 0 15,-16 1-2-15,-10 0-11 16,-15 5-37-16,-15-6-24 16,-16 0-63-16,-4-1-82 0,-3-12 127 31</inkml:trace>
  <inkml:trace contextRef="#ctx0" brushRef="#br0" timeOffset="-154219.45">22060 12747 2032 0,'10'20'124'0,"3"2"31"16,-2 7-36-16,-3 0-72 15,0-3-6-15,-4-10 1 0,2-6 8 16,4-7-2-16,4-3-3 16,7-6-5-16,4-4-13 15,4-12-8 1,2-6-5-16,4-5-4 15,-5-4-1-15,-5 9-4 16,-5 3-1-16,-9 14-4 0,-1 7-2 0,-6 14-5 31,2 11-1-31,1 9 2 0,1 4 3 0,3-3 1 16,7-5-1-16,12-7 1 31,-2-10-1-31,10-7 4 16,-2-9 2-16,1-15 5 15,3-4 7-15,-4-20 9 16,7-3 7-16,-10-11 13 16,-10-4 5-16,-5 2 0 15,-14-2-4-15,-5 17-4 16,2 13-1-16,-7 25-7 16,4 17-7-16,-7 21-19 0,-2 9-9 15,8 19-8-15,1 4 3 16,12 12 3-16,2 1-15 15,6-4-68-15,2-1-9 16,11-13-113-16,-2-4-48 16,3-11 161-16</inkml:trace>
  <inkml:trace contextRef="#ctx0" brushRef="#br0" timeOffset="-154059.93">22550 12620 2228 0,'16'15'99'0,"9"-1"21"16,14-1-85-16,27-5-35 15,10-7-57-15,11-13-159 16,2-6 132-16</inkml:trace>
  <inkml:trace contextRef="#ctx0" brushRef="#br0" timeOffset="-139308.41">9137 11502 402 0,'-6'5'43'0,"-3"1"28"16,0 1-29-16,-3 0-33 15,3 3-7-15,3-2-4 16,1-2-1-16,-4-3 0 15,1-2 0-15,1 0 3 16,0 1 0-16,3 3 0 16,-2-2 1-16,0 2 1 15,3 2 28-15,-1-5 75 16,4 0 32-16,3-9 40 16,0-4-13-16,6-4-61 15,2-1-30-15,2 1-40 16,2-2-12-16,-6 4-14 15,-2 0-2-15,-5 5-1 0,-1 1 0 16,-1 7-1 0,-4 0-3-16,-2 6 23 0,1 7 9 15,-4 0 22-15,0-1 12 0,2 0-12 16,-1-5-7 0,4-1-17-16,-1-1-9 15,3-1-10-15,2-3-3 0,-1 0-4 16,0 0 0-16,1 0-3 15,-1 0 1-15,-5 2-1 16,2-2 1-16,0 4-1 16,-2 0 0-16,0 1 1 15,-2 0-1-15,3-1 19 16,1-1 9 0,0-3 14-16,7 1 6 0,-3-1-13 15,0-1-7-15,0-1-9 16,-2-1-3-16,2 1-7 15,1-2-1-15,4 3-6 16,-3 1-3-16,4 3 0 16,-1-2 0-16,6 2 0 15,-2-2-2-15,8 3-3 0,-4-6 3 16,4 1 2-16,2 0 4 16,-6-4 6-1,7 4 2-15,-3-5 5 16,2-1 2-16,5 1 3 0,1 2-6 0,5 1-7 31,6 2-4-31,3-1-5 0,1 0 0 0,-2 4 1 16,0 5 0-16,-7 0 0 15,-2 2 0-15,-2-1 0 16,-5-5 7-16,9 2 9 16,1-3-2-16,4 1 2 15,1-2-5-15,7-4-9 16,4-1 2-1,1-3-2-15,0 0-1 0,-7-1 5 16,-6 1-2-16,-1-2 1 16,0 3-5-16,5 4-4 15,2 4 0 1,5 0-2-16,2 3 5 0,-6 2 7 16,3-4 7-16,-9 3 10 15,-5-3 3-15,0-5 0 0,-6 0-5 16,2 0-9-16,0-4-3 15,3 5-6 1,0-3-1-16,2 4-1 0,4 3-1 0,-4 1 2 16,4 4-2-1,1-3 1-15,-4 1-1 16,0-4 0-16,-5-5 0 16,-1 0 2-1,1-4 2-15,3 4 2 16,2 2 2-16,-4-1-3 15,4 4 0-15,-5-3-3 16,2-1-1-16,2 2 0 0,-6-1-1 0,8 0 0 31,-3 4 1-31,-2-6-1 16,4 3-1-16,-6-1 1 16,1 2-1-16,4 2 1 0,-1-2 0 15,1 3-1-15,-1-3 0 16,4 4 2-16,-4 0-2 15,6-1 1-15,-1 4 0 16,-6-4 0-16,0-1 0 16,-1 1-1-16,-2-3 1 15,2 1 0-15,3 0-1 0,-4 0 1 16,4 0 0-16,4 0 1 16,4 1 0-16,3-2-1 15,-8 0 1-15,-5-1-1 16,-6 0 1-16,-7 1-1 15,4 1 0-15,5 1 1 16,0 1-1-16,4-1 0 16,0 1 0-16,1-1 0 15,0 0 0-15,1-2 5 16,4-1 4-16,-1-1 6 16,0 0 1-16,-1 0-4 15,-7 0-4-15,-3-1-3 16,-2 1-2-16,-2-1-2 15,5 1 1-15,2 1-2 0,-1-1 0 16,1 1 0-16,0-2 0 16,2 1 0-1,0 0 0-15,2 0 0 0,3 2-1 0,0-1 0 32,0 2 1-32,0-2-1 0,-2 0 1 15,-1-1-1-15,0-3 1 0,-3-2 0 16,0 0 0-16,6-1 0 15,4-1 0-15,-1 2 1 16,1-1-2-16,-2 0 1 16,1 2 0-16,-2-1 0 15,-2 3 0-15,-5-1-1 16,-5 0 0-16,1 2 1 16,-4-1 0-16,1 1 0 15,2 1 1-15,-4-1-1 16,5 1 1-16,-4-1 0 15,-2-3-1-15,0 2 1 16,-2-2 0-16,4 1 1 0,-4 0 0 16,-4 1 0-1,-1-3 0-15,-1 3-1 16,2 2 0-16,-3 0 0 0,0 1 0 16,-5 0 0-16,-5-1 1 0,2 0-1 15,-1 0 1 1,0-1 2-1,1 0-2-15,0 0 0 0,-1 0-1 16,-1 1-2-16,0-1 0 0,-9-4-1 16,4 3-13-16,-7 2-41 15,-1 0-38-15,-4 6 44 16</inkml:trace>
  <inkml:trace contextRef="#ctx0" brushRef="#br0" timeOffset="-134298.6">9825 11158 229 0,'-8'3'61'0,"3"2"61"15,-3-3 4 1,2 0 13-16,3-1 26 0,-5-1 7 0,1-1 0 16,2 1-4-16,-2-1-19 15,2 2-11 1,-3 0-30-16,-3-1-18 0,-3 0-37 15,1 0-16-15,-2 1-26 16,2 3-6 0,-2 5-5-16,4 5 0 0,4 6-3 15,3 3-2 1,7 2 1-16,3 0 0 16,7-7-1-16,4-5 2 0,5-9 1 15,-1-5 1-15,8-9 3 16,-5-5 3-16,-4-8 2 15,-4-2 4 1,-15-3 9-16,3 0 1 0,-10-6 1 16,4 4-4-16,-4-7-10 15,1-1-3-15,1 2 5 0,-6-8 3 16,7 7 7 0,-1 4 7-16,2 9-2 0,2 10 2 0,-6 11 5 15,2 7-6-15,0 13-12 16,3 11-6-1,2 10-11-15,6 10-3 0,4 7 5 16,3 1-6-16,5 0-34 16,5-4-16-16,2-12-32 31,3-4-19-31,4-15-13 16,-6-8 2-16,4-11 12 0,2-5 18 15,-6-11 38-15,-1-5 13 16,-6-6 22-16,-3 0 7 0,-8-1 16 15,-8-1 22 1,-7 3 34-16,-6 4 7 0,-8 5 0 16,0 6-17-1,-1 9-34-15,1 7-6 0,3 11-5 16,7 4-3 0,3 7-3-16,4 0-2 0,5-5-1 0,2-5-1 15,8-10 1 1,0-7 1-16,7-9 2 0,1-7 4 15,-2-5 11 1,0-3 6-16,-4-1 9 16,-3 1 4-16,-6 3 6 15,-2 4-3-15,-2 6-3 16,-1 8-3-16,0 3-16 16,0 10-4-16,0 9-12 15,0 4-1-15,3 2-3 16,1-2-1-16,9-9 2 15,3-6 0-15,6-12 2 16,5-7 9-16,-5-12 22 16,2-5 9-16,-7-14 15 15,-2-2 0-15,-3-10-9 16,-7-6-4-16,-3-4 4 0,-4-1 0 16,-5 11-7-16,5 8-1 15,2 22-10-15,-2 11-11 16,0 18-6-1,-2 14-6-15,0 17-9 0,5 9 3 16,1 12 0-16,4 3 1 0,3-1-27 16,1-3-37-16,-2-7-55 15,-3-6-47 1,-4-11-137-16,1-5-239 0,1-10 319 16</inkml:trace>
  <inkml:trace contextRef="#ctx0" brushRef="#br0" timeOffset="-133870.53">10234 11181 849 0,'-11'-21'156'0,"4"5"160"16,-1 1-112-16,11 10-51 15,9 0-28-15,5 2-38 16,7 2-16-16,4-1-32 16,3 0-14-16,2 0-13 0,0 3-5 15,-1 1-2-15,0 2-1 16,-2 1 0-16,-6-1 3 15,-8-1 4-15,-7 2 2 16,-13-2 4 0,-5 1 0-16,-8 0-2 0,-5-1-5 0,3 2-5 15,-1-3-3 1,8 7-4-16,-1 1-4 0,9 8-1 16,0 1 0-16,6-2 2 15,6 0 0-15,2-7 2 16,1-2 1-16,3-8 2 15,2-3 2 1,1-8 4-16,0-3 1 16,-1-4 7-16,-3-2 6 0,-1 3 12 15,-3 2 1-15,-2 8-6 16,0 6-8-16,-4 5-15 16,0 7-2-16,1 4-1 15,1 1-11-15,7-4-41 16,3-3-29-16,7-4-98 0,6-3-66 15,5-4 136 1</inkml:trace>
  <inkml:trace contextRef="#ctx0" brushRef="#br0" timeOffset="-133360.05">10925 11131 767 0,'2'13'159'15,"1"0"143"-15,-3 1-148 16,0-2-17-16,0 0-65 16,-4-1-17-16,2-4-17 0,0-1-4 15,2 0-15 1,0-5-6-16,0 0-6 0,3-6-1 15,3-7 0-15,4-1 2 16,3-3 6-16,3-1 6 16,5 0 10-16,0 3 0 15,4 3-8-15,-1 6-6 16,-5 5-14-16,4 6-3 0,-7 10-8 16,-7-1-4-16,3 3 1 15,-4-5 2-15,-3-4 6 16,2-4 5-16,2-3 2 15,-6-4 2-15,2-7 1 16,2-2 0-16,-5-3 7 16,5-1 8-16,-1 0 7 15,0 3 3-15,2 6-8 16,-4 0-8-16,5 10-10 16,-1 2-3-16,-5-1-2 15,7 6 0-15,2-2 0 16,0 2 1-16,2-3-57 15,1-4-39 1,1-6-165-16,1-2-181 0,8-4 254 0</inkml:trace>
  <inkml:trace contextRef="#ctx0" brushRef="#br0" timeOffset="-132679.74">11444 11080 1042 0,'-2'2'151'0,"0"1"110"0,2 2-100 16,0 0-38-16,4 0-40 15,4 0-8-15,1-7-6 16,6 0-5 0,5-3-14-16,-3-5-9 0,3 2-18 15,-5-6-7-15,-5-3 12 16,-2 2 12-16,-9-1 14 16,-1 4 7-16,-4 2-10 15,-1 3-13-15,-4 7-20 16,2 2-8-16,-4 7-10 15,1 6-2-15,-1 7-2 16,2 4-1-16,-1 5 2 0,1 4 1 16,6-3 0-1,4-4 0-15,9-8-3 16,6-8 1-16,11-10 1 0,3-4 2 16,7-9 1-1,-1-4 0-15,-5-6 2 16,1 0 1-16,-7 2 1 15,-7 1-1-15,-5 10-2 0,-2 5 1 0,-7 7-1 16,-2 7 0-16,-5 7 1 31,-2 0-1-31,-3 2 0 16,2-1-1-16,5-6 0 0,-1-4-3 0,8-6-1 16,3-3-1-16,0-8 2 15,7-2 1-15,-2-5 1 16,3 0 1-16,-1 1 0 15,-1 2-1 1,-2 7-2-16,-2 3-1 0,-5 8-19 16,1 3-9-16,-2 3-8 15,1 1 1-15,-2 0 18 16,2-1 9-16,6-5 11 16,-1-5 1-16,5-4 1 15,-1-3 2-15,1-3 7 16,0-2 8-16,4 1 5 0,1 0 1 15,5 1-9-15,1 3-7 16,0 4-8-16,-3 3 0 16,-4 4-11-16,0 2-29 15,-4-1-156-15,3 2 127 16</inkml:trace>
  <inkml:trace contextRef="#ctx0" brushRef="#br0" timeOffset="-132164.1">11476 11413 1057 0,'-3'2'128'0,"-5"-1"117"0,-3-1-52 15,-1-4-35-15,1-1-34 16,-3-1-49-16,1 2-18 15,-1 4-31 1,-2 5-10-16,1 10-19 16,-1 7-3-16,6 8-3 15,-1 2-4-15,8-7-6 0,3-5-8 0,9-15-2 32,6-5 4-32,7-9 10 0,0-7 11 0,0-7 7 31,0-1 1-31,-5-1 14 15,-1 5 11-15,-7 8 25 16,-2 4 12-16,-6 10-12 16,-1 5-10-16,-1 10-28 15,1 5-12-15,-2 0-3 16,5-2-5-16,5-4-55 16,3-5-27-16,10-4-108 15,5-1-123-15,1-8 189 16</inkml:trace>
  <inkml:trace contextRef="#ctx0" brushRef="#br0" timeOffset="-131957.95">11743 11399 1071 0,'-6'-4'181'0,"-4"3"117"0,-1 4-73 16,-2 4-27-16,-4 8-75 15,-2 2-32-15,1 5-45 16,0 2-20-16,8-2-23 15,4 0-4-15,8-4-7 16,6-2-15-16,13-6-57 16,2-3-51-16,5-10-154 15,4-6 153-15</inkml:trace>
  <inkml:trace contextRef="#ctx0" brushRef="#br0" timeOffset="-131769.14">11952 11354 1460 0,'-28'9'140'0,"-3"8"94"0,-1 4-47 16,6 6-67-16,3 3-34 15,11-1-53-15,5-3-10 16,7-4-20-16,4-4-3 16,10-5-54-16,6-3-41 15,7-9-115-15,4-2-92 16,4-10 166-16</inkml:trace>
  <inkml:trace contextRef="#ctx0" brushRef="#br0" timeOffset="-131124.73">12064 11429 1304 0,'-5'10'74'0,"2"0"53"16,-1 0-30-16,8-2-9 15,2-4-5-15,8-2-19 16,4-4-4-16,2-4-7 15,0-2-6-15,-5-3-18 16,-1 0-6-16,-10 1-3 16,-3 1 11-16,-9 2 10 15,-4 7 2-15,-8 8-6 16,-1 7-13-16,2 10-16 16,1 1-6-16,7-5-4 15,8-4-5-15,7-11 0 16,5-3-1-16,11-8 3 0,-1-5 3 15,7-5 3-15,-1-5 1 16,-2-3 1-16,-1 1-1 16,-3 2 0-1,0 3 0-15,1 7 4 0,-1 4 0 16,-6 10 4-16,0 3 0 0,-6 6-1 16,-1 3-3-16,-3 1-2 15,-1 3-2-15,-2 0-1 16,-5-3 2-16,-4 1-2 15,-5-2-3-15,2 0-13 16,-1-3-6-16,8-7-7 16,4-1 2-16,8-5 10 15,6-3 5-15,8-5 8 16,4-3 2-16,5-7 1 16,1-4 0-16,0-1 1 15,-4-5 1-15,-4 2 2 16,-3 3-1-16,-8 4 3 15,-1 5 4-15,-11 13 6 16,4 3 2-16,-6 16-2 16,-4 4-4-16,2 4-8 15,-1-1-3-15,5-2-2 16,1-4 0-16,3-6 0 0,-2-1 1 16,-1-2 0-1,-1 0-7-15,-4-1-27 0,-4-2-21 16,-6-3-85-16,2-6-88 15,1-4 130 1</inkml:trace>
  <inkml:trace contextRef="#ctx0" brushRef="#br0" timeOffset="-130575.21">12585 11486 1122 0,'16'-3'121'0,"-2"-3"100"16,-3-1-15-16,-4-4-27 15,1 1-18-15,-6-2-39 16,-2-1-17-16,-2 4-28 16,-5 2-14-1,-2 9-26-15,-4 4-14 0,0 9-26 16,-3 5-2-16,3 2-23 16,5 2-28-16,9-6-86 15,9-4-33-15,10-8-9 16,4-5 13-16,7-5 54 0,-1-3 23 15,3-2 17 1,-1-3 16-16,-2-1 31 0,-2 1 49 16,-12-2 105-16,0 6 43 15,-17 0 67-15,-8 0-19 16,-8 8-74-16,-7 0-39 16,-2 11-54-16,3 6-18 15,5 2-18-15,5 1-4 16,11-5-14-16,5-4-4 15,12-9 1-15,6 1 0 0,6-4 8 16,3-8 1-16,-4 0 3 16,-3-9 2-16,-9-8 2 15,2 3 3-15,-10-12 12 16,-3-3 9-16,1-8 17 16,-3-5 2-1,-2 6-1-15,2 8 4 0,-4 19 6 16,-5 10-2-16,-4 20-14 15,-3 7-16-15,1 14-28 16,2 8-3-16,2 10-1 16,5 0-9-16,10 5-59 15,6 0-20-15,8-1 42 16</inkml:trace>
  <inkml:trace contextRef="#ctx0" brushRef="#br0" timeOffset="-121438.72">13819 11569 1134 0,'-1'1'103'0,"-2"0"78"16,-3 0-114-16,-3 2-16 16,-4-1-29-16,0 0-6 15,-2 0 1-15,3-1 10 0,4-1 10 16,3-1 2-16,1-3-3 16,7 1 0-16,1-3 13 15,3-1 7-15,2 1 9 16,-2-4-8-16,-2-2 2 15,-1-4 3-15,-2-9-1 16,1-3 4-16,-3-7-22 16,0-3-1-16,-4-8-5 15,2-4-2-15,-1-11 8 16,3-3-2-16,0-13 3 16,-4-6 8-16,-7-14 0 15,2-4-1-15,2-4-10 16,4 0-4-16,11 8-4 15,0 6-6-15,2 13-3 0,2 9-8 16,-6 11-8-16,-1 3-3 16,-1 4-2-16,-4 2 1 15,7 2-2-15,-5 4 0 16,1 6 0-16,0 5-1 16,-9 6-1-16,1 1 0 15,0 7 0-15,-2 6-1 16,5 7-12-16,-4 2-8 0,-2 4-22 15,-2-1-16-15,2 1-34 16,0 3-30-16,-1 2-121 16,4 0-72-1,-7 9 166-15</inkml:trace>
  <inkml:trace contextRef="#ctx0" brushRef="#br0" timeOffset="-120569.97">13794 9925 362 0,'-4'0'43'16,"-3"-1"35"-16,0 0 2 16,1-2 15-16,3-2 22 15,3-3 10-15,4 0 15 16,1-2 10-16,1 3 8 15,-3 0-1-15,2 4-21 16,-3 1-22-16,-2 4-37 16,-1 2-19-16,-5 5-22 15,-1 2-3-15,-5 4-11 0,-3 3-4 16,-1 6-13-16,-7 3-4 16,-4 4-3-16,-1 4 0 15,-3 1 0-15,3-4-1 16,9-6-4-16,3-5-1 15,8-12-4-15,7-7-1 16,0-2 0-16,8-10 1 0,4-9 4 31,3-4 2-31,4-5 8 0,5-4 5 0,4-5 6 16,1 1 7-16,-3 0 0 16,-1 5 0-16,-8 8 1 15,-4 2-2-15,-5 7-2 16,-2 1-3-16,-4 4-7 15,2 3-2-15,0 4-3 16,2 2 1-16,3 1 5 16,0 2 5-16,-5 0 13 15,3 1 8-15,-2 1 8 16,0 0-2-16,1 5-5 16,0 0-3-16,0 7-13 15,3 5-3-15,7 11-8 16,2 8-5-1,8 3 0-15,4 3-2 0,2-7-2 16,-2-5-6-16,0-9-71 0,-2-3-56 16,-4-5 68-16</inkml:trace>
  <inkml:trace contextRef="#ctx0" brushRef="#br0" timeOffset="-114784.02">14158 9787 82 0,'6'-11'42'16,"-6"2"72"-16,7 0 22 0,-1 6 30 15,-10 1 14-15,3-2 5 16,-3 1-16-16,-6 0-37 16,10 2-9-16,0-3-15 15,3 4 2-15,2-2-4 16,-2-1-5-16,-3 3-18 15,2 3-8-15,-2 9-11 16,0 4-12-16,-2 5-22 16,-2 3-13-16,4 5-10 15,0 3-3-15,5 0-3 16,-1-5-1-16,-2 0-13 16,7-2-27-16,-6-5-115 0,3 0-104 15,2-5 134-15</inkml:trace>
  <inkml:trace contextRef="#ctx0" brushRef="#br0" timeOffset="-114509.95">14171 9753 1032 0,'0'-18'138'0,"0"-2"82"0,6 9-31 15,-1-1-13-15,3 3-49 16,5 4-28-16,-3-4-32 15,4-1-6 1,5 5-13-16,2 3-6 0,3 7-20 16,-3 2-9-1,-4 6-11-15,-8-2 3 0,-6 4 2 16,-7 2-1-16,-7 2 1 16,-1 1-2-16,-9-1-35 15,3 0-24-15,0 0-87 16,-2-4-70-16,10 1 116 15</inkml:trace>
  <inkml:trace contextRef="#ctx0" brushRef="#br0" timeOffset="-114198.49">14483 9710 1210 0,'9'-5'108'0,"-1"2"87"15,-2-1-17 1,-3 0-23-16,-2 4-29 0,-5-1-45 16,-4 2-13-16,-10 7-22 15,-4 2-9-15,-2 9-22 16,1 4-12-16,3 5-6 16,3 0-3-16,9 2 0 15,3-2 3 1,9-3 0-16,4-1 0 15,4-4-1-15,7-2 0 16,5-8-19-16,4-5-27 0,9-6-112 0,3-6-123 31,-2-3 154-31</inkml:trace>
  <inkml:trace contextRef="#ctx0" brushRef="#br0" timeOffset="-113663.4">15010 9732 630 0,'-1'-10'172'0,"-4"3"232"16,-4 0-162-16,-9 2-50 0,-1 2-43 16,-6 2-75-1,-3 4-25-15,7 9-32 0,-4 2-11 16,11 8-8-16,4 3 0 16,10-6-3-16,3-2 1 15,7-9 1-15,3-3 0 16,5-3 3-16,-2-7 2 15,-1-3 7-15,0-4 9 16,-4-4 8-16,-2 1 6 16,0 0 18-16,-5 0 8 0,-4 5 0 15,1 10 0-15,-2 3-23 16,0 11-14-16,1 13-9 16,0 1-7-16,6 9 0 15,3 3 0-15,2 4 0 16,-4 2 1-16,-5 0-5 15,-4-1-2-15,-12-7-2 16,-3-1 1-16,-1-8-8 16,-2-4-14-16,0-15-36 15,3-5-15-15,3-13-58 16,3-10-45-16,6-8-155 16,3-11-125-16,6-8 244 0</inkml:trace>
  <inkml:trace contextRef="#ctx0" brushRef="#br0" timeOffset="-113198.65">15109 9872 879 0,'17'0'136'0,"-1"-1"134"15,-2 1-35-15,-6-4-63 16,4 0-33 0,0-7-42-16,-1 2-6 15,5-1-12-15,-5-4-4 0,1 0-28 16,-1-2-17-16,-5 4-6 15,-6 1 5-15,-9 7 3 16,-6 2-1-16,-3 7-8 16,-3 5-15-16,2 10-10 15,1 4-3 1,2 5-2-16,7 2 4 0,7-4 0 16,6-4 2-16,12-6-1 15,5-5 1-15,6-9 1 0,3-6 1 16,6-10 0-16,0-5 0 15,5-7 1-15,5-5-1 16,-11-10 6 0,6 1-6-16,-12-6 1 15,-10 0 1-15,-6-1-2 0,-8 3 6 16,-4 13 11 0,-4 7 9-16,-4 19 9 15,-2 11 4-15,-5 13-4 0,8 9-9 16,3 11-11-16,1 1-5 0,2 4-9 31,0-1-1-31,4-6-38 0,3 1-45 0,3-8-120 16,-1-4-82-16,-1-6 145 31</inkml:trace>
  <inkml:trace contextRef="#ctx0" brushRef="#br0" timeOffset="-112845.08">15519 9836 758 0,'3'-29'178'0,"0"-1"189"16,6 5-151-16,5 10-21 16,-1-4-47-16,3 5-29 15,7 4-43-15,1 0-8 0,9 0-21 16,4 2-15-16,2 1 0 16,0 2-3-16,-6 4-20 15,-8 1 1-15,-17 6-2 16,-11-1 1-16,-18 5 5 15,-4 0 0-15,-7 4-6 16,-1 1-2-16,7 3-4 16,6-2-1-16,12-8-3 15,8 6-1-15,5-8 1 16,7 6 1-16,6 0 3 16,0-3 0-16,-2 1 0 15,-2-2 0-15,-7 1 0 16,-6 4 1-16,-9 2-4 15,-10-1-16-15,-11 2-54 0,-4 0-35 16,-3 0-143 0,-3-1-210-16,-13 2 273 0</inkml:trace>
  <inkml:trace contextRef="#ctx0" brushRef="#br0" timeOffset="-111848.93">16061 9794 1300 0,'0'-5'95'16,"-4"-3"66"-16,2 5-42 15,-2 4-17-15,-4 7-25 16,3 6-39-16,2 6-12 0,-4 3-16 16,5-2-5-16,-1-3-5 15,3-5-3 1,5-5 0-16,4-6 1 16,8-2 1-16,0-6 1 0,4-7 21 15,0 0 6 1,-3-7 25-16,0 1 17 15,-5 3-1-15,0 0-3 0,-5 9-25 16,-1 2-17 0,-7 9-18-1,-4 5-2-15,-2 8-1 0,0 3-1 16,3-4 0-16,3-1-1 0,8-10 0 16,6-2 0-1,9-4 3-15,-1-4 6 16,6 0 13-16,1-2 7 0,-4 2 11 15,-6 4 2 1,-5 7-10-16,-8 4-6 16,-8 7-15-16,1 6-6 15,-12 8-4-15,-5 4 0 16,-1 5-17-16,-6-1-17 0,3-3-18 16,6-5 1-16,5-9 18 15,5-3 16-15,2-16 21 16,6-2 1-16,4-12 10 15,4-12 3-15,9-16 6 16,3-11-1-16,-3-17 0 16,7 0-4-16,-4 10-6 15,2 11 1-15,2 22-12 16,-6 8-2-16,2 18-1 16,-7 2-3-16,2 15 1 15,-4 0 2-15,-10-1 0 16,0 2 1-16,-4-2-7 15,-4 2-14-15,-6-1-24 16,-2 1-29-16,-1-4-84 16,0-2-74-16,4-7 124 0</inkml:trace>
  <inkml:trace contextRef="#ctx0" brushRef="#br0" timeOffset="-110794.72">16681 9863 824 0,'17'0'208'0,"2"2"230"0,-25-3-200 16,1 1-32-1,-11 2-60-15,-11-3-30 0,4 5-44 16,-3 3-17-16,4 4-30 16,2 5-12-16,9 1-16 15,4 0-5-15,7-2-3 16,4-2-1-16,8-6 2 15,5-3-1-15,3-6 5 16,7-5 3-16,-2-7 5 16,1-2 3-16,-5-4 2 15,-1-3-1-15,-8-1 23 16,-3-2 13-16,-6-3 9 0,-3 1 2 16,-11-3-15-1,6 8-8-15,-3 11-6 0,-3 2-2 16,5 13-13-16,-6 5-6 15,10 11-8-15,1 6-2 16,5 8 1-16,2-1 2 16,2 3 0-16,8 2 0 15,0-4-10-15,10 1-10 16,-8-10-6-16,4-5 0 16,4-10 14-16,0-6 11 15,8-7 7-15,-5-6 4 0,-1-6 5 16,-7-3 9-16,-5 0 17 15,-7-1 6-15,-11 3 1 16,-2 5-11-16,-14 6-21 16,-6 4-9-16,5 9-9 15,-7 4-1-15,9 2 2 16,6 2-1-16,7-1-2 16,7-4 1-16,10-3 2 15,3-2 1-15,4-5 5 16,3-3 0-16,1-5 2 15,0-2-1-15,-3-4 2 16,-2 2-1-16,-8 2 2 16,-1 3-1-16,-10 7-2 15,0 0-2-15,-3 7-2 16,-4 2-3-16,5 0-1 0,3-1 2 16,8-4 2-1,5-3 0-15,3-5 3 0,3-4 1 16,3-6 0-1,0-3 2-15,-1-8 5 0,1-2 4 16,-1-9 6-16,-1-2 0 16,-2-2-6-16,-10 3-4 0,-2 15 0 31,-2 11 0-31,-8 16-2 0,-2 9 0 0,0 14-8 16,-7 3-2-16,5 7 2 15,1-3-1-15,4-7 0 16,5-4-1-1,9-6-2-15,6-3 1 0,1-6 2 16,1-3 2-16,0-7 1 16,6-1 1-16,-4-3 1 15,2 1 0-15,-5-3-1 16,-1 1 0-16,-2 4-2 16,-4 1 0-1,0 5-1-15,-1 3-1 0,2 1 1 16,4 2-2-16,8 0-1 15,-3-2-3-15,9-3-4 0,4-5-5 16,-4-3-22-16,2-1-22 16,-12-6-77-16,-5 1-29 15,-13-3-171 1,-7-4-110 0,-23 3 256-16</inkml:trace>
  <inkml:trace contextRef="#ctx0" brushRef="#br0" timeOffset="-110668.8">17342 9743 1323 0,'-24'4'184'0,"15"-4"216"15,10 0-215-15,31-12-74 16,9 2-4-16,20-8-17 31,9 6-26-31,-6-5-35 0,-4-2-40 0,-23 3-189 16,-14 1 138-16</inkml:trace>
  <inkml:trace contextRef="#ctx0" brushRef="#br0" timeOffset="-110114.14">14281 10215 1472 0,'-2'1'96'15,"-4"6"45"-15,2 6-31 16,2 11-17-16,-6 2-30 0,4 9-33 16,0 1-7-16,-3 4-12 15,6 1-6-15,1 2-28 16,2-2-41-16,5-4-113 15,-4-5-56-15,1-14-166 16,-2-5 205-16</inkml:trace>
  <inkml:trace contextRef="#ctx0" brushRef="#br0" timeOffset="-109765.93">14291 10248 1364 0,'5'-22'120'0,"7"6"82"15,0 2-21-15,9 3-47 0,3 2-25 16,6 4-48-16,0-1-17 16,-1 9-32-16,-5 2-4 15,-8 9-3-15,-8 3 1 16,-15 4 2-16,-6 2 1 16,-12-5-8-16,-6 1-3 15,1-5-7-15,-1-1-2 16,8-6 4-16,6-1 3 15,8-4 0-15,6 2-1 0,12 5 3 16,3-1 1-16,11 6 5 16,0 3 1-16,5 1-1 15,0 3-1 1,-2 3-2-16,2-1-5 0,-4-1-77 16,-3-1-65-1,2-2-223-15,1-2 197 0</inkml:trace>
  <inkml:trace contextRef="#ctx0" brushRef="#br0" timeOffset="-109433.89">14736 10361 1557 0,'-4'7'98'16,"3"7"44"-16,-2 6-36 16,0 10-54-16,0 2-14 15,-2 1-22-15,8 2-9 16,-3-9-4-16,0-6-2 15,7-1-1-15,-6-9 0 16,6-4 1 0,-6-4 2-16,6-1 1 0,-6-8 2 0,-1-8 3 31,-7-10 10-31,1-8 19 16,0-4 9-16,2-4 10 0,4-1-3 0,3 5-17 15,2 4-8 1,7 10-2-16,5 6-3 15,3 2-2-15,1 4-1 0,2 3-13 16,-1-2-6-16,2 3-12 16,-4 2-33-1,-4 2-102-15,-6 3-112 0,-7 9 133 0</inkml:trace>
  <inkml:trace contextRef="#ctx0" brushRef="#br0" timeOffset="-109273.27">14704 10416 1472 0,'16'-2'101'0,"3"-2"103"0,2-1-119 15,-1-1 3-15,1 0-28 32,-2 1-23-32,4 3-71 15,4 2-94-15,1 3 80 0</inkml:trace>
  <inkml:trace contextRef="#ctx0" brushRef="#br0" timeOffset="-108541.7">15522 10280 1226 0,'-5'-3'88'0,"-7"-1"36"15,-10 2-46 1,-4 1 5-16,-9 10-41 16,7 7-16-16,0 9-21 0,8 6-5 0,10-4-5 15,5-2-1-15,12-9-4 16,7-3 7-16,5-12 29 15,0-5 17-15,6-9 20 16,-1-2 7-16,-3-6-5 16,-2 1-2-16,-9-2 18 15,-2 2 6-15,-4 6-5 16,-1 2-4-16,2 12-20 16,-2 5-15-16,2 13-12 15,-4 7-8-15,5 9-18 16,-5 3-2-16,2 6-6 15,-2-3-1-15,-5 1 4 16,-3-3 1-16,-11-4-25 16,-1 3-16-16,-6-8-41 15,-4-2-28-15,1-8-73 0,6-7-41 16,3-12-164-16,8-11 202 16</inkml:trace>
  <inkml:trace contextRef="#ctx0" brushRef="#br0" timeOffset="-108076.45">15591 10403 812 0,'8'9'148'0,"0"-1"214"0,-2-1-166 0,1-3-15 16,1-2-24-16,2-6-47 15,2-1-12-15,3-5-20 16,-1-1-9-1,-1-2-30-15,0-1-6 16,-10 1-2-16,-3 1 2 0,-9 5 11 0,-4 4-5 16,-3 9-15-16,-2 5-12 31,2 10-14-31,-1 4-2 0,8 6-3 16,6 1 1-1,4-5 1-15,9-3-1 16,6-8 1-16,1-4 0 15,10-8 1-15,1-5 1 0,5-7 1 16,3-7 1-16,2-11 1 16,1-2 0-16,-4-10 4 15,-2-3 0-15,-16-3 7 16,-2-1 1-16,-6 3 13 16,-9-3 6-16,0 14 8 15,0 7 9-15,-6 13-2 16,4 11-8-16,1 19-17 15,-6 4-10-15,6 16-13 16,-2 5-1-16,1-3-28 16,5 5-38-16,4-6-112 0,-1-2-81 15,-3-5 133-15</inkml:trace>
  <inkml:trace contextRef="#ctx0" brushRef="#br0" timeOffset="-107733.45">15902 10374 1202 0,'4'-10'79'0,"7"0"52"16,9 3 8-16,-3 2-13 15,10 1-3-15,0 0-18 16,0 1-12-16,3 1-28 16,0 1-13-16,-5 0-29 15,-4 3-9-15,-17 0-4 16,-4 1 1-16,-7 4 1 15,-4-2-1-15,-7 5-5 16,-3 2-1-16,2-1-4 16,7 1-2-16,11-1-1 15,5-1-1-15,11 0 3 16,-2 1 3-16,4 0 3 16,1 0 0-16,-7 1-2 15,-6 0-1-15,-7 0-1 0,-6 0-2 16,-11 0-28-1,-6-3-24-15,1-2-88 0,2-1-65 16,4-7 112-16</inkml:trace>
  <inkml:trace contextRef="#ctx0" brushRef="#br0" timeOffset="-107114.83">16279 10381 990 0,'0'11'116'0,"0"1"117"0,-2 2-113 15,1 2 13-15,8-3-34 16,3-4-22 0,5-5-21-16,2-3-6 0,0-6-14 15,7-2-7-15,-1-5-15 0,1 0 7 16,-12 3 14-1,0 1 3-15,-3 4 3 0,-7 3-13 16,-1 4-13-16,-3 4-2 16,-7 6-3-16,2 3-1 0,5 0-6 15,-5-5-1-15,7-3-3 16,1-5 1-16,15-4 8 16,4-2 3-16,5-2 2 15,2 0-1-15,-5 0-1 16,6 5 2-1,-3 7 0 1,-5 4 1-16,-11 7-7 16,-5 3-6-16,-12 3-2 0,-7 1-3 0,-3 2-10 31,-7 3-4-31,2-2-9 16,2-3-2-16,8-4 0 15,-3-11 3-15,11-8 13 16,3-7 8-16,2-17 23 0,7-3 8 15,5-16 16-15,3-4-1 16,9-6 2-16,0-1-4 16,7 6-5-16,-4 8 1 15,3 19-6-15,4 8-2 16,-5 13-8-16,-1 6-8 0,-10 5-8 16,-10 2-2-16,-14 4 1 15,-6 3-5 1,-9 1-29-16,0-1-23 0,-2-4-72 15,2-3-67-15,5-5 108 16</inkml:trace>
  <inkml:trace contextRef="#ctx0" brushRef="#br0" timeOffset="-106120.05">16898 10456 1476 0,'0'-1'185'0,"0"-1"154"15,-3-2-190-15,-10 0-20 16,-4 0-53-16,-4 4-10 16,2 4-18-16,11 4-14 15,0 9-24-15,-2-2-12 16,0 1-22-16,5 1-6 16,12-4-3-16,13 0 0 15,2-8 15-15,7-3 7 16,-9-9 9-1,-7-8 2-15,3-4 9 0,-8-7 9 0,1-5 25 16,5-2 10 0,-6-5 7-16,2 2-6 0,-1 2-23 15,-5 5-4 1,0 14 3-16,0 7-2 16,-7 14-3-16,1 8-8 0,-1 9-19 15,2 3-2-15,3 4 0 16,6-1 0-16,7-4 0 15,5-2-2-15,4-7 0 16,5-4-2-16,-3-6 1 16,-3-3 1-16,-5-5 3 0,0-4 2 15,-7-4 3-15,-4-2 2 16,-10-2 0-16,-4 2 0 16,-6 2-1-16,3 2-1 15,2 4-3-15,5 4-2 16,2 4-3-16,1 3 0 15,8 3 1-15,3-1 0 0,8-1 2 32,5 0 0-32,0-5 2 0,-1-2 1 0,-5-4 0 15,-3-3 2-15,5-5 1 32,-7-2 0-32,2-4 3 15,-4-3 4-15,-1-7 16 0,2-5 6 16,-4-8 15-16,5-1 0 0,-2-1-9 15,-3 3-1 1,1 15-6-16,-7 9-2 0,-3 17-8 16,-4 13-9-16,-3 11-14 0,-2 2-4 15,0 11-1-15,2 1-9 32,6 5-36-32,2 1-27 0,1-6-66 0,6-2-28 15,-1-9-36-15,1-1-16 16,-1-7-29-1,-5-6 16-15,-2-9 68 0,-1-6 45 0,-2-9 139 32,3-2 56-32,1-4 63 0,2-2 19 0,6 1-12 15,4 4-14-15,1 4-20 32,7 2-11-32,-1 3-23 15,2 0-17-15,4 1-20 16,0-1-3-16,-1 0-1 15,1 1-2-15,-5 0-15 16,1-1-3-16,-6 0-4 16,-5 0-1-16,-8 0 16 15,-2 3 4-15,-2 1 1 16,0 2 0-16,4 2-15 16,0 0-5-16,6-1-2 15,2 1-1-15,2-5-1 0,-3-1-3 16,3-6-26-16,0-3-37 15,5-3 364-15,5-2-252 16</inkml:trace>
  <inkml:trace contextRef="#ctx0" brushRef="#br0" timeOffset="-20764.6">12336 2654 635 0,'-7'-3'62'16,"1"3"35"-16,4 5-18 16,-2 2 5-16,2 3 10 0,1-1 19 15,2-4-4-15,11-3-27 16,5-1-9 0,10-4-17-16,9-3-9 0,7-4-15 15,0-3-6-15,8-4-2 16,0-1 3-1,12 4 1-15,9 2-2 0,10 2-7 16,1 3-7-16,-1-3-7 16,1 0-2-16,11-1 0 15,1 3-1-15,9 0-2 16,-2 0 1-16,4 6-1 16,10 2-1-16,-3 0-1 15,0 4-1-15,8 0-1 16,-7-2 1-16,9 3 0 15,2-4 2-15,-1-1 5 16,3 0 4-16,14 1 6 16,-1-4 1-16,0-1 0 0,8-3-3 15,-1-2-6 1,-6 6-2-16,19 2-3 16,-9 1 1-16,-9 1 0 0,12 3 0 15,-15 1 1-15,2 1-1 16,14 2 1-16,-3 1 0 0,0 1-1 15,6 0 4-15,-8 1-6 16,-2 3 0-16,9 0 1 16,-9 1-2-16,4 1 2 15,1-3 1-15,-9-1-2 16,8 1 0 0,2-8 5-16,-4 0 2 0,10-3 4 15,-8-2 1-15,-5 0-4 16,6-1-1-16,-6-4-3 15,-1 4-1-15,20-1 0 16,-8-1 1-16,-2 1-1 16,10-5 0-16,-23-2-1 15,4 3-1-15,10 5 0 16,-14 3 1-16,-3 3 1 0,-5-3 0 16,-21 1 4-16,-9 0-4 15,-20 8-1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6:17:11.4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18879 12638 1668 0,'1'-1'52'0,"-7"3"3"16,3 7 42-16,-11 7-26 16,-2 5-13-16,-4 18-11 0,-4 5-7 15,0 8-8-15,0 0-10 16,2-3-16-16,-2-6-5 16,8-7-4-16,3-4-3 15,6-12-1-15,5-5-1 16,3-15 5-16,2-7 2 0,7-16 21 15,4-10 13-15,8-15 5 16,2-9 3-16,5-18 2 16,5-2 3-16,4 6 20 15,2 10 11-15,-7 29-1 16,0 17-13-16,-10 22-21 16,-12 14-15-16,3 28-19 15,-11 10-4 1,-2 14-15-16,1-4-15 0,1-10-55 15,-1-9-32-15,6-15-51 16,3-4-36-16,1-13-200 16,0-6 242-16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6:30:17.0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20367 1021 492 0,'0'0'80'0,"-3"0"64"15,2 0-34-15,1-1-47 16,-2 0-12-16,2-1 3 16,2 1 7-16,-2 0 2 15,0 1-3-15,0 0-5 16,4 3 2-16,-7 2 17 0,3 4 6 15,-4 4-4-15,-1 4-8 16,5 10-23-16,-4 5-9 16,3 8-15-16,-7 3-2 0,0 2-7 15,2-2-2 1,1-5-1-16,0-2-2 0,0-8 1 16,2-2-2-1,2-7-20-15,2-4-42 0,7-6-161 16,0-5 133-16</inkml:trace>
  <inkml:trace contextRef="#ctx0" brushRef="#br0" timeOffset="376.77">20545 1165 862 0,'-9'4'101'0,"1"-3"52"16,1 2-10-16,5 0-63 0,1 1-35 16,1 5-34-16,1 5-7 15,-1 8-2-15,0 4-2 16,-2 7 1-16,0 3 0 16,3-1 0-16,2 0 0 15,11-8 0 1,4-5 0-16,15-9 2 0,4-4 4 0,-3-9 13 15,4-5 6-15,-13-7 9 16,-4-5 1-16,-9-2-3 16,-6-4 4-16,-12-3-2 15,-3 0-4-15,-5-9-10 16,-7 6-12-16,2 0-9 16,-5 1-3-16,-2 13-19 15,4-1-26 1,6 9-116-16,13 4-103 0,20 2 140 15</inkml:trace>
  <inkml:trace contextRef="#ctx0" brushRef="#br0" timeOffset="706.63">21005 1149 643 0,'-18'12'119'0,"-1"1"78"15,3 5-78-15,-3 3-29 16,5 5-62 0,5 3-15-16,9 1-12 0,3-6-1 15,13-3 1-15,8-5 4 16,10-3 15-16,5-3 18 0,7-7 31 16,2-3 11-16,-6-13 14 15,-7 0-8-15,-9-7-11 16,-6-2-5-16,-8-4-13 15,-6-5-7-15,-7-1-19 16,-10 0-11-16,-7-3-34 16,-5 7-24-16,-6 7-68 15,0 3-51-15,-2 9-152 16,2 2 167-16</inkml:trace>
  <inkml:trace contextRef="#ctx0" brushRef="#br0" timeOffset="1146.96">21744 1035 1150 0,'-9'-5'118'15,"-2"-2"58"-15,-4-1-34 16,-3-2-76-16,-4 0-31 0,-2 4-24 15,1 2-8 1,-3 4-6-16,2 4-4 16,7 5-4-16,5 4-1 0,11 7-4 15,-2 7 2-15,10 8 4 16,2 7 1-16,7 5 6 16,5 0 0-16,-1 2 3 15,5-2 0-15,-9-6 2 16,1-2 0-16,-4-9 5 15,-11-3 2-15,-7-5 3 16,-7-4 1 0,-7-7 2-16,-7-6 0 0,-3-11 1 15,3-6-2-15,3-10-6 16,10-7-3-16,17-9-5 16,13-10-3-16,18-5-3 15,5-4-2-15,8 2 0 16,3 5 1-16,11 11-60 15,7 2-80-15,2 15 86 0</inkml:trace>
  <inkml:trace contextRef="#ctx0" brushRef="#br0" timeOffset="2702.96">21176 2012 372 0,'-3'1'62'16,"0"0"55"-16,3-3-63 16,-3-2-14-16,3 0-25 15,-1 0-7-15,0 3-6 16,0 0-1-16,1 1 1 16,-2 1 18-16,-7 3 33 15,-1 4 14-15,2 2 20 16,-3 2-8-16,3 9-19 15,6 0-11-15,-9 8-20 16,6 6-9-16,-2-4-13 16,-1-1-3-16,5-4-1 15,1-7-2-15,1-4-54 16,6-1-58-16,-5-7 61 0</inkml:trace>
  <inkml:trace contextRef="#ctx0" brushRef="#br0" timeOffset="2887.25">20948 2167 698 0,'13'-1'118'16,"4"-3"33"-16,8 2-8 16,2-4-51-16,5 1-64 15,-1 5-14 1,1-2-57-16,-1-3-86 0,-1 5 78 15</inkml:trace>
  <inkml:trace contextRef="#ctx0" brushRef="#br0" timeOffset="3233.22">21600 1969 697 0,'-3'4'130'0,"-5"3"40"16,2 2-23 0,-6 3-41-16,-3 5-80 0,7 1-15 15,-5 8-10-15,6 1-1 16,6-2 0 0,1 5-3-16,9-9 1 0,3-3 0 15,8-5 2-15,3-7 2 16,3-5 2-16,-1 0 1 0,-4-2 0 15,2-7 1-15,-2 3 0 16,-5 2-1-16,-6-1 20 16,-3 6 15-16,-6 11 10 15,-1 0 1-15,-3 10-20 16,-1 6-16-16,-1 4-10 16,0 4-41-16,-3 7 26 15</inkml:trace>
  <inkml:trace contextRef="#ctx0" brushRef="#br0" timeOffset="3707.74">20038 2580 707 0,'2'5'168'16,"0"1"125"-1,-1 6-98-15,-1 5-35 0,-1 9-77 16,-1 1-27-16,1 3-31 15,1-1-13 1,1-3-9-16,2 0 0 0,3-4-57 0,1 1-52 31,2-3-209-31,1-4 175 0</inkml:trace>
  <inkml:trace contextRef="#ctx0" brushRef="#br0" timeOffset="4012.8">20347 2677 764 0,'-11'-1'93'0,"-3"4"19"0,2 10-10 16,3 5-15-16,2 6-59 15,3-1-11-15,10-4-13 16,4-4 1-16,10-5 29 15,1-4 22-15,7-6 42 16,-2-3 16-16,-2-7-5 16,2 0-10-16,-6-4-20 0,-6-1-7 15,-12 0-13-15,-5-1-9 16,-15-1-24-16,-5 5-13 16,-4 2-15-16,-4 4-8 15,5 5-38-15,2 1-35 16,8 9-117-16,6-1-148 15,11 8 196-15</inkml:trace>
  <inkml:trace contextRef="#ctx0" brushRef="#br0" timeOffset="4236.79">20824 2639 1389 0,'0'3'115'0,"0"2"43"16,0 2-14-16,1 4-58 16,1 0-38-16,-1 4-34 15,2 4-8-15,1 3-6 16,0-1-16-16,2 3-67 16,3-2-68-16,1 1-217 0,1 1 203 15</inkml:trace>
  <inkml:trace contextRef="#ctx0" brushRef="#br0" timeOffset="4615.88">21209 2651 1020 0,'7'-16'155'16,"2"-1"63"-16,5 4-46 15,-3 3-29-15,3 4-80 16,3 1-15-16,2 5-23 16,5 2-7-16,2 5-9 15,-2 1-3-15,-3 2-3 16,-3 4-1-16,-11 1 0 16,-6 6 1-16,-14 3-1 15,-7 4 1-15,-10 4 1 16,-2-1-1-16,2 0 0 0,3 0 0 15,13-6-3 1,6-2 0-16,8-2 5 0,9-1 4 16,15-3 6-16,11-5 2 15,26-4-5-15,16-5-3 0,12-3-5 16,-1 0-8 0,7-3-145-1,4-2 107-15</inkml:trace>
  <inkml:trace contextRef="#ctx0" brushRef="#br0" timeOffset="8283.41">18781 4963 778 0,'-4'-3'123'0,"-1"0"110"15,-2 3-38-15,2 5-39 0,1 5-29 16,0 8-41-16,3 9-18 15,2 12-33-15,4 9-11 16,3 10-14-16,1 0-3 16,1-6-2-1,-2-3 0-15,-3-10 1 0,-3-6 0 16,-3-7 1-16,-3-7 1 16,-1-9 2-16,-3-3 2 0,0-10 0 15,0-6-2-15,-2-10-2 16,2 0-3-16,6-7-3 15,2-1-1-15,7-1-1 16,6-4 2-16,3 10 8 16,1 2 2-16,7 9-1 15,5 9-2-15,0 2-7 16,2 3-1-16,-13 9 1 16,-5-2 0-16,-9 5 3 15,-5 3 1-15,-15-6 2 16,-12 5 0-16,-8-1-12 15,-4-2-22 1,12 1-73-16,4-9-75 0,15-8 92 16</inkml:trace>
  <inkml:trace contextRef="#ctx0" brushRef="#br0" timeOffset="8901.74">19052 5163 1054 0,'-2'25'77'0,"-1"3"34"15,5-6-38-15,3-6 2 16,2-4-9-16,12-12-3 16,2-5-8-16,5-7-28 15,2-5-10-15,-5-2-6 16,-4 1-2 0,-8 1 1-16,-9 1 0 0,-9 6 0 15,-8 4-3-15,-8 9-2 16,-3 6 0-16,0 11-2 15,5 4 1-15,6 5-3 16,7 0-1 0,9 3-3-16,11-3 1 0,15-6 0 15,9-1 1-15,20-12 1 16,1 1 0-16,14-11 1 16,-2-2 1-16,-8-13 10 15,-4-3 9-15,-16-4 19 0,-4-4 10 16,-16 2 9-1,-7 6 0-15,-16 1-14 16,-11 4-9-16,-11 11-18 0,-1 2-8 0,1 6-6 31,-1 7-2-31,12-1-1 16,-2-1-2-16,8 6-2 16,7-1-2-16,0 5 0 15,7 4 1-15,-3 10 2 16,-1 3 1-16,-3 16 0 15,-13 11-2-15,-10 12-1 16,-6 5 1-16,-15-6 2 16,-2-10 1-16,4-16 5 15,2-12 0-15,14-18 6 16,13-9 11-16,15-18 7 16,12-9 2-16,19-12-4 0,14-5-14 15,15-10-9-15,0 1-2 16,-1-6-30-16,1-2-46 15,8 1-197-15,14-3 163 0</inkml:trace>
  <inkml:trace contextRef="#ctx0" brushRef="#br0" timeOffset="9087.56">20101 5425 1576 0,'5'2'71'16,"4"-3"-1"-16,10-5-37 15,5-2-11-15,13-7-54 16,1-1-65-16,7-2 57 16</inkml:trace>
  <inkml:trace contextRef="#ctx0" brushRef="#br0" timeOffset="9217.87">20810 5405 1349 0,'6'14'45'16,"3"-3"-14"-16,2-8-3 0,6-7-156 16,1-6 97-1</inkml:trace>
  <inkml:trace contextRef="#ctx0" brushRef="#br0" timeOffset="9347.39">21391 5360 873 0,'6'10'76'16,"2"-1"38"-16,10-7-124 15</inkml:trace>
  <inkml:trace contextRef="#ctx0" brushRef="#br0" timeOffset="10459.93">21992 5481 550 0,'-4'-13'86'0,"0"3"100"16,8 2-33-16,6 4 9 15,0 3-22-15,7 4-29 16,2 5-21-16,-2 5-33 16,-1 4-17-16,-10 5-28 15,-8 1-4-15,-10 4-61 0,-12 4-72 16,-21-4 71 0</inkml:trace>
  <inkml:trace contextRef="#ctx0" brushRef="#br0" timeOffset="10739.52">22245 4946 1191 0,'-9'29'99'0,"-1"8"39"16,0 6-5-16,-1 10-28 15,1-2-41-15,4 0-32 16,3-6-15-16,4-8-9 0,5-5-47 16,5-16-237-16,3-5 189 15</inkml:trace>
  <inkml:trace contextRef="#ctx0" brushRef="#br0" timeOffset="11064.18">22563 5054 1336 0,'-17'18'78'0,"1"4"19"16,1 3 7-16,2 5-5 15,7 0-34-15,7 0-34 16,3 3-15-16,11-12-12 16,-4-2 1-16,7-9 2 15,4-9 3-15,-1-4 5 16,0-5 6-16,-3-3 12 16,-5-4 1-16,-5-6 2 15,-2-3 0-15,-12-9-5 16,-2-1-3-16,-4-3-9 0,-4 3-8 15,-1 7-13 1,0 8-5-16,2 11-33 16,1 5-33-16,4 8-115 0,0 2-86 15,8 4 143-15</inkml:trace>
  <inkml:trace contextRef="#ctx0" brushRef="#br0" timeOffset="11364.1">22839 5068 845 0,'15'-3'109'16,"-8"-1"77"-16,-7 1-55 0,-5 1-31 15,3 2-24-15,7 3-17 16,-2 4-11-16,2 5-32 16,2 2-7-16,2 3-6 15,4-1 0-15,8-3 18 16,3-3 17-16,0-7 30 15,1-1 8-15,1-9-8 16,-3-3-9-16,-11-7-4 16,-5-1-2-16,-14-2-8 0,-9 0-5 15,-12 4-28 1,-5 2-12-16,-3 11-27 0,-11 4-35 16,-9 9-157-16,5 4 134 15</inkml:trace>
  <inkml:trace contextRef="#ctx0" brushRef="#br0" timeOffset="17119.74">20401 6493 1025 0,'9'0'106'0,"1"0"45"0,0 8-32 16,-2 2-28-16,-3 14-26 15,1 2-3-15,-1 8-30 16,1 5-9-16,3-2-16 16,-1 0-4-16,-2-4-1 0,-2-3-1 15,-1-5 2 1,-3-3 0-1,-4-7 0-15,0-4 1 0,-4-8 2 16,-4-4 2-16,-1-12-1 0,1-6 1 16,-3-15-4-1,4-3 0-15,-2-12-2 0,1-6 1 0,3-6 1 16,0 0-2 0,8 7 13-1,2 7 10-15,7 17 19 0,3 6 7 0,11 11-7 31,3 5-12-31,7 6-20 16,2 3-7-16,-1 7-5 16,0 4 0-16,-8 4 0 15,-7 3 0-15,-14 7 2 16,-16 1 0-16,-11 5 1 16,-2-1 0-16,1-3-46 0,10-1-49 15,12-10-209 1,6-6 174-16</inkml:trace>
  <inkml:trace contextRef="#ctx0" brushRef="#br0" timeOffset="17352.77">21134 6401 1301 0,'-26'10'105'0,"-15"5"51"15,-6 4-26-15,-6 2-43 16,-3 0-15-16,17 1-12 15,0 2-19-15,19 5-24 16,2-2-8-16,10 0-10 16,8 1-3-16,8-6-2 15,11 4-1-15,12-4-19 16,6-3-35-16,14-5-101 16,8-6-79-16,9-5 122 15</inkml:trace>
  <inkml:trace contextRef="#ctx0" brushRef="#br0" timeOffset="17563.07">21589 6464 1013 0,'-3'10'204'16,"4"6"282"-16,4 4-301 15,-4 5-36-15,8 4-48 0,1-2-50 16,-2-2-20-16,3 1-24 15,3-3 5-15,-5-1-84 16,3 2-90-16,-4-4-375 16,-7 0 303-16</inkml:trace>
  <inkml:trace contextRef="#ctx0" brushRef="#br0" timeOffset="17735.64">21430 6657 1531 0,'-8'3'124'0,"0"4"57"16,5 3-41-16,6-3-50 15,12 0-24-15,14-11-17 0,15-4-14 16,11-9-20 0,2-9-34-16,1-7-102 0,-4-4-87 15,9-1 97-15</inkml:trace>
  <inkml:trace contextRef="#ctx0" brushRef="#br0" timeOffset="18004.04">22144 6384 1159 0,'-5'6'129'0,"-2"3"108"15,3-1-74-15,-2 4-22 16,-1 3-39-1,0 1-38-15,-1 3-17 0,-4 1-28 32,1 5-8-32,3 3-8 0,0-2-3 0,7-2-1 15,-4-5-2-15,6-4-19 16,4-5-20-16,5-1-61 16,10-3-52-16,7-4-75 15,5-2-43-15,6-11-111 16,2-3 209-16</inkml:trace>
  <inkml:trace contextRef="#ctx0" brushRef="#br0" timeOffset="18145.23">22348 6554 588 0,'-8'-7'212'0,"0"7"185"16,-7 8-103-16,-2 9-50 15,0 10-73-15,-3 2-35 16,8 4-61 0,3-4-22-16,6 0-34 0,3-3-10 15,10-3-10-15,0-1-36 16,7-5-147-16,6-2-154 0,2-8 172 15</inkml:trace>
  <inkml:trace contextRef="#ctx0" brushRef="#br0" timeOffset="18380.64">22886 6455 1180 0,'1'21'158'0,"-4"6"207"16,3 8-262-16,-1 4 4 15,-7-2-44-15,3-1-37 16,4-3-4-16,-1-7-27 16,2-2-41-16,2-3-194 15,-4-4 157-15</inkml:trace>
  <inkml:trace contextRef="#ctx0" brushRef="#br0" timeOffset="18554.07">22724 6627 1414 0,'-4'9'113'0,"5"0"75"0,9 3-65 16,16-3-6-16,9-2-41 0,2-8-36 15,5-2-7-15,-4-9-112 16,-5-2-108-16,7-1 112 16</inkml:trace>
  <inkml:trace contextRef="#ctx0" brushRef="#br0" timeOffset="19488.66">23541 6499 639 0,'0'22'101'16,"0"7"66"-16,0 3-27 15,4 4-63-15,3 0-26 16,7-6-4-16,5-6 11 16,14-7 28-16,0-7 10 15,8-9-5-15,-1-2-11 0,-13-11-18 31,-2-6 3-31,-6-8 15 0,-4-2 10 0,-4-6-7 16,-2 0-13-16,-10 0-34 16,-10-3-18-16,-3 10-19 15,-11 6-6 1,-11 12-5-16,-9 7-5 0,-9 8-55 16,8 0-44-16,14 2-158 15,19-2-234-15,22-5 296 16</inkml:trace>
  <inkml:trace contextRef="#ctx0" brushRef="#br0" timeOffset="19709.04">24331 6084 1057 0,'-1'-12'187'15,"-6"5"225"-15,-5 2-272 16,-6 6-29-1,-2 9-37-15,2 6-11 0,-4 8-6 16,11 18-28-16,-5 2-11 0,1 14-14 16,6 0-4-1,-8 3-20-15,9 4-32 16,-8 0-157-16,-4 7 129 16</inkml:trace>
  <inkml:trace contextRef="#ctx0" brushRef="#br0" timeOffset="19898.71">23873 6598 1262 0,'19'-16'120'0,"3"1"85"0,7 2-86 16,12 0-29-16,9-2-44 15,20-1-33-15,-1-4-8 16,-1-3-45-1,0-1-67 1,-3-2 64-16</inkml:trace>
  <inkml:trace contextRef="#ctx0" brushRef="#br0" timeOffset="20104.56">24747 6184 1188 0,'-23'0'139'0,"-1"0"76"16,-1 4-43-16,-3 5-64 15,7 9-25-15,-3 10-9 16,2 4-12-16,13 12-29 16,-8 2-12-16,19 9-16 15,-1 2-2-15,3-1-28 16,5-3-51-16,-7-6-251 16,2 2 205-16</inkml:trace>
  <inkml:trace contextRef="#ctx0" brushRef="#br0" timeOffset="20270.91">24408 6506 892 0,'51'1'100'0,"6"2"55"15,9 1-81-15,-5-1-45 0,-4-2-338 16,-7-2 224-16</inkml:trace>
  <inkml:trace contextRef="#ctx0" brushRef="#br0" timeOffset="20967.39">19673 7362 1235 0,'-8'21'93'0,"-2"6"68"16,2 6-103-16,1 7-20 16,3-1-23-16,4-3-15 15,7-4-1-15,5-7-91 16,5-5-156-16,6-6 149 16</inkml:trace>
  <inkml:trace contextRef="#ctx0" brushRef="#br0" timeOffset="21250.56">19915 7448 1102 0,'-2'13'91'16,"-3"1"67"-16,5 13-112 15,-1 0-17-15,5 0-25 16,9 2 10-16,4-14 14 15,9-3 16-15,5-12 32 0,1-2 7 16,0-6 18-16,-3-3-1 16,-7-4-6-1,-7-6-6-15,-14-1-19 0,-8-4-12 16,-13 3-26-16,-6-1-14 16,-3 3-32-16,-4 6-25 15,5 5-75-15,3 3-55 16,14 2 88-16</inkml:trace>
  <inkml:trace contextRef="#ctx0" brushRef="#br0" timeOffset="21517.55">20332 7400 1173 0,'2'29'121'0,"-2"5"64"15,-4-4-71-15,3 5-62 16,-4-5-23-16,3-11 4 15,10-2 1-15,8-14-2 16,8-2-2-16,14-8-8 16,0-3 3-16,7-6 26 15,-4-3 14-15,-8-1 32 16,-5 3 11-16,-20 1-15 0,-9 2-15 16,-21 2-38-16,-11 0-21 15,-8 2-56 1,-3 3-29-16,9 5-84 0,5 0-73 15,16 2 125-15</inkml:trace>
  <inkml:trace contextRef="#ctx0" brushRef="#br0" timeOffset="21895.65">20937 7308 1370 0,'23'-5'174'16,"-6"0"119"-16,-16-1-120 15,-9 0-60-15,-18 2-60 16,-7 1-17-16,-6 3-28 16,-2 5-4-1,7 7-5-15,5 2-3 0,15 3-8 16,8 2-1-16,20 3-1 16,7 3 3-16,12 3 7 15,4 4 2-15,0 6 2 16,0 2 0-16,-8-2 1 15,-5-1 1-15,-20-6 4 16,-11-4 1 0,-16 0 0-16,-6-6 0 0,-2-10 1 0,0-8 0 15,8-17-2-15,6-8-2 16,15-12-6-16,6-6-3 16,17-9-1-16,8-2-1 15,14-4-3-15,10 4-23 16,9 6-84-16,-1 8-67 15,-5 12 89-15</inkml:trace>
  <inkml:trace contextRef="#ctx0" brushRef="#br0" timeOffset="22153.4">21769 7391 1612 0,'4'-2'97'0,"-2"3"33"15,0 6 0-15,1 8-45 16,-2 3-18 0,0 5-36-16,2 5-13 0,0-2-16 15,-1 2-6-15,-2-3-69 0,0-1-59 16,-1-2-311-16,-4-3 258 15</inkml:trace>
  <inkml:trace contextRef="#ctx0" brushRef="#br0" timeOffset="22320.25">21645 7573 1264 0,'2'-10'119'0,"3"2"71"15,1 4-31-15,10 0-54 16,1 2-17-16,11 1-23 15,5-3-20-15,13 0-30 32,6-2-4-32,7-2-94 0,-2-1-81 0,-6-1 92 15</inkml:trace>
  <inkml:trace contextRef="#ctx0" brushRef="#br0" timeOffset="22634.02">22339 7298 1309 0,'-4'11'114'0,"-3"4"66"16,-2 2-19-16,-2 6-57 0,-4 2-19 15,-2 3-28 1,-1 2-14-16,2 1-22 16,0-2-7-16,9-3-11 0,6-6-4 31,10-5-6-31,6-4 0 15,11-10 2-15,6-1 1 16,5-5 4-16,2-3 3 16,-5-1 2-16,-5 0 6 15,-12 4 23-15,-5 4 8 0,-6 10 11 16,-6 5-4-16,-1 9-23 16,-6 1-8-16,-2 2-12 15,1 2-4-15,2 1-52 16,6-1-37-16,11-2-201 15,5 1 164-15</inkml:trace>
  <inkml:trace contextRef="#ctx0" brushRef="#br0" timeOffset="22916.78">23032 7419 1837 0,'2'10'108'0,"-1"7"26"0,0 7 12 16,-1 7-57-16,0 3-10 16,1 0-24-16,1-1-17 15,-1-4-22-15,-1-1-7 16,1-1-54-16,0-4-36 15,1-4-78-15,2-3-66 16,-1-7-333-16,2-2 342 0</inkml:trace>
  <inkml:trace contextRef="#ctx0" brushRef="#br0" timeOffset="23089.84">22971 7645 1545 0,'3'0'122'0,"4"-1"61"15,4 1-24-15,13-1-63 16,8-2-19-16,9-2-33 16,12 0-17-16,8-3-22 15,0 1-39-15,-4-1-133 16,-8 2-171-16,-6 3 175 16</inkml:trace>
  <inkml:trace contextRef="#ctx0" brushRef="#br0" timeOffset="23953.86">23926 7384 1170 0,'2'10'150'0,"1"3"113"0,1 12-162 31,-1 5-23-31,-3 5-60 0,-1 1-8 0,-1-2-5 16,1-3-4-16,2-3-63 15,2-4-82-15,5-1 83 16</inkml:trace>
  <inkml:trace contextRef="#ctx0" brushRef="#br0" timeOffset="24267.38">24256 7591 1210 0,'-6'-3'107'0,"-1"2"44"16,-4 3-37-16,-3 8-65 16,-1 4-22-16,2 5-13 15,2 3-6-15,12 3-4 0,9-1 0 16,9-4 6-1,5-3 3-15,7-7 19 0,5-5 15 16,3-6 12-16,3-5 2 16,-4-5-8-16,-7-1-7 15,-15-6 0 1,-8 0 0-16,-18-6-12 0,-12 1-9 16,-8 1-41-16,-3 1-18 15,-1 7-34-15,4 4-32 0,9 8-95 16,5 2-85-16,11 6 149 15</inkml:trace>
  <inkml:trace contextRef="#ctx0" brushRef="#br0" timeOffset="24565.6">24651 7582 898 0,'-5'-1'266'0,"0"4"-201"16,-7 2 88-16,-3 6-116 15,-4 2-18-15,1 3-16 16,9 3-3-16,9-1-3 16,9 1-2-16,12-4 5 15,4-3 5-15,5-4 17 16,1-3 8-16,1-5 17 16,-2-2 8-16,-3-5 16 15,-5-3 5-15,-9-4 0 16,-6-1-2-16,-14-5-20 0,-6 1-11 15,-11-1-47-15,-5 1-40 16,-5 4-85-16,-2 1-72 16,-11 15 107-16</inkml:trace>
  <inkml:trace contextRef="#ctx0" brushRef="#br0" timeOffset="25037.63">20575 9611 1338 0,'47'3'112'15,"0"-3"22"1,6-3-45-16,0-5-41 0,-7-6-43 15,3-5-25-15,-1-3-190 16,3 0 147-16</inkml:trace>
  <inkml:trace contextRef="#ctx0" brushRef="#br0" timeOffset="25257.44">20663 9806 1405 0,'-14'17'157'0,"12"-3"188"0,9-2-247 15,14-8-18 1,4-4-28-16,7-4-24 0,3-8-8 0,4-8-64 16,4-3-79-1,10-4-386-15,5-5 315 0</inkml:trace>
  <inkml:trace contextRef="#ctx0" brushRef="#br0" timeOffset="25839">21715 9708 55 0,'0'-1'0'0,"0"0"7"16,1-5-9-16</inkml:trace>
  <inkml:trace contextRef="#ctx0" brushRef="#br0" timeOffset="26608.52">21704 9537 783 0,'-1'0'133'0,"-2"-1"137"15,2 0-35-15,-2 1-43 16,2-2-16-16,-2 0-35 16,2 1-18-16,1 1-30 0,0 1-10 15,4 8-22-15,-1 5-11 16,2 14-20-16,0 6-9 15,0 10-9-15,-1 4-2 16,-1 2-1-16,-2-2-2 16,1-2-3-16,-2-1-4 15,0-5-50-15,0-2-38 0,1-9-97 16,0-7-109-16,2-8 167 16</inkml:trace>
  <inkml:trace contextRef="#ctx0" brushRef="#br0" timeOffset="26938.32">22069 9493 1097 0,'0'2'156'0,"-5"0"145"0,2 1-67 15,2-2-41-15,-2 1-39 16,2 0-49-16,1 0-20 16,-1 5-30-16,1 4-11 15,0 10-12-15,3 8-9 16,2 11-10-16,1 5-5 15,2 6-5-15,1 2-2 16,-2-1-1-16,-4-1-14 0,0-2-53 16,1-1-52-16,1-6-97 15,2-4-95-15,2-8 169 16</inkml:trace>
  <inkml:trace contextRef="#ctx0" brushRef="#br0" timeOffset="27503.53">22439 9556 171 0,'2'-4'11'0</inkml:trace>
  <inkml:trace contextRef="#ctx0" brushRef="#br0" timeOffset="28091.79">22455 9520 1172 0,'1'5'158'0,"1"3"123"16,0 2-56-16,2 6-79 15,-4 5-44-15,1 6-52 16,2 5-21-16,-1 8-25 16,1 0-4-16,1 1-14 15,0 1-33-15,1-6-100 16,3 1-63 0,2-8 101-16</inkml:trace>
  <inkml:trace contextRef="#ctx0" brushRef="#br0" timeOffset="28478.29">22647 9530 1387 0,'6'-2'143'15,"2"-2"119"-15,13-1-108 16,7-1 1-16,14 2-42 16,0 3-17-16,10 1-51 15,-2 3-18-15,-14 4-14 16,-1 3-9-16,-11 4-6 16,-7 4-6-16,-9 6-25 15,-9 3-8-15,-15 2-13 16,-5 4 5-16,-7-1 26 15,3-4 10-15,1 5 15 16,10-8 3-16,11-4 18 16,10 2 12-16,19-7 19 15,9 0 4-15,28-5-16 16,16-5-12-16,22-7-22 16,6-4 2-16,6-11-83 15,0-3-55-15,-2-2 71 16</inkml:trace>
  <inkml:trace contextRef="#ctx0" brushRef="#br0" timeOffset="40078.15">23246 11822 861 0,'-1'-3'75'0,"-4"-2"24"16,3-1-34-16,2 2-22 15,-1-1 4-15,3 2 16 16,6 0 27-16,3 1 8 16,8 0-5-16,2 0-7 15,11 1-14-15,0-2-7 16,12 2-2-16,10 0 5 0,27-1-2 16,9 1 0-1,6-1-16-15,2-1-10 16,-3 1-5-16,2 0-4 0,-11-1-6 15,-9 1-2-15,-31-1-10 16,-17 1 1-16,-21 0-4 16,-7 1-3-16,-10 1-16 15,-7 0-26-15,-6 2-74 16,-7 1-72-16,-2-2 95 16</inkml:trace>
  <inkml:trace contextRef="#ctx0" brushRef="#br0" timeOffset="40693.41">23386 11213 1013 0,'-2'-7'67'0,"-2"1"35"0,4 2-2 15,1 3-7-15,2 1 19 16,2 4 7-16,-2 2-5 16,-2 9-33-16,-1 6-22 15,-3 10-30-15,1 7-11 16,0 6-13-16,1 0-3 15,5-4 0-15,5-4-1 16,6-10 2 0,6-7 0-16,6-11 3 0,4-6 2 15,4-12 4 1,2-6 2-16,-4-13 20 0,-4-2 7 0,-14-5 18 16,-11-1 0-16,-18 3-12 15,-10 0-6-15,-12 4-24 16,0 4-4-16,-3 5-15 15,4 6-7-15,5 7-30 16,1 4-28 0,12 6-118-16,4 1-119 0,16 7 168 15</inkml:trace>
  <inkml:trace contextRef="#ctx0" brushRef="#br0" timeOffset="41027.94">23986 11216 1354 0,'-9'2'355'15,"3"1"-286"-15,-3 2 109 0,-2 6-161 32,-8 4 1-32,-2 8-17 0,-5 3 0 0,9 5 0 15,3 0 0-15,13 2 1 31,6-3 0-31,14-6 1 0,7-2 1 16,7-6-4 0,4-10 1-16,10-8 12 15,0-8 11-15,1-13 28 16,-5 0 13-16,-16-10-1 16,-6-3-3-16,-19-1-13 0,-9 0-12 15,-20 3-13-15,-14 4-11 16,-20 5-55-1,-2 5-32-15,0 15-92 0,7 3-93 16,19 16 147-16</inkml:trace>
  <inkml:trace contextRef="#ctx0" brushRef="#br0" timeOffset="45402.39">23052 12643 1183 0,'4'2'162'15,"-4"0"104"-15,-1 3-111 16,-6 0-10-16,-1 2-52 16,-2 3-6-16,2 10-6 15,1 9-13-15,1 15-31 16,0 8-15-16,1 3-11 0,1 2-36 15,3-7-75-15,2 1-85 16,5-5 83-16</inkml:trace>
  <inkml:trace contextRef="#ctx0" brushRef="#br0" timeOffset="45751.33">23398 12853 1475 0,'-2'22'125'15,"1"3"121"-15,0 6-207 16,-1 0 1-16,3-2-38 16,4-1-2-16,6-7-10 15,5-4 24-15,9-7 50 16,1-5 19-16,9-11 39 15,-2-6-18-15,-6-7-36 16,-3-3-14-16,-12-4-22 16,-8 1-5-16,-16-2-7 15,-4 3-5-15,-9 0-14 0,-1 0-11 16,-3 13-44 0,1 1-34-16,6 10-131 0,5 5-114 15,15 5 183 1</inkml:trace>
  <inkml:trace contextRef="#ctx0" brushRef="#br0" timeOffset="46030.45">23838 12844 1185 0,'22'-4'238'0,"-4"4"240"16,-1 2-225-16,-6 12-147 16,-7-2-52-1,-6 11-46-15,0 6-2 0,-1 0 2 16,3 4 0-16,9-6 18 15,6-6 14 1,6-7 23-16,7-3 9 0,1-9 4 0,0-4-7 16,-5-7-5-16,-4-4-4 15,-17-4-9 1,-9-2-4-16,-17-2-19 0,-6-1-10 16,-8 0-18-16,-2 1-24 15,0 6-65-15,0 6-50 16,6 11-158-1,3 9-137-15,-1 14 241 0</inkml:trace>
  <inkml:trace contextRef="#ctx0" brushRef="#br0" timeOffset="46341.48">23514 13310 464 0,'-12'0'106'15,"0"1"101"-15,-8 0-63 16,1 1-18-16,5 6 8 16,3-1 5-16,3-1 16 15,0 3 6-15,2-6-5 16,4 0-6-16,9 8-22 15,2-9-10-15,16 3-16 0,12-3-4 16,32-8-34 0,10-6-17-16,10-6-37 15,6-4-58-15,5-15-122 0,14-4 104 16</inkml:trace>
  <inkml:trace contextRef="#ctx0" brushRef="#br0" timeOffset="49234.44">21425 14486 1305 0,'-4'4'156'0,"4"-1"134"0,7 0-131 15,9-2-74-15,1-1-37 16,7-2-34-16,-3-3 0 16,4 0-83-16,1-2-81 15,-2 0 87-15</inkml:trace>
  <inkml:trace contextRef="#ctx0" brushRef="#br0" timeOffset="49358.4">22047 14521 1457 0,'11'6'91'16,"1"-3"60"-16,5-9-386 15,1-3 176-15</inkml:trace>
  <inkml:trace contextRef="#ctx0" brushRef="#br0" timeOffset="49506.7">22517 14530 1608 0,'16'5'77'16,"8"-6"-35"-16,1-9-141 15,7-10 47-15</inkml:trace>
  <inkml:trace contextRef="#ctx0" brushRef="#br0" timeOffset="49595.8">22934 14553 1571 0,'-1'31'143'0,"2"-5"92"0,3-6-140 0,6-14-236 16,-1-7-265-16,11-18 232 15</inkml:trace>
  <inkml:trace contextRef="#ctx0" brushRef="#br0" timeOffset="50171.22">23476 14471 1444 0,'-4'8'60'16,"3"3"-3"-16,4 2-3 15,1 6-27-15,3 2-2 16,2 6-8-16,5 1 1 0,4-1 2 16,6-3 3-1,9-9 10-15,7-5 3 0,1-10 12 16,-2-6 0-16,-8-13 6 16,-6-5-7-16,-9-14-4 15,-2-2 5-15,-7-8 0 16,-6 1-2-16,-10 1-14 15,-8 4-10-15,-11 11-47 16,-9 10-35-16,-14 15-82 16,2 13-69-16,3 16 114 15</inkml:trace>
  <inkml:trace contextRef="#ctx0" brushRef="#br0" timeOffset="50516.83">24194 14336 1605 0,'-1'11'135'0,"-4"8"104"15,-1 5-155 1,-10 9-56-16,0 5-19 0,7-2-8 16,3-1-1-16,15-10-2 15,9-6 3-15,11-8 21 16,-1-8 5-16,-2-9 13 15,-2-6 3-15,-12-7 1 16,-2-2 11-16,-11-1 11 16,-6 2 2-16,-17 1-6 15,-4 3-12-15,-20 5-30 16,-9 3-10-16,-3 8-35 16,4 4-29-16,15 9-73 15,11 3-57-15,18 5-303 16,4 2 289-16</inkml:trace>
  <inkml:trace contextRef="#ctx0" brushRef="#br0" timeOffset="50741.23">23402 15018 1462 0,'-2'1'140'0,"3"2"94"16,10-3-61-16,19 0-31 16,15 0-14-16,34-6-4 15,11 0-18-15,12-7-46 16,9-4-19-16,14-2-23 16,0-3-41-16,20 0-87 15,12-1 73 1</inkml:trace>
  <inkml:trace contextRef="#ctx0" brushRef="#br0" timeOffset="128505.64">14202 15780 225 0,'0'-8'55'0,"0"1"96"16,-3 0 19-16,2 1 32 15,-3 2 4-15,2 0-33 16,-4 0-21 0,-2 1-35-16,2 1-21 0,-3 0-39 15,4 0-11-15,0 1-22 16,1-1-8-16,4 2 1 16,1 0 4-16,3 0 22 15,4 0 13-15,4 0 17 16,6 0 8-16,3-1-3 0,1 0-11 15,-1 0-18 1,-2 1-13-16,-2 4-23 0,0 3-4 16,-8 8-9-16,-4 5-1 15,-7 7-2-15,-5 4 0 16,-6 8 0-16,-1-1 1 16,-3-1 2-16,0 1 0 15,0-12 2 1,-1 0 1-16,-1-6-1 0,1-6 0 15,5 1 1-15,2-7-1 0,7-2-2 16,4-1 0-16,8-5 0 16,2 0-1-16,11 0 0 15,1-3 0-15,4-2 1 16,4 0 0-16,4 0-2 16,4-3 0-16,3-3-24 31,3-1-28-31,2-7-90 0,-2 5-86 0,-5 2 122 15</inkml:trace>
  <inkml:trace contextRef="#ctx0" brushRef="#br0" timeOffset="128930.33">14589 15751 1124 0,'-1'3'159'0,"1"-3"283"15,1-4-408-15,2-2-19 0,11-1-13 32,-4 0-3-32,0 1 1 0,-2 2 0 0,-5 4 19 15,-2 5 13-15,-5 6 26 16,-1 3 8-16,5 5-1 15,1 1-6-15,10-1-18 16,4 0-9-16,3-4-11 16,3 1-5-16,3-4-7 15,-2-3-1-15,-1 1-2 16,-1-2-1-16,-8 5-3 16,-4 0 1-16,-5 3-1 31,-3 2-1-31,-4 0-1 0,-3 3-1 0,-2 0-19 15,-4-2-15 1,-2 2-49-16,2-3-44 0,-3-4-105 0,2-1-98 16,1-4 181-16</inkml:trace>
  <inkml:trace contextRef="#ctx0" brushRef="#br0" timeOffset="129156.27">14703 15648 2290 0,'1'0'73'0,"4"-1"-20"16,6 0-30-16,0-4-32 15,2-4-29-15,3-2-51 16,1-5-42-16,3 3-154 15,3 1-128-15,3 4 226 16</inkml:trace>
  <inkml:trace contextRef="#ctx0" brushRef="#br0" timeOffset="129513.46">14955 15747 1039 0,'-10'6'152'0,"3"-1"192"16,7-4-262-16,3-1-14 15,7-4-35-15,9 0-1 16,3-1 13-16,5 1 3 16,6 3-7-16,-4 1-9 0,-2 4-21 15,4 4-7-15,-9 7-5 16,0 2-2-16,-7 6-6 15,-11 2-7-15,-8 6-5 16,-9 1 1-16,-8 1 6 16,-8-4 9-16,4-2 6 15,2-3 4-15,12-5 1 16,13-1-1-16,9-10 10 16,10-2 4-16,16-8 0 15,5-7-1-15,29-11-18 16,14-4-37-16,13-17-421 15,5-11 320-15</inkml:trace>
  <inkml:trace contextRef="#ctx0" brushRef="#br0" timeOffset="135921.01">16141 15609 1360 0,'-8'-12'135'0,"1"0"220"15,3-2-337-15,3 2-14 16,1 2-4-16,-1 0-1 16,0 4-3-16,1 5 16 15,-2 3 38-15,-1 7 18 16,3 9 20-16,1 7-12 0,5 7-36 16,2 6-18-16,2 10-17 15,1 3-4-15,1 1-2 16,1-1-15-1,-2-5-42-15,-1-7-29 16,-5-10-96-16,2-5-58 0,-7-13 133 16</inkml:trace>
  <inkml:trace contextRef="#ctx0" brushRef="#br0" timeOffset="136189.62">15958 15751 1587 0,'3'-1'148'15,"5"-2"190"-15,4-1-291 0,3-1-16 16,4 0-24 0,0 2-5-16,0 2-2 0,3 1 1 15,1-1 3-15,6-1 0 0,6 0 0 16,8-2-1-16,16 1-2 15,0 0-1-15,-2 1-43 16,-6 0-67-16,-14 1-327 16,2 1 269-16</inkml:trace>
  <inkml:trace contextRef="#ctx0" brushRef="#br0" timeOffset="136412.9">16818 15464 2428 0,'-2'-1'113'0,"2"4"105"16,13 8-232-16,-4 6-24 15,1 11-56-15,-1 7-12 16,-9 16 5-1,4 7-1-15,1 18-30 0,-5 8-115 16,4 21 137-16</inkml:trace>
  <inkml:trace contextRef="#ctx0" brushRef="#br0" timeOffset="139146.94">17638 15529 847 0,'-8'1'161'16,"1"1"150"-16,-3-1-48 16,3 2-85-16,3-1-42 0,0 0-68 15,4 2-28-15,0 3-37 16,2 5-6 0,-1 12-4-16,-1 7 1 0,-1 12-62 15,-1 6-41 1,0 1-69-16,-2-1-56 0,0-7 132 31</inkml:trace>
  <inkml:trace contextRef="#ctx0" brushRef="#br0" timeOffset="139394.63">17412 15754 2189 0,'4'4'130'0,"4"0"63"16,9 1-119-16,5-3-47 0,2 0-22 31,4-3-23-31,-2 1-1 0,8-2-4 16,-4-1-6-16,3-1-6 15,0-1-21-15,-7-1-55 16,8-2-37-16,-4-5-155 15,-1 1-153-15,3-3 259 16</inkml:trace>
  <inkml:trace contextRef="#ctx0" brushRef="#br0" timeOffset="139702.01">17983 15496 1508 0,'0'0'139'0,"0"2"77"16,4 0-67-16,9 0-76 0,0 1-14 15,7 0 4-15,0 4 1 16,1-1-8-16,3 0-5 16,-3-1-19-16,0 2-11 15,-4 2-14-15,-6 4-8 16,-8 7-8-16,-7 4-3 0,-11 7 1 16,-6 4 3-1,-8 4 6-15,1-1 2 16,2 0 5-16,5-3-1 0,13-6-2 15,9-2-2-15,15-8 0 16,8-4-26-16,12-11-54 16,0-7-40-16,3-12-167 15,0-8-99-15,1-11 210 16</inkml:trace>
  <inkml:trace contextRef="#ctx0" brushRef="#br0" timeOffset="139950.81">18419 15581 1152 0,'-23'5'149'0,"0"4"127"16,5 2-104-16,7 3-79 0,3 1-31 15,8 0-24-15,5 0 7 16,15 2 18 0,6-1 13-16,14 1 2 0,2 1-17 15,0 3-28 1,-8 3-19-16,-12 5-14 0,-8 0 1 0,-14 8-8 15,-4-2 0 1,-20 0-29-16,-6 4-20 16,-13-8-71-16,-6-3-79 0,4-8 117 15</inkml:trace>
  <inkml:trace contextRef="#ctx0" brushRef="#br0" timeOffset="140099.46">18445 15531 2374 0,'45'7'94'0,"2"-2"-2"0,3-1-69 16,4-4-181 0,0-4 109-16</inkml:trace>
  <inkml:trace contextRef="#ctx0" brushRef="#br0" timeOffset="147288.68">17958 16264 991 0,'11'-4'91'0,"10"-2"62"15,3-1-81-15,5 1-47 16,2-1-16-16,2 2 6 15,0 0 17-15,2 2 40 16,1 0 16-16,8 3 12 16,1-1-10-16,11 1-37 15,7 2-15-15,-8 0-26 0,-6 1-9 16,-18 2-4-16,-8 0-1 16,-17-2 2-1,-4 2 8-15,-9-3 8 0,-9-2 2 16,-8 1-7-1,-12-1-7-15,-19 0-11 16,-3 0-4-16,-6 1-2 0,2 0 5 0,12 1 6 16,8 0 2-16,6 0 6 31,11 0 0-31,6 0-1 16,5 1 0-16,11 1 0 15,3 0 3-15,18 2 6 16,5 0 4-16,14-1 4 15,6 0-3-15,13-3-5 16,11 0-4-16,12-2-3 16,2-1-2-16,-12-2-1 15,-10 1 2-15,-21 0 5 0,-7-1 5 16,-13 3 6 0,-7-1 16-16,-16 1 0 15,-8 2-5-15,-20 0-19 0,-11 2-27 16,-27 4-24-16,-13-1-3 15,-12 2 13-15,5 2 11 16,16-3 19-16,7 6 4 0,15-5 2 16,10 3 3-16,21-2 1 15,12-2 0 1,32 4 7-16,9-6-2 16,20 0 2-16,6-3 5 0,9-5-1 15,7 0-2-15,6-2-5 16,-2-2-6-16,-12 1-43 15,-7-1-47-15,-24-4 45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15: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7914 8544 189 0,'-10'1'82'16,"-2"0"61"-16,4-1-18 15,4-1-14-15,1-2-28 16,2 0-8-16,4-1-3 16,-1-1 2-16,4 1 5 15,-2-1 0-15,-1 2-8 16,-1 3-8-16,3-2-25 15,1 3-12-15,0 1-15 16,2-1 7-16,0-1 14 16,3 0 7-16,1 1 8 0,3 0-8 15,5 0-17 1,4-1-7-16,7 0-7 16,1-1-3-16,4-1-2 0,1-1 1 15,2-3 9-15,1 0 1 16,5-2 5-1,3-1-1-15,6 2-10 0,5-1-2 0,7 1-5 16,2-1 0-16,0 1-1 16,-4 0 0-1,-1 2 0-15,7 1 1 0,7 0 0 32,-2 0 3-32,-3 3 1 0,-5 1-1 0,-2 3-1 15,1 3-2-15,8 0-1 31,3 2 0-31,-2-1 0 0,-3 0 1 0,1 1 3 16,8 0 0-16,7 1 0 16,1 1 1-1,-2-2-5-15,-1 0 1 0,7-2 0 16,2 0 2 0,3-2 4-16,2 1 0 0,7 0 0 15,4 0-1 1,-2 2-4-16,4 1 0 0,-5 3 0 0,-1 0-1 15,1 2 0 1,4 0 0-16,-1-2 3 0,5 0 0 0,4-3-3 31,4-3 0-31,0-1-2 16,2 0-1-16,9-2 2 16,0 1 0-16,-8-1-41 15,-2-1-381-15,-17-6 287 16</inkml:trace>
  <inkml:trace contextRef="#ctx0" brushRef="#br0" timeOffset="6223.57">15218 7782 456 0,'-2'7'82'0,"-1"1"93"15,-1-1-40 1,-3-1-13-16,2-1-2 0,-1-5 2 0,3 0-8 16,4-5-11-16,6-1-10 15,-1-2-11 1,5 1-5-16,8 1-1 0,4 0 6 16,13 1 10-16,9 0 4 15,15-3-10-15,3 1-12 16,4-2-31-1,1 0-15-15,-5 1-17 16,2 1-3-16,-5 2-4 16,-1 1-1-16,-13 0-12 15,-7 1-26-15,-18-1-107 16,-5 0-97-16,-10-1 123 16</inkml:trace>
  <inkml:trace contextRef="#ctx0" brushRef="#br0" timeOffset="6508.27">15956 7501 1241 0,'-3'1'104'0,"2"-1"62"0,-2 0 17 16,7 0-27-16,6-1-22 15,7 4-48-15,4-3-20 16,5 1-34-16,0 5-11 15,5-1-12-15,6-1-4 16,-4 11-3-16,-4-3 0 16,-10 5 0-16,-10 6 0 0,-13-4 3 15,-12 3 1-15,-11 4-9 16,-8 2-15-16,-2-1-42 16,2-2-41-16,12-10-127 15,5-3-142-15,13-12 206 16</inkml:trace>
  <inkml:trace contextRef="#ctx0" brushRef="#br0" timeOffset="7267.85">16908 7315 865 0,'-1'0'60'0,"1"-2"61"0,0 2 49 16,-1 1 32-16,2 3-13 16,-4 6-53-16,-2 4-15 15,0 12-42-15,-6 8-18 16,-3 13-38-16,-3 7-8 0,-5 2-12 16,-3 0-4-16,3-6-2 15,-3-6-2 1,6-11 3-16,5-6 0 15,6-17 2 1,5-8 2-16,8-14 2 0,5-11 2 16,4-14 0-1,2-9 0-15,3-15-1 0,3-8 2 0,1-4 17 16,2 4 5 0,0 16 8-16,-5 13 2 0,-1 18-17 15,-4 7-3-15,-2 14 2 16,4 4-1-16,-1 10 8 15,1 7-1 1,1 9-7-16,-1 4-5 0,0 16-7 0,-1 1 0 16,-3 4-4-16,1 0 1 15,-2-11-2 1,3-5-3-16,0-5-39 16,-1-6-24-16,1-5-84 15,1-4-68-15,-14-8 121 0</inkml:trace>
  <inkml:trace contextRef="#ctx0" brushRef="#br0" timeOffset="7441.61">16875 7539 1243 0,'-7'9'145'16,"5"1"90"-16,5-6-57 15,7-3 4-15,14-5-56 16,4-7-21-16,13-3-60 15,0-3-19-15,8-4-87 0,-2 1-71 16,3 1 75-16</inkml:trace>
  <inkml:trace contextRef="#ctx0" brushRef="#br0" timeOffset="7803.42">17474 7182 1102 0,'0'1'160'0,"0"3"88"0,0 6-34 0,-6 3-10 0,-1 8-65 15,-1 3-14-15,-2 7-45 16,1 5-25-16,-2 3-22 31,-2 2-14-31,-1 1-15 0,-1 1 2 0,1-5-3 16,2-3-2-1,7-6 0 1,2-5-1-16,9-7-1 0,7-3-1 16,9-4-1-16,8-1 0 15,13-3 2-15,5-2 1 16,8-3-2-16,-5-2-19 15,-2-5-70-15,-7-1-58 16,-9-3-251-16,-3 0 229 16</inkml:trace>
  <inkml:trace contextRef="#ctx0" brushRef="#br0" timeOffset="8214.52">17909 7235 1658 0,'0'-1'42'15,"1"5"5"-15,-2 3 35 0,-7 8-18 16,0 6-8-16,-6 13-21 16,-1 5-8-16,0 10-17 15,1 1-7-15,4-2-2 16,4-3 0-16,6-8 2 15,4-5 0-15,4-6-7 16,5-1-2-16,4-3 0 16,6-6 4-16,14-4 0 15,9-5-2-15,11-7 4 0,0-2-4 16,-2-8 4-16,-9-4 3 16,-2-2 1-16,-2-3 3 15,-4 0 4-15,-3-2 6 16,-9-3 19-16,-5-7 6 15,-11-12-4-15,-4-11-10 16,-5-9-23-16,-3-2-19 16,-4 12-27-16,1 9-21 15,0 18-136-15,-1 11 122 0</inkml:trace>
  <inkml:trace contextRef="#ctx0" brushRef="#br0" timeOffset="27260.83">9446 9647 351 0,'10'-10'47'16,"1"1"51"-16,-2 4-42 0,2 2-1 0,-4 4 44 15,-2 1 23-15,-4 2 10 16,1 1-8-16,0-1-40 16,2-1-16-16,4-3-17 15,1 0 6-15,6-2 13 16,3 1 7-16,6 0-8 16,5 1-10-16,10 2-25 15,7 2-16-15,15 8-13 16,4 1-4-16,6 3-2 15,-2-1-1-15,7-3 1 16,15 1 5-16,15-3 5 16,6-3 2-16,20-4 17 15,1-2 2-15,4-1 10 16,20-1-1-16,-3-2-13 0,5 2-8 16,25 2-12-16,-14 6 0 15,10 13-35-15,-2 6-98 16,-18 14 80-16</inkml:trace>
  <inkml:trace contextRef="#ctx0" brushRef="#br0" timeOffset="49213.51">14253 10648 249 0,'-14'12'22'0,"-2"1"41"16,-1 1-13-16,1-1 25 0,2 0 32 15,4-2 42 1,2-3 13 0,8-2 15-16,7-1-16 0,8 2-44 15,4 0-12-15,10 1-30 16,-1-2-11-16,18-1 1 16,11-3 2-1,30-2 5-15,18 0 3 0,23-1-13 16,16-1-10-16,18-1-8 15,16-1-4-15,20 0-16 16,4-1-6-16,9-1-15 16,2 1-2-16,0 4 5 15,-10-2 5-15,-9 4-101 16,-16 4 69-16</inkml:trace>
  <inkml:trace contextRef="#ctx0" brushRef="#br0" timeOffset="52929.2">15034 9718 248 0,'3'0'86'0,"1"2"69"16,-5 0-48-1,-5 3-20-15,-1-2-33 0,-1 1-14 0,2-3-3 16,5-1 2-16,0 1 6 15,1 0 8-15,5 0-2 16,3-1-5 0,1-1-14-16,1-2-2 0,0-2 15 15,-1 0 9-15,3 1 12 16,-2-3-8-16,-1-2-23 16,0-1-11-1,2-6-15-15,-2-1-3 0,7-3 1 16,2-2-1-16,2-2 3 15,-2-2 1 1,1 1 9-16,-1 0 8 0,2 1 12 16,3-1 5-16,1 1-1 0,2-2-5 15,11-5-3-15,-2-3 0 16,10-8 0 0,1-5 3-16,2-9 4 15,0-4-1-15,4-2-5 16,3 3-4-16,11 1-3 0,10 0-1 15,-8-2-2 1,0-3-2-16,-9 3-10 0,-8 1-4 0,6 7-6 16,7 6-1-16,-2 7-1 15,0 1 0-15,-9 6 1 16,-8 3-1-16,-21 3 0 16,-7 5 0-16,-6 5-5 31,-4 2-17-31,-2 5-53 0,0 2-27 0,-2 2-74 15,1 0-62-15,-4-3 140 16</inkml:trace>
  <inkml:trace contextRef="#ctx0" brushRef="#br0" timeOffset="53262.66">16326 8270 324 0,'-9'4'102'0,"1"2"97"16,6 2-46-16,2-1-12 0,4-4-6 16,2-3-5-16,9-6-7 15,6-1-4-15,8-6-32 16,5 0-17-16,-2-3-34 15,0 0-12-15,2 5-14 16,2 2-3-16,2 7-3 16,-2 3-2-16,-9 7-1 15,-6 4 1-15,-13 6 1 16,-7 2 1-16,-11 9 0 16,-8 4-1-16,-8 5-9 15,-2 1-23-15,-1-4-68 16,3-3-75-16,10-7 90 15</inkml:trace>
  <inkml:trace contextRef="#ctx0" brushRef="#br0" timeOffset="92871.03">17529 7822 398 0,'-1'-5'98'0,"-1"1"81"31,-2-1-29-31,0 2-13 0,3-2-5 0,1-1-1 16,8-1-22-16,0-1-12 16,1 2-25-1,-2 2-14-15,-3 3-14 0,-2 1-1 0,-1 2-5 32,-1 2 3-32,0 4-7 15,-1 3-6-15,-1 8-9 16,-2 3-8-16,-1 10-6 15,1 3-1-15,-4 4-2 16,-1 2 0-16,2-1 0 16,-2-1 0-16,1-4-1 15,1-3 0-15,1-3-24 16,3-5-36-16,2-7-129 16,1-3-159-16,0-9 191 15</inkml:trace>
  <inkml:trace contextRef="#ctx0" brushRef="#br0" timeOffset="93114.28">17421 8094 1111 0,'4'1'97'16,"-1"2"53"-16,-3 2-18 0,-1 7-38 15,-3 2-33-15,-2 6-37 16,2 1-13-16,4-1-8 15,4 0-3-15,9-6 0 16,4-4 0-16,5-8 4 16,7-4 3-16,6-7 1 15,1-3 0-15,1-2-13 16,-3-1-41-16,-8 0-270 16,-2 0 213-16</inkml:trace>
  <inkml:trace contextRef="#ctx0" brushRef="#br0" timeOffset="94213.05">17317 8447 968 0,'6'-4'82'0,"6"-1"51"16,-2-4 5-16,5 1-21 15,5 3-18-15,2-3-39 16,6 4-18-16,-1 3-29 16,-5 1-7-16,-4 5-2 15,-9 3 1 1,-9 7 1-16,-5 1 1 15,-14 7 1-15,-5 1-1 0,-7 2-2 0,-2 2-2 16,10-3-1 0,3-1-1-16,12-6-2 0,8-3-3 31,11-9 1-31,11-5-1 0,13-8 3 16,7-7-3-16,11-3-54 15,5-3-39-15,0 0-106 0,-5 1-50 16,-16 0-67-16,-9 5 17 15,-18 4 105-15,-7 2 61 16,-6 6 184 0,-6 0 63-16,1 5 79 15,0 2 37-15,1 0 3 16,4 2-14-16,5-4-33 16,6-1-24-16,5-3-32 15,2-4-14-15,2-4-34 16,-1-1-15-16,3-5-21 15,1 1-4-15,-1 1-1 0,-7-2-2 16,-6 4-1-16,-5 1 1 16,-12 0-3-16,-5 2-5 15,-7 8-14-15,-4 4-9 16,-2 12-8-16,0 9-3 16,-3 6 1-16,8 3 0 15,6 1 1-15,8-5-1 0,17-7 1 16,9-6 0-16,14-7 1 15,3-3 2-15,1-9 5 16,3-3 2-16,6-7 1 16,2-3 2-16,12 0-5 15,0 1 1-15,-10 5-2 16,-6 6-1-16,-20 6 0 16,-10 7-1-16,-13 9-12 15,-9 3-10-15,-7 4-5 16,-1-2 0-16,-1-7 14 15,5-5 9-15,6-10 7 0,6-6 1 16,10-13-1 0,4-7 1-16,12-10 1 0,1 0 4 15,8 0 10-15,-4 3 1 16,2 7-2-16,3 3-4 16,-6 10-12-16,-1 3-2 0,-1 9-2 15,-4 8 0-15,-8 4 2 31,-3 5 1-31,-9 4 0 0,-2 2 1 16,-2 0 0-16,3 0-2 0,7-4 0 16,6-3 0-16,9-9-1 15,8-4 1-15,10-12 2 16,2-5 1 0,-4-8 2-16,-5 0 3 0,-15-6 6 15,-6-3 8-15,-8-2 15 16,-5-1 7-16,-13 2 4 15,-3 6-15-15,-12 13-18 16,-4 7-10-16,-5 14-11 16,-3 2-17-16,9 0-97 15,6 0-88-15,14-5 103 16</inkml:trace>
  <inkml:trace contextRef="#ctx0" brushRef="#br0" timeOffset="95580.46">14303 10492 389 0,'-19'8'91'0,"2"-1"113"15,1-1-58-15,1-1-22 16,1 0 12-16,4 1 7 16,0-1-1-16,5-3-13 0,5-1-13 15,0-1-20-15,9-2-14 16,8 0-30-16,6 0-9 15,12 2-16-15,10 1-4 16,20-1 5-16,17-5-1 16,16-5-5-16,0-1-2 0,6-2-8 15,-3 0-2-15,-7 3 1 16,-5 2 0-16,-28 6 3 16,-20 3 5-16,-26 7 8 15,-14 4 3-15,-27 7 7 16,-17 4-11-16,-31 5-9 15,-14 0-6 1,-11-4-15-16,0-1-4 0,-9-10-8 16,0-1-3-16,3-7-2 15,7-4 4-15,22 1 6 16,7-3 1-16,16 1 6 16,10 0 3-16,32-1-2 15,17-2 3-15,35-1 11 16,10 0 2-16,15-1 6 0,9 1-2 15,20-2-11 1,8 1-3-16,7 2-1 16,-4 0 0-16,-16 6 1 15,-7 1 3-15,-18 3 4 0,-14 2 3 16,-31 3 3-16,-17 4 3 16,-32 3-6-1,-15 1-6-15,-25 2-21 0,-6-2-12 16,-15-3-16-16,-9-4 2 0,-5-6 14 15,0-3 9-15,20-5 15 16,14-2 0-16,28-1-1 16,9 0 0-16,25 1 3 15,14-1 7-15,25-2 18 16,11-3 4-16,23-2 4 16,11-3-1-16,19 1-11 15,3-4-2-15,-5 2-6 16,-9 1-4-16,-20 4 0 15,-6 3 2-15,-22 7 4 16,-14 1 3-16,-32 7-17 16,-20 2-12-16,-26 5-33 15,-9 1-13-15,-25-1-10 0,-12-3 5 16,-5-4 25-16,4 0 11 16,30 0 20-1,22 1 12-15,35-2 8 0,14-3 8 16,31-7 26-16,21-5 0 15,41-9-3-15,15-4-7 0,17-8-24 32,5 1-4-32,-8-2-36 15,-5 0-59-15,-14 2 52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18:12.9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9123 10658 225 0,'-14'-1'74'0,"1"-1"95"16,-2 0-10-16,0-1-16 16,1-1-9-16,2 4-42 15,-2 0-22-15,0 0-24 16,0 5-2-16,2 0 17 15,0-1 13-15,8 1-6 16,3 0-9-16,8-4-16 16,11 4-9-1,11 2 3-15,7 0 7 16,6 1 1-16,7-3 4 16,16-5-5-16,10-4-3 0,12-5-13 15,5 0-8-15,-2-3-9 0,-7 5 0 16,-2 3-10-1,-9 1 4-15,-16 6 0 0,-14 1-5 0,-28 4 9 32,-9-1 0-32,-13 1-4 15,-7 3 3-15,-16-2 1 0,-10 1-2 0,-16-2 2 32,-6-3 0-32,-8 2-7 0,3 3-1 0,-21-3-1 31,-2-2-1-31,6-5 1 0,3-4 0 0,29-3 0 31,13-1 0-31,14-2 7 16,12 3 4-16,14 3 10 15,12 4 7-15,16 4 9 0,7-1 0 16,20 2 1 0,12-3 3-16,19 0-24 0,3-5-2 15,3-4-11-15,-2-4-6 16,0-2 8-16,-3-1 4 15,-22 0 7-15,-17 2 1 16,-34 4 0-16,-21 5-20 16,-44 8-87-16,-23 5-67 15,-29 13 75-15</inkml:trace>
  <inkml:trace contextRef="#ctx0" brushRef="#br0" timeOffset="3651.23">5951 10749 471 0,'13'-9'90'0,"-2"-1"99"0,6-2-35 0,0-1-32 16,1-1-6-16,4 2-10 15,3 0-5-15,13 4-23 16,5 3-12-16,17 5-27 15,10 4-10 1,6 2-12-16,5 2-1 0,8-2 5 16,3-1 1-1,11-2 11-15,2-1 5 0,6 0 1 16,5 1 5-16,-6 1-8 16,2 1-2-16,-10 1-11 15,-10 1 0 1,-4 4 6-16,-6-1-3 15,-14-2 7-15,-10-1-6 0,-20-5-7 0,-6-1-1 32,-12-1-2-32,-3-2 2 0,-15-1 5 0,-9-2-1 15,-16 0-7-15,-10-1-5 16,-21 1-11-16,-16 0-5 31,-24-1 0-31,-6-3 1 0,-10-2 3 16,-6 0 1-16,-8 4-4 0,-7 5-2 15,-15 8-6-15,5 5-3 0,4 2-20 16,1 1-8-16,18-7-11 16,7-3-1-1,21-7 15 1,13-5 10-16,22-6 16 16,14-2 5-16,13 0 11 15,13-1 6-15,19 0 10 16,12 0 9-16,16 0 5 15,7 4-1-15,20 4-11 16,7 4-8-16,29 6-10 16,8 2-2-16,7 7 0 15,9 2 0-15,1 1 0 16,2-1 0-16,7-1 1 0,3-3 1 16,-8 1 0-1,-3 2 1-15,-11-2 1 0,-7 2 0 16,-15-1-1-16,-10-1 17 15,-20-1 10-15,-18-2 4 16,-22-3 8-16,-5 0-10 16,-17-2 3-16,-7-1-4 15,-29 0-15-15,-19-2-15 0,-35-4-24 16,-10-3-11 0,-27-6-15-16,-8 1-2 0,-7 0-4 15,-11 3 6-15,2 10 24 16,13 3 6-16,11 11 13 15,17 5 1-15,32 2-4 16,14 3 1-16,35-7-8 16,20-1-2-16,30-5 0 15,21-2-2-15,32-7-4 16,15-3-69-16,31-14 62 16</inkml:trace>
  <inkml:trace contextRef="#ctx0" brushRef="#br0" timeOffset="13076.89">16049 10535 88 0,'-20'3'34'0,"-1"0"17"0,-7 1-21 15,2-1-25 1,-4-3-8-16</inkml:trace>
  <inkml:trace contextRef="#ctx0" brushRef="#br0" timeOffset="13861.04">15822 10542 421 0,'-3'0'100'0,"1"2"84"0,4 0-56 15,2 2-16-15,3-1-14 16,-2 0-4-16,2-2-3 16,2 0-7-16,3-1-19 15,3 0-5-15,7 1-10 16,2-1-3-1,5 2-9-15,-1 1-4 0,2-1-12 16,4 3-8-16,6 0-5 16,6-1-4-16,14 2-3 0,6-3 4 31,5 0 1-31,2 0 4 0,-3 0 11 0,-1-1 3 16,6 1 1-1,5 2-4-15,3 0-12 0,-1 4-3 16,1-1-4-16,4-1 2 15,5-2-5-15,-1 0 4 0,-3-1 10 16,-4 0-2-16,7 0 7 16,6 0-5-16,-4 5-9 15,-2 0-3-15,-7 2 0 16,5 2-1-16,6 1 1 31,-1-3 0-31,2-3 0 16,-2-4-1-16,10-5-1 0,1-3 1 15,2-2-1 1,-1 0 4-16,-3 1 2 0,0 2-1 16,-5-1 0-16,-2 4-3 15,-1 0-1-15,5 0 0 0,-4 2 27 16,-3 0-2 0,3 0 14-16,2 0 8 15,-2-2-14-15,-2-1 6 16,-9-2-10-16,4-3-4 15,3-1-15-15,-3 0-4 0,-4-1 8 16,-7 1-6-16,-3 2 4 16,3 1-1-16,-9 2-12 15,-6 2 1-15,-14 0-1 16,-5 2 0-16,-15-2 1 16,0 1 1-16,-11-1 2 15,-7 0 2-15,-5 0 9 16,-6 0 6-16,-8 0-1 15,-6-1 1-15,-15-3-5 16,-5-3 0-16,-19-3 8 16,-13-1 1-16,-20 0-4 15,-10-1-6-15,-10 3-12 16,-12 2-3-16,-15 3-19 16,-4 3-21-16,-32 2-38 15,6 1-14-15,-25 4-7 0,-8-2 7 16,-3 2-3-16,-5 0-10 15,-9-2-107-15,-6 0-187 16,-12-4 237-16</inkml:trace>
  <inkml:trace contextRef="#ctx0" brushRef="#br0" timeOffset="38673.74">14687 4102 818 0,'8'-13'89'0,"0"1"64"16,-4 0 10-16,-3 4-16 15,0 4-15-15,-3 2-25 16,2 2-18-16,-2 4-20 15,1 3-11-15,-3 7-23 16,0 2-3-16,1 17-14 16,-2 12-7-16,4 22-2 15,1 15-3-15,-3 12-2 16,6 4 8-16,1-3-60 16,3-4-22-16,7-15-65 15,-2-8-67-15,2-22 126 0</inkml:trace>
  <inkml:trace contextRef="#ctx0" brushRef="#br0" timeOffset="39102.89">14935 4559 1029 0,'6'1'60'0,"-1"6"89"15,-1 6-35-15,-1 12 17 16,-1 7-17-16,1 8-67 15,5 1-22-15,3-6-19 16,6-2-3-16,12-11 0 16,-4-9 1-16,6-9 2 15,-4-8 2-15,-7-11 3 16,2-2 13-16,-7-8 30 0,-4-1 9 16,-3 0 14-1,-4 5-8-15,2 16-30 16,1 9-10-16,-1 20-16 0,1 8-5 15,2 2 1 1,6-3-2-16,12-15 2 0,7-7 0 16,14-17 10-16,2-6 6 15,3-12 10-15,-9-5 10 16,-14-5 5 0,-7-3 4-16,-15-4 48 0,-2-2-7 0,-6-4-7 31,-1-5-27-31,-7 3-74 15,-3 6-22-15,-3 14-66 0,5 10-24 0,1 14-96 32,8 2-64-32,14 7 155 0</inkml:trace>
  <inkml:trace contextRef="#ctx0" brushRef="#br0" timeOffset="39539.98">17080 4325 695 0,'0'-4'143'0,"-1"-2"131"0,-8 2-105 16,-6-2 22-16,-10 3-51 15,-5 3-24-15,-4 5-52 32,0 3-24-32,1 2-27 15,2 4-4-15,5-3-5 16,11 2-3-16,6 2-6 16,10-2-1-16,14 5 2 15,3-1 2-15,15 6 3 16,2 0 2-16,10 1-1 15,-1 0 1-15,-5 1 3 16,-5-1 2-16,-24 2 7 16,-14 0 2-16,-26 4 2 0,-15 0-2 15,-12 1-8-15,-1 1-21 16,-7-11-76-16,1-4-50 16,6-13-183-16,4-7 174 15</inkml:trace>
  <inkml:trace contextRef="#ctx0" brushRef="#br0" timeOffset="40001.03">17391 4428 869 0,'-3'8'142'0,"0"3"154"15,-7 7-157-15,-1 2 52 0,-2 2-57 16,1-1-27-16,4-2-30 16,2-1-54-16,7-3-13 15,4-1-1-15,7-6-5 16,4-4 1-16,4-9 3 16,5-4 0-16,6-5 0 15,-1-1-1-15,-3 0 0 16,-2 1-1-16,0 3-3 15,-3 5-2-15,-4 7-3 16,-2 9 2-16,-1 7 0 16,-1 5 3-16,5 4 1 15,-1-3-2-15,5-4 2 16,2-7 0-16,3-8 1 16,2-4 6-16,-1-6 11 0,0-3 5 15,-6-6 16-15,-3-5 21 16,-5-8 9-1,-1-5-3-15,-7-14-13 16,-4-4-34-16,-7-2-62 0,-8 4-34 0,-4 13-75 31,-6 9-66-31,2 21 120 0</inkml:trace>
  <inkml:trace contextRef="#ctx0" brushRef="#br0" timeOffset="40385.16">14621 5115 941 0,'34'-1'266'0,"27"0"-168"0,33-2-26 16,13-1-23-16,15-5-41 31,12-4-2-31,10-5-59 0,-5-2-193 16,4 1 157 0</inkml:trace>
  <inkml:trace contextRef="#ctx0" brushRef="#br0" timeOffset="40634.78">16997 4996 470 0,'-45'3'71'15,"8"2"148"-15,20-3-50 16,9-3 41-16,26-1 56 15,15 1-39-15,30 1-76 16,17 1-40-16,14-1-77 16,7-5-31-16,7-4-93 15,3-1-89-15,5 1 92 16</inkml:trace>
  <inkml:trace contextRef="#ctx0" brushRef="#br0" timeOffset="42935.46">3195 5570 288 0,'0'4'33'15,"2"0"24"-15,1-1-11 16,2-1 18-16,2-1 19 0,4-2 44 15,3-2 4-15,9-1-20 16,7 1-16 0,6 1-42-16,4 2-18 15,2 5-25-15,-1-1-5 0,4 0-4 16,1-2-1-16,14-2 19 16,5-1 5-16,10-1 2 15,3-2 1-15,-2 1-18 16,3 1-6-16,9-1-2 15,3-1-1-15,5-1-1 16,1-1 1-16,7-3-1 16,6 0 0-16,2-2-1 15,8 0 1-15,10-2 0 16,1 0 5-16,5-3 17 16,11 1 10-16,-7-1 11 0,4 1-5 15,13 2-12-15,-10 1-9 16,12 5-11-16,6 2 0 15,-11 3-3-15,10 2 0 16,-6 0 0-16,-4 2 0 16,12 0 0-16,-8 0-1 15,0 1 0-15,9 0 0 16,-17 1 1-16,4 1 0 16,-8 0 3-16,-13-1 3 0,-9 2 14 15,-8 1-80-15,-12 6 47 16</inkml:trace>
  <inkml:trace contextRef="#ctx0" brushRef="#br0" timeOffset="62136.24">19389 4992 1718 0,'5'108'-51'0,"-5"-43"119"0,2 6-33 0,1 33-14 16,1 21-11-16,-2 28-8 16,-1 10 0-16,1 22 0 15,3-4 1-15,8-2-1 16,0-4 2-16,-1-28 6 15,1-10 2-15,-5-27-2 16,-1-12-24-16,-5-19-64 0,-4-14-37 16,-5-29-121-1,-2-14-160-15,-3-31 235 16</inkml:trace>
  <inkml:trace contextRef="#ctx0" brushRef="#br0" timeOffset="62879.76">19509 4817 730 0,'-24'-1'97'0,"-3"6"164"16,-4 6-226-16,2-1 38 15,3-4 19-15,11-9 32 16,11-9 2-16,15-6-35 16,9-5-17-16,15-3-36 0,6 1-16 15,12 1-21-15,13 0-2 16,35 1-4-16,14-1 1 16,50-5 0-1,13-1 1-15,38-4 2 0,16 0 1 16,22 1 16-16,17 3 9 15,-3 4 16-15,11 2 3 16,-30 12-5-16,-12 1-5 0,-40 4-7 16,-26 4-2-1,-30 3 12-15,-31-1 3 0,-31 4 3 16,-22-1-1-16,-36 1-21 16,-6 2-9-16,-15-1-8 15,-2 3-1-15,-7 1-1 16,-3 4 0-16,-3 7-3 15,-2 1-4-15,4 9-1 16,-2 4-3-16,7 18 1 16,1 10 1-16,4 23 1 15,3 10 1-15,8 17 2 16,1 12-1-16,7 18 2 0,0 11 2 16,-3 26 0-16,1-1 0 15,-5 11-9-15,1 1-7 16,2-6-6-16,-4 1-5 15,-2-18 8-15,-1-6 5 16,-4-18 10 0,1-14 6-16,-4-21 5 0,-5-12 1 15,-9-27 4-15,-9-8 3 0,-22-17 7 16,-14-8-1-16,-23-10-1 16,-9-2-3-16,-19-7-9 15,-14-1-3-15,-21 0-6 16,-31-2-5-16,-24 1 3 15,-25 1 0 1,-36-3 13-16,4 1 19 0,-28-4 1 31,0-4 0-31,0-5-65 0,-10-7-69 0,2-15 57 16</inkml:trace>
  <inkml:trace contextRef="#ctx0" brushRef="#br0" timeOffset="64371.83">20863 8016 1122 0,'0'-3'70'0,"1"1"31"15,0-1-30-15,2 3 8 0,-2 0-14 16,0 5 10-16,2 0-1 15,1 7-14-15,-1 3-7 16,2 11-27-16,-1 5-13 16,0 15-10-16,-2 6-2 15,1 9 0-15,1-2 0 16,3-10 0-16,2-11 0 0,-1-16 3 31,2-7 0-31,-3-10 7 16,-4-5 2-16,-2-13 4 15,-1-10 1-15,-1-17-3 0,0-10 0 0,0-10 18 16,1 1 11-16,2 5 8 16,1 4-2-16,0 10-23 15,1 6-14-15,0 15-10 16,-1 7-5-16,2 15-6 16,2 7 1-16,2 11-4 15,7 5 4-15,5 1 5 16,3-1 2-1,6-8 5-15,-1-4 2 0,0-9 4 16,-1-5 1-16,-2-11-1 16,1-5 0-1,-2-11 6-15,2-4-5 0,3-8 27 0,-2-2 18 32,-3 4 7-32,-4 3 5 0,-10 13-21 15,-4 12-19-15,-7 20-14 16,-1 14-2-16,-8 20-7 15,-3 4 1-15,0 10 1 16,0-1-1-16,8 2-46 16,5 1-54-16,14-9-161 15,5-8-110-15,18-18 188 16</inkml:trace>
  <inkml:trace contextRef="#ctx0" brushRef="#br0" timeOffset="65126">21729 8116 1527 0,'-6'2'116'16,"-5"5"133"-16,0 6-199 0,0 6-20 15,-3 0 0-15,6-3-7 16,5-3 0-16,5-7 4 16,8-5 18-16,4-5 7 15,3-5 0-15,2-4-17 16,-2-1-16-16,-4 2-4 15,-2 0 0-15,-11-1 2 16,-8 0 3-16,-11-1 6 16,-4 3-1-16,-7 8-2 15,0 6-4-15,0 12-12 16,1 5-3-16,6 8-4 16,4 0-3-16,14 1-3 0,7-1 1 15,17-7 4-15,8-4 1 16,14-10 7-16,5-5 0 15,17-9 2-15,12-3-3 16,1-4 5-16,-1 1-5 16,-18 3 5-16,-16 4 1 15,-16 7-10-15,-12 7 5 0,-11 6-7 16,-5 3 1-16,-11 4 3 16,2-1 1-16,-7-3 2 15,5-3 0-15,2-9-1 16,5-5-8-16,10-5-8 15,3-3-5-15,10-1-1 16,5 4 8 0,7 3 3-16,1 2 2 0,2 8-1 15,3 4-1-15,-8 1-1 16,-2 4-10-16,-8-3-45 16,-3 0-12-16,-5-2-5 15,-1-7 13-15,2-5 45 16,2-5 13-16,6-8 7 15,2-5 1-15,12-9 1 16,1-4 0-16,1 1 22 16,4 3 14-16,0 8 15 15,1 6 4-15,-2 14-11 0,4 9-6 16,-5 13-12 0,-3 6-3-16,2 5-12 15,1 2-8-15,-3-1-27 16,1-1-28-16,-5-2-91 0,-10 1-105 0,-13 5 135 15</inkml:trace>
  <inkml:trace contextRef="#ctx0" brushRef="#br0" timeOffset="69416.19">16642 5793 322 0,'0'-14'129'0,"0"2"145"15,1 1-38-15,0 4-60 16,2 3-21-16,2 3-35 15,0-1-9-15,3 6-8 16,3 5-3-16,0 8-11 16,3 8-12-16,-1 10-31 0,3 6-14 15,0 8-21-15,0 3-7 16,3 3-27-16,0 1-38 16,0-11-124-16,2-2-136 15,5-14 174-15</inkml:trace>
  <inkml:trace contextRef="#ctx0" brushRef="#br0" timeOffset="69810.13">17032 5961 1198 0,'3'-7'74'0,"0"5"93"16,-1 8-72-16,-2 15 10 15,-1 7-4-15,1 10-42 16,2 2-20-16,9-6-25 15,3-4-4-15,11-12-3 16,6-5-2-16,8-8 1 16,-3-4 0-16,-2-6 1 15,-5-4 2-15,-9-5 2 16,-4-2-1-16,-8 7-2 16,-2 3-5-16,0 10 3 0,-4 10 4 15,2 7 2-15,0 2 5 16,3 1-8-16,3-3-3 15,8-8-3-15,4-6 0 16,8-10 16-16,3-6 8 16,-2-11 23-16,2-5 14 15,-6-6 16-15,-3-4 9 0,-12-5-6 16,-5-1-12-16,-14-6-32 16,-7 0-18-16,-6 7-37 15,-3 8-22-15,5 12-74 16,2 5-63-16,4 9 96 15</inkml:trace>
  <inkml:trace contextRef="#ctx0" brushRef="#br0" timeOffset="70937.91">19920 6007 609 0,'6'0'63'0,"-1"1"73"16,-4-1 4-16,-2 0-6 15,-3 0 15-15,1-2 6 16,-3-2-11-16,3 0-16 16,-5-2-20-16,-3 2-46 15,5 1-18 1,-10 3-21 0,-1 1-6-16,-11 3-6 0,-7 2 1 0,-8 2 10 31,-2 2 3-31,-5 1-1 0,0 1 0 15,1 3-15-15,-2-2-3 0,-12 2-1 0,-10-2-2 16,-10-2 2-16,-4 1 1 16,5 1-1-16,2 1-1 15,-11 1 0-15,0 1-1 16,-6-2 0 0,-1 3 1-16,-5 0 0 0,-3-1 2 0,-7 2 8 31,0-2 6-31,-4-2 13 15,1 0 3-15,0-1-1 16,-2-1-1-16,5 1-9 16,-2-3 0-16,-4-2 7 15,3 1-22-15,2-1-1 16,3 0-4-16,2-1-14 16,1-2 15-16,7-1 3 15,0-1-1-15,6-1-1 16,5 0-1-16,0 1-9 15,5 0-2-15,0 2 0 16,0 0-1-16,26 0 5 16,8 3-2-16,16-2 3 15,8 0 1-15,7-2 3 16,3-1-1-16,3 0-3 16,9-2-5-16,3-1-48 0,5 0-21 15,2-1-80-15,3-4-114 16,4-3 164-16</inkml:trace>
  <inkml:trace contextRef="#ctx0" brushRef="#br0" timeOffset="71470.45">16053 6301 419 0,'7'1'86'0,"-6"2"111"16,-3 2 23-16,-8 2 0 16,0 1 1-16,-2-1-48 15,3 1-29-15,-3 0-61 16,0-1-24-16,-5 1-25 0,-3 1-5 15,-11 4-11 1,-8 1-5-16,-8 6-9 16,-1 3-3-16,12-1-1 15,7 0-1-15,15-1-6 0,6 2-2 16,11 0 1-16,12 1 2 16,18 3 6-16,11 0 2 15,20-2 1-15,2-2 0 0,7-4 0 16,1 0-11-16,3-6-91 15,5-1-103-15,0-1 108 16</inkml:trace>
  <inkml:trace contextRef="#ctx0" brushRef="#br0" timeOffset="72598.49">14189 6241 733 0,'-3'-5'110'15,"2"-2"100"-15,3 0-77 16,4-2-12-16,11 1-11 16,0 2-8-16,13-2-21 15,6 2-11-15,22 2-32 16,15-1-16-16,20 5-15 15,7-1-2-15,3 2-3 16,-2 2 0-16,0 2 1 16,-2-1 0-16,-13 1 1 15,-11 1 0-15,-27-2 4 16,-10 1-1-16,-18 3 30 16,-8-2 6-16,-13 9-1 15,-4 3 1-15,-6 8-34 16,0 6-6-16,1 12-4 15,-2 7-1-15,5 14 0 16,3 6 1-16,6 7 1 0,6 0 0 16,3 2 0-16,2-1-1 0,3 1-3 31,1-3-4-31,0-9-5 0,-1-4 1 0,-2-10 4 16,-4-6 5-1,-8-6 7-15,-3-5 1 16,-13-6 2-16,-7-4-2 0,-13-7 0 15,-3-3-2-15,-14-7-2 16,-8-3-1 0,-16-7-3-16,-12-1-5 0,-6 0-11 15,5 0-3-15,2 4-8 16,-2-1 7 0,7-1 12-16,0 0 5 0,19-4 7 15,6-2 3-15,19-4 18 0,6-3 6 16,11-5 9-16,7-3 3 15,2-4 5-15,7-3 7 16,3-5 11-16,-2-4 6 16,1-7-15-16,-1-6-10 15,-4-9-5 1,2-12-1-16,5-16-2 16,2-11-5-16,13-19-22 15,5-10-10-15,10-1-9 16,7 5-1-16,5 17 5 15,2 15 5-15,-7 22-20 16,-3 10-38-16,-11 21-133 0,-11 9-138 16,-8 15 172-16</inkml:trace>
  <inkml:trace contextRef="#ctx0" brushRef="#br0" timeOffset="73551.7">15641 7235 603 0,'4'-1'124'0,"-1"-1"201"16,-2 1-102-16,-4 1 20 16,-2 2-39-16,0 6-91 15,1 3-29-15,-1 10-38 16,2 6-13-16,3 6-12 15,0 1-6-15,0 3-10 16,2-5-14-16,0-4-22 16,2-4-8-16,-3-12-38 15,2-3-15-15,-3-12-55 16,1-4-22-16,-1-10 30 16,-3-9 30-16,2-8 102 15,-2-7 48-15,2-5 50 16,1-3 22-16,7 3-8 15,5 3-10-15,5 9-11 0,3 7-7 16,3 10-5-16,3 6-6 16,0 10-25-16,2 2-16 15,3 9-16 1,-2 0-3-16,-5 2-1 0,-7 0-1 16,-11 2 3-1,-6-1-1-15,-21 1-3 0,-5-1-1 0,-13-2-6 31,1-1 0-31,1-1 0 16,4 0-2-16,13 5-1 0,4 1-3 0,10 9-1 16,7 2 1-16,9 5 2 15,6 4 3-15,6-3 3 32,4-4 2-32,7-5-48 15,4-3-42-15,0-8-147 0,1-6-203 0,-5-9 254 16</inkml:trace>
  <inkml:trace contextRef="#ctx0" brushRef="#br0" timeOffset="74437.5">16101 7185 442 0,'8'-6'138'0,"-2"1"100"16,-3 4-27-16,-2 3-25 0,-2 7-38 15,-2 5-18 1,-2 11-35-16,1 4-19 0,3 8-33 16,1 1-14-16,4 0-19 15,-1 1-3-15,0-8-3 16,0-1 0-16,-3-8-4 15,0-4-8 1,-3-8-35-16,0-3-11 0,2-7-33 16,-3-4 8-16,2-11 35 15,0-5 14-15,-3-10 50 16,1-5 12-16,-2-8 18 0,2-3 11 16,3-4 13-1,1 4 2-15,3 3 4 16,3 6-6-16,3 9-20 15,1 5-8-15,4 3-12 0,3 3-5 16,5 3-6-16,5 1-5 16,14 4-11-16,-4 1-5 15,6 5-2 1,1 3 1-16,-17 3-1 0,-2-1-11 16,-12 3-73-16,-7 2-62 0,-9 0-367 31,1 6 306-31</inkml:trace>
  <inkml:trace contextRef="#ctx0" brushRef="#br0" timeOffset="74617.73">16080 7260 764 0,'-1'3'134'0,"5"-1"236"16,2-1-216-16,11-2 8 15,4-2-14-15,4-2-59 16,5-1-23-16,3 1-49 16,0-2-63-16,-5 2 31 15</inkml:trace>
  <inkml:trace contextRef="#ctx0" brushRef="#br0" timeOffset="80382.31">4658 6524 299 0,'7'12'76'0,"-2"-3"82"0,0 0-3 15,2-2-10-15,-4 0-11 16,2 0-28-16,4-1-26 16,4-2-40-16,1 1-17 15,7-3-14 1,-2-1 1-16,8 0 14 15,6-1 8-15,11 0 16 0,7 1-4 16,14 4-8 0,2 2-7-16,6 4-12 0,-6-1 8 15,0-5-2-15,10-2-1 0,13-7-3 16,7-2-7-16,6-8-4 16,5-1-3-16,6 1-4 15,-2 0 0 1,10 7-1-16,2 3 0 0,0 5 0 15,3 3 0-15,7 0-1 16,3 1 0-16,-3-3-1 16,11-2-1-16,-3-3 9 15,1-5 6 1,24-5 9-16,-10-3 6 0,17-4 5 16,6 1-3-1,-5 4 9-15,16 2 0 16,-13 7 6-16,5 2-3 15,-9 8-17-15,-15 4-6 0,-5 6-14 16,-17 1 3-16,-23-2 3 16,-9-2 4-16,-31-1-67 0,-11-1-75 15,-19-1 74-15</inkml:trace>
  <inkml:trace contextRef="#ctx0" brushRef="#br0" timeOffset="85947.45">4373 7489 462 0,'4'-8'112'0,"-3"5"103"16,1 3-48-16,-2 8-62 16,0 5-23-16,0 0-7 15,-1-2 5-15,0-3 23 16,1-3 5-16,4-3-9 16,4 0-15-16,7 1-29 15,5 0-5-15,7 3-4 16,10 0-1-16,14 2-7 15,5 3-4-15,15-1-7 16,1-1-1-16,14-4-3 16,18-1-4-16,19-3 1 0,20-1-10 15,29-2-4-15,6-5 0 16,37-5-7-16,14-4-1 16,23-8-1-16,19-2-2 0,18 0 2 15,-4 0 12 1,5 12-139-16,-6 7 99 0</inkml:trace>
  <inkml:trace contextRef="#ctx0" brushRef="#br0" timeOffset="103815.36">10646 5844 429 0,'-1'2'107'0,"-2"0"88"0,3-1-37 16,1-1-2-16,7 2 6 15,7 2-2-15,-3 5-30 16,4 3-33-16,-6 4-54 16,-4 4-17-16,1 3-18 15,2 0-2-15,1-4-2 16,3-5-3-1,3-9 19-15,2-5 6 0,7-13 6 16,6-7 6-16,15-15-5 16,14-7 0-16,24-11 8 15,11-1 4-15,-1-3-13 0,-7 3-6 16,-16 9-11 0,-7 7-5-16,-10 14-23 15,-11 9-46-15,-21 13-194 0,-17 6 155 16</inkml:trace>
  <inkml:trace contextRef="#ctx0" brushRef="#br0" timeOffset="104377.18">8814 7000 1156 0,'0'0'34'15,"1"0"-11"-15,2-1 45 0,1 1-38 0,1 3 26 16,2 9-1-16,1 8-10 16,0 4-4-16,8 9-28 15,3-2-4-15,5-4-2 16,3-3-2-16,2-8-1 0,-1-2 0 16,2-10-1-16,2-4 12 15,5-13 31 1,6-10 11-16,18-16 20 15,14-9-1-15,16-8-24 0,3-2-11 16,2 5-17 0,1 5 0-16,2 10-113 0,4 6 71 15</inkml:trace>
  <inkml:trace contextRef="#ctx0" brushRef="#br0" timeOffset="114110.81">17948 8622 524 0,'0'-5'109'0,"-2"0"98"15,0 0-19-15,-2 0-16 16,1 1-27-16,0-1-18 16,-1 1-7-16,2 2-28 0,2 2-9 15,1 9-9-15,1 6-15 16,1 18-13-16,-1 11-11 16,-1 24-23-16,-1 10-8 15,0 16-9 1,1 12-1-16,3 15-2 15,1 0-34-15,4-5-32 16,-1-14-10-16,4-28-42 0,2-10-16 16,-3-22-218-16,-1-9 218 0</inkml:trace>
  <inkml:trace contextRef="#ctx0" brushRef="#br0" timeOffset="114774.55">18082 8517 1111 0,'-6'-1'72'0,"-5"-1"20"0,6 2-18 16,-3 1 14-16,6-1 1 0,9-1 9 15,10-4-2-15,11-2-6 0,9-3-16 16,5-3-14-16,23-3-24 16,15 1-9-1,27-4-18-15,11 1-4 16,24-1-5 0,-1-1-1-16,5 3-1 15,5 3 1-15,-14 3 12 16,-12 4 6-16,-21 2 10 15,-18 3 8-15,-26 3 0 16,-13 4-1-16,-21 3-2 16,-12 2-3-16,-17 2-3 15,-6 0-1-15,-8 3-6 16,2 2-5-16,0 7-9 16,1 2-4-16,4 10-2 0,-1 3-1 15,4 13-1-15,2 11 1 16,3 15 0-16,2 7 0 15,5 3 0-15,0-1 1 16,3-2 1-16,0-6 2 16,2-5 4-16,0-9 5 0,-6-16 0 15,-3-6-1-15,-8-10-2 16,-9-5-2-16,-11-6 4 16,-7-2 5-16,-14-6 16 15,-11-6 0-15,-32-9-2 16,-17-6-8-16,-23-6-28 15,-26-1-10-15,-11 6-17 16,-16 5 0-16,-10 14 8 16,16 10-9-16,6 9-53 15,25 5-32-15,33 0-88 16,18-5-62-16,45-11 160 16</inkml:trace>
  <inkml:trace contextRef="#ctx0" brushRef="#br0" timeOffset="115397.73">22046 8701 472 0,'-15'-20'70'0,"-1"-1"87"16,-1 1 26-16,5 4 27 15,-3-1 0-15,7 4-16 32,2 2-9-32,3 5-42 0,3 6-26 0,0 7-46 15,4 12-19 1,-3 26-17-16,2 15-3 0,-3 22-13 31,-5 8-5-31,2 10-10 16,-8 4-4-16,0 3-22 15,2-2-18-15,3-18-41 16,3-12-22-16,6-23-60 16,1-9-57-16,-3-16 128 15</inkml:trace>
  <inkml:trace contextRef="#ctx0" brushRef="#br0" timeOffset="116031.86">22151 8680 830 0,'-8'-18'108'0,"-3"4"106"16,2 5-72-16,5 5-32 15,0 2 5-15,8 1 15 16,8-1 9-16,18-6-3 15,15-2-17-15,33-3-40 16,14-1-22-16,22 1-31 16,16 1-14-16,10 1-12 15,7 3-2-15,15 2-3 16,-11 1 4-16,-11 4 2 16,-9 0 3-16,-28 2 1 15,-14 3 0-15,-27 0 0 16,-20 3-1-16,-28 0-2 0,-8 1-1 15,-10 3 0-15,-9 0 1 16,2 2 4-16,-1 0-1 16,4 4-2-1,1 3-2-15,5 12-6 0,2 9 0 16,2 12 1-16,4 9 2 16,1 5 0-16,0 5 1 15,0 11 1-15,-4 4 0 0,3 5 1 16,2-3 2-16,-3-8 0 15,2-4 2-15,-2-6 0 16,-1-1 1 0,-1-11 1-16,-3-8 2 0,-3-12 1 15,-1-6 2 1,-4-8 3-16,-1-6 4 0,-7-9 16 16,-2-4 8-1,-15-8 5-15,-16-6 6 0,-24-6-16 16,-9-3-10-16,-22-4-15 15,-18-1-12-15,-17-2-6 16,-22 3-3-16,-22 6 5 16,2 3 0-16,-20 8-12 15,12 3-17-15,-1 7-44 16,11 1-30-16,30-1-78 16,1 1-60-16,38-7 136 0</inkml:trace>
  <inkml:trace contextRef="#ctx0" brushRef="#br0" timeOffset="116985.66">18454 8603 658 0,'0'0'113'0,"1"-1"96"15,-1 1-38-15,2-1-57 16,0 0-21-16,1-1 0 16,3 0 3-16,5 0 5 15,3-1-4-15,7 0-28 16,3 0-14-16,7 0-17 16,0 1-11-16,2 1-13 15,4 1-7-15,-3 0-4 16,1 1-1-16,-5 0-2 15,-6 0-18-15,-6-1-54 16,-5 0-52-16,-7 0-239 16,-6 0 215-16</inkml:trace>
  <inkml:trace contextRef="#ctx0" brushRef="#br0" timeOffset="117225.56">18677 8589 1112 0,'6'4'90'0,"-4"2"57"15,1 1-14-15,-3 6-15 16,-3 3-23-16,-2 5-33 16,0 2-15-16,1 4-26 31,-1 3-6-31,4-3-9 0,1 0-1 0,0-4-63 15,0-5-63 1,2-3-305-16,-1 0 249 0</inkml:trace>
  <inkml:trace contextRef="#ctx0" brushRef="#br0" timeOffset="117455.15">18543 8832 809 0,'-2'4'115'0,"-1"2"176"16,1-1-152-16,3 2 6 16,3 0-12-1,5-3-10 1,2 2-3-16,11-4-9 16,-1-2-10-16,8-2-46 15,8-4-20-15,5 3-18 16,7-2-38-16,5 2-104 15,0 2-87-15,-9 0 96 16</inkml:trace>
  <inkml:trace contextRef="#ctx0" brushRef="#br0" timeOffset="118080.3">18357 9079 939 0,'0'1'139'0,"3"5"-87"0,0 3 106 15,0 8-122-15,0 5-5 0,-3 7 12 16,-3 2 2-16,-2-1-6 16,-1-3 2-16,1-8 5 15,0-3-1-15,1-7-9 16,3-3-8-16,1-6-13 16,0-3 3-16,2-7 0 15,1-3-2-15,2-8-1 16,1-3 1-16,1-4 7 15,3-3 0-15,7 5-3 16,0 4-1-16,3 9 3 16,-2 5 1-16,-3 8-4 15,1 5-6-15,-6 5-15 16,-2 1-2-16,2 2 2 0,1 0 3 16,0-4 3-16,2-4 2 15,-2-5 1-15,1-4 0 16,3-6 2-16,-3-5-1 0,4-6 0 15,-5-5 0-15,1-3 13 16,0 3 6 0,-4 5 11-1,-2 4 7-15,-2 12-8 0,-1 5-7 0,-3 13-16 16,4 8-10-16,-3 13-6 16,0 7-1-16,4 5-1 31,2 0-42-31,7-6-84 0,5-7-62 15,6-15-222-15,5-7 235 0</inkml:trace>
  <inkml:trace contextRef="#ctx0" brushRef="#br0" timeOffset="118734.61">18904 9093 717 0,'1'14'43'0,"6"-1"35"0,1-1-49 16,5-3 45-16,3-4 21 16,1-5 37-16,0-5 3 0,5-8-40 15,-1-2-16-15,-2-4-27 16,-3 2-4 0,-8 2 5-1,-5 0 6-15,-7 2 4 0,-4 2 2 16,-8 5-13-1,-2 5-12-15,-2 11-19 16,-2 7-9-16,0 10-10 16,-4 5-1-16,2-2 0 15,9 0-1-15,10-8 0 16,11-3 0-16,14-8 7 16,6-4 4-16,5-8 3 15,5-5-1-15,1-8-4 0,0-2 4 16,4 0 6-16,0 3 1 15,-12 6-3-15,-4 4-8 16,-14 9-10-16,-7 4-3 16,-11 7-4-16,-6 6 0 15,-4-1 4-15,-3-3 3 16,6-7 4-16,7-3 0 0,7-8-7 16,2-4-2-16,14-7-1 15,2-7 0-15,9-3 3 16,5 2 2-16,-1 2 0 15,0 6 1-15,-10 7-3 16,-5 3-13-16,-9 11-35 16,-5 2-18-16,-5 6-7 15,3-3 12-15,0-4 38 16,2-5 18-16,6-7 19 16,1-2 5-16,7-8 17 15,2-3 16-15,2 1 32 16,0 1 4-16,0 7-16 15,-2 6-17-15,-3 13-39 16,-4 3-11-16,-1 7-44 16,2 1-34-16,1-5 41 0</inkml:trace>
  <inkml:trace contextRef="#ctx0" brushRef="#br0" timeOffset="119371.33">22697 8677 1102 0,'0'11'117'0,"0"4"80"32,-1 4-27-32,-1 5-47 15,-2 3-34-15,2 5-39 16,2 3-15-16,0 0-15 15,1 1-2-15,-1-4-6 16,-2-3-13-16,1-4-96 16,-5-3-86-16,1-5 97 15</inkml:trace>
  <inkml:trace contextRef="#ctx0" brushRef="#br0" timeOffset="119654.33">22555 8647 833 0,'17'-1'158'15,"3"3"192"-15,13 4-207 16,9 1 19-16,18 1-32 0,7 1-3 16,-2 3-20-16,-6 4-10 15,-15 9-31-15,-12 6-16 16,-13 7-30-16,-10 3-10 15,-17 1-3-15,-11-1-2 16,-11-2-1-16,-8 0 0 16,-11-5-12-16,-8-3-14 15,-5-7-61-15,-2-3-35 16,13-15-158-16,11-6 152 16</inkml:trace>
  <inkml:trace contextRef="#ctx0" brushRef="#br0" timeOffset="120380.64">22139 9255 1248 0,'8'-1'107'0,"-2"1"63"16,0 4-6-16,-5 7-63 15,0 6-13-15,-3 10-31 0,-4 1-21 16,0 4-21-16,1 0-4 16,-1-3-8-16,1-1-1 15,3-6-2-15,0-5 0 16,3-8-2-1,2-5-1-15,3-11-3 0,0-6-3 0,4-15 1 32,2-5 1-32,3-10 6 0,0-6 8 0,-1-7 19 15,2-1 1 1,-2 9 0 0,-1 8-2-16,-5 21-10 0,-7 17-1 0,4 6-3 15,-6 13-6 1,-2 15-5-1,1 5 0-15,2 0 1 0,1-3 1 16,6-10 3-16,8-7 0 16,1-11 4-16,5-3 2 15,5-8 0-15,2-2 1 16,-1-8 4-16,-2-4 3 0,-5 3 17 16,-8 1 7-16,-3 9 2 15,-4 6-4-15,-5 15-17 16,0 9-8-16,-7 12-8 15,-1 2 0-15,1 3-4 16,0-3-2-16,6-2-42 16,1-2-33-16,6-9-90 0,3-5-70 0,4-10 129 31</inkml:trace>
  <inkml:trace contextRef="#ctx0" brushRef="#br0" timeOffset="121106.03">22587 9445 1357 0,'4'5'72'0,"1"0"15"16,4-1-11-16,3-1 12 16,9-4 5-16,4-2 11 0,7-5-8 15,3-2-5-15,0-4-26 16,-4-2-16-16,-9 0-21 15,-8-3 2-15,-13 3 9 16,-8 0 1-16,-13 2-3 16,-4 6-8-16,-9 8-17 15,0 6-7-15,0 11-7 16,3 4-3-16,5 7 1 16,5 1 2-16,13-1 0 15,4 0-1-15,8-3 1 16,4-3 0-16,10-6 1 15,7-4 1-15,12-10 0 16,10-5 0-16,4-9 1 16,4-4 2-16,-13-6 4 0,-4-1 2 15,-9 1 7 1,-6 4 4-16,-9 9 1 16,-4 3-2-16,-10 9-12 0,-6 5-5 15,-6 6-3-15,-1 3 0 0,-1 2 1 16,0-1 3-1,6-4 0-15,3-3 0 16,4-7 3 0,4-4 0-16,8-7-5 0,-1-5-1 0,11-7-3 15,0-2-3-15,9 1 5 16,0 3 0-16,-4 9-1 16,-2 3-2-16,-11 9-5 15,-3 5-11-15,-10 7-27 16,-1 1-8-16,-5 4 5 15,-2-4 11-15,6-5 33 16,2-3 8-16,7-9 9 16,3-2-2-16,5-7-1 15,4-5 1-15,8-6-4 16,3-2 1-16,2 3-1 16,2 2 4-16,-6 8 5 0,-5 7-2 15,-6 14-3 1,-4 7-4-16,-4 12-5 0,-4 6-10 15,0 3-79 1,1 1-65-16,4-3 78 0</inkml:trace>
  <inkml:trace contextRef="#ctx0" brushRef="#br0" timeOffset="174260.62">15234 14252 419 0,'7'-14'96'0,"0"2"94"31,-1 1-41-31,-5 3-28 0,-4 1-13 0,-3 4-2 16,-2-1 13-16,1-2 19 31,2 6-8-31,2-6-14 16,1 2-10-16,2 5-6 15,0-1 7-15,0 11 14 16,0 4 4-16,0 10-18 16,0 9-16-16,0 8-35 15,0 11-19-15,2 17-25 0,3 7-7 16,0 12-5-16,4 5-2 16,0 5 1-16,-2 8-18 15,-2 6-4-15,-5-1-7 16,0-10-7-16,-3-9 15 15,-1-15 0-15,-1-9 6 16,-4-19 6-16,1-10-8 0,-1-21-56 16,2-11-25-16,1-26-105 15,-1-10-100-15,4-32 184 16</inkml:trace>
  <inkml:trace contextRef="#ctx0" brushRef="#br0" timeOffset="175034.48">15348 14121 1051 0,'-6'-9'111'0,"-4"1"88"15,1 5-43-15,-3 4-27 0,1 0-8 16,1 4-4-16,1 0-5 15,7-5-13-15,1-1-10 16,2-5-25-16,7-4-10 16,4 1-24-16,6 0-7 0,12 0-9 15,8-1-3-15,9-4-1 16,2-1-2-16,4-4-4 16,-7 0 1-1,-2 1 1-15,1 0 5 16,-8 4 4-16,-2 3-2 15,-11 7-4-15,-7 3-3 0,-8 5-2 16,-4 3 0 0,-7 3 4-16,-2 4-2 0,-3 1-2 15,1 2-1-15,1 3-2 16,2 2-1-16,2 8 0 16,1 3 1-16,0 7-1 15,0 4 1-15,-1 8-1 16,-2 6 0-16,-3 13-1 15,-1 9 0-15,0 10 0 16,2-1 1-16,0-3 0 16,2-1 0-16,3-3 0 0,0 0 0 15,2-5 0-15,1-4 0 16,1-5 1 0,0 0 0-16,2 2 0 0,0-1 1 15,-3-3-1-15,2-4 1 16,-4-11 2-1,1-8 1-15,-1-15 2 0,0-6 2 16,-1-11 8-16,-2-2 10 0,-5-7 6 16,-1-1-3-16,-5-1-11 15,-7 0-11-15,-2 2-9 32,-6-1-1-32,-3 2-3 0,-2 0-4 0,-8 0-10 15,-2 2-3-15,-15-5 4 16,-7-2 2-16,-2-8 9 15,3-5 1 1,13-2-2-16,9 2 1 16,12 4-2-16,4 0 0 0,11 6-2 15,6 0-32-15,12 0-141 16,6-2-219-16,16-10 220 16</inkml:trace>
  <inkml:trace contextRef="#ctx0" brushRef="#br0" timeOffset="175466.15">15077 16172 944 0,'-2'4'212'0,"1"0"237"0,1 5-224 16,0 2-22-16,8 7-57 16,-4 2-23-16,3 10-45 15,-1 6-28-15,-2 9-20 16,2 3-17-16,-2 8-35 15,-2-3-45-15,1 2-145 16,-3-4-123-16,5-7 171 16</inkml:trace>
  <inkml:trace contextRef="#ctx0" brushRef="#br0" timeOffset="175763.2">15062 16283 1319 0,'-4'-34'155'15,"3"3"126"-15,5 5-52 16,5 7-52-16,4 3-30 16,6 3-43-16,1 5-25 15,4 3-37-15,-2 3-18 16,-1 6-10-16,-4 2 4 16,-1 6-3-16,-1 1 6 15,-6 2 1-15,-1 1-8 0,-10 2-1 16,-3 0-2-16,-6 3-9 15,-3-1 1 1,-3 1-6-16,-3-3-7 0,-2-6-18 16,-2-4-16-16,3-6-47 15,6-1-30-15,9 2-107 16,0-2-130-16,10 3 207 16</inkml:trace>
  <inkml:trace contextRef="#ctx0" brushRef="#br0" timeOffset="176137.8">15628 16246 897 0,'-1'-3'202'0,"1"-6"259"15,0-1-223-15,0-2-58 16,-1 1-20-16,-12 4-30 16,0 2-20-16,-7 7-28 15,-2 5-17-15,-1 10-32 16,-4 5-3-16,-5 12-21 16,4 3-8-1,3 11-4-15,6 1-3 16,14 2-4-16,7-2-1 15,15-9-3-15,9-6-3 0,9-11-6 16,3-7-21-16,1-8-18 16,0-7-24-16,6-12-59 0,-2-5-45 15,6-13 101 1</inkml:trace>
  <inkml:trace contextRef="#ctx0" brushRef="#br0" timeOffset="182825.67">15661 14778 422 0,'1'0'19'0,"-1"-1"0"16,-1 1-4-16,-3-1-7 31,0 2 21-31,-1 0 57 0,-1 1 28 15,1 1 31-15,0-1-18 0,0 1-54 16,1-1-29-16,4-2-34 16,-2 1-4-16,1 0 6 15,1-1 17-15,0 0 34 16,0 1 14-16,0 1 16 16,4 0-10-1,0 1-18-15,3 1-4 0,3-1-1 0,4 3 3 16,8 0 9-16,3 2-4 15,9 3-13 1,8 1-5-16,14 1-17 0,0 1-4 16,0-1 4-16,0-2 2 15,-2-2-2 1,3-2-3-16,1-2-10 16,3 1-9-16,-13 0-3 0,-9 1 7 0,-17-1-71 31,-7-1-59-31,-11-3-279 0,-4 0 219 0</inkml:trace>
  <inkml:trace contextRef="#ctx0" brushRef="#br0" timeOffset="183185.29">16360 14699 1010 0,'1'-2'67'0,"1"2"44"0,-1 3-12 16,-2 6-8-16,-3 4 4 15,2-1-11-15,-2 2-3 16,4-1-4-16,0 0-1 16,3 2-3-16,6-1-8 0,3 2-23 15,5-1-11-15,5-1-12 16,-1 2-2-16,3 0 0 15,-2 0 0 1,0 1-1-16,1-2 1 0,-5 0-2 16,-3 0 0-16,-10 1 2 15,-5 1 0-15,-13 2-2 16,-4 2-2-16,-10 1-9 16,-9 0-7-16,-12 2-59 15,-13-2-39 1,-19-1-135-16,3 1-157 0,-2 6 228 15</inkml:trace>
  <inkml:trace contextRef="#ctx0" brushRef="#br0" timeOffset="185079.21">16344 15481 399 0,'6'-13'31'0,"-3"1"20"16,3 1-25-16,-5 5 51 15,-1 2 43-15,3 3 89 16,-7 1 32-16,4 3-16 16,-1 2-25-16,2 6-62 15,4 3-29-15,-1 11-48 16,0 2-22-16,-1 7-27 16,-1 5-3-16,1 1-9 15,0 3-7-15,2-1-45 16,-3-1-46-16,1-7-149 15,0-4-171-15,4-12 232 16</inkml:trace>
  <inkml:trace contextRef="#ctx0" brushRef="#br0" timeOffset="185395.89">16556 15520 1095 0,'-3'5'167'0,"-3"2"169"15,1 4-172 1,-1 5-90-16,0 5-35 0,0 5-34 16,2 2-2-16,4 2-3 15,2-1 0-15,10-5-3 16,2-6-1-16,7-10 4 16,1-5 4-16,-2-9 15 15,3-5 8-15,-8-7 17 16,-2-4 2-16,-7-6 4 15,-6 1-2-15,-9-2-7 16,-7 1 0-16,-8 0-19 16,-3 3-9-16,-1 7-44 15,1 5-45-15,10 13-123 16,0 9-105-16,6 10 161 0</inkml:trace>
  <inkml:trace contextRef="#ctx0" brushRef="#br0" timeOffset="185848.15">16800 15591 318 0,'3'-2'20'16,"2"-2"32"-16,-5 4-48 15,1 0 15-15,-1 3 65 16,-1 3 34-16,0 1 50 16,-3 1 5-1,4 4-44-15,0 0-30 0,2 3-54 16,2 1-21-16,3 2-22 15,1-1-1-15,3-3-2 0,3-2 9 16,3-8 40-16,-1-4 29 16,-2-9 48-16,0-4 11 15,-2-9-8 1,-4-3-23-16,-6-5-36 16,0 3-15-16,-8 1-12 15,-4 3-2-15,-7 7-11 0,-1 3-7 0,-3 12-65 31,0 3-39-31,1 14-133 0,-1 4-148 0,5 5 206 32</inkml:trace>
  <inkml:trace contextRef="#ctx0" brushRef="#br0" timeOffset="186659.59">17237 15471 420 0,'0'-6'115'0,"0"-1"129"15,6-4-14-15,-6-2-21 16,2 1-9-16,-1-3-22 16,-2 0-15-16,-4 0-44 15,-7 0-23-15,-6 4-43 16,-7 3-18-16,-6 7-19 16,-3 4-2-16,3 7-5 15,6 3-1-15,11 5-10 16,4 1-7-16,12 0-6 15,8-1 0-15,10 0 5 16,7-2 3-16,10 0 4 16,4 2-1-16,-4 2 2 15,-3 2 1-15,-11 6-19 0,-2-1-13 16,-15 1-16-16,-3 0-2 16,-10 0 15-1,-8-2 3-15,-8-2-9 0,-6-2-2 16,-9-9 7-1,2-6 21-15,-1-16 44 16,8-10 14-16,13-12 23 0,5-6-6 0,16-8-14 31,10-1-7-31,17-2-20 0,7 3-6 0,7 1-3 16,1 0-20 0,-2-1 7-1</inkml:trace>
  <inkml:trace contextRef="#ctx0" brushRef="#br0" timeOffset="194101.4">17592 14048 533 0,'9'-10'90'0,"-3"2"122"16,0 1 3-16,-6 5 14 15,1 2 9-15,-2 5-25 0,-2 2-17 16,1 6-40-1,0 4-27-15,2 10-40 0,1 5-23 0,4 13-36 32,4 7-11-32,0 18-16 0,-1 12-3 0,3 23-1 15,-3 8-3-15,-2 16-11 32,-3 5-15-32,-4-4-11 0,-1-4 0 0,-4-21 12 15,4-15 5-15,-1-28-20 31,3-9-28-31,0-23-48 16,2-12-52-16,-2-20-96 0,-3-13-71 0,-4-24 171 16</inkml:trace>
  <inkml:trace contextRef="#ctx0" brushRef="#br0" timeOffset="194880.73">17739 14237 1127 0,'-1'-51'104'0,"-5"0"75"16,2 4-32-16,-3 10-41 15,-5 6-6-15,7 14 5 16,-4 4-4-16,3 7 8 16,5 1-11-16,6 1-26 15,0-1-6-15,10-1-19 16,3-3-1-16,8-4-7 15,12-1-4-15,20-3-10 16,19-1-3 0,17-2-7-16,0-2-3 0,7 0-2 15,4 0-2-15,2 0-3 16,1-1-1-16,-3 4 1 16,-1 0-1-16,-5 4 1 15,-1 1 0-15,-12 5-1 0,-14 4 0 16,-15 5 2-16,-5 3 1 15,-14 5 2-15,-10 2 1 16,-12 1 2-16,-7 0 1 16,-6-1-2-16,-3-1 0 15,0 0-5-15,0 2-2 16,0-4-4-16,2 3 0 0,2-1 1 16,0 2-1-16,0 6 0 15,-2 0 0 1,-2 9 2-16,-5 3-1 0,-2 18 1 15,-2 10 0-15,-5 22-3 16,1 7 0 0,-3 15-5-16,0 8-11 0,3 6-15 15,2 3-1-15,4-5 3 16,3-5 13-16,2-11 17 16,2-7 1-16,3-15 3 15,-1-6 0-15,-2-10 2 16,-2-3 0-16,-5-3 2 15,-2-3 2-15,-7-6 1 16,-1-4-1-16,-3-7 1 16,-2-6-1-16,-5-6 0 0,-2-7 0 15,-10-7 5 1,-5-4 1-16,-29-7-2 0,-10-5-1 16,-13-9-10-1,-11-3-3-15,-11-1-14 0,1 5-4 0,-1 8 3 16,2 5-1-1,19 2-2-15,5-5-17 16,20-6-79-16,19-3-68 0,23-9-217 16,17-5 220-1</inkml:trace>
  <inkml:trace contextRef="#ctx0" brushRef="#br0" timeOffset="195447.75">18388 13979 862 0,'-4'8'126'0,"-2"1"111"0,0 0-40 0,1 2-35 31,-1 0-23-31,2-2-28 16,3-1-12-16,0-4-23 15,1 0-10-15,5 0-8 16,1-2-4-16,14 1-18 16,5 0-4-16,10-3-13 15,8 1-5-15,1-1 1 0,-6-2-2 16,-7-1-5-16,-5-2-4 16,-6-2-13-16,-3 1-23 15,-7-1-70-15,-2 1-48 16,-6 1-136-16,-2 0-125 15,-2 4 234-15</inkml:trace>
  <inkml:trace contextRef="#ctx0" brushRef="#br0" timeOffset="195652.09">18563 14002 1549 0,'0'-1'121'0,"3"1"87"16,-3 2-61-16,1 7-45 15,-1 5-25-15,0 13-40 16,0 7-14-16,-3 9-14 16,-2 0-2-16,1-2-3 15,0-4-2-15,3-10-50 0,1-1-47 16,0-9-158 0,1-1-196-16,1-4 253 0</inkml:trace>
  <inkml:trace contextRef="#ctx0" brushRef="#br0" timeOffset="195841.86">18403 14304 1607 0,'9'1'100'0,"6"2"53"16,5 2-19 0,10 0-32-16,2-1-8 15,1-2-28-15,1-1-18 0,0-1-26 16,-3-1-10-16,7-1-44 15,-2-1-50-15,0 1-137 16,1 1-213-16,-16 8 243 16</inkml:trace>
  <inkml:trace contextRef="#ctx0" brushRef="#br0" timeOffset="196707.82">18065 14786 1060 0,'5'0'107'0,"-4"2"74"0,1 1-55 16,-6 3-62-16,0 1-9 16,1 1-7-1,0 0-1-15,1 3 3 16,2 2-8-16,0 6-18 16,0 4-8-16,0 9-13 15,-6 2-3-15,1 0 0 0,-3-2 0 0,3-9 2 16,5-7 1-16,1-10-1 31,2-5 4-31,1-7 12 16,-2-8 5-16,0-9 3 0,3-7-3 0,0-6-12 31,0-2-3-31,2-1 11 16,1 3 5-16,7 1 6 15,-3 4 3-15,1 8-12 16,-1 4-6-16,-5 10-7 15,1 4-3-15,0 8-5 16,-2 6 0-16,2 9-1 16,-3 5 1-16,3 5 1 15,-1 0 1-15,0-6 3 16,3-5-1-16,0-9 2 16,0-7 0-16,-1-9 5 0,-1-5 3 15,0-11 7-15,1-5 1 16,1-3-2-16,1-2 6 15,5 4 5-15,-1 1 7 0,-1 7 5 16,-1 4-7-16,-5 11-3 16,-3 8-5-1,-3 14-7-15,-1 5-3 0,-2 13-11 16,-2 6-4-16,1 5-3 16,-3 6 0-16,3 0-37 15,2 0-10-15,1-6-87 16,5-4-48-16,3-13-138 15,0-6-169-15,2-12 287 16</inkml:trace>
  <inkml:trace contextRef="#ctx0" brushRef="#br0" timeOffset="197490.36">18487 15024 1031 0,'1'0'75'0,"0"0"66"0,3 1-87 16,-2 2 10-16,4-1 24 16,-1 0 14-16,3-2 6 15,1-3-2 1,3-3-17-16,-1-4-12 0,1-7-26 16,0-2-15-16,-3-4-19 15,3 0-5-15,-8 1 6 16,1 1 9-16,-5 4 15 15,0 3 9-15,-6 5 14 16,0 2-4 0,-1 6-15-16,-3 1-11 15,0 11-36-15,2 6-7 0,-6 12-9 16,1 7-1-16,1 3 9 16,5 0 0-16,10-8 3 15,5-7 2-15,8-11-2 16,1-7 0-16,7-8 3 0,0-6 2 15,-1-11 2-15,0-3 2 16,0-6 5-16,-3-2 2 16,-1 5 2-1,-3 3 1-15,-8 12-3 0,-3 5-2 16,-6 12-2-16,-2 6-1 0,-4 7-2 31,-1 3-1-31,0 0-1 0,2 0 0 0,2-8-1 31,4-4 0-31,0-8-4 16,2-3-1-16,5-7 2 16,2-5-1-16,5-4 4 0,0-3 0 0,2 5 0 15,0 4 0 1,-3 3-1-16,-2 5-2 0,-4 4-11 16,-1 5-9-1,-6 4-10-15,0 2 2 16,-3 1 13-16,0-5 8 0,3-8 10 15,0 2-1-15,6-13 0 0,2-1-1 16,7-5 2 0,3 1 2-1,2 1 3-15,4 1 1 0,0 4 2 16,2 4 0-16,-4 7-2 0,-7 4-2 0,-3 8 0 31,0 0-2-31,-3 1-1 0,1-2 2 0,0-3-3 16,-1-1 1-1,-1 0-1 1,0 3-8-16,-2 7-104 0,1 11 80 0</inkml:trace>
  <inkml:trace contextRef="#ctx0" brushRef="#br0" timeOffset="204445.5">17869 14303 274 0,'-2'0'25'0,"-2"-3"18"15,1 0-36-15,0 0-14 16,0 0 2-16,1 3 26 15,1 0 24-15,-1 4 43 32,0 1 12-32,-1 0-6 15,-1 1-14-15,1-1-29 0,1 0-8 16,-1-1-3 0,2-1 6-16,1-3 18 0,0 1 10 15,0-1 4-15,0 0-10 0,2 3-31 16,-2 3-16-16,-1 4-18 15,-2 2-3-15,-1 4-3 16,-1 0 0-16,2 0-1 16,1-2 1-16,2-4 1 15,0-2 2-15,2-5 0 0,0 0 3 16,1-3 0 0,3 0 0-16,2-3 2 0,1-2 4 0,3-3 12 15,4-2 5-15,4 0 12 16,5 2 2-16,4 1 0 15,2 4-4 1,4 3-12-16,-3 0-8 16,-3 0-11-16,0 1-1 0,-6 0 3 15,-2 0 10 1,-4 0 16-16,-3-1 6 0,1 0 1 16,-3-1-9-16,-3 0-18 15,0 1-4-15,-3-1-3 16,-2 1-2-16,-2 2-1 15,0-2 1-15,-1 0-1 0,2 1 1 16,0-3-1 0,1-1 0-16,-1-1 0 0,1 0-1 15,-2-3 3-15,0-1 1 16,1 0 2-16,-3-3 1 0,-2 1 0 16,-1-3 1-16,1-2-3 15,-3 2-1-15,3 0-3 16,1-2-2-16,1 6-1 15,3 0-1-15,-1 3 0 16,1 2 4-16,0-2 7 16,-1 2 3-16,1 2 3 15,-2 2-5-15,-1 0-3 16,0 0 0-16,0 0 6 16,-2 4 1-16,-1-3 1 15,0 2-4 1,3-2-5-16,-1-1-2 0,0 0 0 15,-11 0 0-15,5 0 1 16,-1 2 0-16,-5-2-1 0,2 2-5 16,-9-2-1-16,2 3-3 15,-4 0-2-15,-4-1 5 16,-4 3-2 0,0-1 1-16,-2-1-1 0,-2 1 1 15,6-1 0-15,3-1 1 0,6-2 1 31,1 0 0-31,6-2 0 16,1-1 1-16,4 1-1 16,0 0-2-16,0 2 2 15,-1 0 2-15,-1 5-5 16,-1 0 0-16,2 3-2 16,0-1-1-16,1 0 6 15,3-1-1-15,3-2-1 16,1-2-1-16,8-1 1 15,1-1 6-15,8-4 14 16,8-1 5-16,10-2 6 16,9 0-4-16,8 0-7 0,-1 0 4 15,-7 3 7-15,-7 1 2 16,-12 3 0-16,-5 1-7 16,-5 1-10-16,-4-1-2 15,-6 0-1-15,-3 1 2 16,-6-1-1-16,-3 2-1 15,-9-1-3-15,0 1 1 0,-8 2-2 16,-4-2-6-16,-14 2-4 16,-4 0-4-16,-3 0-5 15,4 1 1-15,5 2-3 16,7 0 2-16,8 0 1 16,4 1 4-16,10-4 3 15,5-1-2-15,7-2-1 16,3-1-1-16,8-1 3 15,5-2 5-15,8-1 6 16,6-1 5-16,12-1 6 16,6-2 1-16,5 1-2 15,-4 1-1-15,-10 1-4 16,-11 2-1-16,-12 2-5 16,-5 0 0-16,-5 1 0 0,-7 0 2 15,-7 1 9-15,-2 0-3 16,-6 2-5-16,1 0-3 15,-11 0-6 1,-4 2-2-16,-10-4 0 16,0 2 0-16,3 0-3 0,6 1 1 0,11 1 0 31,6-3-1-31,11-2-3 0,1 0-1 16,13-1 1-1,3-1 2-15,9 0 5 0,6-2 1 0,8 0 1 16,0-3 0-1,-2 0 0-15,-4 0 1 0,-8-2 1 16,-4 3 0-16,-8 2 1 16,-4 1 1-16,-6 3 1 15,0 2 2-15,-9 3-2 16,-1 1-1 0,-7 3-7-16,-7-1-4 0,-3 1 0 0,-4 0 0 15,-8-4 5-15,3-1 2 16,2-4 2-1,6-1-2-15,11-3 0 0,8-2-3 16,11 0-1 0,5-1 2-16,9 1 2 15,4-3 2-15,5 3 3 0,-3 0-1 0,3 0 1 16,-3 1 0-16,-3-2-1 31,-2 4-1-31,-5-2-1 16,-4 2 0-16,0 2 0 15,-4-2-1-15,-6 2 1 0,1 0 0 16,-4 0-2 0,-4 2 0-16,1 2 0 15,1 0-1-15,3 1 1 16,0-2 0-16,2-2 1 16,0-1-1-16,-1 0 0 15,1 0-7-15,-1 0-23 0,-1 0-17 16,1 0-78-16,-3-4-63 15,4 4 104-15</inkml:trace>
  <inkml:trace contextRef="#ctx0" brushRef="#br0" timeOffset="206637.74">18183 14300 967 0,'0'0'140'0,"1"0"109"16,-2 2-67-16,-4 2-85 16,0 1-26-16,-3 0-18 15,1 2-6-15,4 2-7 16,-2 1-2-16,6 1-8 0,6 2-8 16,0 3-7-16,2 2-4 15,1 5-3 1,0 2 2-16,2 2-4 0,1 2-2 31,1 1-2-31,-1 0 0 0,0-4 0 0,3-1-1 0,6-5 0 16,2-3 0-16,8-4-1 15,4-1 0-15,10 0 0 32,4-2-3-32,2-3 2 15,2-1 0-15,3-4 9 16,4-2 10-16,21-2 19 15,9-2 4-15,0-2-1 16,1-2-5-16,-5-2-1 16,3 2 4-16,-3-2 9 15,-6 1 6-15,-17 5-19 16,-11-3-3-16,-11 6-8 16,-6 1 5-16,-4 1 8 0,-4 3 9 15,-1-2-7-15,-1 1-9 16,-1-3-8-1,2 1-12-15,-6-1-2 0,-3-2-3 16,-10 1-15-16,-3-1-19 0,-7-1-51 16,-1 1-29-16,-5-4-81 15,-7-1-67-15,5-7 148 16</inkml:trace>
  <inkml:trace contextRef="#ctx0" brushRef="#br0" timeOffset="206999.88">19677 14424 905 0,'-8'-1'106'0,"0"-1"97"0,2 0-110 16,3 2 2-16,-2 3 15 0,2 3 15 15,3 6 9-15,1 2-6 16,6 2-29-16,5 1-19 15,11 1-28-15,8 1-10 16,9 1-18-16,-1-3-2 16,-1 1-4-16,-7-3 0 15,-7 0 0-15,-5 0 0 0,-11-1 0 16,-1 1 0-16,-10 1 1 16,-7 4-1-1,-12 1-7-15,-10 2-3 0,-21 4-4 16,-7 1-1-16,-10 1-1 15,2 0 1 1,8-4-22-16,-2-4-27 16,-4-8-145-16,-6-5-53 0,-11-12 118 15</inkml:trace>
  <inkml:trace contextRef="#ctx0" brushRef="#br0" timeOffset="210486.44">20041 14232 607 0,'0'-4'144'15,"2"0"133"-15,1 0-59 0,0 1-80 16,-1-4-30-16,2 6-25 16,-1 1-6-16,-1 1-8 15,2 8-1-15,-2 0-6 16,-1 4-5-16,2 6-4 15,-2 1-4-15,2 9-15 16,-1 3-5-16,1 8-15 16,-3 5-9-16,-2 7-8 15,-2 5-5-15,-2-2 0 16,-1 0 0-16,2-3 5 16,0-3 4-16,2-7-1 15,0-5 0-15,1-11-3 16,1-5-7-16,-1-10-25 15,2-9-26-15,0 0-53 16,0-11-42-16,0-8-150 0,0-4 176 16</inkml:trace>
  <inkml:trace contextRef="#ctx0" brushRef="#br0" timeOffset="212074.72">20068 14253 535 0,'0'-2'82'0,"-1"-3"88"16,1-5-43-16,3 3 1 15,0-3 6-15,3 0 13 16,2 3-12-16,-2-2-37 15,-1 4-14-15,-4 5-21 16,-3 2-7-16,-3 6 10 0,-4-1 3 16,5-1-10-16,-2-1-11 15,6-4-21-15,3 2-15 16,4-3 3-16,4-3 4 16,3-1 3-16,4 1 2 15,3-1-12-15,2 2-4 16,3 2-8-1,-2 0-2-15,-5 4 0 0,-2 0 1 0,-5 1 4 32,-2 2 1-32,-7-2 3 0,2 1 2 0,-5-5 4 15,0 0 0-15,0 0-1 16,0 0-2 0,-6 5-10-16,4-2-3 0,-4 3-2 15,2 3-1-15,0 5 6 31,0 2 0-31,-1 5 2 16,1 6 3-16,-3 6-1 0,-1 6-1 16,-1 9-3-16,-2 3-2 15,-1 4-1-15,0-2-1 16,-1-5 3-16,3-3 0 16,3-8 2-16,1-2 1 15,1-3-1-15,0-4 0 16,0-4 0-16,1 0-1 0,-2-8 1 15,3-4-1-15,-1-6 0 16,4-6-1-16,-2-2 1 16,2-5 0-16,-1-3 1 15,-3-2-1-15,-1 2 0 16,-3-1-2-16,-4 3-4 16,-1 2 0-16,0 2 2 15,2 0 2-15,3-3 2 16,2 1 0-16,4-5-2 15,2-3 0-15,3-4-1 16,3-3 0-16,4-6-1 16,2-3 0-16,-3-1 0 15,2-4-4-15,-2-3-4 16,4-2 0-16,3-6 1 16,3 1 4-16,6 1 6 15,0 2 2-15,-2 3 1 0,-2 4 0 16,-8 4 1-16,-4 1 0 15,-4 10 4-15,-7 1 1 16,-4 10 2-16,0 2 2 16,-4 6-1-16,-2 1-2 0,2 6 2 15,-1 3-2-15,0 11-2 16,5 7-2-16,-2 17-4 16,-3 8-1-16,-1 11-7 15,-3 3-8-15,-1-5-5 16,1-7-5-16,4-14 3 15,3-7 7-15,3-13 4 16,3-4 1-16,2-16-22 16,-1 0-4-16,4-17 4 15,3-6 3-15,5-16 28 16,1-11 3-16,4-17 8 16,0-6 5-16,-8-5 15 15,0 3 8-15,-8 13 10 16,1 12-1-16,-2 19-1 15,-4 10 7-15,-4 18-11 0,-5 9-3 16,-2 20-19-16,-1 7-11 16,0 18-4-1,0 4-3-15,4 6 1 0,0 0-3 16,5-6-2-16,2-5 2 0,4-16-9 16,2-7-7-16,1-11-14 15,3-5-5-15,0-10 3 16,2-4 8-16,3-14 14 31,2-7 8-31,1-13 4 0,2-9 1 0,-1-12 2 16,-3-4 5-1,-4-2 12-15,-4 3 5 16,-5 11 8-16,-2 12 0 16,1 18 19-16,-2 11-4 15,0 18-14-15,1 11-6 16,-1 19-34-16,1 13-5 0,1 17 5 15,-1 5-13 1,0 3-26-16,-3-4-13 0,3-11-12 16,1-10 8-16,4-16 31 15,2-10 13-15,5-19 2 0,1-8 1 0,4-17 3 32,2-11 2-32,1-13 15 0,-4-6 6 15,-2-8 9 1,-3-2 6-16,-3 0 2 15,-2 4-2-15,0 11-5 16,1 7 1-16,-2 19 11 16,-4 8 3-16,-1 16-6 15,-2 9-7-15,-1 19-21 16,-1 6-5-16,1 10-1 16,-2 1-2-16,-1 1-3 0,1-4-3 15,2-6-30-15,0-5-29 16,6-12-107-16,2-7-104 15,7-12 152 1</inkml:trace>
  <inkml:trace contextRef="#ctx0" brushRef="#br0" timeOffset="212734.99">20500 14074 1259 0,'8'-3'113'0,"2"-1"85"16,4 1-9-1,1 0-31-15,5 1-12 0,4 2-40 16,2 1-26-16,-4 4-40 16,0 2-16-16,-11 3-16 15,-7 3-3-15,-4 6-13 16,-7 2-8-16,-10 5-8 16,-4-1 1-16,-4-1 11 15,1-1 9-15,7-6 4 16,8-4-1-16,11-5-2 15,10-1 4-15,10-3 12 16,7 0 4-16,0 0 6 16,2-1-5-16,-10 3-2 15,-3 0-2-15,-9 3 2 0,-4 2 3 16,-6 3-5 0,-12 0 1-16,-10 3-16 0,-5 1-9 15,-14 0-10-15,5-1-6 16,-1-4-11-16,6-5-18 15,17-9-79-15,8-5-61 0,8-9-312 32,7-3 294-32</inkml:trace>
  <inkml:trace contextRef="#ctx0" brushRef="#br0" timeOffset="213085.68">20879 14002 1240 0,'0'3'167'0,"0"0"172"16,0 1-170-16,1 2-70 15,2 1-19-15,1-1-17 16,4 1-2-16,6-2-5 16,2-1-5-16,4 0-14 0,2-1-6 15,-4 0-16-15,0 2-8 16,-12 3-9-16,-6 3-11 31,-12 7-3-31,-8 3-2 0,-5 6 7 16,-1 3 8-16,3-2 4 0,5 0 2 15,8-2-1-15,5-4-2 0,10-2-3 32,5-3-2-32,12-6-1 15,4-1-1-15,9-9-34 16,5-4-33-16,3-10-85 15,0-3-68-15,-2-6 122 16</inkml:trace>
  <inkml:trace contextRef="#ctx0" brushRef="#br0" timeOffset="213485.62">21277 13845 1827 0,'0'18'135'0,"-1"6"66"0,1 2-81 16,0 13-78-16,0 8-25 16,-2 6-17-16,-1 0-1 15,-2-4-7-15,2-5-12 16,0-10-47-16,0-3-38 0,3-12-81 16,-1-5-27-16,1-13-47 15,-1-2 21-15,1-11 105 16,1-7 60-16,1-5 155 15,4-3 58-15,2 2 49 16,2 3 4-16,7 6-19 16,1 2-22-16,7 9-34 15,-2 6-13-15,0 5-33 16,0 4-13-16,-4 3-24 16,-3 0-9-16,-9 6-9 15,-4 2 2-15,-13 0 3 16,-5 2-4-16,-8-4-12 15,-5-3-13-15,-2-4-37 16,-3-5-22-16,5-3-85 16,3-4-80-16,8 2 127 0</inkml:trace>
  <inkml:trace contextRef="#ctx0" brushRef="#br0" timeOffset="213785.57">20628 14796 1916 0,'4'0'110'0,"0"4"32"16,3 3-30-16,-3 8-54 16,-4 4-23-16,0 7-30 15,0 2-4-15,0 1-25 16,3-3-32-16,2-11-99 16,3-6-98-16,0-13 135 15</inkml:trace>
  <inkml:trace contextRef="#ctx0" brushRef="#br0" timeOffset="213923.55">20600 14654 1772 0,'-3'0'122'0,"3"0"125"0,2-5-253 16,2 1-68-16,6-4-180 31,-1-1-183-31,13 5 233 0</inkml:trace>
  <inkml:trace contextRef="#ctx0" brushRef="#br0" timeOffset="214401.18">20844 14866 803 0,'-4'19'199'0,"2"-6"267"0,1-6-220 31,2-9-94-31,4-5-25 0,-2-9-60 0,5-2-18 15,0-3-23 1,3 1-10-16,3 2-8 16,3 3 0-16,4 5 0 15,-2 4 0-15,-3 7-2 0,0 4 0 16,-5 7-5-16,0 0-1 0,2 3 0 16,2-2 0-16,3-4 1 31,1-2-1-31,1-6 2 15,-2-2 0-15,2-8 4 0,0-5 5 0,-3-7 0 32,1 1 2-32,-3 0-1 0,0 4-5 0,-5 4 3 15,-3 3-2-15,-4 4-2 32,1 5 2-32,-3 5-1 0,0 5-2 15,3 8-3 1,1 4-2-16,4 2 0 15,1 2 0-15,3-3 1 0,-1-2 5 16,-1-4 8 0,-3-3 4-16,-7-3-2 15,-2-5-6-15,-10-5-57 0,-2-2-44 16,-3-7-110-16,1-6-86 16,1-6 157-16</inkml:trace>
  <inkml:trace contextRef="#ctx0" brushRef="#br0" timeOffset="214586.77">21423 14509 1177 0,'22'2'269'0,"2"7"320"16,-6 5-281-16,-6 10-122 16,-5 5-55-16,-9 11-67 15,-4 2-21-15,-7 6-29 16,-1-1-10-16,3-6-45 15,3-2-45-15,6-9-129 16,2-5-106-16,2-6 171 16</inkml:trace>
  <inkml:trace contextRef="#ctx0" brushRef="#br0" timeOffset="-214591.2">21394 14770 1577 0,'20'-21'197'0,"10"-1"169"15,10 4-199-15,2 5-37 16,-4 9-54-16,0 4-14 16,-6 10-22-16,-6 6-9 0,-7 6-19 15,-7 3-19-15,-9 3-11 16,-3 2-5-16,-3-2-1 16,-2-3 15-16,-1-7 3 15,3-4 3-15,3-13-5 16,-1 2 6-16,7-17 5 15,-2-4 7-15,9-10 21 16,3-3 2-16,6-4-2 16,9 1-6-16,9 1-15 15,5-1-27-15,3 4-76 16,-4-2 61-16</inkml:trace>
  <inkml:trace contextRef="#ctx0" brushRef="#br0" timeOffset="-206511.19">16212 14502 321 0,'-5'-1'112'0,"-2"0"121"16,0 1-43-16,1 5-64 15,-1 3-21-15,1 3-17 16,-1 2-10 0,3-3-17-16,2-1-8 0,2-5-10 0,2-2 2 15,2-2 10-15,3 0 4 16,2 0-16 0,3-1-9-1,9-2-16-15,5-3-4 16,14-7-3-16,6-4 0 15,5-9 8-15,-3-4 2 0,-2-10 8 16,1-4 1-16,2-9 0 16,6-1-2-16,0-8-9 15,-1-3-7-15,-11-5-3 16,-11-1 1-16,-13 3 0 16,-6 3 5-16,-15-1-6 15,-4 0 8-15,-11-2-8 16,-9-3 0-16,-9 4-2 15,-4 3-7-15,-8 3 18 16,-3 3 4-16,1 4 11 16,2-1 1-16,-4 10-3 15,2 2 5-15,-26 12 0 16,-7 7-1-16,-9 9-7 0,-2 5-10 16,2 5-9-16,-5 4-1 0,-7 6-7 15,-3 3 0 1,-1 9-1-16,-1 1 0 0,0 6 0 15,2 2 0-15,-2 5-1 16,4 1-1-16,1 2-4 16,-1 3-1-16,11 2 0 15,0 1-1-15,1 7 2 32,1 2 0-32,11 9-1 0,9 4 0 15,11 4 0-15,6 1 1 0,-5-1 0 16,5 0 1-16,10 0 0 15,4 2 0-15,22 0 2 16,2-3 1-16,11-9 1 16,5-9 0-16,10-7 1 15,8-7 0-15,14-4 4 0,11 0 3 16,18-7 4 0,5 0 1-16,10-3-4 0,4-1-1 15,8-4-5-15,4 0 0 16,-7-2 1-16,-8 2 1 15,-23-1 1-15,-6 0 7 16,-14 0-54-16,-6-6-48 0,-9-2-199 16,-7-4 156-16</inkml:trace>
  <inkml:trace contextRef="#ctx0" brushRef="#br0" timeOffset="-206147.45">14874 14368 1174 0,'0'0'118'15,"3"1"91"-15,1 2-44 16,4 4-42-1,4 2-20-15,4 5-28 16,2 1-8-16,8 5-9 0,1-2-6 0,5 1-13 16,-1 0-8-1,0-2-17-15,-7-2-4 16,-7 0 1-16,-2-2 3 0,-11 2 9 31,-2 2 4-31,-14 1-1 16,-6 3-3-16,-22 2-8 0,-11-1-27 0,-18 1-82 15,-3-4-61-15,2-3-376 32,2 4 323-32</inkml:trace>
  <inkml:trace contextRef="#ctx0" brushRef="#br0" timeOffset="-205799.19">13955 14719 667 0,'-2'-8'151'0,"1"5"182"16,-2 2-104-16,-3 8-50 0,-1 5-21 15,-2 6-38-15,-3 6-14 16,5 10-36-16,1 7-21 16,5 9-35-16,1 2-7 15,1-3-38-15,4 0-45 16,2-12-193-16,2-1 160 15</inkml:trace>
  <inkml:trace contextRef="#ctx0" brushRef="#br0" timeOffset="-205475.39">14176 14830 1426 0,'-4'6'96'0,"-3"6"54"16,3 4-92-16,-5 11-30 16,-3 6-19-16,4 4-8 0,0-2-1 15,14-2-2-15,5-7-2 0,11-9-4 16,4-2 0 0,0-11 6-1,-2-4 4-15,-4-11 11 0,-1-7 3 16,-4-12 2-16,1-4-2 15,-12-4-2-15,-1-2 5 0,-9 2 10 16,-3 5 0-16,-7 6-3 16,0 4-8-16,0 15-35 15,0 7-30-15,1 14-166 16,0 7-155-16,4 6 196 16</inkml:trace>
  <inkml:trace contextRef="#ctx0" brushRef="#br0" timeOffset="-205264.78">14490 14759 1421 0,'1'17'150'16,"-2"4"108"-16,-8 10-157 0,0 5-29 0,-6 9-55 15,1 2-9-15,3-2-8 16,3-2 4-16,5-8-71 15,3-4-80 1,4-2 86-16</inkml:trace>
  <inkml:trace contextRef="#ctx0" brushRef="#br0" timeOffset="-204932.96">14634 14838 1427 0,'-1'0'63'0,"5"-1"-13"0,0 1 61 0,3 0-18 15,4 3-13-15,1 1-10 16,4 2-17-16,-4 2-10 16,1 4-17-16,-5 1-7 15,0 6-9-15,-6 2-2 16,-3 4-6-1,-3 1-17-15,-9 4-22 16,-2-2-1-16,-2-4 2 16,-1-3 17-16,7-6 18 15,3-2 1-15,6-4-1 16,4 1-2-16,9-1-1 16,2-1 0-16,13-1-1 15,2-1 1-15,7-5-25 16,7 1-75-16,3 1 66 15</inkml:trace>
  <inkml:trace contextRef="#ctx0" brushRef="#br0" timeOffset="-163103.56">20421 15024 1281 0,'-4'1'150'16,"0"-1"148"-16,5-4-220 16,2-2-40-1,-1-3-62-15,-1-2-22 0,-4 4-24 16,-2 1 1-16,-6 5 26 16,-1 4 25-16,0 7 50 15,1 5 8-15,5 3 4 16,5 0-3-16,14 2-15 15,9-2 0-15,17-2 12 16,12-2 5-16,18 0 6 16,6-1-4-16,6 0-14 15,-2 2-9-15,-3-1-15 16,7 5-5-16,0 2-1 0,-1 1-1 16,-12 1 0-16,-12 2-1 15,-13 2 1 1,-1 2 4-16,-11 1 0 0,0 5 17 15,-8-6 33-15,2-1 5 0,5-6 12 16,2-8-15 0,7-6-30-1,2-5-3-15,4-3-12 0,2-1-1 0,10 0-6 16,8 1 0 0,5 1-1-16,1 5 2 0,-8 2 0 15,-8 4 7 1,-12 2 11-16,4-1 14 0,6 3 12 15,7-2 1 1,2-2-9-16,0 0-14 16,-4-3-12-16,-5-1-8 0,2-1-6 15,4 0-1-15,12 2 0 16,0 3 0 0,-3 6 2-16,-4 3 0 0,-4 5 8 0,11 0 6 15,17-1 19-15,6 0 4 16,0-5-11-16,-1 0-7 15,3-4-19-15,-1-3-5 16,-10-3 3-16,-5-2-1 16,-21-2-40-1,-4-2-24-15,-6-1-72 0,1 0-66 0,-11-8-407 16,-4-5 382-16</inkml:trace>
  <inkml:trace contextRef="#ctx0" brushRef="#br0" timeOffset="-162634.52">23959 15658 1827 0,'5'0'64'0,"3"-2"-14"0,6-1-51 31,1-3-16-31,1 2 1 16,1 2 42-16,0 2 38 16,4 7 82-16,1 4 24 0,3 8-4 15,5 1-32-15,-3 4-76 16,-1 1-26-16,3 1-22 15,-4-2-4-15,3-3-5 16,2 1 2 0,-11-2 1-16,-4 0 3 0,-9 2 18 15,-7-2 16-15,-14 6 14 16,-1 5 0-16,-5 3-9 16,-4 6-8-16,-1-3-6 15,-1-4 4-15,-8-1-2 16,-9-4-5-16,-14-3-18 15,-10-3-11-15,-11-7-37 16,-2-5-25-16,-29-6-82 0,-14-5 116 16,-50-10-17-16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23:1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5680 2602 241 0,'-47'12'40'0,"0"1"39"16,-2-2-42-16,0-3-10 16,-1-2 19-16,9-2 51 0,4-4 23 15,16-2 12-15,2 0-14 16,11 1-48-16,3 1-24 16,4 6-25-16,1 1 3 15,1 2 22-15,4 1 14 16,6 1 7-16,5 0-6 15,9-3-20-15,8 2-8 16,13-5 1-16,6 0 7 16,7 0 1-16,3 1-2 15,7-1-18-15,10 3-10 0,14 2-8 16,3 1-3-16,11 1 0 16,5-1 0-16,6-4 7 15,9-1 7-15,7-6 15 16,5-1 2-16,7-5-5 15,14 0-8-15,1-1-15 16,3 1-2-16,16 1-2 16,-9 2 0-16,16 1-1 15,-1 1 1 1,6 0 0-16,7-1 0 0,9-2 2 16,8 0-1-16,8-2 8 15,5 0 16-15,10 0 18 0,4 0 7 16,9-1 20-16,15 1-10 15,4-1-4-15,11-1 5 16,6 0-27-16,-11-2-5 16,-6 1-16-16,-17 1-1 15,-32 8-65-15,-11 6-402 16,-60 5 311-16</inkml:trace>
  <inkml:trace contextRef="#ctx0" brushRef="#br0" timeOffset="11689.49">3202 11657 105 0,'-6'-12'85'16,"1"0"55"-16,3 5 50 15,1 4 9-15,-2 5-26 0,0 3-17 16,-4 4-21-16,-3 2-4 15,-2 1-3-15,-3 0-10 16,5-5-35-16,0-2-16 16,7-6-6-16,5-3 3 15,15-4 5-15,10-2 5 16,32 3-11-16,8 0-4 16,13 1-22-16,5 0-13 15,4-5-18-15,8-3-6 16,4-4 2-16,-3-4 2 15,-13-1-31 1,-8 0-85-16,-19-1 70 0</inkml:trace>
  <inkml:trace contextRef="#ctx0" brushRef="#br0" timeOffset="13055.74">3189 11952 500 0,'2'-4'133'15,"1"0"118"-15,-3 0-94 16,0 1-32-16,-5 2-33 16,1 1-8-16,0 2-13 15,4-2-4-15,0 7-18 16,4 3-8-16,2 7-16 16,0 4-5-16,0 3-10 15,-2 3-3-15,-1 0-4 16,-2-2 1-16,0-1-58 15,-1-2-52 1,0-3-204-16,-1-3 171 0</inkml:trace>
  <inkml:trace contextRef="#ctx0" brushRef="#br0" timeOffset="13481.41">3425 11949 695 0,'-5'2'101'0,"0"2"90"16,-2 1-27-16,-1 2-46 15,5-1-29-15,-1 2-42 16,4 2-18-16,3 4-15 15,1 3-2-15,4 3-1 16,3-1-5-16,2-3-6 16,-3-3 2-16,4-4-1 15,-3-5 2-15,4-6 27 16,-3-5 11-16,-2-10 31 16,1-1 15-16,-4-8-1 15,-4-1 3-15,-4 1-22 0,-5-1-9 16,-5 4-28-1,-5 4-13-15,-1 5-13 0,0 5-7 16,0 10-10-16,1 6-27 16,3 7-91-16,6 4-97 15,7-4 118-15</inkml:trace>
  <inkml:trace contextRef="#ctx0" brushRef="#br0" timeOffset="13874.79">3677 11898 694 0,'-4'0'141'16,"-2"2"108"-16,-2 6-100 15,0 5-36-15,2 4-59 16,-1 5-16-16,6-2-16 16,1 0-2-16,3-1-5 15,3-3-1-15,3-4-6 0,4 0-4 16,-1-7-1-16,1-1 1 16,-1-6 15-16,0-1 7 15,-1-8 18-15,-2-5 14 16,-1-2 8-16,-6-5 0 15,-2-1 0-15,-2-3-12 16,-7 1-19-16,-4 1-7 0,-5 5-21 16,1 4-6-16,1 8-43 15,3 6-34-15,7 2-123 16,2 1-157-16,9 7 203 16</inkml:trace>
  <inkml:trace contextRef="#ctx0" brushRef="#br0" timeOffset="14329.8">3937 11768 1184 0,'-3'-13'108'0,"-1"1"69"0,-3-1-18 15,1 2-49-15,-2 2-10 16,-3 4-18-16,0 2-19 16,-2 6-28-1,-3 3-13-15,3 5-21 0,3 2-3 16,6 3-5-16,4 2-1 16,9 0 1-16,5 0 0 15,2 0 3-15,4-1 1 16,1 3 2-16,-1 0 0 15,2-1 1-15,-4 3 1 16,-5 2 0-16,-4 0-10 0,-9 5-25 16,-2 1-8-16,-11-2-14 15,1-1 9-15,-3-9 23 16,-2-3 11-16,1-13 16 16,1-8 16-16,5-15 12 15,2-10 1-15,4-21-2 16,5-7-13-16,7-4-6 15,6-1-1-15,8 9-2 16,3 8 2-16,2 10-91 16,0 4 60-16</inkml:trace>
  <inkml:trace contextRef="#ctx0" brushRef="#br0" timeOffset="21790.33">4818 11637 298 0,'-4'1'124'0,"-2"-1"125"16,1-1-39-16,1 1-65 16,2-1-18-16,2 1-8 0,2 4-4 15,5 2-3-15,1 2-4 16,8 4-26-16,3 0-12 15,16-1-26-15,11 0-7 16,22-5 5-16,4-3 2 16,9-2 6-16,1-2-4 15,2-2-18-15,4-2-5 16,-5 1-8-16,-7-1 2 16,-27 3 25-16,-14 2 7 0,-21 1 10 15,-8 3 2-15,-21 4-23 16,-10 3-7-16,-24 7-11 15,-18 3-6-15,-21 2-5 16,-2-3-2-16,0-6-2 16,8-5-4-16,14-7-3 15,9-1-3-15,26-2-14 16,17 1-4-16,37 1-3 16,16 1 2-1,21 0 15-15,4-1-47 0,14-2-198 0,5-7 171 31</inkml:trace>
  <inkml:trace contextRef="#ctx0" brushRef="#br0" timeOffset="22804.24">5541 11040 542 0,'-5'12'102'15,"-2"0"127"-15,7 1-146 16,0-1 6-16,8 3 1 15,5-2 4-15,4-2-10 16,3-2-11-16,5-3-26 16,0-2-9-16,8-2-16 15,0-3-7-15,2-6 11 16,5-4 7-16,1-10 23 16,2-8 12-16,-4-5 3 0,0-3 6 15,-14-3-3-15,-7 2-7 16,-10-4-12-16,-10-1-10 15,-6-4-13 1,-6-1-4-16,-10-5-11 0,-3-2-4 16,-4-2-8-16,1-2-1 0,3 2-4 15,5 3 0 1,11 9-3-16,7 2-1 0,6 11 3 16,7 5 3-16,5 7 11 15,4 3 3-15,9 6 5 16,3-1 3-16,8 2 7 15,5-4 5-15,-4-3 3 16,5 1-3-16,1 1-11 16,5 5-6-16,2 4-10 15,-1 3-3-15,-10 3 0 16,0 4 1-16,-12 1 1 16,-1-1 3-16,-12-1-54 15,-4-5-46-15,-5-2-170 16,-1-4-196-16,-4-8 257 0</inkml:trace>
  <inkml:trace contextRef="#ctx0" brushRef="#br0" timeOffset="23068.18">6363 10007 834 0,'1'-4'120'0,"0"1"99"0,3 1-20 0,-1 3-55 15,3 2-32-15,5 2-37 16,4 2-13-16,6 0-11 16,3 0 2-16,1-2-10 15,-3-1-5 1,1 3-11-16,-2 2-8 0,-7 4-5 16,-3 2-1-1,-11 5 3-15,-6 2-1 0,-8 5-3 0,-2 0-8 16,-6 3-61-1,-1 0-40 1,-1-3-158-16,-1-2 137 0</inkml:trace>
  <inkml:trace contextRef="#ctx0" brushRef="#br0" timeOffset="23463.13">6849 9852 700 0,'1'-7'168'0,"1"1"142"16,-4 5-111-16,2 4-29 15,-4 9-58-15,2 6-24 16,1 10-29-16,-2 6-10 15,-2 10-26-15,-2 3-8 0,-5 2-9 16,0-3-19-16,-2-8-76 16,4-4-56-16,4-13 67 15</inkml:trace>
  <inkml:trace contextRef="#ctx0" brushRef="#br0" timeOffset="24423.34">6929 9828 620 0,'-3'-4'104'0,"-1"1"134"0,0-4-69 15,4 4-10-15,0-1-32 16,0 0-46-16,5 2-11 15,2-1-8-15,2 1-2 16,2-1-8-16,0-1-7 16,4-3-15-16,4-1-7 0,6 0-10 15,5-1-3-15,10 3-4 16,2-1-1-16,8 2-2 16,-2 1-1-1,-2 0-1-15,1 4-2 16,0-3 19-16,3 1 3 0,4-4 3 15,6-3 4 1,10-3-14-16,-2-1-1 0,-7 0 2 16,-7-2 0-16,-8 3 0 15,0 0-1-15,-9 0-1 16,4 0-1-16,-6-2-3 16,4-2-1-16,-1 0-3 15,-2 2-3-15,-6 4-1 16,-4 2 0-16,-6 4 0 0,-5 2 0 15,-1 2 1-15,-5 0 1 16,-5 1 2-16,-2-1 1 16,-2 0 3-16,0 0 1 15,0 0 0-15,0 0-2 16,-2-1-3-16,1 0-1 16,0 0-1-1,-6-3-2-15,4 6-3 0,-3 3-1 0,1 6-1 16,-1 3 2-16,-3 10 2 15,0 5 0-15,-4 9 1 32,3 6 1-32,-3 3 0 0,1-1 2 0,-3-1-3 15,1 1 1-15,-2-5 0 16,2 2-1 0,3-5 1-16,-1-1 0 0,7-4-1 15,1-3 0-15,5-7 0 16,0-4 0-16,1-5 1 15,2-2 0 1,-4-4 1-16,1-2 1 0,-1 0 1 16,-2-3 1-16,-5 3 2 15,-2-1 0-15,-6 0 0 0,0-1 0 16,-4-1-1-16,-2-1 0 16,-5-1 0-16,-4 0-1 15,-5-3 0-15,-5 2 0 16,-8-1-1-1,-4 1-1-15,-19 0 0 16,-10 0-1-16,-12 0-1 0,-2 0 0 0,-9 0 0 16,3 0 1-1,3-2-1-15,6-2-2 0,27-2-2 16,10 1-3 0,20-1-4-16,10 3-2 15,13 2-12 1,9-3-21-16,10 2-116 0,9-4-157 0,8-5 178 15</inkml:trace>
  <inkml:trace contextRef="#ctx0" brushRef="#br0" timeOffset="28174.61">7066 9893 84 0,'0'-1'38'0,"-4"0"53"16,1-1 2-16,1 0 11 16,-1 0-5-16,2 2-10 15,1-1-6-15,0 1 9 16,1 3 5-16,0 1 7 16,-1 1 2-16,2 1-15 15,-1-1-9-15,0-1-19 16,2-3-6-16,2-1-8 15,3-1-1-15,2-3-2 16,1 1-3-16,0 0-14 0,-2 0-7 16,-1 3-13-16,-3-1-4 15,-2 4 0-15,-1 1-1 16,-4 4-1-16,-2 2 0 16,-5 3-2-16,-1 0-2 15,0 0-2-15,2-2-1 0,3-6-2 16,4-2 1-1,7-3 1-15,0 0 1 0,7-2 1 16,2 2 1-16,2 2 1 16,2 3 1-1,-1 4 4-15,0 0 2 0,-9 1 5 16,-1 0 5-16,-7-1 2 16,-6 0 1-16,-7 2-6 15,-5-1-3-15,-8 2-25 16,1-1-22-16,-3 0-84 15,0-1-100-15,7-5 123 16</inkml:trace>
  <inkml:trace contextRef="#ctx0" brushRef="#br0" timeOffset="28613.41">7274 9909 538 0,'6'-6'114'15,"0"1"73"-15,1-2-9 16,4 1-18-16,-1 0-22 15,-1-2-12-15,4 2-28 16,-4-1-18-16,2 4-36 16,1 3-14-16,-8 1-19 15,-3 5-2-15,-3 1-3 16,-7 2 0-16,-3 3-4 0,2 2-2 31,-1 2-3-31,3 1-3 0,3-1-1 0,6 0 0 16,4-4 3-16,3-1 0 15,7-6 3 1,1-4 0-16,3-4 1 0,-1-4 0 0,1-4-18 16,0-2-37-16,2-3-125 15,1 1-83-15,-2-1 128 32</inkml:trace>
  <inkml:trace contextRef="#ctx0" brushRef="#br0" timeOffset="28824.17">7621 9748 475 0,'-4'-5'121'0,"1"4"130"16,1 1-37-16,1 6-52 16,2 2-18-1,5 7-39-15,2 2-18 0,2 7-38 16,0 2-16-1,-2 3-22-15,-3-1-15 0,-5 0-78 0,0-2-83 32,-1-3 88-32</inkml:trace>
  <inkml:trace contextRef="#ctx0" brushRef="#br0" timeOffset="29105.03">7664 9919 874 0,'5'-9'86'0,"3"0"92"15,2 0 6-15,5 3 1 16,2 1-27-16,1 4-67 16,2 0-25-16,-4 2-26 15,1 1-9-15,-9 4-10 16,-1 0 0-16,-9 3 0 15,-4 3-1-15,-7 4-4 16,-2 1-10-16,-9 4-41 0,-3-1-18 16,-5-3-36-1,0-4-13-15,3-7-12 0,7-6-58 16,13-10 106-16</inkml:trace>
  <inkml:trace contextRef="#ctx0" brushRef="#br0" timeOffset="31969.57">7759 10312 464 0,'-3'-1'118'0,"-2"-1"112"0,0 1-40 0,4 5-65 15,-4-2-22 1,-1 2-32-16,5 1-7 0,-6-2-13 16,6 3-9-16,1 6-11 15,-2 1-5-15,2 10-14 16,0 4-6-16,0 9-7 31,2 2-1-31,2 5 2 16,3 2 0-16,3-2 0 0,0-1 1 15,2-6 0 1,1-4-1-16,0-6 0 16,2-3 1-16,2-4-1 15,5 0 0-15,2 0 0 0,4-1 1 16,2-1-1-16,4-2 0 16,7-2 0-16,4-1-1 15,4 0 0-15,4-3 0 16,-4-2 1-16,2 1-1 15,4-2 1-15,0 2 5 0,8-3 6 16,2 0 1 0,-1-2 2-16,-1-1-3 0,-8 0 3 15,-1 0 2-15,-4 1 2 16,4 3 0-16,-2 2-7 16,-2 2-1-16,-9 5 2 15,-4-2 5-15,-9 2 11 16,-5-2 9-16,-6-1 6 15,-5-2 4-15,-4-6-12 16,-1 0-9-16,-4-3-12 16,2 1-7-16,-5-2-25 15,0-1-55-15,-6-3 45 16</inkml:trace>
  <inkml:trace contextRef="#ctx0" brushRef="#br0" timeOffset="32362.15">9100 10895 289 0,'-7'1'68'0,"-5"2"97"15,3 1 25-15,0 4 23 16,-3-1 5-16,8 1-23 15,4-1-31-15,0-1-52 16,8 4-21-16,1-3-29 16,2-1-14-16,3 1-16 15,-1-4-4-15,7 4-9 16,0 0-2-16,1 3-3 16,0 2 1-16,-6 1-4 15,-3 1-2-15,-11 1 3 16,-6 2-3-16,-13 4 4 15,-5 5-2-15,-9 1-5 16,-5 2-2-16,-9 0-4 0,-2 0-18 16,-6 0-56-1,1-1-50-15,7-3 59 0</inkml:trace>
  <inkml:trace contextRef="#ctx0" brushRef="#br0" timeOffset="38815.57">9455 9903 473 0,'-3'0'36'0,"2"0"43"0,0 0 14 15,0-1 28-15,1-2 18 0,-4 1 20 16,3-1-4-16,0 1-21 16,0 1-17-16,1 1-55 15,0 3-21-15,1 2-28 16,5 2-8-16,1-3 3 15,3-1 6 1,3-1 14-16,4 0 4 16,2 1-3-16,-5 2-4 0,-2 4-12 15,-7 2-4 1,-7 4-1-16,-3 0-1 0,-9 4-7 16,1 0-15-16,-4-1-16 0,0-2-2 31,5-4 2-31,0-4 13 0,10-3 10 0,6 1 1 31,10 1 3-31,5-1 3 0,3 4 16 0,3 1 9 16,-1 1 19-16,0 1 9 15,-8 0 0 1,-4-1-1-16,-12 1-13 16,-6 1-8-16,-10 1-14 0,-6 0-7 15,-5 1-13-15,3 0-27 0,-2-2-58 31,3-2-49-31,1-4-301 16,3 0 273-16</inkml:trace>
  <inkml:trace contextRef="#ctx0" brushRef="#br0" timeOffset="39217.91">9626 9982 714 0,'4'-6'131'16,"0"-1"93"-16,9-3-33 15,3-2-1-15,4 4-45 16,4 1-27-16,2 6-47 15,0 1-22-15,-6 7-29 16,-3 4-8-16,-9 8-4 16,-9 3 1-16,-15 8 0 15,-6 3 0-15,-6 4-6 16,3 0-2-16,3-1-2 16,4-3-3-16,9-6 0 15,4-3-2-15,10-8 0 16,5-3 0-16,7-8 1 0,3-3 0 15,9-7-36 1,0-5-31-16,1-7-113 16,1-3-115-16,-4-3 168 0</inkml:trace>
  <inkml:trace contextRef="#ctx0" brushRef="#br0" timeOffset="39645.28">9953 9846 675 0,'1'0'130'0,"1"1"200"16,2 4-184-16,0 9 0 15,2 4-19-15,1 10-39 16,0 5-22-16,-5 9-34 16,0 2-11-16,-2-1-14 15,0-3-16-15,1-6-27 16,0-7-16-16,1-9-37 15,-1-5-8-15,0-8-22 0,-1-4 5 16,1-1 34 0,0-4 23-16,-1-5 62 15,-1-4 30-15,1-5 54 0,6 1 17 16,-1-2 12 0,5 1-9-16,3 4-29 0,3 1-8 15,5 7-12-15,-1 2-8 16,-2 5-16-16,-2 4-4 0,-8 7-7 31,-4 2-3-31,-11 6 0 0,-7 1-3 16,-6 0-7-16,-4-3-2 0,1-6-5 15,-1-2-15-15,4-7-48 32,2-2-26-32,5-3-102 0,4-6-109 0,9-2 174 15</inkml:trace>
  <inkml:trace contextRef="#ctx0" brushRef="#br0" timeOffset="40041.94">9532 10518 1141 0,'9'-4'106'0,"-1"4"48"16,-3 5-2-16,-1 13-79 16,-4 2-26-16,0 7-30 0,-4-1-9 15,1 1-17-15,1-2-30 16,-1-7-114-16,6-1-125 15,3-6 147-15</inkml:trace>
  <inkml:trace contextRef="#ctx0" brushRef="#br0" timeOffset="40200.35">9483 10443 848 0,'-7'-1'141'0,"3"-3"200"15,2 1-273-15,1-3-66 16,1 1-28-16,6-2-118 16,-1-3-163-16,15 3 167 15</inkml:trace>
  <inkml:trace contextRef="#ctx0" brushRef="#br0" timeOffset="40659.92">9694 10564 787 0,'5'16'99'0,"-3"0"119"0,-1 2-127 16,-5 0-25-16,-1-4-23 15,1-6-27-15,-1-2 3 16,2-8 2-16,3-3-1 16,1-7 1-16,3-4-4 0,3-8 5 15,2-3 5-15,2-2 17 16,-1-3 3-16,4 7 6 15,3 6-3 1,-4 12-21-16,1 5-10 0,-9 9-16 16,1 7-3-1,-2 7 0-15,-1 3 2 0,4-2 0 16,-2-4 1 0,3-8-2-16,1-6 1 0,2-8 3 15,0-2 0-15,-4-8 1 16,2-2 0-16,-3-4-2 15,3 2-5-15,3 3 16 16,-3 3 4-16,5 7 4 0,0 2 7 16,-1 5-15-1,-3 4-3-15,1 5-3 16,-5 3 0-16,-3 3 0 16,-4 1-1-16,-4-1-33 0,-7-1-35 15,0-4-136 1,-5-4-199-16,2-6 226 0</inkml:trace>
  <inkml:trace contextRef="#ctx0" brushRef="#br0" timeOffset="40836.1">9993 10294 1485 0,'1'0'114'0,"0"6"48"15,-2 4-27-15,0 10-59 16,-3 5-23-16,1 5-25 15,3 3-7-15,0 0-17 16,2-2-41-16,4-5-155 16,1-3-224-16,2-5 222 15</inkml:trace>
  <inkml:trace contextRef="#ctx0" brushRef="#br0" timeOffset="41119.12">10083 10440 1198 0,'8'-8'126'0,"0"1"74"16,0 10-80 0,-3 5-34-16,-1 6-54 0,-2 1-20 0,-2 2-8 15,-5 0-2-15,1-3-1 16,-1-3-1-16,1-6-5 31,3-4-8-31,2-11-5 0,3-5 0 0,5-11 7 16,3-4 7-1,4-5 5-15,4 2 13 0,5 4 15 16,4 3 1 0,-3 8 1-1,1 6-11-15,-6 5-8 16,0 1-30-16,-4 3 15 16</inkml:trace>
  <inkml:trace contextRef="#ctx0" brushRef="#br0" timeOffset="45578.54">15703 1530 819 0,'3'-1'86'0,"-2"0"73"15,2 2-30-15,2 5 18 16,3 3-34-16,0 10-34 16,3 8-10-16,-2 13-27 0,0 7-11 15,-3 9-18-15,-3 2-5 16,-3-2-4-16,3-1 1 15,0-10-16-15,2-4-26 16,2-15-134-16,-4-6 106 16</inkml:trace>
  <inkml:trace contextRef="#ctx0" brushRef="#br0" timeOffset="46946.27">15814 1523 1161 0,'0'-5'85'15,"3"-1"12"1,7-1-6-16,5-1 16 0,10-1-33 16,4 0-10-1,3-1-14-15,-6 5-13 0,2 1-15 16,3 2-3-16,10-1-13 0,11 0-1 15,14-2-2-15,8 1-2 16,10-1 8 0,-4 1-2-16,3 1-2 0,5 0 3 15,8 3-7 1,8 0 0-16,8-1-1 0,8 1-1 16,6 0 0-1,6 0-1-15,13 1-1 0,-5 0 3 16,1 1 2-1,11-1 7-15,-10-1 16 16,4 1 2-16,15-1 5 16,-12 0-2-16,9 0-8 15,5-2-1-15,-18 1-5 16,2-1-3-16,-5-1-7 16,-8 2-2-16,1-3-1 15,11 1-2-15,-12 0 1 0,-1-2 0 0,3 4-1 31,-11 0 0-31,-9 1 0 16,0 1 1-16,-10 1 0 16,-5 1 1-16,-3 1 0 0,-7 0 0 15,-12-2 0-15,-5-1-1 16,0-1 1-16,-2 1 1 16,-9-1-1-16,-6 0 2 15,-14 1-1-15,1-1-1 16,-6 1 1-16,2-1-1 0,1-1 0 15,-3 0 1-15,-2-1-1 16,1 1 0-16,-11 1-1 16,1 0-1-16,-5 0 0 15,-3 1-1-15,1 0 0 16,-2 1 0-16,-2-1 0 16,-4 1 0-16,-2 1 2 15,-2-1 2-15,-4 0 5 16,-4-2 5-16,1 0 3 15,0 0 0-15,0 0 0 16,0 0-1-16,0 1 0 16,-1 0 1-16,-2 5-2 15,-1-1-4-15,-2 3-8 16,2 4-2-16,-4 9-5 0,0 4-1 16,1 11-1-16,0 6 1 15,2 5 2-15,1 3 2 16,-1-3 1-16,2 1 1 15,-1-5 1-15,0-3 1 0,2-6 1 16,-1-3 0-16,1-4 1 16,0-4 2-16,-2-5-1 15,3-4 0 1,-1-3 0-16,-3 1-1 0,-6-3 1 16,-4 0 0-16,-11-2 1 15,-6-1 0-15,-20-4 2 16,-3 0-2-16,-14-2-1 15,-2-2 0-15,-1-2-2 16,-11 0 2-16,-16-2-1 16,-6-4-2-16,-10 0-1 15,-6-2-2-15,-7 1-1 16,0 1 0-16,-20 0-1 0,2 3 1 16,-4 0-1-1,-18 2 1-15,8 3 0 16,-8 1 0-16,-10 2 1 15,12 0 1-15,-20 1 0 0,12-2 0 16,-3 1 0-16,-5-1 0 0,25-2 1 16,-16-2 0-1,23-2 0-15,9-2 5 0,-6-4-1 16,13 0-5-16,13-1 2 31,-2-1-5-31,8 1 0 16,3 0 3-16,-1 3 0 15,4 2-2-15,1 2-1 16,-1 4 3-16,3 4-3 0,-4 2 2 0,-4 5 1 16,2 1-2-16,0 2 1 15,9 1-1-15,6 0 0 0,6 0 1 32,6 1-1-32,8-1 1 15,21-3 0-15,9 0-1 0,10-1-1 0,1-1-2 31,4-1-29-31,2-1-44 16,8 0-116-16,5-1 106 0</inkml:trace>
  <inkml:trace contextRef="#ctx0" brushRef="#br0" timeOffset="47689.56">18061 2424 911 0,'1'0'109'0,"6"-3"70"16,-1 1 9-16,4-3-35 0,5-2-26 15,-1 0-28-15,-1 0-19 16,4 3-35-16,-1 3-15 16,0 4-25-16,-1 3-4 15,-7 2-3-15,-1 1-1 16,-10 3 1-16,-3 2 1 16,-11 1 2-16,-3 1 3 15,0-2 2-15,1-2 1 0,5-3-4 16,10 0-2-1,5 1-6-15,5-2-1 0,15 3 1 16,-7 1 2-16,13 5 10 16,-2 1 3-16,-4 5 2 15,-1 1 1 1,-10-1-1-16,-3 0 0 0,-11-4 6 16,-7 1 1-16,-7-2-3 15,-6-1-1-15,-8-2-10 16,2-2-16-16,1-5-62 15,4-4-41-15,6-7-192 16,9-7 173-16</inkml:trace>
  <inkml:trace contextRef="#ctx0" brushRef="#br0" timeOffset="48038.12">18369 2444 1053 0,'0'0'147'0,"2"-1"114"0,1 0-103 16,3 0 22-16,3-3-65 16,4 0-25-16,4 3-47 15,1 0-16-15,6 3-20 32,0 3-4-32,1 3-3 0,-2 2-1 0,-6 4-3 15,-1-1 1-15,-13 3-1 16,-5 1 0-16,-14 4 3 31,-5 0 1-31,-15 3 1 0,-4 1 1 16,4 1-1-16,4-2 0 15,15-2-2-15,11-1-2 0,12-4-1 16,12 0 0-16,15-8 3 16,9-3 1-16,8-9-23 15,1-3-34-15,-4-9-105 16,-1-6-121-1,4-5 153-15</inkml:trace>
  <inkml:trace contextRef="#ctx0" brushRef="#br0" timeOffset="48411.98">18876 2456 1488 0,'3'-6'35'0,"-10"20"-9"0,-2 24 31 15,4-3-19-15,3 3-10 16,2-1-9-16,4-4-7 16,1-4-4-16,1-5-2 15,-1-3-2-15,-1-10 3 0,-2-4-7 16,0-8-15-16,-1-6-3 16,4-9-5-16,4-5 4 15,8-1 12-15,1-1 1 16,6 5 0-16,-2 7 2 15,0 8-1-15,-2 4 1 16,3 6 2-16,1 0-1 0,-4 4 3 16,0 1 0-16,-8 0 2 15,-5 0 4-15,-15 0 3 16,-10 1 1-16,-10-1 1 16,-7 2-3-16,-5-4-4 15,-3-4-16-15,-1-6-112 16,4-5-101-16,14-4 114 15</inkml:trace>
  <inkml:trace contextRef="#ctx0" brushRef="#br0" timeOffset="48608.38">19457 2551 1147 0,'6'15'125'0,"-2"2"77"16,-4 2-37-16,-1-5-52 15,1 8-38-15,1-6-30 16,5-3-17 0,4-3-20-16,2-8-15 0,4-5-101 15,2-5-144-15,3-6 139 16</inkml:trace>
  <inkml:trace contextRef="#ctx0" brushRef="#br0" timeOffset="48750.38">19501 2422 1417 0,'-18'5'82'0,"2"0"17"16,5-3-30-16,9-3-42 15,-2-6-27 1,9-4-84-16,4-1-95 0,7-1 93 16</inkml:trace>
  <inkml:trace contextRef="#ctx0" brushRef="#br0" timeOffset="49193.25">19681 2543 1006 0,'1'38'178'0,"1"2"-22"15,-5-11 20-15,0-4-36 16,1-8-33-16,-2-6-18 16,1-7-22-16,0-4-12 15,2-7-19-15,2-3-7 16,7-6-19-16,5-2-6 0,12-3-6 15,6 1-2-15,1 4-2 16,-2 4 0-16,-5 13-3 16,-5 3 1-1,-7 12 2-15,-1 3 1 16,-1-2 5-16,2-2 2 0,-4-8 3 16,7-2 1-16,-1-9 0 15,2-4 2-15,3-5 0 16,2-3 0-16,-4-2 2 15,-2 0-1-15,-1-1-2 16,-2-1-3 0,-1 6-6-16,0 4-4 0,2 10-6 0,1 6 2 15,2 11 4 1,3 5 3-16,1 4 5 0,0 1 2 16,-9-3-2-1,-3-2 1-15,-11-6 1 0,-9-2 1 16,-11-3-24-1,-6-6-35-15,-4-4-115 16,1-5-120-16,11-7 155 16</inkml:trace>
  <inkml:trace contextRef="#ctx0" brushRef="#br0" timeOffset="49382.99">20342 2321 811 0,'10'17'145'15,"-2"7"181"-15,-1 7-153 16,-5 11-15-16,-2 1-35 16,-1 5-47-16,1-5-22 15,-2-5-36-15,2 0-7 0,0-11-42 16,0-2-52-16,0-5-283 16,-3-1 226-16</inkml:trace>
  <inkml:trace contextRef="#ctx0" brushRef="#br0" timeOffset="49685.6">20319 2583 1346 0,'4'-12'117'0,"2"1"48"0,0 5-33 16,5 3-24-16,2 1-27 16,12 5-14-16,1 5-16 15,7 4-41-15,3 4-7 16,-3 5-4-16,0 2-1 15,-3 2-1-15,-3 0 1 0,-7-3-5 16,-6-2-8 0,-8-8-9-16,2-2-1 0,-8-9 4 15,-4 2 10-15,0-9 13 16,-3-5 3-16,11-12 4 16,7-6-1-16,14-5-4 15,5-2-2-15,12 4-3 16,6 4-2-16,7 8-3 15,5 1-2-15,7 7-14 16,3 2-47-16,-3 0 43 16</inkml:trace>
  <inkml:trace contextRef="#ctx0" brushRef="#br0" timeOffset="53470.8">17120 1437 501 0,'1'-4'124'0,"2"0"125"16,2 0-29-16,1 1-50 16,-4-1-19-16,-1 2-19 15,-1-1-10-15,0 1-24 16,0 2-13-16,0 5-25 16,0 7-8-16,0 14-2 15,0 10-3-15,-3 12-14 16,-3 7-4-16,-6 4-20 15,-1 0-1-15,5-4-3 0,-1-7-17 16,7-11-50-16,2-6-48 16,3-11-320-16,5-6 271 15</inkml:trace>
  <inkml:trace contextRef="#ctx0" brushRef="#br0" timeOffset="54208.98">17894 1485 491 0,'3'-4'83'16,"0"0"90"-16,0-1-4 16,3 2 37-16,-4 1-32 15,4 2-45-15,-3 1-23 0,5 6-39 16,1 8-16-16,1 11-17 16,1 9-4-16,-6 16-7 15,-4 4-5-15,-5 6-10 16,-2 3-1-16,-3-3-3 15,3-2-2-15,4-12-36 16,2-8-33-16,8-17-121 16,2-7-136-16,7-17 181 15</inkml:trace>
  <inkml:trace contextRef="#ctx0" brushRef="#br0" timeOffset="54547.76">18711 1411 686 0,'0'-1'111'0,"-1"1"155"16,-1 3-60-16,0 7 42 16,-3 4-43-16,3 7-81 0,1 8-23 15,1 7-46 1,1 4-17-16,2 9-17 0,-3 1-8 16,0 2-9-1,-3 1 2-15,0-2-6 0,3-1-30 16,2-6-102-1,1-5-72-15,6-9 95 0</inkml:trace>
  <inkml:trace contextRef="#ctx0" brushRef="#br0" timeOffset="55308.73">19731 1421 373 0,'-21'0'93'0,"0"0"104"16,3-2-13-16,5 0-7 15,2-1-8-15,5 1-8 16,3 0-5-16,4 0-32 16,5 1-14-16,5 1-23 15,4 3-10-15,6 9-11 0,6 6-4 16,4 15-21-16,-3 6-11 16,0 7-15-1,-8 2-7-15,-5-3-4 0,-5-1 3 16,-4-8-81-16,-4 1-76 15,0-5 85-15</inkml:trace>
  <inkml:trace contextRef="#ctx0" brushRef="#br0" timeOffset="59626.35">15852 1716 430 0,'2'6'147'0,"-2"-1"82"0,-2-1-33 16,2-1-25-16,5-4-47 31,4-2-15-31,11-9-18 0,6-5-27 0,7-9-34 15,4-7-9-15,12-4-11 16,5-3-4-16,15 2-6 16,9 3 0-16,-3 6 0 31,-5 8 1-31,-17 6 2 0,-18 4 0 16,-15 6 3-16,-10 4 1 0,-14 5 5 15,-7 5 0-15,-19 11-3 16,-12 5-3-16,-27 10-13 15,-5 4-6-15,-8 6-1 16,8-3-1-16,22-2-2 0,11-5 5 0,19-11-3 31,6-5-2-31,16-10 3 16,7-9 2-16,19-7 1 16,8-6 4-16,18-10 5 15,17 0 1-15,15-8 1 16,0 1 3-16,0 1 7 15,-7-2 3-15,-17 9 2 16,-3 4 0-16,-17 8-3 16,-10 4-4-16,-27 7 6 15,-11 7-1-15,-27 9-4 16,-12 7-1-16,-10 11-17 16,-5 3-15-16,-5 4-13 15,-1-2 0-15,5-7 12 0,11-7 12 16,27-12 7-16,16-8-1 15,32-13-1-15,14-5-1 16,27-14 10-16,8-3 5 16,2-1 19-16,6-2 9 15,4 6 16-15,2 4 2 16,-9 5-4-16,-10 5-6 0,-28 7-9 16,-14 3-3-16,-21 8-2 15,-9 4-2-15,-20 9-8 16,-11 1-2-16,-13 5-11 15,-3 1 0-15,3-5-2 16,5-4 0-16,20-8 0 16,11-6-5-16,23-7-4 15,14-6-1-15,24-9 0 16,6-2 4-16,8-5 3 16,-1 2 0-16,-5 6 4 0,-1 1 1 15,-14 10 2-15,-8 4 0 16,-22 8 1-16,-13 4 2 15,-23 10-3 1,-16 2-1-16,-8 9-2 16,-1 0-4-16,8-2 1 15,9-3-1-15,16-6-8 0,10-5-8 16,23-10-36-16,6-3-51 0,24-6 60 16</inkml:trace>
  <inkml:trace contextRef="#ctx0" brushRef="#br0" timeOffset="60323.89">15938 853 622 0,'0'0'164'0,"0"0"108"0,-1-5-65 16,-2 3 19-16,-2 1-111 15,-3 7-42-15,-6 7-44 16,-2 4-15-16,-4 10-14 15,3-3-2-15,12 3-2 16,8-1 0-16,20-9 8 16,7-7 7-16,6-9 14 15,-3-6 7-15,0-5 8 16,-4-4-1-16,-4-3 9 16,-2 2 2-16,-12-3 8 15,-5 3 9-15,-15-3-7 16,-8 2-2-16,-9 0-15 15,1 3-18-15,-6 3-33 16,3 5-31-16,-5 5-72 16,1 1-53-16,11 5 88 15</inkml:trace>
  <inkml:trace contextRef="#ctx0" brushRef="#br0" timeOffset="60585.77">16366 855 1057 0,'-1'0'76'0,"-3"2"14"0,3-5 50 16,0 0 13-16,2 2-42 0,2 7-47 16,-8 10-29-16,3 11-1 15,-9 10-19-15,-1 3-4 16,1 11-6-16,-2-2 0 15,7 3-48-15,2-3-44 16,6-7-141-16,4-3-168 16,-6-12 222-16</inkml:trace>
  <inkml:trace contextRef="#ctx0" brushRef="#br0" timeOffset="60877.42">16341 873 983 0,'4'4'73'16,"2"-7"2"-16,-1-2 96 0,0-5-11 15,1-2 18-15,7 1-27 16,4-3-47-16,1 3-34 16,4 6-11-16,-1 5-24 15,1 9-4 1,-2 1-18-16,0 2-8 0,-7 2-3 15,-7-3 2-15,-11 1 8 0,-8 0 3 16,-9-4 3-16,-6 1-3 16,-9-3-14-1,-5-2-5-15,-12-4-51 0,0-4-35 16,13-2-101-16,7-1-121 16,18 5 178-16</inkml:trace>
  <inkml:trace contextRef="#ctx0" brushRef="#br0" timeOffset="62694.43">16840 441 644 0,'-2'14'104'0,"2"6"53"15,3 0 10-15,0 7-60 16,-1 9-42-16,1 7-35 16,-1 4-12-16,1 4-13 15,0 3-2-15,-3-6-16 0,0-1-55 16,-6-8-242-1,4-8 199-15</inkml:trace>
  <inkml:trace contextRef="#ctx0" brushRef="#br0" timeOffset="63190.1">16735 743 460 0,'7'-8'165'16,"0"-1"121"-16,6-1-87 0,4-1 26 0,1 2-90 16,2 1-24-16,4 1-39 15,-2 1-24-15,0 2-27 16,0 3-9-16,-4 3-10 16,-1 2-2-1,-1 6-3-15,-6-1 0 0,-3 3 3 16,-2 5 0-16,-4-7 3 15,3 1 0-15,0-2 0 16,0-6 0-16,4 0 0 0,4-2 1 16,6-3 0-16,6-4-1 15,0-2 1 1,0-4-1 0,0 4 2-16,-3-4 0 0,-4 0 3 0,-3 1 1 15,-8-4 21 1,-4 5 5-1,-2 4 4-15,0 5 2 16,-1 0-22-16,1 0-8 0,-3 1-4 16,2 6 0-16,1 13 1 15,-1 3 3-15,-3 12-4 16,-3 4 0-16,-5-1-3 16,1 5-1-16,-7-4-1 15,0-4-1-15,-9 3-21 16,-2-5-21-16,0-1-55 15,3-2-40-15,6-9-126 16,4-6-169-16,10-14 250 0</inkml:trace>
  <inkml:trace contextRef="#ctx0" brushRef="#br0" timeOffset="63575.45">17276 729 892 0,'1'14'119'0,"-2"10"92"15,-5 1-32 1,1 9-61-16,-4 2-28 0,0-6-42 16,6 4-15-16,-1-7-25 15,-1 0-6-15,5 5-19 16,-5-5-28-16,3-2-28 16,1-5 1-16,1-18 15 15,0 1 27-15,1-22 30 16,5-7 4-16,4-13 33 15,-2-7 16-15,3-10 25 16,3 0 11-16,-2-1-11 16,2 8-9-16,0 15-21 15,-2 7-10-15,2 16-17 0,2 2-8 16,5 12-8-16,0 4-2 16,2 7-5-16,-4 3-2 15,-11 5-11 1,-6 2 1-16,-13 0-45 0,-12 2-27 0,-7 2-84 31,0-7-109-31,1 1 161 0</inkml:trace>
  <inkml:trace contextRef="#ctx0" brushRef="#br0" timeOffset="63866.77">17557 783 673 0,'3'11'147'0,"3"-5"41"0,4-2 6 16,3-6-11-16,5-7-91 0,3-6-20 31,-2-7-28-31,-2 0-8 0,-2-7 2 0,-6 8 6 16,-6 1 25-16,-4 2 8 31,-13 6-7-31,-5 7-15 0,-15 11-33 0,-6 9-16 31,1 15-9-31,4 6 0 0,17 3 0 16,9 0 3-16,16-5 0 15,7-5 0-15,18-8 0 16,6-1-6-16,11-7-70 16,-5-5-74-16,1-2 80 15</inkml:trace>
  <inkml:trace contextRef="#ctx0" brushRef="#br0" timeOffset="80277.24">19348 1479 329 0,'-7'8'129'0,"0"0"81"0,5 0-25 16,-4-2-36-16,6-1-47 15,0 0-15-15,-1-3-19 16,2-1 0-16,-1-1 1 16,0-3-1-16,6-5-8 15,-5-4-9-15,5-7-23 16,0-4 3-16,6-5 9 15,5-3 2-15,-1-9 1 16,9-1-8-16,3-6-3 16,0-3 3-16,8 3 13 15,-3 2 2-15,-3 5-16 0,-1 7-10 16,-6 8-22-16,-4 4-5 16,-5 4-47-16,-1 1-42 15,-5 3-156-15,-3-1-161 16,-1 6 226-16</inkml:trace>
  <inkml:trace contextRef="#ctx0" brushRef="#br0" timeOffset="80549.96">19556 970 518 0,'-3'8'99'0,"-1"-3"112"15,3-2-41-15,7-8 5 16,2-2-38-16,7-4-33 15,2-4-10-15,6 1-15 16,5-2-13-16,7-1-34 16,9 6-12-16,2-1-16 15,-3 0-2-15,-9 8-2 16,-7 0-3-16,-12 4 0 16,-3 6 0-16,-8 8-1 15,-1 1-1-15,-12 14-25 16,-3-1-25-16,1-6-87 15,-3 1-101-15,10-10 135 16</inkml:trace>
  <inkml:trace contextRef="#ctx0" brushRef="#br0" timeOffset="80891.25">20077 586 652 0,'-1'0'108'0,"-3"2"-29"0,-5 3 86 0,1 0-39 0,3-1-47 15,3 2-11-15,8-4-13 16,2 3-4-16,7 3 10 15,7 0 5-15,8 4 2 16,3 1 4-16,0 3-9 16,2 1-14-16,-13-2-16 0,-5 4-7 15,-10-4-9 1,-10-1-4-16,-9 0-17 0,-8 1-31 16,-17-1-88-1,-5 2-96-15,-6-3 114 0</inkml:trace>
  <inkml:trace contextRef="#ctx0" brushRef="#br0" timeOffset="81095.82">20070 590 1292 0,'14'-3'155'15,"4"0"88"-15,0-2 2 0,-1 1-114 16,3-1-44-16,1-3-57 31,-2 2-11-31,0-5-16 0,1-3-17 0,1-2-76 16,3-3-60-16,0 5-190 15,-1-3 183-15</inkml:trace>
  <inkml:trace contextRef="#ctx0" brushRef="#br0" timeOffset="81349.84">20437 454 774 0,'-2'0'149'0,"0"2"52"16,1-2-9 0,1 3 18-16,0 0-88 15,0 2-21-15,0 6-29 0,-2 4-15 0,-1 11-28 16,0 7-9-16,-2 7-16 15,3 3-3-15,1-2-44 16,2-4-31-16,-1-2-81 31,1-6-76-31,-1-4 131 0</inkml:trace>
  <inkml:trace contextRef="#ctx0" brushRef="#br0" timeOffset="81599.7">20414 813 400 0,'3'-23'142'0,"2"1"166"15,0 4-49-15,4 2-67 16,1 6-21-16,3 3-42 16,3-2-14-16,0 6-29 15,1 1-16-15,3 4-27 0,2 6-13 16,2 5-17-16,-3 1-2 16,-3 2-6-16,-8-1 2 15,-11 0 5-15,-8 1 1 16,-20-2 0-16,-4-1-1 15,-9-4-14 1,-1-2-9-16,4-6-21 16,6-2-21-16,10-8-57 0,4-5-53 15,11-4 87 1</inkml:trace>
  <inkml:trace contextRef="#ctx0" brushRef="#br0" timeOffset="89106.85">21535 539 262 0,'10'3'65'0,"-1"-1"71"16,-2-1 2-16,0-1 5 15,1 0-4-15,-3 0-12 16,5 0-10-16,-9-1-21 16,-4 1-16-16,-2 1-20 15,-8 0-13-15,1 0-22 16,-3 0-3-16,-2 0-8 16,-1-1-4-16,-7 1-6 15,1 2-2-15,0-1-2 16,-1 3-1-16,10 1-1 15,2 0-1-15,6 2-2 16,3-2-1-16,6 2 0 16,5 0-1-16,8 0 2 15,8 2 0-15,8 1 1 16,3 0 1-16,0 6 2 16,-7 2 0-16,-15 1 4 0,-2 0 9 15,-17-1 15-15,-7-3 3 16,-11 2 3-16,-8 3-9 15,-2-9-12-15,1-3-2 16,2-9-2-16,7-5-1 16,3-2-14-16,3-1-27 0,4-12-136 15,5-1-187-15,3-6 198 16</inkml:trace>
  <inkml:trace contextRef="#ctx0" brushRef="#br0" timeOffset="89409.04">21473 405 655 0,'5'5'76'0,"4"-10"66"0,-1 5 1 15,0-3-46-15,-1 0-12 0,-7 15-22 16,-3-12-7-16,-11 12 4 16,-5 5 5-16,-7 4-7 15,4 12-4-15,2 7-19 32,5 4-13-32,7 11-17 0,4 2-4 0,6 6-7 15,3 0-33-15,4-10-98 16,2-3-113-16,3-11 127 15</inkml:trace>
  <inkml:trace contextRef="#ctx0" brushRef="#br0" timeOffset="89866.58">21718 534 354 0,'-2'-1'117'0,"2"0"116"16,-3 0-15-16,2 0-59 16,1 1-25-1,0 6-46 1,0 3-14-16,1 10-28 0,-2 5-16 0,-2 10-17 15,-3 4-4-15,-6 5-1 16,3 2-1-16,-4-5 1 16,4-5-1-16,2-7-2 15,3-7-25-15,5-6-166 16,3-2 129-16</inkml:trace>
  <inkml:trace contextRef="#ctx0" brushRef="#br0" timeOffset="90329.33">21852 593 295 0,'1'-1'108'15,"1"-1"87"-15,-2 0-10 16,0 1-13-16,0-1-23 16,-4 1-22-16,1 0-30 15,-1 1-14-15,1 0-29 16,3 0-12-16,0 0-9 16,5 0-3-16,6 0-3 0,6 0 1 15,15-1-2-15,0-3-3 16,6 4-7-1,-2 0 2-15,-8 0-11 0,-3 2-3 16,-9-1 0 0,1 2-3-16,-11 2 3 0,-5-5 2 0,4 7 3 15,-5 0 2 1,-2 5 5-16,-1 6 2 0,-3 1-2 16,-3 4 0-16,-4 8-5 15,0 3-1-15,-6 3-4 16,-2 0 0-16,-2-3-2 15,-4-3-3-15,1-6-42 16,7-1-60-16,7-6 59 16</inkml:trace>
  <inkml:trace contextRef="#ctx0" brushRef="#br0" timeOffset="99205.59">18372 1453 259 0,'6'5'63'16,"-1"-1"67"-16,-6 0-27 16,-4 1-11-16,-3-1-13 15,1 1-22-15,0-2-23 16,2 0-8 0,0-3-10-16,5 0 1 0,-1-1 9 15,-2-4 14-15,6-1 10 16,-2 0-1-16,-1-1 28 15,0-3-2-15,0-6-8 0,0 0-1 16,0-7-33 0,0-4-11-16,2-5-2 15,1-4 0 1,5-4-5-16,1-2-4 0,11-3-8 0,1-1-2 16,12-2-2-16,4 3-2 15,3 2 1-15,-3-1-1 16,-5 4 1-1,-6 6 0-15,-7 11 0 0,-6 9-18 0,-5 5-120 16,0-6-168 0,-1 2 171-16</inkml:trace>
  <inkml:trace contextRef="#ctx0" brushRef="#br0" timeOffset="99638.46">18535 741 156 0,'0'5'102'0,"1"-4"70"0,0-4-10 0,4-4-16 15,4 5-42 1,-1 2-20-16,0-3-20 0,-2 6-1 0,-2-5-15 16,0-4-10-16,0 3-11 15,4 0-8-15,3 0-12 32,2-2 0-32,3-1 1 0,3-5 1 0,4 0 2 15,1 4 0-15,-1-4-3 16,-4 7-1-16,-9 12 10 15,-4-1 4 1,-6 13 3-16,-2 5 1 0,-6 1-11 16,-2 9-5-1,1-2-5 1,1-7-2-16,2 7-2 16,1-9 0-16,6-4-45 15,4 1-63-15,6-17 63 16</inkml:trace>
  <inkml:trace contextRef="#ctx0" brushRef="#br0" timeOffset="100536.27">18797 264 417 0,'10'2'78'0,"-1"-1"89"0,-1-2-35 15,-5-9-19-15,-3 10-9 16,-2-13-26-16,-4 4-14 16,-2 9-34-16,-1-13-13 15,-2 9-11-15,0 7-1 16,-3-12-2-16,-2 8 0 0,-2 5-1 15,0-2-1-15,-1 4-1 16,3 0-2 0,3 12-1-16,-1-8 0 0,5 1 0 31,0 9 0-31,8-10 0 0,1 7-1 0,7-1 16 16,3-3 7-16,11-5 11 15,0-1 6 1,5 4-12-16,1-8-4 0,-2 5-8 15,-3-2-2 1,-8 6-1-16,-4-2 2 0,-11 9 17 16,-5-3 3-1,-6 1 0-15,-8 6-2 0,-4-8-16 16,0-4-5-16,-2 3-3 16,0 1-3-16,5-7-18 0,2-3-27 15,6-5-79 1,0-4-46-16,10-7 82 15</inkml:trace>
  <inkml:trace contextRef="#ctx0" brushRef="#br0" timeOffset="100949.69">18729 170 233 0,'-3'-4'48'0,"2"-2"81"16,4-4-57-16,5-2 11 15,4-4-7-15,-3-1-15 16,1 6-2-16,-7 4 18 0,-5 3 11 15,-7 7 23-15,-5 3-4 16,-2 3-16-16,-2 1-5 16,6-1-19-16,1 0-11 15,8 6-21-15,4-4 11 16,7 7-7-16,1 0-2 16,2 7-5-16,-5 9-18 0,-4-4-6 15,-6 13-1 1,-8 3-1-16,-2-5 0 0,1 8-3 15,3-16-3-15,6-6-46 16,-2-1-43-16,6-9-145 16,1 4 126-16</inkml:trace>
  <inkml:trace contextRef="#ctx0" brushRef="#br0" timeOffset="101450.4">18954 224 261 0,'-9'4'107'16,"-2"0"80"-16,3 7-27 0,-2-13-15 16,5 7-37-16,3-4-14 15,5 8-1-15,3 13-8 16,1-4-2-16,-1 17-9 16,-5-8-33-16,-2 3-7 15,-8 12-25 1,-2-13-3-16,-2 6-17 0,2-9-27 0,4-5-42 15,7 0-46-15,1-10 63 16</inkml:trace>
  <inkml:trace contextRef="#ctx0" brushRef="#br0" timeOffset="101742.4">19060 225 735 0,'4'-13'78'15,"2"9"66"1,1 11 16-1,-2 9-34-15,0 5-22 0,-6 11-50 16,0-7-17-16,-8 4-16 16,-2 12-5-16,3-19-6 15,-3 15-5-15,2-1-3 16,6-16-26-16,-2 14-133 16,2-14-154-16,3 9 162 15</inkml:trace>
  <inkml:trace contextRef="#ctx0" brushRef="#br0" timeOffset="139307.85">10549 11006 283 0,'4'0'89'0,"4"0"104"16,4 0 8-16,17 1 2 15,5-3-5-15,13-3-29 16,12 5-17-16,7-3-50 16,6 2-28-16,19 2-36 15,3-3-13-15,7 4-14 16,0 1-3-16,-15 4-4 15,-4 0 4-15,-6 4-105 16,-10 0-195-16,-20 6 179 0</inkml:trace>
  <inkml:trace contextRef="#ctx0" brushRef="#br0" timeOffset="139952.37">10422 12163 385 0,'-14'7'173'16,"2"1"119"-16,7-2-41 15,4-1-32-15,9-2-60 16,6 0-20-16,12 2-34 16,13 0-14-16,23 4-23 15,18 1-11-15,13 0-15 16,6-2-8-16,7-8-16 15,1-5-6-15,-2-5-5 16,-8-1-16-16,-20-1-134 16,-10 0 100-16</inkml:trace>
  <inkml:trace contextRef="#ctx0" brushRef="#br0" timeOffset="143076.24">11127 10183 390 0,'5'-5'99'16,"4"-1"103"-16,-5 2-64 15,2 1-7-15,-5 1 16 0,-2 0 7 16,-1 3-4-16,-2 0-9 16,4-1-30-16,-1 0-15 15,0 1-32 1,1-1-16-16,-2 0-13 16,-4-2-3-16,0-3-10 0,0 1-4 15,-7 2-13-15,-2 2-3 16,-5 6-3-1,-2 4-3-15,-1 5-1 16,4-1 1-16,5 2-1 16,6-2 1-16,11 0-1 15,8-2 1-15,6-1 2 0,3-2 1 0,4 0 5 16,3 2 4-16,0-1 2 16,-5 1 1-16,-6 2-6 15,-6 0-1-15,-7 1 0 16,-4 0-1-16,-13 0-19 15,1 2-28-15,-12 0-87 16,0-2-58-16,-1-3 95 16</inkml:trace>
  <inkml:trace contextRef="#ctx0" brushRef="#br0" timeOffset="143304.54">11118 10097 811 0,'-2'-4'159'0,"-2"1"243"31,0 1-227-31,-1 1-33 0,1 1-24 0,4 2-49 32,3 2-21-32,2 8-36 0,1 5-1 0,3 10-9 15,-1 3-2-15,-3 5-27 31,-1 2-43-31,-4 1-176 16,0 1 149-16</inkml:trace>
  <inkml:trace contextRef="#ctx0" brushRef="#br0" timeOffset="143566.69">11330 10058 1178 0,'0'10'104'0,"-1"8"93"16,-1 4-65-16,-1 8 3 16,-2 2-21-16,2 0-48 15,0 1-17-15,1 0-44 16,1-1-8-16,1-4-46 15,0 1-37-15,6-8-215 16,-3-3 175-16</inkml:trace>
  <inkml:trace contextRef="#ctx0" brushRef="#br0" timeOffset="143893.76">11443 10151 1046 0,'1'0'120'0,"3"1"43"15,0 0-11-15,3-1-15 16,7-2-51-16,2-1-16 16,5-3-20-16,4 3-11 15,3 1-16-15,-2 0-9 16,-2 3-9-16,-4 0-1 0,-5 4-1 15,-6 3 0-15,-5 6-3 16,-8 5 0-16,-4 8 0 16,-5 7-2-16,-6 5 2 15,-2 0 2-15,-2 3-41 16,4-5-32 0,-3-9-141-16,11-4-228 0,3-13 260 15</inkml:trace>
  <inkml:trace contextRef="#ctx0" brushRef="#br0" timeOffset="144759.66">11135 11297 811 0,'-8'0'138'16,"-4"0"122"-16,-1 1-44 15,-7 0-79-15,0 0-34 0,-3-1-52 16,-1 0-18-16,5 1-23 15,3 2-3-15,2 5-4 16,5 3-3-16,3 4-2 16,3 2-2-1,4 1-1-15,5 1 0 0,4 1 4 16,7-1 1 0,7-2 7-16,6-1 1 0,6 0 0 15,-2-3 0-15,-2 1-1 16,-7 0 0-16,-16 0 3 15,-5 0 1-15,-17 3 0 16,-6 2-1-16,-12 2-3 16,-6 0-12-16,-5-4-54 15,0-3-36-15,7-8-98 16,3-3-67-16,8-9 144 0</inkml:trace>
  <inkml:trace contextRef="#ctx0" brushRef="#br0" timeOffset="144975.9">11026 11212 1057 0,'8'-6'56'0,"-3"2"71"16,0 2-15-16,-4 5 25 15,-1 5-11-15,-1 12-43 16,-2 7-21-16,-2 18-25 15,-1 7-7-15,-2 11-19 16,0 2-7-16,1-2-5 16,1-2-30-16,6-6-112 15,3-2-143 1,1-8 150-16</inkml:trace>
  <inkml:trace contextRef="#ctx0" brushRef="#br0" timeOffset="145289.44">11271 11290 1055 0,'-3'-5'91'0,"2"2"89"0,-1 2-46 0,4 5 12 16,-2 6-16-16,0 8-22 16,0 6-18-16,0 10-31 31,0 6-11-31,-2 6-25 16,-2 1-11-16,-4-3-4 15,2-3-22-15,0-9-59 16,-1-5-36-16,4-8-173 0,1-5 162 15</inkml:trace>
  <inkml:trace contextRef="#ctx0" brushRef="#br0" timeOffset="145533.72">11441 11241 1313 0,'0'1'109'0,"-2"2"57"15,1 2-17-15,-1 7-44 16,2 4-31-16,0 14-39 16,0 6-9-16,-2 15-14 15,-2 5 0-15,-6 4-89 0,0 0-126 16,0 1 121-16</inkml:trace>
  <inkml:trace contextRef="#ctx0" brushRef="#br0" timeOffset="174992.68">12887 10415 404 0,'2'-4'96'0,"1"0"103"16,1 0-27-16,3 0-27 0,-2 1-7 15,0 1-19 1,-2 1-7-16,-2 1-28 0,-1 2-20 15,-2 1-33-15,-1 3-12 16,-3 2-5-16,3 3 2 16,-2 7 0-16,3 3 1 0,0 7-10 15,-1 4-4 1,-1 4-2-16,-1 0 0 0,1-4 0 16,-2-1 0-1,1-8 1-15,2-4 0 16,3-5 0-16,1-4 0 0,4-6 0 15,-3-2-1 1,1-2 0-16,1-2 0 0,-1-2 1 16,2 1-1-16,-3 0 2 15,-2 1-1-15,0 1 0 16,0 0 0-16,0 1-2 16,0 0 0-16,1 0 0 15,0 0 0-15,4 0 0 16,-1 0 0-16,4 0 1 0,3-1-1 15,5 0 10 1,1-1 4-16,2 1 11 0,3 1 12 16,0 0 7-16,6 2 4 15,10 1-3-15,6-1-8 16,11 2-14-16,4 0-6 16,1 0-7-16,-3 0-3 15,0 1-4-15,0-2-1 0,0 0 0 16,9 1-1-16,-4 0 0 31,-1 2 2-31,-7 0-1 0,-9-1 2 0,-12 0 0 16,-9 0 1-16,-8-2 3 15,-5 0 1 1,-5-2 2-16,-5-1 1 0,-1 1 0 16,-4-1-2-16,-1-3-2 15,-2-1-1-15,1-2-4 16,2-3-1-16,-2-4 0 15,2-2 0-15,2-10-1 16,0-4 1-16,4-16 0 16,3-9-1-16,4-14 1 15,0-3-2-15,2 2 1 16,2 6-1-16,2 15 4 16,-3 7 1-16,-1 13 2 15,-1 5 0-15,-7 9-4 16,0 3 1-16,-3 5 8 15,-2 3 6-15,-4 5 9 16,0 1 3-16,-8 6-2 0,-1-1-2 0,-4 0-5 16,1 2 0-16,-3 0-4 15,-3-3-2-15,-9-1-4 32,-8-1-4-32,-20-1-2 15,-10-1-1-15,-14 0-3 16,-6 0-1-16,-18 3-2 0,-2 5-2 15,4 8 0-15,3 0 0 16,19 2 0-16,9-2-4 16,15-4-14-1,11-3-7-15,25-6-30 16,13-3-20-16,16-6-68 0,8-3-85 16,21-5 130-16</inkml:trace>
  <inkml:trace contextRef="#ctx0" brushRef="#br0" timeOffset="175917.23">13045 10782 493 0,'-2'0'103'0,"-2"0"97"16,0 0 1-16,-1-2-50 15,1 0-25-15,-3-1-43 32,-1 0-8-32,-1 2-25 15,-5 1-12-15,0 3-20 0,0 3-12 0,3 1-6 16,2 1 0-16,2 2-2 16,2 1 0-1,5-2 1-15,0 1 2 16,8-1 7-16,1-1 5 15,6 0 12-15,0-1 1 0,1 2-3 16,-2-1-2-16,-2 1-12 16,-3 1 0-16,-6 2 4 15,-1-2 6-15,-3 2 5 16,-6-1 0-16,-5 1-7 16,-4 1-6-16,-7-3-12 15,-1-1-27-15,-5-4-90 16,-2-5-70-16,0-5 91 15</inkml:trace>
  <inkml:trace contextRef="#ctx0" brushRef="#br0" timeOffset="176160.72">12965 10705 1156 0,'0'-4'142'15,"3"-1"121"-15,-3 2-76 0,0 2-47 16,0 2-30-16,1 9-31 16,1 6-17-16,2 10-28 15,-1 5-12-15,0 10-19 16,-1 3 1-16,1 7-45 16,1-1-38-16,2 0-123 15,1-7-134-15,1-8 188 16</inkml:trace>
  <inkml:trace contextRef="#ctx0" brushRef="#br0" timeOffset="176375.24">13183 10776 903 0,'0'5'156'0,"-1"1"220"16,-1 4-212-16,1 3-35 0,-1 4-30 16,2 5-53-16,1 1-16 15,1 4-19-15,1 2 0 16,-1-4-86-16,1-1-74 16,3-7 85-16</inkml:trace>
  <inkml:trace contextRef="#ctx0" brushRef="#br0" timeOffset="176660.07">13309 10827 913 0,'2'0'153'0,"4"0"120"0,6-1-94 16,2 1-6-16,1 0-55 0,-1 2-22 15,2 2-44 1,-2 1-16-16,1 4-26 0,-1 2-6 16,-3 2-1-1,0 3-1-15,-10 5 1 16,-1 2 0-16,-7 4-6 0,-3 1-21 16,-1 4-35-16,2-3-25 15,2-1-144 1,4-1 141-16</inkml:trace>
  <inkml:trace contextRef="#ctx0" brushRef="#br0" timeOffset="180486.1">13364 10327 273 0,'0'0'101'0,"1"-1"115"15,2 0-2-15,0-1-26 16,-2 0-11-16,1 0-32 31,-2-1-14-31,-2 0-40 0,-1 0-22 16,-3 0-36 0,-4 1-13-16,-5 1-11 0,-2-2-3 0,-5 3-3 31,5 0 0-31,0 2-2 15,4 2-1-15,1-1 0 16,4 3-2-16,5 0-1 16,-2 0 1-16,5 3 0 15,0 0 0-15,1 0 2 0,3 1-2 16,2 0 2-16,1 0-1 16,7 1-2-16,2 0 1 15,4 3 0-15,2 2 1 16,-2 0 1-16,-1 1-1 15,-9 0 1-15,-7 0 0 0,-2 1 1 16,-3-2-1-16,-7 0-1 16,-6-2-3-16,-4-4-2 15,-2 0 2-15,-4-6 1 16,3-4 4-16,-3-4 4 16,3-3 0-16,6-7 9 15,4 0 5-15,12-4 10 16,6-2 10-16,11 2 25 15,8-2 6-15,9 0-4 16,0 0-11-16,-3-1-35 16,-4 1-10-16,-7 4-50 0,-3 1-46 15,-3 3-233-15,-2 3 191 16</inkml:trace>
  <inkml:trace contextRef="#ctx0" brushRef="#br0" timeOffset="180980.56">13603 10265 571 0,'1'-1'139'0,"0"-1"104"0,-2 0-39 15,-1 0-24-15,-3 0-31 16,1 2-15-16,-2 1-35 0,0 2-19 16,-2 6-35-16,-4 3-13 15,-2 4-13-15,-4 4-4 16,0 9-3-16,-1 3-5 15,2 6-7-15,1 2 0 16,7-2-3-16,7 0 0 0,8-8-2 16,4-3-1-1,9-10 1 1,1-4 0-16,2-9 3 16,1-3 2-16,-2-9 3 15,-3-2 2-15,-3-6 1 0,-6-4 1 16,-8 0 1-16,-6 1 2 15,-12 5-4-15,-5 6-4 0,-9 12-25 16,-3 7-29 0,2 12-101-1,3 2-101-15,16 3 137 0</inkml:trace>
  <inkml:trace contextRef="#ctx0" brushRef="#br0" timeOffset="184659.37">13941 10315 441 0,'1'-1'95'0,"0"1"98"0,0 0-33 16,1 0-44-16,-2 2-12 16,0 1-10-16,0 1-6 15,0-1-12-15,1 1-11 0,1-1-24 16,4 1-8-16,2-1-7 15,2-3 0-15,5 0-2 16,1-2-4-16,9-4-6 16,2 0-1-16,7-2-6 15,4 0 0 1,-2 0-2-16,-4-1-2 0,-4-1 0 16,-5 0-1-16,-5-2 4 15,-2 0 2-15,-3-4 3 16,-1 3 1-16,-4-2 0 15,-2 0-1-15,-3-2-3 16,-1-3 0-16,-2-4-3 16,-2 0-1-16,0-4 0 15,0 2-1-15,1-1-1 0,3 2 0 16,1 4 1-16,3 1-1 16,2 2 3-1,-2 1 0-15,1 2-2 0,0 1 1 16,-3 1-2-16,1 2-1 0,-1 1 0 31,0 0-1-31,0 3 0 0,1-1 0 16,0 3-1-16,2 0 1 0,-1 1 0 15,1 1 0-15,-2 0 3 16,2 2 6-16,-2-2 6 16,1 1 5-1,-2 0 3-15,1-1-4 0,-1 3-7 16,4-1-3-16,2 1-4 15,5 0 3 1,6 0 11-16,8 3 7 0,6-1 11 16,1 0-1-1,3 1-3-15,-6-3-5 0,1 0-12 16,-6 1 0-16,-5-1-9 16,-3 0-3-16,-9 1-8 0,-6-1-22 15,-3-2-83 1,-4 1-69-16,-1-2 89 0</inkml:trace>
  <inkml:trace contextRef="#ctx0" brushRef="#br0" timeOffset="184948.96">14754 9684 773 0,'0'6'126'0,"0"0"59"0,1 0-16 16,2 1-20-16,7 0-49 16,2-1-7-16,4 1-12 15,6 2-9-15,-3-2-22 16,3 5-18-16,-4 3-21 16,-7-1-4-16,-6 2 0 0,-6 0 2 15,-9 0 0-15,-4 0-1 16,-7 1-46-16,-2-2-29 31,-2-1-105-31,0-2-121 16,1-2 171-16</inkml:trace>
  <inkml:trace contextRef="#ctx0" brushRef="#br0" timeOffset="185659.89">14680 9201 792 0,'8'-16'104'0,"-4"2"75"16,-1 0 0-16,-5 5-59 16,-5 1-33-16,-6 5-38 15,-3 3-7-15,-4 3 0 16,-1 5 0-16,-5 4-5 16,0 3-8-16,3 6-14 15,0-3-4-15,9 1-9 16,3-1-2-16,11-3-3 15,5 1 0-15,9-1 2 16,5-1 2-16,6 0 4 16,1 2 1-16,-3 1-1 15,-2 1-2-15,-7 0-2 0,2 1-1 16,-8-1 0-16,-1 0 1 16,-8-1-20-16,-5 1-6 15,-10-1-13 1,-3-1-11-16,-8-3 5 0,-2-2 5 15,3-7 16-15,1-4 11 16,9-9 43-16,3-5 13 16,13-9 26-16,6-4 5 0,14-2-6 15,8-1 0-15,6 2-5 16,3 0-6-16,-1 1-18 16,-3-1-11-16,-13 1-20 15,1 4-24-15,-9 3-129 16,-3 1-211-16,6 1 197 15</inkml:trace>
  <inkml:trace contextRef="#ctx0" brushRef="#br0" timeOffset="186042.49">14928 9084 640 0,'-1'0'122'0,"-1"2"177"0,-3 1-103 0,-2 7-2 16,-1 2-35 0,-5 9-60-16,-6 5-20 0,-3 10-26 15,-2 3-7-15,4 3-21 16,3 2-10-16,12-5-13 31,5-2-2-31,8-10-3 0,6-5 0 0,9-9 3 16,5-5 0-16,2-8 5 15,1-1 1 1,-5-7 7 0,-2-1 3-16,-10-2 3 15,-9-2 2-15,-10-1-8 16,-11 1 4-16,-10 1-2 16,-3 4-3-16,-1 8-3 15,-1 4-9-15,6 11-14 0,1 1-34 16,10 3-175-16,4 1 146 15</inkml:trace>
  <inkml:trace contextRef="#ctx0" brushRef="#br0" timeOffset="190230.98">12183 12233 909 0,'2'-6'72'0,"1"0"48"16,0-1-3-16,-1 2-7 16,1-1 5-16,-3 0-3 15,1 1-6-15,1 2-21 16,2 1-15-1,-3 4-21-15,-1 5-6 0,0 9-13 0,0 8-4 16,-1 14-11-16,-4 3-7 16,2 9-5-16,-3-2-2 15,-1-3-1-15,4-6 1 16,-1-12 0-16,1-3 0 16,3-9 0-1,0-3 0-15,3-5-1 0,1-1-1 16,4-5-1-16,0-1 1 15,7 0-1-15,5-1 1 0,12 0 0 16,9 1-1-16,12 3 0 16,4 2 0-16,9 6-1 15,-1 1 0 1,6 6 0-16,8-1 1 0,10 0 0 31,3-2 1-31,-5-2 2 0,-1-2 1 0,-6-2 7 16,2-4 7-1,-6-3 10-15,-7-2 3 0,-17-2-1 16,-6-1-5-16,-13-3-10 16,-5 2-1-16,-11 0-4 15,-3 0 0-15,-7 1-1 16,-4 1 0 0,-1-1 0-16,1 0 1 15,-2-3 0-15,-1-2 0 0,-1-6-1 0,-3-4 5 0,1-10 0 16,-4-5 2-1,2-16 3 1,-1-10-3-16,2-17-7 16,4-4-3-16,7 8-5 15,3 6-3-15,2 19 6 16,0 10 1-16,-3 11 0 16,-1 5 1-16,-2 8 1 15,-2 3 2-15,-4 5 9 16,0 2 4-16,-4 0 5 15,-1 1 0-15,-1 1-1 16,-5 1-5-16,-4 2-6 16,-3 1-3-16,-8 1-6 15,-1-1 0-15,-6-2 0 16,-4 0-1-16,-8-2 0 0,-10 0 1 16,-19-1-1-1,-6 0-1-15,-7 0-2 0,-4 1-6 16,-13 1-21-16,-5 5-6 15,-4 7-12-15,-2 6 0 0,8 5 17 16,8 2-2-16,14-1-20 16,12-2-20-16,27-5-55 15,9-4-24-15,15-8-180 16,16-3 197-16</inkml:trace>
  <inkml:trace contextRef="#ctx0" brushRef="#br0" timeOffset="190957.93">12914 12820 1163 0,'-4'0'95'0,"-10"3"62"15,-3 1-55-15,-11 2-35 32,-3-2-18-32,-5 4-6 0,1-1 2 0,8 2-1 15,3 2-6-15,8 0-23 31,2 1-9-31,10-1-11 0,4 1-4 0,5-2 3 16,6-1 3-16,7 1 6 16,1-1 5-1,6-2 8 1,-1 1 1-16,-2-3 0 16,-4 1 1-16,-11 0-1 15,-7 1 1-15,-14 5-2 16,-5 1-2-16,-13 3-34 15,-1 0-22-15,0-1-36 16,-1-2-32-16,3-7-66 16,5-4-65-16,6-8 131 0</inkml:trace>
  <inkml:trace contextRef="#ctx0" brushRef="#br0" timeOffset="191150.41">12714 12739 797 0,'11'-7'163'0,"-2"2"163"16,-2 5-69-16,-2 8-81 16,-4 6-36-16,-1 14-58 15,0 5-29-15,-6 10-36 16,3 1-7-16,-3 3-7 16,1 0-2-16,3 1-35 15,2-1-44-15,1-3-178 16,4-6 150-16</inkml:trace>
  <inkml:trace contextRef="#ctx0" brushRef="#br0" timeOffset="191403.62">12981 12906 838 0,'0'2'162'0,"2"-2"196"0,0 0-198 16,6 4 2-16,-6 3-48 15,4 4-23-15,-3 7-43 16,-3 3-13-16,-2 6-23 16,-1 3-10-16,-3 1-35 15,-1-2-32-15,2-2-70 16,1-6-51-16,2-9 99 15</inkml:trace>
  <inkml:trace contextRef="#ctx0" brushRef="#br0" timeOffset="191627.3">13108 12878 930 0,'0'1'167'0,"-2"6"204"16,1 4-187-16,-2 11-59 0,-1 4-34 16,-2 10-50-16,1 6-11 0,-1 2-24 15,2 1-24 1,3-3-124-16,0-6-231 0,3-11 213 16</inkml:trace>
  <inkml:trace contextRef="#ctx0" brushRef="#br0" timeOffset="195880.5">12602 12169 451 0,'-1'0'98'0,"0"1"109"15,0-1-26-15,0 1-24 16,-2 1-11-16,2-1-20 16,1 0-5-16,0 0-15 15,0-1-14-15,0 0-34 16,0 1-10-16,0 5-14 15,0 1-2 1,-1 7-3-16,-1 4-8 0,-2 9-14 16,-1 3-4-16,-3 5-4 15,1 0-18 1,2-3-37-16,0-5-29 0,5-7-80 16,0-3-99-1,8-9 153-15</inkml:trace>
  <inkml:trace contextRef="#ctx0" brushRef="#br0" timeOffset="196378.61">12825 12154 827 0,'3'-1'163'0,"-3"1"117"0,0 0-61 15,-3 0-30-15,1 2-58 16,0 1-26-16,-1 5-40 15,-1 3-16-15,-1 10-24 16,0 5-8-16,-3 10-11 16,-1 2-3-16,-1 4-29 15,0-2-20-15,3-6-54 16,2-5-45-16,1-10-128 16,4-5 152-16</inkml:trace>
  <inkml:trace contextRef="#ctx0" brushRef="#br0" timeOffset="196826.73">13128 12158 1132 0,'-2'-1'132'0,"-2"1"100"0,-2 0-13 16,-5 4-61-16,0 3-26 0,-5 6-48 15,-2 2-19-15,1 9-25 16,0 3-14-16,4 5-17 16,2 4-5-16,3 1-7 15,4-1-2-15,4-4-3 16,6-1-1-16,5-5-9 15,5-3-6-15,5-6 0 16,2-6 2-16,3-7 12 16,3-4 5-16,-3-6 7 15,-2-4 4-15,-8 0 16 16,-6-9 14-16,-12 3 16 16,-4 6 9-16,-17-5-2 0,-4 10-10 15,-9 4-27 1,0 0-17-16,6 10-36 0,6 3-34 0,9 2-90 15,3-5-94 1,18 6 132-16</inkml:trace>
  <inkml:trace contextRef="#ctx0" brushRef="#br0" timeOffset="199605.06">14548 11963 558 0,'4'-1'132'16,"-1"1"110"-16,0 0-56 15,-3 1-19-15,0 0-15 16,-2-1-5-16,2 3-12 16,4 2-12-16,-1 3-29 15,2 5-16-15,-1 5-35 0,-3 2-13 16,-1 8-19-16,-2-1-6 15,-5 1-5-15,1 1-1 16,-1-5-26 0,2-3-17-16,1-7-48 0,1-3-35 15,3-6-153-15,0-4 163 16</inkml:trace>
  <inkml:trace contextRef="#ctx0" brushRef="#br0" timeOffset="199863.25">14728 11952 1129 0,'0'0'134'0,"0"1"90"16,-3 3-17-16,1 2-55 15,2 2-21-15,1 4-25 16,2 2-16-16,-2 6-40 15,-1 2-16-15,-4 5-22 0,0 0-9 16,-2-1-20-16,-1 1-22 16,1-5-48-16,2-3-36 15,2-6-107-15,2-4-166 16,6-6 232-16</inkml:trace>
  <inkml:trace contextRef="#ctx0" brushRef="#br0" timeOffset="200227.07">14971 11887 729 0,'5'3'167'0,"-2"2"177"0,-4-1-142 15,-2 2-5-15,-5 3-35 16,-1 3-15-16,-6 5-39 15,-1 5-26-15,-3 7-38 16,-4 2-18 0,5 10-24-16,-1-2-3 0,14 2-6 0,5-2-1 15,9-6-7-15,7 0-5 16,1-11-3 0,4-5-1-16,7-10 2 15,1-6 4-15,-1-8 1 0,-3-4 4 16,-10-6 8-1,-5-3 4-15,-7-2 10 16,-3 0 3-16,-12 3 2 16,-7 4-2-16,-11 6-9 0,-3 7-17 15,0 11-59 1,0 6-58-16,4 12 68 16</inkml:trace>
  <inkml:trace contextRef="#ctx0" brushRef="#br0" timeOffset="-201130.93">16031 2281 29 0,'0'1'25'0,"0"0"40"16,-1-1 26 0,0 0 57-16,1-1 10 0,2-1 22 15,1 0-3 1,-2 0-10-16,-1 2-16 0,0-1-47 16,-1-5-24-16,-3 5-47 15,1-1-8-15,3 2 9 0,0 0 8 16,0 0 5-1,-5-2 4-15,5 2-2 32,-1-1-3-32,-4-7-2 0,1 4-6 0,-2-2-15 15,-5 2-6-15,-2-1-10 0,0 3-4 16,-3 5-5-16,-3 6-3 16,3 7-3-1,-3 5 0 1,7 6 0-16,3 5 2 0,9 0 1 15,5-3 1-15,9-7 1 0,6-3 1 16,0-10 2-16,-2-3 1 0,-1-9 5 16,-3-3 6-16,-1-9 9 15,-2-4 4-15,-3-4 3 16,-3-2-4 0,0-1-9-16,-4 0-4 0,-1 5-7 15,0 3-3-15,-3 9-3 16,3 8-2-16,-2 4 1 15,2 7 1-15,3 8 2 0,0 5 2 16,2 4-1-16,-3 2-1 16,5 0 0-16,-2 1-18 15,3-3-76-15,3-3-81 16,1-4 90-16</inkml:trace>
  <inkml:trace contextRef="#ctx0" brushRef="#br0" timeOffset="-200657.62">16435 2362 1495 0,'2'-10'97'0,"-9"-3"26"15,7-2-8-15,-9 0-43 16,-2 2-32-16,2 6-32 15,-2 3-8-15,-7 8-4 16,-1 7-4-16,-2 8-2 16,4 8 1-16,13 1 2 15,4 0 2-15,11 0 0 0,-1-6 2 16,10-3 0-16,3-4 2 16,1-6 3-16,3-5 0 15,-7-9 4-15,-7-5 0 16,-4-8 2-16,-7-4-1 15,-1-7-2-15,-1-1 0 16,-1-5-1-16,-2-6-1 0,-5-3-2 16,4-6 0-16,3-3 0 15,1 2-1-15,2 9 3 16,0 8 5-16,2 17 20 16,-4 7 5-16,1 10 0 15,0 7-10-15,0 14-21 16,4 7-6-16,1 12-4 15,0 9 4-15,0 7-22 16,1 3-20-16,-1-1-55 16,4-1-45-16,0-6-174 15,5-4-132-15,2-10 246 16</inkml:trace>
  <inkml:trace contextRef="#ctx0" brushRef="#br0" timeOffset="-200164.4">16838 2409 1107 0,'-2'1'107'16,"-4"-1"103"-16,1 0-61 16,-1-3-17-16,-3 0-45 15,4 1-63-15,-1 0-12 16,-5 4-5-16,-2 3-3 15,-5 8-4-15,-2 4-2 0,2 5-3 16,5 3 0-16,9 2 1 16,3-1 0-16,8-3 0 15,2-3 1-15,4-7 0 16,7-1 0-16,2-10 2 16,-2-2 1-16,1-11 2 15,-5-4 1 1,-5-8 3-16,0-5 1 0,-5-5 2 15,-2-4 0-15,-4-6 7 16,-3-6 4-16,-1-4 10 16,-2-3 2-16,0 0 2 15,-1 5-1-15,4 8-10 16,-2 9 4-16,4 17-7 16,1 15-7-16,2-1-6 0,4 21-8 15,-2 19-7-15,3 13 3 16,-1 16 0-16,1 7 9 15,1 6-82-15,-4 1-71 16,5-6-69-16,-1-3-126 16,9-11 200-16</inkml:trace>
  <inkml:trace contextRef="#ctx0" brushRef="#br0" timeOffset="-198503.73">17610 1821 252 0,'2'-6'69'0,"-8"0"79"15,1-3 22-15,-5 5-11 16,2-1-2-16,0 1-35 16,0 4-16-16,1 0-36 15,0 2-23-15,2 6-23 16,-2 4-12-16,3 9-6 0,1 5 2 15,1 12 5-15,-1 5 0 16,2 15-2-16,1 5 0 16,1 4-1-16,2 3 1 15,0 2-1-15,1 0-1 16,-2 8-4-16,2 5-2 16,0 6-1-16,3 4 0 0,0 3 1 15,2-1 0 1,5-4 2-16,5-5 0 0,3-15 12 15,2-8 12-15,-2-16 12 16,0-3 2-16,-5-13-6 16,-1-6-10-16,-4-9-12 15,-3-3-3-15,-1-8-33 16,-4-3-38-16,-3-5-128 16,-1-3-157-16,-1-7 189 15</inkml:trace>
  <inkml:trace contextRef="#ctx0" brushRef="#br0" timeOffset="-198236.86">17578 3430 671 0,'19'6'174'0,"5"3"68"15,2 2 2-15,0 2-31 16,6 6-125-16,0-1-45 0,-3 0-30 15,-1-4-7-15,-3-2 4 16,-3-6 0-16,-1-6 38 16,1-2 12-16,-3-11 8 15,1-4-1-15,-4-10-40 16,-2-5-53-16,-8-11-225 16,-3-3 170-16</inkml:trace>
  <inkml:trace contextRef="#ctx0" brushRef="#br0" timeOffset="-197400.01">17979 3893 643 0,'-5'-3'64'0,"-6"0"46"0,0 2 20 16,-4 1 17-16,-1 0-34 16,1 2-44-16,2 0-24 15,2 1-27-15,3 0-5 16,3-1-8-16,1 2-1 16,1-1-1-16,1 1-1 15,1 2 5-15,-3-2 1 0,2 1 4 16,1-2-1-16,-3 0-3 15,3 1-2-15,0 0-1 16,0 1 6-16,0-2 8 16,1-3-1-16,0 0 0 15,-7 1-7 1,7-1-8-16,-1 0 0 0,1 1-3 16,-7 3 2-16,6 4 2 15,0 2 2-15,1 3 7 16,-3 0 6-16,3 1 8 15,-1 0 0-15,3-1-4 16,3 1-4-16,5-4 3 16,4-2 5-16,6-2 7 15,4-2-2-15,4 0-10 16,-2 0-6-16,-2 1-7 16,-3 2-1-16,-6-1 1 0,-7 2 5 15,-9-2 5-15,-5 2 0 16,-14 1-5-16,-2 2-6 15,-7 0-20 1,-2-1-17-16,-2-1-40 0,3-3-24 16,4-4-73-16,1-3-74 15,8-4 136-15</inkml:trace>
  <inkml:trace contextRef="#ctx0" brushRef="#br0" timeOffset="-197157.42">17907 3721 985 0,'7'-1'116'0,"0"2"148"15,-2 2-38-15,-5 9-11 16,0 4-37-16,-8 14-79 16,0 8-68-16,-5 18-20 15,0 5-8-15,0 10-4 16,1 1 0-16,4-1-44 15,2-1-32-15,5-4-87 16,1-7-65-16,2-12-167 16,1-12 214-16</inkml:trace>
  <inkml:trace contextRef="#ctx0" brushRef="#br0" timeOffset="-196630.45">18188 3874 695 0,'2'-4'129'0,"0"2"143"31,3 0-73-31,-1 0 42 0,2-2-42 0,4-5-49 16,2 2-20-16,3 0-86 15,0 3-12-15,1 4-20 16,-1 1-9-16,-4 6-2 16,-2 3-1-16,-7 3 2 15,-2 2 1-15,-7-1 0 16,-2 0 1-16,-2 0-2 15,2-2 0 1,1-1-1-16,3 0 0 0,1-4-1 0,3 2 0 16,3-2-1-16,2 0-1 15,7 3 2-15,3 0 2 16,4 2 2-16,1 2-1 31,0 2 1-31,-2 1-3 0,-6 2 3 0,-1 0 1 16,-10 0 5-16,-5-1 6 0,-10 0 10 15,-7 0 2-15,-7-4-3 16,-4-4-5-16,-2-5-25 16,0-5-27-16,-2-8-72 31,-4-4-33-31,-12-9-201 16,-4-3 195-16</inkml:trace>
  <inkml:trace contextRef="#ctx0" brushRef="#br0" timeOffset="-187145.98">9405 10445 284 0,'-4'13'95'0,"-3"2"79"16,-6 0-54-16,1 0-22 15,-1 1-31-15,2 0-6 16,2-3 18-16,-1-2 15 15,3 1 18 1,-1 0-4-16,4 3-16 0,1 2-15 0,-1 4-22 16,-1 1-5-16,-2 9-7 15,0 7-8-15,-4 8-12 16,1 6-5-16,2 11-13 16,-2 4 1-16,7 13-4 15,0 2 2 1,4 1-4-16,3 1 0 0,5-1-18 15,1 1-13-15,2-7-13 16,-1-4-1-16,-3-8 4 16,-3-4 0-16,-4-3 3 15,-3-2-3-15,-2 2 3 16,-1-2 8-16,-2-2 8 16,1 1 2-16,2-10 5 15,0-1 5-15,4-13 1 0,1-7 3 16,5-10 11-16,2-5 8 15,5-7 5-15,4-2 4 16,7-3 3-16,5-4-5 16,5-2-4-16,-2-1-5 15,0-3-6 1,-2 0-2-16,-3-1-1 0,1-1 1 16,0-2 1-16,-4 3 0 15,-5 0 3-15,-5-1 0 0,-10 1 2 16,0-3 0-16,-4-5-2 15,-1-1 0-15,-2-7-5 16,1-6 13 0,0-7 10-16,-4-8 2 0,-1-9 11 15,-2-4-9-15,-3-9-2 16,-2 1 1-16,-2-15-1 16,-2-4 6-16,4-4-4 15,0-5-1-15,4 10-2 16,3 3-6-16,0 10 5 31,4 7 0-31,3 12-5 0,0 6-6 0,6 7-14 16,-2 2 0-16,4 5-3 0,1 2 2 31,2 8 4-31,-3 5 3 0,-2 11 19 0,-3 10 9 16,-8-3 4-16,-4 10-1 15,-8 4-17 1,-4 1-9-16,-5-1-4 0,-3-4-1 15,0-5-2-15,2-4-2 16,3-4-2 0,5 1-4-1,4 1-62-15,5 3-62 16,4 12 71-16</inkml:trace>
  <inkml:trace contextRef="#ctx0" brushRef="#br0" timeOffset="-166545.81">17018 11469 188 0,'0'4'96'0,"-1"0"74"15,0 1 3-15,0 1-7 16,1 0-22-16,-1-2-12 16,1-2-30-16,0-2-15 15,0 0-29-15,-1 3-14 0,0-2-8 16,-1 0 10-16,1 0 4 16,0 0-2-16,-2-1-10 15,5-6-4-15,4 2 21 16,0 1 13-16,2-3 14 15,3 4 0-15,-3-5-12 16,1 2-10-16,-2 2-17 16,-2 0-10-16,1 2-9 15,1 1 0-15,4 1 6 16,3 3 0-16,2 5-7 16,1 1-4-16,-1 2-15 15,-7 4-4-15,-6 0 0 16,-6 1 0-16,-9 5 6 15,-3-1 0-15,-9 2-2 16,1 0 0-16,-2 1-4 0,1 1 0 16,8 2 0-1,2-1-2-15,9-2 0 0,1-2 1 16,5-6-2-16,5-1 0 16,5-6 0-16,3-1 0 15,8-6 1-15,0-3 0 16,7-6-14-16,3-4-23 15,-3-4-68-15,4-2-43 16,-10-2-99-16,-6-2-63 0,3 1 176 16</inkml:trace>
  <inkml:trace contextRef="#ctx0" brushRef="#br0" timeOffset="-166200.52">17302 11591 789 0,'3'-3'101'0,"0"-1"92"16,-1 3-8-16,-4 3-19 16,-1 3-10-16,1 4-27 15,-4 2-19-15,-1 3-46 16,-5 3-22-16,3 6-31 16,3 3-7-16,6 1-3 0,6 0-1 15,3-5-3-15,2-5 1 16,3-9 20-16,2-3 17 15,0-7 30-15,-1-3 8 16,-4-6-3-16,-2-2-10 16,-5-6-13-16,-3-2 0 15,-6-2-12-15,-3-1-4 16,-2-3-21-16,-2 3-9 16,0 6-10-16,2 5-17 0,-2 13-43 15,4 4-43 1,-1 6-156-16,4 2-187 0,6-1 256 15</inkml:trace>
  <inkml:trace contextRef="#ctx0" brushRef="#br0" timeOffset="-165771.27">17483 11504 1061 0,'4'1'146'0,"1"1"135"16,1-2-33-16,2 0-47 0,0 1-27 16,1-1-58-16,2 1-30 15,-2 1-37-15,0-1-15 16,0 4-7-1,-3 3-12-15,-3 1-8 0,1 4-1 16,-6 2-5-16,-1 2 2 0,-6 4-5 31,-3 1-5-31,-5 2-13 0,-5 3-7 0,-1 1-2 16,2 1 1-16,3-3 11 16,4-1 6-16,7-8 4 15,5-2 4-15,11-4 1 16,2-2 2-16,10-4 5 15,4-1 1-15,12 0 4 16,5-1 1-16,3 0-5 16,1-1-2-16,-11-1-50 15,-7 0-56-15,-5-2 57 16</inkml:trace>
  <inkml:trace contextRef="#ctx0" brushRef="#br0" timeOffset="-155915.25">17223 11078 232 0,'-3'0'85'0,"2"1"96"16,0-1-20-16,1-2-34 0,1 2-14 16,0-2-25-16,0-1-13 15,-1-1-31-15,-2-1-9 16,2 1-21-16,0 3-7 16,0 1-5-16,0 0-1 0,0 0-1 31,-1 1-2-31,-1 7 1 0,0 3 1 0,-1 1 0 31,-2 1-1-31,-5-3-2 0,2 1 0 0,-2-5 2 31,3-1 1-31,7-5 1 16,-1-2 3-16,5-1 1 16,-1 0 2-16,-3 2 20 15,-3-2 11-15,-1 2 13 16,-2-3 3-16,1 2-2 15,2 0 0-15,1-2 15 16,2 0 6-16,1-9 0 16,6 1-8-16,-2-3-22 15,5-3-11-15,-5 1-14 0,-5-3-3 16,-3-2 1-16,-3-1 0 16,-1-2 1-1,0-1 4-15,2-1 4 0,1-1 1 16,4-2 8-16,4-1 0 15,6 0 0-15,0 0 6 16,-1-3-4-16,-1 0 2 0,-4 0-3 16,-5-3 1-16,-6-2-2 15,-2 2-6-15,-5-2-5 16,4 0-15-16,-2-1-8 16,3-1-1-16,6 0-3 15,1-2 6-15,3-3 2 16,3 0-1-16,1-3-3 15,2 1 2-15,-4-1-1 16,0 3 0-16,-4 2 1 16,-4 2 0-16,-7 2 1 15,0 2-3-15,-1 2-1 16,1-3-1-16,6 2-1 16,1-4 4-16,7-1-1 15,3 0 2-15,8 0 1 0,2 3 2 16,1 0 10-16,2 7 2 15,-5 0 5-15,0-1 2 16,-5 3-5-16,-3-3-5 16,-5-4-4-16,-2 2-4 15,0-4-4 1,2-1 0-16,2 5-1 0,0 1 0 0,0 4-1 16,2 4 0-16,1 2 0 15,1 1 1 1,-4 3 2-16,4 1 3 15,-4 2 6-15,5 0 3 16,-4 1 6-16,-3 1-2 0,-3 3-4 16,-3 1-3-16,-3 2-7 15,-1-1-3-15,2 1-2 16,4 1 0-16,2-3 0 16,4 1-1-16,1 2 1 15,-5-1-1-15,6 1 1 16,-2-2 0-16,1-2 2 15,-3-3-1-15,-1-1 0 16,0-3-1-16,2-2 1 0,2 0 0 16,-1 0 1-16,-4 1 1 15,-4-1-2 1,-1 2 1-16,-8 1-2 0,2 1 0 16,-8 0 0-16,1-3 0 15,-4 2 0-15,0-1 0 16,-3 0 0-16,-1 1-1 0,0 0-1 15,-3 1 0-15,-1 0-2 16,1 0 0-16,-2-1-3 16,-2 1 0-16,-7 0 0 15,-8 1 0 1,-1 3 3-16,-6-1 0 0,2 2 0 16,8 1 2-16,-2 0 0 15,3 1-1-15,-15 2 1 16,-5-1-1-16,-3 3 2 15,-3 0 0-15,13 1 1 16,1-1 0-16,-4 2 0 16,-3 0 0-1,-11 0 0-15,-5 1-1 0,3 0-6 16,3 0 0-16,-7 2-1 16,-3 0 1-16,-8 1 5 0,-1 1 0 15,4 2 0-15,-1 1 0 16,-8 1 2-16,1-1 0 15,2-2 1 1,3 0 0-16,-4-2 1 0,0 1-1 0,-1-2 2 16,5-1-1-1,-6-1-1-15,0-1 0 0,-1 0-1 16,-2 1 0-16,-1-1 0 16,-2 1 0-16,-3 1-2 15,1 0 1 1,1 0 0-1,-3 0 0-15,3 2 1 0,-4-1 0 0,2 1 0 16,1 0 0-16,-3 1 0 16,2 1-1-16,2 2 1 15,0 0-1-15,6 2 0 16,-7-1-2-16,5 1 2 31,2-1-1-31,-1 1 0 0,3-1 1 0,6 1-2 0,-2 0 0 16,-2 1-1-16,2 2 1 15,8 3 1-15,3 0 0 16,1 2 1 0,-4 1 0-16,0 0 1 0,5 0 0 15,13 0 0-15,-3-1 0 16,-4-1-1 0,-4 0 1-16,3 0-2 15,5 1-1-15,12 1-2 16,-1 0-4-16,-6 3-3 15,1-1 1-15,1 1 2 16,4-1 4-16,15 1 3 16,3 0 1-16,10-2 0 15,-1 1 0-15,3 1 1 16,1 1 0-16,0-2 0 16,5 2 0-16,-4-4 0 15,5 0 0-15,1-2 0 16,0 0-1-16,5 0 0 15,1 2 0-15,3 1 0 16,-2 0 0-16,2 1 0 16,2 0 0-16,3 2-1 15,0 1 0-15,2-1 0 16,2 1 0-16,-1-1 1 0,2 1 1 16,-3 2 0-16,0-3 0 15,1 1 0-15,-3-2 0 16,1 2 1-16,2-2-1 15,2 1-1-15,2-1 0 0,1-1 0 16,0 0 0-16,0 1 0 16,2-2-1-16,4 1 1 15,-1 1 0-15,1 1 0 16,1 1 1-16,-1-1-1 16,-2-1 0-16,1-2-2 15,0 0 1-15,1-2-1 16,0-2-1-16,2-2 0 15,0-2-2-15,-1-1-4 16,0 2-4-16,3 1-10 16,-1 0 0-16,-1 1 4 15,2-1 5-15,-1-1 12 16,-1-1 3-16,2-4 0 16,3 0 0-16,0-2 0 15,3 0-1-15,3-2 0 16,5 0-1-16,3 1 0 0,2-1-1 15,3 1 1-15,-1 0-1 16,2 1 1-16,0-1 0 16,5-1 1-16,3 0 1 15,5-1 0-15,3-1 1 16,2 0 1-16,-5-1 0 16,-5 1 1-16,-8 0 0 0,-11 1 1 15,-6 0 0-15,-8 1 0 16,-2 1-3-16,-3 1-32 15,-3 1-26-15,0-1-59 16,-5 0-38-16,4-2-234 16,1 1 237-16</inkml:trace>
  <inkml:trace contextRef="#ctx0" brushRef="#br0" timeOffset="-155536.35">10259 9222 496 0,'-3'1'91'0,"-2"3"88"16,2 2-5-16,3 3-27 0,0 1-12 0,5 1-17 15,0-1-10 1,9 1-16-16,-1 2-11 16,7-3-25-16,5-1-13 0,0 0-17 15,-1 0-7-15,-2 0-9 32,1 3-1-32,-7-3-3 0,-3 1 1 0,-4-1 2 15,-2-2 2 1,-6 0 10-16,-1 0 6 0,-7 2 2 15,-4 1-1 1,-13 1-10-16,-9 2-5 0,-16 1-63 0,-14 3-55 16,-17 2 58-1</inkml:trace>
  <inkml:trace contextRef="#ctx0" brushRef="#br0" timeOffset="-140908.08">10486 13167 200 0,'-1'1'38'15,"-3"1"31"1,1 0-28-16,-1 1-4 0,0 1 17 0,3-1 41 16,1 1 21-16,0 0 3 15,0 0-9-15,4 1-31 16,3-1-18-16,6 0-27 16,5 0 0-16,4-1 21 15,8 1 8-15,11-1 18 16,5-1-6-16,7-1-31 15,0-1-11 1,-9 0-21-16,-4-1-6 16,-5-2-3-16,-1 2 2 15,-6-1-1-15,-3 2 1 0,-11 0 2 16,-3 0 0-16,-10 0 5 16,-2 1 2-16,-10-1 1 15,-8-1 4-15,-7-4-2 16,-3-2-2-16,-5-3-2 15,0-3-7-15,-2 0-4 0,-8 3-1 0,-6 3-1 16,1 3 0 0,6 4-1-16,8 2-1 0,15 3-1 31,6 0-1-31,10 1-3 16,5 1 6-16,13 0 6 0,7 1 7 0,16 2 7 15,10 0-2-15,5-3-5 16,2-2-2-16,-7-3-3 15,-3-2-1-15,-5-1-1 32,-4 1 0-32,-5 0 0 0,-3 1 1 0,-15 3 4 15,-4-1 3 1,-14 1 4-16,-6 1 1 0,-13-3-4 0,-5 1-3 16,-5-3-5-1,-4 0-2-15,-3-1-2 0,-3-1-2 16,-6 2 0-1,1 0 0-15,11 4-3 0,8 0 0 16,17 3-6 0,10 0 0-1,18 1-2-15,9 1 3 0,14 1 11 16,5 0 4-16,6-1 5 16,-3-1-1-16,3-2-2 15,-1-6-1-15,-3-2 1 16,3 0-1-16,-9-2 1 15,-6 2 2-15,-15 1 7 16,-9 0 3-16,-21-1 3 16,-10 2-2-16,-11-3-10 15,-12 1-4-15,-1 0-5 16,-1-1-3-16,-7 3 0 16,-1 0-1-16,0 0 1 15,3 0 2-15,17 1-6 0,13 0-5 16,23 2-7-16,12 1-1 15,21-3 16-15,9 0 7 16,12-4 14-16,-1-1 5 16,0-4-6-16,0-3-1 15,-2 2-6-15,2-1-2 16,-9 3-1-16,-5 3 1 0,-24 4 7 16,-11 2 7-16,-23 6-6 15,-12 1-3-15,-3 2-7 16,-2 0-8-16,11-4-1 15,6-1-2-15,18-6-36 16,-2-1-36-16,19-7-182 16,13-4 153-16</inkml:trace>
  <inkml:trace contextRef="#ctx0" brushRef="#br0" timeOffset="-139956.62">11192 13442 448 0,'-4'-5'102'16,"1"1"89"-16,2 0-15 16,1-1-1-16,0 1-6 15,-2 1-14-15,1-1-29 16,-4 1-16-16,-3 3-32 31,-7 2-13-31,-3 3-26 16,-6 5-9-16,-6 3-16 15,1 3-6-15,3 3-7 16,5 1-1-16,12 0-3 0,4-1-2 16,11-2-1-16,6 0 2 15,10-1 4-15,4-1 1 16,6-1 3-16,1 0 0 15,-3-1 0-15,-5 0-1 16,-8 2 3-16,-6 2 1 16,-7-1 5-16,-7 2 1 0,-11 2 0 15,-7-1-1-15,-14 3-6 16,-2-1-1-16,-5-4-14 16,2-2-18-16,8-7-70 15,3-4-57-15,8-6-221 16,2-3 212-16</inkml:trace>
  <inkml:trace contextRef="#ctx0" brushRef="#br0" timeOffset="-139703.85">11037 13345 957 0,'8'-11'118'0,"-1"1"90"0,-1 1-54 15,-2 5-29-15,-3 3-9 16,0 6-1-16,-1 5 0 16,0 9-17-16,2 6-15 15,2 11-29-15,-2 4-16 16,5 11-27-16,3 4-5 16,3 11-4-16,0 3 0 15,-1-1-15-15,-1 0-35 16,-3 0-133-16,-2-2-64 0,-5-6-183 15,2-4 207-15</inkml:trace>
  <inkml:trace contextRef="#ctx0" brushRef="#br0" timeOffset="-139032.65">11357 13484 477 0,'-11'2'145'0,"2"-2"142"15,1 0-56-15,3-5-62 16,0-3-20 0,3-1-12-16,1-1-7 0,1 0-26 15,1-1-16-15,3 0-34 16,2-1-13-16,7-3-13 16,2 0 1-16,5 1 5 15,4 2 2-15,4 5-1 16,2 2-7-16,2 3-5 15,-3 4-9-15,-8 4-6 16,-1 5 1-16,-13 7-4 16,-7 4 4-16,-7 5 1 15,-6-2-3-15,-7 3 0 16,1-3-2-16,4-4 0 16,4-1-1-16,3-7-3 0,4-4-1 15,7-6-2 1,3-3-1-16,12-2 0 15,2-1 2-15,11 0 0 16,-2 2 1-16,3 4 1 0,-2 4 1 16,-3 7 2-1,-3 1-1-15,-8 7 5 0,-2 0 9 0,-14 4 14 16,0 0 5-16,-13 0 2 31,-4-1-7-31,-11-3-11 0,-9-4-5 16,-12-5-7-16,-3-4-1 0,1-8-12 15,-1-3-15 1,12-14-47-16,2-4-40 0,12-5-113 16,2 0-168-16,13-3 224 31</inkml:trace>
  <inkml:trace contextRef="#ctx0" brushRef="#br0" timeOffset="-108338.28">11915 9361 322 0,'-6'-1'126'0,"1"1"142"16,3-1-34-16,2 3-49 15,1-3-23-15,4-3-40 16,-2 2-13-16,2-4-18 0,-2 3-15 16,-2 3-21-16,0 3-12 15,-3 4-29-15,-1 3-3 16,-4 6-5-16,2 4-1 15,1 5 1 1,0 2-2-16,2 9 0 0,0 2-2 16,-2 3 0-16,1 3 1 0,2-5 3 31,1-2-1-31,4-11-4 16,4-4 0-16,4-11-3 0,4-6 1 0,4-3 2 15,3-1 2-15,2-2-1 16,1 1 0-16,3 0-2 15,-2 1 1-15,13 4-1 16,-4-1 0-16,13 1-2 16,7 2 0-1,17 4-2-15,6 0 2 0,1 0 1 16,-1-4 1-16,-5-6 1 16,0 0 1-16,-3-1 1 31,-3-1-2-31,-15-1 1 0,-15-3 0 0,-10 0 2 0,-7-3 3 15,-12-2 2 1,2-1 0-16,-5-4-2 16,0-4 0-16,-1-5-1 0,0-3 0 0,-1-11 1 15,1-1 0 1,4-10-6-16,1 0 0 16,3-4-1-16,2 4-2 0,-1 0 4 31,2 5 3-31,-1 6 2 0,-1 4 1 0,-2 8-1 15,-4 6-2-15,-3 6-3 16,-5 12 5-16,-1-3 2 16,-6 7 1-1,-2 3 2-15,-7 2 0 0,-2 0 7 16,-4-1 4-16,-4-2 4 31,-3-1-2-31,-8-3-6 16,-10 0-3-16,-20-1-5 0,-9-1-4 0,-14 2-5 15,-3 1-2-15,-4 9-2 16,-8 4-1 0,-2 8-2-16,0 3 0 15,11 5 1-15,7-2 0 16,16-3-7-16,10-2-7 16,22-9-10-16,12-4-20 15,21-5-79-15,12-3-39 0,18-5-266 16,14-3 246-16</inkml:trace>
  <inkml:trace contextRef="#ctx0" brushRef="#br0" timeOffset="-107807.72">13400 9336 899 0,'1'0'132'0,"-2"0"108"16,-1 1-20-16,-8 2-71 16,-2 1-39-16,-5 2-59 15,-4-1-11-15,-2 4-17 16,0-1-5-16,4 3-8 15,4 1-6-15,5-2-7 0,10 1-2 16,9-1 1 0,7 0 2-16,5-1 7 0,1-1 1 15,-3 1 1-15,-1 0 0 16,-8 2-2 0,-4 0 2-16,-6 2 2 0,-10 1 0 15,-7 3-1-15,-6 1-2 16,-9 1-30-16,2 0-33 15,-6-7-103-15,6-3-79 16,7-7 125 0</inkml:trace>
  <inkml:trace contextRef="#ctx0" brushRef="#br0" timeOffset="-107581.61">13369 9194 814 0,'-1'5'155'0,"-3"3"209"16,-3 5-177-16,-1 9-10 16,-1 3-31-16,-1 10-49 15,3 1-27-15,0 7-57 16,-3 4-4-16,2 3-6 0,2 3 3 16,3-1-52-16,3-1-37 15,5-6-106 1,3-10-115-16,5-9 174 15</inkml:trace>
  <inkml:trace contextRef="#ctx0" brushRef="#br0" timeOffset="-107104.23">13520 9315 859 0,'4'-2'92'0,"0"0"82"16,3 0 11-16,-1 3-5 15,1 5-22-15,3 0-45 16,1 0-17-16,1 0-31 15,0 0-19-15,-3 1-28 0,-1 1-7 16,-5 1-1-16,-4-5 0 16,-8 9-4-16,-3 0-2 15,-2 2-4-15,-1 4-1 16,3-8 1-16,3 0 0 0,9-4-3 16,3-1 1-1,6-1 0-15,2 0 1 16,4 1 1-16,4-1 0 0,4 1 0 15,2 2 1-15,-1 3 0 16,-3 2 2-16,-13 3 1 16,-5 3 2-16,-14 4 1 15,-10-1-1-15,-9 2-7 16,-7 1-20-16,-1-5-65 16,0-4-46-16,2-8-116 15,2-6-153-15,5-5 233 16</inkml:trace>
  <inkml:trace contextRef="#ctx0" brushRef="#br0" timeOffset="-106221.6">12085 9449 74 0,'5'0'13'16,"-3"0"19"-16,3-3-27 16,-1-1-2-16,-1-1-3 15,1 1 1 1,1 1 28-16,-5-1 5 0,0 4 0 15,1 0-1-15,-1 3-25 16,-4 1-4-16,1 1 41 16,-2-1 35-16,0 1 61 15,2-1 22-15,3-4-9 16,-1 1-23-16,0-1-41 16,-2-1-10-16,3-3-5 0,1-1 4 31,5 0 4-31,-2 0-2 15,3 0-1-15,1 0-2 0,2-1-4 0,3 1-10 0,1 2-22 32,2 2-13-32,-1 3-24 15,-1 1 0-15,-3 4-5 16,-2 1-1-16,-5 2 2 16,0 0 2-16,-4 3 1 15,-1 1 0-15,-6 4-8 16,-3 1-3-16,-4 0 1 15,0 0-1-15,2-2 7 16,2 1 1-16,8-6-3 16,2-2-1-16,7-4 2 15,2-1 0-15,4-4 1 0,2-1 2 16,7-4-1-16,0-3-1 16,5-2-22-16,2-1-31 15,1-3-116-15,-2-2-115 16,4 2 152-16</inkml:trace>
  <inkml:trace contextRef="#ctx0" brushRef="#br0" timeOffset="-105873.42">12494 9432 496 0,'-6'-2'110'0,"1"0"145"15,-2 0-82-15,6 3-33 16,-2 2-21-16,-2 5-38 15,4 2-11-15,-4 6-6 16,2 4-11-16,6 3-23 16,-3 1-8-16,9-1-15 15,0-2-2-15,1-8-3 16,4-4 2-16,0-8 8 16,2-3 8-16,0-8 20 15,-2-4 7-15,-7-1 2 16,-3 0-5-16,-7-2-5 15,-3 0 1-15,-6 0-2 0,0 0-3 16,-1 4-22 0,1 3-10-16,2 6-13 0,4 2-3 15,0 4-23 1,5 2-36-16,0 1-145 0,5 0-187 0,8 1 224 16</inkml:trace>
  <inkml:trace contextRef="#ctx0" brushRef="#br0" timeOffset="-105498.33">12724 9386 584 0,'-1'-2'115'0,"0"-2"111"16,1 3-19-16,1-1-43 15,3-2-24-15,7 2-32 16,0 0-3-16,6 1-16 0,5 1-17 16,-5 1-35-16,-1 3-12 15,-5 3-14-15,-3 5-2 16,-6 1-2-16,-2 1 0 16,-5 2 0-16,-10 0-1 15,-5 4-2 1,0 3 0-16,-3-1-2 0,6 1 0 15,7-3-2 1,4-1-3-16,13-5-1 0,8-1-1 0,18-5 1 16,6-3 1-16,10-5 3 15,-4-6-12-15,-3-5-106 16,-3-2-171 0,-3-6 162-1</inkml:trace>
  <inkml:trace contextRef="#ctx0" brushRef="#br0" timeOffset="-49675.02">19587 6409 1500 0,'-31'17'51'0,"4"4"-2"15,2-2-39-15,4 0-8 16,-4-2-2-16,2-5 1 15,4 1 0-15,2-1-43 0,4 2-93 16,-4 10 82-16</inkml:trace>
  <inkml:trace contextRef="#ctx0" brushRef="#br0" timeOffset="-49323.88">19543 6770 872 0,'97'13'151'15,"14"-4"117"-15,12-2-67 16,25-4-97-16,-5-2-36 0,4-2-29 15,9-2-13-15,-26 0-18 16,-6-1 0-16,-24 2-3 16,-26 1 0-16,-35 1 2 15,-20 4-8-15,-44 3-7 16,-22 2-2-16,-47 6-1 16,-21 0 7-16,-26 3 8 15,-11 1 13-15,-8 3 3 16,8 2 0-16,4-2-2 15,15 1-11-15,42-5 16 16,19-4 2-16,58-4 12 16,32-9 18-16,72-6 5 15,29-5 6-15,67-9 4 16,26 0-11-16,28-3-18 0,17 2-8 16,-4 3-15-1,2 4-8-15,-42 4-2 0,-32 4-56 16,-58 5-146-16,-49 4 127 0</inkml:trace>
  <inkml:trace contextRef="#ctx0" brushRef="#br0" timeOffset="-16978.68">13787 14461 588 0,'0'8'131'0,"-2"1"133"16,0 0-41-16,-4-1-76 16,3 0-30-16,1-4-45 15,4-2-6-15,0-3 11 16,-2-4 3-16,2-1-1 16,-3 0-2-16,3 3-18 15,6 4-8-15,-4 10-11 16,4 9-11-16,0 14-15 15,0 6-5-15,7 13-8 16,-4 3 1-16,-1 10-4 16,1 2 0-16,-1 1-11 15,-2-1-9-15,-3-10-28 16,1-8-13-16,-3-7-26 16,0-8-34-16,-3-8-116 0,0-1-129 15,-2-9 197-15</inkml:trace>
  <inkml:trace contextRef="#ctx0" brushRef="#br0" timeOffset="-16343.21">13801 14505 784 0,'-3'10'118'16,"-2"-1"132"-16,3 0-76 15,-1-3-18 1,2 1-12-16,0 0-37 0,0 0-18 15,-2 3-43-15,-4 3-16 16,-3 8-18-16,-1 7-5 0,-6 3-7 16,-2 2-2-16,1-1-2 15,-3-5 1-15,11-6 2 16,3-6 1-16,7-14 4 16,-1 2 9-16,3-14 17 15,2-6 7-15,0-6 2 16,2-6-4-16,1-1-15 15,1 0-7-15,3 0 0 16,0 0-4-16,2 2 0 16,1 1 0-16,0 4-3 15,2 2-3-15,-3 6 2 16,1 3 2-16,-5 6 1 16,-4 1 3-16,2 4 12 15,0-1 8-15,1 0 8 0,0-1 0 16,1-2-16-1,1 1-11-15,2-1-9 16,-2 2-2-16,5 3 2 0,0 4 0 16,3 10 2-16,1 6 0 15,-1 12 0-15,2 7 0 16,-5 3 0-16,-1-2 0 16,0-9-35-16,1-7-29 15,6-11-123-15,2-5-200 16,4-4 224-16</inkml:trace>
  <inkml:trace contextRef="#ctx0" brushRef="#br0" timeOffset="18679.52">14202 15234 441 0,'-5'10'157'0,"3"0"130"16,1-2-64 0,0-1-18-16,4 0-23 0,4 0-9 0,1 6-26 15,3 0-26-15,-4 9-56 16,-1 2-26-16,-4 11-31 16,-1 1-3-16,-3 0-7 15,1 3-3-15,-2-13-43 16,2-5-35-16,1-19-130 15,-2 4-144-15,2-20 201 16</inkml:trace>
  <inkml:trace contextRef="#ctx0" brushRef="#br0" timeOffset="18851.16">14184 15030 1091 0,'-8'-3'205'0,"-3"2"210"16,-4 6-283-16,1 6-42 15,-1 0-79-15,1 0-9 16,10-6-35-16,1-5-57 16,11-7-238-16,12 1 198 15</inkml:trace>
  <inkml:trace contextRef="#ctx0" brushRef="#br0" timeOffset="19347.23">14386 15205 956 0,'-7'7'100'0,"-1"2"81"16,0 0-60-16,3 3-6 15,-1 1-13-15,4 3 7 16,2 4-6-16,2 5-18 16,1 4-18-16,2 8-38 15,0 1-9-15,-2-2-12 16,-2-2-2-16,0-12 1 15,-2-4 1-15,-1-9-5 16,-2-5 0-16,0-12-2 0,3-6-2 16,0-15 2-1,1-6-1 1,6-6 7-16,5 3 14 0,8 8 20 0,4 5 2 16,0 15-5-16,0 6-15 15,-2 9-18-15,0 7-4 16,-7 9-1-1,-1 5-7-15,-9 2 0 16,-1-2 0-16,-5-7 2 16,0-6 7-16,-1-11 1 15,-4-5 0-15,6-12 0 16,0-3-2-16,5-5 4 0,9-1 3 0,5 4 26 31,2 0 10-31,7 5 9 0,-7 2 1 16,5 7-32-16,-3 3-2 0,-1 8-16 31,-1 7-4-31,-4 6-4 0,0 4-33 0,-3 4-82 16,-1 0-77-16,-3-1 99 15</inkml:trace>
  <inkml:trace contextRef="#ctx0" brushRef="#br0" timeOffset="19827.46">14894 15298 1017 0,'4'5'158'0,"-1"7"155"31,0 5-144-31,-2 10-82 0,-1 5-39 0,0 3-37 31,0-2-5-31,0-3-5 16,0-4 0-16,0-12-2 15,0-3-3-15,4-13-2 16,-1-8 0-16,4-8 4 16,2-8 1-16,9-3 23 15,3 0 19-15,3 1 26 16,3 4 5-16,-4 9-19 16,-3 7-19-16,-4 12-28 15,-3 7-4-15,-5 15-20 16,0 3-14-16,-4 6-15 15,0-1-1-15,-2-8 20 0,-1-7 15 16,-3-16 21-16,-2-4 4 16,4-15 13-16,2-6 8 15,5-11 12-15,0-5 6 16,6-1 11-16,4 4 2 16,2 11-9-16,3 8-10 15,2 16-27-15,-3 9-11 16,1 18-11-16,0 7-20 0,-6 7-63 15,-2-1-50-15,-1-9-267 16,2-5 240-16</inkml:trace>
  <inkml:trace contextRef="#ctx0" brushRef="#br0" timeOffset="20112.75">15459 15388 1245 0,'20'14'111'16,"-3"0"62"-16,1-3-38 0,-4-6-66 16,-1-5-19-16,1-8-6 0,-2-4-1 15,-1-5 22-15,-2-3 0 16,-4-1-13-16,-6 1 0 16,-7 3-12-16,-5 3 5 15,-9 7 8-15,-1 5-6 16,-7 9-19-16,2 8-12 0,6 13-23 31,4 6-2-31,14 3-3 0,12 4-3 16,15-8-29-16,6-6-30 0,6-7-71 15,-2-8-52-15,-1-12-135 16,2 0 178-16</inkml:trace>
  <inkml:trace contextRef="#ctx0" brushRef="#br0" timeOffset="20636.08">15921 15399 968 0,'7'-14'189'0,"-12"1"176"16,-10 5-87-16,-14 8-125 16,-9 5-49-16,-2 13-67 15,3 5-17 1,12 10-19-16,2 4-3 0,16-2-8 16,5-2-4-16,9-11-18 15,8-3-3-15,7-15 0 0,2-6 6 16,8-11 20-16,4-8 7 15,-6-8 22-15,1-5 13 0,-6-16 11 16,-9-4 10 0,-3-10 10-1,-7-1 0-15,-4 0 1 16,-2-3-9-16,3 11-14 16,-3 4 2-16,0 20-3 15,5 17-4-15,-2 20-9 0,2 14-15 0,-1 19-7 16,-2 6 0-16,1 16-4 15,0 7 1 1,2 11-28-16,3 2-20 16,-2-6-36-16,4-11-6 15,5-23 7-15,6-12 20 16,3-20 35-16,0-6 6 16,2-13 20-16,-1-8 4 15,-4-10 23-15,2-4 12 16,-5 0 28-16,-3 3 13 15,-2 10-1-15,-2 8-8 16,-5 17-26-16,-2 13-16 16,-3 16-23-16,-1 6-3 15,0 5-36-15,0-5-29 0,5-9-84 16,4-4-78-16,10-21-232 16,3-7 255-16</inkml:trace>
  <inkml:trace contextRef="#ctx0" brushRef="#br0" timeOffset="20737.6">16372 15096 1301 0,'-15'0'66'0,"-3"5"-51"16,-2 2-255-16,3 7 134 0</inkml:trace>
  <inkml:trace contextRef="#ctx0" brushRef="#br0" timeOffset="21478.49">16693 15417 1204 0,'-6'1'209'0,"-3"-3"233"0,-10-8-304 16,-5-1-36-16,-1-3-73 15,1 4-18-15,4 8-11 16,6 6-6-16,7 12-11 15,1 3-6-15,8 3-6 16,3-1 1-16,6-5 6 16,2-6 3-16,3-6 10 15,-3-5 4-15,-1-9 7 16,-1 1 11-16,-4-7 23 16,-2-1 8-16,-5 2 5 15,-2 1-8-15,0 10-23 16,-1 5-10-16,0 17-8 0,2 6-2 15,1 8-3 1,1 3-1-16,7-4-1 0,4-6 1 16,8-12-1-16,5-12 0 15,4-15 4-15,3-7 2 16,-2-11 15-16,-2-6 12 16,-4-8 18-16,-4-6 16 15,-3-6 15-15,-4-1 2 0,-6-6 15 16,-1 1-11-1,-5 8-16-15,-1 8-5 16,0 22-19-16,2 12 0 16,-2 22-13-16,0 12-10 0,0 16-14 15,-3 6-4 1,3 14-2-16,3 3-2 16,1 8-15-16,3 2-10 15,4-4-42-15,3-9-3 0,8-16-2 16,2-12 3-1,4-22 42-15,3-7 5 0,4-11 19 16,0-7 9-16,-7-6 8 16,4 0 9-1,-15-2 19-15,-9 2 14 0,-4 9 14 0,-6 6-5 16,-6 17-21 0,5 12-16-16,-4 18-24 0,-4 8-3 15,15 4-23 1,4-3-18-16,11-16-50 15,9-8-30-15,-1-19-26 0,4-4-13 0,-3-14-11 32,4-4-21-32,-2-8-153 15,-8-6 202-15</inkml:trace>
  <inkml:trace contextRef="#ctx0" brushRef="#br0" timeOffset="21641.59">16894 15185 1746 0,'-21'24'131'0,"6"-5"74"0,9-4-69 0,12-7-70 16,12-5-9-1,10-6-15-15,7-7-10 0,8-5-19 0,2-1-1 32,7-3-83-32,-4 5-80 15,-11 11 87-15</inkml:trace>
  <inkml:trace contextRef="#ctx0" brushRef="#br0" timeOffset="22048.39">16039 16005 1575 0,'-1'-2'108'0,"-2"3"83"16,-5 12-153-16,-1 9-7 16,-3 16-31-16,2 7-4 0,9 5-4 15,1-3 1-15,13-10 1 16,0-13 0-16,7-19 6 15,3-9 11-15,1-15 31 16,3-7 14-16,-6-7 11 16,-3 1-7-16,-11-5-11 15,-5 3-6-15,-13 5 13 16,-10 1 2-16,-16 9-14 16,2 6-9-16,-4 10-41 15,7 5-32-15,8 12-97 16,-1 1-75-16,12 7 107 15</inkml:trace>
  <inkml:trace contextRef="#ctx0" brushRef="#br0" timeOffset="22194.75">16203 16005 1394 0,'35'13'130'0,"-5"6"72"0,-6 8-75 15,-9 12-88-15,-6 8-23 16,-3 8-41-16,-1 5-28 15,2 4-113-15,0-1-108 16,3-7 151-16</inkml:trace>
  <inkml:trace contextRef="#ctx0" brushRef="#br0" timeOffset="22393.93">16380 16528 673 0,'-8'-35'219'0,"-9"-6"180"0,-7-20-83 16,-8-8-40-16,-1-12-77 15,11 1-37-15,19 12-43 16,10 9-17-16,17 23-35 15,2 9-14-15,0 15-34 16,3 6-14-16,-6 14-5 16,-1 3 0-16,-5 11-1 15,-2 1-4-15,-11 4-15 16,-1 4-11-16,-11-4-53 16,-7-1-28-16,-1-10-116 15,-6-3-137-15,-6-13 212 16</inkml:trace>
  <inkml:trace contextRef="#ctx0" brushRef="#br0" timeOffset="22870.82">16536 16034 1237 0,'21'15'83'0,"2"-4"45"15,0-3-12-15,-4-8-12 16,2-6-3-16,-3-7 8 15,0-4-2-15,-7-2-5 16,-3-1-7-16,-8 2-20 16,-8 2-6-1,-8 5-13-15,-4 6-7 0,-3 11-24 16,-1 10-14-16,2 11-34 16,-3 5-13-16,7 6-8 15,6-1 2 1,8-5 20-16,6-6 7 0,9-13 8 15,4-7-1 1,11-8 4-16,4-4 3 0,6-8 9 16,4-2 4-16,3-1 2 0,-3 2 1 15,-7 5-7 1,-3 4-2-16,-13 9-6 16,-5 3-10-1,-8 9-49-15,-4 2-28 0,-9 4-4 0,2-1 11 0,-5-8 55 16,4-7 38-16,2-11 34 31,0-7 4-31,7-9 6 0,0-2-5 16,10 0-16-16,2 1-7 0,4 1-11 15,5 1-32-15,3-1-152 32,0 0-214-32,7 0 208 15</inkml:trace>
  <inkml:trace contextRef="#ctx0" brushRef="#br0" timeOffset="23662.93">17244 16012 1524 0,'-17'1'188'0,"0"1"132"16,-16-1-180-16,-4-3-44 16,2 2-76-16,2-2-11 15,13 8-11-15,5 7-6 16,8 9-27-16,7 3-14 15,4 0-34-15,8-3-5 16,5-10 21-16,4-5 15 0,4-10 40 16,-1-4 19-16,5-6 25 15,-8-3 6-15,-1-2 21 16,-4 1 1-16,-6 0-2 16,-1 3-3-16,-6 6-21 15,1 4-12-15,-3 6-24 16,2 5-6-16,2 4-8 15,-3 0 1-15,3-1 6 16,2-2 2-16,-1-6 7 16,4-1 0-16,-1-2 1 15,-1-3 2-15,1 0 0 16,-1 1-1-16,1 2 1 16,1 1 0-16,4 8-3 15,-1 3-1-15,6 6-14 16,-1 3-8-16,5 2-13 0,-1-1-4 15,2-5-4-15,4-4 5 16,2-8 19-16,2-4 20 0,1-10 46 16,-4-2 14-16,-7-5 23 15,-3 0 4-15,-8 5-1 16,2 3-1-16,-10 4-4 16,-2 5-19-16,-2 4-26 15,-10 3-11 1,-1 7-27-16,-8 2-9 15,-4 3-23-15,1 3-12 16,5 1-14-16,11 0 6 0,8-5 12 16,5-3 10-16,17-8 17 15,0-7 6-15,5-7 9 16,3-6 10-16,-11-9 22 16,4-3 12-16,-8-8 20 0,-4-1 4 15,-4-10-3-15,-4-2-3 16,-4-14-2-16,-6-10-1 15,-2-21-8-15,-4-4-8 16,-1 6-17-16,7 13-1 16,2 33 17-16,4 16 1 15,3 29-4 1,0 15-8-16,-2 25-29 0,1 15-13 0,-1 19-43 16,-1 7-34-16,0 12-132 15,1 2-188-15,3-4 237 31</inkml:trace>
  <inkml:trace contextRef="#ctx0" brushRef="#br0" timeOffset="42603.9">16463 13947 47 0,'0'-3'15'0,"0"1"30"16,-1 2 8-16,1 4 39 15,0 3 30-15,0 3 63 16,-3 1 18-16,-2 1 10 15,-2-2-12-15,1 1-56 0,-1-3-23 16,5 0-33 0,-6-3-12-16,5-1-16 0,0 0-10 15,3 2-2-15,4 4 0 32,-1 9 11-32,-1 7 2 0,1 16-22 0,1 6-14 15,1 7-22-15,4 0-4 16,-3-2-2-16,-1-2 0 15,2-5-4-15,-2-5-17 0,0-7-46 16,2-4-33-16,-3-8-108 16,-2-5-109-16,1-10 182 15</inkml:trace>
  <inkml:trace contextRef="#ctx0" brushRef="#br0" timeOffset="43247.76">16432 14039 668 0,'1'-6'72'16,"-1"0"79"-16,0 0-45 0,-3 3-3 15,-2 2-17-15,1 3-24 32,-2 4-3-32,-1 8-5 15,2 4 0-15,-6 6-12 16,-1 4-15-1,-4 3-21-15,-1 1-2 0,-3-5-3 16,-1-2 0-16,-1-4 0 16,4-6 0-16,5-9-15 15,3-6-9-15,7-8-2 16,3-4 0-16,4-8 15 16,5-2 9-16,11-4 4 15,2-2 5-15,-1-1 7 16,1 4 5-16,-5 3 4 15,-5 1 0-15,1 1-2 16,-2 3-2-16,-2 1-3 16,1 2-1-16,-1 0-4 0,1 2-3 15,0 2-2-15,0 4 0 16,-1 5-2-16,0 3 1 16,-4 6 13-16,-1 2 7 15,0 1 10-15,-3 0 1 0,0-1-10 16,-1-1-4-1,2 1-3-15,1 0 0 0,1 0-2 16,2 2-2-16,8 4-8 16,3 2-5-16,9 6-3 15,7 0-1-15,7-4 0 16,3-4-15-16,-1-9-134 16,3-5 104-16</inkml:trace>
  <inkml:trace contextRef="#ctx0" brushRef="#br0" timeOffset="47504.36">17386 10917 485 0,'-3'2'104'0,"-3"0"90"16,1 0-41-16,0-1-52 15,1 1-19-15,-3-2-13 32,2 0 1-32,-1 0-4 0,-1 0-3 0,7 0-10 15,-1-2-2-15,1-2-5 16,1-2 0-16,1-7 9 16,1-2 3-16,5-8 13 15,0-5 4-15,7-8-4 16,-1-3-3-16,5-8-10 15,4-3-1-15,-3-12 8 16,4-4 5-16,0-8 2 16,1 0-2-16,7-2-8 15,2 0-6-15,1 0-11 16,0-3-8-16,-6 5-14 16,-4 6-7-16,-1 10-9 0,-4 6-2 15,-4 11-3-15,-2 4 0 16,-3 10-1-16,-3 4-1 15,0 5 0 1,-1 1 0-16,0 7-10 0,-4 1-12 16,2 7-60-16,-2 2-28 15,-3 10-59-15,-2 7-36 16,-5 12-92-16,-3 3-125 16,-3 13 240-16</inkml:trace>
  <inkml:trace contextRef="#ctx0" brushRef="#br0" timeOffset="48152.28">17340 10539 389 0,'0'-1'41'0,"-3"-2"35"0,2 0-33 16,-2 1 1-16,0-2 29 16,1-2 21-16,0 2 19 15,2 0 8-15,0-1-7 16,3 3-9-16,1 2 0 16,0 1-4-16,1 6 0 15,-3 1-3-15,0 8-13 16,2 1-15-16,-3 3-28 15,-1 4-13 1,0 3-22-16,-3 2-2 0,-2 4-4 16,0 0-1-16,-2-2-2 15,4-1-2-15,1-3-1 16,2-1 0-16,0-6 2 16,1-1 2-16,5-6 1 15,-2-2 0-15,4-3 0 16,1-1 1-1,0-5 2-15,0-2 2 0,0-4 4 16,1-4 4-16,-1-4 9 16,0-1 2-1,6-5 1-15,2-2-3 0,4-4-11 16,2 0-3-16,6 1-5 16,0 2-9-16,3 3-110 15,-3 0-158-15,-9 8 156 16</inkml:trace>
  <inkml:trace contextRef="#ctx0" brushRef="#br0" timeOffset="60448.15">21208 13167 379 0,'3'0'74'0,"0"1"59"31,-2-1-34-31,-1 0-31 0,0 0 9 0,0-3 49 16,-1 1 16-16,2 2 0 0,2 2-18 15,5 5-58-15,4 4-29 16,2 8-33-16,7 2-3 16,14 3-1-16,8 2 1 15,26-2 29 17,2-1 10-32,6-5 12 0,-3-6 0 15,-17-5-25-15,-2-4-10 16,-9-3-24-16,-5-2-26 15,-10-3-78-15,-10-4-67 16,-16-3 91-16</inkml:trace>
  <inkml:trace contextRef="#ctx0" brushRef="#br0" timeOffset="60684.15">21802 13179 602 0,'-4'0'196'0,"-1"0"211"15,5 2-110-15,9 5-100 16,4 2-24-16,8 2-20 15,8 2-15-15,15 4-30 16,3 1-19-16,3 2-44 16,-7 3-13-16,-13-2-20 15,-7 1-4-15,-14 4 0 16,-5 0 2-16,-9 0 2 16,-8 2-1-16,-15-3-4 15,-4 2-7-15,-17-4-18 16,-5-4-11-16,0-9-26 15,5-7-21-15,16-11-74 0,9-7-39 16,20-9 98-16</inkml:trace>
  <inkml:trace contextRef="#ctx0" brushRef="#br0" timeOffset="61045.49">22523 13011 807 0,'-5'0'161'16,"0"1"142"-16,2 2-126 15,1 2-23-15,-1 3-33 16,2 2-2-16,2 8-6 16,0 5-2-16,2 16-17 15,0 7-17-15,-2 13-33 16,1 1-17-16,1 0-21 0,0-2-4 16,0-8-9-1,-1-2-14-15,1-9-66 0,-1-5-53 16,2-10-183-16,1-9 176 15</inkml:trace>
  <inkml:trace contextRef="#ctx0" brushRef="#br0" timeOffset="61470.59">22735 13220 1869 0,'-7'24'114'15,"0"1"53"-15,0 7-115 16,-1-3-24-16,4 1-28 16,0-1-3-16,9-3-4 15,7-4-1-15,15-5 0 16,7-2 2-16,8-7 6 16,-1-2 4-16,-6-10 4 15,-5-5-1-15,-5-6 1 0,-4-3-2 16,-4-2 3-16,-2 2 0 15,-4 4 4-15,-5 4 0 16,-2 10-1-16,-1 3-4 16,1 12-6-1,0 1-3-15,6 3-10 0,4-1-4 16,12-3 0-16,6-4 3 16,15-7 24-16,1-4 23 0,2-12 42 15,-6-4 15-15,-17-10 8 16,-7-6-9-16,-13-11-32 15,-7-5-16-15,-6-6-41 16,-6 4-23-16,-8 12-54 16,-4 10-18-16,-9 19-72 15,-1 6-52-15,8 8 131 16</inkml:trace>
  <inkml:trace contextRef="#ctx0" brushRef="#br0" timeOffset="62381.68">22844 13940 1257 0,'4'-1'128'0,"2"0"93"15,0-3-42-15,-3 0-58 16,-3-3-8-16,-1-1-12 16,-5 0-4-16,-7-1-19 15,-5 2-12-15,-9 5-20 16,-4 1-12-1,0 7-16-15,5 6-4 16,5 7-13-16,7 3-2 0,10 4-6 16,6-1 0-16,11 0 3 15,5 0 2-15,13 0 1 16,5-2 1-16,4-2 0 16,0 0 2-16,-9-2 4 15,-6-2 2-15,-12-1 9 0,-5-2 8 16,-10 1 9-1,-8-2 2-15,-14 2-5 0,-8 0-8 16,-19-3-15-16,-6-1-8 16,-6-2-29-16,4-4-16 15,16 0-52-15,7-1-27 16,15-4-77 0,6-1-92-16,15-9 171 0</inkml:trace>
  <inkml:trace contextRef="#ctx0" brushRef="#br0" timeOffset="62856.58">23023 14004 1699 0,'0'6'134'0,"-1"1"71"15,1 0-81-15,-5 2-53 16,1 4-20-16,-1 7-7 15,0 3-4 1,4 8-16-16,0 3-8 0,7 0-14 16,5-3-5-16,11-5-4 15,3-6-2-15,7-8 2 0,6-3 2 16,3-11 5 0,-1-3 3-16,-3-8 19 0,-9-4 10 15,-8-3 26-15,-6-3-2 16,-5 3-12-1,-5 2-9-15,-5 9-25 0,-1 9-4 16,-3 14-15-16,4 7-12 0,6 9-11 16,1 1 2-1,13-2 10-15,1-3 8 0,3-6 10 16,5-2 5-16,-2-13 10 16,3-4 9-1,-2-10 18-15,-1-8 9 0,-6-8 12 16,-7-5-2-16,-9-12-12 15,-7-2-12-15,-7-7-19 16,-4 2-25-16,-3 8-55 16,-5 8-43-16,-1 13-99 15,2 6 108-15</inkml:trace>
  <inkml:trace contextRef="#ctx0" brushRef="#br0" timeOffset="74518.56">20351 7539 753 0,'1'-1'125'0,"3"-1"145"15,0 1-153 1,0-1-9-16,-2 2-33 0,-2 3 0 15,-3 5 5-15,0 14-8 16,2 7-3-16,-2 11-34 16,1 7-13-1,3 6-19-15,3 6-1 0,4-1-58 16,4-1-51-16,2-8-111 16,3-10-99-16,6-8 173 15</inkml:trace>
  <inkml:trace contextRef="#ctx0" brushRef="#br0" timeOffset="74947.42">20578 7785 1413 0,'-5'-1'60'16,"-2"6"1"-16,1 6-30 15,2 11-20-15,1 5-9 16,3 6-2-16,7 1 0 0,12-3-2 15,8-3 0-15,5-9 1 16,2-2 0-16,-2-6 1 16,-7-5 1-16,0-4 2 15,-5-5 2-15,-2-7 3 16,-3-5 4-16,-3-2 24 16,-4 0 11-16,-5 4 20 15,-1 2-2-15,-2 12-24 16,0 6-12-16,4 11-26 15,1 2-4 1,8-2-2-16,4 0 0 0,8-7 3 16,2-1-1-1,9-5 28-15,0-4 15 0,1-6 33 16,-3-2 16-16,-6-7-1 16,-7-3-6-16,-10-6-26 0,-8-6-12 15,-7-8-24 1,-2-1-11-16,-6-4-21 15,0 4-25-15,3 7-80 16,5 3-76-16,5 8 100 0</inkml:trace>
  <inkml:trace contextRef="#ctx0" brushRef="#br0" timeOffset="75878.6">22145 7594 669 0,'1'1'166'16,"0"0"164"-16,0-1-148 16,1-1-4-16,-2-1-60 15,-3-2-8-15,-4-3-40 16,-3 1-17-16,-2 1-20 16,-4 4-10-16,2 2-17 15,-2 5-4-15,4 1-1 16,-1 0 3-16,5 3-3 15,5 2 2-15,0 2 0 16,5 0-1-16,1 0 8 16,3 2 3-16,5-2 9 15,2 2 4-15,0 1 2 16,5 1 0-16,-1 0-8 0,-1 0-2 16,-2 0-10-1,-5 0-1-15,-5-2 3 0,-4-2 3 16,-9-2 6-16,-6 0-2 15,-4-4-3 1,-3 1-4-16,-10-2-8 16,-2-3-13-16,-13-4-25 0,-1-3-17 0,2-6-54 15,3-2-23-15,14-9-89 16,4-1-79-16,16-8 169 16</inkml:trace>
  <inkml:trace contextRef="#ctx0" brushRef="#br0" timeOffset="76100.76">22068 7316 1629 0,'1'2'93'0,"-4"6"38"0,3 4-6 16,2 10-24-16,-4 9-5 15,2 12-17-15,-4 6-15 16,-3 5-26-16,2 0-13 15,4 1-19-15,0 1-6 16,3 4-49-16,5 3-40 16,-2-4-114-16,4-3-62 15,3-10 140 1</inkml:trace>
  <inkml:trace contextRef="#ctx0" brushRef="#br0" timeOffset="77591.48">22366 7487 455 0,'-1'0'120'0,"-2"1"103"0,-5 1-65 16,-1-2-28-16,3 1-20 16,-1-1-2-16,4 0-8 15,3 0 3-15,-1 7 2 16,4 3-6-16,-2 11-24 16,0 5-17-16,-2 8-30 15,0 3-9-15,-2 1-12 16,0 0-3-16,3-4-2 15,0-2-2-15,2-8-28 16,3-3-37-16,-1-6-227 16,0-3 183-16</inkml:trace>
  <inkml:trace contextRef="#ctx0" brushRef="#br0" timeOffset="78149.63">22534 7521 701 0,'6'-5'141'15,"0"-1"126"-15,1 1-80 16,-1 0-15-16,-2 1-33 16,3 2-8-16,1-2-34 15,1 1-12-15,2 1-20 16,0 1-15-16,0 6-27 16,0 2-10-16,2 4-9 0,-2 1 1 15,-5 1-1-15,-5 0 0 16,-7 1-10-16,-6 0-8 15,-3-1-7-15,-1 0-1 16,-2-2 5-16,3-1 7 16,3-1 6-16,6-2 0 15,4-2 2 1,5 0 0-16,5 0 5 0,4-1 6 0,4 3 8 31,2 3 2-31,4 1 5 0,0 2-1 0,-2 0-3 16,0 1-3-16,-11-2-6 15,-1 2-4-15,-10-1 0 16,-4 1 2 0,-13-1 0-1,-3 0 1-15,-7-1-7 0,1-2-8 0,2-3-16 16,0-2-13-16,1-4-42 16,5-2-24-16,4-5-110 15,3-4-162-15,4-9 217 0</inkml:trace>
  <inkml:trace contextRef="#ctx0" brushRef="#br0" timeOffset="82255.77">22952 7879 439 0,'1'0'73'0,"1"0"73"0,1 1-34 16,-1-1-15 0,0 0 16-16,1-1 20 0,-1-1 6 15,-1 1-16-15,0 3-15 16,1 3-20-16,1 6-2 15,6 5-3-15,3 3-2 0,7 7-10 16,1-2-14-16,3 4-24 16,-2 0-13-1,-11-1-18-15,-8-3-27 0,-17-2-94 16,-10-2-106-16,-11 1 111 16</inkml:trace>
  <inkml:trace contextRef="#ctx0" brushRef="#br0" timeOffset="83811.09">22949 7907 272 0,'2'4'80'0,"1"-3"68"16,1-1-49-16,-3-2-14 15,2-3 2-15,-2 1 37 16,-1-3 10-16,0 0-14 16,2 0-11-16,-2 1-32 15,2 4-13-15,-2 2-20 0,2-1-3 16,2 9-4 0,-2 1-4-16,2 3-11 0,0 3-6 15,0-4-8-15,1-1-3 16,0-4 0-1,0-3 9-15,-1-3 15 0,1-3 4 16,1-2 2 0,0-3-9-16,1-1-14 0,-2-1-3 15,-1 0-3 1,-4 0 0-16,-4 3 5 16,-6 3 4-16,-4 4 0 0,-2 5 0 0,-1 5-7 15,2 0-5-15,5 1-3 31,2-2 0-31,6-1-2 0,2-2 1 0,6-3 1 16,2-2 0-16,2-2 3 31,0-1 0-31,-2-4 2 0,0 3 11 0,-6-5 12 16,-2 1 3-16,-5 0 2 16,-3 1-12-1,-3 5-15 1,-3 2-4-16,3 1-4 0,-1 1-15 15,11-2-126-15,-4 2-235 16,18-3 221-16</inkml:trace>
  <inkml:trace contextRef="#ctx0" brushRef="#br0" timeOffset="85922.06">23637 7417 608 0,'11'-1'144'16,"-1"-1"121"-16,3-4-71 31,-4-2-39-31,-1-1-30 0,-2-2-14 0,-7-1-21 16,-4 1-13-16,-14-2-36 31,-6 1-13-31,-10 4-5 16,-3 3-21-16,3 6 3 0,0 4-3 15,9 5-22 1,3 3 20-16,9 1-1 15,6 1 1-15,6 2 5 0,2 0-2 16,6 2 2 0,3 1 1-16,9 4 1 0,5 3-2 15,9 1 2-15,4-1-2 16,9 0 0-16,1-1 0 16,-5-3-3-16,-8-1 0 15,-20-1 2-15,-5-4-3 0,-17-1 3 16,-7-1 1-16,-17-4 0 15,-7-2 18-15,-2-5-13 16,2-2 1-16,8-6 1 16,5-4-7-16,5-7 38 15,4-5 8-15,10-6 2 16,8-4-8-16,15-5-27 16,7 0-9-16,16-6-5 15,9 4-2-15,6 4-2 16,1 4-3-16,-5 7-65 15,-14 2-70-15,-9 3 77 16</inkml:trace>
  <inkml:trace contextRef="#ctx0" brushRef="#br0" timeOffset="86492.83">24174 7155 358 0,'5'0'54'0,"-1"0"65"0,1 0-1 16,-6-1 21-16,1 3 14 15,0 0 15 1,-1 2 0-16,0 2-15 0,-1-4-14 16,-3 1-25-16,0-1-6 15,-2 0-5-15,2-1-4 16,-2 0-5-16,2 2-7 15,-7 1-25-15,-1 3-13 16,-9 2-18 0,-5-1-6-16,-1 4-8 0,0 5-2 0,2 9 1 31,1 8 2-31,4 12 0 0,2 8 1 16,7 7-6-16,2 2-1 15,8-4-4-15,4-4-1 16,7-4-3-16,4-1-2 0,6-2 1 15,2-5-1-15,6-7 1 16,0-5-13-16,6-9-47 16,1-4-36-1,-5-9-126-15,1 1-171 0,-8-8 226 0</inkml:trace>
  <inkml:trace contextRef="#ctx0" brushRef="#br0" timeOffset="88821.04">24263 7472 107 0,'-3'-6'17'0,"2"-2"47"15,0 2 17 1,2-1 15-16,1 1-1 0,1 1-42 16,1 1-22-16,0 1-24 15,-3 1-6-15,2 1 0 16,1-1 0-16,-3 2 0 15,0 0 3-15,0-1-1 16,5-4-1-16,-2 2 0 0,0 1-2 16,0 0 1-16,1 0-1 15,2 0 3-15,-1-1 18 16,2 0 24-16,0 0 15 16,3 0 34-16,-3 0 3 15,1 0 8 1,-4 1-3-16,-4 2-7 0,1-1-2 15,-4-6-20-15,-2 3-4 0,-3 0-10 16,-1 0-9-16,-5 0-9 16,-2 0-6-16,-4 4-17 31,2 0-9-31,1 4-4 0,2 2-2 0,3 4 7 16,4 1 3-16,5 2 5 15,2 0 1 1,3 1-8-16,2-1-3 15,1 2-2-15,5-2 0 0,4 2 6 16,2 1 2-16,6-1 0 16,0 0 0-16,2 1-5 15,-6-1-2 1,-9-3 7-16,-7-2-4 0,-11-3 0 0,-7-1 0 16,-9-2-14-1,1 0 4-15,2-2-29 16,0-1-17-1,6-3-40-15,2-2-35 0,1-1-172 16,2-2 177-16</inkml:trace>
  <inkml:trace contextRef="#ctx0" brushRef="#br0" timeOffset="89103.8">24268 7252 941 0,'-5'-4'103'0,"1"2"77"16,1 0-3-16,3 3-50 16,0 4 3-16,2 8-14 0,1 8 0 15,2 14-56-15,-1 6-22 16,-1 12-29-16,0 2-26 15,1 1 19-15,-3-3 0 16,-1-8-28-16,0-1-35 0,0-5-109 16,0-3-90-16,2-5 135 15</inkml:trace>
  <inkml:trace contextRef="#ctx0" brushRef="#br0" timeOffset="89417.13">24461 7411 1036 0,'1'-4'139'0,"1"0"71"15,0 4-64-15,-2 1-23 16,0 9-15-16,-1 6 19 0,0 11-11 16,-1 4-9-16,-3 5-43 15,0 0-23-15,0-1-29 16,3-4-7-16,2-5-4 16,7-1-10-16,3-7-40 15,1-2-45-15,4-7-119 16,0-5-147-1,4-4 200-15</inkml:trace>
  <inkml:trace contextRef="#ctx0" brushRef="#br0" timeOffset="89791">24664 7435 898 0,'-6'-1'101'0,"-1"0"97"15,0 1-93 1,2-3-9-16,2-1 22 16,9 0 14-16,6 1-14 0,3 1-16 15,8 2-36-15,-6 1-16 16,6 7-33-16,-3 4-5 16,-3 7-12-16,-4 2 0 15,-11-2 0 1,-3 0-1-16,-8-2 1 0,-5-1-1 0,-3 1-3 31,-2-1-54-31,2-2 54 0,2-1 1 0,9-1 1 31,3-1 54-31,8-1-54 0,6 0-1 16,9-3 3-16,11-1 0 0,10-4 0 16,10-3-10-16,9-5-88 15,3-2-81-15,-8-3 93 31</inkml:trace>
  <inkml:trace contextRef="#ctx0" brushRef="#br0" timeOffset="90108.14">24848 7140 977 0,'-6'-3'138'15,"3"1"89"-15,5 4-44 16,6 2-24-16,7 5-14 16,7 1-37-16,10 9-23 15,6 4-15-15,6 10-57 16,1 8 33-16,-2 14-32 15,-1 6-6-15,-2 11 11 16,-1 0-17-16,-11-4 1 16,-6-1-1-16,-25-8-48 15,-10 4 40-15,-21 0-93 0,-4 0-59 16,-25 4 126-16</inkml:trace>
  <inkml:trace contextRef="#ctx0" brushRef="#br0" timeOffset="112543.78">22686 8412 823 0,'3'5'121'0,"2"-1"88"32,2-1-58-32,-2 4-45 15,1 0-24-15,-3 6-3 0,0 3-6 0,-3 3-18 31,-3 4-12-31,0 3-24 0,-3 0-10 0,1 0-5 32,-2 0-4-32,2-4 3 0,2-6 0 0,2-8 2 0,1-7 1 15,-2-5 2-15,5-10 0 16,-1-13 2-16,4-4-1 16,-2-11-2-16,1-5-1 31,2-5-2-31,-2-1-2 15,3 12 31-15,-1 7 10 16,1 18 24-16,3 9 12 0,1 9-10 16,3 5-1-16,4 8-11 15,-2 0-5-15,4 10-18 16,0 0-7-16,-4 7-15 16,0 4-5-16,-5-2-4 15,-4 2 0-15,-6-3-51 16,4-1-44-16,-6-3-131 15,1-1-108-15,-1-7 181 16</inkml:trace>
  <inkml:trace contextRef="#ctx0" brushRef="#br0" timeOffset="112766.08">22656 8495 1374 0,'-9'3'176'0,"6"1"167"15,12 1-229-15,5-2-33 16,9-3-50-16,3-3-3 16,12-6-15-16,3-3-5 0,6-3-27 15,-2-3-52-15,-5 1-191 16,-2 2 160-16</inkml:trace>
  <inkml:trace contextRef="#ctx0" brushRef="#br0" timeOffset="113056.8">23154 8341 1334 0,'-3'-5'136'0,"1"-1"80"15,-1 3-99-15,-2 3-50 16,1 4-18-16,-3 6 28 16,2 4 13-16,1 8-7 15,0 0-17-15,0 6-38 16,0 1-14-16,1-3-10 0,2 0-1 15,1-2-1-15,0-3 0 16,4-3 0-16,0-1-1 16,0 0 0-16,2 0 0 15,5-5 0-15,2-3-1 16,10-4 2-16,6-5 1 16,8-4-15-16,-4-4-26 0,0-5-68 15,-5-3-44-15,-4-1-211 16,-2 0 210-16</inkml:trace>
  <inkml:trace contextRef="#ctx0" brushRef="#br0" timeOffset="113510.45">23423 8359 1207 0,'-3'-16'89'0,"1"1"36"16,2 4 2-16,0 6-32 15,1 1 0-15,2 4 2 16,0 2-7-16,-2 6-12 16,1 4-13-16,-2 8-29 0,-2 1-12 15,-1 1-17-15,-1 2-5 16,-1 0 3-16,4 0-2 16,1-1 0-16,-1-3-1 15,2-4 0-15,3-1 1 16,0-5 1-16,5 0 3 15,3-2 8 1,1-2 0-16,3-2 1 0,1-2-2 16,3-4-1-1,-2-4 2-15,1-4 15 0,1-2-1 0,-3-2 6 16,1-3-4-16,-1-2-5 16,-3-3 4-16,-9-6 2 15,-5-5 6-15,-10-6-7 16,-2 0-6-16,-2 5-15 15,4 5-6-15,2 11-5 16,3 3-2-16,3 4 0 16,0 1-1-16,3 1-30 15,3 1-43-15,0 1-133 16,4 0 118-16</inkml:trace>
  <inkml:trace contextRef="#ctx0" brushRef="#br0" timeOffset="114611.49">24288 8505 985 0,'3'-6'136'0,"-2"-2"111"16,1 0-121-16,-7-2-30 15,-3-4-31-15,-7 2 4 16,-4 0 10-16,2 9-17 0,-6 3-8 15,-2 12-29 1,0 6-13-16,0 9-15 0,9 2-3 16,11-2-1-16,10-3 1 15,12-8 2-15,1-3 2 16,8-9 3-16,-1-5 2 16,-2-9 3-16,0-3 0 0,-4-7 3 15,-5-4 1-15,-4-9 10 16,-1-3 5-16,1-13 15 31,1-8 8-31,-1-10 15 0,1 0-2 0,-4 13 10 16,-2 9 2-1,-5 27-7-15,-5 8-1 0,-6 14-24 16,-2 9-14-16,-1 10-21 16,0 9-4-16,6 13-5 15,1 6 0-15,6 1 1 16,2 0-5-16,9-8 0 15,4-5 0-15,5-8-6 16,2-6 0-16,-2-8-8 16,-1-6-3-16,-3-8 1 0,0-4 6 15,-3-8 11 1,-1-5 5-16,-2-5 8 0,-1 0 1 16,-8 4 2-1,0 4 3-15,-7 11-2 16,-2 4-2-16,0 10-5 0,0 2-5 15,3 2-1 1,6-2-1-16,7-1 1 0,6-3 2 0,13-4 0 16,4-2 2-1,9-5 2-15,2-1 0 0,-9-5 2 32,-3-3 4-32,-13-3 15 0,-6-5 7 0,-11-4 3 15,-4-3-2-15,-14-4-20 16,-3 1-8-16,-9 3-10 15,-3 4-4 1,2 8-37-16,6 1-40 16,10 6-111-16,15 4-74 15,1-2-136-15,19 7-78 0,13-4 271 16</inkml:trace>
  <inkml:trace contextRef="#ctx0" brushRef="#br0" timeOffset="115098.2">24727 8398 942 0,'6'13'197'0,"2"-1"174"16,-8-2-154-16,2-2-53 0,0-4-47 16,3-1-10-16,8 0-12 15,3-3-9-15,12-3-18 16,2-2-15-16,7-3-26 16,1-3-7-16,-7 0-12 15,-7 2 0-15,-17-5 10 16,-8 0-1-16,-20 0 2 15,-10 4-10-15,-7 10-10 16,-4 5-3 0,5 12-8-16,3 3 6 0,13 6 1 15,2 2-2-15,14-2 3 16,6 0 1-16,14-7 3 16,-1-1 0-16,12-7 2 15,0-4 2-15,10-5 1 0,4-3 2 16,8-5 1-1,0-6 2-15,-7-6-2 0,-3-1 1 16,-15-5 2-16,-8 4-2 16,-7 7 2-16,-6 1 1 15,-2 12 0-15,-1 5 1 16,-4 8-5-16,5 5-3 0,0 3-2 16,4 1-1-1,5 0-1-15,0-4 2 0,-3-1 0 16,-1-1 5-16,-6-4 3 15,-3-1-4-15,-11-5-10 16,-3-3-19-16,-11-4-59 16,-8-3-34-16,-13-8-118 15,-5-2-139-15,4 1 215 16</inkml:trace>
  <inkml:trace contextRef="#ctx0" brushRef="#br0" timeOffset="115826.46">22802 9067 551 0,'-1'0'124'0,"-4"1"134"15,1 1-19-15,-8 0-43 0,-4-1-13 0,-8 2-23 16,2-2-16-16,-8 0-32 16,1 2-19-16,0 3-43 15,0 1-20 1,9 4-20-16,4-1-7 0,8 2-3 31,5 1 0-31,8 3 2 16,3 2 3-16,9 6 7 0,5 0 1 0,10 2 9 31,8-1 6-31,0-4 2 0,9 2-2 16,-13-4 6-1,-5 0-5-15,-15-1 0 0,-15-2 2 16,-18-2-10-16,-13-1-3 16,-11-3-16-16,-8-2-11 15,5-6-33-15,5-1-9 0,8-6-17 16,5-5-14-1,7-6-69-15,7-3-53 0,8-9-138 16,5-2-150-16,12-17 284 16</inkml:trace>
  <inkml:trace contextRef="#ctx0" brushRef="#br0" timeOffset="116063.41">22647 8918 1018 0,'14'-7'192'0,"-3"-1"182"15,3 7-80-15,-6 4-95 16,0 6-41-16,-4 10-57 16,0 4-14-16,-3 12-17 15,0 9-5-15,2 10-12 0,2 5-15 16,3 10-16-16,0-1-10 16,4 0-9-1,-1-2-9-15,-2-9-29 0,0-2-19 16,-2-8-66-1,-3-7-34-15,-4-13-111 0,0-7-190 16,1-19 270-16</inkml:trace>
  <inkml:trace contextRef="#ctx0" brushRef="#br0" timeOffset="116285.95">22924 9116 1439 0,'1'3'173'16,"1"3"118"-16,4 9-107 16,1 5-19-16,-3 8-55 15,2 2-21-15,-4 3-39 0,3-1-20 16,-4 0-18 0,3 0-2-16,0-4-23 0,3-1-36 15,-3-5-115-15,1-4-75 16,0-7 116-1</inkml:trace>
  <inkml:trace contextRef="#ctx0" brushRef="#br0" timeOffset="116683.59">23078 9150 1167 0,'5'-9'163'0,"1"-1"136"0,2 3-145 15,-1 2-25-15,-1 1-22 16,2 2 11-16,9 1-15 16,8 1-16-16,9 3-33 15,5 2-16-15,-3 3-26 16,-11 3-5 0,-8 5-4-16,-9 3-5 15,-9 6-17-15,-7-1-8 0,-13 1-12 16,-2 1-3-16,-10-2 16 0,1-3 9 15,4 1 11 1,6-2 4-16,10-2 2 0,5 1-2 16,12-5 2-16,5-3 6 15,16-5 12 1,6 0 7-16,15-4 5 16,-4-1-8-16,-2-3-22 15,-8-5-31-15,-8-1-110 0,-2-2-39 16,-4-2-195-1,1 0 195-15</inkml:trace>
  <inkml:trace contextRef="#ctx0" brushRef="#br0" timeOffset="116935.32">23756 9063 1546 0,'2'2'148'0,"-1"3"101"0,0 3-11 15,1 7-91-15,-2 5-14 16,2 8-49-16,1-1-21 16,-3 7-26-16,1-2-17 15,2-2-17-15,-3 1-4 16,2-7-21-16,3-2-30 0,-4-5-108 15,-2-5-68-15,1-3 113 16</inkml:trace>
  <inkml:trace contextRef="#ctx0" brushRef="#br0" timeOffset="117156.32">23570 9210 1549 0,'25'0'137'0,"11"2"48"16,1-2-7-16,5-1-90 15,-3 0-17-15,-12-4-14 16,1-1-18-16,-8-3-41 16,1-2-59-16,2 0-288 0,0-1 226 15</inkml:trace>
  <inkml:trace contextRef="#ctx0" brushRef="#br0" timeOffset="117858.64">24570 9092 905 0,'3'-6'138'0,"1"-1"124"16,-5-1 1-16,-4-1-52 15,3 0-20-15,-14-1-38 32,-1-2-28-32,-5 1-40 0,-6-1-14 15,1 1-34-15,0 3-14 0,2 4-17 31,1 3-6-31,4 6-4 0,2 2-2 16,3 7-2-16,2 1 0 0,7 3 0 16,1 2-1-16,4 1 3 15,1 2 1-15,2 2 1 16,4 1 1-16,5 0 0 16,3 2 1-16,6-1 0 0,2 1 1 15,5 0 0 1,2-1 0-16,5-3 0 15,0-1 1-15,-3 0 1 0,-6-4 0 32,-12-2-5-32,-6-3-9 15,-10-1-38-15,-9-2-19 0,-13-2-23 16,-5 1 4-16,-8-6 38 16,-1-3 24-16,5-4 45 15,4-6 17-15,6-7 8 16,4-2 11-16,10-4-2 15,6-4-11-15,12-3-11 16,8-2-15-16,15-2-17 16,8-2-3-16,14 1-13 15,7 3-40-15,-6 0-169 16,0 2 143-16</inkml:trace>
  <inkml:trace contextRef="#ctx0" brushRef="#br0" timeOffset="125807.21">16953 11217 207 0,'-7'1'89'0,"0"0"111"15,2 0 10-15,1 0-15 16,-1 0-21-16,3-1-46 0,-2 0-18 31,2 0-23-31,2 0-10 0,0 0-21 0,0 0-8 16,1 0-18-16,4 0-6 16,-2 0-9-1,3 0-6-15,2 1 7 16,2 2 9-16,10 1 27 0,8 2 15 15,21 0 7-15,16 2-4 16,12-2-12 0,5 0-15-16,3-1-9 15,5-2-5-15,5-1-14 0,-4 0 0 16,-12 0-8-16,-16-1-2 0,-13-1 0 16,-3 1 1-16,-4-1-3 15,-2 0-7-15,-11 0-90 16,-6 0-83-16,-23 0 94 31</inkml:trace>
  <inkml:trace contextRef="#ctx0" brushRef="#br0" timeOffset="126222.61">17857 11142 1268 0,'0'9'71'16,"-2"0"40"-16,0 1-78 0,-3-2-14 16,1-2-9-16,-3-3 40 15,3-3 16-15,6-1 25 16,0-1 10-16,7 2-35 15,4 2-19-15,4 9-27 16,2 2-12-16,6 8-8 16,2 1 1-16,3 2 1 15,5 0-2-15,-5-5 23 16,-2 0 7-16,-8-5 4 16,-7 0 2-16,-9-3-19 15,-4 2-4-15,-17 2-6 16,-8-2-1-16,-20 5-8 15,-8 2-1-15,-8-2-1 0,6 2-1 16,2-2-26 0,1-3-30-16,-4 0-170 0,-12 7 138 15</inkml:trace>
  <inkml:trace contextRef="#ctx0" brushRef="#br0" timeOffset="133970.46">19925 10635 733 0,'3'-2'112'0,"0"1"74"15,-1 0-60-15,-2 2-22 0,0 3-22 16,-1 2 0 0,-2 6-13-16,1 1 5 0,-1 5-12 15,-1 3-2 1,0 3-13-16,-3 2-17 0,-1 3-13 16,0 3-9-16,0 0-5 15,2 0 0 1,1-2-1-16,0-6 1 15,2-4 0-15,2-5 0 0,1-5 0 16,0-2-1-16,-2-5 0 16,1 2 0-16,1-2-2 15,0 1 1-15,3-1 0 16,-1-3-1-16,0 0 2 0,3-1-1 16,-3-4 1-16,1 1-1 15,0 0-1-15,1 1 0 16,2 2 0-16,1 1 0 15,-1 0 0 1,1 1 0-16,-1 1 3 16,1 1 6-16,4 2 9 0,1 0 2 0,4-1 3 31,5 0-6-31,5 0-8 0,3 0-2 0,8 3-6 16,9 1 1-16,9 2-5 31,3 2-1-31,-5-2-1 0,-4 0 0 15,0 0 5-15,1-3 0 0,6 0 1 16,3-2 1-16,-2-1 1 16,-5-1 0-16,-11 1 2 15,-13-3-1-15,-11 1 0 16,-1 1 0-16,-8-1 0 0,1 0 0 31,-3-2 0-31,-3-3 0 16,3 0-1-16,2 1 1 15,4-3 0-15,1 1 0 16,-1-3 6-16,1-3 3 0,-4 0 6 16,-1 2 2-16,-1-2-9 15,-3 0-2-15,-2-1 0 16,0-1-2-16,-2-4 5 16,0-3 1-16,0-3 4 15,-2-6 3-15,0-5 2 16,0-6-1-16,2 0-9 15,-1-2-3-15,1 5-6 16,2 4-2-16,1 3-2 16,1 8-2-16,0 3 1 15,1 5-1-15,-2 4 0 16,0 1 0-16,-3 8 2 16,1-1 1-16,0 0-1 0,0 0 0 15,4-1 0-15,-3 4 1 16,0-1 2-16,-1 0 0 15,-1 0 2-15,0 0 2 16,-4 2 8-16,-2-1 3 0,-2-1-3 16,-1-1-1-1,-4-1-6-15,-2-1-2 0,-9-1 1 16,-5 1 0 0,-12 1-4-16,-11-2-1 0,-24 2-2 15,-12-2-4-15,-9 6-6 16,-5 3-2-16,-8 8 0 15,2 5-4-15,5 2-23 16,10 2-19-16,24-4-52 16,10-4-33-16,17-9-219 15,7-3 220-15</inkml:trace>
  <inkml:trace contextRef="#ctx0" brushRef="#br0" timeOffset="140412.07">20060 10765 167 0,'-1'0'15'0,"-1"-2"37"16,0 1 15-16,1-3 61 15,-1 2 35-15,2 0 32 0,0 0-14 16,2 0-45-16,-2 2-23 15,1 0-33-15,1-1-13 16,1 6-8-16,2-3-2 16,5 2-1-16,2-1-5 15,8-2 0 1,3 2-6-16,3-1-20 0,-2 0-3 16,-3 1-17-16,-7 0-1 0,-8 1-2 15,-6 0-2-15,-9 3 1 16,-5 1-4-16,-12 2-7 15,0 3 0-15,1 0 1 16,0 0 2-16,6-1 6 16,6-3 2-16,9-3-1 15,4-1 0-15,7-3 0 16,5-1 0-16,7-1 0 16,3 0 1-16,5-1-1 15,1 0-6-15,1-2-82 16,0 1-69-16,-6-1 83 15</inkml:trace>
  <inkml:trace contextRef="#ctx0" brushRef="#br0" timeOffset="140726.49">20392 10739 1258 0,'6'0'94'0,"-1"0"32"16,3 3-26-16,-5 4-62 15,0 3-8-15,-3 5-2 16,-3 2-3-16,1 6-13 15,0 1-4-15,2 1-12 16,1 0-18-16,2-1-64 16,2-3-46-16,2-8-282 15,2-3 248-15</inkml:trace>
  <inkml:trace contextRef="#ctx0" brushRef="#br0" timeOffset="141391.5">20681 10744 459 0,'-1'0'93'0,"2"0"105"16,0-3-59-16,2-1 1 15,0 0 5-15,-3 1 27 16,0 2-1-16,0 1-17 15,-1 0-23-15,-4 2-46 16,0-1-27-16,-5 3-34 16,-2-2-7-16,-5 0-10 0,1 1-2 15,-1-1-5-15,2 2-2 16,7 0-2-16,-1 1 0 16,9 2 1-16,0-2-1 15,0 2 3-15,1 1-1 16,-1 0 2-16,1 0 0 15,2-1 0-15,0 0 0 0,-2-2 0 16,2 0 0 0,-1-1 0-16,1 0 0 0,-2-1 0 15,-1-1 0-15,0-1 0 16,0 0 0-16,7 1-2 16,0-2-1-16,5-2 2 15,1 1 0-15,6 0 0 16,4 1 1-16,-8 6 0 15,-1 1 0-15,-6 4 1 16,-2 2 0-16,-6 5 2 16,-2 1 0-16,-10 4 0 15,-2-1 0-15,-12 0 0 16,-4 1-1-16,-4-4-31 16,-6-2-27-16,7-6-65 0,0-3-60 15,2-8 100-15</inkml:trace>
  <inkml:trace contextRef="#ctx0" brushRef="#br0" timeOffset="143624.48">20833 12044 178 0,'0'-8'6'16</inkml:trace>
  <inkml:trace contextRef="#ctx0" brushRef="#br0" timeOffset="144175.16">20823 11993 514 0,'-8'1'130'0,"-2"1"108"0,-5 0-96 16,4 2-40-16,-3 0-50 16,-2-2-13-16,12 4 0 15,-7-3 9-15,7 0 15 16,3 0 8-16,0-3-6 16,-1 0-12-16,1 0-24 15,-1 0-11-15,1 1-14 16,-3 3-3-16,7 2-1 15,-1 0 0-15,4 6 0 16,2-2 0-16,-1 3 1 16,4 0 4-16,4 0 6 15,-1 0 3-15,6 1 6 0,0-2-1 16,4 1 3-16,0-1-1 16,5 1-3-16,0 0-1 15,10 0-6-15,4 1 4 16,1-2 22-16,3 2 8 15,-5-4 17-15,-3-1 0 16,-1-2-22-16,4-3-8 16,6-4-20-16,6 0-7 0,16-6-4 31,-3-1-1-31,-1-1 2 0,-4 1 1 0,-14-3 4 16,1 1-1-16,5-1 13 15,5 1 9-15,9-1 10 16,-3 1 4-16,-11-2-3 15,-8 2-6-15,-13 0-7 16,-5 0-1-16,-4 1-2 16,-7 0-1-16,-5 1-10 15,-5 1 0-15,-4 0-6 16,-1 1 1-16,-2-1-6 16,0 0-9-16,-2 0-37 15,1-1-20-15,1 1-39 16,0-2-24-16,3 1-74 15,-1 0-116-15,7-4 184 16</inkml:trace>
  <inkml:trace contextRef="#ctx0" brushRef="#br0" timeOffset="145914.44">21941 12107 505 0,'10'-1'121'0,"0"0"126"16,-1 1-9-16,-3 0-33 15,0 1-21-15,2 2-47 0,-2-3-27 16,2 1-50-16,-3 0-19 16,2-1-24-16,0 0-5 15,1-4-3-15,3 0 5 16,2-2 11-16,1-1 4 0,3 0 5 15,-1-1-2-15,2-1-4 16,2-2-4 0,4-5-8-16,2-1-4 0,1-7-2 15,-1-3 0-15,-3-7-2 16,2-6 0-16,-8-7-5 16,-1-4-3-16,-4-10-6 15,0-2-7-15,2-8-10 16,6 2-1-16,-4 7 7 15,-3 8 10-15,-5 15 11 16,-5 7 5-16,-2 11 0 16,1 3 0-16,1 6-4 15,1 1-2-15,2 3-2 16,-2 1-1-16,0 2 0 16,-2 2-2-16,-2 3-20 15,1 0-29-15,0 0-82 0,4 3-99 16,6 0 126-16</inkml:trace>
  <inkml:trace contextRef="#ctx0" brushRef="#br0" timeOffset="146381.31">22340 11145 976 0,'0'5'110'0,"2"-2"78"16,4 3-60-16,-2-1-10 15,-4 1-19-15,-7 5-3 16,-6 3-10-16,-10 7-33 16,-2 3-14-16,-5 6-20 15,2 2-8-15,4 0-9 16,4-3-2-16,7-3-3 15,4-4-1-15,8-10-5 16,3-3-1-16,8-10-4 0,5-8 0 16,9-13 8-16,4-7-2 15,9-8 10-15,-2 0-5 16,1-2-3-16,0 4 4 16,-10 7-6-16,-3 3 22 15,-11 10 21-15,0 5 13 16,-3 8 23-16,-5 2-5 0,5 10-8 15,-3 5-7-15,4 8-9 16,1 7-4-16,0 1-10 16,3 3-3-16,7-1-11 15,3-3-6-15,2-6-8 16,4-2 1-16,-2-11-77 16,3-5-69-1,7-13 84-15</inkml:trace>
  <inkml:trace contextRef="#ctx0" brushRef="#br0" timeOffset="180932.26">16505 13988 1358 0,'-4'10'112'0,"0"-2"81"15,2-2-117-15,-2-4-98 16,1-2-72-16,-4-4-113 16,-2-1-8-16,-4-2 56 15,0 3 80-15,-3 3 155 0,1 1 27 16,5 5 16-1,2-1-14-15,5 3-28 0,1-2 0 16,2 0 16-16,1-1 9 0,3-4 21 16,0 0-2-16,1-4-24 15,-2-2-18-15,1-3-38 16,-2 1-17-16,2 0-19 16,1 1-2-16,1 4-6 15,2 2-2-15,0 6-1 16,-1 3 0-16,2 7 3 15,1 3 1-15,0 7 1 32,-1 5 1-32,-2 7 0 0,-1 4 1 0,-5 2-1 15,-1 4 1-15,-1 0-1 16,-5 5 0 0,-3 5-3-16,1 3 0 0,-3-2 2 15,4-2 0-15,2-16 3 16,3-6 0-1,3-17 2-15,4-6 4 16,4-9 4-16,0-8 3 0,2-14-1 16,-1-11-6-16,-3-17-12 0,-2-6-7 15,-5-7-8-15,-1 0 1 16,-7 2 7-16,0 2 5 0,0 6 6 16,0 2 2-16,1 4 4 31,5 4 2-31,1 5 6 0,3 3 4 0,2 10 4 15,1 4 1-15,-1 10-1 16,-2 8 0-16,-1 4-5 16,-2 10-2-16,-3 17-5 15,1 9-4-15,-4 12-6 32,2 6 0-32,2-1 0 0,1-1 0 0,1-9 2 15,1-2 0-15,1-10 0 31,0-3-17-31,2-11-72 16,0-6-65-16,2-12 74 16</inkml:trace>
  <inkml:trace contextRef="#ctx0" brushRef="#br0" timeOffset="182355.05">16427 13985 1639 0,'-3'5'47'0,"-7"0"-20"16,7 0-21-16,-7-1-15 15,-5 0-2-15,-5 4 0 16,-8 0 4-16,-11 9 21 15,-2 5 6-15,1 6-1 16,2 2-1-16,11 3-12 16,4-2-6-16,8-4-2 15,4-3-2-15,5-7 0 16,5-4 0-16,7-10 11 16,2-5 13-16,7-11 12 0,5-7 4 15,3-6-9 1,7-4-10-16,1-5-10 15,3 0-3-15,0 1-2 0,-5 2 13 16,-7 8 27-16,-5 2 14 16,-3 4 18-16,-2 2-8 0,1 2-21 15,-5 3-13-15,0 4-19 16,-4 3-9-16,-4 4-9 16,1 1-4-16,-5 6-2 15,-5 5 2-15,-4 8 5 16,-5 2 0-16,0 4 4 15,1 1 1-15,1-1 1 16,1-2 1-16,3-2-2 16,-5-3 0-16,6-2-2 15,0-4-5-15,-1-3-10 16,4-1-3-16,0-3-2 16,4 0 4-16,4-5 6 15,2 0 4-15,7-7 5 16,4-4 1-16,9-6 1 15,2-1 1-15,4-7 2 0,-1-1-1 16,-3-2 2 0,-1-3-1-16,-6 5 0 0,-6 3-1 15,-4 6-1-15,-4 5 0 16,-6 7-1-16,-4 3-4 0,-10 9-26 16,-3 6-15-16,-20 15-12 31,-7 7 3-31,-8 11 26 15,2 1 17-15,10-5 14 0,7-8 4 0,18-13 0 16,6-9 0 0,12-12 0-16,9-4 0 0,9-16-1 15,8-7 1-15,12-14-5 16,8-7-2-16,4-2 0 16,1 0 1-16,-9 10 0 15,-4 3 1 1,-14 13-1-16,-4 4 1 0,-12 10 3 15,-3 4 5-15,-5 6 9 16,-1 2 4-16,-2 5 5 0,-2 0-1 16,2 2-4-16,2-1-3 15,1-1-7 1,0 1-4-16,8 3-5 16,3 1-3-16,5 6-1 0,6 2 0 15,4 5 0 1,6 4 0-16,2 0 0 15,-1-3 1-15,-2-3 1 0,-5-4 2 0,-4-5 0 32,-3-2 1-32,-9-7 3 0,-2-1 2 0,-6-7 2 15,-2-6 1 1,-5-9-13-16,-3-6-1 0,-8-8-5 16,-7-2 0-16,-2 0 7 15,-9-1 1 1,1 4 0-16,-5 4 0 15,5 5 0-15,3 5-1 16,5 7 2-16,4 3 2 16,7 4 1-16,3 2 0 15,4 4-3-15,6 3-3 0,5 6-1 16,8 4 0-16,6 3 0 0,7 3 0 31,7 0-1-31,8 1 1 0,6-2 1 0,3-2 0 31,-2-2 2-31,-5 0 0 0,-12-4 4 16,-12-1 0-16,-15-5 7 0,-7-2 1 16,-13-3 3-16,-9-2-2 0,-13-4-3 15,-3-3-2-15,-5-9-5 32,1-5 0-32,9-6-3 15,7-4 0-15,9 0-3 16,5 3-3-16,11 9-7 15,1 4-3-15,9 11-4 16,3 3-1-16,10 10-18 16,6 5-33-16,12 9-125 15,8 1 113-15</inkml:trace>
  <inkml:trace contextRef="#ctx0" brushRef="#br0" timeOffset="201279.23">20189 16082 544 0,'-8'-3'148'0,"-2"0"137"16,-4 0-78-16,-4 1-18 0,-4 2-22 15,-2 3-11 1,-3 1-22-1,0 1-14-15,1 1-36 0,-4-1-19 16,6 2-38-16,1 1-13 0,3 3-16 16,-2 1-2-16,7 3-1 15,2 0-3-15,8 2 3 16,6 0 2-16,5 1 1 16,7 0-1-1,8 3 6-15,4-1 4 16,5-1 21-16,2-1 8 0,-3-2 9 15,-4 1 5-15,-5 0-3 16,-8-1 8-16,-11 2-4 16,-6 2-7-16,-12 2-16 15,-9 4-12-15,-4 0-24 16,-6 1-19-16,-3 1-44 0,1-4-25 16,-6-2-56-16,4-4-24 15,8-8-179 1,3-3 205-16</inkml:trace>
  <inkml:trace contextRef="#ctx0" brushRef="#br0" timeOffset="201808.95">20368 16197 1357 0,'-7'-7'110'0,"-2"-1"48"0,1-1-53 16,0 5-38-16,-2 2-14 16,4 7 9-16,-1 7-5 15,0 10-24 1,3 8-11-1,1 11-23-15,1-1-4 16,7-2-1-16,3-3-2 0,5-13 1 16,7-2 1-16,3-12 1 15,1-5 1-15,5-14 3 16,-1-6 2-16,1-7 4 16,-5-3 1-16,-8 4 1 15,0 5 0-15,-7 10 1 16,-1 8-3-16,0 13-4 15,0 7-5-15,2 6-4 16,5 1 1-16,10-3 3 16,2 0 2-16,3-9 10 15,-1-10 14-15,-6-9 40 16,-1-9 22-16,3-13 20 0,-9-2-7 16,0-10-34-16,-3-6-20 15,-10-3-27-15,-3 1-24 16,-9 7-90-16,-1 6-62 15,4 10-312-15,2 8 274 16</inkml:trace>
  <inkml:trace contextRef="#ctx0" brushRef="#br0" timeOffset="202321.71">21608 16080 991 0,'10'-1'191'0,"2"-2"163"15,-1 3-120 1,-5-1-32-16,-3 1-31 0,-3 0-12 16,-7 0-35-16,-3 0-19 15,-13 0-51-15,-4 4-19 16,-10 4-25-16,-2 3-8 0,1 7-6 16,6 0-2-1,8 6-4-15,11-2 0 0,15 0 1 16,4-2 1-16,15-4 2 15,8 2 2-15,7-1 6 16,6 0 3-16,-7 1 7 16,-3-1 5-1,-9-2 5-15,-4 1 6 16,-6 0 8-16,-5-1 2 0,-9-1-6 16,-14-4-4-1,-9-1-17-15,-5-1-12 0,-13 0-32 16,-4 1-18-16,-6-8-54 0,0 0-34 15,11-6-101 1,7-5-74-16,10-3-198 16,8-4 265-16</inkml:trace>
  <inkml:trace contextRef="#ctx0" brushRef="#br0" timeOffset="202600.56">21631 15741 1128 0,'11'-13'155'0,"-3"4"147"16,-4 6-35-16,-8 12-40 15,-4 7-7-15,-5 15-24 16,-6 5-22-16,5 16-56 16,-2 2-25-16,7 10-44 15,3 1-15-15,4 3-19 16,6 1-7-16,-1 1-6 0,4 2-23 15,0 1-48-15,1-4-40 16,-7-3-126 0,3-6-40-16,-2-11-19 0,0-6-6 15,7-19 185-15</inkml:trace>
  <inkml:trace contextRef="#ctx0" brushRef="#br0" timeOffset="203968.08">21978 15897 668 0,'-4'0'180'0,"1"1"161"0,2 3-92 16,1 2-23-16,0 1-29 15,0 2-12-15,1 4-25 16,-1 4-17-16,3 10-36 16,3 2-19-16,-6 10-40 15,3 3-16-15,-3 4-21 16,-3 4-6-16,6-3-5 15,-4 0-14-15,1-6-38 16,2-3-29-16,-2-9-79 16,2-4-46-16,0-13-172 15,1-3 209-15</inkml:trace>
  <inkml:trace contextRef="#ctx0" brushRef="#br0" timeOffset="204459.07">22222 15939 979 0,'6'-12'171'0,"0"1"172"16,-2 1-91-16,0 3-53 16,-3 3-17-16,1 1-30 15,2 0-20-15,4 2-39 16,3-1-18-16,12 1-22 15,2 2-9-15,10 3-15 16,1 1-14-16,-4 2-9 16,-2 0-2-16,-12 2-6 15,-8 1-4-15,-6 5-22 32,-5 1-17-32,-13 3-25 0,-1 3 4 0,-14 2 21 15,-3 3 17-15,-1-3 24 0,2-2 2 16,17-4-1-1,5-1-3-15,13-1 1 0,5-2 3 16,16 1 10 0,7 0 8-16,-1 0 21 15,4-1 7-15,-5 1-2 0,-3 2 1 0,-9-1-15 32,-3 2-4-32,-7 2 3 0,-6-2-2 15,-6 2 0-15,-8-1-3 0,-14-1-11 16,-6 4-5-16,-10 0-18 31,-6-2-13-31,0-1-36 0,4-6-27 16,11-5-92-16,10 0-61 15,16-1 129-15</inkml:trace>
  <inkml:trace contextRef="#ctx0" brushRef="#br0" timeOffset="204697.45">22790 16541 1672 0,'10'26'166'0,"-5"1"88"16,-9-1-131-16,-5 0-12 16,-13-3-76-16,-1-2-14 0,-3-4-30 15,-1 0-31 1,0-8-81-1,4-3-43-15,7-8-230 0,4-10 226 16</inkml:trace>
  <inkml:trace contextRef="#ctx0" brushRef="#br0" timeOffset="205352.52">23395 15891 1339 0,'0'2'121'0,"0"-1"76"16,1-2-40-16,0-3-31 16,0 0 0-16,-1-3 14 15,-4-1-2-15,-2-4-33 16,-3 0-20-16,-6-1-39 15,-1 2-17-15,-7 4-18 16,-5 3-7-16,-5 7-10 0,0 5-5 16,0 10-6-16,6 6-1 15,7 7-5 1,7 2-6-16,9 4 1 0,7-3 1 16,8-1 11-1,9 0 8-15,13-4 5 0,4-1 3 16,3-3 0-16,1-1 0 15,-12-3 1-15,-2-1 1 16,-9-1 1-16,-5-1 2 0,-10-1 5 16,-2-1-5-16,-10-1-34 15,-8 0-25-15,-12-3-36 16,-5-2-2-16,-12-4 32 16,1-6 32-1,7-13 47-15,8-5 14 0,14-14 10 16,10-7-3-16,13-11-8 15,6-4-4-15,13 0-10 16,2 0-6-16,5 9-11 16,-1 3-19-16,-6 7-86 15,-4 4-83-15,-4 4 95 0</inkml:trace>
  <inkml:trace contextRef="#ctx0" brushRef="#br0" timeOffset="205712.51">23806 15761 1792 0,'-7'15'154'0,"-2"0"101"15,1 0-92-15,-1 3-50 16,-2 4-16-16,-9 11-3 16,-1 3-2-16,-10 15-20 15,2 5-11-15,3 15-29 16,3 6-12-16,11 6-16 16,5 2-8-1,12-6-5-15,6-6-15 0,9-14-31 0,4-10-19 31,4-13-80-31,5-8-33 0,-5-14-104 0,0-8-184 16,1-15 286 0</inkml:trace>
  <inkml:trace contextRef="#ctx0" brushRef="#br0" timeOffset="206060.28">24193 16104 1508 0,'-2'-22'128'0,"-4"-1"93"15,-5 1-48-15,-14 7-62 16,-7 6 2-16,-10 11-17 16,2 5-14-16,8 11-24 15,7 5-22-15,15 4-29 16,6 3-5-16,15 2-2 15,7-2-1-15,16 1 7 16,8 1 8-16,5-3 9 16,2 1 7-16,-10-2 0 0,-11-3-4 15,-10-5-5-15,-9-4-2 16,-7-5 0-16,-2 1-5 16,-9-1-39-16,-7-1-26 15,-19-1-60-15,-12-2-32 0,-14-3-62 16,-4-4-18-16,8-9-145 15,9-7 198-15</inkml:trace>
  <inkml:trace contextRef="#ctx0" brushRef="#br0" timeOffset="206274.65">24124 15788 1568 0,'2'13'164'0,"-1"8"113"16,-1 6-68-16,-1 17-80 16,1 5-27-16,4 13-33 15,2 6-16-15,6 8-31 16,-3 2-10-16,3 2-12 16,1-3-20-16,-3-11-71 0,0-7-66 15,-3-10-271 1,1-8 248-16</inkml:trace>
  <inkml:trace contextRef="#ctx0" brushRef="#br0" timeOffset="206489.25">24438 16004 1810 0,'2'38'155'15,"0"5"94"1,0 7-137-16,-4 3-37 0,-2 5-49 16,-1-3-11-16,0-7-15 15,2-3-26-15,1-17-99 16,1-5-74-16,3-14 96 16</inkml:trace>
  <inkml:trace contextRef="#ctx0" brushRef="#br0" timeOffset="206836.83">24641 16052 1576 0,'2'7'140'0,"6"2"92"0,-3-1-132 31,8 4-36-31,2 0-17 0,1-1 3 0,4 4 13 16,1 0-1-16,-4 2-19 31,-4-1-9-31,-5 0-21 0,-4 0-20 0,-8 2-35 16,-2 5-17-16,-12 6-21 15,-2 2 13-15,1 6 35 16,-1-1 23-16,13-4 33 16,4-1 8-16,9-9-1 15,7-3-10-15,7-11-15 16,5-5-5-16,4-9-6 0,2-7-20 15,3-6-68-15,3-11-62 16,-1-13-278 0,1-8 253-1</inkml:trace>
  <inkml:trace contextRef="#ctx0" brushRef="#br0" timeOffset="207108.52">24799 15758 1489 0,'0'22'132'16,"1"-1"142"-16,9-2-198 15,5 2-8-15,8 5 16 16,2 1 20-16,20 8 12 16,2 1-5-16,7 3-26 15,-3 1-16-15,-11 3-20 16,-6 1-7-1,-10 4-7-15,-5-1-4 0,-12 6-12 32,-5-1-9-32,-13 2-42 0,-8 1-29 15,-17 3-93 1,-17 5-79-16,-40 13 130 16</inkml:trace>
  <inkml:trace contextRef="#ctx0" brushRef="#br0" timeOffset="-213679.02">21395 16902 614 0,'-1'0'71'0,"-1"0"71"16,1 0-14-16,-1 1-9 15,0 0-8-15,1 5-16 16,-3-4-8-16,3 3-16 15,1 0-7-15,1-2-21 16,4 1-12-16,3-1-18 16,8-3-2-16,12-2 15 31,10-5 7-31,9-3 10 0,4-1 13 16,1 3-4-1,-2 0 2-15,9-1 5 16,5 2-7-16,8-1-11 15,3 2-8-15,-10 4-16 16,-9 2-7-16,-18 0-2 0,-5 2 0 16,-11 3 0-16,-5-2 1 15,-13 2-3-15,-8 1-4 16,-12 0-4-16,-6 3-6 16,-6-1-17-16,-7-1-13 0,-17 1-22 15,-11-5-9 1,-18 3-11-16,0 1 7 0,1 0 24 15,6 3 12-15,1-1 29 16,2-1 8-16,14 0 2 16,7-2-1-16,25-2-1 15,10-1-2-15,16-2 2 16,8 0 12-16,20 2 24 16,14 0 13-16,16-2 20 15,10 0 1-15,9-1-6 16,3-2 3-16,18-1-2 15,1 1-14-15,-3 0-12 16,-6 0-8-16,-16 3-18 16,-4-1 7-16,-11 2-4 15,-8-1-2-15,-23 0 7 16,-16 0 5-16,-27-1-2 0,-15 3-15 16,-24 4-25-1,-12 1-16-15,-1 4-18 0,-6-4 8 16,-10-2 4-16,-2-1 5 15,-4-4-7-15,4 0-10 16,22 0-8-16,9 0 4 0,15 3 21 16,6-1 13-16,16 2 17 15,7-2 1-15,16-1 6 16,5-1 10-16,13 0 21 16,8 0 10-16,11-1 13 15,14 0 1-15,26-2-2 16,3-2-5-16,4-3-8 15,-6-2-8-15,-19-1-11 16,-4 0-5-16,-17 0-5 16,-8 1-1-16,-28 4 9 15,-11-1-3-15,-30 6-25 16,-13 0-19-16,-17 5-28 16,-4 7-1-16,-17 1 17 15,-6 3 14-15,-1-1 15 16,4-1 2-16,24 0 3 15,12-4-1-15,17-1-3 16,5-2-2-16,22-5-2 0,6 0 1 16,17-2 7-16,8 0 4 15,11 0 14-15,9 0 4 16,14-1 6-16,14 1 0 16,5 0-3-1,-4 0-4-15,-12 0-5 0,-16-1-3 16,-18-1 0-16,-9 1-1 0,-13-1 6 15,-6 2-11-15,-20 1-38 16,-9 3-20-16,-29 3-39 16,-15 2 3-1,-13 4 37-15,2 2 24 0,19 3 57 16,13-1 17-16,28-4 12 16,9-3-4-1,22-5-15-15,14-3-2 0,21-4-9 16,16-4-2-16,32-8-12 15,5-4-8-15,8-5-24 16,-1-2-38-16,2-2 33 0</inkml:trace>
  <inkml:trace contextRef="#ctx0" brushRef="#br0" timeOffset="-200301.55">14305 12542 299 0,'-7'-1'26'0,"-5"-1"21"0,1 2-24 16,-8 0 1-16,0 0 8 15,-3 1 33-15,0-2 16 16,1 0 2-16,3-2-3 16,1-1-9-16,4-1-7 0,3-2-4 15,4 1 0-15,5 0-11 16,1-1 4-16,4 0 14 15,-1 2 6-15,4 0 8 16,0 2-4 0,0 2-21-16,-2 0-6 0,-1 3-8 15,1 2-3-15,0 0-3 16,1 1-2-16,6 0 2 16,1 0 6-16,9-1 10 15,5-1 5-15,4 0-1 16,6 0-6-16,10-1-13 15,4 1-9-15,13-2-14 16,5-1-4-16,-1-3-4 0,-2 0 0 16,-8-3 1-1,-3 0 0-15,0 1 12 0,0-1 2 16,-1 4 2 0,-6 1-2-16,-14 1-8 0,-9 0-1 15,-15 0 5-15,-9 0 13 16,-4 0 6-1,-13 1-2-15,-15-1-8 0,-6-1-14 0,-18 1-11 32,2 0-5-32,-4 0-25 0,1 3-13 15,-3-1-21-15,-4 1 2 0,-5-2 24 16,2-1 14 0,10 0 26-16,11-2 4 0,18 0 4 15,9 0 5-15,15-3 1 16,3-1 1-16,10 0 1 15,8-3 2-15,13 1 3 16,9 2 1 0,10-1-10-16,1 3-6 15,4 2-9-15,-5 3-1 0,-13 6 1 0,-4 1 0 16,-10 4 2-16,-2 0 1 16,-6 0 1-16,-4 0 1 15,-3-4-1-15,0 0-1 16,-3-1-23-16,0-3-43 15,1-4-212-15,-2-2 173 16</inkml:trace>
  <inkml:trace contextRef="#ctx0" brushRef="#br0" timeOffset="-197141.59">14465 12557 761 0,'-14'4'94'0,"2"1"75"16,0-2-105-16,2-1-29 15,2-2-32 1,2-1 0-16,3-3 17 0,3 0 14 0,0 0 24 16,1-1 8-16,1 2-8 15,-1 2-8-15,3-2-14 16,0 1-3-16,0 1 0 15,0 0 6-15,0 1 14 16,-1-1 7-16,1 1 7 16,-2 0-7-1,2 1-19-15,1 2-10 0,2 3-21 16,2 1 0-16,3 2-3 16,2 3 2-16,5 3 16 15,-2 1 9-15,2 6 6 16,-3 2 8-1,0 3-12-15,5 4-6 0,-9-1 7 16,-2-2-3-16,-1 1 3 0,-6-4-1 16,2 1-10-16,-1 0-7 15,-5-1 0 1,-2 1-4-16,-2 0-4 16,0-1-3-16,0 2-3 0,-2 1-2 0,-1 3 1 31,-2 4 5-31,-7 4 7 0,-1 2 4 0,0 2 1 15,-3-2-3-15,7-6-2 16,3-1-2-16,1-3 2 16,3-1 0-1,4-1-7-15,-2-3-1 16,3 0-4 0,1 1-1-16,1 0 0 0,0 1-2 15,0 2 0-15,-2-1 1 16,1 2 0-16,1-1 0 0,0-2-2 15,0-2 0 1,4-6 0-16,-1-1-2 0,4-4 2 0,2-1 0 31,5 2-1-31,-2 0 1 16,3 0-1-16,0 0 0 0,2-3 0 0,2-1-1 31,2-2 1-31,-1 0 0 16,-3-3 1-16,0 0-1 0,2-2 0 15,-2 0 0-15,1-3 1 16,0-1 0-16,2 0 1 16,-2-1-1-16,2 0 1 15,1 2 0-15,1 1-1 16,1 1 1-16,4 2-1 16,0 1 0-16,2-2 1 15,4 0-1-15,0-2 0 16,0 0 0-16,0-3 0 15,-4 0 0-15,2-3 0 16,0-1 0-16,-2 0 2 16,4-1 0-16,2 3 0 0,2 1 0 15,5 1-1-15,3 0 0 16,2-3 10-16,0 0 0 16,-7-1 3-16,-4-2 1 15,-5 1-9-15,1 0-1 16,3 0 0-16,1 0-2 15,1 0 2-15,4 0-1 0,1 2-2 16,6 2-1-16,-4 1 0 16,2 1-1-16,-12 3 0 15,-2 0 0-15,2-1 5 16,0-1 9-16,5-3 15 16,2-2 2-16,2-3-1 15,7 1-7-15,-1-1-12 16,0-2 0-16,-8 1-2 15,-5 1 0-15,-7 3-3 16,-3 1 0-16,1 2-9 16,1 0-1-16,2-1 4 15,4 0 0-15,2-1 5 16,4-1 0-16,1-1-3 0,-3-1-1 16,2 3 5-1,-3 1-4-15,-1 4 5 0,3 4 0 16,1 1-1-1,4 0 2-15,5 0-6 0,7-1 0 16,-2-1 2-16,0-2 4 16,-12-1 8-16,-4-1 1 0,-13 0-6 15,-1-1-3 1,-2 0-6-16,-2 1-1 16,0 0 5-16,-5-1-1 0,-5 1 1 15,-3-1-1-15,-7-1-5 16,0 1-10-16,-8 0-23 15,-3-1-14 1,-1 1-32-16,1 0-17 0,10-1-56 16,0 0-38-16,-3-2-71 15,9-1-73-15,4-1 193 16</inkml:trace>
  <inkml:trace contextRef="#ctx0" brushRef="#br0" timeOffset="-196450.57">17206 13648 1128 0,'-1'-3'83'0,"2"0"78"16,3 0-128-16,2 0-16 15,-4 0-3-15,1 2 27 0,-3 0 59 16,0 1 28 0,2 3 23-16,-2 1-21 0,1 5-53 15,2 2-25-15,4 4-30 16,3 2-8-16,5 0-6 15,2 1 1-15,0-1 12 16,1-1 9-16,4-1 17 16,5-1 6-16,4-2-3 15,2 0-6-15,3 0-14 16,-2-2-10-16,6 2-11 16,-2-1-1-16,-2 1-2 15,-2-1 2-15,-13-4 8 16,-5-1 2-16,-2-1 4 15,-4-1 0-15,-4-2-4 16,-4-1 2-16,-4 1 4 16,-3-1-2-16,-15 0-6 15,-5 1-6-15,-20 3-14 16,-5 2-4-16,-8 5-4 16,-3 3-1-16,8 7 5 0,3 1 1 15,0 4-16-15,2 0-10 16,-2 1-58-16,1-1-62 15,5-3 87-15</inkml:trace>
  <inkml:trace contextRef="#ctx0" brushRef="#br0" timeOffset="-193471.86">21711 16737 1193 0,'-34'10'143'16,"3"3"134"-16,2 0-187 16,-4-2-22-16,2-3-36 15,1-5 6-15,2-5 3 16,11 0-1-16,7-2 5 16,2-2 3-16,5 4 4 15,2 2-5-15,14 3 9 0,8 5-2 16,16 4 5-16,4 1 13 15,11 0-6-15,2-3-4 16,15-3-14-16,13-2-9 16,3-5-16-1,-2-1-3-15,-15-4-5 0,-13-3-3 16,-17 5 0-16,-5-2-1 16,-16 3-1-16,-7 1 1 0,-13 1 2 15,-7 3-4-15,-15 2-12 16,-7 1-13-16,-7 1-3 15,-9 2 2-15,-14 1 9 16,-9 1 4-16,-6-2-3 16,3-3-2-16,11-3-4 15,8-4 1-15,14-3 6 16,8 0 3-16,21 2 1 16,11 1-3-16,14-1-1 15,11-2 1-15,21-1 2 16,5 0 3-1,28 2 1-15,12 4-1 0,0 1 5 16,-4 3-3-16,-22 5 1 0,-13-2 1 16,-17 4 0-16,-8 2 6 15,-20-2 6-15,-13 2-7 16,-18-2-49-16,-14 1-45 16,-13-7-175-1,-19 4 148-15</inkml:trace>
  <inkml:trace contextRef="#ctx0" brushRef="#br0" timeOffset="-174021.97">15174 11961 640 0,'-6'-4'104'0,"-4"-4"84"16,-1-2-27-16,0-4-50 16,-2-1-13-16,-1-5-10 0,-3-1-6 15,-2-3-11-15,-7 3-4 16,-6 2-12-16,-4 0-7 16,-5 4-14-16,4 1-6 15,-3 7-7-15,2 4 0 16,-2 9 1-16,1 7-1 15,-4 10-1-15,1 7-4 16,-3 14-5-16,-5 4-4 16,0 10-8-16,-4 2-1 0,6 7-2 15,6 8 0 1,13 9 0-16,5 2 0 16,18 0 0-16,6-4 0 0,14 2 1 15,7 2 2-15,8 10 2 16,7 0 1-16,7-7 0 15,5-5-1-15,2-9-3 16,3-4-7-16,-4-10-3 16,-4-10 0-16,0-20 3 15,2-10 11-15,7-21 20 16,10-6 12-16,7-23 13 16,-4-14 2-16,-3-20-12 15,-9-13-7-15,-13-11-5 0,-3-1 2 16,-16-16 2-16,-6-4-1 15,-17-4-8-15,-5-7-5 16,-10 6-9-16,-3 4-3 16,-2 10-2-16,-1 7-1 15,1 20-1-15,-4 5 3 0,-4 11 5 16,-1 8 10-16,-4 15 19 16,-9 10 7-16,-12 17 2 15,-7 8-8-15,-8 18-22 16,1 9-10-16,0 20-8 15,-7 2-3 1,1 13 0-16,1 4-3 0,10 12-1 16,14 11-1-16,20 12 1 15,5 4 1-15,16 8 1 16,10 1-10-16,18 0-11 16,11-6-2-16,25-18-1 15,10-11 12-15,13-19 13 16,4-9 4-16,-4-22 3 15,-2-10 1-15,-1-21 3 0,-3-11 2 16,-7-23 12-16,-7-12 4 16,-15-19 8-1,-7-11 1-15,-14-19-7 0,-5-12-2 16,-12-11-3 0,-6-3 1-16,-14-5 3 0,-4 5-2 15,-10 13-11-15,-9 10-3 0,-16 29-15 16,-10 13-7-1,-16 28-10-15,-6 15-6 0,-3 28 3 16,0 12 1 0,2 23-11-1,5 9-31-15,20 23-126 0,14 18 115 0</inkml:trace>
  <inkml:trace contextRef="#ctx0" brushRef="#br0" timeOffset="-108551.59">22435 1657 256 0,'-8'2'83'0,"4"-1"97"15,4-1-8 1,0-4-9-16,2 1-23 15,0-1-20-15,2 3 3 0,-5-2 10 16,1 1 1-16,3-3-17 16,3 1-7-16,15 3-8 15,3-4-3 1,6 1-23-16,5-1-18 0,6-2-36 16,7 3-12-16,3-3-16 15,-1 0-32-15,-2 0-121 16,-3 0-124-16,-10-3 148 15</inkml:trace>
  <inkml:trace contextRef="#ctx0" brushRef="#br0" timeOffset="-108172.93">22899 1492 627 0,'16'4'151'16,"0"0"151"-16,2 1-92 15,2 1-25-15,1 1-56 0,-1 4-51 16,3-1-26-16,-6 5-39 16,-3 0-2-1,-10 4 0-15,-3 2-2 0,-7-1 0 16,-6 3 0-16,-7-1 1 31,-2-1-16-31,-1-4-74 0,1-2-67 16,4-2 71-16</inkml:trace>
  <inkml:trace contextRef="#ctx0" brushRef="#br0" timeOffset="-108094.27">23431 1516 1202 0,'-1'16'109'0,"1"4"28"16,-1 5 7-16,1 3-40 15,0 6-42-15,0 2-10 16,2-3-39-16,1 0-4 0,-2-3-21 16,3-4-43-16,-4-1-182 15,0-2 146-15</inkml:trace>
  <inkml:trace contextRef="#ctx0" brushRef="#br0" timeOffset="-107668.42">23499 1518 635 0,'2'-28'142'0,"0"0"129"15,3 3-49-15,-5 1-42 16,2 4-19-16,1 3-9 0,2 1-19 16,5 8-33-16,3 2-9 15,3 5-32 1,4 5-11-16,5 7-23 0,1 5-16 16,-3 6-4-16,-2-5 0 15,-11 2 2-15,-7-3 1 16,-16-2 4-16,-12 0-1 0,-14-4-12 15,-4-1-5 1,3-4-7-16,3-1 1 0,15-4 9 16,3 0 2-16,13 0-5 15,2 0-2-15,6 8-5 16,3 5 0-16,7 8 9 16,2 5 4-16,6 4 7 15,2 0 1-15,4 0 1 16,5 0-1-16,6-5-14 15,-1-5-37-15,2-2-115 16,-3-2-113-16,-7-6 137 16</inkml:trace>
  <inkml:trace contextRef="#ctx0" brushRef="#br0" timeOffset="-107479.13">23773 1672 1010 0,'1'4'115'0,"4"-1"60"16,6-1 26-16,8-2-50 15,8-4-48-15,3-2-37 0,7-4-64 16,0-1-40-16,7-3-252 16,1-3 194-16</inkml:trace>
  <inkml:trace contextRef="#ctx0" brushRef="#br0" timeOffset="-107244.31">24293 1282 1057 0,'0'-5'128'0,"0"1"94"15,1 3-30-15,2 4-23 16,-1 6-28-16,4 12-19 15,-2 3-27-15,3 9-47 0,-1 2-10 16,-5 3-22 0,0 2-5-16,-1 6 0 15,1-2-31-15,-2 1-103 0,0-2-86 16,-1-2 98-16</inkml:trace>
  <inkml:trace contextRef="#ctx0" brushRef="#br0" timeOffset="-106753.4">24209 1615 973 0,'11'-16'119'0,"2"-1"83"16,3-2-20-16,3 2-21 0,3 2-6 15,2 0-8-15,3 3-58 16,3 1-21-16,-5 6-37 15,-5 3-13-15,-5 4-15 16,-5 5-3-16,-6 6-1 16,-4 3 1-16,-6 4 2 15,1 2 1-15,4 1-1 16,4-2-1-16,6-6 1 16,7 0 2-16,3-8 3 15,1-3 3-15,4-4 5 16,-2-6 1-16,-3-5-1 0,-3 1-3 31,-9 1-4-31,-2 3-2 0,-5 6-1 0,0-1-2 16,0 1-3-16,0 0 0 15,-3 3 2-15,5 4 3 16,6 0 17-16,0 1 10 16,7 3 12-16,-2-3 1 15,-1 4-6-15,-1 3-6 16,-11 0-12-16,2 5-3 0,-5 4-3 15,-7 3-5-15,-5 2-1 16,-6-1-1-16,-12-1-16 16,-6 0-18-16,-4-2-81 15,2-1-46-15,11-3-110 16,8-2-92-16,11-8 207 16</inkml:trace>
  <inkml:trace contextRef="#ctx0" brushRef="#br0" timeOffset="-106366.24">24692 1731 1220 0,'10'-2'129'15,"0"4"119"-15,-4 8-62 0,-3 7-53 16,-1 4-18 0,-2 1-47-16,0 0-11 0,-2 0-27 0,2 0-11 15,0 0-12-15,-2 1-2 16,-1-1 0-16,-5 0-5 0,0-5-9 15,0-4-10-15,-3-7-18 16,5-5 1 0,-1-11 5-16,6-7 9 0,7-18 15 15,4-7 3-15,10-12 4 16,1-1 3-16,5 4 15 31,-2 10 8-31,-6 15 9 0,-2 9 0 16,-2 10-14-1,-3 5-7-15,0 7-5 16,-3 2-1-16,-1 5 0 16,-2 1-1-16,-5 2-12 15,0-2-22-15,-7 1-76 16,-2 0-67-16,-5-2-210 16,2 1 209-16</inkml:trace>
  <inkml:trace contextRef="#ctx0" brushRef="#br0" timeOffset="-106105.38">24900 1741 754 0,'7'10'126'16,"-1"-1"87"-16,-1 3-4 15,2-4-69-15,6-1-6 0,7-5-8 16,6-3-22-16,9-3-48 16,2-4-14-16,-6-3-17 15,-5-3-4-15,-10-4 4 16,-9 1 14-16,-7-1 10 15,-8 3-4-15,-21 11-14 16,-8 3-18-16,-20 15-16 16,-1 7 0-16,8 5-1 15,10 8-1-15,26-1-2 16,11 1 0-16,17 1-29 16,13-1-54-16,13 2-165 15,10 2 146-15</inkml:trace>
  <inkml:trace contextRef="#ctx0" brushRef="#br0" timeOffset="-105633.22">23030 3647 932 0,'2'0'86'0,"3"0"8"0,6-2 27 31,5 0-29-31,1-1-4 0,3-1 4 0,3 0-21 16,3 0-7-16,4-2-33 15,3-1-12-15,-1-1-9 16,-5-3-1-16,-10 2-4 16,-5-1-25-16,-12 2-104 15,-7 5-103 1,-14 3 113 0</inkml:trace>
  <inkml:trace contextRef="#ctx0" brushRef="#br0" timeOffset="-105487.38">23090 3666 1048 0,'-4'15'128'0,"1"2"102"16,2 0-39-16,4 5-65 0,3 0-27 31,3 2-45-31,0-2-19 16,0-2-24-16,0-1-8 16,-3 1-76-16,-2 0-77 0,-7 3 82 0</inkml:trace>
  <inkml:trace contextRef="#ctx0" brushRef="#br0" timeOffset="-105327.29">22951 3992 1488 0,'6'3'90'0,"-1"-2"62"16,7-1 2-16,7-1-49 15,3-5-4-15,11-3-50 16,-1-2-22-16,8-10-50 15,7-2-67-15,11-6 53 16</inkml:trace>
  <inkml:trace contextRef="#ctx0" brushRef="#br0" timeOffset="-105154.71">23375 3823 1578 0,'-4'4'72'15,"6"-3"-15"-15,9-3-3 16,5-8-31-16,6-4-14 16,7-10-23-16,7-2-50 15,17-2 41-15</inkml:trace>
  <inkml:trace contextRef="#ctx0" brushRef="#br0" timeOffset="-104945.5">23829 3548 1576 0,'-13'12'93'0,"3"6"23"15,1 2 23-15,4 6-48 16,1 1-13-16,4 5-26 16,4 0-21-16,3 3-18 0,1 0-3 15,-1 2-47-15,-1 1-77 16,-2-1-179-16,1 2 160 15</inkml:trace>
  <inkml:trace contextRef="#ctx0" brushRef="#br0" timeOffset="-104536.81">23687 3924 956 0,'23'-20'156'0,"1"-2"83"0,4-3-19 15,-4 1-37-15,2 1-51 16,-4 1-20-16,5 4-53 16,1 1-19-16,-6 8-26 15,-3 4-3-15,-11 8-8 16,-3 5-2 0,-5 9-1-16,0 3 1 0,-2 2-4 15,2-1 0-15,7-2 0 16,2-3-3-1,6-5 8-15,6-4 2 0,3-7 5 16,3-5 7-16,4-10 19 16,-1-5 9-16,-9-1 21 15,-4 0 0-15,-15 6-12 16,-1 5-2-16,-2 8-11 16,-4 4-11-16,5 13-8 0,-6 6-9 15,7 11-13-15,6 5 2 0,1 4 3 16,4 1 1-16,-9-1 0 31,2-4 3-31,-9-3-24 0,-6-7-26 0,-8-7-92 16,-8-1-83-16,0-7 116 15</inkml:trace>
  <inkml:trace contextRef="#ctx0" brushRef="#br0" timeOffset="-103936.92">24275 3901 1345 0,'5'33'94'0,"-3"4"20"15,-1-3-13-15,-3-3-83 0,-2 0-5 16,-3-8 2-16,1 0-2 16,-3-2 1-16,-3-1-1 15,0-3-34-15,-4-2-15 16,0-9-3-16,1-6 13 15,7-17 40-15,2-8 17 16,11-22 3-16,8-6-13 16,6-3 12-16,5 3 18 15,0 18 32-15,-3 8 6 0,-1 15-22 16,-2 4-24-16,0 8-34 31,-1 4-6-31,-4 6-3 16,-6 2 2-16,-5 1 2 0,-4 0-10 0,-4 1-44 15,-6-3-28 1,0-2-90-16,0-2-65 0,3-4-141 16,2-3-38-16,7-5 208 31,12-21-158-31,-18 29 359 0,24-13 154 0,0 5 17 16,0 0 123-1,-1 2-56 1,2 1-43-16,8-2-69 0,6-2-12 15,7-5-10-15,0-2 4 16,-2-6-3-16,-11 0-5 16,-12 1-11-16,-8-1 5 15,-11 2-17-15,-6 4-4 16,-25 9-16-16,-6 8-25 16,-3 12-19-16,5 6-17 0,22 5-9 15,14 1-1-15,32 2 5 16,11-6-16-16,19-5-109 15,5-5-156-15,-5-14 160 16</inkml:trace>
  <inkml:trace contextRef="#ctx0" brushRef="#br0" timeOffset="-102099.05">16324 4617 1087 0,'-5'-5'105'0,"1"1"194"0,4 5-299 16,0 3 0-16,-5 4 0 15,2-2 1-15,0-1 37 16,-1 1 19 0,-3 4 20-16,-4 4 2 0,-6 11-37 15,-4 8-19-15,-5 11-19 16,0 1-2-16,3 0 0 31,4-5 0-31,7-10 0 0,4-5-2 0,8-12-1 16,7-3-2-1,10-6 1-15,8-4-1 16,20-1 0-16,9-3 0 0,15 1-2 16,1 1 0-1,8 0 0-15,6 2-1 0,15 3 0 16,7 0 1-16,11 0 2 0,8 1 0 16,5-3 1-16,7-1 1 15,15-3 0 1,-7-3-1-16,10-1 2 0,12-1-1 15,-13 0 0 1,11 1 1-16,1 2 3 16,-9 3 4-16,16 7 0 0,-8 5 2 0,5 8-5 31,4 3 0-31,-13 1-1 16,12-4 1-16,-12-9-1 15,-2-4 5-15,8-7 6 16,-15-4 0-16,9-2 1 15,1 0-5-15,-21 1 0 16,3 0 6-16,-7-1 8 16,-9 3 6-16,-5 0 8 15,-5 1-4-15,-16-1-4 16,-5 0-5-16,-17-1-13 16,-11 0-3-16,-16 0-3 0,-5-1-1 15,0 1-1 1,0-1-1-16,2 0 2 0,-9 1-1 15,-8-1 4-15,-6 1 1 16,-15-4 5-16,1-1 1 16,-11-1 6-16,0-3 2 15,-2-6 1-15,-1-7 0 0,-1-15-6 16,1-6-3-16,-1-11-9 16,2 0-2-16,2 4-4 15,-1 3-1-15,2 14-2 16,1 4-2-16,-1 13-3 15,-1 6-2-15,1 9-1 16,-3 6-1-16,-6-1 1 16,-2 4 1-16,-8-1 5 15,-2 1 1-15,-20-3 4 16,-6 0-1-16,-14-1-2 16,-4 0-1-16,-4-1 0 15,-4-2-2-15,-20 0 1 16,-12-1-1-16,-10 1 0 15,-9 4 1-15,-16 1-2 16,1 3 2-16,-24 5 1 0,-8 1 1 16,13 3 2-16,-12-2 0 15,10 1-7-15,4 1-6 16,-16-1-12-16,11 0-9 16,-5 1 1-16,-4-4 4 0,19 0 14 15,-2 0 10-15,4-1 7 16,13 1 1-1,-3 1 2-15,1 2 0 16,12 2-1-16,-3 2 0 16,-9 0-1-16,8 0-1 15,3-1 2-15,-1-2-1 0,8-3 1 16,2-4 0-16,11-5 0 16,2-4 0-16,5-4 0 15,2 0-1-15,-4 2-2 16,7 3 1-16,10 3-1 15,0 2 0-15,1-1 3 16,3 0 0-16,15-3 4 0,7-3 7 16,9-2 4-16,3 0-1 15,-8-1-2 1,1 0-9-16,-2 3-8 0,4 2-6 16,8 2-76-16,4 1-66 15,7 6 80-15</inkml:trace>
  <inkml:trace contextRef="#ctx0" brushRef="#br0" timeOffset="-101263.53">17647 4530 54 0,'4'-1'4'0,"-1"1"48"15,-3 1 40-15,-7 1 77 16,0 1 32-16,-3-3 17 16,2 0-15-16,0-1-35 15,0-2-23-15,4 1-54 16,-1 1-25-16,5 1-41 16,0 0-12-16,-3 0-12 15,8 0-1-15,1 2-4 16,1 2 0-16,3 8-3 15,1 7-1-15,-1 14 2 0,-3 9 1 16,0 12 4 0,-2 4 1-16,-3-2 2 15,0-5-11-15,0-13-115 0,1-6 87 16</inkml:trace>
  <inkml:trace contextRef="#ctx0" brushRef="#br0" timeOffset="-100599.23">16832 5086 852 0,'0'-4'44'0,"-2"0"22"0,-2 3-85 0,-3 1 2 0,0 0 13 16,-4 3 84-16,2-1 36 16,-2 6 25-16,0 3-11 15,-1 9-64-15,4 5-33 32,1 5-31-32,6 1-2 15,9-5-2-15,5-6 0 16,4-7 2-16,0-6 1 15,3-8 5-15,0-6 2 16,3-11 2-16,-2-3 1 0,-7-5 14 16,-2 1 14-16,-10 4 17 15,-4 3 1-15,-10 6-16 16,-5 1-17-16,-8 7-24 16,1 3-17-16,-5 6-69 15,0 2-85-15,0 6 94 16</inkml:trace>
  <inkml:trace contextRef="#ctx0" brushRef="#br0" timeOffset="-100162.98">17048 5163 1278 0,'14'13'81'0,"-5"5"93"15,1 12-298-15,-4 1 6 16,-6 4 15-16,0 0 66 0,0-5 82 16,-5 0 16-1,3-6 6-15,-1-3-1 0,0-4-41 16,1-3-15-16,1-5-48 16,1-4-11-16,0-6 1 15,2-6 4-15,0-10 73 16,-1-6 23-16,3-11 7 15,1-4-5-15,5-7-29 16,3-2-13-16,11 4-9 16,-1 2 1-16,7 14 11 15,-8 9 7-15,-2 13 3 0,4 7-4 16,-3 12-12 0,-7 5-6-16,-6 3-2 15,-6 3 3-15,-5-2 3 0,0-4 1 16,-13-3 2-16,-2 0 1 15,-7-6-11 1,-4 0-42-16,-4-5-169 16,-5-5-184-16,-4-8 204 0</inkml:trace>
  <inkml:trace contextRef="#ctx0" brushRef="#br0" timeOffset="-99435.21">18432 4521 853 0,'11'0'33'0,"0"1"17"15,5 0-49-15,3-2 5 16,-6-1 33-16,0-3 66 15,-2-1 20-15,-3 1 24 16,0 2-27-16,-8 3-66 16,-5 1-22-16,-3 11-32 15,-3 6-5-15,3 11-3 16,-1 6 2-16,2 8 1 16,6 5 1-16,2 3 2 15,2-1 0-15,1-3 2 0,-3-8-11 16,-1-7-79-1,0-6-91-15,-5-6 94 0</inkml:trace>
  <inkml:trace contextRef="#ctx0" brushRef="#br0" timeOffset="-99016.05">19336 4450 1472 0,'21'3'30'0,"-9"2"-31"0,4 1-3 0,-10 0 4 15,3 1-4-15,-3 0 37 16,-3 1 14-16,-2 7 13 15,-1 8 5-15,-5 11-35 16,-2 8-13-16,-2 10-7 31,2 3-39-31,6 1-157 0,0-1 130 0</inkml:trace>
  <inkml:trace contextRef="#ctx0" brushRef="#br0" timeOffset="-96250.28">20658 3955 185 0,'-2'3'14'0,"2"0"13"0,-2-3 5 16,2 0 9-16,1-1 16 16,4-1 8-16,2 0-19 0,0-2-10 0,0 2-18 15,-1 0-9-15,0 2 34 16,-2 2 33-16,4 3 58 16,-3-1 21-16,1 3-7 15,3 0-17 1,-3 5-45-1,0 2-15-15,-5 5-27 16,-2 6-13-16,-7 1-13 16,2 2-3-16,-7-1-7 15,0-1-3-15,0 0-19 16,-4-2-20-16,8-4-101 16,-2-4-161-16,11-3 172 15</inkml:trace>
  <inkml:trace contextRef="#ctx0" brushRef="#br0" timeOffset="-95869.1">20970 3895 856 0,'-7'5'96'15,"-1"4"52"1,-3 5-53-16,-5 3-28 0,1 7-18 16,0 3 4-16,4 7-14 15,3 1-9-15,6-3-16 16,4-2-8-16,8-4-3 16,3-3 1-16,6-5 0 15,3-5 1-15,2-8 1 16,0-5 1-16,-5-5 3 15,-4-5 7-15,-14-3 22 16,-9-1 4-16,-17 0-4 16,-6 1-6-16,-5 7-28 15,3 3-5-15,4 6-2 0,6 2-13 16,17-1-88-16,6 0-126 16,17-4 129-16</inkml:trace>
  <inkml:trace contextRef="#ctx0" brushRef="#br0" timeOffset="-95468.85">21265 3876 1371 0,'-6'6'88'16,"-1"6"31"-16,0 9-54 15,-3 4-12-15,5 11-12 16,-6-6 2-16,8 4-19 15,2 1-7-15,3-7-13 16,5 2-2-16,-3-4 4 16,-1-2 0-16,-3-4 1 15,0-3-2-15,-1-7-2 0,1-9-3 16,8 0 0-16,2-12-1 16,13-8 1-1,5-3 1-15,10 1 0 16,-1 2-1-16,0 9 1 0,-2 4 3 15,-7 6 4 1,-7 4 2-16,-11 3 2 0,-5 3-1 16,-14 2-1-16,-5 2-1 0,-9 0 0 31,-4 1-1-31,-6 1-2 0,-1-1-2 0,2-1-37 31,2-3-51-31,6-3-250 0,1 0 202 0</inkml:trace>
  <inkml:trace contextRef="#ctx0" brushRef="#br0" timeOffset="-94902.64">20795 4568 96 0,'-5'-3'42'0,"-2"-2"79"16,2-1 10-16,-1 0 18 16,2-1 12-16,0 1 0 15,2 1-2-15,-6 1 1 16,0 1-3-16,-1 3-26 16,-6 2-10-16,-2 4-22 15,-5 2-12-15,-9 4-20 16,1 5-12-16,-5 7-27 15,5 5-10-15,13 3-13 16,10-2-4-16,15-4-3 16,10-2 0-16,17-9 2 15,6-5 1-15,3-9 0 16,-3-5 1-16,-10-9 2 16,-4-2-1-16,-10-1 5 0,-7 2 1 15,-9 5 0-15,-1 2-1 16,-6 7-3-16,1 4-2 15,1 5-3-15,2 3 0 16,5 1-1-16,7-2 0 16,7-5 1-16,3-4 0 15,7-7 2-15,1-4 0 16,-1-6 2-16,0-1 1 0,-7 1 5 16,-9-1 2-16,-13 2 3 15,-7 0 0-15,-14 1-8 16,-4 2-4-16,-2 6-5 15,0 2-14 1,6 4-46-16,7 2-49 16,14-2-213-16,8-1 191 0</inkml:trace>
  <inkml:trace contextRef="#ctx0" brushRef="#br0" timeOffset="-94473.15">21184 4588 930 0,'7'14'122'16,"-4"1"95"-16,0 2-61 15,-7-2-64 1,-2-2-10-16,3-3-11 0,0-2-2 16,4-6-22-16,6-3-14 15,3-6-15-15,6-4-8 16,5-3-2-16,0-1 4 0,2 2 7 16,-3 2 0-16,-4 5 0 15,-1 5-6 1,-9 4-3-1,-4 3 2-15,-2 5-6 0,2 1 1 16,5-1-2-16,2-1-3 0,7-4 6 16,2-2-1-1,5-4-2-15,2-4 1 0,1-3-1 16,-3-1 1-16,-2-1-1 16,-2-1 1-16,-2-1-3 15,-2 2-2 1,1 4-1-16,1 2 0 0,-1 5 8 15,1 3 1-15,-1 5 5 16,0 2 0 0,-3 1-6-16,0 0 1 0,-5-2-2 0,-1 0 1 15,-10-2 3 1,-3-1-15-16,-9-3-65 16,-2-3-55-16,-2-4-205 15,0-3 184-15</inkml:trace>
  <inkml:trace contextRef="#ctx0" brushRef="#br0" timeOffset="-94297.95">21757 4430 1214 0,'17'-3'119'0,"0"11"108"16,0 5-29-16,-6 13-81 16,-3 2-19-16,-4 6-59 15,-4 0-23-15,3-1-7 31,1 2-4-31,0-1-22 0,1-3-39 16,-5 0-144-16,-1-5-209 0,-11-6 229 16</inkml:trace>
  <inkml:trace contextRef="#ctx0" brushRef="#br0" timeOffset="-94141.44">21737 4630 1333 0,'3'-13'93'15,"2"4"30"-15,4 3-45 0,7 4-61 16,5-1-11-16,10-2 0 16,4-1-13-16,16-2-223 15,0 2 165-15</inkml:trace>
  <inkml:trace contextRef="#ctx0" brushRef="#br0" timeOffset="-38455.18">7884 7393 865 0,'-7'-4'120'0,"-4"0"94"16,0-1-47-16,-4 5-62 15,-1 1-14-15,3 1 7 16,1-1-6-16,5-2 7 16,6 1-6-16,1 1-19 15,12 4-7-15,12 3-29 16,13 0-5-16,16 1-17 16,12-2-13-16,13-5 5 15,2-1-31-15,2-8-216 16,-2-5 173-16</inkml:trace>
  <inkml:trace contextRef="#ctx0" brushRef="#br0" timeOffset="-37859.23">11311 7336 864 0,'4'-11'110'0,"2"0"132"15,8 1-116-15,8 5-4 16,3 3-24-16,10 2-40 16,13 3-14-16,13 0-28 15,8-3-5-15,3-4-158 16,1-1 110-16</inkml:trace>
  <inkml:trace contextRef="#ctx0" brushRef="#br0" timeOffset="-14944.26">6780 7946 630 0,'-7'3'116'0,"-3"3"59"0,-2 0-27 16,0 2-32-16,3 0-40 15,3 1-3-15,6 5-3 16,5 2 0-16,5 8-18 16,5 6-17-16,3 2-23 15,-1 0-5-15,0 2-79 16,0-1-78-16,-3-2 84 15</inkml:trace>
  <inkml:trace contextRef="#ctx0" brushRef="#br0" timeOffset="-14629.8">6729 7902 712 0,'-2'-7'134'0,"1"-1"143"15,4 1-74-15,5 0-24 0,3 1-24 16,10-2-25-16,2-1-22 0,5 4-21 16,0 1-15-16,1 5-25 15,-5 2-5-15,-4 2-30 16,-4 2 2-16,-7 5-5 15,-4 0 0-15,-6 4 3 16,-6 4-5-16,-6 1-24 31,-2 2-24-31,-5-1-71 0,1-2-49 0,-4-4-132 16,5-2-132-16,10-7 241 16</inkml:trace>
  <inkml:trace contextRef="#ctx0" brushRef="#br0" timeOffset="-14310.87">7224 8015 955 0,'-6'-5'117'16,"1"1"127"-1,-6-3-9-15,2 1-65 16,0 2-23-16,-2 4-80 0,-3 5-17 0,-4 10-20 16,-2 6-2-16,-1 9-6 31,3 4-7-31,5 3-9 16,9 2-3-16,10-2-4 15,13-2 0-15,15-6-2 16,9-5 2-16,14-11 1 15,2-7 0-15,-4-13-63 16,3-6-99-16,1-15 95 16</inkml:trace>
  <inkml:trace contextRef="#ctx0" brushRef="#br0" timeOffset="-13431.69">9121 6818 848 0,'-2'-1'113'0,"0"0"110"15,0 0 16-15,0 1-26 16,-1 2-30-16,3 4-76 16,2 3-33-16,-1 11-49 15,2 4-8-15,0 12-10 16,0 2-2-16,1 6-2 16,-1 1-1-16,1-3-36 15,2-2-26-15,1-14-51 16,2-6-43-16,-2-17-173 15,2-6 196-15</inkml:trace>
  <inkml:trace contextRef="#ctx0" brushRef="#br0" timeOffset="-13197.35">9092 6791 978 0,'7'-13'155'0,"1"4"99"0,3 2 4 15,4 5-64 1,0 0-78-16,8 2-74 0,-1 0-23 16,1 6-14-16,0 1-1 15,-4 6 1-15,-5 3 1 0,-11 4 2 16,-7 2 1-16,-9-1-12 16,-3 0-20-16,-1-8-58 15,-1-3-52-15,4-12-165 16,1-5-152-16,7-7 246 15</inkml:trace>
  <inkml:trace contextRef="#ctx0" brushRef="#br0" timeOffset="-12898.69">9483 6760 791 0,'13'-9'164'0,"-5"1"155"16,-2 2-17-16,-8 2-82 16,-6 2-64-16,-6 3-85 0,0 2-18 15,-6 7-10-15,1 3-4 16,-2 7-18-16,2 4-11 16,8 9-12-16,3 1-5 15,11 4 3-15,1 0 1 16,13-3 0-16,3-2 2 15,6-6 0-15,5-7-1 16,-3-11-37-16,2-5-36 0,4-13-107 31,-2-7-137-31,1-13 180 16</inkml:trace>
  <inkml:trace contextRef="#ctx0" brushRef="#br0" timeOffset="-12663.1">9828 6674 1055 0,'3'8'168'16,"-3"2"140"-16,5 2-107 0,-4 4-52 16,-2 2-74-16,2 5-57 15,2 3-6-15,2 2-2 0,3-2-2 16,0 0-5-16,-3-3-9 15,2 0-84-15,0-1-56 16,-6-6-292-16,0-4 247 16</inkml:trace>
  <inkml:trace contextRef="#ctx0" brushRef="#br0" timeOffset="-12458.73">9697 6850 1042 0,'10'-1'159'0,"0"-3"106"16,5-1-27-16,11-2-37 16,-1 0-95-16,9 0-77 15,-1 2-17-15,-5 2-7 16,3-1 0-16,-5 0-39 16,-1-1-40-16,-1-4-137 15,1-3-140-15,5-3 192 16</inkml:trace>
  <inkml:trace contextRef="#ctx0" brushRef="#br0" timeOffset="-12144.09">10215 6469 1173 0,'1'8'160'16,"-1"0"97"-16,-1 2-2 15,-3 6-138-15,0 2-38 16,-1 8-54 0,-3 3-6-16,-1 4-5 0,-1 3-4 15,0 1-4-15,0-1-2 0,5-5-1 16,1-4-2-16,7-8-1 16,5-3 0-16,9-10 0 15,3-3 1-15,9-6 1 16,5-5 0-16,-1-3 0 15,0 1-1-15,-4-2-25 16,-5 0-37-16,-1-1-70 16,-4-1-46-16,-5-1-91 15,-4-3-77-15,-6 2 199 16</inkml:trace>
  <inkml:trace contextRef="#ctx0" brushRef="#br0" timeOffset="-11971.47">10412 6585 1090 0,'-2'5'141'0,"2"4"119"0,-1 3-28 16,4 6-48-16,5 2-26 16,0 5-51-16,1 5-31 15,-4 6-46-15,2 5-13 16,-3 6-12-16,0 0 0 31,1 3-52-31,0 1-67 0,8 0 68 0</inkml:trace>
  <inkml:trace contextRef="#ctx0" brushRef="#br0" timeOffset="1068.01">746 3549 362 0,'-8'-5'87'0,"-2"-1"91"16,-5-2-4-16,5 2-35 15,-2-3-14-15,0 5-22 16,6-3-5-16,-5 7 15 15,3 0 8-15,4 1-6 16,3 0-8-16,3 5-25 16,9 5-9-16,-1 9-2 0,1 6-2 15,2 11-18 1,2-1-14-16,0 10-21 0,-3 4-5 16,-5 3-5-16,-6 1-1 15,-2-2 0-15,-2-2-7 16,-5-6-55-16,-1-4-27 15,0-11-95-15,3-7-46 0,4-13-196 16,-1-8 232-16</inkml:trace>
  <inkml:trace contextRef="#ctx0" brushRef="#br0" timeOffset="1319.66">732 3822 644 0,'1'-11'137'0,"5"3"136"16,0 1-12-16,7 5-63 15,6 0-30-15,-9 2-50 16,13 3-28-16,-4 4-34 16,-3 2-12-16,7 4-21 15,-12 3-7-15,2 4-5 16,-2-1-2-16,-10 4 1 0,-1 2-1 16,-12 0 0-1,-9 2-1-15,-6-5-20 0,-8-3-21 16,-4-6-79-16,2-2-65 15,6-9-203-15,10 1 208 16</inkml:trace>
  <inkml:trace contextRef="#ctx0" brushRef="#br0" timeOffset="2090.09">998 3900 709 0,'13'7'95'0,"0"-1"99"16,0-5 20-16,3-5-65 15,0-7-17-15,5-8-65 16,-1-5-27-16,1-2-18 16,-5 0-5-16,-8-2-6 15,-4 4-2-15,-6 6 2 16,-3 3 2-1,-8 8 8-15,0 4 2 0,-4 9-4 16,-4 6-3-16,0 13-12 16,0 7-2-16,3 7-2 15,10 9-1-15,9-5-1 0,6-2-2 16,16-9 0-16,7-12 1 16,13-8 0-1,5-8 1-15,-1-10 0 0,0-7 1 16,0-9 1-16,-2-2 1 15,2-12 2-15,-1 0 1 16,-12-5 7-16,-8 1 7 0,-12 7 12 16,-14 0 3-16,-7 12 17 15,-10 5 0-15,-9 12-5 16,-1 6-3-16,-3 10-22 16,3 6-10-16,1 4-8 15,6 2-1 1,5-5-2-16,5-2-2 0,10-6-1 15,2-1 2-15,12-4 8 16,2-1 8-16,0-5 12 16,2-1 6-1,0 0 9-15,0-2-1 0,2 4-3 16,-6 2-4-16,-5 6-12 16,-4 5-4-16,-10 12-6 15,-4 7-2-15,-12 13-4 16,-4 7 0-16,-6 11-2 0,-3 9-1 15,1 4 1 1,-1 3-3-16,6-9 1 0,7-9-1 16,9-19 0-16,4-8 0 15,9-18 0-15,5-7 1 16,13-14 16-16,5-10 6 16,12-19 15-16,2-5 1 15,6-14-9-15,6-3-5 16,4 0-12-1,-1 4-4-15,-4 8-28 0,-8 8-53 0,-13 9-236 16,-2 3 194-16</inkml:trace>
  <inkml:trace contextRef="#ctx0" brushRef="#br0" timeOffset="2702.38">2382 3659 1000 0,'-16'-8'107'15,"-1"0"85"-15,-2-2-2 0,-1 2-60 16,1 4-14-16,1 4-47 31,-1 3-20-31,7 10-27 16,-2 0-9-16,10 5-10 15,0 1-3-15,4-2 0 16,5 2 1-16,3-2 3 16,4 0 1-16,4-1 1 15,-1-3 1-15,2 0 2 16,-1-1 1-16,-7-2 11 16,-4 0 8-16,-11 2 2 15,-5 5 0-15,-13 5-11 16,-3 3-9-16,-9-3-9 15,-1-1-21-15,1 1-63 16,7-3-57-16,5-7-143 16,5-4-99-16,10-17 205 15</inkml:trace>
  <inkml:trace contextRef="#ctx0" brushRef="#br0" timeOffset="2922.28">2322 3399 871 0,'15'7'158'0,"0"8"101"0,-4 13-22 16,-7 9-28-16,-7 12-58 15,-2 8-29-15,-10 10-60 16,-3 5-21-16,3 8-23 16,-3-3-6-16,7 1-14 15,0-6-24-15,6-12-83 16,4-4-80-16,2-18 96 15</inkml:trace>
  <inkml:trace contextRef="#ctx0" brushRef="#br0" timeOffset="3881.92">2615 3675 492 0,'0'-2'112'0,"4"1"115"15,1-2-16-15,-1 0-40 16,5 0-20-16,-2-3-38 0,1 2-18 15,2-1-38-15,0-1-11 16,4 1-18-16,3 1-8 16,2 1-9-16,1 3-3 15,1 3-5-15,1 0-1 16,-3 5-1 0,-2 2 1-16,-13 8 3 0,-9 3 1 15,-16 7 2-15,-3 3-1 16,-7 7-1-16,2-1-2 15,6 0-1-15,2-1-1 16,10-10-2-16,3-5 0 0,11-3 0 16,2-12 0-16,11-4 1 15,3-2 1-15,6-13-24 16,5 4-58-16,5-8-198 16,4 1 168-16</inkml:trace>
  <inkml:trace contextRef="#ctx0" brushRef="#br0" timeOffset="4071.19">3100 3987 619 0,'6'11'163'0,"-3"-3"201"16,0 1-145-16,-7 1-44 15,0 6-53-15,-5 7-60 0,-7-3-30 16,-8 2-34-1,-1-1-39-15,-3-1-154 0,1-5 126 16</inkml:trace>
  <inkml:trace contextRef="#ctx0" brushRef="#br0" timeOffset="4431.31">3676 3627 773 0,'-3'2'219'16,"-6"2"188"0,-10 3-164-16,-5 0-21 0,-1 2-112 15,-1-2-28-15,5 1-58 16,3-3-13-16,5 0-9 15,9 1-4-15,5 1-6 16,7 0-1-16,8 3 2 16,0 1 2-16,6 3 5 15,2 2 1-15,-3 3 4 0,-5 0 1 16,-12 4 3-16,-7 1 0 16,-14 5-1-16,-8 2-1 15,-8-2-28-15,-3-3-35 16,2-6-139-16,5-6-121 15,5-14 166-15</inkml:trace>
  <inkml:trace contextRef="#ctx0" brushRef="#br0" timeOffset="4636.13">3575 3460 1103 0,'15'34'119'15,"0"4"108"-15,-5 5-5 16,-2 5-78-16,-1 5-24 0,-7 3-69 16,-4 4-24-16,-4 0-20 15,-3-2-4-15,4-8-27 16,3-6-34-16,5-11-132 16,3-4-102-16,4-11 151 15</inkml:trace>
  <inkml:trace contextRef="#ctx0" brushRef="#br0" timeOffset="5075.02">3886 3603 1273 0,'-2'-2'116'0,"0"0"53"15,2-1 7-15,3-2-52 32,6 2-41-32,1-2-41 15,4 0-25-15,3 3-18 0,4 3-1 0,-1 7 1 16,-1 3 1-16,-10 6 0 16,-5 3 2-16,-12 2 0 15,-6 5 2-15,-8 1-1 16,2-1 0-16,5-1-1 15,-3-5-2-15,16-8-4 32,0 1-1-32,12-7 1 0,8 2 2 0,6-1 7 15,-2-2 9-15,2 7 11 16,1 0 5-16,-9-3 2 16,-4 2-1-16,-12-5-4 0,-8 1-3 15,-12 6-7-15,-6-1-8 16,-2 8-47-1,-1-2-29-15,2-1-115 0,1-6-84 16,9-4 145-16</inkml:trace>
  <inkml:trace contextRef="#ctx0" brushRef="#br0" timeOffset="5279.29">4296 3934 943 0,'18'23'123'0,"-8"-1"105"31,-5-1-17-31,-14 2-50 16,-7 4-44-16,-4 0-65 16,-9 0-31-16,-9-3-136 15,-1-1-135-15,-8-5 139 16</inkml:trace>
  <inkml:trace contextRef="#ctx0" brushRef="#br0" timeOffset="6191.23">4784 3617 864 0,'-2'-4'156'0,"0"0"135"0,0 1-8 16,-1-1-82-16,3 2-41 15,0 0-66-15,-1 2-23 16,2 12-35-16,-2 5-13 16,0 13-15-16,0 6-3 0,-4 6-3 31,2 3 0-31,-1-2-51 0,4-1-44 0,6-13-151 15,5-8-186-15,9-18 244 16</inkml:trace>
  <inkml:trace contextRef="#ctx0" brushRef="#br0" timeOffset="6458.63">5003 3660 1102 0,'-1'8'98'0,"-5"7"59"15,-2 5-2-15,2 11-39 16,3 3-33-16,10-5-39 16,6-5-13-16,10-16-4 15,7-7 7-15,-1-10 11 0,2-6 5 16,-9-4 12-16,-5-3-2 16,-8-1-5-16,-5 2-2 15,-9 1-13-15,-7 2-6 16,-13 1-14-16,-7 3-11 15,-4 7-16-15,2 4-22 16,9 5-79 0,8 4-100-16,13-1 112 0</inkml:trace>
  <inkml:trace contextRef="#ctx0" brushRef="#br0" timeOffset="6742.03">5378 3652 1172 0,'4'14'106'0,"-4"6"67"16,-4 2 14-16,-2 4-57 15,-2-1-33-15,8-3-60 16,3-7-16-16,11-10-5 16,6-5 7-16,9-9 14 15,0-4 4 1,7-5 5-16,-7-1-4 0,-7 1 1 0,-5-1 4 15,-16 4 10-15,-7-1-4 16,-14 6-17-16,-8 4-14 16,-10 12-27-16,-7 9-4 15,-1 8-50 1,6 4-40-16,10-3 56 0</inkml:trace>
  <inkml:trace contextRef="#ctx0" brushRef="#br0" timeOffset="42860.82">10441 7580 442 0,'-4'1'122'0,"-2"-1"88"16,4 0-5-16,-1 1-9 15,3-2-11-15,-1 1-11 16,4 0-24-16,-2 0-18 16,1-1-42-16,-2 1-16 0,1 1-26 15,1 7-9-15,0 11-16 16,-1 3-10-16,-1 11-11 15,-1 1-2 1,1 1-2-16,0 1 0 0,2-6-67 16,1-4-61-16,1-7-237 15,0-2 203-15</inkml:trace>
  <inkml:trace contextRef="#ctx0" brushRef="#br0" timeOffset="43302.66">10582 7678 993 0,'-1'-1'104'0,"-3"0"80"0,-1 0-15 16,1 1-13-16,-1 2-37 16,3 5-51-16,0 4-22 15,0 8-29-15,2 4-9 16,4 6-8-16,3-3 1 15,9-4-1-15,4-4 0 0,6-12 0 16,3-4 11-16,-2-10 18 16,-5-4 9-16,-5-4 6 15,-5-1-7 1,-11-1-12-16,-3-2-8 0,-16 2-7 16,-5-1-3-16,-9-1-32 15,2 1-30-15,3 3-89 16,5 4-62-16,14 6 107 15</inkml:trace>
  <inkml:trace contextRef="#ctx0" brushRef="#br0" timeOffset="43522.55">10849 7656 889 0,'2'1'106'15,"-1"0"91"-15,-2 0-1 16,-1 2-34-16,1 1-38 16,-2 6-67-16,5 2-20 15,-1 3-16-15,2 0-3 16,4-2 4-16,2-3 11 16,5-6 32-16,3-4 9 0,0-4 10 15,0-3-4-15,-3-5-19 16,-4-1 2-16,-6-2 1 15,-4-3 1-15,-8 2-1 16,-3 0-11-16,-6 0-23 16,0 4-7-16,0 1-19 15,2 4-4-15,7 7-2 16,1 0-30-16,4 6-98 16,2-2-95-16,6 4 112 15</inkml:trace>
  <inkml:trace contextRef="#ctx0" brushRef="#br0" timeOffset="44513.73">12528 6607 770 0,'1'-8'143'0,"0"2"126"16,-2 4 4-16,-2 4-45 31,3 3-33-31,-4 6-57 0,3 7-25 15,1 7-55-15,-2 5-17 0,0 6-23 16,-1-1-8-16,1 2-5 16,0 0-2-16,3-1-8 15,-1-3-21-15,1-6-65 16,0-5-55-16,3-9-207 0,-4-5 199 16</inkml:trace>
  <inkml:trace contextRef="#ctx0" brushRef="#br0" timeOffset="44749.25">12488 6647 1018 0,'9'-14'202'0,"2"-1"155"0,0 8-120 16,3 0-9-16,2 4-81 15,0 2-35-15,1 0-49 16,0 4-18-16,-4 3-32 15,-2-1-4-15,-10 7-1 16,-1-2 0-16,-11 3 0 16,-3 1 0-16,-6 0-3 15,1 0-3-15,0-3-35 16,3-1-28-16,3-5-87 16,2-2-84-16,11-3 131 15</inkml:trace>
  <inkml:trace contextRef="#ctx0" brushRef="#br0" timeOffset="45000.87">12799 6649 1281 0,'2'4'119'16,"-2"0"113"-16,-4-2-51 15,-6-1 12-15,-9 2-35 16,-5 3-66-16,-2 2-21 15,-2 8-35-15,2 3-19 16,5 5-15-16,5 2-4 16,12 0-2-16,4 0-1 0,10-3 1 15,6-1 1-15,7-6 1 16,4-4-21-16,4-9-79 16,4-5-87-16,4-9 95 15</inkml:trace>
  <inkml:trace contextRef="#ctx0" brushRef="#br0" timeOffset="45237.59">13059 6587 1573 0,'5'9'127'0,"-1"4"55"15,-2 3 3-15,-1 2-34 0,0 3-47 16,-2 1-57-16,-2 4-12 15,0 2-24-15,0-1-13 16,0 1-64-16,0-3-54 16,1-2-188-16,0-2 168 0</inkml:trace>
  <inkml:trace contextRef="#ctx0" brushRef="#br0" timeOffset="45379.25">12973 6794 868 0,'9'-5'199'16,"2"-2"192"-16,3-1-152 16,0 0-2-16,4 0-93 15,2 2-50-15,1 2-64 16,0 2-15-16,-2 1-46 16,2 1-53-16,-2 1 52 15</inkml:trace>
  <inkml:trace contextRef="#ctx0" brushRef="#br0" timeOffset="45663.85">13418 6522 1301 0,'-1'4'155'0,"-2"3"54"16,1 6-26-16,-4 1-10 15,-2 7-78-15,0 0-23 0,-3 3-36 16,1 5-16-16,-2-2-14 16,-2 2-4-16,8 3-2 15,0-6 0 1,13-4-1-16,2-1 0 0,8-8-1 16,1-4 0-1,4-3-19-15,5-3-25 16,1-5-95-16,2-4-77 0,0-4 115 15</inkml:trace>
  <inkml:trace contextRef="#ctx0" brushRef="#br0" timeOffset="45867.53">13555 6742 897 0,'-8'10'141'0,"0"3"183"0,0 2-96 15,4 7 6-15,2 3-41 16,2 6-80-16,2 1-20 0,-2 0-44 15,0-1-14-15,0-2-15 32,0-2-7-32,0-3-57 0,-2-4-51 0,1-6-294 15,4-1 234 1</inkml:trace>
  <inkml:trace contextRef="#ctx0" brushRef="#br0" timeOffset="46171.42">13894 6623 915 0,'1'-2'161'15,"-2"2"183"-15,-1 2-97 0,-1 6-5 16,-1 5-50-16,1 8-67 16,-1 4-17-16,2 8-33 15,0 1-16-15,1 2-22 16,1 0-18-16,0-2-13 16,3-3-3-16,1-4-42 15,-3-3-44-15,-1-5-160 16,0-5-227-16,7-11 265 15</inkml:trace>
  <inkml:trace contextRef="#ctx0" brushRef="#br0" timeOffset="46380.44">13788 6811 1594 0,'-1'4'157'0,"1"-1"60"16,1-2 17-16,4-4-73 15,4-2-43-15,6-3-41 16,4-1-20-16,7 1-49 16,3 2-3-16,7 1-9 15,2 1-21-15,2-1-64 16,2 2-62-16,-2-3-227 16,1 2 217-16</inkml:trace>
  <inkml:trace contextRef="#ctx0" brushRef="#br0" timeOffset="46584.12">14235 6604 1153 0,'-7'7'157'16,"-2"4"255"-16,6 1-232 16,-3 6 9-16,3 4-24 15,1 9-73-15,-1 1-24 16,0 5-37-16,-2 0-10 15,3-4-29-15,0 0-32 0,5-7-139 16,0-2-74-16,11-14 122 16</inkml:trace>
  <inkml:trace contextRef="#ctx0" brushRef="#br0" timeOffset="46911.88">14421 6713 1159 0,'-4'6'160'16,"-2"3"107"-16,-1 10-134 15,2 3 17-15,3 5-88 16,6 0-23-16,7-4-17 16,6-3-6-16,6-7-3 15,5-4-1-15,3-7 22 16,0-3 14-16,-1-7 22 15,-5-4 10-15,-9-3-10 16,-6-2-7-16,-10-3-15 16,-3-4-8-16,-17-3-15 15,-7-3-9-15,-7 3-21 16,-2 5-16-16,2 11-42 16,5 9-27-16,5 8-111 15,2 4-97-15,14 4 167 16</inkml:trace>
  <inkml:trace contextRef="#ctx0" brushRef="#br0" timeOffset="47231.08">14830 6717 1185 0,'-11'6'119'0,"-2"3"70"0,-2 3 13 31,-1 5-1-31,-2 2-65 0,10 4-63 16,5 1-26-16,10-3-34 16,9-2-2-16,6-6 0 15,5-4 6-15,6-6 11 16,4-4 11-16,8-7 5 16,-4-2 6-1,-4-6 8-15,-4-4 0 0,-9-3 13 16,-6-4 2-16,-14-4-9 15,-7-2-9-15,-18-2-29 16,-11 3-14-16,-15 11-17 16,-7 8-11-16,-5 15-65 15,-1 9-18-15,-2 13 46 16</inkml:trace>
  <inkml:trace contextRef="#ctx0" brushRef="#br0" timeOffset="51738.39">9563 3711 621 0,'2'-2'140'0,"-1"-1"137"15,-1 1-14-15,0 1-53 16,-4-2-32-16,-5 2-61 15,-1 1-28-15,-6 2-44 16,-2 5-11-16,-2 9-8 0,-6 4-2 16,-12 15-3-1,-3 9-5-15,-9 17-10 0,3 12-2 16,8 15-5 0,10 13-3-16,14 12-1 15,7-1 0-15,13-4-1 0,11-11 0 16,16-17 0-16,13-14-2 15,12-24 8-15,5-9 6 16,5-26 19-16,-2-7 9 0,6-20 21 16,-4-18 2-16,9-21 8 15,-1-12 0-15,-14-18-10 16,-4-8-1-16,-23-14-20 16,-11-3-2-16,-15-3-13 15,-8 2-4-15,-19 13-1 16,-10 9-6-16,-26 30-10 15,-15 20-8-15,-27 39-10 16,-2 19 1-16,0 27 0 16,8 12-21-16,14 7-61 15,12-5-64-15,32-9 82 0</inkml:trace>
  <inkml:trace contextRef="#ctx0" brushRef="#br0" timeOffset="52478.98">10308 3586 521 0,'6'-5'179'0,"-1"0"129"15,-2-1-48-15,-2 4-28 16,-1 1-76-16,0 0-33 16,1 5-45-16,-3 5-16 0,-1 10-23 15,-2 7-6-15,-7 10-16 16,0 6-6 0,-4 4-6-16,-2 3 0 0,1-5-1 15,1-4 1 1,2-14-1-16,4-7 2 0,2-13 1 15,2-6 0-15,3-9-2 16,2-6-3-16,3-13-2 16,4-8 0-16,5-10 0 15,4-2 2-15,2 2 0 16,1 3 2-16,-1 13 0 16,0 5 2-16,-5 12 0 15,-11 12-2-15,7 0-1 16,-4 10-3-16,1 9 1 0,2 0 0 15,-2-2 0-15,2-2-1 16,2-6 1-16,4-4 0 16,-2-6 2-16,2-4 2 15,4-7 2-15,-1-5 2 16,2-6 0-16,-1-2-2 0,-1-2-1 16,0 4-1-1,-2 9 0-15,-3 6-1 16,-8 12 3-16,-4 11 2 0,-11 14-1 15,-1 8 1-15,-3 4-4 16,0 0-3-16,6-3-15 16,3-5-25-16,7-7-102 15,5-6-72-15,5-15 108 16</inkml:trace>
  <inkml:trace contextRef="#ctx0" brushRef="#br0" timeOffset="52839.56">10771 3543 1027 0,'0'6'100'15,"-2"4"60"-15,-1 1 1 0,-6 8-23 16,0 5-47-16,-4 4-57 16,0 4-15-16,7 0-15 15,-1-1-3-15,10-6 6 16,9-1 6-16,4-10 21 15,2-6 13-15,5-7 16 16,-5-4 5-16,2-12 5 16,-2-4-2-16,-3-10-3 15,-1 0-3-15,-2-3-17 16,-5-2-8-16,-3-2-18 16,-4-4-2-1,-5 6-8-15,2 4-5 0,-5 7-5 16,4 3-19-16,3 5-53 15,1 2-35 1,6 3-151-16,6 1-139 0,8 4 224 0</inkml:trace>
  <inkml:trace contextRef="#ctx0" brushRef="#br0" timeOffset="53028.45">11297 3385 887 0,'10'3'125'15,"-5"2"83"-15,-1 2 3 0,-7 8-52 16,-3 2-39-16,-9 11-53 31,-7 5-22-31,-7 6-26 0,-5 5-11 16,-1-4 4-16,-1-2-40 16,5-7-135-16,4-6-146 0,6-9 150 15</inkml:trace>
  <inkml:trace contextRef="#ctx0" brushRef="#br0" timeOffset="53223.68">11070 3446 1174 0,'24'16'132'0,"2"4"54"0,7 3 16 16,3 3-85-16,1 0-40 15,-3 2-39-15,-1-2-15 16,1-1-16-16,0-1-21 16,1 1-123-16,0-1 95 15</inkml:trace>
  <inkml:trace contextRef="#ctx0" brushRef="#br0" timeOffset="63586.88">17293 8476 1044 0,'-1'1'82'15,"-1"3"51"-15,0 4-85 16,-4 0-16-16,0 1-23 0,-7-2-2 16,-1-2 9-16,2-1 18 15,1-3 25-15,-2 3 9 16,5-1-4-16,0 1-14 16,-2 0-22-16,5-1-8 15,1 0-14-15,-1-1 1 0,5-2 29 16,-3 1 13-16,3-1 25 15,-1-1 2-15,-1 0-25 16,-3-6-11-16,1 4-19 16,0-1-6-1,-2-3-13-15,6 2-2 16,-1-4-2-16,2-2-1 0,2-4 4 16,-3-1 0-16,3-1 12 15,0 2 4-15,1-6 10 16,-4-1 2-16,-2-6-9 15,-3-6-4-15,-3-4 4 16,2-4 0-16,3-3 6 16,-2-2 6-16,1-1-9 15,-3-1-2-15,-3-7-6 16,-2-3-10-16,0-4-1 16,-1-3-1-16,2-1-2 0,-2 1 4 15,1-4-3 1,0-4 1-16,1-5 0 0,0-2-1 15,-2 4 0 1,-2 3 0-16,-1 3 0 16,-3-1-1-16,1-1 16 0,-2-1 7 0,1 1 6 31,-3 3 11-31,-2 4-14 16,1-4-1-16,-9-5-10 0,1-3-8 0,-3-4-1 31,2 3-5-31,1-3 2 0,4-4-1 0,2-4-2 15,2 1 1 1,-2-1-1-16,1 3 1 0,1-4 0 16,2-2-1-16,0 0 0 15,-2 1 1-15,-1 3-1 16,-7 0 1-16,-5-3 3 16,6 1 0-16,-11 3 1 0,5 0 0 15,-5-2-3-15,-2-2 0 16,5 2-1-1,-2 0-1 1,5 3 1-16,1-3-1 0,3-2 1 16,2 5-1-16,-13 1 0 15,-3 5 0-15,-4 0 1 16,-2-2 2-16,6 3 1 0,-2 0 1 16,4 5 0-1,-2 2 0-15,1-1-3 16,-4-3 0-16,-6 3 4 15,-5 2-1-15,-3 7-5 16,4 0-1-16,5 4-4 16,0 0-2-16,-2 0 5 15,-6 3 0-15,-8 5-1 16,0 2 1-16,3 8 0 16,5-2 1-16,3 2 0 15,-6-1 1-15,-10-1 0 16,-3 2-1-16,-2 2-2 0,7 2-2 15,9 3-4-15,-1 5-1 16,-8 3-3-16,-4 5-1 16,-3 6 1-16,7 2 1 0,6 6 5 15,-2 1 2-15,-6 0 2 16,0 3 1-16,0-1 0 16,4-1 0-16,10 3 0 15,2 0 0-15,-6 0 1 16,-3 1 0-16,-5 3-1 15,3-2 1-15,11 0 0 16,2-1 0-16,-3-3-1 16,-7 2 1-16,-10 1 1 15,4 1-1-15,5-3 0 16,7 5 0-16,2-1-1 16,1-3-1-16,-10 4 1 15,-7-2-1-15,5 2-1 16,-3 3 0-16,10 5 0 0,0-2 0 15,-13 1 0-15,2 0-1 16,3 0 0 0,3 2 1-16,9 0-3 0,0 3 0 15,-8-1-4 1,-3 3-2-16,-3 4 0 0,5-2 2 16,9 1 5-16,9-1 2 15,1 0 3 1,6-1-1-16,-12 3 1 0,1 0-1 0,-1-1 0 15,0 2 0-15,6 1-1 16,6 2 0-16,0 3 0 16,1 0 0-1,-3 4 0-15,-7-1 0 16,-2 4 0-16,-3-2 0 16,0 1-1-16,9 1 1 0,9 3-2 15,2 2 0-15,7 1-1 16,-7 0 0-16,2 3 1 15,-1 1 1-15,1 1 2 16,1-3 0-16,-2-4 1 16,-1-2 1-16,1-3 0 0,0 1 1 15,2-1-1 1,1-2 1-16,-1-2 0 16,8 1-1-16,-2-3 1 0,-2-3-1 15,5-2 0-15,-7-4 0 16,4-5-11-1,4-1-28-15,2-8-69 16,6-1-43-16,0-9-160 0,2-6 171 0</inkml:trace>
  <inkml:trace contextRef="#ctx0" brushRef="#br0" timeOffset="64210.72">9796 3225 347 0,'1'-1'151'16,"0"-1"106"-16,-1 0-30 16,0 1-29-16,0-2-58 15,2 0-27-15,-2 1-26 0,0 1-13 16,0 0-20-1,-1 1-8-15,-3 2-20 0,0 6-8 16,-4 10-12-16,-3 5-3 16,-3 13-2-16,-1 2 0 15,3 2 1-15,2-1 0 16,7-7 0-16,3-5 0 16,3-8-1-16,0-4 0 15,2-5 0 1,-1-2 0-16,6-4-1 0,3-1-2 0,14-9 7 15,7-6 4 1,12-16 1 0,3-8 2-16,7-12-45 0,6-6-72 15,9 1 64-15</inkml:trace>
  <inkml:trace contextRef="#ctx0" brushRef="#br0" timeOffset="104023.2">8834 4339 891 0,'36'-17'69'0,"10"2"34"16,2 1-48-16,5-4-41 15,-7-1-8-15,-12-6 1 31,-2 3 18-31,-15 4 35 0,-6 1 14 16,-6 8 10-16,-8 3-19 0,-9 9-34 16,-5 4-14-16,-13 7-11 15,-4 0-2-15,-6-2 29 16,-4-5 18-16,-1-7 22 16,1-5 14-1,1-9-3-15,2-2-11 0,0-4-16 0,0-1-11 16,-5 1-21-1,-4 2-6-15,-17-1-8 0,-7 1-3 16,-10 0-2-16,-3 3 1 0,-5 0 6 16,-8 1 3-16,-11 0-1 15,0 0 0 1,-13 2-6-16,-3 3-2 0,-3 1-1 31,-6 2-3-31,-10 2 0 0,0 0 0 0,-10 4-2 16,-4 0 1-1,11 5-1-15,-8 3 0 0,1 6-4 32,3-1-1-32,-9 5 1 0,2-3-1 15,4-2 4 1,-6 0 2-16,16-1-1 16,3 2 2-16,-5-3-1 15,9 1 0-15,-9-2-1 16,-4 1-1-16,12 4 0 0,-7 0 0 15,0 7-1-15,10 2 0 16,-7 5-1-16,4 5-1 16,10 5-1-16,-3 4 0 15,2 6 0-15,4 4 0 16,3 0 0-16,8 2 0 16,2 2 0-16,4 2 1 0,11 14 0 15,3 0 0-15,8-2-1 16,2 0-1-16,2-7-3 15,7 5 0-15,21 5-1 16,11 7-1-16,5-1-2 16,8-1-1-16,8 4 0 15,-1 3 2-15,11 10 2 16,-6 0 1-16,4 5 4 16,-4 0 0-16,-1 13 2 15,-1 1 0-15,3 12 2 0,1 4 0 16,-2 1 2-16,3 4 1 15,-2 4-2-15,6-1 1 16,1 2 0-16,0 0 1 16,3 1 1-16,-5-1-1 15,0 11-1-15,1 1 0 16,-8-4-1-16,1 5 1 16,3-7 1-16,2-1-1 0,-1 6 1 15,3-3-1-15,-4-7-1 16,1-1 0-1,13-7-1-15,5-6 0 0,5-7 0 16,7-1 0-16,2-12 0 16,0-2-1-1,4-6 1-15,-5-3 1 0,2 2 4 16,-6-2 2-16,0-4 0 16,-1-1-1-16,-3-4-2 15,4 3-2-15,3-3 0 16,-3-7-1-16,5-15 0 15,1-9-1-15,4-7 2 16,1-1 0-16,0-1 1 16,-1-3-1-16,5 0-1 0,-7-8-1 15,7-3 7 1,0-4 5-16,3-8 5 0,3 1 4 16,-1-5-5-16,1-4-1 15,-2-5-5 1,3-5-1-16,8-3-4 0,6-1-1 15,9-5-1 1,3-3-1-16,6-1 3 0,-7 0-1 0,-9 3 3 31,-6 3 0-31,-16 3 2 0,-2 3 0 0,-12 3-37 16,-4 0-40-16,-9 6-162 31,-1 1 130-31</inkml:trace>
  <inkml:trace contextRef="#ctx0" brushRef="#br0" timeOffset="104454.94">2577 10905 1547 0,'1'-2'88'0,"4"0"25"16,-5-2-59-16,0-1-28 0,2 2-17 31,-8-1 5-31,7 2 15 0,-6 2 2 0,3 3-2 16,6 4-10 0,-3 5-23-1,9 5-5-15,6 1-2 0,1 2 1 0,10 2 9 16,2 6 6-16,3-2 16 31,3 0 10-31,4 2 9 0,2-5 0 16,-8-2-6-1,2 2-5-15,-9-2-8 0,-16-3-2 0,-6 2 4 32,-13-1 1-32,-27 2 0 15,-6 5-1-15,-27 8-6 0,-7 1-2 0,-20 5-4 16,-14 4-2-16,-16 7-1 0,-11 2-18 15,-18 11-142 1,9 9 107 0</inkml:trace>
  <inkml:trace contextRef="#ctx0" brushRef="#br0" timeOffset="121723.76">4835 3998 462 0,'-5'9'74'0,"-1"3"77"15,-3-1-25-15,0-2-27 16,0-3-6-16,2-6-18 31,5 0-5-31,3-7-15 16,3-1-5-16,9-2-3 0,-1 0-4 0,9-1-13 15,4 0-5-15,11 0 0 16,6-1 2-16,16 1 10 31,5-2 2-31,5-3-4 0,1 1 2 0,-7 0-2 0,0 0 3 31,3 7-5-31,-3 2-3 16,-9 4-1-16,-12 2-1 16,-20 1-4-16,-8 3 4 15,-16 2-3-15,-8 2-2 16,-25 4 0-16,-10-1-7 16,-18 2-3-16,-7 3-2 0,3-2-8 15,0 2 0-15,2-5-11 16,2-5-6-16,9-6-4 15,3-4 0-15,22-4 9 16,10 1 2-16,16-1 0 16,8 2-1-16,16 2-1 15,5 1 2-15,16 2 7 16,4 1 3-16,9 0 7 16,0-1 3-16,3-4 5 15,4-2 0-15,-1 0-2 0,4 1 2 16,-14 1-4-16,-6 1 0 15,-23 2 1 1,-10 3-2-16,-19 6 1 0,-16 1 2 16,-26 6-3-16,-11-4-2 15,-10 9-10-15,-2-1-1 16,-3-3-9-16,3 0-3 16,4-7 0-16,7 0-2 15,27 0 3-15,12 0 0 16,21 0-1-16,9-2 0 0,18-1 4 15,15-2 2-15,21-3 5 16,3-3 1-16,8-5-6 16,-3-5-47-16,4 5 36 15</inkml:trace>
  <inkml:trace contextRef="#ctx0" brushRef="#br0" timeOffset="150176.25">10357 7920 384 0,'-10'7'74'0,"-2"0"75"15,0 0-15-15,2-3-22 16,2 2 0-16,2-5-2 16,5-1 0-16,3 0-8 15,-1-1-15-15,12 1-22 16,-1 0-1-16,9-1 5 16,3 0 6-16,9-1 2 15,5 0-5-15,8 0-19 16,10-1-10-16,10 1-20 15,-2 0-2-15,-6 1-8 0,-7 0 0 16,-19-2 0-16,-10 2-3 16,-9 1 3-16,-7 1 3 15,-9 1 3-15,-3 1-2 16,-15 0-3-16,-5-1-4 0,-17 2-6 31,-11 2-1-31,-13 3-2 0,-7-1-1 0,6 5-1 16,4 1-2-16,4 2 0 15,3 1 0 1,0-1 1 0,4-4 1-16,18-3-1 0,10-4 0 0,23-5-4 15,-2 0 0-15,24-5 1 16,6-1 5-16,22-3 13 16,2-1 5-16,10-1 7 15,-2-4 3-15,5 0-4 16,7-1 1-16,1 1-6 15,1 3-7-15,-14 5-1 16,-16 3-2-16,-21 6 1 0,-9 5 1 16,-21 6 3-16,-7 5-1 15,-26 2-2-15,-11 2-2 16,-12-3-6 0,-6 0-4-16,13-5-17 0,3-3-5 15,10-7-2-15,6-3 3 16,14-2 11-1,6-2 2-15,18 0-2 0,7 0 0 16,13 0 3 0,8 1 4-16,6 0 12 0,10 2 5 15,8-1 7-15,12-2 0 0,11-3-4 16,-1-2-1 0,-7 0-4-16,-12 0-1 15,-18 2-1-15,-8 1 0 0,-18 3 9 16,-9 2 1-16,-20 4 0 15,-8 4-4 1,-22 5-9-16,-13 0-3 16,-15 3-4-16,-4 0-3 15,13 1-6-15,10-1-1 0,26-2-1 16,11-4 0-16,21-8 0 0,12-4-1 16,16-13-4-1,11-5-34-15,21-11-175 16,15-3 149-16</inkml:trace>
  <inkml:trace contextRef="#ctx0" brushRef="#br0" timeOffset="154898.03">11000 7399 156 0,'11'-12'57'0,"-2"0"58"15,-1 3-23 1,-3 6-13-16,-1 2 19 0,-7 4 22 15,-1 3 10-15,-3 4 0 32,-1 1-21-32,1 1-24 15,2 0-6-15,0 1-12 0,3-1-1 0,2 2-3 16,0 2-4-16,0 2-18 16,1-2-9-16,1 6-14 15,-1 0-5 1,-1 3-5-16,0 3 0 15,-2-2 2-15,0 1-1 16,-1 2 0-16,2-2-2 0,1 2-3 16,1 1-2-1,2-2 0-15,-1 4-1 0,1 1 11 16,1 1 4 0,2 0 3-16,-2 0 2 0,1-2-12 0,0-1-4 15,2-2-2 1,0-3-1-16,2-1 0 15,1-2-2-15,7 1 1 16,-1 0-1-16,5-1 0 0,3 2-1 0,-1 2 1 31,2 1 0-31,0 2 2 0,0-2 2 0,5 1 1 32,0-1 0-32,5-6 0 15,6 3 1-15,11-8 2 16,10-3 7-16,9-3 7 15,2-7 1-15,-2-5 5 16,1-5-5-16,8-3-4 16,2-4-3-16,-1 1-4 15,-10 0-2-15,-17-4 0 16,-12 5-1-16,-10-2 0 0,-8 3-20 16,-16 0-91-16,-5-1-122 15,-11-5 120-15</inkml:trace>
  <inkml:trace contextRef="#ctx0" brushRef="#br0" timeOffset="155584.22">10965 7481 372 0,'-3'-9'101'0,"-1"3"59"0,0 2-25 16,-2 4-25-16,-1 5-55 16,-1 3-19-16,-2 10-19 15,-2 2-4-15,-2 5-6 16,1 2-2-16,1-2-2 15,1-4 0-15,5-8-1 16,-1-4-1-16,7-9 0 16,1 1 0-16,5-11 1 15,3-5 5-15,5-12 22 16,3-5 18-16,9-6 43 16,-1-3 14-16,3 7 1 15,-3 3-16-15,-6 14-41 0,-3 6-21 16,-8 19-22-16,-4 9-3 15,2 14-1-15,0 9-29 16,9 4-192 0,7-1 152-16</inkml:trace>
  <inkml:trace contextRef="#ctx0" brushRef="#br0" timeOffset="157553.49">12159 8379 120 0,'6'-12'14'15,"0"1"10"1,-3 2 20-16,0 2 49 0,0 3 19 16,1 0 34-16,0 4-7 15,-1 3-41-15,2-3-16 16,-1 2-21-16,1-1-5 16,2-1 3-16,-2 1 3 0,3-1-3 15,3-1-2 1,0-1-13-16,4-4-9 0,-2 3-16 15,1-2-7-15,0 0-6 16,2 0-2-16,0-2 2 16,1-1 1-16,4 1 1 15,1 0 0-15,1 2-3 16,-4 0 0-16,-3-1 1 16,0 0 5-16,-2-2 8 15,-2 0 2-15,2 0 0 16,-3 1-5-16,2 2-10 15,3 0-2-15,-2 2-1 16,2 0-1-16,0 1 0 16,0 0 0-16,-2 1 0 0,-2 0 0 15,-2 0 2-15,-2 1 9 16,-3 0 7 0,2 0 3-16,-2 0-1 0,1 0-7 15,1-2-9-15,0 0 0 0,0-1 0 16,1 0 0-1,-1 2 0-15,0-1 1 0,-1 1 0 16,0-1 2-16,2 1 0 16,1 0-1-16,0-1-3 15,2 0-1-15,0 0-2 16,1 1-1-16,0 1-1 16,4 0 0-16,0 1 0 15,0 2 0-15,1 1 0 16,1 0-1-16,0 1 0 15,-1 0 0-15,4 0 0 16,3-1 1-16,-5-1 0 16,4-2 0-16,-4 0 1 15,3 0 0-15,3 0 1 0,2 1-2 16,2 1 1 0,0-1-1-16,4 1 0 0,0-1 0 15,5 0 0-15,-5 0 0 16,-1 2 1-16,-4-1-1 15,1 0 0-15,-3 1 0 16,0-1 0-16,5 0 0 16,-5 0 0-16,3 1 0 0,-1 0 4 31,0 0 3-31,4 1 3 0,1-1 1 0,5 2-2 16,-4-1-4-16,0 0-2 15,-3 0-1-15,-5-2-1 31,2 1 0-31,0 2 1 0,-2 0 1 0,5 2 3 16,-2 3 1-16,1-1 1 16,3 1-2-1,0-1 0-15,2 0 0 16,4 0 3-16,-2-1 0 0,-6-1 2 16,0 1-1-16,-5-2-3 15,-1 1-1-15,2 1-3 16,0 0 0-16,0 3 1 0,3 1 3 15,-1-1 6-15,1 2 0 0,1 1 5 16,0 1 2-16,2 0-2 16,-1 0-2-16,-3 0-2 31,-2 1-5-31,-5 0-1 16,-3 1 2-16,-1-1-6 0,-3 0 2 0,1 1-2 31,-2 1 1-31,-1 4 3 15,-1-1 2-15,-2 2 2 16,0-2 0-16,-2 1 0 16,-1-1 0-16,-1 1-5 15,1 1-2-15,-3 1 3 16,1-1-2-16,-1 0-2 16,2 0-2-16,1 2-2 15,1 2-1-15,-4 1 2 0,1 1 1 16,-1 4 0-16,-1 0 1 15,0 1-1-15,-1 1 3 16,0-4-2-16,-1 1 1 16,0-1-3-16,0-1-1 15,0 1 0-15,1 0-1 16,1 1 3-16,-3 0 2 0,0 4-1 16,-4 0 1-16,3 2-3 15,1-1 0-15,-1-3-1 16,1 0 1-16,0-3 0 15,1 0 0-15,-1-2 1 16,0-3 0-16,0-3 0 16,1-1-1-16,0-4 1 15,3-2 0-15,-4-2 0 16,1-1 0-16,0-3 1 16,-1-3 1-16,0-4 3 15,0-3-1-15,0 0 0 16,0-1-1-16,0 0-34 0,-7-2-35 15,3-1-169-15,0 0 137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30:37.3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14210 15244 387 0,'-4'3'77'0,"0"1"80"0,-4-1-1 16,0 2 4-16,-1-1-1 0,2 0 1 16,6 0-5-1,1-2-31-15,-1-2-19 16,1 0-47-16,1-2-22 15,0 0-24-15,0 2-7 0,0 0-2 32,4 3-1-32,-3 0 0 0,1-1 0 0,2-1 1 15,0-2-2-15,1-3 0 32,2-2 0-32,-1-2-2 0,0 1-23 15,-4 2-89-15,-2 4-111 0,2 0 117 31</inkml:trace>
  <inkml:trace contextRef="#ctx0" brushRef="#br0" timeOffset="-201035.55">6219 15960 377 0,'-4'7'37'0,"1"-2"26"16,-1 0-30-16,1-6-24 16,1-3-4-16,-1-4 16 15,-1 0 23-15,0 1 43 16,-1 2 15-16,-1 5 4 16,0 2-16-16,1 5-30 15,-3 4-8-15,2 0-4 16,0 0 1-16,2-1-4 15,4-2-5-15,2-1-14 16,4-3-5-16,4-1-3 16,4 1-1-16,3-2 0 0,1 0-3 15,8-1-6-15,3 0-3 32,4 0-1-32,5 1-1 0,0 2 11 0,-4-1 13 15,-1 1 22 1,-4-1 10-16,-1-2-1 0,5 1-11 15,2-2-13-15,6 3-9 0,5 0-7 32,6 1-3-32,5 3-7 0,1-2-4 0,-4 2-3 15,-3 0 1-15,-4-3 1 32,3 0 0-32,7-1 4 0,4-2 4 0,7 3 4 15,1 1 2-15,-10 1 4 31,2 0-1-31,0 0-1 16,10-1-1-16,13-2-5 16,-4-2-2-16,-2-2-6 15,-4-2-1-15,1-1-2 16,8 2 0-16,6 0-1 16,-1 2 0-16,-7 3-1 0,0 1 0 15,13 3 1-15,-1-1 0 16,-2 0-1-16,-1-3-1 15,1-2-1-15,5 1 1 16,-1-1 0-16,-4 2 0 16,-4 1 0-16,1 0 1 15,7 2 0-15,0 0 0 0,-3 1 2 16,-4 0-1-16,10 1 0 16,1 0 0-16,-4-1 0 15,0-1 0-15,2-1-3 16,2-1-1-16,-2-1-1 15,0 0 0-15,0-3 3 16,7-1 1-16,0-4 0 16,1-1-1-16,4 0 1 15,1 1-1-15,2 0 0 16,3 2 1-16,4 1 0 16,-2 1 0-16,2 2 2 15,5 2 2-15,0 1-1 16,1-1 0-16,11-3-4 15,5-2 5-15,-9-4-4 0,-3-4-1 16,9-2-2-16,-7-1-7 16,-6-2 6-16,4-1 2 15,-4 1 4-15,-3 1 15 16,7 0-133-16,11 1 92 16</inkml:trace>
  <inkml:trace contextRef="#ctx0" brushRef="#br0" timeOffset="-171402.58">16071 1472 397 0,'4'-7'366'15,"-1"5"-165"-15,-3 2 21 16,-2 0 6-16,-6 2-31 16,-4-1-9-16,-1 0-38 15,-2 0-50-15,-2 3-50 0,-1 4-25 16,-13 10-23-16,-11 6-2 15,-13 17-1-15,2 10 0 16,5 12-2-16,13 1 2 16,19-4-3-16,10-6 0 15,18-11-2-15,12-8-3 16,18-11 2 0,11-8 0-16,7-16 4 0,-2-7 2 15,-1-16 3-15,-7-3 2 16,-6-5 0-16,-1 0 2 0,-16 7 0 15,-4 3-2 1,-14 16-1-16,-6 5-3 0,-10 18-1 16,-5 8-1-1,-1 9 2-15,3 2 0 0,11-4 0 16,8-6 0-16,19-9 0 16,2-8 1-16,14-12 27 15,1-7 22-15,-9-9 26 16,-2-5 6-16,-14-3-4 15,-5 1-17-15,-12 1-19 16,-9-2-9-16,-16 6-22 16,-9 1-11-16,-14 5-55 15,-7 6-32-15,-1 10-106 16,4 5-119-16,22 9 181 16</inkml:trace>
  <inkml:trace contextRef="#ctx0" brushRef="#br0" timeOffset="-169909.92">16646 1746 669 0,'3'-2'103'0,"-1"0"93"0,0 0 31 16,-2-1-4-16,1 0-33 0,1-2-40 15,1 2-62-15,0 4-55 16,0 5-10-1,-1 12-20-15,-4 5 0 16,-2 10 1-16,0 1 0 0,3 0 0 16,1-5-1-16,4-9 0 15,4-4-1-15,-2-10 17 16,1-6 14-16,5-10 1 16,0-7 7-16,6-11-17 15,2-3-11-15,0-2-4 16,-2 2-5-16,-3 7-2 15,-2 2-2-15,-3 11 0 16,-1 10 0-16,1 10 2 16,-2 8 0-16,2 4 0 15,2 0 0-15,1-2 0 16,-1-1 0-16,3-9 0 16,2-1 2-16,4-8 0 0,1-8 4 15,1-2-3 1,1-5-3-16,-2 0-2 0,-2 2-2 15,-4 5-2-15,-2 5 1 16,-4 11-3-16,2 5 1 16,-5 10 1-16,0 4 1 15,10-1 3-15,-3-2 1 0,7-10 3 16,11-8 1-16,-4-15 1 16,7-6 1-16,-3-13-1 15,-8-8-2-15,6-7 1 16,-5-6-1-16,5-9 4 15,1-1 1-15,-10-7 0 16,0 5-2-16,-6 12-10 16,-3 12 12-16,-5 22 16 15,-6 11 5-15,-6 18 14 16,-6 9-11-16,-2 17-15 16,-2 8-3-16,0 5-11 15,2 5-4-15,3 0 1 16,3-2 0-16,5-6 3 15,2-11 2-15,5-15-4 16,0-11-5-16,4-15 3 0,2-11-2 16,6-19 2-16,6-8 7 15,11-5-7-15,4 2 3 16,5 10-7-16,-4 10-2 16,-5 16-2-16,-9 8-1 15,-7 18 4-15,0 4 2 16,-9 10 3-16,-2-1 1 15,-7 4 3-15,-9-3 1 0,-13-5 3 16,-9-1 1 0,-19-9 2-16,-8-3-1 0,-3-11-27 15,-1-4-29-15,13-13-80 16,9-5-65-16,18-11-179 16,10-6-121-16,24 0 264 15</inkml:trace>
  <inkml:trace contextRef="#ctx0" brushRef="#br0" timeOffset="-169532.82">18869 1656 343 0,'-13'-15'106'16,"0"0"137"-16,2 2 44 16,1 0 111-16,-2 2-47 0,-1 0-95 15,1 3-49-15,-6 8-144 16,-6 5-29-16,-7 18-34 15,-2 5 0-15,0 10-3 16,6 1 1-16,11-5-17 16,6 1-12-16,10-11-51 15,8-1-38-15,10-9-67 16,5-6-68-16,18-8 143 16</inkml:trace>
  <inkml:trace contextRef="#ctx0" brushRef="#br0" timeOffset="-169313.6">19220 1679 954 0,'-2'-2'175'0,"-8"2"189"15,-7 4-88-15,-14 4-34 16,-6 3-77-16,-1 7-103 16,0 5-19-16,5 5-42 0,7 3-4 15,11-3-8-15,6-3-3 16,15-3-5-16,4-8-6 15,17-6-29-15,5-6-26 16,13-10-70-16,5-5-40 16,8-9-191-16,7-8 213 15</inkml:trace>
  <inkml:trace contextRef="#ctx0" brushRef="#br0" timeOffset="-169140.28">19562 1318 1083 0,'-4'-6'207'15,"0"4"97"-15,-4 13-64 16,-1 10-35-16,-2 15-121 16,-2 9-26-16,1 17-37 15,-1 4-18-15,1 7-23 16,-1 1-21-16,6-5-88 16,5-5-76-16,-1-11-240 15,8-8 244-15</inkml:trace>
  <inkml:trace contextRef="#ctx0" brushRef="#br0" timeOffset="-168722.67">19481 1755 794 0,'19'-3'174'0,"3"-4"166"0,6-1-70 16,7-4 21-16,11-4-101 15,8 0-90-15,4-2-45 16,-5 0-24-16,-5 2-14 15,-10 2-2-15,-16 3-4 16,-3 3 5-16,-18 8-9 16,-5-2-2-1,-14 13-11-15,-14 4-6 0,-8 4 4 16,-2 6 3-16,9-8 5 16,13-1 0-16,19-4-2 15,10-3-1-15,18 7 1 16,3-4 2-16,4 9 7 15,-1-3 0-15,-10-1 2 0,0 2-2 16,-12-2-2-16,-7 0 2 16,-11 2 1-16,-10-1 1 15,-21 3-41-15,-14 1-53 16,-23 1-137-16,-3-1-223 16,-13-6 253-16</inkml:trace>
  <inkml:trace contextRef="#ctx0" brushRef="#br0" timeOffset="-168117.05">16506 2374 383 0,'-2'0'118'16,"-2"0"79"-16,0-1 79 0,-2 0 0 31,-3-3-42-31,-5 0-33 0,-5 2-126 0,-4 3-26 16,-11 8-39-16,-1 5-8 16,-7 7-4-16,1 3-2 31,12 1-1-31,7 0-2 0,19 0-3 15,8 2-1-15,15-3 2 16,9 0 3-16,8-2 13 16,2 0 1-16,-4-3 12 15,-4 0 4-15,-11-4 1 16,-9 0 8-16,-11 1 5 16,-12-1-3-16,-15 3-7 15,-9-1-1-15,-18-1-80 16,-2-1-63-16,7-6-225 15,11-4 182-15</inkml:trace>
  <inkml:trace contextRef="#ctx0" brushRef="#br0" timeOffset="-167332.51">16550 2636 812 0,'10'22'81'0,"-5"0"160"15,-2-2-20-15,-3-4-10 0,0-4-24 16,2-7-126-16,6-4-22 16,5-6-17-16,7-7-3 15,4-8-3-15,4-6-7 16,5-5-1-16,-3-3 2 16,-10 2 17-16,-6 2 10 15,-12 5 12-15,-7 3 7 16,-13 11-19-16,-4 7-10 0,-14 17-18 15,1 8-11-15,0 17-3 16,2 5-1-16,5 6 3 16,9-2 0-16,16-5 0 15,7-6 1-15,19-12 0 16,9-4 2-16,21-13 1 16,8-7 1-16,6-10 10 15,5-6-16-15,-3-8 0 16,3-6 1-16,9-6-11 15,-2-2 29-15,-15-3 21 16,-10-2 9-16,-33 4 7 16,-13 2 0-16,-11 10-10 15,-17 8-10-15,-21 15-5 16,-9 6-14-16,-16 14-16 16,6 5-2-16,11 11-3 0,10-1 0 15,17-5 5-15,7-4-2 16,15-12 1-16,9-5 3 15,15-7 2-15,5-7 3 16,11-2 5-16,7 0 1 16,3 2 4-16,-1 3 5 15,-10 6-4-15,-12 6-2 16,-13 14-6-16,-14 4-4 0,-17 19-4 16,-13 9-1-16,-19 13-1 15,-6 16-2-15,-10 11-21 16,6 7-16-16,7-2-14 15,4-7 4-15,13-18 25 16,9-14 17-16,10-22 23 16,9-10 4-16,7-25 23 15,4-1 14-15,16-20 13 16,4-10 2-16,17-12-13 16,0-7-12-16,14-5-19 15,8-1-6-15,9 1-11 16,6 2-4-16,-12 5-45 15,-8 3-47-15,-10 8-131 0,-14 2-264 16,6-1 284-16</inkml:trace>
  <inkml:trace contextRef="#ctx0" brushRef="#br0" timeOffset="-166892.19">18769 2496 1174 0,'-4'0'75'0,"-10"2"-3"0,-6 3 79 16,-8 6 12-16,-3 6-33 15,-3 8-10-15,4 5-81 16,-2 8-36-16,0-1 0 16,14-4-5-16,5-4-6 15,18-13-2-15,8-6 0 16,14-9-29-16,6-6-31 16,5-9-115-16,9-8-95 15,8-5 149-15</inkml:trace>
  <inkml:trace contextRef="#ctx0" brushRef="#br0" timeOffset="-166703.72">19061 2529 638 0,'-3'3'204'16,"1"4"169"-16,-9 6-62 15,-5 2-51-15,-5 6-76 16,-6 3-18-16,2 4-127 16,5 1-12-16,8-4-30 15,9-3-5-15,14-9 2 16,10-5 2-16,6-10 6 15,6-5-23-15,10-11-104 16,0-4-47-16,12-10-168 16,7-9 170-16</inkml:trace>
  <inkml:trace contextRef="#ctx0" brushRef="#br0" timeOffset="-166530.25">19517 2168 1475 0,'-11'16'152'15,"-2"9"80"-15,5 9 1 16,-6 7-55-16,-1 14-75 0,1 5-75 16,-11 3-11-1,8 8-5 1,0-2-55-16,4-3-84 0,7-4-78 0,3-14-226 16,6-7 246-1</inkml:trace>
  <inkml:trace contextRef="#ctx0" brushRef="#br0" timeOffset="-166152.68">19389 2594 1008 0,'10'-10'100'16,"12"7"143"-16,5 0-30 0,2 1 10 16,5-3-27-16,5-5-67 15,5-2-77-15,7-1-26 16,4 3-13-16,-3 2-13 31,-4 3 0-31,-15 3 5 0,-12 0 6 0,-20 2 4 16,-1 1-3-16,-24 7-3 15,-11 3-6-15,-15 7-4 16,-3 2 0-16,12 1 1 16,10 1-2-16,20 0-4 0,8-3 1 15,18 1 1 1,8 1 1-16,14-2 4 0,5 3 1 15,0-3 0-15,-8 0 1 16,-15 0 1 0,-13 2 2-16,-29 0-3 0,-12 1 2 15,-22 1-33-15,-9-2-42 16,0-1-94-16,0-6-102 16,-6-5 142-16</inkml:trace>
  <inkml:trace contextRef="#ctx0" brushRef="#br0" timeOffset="-165522.26">20694 2604 571 0,'2'0'107'0,"1"0"85"15,3 0 15-15,4-2-19 16,4 0-32-16,6 2-36 16,10 1-19-16,5 5 6 15,12 2-9-15,21 6-21 16,14 0-4-16,13 0-47 15,4 0-8-15,4-5 2 0,2 2-11 16,-4-1-2-16,-7 0 1 16,-31-1-4-16,-16-5 6 15,-21-2-15-15,-11-2-28 16,-16-4-102-16,-8 0-72 16,-20-7-224-16,-8 0 229 15</inkml:trace>
  <inkml:trace contextRef="#ctx0" brushRef="#br0" timeOffset="-165176.67">20855 2436 803 0,'2'0'79'0,"1"2"86"16,-3 1 26-16,-5 3-24 15,-4 3 0-15,-7 3-66 16,-8 3-17-16,-6 4-23 0,-2 2-28 16,-6 5-14-1,4 0-11-15,-2 3-7 0,6 1 1 16,14-3 4-16,5-1 3 15,22-4 11-15,7 0 2 16,14-6 1-16,11-1-1 16,5-5-49-16,4-2-42 15,9-4-254-15,5-2 198 0</inkml:trace>
  <inkml:trace contextRef="#ctx0" brushRef="#br0" timeOffset="-164468.9">22425 2611 277 0,'3'2'108'0,"-3"-1"122"0,2 0-21 15,-6-2-31 1,1 0-33-16,-2-2-48 0,-1 0-11 16,2 0-32-1,-3 0 31-15,4-1 12 0,2-1 0 16,-4 0 12-16,3 0-42 16,-6 1-30-1,-1 3-10-15,-7 1-18 16,0 0-4-16,-2 4-3 0,-3 2-3 0,2 2 1 15,-2 3-1-15,5 6-1 16,-1-2 0-16,5 4 7 16,3 3 5-16,6-2 5 15,6 2 3-15,9-1 2 16,5-2-2-16,12-2 5 16,5-2-2-16,3-4-10 15,0-1 1-15,-4-5-71 16,-4-1-46-16,-9-4-133 15,2-1-160-15,-3-4 230 16</inkml:trace>
  <inkml:trace contextRef="#ctx0" brushRef="#br0" timeOffset="-163902.92">22628 2218 339 0,'0'0'110'16,"-4"0"85"-16,2 2-22 15,0 1-16-15,-3 5 24 16,2 5-8-16,-4 10-16 15,1 8-11-15,2 13-76 0,0 6-17 16,0 8-31-16,4 3-10 16,-4 2-6-16,3-2 0 15,1-9-60 1,1-5-37-16,5-12-188 0,1-5 149 16</inkml:trace>
  <inkml:trace contextRef="#ctx0" brushRef="#br0" timeOffset="-163587.71">22834 2667 781 0,'-4'5'193'0,"-1"4"28"16,-3 5-5-1,-1 5-30-15,-1 3-140 0,2-1-14 0,10-3-18 31,7-3-5-31,10-7 24 0,7-4 7 0,3-6 13 16,-3-5-2-16,-1-4-4 16,0-1-2-16,-6-2 10 15,-5-2 20-15,-12-3-10 16,-6-2-5-16,-11 1-28 31,-2 3-22-31,-5 9-21 0,-1 2-4 0,4 6-41 16,-1 2-24-16,7 4-55 15,6-1-42-15,12-1-46 16,8-1-49-16,7-2 153 16</inkml:trace>
  <inkml:trace contextRef="#ctx0" brushRef="#br0" timeOffset="-163192.68">23220 2628 801 0,'-5'4'44'16,"-1"1"163"-16,0 0 2 15,-8 3-59-15,-1 4 18 16,-4 6-148-16,-2 3 0 16,3 2 9-16,4-1-2 15,9-3-4-15,5-4-3 16,8-2 2-16,4-3 4 0,10-5 4 15,5-1-10-15,7-7-35 16,2-3-33-16,-2-6-118 16,-2-4-117-16,-1-2 155 15</inkml:trace>
  <inkml:trace contextRef="#ctx0" brushRef="#br0" timeOffset="-162956.76">23401 2297 776 0,'0'0'201'15,"0"2"97"-15,-3 5-97 0,2 6 37 16,1 8-156-16,-1 13-34 16,-1 7-15-16,1 12-25 15,-2 1-2-15,5 4-2 16,-2-3 3-16,2-6 1 15,0-1-41-15,0-10-59 16,1-3-47-16,-1-7-241 16,4-6 235-16</inkml:trace>
  <inkml:trace contextRef="#ctx0" brushRef="#br0" timeOffset="-162704.07">23610 2607 624 0,'-28'6'127'16,"-5"3"82"-16,-3 5-11 16,0 1-46-16,10 3-37 15,8 1-27-15,13 0-39 16,8 1 2-16,14 1-18 15,10 0-1-15,15 2-9 0,9 1-18 16,10-1-50-16,0-3-58 16,-2-2 53-16</inkml:trace>
  <inkml:trace contextRef="#ctx0" brushRef="#br0" timeOffset="-159831.91">20488 1539 333 0,'2'6'77'15,"0"0"41"-15,4-2 36 16,-2-2 25-16,6-3-12 16,3-2-14-16,14-5-66 15,11-4-26-15,10-6-42 16,10-4-6-16,8-5-4 0,4-2-2 16,24-2 5-16,7-3 1 15,8 0 4-15,3 0-1 16,-2 2-5-16,-2 3-4 15,-11 6-3-15,-14 2 1 16,-33 6 0 0,-14 4-32-16,-28 4-177 0,-10 6 140 15</inkml:trace>
  <inkml:trace contextRef="#ctx0" brushRef="#br0" timeOffset="-159406.01">20576 1379 354 0,'8'1'68'0,"-1"1"113"15,0 2-84-15,-7 4 24 16,-5 1-14-16,-7 4-28 16,-26 25 13-1,19-13-63-15,2 3-4 16,4 2-4-16,5 1-4 15,5 3 4-15,5-3 7 16,9 0 2-16,11-6 0 16,7-4-3-16,14-7-7 15,7-2-7-15,4-10-34 16,1-4-89-16,-1-10 66 16</inkml:trace>
  <inkml:trace contextRef="#ctx0" brushRef="#br0" timeOffset="-145285.19">22194 890 346 0,'1'-1'105'0,"1"-3"99"0,1 2-11 16,-2-3-43-16,-1 3-9 16,1-1-10-1,0 2-20-15,1 1-35 0,1-1-5 16,-1 6-12-16,0 3-2 15,-1 12-9-15,-1 7-18 16,-1 4-15-16,0 5-5 0,0-1-3 16,1-3 3-1,0-4-2-15,-1-5 3 16,-2-6-40-16,-2-5-45 0,-2-5-186 16,0-2 149-16</inkml:trace>
  <inkml:trace contextRef="#ctx0" brushRef="#br0" timeOffset="-144923.84">22354 923 780 0,'21'-3'80'0,"-1"1"57"16,1 1-18-16,2-1-48 15,-3 2 0-15,-2 3-20 16,-4 1-4-16,-6 8-12 0,-2 4-7 15,-6 4-3-15,0 5-2 16,0 2-11-16,-3-1-4 16,2-3 1-16,1-3 5 15,1-7 6-15,2-6 3 16,-3-6 4-16,1 0 0 16,-1-1 6-16,0 0 0 0,0 0-9 15,0 0-6-15,-1-1-14 16,1 0-4-1,0-7 0-15,3 5 0 0,2-1-1 16,-2-1 0-16,1 2-3 16,-4 2 0-16,0 0-19 15,0 0-23-15,0 0-72 16,-5-5-62-16,0 3 94 16</inkml:trace>
  <inkml:trace contextRef="#ctx0" brushRef="#br0" timeOffset="-144546.81">22414 904 275 0,'-8'-4'124'0,"1"0"127"16,6 0-31-16,0 2-89 15,-2 3-40-15,-6 2-51 16,-5 2-7-16,-5-1-2 15,-1 2-3-15,-3 2-10 16,1 1-8-16,1 5-8 16,2 0-37-16,3 2-169 15,2 0 138-15</inkml:trace>
  <inkml:trace contextRef="#ctx0" brushRef="#br0" timeOffset="-144153.97">22695 943 602 0,'-5'-1'93'15,"-2"2"56"-15,-3 2-16 16,-2 4-51-16,-4 3-14 0,3 3 0 16,1 3-16-16,4 6-14 15,0-3-13-15,8 1-15 16,0-1-4-16,8-6 13 16,2 0 4-16,11-8 9 15,5-5 5-15,7-9-14 16,4-3-2-16,1-5 12 15,-3-1 9-15,-12 1 16 16,-7 1 13-16,-16 1-12 16,-12 1-11-16,-10 1-23 15,-8 1-16-15,-4 2-29 16,8 1-28-16,9 4-155 16,11-1-144-16,14 7 186 15</inkml:trace>
  <inkml:trace contextRef="#ctx0" brushRef="#br0" timeOffset="-143855.72">23385 1006 863 0,'5'-5'129'15,"-5"-4"68"-15,-5-1 17 0,-9-1-86 31,-4 0-24-31,-13 3-25 0,-8 2-24 0,-8 6-25 16,-3 5-11-16,12 8-12 16,8 3-5-16,20 2-6 15,9 4 0-15,15-2 3 16,9-2 3-16,15-2 7 16,6-3-5-1,1-4-53-15,-6-6-44 0,-5-6-197 16,-5-5 164-16</inkml:trace>
  <inkml:trace contextRef="#ctx0" brushRef="#br0" timeOffset="-143620.61">23607 614 805 0,'-12'-13'143'0,"-1"11"142"0,2 5-141 15,-1 16-18-15,2 9-16 16,-2 11 7-16,2 6-17 16,3 7-42-1,1 2-22-15,2-2-25 0,2-1-3 0,-2-2-2 16,2-1 4 0,-1-2-24-16,2-1-32 15,-1-10-91-15,2-3-79 0,3-13 113 16</inkml:trace>
  <inkml:trace contextRef="#ctx0" brushRef="#br0" timeOffset="-143383.94">23848 616 1064 0,'-1'1'107'0,"-2"4"63"0,-2 1 20 16,-2 12-42-16,0 3-29 16,-4 25-37-16,1 1-33 0,-5-2-25 0,2 5-6 15,2-14-9-15,0 9 0 16,2-1-13-16,-3-1-36 16,1-3-140-1,0-3-149 1,6-5 172-16</inkml:trace>
  <inkml:trace contextRef="#ctx0" brushRef="#br0" timeOffset="-143163.95">23996 888 731 0,'-20'0'79'16,"-5"1"28"-16,-6 0 31 15,-1 6-23-15,4 2-8 16,4 6 2-16,9 3-49 16,7 0-15-16,7 6-26 15,5-2-12-15,9 5-7 16,6 4 2-16,13-2-23 16,7 1-47-16,12-6 42 15</inkml:trace>
  <inkml:trace contextRef="#ctx0" brushRef="#br0" timeOffset="-141217.65">22221 3079 463 0,'-2'0'51'0,"0"0"86"0,2 0 26 15,3-1 5-15,3-1 3 16,4-2-49-16,1 2-39 16,1-1-36-16,4 1-13 15,5 2-11-15,7 1 6 16,13 2 15-16,5 2 9 16,10 1 8-16,6 2-7 15,16 4-20-15,18 2-9 0,13 2-16 16,6-1-3-16,14 1-1 15,-6-2 0-15,-6-2 1 16,-4 0 1-16,-22-3 1 16,-8 0 1-16,-18-3 1 15,-14 0 2-15,-29-2 5 16,-21-2 4-16,-26-1 2 16,-19 0 0-16,-20-2 0 15,-8 0 3-15,-7-3 7 16,-10-2 5-16,-22-2 3 15,-6-1-11-15,-22 0-2 16,-4-4 0-16,13 1-5 16,-3 1-2-16,13 0-9 15,18 8-9-15,22 3-9 16,14 5 3-16,34 3-10 16,14-1-4-16,24 7 1 15,14 2 3-15,25 2 12 16,21 2 5-16,20-3 3 0,7-1-1 15,20-2 0-15,4-1-1 16,5-2 0-16,3-1 1 16,-3-1 1-16,-8 0-1 15,-15-4 2 1,-15-1 1-16,-28-3 2 0,-15-1 0 16,-18-2 4-16,-12-2 0 15,-26-1-9-15,-11-1-4 0,-24-3-5 16,-22 0-3-16,-32-1 5 15,-10-2 2-15,-32-3 4 16,-1 1-4 0,14-2 1-16,1 1-1 0,20 1-1 15,19 1 1-15,27 5 3 16,13 1-2-16,51 7-14 16,1-1-2-16,55 9 0 15,14 1 5-15,30 4 11 16,17 1 5-16,17 2-3 15,2 0 0-15,22 2 1 16,-5 1 1-16,-23 1 0 16,-6 0 2-16,-38 1 1 15,-19-4 2-15,-32-3 7 0,-22-6 1 16,-43-6 0-16,-21-1-5 16,-39-7-13-16,-23-2-3 15,-21-7-13-15,-12-2 2 16,-11-1 2-16,13 0 4 15,17 2 9-15,11 1 0 16,44 3 1-16,15 5-4 0,37 6-11 16,24 4-1-1,45 8-2-15,15 4 6 0,33 0 16 16,16 2 7 0,14-2 10-16,5 0 2 0,14 0-6 15,-8-2 0-15,-26-3-4 16,-14-2-2-16,-44-5 4 15,-20-2-18-15,-29-4-64 16,-9-1-88-16,-27-2 79 16</inkml:trace>
  <inkml:trace contextRef="#ctx0" brushRef="#br0" timeOffset="-137964.58">21627 3840 229 0,'0'3'72'0,"-1"1"65"15,6-2-11-15,0 0 1 16,1 0 4-16,2 0-6 16,-3 2-10-16,-2 0-18 15,-3 7-43 1,-3 8-18-16,-1 8-29 0,2 7-4 0,0 2-2 31,2-2 0-31,3-2-1 0,0-6 1 0,2-7 2 16,-1-4 1-16,-1-6 1 15,-2-4 0-15,-1-5 5 16,-3-1 1-16,0-8 14 16,-4-5 11-16,0-6 17 15,-2-6 0-15,0-9-12 16,7-1-15-16,2-8-21 16,4-1-5-16,8 5-1 15,-1-1-3-15,5 12 0 16,2 4-1-16,2 6 1 15,-2 5-1-15,2 6-36 0,0 2-58 16,4 4 59-16</inkml:trace>
  <inkml:trace contextRef="#ctx0" brushRef="#br0" timeOffset="-137147.45">21988 3891 494 0,'-9'2'77'15,"4"4"82"-15,5 0-70 0,0 0 31 16,1 1-22-16,2-4 1 16,3-1-14-16,6-1-31 15,-1-1-9-15,4-4-18 16,2 0-5-16,4-3-10 15,-2-2-2-15,0 0-1 16,-3-1 0-16,-7-2 13 16,-4 2 13-16,-6-3 8 15,-7 2-1 1,-8 1-12-16,-6 2-16 0,-3 7-11 0,-3 4-1 16,-9 11-1-16,2 6 0 15,-3 9-1-15,8 3 0 16,10-1-3-16,10 1 0 15,19-7 1-15,9-3 2 16,18-6 1 0,-1-3 5-1,5-8 4-15,-1-5 1 16,-5-6 4-16,0-5-1 0,-1-4 5 16,-2-4 4-16,-1 2 1 15,-2 2-1-15,-10 6 4 16,-3 6 0-16,-12 5 3 15,-3 8-3-15,-4 4-11 16,-3 4-5-16,0 0-6 16,1-3-1-16,4 0-1 15,1-4 0-15,1-5 2 16,1-2 2-16,2-6 2 16,1-2 3-16,-1-5-4 15,3-6-2-15,5 0-4 16,5-2-3-16,6-2 0 15,5 2-1-15,0 4-1 16,-4 6-2-16,-2 10 0 16,-15 9 1-16,2 6 2 15,2-1 1-15,-4-1 1 0,5-7 1 16,0-4 2-16,2-1 0 16,-7-6 2-16,8 2 0 15,-4-7 2-15,1-4 8 16,1-3 17-16,-3-3 12 15,4 2 26-15,3 6-6 0,1 5-10 16,-2 4-18-16,-5 8-30 16,-2 1-3-16,0 6-8 15,-1 4-4-15,6-2-65 16,8-2-39-16,5-2-112 16,6-3-80-16,2-3 174 15</inkml:trace>
  <inkml:trace contextRef="#ctx0" brushRef="#br0" timeOffset="-136424.35">22850 3975 894 0,'-8'-6'113'16,"1"0"67"-16,2 7-37 16,2 3-38-16,4 3-28 0,1 1-6 15,10 0-10 1,0-4 4-16,4-4 0 0,4-2-3 15,-1-5-20-15,-3-3-8 16,-3-1-12-16,-2-4-3 16,-11 0 1-16,0 1 1 15,-9 0-3-15,-6 1-2 16,-10 7-8-16,-4 6-5 0,-15 14-3 16,-3 5-2-1,5 6-1-15,5 3 0 0,17-3-4 16,10 2 1-1,14-4 3-15,10-4 1 0,17-5 4 16,9-6 3-16,9-7 1 16,1-2 0-16,-7-5 8 15,-3-1 0-15,-7-1 4 16,-2 1-1-16,-5 2-3 16,-3 3-3-16,-13 2-6 15,-3 3 1-15,-8 2-2 16,-5 2 0-16,-1 0 1 15,-1 0-1-15,2-1 1 16,5-5 0-16,0 0-1 16,0-1 1-16,8-6 1 15,2-2 0-15,7-2-3 0,2-4 0 16,5 1-2-16,1 3 0 16,-4 3-1-16,0 6 0 15,-8 6-2-15,-3 1-2 16,1 3 1-16,-2 3 1 15,4-4 3-15,-2 3-1 16,3-2 0-16,2-6 1 16,5-4 0-16,-1-4 1 15,-1-4 1-15,-3 1-1 0,-3-5 1 16,0 0 0-16,1 2-3 16,-3 2 0-16,-3 8-1 15,-6 1-2-15,2 10 0 16,0 1 0-16,-1 7 1 15,4 0 1 1,3-4 1-16,2-1-1 0,11-6-26 16,6-2-14-16,7-7-89 15,6-3-57-15,4-9-169 16,3-3 182 0</inkml:trace>
  <inkml:trace contextRef="#ctx0" brushRef="#br0" timeOffset="-136030.73">23824 3692 1248 0,'-4'-24'140'0,"-3"7"98"0,1 8-36 16,-4 12-85-16,1 7-15 15,1 13-19-15,0 8-7 16,1 14-12-16,-2 5-15 16,0 3-23-16,0-3-10 15,1-7-8-15,0-2-2 16,2-9 0-16,-2-2 0 0,1-10 0 31,0-6 1-31,1-9-7 0,5-4-4 0,3-11-8 16,11-5-4-16,8-7 2 15,3 1 4-15,4 7 5 16,-5 3 0-16,-6 6-1 16,1 6-3-16,-2 7 1 15,0 2 2-15,0 6 4 16,-3-4 4-16,-9 0 5 15,-5-4 1-15,-16-3 1 16,-3 0-1-16,-11-1-7 16,5-1-11-16,-9 1-29 15,6-3-24-15,5-1-62 16,2-3-26-16,21-10-129 0,12 0-93 16,16-9 211-1</inkml:trace>
  <inkml:trace contextRef="#ctx0" brushRef="#br0" timeOffset="-135558.85">24043 3916 627 0,'8'10'136'0,"-1"2"124"0,-3-2-46 15,2 1-22 1,5-5-15-16,4-3-19 0,7-3-41 16,4-5-20-16,-1-4-38 15,0-3-16-15,-9-3-20 16,-5-1-4-16,-8 1 3 15,-6 1 3-15,-12 8-5 16,-11 5-3-16,-19 11-13 16,-8 9-5-16,-2 9-1 15,5 4-1-15,21-3 3 16,10-3 5-16,19-8 10 16,11-3 2-1,18-9 4-15,13-4-4 0,18-7-7 16,4-4-3-16,-4-1-4 15,-8 1-3-15,-11 2-5 16,-3 6-1-16,-6 8-4 16,0 6 5-16,-9 6-5 15,-10-3 0-15,-8-2 4 16,-4-3 1-16,-8-3 7 0,-1-2 2 16,-2-3 4-16,-2-2 0 15,4-5 2-15,2-4 4 16,3-6-2-16,6-3-3 15,9-5-7-15,9-2-8 0,15 1-4 16,10 1 0-16,6 6-41 16,-1 0-54-16,-9 5-314 15,-1 0 260-15</inkml:trace>
  <inkml:trace contextRef="#ctx0" brushRef="#br0" timeOffset="-134443.07">21527 4723 177 0,'-3'1'24'16,"2"-1"43"-16,1-1-39 15,4-3 23-15,-3 1 57 16,3-1 19-16,-2 1 6 16,-2 3-18-16,0-1-40 15,0 0-9-15,0 0-8 16,-2-5 1-16,2 2-1 16,-3-1-8-16,5-1-3 15,1 0-5-15,-2-1-8 16,2 1-4-16,-2 0-8 15,-1-1 5-15,0 1 21 16,-4-1 8-16,-4 0 7 16,-4-2-6-16,-6-1-27 0,-1 1-12 15,-3 4-16-15,-2 4-5 16,2 8-6-16,-1 6-1 16,2 12 0-16,3 4 0 15,4 8 3-15,5 1 2 16,9-5 2-16,6-6 0 15,8-10 2-15,0-3 1 16,5-8 4-16,-2-6 1 16,3-8 3-16,4-6 1 0,1-11 16 15,2-2 13-15,0-5 23 16,-8-3 5-16,-3 8-13 16,-8 5-12-16,-9 13-19 15,-4 6-6-15,-7 12-8 16,-3 6-3-16,1 9-8 15,2 4-2-15,8-1 2 16,5-3-17-16,11-3-59 16,4-4-55-16,0-6-240 15,4-2 217-15</inkml:trace>
  <inkml:trace contextRef="#ctx0" brushRef="#br0" timeOffset="-133752.28">21815 4626 1154 0,'-14'-3'137'0,"-4"-1"110"16,-1 4-125-16,-5 0-6 15,-6 5-34-15,2 1-2 16,0 6-40-16,2 3-19 16,11 8-20-16,5 4-7 15,10 4-5-15,10-3 0 0,7-4 3 16,3-3 2-16,7-8-10 15,1-5-14-15,5-8-50 16,3-4-31-16,6-8-73 16,2-3-21-16,1-4-12 15,-7-3 28-15,-7-1 90 16,-4 2 43-16,-13 6 106 16,-1 5 19-16,-9 10 67 15,-3 7 20-15,1 11-18 16,-4 2-9-16,-2 4-64 15,2 1-27-15,-5-3-25 16,4-1-3-16,-2-6 5 16,1-5 8-16,2-6 7 15,1-3 1-15,-1-3 1 0,-1-5-6 16,7-6-3 0,4-6-1-16,8-7-7 0,2-2 2 15,7 0 3-15,1 2 4 16,0 6 1-16,1 4-3 15,-6 8-8-15,-2 3-7 16,-6 5-5-16,-4 4-2 16,-5 7-1-16,-4 3 0 0,-6 7 1 15,-1 4 2-15,2 1 0 16,2-1-1-16,6-4 0 16,5-2 0-16,11-11 16 15,1-3 14-15,10-10 18 16,-2-5 9-16,-4-6 7 15,-6-1-3-15,-13-2-5 16,-10-1-12-16,-16 0-17 16,-8 0-13-16,-9 2-15 15,-1 3 0-15,7 6-11 16,2 3-10-16,14 4-48 16,6 1-44-16,12 0-103 15,9 0-68-15,13-1-160 16,11-2 236-16</inkml:trace>
  <inkml:trace contextRef="#ctx0" brushRef="#br0" timeOffset="-133500.93">22612 4621 894 0,'7'0'178'0,"-4"1"156"16,-11 1-136-16,-10 0-48 16,-10 0-50-16,-5 1-20 15,-4 3-15-15,3 0-10 16,1 2-28-16,8 2-16 15,12 3-18-15,10 1-4 0,12 7 2 16,7 2 3-16,5 3 7 16,-2-2 1-1,-2-2 2-15,-6 0 0 0,-6-10 3 16,-4 1 0-16,-7-3-4 16,-2-4-16-16,-11 3-74 15,-4-3-54-15,-2-2-298 16,-2 1 261-1</inkml:trace>
  <inkml:trace contextRef="#ctx0" brushRef="#br0" timeOffset="-133217.49">22877 4678 1118 0,'14'-3'129'0,"-6"-1"96"15,-11 4-100-15,-13 0-43 16,-13 2-26-1,-11 2 3-15,-7 3-4 0,3 2 0 16,13 5-17 0,12 2-19-16,18 3-23 0,6 1-3 15,16 1 7-15,4 3 4 16,6-1 7-16,-3-2 1 16,-6-1-3-1,-9-3 1-15,-18-4 5 0,-10 0-1 0,-18-6 1 16,-9 0-21-16,-5-3-70 15,-3-2-46-15,7-2-125 16,5-2-138 0,11-2 224-16</inkml:trace>
  <inkml:trace contextRef="#ctx0" brushRef="#br0" timeOffset="-132540.92">23564 4704 1017 0,'-15'-8'203'0,"-1"3"241"16,-12 5-340-16,-1 4-16 0,-2 9-48 16,0 4 6-16,4 7 7 15,7 3-6-15,5 1-21 16,7 1-11-16,8-5-14 16,7-3-1-16,10-6 0 15,0-4 3-15,12-6 3 31,3-5 2-31,5-7 1 0,4-4 2 0,0-4 5 16,1-3 1-16,-7 1 6 16,-5 4-2-16,-13 4-6 15,-7 6-5-15,-9 7-6 32,-3 4-1-32,1 6-1 0,2 0 1 0,7-1-2 15,7 0-2-15,2-5 0 0,7-5 0 16,1-5 1-16,0-5 4 15,1-5 5-15,-3 2 1 16,-3-2 2-16,1 2 1 16,-12 2-1-16,-8 7 3 15,0 0 1-15,-1 2 1 16,-8 11 2-16,-1 5-8 16,-2 10-4-16,3 4-2 15,4 3-7-15,3 3 1 16,2 2 1-16,0-2 0 0,0 1 1 15,-3-3 1 1,-7-4-4-16,-2-3-14 0,-9-9-33 31,0-5-29-31,-4-8-73 0,1-4-34 0,-1-8-101 16,3-6-71-16,11-11 202 16</inkml:trace>
  <inkml:trace contextRef="#ctx0" brushRef="#br0" timeOffset="-132281.83">24311 4777 1113 0,'-6'4'100'0,"-3"1"11"16,-11 8 24-16,-4 6-28 15,-5 4-10-15,-4 4 8 16,8 2-45-16,1-1-16 16,21-2-31-16,8-2-9 15,13-7-4-15,8-2 0 16,1-10-48-16,-1-5-43 0,-2-7-164 16,3-5 138-16</inkml:trace>
  <inkml:trace contextRef="#ctx0" brushRef="#br0" timeOffset="-131679.91">24462 4459 1209 0,'-26'24'71'0,"2"4"-2"15,2 8 8-15,4 8 19 16,2 6-14-16,9 5 35 15,4 2-20-15,10-7-24 16,6-3-14-16,13-11-38 16,11-3-6-16,17-9-9 15,3-4 1-15,1-10 0 0,-5-4 1 16,-9-9 3-16,-4-6 0 16,-2-7 4-16,-4-4 1 15,-11-7 5-15,-5-1 4 16,-15-4 1-16,-6 3 1 15,-14 8 1-15,-3 10-3 0,-6 18-7 16,-1 10-6-16,4 17-14 16,4-1-1-16,10 5 0 15,9-2 2-15,9-8 5 16,9-1-1-16,14-8 4 16,2-5 1-16,9-7 3 15,3-5 0-15,-1-7 0 16,-7-4-2-16,-4-7 3 15,-4-2 0-15,-11-2-3 16,0-2 1-16,-6 7-4 16,-2 5-6-16,-2 10-4 15,-3 6 3-15,-3 9-3 16,0 4 3-16,-3 5 3 16,3 5-7-16,-1-1 1 15,-2 0 0-15,-5-3 1 16,-2-2-12-16,-9-2-2 15,-5-2-9-15,-14-3-20 0,-9-2 5 16,-11-8-27-16,-1-3-20 16,10-8-78-16,6-7-58 15,17-5 117-15</inkml:trace>
  <inkml:trace contextRef="#ctx0" brushRef="#br0" timeOffset="-83152.49">16238 11615 786 0,'6'-8'70'0,"-1"2"62"16,-3 5 10-16,-2 4 22 16,0 7 2-16,1 10-13 0,6 7-30 15,0 20-45-15,5 10-27 16,3 22-37-16,-4 9-4 31,4 11-8-31,-1 4 0 0,0 5-6 0,3 0-12 16,-2-10-24-1,-3-9-18-15,2-19-66 0,-6-8-61 16,-3-13 104-16</inkml:trace>
  <inkml:trace contextRef="#ctx0" brushRef="#br0" timeOffset="-82742.53">16143 11681 1341 0,'0'2'58'0,"-1"4"8"16,-2 2-9-16,-2 6-7 15,-1 2-12-15,3 5-16 16,-3 3-4 0,0 5-4-16,-2 5-3 15,-3 5-5-15,1-3-2 0,2-9-3 16,4-5 0-16,5-16-1 15,6-6 0 1,5-17 4-16,2-11 2 0,6-21 5 16,4-12 2-16,5-6 17 15,5 2 17-15,2 2 28 16,-2 7 6-16,-2 15-6 16,0 11-16-16,-12 19-32 15,1 13-7-15,-4 20-16 16,-7 7-5-16,0 18-62 15,0 4-71-15,4 9 74 16</inkml:trace>
  <inkml:trace contextRef="#ctx0" brushRef="#br0" timeOffset="-58740.31">15810 10029 570 0,'0'2'126'0,"3"-2"116"15,1 0-31-15,3-2-58 16,-1 0-24-1,2 2-19-15,-4 3-6 0,3 6-12 16,-2 3-3-16,-4 5-29 16,2-1-12-16,-4-4-25 15,1-2-5-15,2-10 6 16,3-5 5-16,7-15 18 16,2-7 7-16,-1-17 9 31,1-7 3-31,-5-22 9 0,1-4-8 15,-1-21-14-15,1-10-3 16,-1-6-29-16,-2-14-2 0,0-3-8 16,-4 1-4-1,1-5 5-15,0 2 0 16,1 6-2-16,3 6-2 0,1 9-7 16,-1 8-2-16,0 16-2 15,-1 9 1-15,-4 21 0 16,0 12 2-16,-7 14-9 15,2 4-10-15,-5 8-35 16,-1 1-29-16,0 3-54 16,-1 4-22-16,4 0-28 15,-3-8-5-15,4 1-13 16,1-2 5-16,-2 0 34 16,6 8 33-16,1 1 78 15,1-1 39-15,-3 6 105 16,2 6 31-16,-1-3 53 15,-1 10 17-15,1 6-23 16,-5 7-16-16,-7 7-51 16,-5 8-27-16,-12 6-50 15,-8 2-13-15,-4-2-6 0,2-4 0 16,12-12-3-16,9-8-3 16,15-16-4-16,7-6-1 15,13-15 2-15,8-3 4 16,8-12 1-16,1-4 3 15,-2-7 7-15,-4 1 11 0,-4 1 28 16,-5 6 10 0,-3 9 9-16,-5 6-6 0,0 15-30 15,1 9-9-15,4 21-18 16,2 10-5-16,-2 17 1 16,1 5 0-16,-3 1-19 15,0-5-27-15,2-12-81 16,-1-5-83-16,2-12 111 15</inkml:trace>
  <inkml:trace contextRef="#ctx0" brushRef="#br0" timeOffset="-58109.63">16234 7251 424 0,'-1'6'98'0,"-4"3"123"16,-1 0 49-16,-4 0 19 16,0 2-27-16,-5 2-82 15,-2 3-42-15,-3 11-72 16,-8 7-24-16,-1 14-32 0,3 7-5 16,6-2-6-16,8-4-3 15,12-14-4-15,8-8 0 16,14-12 1-16,5-4 3 15,8-11 15-15,-1-4 7 16,1-7 11-16,-1-1 4 16,-5-1 0-16,-4 0 0 15,-10 1 6-15,-10 3-3 0,-6 3-11 16,0 3-6-16,-2 7-22 16,2 4-3-16,1 8-2 15,4 2 2 1,10 2 1-16,5-1 1 0,9-11 1 15,0-4 1-15,3-10 3 16,1-7 8-16,-4-4 16 16,-2-2 11-16,-6 0 46 15,-6-1-1 1,-9-2-7-16,-7-1-9 0,-11-1-53 16,-6 2-22-16,-5 6-69 15,-2 5-36-15,0 11-54 16,-5 7-21-16,6 4-63 15,8-3-171-15,14-1 255 0</inkml:trace>
  <inkml:trace contextRef="#ctx0" brushRef="#br0" timeOffset="-57352.28">16735 7446 1214 0,'24'16'50'0,"-8"7"0"16,-2 4-22-16,-14 4-15 15,-3 1-3-15,1-10-1 16,-7-5 3 0,6-11 18-16,2-6 3 0,5-10-3 15,4-7-2-15,5-10-23 16,2-1-4-16,4-5 25 16,2-1 19-16,2 6 36 15,-2 3 7-15,-5 9-16 16,-1 8-19-1,-6 8-32-15,-2 5-8 0,-2 7-8 16,-2 1-3-16,3 0 0 16,-1 0-2-1,4-1 0-15,2-1-1 0,2-1 0 0,2 1 0 32,3-2 1-32,2 0 0 0,1 2 1 0,0-2 2 15,-1 1-1 1,1 1-1-16,-2-7 2 0,-1-4 0 15,1-8 2-15,-3-9 0 16,1-10 1-16,0-5-2 16,-1-12-2-16,2-5-1 0,4-9-1 15,-1-4 2-15,8-3 9 16,-4-1 18 0,3 6 17-16,0 8 6 0,-8 21 41 15,-4 15-7-15,-9 22-10 16,-5 13-5-16,-5 16-50 15,-7 6-10-15,0 9-10 16,-1 0-1-16,4-1-5 16,4-4-3-16,3-8-10 15,3-5 2-15,2-12 2 16,-2-5 2-16,3-13 0 16,2-7-5-16,2-15-2 15,5-6 0-15,5-4 10 16,5 0 2-16,11 8 4 0,0 5 2 31,1 10 0-31,-6 5 1 0,-3 9 0 16,-4 4 0-16,-6 6 0 0,-2 1 2 15,-12 3 3 1,-4 2 3 0,-9 2 3-16,-10 0 2 0,-21 2-3 0,-9-2-1 0,-11-6-44 31,-2-3-32-31,12-13-61 15,6-7-72-15,19-13-271 16,8-6 288-16</inkml:trace>
  <inkml:trace contextRef="#ctx0" brushRef="#br0" timeOffset="-56016.86">16903 7377 666 0,'5'0'124'0,"1"0"127"16,-2 2-11-16,-3 4-8 0,0 1-3 15,-1 1-44-15,-4 0-18 16,4 0-81-16,0 2-39 16,0 3-30-16,1 5-17 15,0 7 0-15,0 4 0 16,0 6 1-16,-1-1-1 15,-1-2 0-15,-3-7 1 16,3-2 0-16,-2-3 1 0,1-5 0 16,0 0 2-16,1-7 3 15,-1-3 0-15,-1-5-1 16,2-3-4-16,0-5-6 16,0 0 0-16,1-3 4 15,0 0 0-15,1-1 2 16,0-2-2-16,2 1-4 15,1-2 2-15,0-1 0 16,3-3 1-16,1-3 1 16,1-1 0-16,3-1 2 15,0 2 1-15,2 1-2 16,-3 2 0-16,2 2 6 16,-4 3 5-16,-1 7 12 15,0 2 2-15,-4 12 0 16,0 4-4-16,-2 6-9 15,-1 4-3-15,3 2-5 0,-2 1-3 16,5 3-1-16,-3 0 0 16,1-2 0-16,0-1 0 15,-2-3 1-15,-3-2 0 16,1-2 1-16,-2-3 2 16,1-6-1-16,0-2 0 15,0-6-1-15,0-1 0 16,0-5-1-16,0-3 0 0,1-2-2 15,-1 1-2 1,0 2-1-16,1 3 0 0,-1 2-1 16,0 2-6-16,0 0-6 15,0 0-2-15,0 0 1 16,1 0 7-16,0 0 6 16,0 0 3-16,3-5 0 15,-1 6 1-15,1-1 1 16,0 0 1-16,-2-2 1 15,0 0 1-15,1-4-1 16,0-1 0-16,3-3-1 16,-1-3 1-16,0-2-2 15,6-2-1-15,2 3-1 0,8-1 0 16,2 2-1 0,-4 3 2-16,-4 3 4 15,3 5 5-15,-4 3 3 0,-5 1 0 16,4 4-4-16,-7 1-4 15,1 6-1-15,-6 2-1 16,-2 7 1-16,1 5-1 16,-4 3 1-16,2 2-2 15,1 0 0-15,-6-2-1 16,7-6-9-16,-4-4-17 0,4-8-82 16,3-4-76-16,6-7 96 15</inkml:trace>
  <inkml:trace contextRef="#ctx0" brushRef="#br0" timeOffset="-53643.85">7906 4846 644 0,'-1'-5'117'0,"-2"1"109"15,0-1-9-15,1 1-34 16,-2 0-17-16,-1 1-35 16,-3 0-18-16,-3 4-47 15,-2 3-20-15,-5 8-28 16,2 7-10-16,-1 11-8 15,1 6-4-15,1 5 1 16,3 3 0 0,11-4 0-16,5-5 1 15,10-11-3-15,4-8 1 0,8-11 0 16,6-6 2-16,1-9 4 16,3-2 3-16,-5-5 10 0,-5 1 8 15,-7 0 13-15,-5 1 9 16,-8 5 6-16,-5 2-4 15,-3 6-12 1,-6 3-12-16,-1 11-18 0,-2 6-5 16,3 9-4-16,4 1 1 15,4-3 1-15,5-2 0 0,9-12 2 32,4-4 4-32,7-10 18 15,-1-5 10-15,4-9 19 16,-9-3 3-16,-2-5 4 0,-2-2-1 15,-12 3-5 1,-2 1-4-16,-12 4-16 16,-8-1-9-16,-8 7-19 15,0 3-6-15,-3 9-32 0,2 4-29 0,6 7-75 32,4 0-39-32,14-1-179 15,4-2-170-15,19-2 304 16</inkml:trace>
  <inkml:trace contextRef="#ctx0" brushRef="#br0" timeOffset="-52892.17">8293 4996 557 0,'17'7'147'0,"0"0"122"0,-6 6-76 16,-3 3-22-16,-5 6-56 16,-4 3-26-16,-7 2-37 15,-4 0-24-15,1-3-12 16,0-4-4-16,4-7 13 15,1-7 11-15,6-9 11 16,2-3 3-16,5-11-5 16,3-1-7-16,7-5-6 15,2 0-1-15,0 3 3 16,0 4-3-16,-2 8-9 16,-2 4-3-16,-3 7-11 15,-2 5-4-15,-2 2 4 16,-1 2-2-16,-1-3-1 15,-2-1-1-15,5-2-1 16,1-2-1-16,-1-4 0 0,4 0 0 16,-1-1 0-1,1 0-1-15,1 3 0 0,-2 3-2 16,2 9-3-16,-1 2 2 16,-1 3 1-16,3 0 1 15,-4-9 3-15,3-4-1 0,0-11 3 16,0-8 1-16,1-15 2 15,2-5 0 1,0-8-2-16,4-4 0 16,-3-6 0-16,0 1 0 0,-3-4 0 15,1 6-4-15,-6 14 15 16,-2 10 13-16,-5 24 10 16,-4 10 3-16,-6 18-16 15,-2 6-12-15,-2 10-9 16,0 4 0-16,0 0-1 15,1-1 0-15,2-8 0 16,1-2 1-16,4-13-2 16,2-6 0-16,1-10-4 15,1-5 0-15,3-11-2 0,4-6 0 16,6-8 0-16,6-2-1 16,7 4 1-16,2 8 2 15,5 10 1-15,3 5 2 0,-5 10 2 31,-5 2-3-31,-5 5 3 0,-12 0 1 16,-10 0 10-16,-6 2 3 0,-20-4 3 31,-6 0-1-31,-9-6 1 16,-4-5-22-16,2-7-81 0,4-7-64 0,9-7-387 16,11-10 321-1</inkml:trace>
  <inkml:trace contextRef="#ctx0" brushRef="#br0" timeOffset="-51870.46">11772 4834 638 0,'2'0'178'15,"1"0"115"-15,-2 1-23 16,-1 0-31-16,-1-1-78 15,-5 1-31-15,-5 4-54 0,-3 1-27 16,-8 10-23-16,-5 3-10 16,-1 9-16-16,-5 2-2 15,10 1-2-15,7-1 0 16,14-7-1-16,8-5 0 16,12-7-1-16,8-6 2 0,4-6 1 15,-2-5 3 1,2-3 2-16,-7 1 3 0,-6 1 7 15,-4 2 2 1,-7 4 0-16,-6 3-1 16,-5 10-7-16,-4 6-2 0,0 9-4 15,-2 5-1-15,7-3 0 16,4-1 1 0,9-10 5-16,5-5 12 0,7-12 25 15,4-5 12-15,7-9 14 16,-1-3 6-16,-2-5-11 15,-8-1-6-15,-10-2-8 16,-6 0-14-16,-16 3-10 16,-6 1-8-16,-14 3-18 15,-3 4-17-15,5 6-41 16,2 4-27-16,12 2-66 16,7 0-57-16,9-3-126 0,8-2-54 0,13-3-69 15,6 0 212-15</inkml:trace>
  <inkml:trace contextRef="#ctx0" brushRef="#br0" timeOffset="-51125.05">12044 4952 395 0,'23'5'182'0,"-5"4"177"16,-4 2-41-16,-9 5-116 15,-3 5-49-15,-3 3-70 16,-3 1-26-16,-1 1-30 16,-3-3-10-16,1-8-6 15,2-4 2 1,5-10 11-16,-3 1 2 15,6-10 3-15,2-2 5 0,4-5-2 16,5-3 6 0,4 0 5-16,-1 0 1 0,0 8-7 15,-2 2-6 1,-7 9-12-16,1 5-7 16,-4 6-7-16,0 2 0 0,-3 1 0 15,2 0 0-15,-1-3-1 16,0-2 0-16,1-4 0 15,0-3 1-15,3-4 1 16,4-4-1-16,2-4-1 0,4 0-1 0,0 0-3 16,0 1 2-16,-2 4-2 15,-6 3 0-15,-1 4-3 32,-4 3 1-32,1 6 0 15,3 0 1-15,3-4 1 16,6-1 1-16,1-7 2 15,4-5 0-15,-1-6 1 16,0-5 1-16,-2-6 0 16,1-3 1-16,-1-3-1 15,-7-3 1-15,-1-1 1 16,-2-2 0-16,-8-2 0 16,1 3-3-16,-2 11 9 0,-1 8-3 15,1 17 0-15,0 9 0 16,-2 10-9-16,3 9 0 15,0 6 1-15,-3 2 0 16,2 3 0-16,-6-4 1 16,4 2 0-16,2-2 0 0,0-10 0 15,0-3-1-15,-3-13-2 16,2-5-2-16,1-10-4 16,6-11 0-16,4-10 2 15,7-4-1-15,7 0 1 16,0 5-1-16,3 13 1 15,-5 7 2-15,-3 11 1 16,0 7 1-16,-6 8 0 16,-1 1 1-16,-6 3 2 15,-4 0 1-15,-13 1 5 16,-9-4 1-16,-15-4 3 0,-8-3-4 16,-4-9-26-16,3-3-39 15,1-14-107-15,7-8-89 16,3-18 128-1</inkml:trace>
  <inkml:trace contextRef="#ctx0" brushRef="#br0" timeOffset="-32248.12">11998 9422 765 0,'-8'0'78'0,"0"1"74"0,1 1-5 16,7 1 20-16,1 1 9 15,6 5-11-15,-3 2-12 16,0 9-63 0,-1 7-29-16,-5 10-38 0,-1 6-15 0,-8 6-6 15,0 1 0 1,2-5-1-16,1-2 0 16,3-11 0-16,3-5 0 0,2-7 0 15,6-2-1-15,-1-6-1 16,6-3-2-16,6-5-1 15,3-1 3-15,15-3 5 16,6 0 3-16,9-3 1 16,7 1-2-16,21 2-4 15,7 1-1-15,9 3-1 16,-2 2 0-16,-1-1 0 16,6 0 0-16,2-4 0 15,-5-1 2-15,-8-4 12 16,-14 1 9-16,-12-2 13 15,-2 0 3-15,-18 2-6 16,-9 1-8-16,-20 1-6 0,-11 0-2 16,-14 0-5-16,-2-1-1 15,4-2-6-15,2-3-1 16,8-3-1-16,0-5 1 16,5-6 2-16,9-5 2 15,4-14 2-15,2-3 3 16,-3-16 8-16,-1-2 5 15,0-5 6-15,-6 0 0 0,2 12-7 16,-6 3-6-16,-4 11-8 16,2 4 0-16,-5 9-8 15,0 6-1-15,-9 7 9 16,-2 5 1-16,-13 5 8 16,-11 2 5-1,-14 3-8-15,-8 0-3 0,-11 2-2 16,-5-2-7-16,-29 2-5 15,-11 1-1-15,-13 6-6 16,-13 8-3-16,9 9-4 16,5 7 0-16,10 7 1 15,19-1 2-15,22-3-21 16,15-3-10-16,29-8-36 16,13-5-27-16,27-8-57 0,15-3-66 15,28-6 129-15</inkml:trace>
  <inkml:trace contextRef="#ctx0" brushRef="#br0" timeOffset="-31791.89">13421 9932 537 0,'-4'-1'117'16,"0"-1"135"-16,1 1-77 16,1 1 33-16,-2 0 15 15,4 1-7-15,-5 1-25 16,-2 0-23-16,-5 2-63 15,-5 0-21-15,-9 3-47 16,-3 2-14-16,-6 2-13 0,-5 1-7 16,7 2-3-16,8 0-3 15,16-1-6-15,6-1 0 16,17 1-5-16,8 4 0 16,11 0 7-16,3 1 2 15,-3-4 8-15,-4-1 1 16,-7-2 2-16,-8 0 1 15,-11-1 3-15,-5 1 0 16,-17 0-2-16,-10 2-12 16,-15 2-60-16,-5 0-34 0,-2 1-90 15,3-1-45-15,17-4-183 32,5-2 231-32</inkml:trace>
  <inkml:trace contextRef="#ctx0" brushRef="#br0" timeOffset="-31571.63">13351 9740 1100 0,'16'-10'144'0,"-4"10"99"16,-3 5-55-16,-8 19-43 16,-1 10-37-16,-1 9-26 0,-3 9-18 15,0 6-29-15,-2 3-15 16,1-1-18-16,-1-3-15 15,-2-3-81-15,-3-2-65 32,5-1-206-32,-6-5-100 0,4-5 244 0</inkml:trace>
  <inkml:trace contextRef="#ctx0" brushRef="#br0" timeOffset="-31053.74">13584 9981 882 0,'1'-4'111'0,"-1"0"147"15,0 1-81-15,0 1 3 16,0-1-26-16,-1 1-38 16,1-1-6-16,1 2-15 15,4 0-10-15,6 0-32 16,2 1-18-16,8 2-13 16,3 2-5-16,0 2-6 15,-3 1-2-15,-8 3-7 0,-5-1 1 16,-14 4-2-16,-8 1-4 15,-12 4-10-15,-2 2-1 16,-3-2 1-16,7-3 6 16,12-3 3-16,5-2-1 15,11-1-1-15,8 1 0 0,12-1 8 16,7 4 2-16,6 1 15 16,2-1 5-16,-10-1 4 15,-8-1 1-15,-16-2-8 16,-10 0-2-16,-15 5-9 15,-9 1 1-15,-18 2-11 16,-2 2-14-16,-15 3-48 16,-4 3-35-16,0-1-180 15,-23 0 160-15</inkml:trace>
  <inkml:trace contextRef="#ctx0" brushRef="#br0" timeOffset="-25224.59">12177 9447 576 0,'-2'-1'128'15,"1"0"123"-15,1-1-27 16,3 0-53-16,-1-1-27 0,3 0-33 16,0-1-17-16,-1 1-18 15,1-1-3 1,1-1-9-16,-1 1-11 0,6-1-16 16,1 2-9-16,11 2-15 15,3 1-4-15,5 5-7 16,-3 2-1-1,-9 5-1-15,-8 3-1 0,-13 4 0 16,-7 2-1-16,-13 3-7 31,-2 1-10-31,-3 2-9 16,-2 0-2-16,9-4 5 16,1-2 10-16,10-6 7 15,4-3 1-15,6-5 2 0,6-1 0 16,10-6 1-16,2-3 2 15,13-8 1-15,8-3 0 16,8-7-11-16,-6-4-6 16,1-3-3-16,-3 0 1 15,-14 3 10-15,-2 4 8 16,-14 7 6-16,-4 3 1 16,-10 10 2-16,1 3 0 15,-6 11-1-15,-4 4-2 0,7 8-2 16,-4 5-1-1,9 2-1-15,4-3-1 0,3-7 1 16,5-7 2-16,6-12 4 16,2-4 3-16,10-15 9 15,-2-3 8-15,1-9 21 16,1-5 11-16,-8 2 11 16,-2 2-2-16,-16 3-11 15,-6 3-11-15,-17 5-24 16,-8 5-11-16,-7 6-22 15,-1 5-14-15,4 6-66 16,5 1-80-16,16 3 98 16</inkml:trace>
  <inkml:trace contextRef="#ctx0" brushRef="#br0" timeOffset="-24785.6">12780 9341 1074 0,'12'0'103'0,"3"0"70"15,2 1 22-15,3 2-38 16,1 1-12-16,1 0-33 15,-3 1-13-15,-1 0-27 16,2 2-13-16,-2 1-26 16,-1 2-11-16,-5 0-13 15,-6 0-4-15,-9 3 0 16,-3 3 0-16,-8 5 0 16,-6 4-1-16,2 1 0 15,1 0-2-15,3-3 0 16,11-1-1-16,6-7 4 15,4-4 6-15,12-6 11 16,4-3 5-16,8-5-4 16,4-1-4-16,8-5-11 0,2 0-3 15,2-2-57-15,2-1-63 16,-8 4 66-16</inkml:trace>
  <inkml:trace contextRef="#ctx0" brushRef="#br0" timeOffset="-19585.33">21432 5229 1252 0,'7'5'46'16,"10"0"11"-16,22-3-50 0,12-2-1 15,12-6 16-15,2-5 20 16,22-2 25-16,13-1 3 16,17 5-18-1,15 6-22-15,13 8-26 0,3 7-4 16,33 5-1-16,0-2-1 15,19 0 10 1,3-1 11-16,0-4 36 0,1 2 15 0,-25-4 9 16,5-1-3-16,-41-4-28 15,-16-2-11-15,-37-1-13 16,-30 0-3-16,-33-2-6 16,-19-4-3-16,-37-2-12 15,-18-1-6 1,-44 1-11-16,-19 1-11 0,-19 2-16 15,-27-1-5-15,-10 1-5 16,-12 2 7-16,-29 2 19 16,-2 1 4-16,-9 0 15 15,3 0 5-15,16 4 9 16,23 0 10-16,37 1 2 16,13 1-1-16,38-5-3 0,14 2-4 15,29-1 13-15,24-1 7 16,35 1 5-16,27-2 0 15,42-2-15-15,21 1-7 16,51 2-5-16,10-1-4 16,36 10 0-16,11 1 4 15,13 0 8 1,4 0 5-16,-1-2 3 0,-3-1 4 0,-16-3 0 16,-17-2 0-16,-45-9 5 15,-18-2-1-15,-59-4 1 16,-17 4 0-16,-53-4-14 15,-29-4-11-15,-55 0-22 16,-39-4-8 0,-47 6 0-16,-31 5 3 0,-36 7 3 31,-11 5-2-31,-21 13 0 16,13 4 4-16,-3 6 8 0,20 1 8 0,21-4 4 31,17 0 0-31,50-4 2 0,18-2-1 0,55-5-3 31,24-3-3-31,45-4-4 0,30 1 1 16,45-2 8-16,28 1 4 15,52 1 6 1,16-1-4-16,49-2-11 0,10-1 0 16,12-3 4-16,11-2 7 15,-13-2 16-15,-4-1 3 16,-31 2-5-16,-23 0-4 15,-43 3-9-15,-24 0-3 0,-53 1 2 16,-26 0-2 0,-67-2-13-16,-31 1-12 0,-87-3-19 15,-33 1-12-15,-65-1-25 16,-46 1-6-16,-16 3 12 16,2 0 13-16,31 8 39 15,39 3 14-15,62 9 2 16,31 2 0-16,73 5-8 15,30-2-6-15,78 1 2 16,37 0 4-16,58-1 12 16,39-3-37-16,40-4 26 15</inkml:trace>
  <inkml:trace contextRef="#ctx0" brushRef="#br0" timeOffset="-16005.11">12585 8823 173 0,'7'-16'73'0,"0"5"82"0,-4 5 3 16,-3 5-25-16,0 5-17 15,-7 6-22-15,-1 5-12 16,-2 4-18-1,1 0-13-15,3 1-26 0,3-3-6 16,2-5 32-16,1-2 21 16,3-6 40-16,2-4 12 0,-2-3-14 15,2-4-15 1,3-7-17-16,-2-6 0 16,7-3 4-16,3-8 5 15,4-16 5 1,8-3-10-16,8-20-7 0,5-3-11 0,10-9-11 15,-2-7-7-15,4-4-20 16,-7 0-4-16,-7 11-14 31,-2 9-2-31,-10 18-4 0,-1 9 0 16,-8 13-9-16,-3 11-14 0,-10 14-48 16,-9 10-50-16,-9 12-163 15,-5 0-203-15,1 20 272 0</inkml:trace>
  <inkml:trace contextRef="#ctx0" brushRef="#br0" timeOffset="-15089.01">12543 8580 374 0,'0'0'97'0,"-2"0"143"16,-1 0-28-16,1 2 7 16,-1 1-15-16,3 4-54 15,3 2-32-15,-2 7-47 16,0 4-21-1,-4 8-28-15,-3 3-5 16,-3 9-8-16,-1 2-2 0,-4 2-3 16,2-1-1-1,6-9-2-15,3-5 0 0,5-13-4 0,4-5 7 16,6-8 26-16,3-3 18 16,13-6 20-1,2-6 8-15,10-7-10 16,5-6-18-16,8-7-12 15,1-2-18-15,0-5-43 0,-7 0-54 16,-6-1 45 0</inkml:trace>
  <inkml:trace contextRef="#ctx0" brushRef="#br0" timeOffset="-14488.51">13408 7538 494 0,'2'-7'134'0,"-2"0"86"0,-1 3 5 15,-1 0-12-15,-1 3-31 16,0 1-11-16,-2 0-32 16,0 3-22-16,-2 3-34 15,-2 1-17-15,-7 9-26 16,-5 3-3-16,-11 13-6 15,0 7-4-15,-2 17-1 16,1 3-7-16,17 1 9 16,4-9 1-16,18-21-7 15,9-12-2-15,16-16-10 0,5-3-7 16,3-12 9 0,-6-2 2-16,-6-5-44 0,-6-6-34 15,-6 2-103-15,3 0-82 16,-4 0 136-16</inkml:trace>
  <inkml:trace contextRef="#ctx0" brushRef="#br0" timeOffset="-14167.96">13563 7523 974 0,'7'-10'134'0,"0"-1"88"0,0 1-43 16,-3 2-15-16,-1 6-36 15,-1 4 6-15,-2 7-33 16,0 4-18-16,-4 8-19 16,0 4-30-16,-7 9-19 15,0 1-3-15,-5 8-6 16,-2-1-1-16,8-3-3 16,2-1-1-1,8-11 3-15,2-3-1 0,9-10 0 0,6-2-1 16,8-9-6-1,7-3 2-15,13-4 1 0,0-4 0 16,2 0 3-16,-3 1-2 16,-11-4-41-1,-4 2-28-15,-6-1-100 0,-7-2-77 0,-7 2 136 16</inkml:trace>
  <inkml:trace contextRef="#ctx0" brushRef="#br0" timeOffset="-13915.01">13969 7360 1154 0,'-1'4'96'0,"-4"5"99"0,-1 6-46 0,-1 9 40 15,-2 2-21 1,6 9-56-16,-2 5-10 0,0 1-57 0,2 6-20 31,-3-2-13-31,-2 1-7 0,2-3 0 0,-1-1-35 31,2-9-27-31,1-5-36 16,4-13-107-16,0-9-62 16,4-17 135-16</inkml:trace>
  <inkml:trace contextRef="#ctx0" brushRef="#br0" timeOffset="-13612.9">14267 7385 897 0,'2'13'98'0,"-8"4"100"15,-3 3-42-15,-13 4-1 16,-7 2-31-16,-13-4-47 15,-2-4-9-15,-1-9-19 16,5 0-12-16,12-2-21 0,7 1-7 16,10 2-8-16,4 2 1 15,10 1 5-15,6 3 5 16,11 1 20-16,10 4 0 16,10 2 34-16,10 1-9 15,3 2-14-15,-3-3 0 0,-8 2-74 16,-4-2-47-16,-8 4 43 15</inkml:trace>
  <inkml:trace contextRef="#ctx0" brushRef="#br0" timeOffset="4078.12">12174 13222 889 0,'1'0'124'0,"-1"-1"97"15,0 1-74-15,-5 1-59 16,-2-1-26-16,-2 2-13 16,-3-2 0-16,0 0-4 0,-4 1-6 15,-4 3-14-15,0 1-9 16,3 5-13-16,0 2-3 15,4 2 0-15,5 0 4 16,5-1 19-16,8-2 11 16,7-2 25-16,4-2 2 15,5-1-9-15,0 0-7 16,5 2-20-16,-4 2-6 16,-5 0-7-16,-2 3 0 0,-12 1 1 15,-5 1 1 1,-8 4 2-16,-6 2-4 0,-8 2-6 15,-6 3-1-15,-1-1-22 16,-4-3-20-16,-1-8-62 16,5-5-53-16,2-12-208 15,4-6 208-15</inkml:trace>
  <inkml:trace contextRef="#ctx0" brushRef="#br0" timeOffset="4298.56">12094 13070 1259 0,'5'-2'138'0,"1"1"113"0,3 1-104 0,-1 3-6 16,-3 7-32 0,3 5-16-16,-3 15-46 0,1 7-16 15,-5 16-20-15,-1 5-4 16,-5 9-3-16,2 1-21 15,0 1-85-15,3 1-57 16,5-7-197-16,2-8 190 0</inkml:trace>
  <inkml:trace contextRef="#ctx0" brushRef="#br0" timeOffset="4848.29">12351 13273 901 0,'1'-3'135'0,"0"-1"124"16,0 1-20-16,2 3-38 0,0 3-21 16,-2 1-43-1,9 1-20-15,0 1-47 16,8-2-18-16,3 1-27 0,-6 1-8 0,3-3-7 31,-4 1-5-31,-7 2 3 0,2 0 0 0,-12 6-2 16,-3 0 2-16,-6 4-5 31,-10-2 0-31,2-3-3 0,4 2 0 0,6-5-1 16,11-1-3-16,9 0-2 15,3-2 0-15,7-1 3 16,0 1 2-16,3 4 3 16,1 0 3-16,-8 3 1 15,-3 3 7-15,-11 4 18 16,-2 2 7-16,-8 5 3 15,-8 3-6-15,-10 5-17 16,-9 1-6-16,-14-3-5 16,0-4-2-1,-1-10-15-15,2-5-25 0,14-12-75 16,0-5-40-16,14-14 73 16</inkml:trace>
  <inkml:trace contextRef="#ctx0" brushRef="#br0" timeOffset="6198.49">9631 9870 348 0,'0'-8'115'0,"0"-1"133"15,0 2-12-15,0 1-37 16,0 1-22-16,2 0-38 15,3 0-19-15,-1 0-33 16,6 0-15-16,3 1-31 16,5 0-11-16,7 0-17 15,6 0-3-15,5-1-5 16,1 1-2-16,-5 3-1 16,-9 2 1-16,-12 9 1 0,-8 4 0 15,-10 10 1 1,-6 5-1-16,-11 9-2 0,-6 1-3 15,4 7-17-15,3-6-3 16,12-7-4-16,11-7 1 16,12-14 15-16,8-5 3 15,6-9 5-15,0-7 3 16,4-8 5-16,-5-3 2 16,-1-9 3-16,-3-1 0 15,-7-1 5-15,1 1 4 0,-8 8 11 16,-3 7 2-16,1 11-2 15,-5 6-6-15,4 15-14 16,0 6-3-16,4 13-8 16,2 3-1-16,5-2 1 15,2-8-1-15,2-11 1 16,3-8 3-16,0-13 15 16,5-8 10-16,-6-13 25 15,1-6 9-15,-6-3 10 16,-4-2-4-16,-12 3 0 15,-9 3-7-15,-12 6-25 16,-7 7-7-16,-6 10-41 16,1 5-27-16,5 13-57 15,2 2-46-15,11 2-154 16,7-1 166-16</inkml:trace>
  <inkml:trace contextRef="#ctx0" brushRef="#br0" timeOffset="6575.21">10329 9849 1347 0,'-7'0'101'16,"-1"-1"61"-16,-1-1 16 0,1-2-26 15,2-1-22-15,7-3-44 16,3-1-20-16,8-3-32 15,5 2-10 1,7 2-14-16,5 1-6 0,0 4-2 16,1 5-2-16,-5 6 1 15,-1 3 1-15,-8 11 1 16,-8 1 4-16,-14 7 3 16,-7 3-1-16,-4 3-2 15,-1 2-2-15,6 0-5 16,2-1 0-16,8-10-4 15,4-2-3-15,11-12-1 16,7-4-1-16,16-10 5 16,8-8 2-16,20-13-16 15,0-6-36-15,4-10-137 0,-2 0 116 16</inkml:trace>
  <inkml:trace contextRef="#ctx0" brushRef="#br0" timeOffset="30907.1">3576 12559 912 0,'-6'-5'54'0,"-1"0"15"0,0 3-1 15,-1 3 9-15,2 2 9 0,2 4 33 16,-2 2-1-16,5 8 0 16,1 7-5-16,1 18-23 15,5 10-24-15,-2 15-36 16,1 6-13-16,-1 4-16 16,0-1 2-16,-2 2-1 15,1-2 5 1,1-8-42-16,-3-9-31 0,-1-15-60 15,0-9-40 1,-2-13-68-16,-2-4-73 0,-2-15 177 16</inkml:trace>
  <inkml:trace contextRef="#ctx0" brushRef="#br0" timeOffset="31163.21">3482 13263 749 0,'-7'-5'194'15,"-1"0"193"-15,8 6-180 16,2 5-43-16,5 11-71 0,2 6-24 15,5 9-43-15,-1 3-12 16,3 1-12-16,3-1-1 16,-2-11 0-16,2-5-1 15,1-17 28-15,2-9 12 16,4-11 24-16,3-7 4 0,-1-6-24 16,0-4-12-16,-2-2-22 31,-5 3-4-31,-4 4-15 0,-2 5-40 0,-6 12-152 15,-2 6 126-15</inkml:trace>
  <inkml:trace contextRef="#ctx0" brushRef="#br0" timeOffset="31591.37">3379 13938 1071 0,'-5'9'131'0,"-3"2"69"0,-4 2-65 31,-5 4-15-31,-8 5-44 16,-2 2-6-16,-6 3-30 16,2 2-16-16,6 4-17 15,2 4-5-15,11 4-3 16,3 4 1-16,9-4-3 15,6-3-1-15,7-7 2 16,6-7 0-16,10-8 4 16,3-5 3-16,9-10-2 15,-2-3 2-15,2-9-9 0,-3-2-26 16,-6-5-94-16,-1-3-78 16,-5-3 100-16</inkml:trace>
  <inkml:trace contextRef="#ctx0" brushRef="#br0" timeOffset="31907.87">3630 14035 954 0,'-1'0'145'0,"-2"0"133"16,0 3-69-16,-1 6-54 16,-2 2-24-16,0 4-31 15,0 1-21-15,1 6-31 16,-1-1-15-16,2 4-20 15,-1 1-6-15,4 2-7 16,-1 5-2-16,4-1-2 16,1 1 1-16,3-3 1 15,1-1-1-15,3-7 0 16,5-2-2-16,9-7 0 16,5-2 0-16,4-8 1 0,4-3 1 15,-6-7 1-15,-1-2 0 16,-1-7-34-16,-8-3-34 15,1-2-118-15,-6 0-129 0,0-3 176 16</inkml:trace>
  <inkml:trace contextRef="#ctx0" brushRef="#br0" timeOffset="32144.33">3935 14034 1192 0,'0'-12'120'0,"-1"2"95"15,1 4-16-15,0 6-50 16,0 4-20-16,0 10-43 16,2 5-20-1,0 13-28-15,1 2-11 0,-1 8-11 0,3 0-6 16,-1 2-8-16,2 3-26 16,-1 2-85-16,-1 0-27 15,2-8-59 1,0-7-2-16,-1-18-74 15,0-10-122-15,1-16 232 16</inkml:trace>
  <inkml:trace contextRef="#ctx0" brushRef="#br0" timeOffset="32429.98">4244 13933 928 0,'7'15'150'0,"-4"9"128"15,-10 4-34-15,-9 13-72 0,-8 4-23 0,-14 0-41 16,-3 0-13-16,-1-13-42 16,0-4-16-16,11-11-26 15,5-8-11-15,10-8-3 16,6-2-2 0,10-4 5-16,6 1 6 0,13 4 11 15,8 3 5-15,15 10 9 16,10 6-3-16,8 8-6 15,2 3-4 1,2 4-34-16,-1 2-43 16,3 7 33-16</inkml:trace>
  <inkml:trace contextRef="#ctx0" brushRef="#br0" timeOffset="44862.94">999 11533 568 0,'-4'3'80'0,"-3"2"-45"0,1 2 51 0,0 4-51 16,2 4 25-16,4 1 60 15,2 3 22-15,8 3 20 16,4 1-27-16,5 5-53 16,4 1-20-16,-1 3-31 15,-1 1-10-15,-3-1-38 16,-4-1-33-16,-6 2-151 31,-3-2 119-31</inkml:trace>
  <inkml:trace contextRef="#ctx0" brushRef="#br0" timeOffset="45135.6">995 11530 1390 0,'-5'-28'135'0,"-2"0"79"16,1 12-54-16,3 3-11 0,1 5-39 31,2 0-9-31,6-2-38 0,3 0-19 0,7-1-17 31,5 2-11-31,5 4-15 0,0 3-1 0,0 10 2 31,-6 5-1-31,-10 9 4 0,-4 3 1 0,-11 8 2 32,-4-2 2-32,-3-1-31 15,-2 1-24-15,-6-7-64 0,3-2-48 16,4-5-108-16,1-2-160 15,11-8 246-15</inkml:trace>
  <inkml:trace contextRef="#ctx0" brushRef="#br0" timeOffset="45414.96">1485 11508 899 0,'-1'3'143'16,"-4"5"114"-16,-4-2-33 0,-2 3-89 16,-1 1-39-16,-3-2-41 15,2 2-18-15,-1 6-13 16,3 1-4-16,4 10-11 16,1 5-5-16,4 7-4 15,2 1-1-15,7-3-1 16,2-6-2-16,9-9-2 15,6-6 0-15,6-8 1 16,5-4-7-16,5-8-64 16,2-3-49-16,-2-8 62 15</inkml:trace>
  <inkml:trace contextRef="#ctx0" brushRef="#br0" timeOffset="45620.09">1821 11509 861 0,'0'4'188'16,"-1"4"226"-16,1 5-208 16,-2 9-68-16,1 6-41 0,0 2-42 15,0 2-11-15,1-1-23 16,2 0-8-16,4-1-29 16,0-2-43-1,2-7-158-15,1-5-159 0,-1-11 195 16</inkml:trace>
  <inkml:trace contextRef="#ctx0" brushRef="#br0" timeOffset="45804.52">1769 11693 1184 0,'3'3'126'15,"-1"1"75"-15,6-4-74 0,3 0-21 16,4-6-43-1,3-2-14-15,3-2-20 0,5-5-15 16,2-2-65-16,3-1-83 16,7-6 78-16</inkml:trace>
  <inkml:trace contextRef="#ctx0" brushRef="#br0" timeOffset="46067.83">2217 11344 1052 0,'-1'2'113'0,"0"4"82"16,-3 3 1-16,-2 7-73 15,2 4-21-15,-5 6-45 16,-1 1-20-16,0 7-18 16,-1 2-5-16,2 0-10 15,8-1-4-15,2-8-3 16,6-4-4-16,6-9-1 15,5-5 0-15,0-9 4 0,6-3-7 16,1-9-56 0,0-4-66-16,0-3 70 0</inkml:trace>
  <inkml:trace contextRef="#ctx0" brushRef="#br0" timeOffset="46223.41">2317 11558 1360 0,'6'12'105'0,"1"5"65"16,3-3-15-16,0 7-40 16,1 2-22-16,1 7-41 15,-2 3-29-15,-2 4-87 16,-2 3-67-16,-5-1 72 16</inkml:trace>
  <inkml:trace contextRef="#ctx0" brushRef="#br0" timeOffset="46535.16">1712 12093 1583 0,'4'14'119'16,"-2"4"57"-16,0 8-70 16,-4 3-4-16,0 6-43 15,1 2-7-15,1 1-39 31,2-1-12-31,3-2-86 0,-4 0-87 0,7-1 93 32</inkml:trace>
  <inkml:trace contextRef="#ctx0" brushRef="#br0" timeOffset="46743.42">1593 12296 1109 0,'4'1'117'16,"1"3"94"-16,4 2-60 15,-2-2-42-15,1-1-36 0,7-3-40 16,3-4-14 0,9-2-13-16,1 1-6 0,4 1-107 15,-2 3-90-15,3 0 104 16</inkml:trace>
  <inkml:trace contextRef="#ctx0" brushRef="#br0" timeOffset="46940.87">2085 12100 915 0,'-3'0'154'0,"-3"4"126"15,-2 5-53-15,-1 10-94 16,-1 7-32-16,4 9-47 15,6 5-22-15,0 8-23 0,1 0-9 16,7-2-16-16,-4-6-31 16,10-7-208-16,2-10 166 15</inkml:trace>
  <inkml:trace contextRef="#ctx0" brushRef="#br0" timeOffset="47235.77">2307 12168 522 0,'-1'22'150'15,"-3"5"131"-15,3 8-125 16,0 1-25-16,3 0-67 16,3-3-20-16,5-12-21 15,5-5 12-15,3-14 35 16,3-4 19-16,-2-11 26 15,0-6-8-15,-6-7-19 16,-1-3-9-16,-8-3-2 16,-3 1 0-16,-9 1-18 15,-8 3-9-15,-7 6-27 0,-2 4-10 16,1 10-25-16,3 6-28 16,7 11-101-1,4 5-93-15,9-1 123 0</inkml:trace>
  <inkml:trace contextRef="#ctx0" brushRef="#br0" timeOffset="47550.66">2620 12068 1157 0,'2'6'115'0,"-2"3"61"0,0 8-62 16,-2 4-38-16,2 9-33 15,0 2-6-15,7-1-13 16,1-1-6-16,4-9-10 16,5-5-5-16,3-12 21 15,4-7 17-15,-2-11 49 16,1-4 13-16,-6-8 6 16,-3 0-4-1,-11-3-22-15,-5-1-4 0,-13 3-23 0,-7 3-11 16,-8 5-24-1,-2 5-16 1,-1 11-58-16,5 8-47 0,5 15-268 0,7 8 224 16</inkml:trace>
  <inkml:trace contextRef="#ctx0" brushRef="#br0" timeOffset="63052.36">19480 12925 1008 0,'0'-7'111'0,"-6"1"71"0,3-1-76 0,-16 4-62 0,-3 1-22 15,-9 2 0-15,-1-1 8 16,4-2 6-16,0 1 1 16,9-1-11-16,1 2-9 15,11 3-14-15,6 2 4 0,17 8 38 16,10 0 27 0,24 3 47-16,10-1 13 15,22-3-16-15,17-1-27 0,24-3-42 16,9-2-22-16,20 0-22 15,-9-2 0-15,-5 0-37 16,-7 0-49-16,-17-2-273 16,-8 3 220-16</inkml:trace>
  <inkml:trace contextRef="#ctx0" brushRef="#br0" timeOffset="63916.24">5251 13332 1053 0,'-3'-1'100'15,"0"-3"100"-15,7-4-158 16,1-2-14-16,6-1-25 16,0 2-1-16,-2 0 16 0,1 4 17 15,-3 2 30-15,1 2 15 16,5 3 12-16,5 2 3 16,16 4-1-16,13-1-2 15,21-6-11-15,12-2-17 16,30-16-28-16,16-7-13 15,24-14-20-15,22-7-1 16,11-6-2-16,12 1-47 0,14 9 36 16</inkml:trace>
  <inkml:trace contextRef="#ctx0" brushRef="#br0" timeOffset="74541.4">19562 14101 981 0,'0'5'172'15,"-1"2"173"-15,-3 1-157 16,-2 3-14-16,-3 3-39 16,0 0-14-16,2 4-41 0,1-5-13 15,1 8-31-15,2 1-15 16,3 5-11-16,0 4-4 16,0-3-3-16,0 0-1 15,0-6-11-15,1-4-4 16,1-7 0-16,4-4-1 0,-2-9 5 15,2-4 3 1,0-11 1-16,0-3 2 0,-1-8 3 16,2-1 2-16,2 0 2 15,1 1 0-15,2 4-1 16,2 5 1-16,2 11 0 16,0 4 0-16,0 10 0 15,-2 4-1-15,1 6 0 16,-3 3-1-16,1 2 1 15,0 1 0-15,3-2-3 16,0-3-1-16,4-7 0 16,-1-3 1-16,3-9 2 15,-1-6 2-15,-1-7 4 16,-3-4 3-16,0-1 2 16,-5-2 1-16,0 2 2 15,-3 7-3-15,-7 3-1 16,4 8-4-16,-4 5-3 15,-2 4-2-15,0 11-1 0,-1 2-1 16,3 5-2-16,5-3-2 16,7-6-2-16,4-4 2 15,7-7 1-15,2-4 2 16,-1-7 6-16,1-3 5 16,-4-8 13-16,-3-2 7 15,-10-4-3-15,-5-2-4 0,-12 0-6 16,-7-1-13-16,-9 2-4 15,0 1-8-15,-4 10-45 16,2 8-11 0,4 10-69-16,1 7-50 0,10 8 107 15</inkml:trace>
  <inkml:trace contextRef="#ctx0" brushRef="#br0" timeOffset="74856.08">20542 14080 1089 0,'-10'1'166'0,"-1"4"196"15,-3 4-226-15,-1 5-19 16,-2 6-42-16,-4 4-18 15,2 2-26-15,1 2-9 16,7 1-9-16,3-2-2 16,8-3-3-16,4-4-3 0,5-6-11 15,6-1-22-15,6-6-51 16,4-4-34-16,5-6-68 16,2-6-31-16,8-5-128 15,0-3 188-15</inkml:trace>
  <inkml:trace contextRef="#ctx0" brushRef="#br0" timeOffset="75139.03">20714 13909 1422 0,'-1'-10'159'0,"-4"1"116"15,5 4-86-15,0 3-73 16,-1 4-25-16,3 9-13 0,-2 5-6 15,0 14-2-15,3 7-13 16,-3 10-24-16,-2 5-14 16,4 1-21-16,-2-2-4 15,0 1-31 1,0-2-4-16,0-4-56 0,1 1-31 16,1-13-58-1,5-5-42-15,3-11-102 0,-3-9-135 0,14-14 270 16</inkml:trace>
  <inkml:trace contextRef="#ctx0" brushRef="#br0" timeOffset="75374.49">20869 13940 960 0,'-3'-7'212'15,"-2"0"256"-15,2 6-284 16,0 1-26-16,1 7-38 15,2 4-9-15,0 10-17 16,2 3-13-16,4 11-27 16,-3 5-13-16,2 4-22 15,-3 5-9-15,-1-2-10 0,-1-1-8 16,0-3-38-16,0-5-33 16,-1-4-87-16,1-5-80 15,2-9-236-15,4-7 271 16</inkml:trace>
  <inkml:trace contextRef="#ctx0" brushRef="#br0" timeOffset="75595.45">21076 14150 1343 0,'-23'13'118'15,"-1"0"87"1,-2 2-116-16,2 3-15 0,7 2-24 15,3 0-4-15,11 2-10 16,3-4-7-16,10-3-15 16,6-1-11-16,6-5-54 15,2 0-41 1,4-4-207-16,2-3 173 0</inkml:trace>
  <inkml:trace contextRef="#ctx0" brushRef="#br0" timeOffset="75887.62">21219 14201 1486 0,'-9'10'87'0,"-3"4"32"0,3 0-43 16,2 4-11-16,0-2-7 15,6 2 2 1,2-2-2-16,1-1-17 0,2 1-3 0,1-1 0 15,1-1-4-15,3 0-11 16,0-1-5-16,-3 1-11 16,-5 0-1-16,-3 5 1 15,-5-1 4-15,-4 2 10 16,-1 0 7-16,-8-2 1 16,-3 1-2-16,-10-4-13 15,-4-4-15-15,-6-1-63 16,0-4-50-16,2-3 57 15</inkml:trace>
  <inkml:trace contextRef="#ctx0" brushRef="#br0" timeOffset="77261.96">6506 13598 681 0,'0'2'106'15,"-2"1"172"-15,0 4-232 0,0 4 4 16,1 5-10-16,-3 2-5 15,4 2-3-15,-1-4-10 16,3 2-10-16,2 1-4 16,-1 1-9-16,2 1-8 15,0-4-3-15,-1-3-1 16,-1-6 1-16,1-4 4 16,0-8 6-16,0-6 9 15,5-6 23-15,0-6 10 0,1-1 30 16,3 1 1-1,2 1 1-15,-2 0-3 16,4 4-24-16,0 2-10 0,2 7-17 16,-2 7-8-16,2 9-6 15,-1 5 0-15,-4 13-4 16,2 5 2-16,0 0-2 16,2 2 0-16,-4-9 1 15,-1-7 0-15,-3-7 0 16,2-5-1-16,3-8 1 15,-5-7 0-15,1-6 5 16,-3-5 6-16,-3-2 19 16,3 3 10-16,-1 5 12 15,-4 4-3-15,0 6-20 16,-4 6-9-16,2 10-18 16,4 6-3-16,3 8-2 15,1 1-2-15,6-4 1 0,1-4 0 16,10-9 1-16,5-5 1 15,-4-12 2-15,4-3 7 16,-6-6 14-16,-1-2 11 16,-11-2 18-16,-5-1 7 15,-8 3 7-15,-8-2-8 16,-9 3-17-16,-4-2-12 0,-7 4-22 16,-1 6-12-16,4 10-64 15,1 8-41-15,8 12-148 16,2 4-188-16,12 2 260 15</inkml:trace>
  <inkml:trace contextRef="#ctx0" brushRef="#br0" timeOffset="77529.13">7585 13602 1086 0,'-6'0'138'0,"-6"4"128"16,-9 4-109-16,-8 7-34 0,-7 4-26 16,2 6-20-16,2 1-8 15,9 3-27-15,9 0-12 16,7 1-22-16,7-2-8 16,9-2-6-16,5 0-3 15,6-6 2-15,4-1 0 16,7-7 1-16,1-5-19 15,4-10-61-15,5-7-73 0,0-11 79 16</inkml:trace>
  <inkml:trace contextRef="#ctx0" brushRef="#br0" timeOffset="77734.92">7795 13367 1247 0,'-5'6'154'0,"-3"2"123"15,-1 4-87-15,1 6-74 16,1 6-26-16,0 10-35 16,4 8-12-16,-2 10-22 15,5 6-11-15,6 4-6 16,-2-2-1-16,0-4 0 16,-3-2-64-16,2-3-114 15,-2-5-179-15,13-9 172 0</inkml:trace>
  <inkml:trace contextRef="#ctx0" brushRef="#br0" timeOffset="78002.16">7925 13409 703 0,'12'-12'177'15,"-3"6"173"-15,-4 13-126 16,-2 9-26-16,-5 17-46 15,-3 9-29-15,-2 14-56 16,-3 8-16-16,1 4-36 16,-3-4-9-16,2-8-5 15,3-7-8-15,5-10-82 16,1-6-74-16,4-11-273 16,3-5 240-16</inkml:trace>
  <inkml:trace contextRef="#ctx0" brushRef="#br0" timeOffset="78196.21">8148 13685 874 0,'-16'10'131'16,"-5"1"113"-16,-7 8-107 15,-2 2-21-15,1 5-38 0,8 2-12 16,13-2-34-16,7-3-15 15,11-2-16-15,9-5-3 16,11-4-4-16,0-3-15 0,1-3-122 16,1-4-167-1,1 0 173-15</inkml:trace>
  <inkml:trace contextRef="#ctx0" brushRef="#br0" timeOffset="78472.62">8434 13648 1335 0,'-15'5'94'0,"-6"7"45"0,-4 4-25 16,-8 9-48-16,-1 1-15 16,6 1-20-16,5 2-11 15,14-7-15-15,7-1-3 16,12-5-2-16,7-3 1 15,11-1 9-15,2-1 3 16,-2 1 0-16,-2 1-1 0,-11 3-2 16,-7 3 2-16,-14 6 0 15,-7 4-1-15,-17 3-32 16,-7 3-35-16,-9-1-308 16,-8 6 237-16</inkml:trace>
  <inkml:trace contextRef="#ctx0" brushRef="#br0" timeOffset="-152423.77">9807 13126 786 0,'-14'11'134'16,"3"2"89"-16,3 0-95 16,4 2-41-16,-2 2-56 15,0 1-11-15,0 2-10 16,0 2-5 0,-3 6-2-16,1 4-3 15,1 5 0-15,2 4 0 16,4 6 13-16,1 5 14 15,5 10 20-15,3 7 9 16,4 3 6-16,1 0-4 0,4-7-9 16,-4-1-4-16,1 3-16 15,0 2-8-15,-2 6-9 0,2-1-5 16,1-8-4 0,2-5 0-16,2-9 8 15,3-4 4 1,3-3 11-16,-1-2 3 0,3-2-6 15,5-4-2-15,15-6-7 16,9-2-2-16,15-9-3 16,8-1-3-16,4-1-3 15,3-1-1-15,11 6 0 16,4-3 0-16,4 3-1 16,-1 0 4-16,4 1-5 15,1 0 1-15,5-3 3 16,2-2-3-16,4-5 6 15,-4-2 11-15,7-3 0 16,4 0-1-16,0 2 0 16,0 1-12-16,15 1-2 15,1 2 0-15,-4 2-1 0,10 1-1 16,2 3-1-16,-2 0 1 16,11-3 1-16,-8-5 2 15,-8-10 18-15,0-4 8 16,-13-10 10-16,-5-4 7 15,-14-8-15-15,-6-4-6 16,-13-8-11-16,-5 0-6 0,-12 1-3 16,-11-1-1-16,-9 4 1 15,1 3-1-15,1 0-1 16,4 3 1 0,-11-1 1-16,-7-2 0 0,-8 1 2 15,-6-3 5-15,-1-6 12 16,-2-2 8-16,1-8 16 15,-1-4 0-15,-2-3-6 16,0 2-7-16,-1 0-13 16,-7 2-6-16,-9 3-4 15,-5-2 0-15,-6-4-3 16,-5-2-2-16,0-8-4 16,0 2-3-16,4 0-1 0,0 2-2 15,3 2 1 1,1-2 0-16,0 1 1 15,1 0-1-15,3 1-1 16,3 5-1-16,3 3-1 0,1 3-1 16,4 2 1-1,-2 1 2-15,1-4 0 0,-1 1 2 0,-1 0 0 16,-2 1 0-16,-1 2 0 16,-3 2 0-16,-5 5-6 15,0 0-2-15,-3 3 0 16,0 0 1-1,0-2 2-15,1 0-1 0,4 4-2 16,-2 3 0 0,-1 7 1-16,-1 6-2 15,-12 2-9-15,1 4-2 16,-8 0 2-16,1 0 1 0,5 0 13 16,2 0 2-16,6 1 1 15,3 1-1-15,3 6-7 16,-5 1-5-16,2 15-6 15,-4 8 0-15,-5 15 6 16,-6 6 3-16,-2 3 4 0,-4-1 2 16,0-7 5-16,-2-4 1 15,6-8 4 1,3-6 1-16,8-12-1 16,8-8 0-16,-2 0-2 0,3-9 0 0,3-10-1 15,3-5 0 1,2-7-1-1,3-2 0-15,4-6-1 0,0-2 0 0,3-2 0 32,-1 0-2-32,2 6-1 15,4 5 0-15,3 9-4 16,3 7-1-16,4 11-2 16,7 3 1-16,-2 8 3 15,1 5 2-15,-7 2 3 16,-7 2 1-16,-10 3 0 0,-5 1 0 15,-5 6 0-15,-4 0 0 16,1 4-2-16,-1 3-2 16,5 2-21-16,4 2-29 15,6 11-89-15,6 6 81 16</inkml:trace>
  <inkml:trace contextRef="#ctx0" brushRef="#br0" timeOffset="-148748.58">20124 14818 1271 0,'30'-11'40'0,"3"-2"-23"15,5-3-64-15,-3 1-31 16,-9 0 1-16,-7 4 24 15,-3 1 31-15,-5 1 43 16,1 9 12-16,-5 3 22 16,-6 0 9-16,-1 10 23 15,-4-4 19-15,-1 4 35 16,-4 1 14-16,-4-4 1 16,-1-2-17-16,-13-5-45 15,-1 3-22-15,-13-5-38 16,-8 1-13-16,-5 1-13 15,-6-1-6-15,0 7-6 0,-3-1-5 16,-13 3-8-16,-6 0 1 16,0-2 6-16,0-1 6 15,20-9 11-15,4-4 9 16,14-10 18-16,-1-5 2 0,10-16 3 16,5-6-10-16,5-18-20 15,6-9-4-15,8-6-11 16,5-6 2-16,8 2-7 15,11 4-1-15,10-4 3 16,3 1 1-16,7 4 8 16,1 3 0-16,6 16 11 15,-3 7 5 1,4 10 4-16,0 3 3 0,6 7-4 16,8-1 1-16,14 4-11 15,-1-5-3-15,5 3-6 16,4 2-6-16,9-2 3 0,15 7 0 15,9 3 0-15,8 4 3 16,13 9-1 0,-5 1 3-16,10 6 4 0,8 2 2 15,-13 6 13 1,-2 3 0-16,1 8 2 0,-11 6-1 16,-9 10-8-16,-9 6-3 0,-21 13-9 15,-9 7-2-15,-8 15-2 31,-7 9 1-31,-12 8 4 0,-8-1 0 0,-21-3-1 16,-7-1 3-16,-22 1 8 31,-17-4 6-31,-28-8 9 0,-12-3 0 0,-34-5-13 32,-30 3-18-32,-45 6-75 0,-38 3-72 0,-68 8 81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47:01.9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9252 5036 439 0,'0'-6'68'15,"0"2"76"1,1 0-6-16,-1 1-6 0,-1 0-5 0,-1 0-19 15,0-1-16-15,1-1-30 32,0-2-9-32,1 2-15 0,0 0-4 0,0-1 1 15,0 3 4 1,1-2 7-16,-1 5-1 0,3-4 5 16,0 4 0-16,1 0 6 15,1-2 9-15,5 1 1 16,3-2-11-1,5 1-18-15,7-1-7 16,7 0-5 0,2 1-3-16,0 0-5 0,2 2-7 0,-1 2-9 15,-3-1 2 1,5 1-1-16,2-2-1 0,9 0 0 0,7 1-1 31,8 2 1-31,1-2-1 16,0 1 0-16,-9 0 0 15,-1 0 0-15,3 1-2 16,9 2 1-16,4 1-1 16,1 0 0-16,1 1 1 15,-5 2 1-15,-2-3-1 0,9 1 2 16,4 0 2-16,0 0 3 16,-2 0 0-16,-7 1-1 15,3 1-2-15,12 1-3 16,4 0 0-16,0 1-2 15,-3-1 2-15,-1-1 9 16,6-2 3-16,9-4 5 16,-1-1 6-16,4-2 3 15,-1-2 2-15,6 0-4 16,1-1-3-16,3 2-9 0,-1 1-5 16,3 1 1-16,-1 2-2 15,7-1 1-15,0 0 0 16,-3-3-1-16,10-1 0 15,6 0-4-15,-8-2 0 16,9 1-1-16,4-1 1 16,-12-1 1-16,1 2-1 15,-4 1 3-15,-3 0 1 0,-18 2-60 16,-7 2-67-16,-16 2 67 16</inkml:trace>
  <inkml:trace contextRef="#ctx0" brushRef="#br0" timeOffset="5535.88">4928 6684 310 0,'-2'0'111'0,"2"0"70"0,0-2-33 16,2 1-24-16,-1-3-37 15,2 3-3-15,2-2 3 16,-2 0 0-16,2 1-1 16,-3-1-4-1,-1 3-4-15,-1 0 2 0,1 0-6 16,-5 0 0-16,-4 3-11 15,-3 2-8-15,-5 0-16 16,-4 5-10-16,-3-3-14 16,-1 1-5-16,3 0-6 15,2 0-2-15,5 0-2 0,2 1-1 16,4 1-2 0,4 1-1-16,6 1 7 15,3 0 3-15,4 0 13 0,3 2 7 16,3 0 1-16,3 0-1 15,4 3-9-15,1 0-5 16,-4 2-4-16,0 3 0 16,-11 0 2-1,-5 1 1-15,-10 3 0 0,-6 1 1 0,-8-2-2 16,-3-3 0 0,-4-4-11-16,2-3-23 0,-1-6-83 15,2-5-74 1,3-10 91-16</inkml:trace>
  <inkml:trace contextRef="#ctx0" brushRef="#br0" timeOffset="5759.21">4871 6416 935 0,'3'-13'171'0,"-1"1"119"16,0 8-88-1,-2 4-19-15,-2 13-75 16,-1 9-17-16,-2 22-38 0,0 9-10 0,-2 14-16 16,1 4-12-16,2-1-8 15,0-1-1-15,6-1-29 16,2-1-34-16,3-3-110 31,1-1-69-31,0-9 120 0</inkml:trace>
  <inkml:trace contextRef="#ctx0" brushRef="#br0" timeOffset="6499.06">5232 6559 604 0,'-6'6'115'0,"-1"2"76"0,1 0-7 15,-1 3-9-15,1 6-42 16,1 4-24 0,-1 9-48-16,0 2-19 0,0 9-24 15,4 3-8-15,3 5-8 16,6 1 0-16,2-3 1 15,-1-6-1-15,3-12 1 16,4-5-1-16,3-13 0 16,3-5-10-16,0-10-19 15,3-6-13-15,-1-12-47 16,0-4-30-16,-1-6-190 16,-5-1 184-16</inkml:trace>
  <inkml:trace contextRef="#ctx0" brushRef="#br0" timeOffset="6705.85">5135 6757 1081 0,'18'-4'98'0,"3"-3"67"16,3-4 5-16,7-6-57 15,3-6-23-15,7 0-49 16,3-1-20-16,0-2-30 15,1 2-51-15,-2 1-182 16,-5 3 152-16</inkml:trace>
  <inkml:trace contextRef="#ctx0" brushRef="#br0" timeOffset="6990.68">5534 6608 539 0,'-10'1'122'0,"6"-1"187"0,4-4-111 15,9-4 3-15,8 0-10 16,7-2-39-16,1 3-30 16,-1 1-46-16,0 1-16 15,-2 8-31-15,0 1-10 16,-7 7-16 0,-4 6-1-16,-14 6 4 15,-10 6-1-15,-6 6 0 0,-2 3-1 16,2 2-3-1,8-3-1-15,7-3 0 16,8-2-3-16,13-7 0 16,10-5 2-16,16-11 1 15,11-6 0-15,12-9-20 0,3-4-39 0,1-5-188 16,-2 2 153-16</inkml:trace>
  <inkml:trace contextRef="#ctx0" brushRef="#br0" timeOffset="7636.66">4559 8596 718 0,'3'-7'169'0,"-2"2"113"16,-4 2-58-16,-7 2-37 0,-11 5-81 16,-3 5-35-1,-4 8-38-15,0 5-10 0,4 8-16 16,-1 2-5 0,12 3-4-1,5-2-2-15,10-3 6 0,10-2 12 0,8-6 30 16,11-2 10-1,10-4 10 1,6-2-7-16,-4-1-19 16,-1 0-3-16,-21 1-11 15,-10 1 0-15,-19 6-5 16,-16 4-2-16,-21 8-40 16,-4 3-37-16,-1-2-119 0,4-2-111 15,10-12 159-15</inkml:trace>
  <inkml:trace contextRef="#ctx0" brushRef="#br0" timeOffset="7841.6">4468 8553 1288 0,'5'-9'135'0,"-1"6"109"16,-3 8-25-16,-3 17-76 15,-5 9-24-15,-1 20-58 16,1 7-21-16,4 12-20 15,-1 0-8-15,6-4-6 16,4-2-18-16,5-5-98 16,2-2-83-16,8-8 97 15</inkml:trace>
  <inkml:trace contextRef="#ctx0" brushRef="#br0" timeOffset="8129.39">4822 8396 1311 0,'0'-1'113'15,"0"6"56"-15,0 4-28 16,-4 18-33-16,2 6-30 16,1 10-22-16,0 11-17 0,1 11-22 15,0 4-6-15,4 4-5 16,2-7 0-16,8-14-1 15,0-11 1-15,5-19 2 16,1-6-2-16,5-15 1 16,0-6 1-1,3-16-41-15,-1-8-33 0,-3-16-144 16,-5-4-215-16,-15-5 246 16</inkml:trace>
  <inkml:trace contextRef="#ctx0" brushRef="#br0" timeOffset="8269.52">4774 8613 1184 0,'-4'9'159'0,"2"-3"109"16,10-8-86-16,5-6-33 15,9-7-56-15,5-4-17 16,2-5-43-16,6 1-10 16,1-3-78-16,3-1-85 15,3 2 81 1</inkml:trace>
  <inkml:trace contextRef="#ctx0" brushRef="#br0" timeOffset="8644.2">5198 8357 1413 0,'0'1'119'0,"3"1"72"16,0-2-12-16,7 0-40 15,2-2-15-15,5-3-34 16,3 1-12-16,-1 2-34 15,-6 1-15-15,-4 5-17 16,-5 5-5-16,-9 8-2 16,-5 5-2-16,-10 8-1 15,-4 3 0-15,0-3-2 16,4-3 0-16,8-7-1 0,6-6-3 16,13-5 0-16,8-2 0 15,11-1 6-15,5 0 6 16,9 3 7-16,-1 4 2 15,2 3 1-15,-1 3-2 16,-14 0-4 0,-3 2 1-16,-22 3 1 0,-9 5 2 0,-20 5-2 15,-12-1-3-15,-9 6-17 16,-3-2-21 0,2-1-78-16,1-3-54 0,-1-7 80 15</inkml:trace>
  <inkml:trace contextRef="#ctx0" brushRef="#br0" timeOffset="9451.7">4896 11845 585 0,'3'0'154'0,"0"-1"126"16,-1-2-57-16,-1 1-23 0,-1-2-51 15,-1-1-23-15,-2 0-43 16,-1 1-21-16,-4 1-27 16,-1 2-12-16,-4 4-16 15,-4 4-3-15,-3 7-4 16,-3 5 0-16,-2 5-1 15,0 3-2-15,7 0 1 16,2-2-2-16,8-5 1 16,8-4 3-16,11-1 11 15,6 1 12-15,5-2 21 16,4-1 4-16,4-3 2 16,-3-1-4-16,0 0-11 15,-1 2-2-15,-11 2-5 16,-7 2-3-16,-11 7-6 15,-9 1-2-15,-11 5-27 16,-7 2-33-16,-2 2-97 0,-4-1-84 16,-2-8 118-16</inkml:trace>
  <inkml:trace contextRef="#ctx0" brushRef="#br0" timeOffset="9661.81">4786 11651 1493 0,'4'-1'140'0,"-1"6"88"16,-3 10-39-16,-2 19-70 15,-3 10-33-15,-1 21-45 16,-1 10-17-16,0 4-18 16,1 0 4-16,4-5-72 15,2-4-58-15,11-1-348 16,8-2 272-16</inkml:trace>
  <inkml:trace contextRef="#ctx0" brushRef="#br0" timeOffset="9993.03">5236 11576 1520 0,'0'7'87'0,"-1"8"38"16,-2 5-13-16,-3 10-29 16,0 7-18-16,2 8-36 15,-1 7-12-15,0 12-12 16,0 3-3-16,4 1-2 16,1-6 0-16,2-11-2 15,6-8 1-15,-1-13 0 16,4-5-2-16,4-13 1 15,2-5 1-15,5-12 1 0,-1-8 4 16,3-13-12-16,2-7-15 16,2-6-58-16,-4 0-59 15,-11 0-240-15,-4 3 223 16</inkml:trace>
  <inkml:trace contextRef="#ctx0" brushRef="#br0" timeOffset="10162.77">5131 11944 1004 0,'-4'11'193'16,"6"-3"230"0,9-5-255-16,3-3-15 0,4-8-63 15,-1-6-26-15,3-7-34 16,4-3-13-16,1-3-20 16,5-2-34-16,5 4-119 15,2 1-104-15,12 6 131 16</inkml:trace>
  <inkml:trace contextRef="#ctx0" brushRef="#br0" timeOffset="10494.93">5628 11750 949 0,'5'-4'130'0,"0"0"110"0,0 1-31 0,-4 0-54 15,2 0-16-15,1-4-28 16,-1-2-13-16,4-4-31 16,-5-5-9-16,5-1-29 15,0-2-8-15,1 3-8 16,2 2-7 0,-2 5 5-16,1 6 4 0,-2 7 2 15,0 10-2-15,0 12-4 16,-3 9-4-16,1 16-4 15,-2 6 1-15,-1 9-1 32,-1 2 0-32,2-4 3 15,-2-6-26-15,0-12-70 16,-1-7-49-16,1-10-173 16,0-4 171-16</inkml:trace>
  <inkml:trace contextRef="#ctx0" brushRef="#br0" timeOffset="10652.72">5644 12118 1042 0,'-7'14'155'15,"5"0"161"-15,3 0-156 0,8-2-63 16,4-2-28 0,11-4-31-16,4-3-12 0,8-6-29 15,9-5-68-15,13-4 47 16</inkml:trace>
  <inkml:trace contextRef="#ctx0" brushRef="#br0" timeOffset="16650.28">13791 7873 280 0,'-3'-2'80'0,"0"1"84"15,0 0-27-15,-1 1-23 16,4 0-9-16,-1 0-4 16,1-3-5-16,1-1-17 15,-2-2-11 1,1 1-18-16,3 0-3 15,-3-1-9-15,5 3-4 0,1-3-12 16,-5 1-5-16,5-1-6 16,-4 0 0-16,0 1-3 0,-1 0-3 15,0 2-2-15,2 0-2 16,-1 1 0 0,-1 2-1-16,0 0 0 15,3 1-1-15,-3 1 0 16,1 1 1-16,-2 0 0 15,-1 0 1-15,1 0-1 16,0 0 1-16,1 0 0 0,0-1-1 16,-1-1 2-16,0 0-1 0,0-1 1 15,0 0 0-15,-1 0-1 16,0 0-1-16,1 0-2 16,-1 1 12-16,3 4 12 15,-1 0 3-15,3 7 8 16,-4 3-13-16,0 7-10 31,0 5-3-31,-7 5-2 16,5 5-1-16,-2 4-2 15,1 2-1-15,-1 0 0 0,0 1-1 0,-4-3 0 0,0-1-15 16,3-5-45 0,1-5-25-16,7-13-89 0,3-6-97 15,2-12 160-15</inkml:trace>
  <inkml:trace contextRef="#ctx0" brushRef="#br0" timeOffset="16924.36">14013 7748 841 0,'0'-3'93'0,"-1"2"180"16,-2 2-159-16,2 10 20 16,1 5 2-16,0 12-32 15,0 7-19-15,0 13-51 0,0 2-3 16,-2 5-22-16,0-2-4 16,1-3-2-16,-1-4-1 15,5-3-31-15,0-4-37 16,5-5-93-16,-1-6-79 15,2-10 125-15</inkml:trace>
  <inkml:trace contextRef="#ctx0" brushRef="#br0" timeOffset="17381.65">14357 7710 735 0,'0'-15'99'0,"-2"1"93"15,-2 3-23-15,-4 5-7 16,-1 4-24-16,-5 6-33 0,-1 7-15 15,-2 11-32-15,-1 8-16 16,-1 19-23-16,-5 8-9 16,1 15-8-16,-1 3-2 15,12-5 0-15,6-9 0 16,15-19 1 0,8-9 0-16,9-17 2 0,2-6 1 15,0-12 6-15,4-7 3 0,0-7 2 16,0-2 1-1,-10 0 25-15,-7-1 12 0,-17 3 10 16,-11 3-5-16,-14 8-33 16,-4 5-20-16,-7 14-19 15,-1 7-29-15,-9 9-104 16,-4 1-164-16,3-1 171 16</inkml:trace>
  <inkml:trace contextRef="#ctx0" brushRef="#br0" timeOffset="18467.07">13778 11422 931 0,'15'-12'127'0,"-4"-2"117"31,-1 2-84-31,-13-1-39 0,-4 4-33 0,-14 3-36 16,-9 3-5-1,-17 7-13 1,-2 4-6-16,-3 12-8 16,4 4-6-16,11 8-12 0,4 4-2 15,13 3-3-15,7-5-3 16,13-3-1 0,9-4 0-16,14-6 2 0,5 1 2 15,6-2 2-15,3-1 1 16,-4 0 2-16,0-1 1 15,-14 1 4-15,-6-1 3 16,-23-1 2-16,-10-1 1 16,-13-4 0-16,-3-4 0 15,0-10 13-15,2-7 4 16,9-13 15-16,7-7 0 0,14-11-16 16,11-3-8-16,17-7-20 15,7-1-3-15,19-1-3 16,7-1 1-16,9 4 0 15,2 2 1-15,-6 9 0 16,-8 6 0-16,-8 8-2 16,-3 5 0-16,-4 9 1 15,-6 6 0-15,-8 7 2 16,-5 5 1-16,-13 10 1 16,-6 5 1-16,-15 10 5 15,-6 4 0-15,-8 12-2 0,-5 0 0 16,4 7-3-16,2 1-1 15,9-3-2-15,2 0-3 16,16-13-1-16,9-7 0 16,14-13 0-16,3-10 1 15,16-12 1-15,7-8 2 16,4-11 11-16,-1-3 10 0,-15-2 23 16,-8 1 11-16,-16 6 16 15,-5 2 3-15,-13 10-10 16,-11 5-11-16,-23 14-28 15,-10 8-15-15,-12 15-49 16,2 6-34-16,9 5-99 16,8 0-91-16,21-8 146 15</inkml:trace>
  <inkml:trace contextRef="#ctx0" brushRef="#br0" timeOffset="20734.25">4512 13648 709 0,'-6'0'96'0,"2"-1"64"16,3-4-49-16,1 1-9 31,0 1-10-31,0-1 7 0,4-1-2 15,2-1-3-15,10-2-14 0,5 0-16 32,10-2-26-32,4 0-14 0,1 0-8 15,-4 1 0-15,1 6-1 16,-7 3-1 0,-8 7-3-16,-3 6 0 0,-8 9 0 15,-6 4 0-15,-7 15-5 16,-1 5-2-16,-9 7-14 15,3 1-11-15,5-2-3 16,-1-6-2-16,9-12 7 16,4-10 5-16,12-15 3 15,4-9 1-15,5-13 9 16,1-8 10-16,-1-11 22 16,2-1 10-16,-2-2 17 15,-2 2 2-15,-8 7 1 16,-7 4-2-16,-7 9-8 0,-2 7-7 15,-5 7-21-15,-1 8-7 16,1 8-16-16,4 5-5 16,4 3-2-16,9 1 0 15,8-10 0-15,7-4 1 16,11-11 8-16,-3-6 14 16,2-8 35-16,-6-7 8 15,-9-8 14-15,-2-4-5 0,-15-5-20 16,-1 1-2-16,-15 5-11 15,-3 4-4-15,-6 10-14 16,-5 7-18-16,-6 14-60 16,-3 6-34-16,3 10-105 15,5 1-99-15,14-7 171 16</inkml:trace>
  <inkml:trace contextRef="#ctx0" brushRef="#br0" timeOffset="21097.33">5302 13474 1455 0,'-2'1'118'16,"-3"3"68"-16,-3 2-6 16,-1 2-47-16,0-1-17 0,5-3-37 31,4-3-21-31,6-2-27 0,6-4-9 0,7 2-5 15,7 0-1 1,9 4-5-16,2 3-3 16,1 6-3-16,-7 2 4 0,-13 9 4 15,-6 6 3-15,-15 12 0 16,-11 3-1-16,-9 10-5 16,-4-1-3-16,6-3-4 15,5-5-3-15,13-10-5 16,9-6-2-16,18-8-5 15,9-5 0-15,14-8 1 16,4-5 0-16,-1-9 5 16,4-3 14-16,2-6-9 15,3 0 4-15</inkml:trace>
  <inkml:trace contextRef="#ctx0" brushRef="#br0" timeOffset="26056.54">15335 8708 499 0,'0'-6'90'0,"-3"0"122"16,0 1-97-16,-6 1-2 31,-4 0-6-31,1 2 2 0,-2 0 0 0,5 0-8 16,2 1-10-16,6 1-38 15,0 1-17-15,6 3-24 16,7 4 2 0,12 1 35-16,16 2 20 15,20 0 29-15,9-1 5 0,21-3-20 16,9-3-13-16,21-3-27 15,14-3-11 1,26-4-9-16,4 0 1 0,-3 0 7 0,4 3 1 16,-21 2-6-16,-11 1-4 15,-14 4-10-15,-18 3-2 16,-23 1-1 0,-11 1-1-16,-35-4-15 15,-11-1-20-15,-21-6-73 0,-1-4-57 16,-5-9-149-1,-3-7-127-15,5-3 240 16</inkml:trace>
  <inkml:trace contextRef="#ctx0" brushRef="#br0" timeOffset="26299.44">17121 8547 1047 0,'-2'-1'143'0,"2"-1"131"15,1 0-45-15,7 2-54 16,3 0-13-16,8 6-56 15,2 3-18-15,2 3-38 16,3 3-17-16,6 3-1 16,-3 2 1-16,7 2-15 0,2 0-4 15,-5 2-10-15,-3 0-1 16,-15 1 4-16,-11 1 4 16,-22-1 6-16,-9 1 0 15,-10-3 2-15,-6-4-23 16,-17-1-95-16,-11-7-66 15,-12 10 77-15</inkml:trace>
  <inkml:trace contextRef="#ctx0" brushRef="#br0" timeOffset="27072.9">15018 12234 1756 0,'1'-9'64'0,"-1"1"-6"0,1 3-26 0,-1 4 9 15,0 3-3-15,5 3 14 16,9 2 8-16,9 2 20 16,10 1 5-16,15-1-1 15,13-2-11-15,35-2-27 16,11-1-7-1,34-3-15-15,20-1-5 0,12-2-7 16,21-2 0-16,5 1 4 0,2-1 8 16,-3 0 14-1,-12-1 3-15,-14-1 1 0,-18-2-8 16,-31 0-18 0,-21 0-2-16,-39 1-38 15,-15 1-26-15,-34-1-55 0,-11 0-47 16,-23-3-82-1,-8 0-38-15,-5-1-114 16,-4 1-120-16,1 2 299 0</inkml:trace>
  <inkml:trace contextRef="#ctx0" brushRef="#br0" timeOffset="27342.94">17070 12021 1298 0,'-5'-2'142'0,"4"-1"104"31,0 2-59-31,9 1-60 0,2 1-20 0,13 0-17 16,9 3-13-16,10 1-11 31,6 5-6-31,-5 6-17 0,-2 0-9 16,0 8-18 0,-11-1-7-16,-6 6-2 0,-5 4 0 15,-16 5 4-15,-5 5 2 16,-13 3 6-16,-3 0 3 15,-8 0 4-15,-3-5-3 16,-7-10 5-16,-5-3-3 16,-22-12-8-16,-10-1-18 0,-13-5-85 15,-6-1-77-15,-27 4 82 16</inkml:trace>
  <inkml:trace contextRef="#ctx0" brushRef="#br0" timeOffset="31272.18">19812 6766 628 0,'5'1'68'0,"-4"-1"82"15,2 0 18-15,-4 1-7 16,-1 0-4-16,-2 1-45 15,2 0-21-15,-1-1-30 16,-6-1-11-16,5-2-14 16,-4-1-4-16,6-2-6 15,-1-2-3-15,1-1-4 0,-1 0-5 16,-4-3-5-16,-2 0-1 16,-5-1-4-16,0 2-1 15,-6 2-3-15,0 5 0 16,2 5-1-16,-1 7-2 15,1 14-1-15,2 5-1 16,5 9-21-16,5 4-30 0,11-2-5 16,7-5-1-16,9-8 26 15,4-9 32-15,7-10 16 16,4-5 6-16,-2-6 11 16,-3-4 5-16,-7-5 13 15,-9-3 3-15,-9-4 26 16,1-1-3-16,-7 3-12 15,4 3-7-15,-3 8-25 16,-2 6-9-16,-2 11-7 16,-2 5-2-16,5 8-13 15,5-1 1-15,6 1-2 16,1-2-20-16,4-5-71 16,-1-1-63-16,7-5-263 15,1-5 241-15</inkml:trace>
  <inkml:trace contextRef="#ctx0" brushRef="#br0" timeOffset="31724.39">20266 6837 978 0,'-6'-3'108'0,"2"-4"-49"0,-4 0 89 0,-4 2-58 15,-8 1 3-15,-10 4 5 16,-5 2-5-16,0 4-19 15,2 3-15 1,9 6-21-16,3 2-13 0,7 4-22 16,5 0 1-16,9-2-8 15,5-2-2-15,8-6 1 16,4-3 0-16,5-7 4 16,5-3 0-16,3-9 1 15,0-2 2-15,-2-6 2 16,-4-3 2-16,-7-3 2 15,-7-3 1-15,-2-7 20 16,0-1 7-16,-2-9 6 0,-1-4 9 16,1-7-5-1,-3-2 5-15,3 3 13 16,0 5-3-16,-4 17 13 16,3 11-9-16,-5 21-21 0,-2 4-10 15,1 23-30 1,-3 9-4-16,4 16-3 15,3 7-1-15,3 3-15 16,5-1-18-16,2-5-60 0,2-4-37 16,5-6-81-16,6-5-52 15,8-8 152 1</inkml:trace>
  <inkml:trace contextRef="#ctx0" brushRef="#br0" timeOffset="32136.21">20738 6812 1379 0,'-8'-14'104'0,"-9"3"30"16,-4 2 22-16,-13 7-43 15,-5 3-19-15,3 9-15 0,1 5-49 16,11 12-21-16,7 2-7 16,6 2-6-16,6-1-2 15,7-6-1-15,6-5-1 16,6-7 2-16,4-3 1 15,6-9 2 1,5-5 1-16,1-9-2 16,0-5 0-16,-4-9 2 15,-2-6 1-15,-6-7 3 0,1-4 4 0,-3-9 0 32,-2-6-1-32,-3-10 0 0,-3-4 3 15,-3 1 3 1,-1 5 7-16,-4 14 12 0,0 8 1 15,-2 21 20 1,0 8-2-16,-4 20-16 0,-2 10-6 0,-1 23-27 31,-4 15-5-31,1 28-1 16,3 11 2-16,4 7-15 0,5-1-27 0,7-12-73 31,6-5-70-31,8-5 98 16</inkml:trace>
  <inkml:trace contextRef="#ctx0" brushRef="#br0" timeOffset="48780.44">10210 14861 388 0,'-7'1'96'15,"-1"1"83"-15,2-2-43 16,-1 1-17-16,-1-1-15 0,4 0-3 16,2 0-11-16,2 0-5 15,7 0-8 1,3 3-6-16,12 2-8 0,5 2-5 16,8 4-11-1,2 0-2-15,9 4-7 16,0 0-1-1,13 1-6-15,11 1-10 0,17-2-9 16,7-4 14-16,1-8 27 16,2-3 11-16,7-9 23 15,-3-4-13-15,-3-3-16 0,-7-1-7 0,-16-1-13 16,-2 1-4-16,-8 4-11 16,-8 2-7-16,-24 3-4 31,-11 4 2-31,-21 3 11 0,-10 2 4 0,-26 4-3 31,-12 1-8-31,-23 2-14 0,-3 0-3 16,-4-4-1-1,-6-3 1-15,-13-5-7 0,-5-4-4 0,-2-4-11 16,5 0-1 0,-1 0-1-16,4 3-8 15,7 2-10-15,7 3-4 16,22 4-5-16,5 0 6 15,7 4 13-15,5 0 6 16,8 1 9-16,10 1 5 16,17-1 1-16,9 1-1 15,19 0 16-15,7 0 9 0,14 0 12 16,7 1 5-16,7 0-13 16,10 0-8-16,23 4-6 15,4 1-2-15,4 5-1 16,-1 3 1-16,-11 3 2 15,-2-1 1-15,-4-4 1 16,-11-2 1-16,-15-5 14 16,-12-1 6-16,-18-4 7 15,-6-3 3-15,-17-2-3 16,-3 2-3-16,-21-4-9 16,-13 0-14-16,-31-3-41 15,-11-1-25-15,-16-2-31 16,-10-3-1-16,-3 1 27 15,0-2 22-15,11 1 33 0,13 2 12 16,35-1 12-16,11 2 3 16,27 1 1-16,10-1-4 15,18 2-4-15,13 2-3 16,22 3-3-16,22 1-1 16,24 6-3-16,8-1-1 15,18 1-13-15,4 4-64 16,2 2 50-16</inkml:trace>
  <inkml:trace contextRef="#ctx0" brushRef="#br0" timeOffset="86543.19">8243 2684 1180 0,'-17'7'37'0,"3"3"-27"16,5-2-36-16,6-5-2 15,-4-5 6-15,0-11 45 0,5-3 9 16,-3-2 4-16,5 3-3 0,0 8-17 31,-3 3-7-31,-1 6-9 0,-1 1 0 16,-2 2 16-16,9 5 26 16,1-5 45-16,7 1 13 15,7-6 16-15,2-5-10 0,21-3-17 31,11-3-6-31,28-2-10 16,19 0-10-16,22 0-13 16,18 2-2-16,22 1-15 15,6 2-2-15,32 2-15 16,1 3-4-16,19-3-7 16,7 0-1-16,-2-6-1 15,0-5 3-15,-12-1 0 0,-15-1 13 16,-14 4-92-16,-17 2-85 15,-35-2 92-15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48:42.6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8296 2403 744 0,'-4'7'31'15,"-3"2"19"-15,-3 5-50 16,-9-1 2-16,-4-1 38 16,-1-3 23-16,0-3 24 15,6-3 3-15,-2 1-36 16,-3 0-23-16,1 5-25 15,5 0-4-15,-2 1-3 0,9 1-1 16,8-4 12 0,4-2 5-16,20-7 2 0,5-2 2 15,12-5-8-15,8 3-4 16,11 2-2 0,8 1-3-16,20 3-3 15,12 0-1-15,11 7 0 0,6 2 0 0,14 7 16 16,2-1 3-16,24 3 26 31,2 0 6-31,4-1 7 0,18-1 13 0,-1-4-3 16,17-4 5-16,11-8-1 31,9-4-9-31,18-7-13 0,8-7-8 0,19 1-20 16,-8-2 4-16,10 0-2 15,-8 5-3-15,2-1-5 16,3 4-10-1,-5 3-2-15,6 3 10 16,-20 4-116-16,-2 1-314 0,-24-4 266 16</inkml:trace>
  <inkml:trace contextRef="#ctx0" brushRef="#br0" timeOffset="2301.84">9645 5202 1079 0,'-5'3'41'16,"3"0"5"-16,-1-2 20 0,3-4 40 31,-1-1 18-31,1-4 20 0,0-5-14 0,4 1-45 15,-1 1-22-15,4 2-37 32,0 3-17-32,7 5-10 0,6 1-3 15,20 2-1-15,11 0 0 0,19-4 1 16,8-2 6 0,25-7 14-16,16-3 10 0,28-4 13 15,28-4 0-15,24 0 10 16,19 0-3-16,24 3-2 15,5 3 3 1,16 11 0-16,-9 3-2 16,9 9-2-16,-8 5-10 0,-12 2-16 15,-3 1-1-15,-27-2-8 16,-14-3 3 0,-24-5-124-16,-15-5 83 0</inkml:trace>
  <inkml:trace contextRef="#ctx0" brushRef="#br0" timeOffset="6371.36">4296 6619 272 0,'0'2'115'0,"-3"-1"123"16,1 2-11-16,-2 0-51 15,-2-1-9-15,5 0-18 16,1 0-18-16,0-2-25 15,0 0-13-15,0 0-16 0,0 0-5 16,-1 0-17-16,-8 0-8 16,-2 5-21-1,-6 1-7-15,-11 4-9 0,0 2-3 16,-4 0-3-16,2 0-2 16,9-2-2-1,4 0-1-15,9 0-2 16,4 0-1-16,4 1 0 15,5 1-2-15,8 0 3 0,5 0-1 16,9-3 4-16,4 0 4 0,2-2 11 16,0-1 3-1,-5 4 7-15,-8 0-1 0,-9 3 7 16,-8 3 3-16,-14 5-3 31,-7 2-2-31,-15 1-14 0,-3-4-7 0,-6-5-13 16,0-3-17-16,10-6-46 15,2-6-28 1,12-5-114-16,4-8-94 16,10-9 172-16</inkml:trace>
  <inkml:trace contextRef="#ctx0" brushRef="#br0" timeOffset="6602.68">4197 6455 909 0,'8'-15'138'0,"-4"3"135"16,1 5-30-16,-5 9-65 16,1 6-22-16,-4 12-49 15,-4 7-15-15,3 17-32 16,0 5-14-16,3 10-26 16,-2 0-11-16,4 4-6 15,2 3-2-15,5 0-39 16,1 2-41-16,4-7-116 15,1-5-91-15,1-11 151 16</inkml:trace>
  <inkml:trace contextRef="#ctx0" brushRef="#br0" timeOffset="7171.75">4588 6497 780 0,'1'4'105'16,"-1"3"78"-16,-2 2 8 0,-2 2-62 15,-2 5-23-15,4 6-43 16,-5 5-15-16,3 10-23 16,-1 2-7-16,-1 5-11 15,1 2-2-15,5 0-7 16,2-2-1-16,8-10 0 15,5-5-2-15,4-11 3 16,4-5 2-16,1-11 3 16,1-5-4-1,0-11-22-15,1-5-34 16,-6-7-132-16,-4-3-164 16,0 2 196-16</inkml:trace>
  <inkml:trace contextRef="#ctx0" brushRef="#br0" timeOffset="7342.18">4478 6735 1074 0,'0'9'110'15,"6"-3"88"-15,4 0-12 16,16-7-60-16,5-5-21 0,5-8-54 31,7-1-20-31,-5-5-8 0,-2-1-51 0,2 1-194 16,-7-1 159-16</inkml:trace>
  <inkml:trace contextRef="#ctx0" brushRef="#br0" timeOffset="7921.71">4922 6663 434 0,'-1'0'161'16,"1"0"119"-16,-3-1-32 15,2 0-31-15,1 1-65 16,4-1-23-16,3-3-36 15,3 0-11-15,9-1-14 16,4 1-10-16,8 2-22 16,-2 1-4-16,-6 4-14 15,-4 2-3-15,-8 5-4 16,-10 3-5-16,-6 4 1 16,-6 5-1-16,-10 4-2 15,-4 0-2-15,-4 1-2 0,1 0-1 16,6-3-5-16,6-2-1 15,11-2-1-15,6-2 0 16,14-2 3-16,10-4 1 16,15-4 5-16,6-3 1 15,6-5 0-15,-1-4 0 16,4-7-52-16,1-2-90 16,3-9 85-16</inkml:trace>
  <inkml:trace contextRef="#ctx0" brushRef="#br0" timeOffset="13450.14">4114 8393 201 0,'-18'11'52'0,"1"0"72"15,-1 1-3-15,3-4 27 16,1-3 1-16,7-4-4 16,3-1-13-16,4-1-18 15,3-2-6-15,1 1-20 0,3 0 4 16,4 3-1-1,0 1-3-15,3 3 3 16,4 4-10-16,8 1-20 0,4 3-2 16,9-2-13-16,4-1 1 15,7-4-9-15,2-4-8 16,-8-4-13-16,-1-4-28 16,-10-5-119-16,-4 4 90 15</inkml:trace>
  <inkml:trace contextRef="#ctx0" brushRef="#br0" timeOffset="17407.59">4575 10229 664 0,'0'0'130'0,"-3"-1"91"15,1-1-35-15,1 0-23 16,-5-1-38-16,2 0-18 16,-10 3-35-16,-3 0-16 0,-6 5-18 15,-3 2-9 1,-1 6-13-16,-1 1-5 0,2 0-9 15,6 0-2 1,5-4-2-16,6-2-2 0,9 0-2 16,3-2 1-1,10 0 5-15,0-1 1 0,6 0 5 16,1-1 3-16,3 1 3 16,0 0 2-16,-5 4 1 15,-1 3-1-15,-10 5 0 16,-5 2 1-16,-10 5 2 15,-7 1-2-15,-6-2-5 16,-2-1-4-16,0-4-3 0,-1-2 1 16,1-7-51-1,2-6-50-15,1-9-203 0,3-6 168 16</inkml:trace>
  <inkml:trace contextRef="#ctx0" brushRef="#br0" timeOffset="17618.63">4460 10028 1045 0,'4'3'152'0,"1"3"110"0,-2 11-89 16,-2 6-23-16,-1 15-50 16,0 4-20-16,-2 11-44 15,-1 2-15-15,-1 4-15 16,2 5-1-16,3 0-3 15,4-2 0-15,3-6-66 16,1-6-69-16,1-7 75 16</inkml:trace>
  <inkml:trace contextRef="#ctx0" brushRef="#br0" timeOffset="18002.74">4774 10090 507 0,'0'0'141'0,"0"3"123"0,-1 8-88 15,-2 3-2-15,2 13-33 16,0 0-6-16,1 6-32 15,0 4-19-15,1-1-33 16,0 3-14-16,-1 1-22 16,0 2-6-1,0 4-6-15,0-2 0 0,4-2-1 16,0-5-1 0,3-10-2-16,2-5-2 15,4-11 0-15,3-3-2 16,4-9-4-16,3-6-4 15,1-11-17-15,2-6-24 0,-5-3-80 16,-2-2-55-16,-5 1 95 0</inkml:trace>
  <inkml:trace contextRef="#ctx0" brushRef="#br0" timeOffset="18204.8">4790 10354 1083 0,'-1'0'158'16,"1"1"102"-16,0 2-74 16,2 1-30-16,0-2-64 15,2-2-21-15,0-3-30 16,3-3-9-16,6-4-15 16,0-1-9-16,8-2-47 15,3-1-40-15,4 2-199 16,3 1 163-16</inkml:trace>
  <inkml:trace contextRef="#ctx0" brushRef="#br0" timeOffset="18648.18">5130 10331 491 0,'1'5'161'16,"0"-2"107"-16,6-3-49 16,-2-5-22-16,6-4-73 15,0-5-20-15,2-3-37 16,3-3-15-16,-2-1-22 15,1 0-9-15,-4 3-11 16,0 4-2-16,-3 5 1 16,-1 4 3-16,-3 6 10 0,-3 3 5 15,-1 4 7-15,0 3-1 16,-1 5-4-16,1 4-3 16,0 5-7-1,0 2-3-15,1 6-6 0,1 2-2 16,1 3-3-16,2 1-2 15,-2-4 0-15,1-4-2 16,-1-4-45-16,1-5-45 0,-2-6-118 16,1-4-94-16,0-5 159 15</inkml:trace>
  <inkml:trace contextRef="#ctx0" brushRef="#br0" timeOffset="18818.06">5177 10633 932 0,'-2'5'130'16,"1"0"83"-16,4-2-30 15,6-1-10-15,7 1-49 0,6-1-25 16,3-1-56-16,5-2-18 16,6-5-8-16,0 0-59 15,8-3 33-15</inkml:trace>
  <inkml:trace contextRef="#ctx0" brushRef="#br0" timeOffset="25366.22">16610 6797 370 0,'3'0'98'15,"2"2"70"-15,-4-1 24 0,-1 1-6 16,0-1 6-16,0 0-7 15,-1-1-29-15,1 0-18 16,0-4-40-16,-3 0-24 0,-2-1-27 16,-5 0-7-1,-5 2-9-15,-8 0-4 0,-2 4-11 16,-1 3-4-16,-3 4-12 16,1 2-3-1,4 3 5-15,4-3 1 0,10-1-3 16,6 0-2-16,7 0-3 15,7 2 0-15,7 2 5 16,3 1 0-16,4 2 5 16,4-1 2-16,0 1 3 15,2 0 2-15,-1 1-4 16,-8 1 1-16,-12 1 0 16,-9-1 4-16,-12-1 2 15,-11 2 0-15,-8-1-4 0,-1 2-17 16,0-3-48-16,0-2-27 15,0-5-103 1,0-5-67-16,4-7 139 16</inkml:trace>
  <inkml:trace contextRef="#ctx0" brushRef="#br0" timeOffset="25612.38">16568 6641 994 0,'2'-10'103'0,"0"1"119"0,-2 2-61 0,-3 5 5 16,-3 2-15-16,-3 6-37 15,0 4-13-15,-2 8-40 16,3 8-18-16,5 13-29 16,3 11-7-16,2 19-6 15,2 7 0-15,-1 19-16 16,-1 4-42-1,0-1-106-15,-2-3-110 0,0-13 138 0</inkml:trace>
  <inkml:trace contextRef="#ctx0" brushRef="#br0" timeOffset="26564.89">16914 6648 301 0,'2'-7'104'0,"0"1"117"16,2 2-28-16,-3 1-35 15,-1 0-9-15,0 1-15 16,0 1-13-16,0 1-24 16,0 0-13-16,0 2-14 15,0 0-6-15,0 8-12 16,0 1-7-16,-3 8-17 16,2 7-9-16,-3 8-11 15,-2 5-4-15,1 11-2 0,-1 1-2 16,4 6 0-16,2-3 1 15,5-6-1-15,5-5 0 16,4-9 0-16,3-7 0 16,6-8-2-16,1-4 0 15,2-8-7-15,5-4-7 0,2-9-32 16,0-4-39 0,-8-9-109-16,0-2-75 15,-16-2 139-15</inkml:trace>
  <inkml:trace contextRef="#ctx0" brushRef="#br0" timeOffset="26755.25">16919 6841 862 0,'0'-5'115'0,"4"0"164"16,4 1-113-16,8-3 12 15,4-1 3-15,10-5-53 16,3-1-24-16,11-3-60 0,2 0-29 15,1 0-46-15,0 0-46 16,-6 4-203 0,-3 5 166-16</inkml:trace>
  <inkml:trace contextRef="#ctx0" brushRef="#br0" timeOffset="27249.66">17503 6774 562 0,'-5'-3'110'0,"-9"2"158"0,0 0-67 0,-3 1 16 31,0 0-23-31,2-1-45 0,3-2-15 0,6-4-27 31,4 1-16-31,4-2-23 0,6-1-19 0,8 3-19 16,3-3 1-16,3 2-11 16,4 3 0-16,3 2-8 31,1 3-7-16,-2 5-4-15,-8 3-1 0,-13 5-4 16,-7 2 1-16,-16 4 1 16,-10 4-1-16,-8 8 3 15,-7 1 0-15,8 4-1 16,0-1 1-16,12-5 0 16,8 0-2-16,13-7-1 0,10-4-1 15,21-7 7-15,11-4 1 16,23-3 15-16,5-4 0 15,8-4-5-15,-9-4 3 16,-6-5-86-16,-8 0-100 0,-12-3 99 16</inkml:trace>
  <inkml:trace contextRef="#ctx0" brushRef="#br0" timeOffset="34771.05">9988 16180 655 0,'0'-3'123'16,"0"-1"121"-16,-1-1-58 15,-2 0-38-15,-1 0-16 16,-2 1-9-16,0-1-5 15,-2 2-19 1,-3 1-10-16,-1 5-13 0,-4 2-10 0,1 6 1 16,2 2-6-16,-3 3-17 15,2 2-7-15,6 2-21 16,1 3-2-16,6 4-6 16,1 3-4-16,6 7-4 31,2 3-1-31,5 5-2 0,4 0 1 0,-3 1-1 15,-1 0-10-15,-2-3-51 16,-4-1-29-16,-2-5-110 16,-5-2-101-16,-1-4 178 15</inkml:trace>
  <inkml:trace contextRef="#ctx0" brushRef="#br0" timeOffset="35367.78">9737 16469 943 0,'-11'0'114'15,"2"0"85"1,5 0-76-16,4-3-47 0,3-1-11 16,11-3 20-16,8-3 16 0,13-3 28 15,0-3-2 1,10 5-40-16,-2 4-20 15,-6 7-44-15,-2 7-15 0,-8 11-2 16,-2 5-1-16,-8 9-2 16,-2 4-3-16,-6 3-7 15,-2 0-7-15,-4-6-9 16,0-7-2-16,0-11 4 16,1-7 3-16,0-9 12 15,-1-6 4-15,-1-11 3 16,2-6 4-16,0-8 2 15,5-1 2 1,4-3 5-16,4 1 3 0,7 4 0 16,3 1-3-16,4 10-6 15,0 6-4-15,-6 9-3 16,0 5 1-16,-8 9 0 0,-2 5 0 16,-5 10-7-16,-2 5-11 15,-1 6-13 1,0 3-4-16,-3-3 4 0,3-6 7 15,5-11 8-15,2-6 3 16,4-14 4-16,2-9 4 16,2-9 22-16,2-4 10 0,-5-3 12 15,-5-1 6-15,-10 4 4 16,-5 1-1-16,-14 6-1 16,-5 3-11-16,-5 5-22 15,-2 1-9-15,2 5-29 16,0 2-23-16,3 4-68 15,6 6-79-15,3-3 104 16</inkml:trace>
  <inkml:trace contextRef="#ctx0" brushRef="#br0" timeOffset="35776.69">10750 16439 1090 0,'10'14'165'15,"-2"2"192"-15,-6-1-259 16,-2 0-25-16,-6-2-53 16,-1-1-11-16,-1-2-7 15,1-4-1-15,1-3 1 0,5-3 1 32,-1-3 2-32,4-4 2 0,6-3 14 0,1-4 9 15,5 0 17-15,3 1 4 16,1 2-3-16,-1 4-8 15,-1 4-17 1,-2 1-10 0,-4 2-10-16,1 4-22 0,0 2-31 15,-3-1-3-15,-4 0-1 16,-1-2 19-16,-1-2 31 16,0-1 4-16,2-8 13 15,1-4 6-15,5-6 26 16,2-1 13-16,1 1 18 15,2 2 2-15,7 7-17 16,1 4-13-16,4 10-27 16,4 6-10-16,-4 11-11 15,-4 4-15-15,-5 8-66 16,-3 1-38-16,4-1 55 16</inkml:trace>
  <inkml:trace contextRef="#ctx0" brushRef="#br0" timeOffset="36155.74">11843 16143 1740 0,'5'27'113'0,"1"6"59"16,4 9-102-16,-2 15-34 16,-1 5-25-16,-2 6-57 15,-1-2-47-15,0-7-303 16,3-2 242-16</inkml:trace>
  <inkml:trace contextRef="#ctx0" brushRef="#br0" timeOffset="36794.31">11707 16514 1394 0,'12'-21'169'15,"0"-2"88"-15,6-1-71 16,1 1-30-16,1-2-52 0,5-1-11 0,5-4-27 15,4-2-11-15,7 4-18 16,-1 3-6-16,-4 10-10 16,-2 5-5-1,-8 10-6-15,0 6-3 0,-6 5-2 16,0 3 0-16,-4 4 0 16,-2 3 0-1,-4 7-12-15,-2 6-10 0,-5 5-25 16,-3 5-13-16,-7 0-13 15,0 1 5 1,-1-4 23-16,2-6 13 16,4-13 22-16,2-8 3 0,6-14 15 0,2-5 3 15,3-9 19 1,3-5 11-16,1-2-1 0,-1 1 2 16,2 4-18-1,0 4-6-15,4 10-14 0,-2 5-4 16,1 12-4-16,3 3-5 0,2 6-7 31,2 2-1-31,6-4 3 0,0-4 3 16,-5-9 8-1,-2-5 2-15,-2-8 10 0,-3-5 4 0,-3-9 6 32,-2-5 2-32,-8-5-1 15,-1-1 1-15,-11 6 12 16,-3 4 5-16,-7 12 8 15,1 8-4-15,-1 18-17 16,2 6-12-16,6 14-19 16,6 4-6-16,6-1-6 0,5-1 0 15,12-11-45-15,3-8-30 16,8-13-101-16,4-6-84 16,7-10 152-16</inkml:trace>
  <inkml:trace contextRef="#ctx0" brushRef="#br0" timeOffset="37047.72">13258 16466 1115 0,'0'7'201'0,"0"5"236"16,-1 4-263-16,2 3-35 0,-1 11-66 16,0 1-27-16,1 7-37 15,-1 2-26-15,1-3-88 16,3-3-87-16,4-11 96 16</inkml:trace>
  <inkml:trace contextRef="#ctx0" brushRef="#br0" timeOffset="37214.16">13187 16377 1679 0,'-2'4'51'15,"1"-2"-61"-15,3-2-120 0,6-3 70 16</inkml:trace>
  <inkml:trace contextRef="#ctx0" brushRef="#br0" timeOffset="37649.39">13488 16693 1247 0,'-1'33'136'0,"-4"-5"84"0,2-15-69 16,-1-10-17-16,4-13-30 15,1-8-3-15,4-10-38 16,4 0-2-16,3 3-20 0,0 4-9 16,3 10-11-1,1 6-13-15,0 10-13 16,0 7-9-16,0 6-2 0,3 1 1 16,4-2 6-16,1-3 8 15,1-8 2 1,-3-6 1-16,1-10 2 0,-3-3 0 15,-3-9 13 1,0-4 4-16,-6-5 10 16,2 1 8-16,-5 5 13 15,-3 4 5-15,5 9-3 0,-2 5-7 0,0 10-22 16,3 6-11-16,4 10-7 16,-2 3-2-1,8 5-4 1,3 1-1-16,-4-1 0 15,1-2 0-15,-9 1-6 0,-5 2-9 16,-9-1-29 0,-6-1-25-16,-9-6-71 0,-4-3-68 15,2-16-255-15,-2-11 266 0</inkml:trace>
  <inkml:trace contextRef="#ctx0" brushRef="#br0" timeOffset="37854.99">14141 16197 1512 0,'28'0'202'0,"-8"7"158"31,-6 6-98-31,-7 16-120 16,-4 8-48-16,-4 16-56 16,-1 5-14-16,-6 7-16 15,-2-1-6-15,-1-5-29 16,7-5-32-16,3-15-103 15,-2-7-85 1,4-11 129-16</inkml:trace>
  <inkml:trace contextRef="#ctx0" brushRef="#br0" timeOffset="38224.12">14076 16594 1398 0,'11'-18'198'16,"4"-2"165"-16,10 0-184 0,3-1-37 15,3 3-65-15,2 2-15 16,-5 6-20-16,0 3-5 16,0 6-15-1,-2 2-8-15,-3 9-7 0,-1 4-9 0,-8 7-25 16,0 5-12-16,-7 3-68 16,-3 2 4-16,-4 0 16 15,-1-2 11-15,-1-5 67 16,2-3 5-16,2-7 4 15,2-3 8-15,0-8 15 16,1-3 22-16,2-6 22 16,1-7 6-16,0-8 1 15,2-6-15-15,0-8-20 16,3-3-9-16,3 1-19 16,-2 2-5-16,3 13-6 15,2 5-8-15,1 9-40 16,2 0-37-16,2 1-140 15,-2-3 127-15</inkml:trace>
  <inkml:trace contextRef="#ctx0" brushRef="#br0" timeOffset="38805.01">13091 17196 1478 0,'35'23'186'0,"17"-4"167"16,35-10-255-16,13-3-22 16,40-9-71-16,8-2-5 15,23-4 14 1,10-3-36-16,-8 2-51 0,6-1-38 16,-12 0 34-1</inkml:trace>
  <inkml:trace contextRef="#ctx0" brushRef="#br0" timeOffset="40784.56">11803 5104 318 0,'-15'6'91'0,"0"-2"102"16,-1-1-7-16,3-2-22 15,2-1-15-15,7-1-47 0,3-1-15 16,10-1-12 0,7-1-2-16,13 3 3 0,8 0-1 15,19 3-23-15,4 2-10 16,4 0-17-16,2 0-3 15,-14-3-7-15,-9-1-2 16,-16 0 17-16,-10-3 16 16,-17-1 6-16,-7-2-1 15,-18 0-19-15,-8 1-16 0,-22 0-12 16,-5 3-2-16,-17 2-3 16,1 1-3-16,7 1-1 15,11 0 1-15,18 0 1 16,13-2 1-1,14-4-3-15,12-1-3 0,16-2 1 16,7-2 3-16,17 0 4 16,7-1 24-16,17 3 12 15,5 0 0-15,1 4 2 16,-7 2-21-16,-24 3-9 16,-9 3-3-16,-27 6 1 0,-9 1 1 15,-17 4-5 1,-13 2-2-16,-18-2-17 15,-3 1-5-15,-7-4-2 16,5-3 3-16,15-5 12 16,7-4 4-16,15-5 5 15,8-3-3-15,14-3-4 16,7-1 0-16,14-3 4 16,9 0 4-16,8-1 25 15,5 0 6-15,6 1 12 16,-1 1 0-16,-5 4-14 0,-7 1-7 15,-18 5-15-15,-10 2-1 0,-18 3 1 16,-14 2 1 0,-15 1-3-16,-9 2-6 0,1-1-15 15,3-2-2-15,9-2-4 16,8-3 4 0,7-3 9-16,9-1-3 0,15 1-2 0,10 0 1 31,14 2 0-31,11 1 6 0,14 1 8 0,7 1 2 15,7 0 12-15,-4 0 0 32,-16 1-1-32,-7 0-1 0,-16 4-9 15,-12 3 2-15,-21 5-8 16,-9 2-7-16,-27 8-15 16,-11 2-6-16,-14 1-8 15,-1-1 0-15,10-4 5 16,11-5 1-16,23-9 11 15,5-2 6-15,20-7 1 16,8-3 3-16,19-7 7 0,7-1 5 0,14-3 16 31,12-1 2-31,7 2-1 16,0 0-4-16,-11 2-5 16,-8 2-1-16,-23 3-1 15,-6 4 4-15,-20 5 0 16,-17 5-1-16,-18 8-10 15,-15 2-6-15,-13 5-16 16,1 0-4-16,11-4 0 0,14-1 1 16,23-7 0-16,10-2-8 15,16-8-4-15,10-2-34 16,15-6 42-16</inkml:trace>
  <inkml:trace contextRef="#ctx0" brushRef="#br0" timeOffset="44137.34">17475 10134 420 0,'2'-5'117'0,"0"-2"104"0,-2 0-45 15,0-1-14-15,2-3-12 16,-1-1-6-16,1 0 3 15,1 0-1-15,-1 3-21 16,-2 0-19-16,-3 2-32 16,-4 0-13-16,-6 0-20 15,-4-2-4-15,-7-1-12 16,-1-1-8-16,-1-1-5 16,-2 0-5-16,2 2-7 0,2 2 3 15,-4 7-9 1,-2 3-3-16,-1 8-2 0,2 3 0 15,6 5 1-15,4 1 1 16,11 3 0-16,8 2 0 16,9-1 2-16,9 1 0 0,8 2 2 15,3 1 1 1,5-1 2-16,1 1 0 16,-2-3 1-16,3 2 0 0,-1-1 1 15,-1-2 0 1,-6 6 1-16,-7-1 0 0,-14 2-11 15,-10 4-14-15,-12 0-29 16,-5-1-11-16,-11-2 6 16,1-4 13-16,-5-9 33 15,-1-6 12-15,2-10 39 16,-3-4 21-16,1-15 38 16,2-8 16-16,12-24-22 15,12-9-24-15,29-10-36 16,13-1-11-16,17 9 9 15,5 6 3-15,-1 5-3 16,1 4-14-16,4 4-398 16,-4 3 279-16</inkml:trace>
  <inkml:trace contextRef="#ctx0" brushRef="#br0" timeOffset="59300.24">24234 8946 1049 0,'7'1'107'0,"-5"0"94"16,-2-1-103-16,-9 0 12 15,-2 1-22-15,-12-1 4 16,-3-1 0-16,-8 1-14 15,-6 0-9-15,0 4-30 16,2 3-11-16,9 3-21 16,4 1-6-16,10 4-7 15,6 3-1-15,9 0-2 0,5 1 1 16,11 2 8 0,6-1 3-16,9 2 9 15,3 0 4-15,2 1 5 0,-2-1 1 16,-8 1-5-16,-10-4 2 15,-14-3-1 1,-3-1 3-16,-15-4 0 0,-6 1-1 16,-8-4-13-16,-6 1-19 15,1-5-42-15,2-3-29 0,5-2-86 16,2-6-63 0,5-7 129-16</inkml:trace>
  <inkml:trace contextRef="#ctx0" brushRef="#br0" timeOffset="59535.63">24201 8663 1738 0,'18'7'87'0,"-1"6"7"0,-6 8 21 15,-3 12-59-15,-5 6 0 16,-5 8-16-1,-5 3-15-15,-3 2-14 16,2-1-4-16,4 4-6 0,2-2-29 0,9 1-105 16,4-2-91-16,1-2 109 15</inkml:trace>
  <inkml:trace contextRef="#ctx0" brushRef="#br0" timeOffset="60016.47">24585 8777 773 0,'9'2'111'0,"-6"-3"61"16,6 2-23-16,-6-1-79 15,-8-2-30-15,6 0-19 32,2 1 1-32,-2 0 17 15,7 1 5-15,1 5 3 16,-9-2-12-16,3-1-23 15,-2-1-7-15,2 2-5 16,0-1-3-16,2 1-17 16,-4 1-33-16,1-4-237 0,-2 1 190 15</inkml:trace>
  <inkml:trace contextRef="#ctx0" brushRef="#br0" timeOffset="60505.51">24235 8654 817 0,'-1'0'167'16,"-1"1"202"-16,1 0-155 16,-7 1-31-16,5 2-28 15,-9-1-27-15,4 1-14 16,6 2-24-16,-9-1-11 15,6 9-22-15,2 12-6 0,-3 13-21 16,3 11-7 0,1 16-15-16,-9 0-3 0,-1 13-4 15,-9 2 0 1,-4 5 0-16,-5 0 0 0,-4-10 1 16,8-5 0-1,4-13-1-15,5-5-1 0,10-7-10 16,3-9-9-16,4-13-33 15,0-7-25-15,1-16-60 16,2-7-57-16,2-14-135 0,-1-10 178 16</inkml:trace>
  <inkml:trace contextRef="#ctx0" brushRef="#br0" timeOffset="60799.35">24233 8659 932 0,'6'-27'111'0,"-2"3"78"16,3 6-13-16,-5 7-37 31,3 7-14-31,-6 6-28 16,1 7-9-16,3 16-6 15,-3 14-2-15,-3 22-2 16,-1 10-17-16,-8 9-33 15,3 1-12-15,-7 4-11 16,-8 3 0-16,-15 1-3 16,-5-2-1-16,0-16-7 15,9-9-3-15,17-16-21 0,6-7-19 16,8-13-71-16,2-9-76 16,3-14 108-16</inkml:trace>
  <inkml:trace contextRef="#ctx0" brushRef="#br0" timeOffset="61936.27">24631 8671 1074 0,'3'2'120'0,"-3"1"78"16,-3 0-44-16,3 3-15 31,-4 3-19-31,3 8 8 16,-2 4-13-16,-1 8-21 15,2 5-11-15,-3 3-30 16,5 6-13-16,-7 3-23 16,-3 1-6-16,-5 11-7 15,0 3-1-15,-6 1 1 16,3-4-1-16,3-10 2 0,4-6-2 15,15-8-1-15,2 0-1 16,14-7-3 0,-1-6 0-16,6-10-18 0,5-5-10 15,-1-6-37-15,-1-8-28 16,-5-7-70-16,3-4-64 16,-10-4-213-16,0-2 244 15</inkml:trace>
  <inkml:trace contextRef="#ctx0" brushRef="#br0" timeOffset="62093.05">24419 9020 1526 0,'11'2'140'16,"11"0"103"-16,22-2-169 16,3-1-18-16,2-4-46 15,0-2-3-15,-10-7-18 16,0-1-41-16,2-3-247 15,-5 1 195-15</inkml:trace>
  <inkml:trace contextRef="#ctx0" brushRef="#br0" timeOffset="62491.69">24804 8970 943 0,'-6'5'124'0,"-1"-1"162"32,6-2-175-32,7 0 54 0,5-1-2 0,10 0 16 15,7-1-20-15,-2 0-55 16,9 2-31-16,3 4-42 16,-5 4-17-16,0 6-20 15,-8 2 0-15,-12 7-6 16,-1 4 3-16,-17 4 1 15,-7-1 2-15,-10 1 4 16,-2 2 2 0,0-5 3-16,0-3 2 0,5-2-1 15,-1-6 0-15,13-3 0 16,7 2-1-16,17-1 3 0,0-5 2 16,15 3 0-1,2-5-2-15,6-3-2 16,0 0-3-16,-5-4-40 0,0 3-51 15,-6 0-156-15,-4 2-222 16,-16 6 262 0</inkml:trace>
  <inkml:trace contextRef="#ctx0" brushRef="#br0" timeOffset="62856.38">24026 9960 1510 0,'1'3'109'0,"0"8"68"15,-1 6-93-15,-1 14 14 16,-3 7-37-16,0 7-22 16,2 2-6-16,-2 0-24 15,0 0-4-15,0-7-23 16,-2-3-29-16,-1-3-74 15,0-6-87-15,-2-4 112 16</inkml:trace>
  <inkml:trace contextRef="#ctx0" brushRef="#br0" timeOffset="63064.57">23793 10242 1556 0,'12'7'110'15,"3"0"58"-15,7 0-39 16,13-1-4-16,2-3-21 0,12-3-28 16,6 0-21-1,2-9-52-15,-3 0-53 16,-9-3-146-16,-7-3-217 16,-9 0 225-16</inkml:trace>
  <inkml:trace contextRef="#ctx0" brushRef="#br0" timeOffset="63538.65">24724 10081 1148 0,'4'-7'225'0,"-2"-2"279"16,-7-5-364 0,-4-3-7-16,-13 1-56 0,1 1-1 15,-1 5-6-15,-3 3-7 16,4 7-17-16,2 3-13 16,4 9-18-16,4 5-10 15,8 9-9 1,3 5-3-16,11 4 0 0,2 2 1 15,6-3 1-15,-2 1 0 0,0-1 2 16,0-2-1 0,-4 1-10-1,-2 0-3-15,-8-2-1 0,2 1 0 0,-9-3 6 16,-4-3 6-16,-9-7-1 16,-8-2 5-1,-7-8 3-15,-4-5 4 16,-5-9 16-16,4-7 11 0,7-11 29 15,7-5 0-15,19-12-13 16,9 0-12-16,22-3-33 16,13 7-4-16,5 6-5 15,0 0-6-15,-4 7-68 0,-7-6-66 16,4-8 80-16</inkml:trace>
  <inkml:trace contextRef="#ctx0" brushRef="#br0" timeOffset="65676.94">16489 12779 979 0,'-1'0'132'0,"0"1"113"0,-3 1-97 16,1 1-76-16,-1-1-21 16,-2-2-6-16,2-1 2 15,-6-4 8-15,-1 0 1 16,-5-1-18-16,-3 1-10 15,-10 3-23-15,-1 5-7 16,-7 10-5-16,-4 4-3 16,10 9 3-16,6-1 1 15,17 0-1-15,7 0-1 0,15-2 14 16,8-3 8-16,10-2 5 16,9-4 3-16,-1-2-12 15,-1-2-5-15,-8 0-3 16,-5 1 0-16,-8 0 2 15,-5 1 2-15,-10 1 5 16,-6 2 8-16,-10 2 4 16,-2 2-1-16,-6-1-5 15,-3-3-18-15,-15-5-59 16,2-5-48-16,-8-7-167 16,-1-6-146-16,15-11 230 0</inkml:trace>
  <inkml:trace contextRef="#ctx0" brushRef="#br0" timeOffset="65896.62">16344 12604 1849 0,'-5'-1'155'0,"2"0"113"16,1 2-166-16,7 4-85 15,-2 3-16-15,3 8-7 16,1 5 0-16,-6 13 2 15,0 11 0-15,-7 11 0 16,2 9 1-16,-5 4-14 16,-2 1-29-16,3 7-97 15,0 0-85-15,7 2 115 16</inkml:trace>
  <inkml:trace contextRef="#ctx0" brushRef="#br0" timeOffset="66250.53">16681 12502 1830 0,'4'11'40'0,"-1"5"-35"15,2 2-11-15,-3 5 0 16,-1 1 1-16,-1 9 5 16,-3 3 0-16,-4 15 11 15,-2 5 3-15,-7 13-1 16,2 1 0-16,2-1-7 16,5 0-3-1,7-8-1-15,8-5 0 0,10-15 0 16,6-8-1-1,7-20 2-15,2-12-10 0,1-22-61 16,0-12-75-16,-2-17 75 16</inkml:trace>
  <inkml:trace contextRef="#ctx0" brushRef="#br0" timeOffset="66430.81">16578 12848 2390 0,'-6'4'109'0,"6"1"30"16,9 0-104 0,9-1-85-16,6-3-52 0,10-11-76 15,4-9-34-15,4-15-24 16,-1-4 24-16,-2-2-1 31,1 2-56-31,1 9 173 0</inkml:trace>
  <inkml:trace contextRef="#ctx0" brushRef="#br0" timeOffset="66767.1">17062 12610 1514 0,'-7'-4'117'0,"4"-1"66"0,3 2-111 15,7 3-64-15,2 1-15 16,6 5 5-16,3 2 24 15,3 3 59-15,4-1 22 16,3 1 14-16,-1 0-20 0,-3 1-53 16,-6 2-23-16,-10 3-39 15,-8 6-21-15,-12 6-35 16,-5 4-4 0,-11 4 21-16,-2 0 19 0,1-3 36 15,6 0 12-15,14-7 26 16,9-2 11-16,12-7 10 15,11-2-8-15,16-7-19 16,5-6-28-16,4-7-67 16,-1-5-48-16,-4-5-246 15,-3 3 213-15</inkml:trace>
  <inkml:trace contextRef="#ctx0" brushRef="#br0" timeOffset="67102.5">16440 13500 1629 0,'-2'14'134'0,"4"8"103"15,4 9-139-15,1 14-58 16,-1 5-21-16,-3 3-16 16,-2 0 1-16,-1-6-4 15,-1-5-13-15,0-1-49 16,-3-5-46-16,0-3-302 0,2-2 258 15</inkml:trace>
  <inkml:trace contextRef="#ctx0" brushRef="#br0" timeOffset="67290.17">16234 13709 1841 0,'11'11'125'0,"16"1"75"15,10-2-130-15,12-4-47 16,4-3-17-16,-1-9-16 16,0-3-21-16,5-4-63 15,3-3-58 1,0 1 78-16</inkml:trace>
  <inkml:trace contextRef="#ctx0" brushRef="#br0" timeOffset="67810.7">17170 13759 1500 0,'-1'-10'185'0,"-5"-3"130"31,-2-4-108-31,-9-7-111 16,-1 0-49-16,-7-4-45 15,-4 3-8-15,-3 11-13 16,2 8 0-16,-1 14 14 16,-1 9 8-16,7 9 11 15,1 7 0-15,11 3-9 16,5-1-5-16,10-1-6 15,7-4 1-15,8-6 0 16,4 1 0-16,6-6 3 16,2 1 1-16,0 0 1 15,-1 0 0-15,-5 5 1 0,-6 0 3 16,-11 2 1-16,-6 2 1 16,-12 2 0-16,-9 0-5 15,-8-1-12-15,-2 1-5 16,-2-10 0-16,3-5 5 15,5-12 14-15,3-7 3 16,7-13 6-16,3-9 1 16,11-19-4-16,2-9 0 0,17-13-11 15,6-2-5-15,15 4-15 16,6 2-35-16,12 3-111 16,9 0-97-16,11 2 132 15</inkml:trace>
  <inkml:trace contextRef="#ctx0" brushRef="#br0" timeOffset="73388.39">16466 15927 356 0,'-7'0'30'16,"-2"-1"16"-16,1-1-39 0,0-3-67 16,3-3-35-16,-1-1 43 15</inkml:trace>
  <inkml:trace contextRef="#ctx0" brushRef="#br0" timeOffset="73906.36">16377 15848 141 0,'-6'1'84'0,"-4"0"114"15,5 0 9-15,1 0-12 16,-1-1-27-16,2-3-48 16,0 1-11-16,1-2-12 15,2 3-1-15,0 0-14 16,0 0-17-16,1-4-32 16,3 4-9-16,3 0-15 15,6 1-2-15,-1 0 9 16,8 1 10-16,2-1 22 0,1 0 11 15,4-1 7 1,1-3-2-16,4-1-17 0,2-1-5 16,3 0-12-16,-4 0-8 15,-9 2-5-15,-4 0-4 16,-14 3 3-16,-6 1 0 16,-15 3-6-16,-7 1-11 15,-12 2-23-15,-5 1-3 0,1 2 3 16,4 1 11-1,4-3 14-15,2 0 8 0,8-4 7 16,-1-3 5-16,12-2 9 16,6-3-6-16,4-2-5 15,7-1-1-15,7-2-1 16,4-1 4-16,4-2-5 16,5 1-3-16,5 0-10 15,4 0-3-15,5 4 1 16,-1 0 1-16,-3 5-1 15,-6 1 2-15,-12 3 3 16,-9 2 4-16,-14 3 2 16,-8 1-3-16,-14 3-28 15,-3 1-27-15,-8 1-76 16,-1 0-68-16,9-3 106 16</inkml:trace>
  <inkml:trace contextRef="#ctx0" brushRef="#br0" timeOffset="80331.06">21263 17703 855 0,'3'-2'149'16,"0"0"132"-16,2-4-147 15,0 3-33-15,-4-1-45 0,1 3-8 16,-1 1-18-16,-1 0-7 16,5 3-17-1,-2 1-7-15,5 3-6 16,3 2 1-16,9 1 2 0,1-1 2 16,15-2 5-16,11-1 11 15,12-3 30-15,7-1 14 16,1-5 16-16,-1-1 5 15,9-4-16-15,7 1-13 0,2 2-18 16,-3-1-14-16,-10 4-15 16,-8 2-1-1,-3 6-2-15,-5 2 1 0,-3 5 0 16,-11-2 0-16,-12 2 6 16,-11 1 8-16,-13-7 17 15,-2 2 2-15,-16-5-2 16,-8-2-12-1,-19-1-26-15,-8-1-6 0,-8-3-4 16,-1 1-7-16,-4-3-6 16,-5 2-9-16,-24 0-15 15,-6 0 0-15,-9 8 5 16,-3 1 13-16,3 6 35 0,4 4 25 16,8-4 41-16,17 2 2 15,26-5 1-15,16-1-13 16,10-4-20-1,8-2-5-15,16-2-18 0,9 2-1 16,25-3 9-16,12 1 2 16,32 0 16-16,17 0 9 15,19 2-15-15,9 0-4 16,16 1-15-16,-6-3-15 16,3 1-26-16,6-1-31 15,-23 0-118-15,-4-2-39 0,-22 0 102 16</inkml:trace>
  <inkml:trace contextRef="#ctx0" brushRef="#br0" timeOffset="87615.01">19773 14215 1110 0,'-3'-3'129'0,"-1"-2"100"16,1 1-36-16,2 0-55 15,0 1-20-15,1 1-11 16,0 0-10-16,-3 2-31 0,3 5-18 15,-7 6-37-15,-2 6-9 16,-2 14-4-16,-2 1 2 16,1 13-1-16,6 4-5 15,1-1 1-15,3 0 0 16,2-11 1-16,2-6 4 16,5-13-1-16,4-5 0 15,4-8-3-15,2-3 1 0,1-4 0 16,0-2 2-1,-2 0 1-15,1 0 0 0,0 0 1 16,-1 1-1-16,3 0-1 16,1-1 0-16,2 1-2 15,5 2 0 1,7 1 0-16,5 0 0 0,17 0 5 16,12 1 3-16,11 0 6 15,-2 0 3-15,2-1-1 16,-3 0 0-16,12 0-3 15,3 0-3-15,-5 2-2 16,-6-1-1-16,-16 2 1 16,-6-1 1-16,-4 3 4 15,-1-1 1-15,-8 2-1 16,-7 1 0-16,-11 0-4 16,-5 2 2-16,-5-2 1 15,-1 0 1-15,-3-3-1 0,-2-1-3 16,-3-3-2-16,-4-3 2 15,0-4 3-15,-3-4 2 16,-2-4 10-16,-3-6 0 16,-6-10-3-16,0-4-5 15,-4-6-10-15,-3-5-2 16,2 2-1-16,3-2 0 16,-1 2 2-16,9 2-1 0,0 4 4 15,2 1-1 1,2 5 5-16,0 2 1 0,0 9-3 31,2 4 1-31,-6 6 1 0,3 3 5 0,1 7 1 16,-2-2 1-16,4 3-5 15,-1 2 0-15,-5 1-6 16,0 0-1-16,-5 2 0 16,-3-1-3-16,-7 1 3 15,-5-1 1-15,-11 2-3 16,-4-1 1-16,-9 1-4 15,-2 0-2-15,-15 0-6 16,-15 2-2-16,-23 3 2 0,-5 4 0 16,-11 8 7-16,-4 0 2 15,4 3 0 1,4 0 1-16,2-4 0 0,12-5-1 16,16-7 0-16,7-4-2 15,27-7-14-15,17-2-16 16,19-2-56-16,7 0-50 15,8 1-175-15,8 4 176 16</inkml:trace>
  <inkml:trace contextRef="#ctx0" brushRef="#br0" timeOffset="88400.65">19512 14824 731 0,'-8'1'101'16,"0"0"94"-16,2-1-123 16,4-4-27-16,1 0-5 15,1 0 17-15,-2-1 38 16,-1 1 8-16,0 1-10 16,-5 1-21-16,-4 2-42 0,0 2-15 15,-4 5-16-15,-1 3-6 16,5 2-5-16,2 1 1 31,6 0 4-31,1-1 3 0,8 0 8 0,4-1 5 16,6 0 8-16,4 3 5 15,-1-2 8-15,-1 1 9 16,-2-1 3-16,-2 1-1 0,-5 1 8 16,-1 2 2-16,-10 1 9 31,-2 1 1-31,-7 2-16 15,-3-1-14-15,-6 1-21 16,-3 1-6-16,-9-3-14 16,0 0-11-16,0-4-32 15,2-2-23-15,10-5-83 16,7-4-69-16,8-7 125 16</inkml:trace>
  <inkml:trace contextRef="#ctx0" brushRef="#br0" timeOffset="88652.17">19480 14687 1325 0,'0'2'147'0,"-5"2"103"0,2 3-114 16,-3 4-96-16,-2 6-16 15,-3 6 1-15,2 4 7 16,-4 13 6-16,1 3-3 15,5 14-8-15,0 1-9 16,8 1-13-16,7-3-5 16,5-8-34-16,-2-6-41 0,6-10-154 15,0-6 133-15</inkml:trace>
  <inkml:trace contextRef="#ctx0" brushRef="#br0" timeOffset="88951.63">19686 14728 1143 0,'-1'2'180'0,"-2"2"203"16,0 3-217-16,0 6-100 15,-3 3-28-15,-3 8-21 16,0 7 6-16,-2 6 15 15,0 6 3-15,2 7-6 0,2-1-11 16,1-4-19-16,5-4-4 16,8-10-5-16,3-5-5 15,7-11-4-15,4-5-3 16,10-10-27-16,7-7-16 16,1-13-52-16,1-5-45 15,-8-13-224-15,-7-3 228 0</inkml:trace>
  <inkml:trace contextRef="#ctx0" brushRef="#br0" timeOffset="89093.24">19630 14923 1066 0,'0'10'201'0,"6"-5"283"16,8-3-340-16,10-9-100 15,4-4-7-15,9-6-96 16,-5-1-57-16,2 1-187 15,-4 1 151-15</inkml:trace>
  <inkml:trace contextRef="#ctx0" brushRef="#br0" timeOffset="89392.61">19915 14893 1281 0,'-4'4'130'15,"1"-1"86"-15,3-1-52 16,3-1-75-16,-1-1-20 15,5 2-25-15,-2 1-6 16,2 1-15-16,3 3-6 16,-3 1-6-16,-2 2-2 15,-3 2-3-15,-2 2-1 16,-8 2-8-16,1 1-5 0,-2 3-4 16,-3-1 2-16,3 0 4 15,2 1 2-15,3-2-1 16,5 0-3-16,3-6-5 15,2-1-6-15,8-5-30 16,1-2-16-16,4-5-50 16,4-5-43-16,4-7-150 15,2-5 175-15</inkml:trace>
  <inkml:trace contextRef="#ctx0" brushRef="#br0" timeOffset="89581.24">20286 14903 1695 0,'-5'22'118'0,"-2"1"42"0,-1 3-52 15,1 0-77-15,-4 1-17 16,1-4-11-16,2-1-3 16,2-4-39-16,3-2-38 15,3-6-135-15,-1-3-203 0,-7-6 238 16</inkml:trace>
  <inkml:trace contextRef="#ctx0" brushRef="#br0" timeOffset="89739.01">20142 15025 1740 0,'16'2'68'0,"5"-1"-10"15,5-1-23-15,4-3-71 16,-1-2-43-16,1-4-91 15,-3-2-62-15,-3 0-159 16,0-1 212-16</inkml:trace>
  <inkml:trace contextRef="#ctx0" brushRef="#br0" timeOffset="90118.95">20633 14923 1218 0,'-1'1'177'16,"0"-1"171"-16,-4 0-158 15,0-1-99 1,-7-1-31-16,-10 1-34 0,0 2-9 16,-8 7-4-16,0 5 2 15,7 6 8-15,0 1-1 0,11 3-8 16,6 1-6-16,11-4-11 31,8 1-4-31,11-2 0 0,4-3 1 0,9-1 3 16,4-1 2-16,-5 0 1 15,-3 0 1-15,-16-2 4 16,-5 3 1-16,-16 0-1 16,-6 1-3-16,-14-3-2 15,-6-3-1-15,-4-7 2 16,1-4 8-16,10-10 13 16,6-9 1-16,14-18-4 15,6-7-8 1,18-15-15-16,13-3-5 0,15-4-18 15,7 1-29-15,1 7-121 16,-2 2 105-16</inkml:trace>
  <inkml:trace contextRef="#ctx0" brushRef="#br0" timeOffset="92989.04">20330 14232 391 0,'0'0'130'0,"0"0"136"15,0 3-33-15,1 0-57 16,-1 0-36-16,5 0-38 16,-3-3-9-16,6 0-9 15,1-3 0-15,3-2-16 16,6 3-14-16,-2 2-22 16,0 2-13-16,-4 0-13 15,-1 4-2-15,-9 1-4 16,-1 1-12-16,-6 4-17 15,-3 1-9-15,-4 3-16 16,-1 0 2-16,0 1 15 16,1 0 9-16,0-4 20 15,4-2 7-15,4-4 1 16,3-1 0-16,5-2 1 0,4-2 2 16,5 0 15-1,4 0 3-15,6-1 2 16,4 0-4-16,3-1-14 0,0-2-3 15,-1-1-89-15,2-1-82 0,0-1 93 16</inkml:trace>
  <inkml:trace contextRef="#ctx0" brushRef="#br0" timeOffset="93365.51">20713 14229 794 0,'-5'-1'115'16,"2"-1"89"-16,3 2-51 0,0-2 1 16,3 2 5-16,2 2 4 0,-1 3-30 15,0 7-25 1,-1 6-53-16,-3 4-22 0,0 8-23 16,-2 4-6-16,1-1-11 15,0-1-17-15,2-5-38 16,2-5-33-1,4-9-135-15,3-6-170 0,7-11 228 16</inkml:trace>
  <inkml:trace contextRef="#ctx0" brushRef="#br0" timeOffset="93778.46">20877 14252 431 0,'0'0'151'32,"-2"-2"151"-32,0 1-45 0,2-1-76 0,1 1-21 0,4 0-22 31,2 1-3-31,2 1-25 0,2 1-18 15,2 0-40-15,2 4-17 0,-3-2-22 16,2 3-3-16,-6 2-4 31,0-1 0-31,-6 2 0 16,-1 0-1-16,-4 0-3 16,-3 2-5-16,-1-1-5 15,-1 0-1-15,1 0 1 16,2-1 3-16,5 0 0 15,0 1-1-15,8 0 1 16,1 1 0-16,7 0 0 16,5-1 2-16,12-1-3 15,4-5-4-15,4-4-79 16,1-2-94-16,-1-9 102 0</inkml:trace>
  <inkml:trace contextRef="#ctx0" brushRef="#br0" timeOffset="94618.46">23336 13810 1092 0,'4'4'133'0,"0"-1"135"0,-1-3-131 16,1 0-35-16,-1-1-14 16,4 1 4-16,2 0 10 15,4 1 4-15,-2 3-9 16,1-1-32-16,3 3-20 16,1-1-27-1,2 1-7-15,1 2-7 0,-5 1-3 16,-7 4-1-16,-3 2-7 15,-12 4-24-15,-8 5-9 16,-7 4-2-16,-3 1 9 16,0-2 28-16,2-1 12 0,7-2 9 15,3-3 2 1,9-3 0-16,5 0 1 16,6-2 6-1,3-3 1-15,12-3 0 0,4-3-3 16,8-6-13-16,7-1-4 15,3-5-42-15,5-5-36 0,2-6-156 0,-1-4-368 16,-6-9 363-16</inkml:trace>
  <inkml:trace contextRef="#ctx0" brushRef="#br0" timeOffset="94829.81">23943 13843 1998 0,'-14'15'135'16,"-4"3"61"-16,2 5-119 15,-2 3-37-15,2 7-28 16,7 2 3-16,3 3-2 16,4 3 0-16,2-3-10 15,2 1-20-15,4-6-105 16,2-4-84-16,5-1 103 15</inkml:trace>
  <inkml:trace contextRef="#ctx0" brushRef="#br0" timeOffset="95377.87">24129 13890 1253 0,'0'0'126'16,"4"-2"82"-16,-1 1-106 15,1 1-25-15,4-4-16 0,-2 2 13 16,10-5 33 0,4-1 10-16,5 4-4 0,-1-3-14 15,5 8-39-15,3 3-18 16,-2 1-26-16,3 2-7 15,-4 2-8-15,-8 4 0 16,-10 3-15 0,-7 4-9-16,-16 6-34 0,-9 3-20 15,-15 8 2-15,-1 5 8 16,-4-2 38-16,7 3 23 0,10-10 19 16,7-3 9-16,18-6 11 15,7-5 12-15,19-6 16 16,14-6 0-16,21-8-10 15,18-8-13-15,9-3-24 16,-2-2-17-16,-13-8-87 16,-17 5-2-16,-12-17 32 15</inkml:trace>
  <inkml:trace contextRef="#ctx0" brushRef="#br0" timeOffset="110829.8">9750 13500 289 0,'0'-8'127'0,"0"2"97"16,-2 2-5-1,-2 2-17 1,-3 2-36-16,0 1-19 0,-1 3-11 16,-1 0-7-16,-3 2-38 15,0 0-24-15,-3 0-43 16,-1 1-10-16,-1 2-7 15,-1 2-2-15,-3 6-5 16,1 2 1-16,4 9-5 16,3 4-1-16,9 5-2 15,4 4-2-15,8-5 1 16,3-2 2-16,8-11 0 16,5-7-1-16,3-13 1 15,4-4 2-15,2-10 4 16,0-4 1-16,2-3 9 15,-4-3 4-15,-8 3 1 16,-3 4-2-16,-15 4-1 0,-5 5 1 16,-7 8-2-16,-3 5 1 15,-3 12-9-15,0 4-3 16,5 6-4-16,3-2 0 16,10-7 0-16,6-4 0 15,11-11 1-15,5-6 3 16,8-11 26-16,-7-8 14 15,-1-10 21-15,-6-1 5 16,-9-5-5-16,-1 6-2 16,-9 2-1-16,-3 2-1 0,-8 6-13 15,-4 3-11 1,-6 9-21-16,-2 4-6 0,-7 9-36 16,-2 5-40-16,-6 5-140 15,-2 0-179-15,7-4 214 16</inkml:trace>
  <inkml:trace contextRef="#ctx0" brushRef="#br0" timeOffset="111329.76">10094 13581 1459 0,'3'9'61'0,"-4"6"12"16,-4 5-10-16,-4 7-9 15,-5 3-15 1,1 0-28-16,2-2-6 16,4-8-3-16,4-2 0 0,3-11 1 15,2-3 6-15,5-5 27 16,3-7 17-16,4-4 28 0,1 0 17 16,0-4-2-1,3 1-12-15,-3 5-30 0,0 2-24 31,0 12-27-31,1 8-4 0,2 9-5 16,4 4-6-16,-1-3-1 0,2 0-1 16,-2-11 5-16,2-5 7 15,2-12 4 1,-3-9 3-16,0-10 2 0,0-8 0 16,-4-9 2-16,-3-5 0 15,-6-5-1-15,-2-2 1 0,-6 2-1 16,-2 2 0-1,-2 8-4 1,1 3-3-16,2 16-1 0,1 6 1 0,1 13 3 31,0 8 2-31,-1 12 1 16,-1 8-3-16,2 13-3 0,1 6 0 0,0 10-2 16,0 2 5-1,2 5-65-15,1-1-70 0,2-8 77 16</inkml:trace>
  <inkml:trace contextRef="#ctx0" brushRef="#br0" timeOffset="111908.86">10425 13664 1413 0,'0'0'118'0,"0"1"82"0,4-1-68 16,1 1-2-16,6-4-34 31,7-3-21-31,9 0-39 16,6-2-15-16,6 6-13 15,5 2-6-15,-6 5-1 16,-2 7 1-16,-8 9-13 16,-9 2-6-16,-8 3-1 15,-6-1 0-15,-7-5 15 16,-5-6 3-16,1-8 7 15,-2-6-1-15,4-8-1 0,2-8 4 16,4-10 7-16,4-2 6 16,5-4 9-16,5 2 1 15,0 1-2-15,2 2-3 16,0 6-10-16,-2 3-5 16,-1 8-7-16,-2 5-2 15,-3 5-3-15,-1 5 1 16,-2 6 0-16,-3 5 1 0,2 4-2 15,-2 3 0 1,3 1 0-16,3-1 0 16,2-3-1-16,3-6 1 0,1-7 0 15,1-5 0-15,3-8 3 16,2-4 0-16,0-7 2 16,-2-1 3-16,-9 1 6 15,-6 1 3-15,-13 5 4 16,-7 1-2-16,-8 3-6 15,-4 1-5-15,-2-1-7 16,2-1-2-16,7-2-22 0,2 1-16 16,12-1-71-1,6 1-48-15,12-1-199 0,4 1 197 16</inkml:trace>
  <inkml:trace contextRef="#ctx0" brushRef="#br0" timeOffset="112129.5">11247 13357 1751 0,'-3'-4'154'0,"-2"1"75"15,-1 1-28-15,-5 5-78 16,3 4-32-16,-1 7-32 16,1 7-14-16,4 9-23 15,3 7-11-15,1 12-11 16,3 7-17-16,5 6-38 15,4-2-36 1,7-9-101-16,1-7-73 0,7-14 144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5:51:18.7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6056 8865 458 0,'3'-1'94'0,"-2"-3"113"15,-1-1-38-15,0 1-42 16,-1 0-6-16,0 2-17 15,1 2-4-15,-2 0-5 16,2 3-7-16,-1-2-27 16,-2 1-17-16,1 3-16 15,-2-1-1-15,-4 3 2 16,-5 1 3-16,-3 4-4 16,-4 3-4-16,-3 6-10 15,-2-4-4-15,-2 0-7 16,1-2-1-16,6-2-2 15,9 1 0-15,7 0-2 0,10-1-1 16,12-2-1-16,1-2 0 16,9-2 3-16,-1-1 3 15,4-1 8-15,1 0 4 16,-4 0 8-16,-2 3 1 0,-10 5 0 16,-4 3-1-16,-11 9-4 15,-3 4-1-15,-13 6-4 16,-1 6-2-16,-13-5-6 15,-1-1-16-15,-1-4-76 16,-6-11-61-16,11-8-201 16,3-9 189-16</inkml:trace>
  <inkml:trace contextRef="#ctx0" brushRef="#br0" timeOffset="185.1">6063 8676 1145 0,'3'-12'147'16,"-1"5"107"0,-4 4-60-16,3 12-86 0,3 10-33 15,-1 16-37-15,3 11-9 16,-2 17-16-16,0 3-4 16,-3 10-4-16,2 1 0 0,2 7-104 31,2 0-76-31,6-12 93 0</inkml:trace>
  <inkml:trace contextRef="#ctx0" brushRef="#br0" timeOffset="469">6411 8621 1338 0,'6'23'80'0,"-7"10"33"16,-6 10 3-16,-3 17-33 16,-2 4-24-16,4 4-38 15,1-2-12-15,8-4-7 16,9-1 0 0,7-11-2-16,-1-6 1 0,-3-20-1 15,3-9-2-15,-1-13-5 16,0-6-19-16,2-17-113 15,-5-7-88-15,3-17 114 16</inkml:trace>
  <inkml:trace contextRef="#ctx0" brushRef="#br0" timeOffset="643.37">6236 8966 1273 0,'0'10'118'0,"0"-2"87"15,10-6-88-15,1-2-8 0,13-9-33 32,2-6-14-32,11-12-38 0,2-4-15 0,1-11-141 15,0-5-161-15,0-7 165 16</inkml:trace>
  <inkml:trace contextRef="#ctx0" brushRef="#br0" timeOffset="820.25">6700 8559 1272 0,'0'6'117'0,"-2"5"86"15,1 4-19-15,0 13-42 16,-4 7-25-16,-1 13-49 16,1 10-21-16,-6 0-30 15,5 2-8-15,2-8-21 0,4-6-36 16,10 2-175-16,8-3 141 15</inkml:trace>
  <inkml:trace contextRef="#ctx0" brushRef="#br0" timeOffset="1776.77">5940 11369 424 0,'-9'-3'121'0,"1"1"141"16,1 0-22-16,-6 0-36 15,3 2-24-15,-11 1-49 16,-2 3-21-16,-7 5-42 15,-2 3-16-15,0 2-28 16,-4 4-11-16,4 4-7 16,6 4-3-16,2 4-3 15,9-1 0-15,9-6-4 0,4-2 0 16,12-2 1 0,3-4 3-16,10 0 9 0,0-5 6 15,5-1 4-15,-1-2-1 16,0 2 2-16,-5 2 1 15,-10 4 6-15,-7 2 0 16,-8 5-3-16,-6 3-5 16,-7 4-11-16,-5-1-12 15,-6-2-55-15,2-3-47 0,1-8-139 16,3-4-187-16,8-22 248 16</inkml:trace>
  <inkml:trace contextRef="#ctx0" brushRef="#br0" timeOffset="1965.33">5686 11237 1046 0,'5'7'169'0,"3"10"137"16,0 8-63-16,0 17-87 16,0 9-40-16,-3 12-51 15,0 5-19-15,-4 5-32 16,0-2-6-16,5 2 15 15,4-3-58-15,7-6-153 16,6-6-115-16,10-14 123 0</inkml:trace>
  <inkml:trace contextRef="#ctx0" brushRef="#br0" timeOffset="2289.64">6130 11281 1179 0,'-8'14'151'0,"1"1"133"0,0 6-136 15,-1 4-15-15,0 9-53 16,0 2-23-16,3 9-34 16,1 6-10-16,4 7-9 15,-1 1-2-15,7-2-2 16,2-7 0-16,5-10-1 15,8-5-2-15,2-15-2 16,-2-5-1-16,1-11-2 16,-2-10-2-16,3-13-26 15,-1-7-34-15,-1-13-103 16,0-4-78-16,-2-5 130 16</inkml:trace>
  <inkml:trace contextRef="#ctx0" brushRef="#br0" timeOffset="2422.71">6087 11544 772 0,'-4'15'123'0,"3"-2"187"15,8-11-220-15,4-5-24 16,10-10-20 0,6-5-15-16,3-10-23 0,3-4-58 0,3-5-167 15,3-2 141-15</inkml:trace>
  <inkml:trace contextRef="#ctx0" brushRef="#br0" timeOffset="2723.02">6451 11337 956 0,'3'8'106'0,"1"-3"103"16,1 0-47-16,5-3-22 15,0-1-23-15,2-1-43 16,1 1-22-16,-1 3-26 15,-3 1-7-15,-2 8-9 0,-4 3 0 16,-6 7-3 0,-1 4-1-16,-8 10-1 0,-1 1-2 15,0 2-1-15,1-2 0 16,6-9 2-16,4-4 5 16,8-6 14-16,8-5 4 15,15-7 2 1,5-5-6-16,10-9-14 0,11-7-12 15,10-13-277-15,4-7 203 0</inkml:trace>
  <inkml:trace contextRef="#ctx0" brushRef="#br0" timeOffset="6690.9">13825 9760 680 0,'1'-4'133'0,"-2"-3"135"16,0 2-21-16,-6-1-58 15,4 5-34 1,-9 1-70-16,1 3-28 0,-14 7-36 16,-4-5-9-16,-3 8-8 15,0 1-1-15,8-3-1 16,10 7-1-16,13-3-2 15,4-1 1-15,17 6 1 16,3-3 2-16,7 3 2 31,2 0 1-31,-3 2-1 0,-1 2-1 0,-15-1-1 16,-1 3 0-16,-13 3 2 16,-11 4 0-16,-8 2-10 15,-5 1-30-15,-16-6-115 16,-3-3-79-16,5-9 113 15</inkml:trace>
  <inkml:trace contextRef="#ctx0" brushRef="#br0" timeOffset="6909.59">13750 9654 1054 0,'10'-10'186'0,"-4"2"150"16,-1 13-136-16,-4 9-23 15,-2 16-80-15,1 4-22 0,3 11-44 16,-6-1-13-16,3 0-9 16,-2 4-2-16,0-5-45 15,5 1-58-15,2-7-284 16,6-5 230-16</inkml:trace>
  <inkml:trace contextRef="#ctx0" brushRef="#br0" timeOffset="7161.2">14072 9683 1222 0,'6'17'112'16,"-2"4"48"-1,-7 7-46-15,-3 4-21 0,-4 0-44 16,2 0-16-1,4 3-21-15,3-1-5 0,5 1-4 0,1 0-1 16,6-7 0-16,2-5-1 31,8-10-1-31,3-5-14 0,6-12-38 0,0-8-27 16,-2-12-107-16,0-6-126 0,-5-7 181 16</inkml:trace>
  <inkml:trace contextRef="#ctx0" brushRef="#br0" timeOffset="7334.87">13963 9867 1515 0,'-7'7'101'0,"6"-3"79"32,3-1-75-32,13-5-17 15,1-4-8-15,9-9-29 16,3-4-17-16,11-6-34 15,2-4-36-15,3-6-150 16,-1-3-108-16,-8 1 144 16</inkml:trace>
  <inkml:trace contextRef="#ctx0" brushRef="#br0" timeOffset="7501.37">14412 9640 1092 0,'0'32'176'15,"-2"2"158"-15,-5-1-79 16,-2 0-89-16,-2-1-53 0,2-2-65 15,2 2-22 1,5-5-18-16,0-2-29 0,7-3-134 16,4 1-225-16,6-1 210 15</inkml:trace>
  <inkml:trace contextRef="#ctx0" brushRef="#br0" timeOffset="8073.8">13806 12285 649 0,'-18'-3'135'0,"-4"2"164"16,-2 0-40-16,-8 3-18 16,-2 3-35-16,-2 2-80 15,1 1-35-15,7 2-58 16,1 3-15-16,7 3-15 15,3 3-3-15,10 2-6 16,4 2-2-16,8-2-1 16,6-4 2-16,10 0 3 15,4-2 2-15,7 0 6 16,0 1 2-16,0-1 6 0,-8 2 1 16,-13 1 1-16,-11 1-1 15,-16 2-5-15,-7 2-22 16,-11 3-95-16,-2-2-70 15,1-5 86-15</inkml:trace>
  <inkml:trace contextRef="#ctx0" brushRef="#br0" timeOffset="8278.98">13588 12117 1370 0,'13'-12'132'0,"-3"6"96"15,2 6-21-15,-1 13-59 16,-1 8-29-16,-2 15-48 16,-3 7-22-16,1 18-22 15,-4 4-10 1,1 11-24-16,1 1-44 0,2 0-153 16,4 1 128-16</inkml:trace>
  <inkml:trace contextRef="#ctx0" brushRef="#br0" timeOffset="8574.17">13947 12075 1345 0,'1'3'100'0,"0"7"78"16,-1 3-42-16,-1 12-6 0,-4 6-24 15,1 7-49-15,3 5-12 16,1 9-29 0,4 1-7-16,6-1-7 0,2-1-1 15,4-10 0-15,1-4-2 16,4-10-3 0,2-8-2-16,6-13-1 0,1-6 0 0,3-14-11 31,-2-6-38-31,-10-16-92 0,-2-4-87 0,-10-10 115 15</inkml:trace>
  <inkml:trace contextRef="#ctx0" brushRef="#br0" timeOffset="8768.39">13856 12339 1513 0,'9'6'109'0,"3"-5"62"16,4-5-15-16,11-7-24 15,1-5-28-15,4-7-46 16,5-4-23-16,1-5-50 16,3 2-31-16,2 5-79 0,-2 5-55 15,-9 11-186-15,-6 8 204 16</inkml:trace>
  <inkml:trace contextRef="#ctx0" brushRef="#br0" timeOffset="9019.71">14242 12310 1405 0,'8'-9'101'16,"-3"-3"72"-16,2-1-24 0,4 1-28 16,-1 3-10-16,8 6-38 15,3 3-20-15,0 3-22 16,2 5-9-16,-7 7-4 16,-2 3 1-1,-10 8-6-15,-5 4-2 0,-12 3-2 16,-2 2-1-16,-1 0 4 15,3-3 2-15,8-6 2 16,5-3 0-16,13-7-7 16,7-4-4-16,17-8-4 15,10-5-2-15,18-12-47 16,1-8-61 0,7-8 64-16</inkml:trace>
  <inkml:trace contextRef="#ctx0" brushRef="#br0" timeOffset="11429.81">16736 11843 568 0,'-1'-3'133'15,"5"1"148"-15,2 0-23 0,1 1-40 16,1-1-25-16,-1-1-51 16,-2 1-21-16,2-1-24 15,5 0-11-15,0 2-14 16,9 2-6 0,-1 4-10-16,12 2-9 0,9 0-10 15,4-1-10-15,20 3-15 16,-2-4-1-16,4-3-10 15,-5-2 8-15,-19-6-3 16,-8 4 2-16,-22-1 8 16,-5 3-1-16,-10 4 6 15,-13-3-2-15,-14 7-11 0,-16-4-6 16,-19 4-2-16,-4 3 0 16,-6-2 2-16,4-2 2 15,9-5-1-15,9-2 1 16,14-5-2-16,13 3-1 15,11 0-1-15,13 2 0 16,8-5 5-16,10 3 3 16,22-4 4-16,4 3 0 15,21 5-4-15,5-2-2 0,17 2-2 32,2-3 1-32,-10-2-1 0,-7 1-1 15,-18-1 1-15,-12 3 1 0,-12 3 5 16,-12-3 5-16,-17 7 4 15,-11-1-3-15,-19-2-8 32,-5 5-8-32,-8-3-5 0,-14-2 0 15,-14-4 5-15,-6 3 0 0,-4-7 0 16,6 3 1-16,16-1-1 16,13-3 0-16,18 5-1 15,6-5-3-15,22 5-5 16,-2-5 0-16,17 4 2 15,14 5 3-15,13 3 5 0,14 1 1 32,14-2-2-32,5-1 1 0,-1-1 0 15,-7-1 1-15,-24 1 1 16,-14-4 1-16,-18-2 5 0,-11 2-5 16,-15 0-16-1,-10 7-8-15,-23-1-13 0,-12 4 3 0,-16-4 15 31,-6-2 7-31,5-3 8 0,5-1 1 0,14 2-1 32,10-1-3-32,23 8-9 15,14 1-5-15,22-5 2 0,17 6 2 0,20-4 10 32,11-6 4-32,22 0 0 15,12-6-1-15,3-10-50 16,6 2 36-16</inkml:trace>
  <inkml:trace contextRef="#ctx0" brushRef="#br0" timeOffset="19433.55">18339 12155 585 0,'-2'3'117'0,"-4"1"110"16,1 0-119-16,0 1-71 16,-2 1-16-16,3-2 28 15,2-1 17-15,2-3 27 16,4 1 3-16,5-2-26 15,7-2-14-15,12-1-20 16,13 0-7 0,15 0 0-16,8 1 5 0,3 1 9 15,2 1 3-15,17 1-8 0,4 1-6 32,8 2-13-32,1 0-7 15,6 2 3-15,2 0-5 0,3-3 19 0,-3 1 4 16,-9-3 2-1,-4 0 5-15,-15 0-10 0,-8 1 2 16,-27 0 5 0,-20 1 1-16,-23-1 10 0,-2 1 1 0,-30 0-8 31,-18 0-5-31,-25-1-18 16,-10 1-8-16,-10-2-5 15,-1-2 0-15,-11-2-2 16,-8-3-1-16,4-1-1 15,-8-1 0-15,6 1 0 16,6 3 0-16,7 2 0 16,13 2-1-16,23 3 0 15,8 0-1-15,18 1-4 16,14-1-4-16,23 2-6 16,12 2 0-16,26 3 2 15,11 1 3-15,15-1 7 16,11 0 2-16,25-4 5 0,9-1 4 15,12-4 7-15,4-1 3 16,-6-5 6-16,0 0 2 16,-13-3 2-16,-11 1-1 15,-21 0-6-15,-9 0-2 16,-22 2-3-16,-14 1 0 16,-30 2 0-16,-19 0-7 0,-30 0-18 15,-13 2-8-15,-26 1-15 16,-11 0 5-16,-15 2 16 15,1-1 4-15,4-2 11 16,9-2 2-16,11-3 0 16,4-3-1-16,16-2 0 15,10-1-1-15,26 1-3 16,12 3-1-16,12 0-7 16,9 3-3-16,9 4-5 15,5-3-2-15,25 9 2 16,11 1 2-16,31 3 5 15,6 4 3-15,13-3 7 16,6 0 9-16,5-4 18 16,1-3 6-16,-1-3 4 0,-7-1-4 15,-19-2-14-15,-4-1-5 16,-22 2-7 0,-17-1-18-16,-39 4-68 0,-24 3-53 15,-47 17-325-15,-22 7 276 16</inkml:trace>
  <inkml:trace contextRef="#ctx0" brushRef="#br0" timeOffset="29726.2">13752 3840 342 0,'-1'5'144'0,"0"-1"136"15,1-2-15-15,1 0-80 16,-2-2-32-16,1 0-38 16,0 0-14-16,-8-2-25 15,8 6-16-15,-5 9-22 16,-1 4-11-16,5 15-14 16,-9 0-1-16,0 11-6 15,2 0-4-15,3 1 0 16,1-3 0-16,3-5-13 15,4-4-37-15,-2-5-124 16,3-5-116-16,4-7 145 16</inkml:trace>
  <inkml:trace contextRef="#ctx0" brushRef="#br0" timeOffset="30113">13936 3912 935 0,'-5'6'103'15,"-2"2"62"-15,2 2-44 16,-3 0 9-16,3 6-48 16,0-1-24-16,3 9-29 15,1 4-9-15,1 1-12 16,1-1-4-16,5-7-1 15,2-3 0-15,7-9-1 16,4-4 4-16,3-7 2 16,2-5 2-16,2-7 1 15,-2-2-1-15,-3-2 0 16,-3-1 2-16,-11-2 3 0,-7 2 3 16,-14-1 1-1,-5-3-1-15,-7 2-7 0,-1 0-4 16,1 3-9-1,2 8-6-15,6 8-14 0,5 3-29 0,8 8-137 16,5-2-129-16,11 1 165 16</inkml:trace>
  <inkml:trace contextRef="#ctx0" brushRef="#br0" timeOffset="30445.55">14278 3962 827 0,'-2'3'137'0,"-2"0"172"0,-1 3-196 0,-5-3 17 16,4 6-35-16,1 1-15 15,4 5-26-15,1 3-16 32,6 6-20-32,-1-2-6 15,6-2-9-15,1-3 0 16,10-9 1-16,0-4 1 15,9-7 8-15,2-4 3 16,-1-4 9-16,-3-3 3 16,-9-2 11-16,-5-1 8 0,-8-4 3 15,-8 2 0-15,-15-2-16 16,-1 0-12-16,-12 7-19 16,-1 0-7-16,-4 10-21 15,5 4-20-15,5 3-79 16,6 6-70-16,9 0 102 15</inkml:trace>
  <inkml:trace contextRef="#ctx0" brushRef="#br0" timeOffset="30748.11">13605 4385 950 0,'50'-5'149'0,"7"3"130"0,7-1-146 15,0 2-4-15,10 7-72 16,3-3-17-16,22 4-30 16,1-3 7-16,1-3-130 15,-7-1 87-15</inkml:trace>
  <inkml:trace contextRef="#ctx0" brushRef="#br0" timeOffset="32063.13">15319 3394 786 0,'4'-6'90'0,"1"1"75"16,-3 1 0-16,-1 5 23 15,-1 4-37-15,0 8-49 0,0 5-10 16,0 13-31 0,-2 5-16-16,-3 7-20 0,1 2-10 15,-5-1-10-15,3-3-1 16,1-8-2-16,0-4-13 16,4-8-64-16,-2-3-41 15,6-7-226-15,-1-7 198 16</inkml:trace>
  <inkml:trace contextRef="#ctx0" brushRef="#br0" timeOffset="32420.81">15670 3373 870 0,'0'9'106'16,"-2"2"109"-16,-4 3-32 15,-6 6 7-15,0 4-45 16,0 7-68-16,1 3-26 0,3 4-34 0,0 2-7 16,4-3-7-16,4-3-2 15,4-7-1-15,7-6 0 16,6-12 0 0,4-4 2-16,6-9 3 0,1-5 2 15,1-4 6-15,-4 0 6 16,-10-1 20-1,-7 1 13-15,-13 4 4 0,-6-1-6 0,-16 6-21 32,-5 3-16-32,-2 6-13 15,0 5-4-15,7 2-29 0,8 0-24 0,11-6-121 16,7-3-94 0,14-4 145-16</inkml:trace>
  <inkml:trace contextRef="#ctx0" brushRef="#br0" timeOffset="32674.38">16007 3495 823 0,'0'0'94'16,"3"-1"57"-16,-2 0 10 0,4 3-50 16,1 0-29-16,3 0-39 15,1 2-15-15,1-4-15 16,0 1-7-16,-3 0-32 16,1-1-37-16,-1-5-154 15,1-1 129-15</inkml:trace>
  <inkml:trace contextRef="#ctx0" brushRef="#br0" timeOffset="33191.3">16398 3344 707 0,'-4'0'150'0,"1"1"72"16,4 4-27-16,-1 2 28 0,-1 6-90 16,-4 6-20-16,0 10-43 15,3 3-19-15,-4 7-24 16,4-2-12-16,-5-5-11 31,3 1-7-31,0-5-122 16,0-3-100-16,-1-1 119 15</inkml:trace>
  <inkml:trace contextRef="#ctx0" brushRef="#br0" timeOffset="33483.23">16384 3637 706 0,'8'-8'174'16,"-1"-1"144"-16,4-1-106 0,0-1 2 15,3 2-85 1,2 1-24-16,-3 3-52 0,3 2-8 16,-7 6-16-16,0 4-9 15,-2 5-8-15,-3 3-5 16,-2 3-4-16,-7 1 1 16,-5 3 2-1,-2-3-1 1,-10-2-21-16,-1-1-13 0,-5-4-18 15,-4-3-19-15,0-8-44 16,3-1-23-16,10-8-190 16,6-3 185-16</inkml:trace>
  <inkml:trace contextRef="#ctx0" brushRef="#br0" timeOffset="34282.44">17366 3479 784 0,'0'0'40'0,"-5"3"29"0,-5 9 86 0,-2 1 3 0,-2 5 2 16,-1 1-45-16,0 5-63 15,-1 3-18-15,-2 3-22 16,1 2-6-16,4 3-4 16,5-3-1-16,7-6-2 15,6-3 0-15,11-11 3 16,2-5 2-16,6-7 4 16,0-5 0-1,-2-6 0-15,1-2 1 0,-2-3 15 16,-2 0 7-16,-5 4 11 15,-5 2 3-15,-9 10-10 16,0-1-10-16,-5 10-14 16,0 5-6-16,1 6-8 15,4 2 0-15,7-3 1 16,9-4 1-16,10-7 1 0,8-5 2 16,11-8 4-1,-1-1 4-15,-2-4 10 16,-4-1 7-16,-14 1 15 15,-11-2 10-15,-10-1 6 0,-7 1-7 16,-16 1-19 0,-8 1-16-16,-17 2-22 0,-2 3-10 15,2 4-23 1,4 3-21-16,14 2-70 16,7 1-59-16,15-2 102 15</inkml:trace>
  <inkml:trace contextRef="#ctx0" brushRef="#br0" timeOffset="34779.94">17830 3766 512 0,'10'16'56'0,"-2"2"26"0,-4 1 11 15,-4 1 1-15,-5 1-6 16,-1-4 19-16,0-3-4 15,-1-2-19-15,3-4-18 16,3-7-36-16,1 0-5 16,1-7 21-16,5-4 16 0,4-9 21 15,4-4-1-15,4 1-16 16,3 1-5-16,4 7-9 16,-1 4-2-16,-2 8-12 15,-3 4-11-15,-6 10-16 16,2 7-4-16,-4 5-3 15,7 5-2-15,0-8 1 16,1-6 0-16,7-8 4 16,-6-11 2-16,1-5 2 15,-1-4-1-15,-7-10 1 16,3 2 0-16,-3-5 1 0,-3 1 1 16,-2 2 3-16,1 2 5 15,-1 7 3 1,-2 5 1-16,5 8-1 0,1 4-5 15,-2 7-6-15,3 3-2 16,-2 5-5-16,-2-1-2 16,-8-1 0-16,-2 1 2 15,-11-1-29-15,-7 1-29 16,-3-1-86-16,-3-3-54 16,4-6 99-16</inkml:trace>
  <inkml:trace contextRef="#ctx0" brushRef="#br0" timeOffset="34995.51">18490 3392 1202 0,'19'19'110'16,"-9"7"67"-16,-1 8 23 0,-11 8-52 31,2 3-17-31,-8 4-47 15,2-2-30-15,3 0-36 16,-2-1-9-16,3-3-46 0,-4-2-46 16,5-2-244-16,-4-3 197 15</inkml:trace>
  <inkml:trace contextRef="#ctx0" brushRef="#br0" timeOffset="35219.31">18387 3686 1270 0,'31'-7'106'0,"-4"0"57"0,2 1 29 0,7 4-54 15,-4 1-16-15,-2 0-32 16,2 1-22-16,-11 3-30 16,-3 3-12-16,0 5-21 31,-3 1-5-31,-3 5-38 15,-1 0-35-15,-4 1-141 16,-2 2-162-16,0-6 211 0</inkml:trace>
  <inkml:trace contextRef="#ctx0" brushRef="#br0" timeOffset="35970.62">18947 3746 1143 0,'-1'0'75'0,"-3"0"1"0,-12 0 118 16,-6-1-28-16,-7 3-12 15,-6 2-32-15,4 4-66 16,3 5-23-16,-1 4-20 15,4 1-9-15,8 4-10 16,2-3 1-16,12-3-4 0,5-4 0 16,11-10 2-16,7 1 0 15,4-8 5-15,5-5 2 16,1-2 0-16,2-2 2 16,1 1 3-16,-4 1 0 15,-11 3 1-15,-3 2 0 16,-8 5-2-16,0 2-1 0,-7 1 1 15,-2 2 0 1,-2 3-3-16,-1 2 1 16,2-3-1-16,3 2-1 0,3-5 0 15,2-4 1-15,7-4 1 16,-2-4-1-16,5-2 1 16,-2 0 0-1,0 0 0-15,-2 0 2 0,-2 3-2 16,-1 4 0-16,0 5-2 15,0 2 0-15,-6 6 0 16,4 3 1-16,-1 4 1 0,0 0-2 16,3 1 1-1,1 0 0-15,3-6 0 16,4 0 0-16,3-7 0 16,3-2 0-16,3-3 1 0,2-4-1 15,3-4 3-15,-1-4 1 0,0-5 11 31,-3-2 9-31,-4-7 20 0,-6-4 17 0,-6-10 11 16,0-7 0-16,-8-5 0 16,2 2-10-1,-1 17-8-15,-2 5-7 16,-1 30-25-16,-1 3-10 0,0 23-13 16,-3 8-2-1,4 10 1-15,0 5 0 0,6 1 1 16,1-2-1-1,-2-3-14-15,6-1-31 0,-2-11-101 16,-3-5-64-16,4-5 102 16</inkml:trace>
  <inkml:trace contextRef="#ctx0" brushRef="#br0" timeOffset="36160.39">19234 3653 1286 0,'7'1'74'0,"17"4"-38"0,4 0 51 0,19 3-20 0,2-1 26 16,6-5-5-16,0-1-11 15,3-4-22-15,5-6-48 16,-1-1-2-16</inkml:trace>
  <inkml:trace contextRef="#ctx0" brushRef="#br0" timeOffset="39827.67">8838 6750 379 0,'-13'0'120'0,"-1"0"113"0,6 0-35 16,2 0 2-16,3 0-17 16,2-1-15-16,2-1-37 15,5 0-11-15,4 0-23 16,6 2-6-1,10 0-8-15,7 1-4 16,15 2-9-16,9 0-8 0,8 1-14 16,4 0-9-16,20-4-16 15,12 0-7-15,13-2-6 16,7 1-3-16,3 0 5 16,-10 0 12-16,-7 1 9 15,-7-2 3-15,-27 1-3 0,-8 1-9 16,-27 1-3-16,-11 3 3 15,-27 1 14 1,-18-1-3-16,-25 2-4 0,-14 1-9 16,-20 2-15-16,-13 1-1 15,-11-2-3-15,-8-1 0 0,5-7-1 16,-3-6-2 0,-4-8 0-1,9-2 0-15,3-8-3 0,20 0 2 0,26-1-2 16,6 0 0-1,22 12-3-15,7-1-5 0,17 7-9 32,11 6 2-32,22 0 8 0,5 5 6 15,21 7 11-15,3 2 0 0,29 4-4 16,11 2-2-16,14 2 1 16,7-1 1-1,-2-2 0-15,-2-3 2 0,-14-4 3 16,-9-3 3-1,-24-2 6-15,-11-2 2 16,-20 0 5-16,-12-2 7 16,-29-3 4-16,-17-4-2 15,-26-1-7-15,-12-1-11 16,-21-2-14-16,-12-1-8 0,-24-1-14 16,-7-2-1-16,-12-2 3 15,-3-2 7-15,14 0 11 16,6-1 1-16,24 1 0 15,16 3-1-15,23 1-1 16,13 4-1-16,23 5-6 16,17 4 0-16,23 6 3 15,17 7 5-15,19 5 10 16,8-2 3-16,36 2 4 16,8-7-2-16,21-4 0 15,17-1-2-15,3-12-5 16,1-1-1-16,8-6 3 15,-12-8-22-15,-8-4 11 16</inkml:trace>
  <inkml:trace contextRef="#ctx0" brushRef="#br0" timeOffset="41842.79">8999 5432 396 0,'-1'-1'127'0,"-2"1"93"16,-1 1-18-16,-3 1-47 15,0 0-14-15,3-1 15 16,3-1-10-16,-1-1-26 16,2-3-14-16,4-1-33 15,-2-1-14-15,7-1-26 16,0-1-7-16,3 1-9 0,-1 0-5 15,6 6-8-15,-1 1-4 16,2 5 0-16,-1 4 0 16,-5 3 1-1,-7 3 3-15,-5 6 2 0,-3 1 1 16,-10 4 1-16,-1 0 2 0,-2-5 0 31,1-2 0-31,7-9-4 0,7-9-6 16,1 6-5-16,8-7-2 15,7 3 0-15,2 0 2 0,3 2 3 16,0 3 2-16,-2 2 5 16,-2-1 3-1,-7 2 5 1,-1 1 4-16,-9 3 7 0,-6 2 2 0,-10 3-3 16,-5 1-3-16,-10 3-9 15,-2 1-4-15,-4-2-7 16,3-4-13-16,9-8-57 15,5-3-58-15,18-12-161 0,8-7-114 16,20-12 211 0</inkml:trace>
  <inkml:trace contextRef="#ctx0" brushRef="#br0" timeOffset="42269.34">9339 5434 847 0,'-13'2'122'16,"-6"1"73"-16,0 2-32 15,-2 1-5-15,6-1-47 16,4-1-16-16,9-5-33 16,3-4-10-16,11-3-10 15,6-1-2-15,10 2 4 16,9 2 2-16,-1 1 0 15,2 3-3-15,-6 2-14 16,-6 4-6 0,-4 5-10-16,-4 1-2 0,-9 4-1 15,-5 2 2-15,-8 6 2 0,-7 5-1 16,-8 7-3 0,-5 3-5-1,0 1-3-15,4-4-1 0,7-10-2 16,9-5-2-16,7-7-4 15,7-2 1-15,10-4 1 16,2-1 2-16,5-3 3 0,-2-2 0 16,3-4 3-1,2-5-8-15,-1-5-77 0,1-3-78 0,3-9 84 16</inkml:trace>
  <inkml:trace contextRef="#ctx0" brushRef="#br0" timeOffset="42507.33">9824 5272 910 0,'4'1'139'0,"2"3"194"15,-3 7-128-15,0 11-1 0,-1 6-28 16,0 13-66-16,0 4-26 15,-1 2-38-15,-1 2-16 16,-2 2-17-16,-1 0-2 16,3-4-30-16,-1-4-32 15,1-10-98-15,4-7-91 16,0-10 128-16</inkml:trace>
  <inkml:trace contextRef="#ctx0" brushRef="#br0" timeOffset="42810.4">9894 5594 1060 0,'0'-6'156'0,"-4"0"130"15,4 0-42-15,-4-4-49 16,5 1-40-16,6-3-51 16,1-1-11-16,5 5-31 15,2 3-15-15,6 7-24 16,-4 5-7-16,2 7-8 15,-4 3-4-15,-3 7 1 0,-4 0 2 16,-8-1 3-16,-3-2 2 16,-7 1 1-16,-3-2-1 15,-2-1-1-15,-3-3-1 16,-1-8-3 0,1-4-4-16,4-6-20 0,4-4-25 15,9-8-99-15,1-5-73 16,8-15 111-16</inkml:trace>
  <inkml:trace contextRef="#ctx0" brushRef="#br0" timeOffset="50958.64">7834 16344 491 0,'0'-5'121'0,"0"-2"135"0,0 3-9 0,0 2-25 15,0-1-16-15,0 4-38 31,-1 1-16-31,-1 3-24 0,1 3-15 0,1 1-17 16,-4 1-12-16,4 5-35 16,-2 2-9-16,2 9-24 15,0 8-9-15,0 8-5 16,2 6-1 0,0 2-13-16,4-1-21 0,2-7-60 15,1-7-35-15,4-6-81 16,0-6-46-16,1-12 145 15</inkml:trace>
  <inkml:trace contextRef="#ctx0" brushRef="#br0" timeOffset="51289.72">8179 16156 860 0,'-1'-1'177'15,"-4"8"185"-15,0 6-161 16,-4 15-72-16,-5 7-28 16,-4 13-23-16,0 3-12 0,-5 2-37 15,6 2-10-15,9-3-12 16,2-1-5-16,14-6-5 16,4-6-3-16,4-11-1 15,3-6 0-15,1-13-1 16,-1-6 0-16,4-10 20 15,-3-7 12-15,-3-8 20 16,-6-2 8-16,-10-3-5 16,-3 2-5-16,-8 4-9 15,-5 1-7-15,-3 6-10 16,-3 4-5-16,-1 6-15 16,1 4-18-16,7 1-60 15,5 3-66-15,9 2 78 16</inkml:trace>
  <inkml:trace contextRef="#ctx0" brushRef="#br0" timeOffset="51525.62">8549 16157 1152 0,'-7'-9'194'16,"2"0"232"-16,-2 7-249 15,4 5-33-15,1 15-58 16,-1 6-36-16,3 15-31 16,1 10-5-16,5 13-12 15,2 4-2-15,1 6-25 16,6-2-50-16,3-10-167 16,3-3-148-16,2-22 200 15</inkml:trace>
  <inkml:trace contextRef="#ctx0" brushRef="#br0" timeOffset="51792.95">8613 16498 1176 0,'0'-9'179'16,"2"-1"145"-16,5 1-143 0,3 2-19 15,3 2-53-15,-1-1-12 16,2 6-21-16,-1 0-13 15,-3 5-21-15,-1 6-10 16,-8 5-8 0,-1 6-7-16,-6 10-5 0,-5 3-4 0,-6 3-19 15,1-1-3-15,-5-9-21 16,2-6-23-16,5-14-43 16,-3-8-38-1,9-14-155-15,-2-8 168 0</inkml:trace>
  <inkml:trace contextRef="#ctx0" brushRef="#br0" timeOffset="52534.45">7930 17102 972 0,'-7'2'135'15,"-1"2"120"-15,-2 1-24 16,-4 2-58-16,-2 3-21 0,0 4-53 16,-1 3-24-1,2 9-42-15,2 5-16 0,-1 9-16 16,1 5-1-16,4 4-4 15,5 1-1-15,6-7-2 16,5-3-1 0,5-15-2-16,2-8-3 0,8-13 0 15,3-5 1-15,4-12 5 16,2-4 6-16,-1-9 10 16,-3-1 6-16,-3-3 14 15,-4 0 6-15,-7 3 8 16,-5 9 3-16,-7 9 6 15,-3 6-3-15,-5 11-18 0,0 7-7 16,3 10-23-16,2 5-5 16,8-1-1-16,10-3-2 15,5-13-2-15,1-6 1 16,3-10 3-16,-3-9 5 16,0-9 16-16,-5-4 7 15,-7-3 17-15,-2-2 7 0,-8 3 6 16,-7 3-4-16,-4 5-11 15,-3 4-8 1,-4 10-27-16,0 2-23 0,-6 7-55 16,-1 5-30-16,8 4-83 15,4-1-60-15,19-5-152 16,7-4-129 0,20-12 285-16</inkml:trace>
  <inkml:trace contextRef="#ctx0" brushRef="#br0" timeOffset="52974.68">8244 17237 455 0,'28'-6'167'0,"-1"4"199"15,-4 6-43-15,-4 12-87 16,-6 6-39-16,-7 7-92 16,-2 3-38-16,-7 6-39 15,-1 0-13-15,0 0-10 16,2-6-2 0,2-11-1-16,1-8 6 0,4-13 12 0,-1-6 10 15,3-13 13 1,1-8-2-16,3-6 9 0,1-2-1 15,7 2 0-15,2 4-3 16,6 7-16 0,5 7-14-16,-1 8-10 0,-2 7-2 31,-3 11-1-31,-2 2 2 0,-3 3-1 16,-3-2-1-16,-3-3 1 0,-4-5-1 0,0-7 1 15,-4-5 0-15,1-9 2 31,-3-5 1-31,-3-4 0 0,2-1 0 16,-3 3-2-16,1 6 2 0,1 7 1 16,1 2-2-16,4 8-1 15,2 2-1-15,4 6-3 16,2 1 1-16,2 3-1 16,2-1 2-16,-1 1 0 31,-2 3 2-31,-9-3 2 15,-4 1-3-15,-5 1-47 16,-5 0-42-16,-5-3-124 0,0-1-245 16,-3-13 272-1</inkml:trace>
  <inkml:trace contextRef="#ctx0" brushRef="#br0" timeOffset="53173.46">8843 16890 1170 0,'16'-19'174'15,"1"7"169"-15,2 8-64 0,1 12-72 16,0 10-26-16,-2 12-56 16,-1 5-33-1,-2 12-49-15,-1 3-16 0,-1 7-14 16,-2-2-23-16,-1-1-82 16,-2-5-51-16,0-4-245 15,4-4 217-15</inkml:trace>
  <inkml:trace contextRef="#ctx0" brushRef="#br0" timeOffset="53355.91">8956 17149 1366 0,'20'-16'109'0,"4"3"76"0,3 4-29 15,3 7-49-15,2 2-11 16,-3 6-35-16,-1 2-19 15,-3 4-55-15,0 3-65 16,-5 4 47-16</inkml:trace>
  <inkml:trace contextRef="#ctx0" brushRef="#br0" timeOffset="61208.06">12081 16234 313 0,'-4'7'46'16,"2"1"66"-1,-4 0 19-15,3-2 39 16,1 0 14-16,-3-2 1 0,3-2-3 0,1-1-28 16,1-1-11-1,0 0-32-15,1 0-19 0,4-5-22 16,1 1-9-16,6-2-10 16,0 0-9-16,10 1-20 15,-2 1-10-15,5 3-10 16,-1 1 1-1,-3 6 0-15,-2 2 1 0,-6 7 2 16,-4 4 1-16,-8 8-1 16,-2 2 0-16,-8 2-10 15,-4 0-4-15,-2-5-1 16,2-3 0-16,2-10 7 16,3-4 2-16,7-5-2 15,2-4-2-15,7-3 10 0,3 1 5 16,4-5 18-16,5 3 5 15,4 3 8 1,1 0 1-16,0 2-4 16,-4 3 4-16,-7 4-4 0,-6 3 2 0,-11 9-5 31,-6 4-7-31,-12 5-13 16,-4 1-7-16,-2 2-5 0,1-4-8 0,2-7-37 15,1-6-31 1,5-9-69-16,1-5-41 0,5-9-92 15,8-5-62-15,7-6 186 16</inkml:trace>
  <inkml:trace contextRef="#ctx0" brushRef="#br0" timeOffset="61587.91">12436 16204 1016 0,'-1'2'169'0,"0"-1"176"16,-1-1-177-16,-3 0-13 15,9-2-41-15,3-3-15 16,10-4-31-16,2-3-10 0,3-3-14 16,2 0-6-16,2 2-11 15,4 4-7-15,-3 9-10 16,-5 3-2-16,-7 15 1 15,-8 4 1-15,-11 9-1 16,-5 4-1-16,-9 8-5 16,-4 1-2-16,2 0-1 15,4-2-1-15,10-9 0 16,4-8-3-16,6-8-1 16,7-8 0-16,5-6 1 15,4-3 0-15,6-6 2 16,-1-3 1-16,5-6-41 15,1-4-44-15,-2-7-125 0,6 1-90 16,0-6 157-16</inkml:trace>
  <inkml:trace contextRef="#ctx0" brushRef="#br0" timeOffset="61983.98">12869 15919 1210 0,'-11'-15'205'0,"4"2"161"0,3 10-142 15,2 6-46-15,6 12-85 16,2 8-30 0,9 15-41-16,2 4-8 0,1 8-11 15,1 1-1-15,1-3-1 16,-2-4-12-16,1-8-14 16,-3-6-1-16,-4-12 1 15,-4-5 10-15,-6-8 15 16,-2-5 4-16,-1-9 2 15,-2-6 1-15,0-8 5 16,1-5 2-16,3 0 5 0,3 3 4 16,2 7 6-16,4 4 1 15,1 12-3-15,0 3-5 16,1 9-10-16,-2 5-3 16,-6 6-1-1,-3 3-1-15,-6 8 0 0,-6 2-2 16,-5 3-6-1,0 2-7-15,-5-6-39 0,-1-2-33 16,-5-8-115-16,1-5-117 0,-4-3 173 31</inkml:trace>
  <inkml:trace contextRef="#ctx0" brushRef="#br0" timeOffset="62519.34">12506 16876 1327 0,'-9'0'122'15,"-5"0"89"-15,2 1-68 16,-3 9-48-16,-1 6-30 15,-3 12-36-15,1 6-17 16,0 11-12-16,5 3-3 16,12 6-2-1,1-2-1-15,11-9 0 0,6-10 0 16,7-18-2-16,1-8 1 0,1-14 3 16,-6-9 7-1,-2-11 23-15,-1-4 13 0,-3-1 26 16,0 5 0-16,-8 8-10 15,-3 7-9-15,-3 16-22 16,0 11-9-16,-1 15-10 16,2 7-6-16,0 6-8 15,6-3 1-15,1-10 0 16,4-11 1-16,3-17 4 16,0-6 2-16,1-16 22 15,-1-6 20-15,-4-10 23 16,-1-4 9-1,-4 0-4-15,-6 5-16 0,-8 6-15 0,-3 7-10 16,-10 8-28-16,-2 4-23 16,-1 9-59-16,2 2-34 15,6 5-81-15,5 0-66 16,10-1 150 0</inkml:trace>
  <inkml:trace contextRef="#ctx0" brushRef="#br0" timeOffset="62994.44">12876 16928 821 0,'20'12'139'0,"-5"5"137"16,-7 5-103-16,-8 8-116 31,-2 0-14-31,-4 0-31 16,1-1-6-16,2-11 28 15,-2-5 17-15,4-14 38 16,1-6 21-16,-1-10-10 15,2-5-8-15,4-4-15 16,3 0-5-16,3 2-4 16,4 0-3-16,0 10-17 15,2 4-15-15,-6 10-18 16,1 5-8-16,1 7-13 0,0 4-20 16,-1 2 0-16,2-2 0 15,1-6 9-15,-1-4 17 16,-2-8 4-16,0-5 0 15,-2-4 2-15,1-1 0 16,-2-5 3-16,0 1 2 16,1 3 0-16,-2 0 0 0,0 6-5 15,0 1-2-15,-1 3-2 16,2 0-1-16,2 0-1 16,3 1 1-16,2 0-1 15,1 1 0-15,2 3 0 16,0 1 0-16,-5 3 2 15,0 2 2-15,-7 1 4 16,-2 0 0-16,-10 4-13 16,-2-1-31-16,-3 4-115 15,-2 1-90-15,1-7 121 16</inkml:trace>
  <inkml:trace contextRef="#ctx0" brushRef="#br0" timeOffset="63215.76">13327 16445 1400 0,'15'-17'161'0,"0"9"147"0,-5 7-75 15,-4 17-34-15,1 8-27 16,-4 14-48-16,-1 9-24 16,2 10-49-16,-1 4-22 15,3 5-21-15,0-2-21 0,4-6-80 16,1-6-55-16,2-8-222 15,7-4 203-15</inkml:trace>
  <inkml:trace contextRef="#ctx0" brushRef="#br0" timeOffset="63357.42">13357 16864 1172 0,'15'-10'145'15,"1"-3"203"-15,8-3-289 16,3-2-17-16,4-5-10 0,-1-1 22 16,-1-8-35-16</inkml:trace>
  <inkml:trace contextRef="#ctx0" brushRef="#br0" timeOffset="100679.93">13530 8960 240 0,'5'-2'73'0,"0"2"79"15,-1 0-9-15,-3 0-25 16,0 0-19-16,0 0-7 16,4 0 8-16,0 1 6 15,6 1 4-15,5 1-19 16,3-1-13-16,13 2-18 16,3-3-7-16,9 1-9 15,2 0-7-15,-3-3-2 16,2-1-5-16,-4-2-5 15,1 0-2-15,-8 0-5 16,-2 2 3-16,-11 0 4 16,-8 0 1-16,-13 2 3 0,-1-2-5 15,-16 2-6-15,-7 2-3 16,-9 1-8-16,-6-1 1 16,-5 0-2-16,-1-1-1 0,-9 0-2 15,-3 0-1 1,1-2 0-1,4 0-2-15,12 1 0 0,10-1-1 16,13 2-3-16,7 2-2 0,10 2 6 16,8 0 7-16,10-2 19 15,5 1 11-15,12-1 3 16,8-2 0 0,13 0-11-16,0-1-5 15,-5-3-4-15,-5-1-3 0,-12 1-5 16,3 0 0-16,-9 1-9 15,-3 2-1-15,-15-1 5 16,-9 1 0-16,-3 0 6 16,-12 1 0-16,-10 3-4 15,-5 1-1-15,-10-1-3 0,-4 2-1 16,-14-1-2-16,-2 1 0 16,0-3-1-16,5 0-1 15,19 0 0-15,8 0-1 16,14 0-2-16,7-1-2 15,8-1 4 1,9 1 2-16,7-2 5 0,8 1 2 0,14-1-1 16,5-1-1-16,7-2 0 31,-5-2-1-31,-8 1 0 0,-3 2 0 16,-12 1 0-1,-2 1-1-15,-9 3 3 16,-5 1 1-16,-11 1 2 0,-2 3 2 15,-9 0-1-15,-11-2-1 16,-9 0-3-16,-6-1 0 16,-13-3-3-16,-1-1 0 0,3-2 3 15,2-3-4-15,17 0-2 16,6-1 0-16,10 1-8 0,5 1 2 16,11 3-4-16,2-1 0 31,15 3 1-31,2 2 3 0,13 1 3 0,7 1 2 15,11-1 0 1,2-1 0-16,0-1 0 0,-7-1 0 0,-9 0 1 16,-6 1 0 15,-5 0 1-31,-3 0 1 0,-12 0 3 16,-5 0 1-16,-14 0 2 15,-5 0-1-15,-10-2-3 16,-4-1-1-16,-8-4-3 15,-6-1-1-15,-2 0 0 16,-2 1-1-16,10 3-3 16,9 2-1-16,17 3-5 15,12 1 0-15,21 0 0 16,8 0 1-16,14-4 4 16,4-3 2-16,-1-4-3 15,6-3-38-15,-7-4 72 16,1 2-36-16</inkml:trace>
  <inkml:trace contextRef="#ctx0" brushRef="#br0" timeOffset="115122.17">21909 856 535 0,'8'15'84'15,"4"-11"74"-15,-2 9 15 16,2-4-20-16,-1-3-14 0,-4 11-23 16,-2-2-16-16,0 4-23 15,0 6-18-15,-3 9-26 16,-2-1-14-16,-8 7-17 15,2 2 3-15,-2-2-2 16,2 1-2-16,1-9-2 16,-1-3-25-16,2-5-92 15,1-3-77-15,3-7 96 16</inkml:trace>
  <inkml:trace contextRef="#ctx0" brushRef="#br0" timeOffset="115486.8">21971 876 682 0,'-14'-4'81'15,"-1"3"63"-15,3-4 13 16,7-5-52-16,5 4-5 0,12-1-18 15,5-1 0-15,8 8 22 16,4 0-6 0,1 1-21-16,1 0-17 0,-5 10-34 15,-2-2-14-15,-7 4-10 16,-2 5 3-16,-10-3 1 16,-2 3 2-16,-9-1 0 15,-4-1-1-15,-7-2-1 16,-7-1-3-16,-6 0-20 15,3 0-19-15,-1-4-65 16,6-1-53-16,8-3-220 16,8-2 215-16</inkml:trace>
  <inkml:trace contextRef="#ctx0" brushRef="#br0" timeOffset="115755.41">22572 961 857 0,'-6'-2'115'0,"-6"-1"111"0,0 1-71 0,-7-1 42 15,-2 1-62-15,-4 2-38 16,-5 1-18-16,-7 9-35 16,-5 4-6-1,-2 13-17-15,6 3-8 0,14 9-5 16,13 6-2-16,17 2-4 15,11 0-2 1,18-3 1-16,12-4 3 0,6-8-13 16,2-3-39-16,-6-6-173 15,-2-3 138-15</inkml:trace>
  <inkml:trace contextRef="#ctx0" brushRef="#br0" timeOffset="116212.87">22070 1863 943 0,'-5'5'169'0,"1"-1"75"16,4 3-27-16,2 1-17 0,4 7-77 15,-4 5-26 1,4 15-40-16,-2 4-16 0,1 8-27 16,-4 1-1-16,-1-1-7 15,0 1 1-15,0-4-62 16,3-1-41-16,-2-9-115 15,3-2-113 1,-2-10 184-16</inkml:trace>
  <inkml:trace contextRef="#ctx0" brushRef="#br0" timeOffset="116496.93">22079 1983 1031 0,'0'-26'134'0,"-1"1"109"15,2 4-33-15,6 5-29 16,0 2-41-16,4 2-59 0,4-2-24 16,5 4-24-16,4 2-17 15,9 4-8-15,1 4-2 16,2 5-9-16,-2 5 0 16,-13 6 1-16,-6 2 0 0,-18 4 5 15,-9-1 3 1,-13 3 2-16,-9 1-4 15,-1-3-21-15,0 0-19 0,2-5-57 16,6-2-29-16,11-9-93 16,4-4-136-16,13-7 209 15</inkml:trace>
  <inkml:trace contextRef="#ctx0" brushRef="#br0" timeOffset="116797.2">22623 1954 1155 0,'-4'2'158'0,"-7"0"87"15,-7-1-97-15,-2 0 6 16,-5-1-72-16,1 0-14 16,4 4-25-16,0 5-12 15,2 12-27-15,-2 5-6 16,5 10-9-16,10 5-1 15,7 4 4 1,8 0 1-16,10-2 5 0,-2-4 1 16,6-7 0-16,1-2 1 0,3-9 1 15,3-5-1-15,5-9-37 16,5-6-44-16,8-8-170 31,3-4 145-31</inkml:trace>
  <inkml:trace contextRef="#ctx0" brushRef="#br0" timeOffset="117052.04">23167 2016 1358 0,'5'16'98'0,"4"6"45"16,2 6 21-16,8 6-41 0,-1 1-26 0,-5-3-47 31,0-2-17-31,-5-4-19 16,0-2-5-16,-1-3-27 0,-3-2-35 0,-4-5-137 16,-3-3-134-1,-13-2 172-15</inkml:trace>
  <inkml:trace contextRef="#ctx0" brushRef="#br0" timeOffset="117242.32">23069 2222 1115 0,'5'0'125'0,"5"0"75"15,5-3 19-15,11-1-54 16,9-2-42-16,8-2-57 0,3 0-23 15,-1 0-29-15,-6 1-4 16,-5-4-29-16,-4-1-48 16,3-8-297-16,3-2 236 15</inkml:trace>
  <inkml:trace contextRef="#ctx0" brushRef="#br0" timeOffset="117543.26">23837 1848 1137 0,'-3'6'84'0,"0"3"44"16,1 4-13-16,2 5 25 15,-4 4-37-15,3 6-32 16,-1 5-20-16,-5 2-26 15,1 4-9-15,-4 0-10 16,0-2-1-16,7-1-2 16,-2-2-1-16,8-6-2 15,3-1-2-15,8-5-2 16,5-7 3-16,12-6 1 0,10-2-11 16,8-8-69-16,5-4-68 15,-2-4 75-15</inkml:trace>
  <inkml:trace contextRef="#ctx0" brushRef="#br0" timeOffset="117751.89">23994 2127 1792 0,'-8'20'124'0,"-2"2"50"15,2 2 3-15,3 3-70 16,2 6-22-16,0 1-47 15,1 3-10-15,3 2-19 16,3-2-5-16,5-1-18 0,6-2-25 16,5 0-129-16,7 5 105 15</inkml:trace>
  <inkml:trace contextRef="#ctx0" brushRef="#br0" timeOffset="118356.83">22044 3809 1242 0,'6'11'94'0,"5"5"54"0,-1 5 26 16,8 12-28-16,-4 7-23 16,1 10-53-16,-3 0-22 15,-4 1-25-15,0-2-9 16,-2-3-5-16,1-1-14 0,-3-3-63 15,0-3-36-15,-2-10-139 16,-2-4-138-16,0-12 222 16</inkml:trace>
  <inkml:trace contextRef="#ctx0" brushRef="#br0" timeOffset="118624.82">22102 3907 1192 0,'2'-43'144'15,"2"5"87"-15,6 9-52 16,1 7-21-16,6 6-40 0,2 6-21 16,5 10-32-1,0 5-16-15,0 10-28 16,1 3-10-16,-2 4-6 0,-4 3-2 16,-4 2 2-16,-6-2 0 15,-9-1 3-15,-3 0 0 16,-7-3 1-1,-5-1-2-15,1-4-27 0,0-4-21 16,3-5-61-16,2-3-39 16,7-8-108-16,3-4-79 15,14-8 181-15</inkml:trace>
  <inkml:trace contextRef="#ctx0" brushRef="#br0" timeOffset="118894.51">22656 3831 455 0,'14'5'123'0,"-6"0"147"16,-3-2-13-16,-5 1-24 15,-3-2-13-15,-4 1-36 16,-2 0-21-16,-6 0-36 16,1 3-14-16,-7 3-36 15,-1 6-18-15,1 9-32 16,-2 4-12-16,9 7-13 0,5-1-2 15,7-1 0-15,2-1-3 16,9-7 0-16,4-3-1 16,9-6 5-16,3-2-24 15,11-9-64-15,8-5-59 16,12-8 63 0</inkml:trace>
  <inkml:trace contextRef="#ctx0" brushRef="#br0" timeOffset="119104.14">23156 3809 1418 0,'-16'9'128'0,"0"6"147"15,1 5-143 1,2 7 6-16,1 3-31 0,6-2-47 16,2 4-16-16,7-1-32 15,1-4-6-15,3 2 0 16,2-7-31-1,-2-4-83-15,-2-1-27 0,-1-5-304 16,-2 1 261-16</inkml:trace>
  <inkml:trace contextRef="#ctx0" brushRef="#br0" timeOffset="119272.68">23011 3982 1525 0,'-1'4'105'0,"1"2"27"15,4 1-2-15,6-4-50 16,8 2-18-16,12-7-20 16,10-2-12-16,19-6-19 15,2-5-21-15,3-2-95 16,-5-3-80-16,-6-6 93 16</inkml:trace>
  <inkml:trace contextRef="#ctx0" brushRef="#br0" timeOffset="119638.34">23797 3692 1351 0,'-7'14'118'16,"-2"2"49"-16,-1 5-31 0,-2 4 11 16,-1 3-57-16,-1 2-23 15,1 4-40-15,0-2-9 16,4-1-13-16,2 0-5 0,7-8-4 15,11-1-1-15,6-7-2 16,3-4 6-16,4-6-34 16,-2-5-18-16,3-7-44 15,2-2-25 1,2-9 2-16,2-3 14 0,-5-3 46 16,-3-4 25-16,-11 9 60 15,-4 4 36-15,-8 15 46 16,-3 8 19-16,-6 13 4 15,-1 7-15 1,-1 5-34-16,3 2-16 0,4 0-32 16,3-4-13-16,3-4-13 15,3-2-21-15,0-3-50 16,1 0-86-16,0 0 79 16</inkml:trace>
  <inkml:trace contextRef="#ctx0" brushRef="#br0" timeOffset="120181.19">24371 3806 1027 0,'2'25'125'0,"-1"6"100"16,0 2-5-16,-1 4-80 31,0 1-25-31,-1-2-59 0,-1-2-23 0,2-4-24 16,-1-4 7-16,1-6-78 16,0-4-57-16,0-6-307 15,-2 0 238 1</inkml:trace>
  <inkml:trace contextRef="#ctx0" brushRef="#br0" timeOffset="120377.6">24258 3951 1282 0,'-1'3'91'15,"2"3"68"-15,5 1-26 16,7-1 10-16,6-2-38 0,8-4-52 15,9-2-23-15,14-3-22 16,11-2-8-16,-1 2-115 16,-1-1-120-16,-7 4 130 15</inkml:trace>
  <inkml:trace contextRef="#ctx0" brushRef="#br0" timeOffset="120889.71">23855 4822 967 0,'-10'10'81'16,"2"6"17"-16,-1 7-38 15,-2 7 2-15,2 4-49 16,2-4-7-16,7-2-6 16,5-3 8-16,7-11 30 15,4-4 20-15,8-9 44 16,0-4 9-16,5-9 9 16,-4-4 1-16,-8-6 1 15,-5-1 1-15,-12-1-10 16,-10-2-17-16,-15-4-39 0,-8-1-21 15,-3 3-38-15,1 5-15 16,8 6-52-16,7 4-35 16,9 3-122-16,6 0-156 15,14 0 219-15</inkml:trace>
  <inkml:trace contextRef="#ctx0" brushRef="#br0" timeOffset="121098.77">24244 4589 1074 0,'-3'-3'218'16,"-4"2"276"-16,-4 2-335 15,0 3 1-15,-5 2-68 16,-1 3-21 0,6 7-40-16,-4 4-12 0,10 12-19 15,2 5-5-15,3 11-1 16,6 0 6-16,0 3-76 0,1 0-60 15,-1-3-333 1,-2 1 266-16</inkml:trace>
  <inkml:trace contextRef="#ctx0" brushRef="#br0" timeOffset="121253.58">23971 4993 1393 0,'6'-7'119'31,"4"-3"66"-31,12-1-81 16,5-2-8-16,17-4-60 0,5-2-31 0,4-7-91 15,-4 0-69-15,0-8 82 16</inkml:trace>
  <inkml:trace contextRef="#ctx0" brushRef="#br0" timeOffset="121475.32">24598 4578 1668 0,'-36'3'121'0,"-5"4"32"0,-1 2 9 31,5 5-65-31,6 4-30 0,10 7-39 0,6 5-16 31,8 10-14-31,4 3-8 16,5 4 4-16,2-1-28 0,2 1-79 0,1-1-51 15,-3-4-279 1,-1 3 257 0</inkml:trace>
  <inkml:trace contextRef="#ctx0" brushRef="#br0" timeOffset="121634.98">24307 4907 1483 0,'15'-5'48'16,"4"-2"-11"-16,12-4-30 0,5-2-1 15,14-4-92-15,3-3-155 16,8-2 145-16</inkml:trace>
  <inkml:trace contextRef="#ctx0" brushRef="#br0" timeOffset="121893.14">24754 4761 1235 0,'-28'8'135'0,"2"1"132"16,-2 0-132-16,6-4 6 15,-2-2-38-15,7 0-33 16,3 1-22-16,8 5-38 16,2 0-12-16,8 6-13 15,8 2-1-15,0 4 7 16,9 5 4-16,-4 2 4 15,-1 0 1-15,0-1 1 16,-7 1 0-16,-9-4 2 16,0-1-11-16,-9-3-42 15,-6-3-39-15,-1-5-144 16,-1-5-108-16,-5-8 184 16</inkml:trace>
  <inkml:trace contextRef="#ctx0" brushRef="#br0" timeOffset="122411.56">24707 4940 941 0,'9'8'102'16,"4"-1"103"-16,3 0-90 0,5-5 15 16,-1-2-28-16,5-6-25 15,4-2-20-15,-5-4-19 16,-4 0-4-16,-10-1 13 15,-7 0 7-15,-16 5 2 16,-7 4-6-16,-7 10-26 16,-2 8-12-16,5 10-12 15,3 1-3-15,13 6 1 16,6 1-1-16,9-1 1 16,9-2 1-1,8-4 0-15,7-5 1 0,11-9 0 16,1-7 1-16,4-9 2 0,-3-8-1 15,-10-8-10 1,-5-5-8 0,-9-6-10-16,-3-3 0 0,-5-7 15 0,-1-3 14 15,-5-11 30-15,-2-7 12 16,-4 0 25 0,0 5 18-16,-3 19 18 0,-1 14 3 15,-1 21-23-15,-2 9-25 0,-1 17-40 16,3 8-16-1,3 11-8 1,0 7-1-16,4 2-1 16,2-1 1-16,1-1-31 0,2-5-30 0,1-4-81 15,0-3-56-15,-2-9-400 16,2-5 373-16</inkml:trace>
  <inkml:trace contextRef="#ctx0" brushRef="#br0" timeOffset="122563.24">24988 4865 1393 0,'28'10'65'0,"5"-4"-10"0,4-2 0 16,0-5-35-16,2-7-73 15,3-5 37-15</inkml:trace>
  <inkml:trace contextRef="#ctx0" brushRef="#br0" timeOffset="133453.6">21263 6828 521 0,'-13'4'98'16,"1"2"93"-16,-8 1-56 0,3 1-15 16,2 0 4-1,2 1 7-15,6-1-10 0,3 1-7 16,2-2-31-16,2-1-13 15,5 1-26-15,4-3-6 32,6-1 5-32,5-2 0 15,9-1 17-15,4-5 3 16,17-2-3-16,13 0-2 0,21 0-14 16,1 1-3-1,8 3-5-15,6 2 5 0,14 3 10 16,2 2 2-1,22 0 5-15,3 1-7 0,0 0-18 16,7 0-5-16,1 0-12 16,-20-1-2-16,-17-2-3 15,-20 0 0-15,-35-2 0 16,-14-1 0-16,-18-1-5 16,-12-1-11-16,-12 3-32 15,-1-6-18-15,-4 4-39 16,0-1-26-16,0 0-103 15,2 0-174-15,-2-6 229 16</inkml:trace>
  <inkml:trace contextRef="#ctx0" brushRef="#br0" timeOffset="134236.24">23526 6358 391 0,'8'-2'109'0,"1"-1"95"0,0 1-14 16,-1 0 4-1,-2 2-2-15,-1-1-12 0,-5 2-27 16,-5 2-24-16,-4 2-44 16,-2 3-13-16,-5 6-30 15,0 3-7-15,-4 13-12 16,1 6-11-16,4 10-6 16,3 4-4-1,7-1-2-15,4-3-1 0,9-7 1 16,4-5 0-16,9-7 2 15,4-4 3-15,4-9 23 16,3-5 11-16,10-9 18 16,0-5 7-16,2-10-8 0,-7-5-3 15,-12-10-4-15,-5-6-2 16,-12-8-6-16,-2-7-5 16,-12-7-13-1,-1-3-8-15,-15 5-15 0,-2 8-5 16,-10 17-10-16,-6 7-2 15,3 13-20 1,-1 5-16-16,14 6-61 0,6 1-49 0,13 4-161 16,5 2 178-1</inkml:trace>
  <inkml:trace contextRef="#ctx0" brushRef="#br0" timeOffset="134677.32">23976 6349 985 0,'10'-2'106'0,"-1"-1"67"0,1 2 16 15,-3 1-48 1,-2 3-8-16,-7 3-23 15,-3 2-11-15,-8 7-25 0,-4 5-18 0,-3 11-22 16,-2 7-9-16,7 7-8 16,5 2-7-16,11-3-4 15,6-4 0-15,15-9 2 16,4-4 7-16,16-9 8 16,5-4 1-1,7-12 1-15,-1-6-2 16,-6-12 3-16,-3-6 4 0,-9-10 8 15,-2-2 2-15,-6-13 12 16,-7-4 3-16,-19-5-5 16,-10-1-7-16,-23 11-30 15,-5 7-13-15,-23 19-16 16,-10 10-2 0,-8 11-19-16,2 4-25 15,23 5-76-15,17 3-61 0,26 4 103 16</inkml:trace>
  <inkml:trace contextRef="#ctx0" brushRef="#br0" timeOffset="158731.85">22233 9835 1140 0,'-4'-2'119'0,"0"0"82"16,2 0-64-16,1 1-50 15,1 1-28-15,4 1 5 0,3 2 5 16,1 6 36-16,1 5-2 16,1 13-32-16,2 5-19 15,-5 19-38-15,0 4-8 16,-4 8-3-16,1-3-16 15,3-8-62 1,2-6-41-16,9-15-183 16,0-5 168-16</inkml:trace>
  <inkml:trace contextRef="#ctx0" brushRef="#br0" timeOffset="159064.23">22399 9765 1014 0,'-41'-18'176'0,"8"4"230"16,5 1-271-16,10 4-29 15,5 2-11-15,7 5 7 16,4-4 7-16,9 6-22 16,4-1-10-16,12-1-27 15,7 7-15-15,11 0-15 16,0 5-11-16,-4 4-6 0,-2 3-1 15,-12 3-1 1,-2-1 1-16,-7-1 1 16,-5-1 1-16,-8 1 3 0,-4-2 0 15,-8 1-4 1,-5-2-11-16,-8-3-44 16,-1 1-30-16,-7-3-57 15,1-2-28-15,4-3-134 0,2-5-150 0,20-4 256 16</inkml:trace>
  <inkml:trace contextRef="#ctx0" brushRef="#br0" timeOffset="159332.71">22843 9745 1601 0,'-1'10'116'0,"-12"2"55"16,3 2-15-16,-9 1-74 15,-7-2 4 1,-1 2-20-16,-5 2-10 0,-1 6-13 0,-1 5-19 16,5 9-18-1,-1 6-4-15,14 5-5 0,6 2-2 32,14-5-1-32,7-1 1 0,8-11 1 15,8-4 2-15,13-9 2 16,8-6-11-16,12-10-105 0,1-5-112 15,3-6 121-15</inkml:trace>
  <inkml:trace contextRef="#ctx0" brushRef="#br0" timeOffset="160449.4">22381 10993 792 0,'-3'6'190'0,"-1"2"160"16,-5 0-71-16,-2 3-20 15,-3 6-70-15,0 2-35 16,4 8-67-16,-1 5-22 16,7 6-14-16,3 8-13 15,1 6-17-15,1 4-8 0,1 0-13 16,2 0 2-16,-2-6-32 16,1-6-26-16,1-9-65 15,0-7-57-15,0-13-201 16,1-4 220-16</inkml:trace>
  <inkml:trace contextRef="#ctx0" brushRef="#br0" timeOffset="160730.23">22280 11023 1339 0,'-14'-16'189'15,"3"1"162"-15,11 4-186 16,4 4-29-16,12-1-55 0,9 3-4 15,12 0-16-15,3 4-6 16,6 5-22-16,-4 3-9 16,-3 9-17-16,-5 4-6 15,-10 2 4-15,-7 5-4 16,-12 1 2-16,-7 1-1 16,-10-2-4-1,-5-2-4-15,-7-2-28 0,-3 0-18 0,-5-4-41 16,-4 0-22-1,-1-6-45-15,0-3-28 0,10-7-190 16,7-3 218-16</inkml:trace>
  <inkml:trace contextRef="#ctx0" brushRef="#br0" timeOffset="161015.84">22853 11090 965 0,'6'5'181'0,"-4"4"203"16,-5-2-219-1,-5 2 10-15,-14 0-26 16,-3 1-6-16,-2 3-38 0,-6 1-23 16,5 6-50-1,2 5-18-15,4 9-13 0,3 3-2 16,10 6-2-16,8-1-3 15,13-4 1-15,8-5-2 16,11-11-3-16,10-5-9 16,7-14-65-16,6-6-36 0,-3-14-148 15,-8-7 140-15</inkml:trace>
  <inkml:trace contextRef="#ctx0" brushRef="#br0" timeOffset="161204.87">23306 11124 1967 0,'0'24'99'0,"-1"-1"9"16,3 4-31-16,-2-2-28 16,-4-1-14-16,5 2-7 15,1-1-3-15,4 0-19 16,2-2-32-16,-1-3-110 0,-1-1-109 15,5-3 117 1</inkml:trace>
  <inkml:trace contextRef="#ctx0" brushRef="#br0" timeOffset="161400.94">23150 11281 1599 0,'4'12'157'0,"5"-2"94"0,18-4-119 16,9-4-18-16,7-7-70 16,0-5-11-16,0-8-73 15,-5-1-59-15,3-2-393 16,2 0 307-16</inkml:trace>
  <inkml:trace contextRef="#ctx0" brushRef="#br0" timeOffset="161601.56">23889 11096 2038 0,'-4'23'100'0,"-4"2"13"0,0 1 3 16,0 7-36-16,-1 4-18 0,4 2-23 31,3 2-21-31,7-2-47 0,5 0-31 0,8-6-90 31,7-2-92-31,7-3 131 16</inkml:trace>
  <inkml:trace contextRef="#ctx0" brushRef="#br0" timeOffset="179238.65">21937 12970 1236 0,'-3'5'132'0,"4"3"85"0,-2 0-106 16,5 5-7-16,-4 2-23 16,0 4 6-16,3 11 4 15,-1 9-5-15,3 15-22 16,-2 8-19-16,-1 6-21 31,-2-3-10-31,-3-4-9 0,0-6-21 0,2-4-48 16,1-5-32-16,4-8-93 15,-4-9-51-15,4-15-268 16,-2-6 293-16</inkml:trace>
  <inkml:trace contextRef="#ctx0" brushRef="#br0" timeOffset="179506.51">21863 13182 1153 0,'-14'-19'234'0,"4"1"271"0,3 2-262 15,7 2-126-15,4-1-34 16,10-3-44-16,5 0-4 31,13 0 13-31,5 3 5 0,3 6-1 0,1 3-7 0,-7 8-25 16,-2 5-13-16,-10 10-7 31,-2 5 0-31,-8 8 0 0,-5 5 0 0,-9 3 5 31,-5 0 1-31,-7-2-4 16,-4-5-2-16,-4-7-17 16,-5-3-14-16,-2-7-41 15,-6-4-35-15,-1-1-102 16,4-6-89-16,8-4 163 16</inkml:trace>
  <inkml:trace contextRef="#ctx0" brushRef="#br0" timeOffset="179867.81">22460 13132 981 0,'8'5'155'0,"-1"0"126"15,-2 3-104-15,-4 1-5 16,-9-1-1-16,1-1 15 15,-5-1-14-15,-4-3-9 16,3 0-40-16,-6 0-19 16,-5 2-40-16,-2 2-18 15,-6 5-23-15,-1 4-10 0,2 10-12 16,5 1-2-16,6 6-3 16,4 0-1-16,11-2-1 15,5 2 1-15,8-3-2 16,7-1-1-16,8-2 0 15,6-5-3-15,13-6-32 16,-1-5-23-16,5-11-80 16,-7-4-63-16,-5-11-309 15,1-4 306-15</inkml:trace>
  <inkml:trace contextRef="#ctx0" brushRef="#br0" timeOffset="180166.16">22866 13176 1415 0,'2'4'142'16,"2"1"79"-16,-4 3-50 0,3 5-74 15,-2 6-28-15,-1 6-5 16,1 5-6-16,-2 5-12 16,-4-1-12-16,3 2-27 15,-3-5-7-15,2-5-39 16,2-2-29-16,0-6-78 16,0-4-82-16,-2-6 124 15</inkml:trace>
  <inkml:trace contextRef="#ctx0" brushRef="#br0" timeOffset="180370.84">22695 13303 1651 0,'-13'9'112'0,"4"2"43"0,6-2-34 15,7 0-56-15,8-2 10 16,15-5-11-16,11-1-5 15,5-6-18-15,8-2-25 16,-6-3-30-16,-8-3-41 16,-2-3-160-16,-4 7 131 15</inkml:trace>
  <inkml:trace contextRef="#ctx0" brushRef="#br0" timeOffset="180953.15">23368 13089 824 0,'0'1'69'0,"-1"1"41"16,-2-1-12-16,0 0-9 16,2 0 10-1,-2-1 25-15,1 0 8 0,0 1 10 16,-2 2-1-16,0 1-13 15,2 1-11-15,-4 4-24 16,1 3-14-16,0 7-25 16,-3 5-10-16,-1 11-19 15,4 3-7-15,-1 3-2 16,3 3-2-16,1-3-6 16,2 1-2-16,1-2-41 15,-1 0-35-15,0-5-87 16,0-1-55-16,-2-6-232 0,2-3 254 15</inkml:trace>
  <inkml:trace contextRef="#ctx0" brushRef="#br0" timeOffset="181519.09">23841 13160 228 0,'0'-1'133'0,"1"-1"163"15,-2 1 20-15,1 0-7 0,0 2-32 0,0 1-64 16,-3 3-38-16,2 3-56 16,1 3-20-16,-3 8-16 15,3 2-13-15,-2 8-19 16,0 3-12-16,1 5-26 15,-2 0-5-15,0 3-13 16,0 0 0-16,-2-2-43 16,1 0-17-16,0-6-52 15,1-5-41-15,0-8-97 16,2-6-115-16,5-11 209 16</inkml:trace>
  <inkml:trace contextRef="#ctx0" brushRef="#br0" timeOffset="181770.41">23614 13337 1320 0,'-6'12'179'15,"6"-1"169"-15,18-2-199 0,6-4-17 0,13-4-55 16,1-3-11-16,-1-7-28 15,4 2-9-15,-4-4-17 16,0 2-6-16,-1 2-64 16,-2 1-53-16,-6 2-219 15,-4 1 184-15</inkml:trace>
  <inkml:trace contextRef="#ctx0" brushRef="#br0" timeOffset="182492.85">24318 13184 1169 0,'-3'-1'99'0,"-1"-3"49"16,1 0-23-16,0-1-45 16,1-2-11-16,1-1 11 15,0-1 7-15,2 2 3 16,2 1 0-16,0 3-22 15,0 0-8-15,4 3-19 16,1 0-5-16,4 3-5 16,1 3-7-16,3 2-1 15,-2 2-1-15,0 3-3 0,-2 1-3 16,-2 1-6 0,-1 2-4-16,-1 3-6 0,-3 1-9 15,-5 4-2-15,-2 0-7 16,-7 1-2-16,-5 0-3 15,-4 2-2-15,-3 0 7 16,-5 1 3-16,2-1 10 16,4 1 7-16,0-2 10 15,9-2 17-15,4-1 7 0,7-5 4 16,2-2 6-16,6-3 7 16,4-2 1-16,8-3-5 15,4-3-10-15,7-4-24 16,1-2-7-16,3-3-17 15,4-3-19-15,-1-3-66 16,-2-3-55-16,-11-2-190 16,-2-3 189-16</inkml:trace>
  <inkml:trace contextRef="#ctx0" brushRef="#br0" timeOffset="183262.66">24889 13030 1293 0,'-5'-1'132'0,"-1"0"94"16,-2-2-88-16,-4-1-56 15,-3 1-32-15,-5-1-23 16,-2 3-2-16,-2 2-1 16,0 1 0-16,3 2-5 15,2 1-8-15,9 0-7 16,3 2 5-16,7 1 13 0,1 2 5 15,2 2 8-15,-2 1-4 16,1 3-4-16,-3 3-7 16,-2 2-9-16,0 2-3 15,-5 1-9-15,0 2 1 0,1-4 1 16,2-2 1 0,0-6 3-16,3-4 0 0,3-5 11 15,-1-3 4-15,6-3 5 16,1-2-2-1,1-2 0-15,1 2 4 0,4 2-3 16,3 0 2-16,5 3-10 16,-1 0-10-16,3 6-2 15,0 1 0-15,1 5-1 16,2 0 1-16,-4 5-1 16,-4 2 3-16,-8 2 4 15,-5 1 3-15,-6-2 6 16,-10-1-12-16,-6 0-3 15,-5 2-4-15,-6-2-8 16,0-2 2-16,-5-1-30 16,1-3-24-16,0-1-85 15,3-4-44-15,1-4-235 16,-9-4 239-16</inkml:trace>
  <inkml:trace contextRef="#ctx0" brushRef="#br0" timeOffset="210102.1">13585 5080 200 0,'0'0'85'0,"-4"-1"82"15,0 1-21-15,-2 1-46 16,-4 0-19-16,2 1-25 16,-3 2-12-16,-3-4-2 0,5 1 4 15,-3-1 7-15,1-2 3 16,7 2-14-16,-4-3-10 15,4 0 3-15,3 0 3 16,2 1 17-16,5 0 7 16,2 1 0-1,4 1-1-15,6 0-8 0,6 0-2 16,10 1-4-16,12 1-3 0,11 0-7 16,7 1-6-16,2-1-8 31,-1-2-6-31,5 0-9 0,9-2-2 0,4 2-1 31,-7 0-1-31,-10 1 1 0,-11 0 0 0,-19 1 3 16,-2 0 1-16,-12 1 2 15,-7 0 3-15,-15-2 5 16,-11 1 2-16,-12-2-1 16,-5 2-3-1,-12-2-5-15,-5-4-1 0,-18-1-4 16,-10-2-1-16,-12-2-1 15,0-1-2-15,8-1 0 0,5 0-2 16,8 3-1-16,5 1 0 16,10 0-1-16,13 5-3 15,20 1-5-15,10 2-1 16,10 6 4-16,7 0 2 16,16 2 9-1,4 0 5-15,16-1 6 0,4-2 2 16,8-3 3-16,4-3 0 15,8-2-2-15,11-2-1 0,1-2-4 16,-10-1-2-16,-9 0-2 16,-16 0 0-16,-16 0 2 15,-3 3 1 1,-14 2 6-16,-12 1 3 16,-19 1-2-16,-12 2-2 0,-26 3-10 31,-11 3-5-31,-27 2-3 0,-6 0-4 15,-11 1-19-15,0 0-1 16,5 0-1-16,7 5 2 0,15 2 15 31,21 3 3-31,20-1-1 16,11-3-1-16,20-6-4 16,10 2-3-16,21 0 13 0,14-1 7 15,18-2 16-15,9-10 6 16,21-2-5-16,2-2-2 15,3 0-5-15,-1 0-1 16,-9-2-3-16,2 2-3 16,-14 0 0-16,-12 4 0 15,-23 0 1-15,-17 0 0 16,-16 4 5-16,-12 1-3 16,-24 7-1-16,-10 3-2 0,-21 3-9 15,-4-2-5-15,1-3-2 16,-3-6 1-16,0-8 3 15,3-3-2-15,12-5-1 16,16 2-2-16,25 5-7 16,15 1-1-16,19-2-4 15,14 4 2-15,31 2 10 16,8 0 5-16,14-3 7 16,2-7 2-16,13 0 1 15,-1-4 0-15,-3 3-1 16,-10 0 1-16,-26-2-1 15,-9 3 1-15,-18 1-22 16,-7 5-47-16,-22 1-204 16,-4 5 165-16</inkml:trace>
  <inkml:trace contextRef="#ctx0" brushRef="#br0" timeOffset="-184057.36">13479 9019 759 0,'-16'10'46'16,"1"-1"45"-16,5-2-8 16,5-2 25-16,6-2 41 15,8-2 2-15,10-2-27 16,6-1-21-16,7 1-42 15,6 0-17-15,10 2-25 16,6 1-8-16,3 1-8 16,2-1-1-16,-6-1 1 15,-4-1-1-15,-3-4 5 16,-6 1 3-16,-14-1 5 16,-7 2 4-16,-19 2 4 0,-12 1-4 15,-23 5-8-15,-8 3-5 16,-18 1-32-16,-11 1-20 15,-4-2-31-15,2-1-5 16,10-2 21-16,15-1 21 16,26-1 29-16,12 1 6 0,19-1 10 31,14 0 9-31,15 0 18 0,11-1 7 0,17-2-4 16,0-1-10-16,-3-4-33 15,-1 0-90-15,-15-1 63 31</inkml:trace>
  <inkml:trace contextRef="#ctx0" brushRef="#br0" timeOffset="-176282.86">21422 669 633 0,'-1'-6'65'0,"1"2"71"16,0 1-95-16,0 2 8 15,-1 0 5-15,-8-2 4 16,-2 0 17-16,-2-3-10 16,-2 1-5-16,1 0-7 15,2 3-18-15,-4 6-33 16,0 6-3-16,1 14-5 16,-1 7-1-16,5 14 1 15,-1 2 2-15,5 4-1 16,1-1 2-16,2 2 8 15,2 0 4-15,3 8 12 16,2 5 1-16,2 9-10 0,0 2-4 16,-2 6-8-1,2 2-2-15,-3 10 2 0,2 4 1 16,-1 9 0-16,-2 6 0 16,-1 8-1-16,-2-3 0 15,-5-1 0-15,-1-2 1 16,-1-1 0-16,-2 2 1 15,6 5-2-15,-1 2 0 0,11 4-1 16,0-3-1 0,7 3 2-16,1 2 0 0,6 5 1 15,1 2-1-15,5 13 0 16,-2-2 0-16,-3 3 1 16,-1 5 2-16,-9-6 0 15,-1 0 0-15,-3-2-1 16,-1-5 1-16,-1-4-1 15,-1 1-2-15,-4-5 2 16,-1 1-1-16,-5 1 0 0,-1 0 1 16,-2 0-2-16,-1 2 1 15,-2 0 0 1,1-3 1-16,3-11 1 0,4-9-1 16,5-16 0-1,1-10 0-15,2-19 1 0,3-12 1 0,0-20 1 16,-2-9 1-1,-1-11 2-15,-1-4 2 0,0-4 7 16,-2-3 2 0,0-6 7-16,0 0 9 0,-8-4 0 15,0-5 3-15,-2-9 0 16,-3-8-8-16,4-17-11 16,3-11-6-16,8-27-9 15,5-10-4-15,4-24 0 16,2-14 3-16,0-16 12 15,-1-11 10-15,-1-11 15 0,-3 1 7 16,-5-4 6-16,-1-2-7 31,-2-1-1-31,-1-5-7 0,-1-2-16 0,0 0 0 16,2-9-14 0,0 0-1-16,8-13-1 15,5-4-6-15,15-3-6 16,2 0-4-16,6 4-3 0,-2 6-1 0,-11 10 5 31,-6 5 3-31,-10 18-2 0,-9 4 5 0,-3 8 3 31,-2 8 2-31,2-7 4 0,5 4-2 16,5 1 2 0,2-3-2-16,3 9 4 0,1 6-1 0,-1 9-4 31,1 5-2-31,-3 13-21 15,0 6-16-15,7 2-48 16,-5 11-8-16,2 0-8 16,-3 2 5-16,-11 26 42 0,-1 7 11 15,-4 29 22-15,-1 13 5 16,-5 24-2-16,-4 18-5 16,-7 35 1-16,-5 17 2 15,-11 34 12-15,-9 23-2 16,-3 40 3-16,-5 27 16 0,8 53-173 15,0 22 126-15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4T16:05:07.7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13396 8957 562 0,'-6'3'103'16,"-1"-1"90"-16,1-2-64 0,1 0-16 16,6-4-10-16,5-1 0 15,-1-8 1-15,10 5-7 16,7 3-18-16,3 2-16 15,9 10-35-15,2-2-10 16,6 3-15-16,10-2-16 16,11-2-116-16,3-2-180 15,5 1 174-15</inkml:trace>
  <inkml:trace contextRef="#ctx0" brushRef="#br0" timeOffset="14982.74">13356 13286 226 0,'1'-3'72'16,"-2"2"57"-16,-5 5-40 16,0 3-19-16,-5 1-5 15,-3-3 5-15,1-1 27 0,-3-2 9 16,7-1-10-16,2-1-7 16,7 1-22-16,3 0-7 15,9 0-13-15,4 1-3 16,3 0-5-16,5-1-1 15,1 1 8-15,0-2 1 16,2 0-1-16,2 0-3 16,-4 0-11-16,-1 0-6 0,-11 0-10 15,-1 1-2-15,-8 2-1 16,-4 1 2-16,-8-1-2 16,-1 2 0-16,-7 1-4 15,-4-1-2-15,-5-3 3 16,-3-1-1-16,0-2-4 15,2-2 1-15,-5 2-5 16,0-4-3-16,10 2-2 16,1 1-1-16,19 1-6 15,-1-1 2-15,17-1 3 16,5 2 5-16,9 1 9 16,5-1 6-16,-2 1 7 0,1-3-6 15,-3 1 2-15,-3 0-4 16,-10 2-3-16,-5 2 1 15,-11 2-2-15,-5 4 0 16,-8 1-26-16,-7-1-66 16,0-1 52-16</inkml:trace>
  <inkml:trace contextRef="#ctx0" brushRef="#br0" timeOffset="64343.23">21361 13280 198 0,'-6'-10'15'0,"2"-1"37"15,1 3 19-15,3 4 70 16,-1-1 47-16,0 3 53 16,-4 2-4-16,-3 2-23 15,0 10-32-15,-4 2-59 16,3-2-25-16,6 0-45 15,3-9-4-15,11-2 12 16,7 2 5-16,10-4 12 16,9-2-10-1,13-2-27-15,0-2-12 0,-2 3-22 16,-10 3-2-16,-16 2-1 0,-7 2 0 16,-12 6 2-16,-5 0 0 15,-13 1 5 1,-5-1 0-16,-13-1 0 0,-8-1-3 15,-6 0-5-15,0 0-2 16,4-1 0 0,4 0-1-16,11-1-1 0,10-1-1 0,17-3-4 15,-1 2 0-15,19-4-2 16,11-2 10-16,12-2 12 16,9 0 0-16,9-1 12 15,-1 2-7-15,-7-1-5 16,-8 1 0-16,-14 3-11 31,-6 1-1-31,-13 2 3 0,-7 4 2 0,-15 0 3 16,-8 2-1-16,-14 2-8 15,-8 0-2-15,-8 1-4 16,1-1-1-16,14-2 2 16,10-2 1-16,25-5-4 0,4 0-1 31,28-6-2-31,8-1-11 0,9-1-64 0,1 0-63 15,-2-2 76-15</inkml:trace>
  <inkml:trace contextRef="#ctx0" brushRef="#br0" timeOffset="73982.35">20323 12031 659 0,'-5'-1'112'0,"2"1"100"15,-1 0-18-15,4 1-39 16,2 1-22 0,5-2-18-16,4 2-5 0,3-2-2 0,2-3 0 15,10 3-22-15,4-1-10 16,11 5-28-16,14 6-13 15,13-2-3-15,0 0-7 16,4-3-5-16,-7-4 0 16,-14-1-9-16,-1 0 0 15,-14-1 1-15,-6 1 2 16,-18 0 7-16,-10 1-1 0,-22 2-4 16,-9 3-5-16,-14-1-20 31,-13 2-10-31,-13-4-19 0,-9 0-1 0,-7-1 7 15,5-2 11-15,20-2 17 16,14-3 3 0,14-2 2-16,14-2 1 0,9 1-2 15,5 1 0-15,12 3 1 16,8 0 5-16,17-2 10 16,7 2 5-16,19-2-2 15,12 2-3-15,5 4-6 16,-1 2-4-16,-8-1 0 15,-11 3 0-15,-7 1 4 0,-2 0 2 16,-12 5 4-16,-5-3 1 16,-20 0 11-16,-11 1-2 15,-20-2-6-15,-12 0-4 16,-12-1-15-16,-4 0-6 16,-12-4-14-16,1 1-8 15,-5-3-11 1,5-1 4-16,18 1 5 0,11-2-2 15,28 3-22-15,11-2-27 16,18 0-115-16,7 0-108 0,16-4 168 16</inkml:trace>
  <inkml:trace contextRef="#ctx0" brushRef="#br0" timeOffset="74508.37">20797 11696 1222 0,'0'2'55'16,"1"1"3"-16,4 1-23 15,-2 2-28-15,-3 0 12 0,5 0 42 0,-5 1 15 16,4 2 23-16,5 2-4 31,2 5-33-31,3 0-13 0,2 3-24 16,4 2-9-16,6 4-10 15,6 3-2-15,10 0-1 16,5-1-1-16,-3-2 2 16,0-3 0-1,-12-3 4-15,-9-2 3 0,-7-1 3 16,-6-4 1-16,-10 0-1 16,1-2 0-16,-9 0-4 15,-4 2 1-15,-5-1-3 16,-15 1-1-16,-11 0 5 15,-5 3 0-15,-7 4-1 16,3 1-2-16,10 4-5 16,-1-1-3-16,6 1-2 15,6-2-21-15,7-4-98 16,3-1-143-16,15-11 144 0</inkml:trace>
  <inkml:trace contextRef="#ctx0" brushRef="#br0" timeOffset="79436.69">16743 11927 186 0,'-12'6'66'0,"-2"-2"75"15,8 4-5-15,0-3 2 16,3 5 2-16,4-2-5 15,4-3-9-15,-1-5-41 16,2-2-25-16,4-4-31 16,4 6-12-16,-9-2-12 15,5 0-2-15,-1 3-3 16,-9-3 1-16,2 5-1 16,1 9 1-16,-6-2 0 15,2 4-1-15,5 7 28 16,-3-4 14-16,2 3 34 15,5 2 17-15,-6-5-4 0,4 2-7 16,-2 3-24-16,1 0-11 16,-6 2-21-16,-6 3-9 15,-13 5-8 1,0 3-4-16,-4 5-2 0,-1 3-1 16,9-2-1-1,-1-2 0-15,6-4 0 0,5-1 2 16,2 2 7-16,-1 1 4 15,1 6 7-15,-1 1 2 16,-4 10 2-16,-4 3-2 0,2 2-6 16,-5 0-5-16,0-4-4 15,1 1-4-15,0 2-2 16,1 2 0-16,2 4 2 16,3-2 8-16,3-6 5 15,4-1-1-15,2-4-4 16,1-1-4-16,2 7-6 15,-1 1 0-15,-1 4 0 16,-1 2-2-16,0 2 2 16,-4-2 0-1,3 6-1-15,0 3-1 0,0 6 0 16,2 1 0-16,1-4 0 16,2-2 0-16,1-3 0 15,5-2 2-15,-1 3 3 16,2-3 6-16,2-4 2 15,-3-4-1-15,0-4-1 16,0 3-6-16,0 3-2 0,1 3-1 16,-1 4-1-16,1-2 0 15,0-6 0-15,1 1 0 16,4-8-1-16,2 1 1 16,2 2-1-16,5 0 0 15,-1-2 0-15,-1-4 0 16,4-4 0-16,-4-5-1 0,0-1 0 15,5 0-1-15,0 0 0 16,2 0-1-16,2-2 2 16,3 2 0-16,4-2 9 15,0-2 8-15,7-2 1 16,1-2 0-16,-5-4 2 16,0 0-1-1,-11-4 4-15,-2-2 3 0,2 0-8 16,1-2-6-16,6-2-4 15,1-1-3-15,7-3-2 16,6-1-1-16,3-4 1 16,1-2-1-16,-8-2 0 15,-5 0 1-15,-3-3 2 16,2 1-4-16,6 3-1 16,10-1 0-16,5 3-1 15,1-2 4-15,-1 0 0 0,-10-5 0 16,3-2 0-16,4 1 0 15,14-3 0-15,3-3 0 16,-3 1 1-16,-7-4 1 16,-11 6 0-1,2 3 0-15,5 4 1 0,6 2-1 16,3-1-1-16,-3 0-1 0,-5 2-1 16,-5-3 0-16,6 0 0 15,4-4 14 1,9-4 6-16,-4-1 1 0,-4-7 4 15,-5-3-13 1,0-11-5-16,10-1-1 0,5-4-2 16,0 0-1-16,-12 0-1 15,-6 2 0-15,-7-2 0 16,2 1-1-16,6 1 2 16,-2-2 0-16,-5 1 1 15,-8 0-1-15,-11-5 0 16,-1 3 0-16,0-3 0 15,3 0 1-15,2 1 16 16,0-6 3-16,0-4 2 16,0-4 1-16,-9-9-14 15,1-3-1-15,-12-10-2 0,-1-5-1 16,-6-6-2-16,-6-2-2 16,-5 4-1-1,-2 4-1-15,0 4 0 0,1-2 0 16,6 0-1-16,3-1-1 15,1 6-1-15,3 3 0 16,0 5 1-16,-3-1 1 16,1-1 1-16,-4-4 1 15,-6-2 1-15,-2-1 0 16,-1-2-2-16,-3-1 0 0,1-8-1 16,-2-1-2-16,3 1 1 15,0 9-1-15,-3 13 0 16,-1 5 0-16,-7 11-2 15,-2 2-4-15,-4 6-3 16,0 3-1 0,-3-2 2-1,6-1 2-15,8 1 1 0,5-3-1 0,9 3-2 16,3 2-1-16,6 3 1 16,3-1 1-16,3 6 2 15,-1 3 3-15,0 3 3 16,2 5 3-16,-2 4 1 15,5-1-1-15,3 3-3 16,5-2 0-16,7 1 1 0,-3 2-1 16,-2-2 2-16,-4 2 1 15,-12-2 0-15,-5-2-6 16,-11 3-61-16,-9-1-39 16,-11-3-184-16,-2 1-137 15,-17-2 233-15</inkml:trace>
  <inkml:trace contextRef="#ctx0" brushRef="#br0" timeOffset="79837.98">20922 13047 674 0,'-8'-2'139'16,"0"-1"160"-16,4-2-187 15,-1-2-17-15,2 0-19 16,-3 2 7-16,3-1 1 16,-3 3-3-16,4 0-15 0,-2 3-12 15,1 5-29 1,2 2-13-16,2 6-12 0,2 2 5 15,9 4 22-15,1 1 15 16,10 1 26-16,10 0 4 16,14-1-1-16,3 1-7 15,-1-3-23-15,-5 0-9 16,-14 1-17-16,-6-2-6 16,-12 4-4-16,-4 4 0 0,-15 1-1 15,-5 3 0-15,-8 7 1 16,-11 1 0-16,-7 8-21 15,-2 5-23-15,-8 1-72 16,7 4-91-16,3 2 113 16</inkml:trace>
  <inkml:trace contextRef="#ctx0" brushRef="#br0" timeOffset="99680.12">18178 7056 329 0,'-10'12'74'15,"0"-3"78"-15,1-4-7 16,0-1-13-16,0-3-1 16,3 3-18-16,2-3-13 15,8 2-25-15,3 6-12 16,1-7-9-16,4 6 0 0,4 2-4 15,2-5 0-15,9 5-9 16,-3-4 1-16,4-3-6 16,4-1-7-16,0-1-6 15,-1 1-7-15,-9-1-9 16,-5 2-1-16,-11-2 5 16,-6-1 0-16,-9 3 0 15,-4-1 0-15,-12 1-6 16,-2 1 0-16,-6 1-3 15,-3 0-1-15,0 1-1 16,3 2 0-16,4 1-1 0,6-1-1 16,10-1-3-16,9 1 0 15,11-3 0-15,4 0 0 16,13-1 4 0,3-1 2-16,5-3 7 0,5 0 4 15,2-5 7-15,4-1 2 16,-1-2-3-16,-4 1-1 15,-11 2-4-15,-9 0 1 16,-20 2 0-16,-17 2-2 0,-16 2-9 16,-12 3-4-16,-2 4-19 15,-1 1-6-15,6 4 4 16,5 1 1-16,11-2 13 16,9-1 4-16,15-2-3 15,11-1-1-15,10-3 9 16,8-2 7-16,10-4 8 15,3-2 3-15,7-4-5 16,1-2-1 0,2 0-2-16,-6 1-1 0,-10 1 0 15,-10 2 3-15,-21 3 0 16,-10 0 0-16,-19 1-5 16,-3 1-7-16,0 4-32 15,1 0-32-15,10 4-182 16,7 2 149-16</inkml:trace>
  <inkml:trace contextRef="#ctx0" brushRef="#br0" timeOffset="104267.75">15757 5043 347 0,'-2'-5'123'0,"-2"-1"103"16,2 1-18-16,1-1-9 15,1 4-28-15,0 0-16 16,1 2-45-16,0 1-19 15,2 4-18-15,2 6-10 0,1 10-21 16,-4 8-10-16,3 17-17 16,-4 6-8-16,-1 6-3 31,-3-1 0-31,2-7-1 16,0-10 3-16,1-10 3 0,1-7 0 0,-2-13 2 15,-2-4 2-15,-3-13-3 16,0-8-1-16,2-14-4 31,-1-9 0-31,4-11-2 16,0-9-1-16,3-7 0 15,4-4-2-15,6 9-1 16,4 9 3-16,8 17 9 0,5 11 4 16,1 14 2-16,-1 5-4 15,-2 8-8-15,-4 4-2 16,-6 5 0-16,-3 3 0 15,-10 4 1-15,-3 2 3 16,-11 4 2-16,-9 4 1 16,-15 4 0-16,-7-3 1 0,0-5-48 15,2-3-32-15,20-17-116 16,7-6-150-16,19-17 195 16</inkml:trace>
  <inkml:trace contextRef="#ctx0" brushRef="#br0" timeOffset="104553.25">16234 5035 787 0,'-9'6'126'15,"-3"0"62"-15,-4-1-24 16,-4-2 12-16,-1 3-68 0,-1 0-14 15,-2 7-37-15,1 4-13 16,4 11-19-16,5 6-13 16,6 8-12-16,3-2-1 15,10-1-2-15,5-3 1 16,10-9 1-16,5-3 2 16,5-7 2-16,1-5 7 15,8-8-78-15,4-3-69 0,5-8 77 16</inkml:trace>
  <inkml:trace contextRef="#ctx0" brushRef="#br0" timeOffset="104775.33">16562 5067 1094 0,'-6'15'105'0,"-2"5"86"16,0 3-27-16,0 7-11 15,1 2-43-15,2 3-60 16,0-4-20-16,3-6-18 0,1 1-3 16,1-8-14-16,0-2-30 15,-1-2-126-15,-2-3-159 16,1-3 172-16</inkml:trace>
  <inkml:trace contextRef="#ctx0" brushRef="#br0" timeOffset="104930.51">16413 5253 965 0,'-6'6'123'0,"2"2"59"0,7-2 1 15,4-2-13-15,10-8-34 16,6-5-16-16,7-7-51 16,7-1-20-16,4 1-31 15,3 0-18-15,3 2-112 16,1 3-115-16,-6 4 122 15</inkml:trace>
  <inkml:trace contextRef="#ctx0" brushRef="#br0" timeOffset="105231.2">16980 5091 870 0,'12'-2'102'0,"0"3"109"0,-4 4-70 16,-7 9 2-16,-4 3-28 0,-7 9-37 15,-5 4-9-15,-4 7-28 16,0-1-8 0,0 2-17-16,0 27-6 15,18-37-10-15,8-9-2 16,2-3 1-16,10-8 0 31,4-3 2-31,8-8-48 0,4-7-62 0,10-9 64 16</inkml:trace>
  <inkml:trace contextRef="#ctx0" brushRef="#br0" timeOffset="105379.82">17218 5332 1174 0,'-25'47'125'0,"1"1"72"15,9 4-55-15,6-1-29 16,10-3-53-16,9-3-23 16,8-6-74-16,5-2-105 15,11 5 87-15</inkml:trace>
  <inkml:trace contextRef="#ctx0" brushRef="#br0" timeOffset="106394.82">17156 7620 609 0,'-3'-7'129'0,"1"3"113"15,2 3-75-15,0 2-4 16,4 12-45-16,2 6-19 16,2 15-51-16,0 6-20 15,0 12-18-15,-3 4-3 16,5 6-18-16,-2-5-11 16,-1-9-27-16,-2-9-22 15,-6-15-50-15,-2-5-31 0,-3-10-2 16,0-6 21-16,-4-11 73 15,-2-8 63-15,-1-14 82 16,-2-4 31-16,-2-12 57 16,3-5-2-1,7-6-25-15,6 3-23 0,11 7-40 16,7 7-6-16,11 13 2 16,-4 5 2-16,3 9-15 15,4 5-15-15,-6 5-29 16,-4 2-10-16,-6 3-6 15,-3 3 2-15,-9 3 0 16,-2 3 3-16,-5 6-1 16,-4 2-3-16,-8 3-59 0,-3 2-51 15,-2-1-174-15,-3-1-160 16,11-3 241-16</inkml:trace>
  <inkml:trace contextRef="#ctx0" brushRef="#br0" timeOffset="106651.72">17655 7780 875 0,'-8'-1'125'0,"-7"-2"216"16,-7 1-245-16,-7 1 12 15,-5 2-4-15,-3 4-31 16,5 3-14-16,7 7-38 15,4 6-11-15,2 11-10 16,6 6-3-16,9 6-1 16,3-3 0-1,8-4 2-15,7-4-1 0,6-10-32 16,2-4-24-16,9-9-98 16,3-5-91-16,9-7 137 15</inkml:trace>
  <inkml:trace contextRef="#ctx0" brushRef="#br0" timeOffset="106861.84">17816 7818 1237 0,'-3'18'99'0,"0"5"45"15,-2 3 10-15,2 4-73 16,0 1-21-16,2 1-39 15,0-3-12-15,2-3-50 16,2 0-82-16,-1-7 73 16</inkml:trace>
  <inkml:trace contextRef="#ctx0" brushRef="#br0" timeOffset="107047.18">17713 8029 1138 0,'9'0'78'16,"2"-4"38"-16,1-1 15 15,6-5-34 1,2-2-27 0,7 0-43-16,-1 0-12 0,3 3-102 15,3 7-116-15,-1 5 119 16</inkml:trace>
  <inkml:trace contextRef="#ctx0" brushRef="#br0" timeOffset="107365.47">18198 7811 873 0,'-1'3'104'0,"-4"3"126"16,1 4-116-16,-4 7 21 0,0 5-31 16,-1 8-38-16,-3 3-19 15,3 6-34-15,-1 0-6 16,3-2-4 0,2 1-2-16,1-5 0 0,4-3 1 15,2-7-2-15,3-5-1 16,1-8-16-16,5-4-20 15,0-7-50-15,4-5-43 16,2-7-48-16,1-3-29 16,0-3-124-16,-2-1 193 15</inkml:trace>
  <inkml:trace contextRef="#ctx0" brushRef="#br0" timeOffset="107495.93">18259 8076 662 0,'-3'5'133'0,"1"3"147"15,-3 4-42-15,2 6-51 16,0 1-34-16,1 7-67 15,1 2-25-15,1 2-35 16,0 3-9-16,0-3-13 16,1-2-6-16,1-4-133 15,1-4-229-15,6 0 215 0</inkml:trace>
  <inkml:trace contextRef="#ctx0" brushRef="#br0" timeOffset="107746.5">18648 8026 1237 0,'-4'11'79'0,"1"7"29"16,-2 1 11-16,2 4-21 15,0 2-20-15,2 4-30 16,0 1-21-16,1 2-20 16,0 0-21-16,0-3-184 0,-1-3 140 31</inkml:trace>
  <inkml:trace contextRef="#ctx0" brushRef="#br0" timeOffset="107942.16">18529 8175 1199 0,'15'5'96'0,"0"0"50"0,5-3 7 0,1-3-35 16,4-4-26-16,7-5-38 31,3-2-23-31,5-2-43 0,3-1-45 0,1 4-171 16,1 2 139-16</inkml:trace>
  <inkml:trace contextRef="#ctx0" brushRef="#br0" timeOffset="108231.77">19032 8113 943 0,'-13'13'141'0,"-3"1"81"16,2 5-41-16,0 2-33 15,4 2-55-15,4 2-21 16,6 1-40-16,3-3-10 16,7-6-10-16,4-4 1 15,4-8 19-15,-1-4 8 16,1-6 15-16,-1-5 1 0,-1-6-14 16,0-3 1-16,-5-4 7 15,-3-2 9-15,-8 2 10 16,-4-2-9-16,-9-1-31 15,-3-1-16-15,-5 6-38 16,-4 2-33-16,4 10-76 16,-2 3-84-16,9 0 118 15</inkml:trace>
  <inkml:trace contextRef="#ctx0" brushRef="#br0" timeOffset="108475.27">19469 7757 1362 0,'-1'-7'172'0,"-4"0"80"15,-6 6-68-15,-5 3-27 16,-7 6-56-16,3 5-4 16,0 7-36-16,1 5-20 15,10 13-31-15,3 6-9 0,6 9-4 16,2 1 0-16,3 0-38 15,1-3-83-15,-1-1-180 16,-1-3 167-16</inkml:trace>
  <inkml:trace contextRef="#ctx0" brushRef="#br0" timeOffset="108680.7">19195 8111 1408 0,'23'-10'125'0,"8"-2"-36"15,4-1 16-15,5-5-61 0,9-3-9 16,-1-3-19-16,-5-2-8 16,4-2-97-16,-5-2-131 15,-3 0 128-15</inkml:trace>
  <inkml:trace contextRef="#ctx0" brushRef="#br0" timeOffset="108854.74">19669 7743 1246 0,'-25'8'111'0,"3"3"48"16,0 5-7-16,7 8-48 16,2 7-12-16,8 8-3 15,2 3-15-15,4 4-31 31,1-3-13-31,1 0-26 0,-2 0-2 16,-1-5-39-16,0 0-49 0,-1-6-186 16,1-1 158-16</inkml:trace>
  <inkml:trace contextRef="#ctx0" brushRef="#br0" timeOffset="109029.43">19516 8115 1297 0,'8'-3'62'0,"-1"-2"19"0,3 0 7 0,6-1-38 16,1-2-7-16,9 0-32 15,4 0-9-15,9 0-79 32,5 1-118-32,2 1 115 0</inkml:trace>
  <inkml:trace contextRef="#ctx0" brushRef="#br0" timeOffset="109242.81">19921 8044 840 0,'-11'3'147'0,"-6"3"128"16,-2 1-69-1,-6 3-75-15,-3 2-28 0,3-1-38 16,8 0-20-16,13-1-33 31,5 0-7-31,15 3-2 0,4 1 1 0,2 3 4 16,-2 2-3-1,-7 3-1-15,-5 3-1 16,-9 5-7-16,-5-1-18 16,-9-2-95-16,-4-3-146 15,-5-11 148-15</inkml:trace>
  <inkml:trace contextRef="#ctx0" brushRef="#br0" timeOffset="109700.01">19981 8231 843 0,'25'-2'111'0,"0"-3"106"0,-4-3-6 16,-3-2-56-16,-3-2-4 16,-6 2-19-16,-4 0-7 15,-8 2-15-15,-10 3-9 16,-6 3-35-16,-6 3-23 15,-4 10-26-15,0 6-11 16,7 9-8-16,4 5-2 0,11 3-3 16,5-1 1-1,12-3-2-15,6-6 1 16,10-11 3-16,7-6 1 16,5-10 3-16,7-10 3 0,4-8 1 15,1-6 0-15,-5-8-3 16,-6 0-1-16,-12-5 2 15,-7-1 0-15,-4-6 6 16,-4-2 5-16,-7-8-1 16,-1 1 0-16,-4 15-6 15,-3 10 2-15,-1 28 2 16,-1 13 0-16,-6 18 2 16,4 14-7-16,-3 5-3 15,3 3 1-15,2-2-3 0,0-3-2 16,5 0-89-1,0-1 44-15,7-7 4 0</inkml:trace>
  <inkml:trace contextRef="#ctx0" brushRef="#br0" timeOffset="109867.89">20306 8246 1254 0,'16'-1'146'15,"2"0"148"-15,9-3-231 16,2-5-3-16,9-6-49 0,4-5-3 16,6-5-27-16,2 0 15 15</inkml:trace>
  <inkml:trace contextRef="#ctx0" brushRef="#br0" timeOffset="118889.37">16470 11061 226 0,'-5'-4'85'0,"3"0"106"0,-2 3-6 0,6 1-22 16,-6 2-13-16,3 7-43 16,-7-4-22-16,1 5-25 15,0-2-11-15,-5-5-13 16,9 1 2-16,-7-4 9 15,7 3 4-15,3 3 4 16,2 0-6-16,-5-7-23 16,3 2-11-16,-6-4 4 15,5 2 5-15,1 1 8 16,-1-2 2-16,4 5-4 16,0 0-4-16,-3-4-6 15,2 1-3-15,2 0-8 0,0 0-4 31,0 1-2-31,5 6-1 0,2 2 2 0,-1-2 5 16,5 1 6-16,-4-5 1 16,3-1 3-16,-3 1-4 15,5-2 3-15,0 0 5 16,2 0 4-16,3-1 1 16,0-1-6-1,0-4-4-15,3-3 0 0,-3-3-2 0,7-3 2 16,-3 2 6-16,2-1-2 15,4 1 1-15,-13-3-3 16,9 2-8-16,-15-8-5 16,-4 3-1-16,10-2-1 31,-7 1-1-31,7-3-1 0,-3-1-1 0,3 1-1 16,-3 0 0-16,2 0 1 15,3 2 0-15,-1-3 12 16,2 2 6-16,-2 0 9 15,4-1 3-15,2 0 0 16,0-6 2-16,2 1-3 16,4-2 3-1,-5-4-9-15,-1 1-5 0,-7-4-3 0,-5 1-7 16,-1 4-4-16,-3 3-3 16,-2 5-1-16,-1 5-5 15,-2 5-1-15,-1 4-1 16,-3 3-5-16,1 1-14 15,0 3-44-15,2 0-25 16,-3 2-54-16,3-4-24 16,4 2-60-1,2-1-45-15,2 1-184 0,-3-1 251 0</inkml:trace>
  <inkml:trace contextRef="#ctx0" brushRef="#br0" timeOffset="119323.85">17071 10396 438 0,'0'0'107'16,"1"0"93"-16,4 1-23 16,1-1-2-16,7 0-10 0,3-1-15 15,8-3-31-15,4-2-12 16,3-4-26-16,1-2-9 16,-4-3-8-16,1-4-8 15,-4 1-11-15,-4-1-2 16,1 2-8-16,0 2-3 0,-5 2-5 15,0 0-7-15,-2 4-8 16,-3-1-3-16,-1 5-3 16,-3 1 0-16,-2 3 3 15,-4 2-1-15,-5 7 0 16,-3 4-2-16,-4 12-6 16,0 5 0-16,-2 11-3 15,3 6 1-15,5 5-24 16,1 3-35-16,6-2-139 15,1-1 117-15</inkml:trace>
  <inkml:trace contextRef="#ctx0" brushRef="#br0" timeOffset="127945.66">17479 10171 496 0,'-10'14'132'15,"0"-2"135"-15,0 0-53 16,2-6-82-16,0 1-39 0,3-3-54 15,1-4-17-15,-1 3-15 16,2 0-1-16,3-3 0 31,0 0 2-31,2-11 6 0,5 3 0 0,10-7 12 16,1-5 11-16,11-3 22 16,7-11 7-16,13-5 7 15,7 0-5-15,3-4-14 16,-3 0-1-16,-4-1-13 15,6 1-6 1,15 0-7-16,7 1-8 0,1-4-6 16,-3 0-3-16,-4-6-3 15,6 1-1-15,13 1-1 16,2 2 0-16,-4 3-1 16,-3 4-2-16,5 7 7 0,1-2 10 15,1 5 5 1,1 1-1-1,-3-6 14-15,6 0-6 0,0-7-5 0,-7-2 3 16,-7 0-17-16,-2 2-3 16,6 4-2-16,-1 3-2 15,-4 3-3-15,-5 4 1 16,-5 0-1-16,7 2 0 0,3-4 1 31,-2-3-3-31,-2-1 3 16,0-4-1-16,10 0 2 15,5-2 1-15,-6 1 0 16,-6 1-1-16,-13-5 1 16,3 0 0-16,6-7 0 15,0-1-1-15,-7-5 0 16,-10-2 0-16,-7 2-1 16,1-4 0-16,9 1-1 15,8-1 1-15,-9-10 0 16,-5 0 0-16,-10 0 0 15,-7-1-1-15,6 4 1 16,0-5 1-16,9-6 2 16,2-5 1-16,-6-5 2 15,-2 2 2-15,-14 0-1 0,-6-3-2 16,-6-4-3 0,-1 3-3-16,-7 2 2 0,1 4 2 15,-3 2-1-15,-2-3 1 16,-4 0-2-16,1-1-1 15,-5 0-1-15,3 1-1 16,0-2 0-16,-2 1 1 16,-3 3-1-16,0 2 2 15,-5 4 0-15,-3-4-2 16,-3-1 0-16,-1 0-1 0,-6 3 0 16,1 7 0-16,-2 0 0 15,2 2 0-15,-2 0 1 16,2 4 0-16,-3 7 1 15,0 3-2-15,-5 5 1 16,-3-2 0-16,-5 1 0 16,-6-3 0-16,-7 2 0 15,-4 5-1-15,-3 3 0 16,2 6 0-16,1 2-3 16,0 2-3-16,3 3-3 15,-8-1-1-15,-9 2 1 16,-4-3 2-16,-9-2 4 15,11 1 1-15,6-2 2 0,8 6 0 16,-4 5 0-16,-12 0-1 16,0 5 0-16,-7 4-1 15,2 1-1-15,7 1 2 16,3 0-2-16,-5 2 0 16,-9-1 0-16,-4 1-1 15,1 4-7-15,4 0-7 16,13 3-2-16,2-2-2 15,-8 0 10-15,-4 0 7 0,5 1 4 16,1 0 1-16,17 0 2 16,-2-3-1-16,11-2 1 15,-1 1 0 1,-6 0-1-16,-1-1 1 0,-4 2-2 16,0-1 1-16,10 4-1 15,2 1-1-15,3 2-1 16,1 2 0-16,1 2 0 15,-4 0 0-15,-5 1 1 16,-6 1 0-16,-3-1 1 16,3 1 0-16,3-1 0 15,8 0 0-15,3-2 0 0,2-1-1 16,6-1 1-16,0 0 0 16,4 0 0-16,-3-2 0 15,1 4-1-15,0-1 0 16,-2 1-1-16,2 2-1 15,-6 0 0-15,2 1-1 16,3 3 1-16,1-1 0 16,4 3-2-16,1 1 1 15,-1 2 0-15,-2 1 0 0,-1 4 2 16,0-1 0 0,2 4 0-16,1-1 0 15,7-4-1-15,-2 4-1 0,5-1-1 16,-6-2 1-16,4 5 0 15,1-1 0-15,-10 1 2 16,7 4 1-16,-9-2 1 16,-1 0 0-16,4-3 0 15,-3-1-2-15,7-3 0 16,4 0-1-16,3 2 1 16,2 0 0-16,-3 3 2 15,-2 1 0-15,0 1 0 16,1 0 0-16,3 3-2 15,1 0-2-15,5 3-2 16,2-1-1-16,3 3 1 16,2-4 2-16,2-2 2 15,0 2 1-15,-4-3 2 0,3 0 0 16,-5-4 2-16,0-3 0 16,-1-4 2-16,0-3-2 15,-2-2 3-15,0-3-10 16,-1-1-61-16,0-4-50 0,0-2-260 15,3 0 220 1</inkml:trace>
  <inkml:trace contextRef="#ctx0" brushRef="#br0" timeOffset="128655.29">18254 4476 412 0,'1'-7'94'16,"2"-1"82"-16,1 0-20 15,-2 1-57-15,1 1-19 16,-3 3-2-16,0 2-3 16,-4 3-3-16,-3 0-2 15,0 3-27-15,0-1-10 0,3 0 3 16,1 1 4-1,3-2 8-15,2-1 4 0,0 2-6 16,1-3-8 0,-1 1-15-16,1 1-6 15,-2 0-8-15,1 1-2 0,-2 0-2 16,0 1-1-16,0-1-1 16,-1 2-1-16,0 0-1 15,1 1 0-15,0 2-1 16,0 0 0-16,1 0 0 15,0 0-1-15,3-1 1 16,-1 0 0-16,3-2 7 16,-2-1 3-16,1 0 4 15,-1-2 2-15,-1 1-4 16,-2 0-2-16,-1 4-4 0,0 3-2 16,-1 4-4-16,1 2-1 15,1 3-1-15,6 3 0 16,2 3 6-1,3 3 5-15,1-1 5 0,2-4 1 16,-3-2-3-16,0-4-1 16,-7-7 0-16,-1-2 2 15,-4-4 1-15,-2-1 0 16,-3-2-34-16,-1-2-47 16,3-6-203-16,0-4 163 15</inkml:trace>
  <inkml:trace contextRef="#ctx0" brushRef="#br0" timeOffset="128932.61">18617 4534 575 0,'-3'-4'68'15,"-2"0"39"-15,0 1 18 16,0 2 22-16,-2 1-9 15,2 0-1-15,-1 0-47 16,0 1-19-16,-2 4-33 16,1 3-17-16,-8 8-16 15,-2 6-2-15,-12 11 0 16,-10 5 0-16,-5 8-1 0,-2 3 1 16,5-3-1-16,5-2 0 15,14-11-3-15,6-7-57 16,12-8 41-16</inkml:trace>
  <inkml:trace contextRef="#ctx0" brushRef="#br0" timeOffset="169545.67">15205 1315 456 0,'0'0'96'0,"1"-2"-42"0,2 2 145 0,0-3-61 0,-2 2 37 15,1 0 20-15,3 1-37 16,-4 2-19-1,3 7-35-15,0-2-15 16,-1 8-24-16,2 4-13 0,-1 4-28 0,-2 6-10 16,1 1-11-16,-3 3-3 31,-3 4 5-31,0-1 0 0,-3 3 3 16,1-3-2-1,-1-2-1-15,-1 0-1 16,4-3-2-16,-1-1 1 15,3-3-3-15,2-3 1 16,3-4-2-16,4-3 0 0,9-4 4 16,3 0 9-16,10-5 6 15,6-1 3-15,13 1-5 16,4-1-6-16,2 0-7 16,0 1-1-16,-3-1-2 15,8 1-1-15,11 0 0 16,12-1 1-16,3-1-1 15,3 1 1-15,2-2-1 16,7-1-2-16,13 0 1 16,1-2 0-16,11 0 0 15,0-1 2-15,8-1-3 0,6 0 2 16,11-1-2-16,-3-1 0 16,18 2 2-16,1-1 0 15,-8 0 1-15,18 0-2 16,-10 0 0-16,1 0 0 15,14 0 0-15,-14 1 2 16,18 1 0-16,-9 1 0 16,-3 3 0-16,4 2 0 0,-23 3 1 15,1 2 0 1,-9 1 0-16,-13-1 1 0,-7 0 0 16,-3 1 1-16,-21-2 0 15,-6 0 0-15,-16-2 2 16,-15-2 1-16,-17-2 3 15,-1-3 1-15,-9-4 3 16,-4-5 3-16,-4-6 3 16,-2-4 2-16,-1-11 3 15,-3-2-4-15,-2-13-5 16,-6-9-5-16,2-15-6 16,3-6-2-16,3-14 0 0,6-5 3 15,3 3-1 1,-2 0-1-16,1 12 0 0,0 9-3 15,-4 14 0 1,-1 9 7-16,-5 18 13 0,-10 7 8 16,-11 9 4-16,-7 3-6 15,-15 2-5-15,-4 3 4 0,-14 2-1 16,-6 1 3-16,-8 3-7 31,-12 1-11-31,-19 0-4 0,-5-1-6 0,-8-3 3 16,-7-3 3-1,-13-3-9-15,-4 2 9 0,-25-1-4 16,-5 2-3-16,-2 1 6 16,-19 0-4-16,1 1 0 15,-16-1 0-15,-12 1-2 16,-8-3 0 0,-9 1-1-16,1-1-1 0,2-4 1 15,-3 2 1-15,6 0 1 16,3 2 0-16,-1 7 1 15,15 5 0-15,-7 4-1 16,22 3 1-16,-5-2 1 0,8 2 0 16,10-1 0-1,0-3 0-15,32-1 0 16,9-1 0-16,19-7 0 0,7-2-5 16,18-5-51-16,10-4-36 15,38-2-135-15,11-1 121 0</inkml:trace>
  <inkml:trace contextRef="#ctx0" brushRef="#br0" timeOffset="170336.61">21339 1839 297 0,'-2'-1'59'0,"-5"0"41"0,3-1 90 0,2 0 7 16,-1-1 27-16,3 0-46 15,2-1-38-15,4 0-49 16,0 0-19-16,7 0-1 15,3 1 4-15,8 2-11 16,8 0-15-16,4 2-27 0,5 3-10 16,-4 4-9-1,-4 3-2-15,-16 2 1 0,-9 2 1 16,-12-1 4 0,-8 0-1-16,-13 1 3 0,-7 0-1 15,-7-3 2 1,6-3 1-16,7-4 1 0,8-3-1 0,18-2-5 15,-4 0-3 1,13 1-1-16,6 2-1 0,10 4 3 16,3 2 1-16,6 0 0 15,-1 2-1-15,-3 2 0 16,-1 0-2-16,-10 5 0 16,-5 1 1-16,-14 5 3 15,-6 5 1-15,-20-2-2 16,-7 3-2-16,-18 2-28 15,-4-6-24-15,5 3-89 16,6-5-80-16,21-9 119 16</inkml:trace>
  <inkml:trace contextRef="#ctx0" brushRef="#br0" timeOffset="170728.49">21729 1940 785 0,'1'-2'91'0,"2"-2"58"16,4-2 10 0,3-2-3-16,5 0-43 0,10 1-39 15,8 2-32-15,9 5-27 16,7 0-4-16,-4 7-5 0,-4 2-1 15,-14 3-3 1,-12 2 2-16,-12 5 3 0,-7 2 2 16,-17 6 4-16,-11 3 2 15,-10 5 4 1,0-3 1-16,10-1-3 16,10-4-3-16,19-9-7 15,5-3-1-15,16-11 2 16,6-3 2-16,12-5 2 15,4-5 0-15,1-10-64 0,-2-6-55 0,0-12-161 16,-4-4-124 0,3-5 211-1</inkml:trace>
  <inkml:trace contextRef="#ctx0" brushRef="#br0" timeOffset="171089.01">22408 1635 794 0,'0'12'128'16,"-5"7"79"-16,-3 19-25 15,-5 7-20-15,-1 8-57 0,3-2-23 32,2 1-48-32,3-3-11 0,4-4-8 15,-1-1-2-15,3-9 0 32,0-7-2-32,0-11-13 0,0-6-7 15,0-12-18-15,0-8-3 16,4-14 10-16,3-6 3 15,7-9 16-15,5 2 0 0,1 6 4 16,3 5 2-16,-1 17 4 16,-3 7 1-16,-1 9-4 15,0 7-2-15,1 3-3 16,-1 1 1-16,1 1-1 16,-4 0 1-16,-4 2 0 15,-6 0-3-15,-12 1-5 16,-7 1-9-16,-12 1-27 15,-2-5-31-15,-3-5-126 16,-2-6-148-16,9-9 190 16</inkml:trace>
  <inkml:trace contextRef="#ctx0" brushRef="#br0" timeOffset="171303.77">22915 2075 1549 0,'-2'1'42'0,"0"4"-15"0,0 4 31 0,2-3-27 0,4-6-14 15,7-7-19-15,6-11-166 0,3-4 120 0</inkml:trace>
  <inkml:trace contextRef="#ctx0" brushRef="#br0" timeOffset="171468.74">22973 1740 834 0,'-19'3'124'0,"6"0"95"0,4-2-113 15,6-3 2-15,6-8-57 16,6-4-8-16,5-3-150 15,2-3-138-15,11 4 133 16</inkml:trace>
  <inkml:trace contextRef="#ctx0" brushRef="#br0" timeOffset="171862.01">23207 1975 570 0,'0'46'121'0,"-4"-3"83"16,-3-5-2-16,-1-13-5 0,1-5-55 15,5-14-17 1,2-7-16-16,7-14-45 0,1-6-6 16,6-7-36-16,4 1-11 15,-2 5-13-15,2 8-5 16,-9 12-9-16,-3 7-1 16,0 11 1-16,-1 5 4 0,3 4 10 15,2-2 2 1,4-8 10-1,3-4 1-15,0-11 4 16,2-6 1-16,2-8-3 0,-3-4-1 16,1-3-4-1,-2-1-1-15,-1 1-4 16,0 6-4-16,-2 9-7 0,2 5-4 0,-3 9-1 31,2 6 3-31,0 7 6 0,-1 1 2 16,3 0 2-1,-2-1 1-15,-4-4 1 0,-4-1 1 0,-11-4 3 16,-7-1 14 0,-7-5-82-16,0-2-80 15,3-10 86-15</inkml:trace>
  <inkml:trace contextRef="#ctx0" brushRef="#br0" timeOffset="172056.23">23821 1645 1062 0,'0'10'167'0,"1"16"-68"0,-2 14 154 0,-3 5-205 0,-2 10 39 0,-2 3-26 0,3 2-1 16,4 0 4-16,1-2-39 16,3-7-7-16,0-10-47 15,-2-4-28-15,-1-11-182 16,0-4 139-16</inkml:trace>
  <inkml:trace contextRef="#ctx0" brushRef="#br0" timeOffset="172332.38">23821 2040 1463 0,'11'11'52'0,"1"4"-22"15,-6 6 6-15,4 6-32 16,-4 1 3-16,-1-3 7 15,1-5 4-15,-6-5 4 16,0-3 2-16,-4-5-1 16,0-3-2-16,0-8-9 15,3-7-4-15,9-8-10 16,9-3-4-16,15-8 4 0,11 2 5 16,24 5 17-1,5 4 7-15,3 9 3 0,-2 3-6 16,-6 2-11-16,2 0-10 15,-3-2-254 1,-1-2 184-16</inkml:trace>
  <inkml:trace contextRef="#ctx0" brushRef="#br0" timeOffset="173338.01">16234 1103 301 0,'18'0'67'0,"-3"3"66"15,-1 2-17-15,-4 3-33 16,-3 2-21-16,-3 1-29 15,10 10 61 1,-7-12-29-16,1-1 13 16,-4 0-10-16,1-1-21 15,2-3-9-15,-1-3-12 16,0-2-4-16,3-6 7 16,0 3 6-16,2-1 1 0,-3 1 0 15,-5 1-13 1,-3 3-4-16,1-1 13 15,-1 3 13-15,-1 3 16 0,1-1 1 16,-1-2-16-16,1-1-7 16,-1 5-5-16,1 1-1 0,1 10-2 15,2 8 0 1,1 23-4-16,-2 9-4 0,-4 24-4 16,-1 9-5-16,-1 9-7 15,3-2-1-15,2-14-6 16,6-11-15-16,5-19-74 15,4-6-71-15,0-14 86 16</inkml:trace>
  <inkml:trace contextRef="#ctx0" brushRef="#br0" timeOffset="174811.07">15417 2165 38 0,'-2'-3'33'0,"1"-1"17"0,1 1 12 16,3 1-1-16,-1 0-14 16,2 1-5-1,0 1 5-15,-1 1 8 0,3 1 23 16,-5 2 6-16,1 0-9 15,-1 2-10-15,-2-1-27 16,0 1-12 0,-6 1-7-16,0 1-3 0,-3 3-7 15,-1-1-3-15,2 0-3 16,1 0-1-16,5-1-2 16,1 0 1-16,3-3-1 15,3-1 0-15,-1-2 0 0,2 0 1 16,-3 0 1-1,0-1 1-15,-2-1 1 16,0-1 2-16,0 1 2 16,0-1 1-16,0 0-1 0,-1 0 0 15,-5 0-4 1,2-2-1-16,-1 1-1 16,1 0-2-16,-1-1 0 0,4 2-2 15,0-1-2-15,0 0-17 0,1 0-110 16,0-1 89-1</inkml:trace>
  <inkml:trace contextRef="#ctx0" brushRef="#br0" timeOffset="175354.14">15542 2051 173 0,'0'-2'24'0,"-4"0"44"16,2 1 39-16,-5 1 49 0,3 0 14 15,-1 1-19-15,1 2-11 16,0 2-26-16,-2 2-4 16,-2 7-20-16,-2 6-13 15,-7 14-29-15,-2 9-19 0,-5 8-19 16,0 5-5-16,6 0-3 15,6-3 1-15,12-7 0 16,8-8-1-16,13-13 2 16,4-6 3-16,7-13 22 15,-4-4 13-15,-2-11 10 16,-2-4 0-16,-8-7-17 16,-3-1-6-16,-9-1 5 15,-3 1 2-15,-6 3-3 16,-9 2-6-16,-11 4-20 15,-6 4-7-15,-10 6-29 16,-2 4-22-16,5 5-81 16,7 2-97-16,14-2 129 15</inkml:trace>
  <inkml:trace contextRef="#ctx0" brushRef="#br0" timeOffset="175778.22">15851 1969 819 0,'1'0'120'15,"1"4"214"-15,-6 13-229 16,-3 7 16-16,-2 14-19 16,1 5-34-16,4 4-41 15,3 0-12-15,2-2-10 16,4-1 0-16,3-7 0 15,3-1 0-15,-3-11-1 16,-3-4 0-16,1-7-2 16,0-6 0-16,-1-9 2 15,5-7 2-15,1-11 2 0,3-5 1 16,4-6-2-16,-1-3-4 16,2 5 1-16,-2 3 2 15,-2 9 4-15,0 8 0 16,-1 6-3-1,-2 5-3-15,1 6-4 16,-4 4 1-16,-5 4 4 0,-4 2 2 0,-11 2 4 31,-6 1 2-31,-7 4-1 0,-3 0-2 16,-11-4-19-16,-6-3-25 16,-7-8-69-16,3-6-56 0,8-9 83 15</inkml:trace>
  <inkml:trace contextRef="#ctx0" brushRef="#br0" timeOffset="176177.42">15567 2729 207 0,'-3'24'68'0,"0"1"77"0,-2 2 23 0,4 2-17 16,-2-3-17-16,7-6-21 16,2-4-8-16,2-8 15 15,1-3 2-15,2-11-20 16,0-2-12-16,0-8-24 15,1-2-5 1,-4-2 6 0,-5 0 4-16,-3-1-7 15,-5 1-8-15,-5 2-20 16,-2 1-12-16,-2 4-17 16,-3 3-6-16,0 5-7 15,3 1-26-15,4 4-95 16,9 0-104-16,2 1 118 15</inkml:trace>
  <inkml:trace contextRef="#ctx0" brushRef="#br0" timeOffset="176586.89">15782 2763 964 0,'6'23'99'0,"-2"3"80"16,-4 4-76-16,-2 2 7 0,-3 2-41 15,-1 1-19-15,0 0-32 16,1 1-8-16,1-4-4 16,0-3 0-16,2-9-30 15,0-3-11-15,-1-8-10 16,3-8-11-16,-2-7 22 16,1-9 10-16,1-15 17 15,2-6 13-15,2-15 35 16,0-2 17-16,2-8 12 15,4 2 0-15,5 6-17 16,4 8-2-16,6 18 1 0,-4 8-1 16,2 15-8-16,0 4-14 15,-1 7-16 1,-1 1-3-16,-5 3-2 0,-2 1-1 16,-4 3 1-16,-2 1 1 15,-12-2 5-15,-3 1 1 0,-12-1-41 31,-4-2-39-31,-9-2-125 0,-3-3-158 16,3-7 198-16</inkml:trace>
  <inkml:trace contextRef="#ctx0" brushRef="#br0" timeOffset="176792">16175 2392 906 0,'8'13'164'0,"-1"4"247"0,-2 15-271 0,-4 5 22 16,-5 8-38-16,0 3-23 15,-1 1-56-15,0-5-20 16,1-2-27-16,-1-3-36 16,4-5-172-16,0 1 135 15</inkml:trace>
  <inkml:trace contextRef="#ctx0" brushRef="#br0" timeOffset="177248.46">16111 2664 1129 0,'7'-5'100'0,"0"-2"56"16,2 1 13-16,7 1-57 31,2 1-30-31,6 1-50 0,8 3-18 0,0 4-9 16,2 4-3-16,-6 6-2 15,-5 4 1-15,-8 3 3 16,-7 2 1-16,-6-2 1 16,-1-3-1-16,4-3 0 0,0-2-2 15,2-7 1-15,3-3 1 16,1-7 3-16,1-3 1 15,3-4 0-15,0-2 0 16,-3-3-1 0,-1-1 0-16,-3-2 8 0,-1 0 4 15,-1 1 5-15,-1 2 2 16,-3 5 5-16,0 2 0 16,-2 9-7-1,0 5-4-15,0 12-15 0,-2 6-5 0,1 8 1 16,-1 4 1-1,-4 3 0-15,1 3 1 0,-3 1 0 16,2 3-4-16,-7-1-58 31,2-1-59-31,-3-6-198 0,0-5 172 0</inkml:trace>
  <inkml:trace contextRef="#ctx0" brushRef="#br0" timeOffset="177609.22">16561 2753 720 0,'4'24'122'0,"0"4"60"15,-4 11 11-15,-3 0 4 16,2 2-75 0,-1 0-35-1,-1-5-54-15,-3-4-14 0,0 0-11 0,-2-6-2 16,1-7-3-16,3-4-2 15,0-16-2-15,3-8-3 16,2-19-1-16,4-8 0 0,4-20 5 16,4-3 12-1,5-5 26-15,3 0 11 0,6 14 9 32,-5 5-9-32,5 23-22 15,-2 9-13-15,-8 13-10 16,-4 7-2-16,-9 4 3 15,1 6 4-15,-15 2 2 16,1 1-1-16,-6 4-7 16,-10 0-26-16,8 0-95 15,1-6-103-15,12-11 113 16</inkml:trace>
  <inkml:trace contextRef="#ctx0" brushRef="#br0" timeOffset="177923.65">16908 2817 758 0,'-9'13'98'0,"13"-4"96"0,-1-6 29 16,9-9-38-16,1-4-33 16,-6-10-67-16,-1-1-24 15,-4 0-11-15,-9-5-3 16,-6 1-9-16,1 2 1 0,-11 4-6 15,6 12-6-15,-8 12-8 16,3 8-6-16,16 11-1 16,-4 7 3-16,22 2 3 15,-6 3-2-15,10-4-1 16,13-4-1-16,4-10-1 16,10-5 0-16,14-9-25 15,10-8-51-15,8-8-196 16,7-6 160-16</inkml:trace>
  <inkml:trace contextRef="#ctx0" brushRef="#br0" timeOffset="178615.49">19939 1212 462 0,'-2'-9'37'0,"0"-5"46"16,-6 1 25-16,5 0 59 16,-4-3-1-16,6 7 2 15,1 4-26 1,0 10-42-16,0 12-10 0,-1 17-42 16,-3 13-1-16,-3 15-17 15,-4 4-12-15,2 8-9 16,1 0-2-16,-1 4-1 15,5-4-3-15,-1-12-24 16,2-9-19-16,8-26-104 16,-5-5-160-16,6-4 180 15</inkml:trace>
  <inkml:trace contextRef="#ctx0" brushRef="#br0" timeOffset="178886.23">20276 1593 1034 0,'-5'0'39'0,"2"0"17"0,3 1-51 16,2-3 6-16,8-5-138 15,0-5 97-15</inkml:trace>
  <inkml:trace contextRef="#ctx0" brushRef="#br0" timeOffset="179038.48">20503 1670 1093 0,'1'5'36'15,"2"-1"1"-15,1-6-25 16,1-3-24-16,5-12-159 16,-1-3 122-16</inkml:trace>
  <inkml:trace contextRef="#ctx0" brushRef="#br0" timeOffset="179148.55">20644 1658 1114 0,'-4'27'46'15,"4"-7"21"-15,1-1-57 16,2-16-15-16,3 2-62 16,-10-4 45-16</inkml:trace>
  <inkml:trace contextRef="#ctx0" brushRef="#br0" timeOffset="185645.05">15596 1276 511 0,'9'-7'110'0,"-2"3"107"16,-7-2-4-16,-4 10-66 15,-5 4-38-15,-11 11-63 32,0 7-14-32,-22 9-15 0,-7 9-3 0,-15 9-7 15,-4 5-3 1,10 5-3-16,1 7-1 0,14-8 1 15,7-8-1-15,17-23-7 16,12-16-3-16,24-25 2 16,6-9 1-1,13-21 7-15,11-12-1 0,22-16-2 16,11-5 5-16,10-3 37 16,-1 4 19-1,-8 12 32-15,-3 4 5 16,0 21-25-16,-12 13-16 15,-22 18-26-15,-19 10-2 16,-33 24-8-16,-19 9 0 16,-31 16-2-16,-12 11-3 0,-13 5-5 15,6-2 0-15,5-1-5 16,4-4-7-16,7-18-4 16,13-6-6-16,20-19-11 15,17-10-3-15,30-17 5 16,20-12 3-16,28-24 10 15,11-11 5-15,15-14 14 16,9-2 13-16,4 3 20 16,-1 4 8-16,-12 12-10 15,-16 12-8-15,-26 17-7 16,-12 9 4-16,-29 20 7 16,-17 6-3-16,-32 26-10 15,-13 14-8-15,-22 21-12 16,-15 13 0-16,-2 3-11 0,7-7-5 15,20-20-17-15,24-17-12 16,31-30-2-16,16-11 3 16,30-24 16-16,24-14 10 15,21-19 13-15,5-10 2 16,11-5 16-16,-1 0 7 16,-2 10 8-16,-2 9 0 0,-31 17-7 15,-18 14 3-15,-41 20 5 16,-12 12 0-16,-35 22-6 15,-15 12-9-15,-11 15-11 16,-6 2-1-16,19-6-1 16,9-7 3-16,22-16-3 15,9-5-1-15,15-14-38 16,4-6-37-16,8-7-191 16,11 0 157-16</inkml:trace>
  <inkml:trace contextRef="#ctx0" brushRef="#br0" timeOffset="186587.72">20322 1182 919 0,'14'-4'81'0,"-4"-1"89"15,-5 4-89-15,-5 1 13 16,-4 5-14-16,-8 12-11 16,-5 5-10-16,-13 17-26 15,-13 14-3-15,-14 15-18 16,-5 10-7-16,3 18-5 16,6-7-5-16,20-7-3 15,6-16-3-15,20-30-5 16,8-13 3-16,12-23 4 15,10-10 3-15,17-22 8 0,12-6 4 16,23-25 11 0,4-5 8-16,0-7 20 0,-4 0 6 15,-15 15 3-15,-1 11-8 16,-14 25-23-16,-14 11-7 0,-28 25-8 31,-14 10-1-31,-27 23 5 0,-10 8 0 0,-10 16-4 16,-1 5-2-16,-5 6-1 15,1-5-1-15,9-15 0 16,4-8 0-16,26-26-5 16,12-7-4-16,28-20 1 15,17-11 1-15,25-23 3 16,6-10 4-16,10-12-3 16,-2-6 1-16,1 9 2 15,6 6 0 1,-19 24-2-16,-11 16 0 0,-34 25 5 15,-21 14 2-15,-32 18 5 16,-10 5 2-16,-12 4-7 16,2-4-2-16,20-14-1 15,12-12-4-15,24-21-2 16,13-10 0-16,18-18 2 16,11-5 5-16,14-3 7 0,3 6 1 15,-5 17-2-15,-8 12-3 16,-28 30 0-16,-11 17-8 15,-32 28-30-15,-26 17 22 16</inkml:trace>
  <inkml:trace contextRef="#ctx0" brushRef="#br0" timeOffset="188129.02">16375 1877 442 0,'-2'-5'80'16,"-3"1"-16"-16,10 3 89 0,1 1-25 16,-3 6 17-16,12 4-17 15,-9 5-15-15,4 4-11 16,9 3-19-16,-8 1-10 16,10 4-26-16,4 0-13 15,11 12-21-15,10 1-6 16,17 3-6-16,11 4-1 15,9 1-1-15,8 3-2 0,23 6 0 16,5 4 0-16,10-1 2 16,10 6 0-16,10-7-1 15,-2-2 5-15,31-6 13 16,-8-8 5-16,4-1 6 16,9 3-5-16,-29 0 8 15,10 4 3-15,-24-3-1 16,-15-2 0-16,-11-3-16 15,-15-2-4-15,-17-4 1 16,-12-4 0-16,-21-7 2 16,-14-4-17-16,-16-8-113 15,-6-6-131-15,-1-10 128 16</inkml:trace>
  <inkml:trace contextRef="#ctx0" brushRef="#br0" timeOffset="188443.43">20110 2195 898 0,'0'0'64'0,"-2"0"-4"0,2 3 53 0,-2 1-8 0,-4 8-15 15,-1 1-17-15,-7 13-4 16,-2-1-4-16,-4 6-10 16,-4 2-5-16,-1 11-13 15,-5 5-6-15,-14 13-9 16,-10 10-4-16,-28 6-7 16,-7 1-3-16,10-3-3 15,-4-4-3-15,25-15-43 16,5-8-36-16,11-16-172 15,12-9 142-15</inkml:trace>
  <inkml:trace contextRef="#ctx0" brushRef="#br0" timeOffset="189669.03">19351 3016 648 0,'-5'-2'46'15,"-5"-2"21"-15,13 7-8 16,6 1 45-16,-8-4 5 16,15 8 28-16,0-5-11 0,-6 3-49 15,6 0-21-15,16 8-37 16,-4 4-11-16,21 4-8 16,12 4 7-16,22-5 13 15,12 1 7-15,10-3 16 16,7 2-1-16,1-5 6 15,2 0 3-15,4 1-3 16,-2-2-3-16,-10-1-10 16,-9-1-8-16,-14-2-6 15,-14 0-2 1,-30-3-3-16,-6-1 1 0,-21-3-29 16,-2-2-41-16,-10-4-155 15,-1-4-203-15,0-7 227 16</inkml:trace>
  <inkml:trace contextRef="#ctx0" brushRef="#br0" timeOffset="189952.08">20792 3093 1279 0,'-3'9'43'16,"2"3"11"-16,0-1-8 15,3 0 66-15,4 2 10 16,5-4 19-1,5 4-18-15,8-1-44 16,5 4-13-16,8 2-33 0,5 0-9 0,7 5-17 16,-3 0-3-16,-13 4 5 15,-9 0 4-15,-28 4 7 16,-7 5 4-16,-24-1 0 16,-9 0-2-16,-7-4-5 15,2-4-12-15,8-5-61 16,1-3-50-16,12-6-149 15,-1-8-196-15,29-7 260 16</inkml:trace>
  <inkml:trace contextRef="#ctx0" brushRef="#br0" timeOffset="190981.78">21672 3580 905 0,'-5'-11'126'16,"-2"0"51"-16,2 6 2 15,-5 4-26-15,-7 6-63 16,0 8-16-16,-14 13-38 16,-5 4-5-16,-6 6-2 15,-2 5-7-15,14 0-11 16,13-1-4-16,20-11-7 16,19-6 0-16,19-12 2 15,3-6 3-15,14-8 2 16,-4-7 1-16,-11-4 3 15,1-2 13-15,-15 1 15 16,-4 3 8-16,-8 4 0 16,-5 4-17-16,-8 8-13 0,-4 5-6 15,-8 11-4-15,-2 8 3 16,4 2-5-16,5-3-3 16,14-8 0-16,11-4 3 15,23-9-1-15,10-5 4 16,-1-5 3-16,1-11 3 15,-24-3 15-15,-7 0-3 0,-13-3 10 16,-5 4 5-16,-8-1-5 16,-8-2-1-16,-13-1-16 15,-2-1-12-15,-20 8-14 16,-9 4-4-16,-3 10-1 16,-6 4-14-16,23 3-54 15,14-1-28-15,22-2-39 16,11-3 7-16,20-1 54 15,12-1 32-15,15 2 39 16,-2 4 10-16,-1 6 4 16,-7 2 0-16,-7 7 1 15,-1 3 6-15,-6 3 12 16,-6-1 7-16,-11-1 19 16,-6-3 5-16,-7-4 23 15,-3-6 9-15,-1-11-8 0,1-5-9 16,6-16-32-16,6-2-15 15,7-9-13-15,5-1-4 16,18 8-2-16,-8 3-2 16,4 14 1-16,-5 6-3 15,-16 17 1-15,8 12 1 16,-7 15 1-16,-1 0 2 0,2-6 3 16,6-2 1-16,3-16 9 15,5-3 7-15,4-12 6 16,-7-7 4-16,4-12 0 15,-2-5-2-15,8-13 7 16,-10-12 3-16,-1-15 11 16,-2-8 3-16,-5-7-11 15,1 1-8-15,-1 15-13 16,-7 12-6-16,-16 22-5 16,8 13-6-16,-15 18-15 15,9 13-4-15,-8 16-2 16,-11 9 6-16,8 6 12 15,-8-2-18-15,-1-2-62 16,4-2-40-16,1 5-153 0,4 2-153 16,1 7 247-1</inkml:trace>
  <inkml:trace contextRef="#ctx0" brushRef="#br0" timeOffset="191501.25">22693 3907 1349 0,'25'-27'116'0,"9"-1"67"15,3 4-17-15,1 4-15 0,-2 11-7 16,-5 5-14-16,-1 8-65 16,-3 6-24-16,-5 6-30 15,-4 4-5-15,-3 3-4 16,1 1 0-16,-8-3 3 16,-1 0 1-16,-5-4 3 15,-4-5 4 1,-3-5 2-16,-4-7 1 0,2-2-1 15,1-5-2-15,4-14-6 16,4-3-3-16,10-13-4 16,8-2-3-1,10 4-2-15,4 4 1 0,10 13 1 16,1 6 1-16,1 12-1 0,-5 4-1 16,-12 11-1-16,-4 1 1 15,-12 8 0-15,-3 3 2 16,-6 3 1-16,-3 0 1 15,0-4 3 1,1-3-1-16,1-4 2 0,6-5 0 0,4-7 0 16,5-6 3-16,8-7 2 31,1-7 3-31,0-8 10 0,-4-2 5 16,-11-6 8-16,-5-3 0 0,-15-2-12 15,-11 1-9 1,-8 4-25-16,-1 5-12 0,1 6-32 15,5 4-33-15,14 3-84 32,5-1-77-32,5-3-285 15,9 0 303-15</inkml:trace>
  <inkml:trace contextRef="#ctx0" brushRef="#br0" timeOffset="191659.41">23799 3438 1466 0,'9'19'116'0,"1"9"64"16,-3 8-28-16,-3 7-38 16,-5 8-15-16,-7 0-15 0,2 5-44 15,4-1-16-15,-2-11-1 16,4 0-27-16,1-11-33 16,-2 0-220-16,7 11 154 15</inkml:trace>
  <inkml:trace contextRef="#ctx0" brushRef="#br0" timeOffset="192039.17">23401 4483 1535 0,'-16'-12'73'15,"-6"4"6"-15,-4 6-5 16,-13 5-39-16,-1 7-5 0,-4 2 1 16,5-3-3-16,14 2-3 15,9-1-1-15,16 4-14 16,6 1-8-16,18 5-1 15,7 2 2-15,10 5 2 16,-6 3 1-16,-11 3-6 16,-1 4 1-16,-21-3 1 15,-12-2 1-15,-17-3 0 16,-12 0-17-16,-14-3-63 16,5-5-64-16,7-10 70 15</inkml:trace>
  <inkml:trace contextRef="#ctx0" brushRef="#br0" timeOffset="192229.58">23538 4522 1206 0,'3'46'131'16,"-2"5"59"-16,-7 12-61 15,-3-1-12-15,2-13-53 16,3-8-5-16,6-21-35 0,8-7-13 15,8-13-14-15,5-9-32 16,14-12-184-16,2-10-254 16,4-12 261-1</inkml:trace>
  <inkml:trace contextRef="#ctx0" brushRef="#br0" timeOffset="192371.81">23719 4379 1412 0,'-30'4'112'0,"-2"4"30"16,2 2-35-16,7 1-90 15,5-3-16-15,14-6-25 16,4-2-27-16,12-1-73 16,8 0-81-16,10 8 112 15</inkml:trace>
  <inkml:trace contextRef="#ctx0" brushRef="#br0" timeOffset="192739.15">23919 4641 1646 0,'1'2'134'0,"-3"-3"61"0,-4-4-17 16,-11-5-101-16,-3 0-28 16,-2 6-39-16,-7 4-11 15,0 14-3-15,-3 3-1 16,4 0-1-16,8 0-3 16,26-4-8-1,0-7 0-15,13-5 5 0,1-5 5 16,-3-8 10-1,-1 0 5-15,3-1 4 0,-3 1 13 0,-5-3 13 32,1 3 2-32,-4 8 0 0,1 6-13 15,-2 17-12-15,-3 7-2 0,-1 22-7 32,-3 6 1-32,0 8-4 15,0 1-1-15,-5-7 1 16,-1 0 0-16,-3-2-21 15,-2 4-14-15,-10-7-25 16,0-1-16-16,1-4-16 16,-13-11-19-16,2-13-94 15,-7-5-83-15,0-20 156 0</inkml:trace>
  <inkml:trace contextRef="#ctx0" brushRef="#br0" timeOffset="193680.29">23972 4742 1220 0,'18'43'99'0,"-5"-4"53"15,-5-2-31-15,-9-6-57 16,-5-4 5-16,-1-4 8 16,-1-9-2-16,4-10 2 15,3-2-4-15,2-13-24 16,7-2-15-16,6-10-24 15,5-5-11-15,13 3-4 16,5-1 3-16,-3 14 2 16,-2 5 4-16,-7 18 4 15,1 9 0-15,-4 6 0 16,-1-2-2-16,2-4-1 16,-2-11 0-16,13-7 3 0,7 1 1 15,6-9 3-15,3 0 1 16,-9-13 3-16,4 8 1 15,-20-6 7-15,-4 2 8 16,-13-1 0 0,-11-8-4-16,-7 4-8 0,-4 5-7 15,-9 15-11-15,-8 7 2 0,0 16-5 16,1-2-1 0,9-2-1-16,14-3-2 0,11-10-1 15,8-7 1-15,10-5 5 16,3-2 1-1,13-4 3-15,-7-2-1 0,-3 3-2 16,-9-1 0 0,-9 6-4-16,1 9-3 15,-8 15-3-15,0 3 0 0,-8 1 5 16,4 1 3-16,1-7 3 16,6-2 2-16,7-6 1 15,2-8 0-15,3-13 3 16,5-2-1-1,2-8 2-15,2-6 2 0,3-7 17 0,-1-10 13 16,4-11 26-16,0-5 10 16,1-11-14-1,-2-8-14-15,-4 1-31 0,-3 10-8 16,-16 21 7-16,-4 18-1 16,-18 28-15-16,-9 14-8 0,-14 26-19 15,-3 14 1-15,4 14 15 31,8 2 6-31,21 0 2 0,9-5 1 0,21-10 1 16,7-8 0-16,19-9 2 31,0-10 0-31,0-10 2 16,-2-4 0-16,-12-18 2 0,0 0 1 16,-1-12 2-1,0 2-1-15,3 7-4 0,-4-2-3 16,-3 17-9-16,-5 7-3 15,-9 11-1-15,-5 4 1 16,-7 8 6-16,-3 0 1 0,-10-5 3 16,3 5-3-1,-11-8-8-15,-8-2-5 16,-7 0-18-16,-9-4-11 16,-7-7-36-16,-1-3-23 0,-23-13-39 15,-18-6-63-15,-14-9 124 16</inkml:trace>
  <inkml:trace contextRef="#ctx0" brushRef="#br0" timeOffset="210555.25">17277 1221 548 0,'2'0'81'0,"-1"0"65"16,1-3 18-16,0-2-42 16,2-1-24-16,2-4-36 15,1-2-9-15,1-1-8 16,0 3-7-16,0 4-15 15,0 5-13-15,-2 11 6 16,-1 8 4-16,1 13 9 16,-3 9 3-16,3 13-15 15,-1 0-6-15,1 18-7 16,-1 1-4-16,0 13 0 16,-1-2-16-16,-1-7-38 0,4-1-39 15,-6-20-206 1,5-3 184-16</inkml:trace>
  <inkml:trace contextRef="#ctx0" brushRef="#br0" timeOffset="210886.15">18132 1132 671 0,'-4'-10'74'0,"3"1"77"16,-1 1 10-16,-2 7 37 16,-2 4-31-1,0 14-39-15,1 7-19 0,2 17-36 16,1 7-15-16,-5 10-31 0,6 2-13 15,8 6-10-15,2 2-1 16,3 1-5-16,1 2-1 16,-4 2-22-1,5-2-40-15,-3-9-103 16,-1 3-104-16,6-3 141 0</inkml:trace>
  <inkml:trace contextRef="#ctx0" brushRef="#br0" timeOffset="211442.82">18733 1216 721 0,'0'-4'72'0,"1"0"63"0,-1 7-12 0,-1 4 27 31,1-2-30-31,3 10-18 16,3-4-3-16,2 10-24 16,3 12-5-16,1 17-31 15,-2 18-19-15,1 28-14 16,0 11-3-16,0 9-61 15,-2 5-97-15,0 0 91 16</inkml:trace>
  <inkml:trace contextRef="#ctx0" brushRef="#br0" timeOffset="-209904.66">17549 632 434 0,'-1'5'105'0,"-3"-1"102"0,4-4-42 0,-3 0-41 16,4 0-20-16,-3-4-23 0,-6 4-7 31,-1-6-21-31,-6 0-11 0,5-1-13 0,-5-3-4 31,0 4-9-31,-1-2-3 16,0 11-9-16,0 7-3 16,4 7-3-16,-4 10-1 15,4-2-1-15,0 4 1 0,10-9 2 16,2-4-2-16,6-6 2 15,6-1 0-15,3 0 3 16,1-9 3-16,3-6 1 16,0-10 1-16,-1-8 1 15,1-2 3-15,-1 0 6 16,0-10 3-16,0 5 3 16,-5-4 1-16,-3-2-1 15,-5 0 3-15,-5-5 0 16,0-3-2-16,-4 3 2 15,4 8-3-15,0 7 2 16,1 9 11-16,-2 18-5 16,-3 2-6-16,-3 21-11 15,-2 1-13-15,3 10-5 16,3 8 0-16,4 9 1 0,7 11 0 16,8-3 0-16,3-6-1 15,11-7-12-15,-3-13-3 16,4-5-8-16,2 8 2 15,-4-17 10-15,2-6 4 16,-2-16 10-16,-5-9 2 16,-1-14 4-16,-1 3 3 0,-8-6 2 15,-4-5 5-15,-10 8 1 16,-2 4-1-16,-11 7-4 16,-4 7-7-16,-4 14-4 15,0 9-4-15,0 11-2 16,1 5-2-16,10 2 1 15,2-3 1-15,8-15 1 16,4-6 2-16,9-10 2 16,3-9-1-16,2 3 2 15,5 1 0-15,-5-7 2 16,2 6 1-16,-1-6 2 16,-2-2-1-16,-7 6 2 15,-3-1 0-15,-7 10-2 0,-3 0 2 16,-2 14-3-16,-4 4-1 15,3 9 0-15,4 0-2 16,7-5 0-16,8 0 0 16,12-13 1-16,6-3 2 15,13-6 0-15,-1-8-1 16,-2-8 1-16,-3-2 1 0,-11-7 2 16,-2-3 6-1,-4-7 20-15,-3 0 6 0,-5-12 17 16,-4 4-2-16,-4-4-10 15,-2-5-7-15,-3 7-18 16,-2-2-5-16,-1 12-1 16,1 8 2-16,1 20-2 15,-2 6 0-15,1 15-9 16,1 12-3-16,-2 9-6 16,-1 8 1-16,2 12-1 15,1 8 2-15,1 4-10 16,3 7-23-16,4-10-62 15,0-16-54-15,2-14-139 16,-3-11-175-16,-2-5 264 0</inkml:trace>
  <inkml:trace contextRef="#ctx0" brushRef="#br0" timeOffset="-209704.74">18164 557 1015 0,'-1'7'96'0,"-4"0"73"16,5 3-34-16,7-3 28 16,0-7-37-1,16-2-28-15,3-3-25 0,1-3-41 16,9 3-11-16,2 1-17 0,1 1-8 16,3 3-91-16,-5 1-79 15,-8 2 92-15</inkml:trace>
  <inkml:trace contextRef="#ctx0" brushRef="#br0" timeOffset="-209357.87">18558 690 718 0,'-17'5'73'0,"-4"2"51"0,-2 1 17 0,-6 4-12 16,0 1-37-16,0 5-49 15,2 2-25-15,9 4-17 16,7-3-1-16,11-9-2 16,7-4 0-16,10-11 2 15,9-3 3-15,9-6 3 16,2-4 1-16,-3-2 17 16,-2 1 18-16,-15-2 23 15,-6 7 10-15,-10 1-9 16,0 4-8-16,-4 15-12 0,1-3-7 15,2 31-8-15,-5-3-10 32,3-3-13-32,6 4-5 0,5-17-3 0,4 0-10 15,6-7-51-15,2-2-64 16,9-10 67 0</inkml:trace>
  <inkml:trace contextRef="#ctx0" brushRef="#br0" timeOffset="-209076.04">19010 384 831 0,'-7'-7'133'0,"1"-1"50"15,0 0 23-15,3 8-21 16,-2 2-82-16,1 4-26 16,-3 17-51-16,-3 5-10 15,-3 10-1-15,0 7-5 0,-1 8-7 16,3-2-3 0,-2 7-18-16,-1-1-49 0,-2-3-196 15,0-2 163-15</inkml:trace>
  <inkml:trace contextRef="#ctx0" brushRef="#br0" timeOffset="-208520.47">18748 721 749 0,'8'-15'101'15,"5"0"75"-15,1 2 5 16,4-5-22-16,6 0-41 15,17-3-52-15,-3-3-30 16,7 4-30-16,4-8-3 0,-10 1-3 16,5 1 0-16,-3 0 2 15,-8-6 1-15,-3 7 2 16,-5 3 1-16,-11 3 9 16,-3 7 4-16,-11 11 15 15,-3 2 3-15,-10 22-10 16,-1 14-5-16,-8 8-16 15,0 3-3-15,3 5-2 16,3-1-1-16,8-9-1 16,4 0-2-16,10-17-2 15,3-2-2-15,13-10 1 16,-1-12 1-16,1-10 4 16,0-9 1-16,-4-3 4 0,-1 0 0 15,-2 6-1-15,3 2 1 16,-12 6-4-1,0 7 0-15,-6 13-2 0,-9-3 0 16,9 20 1-16,0-6 1 16,12-17-1-16,12 4 1 15,10-8 0-15,3-11 2 16,-5 4 2-16,-12 4 1 0,-3-16 11 16,-5 9 5-1,1-5 20-15,-1-9 4 0,-13-1-6 16,-6 3-10-16,-10 5-51 15,-8 6-23-15,-3 3-71 16,-1 4-71-16,5 1 110 16</inkml:trace>
  <inkml:trace contextRef="#ctx0" brushRef="#br0" timeOffset="-208135.41">19624 601 627 0,'11'19'147'0,"-2"5"131"16,-7 6-122-16,-2-1 15 16,-2-1-80-1,1-6-19-15,1-10-48 0,3-3-12 16,6-6-1-16,-1-9 0 16,7-7-2-16,7 1 0 0,5-7-7 15,-3-2 0-15,0 5-2 16,-8 1 0-16,-8 10-2 15,7 18 0 1,-2 12 2 0,2 3 0-16,1-3 3 0,-3-5 1 15,2-17 15-15,3 6 13 0,4-13 31 16,3-11 9-16,5 0-10 16,-5-9-1-1,-1-2-4-15,-5-2-2 0,-5-3 3 16,-5-6-7-16,-8-4-25 15,-1-1-8-15,-7-10-66 16,-2-1-73 0,1-16 67-16</inkml:trace>
  <inkml:trace contextRef="#ctx0" brushRef="#br0" timeOffset="-205157.6">22147 4217 296 0,'6'-1'88'0,"6"0"90"16,2-2-41-16,5 2-7 0,4-1-18 0,11-1 1 16,12 1-5-1,14 0-12-15,2-1 0 0,8 0-15 16,3-1-10-16,18-2-25 16,8 0-13-16,8-4-17 31,3 2-5-31,-5 2-6 0,-7 3-1 15,-17 2 1-15,-11 1 3 16,-37 3 1-16,-6 0 4 0,-21 2 9 0,-7 2 1 31,-34 1-2-31,-20 3-2 16,-31 0-12-16,-17 2-3 16,-17 0 0-16,-6-1 0 15,-3-2-2-15,7-4-3 0,-8-4-20 16,9 0-8-16,19-2 1 15,7 0 4-15,38-3 18 16,17-1 6-16,14-3 0 16,9-1-3-16,25 1-7 15,4-2-4-15,27 3 7 16,12 0 8-16,37-1 14 16,17 2 6-16,12-1 9 15,8 3 1-15,0 0 3 16,-10 2-1-16,-4 1-11 15,-13 0-6-15,-31 0-6 0,-9 1 0 16,-26 0 15-16,-17 0 3 16,-37 0 1-1,-20 0-3-15,-32 0-17 0,-9 2-5 16,-37-2-8 0,-2-1-10-16,-6-1-26 0,-8-3-5 0,25 0 1 15,10 0-3 1,30 1 21-16,19 1 5 0,34 0 4 15,14-2 9-15,24 0 4 16,17-2 2-16,35 0 10 16,16 1 7-16,18 2 11 15,4-1 0 1,5 2-1-16,-3 1-4 16,-19 1-5-16,-10 0-2 0,-34 1-2 15,-17 0 0-15,-19 0 7 16,-21 3-2-16,-34 0-3 15,-19 1-1-15,-35 2-13 16,-10 0-4-16,1 0-6 16,13-1-6-16,17-1 2 0,12-2 3 15,25-3 2-15,8-1 3 16,45-5-1-16,28-1-1 0,19-5 6 16,15 1 3-1,18-2 5 1,7 4 1-16,5 2-1 15,-6 0-1-15,-26 4-2 0,-21 0-49 0,-34 5 33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16: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41C07A-4F37-96E0-2D89-5C61CA50CDD0}"/>
                  </a:ext>
                </a:extLst>
              </p14:cNvPr>
              <p14:cNvContentPartPr/>
              <p14:nvPr/>
            </p14:nvContentPartPr>
            <p14:xfrm>
              <a:off x="1737360" y="1819440"/>
              <a:ext cx="5400720" cy="202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41C07A-4F37-96E0-2D89-5C61CA50CD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8000" y="1810080"/>
                <a:ext cx="5419440" cy="204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0D6255-B6A1-44C5-1966-A73F6A3FBA70}"/>
                  </a:ext>
                </a:extLst>
              </p14:cNvPr>
              <p14:cNvContentPartPr/>
              <p14:nvPr/>
            </p14:nvContentPartPr>
            <p14:xfrm>
              <a:off x="2851200" y="3270240"/>
              <a:ext cx="540000" cy="13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0D6255-B6A1-44C5-1966-A73F6A3FBA7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41840" y="3260880"/>
                <a:ext cx="558720" cy="15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1859A0-7491-563E-5D9A-9CCAC18A455F}"/>
                  </a:ext>
                </a:extLst>
              </p14:cNvPr>
              <p14:cNvContentPartPr/>
              <p14:nvPr/>
            </p14:nvContentPartPr>
            <p14:xfrm>
              <a:off x="552240" y="904680"/>
              <a:ext cx="8426880" cy="387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1859A0-7491-563E-5D9A-9CCAC18A45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2880" y="895320"/>
                <a:ext cx="8445600" cy="389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66" y="1397073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1A0C23C-0C0E-03A6-9453-88013EF42829}"/>
                  </a:ext>
                </a:extLst>
              </p14:cNvPr>
              <p14:cNvContentPartPr/>
              <p14:nvPr/>
            </p14:nvContentPartPr>
            <p14:xfrm>
              <a:off x="6719400" y="4524480"/>
              <a:ext cx="138240" cy="180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1A0C23C-0C0E-03A6-9453-88013EF428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10040" y="4515120"/>
                <a:ext cx="156960" cy="198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EDCE4D-C509-A906-9557-4EB9F3A16DD1}"/>
                  </a:ext>
                </a:extLst>
              </p14:cNvPr>
              <p14:cNvContentPartPr/>
              <p14:nvPr/>
            </p14:nvContentPartPr>
            <p14:xfrm>
              <a:off x="5093640" y="354600"/>
              <a:ext cx="3840120" cy="555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EDCE4D-C509-A906-9557-4EB9F3A16D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84280" y="345240"/>
                <a:ext cx="3858840" cy="557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77172FC-ED62-66F5-EAE8-33734A6AC999}"/>
                  </a:ext>
                </a:extLst>
              </p14:cNvPr>
              <p14:cNvContentPartPr/>
              <p14:nvPr/>
            </p14:nvContentPartPr>
            <p14:xfrm>
              <a:off x="2835360" y="2585520"/>
              <a:ext cx="3858120" cy="1300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77172FC-ED62-66F5-EAE8-33734A6AC9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26000" y="2576160"/>
                <a:ext cx="3876840" cy="1319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1BDA7B-41EE-FC2F-EF8D-735091AE88A3}"/>
                  </a:ext>
                </a:extLst>
              </p14:cNvPr>
              <p14:cNvContentPartPr/>
              <p14:nvPr/>
            </p14:nvContentPartPr>
            <p14:xfrm>
              <a:off x="1150200" y="1458360"/>
              <a:ext cx="7617600" cy="4538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1BDA7B-41EE-FC2F-EF8D-735091AE88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0840" y="1449000"/>
                <a:ext cx="7636320" cy="4556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AE0A00-D3BC-FF6C-F345-CB9181A86E0C}"/>
                  </a:ext>
                </a:extLst>
              </p14:cNvPr>
              <p14:cNvContentPartPr/>
              <p14:nvPr/>
            </p14:nvContentPartPr>
            <p14:xfrm>
              <a:off x="233640" y="29880"/>
              <a:ext cx="8859960" cy="6168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AE0A00-D3BC-FF6C-F345-CB9181A86E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4280" y="20520"/>
                <a:ext cx="8878680" cy="618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235" y="5272087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4A88EB-F0E7-584B-D042-F7CA4A512C1D}"/>
                  </a:ext>
                </a:extLst>
              </p14:cNvPr>
              <p14:cNvContentPartPr/>
              <p14:nvPr/>
            </p14:nvContentPartPr>
            <p14:xfrm>
              <a:off x="349920" y="215640"/>
              <a:ext cx="8695080" cy="562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4A88EB-F0E7-584B-D042-F7CA4A512C1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0560" y="206280"/>
                <a:ext cx="8713800" cy="564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3C1E44-473D-B02B-07C0-F428D26D7EA9}"/>
                  </a:ext>
                </a:extLst>
              </p14:cNvPr>
              <p14:cNvContentPartPr/>
              <p14:nvPr/>
            </p14:nvContentPartPr>
            <p14:xfrm>
              <a:off x="1576440" y="880560"/>
              <a:ext cx="5908680" cy="4546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3C1E44-473D-B02B-07C0-F428D26D7EA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7080" y="871200"/>
                <a:ext cx="5927400" cy="456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D9255EA-8C3D-9872-1368-8E0E69EE9C06}"/>
                  </a:ext>
                </a:extLst>
              </p14:cNvPr>
              <p14:cNvContentPartPr/>
              <p14:nvPr/>
            </p14:nvContentPartPr>
            <p14:xfrm>
              <a:off x="1445760" y="865080"/>
              <a:ext cx="7636320" cy="5570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D9255EA-8C3D-9872-1368-8E0E69EE9C0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36400" y="855720"/>
                <a:ext cx="7655040" cy="5589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1EA0CA-EB69-BF5A-32A4-12E19324B25E}"/>
                  </a:ext>
                </a:extLst>
              </p14:cNvPr>
              <p14:cNvContentPartPr/>
              <p14:nvPr/>
            </p14:nvContentPartPr>
            <p14:xfrm>
              <a:off x="2021040" y="42480"/>
              <a:ext cx="7052760" cy="626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1EA0CA-EB69-BF5A-32A4-12E19324B2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11680" y="33120"/>
                <a:ext cx="7071480" cy="628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394A19-9B3C-22FF-F6DE-264790BE6724}"/>
                  </a:ext>
                </a:extLst>
              </p14:cNvPr>
              <p14:cNvContentPartPr/>
              <p14:nvPr/>
            </p14:nvContentPartPr>
            <p14:xfrm>
              <a:off x="4775760" y="103320"/>
              <a:ext cx="4372560" cy="579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394A19-9B3C-22FF-F6DE-264790BE672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66400" y="93960"/>
                <a:ext cx="4391280" cy="5812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58309</TotalTime>
  <Words>540</Words>
  <Application>Microsoft Office PowerPoint</Application>
  <PresentationFormat>On-screen Show (4:3)</PresentationFormat>
  <Paragraphs>136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cp:lastPrinted>2018-03-06T18:31:56Z</cp:lastPrinted>
  <dcterms:created xsi:type="dcterms:W3CDTF">2002-09-20T18:19:18Z</dcterms:created>
  <dcterms:modified xsi:type="dcterms:W3CDTF">2023-03-15T00:04:47Z</dcterms:modified>
</cp:coreProperties>
</file>