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ink/ink1.xml" ContentType="application/inkml+xml"/>
  <Override PartName="/ppt/notesSlides/notesSlide3.xml" ContentType="application/vnd.openxmlformats-officedocument.presentationml.notesSlide+xml"/>
  <Override PartName="/ppt/ink/ink2.xml" ContentType="application/inkml+xml"/>
  <Override PartName="/ppt/notesSlides/notesSlide4.xml" ContentType="application/vnd.openxmlformats-officedocument.presentationml.notesSlide+xml"/>
  <Override PartName="/ppt/ink/ink3.xml" ContentType="application/inkml+xml"/>
  <Override PartName="/ppt/notesSlides/notesSlide5.xml" ContentType="application/vnd.openxmlformats-officedocument.presentationml.notesSlide+xml"/>
  <Override PartName="/ppt/ink/ink4.xml" ContentType="application/inkml+xml"/>
  <Override PartName="/ppt/notesSlides/notesSlide6.xml" ContentType="application/vnd.openxmlformats-officedocument.presentationml.notesSlide+xml"/>
  <Override PartName="/ppt/ink/ink5.xml" ContentType="application/inkml+xml"/>
  <Override PartName="/ppt/notesSlides/notesSlide7.xml" ContentType="application/vnd.openxmlformats-officedocument.presentationml.notesSlide+xml"/>
  <Override PartName="/ppt/ink/ink6.xml" ContentType="application/inkml+xml"/>
  <Override PartName="/ppt/notesSlides/notesSlide8.xml" ContentType="application/vnd.openxmlformats-officedocument.presentationml.notesSlide+xml"/>
  <Override PartName="/ppt/ink/ink7.xml" ContentType="application/inkml+xml"/>
  <Override PartName="/ppt/notesSlides/notesSlide9.xml" ContentType="application/vnd.openxmlformats-officedocument.presentationml.notesSlide+xml"/>
  <Override PartName="/ppt/ink/ink8.xml" ContentType="application/inkml+xml"/>
  <Override PartName="/ppt/notesSlides/notesSlide10.xml" ContentType="application/vnd.openxmlformats-officedocument.presentationml.notesSlide+xml"/>
  <Override PartName="/ppt/ink/ink9.xml" ContentType="application/inkml+xml"/>
  <Override PartName="/ppt/notesSlides/notesSlide11.xml" ContentType="application/vnd.openxmlformats-officedocument.presentationml.notesSlide+xml"/>
  <Override PartName="/ppt/ink/ink10.xml" ContentType="application/inkml+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ink/ink11.xml" ContentType="application/inkml+xml"/>
  <Override PartName="/ppt/notesSlides/notesSlide14.xml" ContentType="application/vnd.openxmlformats-officedocument.presentationml.notesSlide+xml"/>
  <Override PartName="/ppt/ink/ink12.xml" ContentType="application/inkml+xml"/>
  <Override PartName="/ppt/notesSlides/notesSlide15.xml" ContentType="application/vnd.openxmlformats-officedocument.presentationml.notesSlide+xml"/>
  <Override PartName="/ppt/ink/ink13.xml" ContentType="application/inkml+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ink/ink14.xml" ContentType="application/inkml+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ink/ink15.xml" ContentType="application/inkml+xml"/>
  <Override PartName="/ppt/notesSlides/notesSlide25.xml" ContentType="application/vnd.openxmlformats-officedocument.presentationml.notesSlide+xml"/>
  <Override PartName="/ppt/ink/ink16.xml" ContentType="application/inkml+xml"/>
  <Override PartName="/ppt/notesSlides/notesSlide26.xml" ContentType="application/vnd.openxmlformats-officedocument.presentationml.notesSlide+xml"/>
  <Override PartName="/ppt/ink/ink17.xml" ContentType="application/inkml+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ink/ink18.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363" r:id="rId2"/>
    <p:sldId id="749" r:id="rId3"/>
    <p:sldId id="772" r:id="rId4"/>
    <p:sldId id="770" r:id="rId5"/>
    <p:sldId id="750" r:id="rId6"/>
    <p:sldId id="557" r:id="rId7"/>
    <p:sldId id="746" r:id="rId8"/>
    <p:sldId id="755" r:id="rId9"/>
    <p:sldId id="747" r:id="rId10"/>
    <p:sldId id="748" r:id="rId11"/>
    <p:sldId id="752" r:id="rId12"/>
    <p:sldId id="771" r:id="rId13"/>
    <p:sldId id="751" r:id="rId14"/>
    <p:sldId id="761" r:id="rId15"/>
    <p:sldId id="620" r:id="rId16"/>
    <p:sldId id="633" r:id="rId17"/>
    <p:sldId id="645" r:id="rId18"/>
    <p:sldId id="756" r:id="rId19"/>
    <p:sldId id="664" r:id="rId20"/>
    <p:sldId id="665" r:id="rId21"/>
    <p:sldId id="677" r:id="rId22"/>
    <p:sldId id="678" r:id="rId23"/>
    <p:sldId id="676" r:id="rId24"/>
    <p:sldId id="682" r:id="rId25"/>
    <p:sldId id="769" r:id="rId26"/>
    <p:sldId id="754" r:id="rId27"/>
    <p:sldId id="774" r:id="rId28"/>
    <p:sldId id="723" r:id="rId29"/>
  </p:sldIdLst>
  <p:sldSz cx="9144000" cy="6858000" type="screen4x3"/>
  <p:notesSz cx="6845300" cy="9396413"/>
  <p:defaultTextStyle>
    <a:defPPr>
      <a:defRPr lang="en-US"/>
    </a:defPPr>
    <a:lvl1pPr algn="l" rtl="0" eaLnBrk="0" fontAlgn="base" hangingPunct="0">
      <a:spcBef>
        <a:spcPct val="0"/>
      </a:spcBef>
      <a:spcAft>
        <a:spcPct val="0"/>
      </a:spcAft>
      <a:defRPr sz="36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36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36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36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3600" kern="1200">
        <a:solidFill>
          <a:schemeClr val="tx1"/>
        </a:solidFill>
        <a:latin typeface="Arial" panose="020B0604020202020204" pitchFamily="34" charset="0"/>
        <a:ea typeface="+mn-ea"/>
        <a:cs typeface="+mn-cs"/>
      </a:defRPr>
    </a:lvl5pPr>
    <a:lvl6pPr marL="2286000" algn="l" defTabSz="914400" rtl="0" eaLnBrk="1" latinLnBrk="0" hangingPunct="1">
      <a:defRPr sz="3600" kern="1200">
        <a:solidFill>
          <a:schemeClr val="tx1"/>
        </a:solidFill>
        <a:latin typeface="Arial" panose="020B0604020202020204" pitchFamily="34" charset="0"/>
        <a:ea typeface="+mn-ea"/>
        <a:cs typeface="+mn-cs"/>
      </a:defRPr>
    </a:lvl6pPr>
    <a:lvl7pPr marL="2743200" algn="l" defTabSz="914400" rtl="0" eaLnBrk="1" latinLnBrk="0" hangingPunct="1">
      <a:defRPr sz="3600" kern="1200">
        <a:solidFill>
          <a:schemeClr val="tx1"/>
        </a:solidFill>
        <a:latin typeface="Arial" panose="020B0604020202020204" pitchFamily="34" charset="0"/>
        <a:ea typeface="+mn-ea"/>
        <a:cs typeface="+mn-cs"/>
      </a:defRPr>
    </a:lvl7pPr>
    <a:lvl8pPr marL="3200400" algn="l" defTabSz="914400" rtl="0" eaLnBrk="1" latinLnBrk="0" hangingPunct="1">
      <a:defRPr sz="3600" kern="1200">
        <a:solidFill>
          <a:schemeClr val="tx1"/>
        </a:solidFill>
        <a:latin typeface="Arial" panose="020B0604020202020204" pitchFamily="34" charset="0"/>
        <a:ea typeface="+mn-ea"/>
        <a:cs typeface="+mn-cs"/>
      </a:defRPr>
    </a:lvl8pPr>
    <a:lvl9pPr marL="3657600" algn="l" defTabSz="914400" rtl="0" eaLnBrk="1" latinLnBrk="0" hangingPunct="1">
      <a:defRPr sz="36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990000"/>
    <a:srgbClr val="FF9900"/>
    <a:srgbClr val="FFFF00"/>
    <a:srgbClr val="66CCFF"/>
    <a:srgbClr val="0099FF"/>
    <a:srgbClr val="00FF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89" autoAdjust="0"/>
    <p:restoredTop sz="94660" autoAdjust="0"/>
  </p:normalViewPr>
  <p:slideViewPr>
    <p:cSldViewPr>
      <p:cViewPr varScale="1">
        <p:scale>
          <a:sx n="74" d="100"/>
          <a:sy n="74" d="100"/>
        </p:scale>
        <p:origin x="1120" y="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52994" name="Rectangle 2">
            <a:extLst>
              <a:ext uri="{FF2B5EF4-FFF2-40B4-BE49-F238E27FC236}">
                <a16:creationId xmlns:a16="http://schemas.microsoft.com/office/drawing/2014/main" id="{4E1E00B7-C45E-456D-A562-BC1138065B08}"/>
              </a:ext>
            </a:extLst>
          </p:cNvPr>
          <p:cNvSpPr>
            <a:spLocks noGrp="1" noChangeArrowheads="1"/>
          </p:cNvSpPr>
          <p:nvPr>
            <p:ph type="hdr" sz="quarter"/>
          </p:nvPr>
        </p:nvSpPr>
        <p:spPr bwMode="auto">
          <a:xfrm>
            <a:off x="0" y="0"/>
            <a:ext cx="2967038"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852995" name="Rectangle 3">
            <a:extLst>
              <a:ext uri="{FF2B5EF4-FFF2-40B4-BE49-F238E27FC236}">
                <a16:creationId xmlns:a16="http://schemas.microsoft.com/office/drawing/2014/main" id="{7C090509-8CB8-4E06-8279-B125EFF4C1FF}"/>
              </a:ext>
            </a:extLst>
          </p:cNvPr>
          <p:cNvSpPr>
            <a:spLocks noGrp="1" noChangeArrowheads="1"/>
          </p:cNvSpPr>
          <p:nvPr>
            <p:ph type="dt" sz="quarter" idx="1"/>
          </p:nvPr>
        </p:nvSpPr>
        <p:spPr bwMode="auto">
          <a:xfrm>
            <a:off x="3878263" y="0"/>
            <a:ext cx="2967037"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852996" name="Rectangle 4">
            <a:extLst>
              <a:ext uri="{FF2B5EF4-FFF2-40B4-BE49-F238E27FC236}">
                <a16:creationId xmlns:a16="http://schemas.microsoft.com/office/drawing/2014/main" id="{DC22678E-2E0B-49E7-A694-8CD210EB5DDF}"/>
              </a:ext>
            </a:extLst>
          </p:cNvPr>
          <p:cNvSpPr>
            <a:spLocks noGrp="1" noChangeArrowheads="1"/>
          </p:cNvSpPr>
          <p:nvPr>
            <p:ph type="ftr" sz="quarter" idx="2"/>
          </p:nvPr>
        </p:nvSpPr>
        <p:spPr bwMode="auto">
          <a:xfrm>
            <a:off x="0" y="8926513"/>
            <a:ext cx="2967038"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852997" name="Rectangle 5">
            <a:extLst>
              <a:ext uri="{FF2B5EF4-FFF2-40B4-BE49-F238E27FC236}">
                <a16:creationId xmlns:a16="http://schemas.microsoft.com/office/drawing/2014/main" id="{432D3ED1-B960-43B0-BFA1-35CBD9731C50}"/>
              </a:ext>
            </a:extLst>
          </p:cNvPr>
          <p:cNvSpPr>
            <a:spLocks noGrp="1" noChangeArrowheads="1"/>
          </p:cNvSpPr>
          <p:nvPr>
            <p:ph type="sldNum" sz="quarter" idx="3"/>
          </p:nvPr>
        </p:nvSpPr>
        <p:spPr bwMode="auto">
          <a:xfrm>
            <a:off x="3878263" y="8926513"/>
            <a:ext cx="2967037"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E171FBFD-0CC9-4C58-8A38-E8C013B14956}"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2-27T20:22:12.209"/>
    </inkml:context>
    <inkml:brush xml:id="br0">
      <inkml:brushProperty name="width" value="0.05292" units="cm"/>
      <inkml:brushProperty name="height" value="0.05292" units="cm"/>
      <inkml:brushProperty name="color" value="#FF0000"/>
    </inkml:brush>
  </inkml:definitions>
  <inkml:trace contextRef="#ctx0" brushRef="#br0">18801 4969 215 0,'5'-3'50'0,"-2"0"50"15,1 2-13-15,-3 2-9 16,-6-1 20-16,2 1 4 16,-4 0-6-16,-2-2-6 15,4 2-29-15,1 0-14 16,-1 4-21-16,4 4-7 16,0 6-3-16,1 6-2 0,0 9 1 15,2 8 6 1,3 19 5-16,0 10 1 0,1 14-2 15,5 6-7-15,8 23-9 16,-6 4-2-16,12 18-5 16,-8 10-1-16,-4 12-1 15,8 7 0-15,-18 21 0 16,14 2 2-16,-11 3 1 16,1 3 1-16,5-15 2 15,-12-4 1-15,9-18 4 16,-9-15 1-16,-4-16 13 15,0-12 9-15,9-15 1 16,-3-9-1-16,13-20-14 16,-5-9-20-16,-1-24-20 15,3-8-24-15,-8-23-106 16,8-10-149-16,-2-24 170 16</inkml:trace>
  <inkml:trace contextRef="#ctx0" brushRef="#br0" timeOffset="579.54">18785 4844 627 0,'13'-8'44'0,"2"7"18"16,-3 2-19-16,-5 15-11 16,-5 1 1-16,-7 11 19 15,-10 8 3-15,-6 3-6 0,1 5-6 16,-5-7-18-16,6-1-7 16,2-9-7-16,4-10-1 15,5-9-1-15,3-5-1 16,3-15-8-16,2-4-2 15,6-14-3-15,3-3 1 16,8-5 3-16,3-1 1 16,4 2 3-16,-1-4 11 15,0 4 17-15,0 4 5 16,-1 9 4-16,1 14-10 16,-1 16-14-16,-5 10 0 0,-7 13-2 15,-3 0 1-15,-7 10-2 16,8-1-5-16,-4-2-4 15,9 3 0-15,7-3-73 16,-4 1-133-16,15 0 122 16</inkml:trace>
  <inkml:trace contextRef="#ctx0" brushRef="#br0" timeOffset="1446.59">19151 8195 840 0,'11'-1'94'0,"4"-1"62"0,3 0-23 16,3 0-55-16,6 0-18 15,7-1-23-15,4 1-8 16,12 0-12-16,-1 1-4 16,8 3-8-16,4 2-2 15,18 7-2-15,16 3-1 16,15 7-1-16,7 2 1 16,18-1-1-16,0-3 10 0,29-5 23 15,6-5 5-15,7 2 12 16,15-7-7-16,0-1-17 15,10-3-3-15,0-4-6 16,0-1 3-16,0 2 8 16,2 1 6-16,-4-10 2 15,-2 0 2-15,-5-9-12 16,-16 1-2-16,1 1-3 16,-20 2-8-16,-20 3 0 15,-14 1-5-15,-21 3-1 16,-8 0-11-16,-24 0-66 15,-7 2-46-15,-26-2-173 16,-6-2-144-16,-6 1 242 16</inkml:trace>
  <inkml:trace contextRef="#ctx0" brushRef="#br0" timeOffset="1762.89">23805 7895 1367 0,'8'-3'47'16,"7"1"0"-16,3 2-34 16,7 1-13-16,1 3 0 15,0 4 30-15,-1-2 26 16,3 7 44-16,8 4 13 0,5 0-13 16,0 2-24-16,7-1-42 15,-8-6-15-15,-11 3-15 16,-1 2-1-16,-15-1 0 15,-1 2 11-15,-12 3 13 16,-13 1 4-16,-21 5 4 16,-16 3-10-16,-18 3-21 15,-3 3-17-15,-5-4-69 16,6-5-52-16,8-11-219 16,-12-8 201-16</inkml:trace>
  <inkml:trace contextRef="#ctx0" brushRef="#br0" timeOffset="3017.71">19222 7656 539 0,'0'1'31'15,"2"-1"16"-15,0 0-25 16,1 0-5-16,3 0 3 15,1-3 26-15,0 0 13 16,2-2 19-16,-1-1 2 16,6-1-26-16,5-1-13 15,2-1-24-15,7-2-6 0,0-4 4 16,3-1 9 0,1-6 17-16,0-2 10 0,1-2 15 15,0-2-2-15,5-2-11 16,7 0-12-16,11-4-20 15,4 0-10-15,3 0-6 16,-3-1 0-16,-7-1 0 16,-1 0 6-16,3-2 15 15,6-1 6-15,14-6 6 16,1-1-5-16,3-5-11 16,0-3-5-16,4 2-5 15,3 1-1-15,4 2 0 16,-1 2-2-16,-14-1-2 15,-4 2 0-15,0-1-4 16,-3 3-1-16,-5 4-1 16,-7 2-1-16,-16 9-1 15,-7 3-7-15,-11 8-35 16,-3 4-28-16,-9 7-145 16,-3 2-190-16,-4 6 232 15</inkml:trace>
  <inkml:trace contextRef="#ctx0" brushRef="#br0" timeOffset="3795.79">20499 7215 587 0,'-8'5'65'0,"1"2"90"15,-1 0-137-15,0 4-18 16,-2-1-2-16,-1-1 3 15,1-1 2-15,2-3 5 16,1-2 21-16,3-1 2 16,3 0 0-16,1 3-8 15,0-1-20-15,2 1-5 16,4 2 3-16,2-1 32 16,2-1 16-16,5 0 30 15,3-1 8-15,5-2-18 16,2 1-14-16,4-1-26 15,4 2-13-15,-2 2-9 16,-7 1-6-16,-9 5-1 16,-6 1 1-16,-13 9-1 15,-9 4 1-15,-14 9-1 16,-8 4 0-16,-9 2-2 16,-2 0-6-16,4-9-44 15,4-4-43-15,6-10-139 0,3-4-102 16,12-10 178-16</inkml:trace>
  <inkml:trace contextRef="#ctx0" brushRef="#br0" timeOffset="4262.8">20520 7261 995 0,'30'-12'80'0,"5"1"47"16,-1 1-70-16,-1 3-39 15,-5 1-10-15,-12 2-2 16,-3 2 5-16,-7 2 21 16,0 0 4-16,-6 0 0 15,-3 2-6-15,3 3-23 16,0 1-7-16,4 3-1 16,3 0-1-16,-3 0 1 15,0 1 1-15,-1 1 0 16,-2 3 1-16,2 5-1 15,-3 1 0-15,1 7 0 16,-1 1 0-16,1 2 0 16,0 0 0-16,7-3 0 15,3-2 0-15,2-7 3 16,5-6 4-16,5-12 13 16,2-8 8-16,9-13 9 15,-2-7 0-15,2-4-5 0,-4-1-7 16,-13 0-3-16,-5 4 2 15,-13 4-2-15,-7 2 0 16,-11 4-11-16,-6 5-8 16,-7 5-12-16,0 4-5 15,0 4-28-15,2 2-26 16,3 3-137-16,4 0-165 16,7 2 207-16</inkml:trace>
  <inkml:trace contextRef="#ctx0" brushRef="#br0" timeOffset="4443.74">21075 7003 1687 0,'-1'13'34'0,"-1"-1"-86"16,1 4-26-16,1-8-93 15,3-5-28-15,-6-3 10 16,3-12-15-16,-3-5 142 16</inkml:trace>
  <inkml:trace contextRef="#ctx0" brushRef="#br0" timeOffset="4663.74">21218 6836 1678 0,'-1'14'39'0,"1"8"-13"16,0 21-54-16,-8 8 1 15,-2 14 8-15,0-1 5 16,-1-6 14-16,6-3 3 16,0-8-1-16,-7 2-11 0,5-3-112 15,1-1-144-15,9-9 146 16</inkml:trace>
  <inkml:trace contextRef="#ctx0" brushRef="#br0" timeOffset="4817.97">21420 7156 1067 0,'-6'3'128'16,"4"1"242"-16,0 7-365 15,2-3-5-15,0-5-76 16,0-3-71-16,2-12 80 16</inkml:trace>
  <inkml:trace contextRef="#ctx0" brushRef="#br0" timeOffset="6860.97">21266 6349 239 0,'0'-6'78'15,"0"-1"66"-15,1-2-56 16,1 2-24-16,1 1-33 16,-1 2-3-16,1 3 12 15,-1 1 12-15,-1 0 25 0,-1 0 6 16,1 0-6-1,2 1-5-15,2 1-14 0,2 1-5 16,3-2-14-16,4-1-7 16,4-4-7-16,5 0-2 15,3-3 0-15,10 0 1 16,9-3-2-16,1 0-2 16,3-2-5-16,-3 2-2 15,-3 0-6-15,3-5-2 0,5 2 0 16,7-4 1-1,11-4 4-15,6 0 4 16,-1-5 4-16,-1 0 3 16,-2 0-3-16,10 0-2 0,5-2-2 15,-2 3 1-15,-4-1 5 16,-5 0 4-16,7 2 5 16,8 1-3-16,-3-1-7 15,-3-1-4-15,-5 3-5 16,-9 0-10-16,7 1-1 15,-2 4-3-15,-8 1-4 16,-14 2 8-16,-21 7-18 16,-8-1-15-16,-14 6-64 15,-2 2-58-15,-8 3 84 16</inkml:trace>
  <inkml:trace contextRef="#ctx0" brushRef="#br0" timeOffset="7600.97">22175 6408 461 0,'-2'3'49'0,"2"-1"42"16,3 0-39-16,5-2 3 16,-4-2 26-16,3-4 25 15,6-2 13-15,-2-1-3 16,4-3-37-16,4 1-24 16,3 1-38-16,-2 2-11 15,4 5-6-15,5 3-2 0,-7 6-1 16,-2 2-1-16,-12 5 2 15,-5 3 0 1,-6 5 1-16,-9 5-1 0,-10 3 0 16,-7 4-1-16,-5 1-5 15,0 2 1-15,8-3 0 16,1-1 3-16,7-2 3 16,7-5 1-16,6-6 2 15,4-4 1-15,5-11 2 16,5 0 1-16,11-5 1 15,8-4 0-15,13-3-8 16,1-8-11-16,10-5-58 16,-12 0-42-16,-2-2-141 15,-8-1 135-15</inkml:trace>
  <inkml:trace contextRef="#ctx0" brushRef="#br0" timeOffset="7948.23">22546 6381 879 0,'5'0'59'16,"3"0"24"-16,3 0-29 15,-2 0-30-15,3-1 7 16,1-1 28-16,-3 0 6 16,7 0 7-16,-2-1-12 15,5 1-30-15,-1 3-13 0,-6 3-15 16,-1 2-2-16,-10 4-4 15,-3 3-2-15,-11 4-2 16,-7 5 2-16,-2 5 5 16,-2 4 1-16,-1 4 3 15,7-3 1-15,1-2-2 16,4-2 1-16,10-7-2 16,3-1 0-16,12-9 1 15,-1-3 1-15,9-11 0 16,4-3-11-16,8-7-51 15,4-8-38-15,5-6-114 16,2-2-101-16,0-10 175 16</inkml:trace>
  <inkml:trace contextRef="#ctx0" brushRef="#br0" timeOffset="8097.68">22929 6365 660 0,'-10'-2'127'16,"1"0"104"-16,-7 1-107 0,5 1-40 15,0-1-51-15,1 0-14 16,9-4-17-16,-1-2-24 16,9-6-93-16,5 0-123 15,0-7 126-15</inkml:trace>
  <inkml:trace contextRef="#ctx0" brushRef="#br0" timeOffset="8289.91">23069 6017 1133 0,'0'0'97'0,"0"1"89"16,0 4-137-16,0 5-38 15,-2 1-8-15,-2 5-3 16,-3 0-2-16,0 2 2 16,-2 1 0-16,-3 8 0 15,3 3 1-15,0 8-100 16,0 6-108-16,-1 0 119 15</inkml:trace>
  <inkml:trace contextRef="#ctx0" brushRef="#br0" timeOffset="8712.95">23150 6256 1102 0,'-6'7'60'0,"-1"-2"11"16,2 0-16-16,3-2-38 15,-1-5-5-15,6-3-5 16,2-1-2-16,1-2-36 16,0 0-82-16,-1-1 69 15</inkml:trace>
  <inkml:trace contextRef="#ctx0" brushRef="#br0" timeOffset="10812.08">23452 5713 66 0,'2'-1'3'0,"0"1"4"16,0 5-6-16,-2-2 10 15,-3-7 33-15,1 3 54 0,1-3 18 16,1 0 2-16,1 3-31 16,0 0-55-16,0 0-17 15,-1 1-14-15,1 0 0 16,1 2 5-16,-4-1 16 16,2 0 27-16,0 0 11 15,0 0 7-15,0 0-12 16,4 2-23-16,2 0-8 0,-3-3-4 15,3-3 1-15,-1 1 5 16,0-3 4-16,2 1-3 16,0 5 0-16,4 0-6 15,-1-3-4-15,0 2-6 16,2-1-2-16,-4-3 1 16,4 5 2-16,0-1 3 15,-1-2 0-15,3 1 0 16,4-1 0-16,1 1-2 15,3-2-1-15,-5 1-5 16,5 1-2-16,-6 0-2 16,1 2 1-16,1-1 3 15,-7-2 0-15,-2-1 4 16,-1 1 1-16,3 1 0 16,0 0 1-16,0 1-3 15,0-3-2-15,-2 3-4 16,-1-1 0-16,1-1-2 15,2 0 0-15,1 1-1 0,4 1 0 16,1-3 0-16,-3 6 0 16,5-4 0-16,-2-3 0 15,-1 4-1-15,1-5 1 16,-1 3 0-16,4 1 1 16,1 0-1-16,-1 0 0 15,2-2 0-15,-4 1-1 16,5 2 1-16,6 0-1 0,-1 0 0 15,-11 0 1-15,-7-2-1 16,-1 0 1-16,3 2-1 16,2 0 1-16,1-2-1 15,-1 0 1-15,-5 0-1 16,2 2 0-16,1 3 1 16,1-2-1-16,3 1 0 15,0-2 0-15,5-2 0 16,-3 1 1-16,2-1-1 15,0 0 0-15,4 1 0 16,3-1 0-16,0-1 0 16,9 3 0-16,-2-1 0 15,-7 1 0-15,-2-2 1 16,-8-2 0-16,-3 0 0 16,5-3 0-16,2 3 0 15,-1-2 0-15,3 3-1 16,-3 1 0-16,2 0 1 0,0-1 0 15,4 0 2-15,1-1 3 16,6 0 8-16,3 1 1 16,-1-1-1-16,0 2-2 15,-5-3-6-15,-3 2-1 16,-3-1-1-16,-4 1 0 16,-4-1-2-16,-3 1 1 15,1-2-2-15,-2 1 0 16,2 1-1-16,1-1-1 15,-6 1-52-15,-1 0-81 16,-3 1 79-16</inkml:trace>
</inkml:ink>
</file>

<file path=ppt/ink/ink10.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2-27T20:37:34.804"/>
    </inkml:context>
    <inkml:brush xml:id="br0">
      <inkml:brushProperty name="width" value="0.05292" units="cm"/>
      <inkml:brushProperty name="height" value="0.05292" units="cm"/>
      <inkml:brushProperty name="color" value="#FF0000"/>
    </inkml:brush>
  </inkml:definitions>
  <inkml:trace contextRef="#ctx0" brushRef="#br0">6289 10571 1211 0,'1'-14'68'0,"-1"3"21"15,0 2-42-15,-8 6-11 16,-5 2-14-16,-8 1 22 16,-4 0 23-16,-2 3 25 15,-6 2 6-15,-2 6-23 16,2 8-23-16,1 7-25 16,8 8-15-16,-4 5-7 15,11 5-2-15,3 3-4 16,4-3 1-16,4 0-1 15,0-8-1-15,18-6-3 16,2-8-6-16,24-11-96 16,6-8-111-16,7-16 121 15</inkml:trace>
  <inkml:trace contextRef="#ctx0" brushRef="#br0" timeOffset="1250.55">6795 10624 1427 0,'-10'0'135'0,"2"2"149"16,-6-1-234-16,-3 3-10 15,-2 4-30-15,-8-5-2 0,-6-6-4 16,-1-3 14-16,-5-1 9 16,2 5 0-16,0 9-1 15,3 8-16-15,10 15-13 16,5 6-2-16,11 9-4 15,4 0 0-15,7-8 1 16,7-7-1-16,3-16 3 16,6-9 3-16,6-15 5 15,2-10 3-15,7-12 1 16,-3-5-1-16,2-7-2 16,-3 1-1-16,-4 10 1 15,-3 3 1-15,-7 15 7 16,-4 7 8-16,-7 8 9 15,-2 12 1-15,1 14-4 16,-3 6-8-16,1 10-11 16,0 1-1-16,7 0-4 15,2-5 1-15,2-8-1 16,3-5 1-16,2-12 2 16,1-6 2-16,6-9-1 0,2-6 1 15,5-9-7-15,2-5 0 16,5-8 4-16,2-8 3 15,3-9 10-15,5-1 1 16,0-15-4-16,-8-3-3 16,-8-7-4-16,-8-1-1 15,-14 10 0-15,3 3-1 0,-9 12-1 16,-8-1 0 0,-5 14-1-16,-6 7 0 0,-6 8-2 15,8 20-1-15,-2 19-4 16,-4 6 0-16,7 24 0 15,-4 5 1-15,0 10 0 16,8 10-1-16,1 11 1 16,5-2 1-16,4-12 2 15,8-9 1-15,11-20 7 16,-1-13-2-16,8-11 4 16,0-10 1-16,2-15-1 15,-2-10 0-15,1-17-3 16,-1-10 0-16,-4-16-4 15,-1-6 1-15,-6-7-1 16,-3 0 0-16,-11 9 0 16,-3 4-2-16,-4 12 0 15,-1 9-4-15,-2 20-2 16,-1 10-2-16,-3 28 0 16,-2 12 2-16,0 19 2 0,3 10 3 15,1 13 1-15,1 7-2 16,4 5 1-16,0-3-1 15,8-14 1-15,3-8 0 16,14-20-1-16,9-5 1 16,8-18 0-16,9-10-3 15,5-14 1-15,2-11 1 16,-4-13 0-16,-4-8 4 16,-10-10 1-16,-1-1-1 0,-13-2 2 15,-4 5-1-15,-18 8 0 16,-7 9 0-16,-10 17-5 15,-3 12-3-15,-3 23-1 16,-2 14 0-16,-3 17 2 16,-1 7 2-16,8-2 2 15,5-2 0-15,14-14 3 16,7-7 3-16,16-15-3 16,-2-8 0-16,15-11-1 15,3-6-4-15,10-11 2 16,8-4 1-16,4-4-1 15,2 2 0-15,-11 10 0 16,-5 5 0-16,-17 9-2 16,-12 8 0-16,-7 9 0 15,-14 7 0-15,-3 8 2 16,-7-2 2-16,-8-4 1 0,11-5 2 16,-12-12 3-16,10-7 6 15,-2-12 10-15,-1-8 9 16,15-13 10-16,2-7-2 15,20-13-11-15,6-2-10 16,15-6-18-16,3-2-16 16,9 6-80-16,4-1-64 15,1 8 80-15</inkml:trace>
  <inkml:trace contextRef="#ctx0" brushRef="#br0" timeOffset="1982.59">13759 10510 1764 0,'-12'-8'62'0,"-7"0"-4"16,-1-1-42-16,-4 2-14 15,-6 4-4-15,2 5 1 16,1 7 0-16,0 5 1 0,4 12 1 16,-2 4-1-16,4 9-3 15,13 14-4-15,0-8-3 16,15 4-18-16,6-6-18 15,15-8-70-15,14-2-53 16,17-12-102-16,5-9-89 16,10-14 200-16</inkml:trace>
  <inkml:trace contextRef="#ctx0" brushRef="#br0" timeOffset="3165.14">14255 10708 1533 0,'-17'-6'146'15,"-7"-4"138"-15,-5 3-214 16,-7 0-29-16,-2 11-38 16,1 11-3-16,3 5-5 15,7 5 0-15,5 0-4 16,7-3-3-16,12 3-19 16,4-4-10-16,13-8-11 15,5-3 1-15,12-11 20 16,7-5 13-16,6-9 22 15,-2-3 9-15,-5-5 19 16,-5 0 12-16,-6 2 25 16,-3 2 10-16,-5 5-2 15,-4 3-11-15,-5 8-29 16,-3 3-13-16,-3 14-18 0,-3 3-3 16,-1 12-2-16,-1 5 0 15,3 4 0-15,4-2-1 16,5-4 1-16,5-4-1 15,5-10 1-15,7-6-1 16,5-12 6-16,5-6 4 16,6-12 5-16,2-5 2 15,0-12-3-15,-5-5-1 16,-1-10 0-16,-6-5 1 16,-4-7 5-16,1-4 6 0,-11-2 7 15,-4-2 1-15,-11 2-3 16,-2 7-4-16,-7 8-6 15,-3 10-4-15,-3 19-3 16,2 12-5-16,-2 27-11 16,-2 10-4-16,-7 22-3 15,0 10 1-15,-3 14 6 16,7 8-1-16,8-7-8 16,1-4-4-16,16-15-1 15,5-7 2-15,11-13 10 16,5-8 4-16,3-16 4 15,-5-10 3-15,14-13 3 16,-4-12 0-16,17-10-1 16,-3-8 0-16,-9-14-1 15,2-2 0-15,-27-11-2 0,10 4-2 16,-7 4-1 0,-5 1-2-16,-14 11 2 15,-10 5 1-15,1 22 3 0,-11 13-1 16,5 28-4-16,-8 12-1 15,-2 22-5-15,13 10 1 16,-5 13-1-16,7 4 3 16,4-3 2-16,-3-7 0 15,20-16-3-15,11-6-5 16,6-12-2-16,6-6-1 0,4-9 4 16,2-6 2-16,8-12 3 15,-1-5 1-15,5-12 7 16,-6-4 3-16,-11-4 4 15,-8-5 2-15,-17-1-3 16,-5-1 1-16,-10 1-3 16,-8 2-3-16,-11 11-5 15,-7 8-4-15,-5 18-3 16,1 10 0-16,4 15 5 16,1 5 1-16,11 5 3 15,6-3 0-15,11-3 0 16,8-4 0-16,10-9-2 15,11-2-1-15,12-10-2 16,6-2-2-16,7-6-5 16,-6-5-1-16,0-5 5 15,0-7 1-15,3-7 9 16,8-4 2-16,-7-4 2 0,-2-1 1 16,-17 2 1-16,-3 2 2 15,-16 2 6-15,-15 0-3 16,-14 9-10-16,-18 4-4 15,-13 17-9-15,1 10 1 16,4 18 3-16,9 8 1 16,15 6 0-16,8 4-1 15,17-6-10-15,10-6-18 16,27-16-63-16,11-6-32 0,19-29 59 16</inkml:trace>
  <inkml:trace contextRef="#ctx0" brushRef="#br0" timeOffset="15991.59">3150 5811 673 0,'4'-3'35'0,"3"1"13"16,3 2-13-16,4 7 9 0,-1-2 2 15,3 2 10-15,2-2-5 16,6-4-11-16,9 3-6 16,8-1-16-1,0-2-7-15,12 0-11 0,-4-3 0 16,2-1-1-16,14 1-2 15,9-4 1-15,7 3-1 16,6-3 1-16,-1-3 1 16,7 3 3-16,4-2 2 15,9 2 2-15,4 1 2 16,11 1-2-16,1-1 0 0,-5-1-2 16,7 5-1-1,5-1 1-15,-4-2 2 0,11 3 3 16,8-2 1-16,-9 3 2 15,7 1-1-15,8 2-4 16,-10 0-1-16,9-2-2 16,8 0-1-16,-6 3-1 15,8 3-1-15,0-3 2 16,-4-4 0-16,17 3 5 16,-1 0 11-16,-4 0 5 15,7 4 0-15,-8-1-2 16,5 0-7-16,3-2 3 15,-5 2 0-15,10 2-2 16,-12 0-5-16,0 7-31 16,-3 4-117-16,-27 7 90 0</inkml:trace>
  <inkml:trace contextRef="#ctx0" brushRef="#br0" timeOffset="27736.09">3844 16828 842 0,'-1'2'87'0,"-3"3"67"16,-4-5-11-16,1 4-40 16,2 6-13-16,5 2-20 15,0 2-15-15,-4-7-20 16,5 3-8-16,2 0-16 16,-1 0-1-16,17 4 2 15,-2-5 2-15,4-1-3 16,6 0-2-16,-1-1-8 0,3-1-11 15,-3 1-63 1,-2 0-38-16,-6 0-162 0,0 1 146 16</inkml:trace>
  <inkml:trace contextRef="#ctx0" brushRef="#br0" timeOffset="27944.59">3874 17116 1330 0,'-2'3'95'0,"2"0"31"15,2 1-32-15,8 1-66 16,1 1-16-16,8-1-11 16,3-1-1-16,4-4-4 15,3-1 0-15,0-6-66 16,5-1-55-16,5-2 69 15</inkml:trace>
  <inkml:trace contextRef="#ctx0" brushRef="#br0" timeOffset="28480.19">4857 16877 1037 0,'-5'1'147'0,"-1"-1"117"16,-2-3-139-16,-4-5-17 0,-3-3-66 15,-3 2-14-15,-2 4-25 16,-2 5-8-16,-5 2-3 16,4 12 0-16,-4-3 4 15,7 1 2-15,8 15 3 16,3-9-1-16,9 2 0 16,1-1-2-16,9-10-3 15,-3-6 2-15,13-4 5 16,-1-4 8-16,11 1 4 15,0 0-1-15,-5 1-2 16,3 3-5-16,-10 2 3 16,-7 0 1-16,-1 8 8 15,-4 1 3-15,-6 5 1 16,-4 7-2-16,-10 5-10 16,-2 4-3-16,-8 6-11 15,-3 3-10-15,-4-3-31 16,-6-4-25-16,2-8-44 0,4-2-32 15,-2-15-75-15,5-7-110 16,0-23 191-16</inkml:trace>
  <inkml:trace contextRef="#ctx0" brushRef="#br0" timeOffset="28697.47">4766 16675 1652 0,'2'22'102'0,"-2"9"30"0,0 4-35 0,0 9-57 15,-5-1-22-15,0 6-19 16,-3 4-8-16,-2 3 0 16,3 4-1-16,0-3-16 15,7-1-20-15,10-6-110 16,2-9-134-16,9-7 163 15</inkml:trace>
  <inkml:trace contextRef="#ctx0" brushRef="#br0" timeOffset="29071.77">5154 16648 1518 0,'-2'19'96'0,"1"1"60"15,-8 2-122-15,2-1-7 16,2 5-27-16,0-1-2 16,-2 7-3-16,4 3-3 15,-2 1-2-15,-3 4-1 16,4 4 0-16,-3 8 3 0,3 1 6 15,4 5 2-15,0-9 1 16,9 1 1-16,-1-17-4 16,3-9-4-16,10-6-23 15,-9-17-6-15,7-6-9 16,1-1-12-16,-1-17-2 16,5 0-20-16,-1-7-67 15,-2-5-33-15,-3 3-99 16,-2 4 139-16</inkml:trace>
  <inkml:trace contextRef="#ctx0" brushRef="#br0" timeOffset="29269.2">5094 16926 1296 0,'28'-18'123'16,"3"0"90"-16,3-7-117 16,4-1-44-16,-3-5-56 15,4 3-134-15,-5 5-101 16,-4 11 118-16</inkml:trace>
  <inkml:trace contextRef="#ctx0" brushRef="#br0" timeOffset="29629.82">5516 16988 418 0,'-4'11'128'16,"2"1"104"-16,2-5-70 15,0-1-32-15,6 0-61 16,-6-3-22-16,-3-1-28 16,11 2-4-16,0 1 7 15,7 4 2-15,-7 3 1 16,2 4 0-16,2 6-10 15,-5 0-1-15,9-2 36 16,-10-5 11-16,2-7 12 16,5-2 0-16,0-8-31 15,3-4-4-15,1-9-1 16,-2-6 1-16,1-6-2 16,0-3-2-16,-7 2 2 15,-1-2 2-15,-13 4 15 0,-1 6 4 16,-11 1-2-16,0 4-7 15,0 10-23-15,-7-3-21 16,7 13-62-16,1 4-46 16,0 9-238-16,4 12 206 15</inkml:trace>
</inkml:ink>
</file>

<file path=ppt/ink/ink11.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2-27T20:39:29.171"/>
    </inkml:context>
    <inkml:brush xml:id="br0">
      <inkml:brushProperty name="width" value="0.05292" units="cm"/>
      <inkml:brushProperty name="height" value="0.05292" units="cm"/>
      <inkml:brushProperty name="color" value="#FF0000"/>
    </inkml:brush>
  </inkml:definitions>
  <inkml:trace contextRef="#ctx0" brushRef="#br0">6785 5672 1007 0,'-6'-7'106'16,"6"-1"80"-16,7 10-111 16,4-1-17-16,0-1 9 15,4 4 19-15,12-4 26 16,-3 5-6-16,20 2-32 0,7 3-23 15,29 4-32 1,16-1-1-16,25 2-99 0,17-5-108 16,26 1 111-1</inkml:trace>
  <inkml:trace contextRef="#ctx0" brushRef="#br0" timeOffset="6095">18988 4126 453 0,'1'0'71'0,"-1"0"89"0,2-2-21 16,-1-2-30-16,2-1 6 15,4-2-26-15,-4-3-8 16,3-1-27-16,4 4-14 16,1-1-18-16,3-1-9 15,5 3 9-15,-4-6 6 16,4 5 3-16,5 4-1 15,-2 5-16 17,-2 2-6 15,-9 7-4-47,-6 3 0 0,-11 1 0 0,-7 4 2 0,-9 1-1 0,-4 2-1 0,2 2-1 0,0-1 0 0,7-4-1 0,5-3-1 15,12-6 10-15,3-1 8 0,10-4 11 16,-3 0 6-16,6 1-4 15,4-1-7-15,2 3-9 16,0-1-5-16,-7-1-4 16,-5 4-1-16,-6 1 0 15,-3 3 1-15,-12 7 2 16,-7 0-1-16,-3 5 0 16,-9-4-1-16,8 0-2 15,4-2 0-15,4-9 0 16,9-1-3-16,-2-10-65 15,0-7-67-15,6-11 71 16</inkml:trace>
  <inkml:trace contextRef="#ctx0" brushRef="#br0" timeOffset="6445.16">19333 4100 604 0,'11'1'90'0,"-5"2"65"16,1 3-27-16,-3-2-12 0,-7 1-3 16,-5 0 0-16,-6-2-41 15,5 2-19-15,6 1-34 16,2 1-9-16,5-2-8 16,9-2-1-16,-3 0 1 15,10 1 1-15,6 2 1 16,-7 0 0-16,9 4 0 15,-8-1-1-15,-4 1 0 16,1-1 0-16,-4 1 0 16,0 0 1-16,-6 4 1 15,-7 0 0-15,-6 2 2 16,-1 6 1-16,-13 6-21 16,-4 1-48-16,-9 1-169 15,-4-2 140-15</inkml:trace>
  <inkml:trace contextRef="#ctx0" brushRef="#br0" timeOffset="6612.46">19350 4088 1008 0,'20'-14'96'0,"4"1"64"16,-1 2-95-16,1-3-33 15,1-2-27-15,-1 0-2 16,12-3-108-16,2 4 77 16</inkml:trace>
  <inkml:trace contextRef="#ctx0" brushRef="#br0" timeOffset="6896.13">20002 4227 970 0,'4'5'87'0,"3"-2"36"16,2-3 3-16,7-3-59 15,4-4-3-15,9-4-5 16,13-1-13-16,10-1-14 0,-1-1-11 16,-3 1-3-16,-8 2-57 15,-15 1-228-15,-2 5 187 16</inkml:trace>
  <inkml:trace contextRef="#ctx0" brushRef="#br0" timeOffset="7083.91">20282 4009 1287 0,'-10'4'88'0,"-3"2"27"16,6-2-36-16,4 1-60 16,2-5-8-16,13-5-2 15,-1-4 0-15,4 0-115 16,1 1-195-1,2 16 181-15</inkml:trace>
  <inkml:trace contextRef="#ctx0" brushRef="#br0" timeOffset="7233.44">20343 4414 1319 0,'5'12'79'15,"-2"0"17"-15,2-6-35 16,-1-5-29-16,3-11-15 15,2-8 0-15,-1-7-106 16,2-1-166-16,6-5 152 16</inkml:trace>
  <inkml:trace contextRef="#ctx0" brushRef="#br0" timeOffset="7545.45">20599 4105 766 0,'18'0'138'0,"1"0"74"16,6-3-17-16,-2-1-33 0,6-3-54 15,3 2-19-15,3-2-46 16,0 2-15-16,-7 3-18 16,-8 3-5-16,-13 8-5 15,-7 3-3-15,-10 9 1 16,-10 6-1-16,-5 10 3 15,1 5 0-15,3 2 0 16,6-6 1-16,5-2-1 16,7-10 0-16,15-6 0 15,5 0 2-15,17-15 2 16,2 0 2-16,13-12-56 16,5-7-39-16,14-4 46 15</inkml:trace>
  <inkml:trace contextRef="#ctx0" brushRef="#br0" timeOffset="7814.36">21534 4220 848 0,'5'2'168'0,"3"0"128"16,8 0-129-16,1-2-38 16,3-2-63-16,0-3-7 0,2-3-29 15,-2-2-8-15,3 1-11 16,2 1-6-16,-1 1-52 16,2 4-73-16,-3 3-245 15,1 3 208-15</inkml:trace>
  <inkml:trace contextRef="#ctx0" brushRef="#br0" timeOffset="8013.87">21653 4458 712 0,'-6'7'122'0,"6"-3"119"15,3-2-62-15,17-3-62 16,2-7-34-16,12-9-47 16,7-2-19-16,9-1-138 0,8 0-183 15,13 4 177-15</inkml:trace>
  <inkml:trace contextRef="#ctx0" brushRef="#br0" timeOffset="8465.94">22543 4190 559 0,'3'3'111'0,"0"3"98"16,-1 2-36-16,4 6-24 0,-4 5-37 15,-2 5-37-15,-1 8-22 16,-6 8-29-16,3-2-8 16,-1 7-7-16,2 0-3 15,1-4-4-15,-3 2-16 16,4-10-88-16,-1-2-59 15,2-8 78-15</inkml:trace>
  <inkml:trace contextRef="#ctx0" brushRef="#br0" timeOffset="8886.43">22838 4257 823 0,'-10'6'43'0,"0"-3"-1"16,2 1 27-16,8-4 29 15,-1-3 6-15,6-1 13 16,9-2-24-16,2 0-45 15,4 1-15-15,6 0-17 16,-11-3-5-16,12 0-3 16,-2 1 6-16,0 1 11 0,6 0 1 15,-1 3-3 1,0 1-7-16,-6 2-13 0,0 6-3 16,-14 8-2-16,-4 6-1 15,-10 15 2-15,-7 4 1 16,-6 13 0-16,-2 1 0 15,-3-3 2-15,2 2-1 16,6-7 2-16,3-5-26 16,8-4-131-16,5-7-154 0,10-11 160 15</inkml:trace>
  <inkml:trace contextRef="#ctx0" brushRef="#br0" timeOffset="10092.06">23644 4535 811 0,'4'6'74'16,"-2"2"40"-16,1 2-6 15,1 1-65-15,2 2-10 16,3 1-21-16,3 0-4 16,1-1-2-16,-2-3 0 0,-2-3 2 15,-4-3 2-15,-4-4 5 16,0 0 3-16,-3-5 2 16,-4-2 0-16,-2-5 21 15,3-3 1-15,-7-3 0 16,1-3 0-16,-2-3-29 15,-2-2-8-15,10 3-5 16,-1 5-3-16,12 7-5 16,3 0-1-16,2 5-19 15,5-2-7-15,2 5-22 16,0 2-15-16,2-1-26 16,1 4-14-16,1-1-2 15,-1 5 17-15,-4-1 46 16,-5-2 24-16,-3-1 31 15,-1 0 16-15,-4 0 32 16,0 3 12-16,1-1 30 16,1 2 3-16,0-2-2 15,5-2-2-15,2-2-16 0,2-3-11 16,4-2-25-16,0 0-10 16,0-1-12-16,1-3-3 15,-4 1-2-15,-2-2 1 16,-8 0 12-16,-4 2 8 15,-10-2 2-15,-8 8-3 16,-9 1-18-16,-2 6-12 16,2 12-7-16,1 2-1 0,3 2 1 15,8 1 1 1,6-6 1-16,6-4 0 16,9-2 1-16,0-3 0 0,10-5 2 15,1 1 1-15,4-5 2 16,2-2-1-16,3-3 1 15,0 0 1-15,-1 2 1 16,-2 0 0-16,-3 1-1 16,-4 3-2-16,-12 1-3 15,-1 4-1-15,-5 6 0 16,-10 1 0-16,3 0 0 16,3-1 0-16,4-2-1 15,8-2 0-15,0-4 1 16,2-1 2-16,0-4 2 15,2-3-1-15,7-1-1 16,0-1 0-16,1 3 0 16,-3 0-1-16,-10 2-2 0,2 3-1 15,-5 1-1-15,4 4-1 16,-1 3 1-16,-1-1 0 16,3 1-1-16,-4-3 1 15,5 1 2-15,-5-4 1 16,2-2 4-16,-2-3 1 15,1-4 1-15,4 0-1 16,-1-3-1-16,3 2 2 16,0 0 6-16,0 1-2 0,-2 7-3 15,1 3-4-15,-3 11-6 16,0 2-1-16,3 7 2 16,6 1 1-16,11-3-15 15,7 0-36-15,9-9-135 16,0-4-170-16,2-8 191 15</inkml:trace>
  <inkml:trace contextRef="#ctx0" brushRef="#br0" timeOffset="10436.65">24979 4254 922 0,'0'1'122'0,"0"1"79"16,-6 6-59-16,4 6-31 16,-2 14-7-16,-3 5 2 0,10 7-35 15,-4 1-18 1,5 1-34-16,14-3-7 0,-3 0-39 16,1-5-41-16,1-3-394 15,-4 7 302-15</inkml:trace>
  <inkml:trace contextRef="#ctx0" brushRef="#br0" timeOffset="12728.36">24843 4991 328 0,'-1'-1'65'0,"0"-1"64"16,0 1-18-16,0-1-20 15,-2 1-5-15,3 0-8 16,3 1-5-16,5-2-3 16,3 0-1-16,11-2 6 0,5-2-1 15,12 3-13-15,-2 0-9 16,2 1-24-16,2 1-9 15,-10-2-11-15,-3 0-3 16,-10 2-2-16,-6 0-1 16,-4 3 0-16,-8-2-1 15,1 2 0-15,-5 3-1 0,-8 0-5 16,-8 4-10-16,-19-2-10 16,-6 1-1-16,-9-1 6 15,1 1 9-15,10-2 10 16,8-3 1-16,12-1 0 15,8 0 2-15,14-2 1 16,-1-1 4-16,18-3 4 16,12-1 2-16,23-4-1 15,9 1-4-15,2-2-4 16,-3 1-1-16,-17 4-2 16,-7-2 0-16,-13 7-1 15,-10 0-2-15,-16 5-31 16,-7 6-33-16,-16 4-103 15,-5 4-112-15,-2 1 152 16</inkml:trace>
  <inkml:trace contextRef="#ctx0" brushRef="#br0" timeOffset="16710.16">9555 5822 367 0,'2'-3'88'0,"-2"1"95"15,-2 2-24-15,-2 3-33 16,-2 0-19-16,1 1-26 15,-3-2-5-15,4-1 2 16,0-1 3-16,4 0 0 16,-1 0-5-16,1 0-16 15,0 3-11-15,1 5-21 16,3 6-10-16,1 12-10 16,-1 5-2-16,0 15-2 15,-1 6 0-15,-4 12-68 16,-1 8-196-16,-5 3 166 0</inkml:trace>
  <inkml:trace contextRef="#ctx0" brushRef="#br0" timeOffset="21408.93">22382 4923 395 0,'-12'4'49'0,"0"-1"63"15,3-1 9-15,17 2-2 16,-4-4 10-16,20 0-13 0,3 1-13 15,2-1-28-15,-6-2-20 16,-1-3-32-16,6 2-10 16,4-3-10-16,18 6-1 15,9 3-1-15,4-3 1 16,1 2 1-16,-16-6 0 16,-14 1 1-16,-21-3 1 15,-13 6 0-15,-10 0-1 16,-28 5-3-16,-4 6-1 15,-26 1-2-15,-4 1 0 0,5 1 2 16,-6 0 0-16,-10-5 3 16,7 3 0-16,-2-5 2 15,16 0 2-15,23-1 8 16,13-2 5-16,18-1 9 16,5-3 3-16,10-2 5 15,13-1-2-15,22-1-9 16,17-2-5-16,17 1-10 15,8 2-3-15,-4-1 0 16,-8-1 1-16,-9 0 2 16,-13-2 0-16,-8 3 0 15,-9 2-1-15,-25 5-2 16,-9 1-3-16,-32 3-1 16,-10 3-1-16,-12 4-1 15,-2 2-1-15,-9 2 2 16,1-2-1-16,3-3 3 0,9-1 1 15,22-3 1-15,10-4 3 16,29-3 2-16,8-2 1 16,28-5-2-16,8-1-2 15,7-4-6-15,4 2-1 16,0 0-1-16,1 3 0 16,-4 2 2-16,-8 0 0 15,-18 3 0-15,-16 2 1 16,-32 6-1-16,-17 4-1 15,-24 4 1-15,-2 3-1 0,9 0 3 16,6-2-1-16,18-3 0 16,8-4 0-16,22-3-4 15,15 0-9-15,24-13-218 16,17-3 163-16</inkml:trace>
  <inkml:trace contextRef="#ctx0" brushRef="#br0" timeOffset="22129.45">19212 5551 767 0,'1'1'134'0,"1"2"125"15,4 4-159-15,3 4-16 16,5 6-50-16,-4 3-10 0,-1 11-11 15,-2 5-5-15,5 7-5 16,-10-4 0-16,4 0-72 16,0-6-67-16,-6-9 75 15</inkml:trace>
  <inkml:trace contextRef="#ctx0" brushRef="#br0" timeOffset="22458.92">19462 5516 1123 0,'6'4'78'0,"7"0"19"15,2 0-26-15,-4-4-23 16,12-1-14-16,-2-5 4 0,13-2 0 15,11 2-16-15,6 1-7 16,4 5-12-16,-11 4-2 16,-14 9-2-16,-9 6-1 15,-11 9 2-15,-7 7 0 16,-12 10 4-16,-1 2 1 16,-19-2 2-16,2 0-2 15,4-11-1-15,4-1-1 16,8-7-54-16,9-5-77 15,15-6 74-15</inkml:trace>
  <inkml:trace contextRef="#ctx0" brushRef="#br0" timeOffset="22665.16">20166 5713 1260 0,'7'16'94'0,"0"-3"41"16,8 1-56-16,4-1-14 16,2-13-18-16,7-2 1 15,0-9-2-15,2-9-25 16,1 0-26-16,1-3-212 16,0 3 153-16</inkml:trace>
  <inkml:trace contextRef="#ctx0" brushRef="#br0" timeOffset="22850.15">20265 5395 1415 0,'-11'5'68'16,"3"0"35"-16,8 0-81 15,3 0-12-15,-1-3-3 16,1-4-6-16,3 1-31 15,2 2-156-15,0 5-214 0,-8 18 217 16</inkml:trace>
  <inkml:trace contextRef="#ctx0" brushRef="#br0" timeOffset="22969.35">20296 5943 1284 0,'7'29'126'15,"2"-3"90"-15,3-10-137 16,-1-6-35-16,4-11-95 15,-2-9-59-15,5-12 61 16</inkml:trace>
  <inkml:trace contextRef="#ctx0" brushRef="#br0" timeOffset="23290.49">20757 5636 1016 0,'3'6'79'16,"4"0"89"-16,1-1-102 16,9-3 40-16,2 2-7 15,3-6 4-15,-1-3-13 16,-1 5-44-16,-6-1-11 16,-6 8-26-16,-6 5-8 15,-10 9-3-15,-5 6 0 16,-9 7 2-16,-9 3 2 15,7-2 1-15,0 1 0 0,6-5 0 16,5 2-1 0,6-10-1-16,7-1 0 0,16-10-1 15,16-6 2-15,15-10-65 16,15-5-98-16,16-10 96 16</inkml:trace>
  <inkml:trace contextRef="#ctx0" brushRef="#br0" timeOffset="23481.06">21471 5793 1230 0,'13'12'62'0,"5"-4"7"15,2 1-5-15,11-10-10 16,-5 0-11-16,-1-12-6 15,10 3-18-15,-7-6-71 16,-1-5-110-16,0 13 97 0</inkml:trace>
  <inkml:trace contextRef="#ctx0" brushRef="#br0" timeOffset="23644.31">21514 5978 1212 0,'5'19'41'16,"3"-2"-8"-16,11-5-22 0,5-12-8 16,6-3-3-16,9-12-35 15,0-4-92-15,7-2 79 16</inkml:trace>
  <inkml:trace contextRef="#ctx0" brushRef="#br0" timeOffset="25355.77">22949 5750 449 0,'-4'-6'102'0,"-1"-1"100"0,2 2-13 15,1-2-41-15,-1-5-5 16,0-1-13-16,-11-5-16 16,-8-3-34-16,-4 4-22 15,-15 6-32-15,0 2-11 16,-8 10-12-16,3 10-2 15,9 5-1-15,6 10 0 16,10-1-2-16,7-5-1 16,9 3-1-16,7-1-1 15,13-1 1-15,9 1 1 0,12-1 1 16,7-2 0-16,9 0 2 16,-5 0 0-16,-3-2 1 15,-14 2 0-15,-18 1 1 16,-3 4 2-16,-20 2-3 15,-7 0 1-15,-22 3-3 16,-7-3-1-16,-7-7 3 16,5-5 4-16,8-12 6 15,9-6 2-15,14-16 10 16,4-6 5-16,15-17-3 16,6-3-3-16,14-5-14 15,9 2-8-15,17 4-3 16,7 4 3-16,7 9-64 15,-1 10-47-15,-13 10-255 16,-6 9 207-16</inkml:trace>
  <inkml:trace contextRef="#ctx0" brushRef="#br0" timeOffset="26322.99">23530 6007 860 0,'-3'20'89'16,"0"0"66"-16,-1 3-101 15,1-3-10-15,-1-6-14 16,0-3 15-16,3-7 34 15,-2-4 5-15,0-3-15 16,1-5-19-16,1-5-36 16,0-3-6-16,1-2 17 15,1-2 8-15,4-1 8 16,5 1 4-16,2 3-9 16,3 3-5-16,4 6-6 15,3 2-5-15,4 2-13 16,1 3-3-16,2-2-3 15,7 0 0-15,2 0 1 16,-6-3 0-16,-4-1 20 0,-4 0 7 16,-10-1 9-1,0 1 8-15,-10 0 4 0,-4 0 0 16,-7 1-6-16,-4 0-7 16,-5 6-25-16,-5 0-6 15,0 9-6-15,-7 6-2 16,-7 3-1-16,8 5 0 15,-2-1 0-15,15 0 0 16,17-4 1-16,5 0 0 0,20-3 2 16,2-5 1-16,2-4 1 15,4-3 0-15,-3-3 0 16,7 0-1-16,3-4 1 16,0-2-1-16,3-6 1 15,-7 2 0-15,2 2-1 16,-5 1 0-16,-14 4 0 15,-4 2-1-15,-23 1-2 16,0 4 0-16,-6 1 1 16,1 3 1-16,6-1 0 15,-2-2 2-15,11-2 1 16,1-3 0-16,11-3 1 16,6-1-1-16,1-2 0 15,2 0-1-15,2 0 0 16,-9 2-1-16,7 3 0 15,-5 0-1-15,-3 3 0 16,-1 2-1-16,-6 2-1 16,1 3 1-16,-4-1 0 0,-2 4 1 15,2-5 1-15,0-4 1 16,3-4 1-16,-1-5 1 16,3-4-1-16,-3-1 1 15,5-1-1-15,-3-2 0 16,4 2-1-16,0 3 0 15,-2 4-3-15,-5 4-2 16,-7 7-2-16,6 7 0 16,-8 7 2-16,8 6 0 15,6 3 3-15,-5-5 0 0,12-2-1 16,0-6-2-16,4-4-43 16,4-9-45-16,-6-4-190 15,-1-7-167-15,2-14 242 16</inkml:trace>
  <inkml:trace contextRef="#ctx0" brushRef="#br0" timeOffset="26543.11">24991 5752 1189 0,'10'15'118'0,"-4"5"106"15,2 3-31-15,-11 7-50 16,-1 4-13-16,-5 0-51 0,7 2-27 16,0-1-33-1,2-2-9-15,6-3-11 0,-3-1-27 16,10-1-112-16,-6-7-97 16,1 5 119-16</inkml:trace>
  <inkml:trace contextRef="#ctx0" brushRef="#br0" timeOffset="29797.7">9102 5845 470 0,'0'0'69'0,"-2"-3"61"16,1 1-27-16,-1 0-24 15,-2 1 3-15,0 0 16 16,0 1 6-16,-1 2-9 15,-4 2-17-15,1 7-39 16,0 3-18-16,2 8-21 16,4 6 0-16,2 13-1 15,0 7-1-15,5 12 0 16,3 2-2-16,4 1-30 16,4-2-67-16,0-11 62 15</inkml:trace>
  <inkml:trace contextRef="#ctx0" brushRef="#br0" timeOffset="31472.28">19706 6929 931 0,'5'-2'50'15,"0"2"51"-15,-2 0-52 16,1 3 22-16,-5-1 40 16,-3-1 23-16,-4-1-4 15,-2-1-9-15,-2-3-31 16,1 0-24-16,-1 2-36 0,-1 0-16 16,-2 3-13-16,-1 3-1 15,0 5-5-15,1 2 1 16,4 3-1-16,4 3 0 15,4 1-2-15,0 2 1 16,7 0 2-16,3 0-3 16,4 2 5-16,6 4-2 15,6 2 2-15,1 2-4 16,2-1 2-16,-1 1 1 0,1-5 2 16,-4-1 4-16,-10-3 3 15,-4-3 0-15,-16-3 1 16,-4-2 0-16,-13-2-3 15,-6-2 2-15,5-6 3 16,0-3 3-16,6-10 13 16,3-4 7-16,8-9 7 15,2-5 2-15,7-7-11 16,5-2-8-16,8-6-12 16,6 1-5-16,2 0-6 15,3 6-7-15,5 6-42 16,5 4-34-16,2 9-118 15,3 5-125-15,0 7 182 16</inkml:trace>
  <inkml:trace contextRef="#ctx0" brushRef="#br0" timeOffset="31690.62">20232 7122 1324 0,'20'9'66'0,"1"2"60"16,7 1-95-16,-5-1 17 15,6-6 17-15,2-5 9 16,3-8-15-16,2-3-17 0,2-3-20 16,-1-4-30-16,-6 1-228 15,-2-3 167-15</inkml:trace>
  <inkml:trace contextRef="#ctx0" brushRef="#br0" timeOffset="31858.36">20306 6811 1770 0,'0'4'41'16,"5"2"-22"-16,6 6-127 15,1 0-42-15,0-2-102 16,-4-2-14-16,0 0 138 16</inkml:trace>
  <inkml:trace contextRef="#ctx0" brushRef="#br0" timeOffset="32002.58">20485 7481 1845 0,'1'-11'136'16,"4"1"78"-16,2 7-322 16,0-2-333-16,0-2 248 15</inkml:trace>
  <inkml:trace contextRef="#ctx0" brushRef="#br0" timeOffset="32338.58">20624 7081 2017 0,'24'-3'46'0,"9"4"-69"16,3 2-37-16,4 3 3 15,-2 1 0-15,-6-2 49 16,-5-3 6-16,-4 0 10 15,-6-1 0-15,-9 6-5 16,-3 5-2-16,-9 11-29 16,-6 6-3-16,-10 10 2 15,-3 1 1-15,1 1 26 16,7-4 2-16,8-5 7 0,8-3 2 16,11-11 8-16,2-4 0 15,14-14-7 1,9-6-34-16,25-15-295 0,8-5 221 15</inkml:trace>
  <inkml:trace contextRef="#ctx0" brushRef="#br0" timeOffset="32501.88">21509 7166 1881 0,'1'2'65'0,"7"3"9"16,3 0-73-16,8-1-18 15,5-2-17-15,1-7-19 16,4-6-14-16,-2-9-55 16,0-4-81-16,1 0 120 15</inkml:trace>
  <inkml:trace contextRef="#ctx0" brushRef="#br0" timeOffset="32684.68">21545 7339 2092 0,'1'2'81'0,"12"5"-3"15,12 3-136-15,10 0-59 16,5-2-30-16,0-13 37 0,1-7 25 16,2-11 38-16,9-6-14 15,11-5 44 1</inkml:trace>
  <inkml:trace contextRef="#ctx0" brushRef="#br0" timeOffset="33202.93">22716 6972 1146 0,'2'-8'150'15,"0"2"225"-15,0 2-340 16,0 4-30-16,0 5-23 16,-2 2 3-16,-5 3 16 15,2 3 21-15,-6 5 33 16,-6 1 6-16,-5 9-7 15,-4 6-15-15,-2 6-29 16,0 3-6-16,4-2-6 16,3-5-2-16,5-11-1 15,8-5-4-15,6-9-12 16,5-2-8-16,15-2-20 16,-1-2-3-16,12-2 12 15,3-2 9-15,3-3 23 0,3-3 8 16,0-3 12-16,-6 0 9 15,-7-2 21-15,-8 3 11 16,-9 0 13-16,-2 4-1 16,-7 5-9-16,4 5-9 15,-8 11-18-15,-2 6-8 16,4 12-11-16,-5 6-5 0,6 1-3 16,7 1-22-1,3-6-94-15,9-3-106 0,8-9 111 16</inkml:trace>
  <inkml:trace contextRef="#ctx0" brushRef="#br0" timeOffset="34104.12">23707 7391 1286 0,'-1'12'107'16,"1"5"75"-16,0 6-92 15,0 5-11-15,-1 2-30 16,-3 0-5-16,1-4-33 0,-2-2-6 16,3-6-3-16,-5-6-11 15,5-4-22-15,-3-2-10 16,-4-6-3-16,5-1 11 15,-2-7 31-15,1-4 22 16,5-8 30-16,-1-4 9 16,5-8 9-16,3-2-10 15,4-1-24-15,3 3-15 16,-1 11-22-16,0 4-7 16,3 9-16-16,0 5-10 0,2 2-14 15,5 1-1-15,1-1 16 16,1-1 14-16,3-2 24 15,2-1 10-15,-5-2 13 16,-6-1 4-16,-8-1 6 16,-3-2 6-16,-6-1-6 15,-6 1-7-15,-5 3-16 16,-3 4-13-16,-8 9-10 16,0 7-3-16,-5 9 4 15,3 4 1-15,6 4 5 16,5-2 0-16,9 0 0 15,4-5-3-15,11-3-3 16,7-3 0-16,5-8 3 16,5-2 4-16,2-6 4 15,0-3 3-15,2-3-2 16,2 2-2-16,-3 4-3 16,-6 1-4-16,-9 7-1 15,-5 2-1-15,-9 5 0 0,0 1 2 16,-4 0-1-16,-1-3 3 15,-1-7 5-15,2-2 2 16,4-7 0-16,6 0-6 16,0-9-8-16,4-2-2 15,0-1 5-15,2-2 4 16,0 5 3-16,-3 3 1 16,1 6-4-16,-3 2-2 0,-2 3-6 15,-1 4-1-15,-2 1 3 16,0 1 4-16,2-2 6 15,0-3 2-15,2-2 5 16,4 0 0-16,2-2 1 16,2-2 2-16,1-1 8 15,3 2 5-15,2 2 3 16,1 7-2-16,0 8-12 16,2 1-6-16,-5 6-6 15,3-4-3-15,-4-3-32 16,-5-2-50-16,1-7-150 15,0-6-121-15,4-3 180 16</inkml:trace>
  <inkml:trace contextRef="#ctx0" brushRef="#br0" timeOffset="34487.91">24983 7316 1522 0,'-4'0'63'0,"0"5"14"0,0 4-41 15,-7 5 17-15,-1 1 16 16,-5 2 30-16,-1 3-17 16,-2 1-31-16,5 5-17 0,2 4-25 15,4 2-8-15,9 1-11 16,3-2-8-16,14-3-10 15,11-5 2-15,9-7 11 16,7-4 6-16,3-8 29 16,-4-4 8-16,-8-10 12 15,-5-5 5-15,-9-9-10 16,-5-6-3-16,-8-8-14 16,-8-4-4-16,-12-2-14 15,-5 1-7 1,-9 5-9-16,-6 8-10 0,-9 12-27 15,-7 7-28-15,-7 10-210 16,-6 2 183-16</inkml:trace>
  <inkml:trace contextRef="#ctx0" brushRef="#br0" timeOffset="36577.49">8522 6012 829 0,'3'-1'32'16,"-1"1"12"-16,1 0-42 15,-1 0 5-15,0 1 12 16,-5-1 47-16,1 0 17 16,-3-2 19-16,4 2-8 15,0 0-46-15,1 0-19 0,-4 3-28 16,8 5-4-1,3 9-1-15,1 5 1 0,2 7 3 16,1 2 1-16,4 2 1 16,1-2-1-16,3-3 0 15,1-3-1-15,-3-5 2 16,-1-5 1-16,-4-8 1 16,0-5 2-16,0-7 5 15,1-6 2-15,0-7 6 16,2-5 5-16,-1-4 22 15,-1-1 15-15,-5-3 30 16,-4 3 8-16,-8 1-2 16,-5 1-5-16,-11 4-35 15,-4 2-17-15,-12 5-35 16,-6 4-22-16,-4 3-16 16,-2 4 0-16,8 7-21 15,4 6-24-15,16 17-106 16,15 12-189-16,15 13 213 15</inkml:trace>
  <inkml:trace contextRef="#ctx0" brushRef="#br0" timeOffset="37952.14">19594 7965 944 0,'2'-9'75'0,"6"2"70"16,3 3-106-16,2 3-31 16,-2 1-5-16,-2 3 21 15,-3-2 23-15,-6 3 27 0,0 7 5 16,-9 5-20-16,-4 6-25 15,-8 13-30-15,-5 5-5 16,-2 4-6-16,2 5 1 16,6-4 4-16,1-2 2 15,11-7 2-15,4-4 0 16,9-8-2-16,8-5-1 16,10-11-19-16,5-7-12 15,13-10-22-15,5-10-16 16,10-9 13-16,0 0 15 0,-11-2 35 15,-5 2 32-15,-23 9 50 16,-6 5 32-16,-6 10 20 16,-2 4-11-16,-6 14-38 15,-4 8-30-15,-7 18-34 16,-5 4-3-16,-1 5-7 16,0-1-5-16,3-8-79 15,4-2-77-15,5-9 87 16</inkml:trace>
  <inkml:trace contextRef="#ctx0" brushRef="#br0" timeOffset="38165.03">20228 8283 1520 0,'19'10'139'0,"4"4"246"16,4 1-385-16,4 1 2 16,0-8 1-16,0-8 6 15,0-10-21-15,0-8-20 16,-5-9-98-16,-3-4-374 16,-13-5 322-16</inkml:trace>
  <inkml:trace contextRef="#ctx0" brushRef="#br0" timeOffset="38348.04">20306 8014 2301 0,'0'6'24'0,"3"5"-114"16,5 3-28-16,1 2-57 15,2-4 16-15,-3-8 68 16,-1-3 15-16,2 3-44 15,0 4-146-15,2 19 152 16</inkml:trace>
  <inkml:trace contextRef="#ctx0" brushRef="#br0" timeOffset="38458.25">20406 8698 2067 0,'6'-3'39'0,"3"-5"-22"16,7-9-347-16,1-6 194 15</inkml:trace>
  <inkml:trace contextRef="#ctx0" brushRef="#br0" timeOffset="38803.47">20734 8259 1897 0,'7'0'72'16,"3"0"50"-16,6 1-135 16,6 2-2-16,3-1 12 15,-1-2 9-15,2-1 18 16,-5-2 0-16,-2 3-5 16,-2 2-7-16,-4 9-50 15,-4 6-37-15,-14 14-50 16,-6 6-12-16,-10 8 28 15,-4 2 35-15,4-6 66 16,0-2 26-16,12-8 15 16,7-2 2-16,7-2-9 15,8-2-5-15,15-10-2 16,8-6-24-16,22-13-92 16,9-10-121-16,13-13 111 15</inkml:trace>
  <inkml:trace contextRef="#ctx0" brushRef="#br0" timeOffset="39005.12">21659 8284 1740 0,'3'9'83'0,"4"4"91"16,8 2-191-16,2 1-14 0,6-9-3 15,-2-7 5-15,2-11 12 16,2-6 4-16,0-5-85 16,-3 0-360-16,-12 2 290 15</inkml:trace>
  <inkml:trace contextRef="#ctx0" brushRef="#br0" timeOffset="39167.1">21617 8549 1632 0,'0'0'163'0,"13"2"144"16,11 2-371-16,18-1-136 15,13-2-90-15,16-8 25 16,1-8 46-16,4-11 90 16,-2-3 56-16,-2-2 68 15</inkml:trace>
  <inkml:trace contextRef="#ctx0" brushRef="#br0" timeOffset="39504.3">22543 8347 1956 0,'0'0'37'15,"4"3"-64"-15,3-1-24 16,10 3 16-16,3-3 37 0,4-2 100 15,5 1 18-15,-1-3-8 16,2 1-25-16,-5 1-78 16,-5 4-46-16,-11 9-75 15,-9 5-11-15,-16 10 14 16,-6 7 27-16,-11 3 76 16,-2 3 27-16,6 0 27 15,4-1 4-15,15-1-4 16,4-4-13-16,14-5-22 15,8-6-3-15,16-10-17 16,17-6-13-16,18-14-53 16,9-7-69-16,9-12 81 15</inkml:trace>
  <inkml:trace contextRef="#ctx0" brushRef="#br0" timeOffset="40353.19">23542 8576 1800 0,'-1'31'70'15,"-2"6"-51"-15,2 4-92 16,0-4-3-16,1-7-1 16,1-15 95-16,0-6 37 15,2-13 39-15,-3-4 3 16,0-10-42-16,0-4-48 0,-1-4-59 15,-4 0-5-15,4-1 31 16,0 1 24-16,4 4 40 16,4 2 9-16,4 7 10 15,3 2-1-15,3 6-15 16,5 1-7-16,4 3-22 16,2 0-13-16,8 0-21 15,-4-1-6-15,-1-2-1 16,-1-2 6-16,-2-1 16 15,-1 1 10-15,-8-2 13 16,0 1 6-16,-8 0 15 16,-8-2 10-16,-4 3-2 15,-5-1-8-15,-7 4-20 16,-3 3-13-16,-4 6-10 16,2 7-2-16,0 7 1 15,5 6 0-15,3 1 2 16,3-3-1-16,8-1-3 0,5-2-1 15,8-5-10-15,5-2 0 16,11-5 4-16,2-3 2 16,11-3 10-16,4-1 0 15,4-1 0-15,-1-1-6 16,-3-1-17-16,-8 1-6 16,-16 0-3-16,-5 2-2 15,-11 1 0-15,-5 1 2 16,-7 0 4-16,-3 0 11 15,-1-2 17-15,1-1 5 0,1-3 7 16,5-2 1-16,4-2-2 16,4-2-3-16,5 0-5 15,3 2-4-15,0 0-2 16,6 2-1-16,-1 3-5 16,2 1-4-16,-3 3-7 15,0 2-1-15,-4-2 6 16,2 1 5-16,0-2 10 15,-3-2 5-15,2 0 3 16,0-3 3-16,-1-3 6 16,-2 0 6-16,1 1 21 15,-1 1 9-15,3 4 2 16,0 3-8-16,1 6-26 16,-2 5-13-16,0 7-8 15,-1 4-1-15,1 1-11 16,2-3-18-16,4-7-91 15,-1-8-58-15,5-12 93 0</inkml:trace>
  <inkml:trace contextRef="#ctx0" brushRef="#br0" timeOffset="40701.9">24980 8510 1325 0,'-3'7'163'0,"-3"6"221"16,-1 3-327-16,-5 6-56 16,-1 3-2-16,0 1 3 15,-1-1 16-15,-1-2 20 16,4 0 1-16,3-3 0 16,5 1-25-16,9-1-54 15,4-5-17-15,12-2-15 16,5-4 9-16,8-7 39 15,4 2 17-15,1-8 36 16,-4-2 15-16,-7-6 30 16,-4-5 16-16,-14-1 4 15,-5-2-9-15,-11-6-35 16,-5-1-22-16,-15-6-27 16,-8-1-7-16,-10 3-41 15,-6 3-18-15,0 10-62 16,-1 5-77-16,6 8 123 15</inkml:trace>
  <inkml:trace contextRef="#ctx0" brushRef="#br0" timeOffset="42784.71">8114 6063 723 0,'-3'2'17'16,"2"1"-7"-16,1 2 10 15,-4 1 34-15,-3 0 23 16,-2-2 27-16,-3 0-10 16,5 0-34-16,6 0-26 15,0 5-34-15,2 1-6 16,6 6 0-16,1 3 1 15,3 3 4-15,3 4 0 0,3 1 0 16,-1 1 0-16,0-6 1 16,0-4 0-16,-2-7 3 15,5-4 9-15,-2-7 10 16,0-2 3-16,-1-7 0 16,1-3-5-16,-2-6 13 15,-3-3 9-15,-6-5 20 16,-2-2 10-16,-6 0 8 15,-2-1 4-15,-4 3-2 16,-3 1-10-16,-1 4-32 16,-3 3-26-16,-3 2-46 15,1 6-22-15,-10 4-57 16,-1 5-40-16,-7 7 84 16</inkml:trace>
  <inkml:trace contextRef="#ctx0" brushRef="#br0" timeOffset="44018.26">19529 9543 593 0,'-14'1'93'0,"4"0"113"16,1 1-18-16,3-2-6 0,0 0-9 16,3-2-35-16,3-2-25 15,4-3-42-15,4-1-15 16,3-2-28-16,2 1-13 16,5 1-14-16,3 2-2 15,8 5-5-15,2 4-2 16,2 7 1-16,3 3 0 15,-3 3 3-15,-5 1-1 16,-8 1 1-16,-5 2-17 0,-15 1-17 16,-10 1-3-16,-10 3-2 15,-9 2 15-15,-4-1 18 16,4 1 5-16,-2 2 6 16,5-2 0-16,5 3 1 15,6-1 0-15,10-4 3 16,5-3 2-16,10-7 18 15,9-5 2-15,17-7-1 16,6-4-5-16,20-10-30 16,2-2-27-16,1-4-73 15,-1-4-80-15,-8-1 101 16</inkml:trace>
  <inkml:trace contextRef="#ctx0" brushRef="#br0" timeOffset="44244.07">20172 9699 1327 0,'7'1'161'16,"8"2"199"-16,4 1-292 15,12 2-74-15,-3-3-2 16,2-4 9-16,-4-6 3 15,-4-8 4-15,-1-2-9 0,0-9-99 16,-2 1-149-16,0-8 140 16</inkml:trace>
  <inkml:trace contextRef="#ctx0" brushRef="#br0" timeOffset="44423.9">20286 9300 1270 0,'0'1'199'0,"4"5"268"16,-3 3-428-16,6 6-123 15,4 0-39-15,0-3-37 16,3-4 25-16,-5-6 5 16,-1 1-40-16,2 11 127 15</inkml:trace>
  <inkml:trace contextRef="#ctx0" brushRef="#br0" timeOffset="44550.88">20372 9986 2132 0,'-3'2'99'16,"2"0"-42"-16,2-2-177 16,10-7-297-16,4-3 223 15</inkml:trace>
  <inkml:trace contextRef="#ctx0" brushRef="#br0" timeOffset="44901.03">20688 9643 1802 0,'17'4'18'0,"1"1"-53"16,6 2-15-16,3-2 13 16,-3-2 27-16,-1 0 49 15,-1-2 10-15,-5 1-6 16,-6 2-5-16,-4 3-44 16,-3 4-21-16,-6 10-12 15,-3 4 3-15,-6 7 25 16,0 0 29-16,2-3 33 15,2 0 13-15,6-6 8 16,3-3-9-16,9-6-13 0,4-4-15 16,12-9-38-16,8-4-42 15,20-13-117-15,7-5-130 16,5-5 157-16</inkml:trace>
  <inkml:trace contextRef="#ctx0" brushRef="#br0" timeOffset="45116.19">21456 9689 1145 0,'-1'5'122'0,"3"1"135"16,2 0-190-16,11 1-38 15,2 0 7-15,8-6 24 16,2-1 16-16,3-6-16 15,-3-3-16-15,1-2-77 16,-4 0-76-16,-4-1 54 16</inkml:trace>
  <inkml:trace contextRef="#ctx0" brushRef="#br0" timeOffset="45322.69">21387 9949 1605 0,'23'0'62'16,"14"-1"2"-16,4-2-89 16,8-5-44-16,-2-2-28 15,-5-2-47-15,-1-3-92 16,-1 3 134-16</inkml:trace>
  <inkml:trace contextRef="#ctx0" brushRef="#br0" timeOffset="46321.18">22671 9565 1574 0,'-2'-6'130'0,"0"0"112"15,1 2-161-15,1 2-58 16,1 1-6-16,2 2 9 16,-2 0 8-16,3 3-1 15,0 5-3-15,3 14-19 16,1 7-8-16,3 17-10 16,2 9-29-16,-4 6-77 15,1 1-59-15,4-4-188 16,-3-4 195-16</inkml:trace>
  <inkml:trace contextRef="#ctx0" brushRef="#br0" timeOffset="47282.94">23649 9785 2102 0,'12'37'44'0,"3"6"-46"16,-3 1-19-16,-3-6-13 15,-5-5 1-15,-4-16 18 16,-1-9 12-16,-2-11 26 16,-2-7-4-16,0-8-44 15,-2-6-28-15,-1-1-18 16,0-4 3-16,8 0 41 15,1 0 24-15,11 0 37 16,5 4 15-16,3 3 9 16,3 6-5-16,-2 6-23 15,1 1-13-15,1 8-16 16,-3-3-5-16,5 4-18 16,1 1-3-16,0-4 2 15,-2 4 4-15,-11-2 18 16,-2-2 14-16,-6 0 22 15,-3-1 7-15,-2-3 7 16,-4 0-7-16,-7-3-20 16,-1-3-10-16,-5 2-13 0,-5 5-5 15,3 6-5-15,1 11-3 16,3 11-1-16,4 4 0 16,6 9 3-16,5-1 4 15,9-2 3-15,6-1 3 16,10-8 4-16,8-1 6 15,0-9 10-15,6-3 9 16,1-7 5-16,0-3-4 16,1-4-7-16,-9-2-13 15,-4-1-10-15,-5 1-4 0,-12 1-8 16,1 2-1-16,-12 3-8 16,0 0 1-16,-3 3 4 15,-4 4 3-15,5 5 12 16,-2 2 1-16,1 0 2 15,2-3 0-15,1-3 3 16,0-4 2-16,6-4 1 16,5-2 3-16,-1-7-4 15,6 1-2-15,2-1-1 16,2 0-3-16,0 1 0 16,-1 2-1-16,1 1 0 15,-4 2-1-15,0 3-1 16,-3 1-1-16,-5 2 0 15,-2 1 0-15,0 0 1 16,-3 1 1-16,2-2 1 16,0 0-1-16,2-1-1 0,1-2 1 15,6-2 2-15,3-2 2 16,7-2 7-16,2-2 3 16,5 1 2-1,-1 0 6-15,-2 4 0 0,-4 2 0 16,-3 7-6-16,0 7-10 15,-3 5-8-15,1 4 1 16,4 4-15-16,1-2-7 0,6-3-58 16,-2-2-46-16,3-10-146 15,2-3-182 1,-1-14 263-16</inkml:trace>
  <inkml:trace contextRef="#ctx0" brushRef="#br0" timeOffset="47649.39">25024 9777 1464 0,'-8'2'117'0,"-2"4"96"15,0 4-152-15,-1 3-44 16,1 1-10-16,2 1 17 15,1 0 2-15,2 4 4 16,1 1-2-16,7 4-18 16,3 1-4-16,10 0-21 0,4-1-4 15,4-7 3-15,5-4 5 16,-1-8 34-16,-2-5 8 16,2-12 20-16,-3-4 11 15,-2-9-5-15,-1-6-5 16,-6-2-16-16,-7-2-17 15,-14 0-19-15,-8 2-5 16,-14 5-32-16,-5 6-17 16,-13 15-35-16,-1 7-27 0,-9 19-82 15,-1 5 112-15</inkml:trace>
  <inkml:trace contextRef="#ctx0" brushRef="#br0" timeOffset="49149.9">7708 6148 460 0,'-7'-5'33'0,"-2"3"21"16,5-1-32-16,-1 1 23 16,-4-1 25-16,4-2 48 15,-2 3 22-15,4-1-14 0,3 3-21 16,0 0-50-16,-1 0-23 16,-1 7-28-16,-1 3-6 15,3 6 2-15,0 4 1 16,3 5 1-16,1 4 2 15,5 2-1-15,1-1-1 16,5-8 0-16,1-3 1 16,2-9 12-16,3-5 7 15,-1-6 18-15,2-6 7 0,-3-8-3 16,-2-2-3-16,3-4-6 16,-6-2 5-16,-3-4 21 15,-6 0 6-15,-10 2 1 16,-4 2-8-16,-10 2-10 15,-1 2-9-15,-6 10-23 16,1 6-13-16,-12 18-28 16,-4 12-15-16,-4 14-57 15,-3 7-48-15,8 5 76 16</inkml:trace>
  <inkml:trace contextRef="#ctx0" brushRef="#br0" timeOffset="50432.83">19633 10579 1068 0,'2'-8'79'0,"-1"2"52"15,2 1-15-15,1 1-23 16,-2 1-8-16,1 0-18 15,1 3-1-15,2 8-13 16,1 9-9-16,0 18-15 16,-2 11-26-16,-5 16-11 15,-3 5-8-15,-2 5-21 16,-1-2-5-16,5-9-56 16,3-9-58-16,6-15 90 15</inkml:trace>
  <inkml:trace contextRef="#ctx0" brushRef="#br0" timeOffset="50677.04">20220 10895 2105 0,'8'9'69'16,"4"1"3"-16,8-1-77 16,6-4-24-16,1-4-7 15,3-8 2-15,-1-4 6 16,8-6-4-16,0 1-15 0,8-1-101 16,3 1-130-16,-5 4 153 15</inkml:trace>
  <inkml:trace contextRef="#ctx0" brushRef="#br0" timeOffset="50872.53">20261 10579 1908 0,'-1'2'95'0,"1"1"37"15,5 2-105-15,8 0-91 16,-3-2-38-16,5 2-79 16,-3 1-69-16,5 11 143 15</inkml:trace>
  <inkml:trace contextRef="#ctx0" brushRef="#br0" timeOffset="51006.73">20433 11242 2005 0,'-5'15'110'0,"1"-3"81"16,4-8-201-16,0-3-59 16,3-13-135-16,6-8-111 15,4-21 173-15</inkml:trace>
  <inkml:trace contextRef="#ctx0" brushRef="#br0" timeOffset="51332.5">20815 10705 1826 0,'12'1'69'0,"5"5"24"16,4 1-86-16,8 0-7 15,-2-3 3-15,1-2 8 16,-1-2 6-16,-11 0 1 15,0 0-3-15,-6 5-25 16,-7 4-19-16,-8 10-20 16,-10 6-3-16,-6 13 19 15,-2 3 15-15,3 6 31 16,5-2 16-16,11-3 15 16,4-6 6-16,12-9-9 0,6-7-2 15,15-13-39-15,8-7-43 16,15-18-159-16,7-9 118 15</inkml:trace>
  <inkml:trace contextRef="#ctx0" brushRef="#br0" timeOffset="51518.68">21504 10825 1872 0,'5'8'109'0,"5"2"52"15,5 2-189-15,6-2-65 16,1-4-14-16,3-8 21 16,-2-6 29-16,-4-8-1 15,3-4-38-15,-5 0 64 16</inkml:trace>
  <inkml:trace contextRef="#ctx0" brushRef="#br0" timeOffset="51652.48">21476 11031 2220 0,'15'6'31'0,"16"0"-140"0,6-3-110 16,16-6 106-16</inkml:trace>
  <inkml:trace contextRef="#ctx0" brushRef="#br0" timeOffset="52082.21">22597 10815 1611 0,'-4'11'54'15,"-1"2"53"-15,4 2-139 16,-2 2 2-16,2-2 53 16,-2 1 35-16,3 2 18 15,0 2-1-15,3 5-35 16,2 2-21-16,6 3-45 16,6-2-16-16,11-4 3 15,7-5 11-15,13-9 49 16,6-5 36-16,-2-11 32 15,-1-9 1-15,-11-7-3 16,-9-8-16-16,-10-5-32 16,-4 2-12-16,-12-2-28 15,-8 2-8-15,-21 4-11 16,-13 3-3-16,-18 12-8 16,-12 6-1-16,-2 14-14 15,6 6-14-15,14 5-69 0,13-3-66 16,19-7 105-16</inkml:trace>
  <inkml:trace contextRef="#ctx0" brushRef="#br0" timeOffset="52931.75">23787 10991 2062 0,'-4'23'43'0,"0"1"-76"15,0-2-25-15,-1-4-16 16,-1-3 9-16,1-4 55 16,0-5 6-16,3-1 13 15,2 1-3-15,-3-6-46 16,4 1-18-16,0 0-1 15,2-1 9-15,0-5 78 16,-3-2 35-16,7-4 40 16,-1-7 4-16,5-5-25 15,4-6-19-15,0-6-47 16,0 3-20-16,4 6-28 0,1 7-9 16,2 14-1-16,2 5 4 15,0 8 19-15,0 4 12 16,2 4 34-16,3-1 20 15,2-2 15-15,-1-3 3 16,-1-7-17-16,-5-2-11 16,-7-6-22-16,-1 0-7 15,-13-5-9-15,-6-1-4 16,-13 1-3-16,-10 3-3 16,-8 8-2-16,-4 8 1 0,1 10 3 15,4 3 2 1,13 3 3-16,4-4 0 0,11-7 1 15,4-4-1-15,6-5-3 16,7-4-3-16,8-2-17 16,5-4-3-16,9-4 1 15,4 0 4-15,1 3 15 16,1 4-4-16,-10 5-13 16,-2 4-3-16,-11 6 5 15,-5-1 7-15,-6 1 18 16,-5 0 5-16,-1-3-2 15,0-1 0-15,-1-1-2 16,0-3-4-16,0-2-14 16,1-2-7-16,2 1-12 15,4-2 2-15,-1 0 13 16,3 1 7-16,1 0 17 0,3 0 3 16,0 1 1-1,2-1-1-15,3-1 0 0,5 1-1 16,4-1 6-16,1 1 7 15,3 1 9-15,4-1 2 16,-3 3-5-16,-4 2-4 16,-2 5-4-16,-5 4-3 15,-7 3-5-15,5 0-14 0,-4-3-53 16,0-1-49-16,7-9-224 16,1-4 199-16</inkml:trace>
  <inkml:trace contextRef="#ctx0" brushRef="#br0" timeOffset="53257.5">25045 10745 1188 0,'5'1'183'0,"-1"3"270"15,4 9-358-15,-6 2-12 16,7 11-14-16,-4 6 0 15,3 12-24-15,-3 8-17 16,-1 9-23-16,3 5-4 16,-7 7-60-16,0 3-55 15,0 10 63-15</inkml:trace>
  <inkml:trace contextRef="#ctx0" brushRef="#br0" timeOffset="54618.66">7307 6036 774 0,'7'-1'37'0,"-1"1"33"15,-3 0-5-15,0 3 20 16,-1-1 18-16,-1 1 13 16,0-2-14-16,0-1-22 15,-1 0-21-15,2 1-34 16,-1-1-11-16,2 5-11 16,0-1-2-16,0 9 0 15,-1 6 2-15,-1 18 1 16,-1 11 1-16,-3 13-2 15,1 5-1-15,-1 2-70 16,2-1-79-16,3-7 83 16</inkml:trace>
  <inkml:trace contextRef="#ctx0" brushRef="#br0" timeOffset="56146.96">19521 12036 1513 0,'-5'-4'137'0,"1"0"115"16,-1-5-153-16,1-1-68 15,-1-2-9-15,-1-3-3 16,4 1 8-16,-3 1 17 16,1 1 8-16,-2 6-3 0,-2 3-10 15,-1 8-35-15,-2 9-13 16,3 17-12-16,3 6-1 15,9 10 9-15,2 0 1 16,10-5-15-16,5-3-2 16,9-10 2-16,4-5 5 15,4-12 30-15,4-5-1 16,1-11 9-16,2-7-2 16,-5-10-13-16,-1-3 9 0,-19-6 1 15,-6-1 10-15,-16 0 26 16,-12 2 5-16,-16 1-11 15,-10 0-20-15,-13 6-46 16,-5 3-30-16,4 15-51 16,5 9-26-16,7 8-64 15,5 3-101-15,14 2 176 16</inkml:trace>
  <inkml:trace contextRef="#ctx0" brushRef="#br0" timeOffset="56338.16">20240 12071 2313 0,'25'11'82'0,"6"1"3"16,3-1-76-16,2-2-40 15,-1-3-24-15,-11-6-4 0,-3-4 0 16,-8-8-4-16,-2-5-16 15,-1-10 45-15</inkml:trace>
  <inkml:trace contextRef="#ctx0" brushRef="#br0" timeOffset="56534.15">20397 11640 2383 0,'-7'15'120'0,"3"8"13"16,2 1-185-16,5 1-105 16,0-2-51-16,3-9 15 15,-2-7 33-15,-2-7 41 16,-2 0-12-16,1 3 95 16</inkml:trace>
  <inkml:trace contextRef="#ctx0" brushRef="#br0" timeOffset="56664.15">20339 12475 1854 0,'-3'10'254'0,"4"-4"281"16,6-7-552-16,16-18-309 16,5-13 171-16</inkml:trace>
  <inkml:trace contextRef="#ctx0" brushRef="#br0" timeOffset="56983.37">20757 11979 2078 0,'5'-2'96'16,"12"-4"-9"-16,7-2-152 0,9-2-75 15,5 2 0-15,-5 5 70 16,-5 2 34-16,-9 4 69 16,-5 4 13-16,-10 5-4 15,-4 3-12-15,-12 10-48 16,-8 3-17-16,-5 8-9 16,0 1 6-16,5 0 18 15,6 1 10-15,11-3 10 16,4-2 2-16,14-7 23 15,9-3 0-15,22-15-30 16,18-8-51-16,23-21 25 16</inkml:trace>
  <inkml:trace contextRef="#ctx0" brushRef="#br0" timeOffset="57191.95">21520 11999 1964 0,'-1'11'132'15,"5"2"68"-15,8 0-243 16,12-7-119-16,2-4-36 16,8-12 18-16,-1-6 36 0,-3-7 14 15,-2-2-57-15,-6 1 127 16</inkml:trace>
  <inkml:trace contextRef="#ctx0" brushRef="#br0" timeOffset="57327.95">21559 12205 2082 0,'10'7'55'15,"8"0"36"-15,15-4-372 16,9-3-274-16,14-7 312 15</inkml:trace>
  <inkml:trace contextRef="#ctx0" brushRef="#br0" timeOffset="57796.06">22266 12082 2108 0,'0'4'46'16,"0"3"-101"-16,1 1-69 16,6 3-32-16,-1 1 18 15,1-2 135-15,-1 0 66 16,0-1 72-16,-3-2 10 16,4 0-48-16,1-1-38 15,3 3-62-15,2 2-17 0,3 3-19 16,2 4 0-16,5 5 14 15,1 1 7-15,2-1 26 16,6-2 6-16,-4-5 11 16,6-5 4-16,3-11-1 15,1-5-7-15,4-15-14 16,0-5-4-16,0-9-3 16,-8-5 3-16,-9-2 16 15,-6-1 6-15,-20 1 7 16,-8 1 0-16,-20 0-14 15,-10 3-15-15,-8 13-22 16,-5 8-4-16,3 24-3 16,0 12-7-16,8 14-7 15,3 1-12-15,13 4-31 16,14-4-34-16,14-4-246 16,14-1 228-16</inkml:trace>
  <inkml:trace contextRef="#ctx0" brushRef="#br0" timeOffset="58681.7">23763 12284 649 0,'-7'-14'137'0,"1"0"141"16,3 1-71-16,3 4-36 15,-1 4-5-15,2 5-13 16,2 4-13-16,1 8-46 15,2 4-30-15,-3 5-41 16,1 0-13-16,0 0-11 16,-4-4-2-16,1-5 5 15,0-3 4-15,-1-5 5 16,1-3-3-16,-1 0 0 16,5-4-1-16,2-6-6 15,5-6 3-15,6-7-3 0,2-1 2 16,5-1 3-1,2 3-1-15,-2 4-2 16,1 5-2-16,-2 9-4 0,2 3-2 16,3 5 0-16,2 2 2 15,0 1 3-15,2 0 3 16,-6-5 9-16,-8-2 5 16,-3-4 8-16,-6-2 1 15,-3-3-10-15,-1-1-5 16,-6-2-9-16,-7-1-1 15,-5 1-3-15,-5 3-2 0,-2 8-1 16,1 5-1-16,-3 10 1 16,4 6-1-16,4 8-7 15,3-1-6-15,17-1-8 16,7 0-3-16,11-6 4 16,7-2 2-16,0-8 14 15,-3-1 3-15,0-9 5 16,-5-2 0-16,5-5-11 15,-1-3-4-15,-2-1-5 16,0 1 5-16,-7 1 11 16,-2 1 8-16,-7 5 10 15,-4 1 0-15,-3 6-1 16,-1 4-6-16,-2 4-4 16,0 1-1-16,0-1 1 15,1-1 2-15,4-5 4 16,1-2 5-16,8-3 8 15,5-1-2-15,8-3-6 16,1 2-5-16,6 1-7 0,-2 2 1 16,-2 10-2-16,-2 1 3 15,1 8-2-15,-1 2-1 16,1 3-14-16,5-2-17 16,-2-6-64-16,-2-5-52 15,4-9 82-15</inkml:trace>
  <inkml:trace contextRef="#ctx0" brushRef="#br0" timeOffset="59030.48">24931 12241 2072 0,'0'17'53'0,"1"4"-84"16,3 1-75-16,0 2-33 16,2-1 9-16,2-2 126 15,0-1 49-15,6-2 41 16,3 1-3-16,5-2-69 16,3-3-42-16,4-3-28 15,1-2 0-15,-1-7 21 16,2-3 25-16,-5-7 45 15,-2-3 18-15,-2-8 26 0,-6-7-2 16,-12-11-28-16,-10-9-24 16,-18-6-55-16,-7-1-37 15,-10 10-111-15,-6 9-79 16,-10 20 136-16</inkml:trace>
  <inkml:trace contextRef="#ctx0" brushRef="#br0" timeOffset="60199.09">6850 6158 1445 0,'3'0'34'0,"1"-4"-17"0,3 4-26 16,-2 0 8-16,-3 0 3 15,-2 2 32-15,-2-2 9 16,2 3-3-16,0-1-5 16,0 6-30-16,1 6-8 15,0 6-3-15,5 5 3 16,1 2 1-16,3-1 1 16,4-6 1-16,-6-6 0 15,5-9 5-15,-2-5 5 0,0-10 5 16,4-6-1-16,-3-9-4 15,3-4-5-15,-6-6-1 16,-5 2 2-16,-9 3 4 16,-7 1 2-16,-10 8-2 15,-5 5-5-15,-7 11-10 16,-7 6-11-16,-7 16-25 16,1 7-13-16,-2 9-66 15,3 1-133-15,14-4 154 16</inkml:trace>
  <inkml:trace contextRef="#ctx0" brushRef="#br0" timeOffset="60546.91">6397 6093 1135 0,'-25'16'81'0,"1"5"126"16,3 10-196-16,-2 4 8 15,4 5 6-15,3-1 0 16,16-6-10-16,5-4-9 16,22-13-6-16,4-8-4 15,10-14-8-15,4-7-7 16,-4-11-16-16,-4-4-2 0,-2 0 3 15,-9-4 7 1,-11 0 22-16,-6 1 12 0,-17-1 42 16,-9 4 7-16,-10 8-5 15,-7 6-12-15,-16 12-90 16,-8 6-64-16,-16 15-237 16,-4 4 203-16</inkml:trace>
  <inkml:trace contextRef="#ctx0" brushRef="#br0" timeOffset="60895.77">5785 6092 1245 0,'-9'37'31'0,"0"4"-23"0,-1-1-2 16,6-3-5-16,4-5 0 15,9-14 5-15,5-7 17 16,7-14 19-16,7-8 1 16,5-10-18-16,0-6-32 15,-1-5-54-15,-6-3-4 0,-10 3 15 16,-14-1 33-16,-12 4 79 15,-11 5 12 1,-17 4-2-16,-6 6-16 0,-15 13-81 16,-2 5-41-16,-4 12-103 15,-7 5-146-15,3 5 183 16</inkml:trace>
  <inkml:trace contextRef="#ctx0" brushRef="#br0" timeOffset="61249.21">5126 6028 953 0,'-19'25'65'0,"2"6"67"0,3 5-114 16,0 5-12-1,3-6-2-15,5-9 16 0,5-6 3 16,8-13 17-16,9-3 11 16,4-9-11-16,4-6 5 15,5-11-54-15,0-7-29 16,-2-4-16-16,-4-1-8 16,-12 3 48-16,-11 5 38 15,-12 3 51-15,-10 5 9 16,-15 7-8-16,-7 5-25 15,-22 11-42-15,-5 6-9 0,-7 9-56 16,2 6-46-16,5 4 57 16</inkml:trace>
  <inkml:trace contextRef="#ctx0" brushRef="#br0" timeOffset="61507.62">4065 6123 1275 0,'-39'25'63'16,"7"-1"65"-16,13 3-128 15,4-3-3-15,6-4-1 0,0-2-12 16,11-11-72-16,7-3-61 16,9-12-178-16,6-8 172 15</inkml:trace>
  <inkml:trace contextRef="#ctx0" brushRef="#br0" timeOffset="74835.06">8188 7407 349 0,'1'-6'53'0,"2"4"42"0,-3-6-47 16,-3 3-29-16,2 3-15 15,-11-5-42-15,7 5-4 16,-6-1 3-16,0-1 2 15,7 4 54-15,-1 2 7 16,2 2 13-16,5 1 13 16,-6-4 37-16,5 3 22 15,2-3 47-15,4 1 13 16,8 1-9-16,-12-6-12 16,2 0-39-16,-3 3-23 15,3-1-35-15,-5 1-11 0,0 2-15 16,0-2-4-16,-3 0-9 15,-3-2-5-15,8 6-4 16,-4-2 4-16,2 5 5 16,-2 1 4-16,-2 6 5 15,-1 2-4-15,1 13-4 16,-2 6-3-16,-13-3-6 16,2 4-1-16,0-7 0 15,-3-5-1-15,16-5-1 16,-2-3 0-16,7-6 0 15,4-3 0-15,3-2 11 16,9-2 8-16,-7-5 9 16,14 3 5-16,-8-2-4 15,1 1-5-15,8 2-12 16,-7 0-4-16,14 2-7 16,4 0-1-16,10 1 0 15,3 0-1-15,15 1 1 0,5 2-1 16,-1-6 0-16,1-2 12 15,-3-7 9-15,-1-3 3 16,11 0 1-16,7 2-9 16,-12 2-8-16,-6 1-2 15,-15 3 0-15,-12-1 0 16,7 2 3-16,-3-1 1 16,6-2 3-16,3 1 0 15,-4-3-2-15,0 3-3 0,-11-4-1 16,-6 2 0-16,-7 1-1 15,-11-1 1-15,-4 5 0 16,1 0 1-16,-7 0 7 16,-2 0 3-16,1 0 1 15,0 2-1-15,0 0-9 16,0-1-5-16,1 0-4 16,2 1 0-16,1-2 0 15,2-1 1-15,2 1 0 16,-1-1 0-16,3 1 1 15,-2 0 0-15,0 0 0 16,-2 0 0-16,-1-2-1 16,1 2 0-16,4 2-1 15,-1-2 0-15,2 3 0 16,-3-4 2-16,-1-1 1 16,-3 1 1-16,-2 0 4 15,-2 2 1-15,-1-1 1 0,-2 0-3 16,-4-2-2-16,1 0-1 15,1-2-1-15,0 0 0 16,3-1 3-16,0 4 1 16,1-1 5-16,-5-9 4 15,1 0 3-15,-1-2 0 16,-1-11-3-16,0-2-3 16,-1-6-8-16,4-2-4 15,5 1-6-15,1 1-3 16,6 3-60-16,2 4-44 0,-1 5 60 15</inkml:trace>
  <inkml:trace contextRef="#ctx0" brushRef="#br0" timeOffset="79720.94">6133 7369 502 0,'0'-1'36'15,"0"1"18"-15,2 0-2 16,1-1 4-16,1-1 12 0,0-3 39 15,-1-1 5-15,2 0-11 16,-3-1-17-16,3 3-47 16,-3 1-19-16,1 6-16 15,-2 4-1-15,-1 11-1 16,-2 10 2-16,-1 12-1 16,-3 6 1-16,-3 8-1 15,-1-4 0-15,-3-5 2 16,4-3 1-16,3-8-1 15,2-3 1-15,3-7-3 16,-2-1 0-16,5-6-1 16,1-3 1-16,6-4 0 15,4-1 0-15,2-2 6 16,4-1 4-16,0-1 9 16,3-1 5-16,7-2 6 15,3 0-1-15,9-1-5 16,5-1-4-16,4-1-8 15,1-1-3-15,-1-4-1 16,4 1 0-16,6-1 1 0,5 0 2 16,10 3-3-16,-1 2-2 15,1 3 0-15,-2 2-2 16,-1 0 0-16,-2-1 1 16,-3-1-4-16,-3-2 18 15,-9-2 21-15,-6-3 5 16,-7-3 10-16,-2-1-19 15,-5-1-22-15,-1 0-6 0,-6 0-6 16,2 2 2-16,-6 2 12 16,-9 0 6-16,1 3 6 15,-6-2 4-15,1 4-12 16,0 0-10-16,2 2-9 16,1 0-3-16,-9 0-1 15,11 3 2-15,-15-4 2 16,6 1 1-16,7 0-1 15,-8-1 0-15,9 1-1 16,-1-1 0-16,-1 0 0 16,2-1-1-16,1-1 2 15,0-3 0-15,1 2 6 16,6-1 5-16,-7-1 3 16,0 1 1-16,-10-1-3 15,-2 1-4-15,-5-2 0 16,-2 2 0-16,-3-1 4 0,-3-1 4 15,2 2 5-15,-2-3-1 16,4 1-2-16,0-3-5 16,3 0-7-16,1-2 0 15,-4-4 0-15,1 0 3 16,-1-6 1-16,1-5 0 16,4-4-5-16,1-3-3 15,6-1-7-15,4 2-5 16,7 6-47-16,2 6-54 15,5 9 62-15</inkml:trace>
  <inkml:trace contextRef="#ctx0" brushRef="#br0" timeOffset="84208.94">8918 7625 363 0,'0'-9'65'0,"-1"0"53"16,1 3-19-16,-1 2-22 15,0 2-1-15,-4 3 20 16,-2 0-2-16,4 4-17 15,-4-1-12-15,7 2-34 16,-1-2-10-16,2 1-4 0,3 1-2 16,-1 1-2-16,2 3-3 15,-2 4-4-15,1 4-1 16,-3 5 11-16,2 3 7 16,-3 9 8-16,-4 3-2 15,0 7-11-15,-1 5-7 16,1-2-8-16,-3 0 0 15,3-7 0-15,1-3-1 16,4-8 0-16,5-2 0 0,6-7-1 16,2-2 1-16,5-4 0 15,2-1 1 1,3-2-1-16,0 1 1 0,1 0-2 16,1 3 1-16,2 1-2 15,1 2 1-15,-3 0 0 16,0 0 0-16,4 1-1 15,2-1 0-15,10-4 0 16,1 1 1-16,6-5 2 16,0 0-1-16,0-3 1 15,0 1 1-15,0-3 1 16,2-1 0-16,5 0 1 16,2-2 2-16,6-1 4 15,0 0 2-15,-4-1 5 16,-3 0-1-16,-4 1-2 15,1 1-5-15,4 1-6 16,0 2-1-16,-4 0-1 0,-3-1 0 16,-12 0 1-16,-3-3 0 15,-3-1 1-15,-6-1-1 16,2 0-1-16,-3-1 1 16,-1-1-2-16,0 0 3 15,-6 1-2-15,1-1 1 16,-6 1 0-16,1 0 0 15,-4 0 0-15,0 1 0 16,-4-1-3-16,-2 0 2 16,0 2-2-16,0-1-1 0,-2 2 2 15,0 0-1-15,1-1 2 16,-3 1 0-16,1 0 7 16,3 1 2-16,-4-1 3 15,0 0 0-15,1 2-6 16,-2 0-1-16,0 1-4 15,0 1 1-15,-3-1 0 16,0 2 0-16,-2 1-1 16,-3 0-1-16,-1 3-3 15,-2 0 1-15,-2 3 0 16,-4 1 1-16,-4 1 5 16,0 1 1-16,-5-2 7 15,1 0 0-15,-3 0 1 16,0 0-5-16,-1-1-2 15,-2 3-2-15,-6-3-1 16,-3 3 2-16,-11 0 0 16,-6 0 2-16,-2 2 0 0,-6 0-1 15,8-1-3-15,-2 1-2 16,-6-2-2-16,-3 0 1 16,-6 0-3-16,-4-2 2 15,6 1-2-15,1-1 1 16,-5 2 1-16,-2 0-2 15,-3 3 1-15,2 1-1 16,7 2 0-16,8 0-1 0,-6 2 0 16,-1-1 1-16,-1 0 0 15,0 0 1-15,6-3-1 16,1-3 1-16,1 0-1 16,-6 1 0-16,0 1 0 15,-1 1 0-15,8-2-1 16,3-2 1-16,5-1 0 15,2 1 0-15,-1-2 0 16,4 2 0-16,-1-6 1 16,5-1-1-16,2-1 0 15,3-1 0-15,10 0-2 16,3-1 2-16,4 0-1 16,4-1 0-16,0 0 0 15,1 0 0-15,1-1 0 16,2 2 0-16,-1-3 0 15,4 1 1-15,-6-2-1 16,0 0 1-16,3 0 0 0,-1-2-1 16,3 0 1-16,1-1-2 15,4 0 2-15,-3 0 0 16,2 0 0 0,1 0 0-16,0 0 0 0,1 0 0 15,-1 1 0-15,1 0 1 16,-1 0-1-16,1 1 0 15,0-1 0-15,-1 1-1 0,1 0 0 16,-1 1 0 0,0-2 0-16,1 0 1 0,1 0 0 15,2-1 1-15,1-1 2 16,-1 1-3-16,2-1 1 16,-3 0-1-16,2 1 0 15,-2-1 0-15,1 1 0 16,2 0 1-16,2 0-1 15,-7 4-1-15,2 0-3 16,2 3-2-16,-1 7-2 16,4 3 0-16,-3 8 3 15,2 0 1-15,0-1 3 16,-7-4 1-16,7-3 1 16,-1-4-1-16,-1-4 8 15,4-1-25-15,0-5-75 16,-6 1-57-16,5-3-165 15,-4-1 166-15</inkml:trace>
  <inkml:trace contextRef="#ctx0" brushRef="#br0" timeOffset="84721.33">7266 9489 329 0,'-2'-1'54'15,"1"-2"49"-15,3 1 29 16,6-1 15-16,-7-2 35 16,3 2-4-16,-2 0-41 15,-2 3-29-15,0 0-60 16,-3 2-20-16,-2 6-21 16,-2 1-3-16,-1 5-3 15,6 2-1-15,1 4-2 16,2 1-1-16,6 4 1 15,-2-1 2-15,8-1 0 16,-5 0 2-16,1-3 0 0,-1-3 0 16,0-2 2-16,-5-1-2 15,2-5 2-15,-1-1-1 16,0-7 9 0,4-1 10-16,6-7 14 0,6-7 3 15,16-6-3-15,9-6-11 16,21-6-17-16,9-1-10 15,8 1-139-15,1 0 100 16</inkml:trace>
  <inkml:trace contextRef="#ctx0" brushRef="#br0" timeOffset="87171.82">6876 7734 120 0,'2'-4'17'16,"4"-2"27"-16,1 1-35 16,4 0 28-16,-2-1 63 15,-2-1 34-15,-3-1 41 16,-2 1-18-16,2 1-62 15,0 0-33-15,-1 1-44 16,0 1-11-16,-2 3-2 0,-1 1 11 16,0 0 26-16,0 1 8 15,-4 4 6-15,3 0-9 16,1 6-21-16,-3 2-8 16,6 4-10-16,-3 1-3 15,4 5-4 1,0 3 0-16,-2 7-1 0,5 3 0 15,-5 9 0-15,3 1 0 16,-2 2 0-16,-1-1 1 16,-1-4 6-16,1-2 8 15,-2 3 5-15,-2 1 1 0,-1 5-5 16,-3 1-6-16,-1 0-3 16,-1 0-1-16,-3-3-1 15,-2-5-1-15,-5-1 0 16,-1-4-1-16,0 2 0 15,-1 1 0-15,2 3-2 16,-3 0 1-16,2 1-1 16,6-4-1-16,2-2 0 15,1-2 0-15,4-8 0 16,1-2 1-16,5-3 0 16,0 0 1-16,-2 1-1 15,-1 1 1-15,0 4-1 16,-2 1-1-16,3 3 0 15,1 3-1-15,1-3 1 16,3 0 0-16,2 1 0 16,1-4 1-16,1-3-1 15,1-1 2-15,0-6 1 16,-2 0-1-16,3 0-1 0,-4 0 0 16,2 5-1-16,-1 1 0 15,-2 6 0-15,4 1 0 16,-7 0 0-16,3-1 0 15,8-3 0-15,-3-3 2 16,6-6 2-16,-4-4 5 16,-5-6 4-16,-1-5 0 15,-2-2-1-15,1-2-5 16,-1-2-27-16,-1-2-35 0,0-4-215 16,-3-2 171-16</inkml:trace>
  <inkml:trace contextRef="#ctx0" brushRef="#br0" timeOffset="87620.83">6660 9601 1035 0,'-9'-3'40'0,"4"1"10"0,-1-1-42 16,5 1-8-16,1 0-1 16,0-1 7-16,0 1 19 15,0-1 26-15,5 1 5 16,6 1-4-16,3 1-18 15,9 5-25-15,5 2-4 16,1 3-4-16,4 2-1 16,-1 3 0-16,-5 1 1 15,-3 2 0-15,-4 1 2 16,-3-1 0-16,-4-1 0 16,-2-4 0-16,-5-1 1 0,-2-6 2 15,2-1 1-15,-4-4 12 16,4-4 6-16,-2-6 2 15,2-5-7-15,1-15-73 16,-2-9-102-16,9-15 88 16</inkml:trace>
  <inkml:trace contextRef="#ctx0" brushRef="#br0" timeOffset="91234.49">5660 10655 683 0,'1'-2'66'0,"7"-1"82"16,0 0-114-16,8 0-17 15,3 0 0-15,3-1 2 16,4-2 8-16,3-1 13 16,3 0 6-16,10 1 4 15,2 2-4-15,0 0-19 16,-3-1-6-16,-6 1-11 15,-2 1-1-15,-1 0 4 16,-2 1 9-16,-5 1 25 16,-6 0 14-16,-9 1 17 15,-3-2 1-15,-6 2-18 16,-1-1-12-16,-2-4-22 0,-5 3-11 16,-12 0-10-1,-7 2-6-15,-8 2-2 0,-4 1 1 16,-7-1 1-16,-3 0 1 15,-10 2 4-15,1-1 3 16,7 3 2-16,1 0 0 16,16 1-4-16,4-2-4 15,14 0-6-15,7 1-3 16,11-1-2-16,5 0 0 16,17-1 4-16,7 1 5 15,12-5 2-15,7 0 1 0,5 0-1 16,0-1 1-16,-7 1 0 15,-7-2 2-15,-6 0 9 16,-4-1 2-16,-7 0 4 16,-3 3 0-16,-13 0-4 15,-6 2 1-15,-15 4-3 16,-10-2-1-16,-12 5-10 16,-4 0-5-16,-9 0-5 15,-1 2 0-15,-4-4 6 16,0-2 3-16,11 0 1 15,8-4 0-15,17 1-3 16,5 0-2-16,11 1-7 16,7 2 0-16,12 3 3 15,13-1 2-15,17-2 4 0,6-2 2 16,3-4 0 0,-8-4 0-16,-1-3 1 0,-5-1 1 15,-5 0 2-15,-4 3 6 16,-15 3 7-16,-8 0 6 15,-12 3 20-15,-4 0-3 16,-17 2-7-16,-11 3-7 16,-12 5-20-16,-2 2-6 15,0 1 1-15,6 0-2 0,8-3-1 16,6 0-3-16,14-3-10 16,9-1-2-16,18-3-8 15,10-2-4-15,10-4-29 16,10-8-25-16,19-8-122 15,10-5-158-15,22-11 207 16</inkml:trace>
  <inkml:trace contextRef="#ctx0" brushRef="#br0" timeOffset="113012.18">19521 17461 844 0,'-29'5'99'16,"-1"-1"88"-16,4-5-129 15,1-3-27-15,7-3-22 16,5 0 6-16,-2 0 34 16,3 3 19-16,2 3 29 15,2 2-1-15,4 6-29 16,-3 0-19-16,8 5-40 16,1 0-8-16,13 2-7 15,13-1 4-15,9-3 15 16,11-2 7-16,9-8 6 0,3-2-4 15,34-5-12-15,1 1-5 16,6 4-31-16,1 3-40 16,-10 13-134-16,8 8-142 15,-5 10 183-15</inkml:trace>
  <inkml:trace contextRef="#ctx0" brushRef="#br0" timeOffset="113567.68">20857 17551 1105 0,'-4'-5'112'0,"-3"-1"84"16,5 0-100-16,-1 1-15 0,1 1-6 15,2 2 4-15,0 1-2 16,0 1-12-16,0 0-27 15,2 0-14-15,9 3-15 16,3 0-4-16,15 2 12 16,15-1 9-16,26-2 18 15,9-3 9 1,16-5-10-16,10-1-10 0,18 0-24 16,4 0-4-16,11 3-60 15,2 3-47-15,-16 4 59 16</inkml:trace>
  <inkml:trace contextRef="#ctx0" brushRef="#br0" timeOffset="114925">22786 17522 1083 0,'-7'-10'49'16,"1"-3"12"-16,-2-2-30 16,3-1 6-16,-1 3 23 0,1 3 46 15,1 4 30-15,2 2 19 16,1 4-6-16,-1-1-35 15,2 1-28-15,5-2-49 16,12 4-16-16,22 2-14 16,11 4 5-16,17 2 0 15,13 2-4-15,27 2-4 16,8-2-27-16,11 0-103 16,7-2-108-16,-4 0 119 15</inkml:trace>
</inkml:ink>
</file>

<file path=ppt/ink/ink12.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2-27T20:41:34.921"/>
    </inkml:context>
    <inkml:brush xml:id="br0">
      <inkml:brushProperty name="width" value="0.05292" units="cm"/>
      <inkml:brushProperty name="height" value="0.05292" units="cm"/>
      <inkml:brushProperty name="color" value="#FF0000"/>
    </inkml:brush>
  </inkml:definitions>
  <inkml:trace contextRef="#ctx0" brushRef="#br0">20981 5951 871 0,'21'-6'97'0,"-4"1"82"15,3-1-23-15,-8 2-33 16,-2-1 12-16,-2 0 7 16,-8-2-9-16,5 0-27 15,3 2-24-15,2-1-42 16,4 2-15-16,1 2-16 15,2 1-2-15,-1 3-3 16,3 3-1-16,-1 4 0 16,-3 2-3-16,-5 3 1 15,-2 3 0-15,-8 5 0 16,-5 3 1-16,-12 5 0 16,-4 4-1-16,-10-1 0 15,-4-3 0-15,0-5 0 16,4-7 0-16,7-6-1 15,10-1 0-15,15-2-4 16,12-1-1-16,12 1-4 0,9-1 2 16,2-1 1-16,-3-1 1 15,-4 2 10-15,-9-2 1 16,-4 5 5-16,-3 2 0 16,-13 4-3-16,0 5 1 15,-12 1-3-15,-2 2 0 16,-6-3 0-16,-4-1 0 15,0-3-9-15,-4-2-19 16,-2-8-91-16,2-4-64 16,5-12 88-16</inkml:trace>
  <inkml:trace contextRef="#ctx0" brushRef="#br0" timeOffset="403.53">21585 5933 848 0,'-4'2'101'0,"-1"5"49"15,-4 3-42-15,-13 1-45 16,1-2-2-16,3-4 47 16,2-4 19-16,19-1-8 15,5-3-18-15,9-1-55 16,11 2-20-16,2 1-20 15,9 1-4-15,1 3-1 16,-7 0 1-16,-2 5 0 16,-7 2 0-16,-10 4 0 15,-9 4 0-15,-10 11 1 16,-11 5 0-16,-5 6 1 0,-7 2-1 16,5-3 0-16,-2-3-1 15,4-5-2-15,10-2-1 16,8-7-2-16,8-1-1 15,18-8 1-15,3-5 1 16,10-8-25-16,9-3-24 16,14-11-59-16,14-2-46 0,12-12-153 15,-4-3 177-15</inkml:trace>
  <inkml:trace contextRef="#ctx0" brushRef="#br0" timeOffset="785.83">22507 5849 944 0,'-11'-15'156'0,"1"10"111"16,-1 7-63-16,4 10-94 15,-3 11-45-15,6 4-26 16,4 7-11-16,-4 10-13 16,3 1-2-16,1 0-7 15,-2-4-1-15,10 4-2 16,2-6 0-16,-3-3 1 15,6-4 2-15,-5-15 1 16,-4-8 2-16,-4-8 0 16,4 1 3-16,3-10 3 0,0-3 0 15,5-9 10-15,1 1 2 16,2-4-1-16,6 7 0 16,-2 8-10-16,-2 2-7 15,3 12-5-15,-2-1-1 16,2 8-3-16,-2 0 1 15,-4 3 1-15,-5 2-1 16,-7-1 5-16,-5 1 1 16,-13-3 2-16,-8-1 2 15,-7-4-12-15,-4-3-22 16,-1-4-70-16,3-4-51 0,-6-9 72 16</inkml:trace>
  <inkml:trace contextRef="#ctx0" brushRef="#br0" timeOffset="1699.81">21198 7114 758 0,'3'-9'120'0,"-3"-1"102"16,1 2-31-16,-2 4-68 15,-2 0-10-15,-3 3-26 16,0 2-18-16,1 8-32 15,1 5-14-15,1 10-18 16,1 4-4-16,-3 6-2 16,2 3 0-16,4-1 0 15,3-2 1-15,6-9-1 16,6-6 0-16,2-11 1 16,2-5 5-16,3-13 22 15,1-6 10-15,3-10 19 16,4-6 2-16,-5-1-6 15,-2-2-6-15,-9 7-15 16,-4 3-3-16,-5 13-7 16,-6 5-6-16,-6 12-5 0,-2 10-6 15,-1 7-5-15,1 6-1 16,3-1 2-16,2-2 0 16,6-6-1-16,2-3 0 15,9-6 0-15,4-3 0 16,7-4 1-16,2-2 0 15,2-2 2-15,-2-2-1 16,-3-3 0-16,-1 0 1 0,-5 0-1 16,0 0 0-16,-4 3 1 15,-4-1-1 1,-2 3 0-16,0 1-1 0,-2 0 1 16,2-1-1-16,1-5 2 15,-1-2-1-15,3-4 2 16,0-2-1-16,2-4 1 15,3-2 2-15,2 3 3 16,0 2 0-16,4 9-2 16,-2 5-4-16,-1 9-3 15,-2 8-2-15,2 8 2 16,2 1 1-16,6 0 0 16,5-3 0-16,1-6-38 15,3-3-19-15,-4-11-79 16,-2-3-95-16,2-9 136 15</inkml:trace>
  <inkml:trace contextRef="#ctx0" brushRef="#br0" timeOffset="1999.12">22375 7109 1175 0,'-11'4'145'0,"-3"1"104"15,-7 4-106-15,-1 0-34 16,-8 3-13-16,-1-1 1 15,5 1-14-15,3 0-14 16,10 1-38-16,2-1-15 0,11 3-18 16,5 0-4-16,10 2 1 15,4 2 0-15,5 2 4 16,1 0 2-16,-3-2 2 16,-6-1 1-16,-10-1 0 15,-4 2 1-15,-15 1-9 16,-6 1-19-16,-10 0-50 15,0-4-23-15,4-9-75 16,0-6-63-16,12-17-168 16,4-8 216-16</inkml:trace>
  <inkml:trace contextRef="#ctx0" brushRef="#br0" timeOffset="2166.13">22198 7269 366 0,'32'-18'131'0,"5"4"169"15,8 5-2-15,2 9-30 16,0 4-22-16,-9 6-79 15,-6 4-38-15,-11 2-64 16,-4 3-25-16,-2 1-25 16,1-2-5-16,1-2-4 0,1-5-4 15,0-6-77-15,1-3-59 16,4-7-279-16,2-5 233 16</inkml:trace>
  <inkml:trace contextRef="#ctx0" brushRef="#br0" timeOffset="2301.21">22595 7005 1064 0,'-28'-24'133'0,"2"5"99"0,9 12-137 15,6 3-54-15,10-1-57 16,2-2-16-16,12 1-62 16,7 0-73-16,13 6 95 15</inkml:trace>
  <inkml:trace contextRef="#ctx0" brushRef="#br0" timeOffset="2716.03">23123 7121 1308 0,'1'13'119'0,"-3"-1"81"16,-7-2-35-16,-13-4-77 16,-6-5-16-16,-9-3-34 15,2-2-18-15,-4 6-15 16,-1 9-5-16,-5 11-5 15,-1 5-3-15,10 3-3 16,11-2-2-16,24-6-4 16,10-6 1-16,19-11 4 0,6-5 3 15,5-10 9 1,0-3 1-16,-6-6 8 0,-5 0 8 16,-3 0 9-16,-4 2 9 15,-3 8 6-15,-3 3-6 16,-7 11-2-16,-3 8-8 15,-2 11-8-15,-2 7-4 16,3 11-8-16,0 0-1 16,1 8-3-16,-1-2 2 0,-4 2 0 15,-5-3 0-15,-8-6 2 16,-7-1-2-16,-5-3-32 16,1-5-26-16,0-9-72 15,2-6-56-15,5-16-127 16,3-8-65-16,9-19 199 15</inkml:trace>
  <inkml:trace contextRef="#ctx0" brushRef="#br0" timeOffset="3480.54">23299 7115 973 0,'39'13'159'15,"-1"4"125"-15,-12 4-151 16,-2 2-53-16,-8 1-33 15,-6-3 12-15,-6-4 25 16,-2-3 9-16,-2-5-5 16,-2-8-16-16,1 0-30 15,-2-3-12-15,3-10-15 0,2-3-2 16,6-7 2-16,1-2 2 16,3 0 5-16,3 2 0 15,-1 9-6-15,1 0-3 16,1 6-12-16,6 2-2 15,6-1-1-15,6 2 0 16,6-3 1-16,1-1 1 16,-9 0 1-16,-5 0 2 15,-8 1 1-15,-8-2 2 0,-4 3 8 16,-6-1 10-16,-7 5-1 16,-6 7-4-16,-9 8-10 15,-3 7-11-15,-1 9-6 16,5 1 0-16,7 2-1 15,10-1-13-15,16-6-49 16,11-4-26-16,12-10-41 16,5-5-13-16,10-10 9 15,9-5 17-15,22-5-1 16,5-2 28-16,-8-3 69 16,-8-2 36-16,-27 0 97 15,-12-1 17-15,-17 4 19 16,-8 0-6-16,-14 4-27 15,-7 6-19-15,-11 8-44 16,-4 10-21-16,-7 13-23 16,-3 4-1-16,2 1-4 15,6 1-2-15,18-9-6 0,13-4-2 16,20-11 1 0,9-5 2-16,9-8 7 0,-1-6 4 15,-5-6 3-15,-3-3 1 16,-1-7 3-16,-1-2 1 15,-2-9 6-15,0-2 11 16,-3-11 20-16,-3-5 2 16,-5-10 8-16,-4-7-8 15,-8 6-12-15,-3 10 11 0,-8 24-8 16,-4 19-7-16,-6 32-16 16,-3 15-18-16,0 21-11 15,0 11 2-15,10 15 6 16,5 5-18-16,14 8-111 15,11 5 11-15,10-5 40 16</inkml:trace>
  <inkml:trace contextRef="#ctx0" brushRef="#br0" timeOffset="4382.22">21256 8380 636 0,'-3'-4'121'0,"2"0"92"16,1 2-61-16,5-3-23 16,2-4-6-16,1-1 0 15,7-1-16-15,3 0-14 16,12 4-39-16,2 1-15 0,11 6-24 16,-1 0-8-16,-3 8-5 15,-1 3-1-15,-12 8 2 16,-6 2 1-16,-18 5 2 15,-6 3 0-15,-18 3-1 16,-9 2-2-16,-13 2-2 16,-3-2 0-16,0 1 0 15,5 2 2-15,11-2 0 16,4-1-1-16,13-2 1 16,5-3 0-16,8-8 6 15,6-3 2-15,11-12 8 16,6 0 1-16,19-10-3 15,11-5-2-15,14-8-6 16,2-8-31-16,-3-6-96 16,-4-5-128-16,-11 0 125 15</inkml:trace>
  <inkml:trace contextRef="#ctx0" brushRef="#br0" timeOffset="5016.08">21666 7793 344 0,'-3'0'48'16,"0"0"45"-16,1 0 5 15,-3-2 8-15,1-1 56 16,0 1 30-16,-2-2-19 15,4 1-15-15,1 0-40 16,-1-2-20-16,7 0-17 16,1-2-4-16,7 2-10 15,0 0-7-15,3 3-26 16,4 2-14-16,-3 3-15 0,-1 3-4 16,-4 4 2-1,-2 2 1-15,-7 3 1 0,-3 2 0 16,-6 2 0-16,-1 1-1 15,-2-2-2-15,1-3 0 16,3-3 0-16,1-4-1 16,3-3-1-16,3-2-3 15,4-3-1-15,4 0 1 16,5 0 2-16,3 2 0 0,4-1 1 16,-2 2 2-16,-5 2 1 15,-5 0 1-15,-10 6 2 16,-7 2 2-16,-11 6-1 15,-2 2-1-15,-5-3-2 16,1 1-1-16,5-5-34 16,2-3-23-16,3-8-87 15,3-3-129-15,8-5 160 16</inkml:trace>
  <inkml:trace contextRef="#ctx0" brushRef="#br0" timeOffset="5616.14">21918 7777 301 0,'3'-1'57'16,"-1"-1"70"-16,-2 0-38 15,0-2 8-15,2-2 19 16,0 1 6-16,5-2 6 16,4 0-10-16,-2 0-16 15,6 1-14-15,-2 0-20 16,1 1-6-16,3 2-16 15,-1-1-5-15,1 2-21 16,1 0-6-16,-1 2-7 16,-3 2-2-16,-4 3-2 15,-3 2 1-15,-4 3 0 0,-3 3 0 16,-5 4 0 0,-2 6-1-16,-2 2-1 0,0 1 0 15,-2-1-1-15,8-2 0 16,2-7-2-16,2-2-1 15,8-6-3-15,1-6 0 16,10-4-29-16,4-6-57 16,6-8 55-16</inkml:trace>
  <inkml:trace contextRef="#ctx0" brushRef="#br0" timeOffset="6297.51">22242 8536 411 0,'-5'2'124'16,"1"-1"96"-16,1-3-44 15,3-2-1-15,3-2-17 16,3-3-8-16,5 1 0 15,6 0-9-15,8 2-41 16,8-1-21-16,13 2-37 16,1 1-16-16,2-1-17 15,-4 0-4-15,-7 1-3 16,-1-2-11-16,1 3-76 0,-1 2-62 16,-5 7 73-16</inkml:trace>
  <inkml:trace contextRef="#ctx0" brushRef="#br0" timeOffset="6580.46">23121 8201 1423 0,'-4'11'63'0,"1"10"0"15,1 10-14-15,2 17-29 16,0 5-3-16,1 4 3 16,2 0-4-16,3-2-5 15,5-1-2-15,5 1-46 16,3 1-65-16,9 4 61 15</inkml:trace>
  <inkml:trace contextRef="#ctx0" brushRef="#br0" timeOffset="8833.77">19055 8628 577 0,'-19'24'76'0,"2"6"52"16,3 4-62-16,0-2-42 15,1 3-21-15,9-4-5 16,3-1-3-16,22-3 2 16,12 1 1-16,5-12 7 15,6-10 3-15,8-6 24 0,-5-18 18 16,16 1 43-16,-2-6 24 15,-7-6 26 1,-7-2 12-16,-18-5 1 16,-8 4 0-16,-19 0-12 0,1 7-20 15,-27 4-39-15,-7 2-20 16,-21 5-43-16,-11 1-13 16,-3 7-48-16,1 4-29 15,9 7-46-15,10 5-32 16,14 5-114-16,6-2 150 0</inkml:trace>
  <inkml:trace contextRef="#ctx0" brushRef="#br0" timeOffset="9315.87">19904 8604 605 0,'-5'6'132'16,"1"2"152"-16,3 3-157 16,0-1-23-16,2 0-11 15,4-5 22-15,-1-1 10 0,13-1-16 16,3-2-15-16,12 0-39 15,9 0-15-15,12-4-22 16,10-1-6-16,3-3-7 16,0-1 0-16,-9-2 0 15,-8-3 0-15,-4 1-1 16,-4 0-1-16,-2 1-25 16,-4 1-36-16,-9 3-134 15,-4 0 112-15</inkml:trace>
  <inkml:trace contextRef="#ctx0" brushRef="#br0" timeOffset="9616.95">20434 8349 1157 0,'-2'12'93'16,"2"0"48"-16,4-1-62 15,9-5-12-15,6 1-23 16,4-7 2-16,6 6 0 16,8 0-17-16,11 4-4 15,-2 5-14-15,-3-3-5 16,-5 7-2-16,-8-1 0 16,-9 1 1-16,-5-1 1 15,-12 0 5-15,-4 0 1 16,-15 6 2-16,-8 4-1 15,-27 10-8-15,-11 4-14 0,-11 10-75 16,-5-4-92-16,19 10 96 16</inkml:trace>
  <inkml:trace contextRef="#ctx0" brushRef="#br0" timeOffset="14871.11">21765 10407 501 0,'2'0'88'0,"-1"-2"91"0,1 1-17 16,1 0-23-16,-3-2 5 16,0 0 6-16,-1-1-7 15,-6-2-25-15,-1-1-21 16,-5 3-44-16,-3 1-18 16,-1 5-24-16,-7 3-5 15,-5 7-5-15,-6 3-1 16,-2 4 0-16,3 2-1 15,13 4 1-15,-4-2-2 16,12-1-1-16,10 1-1 16,3-8-2-16,20 1 1 0,12-1 3 15,-6-9 1-15,7 0 1 16,-4-2 1-16,-2-3 0 16,0 7 1-16,-8 1 2 15,-5 2 1-15,-13 5-1 16,-3 3 0-16,-11 6-15 15,-3 4-20-15,-5 0-90 16,-4 0-66-16,-4 0 95 16</inkml:trace>
  <inkml:trace contextRef="#ctx0" brushRef="#br0" timeOffset="15081.11">21798 10635 1420 0,'17'22'72'15,"-1"1"5"-15,-4 1-20 16,-4-1-43-16,-3-2-7 16,-1-4-1-16,0-3-2 15,3-5-3-15,1-2-13 16,2-5-190-16,2-4 143 15</inkml:trace>
  <inkml:trace contextRef="#ctx0" brushRef="#br0" timeOffset="15230.11">21825 10369 1336 0,'-9'9'38'0,"1"-1"-33"15,3-1-46-15,5-3-198 16,5-2 153-16</inkml:trace>
  <inkml:trace contextRef="#ctx0" brushRef="#br0" timeOffset="15687.11">22159 10578 1496 0,'-5'-6'112'0,"-2"-4"30"0,-3-2-41 16,-5-3-82-16,-4 1-28 15,-10 9-10-15,0 6 4 16,-4 17 16-16,-1 6 5 16,7 6-2-16,7-1-6 15,16-6-29-15,4-6-7 16,19-9-11-16,5-3 0 15,5-6 24-15,3-5 10 16,-7-4 15-16,-1-4 9 16,-5-1 21-16,-4 1 11 0,-5 2 13 15,-3 2 4-15,-3 6-12 16,-4 3-7-16,1 1-4 16,-1 8-3-16,0 11-5 15,0 5-5-15,4 7-11 16,0 2-6-16,3 4-5 15,0 0 0-15,-1 2 0 16,0-1 0-16,-5-2 1 16,-3 1 2-16,-8-3 0 15,-2-2 1-15,-5-4-20 16,1-4-16-16,-1-8-47 16,-3-6-29-16,5-10-102 15,-1-9-97-15,0-18 174 16</inkml:trace>
  <inkml:trace contextRef="#ctx0" brushRef="#br0" timeOffset="16303.12">22310 10591 1060 0,'5'8'48'0,"-4"8"-8"16,-1 5-2-16,-1 8-37 15,-6 2 0-15,1 2 0 16,4-4 3-16,1-7 10 15,1-5 9-15,3-9 12 16,0-4 4-16,2-8-2 16,2-6-2-16,1-7 13 15,1-5 10-15,5-4 11 16,0-1 0-16,3 1-21 16,-1 3-11-16,-1 5-17 15,-1 5-6-15,1 9-8 16,1 5-4-16,-1 9-3 15,0 2-1-15,4 0 2 16,-2-3 1-16,10-5 8 0,1-3 13 16,1-8 32-16,3-4 11 15,-4-6 8-15,0-5-8 16,-7-1-21-16,-6-1-1 16,-9 0 12-16,-6 3 2 15,-9 6 1-15,-5 4-7 16,-3 11-24-16,-1 4-10 15,-3 13-17-15,3 8-4 16,8 6-6-16,2 3-2 0,8 2-5 16,5-3-15-16,11-7-41 15,6-1-35-15,11-9-78 16,7-4-54-16,11-7-219 16,6-5 262-16</inkml:trace>
  <inkml:trace contextRef="#ctx0" brushRef="#br0" timeOffset="16654.12">23184 10600 822 0,'15'-17'195'0,"-9"1"185"16,-8 3-66-16,-20 5-125 15,-4 2-50-15,-11 9-76 16,0 5-24-16,4 12-26 16,-1 4-9-16,13 6-10 15,4-1-4-15,11-6-29 16,6-4-14-16,8-7-17 15,4-6-1-15,9-6 27 16,7-5 16-16,1-7 23 16,4-5 4-16,4-6 4 0,-1-5 6 15,-1-8 7-15,0-2 6 16,-12-7 16-16,-4 0 5 16,-11-3 7-16,-8-1-3 15,-6 0-10-15,-4 7-3 16,-6 14 4-16,0 9 1 15,-1 22-10-15,-4 13-9 16,1 20-22-16,3 12-7 0,1 18 1 16,5 8 1-16,7 9-40 15,4 1-27-15,17 3-238 16,5-1 190-16</inkml:trace>
  <inkml:trace contextRef="#ctx0" brushRef="#br0" timeOffset="21221.15">22090 11741 241 0,'-4'-10'128'0,"-1"-1"92"16,1 0-5-16,0-2-22 16,0 1-50-16,-1-1-24 0,-1-1-35 15,0 1-9-15,0 1-6 16,1 0 2-16,0 3-1 16,-1 1-3-16,-2 3-3 15,-2 2-9-15,-3 4-10 16,-2 3-13-16,-4 10-17 15,0 6-8-15,2 15-9 16,2 5 0-16,13 11-2 16,3 5 2-16,16-2-1 15,4-5 0-15,11-12 0 16,2-10 0-16,2-14-2 16,-1-4 2-16,-1-12 3 15,0-5 1-15,0-9 5 16,-1-4 1-16,-6-10 5 15,0-2 4-15,-9-7 23 16,-5 1 9-16,-13 3 32 16,-7 1 7-16,-16 7-10 15,-8 4-11-15,-6 7-39 16,-5 2-14-16,1 7-25 0,-1 3-12 16,-3 6-19-16,5 6-12 15,2 2-40-15,5 4-33 16,17-1-106-16,9-2-79 15,26 1 170-15</inkml:trace>
  <inkml:trace contextRef="#ctx0" brushRef="#br0" timeOffset="21636.59">22844 11745 39 0,'-30'-6'6'16,"0"0"13"-16,-7 1 23 16,2 2 32-16,2 3 92 15,3 2 39-15,4 5 43 16,2 1-9-16,6 0-50 15,2 0-27-15,8 0-55 16,4-4-22-16,5-1-32 16,8-2-1-16,6-2 5 15,5 0 2-15,15-1-2 0,10 0-9 16,15 2-22-16,8 2-6 16,-3 0-5-16,-3 1-6 15,-10 1-2-15,-2-1-4 16,-2-1 0-16,1-1 0 15,-5-2 1-15,-3-2 3 16,-9-4-42-16,-6-2-39 16,-10-2-161-16,-5-1-225 0,-6-2 262 15</inkml:trace>
  <inkml:trace contextRef="#ctx0" brushRef="#br0" timeOffset="21903.71">23082 11638 1357 0,'-10'4'114'0,"7"1"65"16,5 2-93-16,9 0-63 15,6-1-16-15,13 2-3 16,4-2 4-16,9 2 17 16,5 2 6-16,-8 2 8 15,-5 0-2-15,-12 5-20 16,-7 1-2-16,-8 4-13 15,-7 1 0-15,-7 4-2 16,-5 1-8-16,-13 2-13 16,-3-1-15-16,-12-6-38 0,0 0-34 15,0-9-128 1,5-4 135-16</inkml:trace>
  <inkml:trace contextRef="#ctx0" brushRef="#br0" timeOffset="22420.35">23570 11722 328 0,'-5'1'93'0,"1"-1"105"16,3 1 4-16,5-1-15 16,0-3-2-16,10 0-5 15,2-2-14-15,9 0-37 16,5 0-27-16,5 3-56 15,-2 1-20-15,-8 3-20 16,-1 3-5-16,-10 3-1 16,0 2 0-16,-6 3 2 15,-5 2 4-15,-3 4 1 0,-3 2 2 16,-6 7-2 0,-2 4-1-16,-7 6-1 0,-2-1-1 15,-3 1 2-15,-4-3-1 16,1-1 2-16,3-1 0 15,7-6 1-15,9-3 3 16,12-5-4-16,7-1-1 16,11-8-5-16,4-2-1 0,9-6-4 15,-6-3-15 1,8-8-85-16,-1-4-67 0,6-5 86 16</inkml:trace>
  <inkml:trace contextRef="#ctx0" brushRef="#br0" timeOffset="23470.98">23741 10880 822 0,'5'0'48'15,"-4"-1"12"-15,4-1-18 0,1-2-25 16,1-1 23-16,9-8 161 16,-5 6-65-1,-3 0-18-15,4 2-51 16,-2 0-25-16,5 5-33 15,1 1-9-15,0 4-3 16,0 2-2-16,-6 2 1 16,-2 2-1-16,-11 2 3 15,-2 2 1-15,-9 3 2 16,-2 0 3-16,0 1 0 16,1-3 1-16,5-2-2 15,-2-2 0-15,6-4-2 16,1 1 1-16,5-2 1 15,6 0 6-15,1-3 11 16,4 2 2-16,3-2-2 16,1 1-5-16,2 1-9 15,-1 1-4-15,-7 2 1 16,-3 3 1-16,-13 1 2 0,-7 4 0 16,-6 1 0-1,-4-1-6-15,-1 1-24 0,0-3-25 16,4-5-98-16,1-3-144 15,-4-4 167-15</inkml:trace>
  <inkml:trace contextRef="#ctx0" brushRef="#br0" timeOffset="23701.09">24017 10832 1480 0,'3'0'71'16,"3"0"23"-16,2 1-67 15,-1 2-12-15,-2 5-14 16,-1 3 0-16,-2 10 2 16,-3 4 0-16,-1 9-1 15,-3 4-3-15,2 4-81 16,-3-1-81-16,5 4 89 15</inkml:trace>
  <inkml:trace contextRef="#ctx0" brushRef="#br0" timeOffset="24247.24">24182 11983 1272 0,'6'-1'119'0,"1"-2"52"0,4-1-53 16,0-1-85-16,2 1-20 15,1 1 12-15,1 0 5 16,3 2 0-16,1-1 1 15,3 0-24-15,5 0-4 16,2-1-82-16,1-1-86 16,-3-4 95-16</inkml:trace>
  <inkml:trace contextRef="#ctx0" brushRef="#br0" timeOffset="24521.37">24701 11669 1264 0,'2'4'152'16,"0"3"156"-16,2 11-225 15,-3 7-18-15,1 16-47 16,-2 7-4-16,0 19-11 16,-1 3-3-16,-2 16-7 15,2 14-390-15,-2 17 281 16</inkml:trace>
  <inkml:trace contextRef="#ctx0" brushRef="#br0" timeOffset="26236.5">21527 11691 758 0,'8'-1'91'0,"0"-2"66"0,1 0-31 16,-1-3-38-16,1 0-5 15,-2-3 4-15,-3 1-1 16,0 1-6-16,-3 1-10 15,0 3-28-15,-6 1-9 16,-3 2-22-16,3 4 1 16,-12 2 11-16,-3 2 11 15,-17 2 21-15,-7 1 12 16,-8 0-1-16,-1 0-7 0,4-1-22 16,0 0-13-16,-5 1-15 15,-4 0-5-15,-8-1 1 16,2-2-5-16,12-5 1 15,11-3-21-15,18-7-91 16,8-3-108-16,14-4 114 16</inkml:trace>
  <inkml:trace contextRef="#ctx0" brushRef="#br0" timeOffset="26568.77">20949 11530 645 0,'-15'-3'45'0,"1"1"30"0,0 2-49 16,1 9-14-16,-1 2 24 15,-2 4 66-15,1 3 25 16,-5 1 20-16,-1 2-23 15,0 5-65-15,-3 4-24 16,3 3-27-16,1 3-5 16,1-1 1-16,2-1-3 15,6-5 3-15,4-2 7 16,16-5 10-16,8-4 2 16,14-6-1-16,10-3-3 15,9-8-131-15,8-3-251 0,18-12 223 16</inkml:trace>
  <inkml:trace contextRef="#ctx0" brushRef="#br0" timeOffset="28600.42">18342 11938 115 0,'0'0'54'15,"-2"0"67"-15,0 1 0 0,1 0-4 16,1-1-3-16,-1 0-8 15,1 0-1-15,-2-1-2 16,2 1-6-16,3 0-7 16,1-2-4-16,8 2-4 15,4 0 6-15,15-1-2 16,7-2-4-16,13-3-26 16,2-2-14-16,-3-4-24 15,-4-1-8-15,1-2-1 16,-1 1-36-16,9-2-147 15,4 3 120-15</inkml:trace>
  <inkml:trace contextRef="#ctx0" brushRef="#br0" timeOffset="29702.79">19058 11574 308 0,'-3'4'107'16,"-3"-1"91"-16,3-1-67 16,-2-1-30-16,3 0-41 15,2 0-16-15,0-3-12 16,5 0 1-16,-4-4 11 16,3-1 11-16,0 1 11 15,-2-2-2-15,3 0-14 0,-1-1-10 16,5-3-20-16,3-1-7 15,6-1-7-15,4 0-1 16,5 0-4-16,1 2 0 16,0 7-1-16,3 1-1 15,-4 6 1-15,-2 4 0 16,-4 5 1-16,-1 3-1 16,-12 6 3-16,-2 4-2 15,-9 5 3-15,-5 4 0 16,-11 3 0-16,-2 2-1 0,-1 3 0 15,-2-2 0-15,3 0 0 16,3-2 0-16,5-6-1 16,3-2 1-16,6-9 0 15,2-4 1-15,7-6 0 16,4-4 2-16,11-6 9 16,7-2 1-16,11-11 2 15,9-4-5-15,8-8-21 16,-1-3-58-16,-2 1 42 15</inkml:trace>
  <inkml:trace contextRef="#ctx0" brushRef="#br0" timeOffset="31019.14">19084 10863 350 0,'-5'3'85'0,"-1"-1"88"16,3-2-27-16,1 0-33 15,-1-1-17-15,3 0-23 16,0-1-8-16,0 0-20 15,0-1-9-15,3-1-16 16,-2 0 0-16,7-2 5 16,1 0 0-16,7-1-3 15,1 1-7-15,1 1-9 16,0 2-3-16,-3 3-1 16,-1 0 1-16,-4 3-2 15,-2 2 0-15,-3 2 2 16,-4 2 0-16,-5 4 1 0,0 2 0 15,-4 0-2 1,0 0 0-16,2-2 0 0,3-3-1 16,3-3 0-16,3-2-1 15,5-2 0-15,3-2 0 16,4-1 0-16,2 0 0 16,3 2 0-16,-2 1 0 15,-3 3 0-15,-4 2 1 16,-9 4 1-16,-2 1 1 0,-10 7 1 15,-4 1-1-15,-5 2 0 16,-3-1-1-16,3-5 0 16,2-1-29-16,3-9-114 15,3-3-138-15,4-4 143 16</inkml:trace>
  <inkml:trace contextRef="#ctx0" brushRef="#br0" timeOffset="31228.98">19411 10788 1029 0,'-4'0'118'0,"2"1"85"16,-3 3-103-16,5 3-72 15,2 3-21-15,4 5-5 0,2 3-1 16,0 2-1-16,1 3 1 15,4 5-41-15,-3 3-76 16,10 11 70-16</inkml:trace>
  <inkml:trace contextRef="#ctx0" brushRef="#br0" timeOffset="45647.98">19439 13891 624 0,'-5'0'124'0,"-3"-2"125"0,4 0-25 16,0-1-44 0,2-1-7-16,8 1-17 0,-2-2-8 15,6-2-31-15,1-2-14 16,2-1-33-16,8-1-22 15,6-2-24-15,5 0-11 16,7-2-10-16,5 3-15 16,9 5-74-16,3 1-56 15,-2 6-215-15,-1 4 196 16</inkml:trace>
  <inkml:trace contextRef="#ctx0" brushRef="#br0" timeOffset="46131.07">20299 13516 1281 0,'0'-19'122'0,"8"-2"67"15,-3-1-59-15,0 0-59 16,-4-1-27-16,-9 3-13 16,-8 2-4-16,-10 7-2 15,-3 5-4-15,-9 11-8 16,1 7-6-16,9 13-12 16,-1 5-3-16,15 7-2 15,4 4 1-15,10-3-1 16,4-3 1-16,9-13 1 15,2-6 1-15,7-13 6 0,0-5 2 16,5-9 3-16,-2-4 1 16,-5-5 8-16,-2-1 7 15,-6 2 26-15,-7 1 11 16,0 6 26-16,2 6 7 16,-7 8-19-16,0 8-10 15,-2 19-35-15,-4 10-13 16,1 20-9-16,-3 6-2 0,-3 5-2 15,-2 1-13-15,1 0-52 16,4 3-38-16,7 0-134 16,4 0-174-16,5-2 237 15</inkml:trace>
  <inkml:trace contextRef="#ctx0" brushRef="#br0" timeOffset="47792.94">20420 14787 534 0,'2'2'112'16,"0"0"96"-16,-1-1-49 15,-1 1-7-15,2-1-5 16,-2 1-2-16,0-1-9 16,0-1-6-16,0 0-12 15,0 0-9-15,1-5-16 16,-2-2-9-16,0-4-18 16,0-2-7-16,-2 0-21 0,0 0-9 15,-4-1-10-15,-1-1-10 16,-3 3 3-16,-1 1-2 15,-1 3-11-15,4 4 1 16,-6 2-8-16,2 2-4 16,0 7-5-16,1 4-7 15,1 11-16-15,2 8 1 16,-4 8 6-16,3 3 8 0,7-1 16 16,3 0 4-16,10-2 2 15,2-4-1 1,2-9 0-16,5-3-1 0,-2-14 2 15,1-8 1-15,-1-8 4 16,-1-10 2-16,-1-5 12 16,1 0 5-16,-3-7 12 15,-2 1 3-15,-4 4-3 16,-3 1-5-16,-4 7-8 16,-5 5-4-16,-3 4 2 15,0 6 0-15,-1 10-4 16,3 4-3-16,-1 13-11 15,3 7-1-15,3 13-3 16,0 4 0-16,1 6 0 16,1 1-9-16,0 1-36 15,2-1-30-15,2-3-88 16,2-1-56-16,1-10-215 16,3 0 244-16</inkml:trace>
  <inkml:trace contextRef="#ctx0" brushRef="#br0" timeOffset="48327.15">20845 14903 541 0,'1'0'117'16,"5"-2"119"-16,-1-1-89 15,8-2-35-15,3-3-11 16,8 0-10-16,2 1-15 16,8 0-39-16,5 3-17 0,-3 1-36 15,1 2-50-15,-11 1-213 16,-7 3 174-16</inkml:trace>
  <inkml:trace contextRef="#ctx0" brushRef="#br0" timeOffset="48530.25">20848 15132 992 0,'-7'12'157'0,"7"-5"134"15,3-3-132-15,11-7-83 16,3-3-31-16,12-4-18 16,4-4-3-16,14 3-12 15,1-6-21-15,3 3-139 16,3 1-214-16,-4-6 206 16</inkml:trace>
  <inkml:trace contextRef="#ctx0" brushRef="#br0" timeOffset="49816.86">22016 14705 1026 0,'3'-7'96'0,"-3"2"70"15,1 0-19-15,-1 2-24 16,0 0 2-16,-1 1 3 0,-5 0-7 15,5 1-30-15,1 1-20 16,3 5-38-16,-3 8-13 16,0 6-15-16,0 8-2 15,0 9-3-15,0 2-2 16,2 10-14-16,-3 4-20 16,-3 2-63-16,4 4-40 0,-5-8-81 15,5-5-106 1,0-6 192-16</inkml:trace>
  <inkml:trace contextRef="#ctx0" brushRef="#br0" timeOffset="50610.04">22455 14755 912 0,'0'-6'87'0,"-4"-2"61"16,0 2-34-16,1 1-33 15,-2 0 1-15,0 5 0 16,4 0-4-16,-9 3-23 16,1 2-15-16,1 5-25 15,0 7-8-15,3 8-11 16,1 6-3-16,4 6-12 16,1 3-10-16,7 1 2 15,3-5 0-15,6-8 15 16,4-8 9-16,-1-12 2 0,3-6 2 15,-4-10 17-15,1-5 11 16,-4-9 24-16,-3-3 10 16,-3-3 15-16,-3-2 2 15,-3 2 1-15,-7 1-5 16,-5 2-22-16,-5-2-7 16,-5 4-22-16,-2 2-9 0,-1 6-14 15,-5 4-15-15,4 11-42 16,4 3-44-16,0 9-127 15,8 3-187-15,2 10 232 16</inkml:trace>
  <inkml:trace contextRef="#ctx0" brushRef="#br0" timeOffset="51008.7">22890 14888 1515 0,'-7'0'86'0,"-1"0"16"16,3 0-41-16,2 0-40 16,3 1-18-16,0 6-1 15,-1 6 1-15,4 8-1 0,2 2 1 16,8 2-3-16,5-2-1 15,3-5-1-15,2-5-1 16,-1-9 24-16,-1-5 19 16,1-11 45-16,-3-3 19 15,-1-9 4-15,-3 0-7 16,-8-2-21-16,-4-2-3 16,-8 3-7-16,-7 2-2 15,-6 3-22-15,-4 2-12 0,1 5-26 16,-1 5-10-16,3 8-34 15,2 5-32-15,-5 7-71 16,4 1-41-16,3 4-110 16,5-1-139-16,4-1 253 15</inkml:trace>
  <inkml:trace contextRef="#ctx0" brushRef="#br0" timeOffset="51357.65">23483 14584 1233 0,'2'4'113'16,"0"1"69"-16,-2 0-18 16,-2 3-31-16,-1-4 3 15,-4 4 2-15,2-1-11 16,2 3-32-16,-1 6-23 16,3 6-35-16,-1 5-14 0,3 12-18 15,0 2-5-15,-1 11-31 16,1 5-19-16,-1 3-80 15,-1 1-91 1,3 6 127-16</inkml:trace>
  <inkml:trace contextRef="#ctx0" brushRef="#br0" timeOffset="54941.39">20240 15781 476 0,'-3'-6'151'0,"-2"0"119"16,-2 5-48-16,-4 0-23 15,-3 2-52-15,1 2-24 16,-7 0-41-16,0-1-17 16,1 1-22-16,-3-1-4 15,1 0-9-15,2 1-5 16,0 0-7-16,-2 1-4 15,4 8-8-15,2 3-2 16,2 6 0-16,5 11-3 0,1 1 1 16,2 7-2-1,5 15 0-15,-1-7-1 0,2 8-2 16,2-1-6-16,-3-7-40 16,0-1-25-16,0 1-95 15,-4-3-80-15,-3-11 141 16</inkml:trace>
  <inkml:trace contextRef="#ctx0" brushRef="#br0" timeOffset="55149.4">19768 16310 1508 0,'-9'-2'106'0,"10"-6"44"0,11-6-65 15,12-10-65-15,11-4-13 16,0-4-5-16,-2 0 0 16,0 2-61-16,-5 1-58 15,3 1-197-15,3 3 167 16</inkml:trace>
  <inkml:trace contextRef="#ctx0" brushRef="#br0" timeOffset="55547.96">20287 15768 1526 0,'-21'24'117'0,"1"3"45"16,4 4-60-16,0 8-75 16,0 9-19-16,-1 9-7 15,3 0-1-15,4 2 1 16,1-5-1-16,9-2 0 15,3-5 0-15,9-10-2 16,4-12-2-16,6-14 1 16,1-7 1-16,2-17 5 15,2-2 3 1,-6-11 3-16,0 1 4 16,-7-2 5-16,-3 4 5 0,-1 7 9 15,-2 5-1-15,-2 11-9 16,-3 5-4-16,-2 12-10 15,-1 5-1-15,0 9-1 16,-2 6-1-16,2-7-3 0,0 0 0 16,2-16-4-1,3-12-13-15,4-14-53 0,4-14-53 16,6-14-159-16,4-6-192 16,-1-8 264-16</inkml:trace>
  <inkml:trace contextRef="#ctx0" brushRef="#br0" timeOffset="55643.96">20483 15929 1393 0,'-21'8'139'0,"5"3"70"16,2 0-74-16,3-5-135 15,7 0-96-15,5-6 59 16</inkml:trace>
  <inkml:trace contextRef="#ctx0" brushRef="#br0" timeOffset="56052.63">20623 16303 1851 0,'-21'62'79'0,"8"-17"-5"16,6-8-57-16,7-14-76 15,1-12-5-15,0 6 5 16,1 1 25-16,-5 1 37 15,-1 1 7-15,2-4 8 16,0-6 5-16,4-9 4 0,7-4-1 16,-3-16-7-16,5-8-3 15,2-16-3-15,1-9 7 16,5-20 10-16,1-4 6 16,4-2-1-16,-3-1-7 15,7 12-9-15,3 8-7 16,-1 11-4-16,3 14-4 15,-5 20-4-15,-4 4 1 16,-8 21 5-16,-5 10 3 16,-13 14 13-16,-6 11 6 0,-11 2 2 15,-3-3-2-15,-5-4-11 16,1-8-18-16,-2-11-69 16,0-8-58-16,11-16 63 15</inkml:trace>
  <inkml:trace contextRef="#ctx0" brushRef="#br0" timeOffset="56919.71">22045 15819 550 0,'-1'0'60'16,"-1"0"59"-16,-8-4-64 0,9 0 8 16,-5 2 63-16,-10 0 38 15,6 2 44-15,-5 4 2 16,-2-2-47-16,9 4-31 16,-6 0-61-16,-8-1-26 15,4 4-30-15,-4 1-7 16,10 12-8-16,0 7-2 15,5 9-2-15,-1 8 0 16,5 0-1-16,2 1 0 0,3-3 1 16,6-2-1-16,13-9 0 15,6-7 0-15,9-13-2 16,3-6 1-16,-4-14 9 16,-7-6 16-16,-6-10 29 15,-3-5 10-15,-5-5 10 16,-6-8-7-16,-5-4-16 15,-2 4-4-15,-7 2-10 16,3 12-3-16,-11 6-9 16,-5-2-5-16,-4 8-22 15,-10-1-19-15,-1 9-55 16,3 6-34-16,6 7-140 16,8 2-156-16,16 5 236 15</inkml:trace>
  <inkml:trace contextRef="#ctx0" brushRef="#br0" timeOffset="57329.33">22632 15744 1315 0,'0'-3'218'15,"-1"1"185"-15,0 2-216 16,0 3-52-16,-3 8-84 16,1 6-17-16,1 10-21 15,-2 11-6-15,0 5-4 16,1 7-3-16,3 5-2 16,0-4-17-16,3 0-46 15,-3-8-37-15,0-6-113 16,0-7-66-16,2-7 152 15</inkml:trace>
  <inkml:trace contextRef="#ctx0" brushRef="#br0" timeOffset="57565.32">22920 15778 1933 0,'3'11'167'0,"-1"-1"122"16,4 1-176-16,3 1-72 16,-5 3-29-16,9 18-15 15,-12 2-7-15,0 13-13 16,2 7-9-16,-10-1-37 16,-2 1-20-16,4-5-74 15,-7-7-71-15,14-11 134 16</inkml:trace>
  <inkml:trace contextRef="#ctx0" brushRef="#br0" timeOffset="58013.59">23433 15865 1264 0,'-4'8'182'16,"1"-3"196"-16,-4-3-216 16,0 0-74-16,3 6-37 15,-3 9-20-15,3 8 1 16,-1 6-3-16,-3-1-3 15,0-1-17-15,2 6-7 16,9-3-6-16,7-1-3 0,5-1-1 16,6-8-2-16,6-8 2 15,2-9-6 1,7-10 27-16,5-5 15 0,-2-11 22 16,9-3 21-16,-8-6-9 15,-8-2-7-15,-13-5-8 16,-11 2 1-16,-21 7-2 15,-10 2-2-15,-20 14-11 16,-10 0-25-16,-3 17-39 16,-2 2-32-16,18 12-91 15,-2-1-54-15,21-1 108 16</inkml:trace>
  <inkml:trace contextRef="#ctx0" brushRef="#br0" timeOffset="58763.94">20344 16795 938 0,'-1'4'206'0,"-5"-4"226"0,8 10-269 16,-7-6-29-16,-1 4-76 16,2 7-15-16,-5 9-18 15,4 9-6-15,0 6-7 16,3 2-2-16,1 0-7 15,2 2-2-15,0-5-12 16,0 0-27-16,4-6-90 16,-5-10-61-16,2-5 92 15</inkml:trace>
  <inkml:trace contextRef="#ctx0" brushRef="#br0" timeOffset="58948.76">20070 17107 1550 0,'-3'-5'109'0,"6"-9"53"0,4-5-47 15,16-11-65-15,6-2-8 16,16 4-16-16,2-1-12 16,0 8-9-16,-5-3-22 15,-6 11-89-15,3 8-68 16,2 1 80-16</inkml:trace>
  <inkml:trace contextRef="#ctx0" brushRef="#br0" timeOffset="59171.68">20772 16781 1832 0,'-15'17'156'0,"0"1"80"16,10 1-105-16,5 2-86 16,1-1-33-16,5 12-12 15,-5 1 0-15,8 13-16 16,-9 5-27-16,12 7-81 16,4 7-81-16,8 13 106 15</inkml:trace>
  <inkml:trace contextRef="#ctx0" brushRef="#br0" timeOffset="61412.93">22151 16955 198 0,'0'-2'82'15,"2"1"81"-15,-2-2-4 16,0 0-14-16,0 3-11 0,0-3-20 16,0 3-19-16,1 1-46 15,3 0-17 1,-4-1-31-16,1 0-1 16,-1-3 0-16,0-2 1 15,3 3 1-15,-1-1 0 16,1 0 2-16,-2 0 6 15,-1 2 10-15,1-1 14 16,1 4 8-16,-1-1 5 16,-1-1-5-16,0 0-5 15,0 0 1-15,-1 0 2 16,1 0 3-16,-1 0 7 16,0 1-3-16,-1 3-9 15,2-1-8-15,1-2-16 16,-1 0-4-16,-1-1-5 15,-3-3-1-15,0 1 0 16,1 2 0-16,3 0 2 16,-1 1 3-16,-4 6 6 0,2-3-1 15,-1 2-1-15,1-2-4 16,0-2-5-16,0-2 6 16,3 5 4-16,0-2 2 15,1 4 1-15,-1-2-1 16,-3-3 3-16,-3 0 6 15,0 1 8-15,2 2-3 16,3 1-7-16,1-3-8 16,-1-3-11-16,-3 0-4 0,1 0-1 15,6 2-1-15,-3-2 1 16,0 1 1-16,0-1 1 16,0 0 1-16,0 1-1 15,0 2 0-15,1 1 0 16,1 0 0-16,-3-2 0 15,1 1-1-15,1 1 2 16,-2-4-1-16,1 1 1 16,-1 4 0-16,0-3-1 15,1 0 5-15,-3 0 5 16,3 1 0-16,-3 0 2 16,4 1-5-16,0 0-4 15,-1-1-1-15,2 1-1 16,1 1 0-16,-3-1-1 15,-1 1 0-15,3 2 0 16,-3 0-1-16,2 2 1 16,5 3-1-16,-5 0 1 15,3-2 0-15,-7-1 2 0,2-3 0 16,-4-3 1-16,5 0-1 16,0-3 0-16,0 0-1 15,1 0 0-15,2 0 0 16,-3 0 2-16,0 0 0 15,1 0 1-15,-4 3 0 16,6 0-1-16,-3-1-1 16,0 0-1-16,1-1-2 15,2 2 0-15,-3 0-1 16,3 0-1-16,-2-1 1 0,2 0 0 16,1 0 1-16,-2 1 0 15,2 2 0-15,-2 1 0 16,1 0 0-16,-1 1 1 15,-2-2 0-15,5-1 0 16,-4-1 0-16,4-2 0 16,-3 0-1-16,0-1 0 15,1-1-1-15,-1 1 1 16,-2 0-1-16,8 2 0 16,-3 2 1-16,1-2-1 15,1 0 1-15,-3-1 0 16,4 0 0-16,0 2 0 15,-1-3-1-15,4 3 0 16,1-2 0-16,0-1 0 16,2-1-1-16,0-3 1 15,-4-4 0-15,5 0 2 16,0 1 3-16,-2-6 3 0,-1 1 1 16,1 0 1-16,-1-3-1 15,-7 0 0-15,8 0 2 16,-7-2 1-16,-3 1 0 15,3 3 0-15,-6-1-1 16,0 4 1-16,2 1 2 16,-1 3 11-16,2 2 2 15,-11-2 2-15,-3 0-5 0,-3-1-8 16,-3-1-4-16,0-4-4 16,3 1 0-16,-9-5-4 15,-1-1 0-15,-1 0-2 16,2 4 0-16,-2-2 0 15,3 11 0-15,3 5-2 16,0-2-5-16,5 10-27 16,-2-6-15-16,3 4-34 15,5 7-27-15,3 0-91 16,4 1-74-16,7-2 148 16</inkml:trace>
  <inkml:trace contextRef="#ctx0" brushRef="#br0" timeOffset="64761.09">21970 17063 145 0,'-4'-12'6'0,"0"0"4"16,-2 2 10-16,3 3 91 15,-2 1 52-15,5 5 92 16,0 0 14-16,3 2-30 15,7 1-27-15,-1-3-50 16,9 0-17-16,5-8-42 16,3-1-21-16,7-3-40 15,-4-4-14-15,9-1-18 16,-2-1-5-16,4 4-1 16,-1 0-1-16,-4 10 3 15,-7 1 2-15,-17 3 7 16,-1 6 4-16,-14 3 4 15,-11 4-2-15,-11 8-7 16,-10 5-3-16,-6 4-5 16,1 6 8-16,-1 0 19 15,8-1 4-15,0-3 1 16,2-6-8-16,14-11-22 16,1-5-12-16,21-7-13 15,5-4-1-15,11-7 5 0,5-2 9 16,2-7 14-16,6 0 4 15,8-2-2-15,5 0-1 16,3 4-6-16,-5 0-1 16,-6 5 1-16,-11 3 2 15,-11 6 11-15,-8 2 5 0,-21 6 2 16,-8 4-1 0,-19 8-12-16,-6 8-6 15,0 8-4-15,-3 3-1 0,6 5 0 16,5-3 1-16,5-5-2 15,8-5 0-15,4-17-9 16,17-2-8-16,10-11-4 16,10-5 0-16,14-8 8 15,-2-13 8-15,7-2 6 16,-2-2 4-16,10-1 2 16,0 4-1-16,3 5 0 15,-5 2-2-15,-13 8 2 16,-6 5 2-16,-22 8 3 15,0 5-5-15,-26 10-14 16,-3 5-12-16,-15 11-19 16,-6 9-2-16,6 4 13 15,1 1 9-15,8-4 14 16,1-6 5-16,14-11 0 16,-1-9-9-16,18-12-15 0,14-11 0 15,2-16 0-15,14-7 10 16,7-8 15-16,1-7 4 15,15-4 3-15,7 2-1 16,-1 3 0-16,0 6 0 16,-17 13 0-16,-14 8 2 15,-22 17 13-15,-2-3 3 16,-23 17-4-16,-11 7-8 16,-20 16-24-16,-5 12-5 0,-2 10 1 15,5 1 5-15,16-11 11 16,10-9 2-16,10-20-8 15,18-17-12-15,6-4-23 16,10-16-3-16,21-16 7 16,9-13-27-16,26-13-97 15,14-8 105-15</inkml:trace>
  <inkml:trace contextRef="#ctx0" brushRef="#br0" timeOffset="69460.39">20856 14425 393 0,'0'-1'115'0,"0"-3"131"15,-2 0-57-15,0 0-39 16,-6-2-6-16,5 3-11 15,2 1-4-15,-3 0-11 16,3 2-13-16,-5 0-29 16,0 4-17-16,2 6-35 15,-4 5-12-15,3 8-12 16,5 4-3-16,-1 3 12 16,7 6-14-16,0-13 2 15,-1-7 1-15,9-1-10 0,-5-15 11 16,7 9 1-1,-3-11 0-15,3-7 9 0,1-1 8 16,-1-19 8-16,0 10 3 16,-3-11-6-16,-5 4-4 15,-8 8-5-15,-1-1 1 16,-11 4-4-16,-1 6-2 16,-3 4-5-16,-1 4 0 15,3 4-41-15,1 0-32 0,8 3-120 16,-1 0-129-16,8-3 179 15</inkml:trace>
  <inkml:trace contextRef="#ctx0" brushRef="#br0" timeOffset="69827.08">21141 14432 979 0,'7'-3'74'0,"-6"0"28"15,-1 0-39-15,-1-1 1 16,1 4 15-16,-6 3 35 16,-2 2 21-16,-3 8-39 15,3 2-20-15,8 7-38 16,3 7-16-16,2 0-18 16,-2-6-4-16,5 1 0 15,-1-11 0-15,4-10 0 0,4 1 0 16,-1-11 14-16,-6-12 9 15,3 4 10-15,-1-10 7 16,-6-9 6 0,6 11 0-16,-9-4-3 0,2 2-6 15,-7 9-17-15,-6-2-6 16,-4 7-8-16,1 4-2 16,-2 3-35-16,4 6-28 15,-1 1-125-15,0 0-134 0,13 3 179 16</inkml:trace>
  <inkml:trace contextRef="#ctx0" brushRef="#br0" timeOffset="70128.28">21371 14357 1006 0,'1'1'132'0,"-1"4"86"16,-1-2-77-16,-5 5-95 15,2 4-28-15,-2 3-6 16,4 3 2-16,2 4 4 16,3-3-1-16,4-1-7 15,3-4-4-15,3-8-59 16,1-1 82-16,6-7 19 16,-3-3 15-16,1-5 77 15,-4-4-70-15,-6-4-11 0,0 0-12 16,-8 3-19-16,-4 0-11 15,-9 1-8-15,-6 1-2 16,-5 2-54-16,3 1-45 16,4 8-183-16,4 4 152 15</inkml:trace>
  <inkml:trace contextRef="#ctx0" brushRef="#br0" timeOffset="70442.46">21570 14367 1145 0,'8'0'69'0,"-2"0"17"15,-4 4-27-15,1 2-51 16,1 5-2-16,4 6 19 16,-8-3 15-16,9 3 13 15,-1-4 12-15,0-8 10 16,10 0 4-16,-10-12 9 15,6-2 7-15,-5-9-8 16,-5-2-5-16,5 2 7 16,-10-6-11-16,-3 4-10 15,0 5-14-15,-6 5-30 16,0 4-8-16,-4 6-39 16,-4 1-37-16,-6 6-120 15,0 9-112-15,4 10 156 16</inkml:trace>
  <inkml:trace contextRef="#ctx0" brushRef="#br0" timeOffset="72775.75">21008 15862 523 0,'-6'0'122'15,"0"0"112"-15,5 0-79 0,-3-1-12 16,5-2-2-16,-1 3 15 16,0-2-16-16,0 2-12 15,0 0-26-15,0 0-24 16,0 2-18-16,0 7-14 16,-1 0-25-16,-3 4-6 15,-2 4-13-15,1 5-2 16,1 4 0-16,2 5 9 15,0 0-32-15,2-4-13 0,-1 1-32 16,-1-6-40-16,2-7-30 16,0-4-42-16,3-7-168 15,-2-2 195-15</inkml:trace>
  <inkml:trace contextRef="#ctx0" brushRef="#br0" timeOffset="73116.64">21207 15863 1077 0,'0'-10'92'0,"0"5"78"0,1 0-16 15,0 5-10-15,-5-1 3 16,0 3-15-16,0 3-16 16,4 11-32-16,1 2-9 15,-7-4-20-15,4 5-11 16,-3 1-23-16,3 2-9 16,0 1-10-16,-3-1-1 15,1-2-2-15,1 0-1 16,7 5 17-16,-2-5-49 0,9-3-44 15,-6-5-32 1,3-5-117-16,-7-3-17 0,-3-9 133 16</inkml:trace>
  <inkml:trace contextRef="#ctx0" brushRef="#br0" timeOffset="73443.67">21323 15886 922 0,'2'-7'114'0,"2"0"85"16,-2 1-36-16,-2-2-33 15,2 8 3-15,-2-1 1 16,-2 0-9-16,1 9-31 0,-2 1-25 15,1 4-31-15,-2 5-9 16,1 7-14-16,1 2-5 16,1 4-7-16,0-7 0 15,-1-9-3-15,2-3 0 16,0 1-45-16,2-2-36 16,5 1-121-16,-2-1-142 15,2-8 194-15</inkml:trace>
  <inkml:trace contextRef="#ctx0" brushRef="#br0" timeOffset="73742.75">21565 15839 941 0,'11'3'168'16,"-3"-1"211"-16,-7-5-226 15,-2 1-24-15,-4 1-7 16,1 4 5-16,0 10-26 16,4 5-3-16,-3 4-34 15,-3 4-18-15,5 4-25 16,-9 0-8-16,10 8-12 0,-8-9-1 15,7-1-38-15,-1-3-43 16,5-12-144-16,5 4 125 16</inkml:trace>
  <inkml:trace contextRef="#ctx0" brushRef="#br0" timeOffset="78316.62">21277 18049 428 0,'0'-4'131'0,"0"-1"147"15,0 2-48-15,-1 0-49 16,0 1-8-16,1 1-16 15,-1 0-6-15,1 0-21 16,0 1-10-16,0 0-17 0,0-1-11 16,0 0-13-1,0 0-6-15,0 1-12 0,1 1-5 16,0 7-6-16,-1 2-2 16,3 8-10-16,-3 1-6 15,1 7-13-15,-1 5-8 16,0 3-6-16,0 2-6 15,-1 5-2-15,1 1-1 16,-3-4 3-16,3-5-2 0,0-8-11 16,0-10-11-16,0-1-28 15,-1-2-9-15,1-12-33 16,0 0-16-16,2-9-44 16,1 3-51-16,0-7-300 15,5-1 308-15</inkml:trace>
  <inkml:trace contextRef="#ctx0" brushRef="#br0" timeOffset="78730.75">21602 18015 755 0,'2'-2'149'16,"-2"0"157"-16,1 0-68 16,-3 2-52-16,3 1-15 15,4 7-22-15,-5-1-10 16,1 5-21-16,-3-3-15 15,-4 2-27-15,6 0-11 16,-2 0-23-16,2 6-10 0,1 4-15 16,0 14-5-16,-1-8-7 15,-3 7-2-15,-4 9-1 16,-2-8-1-16,6 5-2 16,3-4-2-16,1-15-24 15,1-6-14-15,-2-5-42 16,0-9-22-16,1 1-34 15,2-4-36-15,4-4-130 16,-1-8 174-16</inkml:trace>
  <inkml:trace contextRef="#ctx0" brushRef="#br0" timeOffset="79035.09">21825 18089 1289 0,'1'3'140'16,"0"-6"101"-16,2 8-38 16,-3-8-50-16,-2 4-11 15,-2 15-13-15,0-5-14 16,-1 16-33-16,-3-2-21 15,1 2-34-15,-2 6-10 16,4-8-13-16,1 9-3 0,3-11-3 16,1 5-1-16,4-3-38 15,2-8-27-15,4 1-97 16,-1-3-97-16,4-2 147 16</inkml:trace>
  <inkml:trace contextRef="#ctx0" brushRef="#br0" timeOffset="79337.31">22156 18097 1341 0,'0'-4'146'0,"0"6"100"0,2 4-33 16,-2 0-77-16,0 1-24 15,-4 12-28-15,-3 2-19 16,3 8-23-16,-4 8-8 16,3-5-20-16,2 9-6 15,2-1-8-15,1-6-17 16,0-9-66-16,5-5-65 15,1-12 76-15</inkml:trace>
  <inkml:trace contextRef="#ctx0" brushRef="#br0" timeOffset="81061.07">22896 18229 627 0,'-12'-14'88'0,"13"13"79"15,-3 12-37-15,5-8-31 16,4-3-3-16,-8 2 8 15,1-10 11-15,-1 4 14 16,-4 10-1-16,2-19-23 16,-2 8-10-16,-3 10-24 0,1-10-9 15,2 10-10-15,3 2-7 16,-1 7-16-16,-4-7-6 16,-3 5-13-16,6 4-6 15,6 3-5-15,6 9-4 16,-3-7-2-16,4 3-2 15,-4-12-2-15,11 3-1 16,3 1 0-16,-2-6 2 16,2 1 3-16,-7-12 1 15,2-2 3-15,1 1 0 0,-2-18 2 16,4 8 3-16,-3-15 7 16,1-2 6-16,-4 6 12 15,-5-17 5-15,0 11 10 16,-6-9 4-16,-5-2 5 15,-1 23-1-15,-6-5-9 16,-5 10-4-16,-1 5-16 16,-4-7-5-16,5 18-9 15,1 8-16-15,-3-1-40 16,5 17-26-16,1-13-60 16,1 6-35-16,5-12-176 15,7-9 201-15</inkml:trace>
  <inkml:trace contextRef="#ctx0" brushRef="#br0" timeOffset="81543.33">23414 18122 1101 0,'-1'-7'166'0,"1"2"159"15,-1 3-114-15,2 4-66 16,3 13-14-16,-2-4-12 16,0 1-14-16,-1 4-34 15,3 0-17-15,-2 7-29 16,4 13-8-16,-3 2-11 15,1 5-6-15,-3 1-19 16,-1-4-12-16,1 1-23 16,-1-16-10-16,2 3-22 15,3 1-14-15,-3-20-33 0,1 9-18 16,2-16-38-16,1-15-30 16,-3-9 126-16</inkml:trace>
  <inkml:trace contextRef="#ctx0" brushRef="#br0" timeOffset="81963.53">23813 18137 598 0,'0'-5'146'0,"1"-4"165"15,1 7-35-15,-2-6-51 16,0 12-23-16,-1-1-46 16,-2-5-34-16,0 12-21 15,2-12-7-15,0 4-12 16,1 2 10-16,0 2-13 15,1 17-6-15,2 3-20 16,-2-1-12-16,1-9-21 16,0 7-10-16,0 5-9 0,1 7-3 15,0 2-22 1,-2-9-25-16,2-3-35 16,-3 0-24-16,1 4-36 0,-1-12 0 15,0-3-39-15,1-11-18 16,-1-17-121-16,0-4 176 15</inkml:trace>
  <inkml:trace contextRef="#ctx0" brushRef="#br0" timeOffset="82520.56">24231 18007 730 0,'0'2'170'0,"0"3"165"16,0-1-123-16,2 0-21 0,-1 3-34 15,-3-7-15-15,3 8-29 16,1-3-14-16,1 0-19 16,0 3-6-16,0 1-15 15,-3 13-10-15,0 9-21 16,0 7-10-16,-1 7-28 15,1-3-17-15,0-5-38 16,-2 2-24-16,2-3-58 16,2-7-49-16,-2-3-284 15,4-13 286-15</inkml:trace>
  <inkml:trace contextRef="#ctx0" brushRef="#br0" timeOffset="97818.13">3919 11147 453 0,'9'-9'66'0,"-1"4"54"16,0 1-36-16,-4 4-16 16,-4 4 5-16,-6 4 19 15,-1 4 13-15,-3 2-8 16,-2 3-7-16,0 1-27 15,1 0-16-15,2 5-28 16,5 2-10-16,4 11-7 16,0 7-3-16,3 15 1 15,-2 6-2-15,-1 9 2 16,0 1 0-16,-4-4 1 0,0-6 1 16,-1-8-22-16,-2-4-34 15,0-9-196-15,-3-6 158 16</inkml:trace>
  <inkml:trace contextRef="#ctx0" brushRef="#br0" timeOffset="98451.15">3849 11190 724 0,'-4'-1'67'0,"3"-3"71"15,2-1-100-15,3-4-29 16,1-2-5-16,1 0-3 15,-1 0 2-15,-1 4 2 16,-4 6 8-16,0-2 9 0,-6 7 3 16,-1 7-2-16,-3 3-3 15,0 9-10-15,-2 3 0 16,-5 3-2-16,-4 1-1 16,-3-2 1-16,-2-3 4 15,2-7 17-15,7-5-1 16,5-7 2-16,5-3-11 15,7-3-17-15,1-4-3 16,10-5-2-16,5-3 3 16,3-3 12-16,4-2 12 15,3 0 14-15,-1-1 6 0,-2 3-5 16,-3 0-3-16,-2 4-11 16,-4 1 1-16,-2 4 2 15,-3 0 0-15,-6 2-1 16,1 1-4-16,-3-1-6 15,-1 0-6-15,-1 1 2 16,1 2-3-16,0 0 1 16,0 0-3-16,-2 3-7 15,5 6-2-15,2 12-6 16,2 5 3-16,2 8 1 16,3 5 2-16,4 2 0 15,-2 0-1-15,1-2-46 16,0 1-59-16,-1 2 62 15</inkml:trace>
</inkml:ink>
</file>

<file path=ppt/ink/ink13.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2-27T20:43:35.361"/>
    </inkml:context>
    <inkml:brush xml:id="br0">
      <inkml:brushProperty name="width" value="0.05292" units="cm"/>
      <inkml:brushProperty name="height" value="0.05292" units="cm"/>
      <inkml:brushProperty name="color" value="#FF0000"/>
    </inkml:brush>
  </inkml:definitions>
  <inkml:trace contextRef="#ctx0" brushRef="#br0">13421 6405 681 0,'0'-9'115'0,"2"3"96"16,-2 4-98-16,1 3-15 15,1 3-5-15,-4 1 16 16,2 0 14-16,-2 0-6 15,0 1-34-15,0 2-23 16,0 8-35-16,2 7-13 16,0 13-10-16,-1 9-3 0,1 9-4 15,-3 2 4-15,-5-4-28 16,0-3-20-16,-5-8-60 16,6-2-42-16,0-6-88 15,2-1-93-15,-2-7 192 16</inkml:trace>
  <inkml:trace contextRef="#ctx0" brushRef="#br0" timeOffset="401.32">13410 6377 969 0,'-10'-3'84'15,"-1"3"107"-15,-1 8-165 16,-4 5-2-16,-2 3 12 16,-1 3 3-16,1-4 3 0,5 1-4 15,1 0-25-15,0 0-5 16,8 1-6-16,0-3-2 16,5-2 0-16,5-2 0 15,-4-6 0-15,2-1 13 16,-1-4 35-16,1-5 9 15,2-6 21-15,1-7-4 16,7-6-24-16,1-1-6 16,3-3-18-16,5 0-10 15,0 8-9-15,-1 5-2 0,2 11-8 16,0 6 1-16,0 14-3 16,-2 4 0-16,0 12 1 15,1 1-22-15,-1 2-126 16,2 2-202-16,-5-6 198 15</inkml:trace>
  <inkml:trace contextRef="#ctx0" brushRef="#br0" timeOffset="1599.69">11613 5422 317 0,'11'-3'51'0,"3"0"58"15,-4 0 12-15,6-2 6 16,-2 1 0-16,3-1-11 15,7 1-11-15,3 0-28 16,14 0-16-16,24-2-31 16,11 1-10-16,22-2 3 15,7 1 6-15,11-2 8 16,11 2-1-16,11 2-14 16,6-1-10-16,-6 2-10 15,-8 1-1-15,-8 3 0 16,-8 2 1-16,-17 0 1 15,-15-1 0-15,-19-2 3 16,-14 0 2-16,-21 1 4 16,-7-1 7-16,-24 0 28 15,-11-1 2-15,-22-1-4 0,-15-2-7 16,-47 2-31-16,-14 2-6 16,-40 2-18-16,-18 5-9 15,4 4-6-15,-8-3-19 16,19 5 16-16,17-2 7 15,21 0-2-15,12 1 20 16,33-3 0-16,16-2 0 16,42-5 10-16,25-2 0 15,47-4 0-15,22-3-2 0,43-6 3 16,17-3-52-16,31-2 37 16</inkml:trace>
  <inkml:trace contextRef="#ctx0" brushRef="#br0" timeOffset="7297.15">11831 5385 621 0,'15'-9'47'0,"1"2"33"15,2 2-36-15,-1 4 6 16,-1 0 0-16,1 2 15 16,3 2 12-16,5-2 0 15,8 0-5-15,13-1-25 16,4-2-12-16,17-1-22 16,7 0-7-16,19-3-3 15,8-2-2-15,5-6 2 0,4-3 0 16,-2-3 15-1,-5-5 6-15,-6 5 3 0,-8 3 0 16,-16 3-13-16,-15 7-3 16,-21 3 11-16,-13 1 20 15,-27 3 14-15,-15 3 3 16,-31 0-14-16,-13 4-18 0,-24 2-16 16,-16 3-2-16,-18 1-4 15,-12 1 0-15,-2 1-2 16,8-2 0-16,20 4 2 15,9 2 2-15,21-4 1 16,16 2-1-16,21-4 1 16,12-3-4-16,27 0 4 15,12-3 9-15,34-4 5 16,13-3 2-16,38-7-2 16,10-1-9-16,20-7-7 15,9 3-3-15,3-4 1 16,-5 4 0-16,-17 7-3 15,-10 2 1-15,-33 10-55 16,-10 6-69-16,-25 13 71 16</inkml:trace>
  <inkml:trace contextRef="#ctx0" brushRef="#br0" timeOffset="15264.07">16578 9630 153 0,'0'-5'72'0,"0"0"64"15,1 0 14-15,-1-1 14 16,1 1 19-16,-1 1-3 16,1 0-26-16,-1 0-21 15,0 0-40-15,1 1-13 16,-1 3-21-16,0-1-11 15,0 2-18-15,0 7-3 0,-1 12-1 16,1 9-1-16,1 16-3 16,0 9-7-16,2 17-12 15,1 10-3-15,0 13 0 16,0-2 0-16,3-11 0 16,0-14-3-16,2-23-38 15,-1-13-44-15,1-14-139 16,-3-7-155-16,1-10 207 15</inkml:trace>
  <inkml:trace contextRef="#ctx0" brushRef="#br0" timeOffset="16243.6">16655 9535 945 0,'-7'-4'74'0,"2"2"66"0,2 1-98 16,3 1-28-16,2 2 12 15,3 0 37-15,4 0 21 16,9 0 27-16,4-1-7 16,8 0-35-16,5 2-21 15,5 1-32-15,5 1-7 16,10 2-2-16,8 1 8 15,25-1 10-15,7 0 3 0,12-7 0 16,7-4-3 0,15-10-5-16,0-2-2 0,18-5-3 15,7-1-6-15,-4 0-5 16,12 3-2-16,-3 6-2 16,-3 5 0-16,12 9-1 15,-13 6-1-15,-1 8 0 16,2 2 1-16,-11-3 2 15,-2-2 2-15,2-6 1 16,-10-1-1-16,-8-3-1 16,-4 1 1-16,-20-2 1 15,-5 0 0-15,-21-1 6 16,-14 0 0-16,-19 0 25 16,-9 0 9-16,-11-1 14 15,-7 0 8-15,-9 1-11 16,-7 0-2-16,-2-2-14 15,-5 1-1-15,-4 0-15 0,-1 1-6 16,0 2-8-16,0 1-6 16,2 3-3-16,-2 3-1 15,3 10-4-15,0 6 0 16,3 14-2-16,-2 9 1 16,5 14-1-16,-4 8 0 15,6 16 1-15,0 8 2 16,2 8 1-16,3 0 1 15,-3-14 4-15,1-9 0 16,0-17 2-16,-3-6 0 0,0-13 1 16,0-6-2-16,-4-13 2 15,0-4 3-15,-5-12 4 16,1-2 8-16,-7-4 10 16,-2-4 7-16,-12-1-7 15,-9-4-3-15,-19 0-11 16,-10 0-9-16,-20-3-2 15,-6 1-1-15,-27-1-4 16,-11 1 0-16,-23-1 0 16,-14 1 0-16,4-3 0 15,-8 0 4-15,1-1 5 16,7 0 1-16,-14-1 0 16,5 2 5-16,-2 0-16 15,0 0-3-15,13 5 0 16,-5 3-7-16,10 4 11 15,-2 4 1-15,-5 3-2 16,17 3-3-16,12 1-1 0,11-1-5 16,26-1-22-16,8-3-15 15,14-6-33-15,18-1-18 16,18-6-25-16,6-2-7 16,10-1-31-16,-4-1-35 15,15 3 117-15</inkml:trace>
  <inkml:trace contextRef="#ctx0" brushRef="#br0" timeOffset="18143">17268 10879 59 0,'-7'-4'7'0,"-2"0"17"16,-2 0 12-16,0 1 21 15,1 2 74-15,0-2 34 16,0 2 40-16,6 1 7 16,3 0-18-16,0 0-18 15,0 0-40-15,-2 0-17 16,2 0-34-16,0 0-14 15,-2-2-21-15,5 5-11 0,5 12-24 16,1 9-7 0,0 22-11-1,1 11-5-15,-8 14-15 0,-1 5-13 0,3-6 2 16,-4-8 4-16,1-17 19 16,0-12 15-16,-3-15 4 15,2-5 2-15,-4-14-6 16,2-8 2-16,-7-12 10 15,-1-6 8-15,0-11 29 16,-4-5 11-16,6-9 9 16,1-4-8-16,11-9-23 15,9 0-14-15,8-1-25 16,10 3-3-16,5 15-6 16,-2 7 0-16,-3 15 5 15,-1 8-1-15,-4 12 1 16,-2 5-7-16,-7 10-7 15,-5 6 0-15,-16 12 6 16,-8 7 9-16,-11 7 9 0,-4 1 6 16,1-3 4-16,-4-3 4 15,6-6 3-15,0-7 0 16,9-10-9-16,7-2-6 16,5-6-8-16,6 1-3 15,9 4-3-15,2 1 1 16,8 8-3-16,0 1 1 15,0 4 2-15,3 1-2 16,7-3 4-16,-2-4 2 0,7-6 13 16,-2-6 2-16,-1-8 14 15,7-5 5-15,-6-11-4 16,1-4 0-16,-5-8-7 16,-11-2-3-16,-4-1-4 15,-7 2 5-15,-6 9-2 16,1 5-2-16,-3 16-5 15,-2-1-9-15,-1 20-8 16,-3 9-2-16,0 14-2 16,2 0 1-16,4 0 6 15,3-6 0-15,10-9 3 16,3-5 1-16,5-8-1 16,0-5 2-16,-1-6 0 15,0-4 3-15,-1-6-1 16,2-3 1-16,-1-3 1 15,3-2-5-15,0 1 0 16,-2 3 0-16,0 3-3 0,-4 4 2 16,-4 5-3-16,-1 5-1 15,-2 3-1-15,-2 3 0 16,0 2 3-16,-1 0 1 16,1-3 3-16,0-2-1 15,4-5 5-15,1-3 0 16,3-8-2-16,2-4 1 15,-1-3-6-15,2 1-1 16,-4 4-1-16,-2 4 0 0,-3 6-3 16,-6 5 0-16,-1 10-1 15,-1 6 3-15,-2 6 1 16,2 3 3-16,6-4 2 16,0-3-2-16,8-8 2 15,5-5 1-15,-3-10 1 16,5-8 0-16,3-8 0 15,1-3-3-15,2-2 0 16,-4 1-1-16,-3 4-2 16,-1 5 0-16,-4 7-2 15,-1 4 0-15,-2 8-1 16,-1 4 1-16,1 3 1 16,2-2 1-16,4-2 2 15,2-4 0-15,1-7 1 16,1-5 0-16,2-8 0 15,1-5-1-15,4-4-1 16,2 1-1-16,-6 5 0 0,-3 4 0 16,-7 12-3-16,-1 11-2 15,-7 17 0-15,0 11-2 16,-3 6-10-16,0-1-13 16,-1-8-46-16,1-7-38 15,-2-17-127-15,-3-4-97 16,-4-25 183-16</inkml:trace>
  <inkml:trace contextRef="#ctx0" brushRef="#br0" timeOffset="18282.08">18566 10868 2391 0,'-7'-1'19'0,"6"0"-192"15,1-2-108-15,2-4 134 16</inkml:trace>
  <inkml:trace contextRef="#ctx0" brushRef="#br0" timeOffset="19614.66">18965 11276 639 0,'0'-3'140'0,"0"-2"179"16,-2 0-177-16,2-1-35 15,0 0 1-15,0 1 16 16,0 2 0-16,1 3-31 16,2 5-12-16,-4 9-44 15,0 6-20-15,-6 12-28 16,-4 3-7-16,0 1 2 15,3-1 5-15,0-13 23 16,1-4 11-16,8-17 23 0,1-4-1 16,6-18-15-16,5-7-9 15,3-13-27-15,3 2-5 16,1 3 0-16,-1 3 3 16,-1 16 1-16,1 7 4 15,-3 20-1-15,2 9 2 16,-2 14 2-16,1 3 1 15,4-3 12-15,-1-2 7 16,4-9 21-16,0-9 13 16,-2-11 3-16,2-7 1 0,-4-11-10 15,0-2-12-15,-6-6-12 16,-4 1-2-16,-7-4 10 16,-3-1 3-16,-2 1 15 15,-4 6 2-15,-1 10-17 16,0 7-6-16,-3 18-14 15,0 12-10-15,-2 24-7 16,1 11 0-16,1 14-2 16,2 3-1-16,-4 3-2 15,-1 1-6-15,-7 3-6 16,-5 0 2-16,-9-8 4 16,-4-8 7-16,0-18 8 15,-2-12 2-15,-1-21 7 16,-3-9 1-16,-8-18 8 15,2-11 3-15,11-19 2 16,10-9 0-16,22-14-13 16,11-4-8-16,31-1-16 0,12 3-17 15,18 9-26-15,2 7-19 16,4 5-56-16,3 6-31 16,3-4-131-16,4 3 159 15</inkml:trace>
  <inkml:trace contextRef="#ctx0" brushRef="#br0" timeOffset="20159.96">17864 11863 1300 0,'4'-9'181'15,"-1"1"125"-15,0 1-112 16,-1 0-21-16,-2 2-61 16,-2 0-19-16,-10 2-35 0,-5 1-20 15,-9 6-29-15,-4 6-9 16,-4 11-9-16,2 6-2 16,4 7 2-16,4 1-1 15,12 1-4-15,10-3-1 16,10-5 1-16,7 0-5 15,17-8 3-15,0-3 0 16,6-4 4-16,2-4 5 16,-6-1 7-16,-4 1 2 0,-15 0 5 15,-5 3 1-15,-19 5-2 16,-9 4-2-16,-14 8-10 16,-9 3-7-16,-9 2-15 15,-4-1-14-15,-10-4-33 16,1 0-32-16,8-4-109 15,7-6-204-15,24-1 247 16</inkml:trace>
  <inkml:trace contextRef="#ctx0" brushRef="#br0" timeOffset="20995.12">17925 12206 1542 0,'9'4'125'16,"3"-1"177"-16,4 0-286 16,-1-2-4-16,-1 1-7 0,-4-1 8 15,-6 1 50-15,-3 1 14 16,-3 4 14-16,-1 5-8 16,-4 5-53-16,4 5-19 15,3 8-25-15,0 6-5 16,6 3 1-16,6-2 3 15,5-6 10-15,1-6 5 16,5-11 12-16,0-7 5 16,4-11 6-16,3-9 0 0,3-15-12 15,1-4-4-15,-1-10-11 16,1-2-1-16,0-1 2 16,-2 3 2-16,-5 7 6 15,-2 8 5-15,-5 13 6 16,-3 4 7-16,-6 11-4 15,-3 6-6-15,-7 14-16 16,-5 6-12-16,-10 13-8 16,-4 3 6-16,1 0 8 15,0-3 6-15,4-8 8 16,4-6 2-16,6-11-1 16,3-4-2-16,3-10-3 15,6-3-1-15,10-12 0 16,3-5 1-16,10-7 1 15,1-2 0-15,0 5-1 16,-2 3-2-16,-11 10-3 16,1 9-8-16,-9 12-11 0,-3 6-1 15,-2 8 5-15,-7 2 13 16,0 1 18-16,-2-4 5 16,2-9 2-16,2-3-3 15,3-10-10-15,4-4-4 16,5-10-6-16,0-4-4 15,7-6 1-15,3-4 1 16,0 5 3-16,1 4 0 16,-1 8-6-16,-5 8-14 15,-3 9-9-15,-1 5-1 16,-6 5 10-16,0 3 14 0,6 0 11 16,-4-4 3-16,8-5 3 15,2-5 1-15,2-7 1 16,2-4-1-16,-1-9-4 15,4-1-1-15,2-3 2 16,6 2 5-16,5 8 4 16,1 6 6-16,3 11 16 15,-3 10 1-15,-4 14-7 16,-2 7-14-16,-8 15-62 16,-7 7-58-16,-16 17 57 15</inkml:trace>
  <inkml:trace contextRef="#ctx0" brushRef="#br0" timeOffset="23814.07">16689 7277 1282 0,'-1'0'58'15,"5"-1"15"-15,5 0-23 16,7 1 17-16,3 0-9 16,6 6-13-16,3 8-7 15,2 16-30-15,4 13-5 16,3 24-2-16,3 8-1 0,6 10-5 16,3-1-19-16,13-6-10 15,-4-3-5-15,-1-11-28 16,-6-6 13-16,-17-15-4 15,-3-7-2-15,-12-13 11 16,-6-8-8-16,-12-15-37 16,0-5-71-16,-8-19 98 15</inkml:trace>
  <inkml:trace contextRef="#ctx0" brushRef="#br0" timeOffset="25182.1">16978 7268 803 0,'-28'-21'86'15,"2"0"90"-15,6 7-122 0,0 2 0 16,3 4 12-16,-1 1 14 16,5 3 18-16,3 4 4 15,3-1-27-15,6 1-20 16,2 4-33-16,7-1-10 15,11 4-12-15,9 0 2 16,10-3 18-16,11 2-19 16,20 1 3-16,7-1 3 15,9-1-7-15,1-5 21 16,-4-1 0-16,1-2-2 0,7-3-7 16,-1-1-2-16,-12-3 1 15,-5-2-1-15,-19 2 7 16,-7 3-6-16,-10 2-5 15,-6 3 1-15,-9 3-7 16,-3 4 10-16,-6 5 1 16,2 3 8-16,-5 4-5 15,3 1-3-15,1 6-4 16,3 0-7-16,1 5 1 16,2 0 2-16,2 0 0 15,-5-1-1-15,2-4 5 16,-1-3-4-16,-3-6 5 15,0-2 1-15,-5-8 2 16,-3 0 5-16,-1-7 2 16,-2-3 4-16,-1-10-7 15,1-6-1-15,0-7-8 16,2-3-3-16,3 0 5 0,2 0 1 16,4-2-2-16,2 1 0 15,4 3-3-15,2-1-1 16,3 5 0-16,0 2-4 15,2 1-4-15,2 4-1 16,-1 3-3-16,3 2 4 16,-5 5 0-16,2 3 0 15,-8 0 2-15,1 4 0 16,-4 1 1-16,-1-1 1 0,4 1 0 16,-5 0 0-16,7 2 0 15,3 0-2-15,8 2 0 16,9-2-1-16,12 1 1 15,9 4 0-15,-2 0 1 16,-3 1 0-16,-3-1 1 16,-3-4 1-16,8-3 1 15,5-2 1-15,1-2 0 16,2 1 1-16,-14-1-2 16,-1 1 0-16,-11 0-1 15,-2 2 1-15,1 3 1 16,1 1 2-16,-1 2 0 15,-3 1 0-15,-7 1-2 16,-5-2-1-16,-6 1 0 16,-6-1 0-16,-4 0 0 15,-4-1-1-15,-2 1 0 16,-4-1 2-16,-1-1-1 16,-5-1 2-16,3 1-4 0,-9 1-1 15,-3 1-1-15,-1 1-1 16,-10 2 2-16,3 2 0 15,-7 7-2-15,5 2 0 16,-3 13-1-16,2 6-1 16,1 19 0-16,-2 10 1 15,5 13 1-15,-3 0 2 16,2-1 2-16,4-4 0 16,3-13 1-16,9-2 2 0,-2-13-1 15,7-8 0-15,1-6-6 16,-11-5-4-16,12-8-3 15,-5-2 1-15,0-6 7 16,1-2 3-16,-1 1 3 16,-1-4 1-16,0 0-3 15,3-4 2-15,-5 3-2 16,1-1 0-16,-1 0 0 16,-5 1 1-16,-3-2 1 15,-3 0 1-15,-7-1 2 16,0 0 0-16,-6-3 1 15,-5-1 3-15,-5 0 5 16,-4-3 0-16,-6 1-1 16,-10 0-3-16,-19 0-7 15,-7-1-2-15,-5 3-1 16,-4 1 1-16,-9-1 0 0,-6 1-1 16,-4 0-1-16,-2-1 0 15,-7-2 0-15,7 1-2 16,-10 1-12-16,-9 2-11 15,14 7-13-15,6 3-1 16,2 1-16-16,22 4-32 16,19 1 55-16</inkml:trace>
  <inkml:trace contextRef="#ctx0" brushRef="#br0" timeOffset="26732.57">16670 9986 825 0,'7'0'89'16,"0"0"73"-16,1 0-110 15,-3 0-22-15,-1 0-22 16,-4-2 21-16,-1 0 47 15,-3-1 14-15,-7-1 18 16,-1 1-16-16,-6 2-36 16,-6 0-13-16,-3 4-18 15,-8-1-6-15,-2 2 7 16,3-1 6-16,-6-3 21 16,-4-1 11-16,-21-8 7 15,-8-5 2-15,-16-11-12 0,7-3-9 16,4-9-22-16,-8-4-9 15,0-7-11-15,-2-7 1 16,11-12 9-16,2-3 5 16,18-9 1-16,2-2-3 15,1-3-13-15,7-4-3 16,3-5-3-16,1 2 0 0,11-2-1 16,4-3 0-16,7-3-2 15,7-2-1 1,2 1-2-16,4 1-2 0,5-3-1 15,-2 0 1-15,7 1 2 16,1-2-2-16,4 4 1 16,1-1 0-16,2 6-1 15,6 5 1-15,6 9-2 16,4-1 0-16,4-1 0 16,4 0-1-16,6 7 0 15,4 3 1-15,1 5-1 16,-2 0 2-16,-5 3 0 15,1 2 0-15,3 6-1 16,1 7-2-16,16 5 0 16,3 3 0-16,6 2 2 15,-1 0 1-15,1-2 1 16,-1-1-1-16,4 2 1 0,3 1 0 16,2 5-1-16,0 4 0 15,-6 8 0 1,3 2-1-16,3 7 1 0,1 2 1 15,2 4 0-15,-2 2 1 16,-9 4 0-16,-4 1-1 16,-1 5 0-16,5 6-2 15,-17 11-2-15,1 9-1 16,-15 12-1-16,-3 9 0 16,-6 5 2-16,-7 2 2 15,0 0 2-15,-8-1 0 0,10 4 2 16,-1 1 0-16,6 2 2 15,2-3 1-15,1-9 2 16,2-6 2-16,0-15 0 16,4-3 1-16,-13-13 1 15,-1-2-8-15,-10-8-62 16,-8-2-43-16,-7-3-131 16,-3-2-119-16,-12-4 200 15</inkml:trace>
  <inkml:trace contextRef="#ctx0" brushRef="#br0" timeOffset="26912.56">17449 7023 334 0,'-11'-12'10'15,"-3"-3"34"-15</inkml:trace>
  <inkml:trace contextRef="#ctx0" brushRef="#br0" timeOffset="27262.18">17216 6918 616 0,'0'1'115'0,"5"-1"105"15,-8 0-47-15,7-1-72 16,6 0-31-16,2 1-43 16,3 2-13-16,-2 4-14 15,0 4-3-15,-3 8-2 16,4 4 1-16,-4 8 3 16,-4 1 3-16,7-3 20 15,-1-2 9-15,5-5 14 16,3-6 1-16,1-5-5 15,3-5-2-15,-6-6-6 16,0-4 1-16,-4-5-3 16,-5-1 1-16,-5-6 5 15,-1-6-1-15,-6-6-7 16,0-7-7-16,-3-7-15 16,2 0-2-16,3-2-6 0,1 4-13 15,6 0-104-15,6 4-185 16,7-3 175-16</inkml:trace>
  <inkml:trace contextRef="#ctx0" brushRef="#br0" timeOffset="29146.27">18510 4734 1162 0,'-1'-5'27'16,"1"3"-22"-16,1 2-6 15,0 4-5-15,6 5 6 0,-5 2 18 16,1 6 5-16,2 10 4 15,-2 4-4-15,-3 11-15 16,-4 3-5-16,-1 0 0 16,-2-1 1-16,6-7 1 15,6-3 0-15,1-4-1 16,-5-5 0-16,0-4 0 16,-1-2-1-16,2-5 12 15,3 0 5-15,3-3 5 16,1-5 1-16,-2-1-7 15,5-2-1-15,2-4 0 16,3 0 0-16,18-7-2 16,8-1-3-16,21-3-6 15,16 1-1-15,13 1 2 16,6 2 0-16,13 3 3 16,3 4-1-16,12 4-3 15,4 3-1-15,13 1-2 16,-3-3 0-16,14-4 8 0,4-2 2 15,-9-5 2-15,4-1 1 16,-7-2-6-16,-9 2-2 16,-13-1-3-16,-2 1-1 15,-17 2-1-15,-12-1 0 16,-16 1 1-16,-12 2 1 16,-11-1 3-16,-1 3 1 15,-5-1 0-15,-5 0 0 0,-7 0-1 16,-11-1 1-1,-6-2 3-15,-7-1 15 0,-4 0 14 16,-1-2 3-16,-10-3 5 16,0-1-15-16,-8-3-12 15,5-3-4-15,-3-1 1 16,-1-6 3-16,1-5 1 16,-8-8-2-16,0-12-8 15,-2-4-5-15,-1-4-6 16,5 2-1-16,0 8-2 15,1 5 0-15,1 6-3 16,2 5-1-16,-4 4-1 16,0 2-2-16,-3 2-3 15,-3 5-2-15,-5 6-3 16,-4 6 0-16,-5 8 1 16,0 4 2-16,-11 4 5 0,-7 0 2 15,-15 0 4-15,-9 1-1 16,-6 2 1-1,-8-4-2-15,-20 3-1 0,-13 0-6 16,-21 1-7-16,-13 3-1 16,-16 0-3-16,-9 2 3 15,-15 3 6-15,-4 5 1 16,0 8-3-16,5 1-3 16,9 8-1-16,19 1 2 15,8 0-13-15,13 0-12 16,33-4-52-16,11-5-61 0,48-5 87 15</inkml:trace>
  <inkml:trace contextRef="#ctx0" brushRef="#br0" timeOffset="30778.9">20856 5478 491 0,'4'0'29'16,"-3"0"33"-16,-1-2 8 16,0 0 37-16,-5 0 20 15,-2-2 1-15,-2 1-15 16,-4 0-50-16,1 2-21 0,-9 0-23 15,-3 1-1-15,-10 1 19 16,-13-1 12-16,-12 2 16 16,-7 0 0-16,-12 0-14 15,6 0-9-15,6 1-16 16,-6-1-6-16,1-1-11 16,0 0-3-16,7-1-3 15,12-1-1-15,14 0-7 16,6 0-18-16,8-2-55 15,9 0-61-15,5 0 73 16</inkml:trace>
  <inkml:trace contextRef="#ctx0" brushRef="#br0" timeOffset="31064.37">20006 5354 1035 0,'-1'-4'90'0,"-2"2"79"0,0 3-128 16,-5 7-38-16,-1 3-5 16,-6 5 2-16,-5-2 2 15,-10-2 13-15,-2 0 5 16,-9 3 1-16,-3 0-1 16,0 8-13-16,-1 2-5 15,16-1-2-15,7 1-2 0,18-1 1 16,6-3-1-16,17-2 4 15,14-2 2-15,16-5 1 16,9-4-11-16,6-5-99 16,2-2-150-16,4-5 144 15</inkml:trace>
  <inkml:trace contextRef="#ctx0" brushRef="#br0" timeOffset="31748.08">19211 5343 664 0,'7'-4'20'0,"-1"0"-6"16,-2 3-14-16,-2 1-3 15,-2-2 1-15,-2 0 22 16,1-1 34-16,-1 0 51 15,1-1 15-15,1 3-4 16,0 0-32-16,0 0-50 16,-2 3-11-16,1 8-2 15,-2 2 2-15,0 7 5 16,-4 5 1-16,-1 13-4 16,-1 11-3-16,-3 24-4 15,0 11-7-15,1 15-6 16,2 5-2-16,2 10 2 0,1 5-1 15,3 3-1-15,-1 5 0 16,3 5-1-16,-4-2 2 16,3-13 2-16,2-2 1 15,0-19 0-15,0-11 1 16,3-12-1-16,0-19 1 16,-2-29-40-16,3-6-49 15,0-18 47-15</inkml:trace>
  <inkml:trace contextRef="#ctx0" brushRef="#br0" timeOffset="32093.68">18938 6793 1185 0,'0'1'75'0,"1"1"85"16,4 4-153-16,4 4-13 16,0-1 4-16,0 2 3 15,1 2 8-15,0 3 9 16,-1 3 0-16,6 3 1 16,1 3-6-16,0 1-10 15,2 0 0-15,-3-5 2 16,2-2 15-16,-1-11 51 0,-1-8 24 15,4-9 34-15,-2-11-7 16,5-11-46-16,1-6-24 16,2-11-56-16,-1-1-42 15,-4-11-107-15,1-5-106 16,3-12 135-16</inkml:trace>
  <inkml:trace contextRef="#ctx0" brushRef="#br0" timeOffset="35939.48">18526 8109 485 0,'0'-4'25'0,"-4"0"20"15,0 1-28-15,-4 2 5 16,0 0 12-16,-4 1 43 16,-1 0 18-16,-1-1 19 15,3 1-8-15,-3 1-42 16,0 0-20-16,3 3-23 16,1 0-2-16,-2 3 10 15,3 0 9-15,-1 3 11 16,3 0 1-16,3 3-12 15,-1-1-7-15,5 4-12 16,2 2-4-16,1 10-5 0,5 8-2 16,-3 12-6-16,4 7-1 15,0 6-1-15,1 1 0 16,-4 6 0-16,0 4 0 16,-1 9 0-16,-3 5 5 15,-2-1 8-15,0 2 0 16,-3-5 4-16,-3-3-3 15,5-11-4-15,1-11 0 16,2-20-1-16,4-9-1 0,2-17-26 16,-2-7-55-16,2-10 44 15</inkml:trace>
  <inkml:trace contextRef="#ctx0" brushRef="#br0" timeOffset="36323.21">18276 9045 561 0,'-6'0'66'15,"-1"0"103"-15,0 1-152 16,2 1-5-16,3 0-8 0,0-2 1 16,1 0 22-16,-2-2 28 15,3 2 49-15,0-1 14 16,0 1 9-16,3 2-10 16,3 6-32-16,5 5-12 15,5 7-30-15,1 4-19 16,4 6-16-16,0 0-2 15,-5 1-2-15,-1-4 1 16,-3-6-2-16,-3-2-12 0,0-7-118 16,-1 0-150-16,3-2 152 15</inkml:trace>
  <inkml:trace contextRef="#ctx0" brushRef="#br0" timeOffset="36553.83">18585 9139 956 0,'9'-17'63'0,"-1"0"30"16,1 1-34-16,-2 4-13 15,-3 4 8-15,-1 4 20 16,-1 3 3-16,-4 8-3 16,-4 5-6-16,-4 14-14 15,-4 6-10-15,3 11-20 16,-4 3-9-16,-1 1-11 15,1 0-1-15,-4-9-11 16,1-2-25-16,1-12-140 0,-3-5 112 16</inkml:trace>
  <inkml:trace contextRef="#ctx0" brushRef="#br0" timeOffset="40036.83">21637 8301 617 0,'-3'-6'92'0,"-3"1"76"16,-2-1-30-16,1 0-23 15,-1 0 5-15,3-2 24 16,0 0-2-16,1-2-20 16,0 1-21-16,1 4-44 15,3 4-23-15,-3 4-27 0,5 11-7 16,0 14-8-16,-2 7 2 16,1 11 3-16,-1 4 1 15,0 1 2-15,5-1-27 16,-2-2-67-16,0-7-35 15,0-7-115-15,-3-5-107 16,1-14 208-16</inkml:trace>
  <inkml:trace contextRef="#ctx0" brushRef="#br0" timeOffset="40686.66">21592 8258 1265 0,'3'-24'62'0,"2"4"11"16,4 4-29-16,3 6-15 16,2 2 15-16,9 4 40 15,3 0 11-15,7 2-2 16,9 0-18-16,22 1-44 16,10 0-14-16,12-1-14 15,2-1 0-15,9-1-2 16,7-1 0-16,5-1 1 15,-2-3 0-15,-5 2 1 16,-1 0-1-16,-4 1 1 16,-5 2-1-16,-12 0 0 15,-13 3 1-15,-9 1 0 0,1 0 0 16,-13 0 2-16,-8 2 4 16,-14 0 9-16,-12 3 3 15,-9 1 2-15,1 0-2 16,-4 4-5-16,-2 2-1 15,-1 5-1-15,-3 5-2 16,0 10-4-16,5 9-4 16,1 16-4-16,2 8 0 15,5 11-1-15,4 6-2 16,4 1 2-16,4-2-2 0,1-11 2 16,-3-9 1-16,2-19 2 15,-4-9 2-15,-3-12 2 16,-1-6 2-16,-7-7 6 15,-4-7 11-15,-4-1 19 16,-12-6 10-16,-20-6 9 16,-19-3-8-16,-35-5-22 15,-9 3-12-15,-31-3-18 16,-13 5-3-16,-14 1 0 16,-20 0-3-16,6 8 4 15,9 0-2-15,-2 3-3 16,19 2 2-16,21 2-4 15,7 1 2-15,31 2-34 16,10 1-31-16,20-3-106 16,17-1-89-16,34-5 142 15</inkml:trace>
  <inkml:trace contextRef="#ctx0" brushRef="#br0" timeOffset="41292.68">22428 9254 284 0,'4'-1'-25'16,"-4"-1"42"-16</inkml:trace>
  <inkml:trace contextRef="#ctx0" brushRef="#br0" timeOffset="42085.23">22439 9242 515 0,'1'1'135'16,"-1"1"118"-16,0-2-95 15,0 0-30-15,3 0-31 16,-2 1-7-16,3 1-17 15,-4 1-13-15,1 7-24 16,0 4-9-16,-1 10-15 16,-2 2-3-16,-2 2-6 15,-1 2 0-15,0-4 0 16,3-3 0-16,1-9 3 16,0-4 1-16,1-9 22 0,2-2 9 15,2-9 7-15,7-5 1 16,-1-10-15-16,2-6-4 15,0-4 1-15,4 0-1 16,0 1-8-16,0 6-5 16,1 11-14-16,-1 5-4 15,-4 11-8-15,0 5-2 0,-3 12-4 16,0 5 2-16,-6 4 8 16,1 0 3-16,-3-5 6 15,0-4 2-15,1-7 2 16,3-4 2-16,4-6 0 15,3-6 1-15,3-2-2 16,0-4 0-16,-3 1-2 16,-1 4-1-16,-3 2-3 15,-4 3-4-15,0 5-1 16,1 5-1-16,-1 5 2 16,-1 1 1-16,2 1 4 15,-3-3 0-15,5-4 2 16,4-2 2-16,2-5 1 15,3-1 2-15,8-5-1 16,-7-2-1-16,5-1-3 16,-2-1 0-16,-5 4-3 0,1 3 0 15,-7 4-4-15,0 3-1 16,-6 8 1-16,-1 0 1 16,1 5 3-16,1 1 1 15,1-5 0-15,2 0 2 16,1-7-1-16,-5-2 1 15,5-4 2-15,0-4 0 16,4-5 2-16,2-3 1 16,0-3-1-16,0-2 1 0,-3 1-1 15,0 1 0 1,-4 5-3-16,-1 5-1 0,-6 5 0 16,4 0 1-16,-1 14 9 15,-2 4 5-15,-1 10 0 16,1 4-2-16,6-3-7 15,3-1-6-15,7-8-1 16,6-6 1-16,9-12 1 16,1-6-7-16,8-9-37 15,-1-7-35-15,-11-8-153 16,2-1 134-16</inkml:trace>
  <inkml:trace contextRef="#ctx0" brushRef="#br0" timeOffset="42319.2">23378 9024 2029 0,'-7'6'84'0,"3"3"21"16,2 11-94-16,5 7-11 15,-6 17-14-15,-1 6 3 16,-5 8 7-16,-4 2 2 15,-1-1-6-15,1 1-40 16,7 1-127-16,1-4-94 16,6-12-114-16,8-9-79 15,7-23 261-15</inkml:trace>
  <inkml:trace contextRef="#ctx0" brushRef="#br0" timeOffset="42496.44">23697 9095 1454 0,'5'9'122'0,"-1"14"60"16,-4 9-36-16,-8 21-84 15,-3 5-26-15,-8 0-25 16,-1-2-11-16,-1-12-40 16,2-5-39-16,1-6-143 15,1-2-271-15,4-3 292 16</inkml:trace>
  <inkml:trace contextRef="#ctx0" brushRef="#br0" timeOffset="42751.64">23496 9565 1451 0,'9'-23'137'0,"10"-1"97"0,5-1-141 16,13 1-73-16,7 3-31 15,6 5-9-15,-3 4 1 16,-7 6 9-16,-2 4 8 15,-5 6 3-15,-2 4 0 16,-5 7 7-16,-7 6 2 16,-9 12 4-16,-4 9 1 15,-6 14-7-15,-2 1-3 16,-1-1-5-16,1-11-6 16,6-15-18-16,1-11-58 0,7-20-142 15,5-9 136-15</inkml:trace>
  <inkml:trace contextRef="#ctx0" brushRef="#br0" timeOffset="44601.46">23122 8412 637 0,'2'3'37'15,"3"1"25"-15,-3-1-33 16,0-1 13-16,0-1 76 16,-2 0 32-16,3-1 20 15,-2-1-15-15,6-1-80 16,-1-1-31-16,5-1-36 15,-2-1-4-15,7-1-3 16,-1-1 4-16,5 1 23 16,2-2 14-16,-4-3 23 15,5 0 10-15,-7-7-1 16,1-2-3-16,-1-2-12 0,-5-6-3 16,3-3-11-16,-3-2-4 15,-2-2-6-15,-1 0-6 16,-4-1-10-1,2-3-2-15,-4-4-7 0,-2-2-1 16,1-3-1-16,-1 1 1 16,-4-2 3-16,2 4 2 15,-4 0 3-15,0 7 0 0,0 6 0 16,-1 0-3-16,-1 5-4 16,-2 0-2-16,-2-8-3 15,2 2-1-15,-5-7 0 16,1-2-2-16,-6 4 0 15,-5 0 0-15,-7 7 0 16,-1 1-1-16,-2 2 0 16,0 3-1-16,4 5-2 15,-1 1-1-15,0 5-1 16,0-2-1-16,0 3 1 16,-3 1 0-16,-10 1-1 15,-4 1 0-15,-7 1 0 16,-5 2 1-16,12 4 1 15,-3 2-1-15,9 1-1 16,6 4-1-16,-2 0 1 16,-2 2 1-16,-6 4 1 15,-5-4 1-15,0 6 0 16,1-2 0-16,3 0 0 0,2 4 1 16,6 2 0-16,-3-2 0 15,-6 2 1-15,-12 0-1 16,-9 1 0-16,-2 2 0 15,5 3-1-15,5 1 1 16,9 3 0-16,-5 2 0 16,-5 2-1-16,-1 0 0 15,2 3 1-15,5 0 0 16,10-5 0-16,6 3 0 16,2-5-4-16,1-3-2 0,-9 2 0 15,-3-2 0-15,-5 5 4 16,-2 0 1-16,7 4 1 15,0 3 0-15,3 1 1 16,4 4 0-16,-8-2 0 16,2-3 0-16,-8 0 2 15,0-8-1-15,4-2 1 16,0 0-1-16,8-5 0 16,2 1 1-16,-2-2-1 15,3 1 0-15,-14 1 0 16,-4-3-1-16,-2 1 1 15,-6 0 0-15,16 1 0 16,2 2 0-16,-4 0 0 16,-3-2 0-16,-9-2 0 15,-2 1 0-15,6-3 1 16,8 1 0-16,-2-5-1 0,-1 1 0 16,-17 0-1-1,-8 1 0-15,-9 5 0 0,7 0-2 16,5 3 2-16,1 1-1 15,2-2 1-15,-2-2 0 16,13-4-1-16,14-2 1 16,17-3-30-16,5-2-17 15,12-4-54-15,6-1-39 16,3-2-126-16,2 0 149 16</inkml:trace>
  <inkml:trace contextRef="#ctx0" brushRef="#br0" timeOffset="45087.28">18867 8401 490 0,'5'-1'18'0,"-1"1"5"0,-1 0-20 16,-2 1 34-16,-1 0 30 15,-5-1 59-15,1 0 26 16,-6-1-3-16,6 0-28 15,-7 4-60-15,0 4-28 16,-5 6-32-16,-6 4-1 16,-2 5-2-16,-8 2 2 15,1 2 4-15,1 0 6 16,0-5 12-16,7-2 4 16,4-5-1-16,2-2-3 15,10-5-13-15,1-2-6 0,8-2 6 16,9 2 3-16,1-2 2 15,7 1 3-15,8 2-9 16,6 1-5-16,5 7-12 16,6 3-30-16,10 8-193 15,4 5 154-15</inkml:trace>
  <inkml:trace contextRef="#ctx0" brushRef="#br0" timeOffset="49072.5">21964 7784 448 0,'0'2'70'0,"2"0"66"0,-2 2 4 15,4 1 0-15,4-1 10 16,-2 0 9-16,6 0-9 16,-2-1-23-16,6 2-18 15,1-4-35-15,2 1-13 16,17-1-19-16,-4-2-4 16,23-1-9-16,15 0-5 15,5-3-11-15,6 0-4 0,-11 2-5 16,-12-1-1-16,-5 4-1 15,-10 0 7-15,-4 1-70 16,-6 2-55-16,-7-3-131 16,-3-1-109-16,-5-3 196 15</inkml:trace>
  <inkml:trace contextRef="#ctx0" brushRef="#br0" timeOffset="49406.82">22644 7597 754 0,'-7'8'72'0,"3"1"53"16,1-3-8-16,8 3-26 15,-3-4 10-15,11 0-3 0,6 2-8 16,6 0-21-16,15 5-18 15,-1 2-22-15,13 3-9 16,-11-1-13-16,-8-2-2 16,-14-1-1-16,-5 0 1 15,-3-1 3-15,-8 1 2 16,-8 3 4-16,-10 2 0 16,-15 9-3-16,-19 0-4 15,-9 1-17-15,-12-3-24 16,7 3-73-16,4-4-147 15,13 1 148-15</inkml:trace>
</inkml:ink>
</file>

<file path=ppt/ink/ink14.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2-27T20:45:31.954"/>
    </inkml:context>
    <inkml:brush xml:id="br0">
      <inkml:brushProperty name="width" value="0.05292" units="cm"/>
      <inkml:brushProperty name="height" value="0.05292" units="cm"/>
      <inkml:brushProperty name="color" value="#FF0000"/>
    </inkml:brush>
  </inkml:definitions>
  <inkml:trace contextRef="#ctx0" brushRef="#br0">2401 5513 829 0,'-10'-2'90'0,"3"0"64"16,4 0-77-16,2 1-35 16,-1 1-4-16,-2-2 16 15,-4 0 6-15,-2-2-11 16,-3 1-11-16,2 1-22 15,-4 0-4-15,4 3-14 16,-2-1-4-16,3 2 0 0,1 2-4 16,-2-3 9-16,3 2 0 15,-1-3 1-15,3 0 2 16,0 0-2-16,5 0-2 16,5-1-5-16,5-2 1 15,15 1 1-15,13-2 4 16,22 2 7-16,12 1 6 15,16 1 8-15,7 1 2 16,25 0-2-16,9 3-4 0,13 0-6 16,13 3-3-16,-4 7-24 15,7 5-186-15,11 1 139 16</inkml:trace>
  <inkml:trace contextRef="#ctx0" brushRef="#br0" timeOffset="12606.83">9710 3885 680 0,'-4'-3'144'16,"0"1"127"-16,3-1-100 16,0 2-21-16,0-4-42 15,1 1-19-15,3 1-42 16,2-1-14-16,5 4-26 16,6 0-3-16,9 3-3 15,5 2-1-15,6 2-1 16,-1 1 1-16,-7 3 1 15,-6 4-1-15,-12 3 5 16,-6 3-3-16,-9 6 1 16,-9 1 0-16,-16 2 1 15,-6 2-1-15,-10-1 0 16,1-1-1-16,5 3 0 16,7-1-1-16,12-3 0 15,4-2-1-15,12-9-1 0,5-6-1 16,8-9 2-16,9-3 2 15,12-9 2-15,11-5 0 16,15-7-10-16,2-3-52 16,0-4-319-16,-3 1 254 15</inkml:trace>
  <inkml:trace contextRef="#ctx0" brushRef="#br0" timeOffset="12734.47">10167 4073 970 0,'-10'9'164'16,"-3"1"223"-16,4-5-310 16,2-2-7-16,4-5-68 15,3-6-49-15,4-4 25 16</inkml:trace>
  <inkml:trace contextRef="#ctx0" brushRef="#br0" timeOffset="13073.3">10399 3895 879 0,'-5'8'101'0,"0"2"104"16,0 3-66-16,4 2-18 15,1 8-43-15,0 1-59 0,3 1-8 16,9 5-6-16,2-5-3 15,4-6 2-15,4-5-1 16,-4-12 29-16,1-3 12 16,3-7 28-16,-5 0 15 15,-5-6-4-15,-3 0-4 16,-6-8-8-16,-6-2-12 16,-7 1-26-16,-6-5-8 0,-5 3-24 15,-4 4-4-15,1 1-23 16,2 8-23-16,4 7-67 15,4 3-72-15,10 4 104 16</inkml:trace>
  <inkml:trace contextRef="#ctx0" brushRef="#br0" timeOffset="13405.93">10757 3794 957 0,'5'3'115'0,"0"5"134"16,-5 1-99-16,-10 9-22 16,-5 4-32-16,-2 11-54 15,0 4-12-15,5-2-11 16,2-1-7-16,1-11-8 16,9-5-2-16,7-3 0 0,10-5 1 15,11-11 4 1,-4-3 1-16,8-6 1 0,-10-2-1 15,-3 3 8-15,-1 3 6 16,-9 6 3-16,2 7 2 16,-7 13-8-16,-4 4-5 15,-2 10-5-15,-7 3-2 16,-1 6-14-16,2 3-40 16,3-2-146-16,3-7-154 15,10-7 179-15</inkml:trace>
  <inkml:trace contextRef="#ctx0" brushRef="#br0" timeOffset="13705.94">11061 4039 862 0,'0'-12'164'16,"0"2"100"-16,0 2-62 15,0 4-25-15,0 7-75 16,1 3-23-16,-7 7-34 15,0 5-8-15,1 2-17 16,-4-1-5-16,9 1-4 16,0-3-1-16,9-2 2 15,6 1-1-15,11-1-1 16,4-1-1-16,11 2-2 16,0-2-2-16,-10 0 1 15,-5 2-1-15,-14-6 0 0,-6 1 1 16,-8 0-38-1,0-1-40-15,-15 1-153 0,-1 3-236 16,-10-4 264-16</inkml:trace>
  <inkml:trace contextRef="#ctx0" brushRef="#br0" timeOffset="13877.94">10951 3982 1115 0,'20'-14'177'15,"6"-2"81"-15,11 0-52 16,3-2-38-16,9 0-99 16,-4-2-26-16,-7 6-32 15,2 0-12-15,-9 2-126 16,3 3-225-16,0-1 206 16</inkml:trace>
  <inkml:trace contextRef="#ctx0" brushRef="#br0" timeOffset="14165.11">11868 3886 903 0,'-6'17'166'16,"-4"1"87"-16,-5 6-97 15,-3-1 16-15,-1 7-112 16,-4 2-28-16,-6 0-13 16,-1 2-4-16,-2-6-26 15,8 0-49-15,1-8-226 16,0-3 182-16</inkml:trace>
  <inkml:trace contextRef="#ctx0" brushRef="#br0" timeOffset="14377.81">11539 3946 1188 0,'5'23'115'16,"7"2"65"-16,3 0-6 15,11 5-41-15,-1-6-41 16,7 1-44-16,4-1-15 16,2 2-19-16,12-1-3 15,-3-4-27-15,-2-1-43 16,2-3-207-16,-1-2 165 16</inkml:trace>
  <inkml:trace contextRef="#ctx0" brushRef="#br0" timeOffset="15950.54">12196 3881 613 0,'1'9'148'15,"2"-1"111"-15,0 0 12 16,-1 3-87-16,1-2-48 16,1 10-58-16,-2 8-23 15,2 5-34-15,0 5-9 16,0 1-8-16,1-4-18 0,1 1-56 15,-2-3-37-15,4-2-163 16,0-4 152-16</inkml:trace>
  <inkml:trace contextRef="#ctx0" brushRef="#br0" timeOffset="16321.01">12435 3883 969 0,'-1'23'92'0,"-7"3"57"16,-8 8-15-16,3 6-18 16,-3-3-45-16,12 4-39 15,5-6 0-15,11-3 1 16,2-6-1-16,11-8-6 15,5-5-5-15,0-13 1 0,6-7 3 16,-4-12 5-16,-2-3 2 16,-2-4 11-16,-7-2 6 15,-7 3 16-15,-6-1 4 16,-11 1-13-16,-10 0-12 16,-12 3-27-16,-5-3-9 15,-5 3-36-15,2 5-17 16,2 7-44-16,2 3-43 15,-4 7-208-15,1 4 207 0</inkml:trace>
  <inkml:trace contextRef="#ctx0" brushRef="#br0" timeOffset="16540.41">12639 3481 1128 0,'0'-7'124'0,"0"5"251"15,-2 3-227-15,-1 15-22 16,1 6 6-16,-2 11-83 16,-1 2-16-16,1 0-15 15,3-2-16-15,0-5-74 16,5-1-71-16,4-4 72 0</inkml:trace>
  <inkml:trace contextRef="#ctx0" brushRef="#br0" timeOffset="17787.47">9378 4506 362 0,'6'5'55'16,"-4"2"72"-16,-9-2-33 15,0 0 0-15,0 2-8 16,5-3-19-16,5-1-3 0,0 0-2 15,5-5-3-15,-3 0-7 16,3 0-9-16,6-1-9 16,-1 1 0-16,9 1 3 15,-2 0-1-15,9 3-11 16,6-1-5-16,5 0 5 16,19 3 1-16,20 0 0 15,8 1 0-15,11 0-8 16,3-2-2-16,19 1 2 15,0-1-1-15,20-1-5 16,15 2-4-16,1-4-3 16,25 2 0-16,5-1-3 15,2 0 0-15,5-4 12 16,-5-3 6-16,0-3 6 16,-7-5-1-16,-9 0-10 15,-5-1-10-15,-27-2-146 16,-8 2 104-16</inkml:trace>
  <inkml:trace contextRef="#ctx0" brushRef="#br0" timeOffset="23230.9">12804 3363 777 0,'1'2'53'0,"8"1"63"15,5-2-108-15,0-2-31 16,2-4-5-16,0-6-3 16,-6-3 3-16,1-2 24 15,-3-2 4-15,-7 2 0 16,-2 0-3-16,-5 6-35 15,-1 2-4-15,0 3 0 16,2 2 6-16,-6 0 80 16,-5-1 37-16,2-1 44 15,0-1 17-15,1-3-23 16,5-2-22-16,-3-4-34 16,0-2-14-16,1-1-20 15,-4-3-6-15,-8-1-7 16,-1-1-2-16,-5 0-3 15,-3 2-1-15,0 5-7 16,-5 6-3-16,0 5-2 16,-3 5-1-16,3 11-2 0,-2 1 0 15,-4 7-1-15,-3 4 0 16,-5 5 1-16,7 3 1 16,5 5 1-16,-3 4-1 15,4 6 1-15,-7 2 0 16,4 14 0-16,5 7 2 15,-3 4 0-15,12 3 1 16,-6 1 0-16,3 5 0 16,8 12 0-16,-4 6-2 0,10 11 2 15,1 2 0-15,13 11 0 16,3-2 2-16,4 4 1 16,1 5-1-16,-3-13 1 15,2 1 0-15,8-21-3 16,3-18 0-16,16-17 1 15,12-8-1-15,16-22-1 16,10-8-5-16,11-26-6 16,15-13 2-16,6-30 4 15,-7-16 6-15,6-21 18 16,-8-13 3-16,4-18 2 16,-3-8 0-16,-12-9 5 15,-14-12 20-15,-21-2 50 16,-1 1 24-16,-13-16-4 15,2 8-24-15,-14-2-37 16,-8-3-11-16,-21 21-20 16,-17 11-6-16,-26 22-64 15,-15 10-62-15,-44 17 57 0</inkml:trace>
  <inkml:trace contextRef="#ctx0" brushRef="#br0" timeOffset="27273.03">2010 5699 685 0,'-20'-1'57'16,"2"-3"57"-16,7 3-90 15,-2-4-20-15,9 3-1 16,3-2 11-16,-1-3 15 15,5-3 13-15,6-1 2 16,1-1-11-16,5 5-16 16,2 3-17-16,-4 0-3 15,9 7-1-15,1 2 1 16,-4 5 11-16,6 2 12 16,3-3 29-16,2 2 12 0,18-6 8 15,9-4-1-15,13-5-16 16,8-4-4-16,12-4-7 15,3 2-2-15,12 0-2 16,3 0-3-16,8 1-10 16,2-1-4-16,7 2-10 15,-1 0-3-15,-3-8-2 16,3 2-1-16,-15-4 1 16,3 0 0-16,-7 5-1 15,-12 0 0-15,-8 4-1 16,-4 2 0-16,-17 4 0 15,-5 2 2-15,-20 2-1 16,-12 2 1-16,-11 1 2 16,-15 1 3-16,-18 6 4 15,-10 1 2-15,-35 4-3 0,-7 1-1 16,-14-3-3-16,-7-2-2 16,2-5 1-16,-11-5-1 15,-6-7 0-15,3 0-1 16,-2-8 0-16,-2-2 0 15,3-2-2-15,5 0 0 16,2 1-2-16,19 3-1 16,-4-1 0-16,0 1-1 15,12 2-1-15,1 1-1 16,13 2-7-16,1 2-6 0,12 4-6 16,3 2-2-16,12 8 3 15,9 2 3-15,6 3-1 16,7 0-1-16,15 5 3 15,8 0 2-15,20 1 8 16,9-2 8-16,21 0 11 16,9-3 5-16,27 0 7 15,3-1-4-15,13-2-7 16,8 0-4-16,-1-1-18 16,4 4-86-16,-2-5 64 15</inkml:trace>
  <inkml:trace contextRef="#ctx0" brushRef="#br0" timeOffset="35639.46">6052 7190 42 0,'-5'5'-1'0,"-1"-2"-1"15</inkml:trace>
  <inkml:trace contextRef="#ctx0" brushRef="#br0" timeOffset="35922.46">6047 7188 172 0,'1'-2'25'0,"0"0"28"16,1 2-39-16,2 1-10 16,-4 3-4-16,1 2 3 15,0-2 41-15,1 0 24 16,2-2 43-16,-1-1 16 16,5 0-14-16,-2 0-14 15,5 0-29-15,3 1-11 16,5 0-16-16,7 1-5 0,3-1-9 15,7 0-5 1,14-1-9-16,7-1 0 0,10-2 9 16,6-1 9-16,13 1 20 15,9-1 6-15,19 2 5 16,7 1-7-16,18 0-22 16,0 1-9-16,2-2-16 15,0-3-2-15,-7-6 0 16,-15-2 12-16,-1-1-13 15</inkml:trace>
  <inkml:trace contextRef="#ctx0" brushRef="#br0" timeOffset="47466.54">5110 8716 192 0,'-7'-2'6'0,"3"0"0"15,-2 0 5-15,-1 0 25 16,2-1 19-16,-3-1 37 15,3 0 14-15,-4 2 10 16,1 0-10-16,-2 2-33 16,5 0-21-16,0 3-36 15,2 2-9-15,3 3-6 16,0 2 6-16,10 0 34 16,4 3 18-16,13-1 37 15,11-2 8-15,15-3-23 16,18-4-17-16,27-7-35 15,6-7-14-15,16-6-10 16,5-4 10-16,1-5-148 16,0 4 102-16</inkml:trace>
  <inkml:trace contextRef="#ctx0" brushRef="#br0" timeOffset="48820.55">2337 9687 73 0,'16'-1'30'0,"6"-1"23"15,4 0-14-15,13 2-26 16,4 2-8-16,15 2-5 16,4 1-1-16,19-1 1 15,11-1 0-15,13-3 7 16,3-4 1-16,16-6 0 0,-2-6 1 15,6-4-8-15,8-1-38 16,-4-6 25-16</inkml:trace>
  <inkml:trace contextRef="#ctx0" brushRef="#br0" timeOffset="50155.54">4799 9678 331 0,'0'-3'40'16,"-2"-1"26"-16,2 0-30 16,2 1-19-16,1-2-5 0,2-1 15 15,1 0 14-15,-1-2 26 16,4 1 5-16,3 0-7 15,4 1-8-15,13 2-2 16,10-1 8-16,21 2 11 16,11 1-4-16,14 1-27 15,5 2-15-15,9 3-22 16,5 1-5-16,1 0-5 16,-1 0-34-16,-3-6-170 15,0-3 139-15</inkml:trace>
  <inkml:trace contextRef="#ctx0" brushRef="#br0" timeOffset="53529.54">1978 10628 632 0,'7'-3'87'16,"2"-3"88"-16,8 1-95 15,6-2-3-15,6 3-19 0,3 0-4 16,7-5-6-16,5 1-2 15,11-5-8-15,13 1-8 16,23-2-15-16,12 0-6 16,21 1-10-16,7 1 0 15,11 1-3-15,8 0-2 16,8-1 3-16,-6-2-5 16,6-1-98-16,-2 0-150 15,-16 3 149-15</inkml:trace>
  <inkml:trace contextRef="#ctx0" brushRef="#br0" timeOffset="54545.04">4813 10602 731 0,'0'-1'75'0,"2"-4"54"16,1 2-73-16,5-2-50 15,4-2-6-15,4 1 1 16,8-2 3-16,8-2 26 16,6 1 15-16,20 2 16 15,5 1 0-15,16 6-22 16,9 3-14-16,13 5-18 16,5 2-4-16,-1 0-3 15,-1-1-45-15,-11-4-267 16,-4 1 215-16</inkml:trace>
  <inkml:trace contextRef="#ctx0" brushRef="#br0" timeOffset="59493.06">5192 7320 279 0,'0'2'74'16,"0"0"79"-16,6 0-39 16,2-1 22-16,-2-2 8 15,4-2 10-15,-2-2-10 16,-3-1-11-16,1 1-41 16,2 2-27-16,-7 2-42 15,3 4-9-15,-5 8-7 16,-2 4 0-16,-1 17 2 15,-7 7-3-15,4 17-4 0,-2 9-2 16,4 1 0 0,5 3 0-16,2-7-8 0,-1-4-32 15,-1-10-94-15,0-3-124 16,4-13 136-16</inkml:trace>
  <inkml:trace contextRef="#ctx0" brushRef="#br0" timeOffset="59958.23">5147 7711 713 0,'-13'12'92'0,"0"0"150"16,6 1-223-16,-5-1-14 15,-2 0-1-15,-3-4 2 16,-2-4 1-16,5-3 5 16,4-2 5-16,7 0 0 15,1 0-4-15,1 0-8 16,0 1-6-16,8 4 33 16,-2 2 26-16,6 3 44 15,-8 0 17-15,5 4-11 16,-2 1-17-16,-3 2-32 15,5 3-15-15,0 2-23 16,2 2-8-16,-2 0-9 16,3 0-1-16,0 1-3 0,-1-3 0 15,11 3 0 1,-2 3 0-16,-5-12 9 0,7 1 8 16,-8-11 21-16,-1-5 11 15,7-6 14-15,-5-7-2 16,1-13-12-16,0-5-30 15,-6-13-107-15,1-5-58 16,-2-5-178-16,1-1-142 16,11 1 267-16</inkml:trace>
  <inkml:trace contextRef="#ctx0" brushRef="#br0" timeOffset="66400.87">4213 16444 191 0,'-4'0'41'16,"3"-3"47"-16,3 1-6 16,0-2-1-16,0 2 15 15,-2-1 31-15,-1 3 3 16,1 4-17-16,-6-2-18 16,7 4-48-16,-1 0-19 0,5-1-16 15,3-1-1-15,3-1 14 16,3-1 8-16,3 0 14 15,-1-1 0-15,8 0-9 16,2-1-6-16,-1 2-11 16,1 0-2-16,1 1-5 15,1-1-2-15,1 0 3 16,8-2 0-16,5 0 0 16,2-3-2-16,2-1-3 15,-1 1-1-15,-2-1 0 16,-3 2 0-16,1 2-2 15,-4 0-2-15,0 2-2 16,4 2-1-16,0 0 0 16,1 0 0-16,2-3 0 15,-2-1 2-15,-2-2 2 16,0-2 3-16,-4-2 2 16,3 0 1-16,-6 1-3 0,4 1-1 15,0-1-4 1,-3 2-1-16,6 3 1 0,-5 1 2 15,3 4 10-15,-4 1 6 16,-10-2 8-16,3 2 3 16,-3-1-2-16,0 0-1 15,6-2-5-15,-1-3-5 0,3-2-4 16,6 0-2-16,2-1-2 16,4 1-1-16,3 0-3 15,-2 0-1-15,-1 2-3 16,-7 0-1-16,-4 0 1 15,-1 5-1-15,2 1 17 16,1-1 8-16,0 3 9 16,1-3 5-16,0-2-10 15,7-2-8-15,4 0-8 16,0-1-5-16,0-2-5 16,-4-1-2-16,2-2-2 15,0-2 0-15,0 2 0 16,-2 0 0-16,-5 3 1 15,-1 0 2-15,-7 2 0 16,-3 3 1-16,-7 0-3 16,-3 2-1-16,-7 1-2 15,-3-1-1-15,2 0-5 16,-6-1-3-16,5-2-19 0,2 0-25 16,-1-2-103-16,2 0-139 15,3-5 165-15</inkml:trace>
  <inkml:trace contextRef="#ctx0" brushRef="#br0" timeOffset="74993.57">2769 14897 748 0,'6'-9'92'16,"4"-2"109"-16,16-5-153 15,5-2-10-15,10-2-28 16,3-3-4-16,3 0-6 15,2 1-2-15,7 2 0 16,9 3-4-16,17 3 2 16,7 2-2-16,14 6 3 15,10 1-2-15,13 3 3 16,11 2 1-16,22-1-1 16,8 0 2-16,18-2 5 15,12 1 7-15,16-3 12 16,2-1 2-16,22-1-2 0,9-2-4 15,18 0-14-15,12-1 0 16,9-1-6-16,10 1 0 16,8 4 2-16,-2 1 0 15,6-2-5-15,3-2-34 16,5-6 24-16</inkml:trace>
  <inkml:trace contextRef="#ctx0" brushRef="#br0" timeOffset="82582.73">2300 16550 350 0,'-19'5'51'16,"1"-1"59"-16,4-1-22 15,3-3-9-15,1-2-9 16,2-1-15-16,-1-2-3 16,2 0-1-16,-1-2 2 15,3 2 8-15,-3 0 7 0,2 2 13 16,0 0 7-16,2 0-5 16,4 3-7-16,-1 0-24 15,-1 0-10-15,-1-3-21 16,3 0-7-16,6 0-9 15,3-1-5-15,3 0 0 16,4 1-1-16,0 0 0 16,5-1 2-16,4 1 0 15,6 0 3-15,11 0 11 16,1 2 0-16,9-1 2 16,2 1-1-16,-3 0-2 15,0 0-4-15,3 0 3 16,-2 0 1-16,12-2 4 15,6-1 10-15,7-1 2 16,-1-1-2-16,-1 0-8 16,3-1-6-16,8 1-7 15,1 1-1-15,-2 5-1 16,-2 4-2-16,-10 5 14 16,8 0 10-16,0-3 24 0,1-2 5 15,-7-10 7-15,-3-3-7 16,2-8-21-1,5-6-7-15,3-4-16 0,0-2-5 16,-3-2-80-16,-4 2-89 16,5 2 92-16</inkml:trace>
  <inkml:trace contextRef="#ctx0" brushRef="#br0" timeOffset="87279.6">4200 15712 151 0,'-1'-2'0'16</inkml:trace>
  <inkml:trace contextRef="#ctx0" brushRef="#br0" timeOffset="90539.85">4221 15686 328 0,'2'-1'92'0,"0"-3"84"15,-2 1-87-15,-2-1-31 16,0 0-37-16,-2 0-7 16,0 2 27-16,-1 2 18 15,-2 2 43-15,0 3 19 16,1 1-8-16,-2 1-8 16,1-1-34-16,3-1-15 15,2-3-25-15,2-1-9 16,0 0-13-16,0 0-2 0,0-1-3 15,0 0 2-15,0 0 7 16,0 1 0-16,1 4-1 16,1 0-3-16,0 2-8 15,-1-1 0-15,3-1 1 16,0 0 3-16,4-3 4 16,0-2 4-16,0-3 3 15,1-2 0-15,-4-1-2 16,-1-2 0-16,0 2 0 15,-2-1 1-15,-4 2 8 16,-1 0 1-16,-2 0 1 16,-1 0 0-16,-1 2 3 15,-2-1 2-15,2 3 2 16,-1 1-2-16,6 2-16 16,2 3-6-16,-4 3-10 0,4 2-4 15,5 0-1-15,-3-2-1 16,6-2 3-16,2-2 0 15,2-3 3-15,-1-1 0 16,1-3 2-16,-1-1 0 16,-4-4 0-16,-2 0 2 15,1-1 2-15,-1 0 0 16,-4 2 2-16,-1 0 1 16,-1 1 1-16,-3 2 0 15,3 4-3-15,-4-3-2 16,1 5-3-16,0 3-1 0,1 4-2 15,0-1 1-15,3-1 0 16,0-2 1-16,0-3-2 16,1-2 1-16,2-4 1 15,4-1 3-15,-1-3 4 16,2 0 1-16,0-1-1 16,0 2-1-16,1 4-1 15,-4-1 0-15,-3 4 1 16,-1-1 2-16,-1 0 10 15,0 1 2-15,0 0-1 16,0 0-1-16,0 0-12 16,-1-4-2-16,-3 2-3 15,1 0 0-15,3 1 1 16,0-3 2-16,1 2 4 16,-1 1 2-16,0 0 1 0,0 0-2 15,0 0-3-15,0-1-1 16,-2-6-1-16,-2 4-1 15,1 1 9-15,3-1 6 16,1-1 11-16,-3-2 5 16,-3-2-7-16,0-1-5 15,-1-4-12-15,1 1-4 16,1-1-3-16,-3-1 0 16,2 1-1-16,-3 2 1 0,0 0-1 15,-1 0 1-15,-3 2 0 16,0-2 0-16,0 2-1 15,-4-2 0-15,2 0-1 16,3 2 0-16,-5-1 0 16,3-1 0-16,1 4 1 15,-1-2-1-15,0 3 1 16,0 0 0-16,3 3 0 16,-4 1-1-16,2 1-10 15,-1 2-7-15,1 0-6 16,-1 1 1-16,2 0 8 15,-2 1 7-15,3-1 5 16,0 0 0-16,2 2-1 16,0-1 0-16,5 3-6 15,0 0-4-15,0 3-2 16,0 1-4-16,-2 3 0 0,-2 0 4 16,1 0 5-16,-2-1 4 15,2 0 6-15,1-1 0 16,2 0-2-16,1 0-1 15,0-2-3-15,2 0 0 16,1-2 2-16,0 0 0 16,1 1 4-16,-2 1 2 15,-1 1-1-15,0 1 1 16,-2 1-1-16,-1 2 0 16,0 1 0-16,-3 1 0 15,1 1-1-15,-2 0 0 16,2-2 0-16,4 0 0 0,-2-6 0 15,3-4-1-15,0-2-1 16,-2-2-1-16,6 0 1 16,-2 0 1-16,-1 0 1 15,7-3 0-15,-5 3 2 16,-1 0-1-16,0 0 0 16,0 0 2-16,-1-1-1 15,0 1 1-15,1-1 2 16,-1 0 1-16,4-3 1 15,-4 0-1-15,0-3-2 16,4 0-1-16,-2 0 0 16,0 0-1-16,-2 1 0 15,-2 1-1-15,-2 0-1 16,3 1 1-16,3-1-1 16,-2-1 0-16,0 0 1 15,0-1-1-15,-1-1 1 0,1 0 0 16,1-2 0-16,-2-1 2 15,0 0 0 1,1 0 0-16,-5-2-1 0,5 0 0 16,0-2-1-16,-5-1-1 15,1 0 0-15,0 0 1 16,-2 1 0-16,-1 1 1 16,4 2 1-16,-3 1 0 0,-4 1 0 15,4 0 0-15,-4 2-1 16,-3 0 0-16,4-1-2 15,-2 2 1-15,1 0-1 16,0 1 0-16,-2 1 0 16,2 1 0-16,-3 0 0 15,2 0 0-15,-1 2 0 16,2 1-1-16,-2 0 1 16,3 1-1-16,1 0-1 15,-2 1-2-15,5 1-3 16,-2 1-1-16,2 0-2 15,0 0 0-15,0 2 3 16,-1 0 1-16,2 1 0 16,-1 1 1-16,2-1 1 15,2 1 0-15,0-1 2 16,-2-1-1-16,2 2-1 16,0 1-3-16,-2 1-1 0,-2 2 0 15,-2 3-4-15,2 1-2 16,-2 1-5-16,0-1-1 15,-1-1 4-15,0 1 3 16,2 0 8-16,1-1 3 16,2-2 1-16,-1-3-1 15,3-3-1-15,2 1 0 16,-1-2 0-16,2 3 1 16,-2 1 1-16,-2 1 0 15,-2 1-3-15,0 2 1 0,0-1 0 16,0 0 1-16,1-2 2 15,-2-1-1-15,6-5-2 16,1 2 0-16,2-3-1 16,1-1 2-16,-5-1 1 15,1 0 1-15,-1 0 0 16,0 0 1-16,0 0 0 16,2 0-1-16,-1 0 0 15,-1-1-1-15,3-2 0 16,-2-2 1-16,0-5 1 15,-1-2 0-15,-3-5 1 16,1-3 0-16,2-5 0 16,-6 0-1-16,3-5 0 15,-5-2 0-15,0-3-1 16,-1 0 0-16,1 5 0 16,0 1 1-16,0 9 0 0,0 4 1 15,-1 5 0 1,-6 1 0-16,3 3 0 15,-1-1-1-15,-5-1-1 0,2 1-4 16,-5-1-13-16,2 0-10 16,2 0-2-16,-1-1 1 15,4 3 1-15,2 2 9 16,1 2 7-16,1 2-1 16,1 4 8-16,1 1-2 0,1 6-8 15,1 3-5-15,2 4-7 16,-2 3 2-16,-1 1 6 15,1 1 6-15,-1 2 10 16,-3 2 1-16,2-3 1 16,-2 1 1-16,2-2-1 15,1 1-1-15,2 1 0 16,-2-2-1-16,5 2 2 16,-2 2 0-16,1-3 2 15,0-1 1-15,0-3 0 16,1-1-1-16,-4-1 0 15,3-1-1-15,-1-2 0 16,0-2 1-16,3-5 0 16,-4-2 2-16,5-5-1 15,0-1 1-15,-3-5 0 16,1-4-1-16,1-4 0 16,1-2 1-16,0-1-3 0,0 0-1 15,3-2 0-15,-3 0 0 16,0 2 1-16,-2-1 0 15,1-1 1-15,-1 0-1 16,1-5-1-16,-1-1 1 16,-4-4-1-16,0-4-1 15,-2 1 1-15,-1-1 0 16,0 2 0-16,1 1 0 0,-6 5 0 16,1 1 2-16,0 1 0 15,-4 2 0-15,1 2 1 16,4 1-3-1,-4 5 0-15,-1 1-1 0,6 2-3 16,-5 2 1-16,1 0 0 16,0 1 0-16,1 3 1 15,3 0 1-15,-1 3 1 16,4 1-2-16,3 1-3 16,-2 2-9-16,5 2-9 15,-3 0-1-15,2 2 4 16,-2 2 8-16,0 0 10 15,0 2 1-15,1 0 0 16,-1-1 0-16,2 1 0 16,1-1 0-16,1 0 0 15,0 0 0-15,0-1 0 16,1 0 1-16,0-1 0 16,-1 2 0-16,-1 0 0 15,0 3 0-15,-1 3 0 0,-1 1 0 16,1 2 1-16,-1-1-1 15,1 1 0-15,-2-1 0 16,-1 4 0-16,0-2 0 16,-1 0-1-16,1 3 1 15,0-1 0-15,0 1 0 16,3-3 0-16,-2-3-1 16,4-4 1-16,0-2-31 0,3-5-138 15,4-2-169-15,4-1 176 16</inkml:trace>
  <inkml:trace contextRef="#ctx0" brushRef="#br0" timeOffset="94524.45">7135 17382 501 0,'0'-5'41'0,"1"-1"57"16,0 2-47-16,-1-2 15 0,3 4 10 15,-2 0 4-15,-1 0 5 16,0 2-12-16,0 0-10 16,0 0-28-16,0 0-17 15,4 0-18-15,3 2-6 16,7 3 3-16,5 1 2 16,5-1 0-16,5 2 0 15,5 0 0-15,0-2-1 16,3 2 2-16,4-1-2 0,6 3 1 15,5 1-1 1,11 1 0-16,3 1 2 16,2-1-1-16,-5 0 0 0,-4 0 1 15,0-2 0-15,1-2 0 16,6 0 1-16,4 1 0 16,1 0 0-16,1 1-1 15,2 2 1-15,8 0-1 16,5 1 0-16,5 3 0 15,-2-3 0-15,1 1 1 16,4-1-1-16,4-2 1 16,2-1 0-16,2-5 1 15,-1-1 4-15,6-4 9 16,5-4 1-16,8 0 4 16,4-1-2-16,0 1-8 15,3 3-1-15,7 3-6 16,-8 4-1-16,5 4-1 15,8-1 0-15,-1 1 0 16,-2-1 2-16,14-3-1 16,-3-3 1-16,-1-2 10 0,5-3-1 15,0-3 1-15,-2-1-1 16,13-4-11-16,1 2-30 16,10 1-57-16,7 3-64 15,5 9 70-15</inkml:trace>
  <inkml:trace contextRef="#ctx0" brushRef="#br0" timeOffset="97532.43">14508 17613 1087 0,'0'-4'58'16,"6"-3"80"-16,5-6-135 15,3-1 1-15,5-3 10 16,-1 3 1-16,-1 4 14 15,0 2 14-15,-1 7 30 16,0 1 21-16,7 4 30 16,8 2 2-16,11 0-11 15,15-2-14-15,32-6-37 16,9-7-17-16,26-11-30 16,12-5-7-16,13-7-100 15,8-4-81-15,13-11 97 16</inkml:trace>
  <inkml:trace contextRef="#ctx0" brushRef="#br0" timeOffset="102098.14">2309 16460 811 0,'-11'8'79'15,"-1"-2"121"-15,8-4-185 16,0-2-14-16,3 0-24 16,0-2-2-16,0 2 4 15,1 0 3-15,-1 0 35 16,1 0 12-16,-1 0 16 15,-1 1 1-15,-2 2-10 16,8-3-6-16,6 1-10 16,3 1 2-16,7 0 0 15,7 1-2-15,10 0-8 16,5 0-4-16,10-3-4 16,2-2-1-16,6-5-2 15,2-2 1-15,9 0 0 16,6 0 0-16,9 4-1 15,-5 2 1-15,-4 3-1 16,-3 5 0-16,6 3 31 16,2-1 8-16,0-3 10 15,1-3 3-15,-9-1-22 0,5-3-6 16,6 3-10-16,-1 1-3 16,-1 5-7-16,-8 5-3 15,-7 5-1-15,-2 3 0 16,-5 3 1-16,-1-2-1 15,-11-6 1-15,-6-1 1 16,-15-8 1-16,-4-1 1 16,-10-4 3-16,-3-2 1 0,-6-2 5 15,-7-2 2-15,-9-3-6 16,-9 1-9-16,-15-1-23 16,-4 2-6-16,-19 4 3 15,-5 0 6-15,-4 3 16 16,-4 0 3-16,-1-3 2 15,0-1-1-15,-11-3 1 16,-1 0-1-16,0-1 0 16,1 2 2-16,3-3 8 15,-3 0 4-15,1-2 0 16,1-2-4-16,14 1-11 16,4-2-8-16,4 2-21 15,-3 2-9-15,-2 7-8 16,2 5 6-16,10 8 20 15,9 1 15-15,11 4 23 16,7 2 10-16,9-1 14 16,2-3 3-16,7-4-14 15,7-2-10-15,9-2-15 0,6 2-3 16,14-4 5-16,5 0 3 16,15-4 0-16,14-3-1 15,8 1-6-15,2-1-1 16,1 0-1-16,-2 3-1 15,4 0 0-15,12 0 0 16,-3 1 17-16,-1 0 5 16,-6-3 2-16,0 2 1 15,4-1-17-15,-1-3-3 0,-1 1-3 16,-6-2 0-16,-10-1 0 16,-2 3-1-16,-6 4 0 15,-3 0 1-15,-13 4 1 16,-8 2 0-16,-9-2 5 15,-11 3 1-15,-6-4 8 16,-5-2 14-16,-4 2 14 16,-5-3 4-16,-15 0-4 15,-4-1-14-15,-13-3-18 16,-7-4-5-16,-5-1-10 16,-6-1-7-16,-6 0-15 15,-4 1-11-15,-21 2-17 16,-2-1-4-16,-8 6 12 15,2 2 13-15,0 6 35 16,3 1 19-16,11-1 9 16,3-1 0-16,29-5-13 0,7-1-8 15,19-3-9 1,7 0-4-16,10 1-28 0,7 1-6 16,13 1-2-16,7 0 2 15,16 2 23-15,8 1 5 16,15 4 3-16,15 0 1 15,8-1 0-15,1 0 1 16,3-1 0-16,-5-2-26 16,11 1-59-16,4 1-52 0,3-1 62 15</inkml:trace>
  <inkml:trace contextRef="#ctx0" brushRef="#br0" timeOffset="103282.21">7086 17476 875 0,'-15'6'82'16,"2"-2"105"-16,6-2-159 16,0-2-17-16,4-4-10 15,0-2-1-15,3-4 0 16,3 0 6-16,1 1 23 16,4 0 13-16,5 3 14 15,6 0-1-15,8 6-21 16,8 2-10-16,12 8-7 15,3 3 6-15,7 7 17 16,-1 1 14-16,6-2 15 16,5-3-5-16,11-8-10 15,2-5-12-15,-6-7-20 16,-3-4-6-16,-13-4-6 0,-8 1-3 16,-8 1 0-16,-10 2 1 15,-19 3 9-15,-10 4 11 16,-9-3 1-16,-12 4-9 15,-23 3-39-15,-7 2-23 16,-13 3-22-16,-4 3 3 16,-13 4 24-16,0 0 9 15,8 5 33-15,5-1 9 16,32-1 4-16,10-4-7 0,23-8-94 16,15-6-41-16,31-12-210 15,27-8 182-15</inkml:trace>
  <inkml:trace contextRef="#ctx0" brushRef="#br0" timeOffset="108073.8">15434 17633 760 0,'-20'10'136'15,"0"-1"159"-15,3-3-200 16,1-3-29-16,0-3-36 16,-1 0-10-16,-2-2 6 15,-1-2 4-15,-6-2 5 16,-3 0 2-16,-3 1-15 15,-3 1-5-15,-6 4-10 16,-7 2 6-16,-14 1 7 16,-3 0 6-16,-1-3 31 15,0-5 4-15,12-9-3 16,3-5-2-16,-1-16-36 16,-2-5-13-16,-3-12-14 15,-1-1-10-15,-3-8-18 0,2-3-7 16,2-3 2-16,0-1 4 15,-5 8 25-15,3 5 11 16,4 6 25-16,5 4 8 16,18-1 12-16,8-4-1 15,12-7-17-15,5-3-9 16,9-6-14-16,6 0-4 16,8 2-2-16,4-1 0 0,6-1 5 15,3 0 3-15,14 4 13 16,2 2 4-1,5 13 6-15,4 4 2 0,8 5-7 16,7 3 3-16,15 7-9 16,9 2-3-16,-2 6-5 15,2 2-7-15,-1-1-2 16,1 2 0-16,7 3 0 16,-4 4 2-16,0 7-3 15,4 7-1-15,-2 13-2 16,1 7-3-16,-4 13 3 15,-1 4-8-15,5 10-7 16,-4 3-7-16,-6 7-15 16,-7 6 4-16,-11 6-9 15,0 2 7-15,-11 6 11 16,-10-1 2-16,-17 8 15 16,-17-1 0-16,-17-1 7 0,-14-3-3 15,-24-10-2-15,-8-2-1 16,-21-3-24-16,-6 0-15 15,-9-8-60-15,-17-3-90 16,-18-9 116-16</inkml:trace>
  <inkml:trace contextRef="#ctx0" brushRef="#br0" timeOffset="117607.81">16969 14918 40 0,'0'-18'0'16</inkml:trace>
  <inkml:trace contextRef="#ctx0" brushRef="#br0" timeOffset="118120.06">16969 14821 502 0,'-3'4'141'16,"1"0"111"-16,-1-3-59 0,3 1-24 16,1-1-44-16,1-1-19 15,0 0-33-15,-2 0-18 16,1 1-22-16,0 5-12 16,-4 8-9-16,2 7-2 15,-6 17-7-15,-1 5 1 16,-2 11-2-16,1 0 0 15,-2-3 0-15,4-2 0 16,3-10 1-16,4-4-1 16,6-12-1-16,-1-6-1 0,7-5 0 15,3-2 0-15,5-3 0 16,6 2 0-16,9 2 2 16,9 0-1-16,9 4 0 15,8 1 0-15,-2 0 0 16,-9-2 2-16,-1-6 17 15,-8-4 10-15,2-4 18 16,6-5 9-16,-5-5 2 16,3-4-5-16,-7-3-7 15,-5-3-3-15,-14-2-3 16,-9 0 0-16,-5-2-2 16,0 1-4-16,-6-3-12 15,-2 2-2-15,-4-6-3 16,-8 1 1-16,-3-7 4 15,-5-5-2-15,-4 0-10 16,0-3-5-16,10 8-14 16,4 2-5-16,9 7-25 0,5 5-27 15,6 6-113-15,4 5-94 16,8 10 145-16</inkml:trace>
  <inkml:trace contextRef="#ctx0" brushRef="#br0" timeOffset="119180.13">18157 14866 897 0,'-2'10'67'15,"-1"0"52"-15,3-1-81 16,4 0-22-16,0 1-8 15,-1 0-4-15,-2 1 0 16,-1 3 3-16,-1 2 10 0,1 6 13 16,-4 3 3-16,4 5 0 15,-2 3-9-15,-2 4-14 16,4 2-5-16,-2 0-3 16,2 2 0-16,2-4 0 15,1-2-1-15,4-8-1 16,-2-5 0-16,5-7 9 15,6-3 3-15,0-7 27 16,5-4 7-16,5-2 0 16,6-3 2-16,11 0-19 15,11 1-2-15,7 3-8 16,2 3-5-16,-1 10-6 16,-4 5-4-16,4 8-4 15,10 4 1-15,10 1 0 16,0-3 1-16,-2-7 0 15,-3-2 0-15,3-3 1 16,8-4 0-16,4 0 0 16,-2 0 0-16,-4-1-1 0,-1 2 0 15,9 0-1-15,-3 0 2 16,-8 1 1-16,-4-2 23 16,-12-4 17-16,5-3 4 15,0-5 19-15,-1-3-18 16,-12-5-13-16,-10 0-3 15,-5-3-18-15,1-1 9 0,1-1 3 16,7 1 1 0,0 1-1-16,1 1-15 0,-2 3-6 15,-8 0-2-15,-10 2 0 16,-7 0 2-16,-6-1 2 16,-5-1 2-16,-5-2 23 15,-1 0 10-15,-8-4 22 16,-2-6 9-16,-2-12-5 15,-7-10-3-15,0-15-22 16,1-6-11-16,0-4-21 16,2 2-11-16,6 6-9 15,1 8-1-15,4 8-1 16,3 8-1-16,-7 10-5 16,3 6-14-16,-4 11-48 15,0 6-20-15,3 5-104 16,-3 7-63-16,4 14 150 15</inkml:trace>
  <inkml:trace contextRef="#ctx0" brushRef="#br0" timeOffset="120445.86">21339 14989 1175 0,'0'4'112'15,"-1"1"71"-15,2 5-113 16,1 0-22-16,4 5-43 16,2 3-9-16,2 4-10 15,0 8-4-15,1 6-15 16,-2 2-9-16,0 4-14 15,-2-2 2-15,-3 1 19 0,-4-2 13 16,-4-1 26 0,-2 1 11-16,-2-6 25 15,1-1 9-15,1-7 10 0,2-4-6 16,2-8-21-16,2-3-2 16,1-4-9-16,6-2-1 15,1-3 5-15,1-1-7 16,3-2 5-16,4-2 1 15,5-1 1-15,1 2-1 16,-1-3-4-16,0 2-2 16,1 4-10-16,-1 0-3 0,7 5-4 15,2-2-1-15,0 0-1 16,1 1 0-16,2-1 1 16,2 4 0-16,8-1 0 15,7 2 0-15,13-1 8 16,1-3 5-16,-2 1 7 15,-4-4 1-15,-5 1-7 16,9 0-5-16,14-1-5 16,4 1-2-16,-4-2 0 15,-2 0 1-15,-5-1-1 16,0 1-1-16,13-1 2 16,0 0 0-16,-7-1 1 15,-2 0 1-15,-8 1-1 16,6-1 0-16,10 1-1 15,0 1 0-15,-7 0 0 16,-6 1 0-16,-3 1-1 16,5 0 2-16,9 0-1 0,-2-1 1 15,-6 0-2-15,-2 0 0 16,-8 0 0-16,2 0-1 16,7-2 2-16,1-1-1 15,-6 1 0-15,-3-1-1 16,-10 4 2-16,-5 0-1 15,5 1 0-15,1 0 0 16,5-3 0-16,-1 1 1 16,-8 0-1-16,-7 0 1 15,-9 1 0-15,-4-1 3 0,0-1 9 16,0 0 0-16,0 0 0 16,0 0-4-16,0 0-7 15,2 0-1-15,6 1-1 16,-2 0 1-16,4 2-2 15,-3-2 1-15,-3 4 2 16,-2-1-1-16,-7 0 11 16,0 1 1-16,-5-2 4 15,-2-1 3-15,0 1-6 16,0-1-3-16,-1 0-1 16,0 0-3-16,-6-1 2 15,-3-1-1-15,-2 0-1 16,-5 0-3-16,1 0-3 15,5 0-2-15,-4-1-1 16,4 0 0-16,-1-4 0 16,2 0-1-16,2-1 1 15,0-1 2-15,0-2-3 16,3-3 0-16,-2-6 0 0,-2-6 1 16,-2-10-1-16,-6-6-3 15,-4-14-6-15,-3-3-12 16,-2-2-40-16,2 1-46 15,1 4-240-15,-1-8 210 16</inkml:trace>
  <inkml:trace contextRef="#ctx0" brushRef="#br0" timeOffset="125761.06">17211 14650 421 0,'2'0'103'16,"-1"-2"96"-16,6-2-98 16,-2 1-14-16,0-2-20 15,-4 3 10-15,-6 3 6 0,-1 0-7 16,-5 3-10 0,3 1-10-16,0 1-7 0,1 0 4 15,3 2-1-15,-1 1-1 16,-3 0-1-16,-7 1-4 15,1 2-9-15,6 0-5 16,0-1-12-16,4 2-5 16,3 1-3-16,0 0-2 15,2 5 2-15,8 2 0 16,7 5-1-16,-7 2-1 16,10 2-6-16,-9 2-1 0,5-3 0 15,3-1-2-15,-8-4 1 16,7-4 0-16,-16-8-1 15,4-3 14-15,3-5 11 16,-5-4 6-16,3-9 5 16,5-4-5-16,-6-7-5 15,2-4-1-15,0-4 6 16,-2-2-4-16,3-4-2 16,-3 0-3-16,-1 2-11 15,-1-2-1-15,-3 3-1 16,0 2 1-16,-4 1 5 15,-5-2 1-15,-2 4-5 16,3 1-3-16,4 4-9 16,4 9-1-16,-3 7-8 15,0 5-18-15,-12 9-67 16,3 5-56-16,-11 12-220 0,-1 5 209 16</inkml:trace>
  <inkml:trace contextRef="#ctx0" brushRef="#br0" timeOffset="128455.17">17282 14626 563 0,'0'-2'78'16,"-1"-4"59"-16,2 0-83 16,2-2-17-16,-1 1-27 15,-4 0 6-15,1 1 29 16,-6 0 26-16,4 1 42 16,3 5 4-16,-1-4-18 0,1 4-20 15,4-3-36-15,-3-1-7 16,-2 4 3-16,2-1 7 15,0-4 16-15,-1 5 5 16,-1 0-7-16,-6-1-9 16,-2 2-26-16,6 0-9 15,-8 4-13-15,0 1-1 16,3 4-2-16,-3 0 0 0,-3 4 2 16,7-1 1-1,-5 0 1-15,1-1-1 16,7 1-3-16,-2-1 0 0,7 3-3 15,-4 3 0-15,0 1 2 16,-2 1 1-16,-4 3 0 16,3 0 1-16,-1-1 1 15,3 2 1-15,-4-5 2 16,0-1 0-16,8 0-2 16,-3-1 0-16,14 1-2 15,2 0-1-15,2-1 1 16,6 0 0-16,3-2 1 15,-7-1 1-15,2-1 2 16,1-2 3-16,-7-4 2 16,6-2 6-16,-6-5 16 15,-4-2 8-15,-1-7 18 16,-1-6-1-16,0-10-10 16,3-5-9-16,-8-7-15 15,3 1-5-15,-3 0-6 16,0 4-2-16,3 5 2 15,-9 4 4-15,-3 2 6 0,0 2 1 16,-4 1-2-16,2 3-6 16,5 3-4-16,-3 1-2 15,1 3-2-15,3 1-2 16,-5 5 0-16,-3-2-1 16,2 3 0-16,-5 1 0 0,-3 2-4 15,3 5-2-15,-6 4-3 16,0 1-1-16,1 7-1 15,-6 3 2-15,3 1 2 16,3 4 1-16,-1-1 0 16,4 1 0-16,4 0 0 15,6-1-2-15,7-1 0 16,8 2-2-16,10-5 1 16,1-1 0-16,12-5 2 15,0-7 1-15,0-4 1 16,0-4 1-16,-5-3 3 15,-4-1 2-15,-4-5 4 16,-3-1 0-16,-7-5 3 16,-1-1-1-16,-1-3 5 15,-1-2 2-15,-2-8 2 16,2-1-1-16,-6-6-8 16,-4-2-3-16,-4 0-4 0,-1-2 0 15,1 3-2 1,-3 3 1-16,2 3-2 0,-4 6 0 15,-2 10-1-15,4 5-3 16,-7 9-4-16,5 8-3 16,-5 10-2-16,0 4 1 15,4 11 1-15,1-1 2 16,2 3 4-16,-3 3 1 16,3-1 3-16,-1 1 0 0,7-2-1 15,8 1-2 1,-2-2 0-16,11-2-1 0,10-4-1 15,-2-4-1-15,8-9-1 16,-3-6 1-16,2-5 3 16,-4-5 1-16,3-6 2 15,-4-2 3-15,-6-11 1 16,-2-3 2-16,1-6 4 16,-2-4 2-16,-1-4 2 15,0-2-1-15,-10 2-3 16,0-2-1-16,-6 3-2 15,-7 2 1-15,-6 1 0 16,-1 3-1-16,-2 6-1 16,3-1-3-16,1 10-2 15,-3 6-1-15,0 8-4 16,-3 6-3-16,-5 9-4 16,7 5-1-16,-8 7-1 0,5 4 2 15,5 7 0-15,-1 1 2 16,11 1 2-1,-2 0 1-15,8-3 1 0,4 0 1 16,7-7-1-16,3-4 0 16,10-6 0-16,3-4-1 15,3-9 3-15,4-4 0 16,-7-6 6-16,-2-3 3 0,-4-6 3 16,-7-1 3-1,2-5-3-15,-4-2 2 0,-3-3 2 16,-2-3 1-16,-4-1 1 15,-1-2-1-15,-3 0 0 16,-3-2-2-16,1 4-1 16,-3 2-2-16,-8 5-2 15,1 5-1-15,-6 4-3 16,-1 5-2-16,-7 6-2 16,1 5-3-16,-4 8-5 15,1 3-2-15,7 8 0 16,4 3 0-16,6 4 0 15,3 4-2-15,7 3-4 16,4 3 0-16,9-2 4 16,3-3 4-16,6-5 6 15,7-7-1-15,7-7 0 16,2-6 0-16,1-9 2 16,-5-2 2-16,-2-11 2 15,-3-5 4-15,-6-6 4 0,-3-7 2 16,-8-5 3-16,-1-3 0 15,-3-5-4-15,-3 1-1 16,-3 0-1-16,-3 4 1 16,-8 5 3-16,-1 2 2 15,-5 4-1-15,-5 3-2 16,-12 6-4-16,-1 3-5 0,-4 9-6 16,0 7-4-1,7 14-7-15,3 5-3 0,13 17-1 16,3 6-8-16,14 8-37 15,6 6-37-15,17 1-159 16,10 1 147-16</inkml:trace>
  <inkml:trace contextRef="#ctx0" brushRef="#br0" timeOffset="130139.67">17287 15693 1333 0,'-2'-4'94'0,"2"-1"38"16,-1 1-36-16,1 0-42 16,0 0-10-16,0 0 12 15,1 3 3-15,-1 2-10 16,0 3-9-16,0 7-30 0,4 6-10 15,4 13-6-15,3 8 0 16,-2 9 2-16,1 7 1 16,3 0 1-1,-2 1 1-15,1-8-14 0,1-6-19 16,-1-12-81-16,1-6-102 16,-3-8 120-16</inkml:trace>
  <inkml:trace contextRef="#ctx0" brushRef="#br0" timeOffset="130442.17">17224 16114 1488 0,'-13'22'123'0,"4"-1"87"16,6 0-127-16,12 2-53 15,6 3-22-15,6 5-14 16,0 0 0-16,-1 1 2 15,-4 0 2-15,0-9 2 16,0-2 0-16,-2-8 10 16,0-6 11-16,4-5 28 15,0-7 16-15,1-12 16 16,0-5 1-16,-3-13-24 16,0-4-14-16,-1 1-29 15,-3-2-13-15,0 9-29 16,0 4-36-16,1 9-128 15,-3 6-159-15,-7 17 192 0</inkml:trace>
  <inkml:trace contextRef="#ctx0" brushRef="#br0" timeOffset="130871.17">17372 16963 1534 0,'2'-8'108'0,"-2"1"50"16,0 1-22-16,1 4-39 16,-4 1-18-16,3 2-25 15,2 4-15-15,-1 5-19 16,0 5-12-16,6 9-10 0,-3 8-3 15,3 10-6-15,2 5-8 16,-3 7-14-16,1 0-8 16,-5-7-27-16,-2-1-26 15,0-12-73-15,-2-6-98 16,1-8 148-16</inkml:trace>
  <inkml:trace contextRef="#ctx0" brushRef="#br0" timeOffset="131120.73">17172 17121 1641 0,'-3'3'114'0,"3"-1"48"16,6-2-42-16,6 0-50 15,3-2-12-15,4 0-3 16,-5 1-7-16,5 1-4 15,5 1-2-15,7 2-11 16,8 0-7-16,9-3-17 16,3-2-2-16,12-4-1 15,0-3-21-15,-1 0-110 16,-6-1-53-16,-8 5 79 16</inkml:trace>
  <inkml:trace contextRef="#ctx0" brushRef="#br0" timeOffset="134088.22">15315 16987 394 0,'-8'2'103'0,"1"1"89"16,1-2-65-16,-1-1-32 16,2-3-44-16,2-2-18 15,-4-3-23-15,3-1-5 16,-1-1-3-16,1 3 1 16,2 1 16-16,1 2 2 15,2 4-1-15,4 3 2 16,4 3-10-16,7 3-2 15,16 1 0-15,13-5-3 16,21-7 8-16,13-10-80 0,13-19 50 16</inkml:trace>
  <inkml:trace contextRef="#ctx0" brushRef="#br0" timeOffset="141020.22">15856 17032 353 0,'-10'-2'111'16,"2"0"112"-16,2 0-84 15,3 0-41-15,0 1-18 16,-1 0 1-16,1 0 10 16,0 2-4-16,-1 1-3 15,1 3-22-15,2 3-15 16,6 8-20-16,1 5-15 0,12 14-11 16,1 5-1-16,11 15-2 15,4 6 0-15,0 9 0 16,1 2 0-16,8 8 1 15,8 5 0-15,20 11 1 16,18 3 0-16,7-2 0 16,3-3 0-16,2-10 1 15,0-5 13-15,4-24 28 16,-1-16 23-16,-6-24 37 16,1-7-3-16,5-19-14 15,5-1-21-15,-1-13-34 16,12-7-10-16,-7-1-11 15,-1-2-3-15,0 4-2 16,-5 4 0-16,-5 12-1 16,-3 5 1-16,-15 8-1 15,-13 4 0-15,-4 4-21 16,4 1-27-16,-14-1-94 16,-13-4-73-16,-20-3 112 0</inkml:trace>
  <inkml:trace contextRef="#ctx0" brushRef="#br0" timeOffset="141417.21">18297 17907 1181 0,'-16'10'144'0,"5"-5"156"16,3-5-176-16,6-14-67 15,5-3-29-15,5-8-33 16,3 5 0-16,9 1 1 16,2 7 1-16,7 10 2 15,6-4 0-15,5 15 3 16,8-3 4-16,-6 3 2 16,-2 1 1-16,-7-7 0 15,-10 2-1-15,-3-5 15 16,-9 4 8-16,-2 0 12 15,-4-1 6-15,-5 4-5 16,0-3-3-16,-3 3-11 16,-9 8-4-16,-6 3-13 15,-8 6-4-15,-10 8-5 16,2 2-1-16,-7 3-3 16,3 1-1-16,3-4-25 0,2-2-27 15,16-11-82-15,9 0-72 16,14-14 110-16</inkml:trace>
  <inkml:trace contextRef="#ctx0" brushRef="#br0" timeOffset="141686.71">19027 17891 1695 0,'-1'-1'97'0,"-1"1"14"16,0 0-30-16,3 0-32 15,2 5-23-15,-2 7-6 16,1 5-4-16,1 17-10 16,-3 3-1-16,7 13-5 15,0 7-1-15,0 5-17 16,0-8-19-16,-1-5-75 15,5-13-60-15,0-15 92 16</inkml:trace>
  <inkml:trace contextRef="#ctx0" brushRef="#br0" timeOffset="142225.71">19370 17945 1148 0,'-17'12'187'0,"0"-4"245"15,3-8-352-15,-2-2-4 0,2-10-64 16,7-2-10-16,4 1 0 16,3 0-2-16,11 0 12 15,3 2 4-15,6 2 2 16,5 0-2-16,1 4-9 15,4 2-3-15,1 2-3 16,-7 6 1-16,-5 5 1 16,-5 1 1-16,-9 1 3 15,5-2-1-15,-9 3-12 16,-1 3-16-16,-9 5-26 16,-5 4-4-16,-4 3 10 15,2-3 14-15,1-3 26 16,6-5 4-16,9 1 2 15,1-7-1-15,14-5-2 16,-2 6 0-16,7-13 2 16,-1-1 2-16,2 4 4 15,-1-5 5-15,-5 1 11 16,0 3 5-16,-8-2 7 16,-6 2 1-16,-1 14-7 0,-6 0-5 15,-5 8-14-15,-4 3-6 16,-9 0-11-16,-1 10-3 15,-1-9-5-15,-5-2-11 16,2-13-37-16,1-6-24 16,10-8-108-16,6-11-90 15,19-9 161-15</inkml:trace>
  <inkml:trace contextRef="#ctx0" brushRef="#br0" timeOffset="142455.07">19734 17964 1935 0,'-4'5'120'0,"3"-1"26"16,0-1-59-16,2 4-53 16,2 1-29-16,3 10-10 15,2 6-7-15,6 15-31 16,-3 8-16-16,1 11-55 15,1 2-21-15,-3 0-67 16,6-10-93-16,1-16 177 16</inkml:trace>
  <inkml:trace contextRef="#ctx0" brushRef="#br0" timeOffset="143348.47">18538 14762 411 0,'-7'-5'75'0,"-1"0"64"16,3 2-57-16,-2 0-40 15,3 3 2-15,2-1 44 16,0 1 25-16,-3 0 35 16,5 0-4-16,-1 1-33 15,-2 3-22-15,5 3-36 16,1 4-9-16,0 9-10 0,5 5-1 16,-4 13-4-16,-6 7-5 15,2 15-9-15,-3 6-3 16,-8-4-5-16,3-4-1 15,-1-16-1-15,-3-7-2 16,8-13-43-16,7-5-53 16,3-13-278-16,7-5 225 15</inkml:trace>
  <inkml:trace contextRef="#ctx0" brushRef="#br0" timeOffset="143849.03">18761 14997 801 0,'-2'-2'94'0,"-1"-1"68"16,3 1-29-16,0 2-50 16,-1 0-11-16,-2 2-18 15,0 0-10-15,1 3-18 16,-2 2-6-16,3 5-9 16,0 1-2-16,3 6-3 0,2 2-2 15,-2 0-4-15,5 1 1 16,1-5-1-16,1-4 0 15,1-4 0-15,4-1 1 16,3-10 8-16,4-4 4 16,7-8 7-16,-6-4 3 15,-4-5 7-15,-7-1 5 0,-5 4 3 16,-2-2-1-16,-13 1-5 16,-2 1-3-16,-12 3-4 15,-6 0-2 1,6 10-9-16,-4 0-4 0,5 5-12 15,2 6-5-15,5 8-35 16,4 3-26-16,6 8-70 16,4 2-62-16,6-1 110 15</inkml:trace>
  <inkml:trace contextRef="#ctx0" brushRef="#br0" timeOffset="144199.01">19101 14921 1331 0,'-9'10'162'15,"-5"2"168"-15,6 3-254 16,1 1-16-16,-3 0-55 0,3 1-4 16,-1 1-1-16,2 0-1 15,6 2-3-15,2-2 0 16,-1-1-3-16,1-3-1 15,7-9 0-15,1 0 0 16,5-8 5-16,3-8 3 16,2-4 9-16,-3-8 9 15,-1-5 14-15,-7 0 4 16,-8-4-1-16,-1 2-4 16,-8 4-13-16,-2 2-6 0,-5 8-20 15,-2 2-20-15,2 7-38 16,-1 3-27-16,7 8-77 15,3 8-54-15,5 6 123 16</inkml:trace>
  <inkml:trace contextRef="#ctx0" brushRef="#br0" timeOffset="144505.23">19284 14944 1383 0,'3'6'92'0,"-2"3"30"16,3 1-46-16,-3 3-58 16,0 2-11-16,1 5-4 15,1 2-1-15,-1 0 0 16,8 2-1-16,-1-3-2 16,3-14-1-16,7 1 8 0,-5-7 15 15,7-11 30-15,-10-3 10 16,-6-16 11-16,6 0-3 15,-10-6-18-15,3-1-7 16,-1 8-15-16,-14-4-8 16,-3 7-11-16,-9 6-8 15,-9 6-50-15,6 5-34 16,-1 11-88-16,10 7-87 16,12 9 148-16</inkml:trace>
  <inkml:trace contextRef="#ctx0" brushRef="#br0" timeOffset="145481.85">19820 14937 409 0,'0'0'102'0,"-1"2"87"0,1-2-56 15,-8 0-79-15,9 0-25 16,-9-2-24-16,-2-1-3 15,7 2-2-15,0 1 1 16,2 0 0-16,-3 2 2 16,1 2 23-16,-2-1 11 15,3 2 8-15,-3 0 0 16,4 3-21-16,-5 0-11 16,4 4-9-16,2 2-2 0,1 6-1 15,2 3 0 1,2 5-1-16,5 1 0 0,1-1 0 15,9-3 2-15,-2-8 2 16,-4-6 3-16,2-7 10 16,-2-4 7-16,-3-9 26 15,2-2 11-15,-3-11 5 16,-3-3-3-16,5-3-19 16,-4-3-9-16,-3 0-11 15,-3 1-3-15,-5 2-4 16,-5 4-1-16,-4 6-5 15,-2 1-3-15,-17 4-15 16,6 2-19-16,-7 6-37 16,-2 5-30-16,13 7-99 15,-1 5-98-15,15 8 162 16</inkml:trace>
  <inkml:trace contextRef="#ctx0" brushRef="#br0" timeOffset="146029.79">20085 14997 798 0,'2'-1'77'0,"-2"0"50"15,0 1-43-15,0 0-50 16,0 1-8-16,-4 1-7 15,0 0-3-15,-1 2 3 16,2 2-2-16,0 4-2 16,2 2-2-16,4 8-6 15,2 0-1-15,10 2-4 16,1 2-1-16,9-9-1 16,3-2 0-16,0-8 1 15,1-5 2-15,-8-5 28 0,1-6 20 16,-5-4 27-16,-8-5 7 15,-5-7-12-15,-5 2-15 16,-9-3-18-16,0 2-5 16,-6 5-12-16,-7 2-6 15,-6 5-10-15,-7 4-9 16,1 6-39-16,2 4-12 16,8 9-49-16,8 4-51 15,9 6-210-15,2 0 214 16</inkml:trace>
  <inkml:trace contextRef="#ctx0" brushRef="#br0" timeOffset="146365.45">20353 14848 935 0,'-2'-2'74'16,"1"-1"44"-16,1 1-54 15,1 1-2-15,-1 1 31 16,0 0 23-16,0 5 15 16,-3 3-4-16,1 9-34 15,-4 5-22-15,5 7-27 0,2 3-10 16,-1-3-16-16,3 0-6 15,4-4-8-15,-6-2-2 16,4-4-3 0,2 1-5-16,-2-6-40 0,2-2-24 15,-2-1-63-15,-1-2-51 16,-2-3 106-16</inkml:trace>
  <inkml:trace contextRef="#ctx0" brushRef="#br0" timeOffset="146746.51">20557 14797 384 0,'2'-2'103'0,"-2"1"137"15,-1 1-13-15,-2 1-24 16,-3 3-21-16,-1 2-61 16,0 1-18-16,0 0-20 15,0 0-10-15,3-1-15 16,0-1-9-16,2-1-19 0,0-1-8 15,2 3-15-15,1 2-6 16,4 9-1-16,4 6 0 16,1 12-3-16,5 7 1 15,5 10-24-15,-2 3-53 16,5 7 49-16</inkml:trace>
  <inkml:trace contextRef="#ctx0" brushRef="#br0" timeOffset="154364.6">7875 17242 330 0,'-4'3'87'0,"0"0"92"0,1-2-37 15,3 1-57-15,0-2-16 16,0-1-36-16,0-1-11 16,0-2-7-16,1-2-5 15,-1-3-1-15,-1-1-2 16,-2 0 1-16,0 3-2 15,0 2 8-15,-3 0 13 16,4 3 32-16,2 2 13 0,-2 0 14 16,1 0-8-16,0 0-30 15,1 2-12-15,4 2-17 16,1 0-3-16,1 5-2 16,0 2 0-16,-2 8-4 15,-3 3-2-15,-1 7 1 16,-2 0-1-16,-1 2 0 15,0 0 0-15,2 0-3 16,1-1 0-16,4 1-5 16,-1-1-2-16,3 0 2 15,1-2 3-15,3 0 5 16,0-3 1-16,3-3-1 16,-1-2-3-16,2 0 0 15,1-4 0-15,2 0 5 16,-2-1 4-16,4-1 6 15,6 2 2-15,1-1 1 16,0-2-2-16,-4-1-1 0,0-1 2 16,-4-1 2-16,2 2-3 15,4 1-2-15,0-2-3 16,5 2-1-16,-2-1 1 16,4 0 1-16,3 1 0 15,0 2-2-15,5-1-1 16,2 3 0-16,4 1 0 15,1 0 0-15,-3-1-3 16,-2-2-4-16,-3-1-1 16,1-3 1-16,0-2 2 0,3-1-1 15,4-4-1-15,3-2-3 16,4-2 0-16,-4 1 0 16,-1-1-1-16,-5 2 0 15,-3 1-1-15,-2-2 0 16,3 1 0-16,0-2-1 15,5-2-1-15,6 0 1 16,2 0-1-16,-5 0 1 16,-2-1 0-16,-7-1 0 15,-2-1 0-15,0-1 1 16,2 1-1-16,3-2 1 16,4 1-1-16,6-2 0 15,-1 0 1-15,-2 1-1 16,-9-1 0-16,-3 2 0 15,-2 1 0-15,0 4 1 16,3 1-1-16,3 0-1 0,6 0 1 16,0 0 0-1,0-1-1-15,-2-2 1 0,-4 0-1 16,-7-1 1-16,1 0 0 16,-3 0 0-16,4 0 1 15,2 2-1-15,4 1-1 16,6-3 1-16,1 3-1 15,3-1 0-15,-4 1 0 16,-6-1 0-16,-1 1 0 0,1-1 1 16,3 0-1-16,7-1 1 15,2 0-1-15,2 0 0 16,-1 1 1-16,-4-1-1 16,-3 2 0-16,1 0 0 15,5 1 1-15,5 0-1 16,6 1 0-16,-1 0 0 15,-5 0 0-15,-5-1 1 16,-4-2 0-16,3-1 0 16,4-1 0-16,8-2 1 15,4-1-1-15,4-1 2 16,-1 0-1-16,0 0-1 16,7 2-1-16,3-1-16 15,-2 4-1-15,-5-1 1 16,-10 0 2-16,-4 1 16 15,-2-2 2-15,0 3 3 16,1 0 1-16,-7-3 3 16,-3 3-2-16,-5-5-2 0,-2-3-3 15,4 0-1-15,3-5-2 16,4 0 0-16,-1-1 0 16,-5-7 1-16,-7 0 0 15,-9-5 2-15,-9-5 0 16,-10-4-2-16,-8-5-1 15,-6-6-14-15,-7-1-9 16,-10 0-27-16,1 2-13 16,-10 2-9-16,3 1-23 0,-3 0-126 15,0 3 139-15</inkml:trace>
  <inkml:trace contextRef="#ctx0" brushRef="#br0" timeOffset="156534.65">11990 18012 1145 0,'-3'21'166'16,"3"-5"165"-16,3-2-197 15,5-4-117-15,5-1-11 16,4-1-9-16,3 2 0 0,2-2 1 16,1 3 0-16,8 5 1 15,0 3 1 1,2 3 0-16,4 0 2 0,5 5 0 16,6 2 1-16,5 0 10 15,0 3 5-15,-2-2 3 16,-1-2 1-16,2-8-8 15,5 1-6-15,11-9-2 16,6-1 3-16,4-6 1 16,-1-5 3-16,-1-5 0 15,1-3-3-15,12 2-1 16,2 0 0-16,1 6-1 16,1 5-5-16,1 5-1 15,9 3-1-15,-4 11 0 16,-4 4 5-16,-4 7 0 15,-1-2-1-15,7-8 3 16,0-5 2-16,0-5 2 16,-4-3 0-16,8-2-3 0,1-2-3 15,0-3-2-15,0-1-2 16,0-2 0-16,3 2-1 16,-1-2 0-16,-1 1 2 15,2 0 1-15,-4-1-1 16,1 0 0-16,-1-3-2 15,-2-4 8-15,1-5 1 16,-2-1 1-16,-1-2 1 16,-14 1-9-16,3 1-1 0,-2 2 0 15,-4 5 1-15,-14 3-3 16,-7 0 1-16,-7-2-1 16,-1 3 0-16,5-1 3 15,-1 3-1-15,-1 2 0 16,-6-6-1-16,-3 2 0 15,-3-1 1-15,-2 1-1 16,7 7-1-16,3-6 1 16,5 1-1-16,4-3 0 15,0 1 1-15,-4-4-1 16,-6 0 0-16,-3 2 0 16,3 0 0-16,5 5 0 15,7-1 0-15,2-1 1 16,-3-1-1-16,-1 0 0 15,-5-2 0-15,-4 8 0 16,5-6 1-16,7-3-1 16,6 5 1-16,2-6-1 15,1 5 0-15,-11 0 0 0,1-3 0 16,7-2-1-16,4 2 10 16,8-3-23-16,-1-3-1 15,-5-2 0-15,-1-6-10 16,3 12 25-16,7 3 0 15,-3 6 2-15,-2-2-1 16,-4 2 0-16,-5-1 1 16,9-4-2-16,4 2 1 0,-2-8-1 15,-1 3 0-15,-6 11 0 16,2-2 0-16,3-3 0 16,4 2 0-16,-6-15 0 15,-4 4 0-15,-7-1 0 16,2-1 0-16,10 7 1 15,0 4-1-15,-3-1 0 16,-7 4 0-16,-2 1 0 16,5-4 0-16,9-1-8 15,1 3-2-15,-5-4-1 16,-6 1 0-16,-6 4 9 16,-2-8 2-16,12-9 1 15,3-2 5-15,-4-9 0 16,-5-3-1-16,-5 5 1 15,-3-5-5-15,13 0 1 16,2-8 1-16,-4-3 0 16,-1 2 0-16,-15-2-1 15,-1 3 0-15,-1-1-3 0,6-8 7 16,1 2 2 0,0-2 1-16,-7 1 10 0,-10-1-6 15,-7-2 8-15,-1-3 2 16,-5 0-2-16,-1 1 0 15,3-1-7-15,0 0-5 16,3-1-6-16,3-2 0 16,0 2-2-16,1 2 1 15,-6 5 2-15,-1 3 1 0,-9 1 2 16,-2 0 2-16,-4-8-1 16,-3-5-1-16,0-14-4 15,-2-6-3-15,-3-7-4 16,-2-1 0-16,1-5-1 15,-2-1 1-15,3-3 5 16,-3-3 2-16,0 2-6 16,2 3-3-16,0-1-12 15,1 2-1-15,1 0-6 16,-1 3-5-16,-1 12-7 16,-2 4-5-16,1 13 5 15,-1 5 5-15,-3 9 13 16,0 5 5-16,-1 8 10 15,0 5 1-15,1 8 6 16,-2 4 2-16,0 7-1 16,0 0 0-16,0 0-4 15,0 1-4-15,0 0 0 0,0 0-3 16,0 0-4-16,0 1-2 16,1 0-8-16,2-3 0 15,4-5 6-15,2-1 0 16,0-3 8-16,2-2 2 15,-3 2 0-15,-2 3 5 16,-1 3 3-16,-5 5 4 16,0 0 12-16,-1 1 2 0,-10 8-2 15,-4 8-4-15,-7 7-14 16,-7 4-3-16,-4 6-2 16,0 1 2-16,2-2 3 15,5-2 3-15,7-10 2 16,6-5 1-16,8-7-8 15,-3-5-14-15,8-5-9 16,3-5-4-16,4-10 10 16,5-5 14-16,2-7 10 15,1-1 2-15,5-1-2 16,0 0-5-16,4 2 0 16,-2-1-1-16,-3 4 1 15,-2 3 0-15,-6 8 1 16,-4 4 5-16,-1 7 14 15,-6 3 2-15,1 5 0 16,-2 6-5-16,1 10-15 16,0 4-3-16,0 5 0 15,1-2 0-15,4 1 0 0,5 0-3 16,7 1-12-16,6 1-16 16,11-1-54-16,8-1-24 15,7-6-122-15,1-1 125 16</inkml:trace>
  <inkml:trace contextRef="#ctx0" brushRef="#br0" timeOffset="159868.72">21688 14915 298 0,'-1'2'59'0,"-2"2"53"16,1-4-14-16,-2 1-21 16,-2-1-8-16,6 0-2 15,-1 1 2-15,-3-1 0 16,5 2 0-16,-3 1 0 0,2 2-4 16,-1 1-13-16,-4 0-8 15,-3-3-19-15,5 4-8 16,1 1-10-16,-6-4-2 15,3 2-2-15,-3-4-1 16,8 8 0-16,1 1-1 16,-1 4 2-16,-1-1-1 15,-5-3 0-15,7 9-1 16,4 0-1-16,2-1-3 16,2 4 0-16,-4-14-1 0,2-4 0 15,5 10 1-15,-3-13 9 16,1 11 10-16,6 0 18 15,-6-16 5-15,4 4-2 16,1-9-6-16,-2-6 3 16,4 8 5-16,-2-15 21 15,2 1 10-15,-2-1-2 16,-4-6-2-16,-5 2-11 16,-2 0-4-16,-10-12-4 15,-3 2-2-15,-4 1-12 16,-3 4-5-16,3 8-10 15,-2 3-3-15,5 8-5 16,-3 3-1-16,-1 6-7 16,2 4-11-16,-2 4-54 15,3 1-38-15,5 1-109 16,-2-3-86-16,8-4 166 16</inkml:trace>
  <inkml:trace contextRef="#ctx0" brushRef="#br0" timeOffset="161378.75">22029 14797 184 0,'8'0'75'15,"0"1"86"-15,-8-1 2 16,-3-1-6-16,3 2-8 0,-5-2-8 16,5 2-6-1,-1 3-13-15,-8-2-4 0,10 4-17 16,-1 1-10-16,2 0-15 15,0-2-4-15,-3 1-8 16,1 1-5-16,0 2-13 16,5 4-7-16,-5 5-13 15,1 8-6-15,2 6-9 16,-1 3-3-16,1 5-4 16,-4-10-1-16,-3-6 0 15,3 2-1-15,1-5 0 16,2 1-1-16,2-3-1 15,0-7 0-15,-4-12-2 16,3 8-2-16,1-5-2 16,-2-4-8-16,8 3-36 15,-9-11-32-15,4 4-97 16,-2-2-86-16,-2-8 146 16</inkml:trace>
  <inkml:trace contextRef="#ctx0" brushRef="#br0" timeOffset="162044.35">22251 14937 699 0,'2'4'86'16,"-2"-1"88"-16,2 0-29 16,-2 0-25-16,-2-3-5 15,1 3-24-15,-1 0-13 16,-2-2-27-16,4 8-10 16,-3-3-16-16,2 5-5 15,1 10-10-15,-1-11-2 0,1 7-7 16,2 8-1-16,1-7 0 15,4 13-1-15,6-7-2 16,-1-5 0-16,4-4-2 16,8-6-3-16,-3-2 1 15,-2-11 7-15,4 0 20 16,-11-2 6-16,3-4 20 16,4 1 5-16,-2-4 3 15,2-4 4-15,-10-11-8 16,-13-5-8-16</inkml:trace>
  <inkml:trace contextRef="#ctx0" brushRef="#br0" timeOffset="162729.23">22586 14879 680 0,'-2'3'52'0,"0"0"35"15,1 1-33-15,-1-1-22 16,2-1 0-16,-1 1 0 15,-1 1 4-15,2 1-3 16,0 3-3-16,2 2-12 16,-1 3-6-16,1 2-8 15,1 3-1-15,0 0-2 16,0 1-1-16,0-1 1 16,1-1-1-16,0-3 0 15,0 2-1-15,2-3-2 0,0 3-1 16,5-6-2-16,2-3 0 15,7-5 1 1,1-2-1-16,6-3 11 0,2-3 20 16,4-5 34-16,-6-5 18 15,-5 2 18-15,-9-1-4 16,-12 1-8-16,-2-1-6 16,-14 0-18-16,-2-2-10 0,-6-1-23 15,-2 0-10-15,1-3-9 16,2 1-3-16,3 0-4 15,1 2-11-15,3 2-46 16,0 2-46-16,7 1-211 16,3 0 184-16</inkml:trace>
  <inkml:trace contextRef="#ctx0" brushRef="#br0" timeOffset="163744.85">22334 14850 412 0,'-1'0'110'0,"0"2"93"16,0 1-46-16,-2 3-86 16,-2 1-15-16,1 2-8 15,0 2-2-15,-2 1-9 16,1 2-9-16,-2 1-16 16,1 1-8-16,1 3-5 15,3 2-2-15,4 2-9 16,3 2-10-16,4 1-32 15,3 1-6-15,7-3 2 16,-2-5 7-16,5-6 32 16,3-4 7-16,-1-9 6 15,1-5 13-15,1-7 56 16,-8-8 29-16,-6-3 37 16,-4-1 3-16,-3-5-24 15,-5 4-16-15,-6 1-20 16,-1 4-9-16,-9 3-24 0,-8 2-12 15,-11 3-16-15,-6 4-4 16,-7 4-6-16,9 4-8 16,2 0-37-16,10 1-31 15,11-1-117-15,4-3-138 16,10-7 187-16</inkml:trace>
  <inkml:trace contextRef="#ctx0" brushRef="#br0" timeOffset="164402.82">23005 14897 728 0,'-2'0'82'0,"-2"0"70"0,3-2-31 16,-5-1-23-16,5 0-1 15,0 2-4-15,0 0-7 16,-1 2-21-16,-2 2-12 16,3 0-23-16,1 3-8 15,-5-1-13-15,3 2-3 16,2 4-3-16,-1 2-1 0,1 5 0 15,0 2-2-15,-1 3 0 16,1 0 0-16,0 1-1 16,-2-4-1-16,2 0-3 15,3-2 0-15,4-4-1 16,2 0 0-16,3-8 0 16,1-1 0-16,4-5 6 15,-1-3 12-15,-1-5 22 16,-2-4 21-16,-4-8 19 15,-1 4 1-15,-8-7-5 16,-3 0-14-16,-7 3-16 16,-6-5-8-16,-5 3-15 15,0 1-3-15,-2 1-9 16,-2 1-8-16,8 6-47 16,2 3-36-16,5 3-108 15,6 1-99-15,4-1 164 16</inkml:trace>
  <inkml:trace contextRef="#ctx0" brushRef="#br0" timeOffset="164960.66">23395 14799 385 0,'0'-2'126'0,"-2"0"110"15,-3 1-60 1,4 1-11-16,-2 3-10 0,-5-1-1 16,8 5-18-16,0 2-18 15,-8-4-46-15,11 4-19 16,-2-1-23-16,-1 3-4 16,6 8-3-16,-8 1-3 15,-2 9-8-15,1 3-5 16,4 3-5-16,7 5-1 15,-2-5-28-15,0-2-11 0,-3-4-85 16,-3-6-85-16,2-5 123 16</inkml:trace>
  <inkml:trace contextRef="#ctx0" brushRef="#br0" timeOffset="165211.59">23525 14880 952 0,'-4'14'117'16,"1"2"95"-16,2-1-114 15,-2 0-36-15,1 6-33 16,1 3-7-16,1 6-12 0,0 3-4 15,-1 0-5-15,1 4-16 16,0-4-88-16,2-2-89 16,2-1 100-16</inkml:trace>
  <inkml:trace contextRef="#ctx0" brushRef="#br0" timeOffset="165485.82">23750 14876 1036 0,'-11'21'132'16,"11"4"98"-16,-9 1-104 15,9-1-37-15,0 3-44 16,-6 0-13-16,11 4-18 15,0 0-4-15,3 1-7 16,-4 0-2-16,1-9-13 16,0 0-34-16,1-5-96 15,2-7-98-15,-2-5 122 16</inkml:trace>
  <inkml:trace contextRef="#ctx0" brushRef="#br0" timeOffset="166652.5">24077 15096 362 0,'0'-1'122'0,"4"0"138"16,-1 1-44-16,-6-1-63 15,8 2-24-15,-7 1-43 16,-2-4-22-16,5 2-34 16,-1-1-11-16,3-8-23 15,1 1-68-15,1-10 50 16</inkml:trace>
  <inkml:trace contextRef="#ctx0" brushRef="#br0" timeOffset="166825.42">24223 15063 985 0,'-1'14'91'0,"2"-6"88"16,0-4-136-16,5-3-27 0,-2-5-70 15,2 2-55-15,4-7 62 16</inkml:trace>
  <inkml:trace contextRef="#ctx0" brushRef="#br0" timeOffset="166950.47">24404 15066 360 0,'3'9'43'0,"2"-2"45"16,0-4-137-16,1-6 30 16</inkml:trace>
  <inkml:trace contextRef="#ctx0" brushRef="#br0" timeOffset="167096.48">24547 15158 614 0,'8'11'60'0,"-3"-4"-1"0,4-6-221 16,-9-6 88-16</inkml:trace>
</inkml:ink>
</file>

<file path=ppt/ink/ink15.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2-27T20:49:44.330"/>
    </inkml:context>
    <inkml:brush xml:id="br0">
      <inkml:brushProperty name="width" value="0.05292" units="cm"/>
      <inkml:brushProperty name="height" value="0.05292" units="cm"/>
      <inkml:brushProperty name="color" value="#FF0000"/>
    </inkml:brush>
  </inkml:definitions>
  <inkml:trace contextRef="#ctx0" brushRef="#br0">6195 6751 50 0,'-3'6'27'16,"0"0"53"-16,-2-2 22 15,0-3 34-15,2 3-3 0,-1-4-22 16,4 2-18 0,0-1-36-16,0-1-14 0,1-2-19 15,2-1-6-15,7 1-3 16,0 0 0-16,1-2-4 16,1-1-1-16,-1-1-2 15,1 1 1-15,2 3 0 16,3 2 1-16,3 2-1 15,-2 2 0-15,3 0-3 16,-5 2 0-16,3 2-1 16,5 0 0-16,-6 5 4 15,4 1 0-15,4 3 1 16,-15 0 2-16,7 2-2 16,2 0-1-16,-8 0-3 15,6 3-1-15,-4 0-2 16,2 2-1-16,-1 5 1 15,0 1-1-15,-1-1 1 16,-1 0-2-16,-2 0 1 16,2-3-1-16,-4 0 2 15,-1-2 0-15,-1 0 18 0,-5 1 6 16,-6 0 5-16,0 3 2 16,-5 8-17-16,0-2-4 15,0 6-7-15,-4 1-2 16,4 3-2-16,0-1-1 15,2-2-1-15,3-1 0 16,-1-4 1-16,-1 1-1 16,2-3 1-16,-4 1 0 15,0 1 0-15,0 1 1 16,0-1-1-16,4 4 0 0,-2-3-1 16,1 4 1-16,0-2 0 15,-5-9-1-15,-1-2 1 16,5-4 0-16,-4-5 0 15,3 1 1-15,6-4 0 16,-1-4 0-16,2-2 0 16,0-2 1-16,1-2 1 15,-1-2 0-15,1 0-2 16,2-2-1-16,-5 0-1 16,2-1 0-16,0-1 0 15,2 2-2-15,-1-2-56 47,4 2-85-47,1-2 84 16</inkml:trace>
  <inkml:trace contextRef="#ctx0" brushRef="#br0" timeOffset="488.49">6373 8166 598 0,'-13'-1'65'16,"1"-1"69"-16,7 1-102 16,5 1-16-16,3 2-15 15,-1 0 5-15,5-1 31 16,-7-1 12-16,-1 2 8 15,6-1-5-15,-3 4-31 16,12 3-10-16,0 8-7 16,-2 2-1-16,3 6 0 15,-12 1 1-15,-2-3 0 16,1 1 1-16,1-4 16 0,-1-3 10 16,4-6 10-16,0 0 2 15,-1-10-14-15,0 2-8 16,5 0-10-16,4-4-1 15,6 2-4-15,-1-7-1 16,1-3 1-16,0 0-2 16,1-12-1-16,6 2-2 15,1-10-129-15,0-6-154 16,-4 1 162-16</inkml:trace>
  <inkml:trace contextRef="#ctx0" brushRef="#br0" timeOffset="5349.27">2594 7564 471 0,'-4'-2'38'0,"0"-3"51"16,7 5-81-16,4 0-6 15,-1-2 2-15,1-5 4 16,-12-11 10-16,4 1 29 16,2 2 7-16,6 8 3 15,5 5-12-15,-3 2-31 16,0 4-4-16,7 2 25 16,4 1 28-16,16 3 54 15,11-1 20-15,26-1 0 16,5-3-21-16,14-5-48 15,3-3-24-15,14-7-30 16,3 0-6-16,4 0-36 16,4-1-54-16,-12 6 49 15</inkml:trace>
  <inkml:trace contextRef="#ctx0" brushRef="#br0" timeOffset="6268.29">2618 9435 232 0,'1'0'5'0,"0"0"-3"16,-2 0 18-16,1 0 68 16,0 0 32-16,-1-1 55 15,1-1 0-15,-3 0-50 16,3 2-32-16,0-1-60 15,0 0-18-15,5 0-17 16,0 2-1-16,2 1 2 16,0 1 1-16,1 0 4 15,5 0 2-15,2 1 4 16,4-1 1-16,6-1 0 16,4 0-3-16,14 0-3 15,6-1-1-15,8 0-3 0,1 0 0 16,2-1 0-16,4 0 1 15,14-1 1-15,10 0 0 16,8-1-1-16,-1 2 0 16,4 0-1-16,0 2 0 15,4 0 2-15,-1-2-1 16,-7-1 1-16,-5-1-1 16,0-1 3-16,-4 1-56 15,2-3 37-15</inkml:trace>
  <inkml:trace contextRef="#ctx0" brushRef="#br0" timeOffset="12761.04">15734 8354 997 0,'0'1'34'16,"0"-5"8"-16,1 4-39 15,-1-5 20-15,0-1 18 16,0 4 55-16,-1-4 27 16,1 6 8-16,0 0-13 15,0 0-56-15,0 0-29 16,-1 13-33-16,1 3-3 0,1 18 2 15,0 6 1-15,1 11 6 16,0 9 0-16,1 9-4 16,0 8-1-16,0-1-1 15,2-7 1-15,-1-15 6 16,0-9-42-16,-2-15-193 16,-2-6 158-16</inkml:trace>
  <inkml:trace contextRef="#ctx0" brushRef="#br0" timeOffset="12988.04">16086 8688 2065 0,'5'4'65'0,"5"4"-2"0,-1 1-98 15,-1 1-8-15,-4-4-23 16,-4-5 2-16,3-2 14 16,-1-4 5-16,1-6-12 15,2-4-216-15,1-1 184 16</inkml:trace>
  <inkml:trace contextRef="#ctx0" brushRef="#br0" timeOffset="13485.04">16588 8280 1063 0,'-1'0'54'0,"2"1"44"0,-1 6-88 16,0 0 20-16,0-1 30 16,-1-3 65-16,1 1 28 15,-1-4-3-15,2 6-23 16,4 4-63-16,-3-4-30 16,8 14-30-16,-3 1-5 15,-3 14-2-15,4 11 0 16,-4 9 1-16,0 10 1 15,4 7 1-15,-2 3 0 0,3-5 3 16,1-2-2-16,2-22 0 16,-3-9-3-16,3-9-92 15,-6-12-88-15,-1-4 99 16</inkml:trace>
  <inkml:trace contextRef="#ctx0" brushRef="#br0" timeOffset="13916.57">17057 8564 1310 0,'6'2'74'0,"2"3"63"16,-2 3-107-16,-4 0 2 0,-2 3 2 15,-4 1 15-15,-5 1 9 16,1 5-6-16,0 2-9 16,1 7-25-16,5 7-11 15,9 9-10-15,4-4-1 16,9-3-4-16,4-5-1 16,10-16-2-16,11 0 0 15,-5-9 16-15,-2-13 9 16,-6-4 22-16,-8-8 4 15,-1-8-9-15,2-1-4 16,-9-6-15-16,-4-1-2 0,-10 1 10 16,-7 3 9-16,-12-3 7 15,-1 3-2-15,-13 3-16 16,5 3-13-16,1 13-32 16,-1 3-25-16,1 9-80 15,-5 0-86-15,2 1 119 16</inkml:trace>
  <inkml:trace contextRef="#ctx0" brushRef="#br0" timeOffset="14265.43">17696 8489 1574 0,'17'15'36'0,"-13"1"-31"0,8 7-5 16,-10 6-2-16,-5 1 2 16,1 8 17-16,2 0 8 15,-2-5 4-15,9 5-2 16,10-7-14-16,-3-7-12 16,6-9-14-16,2-6-7 15,3-9-1-15,6-3 3 16,-1-14 39-16,-1-7 33 15,-1-9 47-15,-1-2 15 0,-10-3-3 16,-4 0-16-16,-15 0-41 16,-14 0-23-16,-10 4-70 15,-6-3-32-15,-4 11-41 16,1 7-17-16,6 14-40 16,-3 8-76-16,9 12 142 15</inkml:trace>
  <inkml:trace contextRef="#ctx0" brushRef="#br0" timeOffset="14597.43">18288 8449 1414 0,'7'15'90'0,"-1"1"87"16,5 12-151-16,-7 0-20 15,1 3 0-15,-1 4 2 0,-1-4 14 16,3 1 17-16,4-5 0 16,3-11-5-16,8 0-16 15,20-10-25-15,0-7-7 16,13-7-4-16,-1-6 1 16,-20-13 22-16,1 0 26 15,-15-5 55-15,-2-1 22 16,-11 1 18-16,-6 3-16 15,-11-3-55-15,-19-6-33 0,-13 8-80 16,-19-1-36-16,-29 15-87 16,-3 16-79-16,-25 20 149 15</inkml:trace>
  <inkml:trace contextRef="#ctx0" brushRef="#br0" timeOffset="15132.7">14597 9662 1255 0,'0'0'129'15,"3"2"255"-15,4 9-388 16,3 6 0-16,8 10 4 15,-10 1 3-15,-2 9 5 16,-4-7 5-16,-7 4 1 16,7 3 0-16,4-3-8 15,-5 4-13-15,8-5-89 16,-6-2-80-16,0-6-245 16,-3-5 226-16</inkml:trace>
  <inkml:trace contextRef="#ctx0" brushRef="#br0" timeOffset="15323.69">14452 9845 1087 0,'5'-4'160'0,"4"-3"199"16,14 2-244-16,11 4-21 15,6 2-42-15,-4 6-17 16,2-3-25-16,-12-4-7 15,3 1-44-15,4-2-37 0,3 1-122 16,6-3 105 0</inkml:trace>
  <inkml:trace contextRef="#ctx0" brushRef="#br0" timeOffset="16125.13">15615 9769 1270 0,'-3'-1'77'0,"3"3"64"16,-4-2-122-16,-5 1-24 15,0 8 2-15,-9 0 12 16,7 9 26-16,-4-2 40 16,4 4 10-16,1 5-6 15,-1-2-25-15,8 12-41 16,4 3-13-16,5 1-6 0,10 3-1 15,4-5 0 1,2-5 0-16,12-8 7 0,-3-9 7 16,5-15 22-16,5-6 12 15,5-10 15-15,-2-8-1 16,2-9-8-16,3-7-9 16,-16-10-13-16,0 3 4 15,-19 1 20-15,-14 0 9 16,-5 8 11-16,-12 0-5 15,-8 7-34-15,-14 0-21 0,-16 8-38 16,-7 6-16-16,-3 15-8 16,7 10-1-16,8 8-27 15,11 9-32-15,12-1-274 16,7 9 238-16</inkml:trace>
  <inkml:trace contextRef="#ctx0" brushRef="#br0" timeOffset="16356.13">16516 9898 2530 0,'-9'25'113'0,"1"-2"55"16,4 1-164-16,1-5-38 15,-8-9-15-15,4-9 0 16,-6-6 9-16,-2-13-8 0,7-1-17 16,5-4-120-16,7 4-235 15,0 2 244-15</inkml:trace>
  <inkml:trace contextRef="#ctx0" brushRef="#br0" timeOffset="17275.3">16878 9664 1138 0,'-5'2'77'0,"-2"-4"43"16,8 5-145-16,-1-6-50 16,-1 3 0-16,-8 2 35 15,-3-4 47-15,-1 3 67 16,7 3 12-16,4 1-1 16,-9 1-22-16,14 8-47 15,-8-3-12-15,2 8-6 16,-3 3-1-16,-12-6 1 15,3 11 0-15,5 4 1 16,9-1 0-16,5 11-1 16,1-9 2-16,15-3 3 0,-5-1 3 15,15-10 9-15,5-2 3 16,-6-6-7-16,6-5 22 16,-2-8 31-16,0-7 11 15,-6-14 31-15,1-6-17 16,-1-11-34-16,-7-2-12 15,0 2-16-15,-9-2 4 0,-12 3 15 16,-5 3 0-16,-26-5-23 16,-2 7-26-16,-15 10-52 15,-2 6-14-15,9 20-8 16,-7 7 1-16,9 7-77 16,7 5-146-16,-1 1 175 15</inkml:trace>
  <inkml:trace contextRef="#ctx0" brushRef="#br0" timeOffset="17891.43">17437 9448 675 0,'0'0'122'16,"-2"0"173"-16,1 1-211 16,0 2-9-16,-2 0 7 15,1 2 19-15,-2-4 16 16,-2 2 0-16,4 1-13 16,-3 0-22-16,5 9-42 15,-3 0-16-15,4 15-22 16,1 7-2-16,2 17-2 15,1 15-1-15,0 7 1 16,-2 6-1-16,5 3 1 0,-3-10 1 16,4-6-3-1,1-5-12-15,-1-24-19 16,3-8-38-16,-4-18-125 0,-2-11-158 16,2-15 193-16</inkml:trace>
  <inkml:trace contextRef="#ctx0" brushRef="#br0" timeOffset="18360.02">17876 9675 943 0,'0'1'103'16,"-2"-2"120"-16,-1-1-152 16,1 0 12-16,-3-5 6 15,1 10 15-15,-2 0-5 16,-2 2-13-16,-1 14-28 16,-1 0-21-16,-6 6-27 15,4 9-7-15,3 3-7 16,4 3 0-16,5 5 0 15,5-1 2-15,7-13 11 16,5-5 3-16,8-12 11 16,4-7 6-16,7-7-2 0,7-4 11 15,-1-9 4-15,-6-8-4 16,-3-9 6-16,-13-5-9 16,-4-7 4-16,0-1 5 15,-13 0-1-15,-1 4 0 16,-16 7-19-16,-18-2-14 15,-17 6-26-15,-9 1-11 16,1 6-12-16,8 8-10 16,15 6-44-16,9 4-51 0,5 4-204 15,9 0 199 1</inkml:trace>
  <inkml:trace contextRef="#ctx0" brushRef="#br0" timeOffset="18657.25">18591 9446 1414 0,'9'5'88'0,"1"2"54"15,4 2-97-15,-16 2 1 16,12 6 0-16,-9 7 34 0,-4 3 15 16,2 14-8-16,-1 7-15 15,2 6-44-15,0-1-14 16,10 5-35-16,-7-8-33 16,3 7-144-16,5 3-208 15,-7 1 228-15</inkml:trace>
  <inkml:trace contextRef="#ctx0" brushRef="#br0" timeOffset="29582.43">14991 10548 450 0,'3'-1'58'0,"2"-3"103"16,8-3-152-16,-5-1-5 15,4-2-1-15,-1 2 10 16,-5 0 49-16,10 2 23 16,-5 2 32-16,0 1-2 0,0 2-33 15,0 1-19-15,2 3-28 16,-2 2-5-16,7 1 7 15,-3 1 9-15,2 0 12 16,4 1 2-16,4-1-10 16,3-3-12-16,11-3-15 15,6-4-6-15,8 0-11 16,1-1-2-16,3-2-3 16,-3 2 1-16,-5 2-2 15,8 3 1-15,0 2 0 16,9 2-1-16,8 3 0 15,-5-4 0-15,2-4 5 16,3 0 5-16,2-9 3 16,14-1 3-16,2 0-3 15,-2 1-4-15,0 2-4 16,-1 1-2-16,2 4-3 16,3 1 0-16,-4 1 1 15,0 0 0-15,9 1 0 16,0-1 0-16,3-2 0 0,-3-2-1 15,5-2 9-15,2 0 2 16,5-1 6-16,4-1 5 16,4 1-10-16,1 1-3 15,-1-2-4-15,5 3-4 16,-11-1 3-16,-1 1 1 16,-1 1-1-16,-4-1 0 15,-3 2-1-15,-6-1-1 16,-7 1-1-16,-8 1-1 15,-10 1 0-15,3 1 0 0,-14 0-30 16,-11 0-80-16,-18 0 69 16</inkml:trace>
  <inkml:trace contextRef="#ctx0" brushRef="#br0" timeOffset="32418.65">18693 10976 907 0,'0'-4'93'15,"2"-3"83"-15,4-3-134 0,3-4-49 16,3 1-5-16,-5 1 17 16,-3-2 22-16,-2 6 37 15,-1 1 18-15,-1 6 14 16,0 0-13-16,-1 0-33 16,-6 0-14-16,3 6-9 15,-1 0 6-15,1-1 18 16,1 2 4-16,1-2 0 15,0 0-1-15,1-1-9 16,-5-1-5-16,4 5-13 16,-2 1-8-16,2 9-12 15,2 6-4-15,0 11-4 16,1 6-1-16,3 11-3 16,-3 1 0-16,7 11-19 15,-5-1-37-15,5 1-135 16,1 1-127-16,-1-17 169 0</inkml:trace>
  <inkml:trace contextRef="#ctx0" brushRef="#br0" timeOffset="33895.83">18036 10968 690 0,'-10'0'70'15,"3"2"78"-15,-2-1-113 16,2-1-30-16,-3 1 11 16,1-1 52-16,2-1 27 15,4 2 32-15,-1 2-5 16,0 2-50-16,-1 6-26 0,-1 10-35 15,1 4-9-15,-1 9-2 16,0 5-3-16,6-3 2 16,4-2-1-16,13-7 4 15,3-7 5-15,14-8 15 16,4-5 6-16,-5-9 12 16,7-4 4-16,-12-9-4 15,-3-4 1-15,1-3 7 16,-13-5 2-16,-6 2 11 15,-6 1 3-15,-11-7-2 16,-2 6-5-16,-13-1-19 16,-5 1-12-16,-11 10-43 15,-14 2-28-15,-4 12-52 16,2 5-36-16,6 9-121 16,11 5-162-16,11-9 240 15</inkml:trace>
  <inkml:trace contextRef="#ctx0" brushRef="#br0" timeOffset="34274.62">17529 10874 1218 0,'-6'-2'179'0,"6"2"196"16,0 4-255-16,6 11-111 16,4 8-8-16,-4 13-3 15,-1 6 0-15,-7 9 1 16,-4-1 1-16,-2 4-3 16,2 1-32-16,1-2-120 15,0-3-112-15,3-11 132 16</inkml:trace>
  <inkml:trace contextRef="#ctx0" brushRef="#br0" timeOffset="34748.66">17056 10804 789 0,'-5'0'130'0,"1"1"147"15,0 1-160-15,1 4-71 16,1 0-8-16,1 7-4 15,-2 4 3-15,2 13 2 0,1 11-4 16,0 16-14-16,0 11-6 16,0 9-14-16,-2 3-24 15,1-3-122-15,-4-6-82 16,3-11 110-16</inkml:trace>
  <inkml:trace contextRef="#ctx0" brushRef="#br0" timeOffset="35084.44">16514 11131 2193 0,'1'0'71'0,"4"0"-3"15,3 1-87-15,0 1-75 0,-3-2-41 16,-5-2-98-16,-4-5-86 16,-5-5 186-16</inkml:trace>
  <inkml:trace contextRef="#ctx0" brushRef="#br0" timeOffset="35474.1">15727 11020 2153 0,'-2'-2'67'0,"2"3"-16"16,4 6-46-16,2 15-14 15,-1 10-2-15,-4 15 3 0,-3 7-1 16,-6 11-17-16,-4 5-22 16,0 11-90-16,3 4-89 15,5 2 124-15</inkml:trace>
  <inkml:trace contextRef="#ctx0" brushRef="#br0" timeOffset="37831.92">20251 11120 1430 0,'-2'2'101'16,"4"1"141"-16,-1 3-232 0,-1-4-7 15,0-1-7-15,-5-3 0 16,1-2 2-16,-3 2 8 16,-4 0 14-16,-3 6 0 15,-17 7-8-15,-4 7-9 16,-10 14-29-16,-3 6-9 15,6 3-16-15,4-1-26 16,9-8-50-16,3-6-45 0,8-13 88 16</inkml:trace>
  <inkml:trace contextRef="#ctx0" brushRef="#br0" timeOffset="38071.92">19865 11100 1927 0,'2'3'108'0,"10"4"69"15,2 3-132-15,9 6-44 16,2 4 0-16,2 4-3 16,5 3 2-16,2 1 0 15,5 0 2-15,8 0-1 16,-1-3-1-16,4-2-13 15,-4 1-47-15,-7-3-120 0,-6-2-137 16,-7-11 160 0</inkml:trace>
  <inkml:trace contextRef="#ctx0" brushRef="#br0" timeOffset="38546.54">20619 10995 1363 0,'5'-3'60'0,"1"-3"22"15,-2 1-65-15,2-3 20 16,1 0 23-16,1-1 63 15,1 1 22-15,2-2-10 16,1 2-26-16,8 0-64 16,2 2-23-16,5 5-20 15,5 2-2-15,-3 6-2 16,2 3-1-16,-9 4 1 16,-5 0 0-16,-8 3-3 15,-3-1-3-15,-11 6-9 16,-5 3-12-16,-8 5-10 15,-8 5 1-15,-5 2 11 16,3 1 13-16,4 1 14 0,5 0 4 16,15-5 2-16,4-4 5 15,13-9 9-15,8-6 3 16,11-9 0-16,5-6-12 16,13-10-23-16,7-6-23 15,8-10-99-15,3-6-80 16,-3-3 114-16</inkml:trace>
  <inkml:trace contextRef="#ctx0" brushRef="#br0" timeOffset="39063.37">21102 10224 1156 0,'2'-10'92'0,"-2"1"71"16,6-1-102-16,-2 3-12 16,0 0 3-16,4 4 30 15,-8-2 14-15,7 3-3 16,-6 2-9-16,9-4-34 15,7 5-17-15,3-1-24 16,4 1-6-16,-3 4-3 0,1 2-1 16,-5 2-3-16,1 1 1 15,-6 2-5 1,-8-1-5-16,-5 6-8 0,-6 0-1 16,-4 3 5-16,-4 3 6 15,0-1 10-15,3-2 1 16,4-5 1-16,1-3 0 15,10-3 2-15,9 0-1 16,2-3 6-16,8 1 2 16,8-2-1-16,-1 1-1 0,0-1-5 15,-7 1 0-15,-14 1-2 16,-6 3 1-16,-20 3-2 16,-11 3 0-16,-16 7-3 15,-5 0-1-15,-13 1-32 16,-6-2-30-16,-2-8-123 15,-5-3 105-15</inkml:trace>
  <inkml:trace contextRef="#ctx0" brushRef="#br0" timeOffset="42042.94">15355 12202 899 0,'-2'0'81'15,"-3"0"79"-15,2 1-74 16,-3 0 1-16,3 2-6 15,-2 0 1-15,4 1 5 16,-1 2-8-16,2 3-6 16,-1 6-26-16,-1 4-17 15,2 12-22-15,2 6-6 16,-1 13-4-16,1 2-3 16,-2 1-24-16,-2-1-32 0,1-7-101 15,-2-4-107-15,4-8 144 16</inkml:trace>
  <inkml:trace contextRef="#ctx0" brushRef="#br0" timeOffset="42495.95">15677 12375 1233 0,'-3'4'73'0,"2"0"63"16,-7 2-82-16,1-2 1 15,1 2 14-15,-5 1 20 0,0-2-2 16,0 3-17-16,-1 0-14 16,12 6-36-16,-2 3-15 15,6 6-8-15,2 4-2 16,-5 2 2-16,7-2 2 15,1-4 5-15,1-2 3 16,13-5 12-16,2-5 10 16,7-8 5-16,3-5 0 15,-1-8-9-15,4-5-3 16,-5-5-10-16,-5-2 0 16,-6-4 2-16,-7-2-3 0,-13 3 6 15,-1 0 8-15,-12 1 6 16,-6 1 6-16,-12 2-4 15,-5 4-11-15,-7 5-22 16,-3 6-19-16,2 10-19 16,2 6-16-16,4 7-39 15,9 1-40-15,11 3-179 16,7-2 182-16</inkml:trace>
  <inkml:trace contextRef="#ctx0" brushRef="#br0" timeOffset="42801.92">16308 12486 910 0,'-5'-1'80'0,"4"-1"98"16,1-4-148-16,1-2 20 16,4 0 57-16,-2 3 41 15,-7 1 71-15,5 4 3 16,-1 0-48-16,-5 0-41 0,1 3-80 16,-5 0-29-16,-4 0-41 15,10-1-25 1,-3-2-72-16,3-2-84 0,0-2 109 15</inkml:trace>
  <inkml:trace contextRef="#ctx0" brushRef="#br0" timeOffset="43775.33">16811 12373 1646 0,'0'0'102'0,"-1"0"40"15,0 0-46-15,0 0-35 16,1 0-14-16,0 2-13 15,0 5-8-15,1 12-15 16,2 5-8-16,1 21-10 16,-1 7-16-16,1 17-72 15,-2 6-17-15,3-4 6 16,2-8 17-16,2-17 27 0,2-11 10 16,0-18-134-16,3-6-156 15,5-19 209-15</inkml:trace>
  <inkml:trace contextRef="#ctx0" brushRef="#br0" timeOffset="44074.15">17322 12449 1271 0,'-6'-10'71'15,"-2"-4"97"-15,-4 2-178 16,12-2 10-16,-3 3 50 16,2 3 47-16,2 5 49 15,-8 3 3-15,8 13-37 16,1 7-39-16,1 14-51 16,0 4-13-16,-1 8-11 15,5-1-1-15,6 4-42 16,3 0-26-16,1-2-74 15,-3-5-54-15,5-12-246 16,3-4 262-16</inkml:trace>
  <inkml:trace contextRef="#ctx0" brushRef="#br0" timeOffset="44443.37">17831 12394 2013 0,'-12'7'59'16,"-2"1"-25"-16,4 0-43 0,-2 1-10 15,-1 5-1 1,2 5 12-16,1 6 7 0,3 6 1 16,6 3-1-16,2-5-5 15,5-2-17-15,7-2-39 16,0-7 4-16,7-7 11 15,1-7 30-15,3-13 79 16,0-7 21 0,0-9 26-16,-1-1 4 0,-11-8-22 15,-3-4-15-15,-10 0-36 16,-7-1-20-16,-13-3-36 16,-4 3-20-16,-7 0-30 15,-7 4-11-15,5 14-9 16,7 9-6-16,3 12-81 15,7 7-58-15,9 11 123 16</inkml:trace>
  <inkml:trace contextRef="#ctx0" brushRef="#br0" timeOffset="44685.79">18668 12255 1411 0,'-1'0'177'15,"0"0"192"-15,-3 0-227 16,0 3-89-16,-2 4-13 0,-1 8-5 16,-1 7 4-16,-2 9-5 15,-1 3-6-15,0 4-23 16,0-1-34-16,3 1-86 15,2 3-153-15,2 5 148 16</inkml:trace>
  <inkml:trace contextRef="#ctx0" brushRef="#br0" timeOffset="45481.3">20104 12265 1937 0,'-7'1'58'0,"-5"4"-23"16,1 2-28-16,-5 8 7 15,-4 4 16-15,-4 7 28 16,-2 3 8-16,-1 4-19 15,-2 3-15-15,0 2-43 16,-4-1-23-16,-8 0-55 16,1-5-34-16,-4-7-107 15,4-4-95-15,12-14 184 16</inkml:trace>
  <inkml:trace contextRef="#ctx0" brushRef="#br0" timeOffset="45686.96">19726 12276 1943 0,'3'13'101'0,"15"8"27"16,-1 2-74-16,19 13-45 0,-2 2-10 16,-2 6-1-16,6 3 1 15,-6-1-1-15,6 0 1 16,3-2-44-16,-1-3-43 15,2-6-171-15,0-5 145 16</inkml:trace>
  <inkml:trace contextRef="#ctx0" brushRef="#br0" timeOffset="46141.47">20591 12282 1661 0,'6'-1'81'15,"3"-1"56"-15,0-4-147 16,8-2-5-16,-2 0 12 16,-2 0 31-16,1 4 38 15,-4 1 9-15,4 3-8 16,3 3-18-16,-2 4-31 15,0 1-9-15,0 3-9 16,-8-1-10-16,-2 1-6 16,2 3-5-16,-7 2 1 15,-1 5 6-15,-7 3 2 16,-7 2 4-16,-7 3 3 0,-2 4 0 16,-9-3 5-16,-3 1 2 15,2 1 1-15,1-3 6 16,8-3 14-16,9-2 5 15,9-6 15-15,6-3-1 16,9-4-12-16,4-3-7 16,17-6-24-16,4-4-12 15,15-10-46-15,3-5-35 16,1-8-131-16,-1-6-97 16,-5-7 173-16</inkml:trace>
  <inkml:trace contextRef="#ctx0" brushRef="#br0" timeOffset="46556.78">21005 11878 1827 0,'8'-9'65'0,"5"-3"-19"16,10 0-34-16,-4 1-22 15,-1 0 0-15,-2 4 37 16,0 2 12-16,-1 4 8 16,0 1 0-16,-6 4-29 15,-5 2-19-15,0 7-33 16,-5 3-4-16,-7 10-8 16,-4 0 6-16,-7 1 27 15,1-3 3-15,4-7 19 0,3-5 5 16,8-6 7-16,4-3-1 15,9-2-10-15,6 1-6 16,3-2-10-16,5 1-1 16,1 1 4-16,-5 1 2 15,0 3 3-15,-2-1 4 0,-11 4 17 16,-5 0 3 0,-12 4 0-16,-12 4-9 0,-12 1-27 15,-12 1-11-15,-11-3-35 16,-6-2-39-16,2-2 55 15</inkml:trace>
  <inkml:trace contextRef="#ctx0" brushRef="#br0" timeOffset="47281.87">14211 13877 922 0,'15'0'106'0,"-5"0"59"15,7-1-76-15,1 1-19 16,7 1-23-16,4 0 4 16,5-1 13-16,2 0 3 15,1 0-12-15,1-1-11 16,0-1-25-16,-3 1-8 16,-2-2-73-16,-2 0-45 0,-9 0-161 15,-9 1-146-15,-5 2 233 16</inkml:trace>
  <inkml:trace contextRef="#ctx0" brushRef="#br0" timeOffset="47595.58">14112 14075 820 0,'-12'6'106'0,"7"-4"118"16,6-3-159-16,17-6-47 15,4-3 4-15,11-3 42 16,4-1 25-16,3 3 26 16,5 2-1-16,7 4-40 0,7 1-22 15,7 4-37-15,2 2-9 16,-8 3-3-16,-13 1-3 15,-9-1-31-15,-11-1-36 16,-5-4-108-16,0-2-127 16,-14-5 167-16</inkml:trace>
  <inkml:trace contextRef="#ctx0" brushRef="#br0" timeOffset="47923.86">14597 13635 1142 0,'-6'10'154'0,"5"2"178"15,1 3-230-15,9 1-98 16,2 1-1-16,6 0 4 16,5 1 10-16,8-3 13 15,-2-1 2-15,8-1-6 16,-1-2-9-16,0 1-11 15,-3 2-3-15,-8 2 1 16,-6 3 2-16,-15 5 4 16,-8 2 3-16,-17 8 26 15,-7 6 14-15,-11 3 14 16,-6 1 0-16,-13-2-32 16,-9 2-28-16,-20 0-77 15,-2 2-34-15,7-1-56 16,7-1-20-16,13-3-137 0,5 0 187 15</inkml:trace>
  <inkml:trace contextRef="#ctx0" brushRef="#br0" timeOffset="48725.69">15739 13808 1352 0,'-5'3'69'0,"2"-1"14"15,-1 1-26-15,3-1-4 16,-1 2 9-16,2 5 35 16,1 1 9-16,2 10-5 15,2 3-16-15,1 11-40 0,-1 6-18 16,0 9-17-16,-1 3-6 15,-1 1-6-15,-2-4-9 16,-1-7-33-16,1-4-26 16,5-14-92-16,-2-3-127 15,7-15 168-15</inkml:trace>
  <inkml:trace contextRef="#ctx0" brushRef="#br0" timeOffset="49021.11">16183 14141 1796 0,'-1'0'120'0,"-1"0"57"16,1 0-74-16,1 1-27 16,1 0-16-16,-1 2-11 15,0-1-7-15,-3-1-23 16,0-1-11-16,-2 0-62 16,0-2-52-16,2-7-176 15,3-1 153-15</inkml:trace>
  <inkml:trace contextRef="#ctx0" brushRef="#br0" timeOffset="49789.16">16726 13909 1226 0,'-11'4'87'16,"0"1"54"-16,0-1-92 15,-3 1-51-15,0 2-12 0,1 2 0 16,1 4 2-16,1 3 19 15,1 2 11-15,4 5 5 16,1 3-2-16,8 5-10 16,1-1-7-16,10 1-5 15,6 0 1-15,10-8 10 16,1-3 9-16,4-11 7 16,4-3 14-16,-6-9 18 15,-2-3 8-15,-4-5 20 16,-7-3-4-16,-4-2 2 15,-3-2-6-15,-9-7-10 16,-4-2-6-16,-9-4-23 16,-6-2-6-16,-7 2-17 15,-4 0-11-15,-10 3-28 16,-4 5-24-16,-13 12-34 16,-1 8-7-16,0 15 3 15,4 8-13-15,17 7-54 16,10 1-70-16,18-2 113 0</inkml:trace>
  <inkml:trace contextRef="#ctx0" brushRef="#br0" timeOffset="50088.58">17317 13871 1416 0,'-8'4'194'0,"3"-1"225"16,2-2-294-16,4 0-105 15,6 0-11-15,-4 2-5 16,-1 2 13-16,-6 9 19 16,3 9 3-16,-4 14-4 15,7 9-11-15,5 11-19 16,-6 1-5-16,3 0-19 15,-3-6-19-15,1-9-44 16,4-5-28-16,4-12-74 16,-4-7-72-16,7-13 147 15</inkml:trace>
  <inkml:trace contextRef="#ctx0" brushRef="#br0" timeOffset="50374.03">17730 13802 1834 0,'-1'8'116'16,"-2"0"75"-16,1 3-122 0,7 2-32 15,-1 6-4-15,4 5 9 16,-3 7-2-16,2 13-10 15,-6 3-5-15,-2 11-17 16,4 2-7-16,-3-3-24 16,2-5-19-16,4-8-61 15,-1-9-44-15,0-12-128 16,3-7-132-16,5-15 229 16</inkml:trace>
  <inkml:trace contextRef="#ctx0" brushRef="#br0" timeOffset="50839.48">18305 13923 1124 0,'-8'2'99'16,"-1"-2"71"-16,1 0-33 15,0-1-42-15,1-1-7 16,1 1-2-16,-2-1 0 16,3 4 3-16,0 5-8 15,3 9-30-15,2 7-22 0,5 8-25 16,0 2-4-16,6-1-5 15,4-2 1-15,6-9-2 16,4-2-3-16,2-9 7 16,3-4 4-16,2-9 19 15,3-6 12-15,-4-7 6 16,-8-4-1-16,-9-5-1 16,-5-5-2-16,-9 1-1 15,-5-1-2-15,-16-2-10 16,-11 1-10-16,-8 2-23 15,0 5-19-15,1 9-38 16,1 6-29-16,6 10-89 16,6 6-67-16,4 10 136 15</inkml:trace>
  <inkml:trace contextRef="#ctx0" brushRef="#br0" timeOffset="51097.35">18940 13765 2068 0,'2'10'125'16,"-2"3"79"-16,3 4-150 0,-1 5-47 15,-3 1-7-15,0 7 1 16,0 3 0-16,-6 4 2 15,4 2-1-15,0-2-24 16,-2-4-30-16,5-4-112 16,2-2-67-16,-1-4 117 15</inkml:trace>
  <inkml:trace contextRef="#ctx0" brushRef="#br0" timeOffset="51412.14">20220 13905 1690 0,'-11'11'126'0,"-2"-2"180"16,-4-5-368-16,-5 1-24 15,-4 1-6-15,-5 3 24 16,-5 10 52-16,3 2 16 16,0 8 10-16,-1 0-10 15,5 0-96-15,1-1-101 16,-8-6 106-16</inkml:trace>
  <inkml:trace contextRef="#ctx0" brushRef="#br0" timeOffset="51632.77">19884 13857 2258 0,'15'18'105'0,"5"0"23"16,11 1-98-16,11 2-56 16,1 2-14-16,5 2 5 15,3 4 5-15,-4 2 5 16,0 1-8-16,-7 0-117 16,-4-2-42-16,3-2 96 15</inkml:trace>
  <inkml:trace contextRef="#ctx0" brushRef="#br0" timeOffset="52287.5">20871 13720 945 0,'0'1'149'0,"0"-1"123"16,0 0-84-16,0-3-68 16,1-1-19-16,4 0 4 15,3-1 0-15,4 0-17 16,5 0-10-16,7 0-29 0,5-2-13 15,9 2-22-15,6 1-8 16,-2 5-18-16,0 3-12 16,-13 4-5-16,-2 4 0 15,-16 1 0-15,-2 4 1 16,-9 7-24-16,-10 6-17 16,-11 9-24-16,-11 6 6 15,-15 4 29-15,-2 1 33 16,-1-2 59-16,6-2 16 15,15-10 17-15,7-6-9 0,13-12-7 16,4-2-8-16,15-5-9 16,7-5-3-16,21-4-17 15,14-2-4-15,12-5-12 16,4-1-15-16,1 0-41 16,1 2-28-16,0-1-73 15,1 2-66-15,-6-4 127 16</inkml:trace>
  <inkml:trace contextRef="#ctx0" brushRef="#br0" timeOffset="52705.85">21559 12906 1369 0,'1'5'67'15,"2"1"24"-15,-1 3-67 16,-2 5-15-16,0 5 7 0,-4 6 32 15,2 8 15-15,-6 4 14 16,-3 1 3-16,-2 0-17 16,0-4-11-16,1-7-24 15,7-4-13-15,5-4-20 16,5-3-4-16,6-2-1 16,3 2 0-16,8-2 8 15,4-1 1-15,3-5-11 16,1-3-14-16,-3-3-61 15,0-4-41-15,1-5-197 16,-3-4 185-16</inkml:trace>
  <inkml:trace contextRef="#ctx0" brushRef="#br0" timeOffset="52909.39">21719 13103 1561 0,'0'10'220'0,"0"2"244"0,4-1-313 16,-1 2-130-16,3 3-18 15,0 6-6-15,-1 7 1 16,-2 8 2-16,-1 4 0 16,-4 7-19-16,-2 0-25 15,0 2-87-15,-1 3 7 16,4-6 48-16</inkml:trace>
  <inkml:trace contextRef="#ctx0" brushRef="#br0" timeOffset="57606.39">15029 11839 1040 0,'-13'-3'110'0,"1"3"100"16,1 2-123-16,1 7-59 16,2 5-15-16,-1 3-13 15,-4 2 5-15,4 3 20 16,0 3 2-16,2 8 2 16,3 1-7-16,-1 13-19 15,0 5-3-15,2 23-1 16,2 15-1-16,2 17 0 15,5 10 1-15,4 17 0 16,7-1 11-16,9 7 21 0,5 4 6 16,3-5 5-16,-6 3-12 15,-2 7-17-15,-8-1-7 16,-5-1-1-16,-1 0 0 16,-8-8 18-16,-1-9 12 15,-2-10 12-15,3-11 6 16,7-26-2-16,-2-12-8 15,3-30-17-15,0-10-8 16,-1-16-20-16,2-5-9 16,4-8 2-16,2-1 2 15,8-1 4-15,4-3 3 0,5 4 4 16,3 1 2 0,11 3 4-16,-3 3 1 0,9 2 3 15,-2 3-1-15,7 3-2 16,14-1-2-16,9 0-4 15,5-1-2-15,7-4-1 16,2 2 0-16,11-1-2 16,3-1 0-16,9 1 1 15,8-1-1-15,-2 1 0 16,3 1 16-16,13 1 9 16,-1 2 4-16,6-3 4 15,5 1-15-15,1-5-11 16,-1-2-3-16,17-2-4 15,-6-1 0-15,8-3-1 0,0 0-1 16,-12-3 0 0,10-1 0-16,-15-2 1 0,-1 1 1 15,8 0 2-15,-14-1 1 16,4 4-1-16,2 1 0 16,-10 1 1-16,4 3 0 15,0 1-2-15,-9 3 2 16,4-1-1-16,1-2 1 15,-12-3-1-15,5-1 2 16,-7-3 0-16,-6-4 0 16,-5-4-1-16,0-3-1 0,-3-2-2 15,-5 0 1-15,0-1-1 16,-3 0 0-16,-8-1-1 16,1 3-1-16,-8 1 0 15,-10 1 2-15,-16 1 0 16,4-1 3-16,-4 1 4 15,-5 1 1-15,-10 1 2 16,-6-2-1-16,-10-6-4 16,-3-6-3-16,2-8-2 15,-7-2-2-15,-5-7 0 16,2-5-1-16,-9-12 11 16,-7-6 3-16,-12-10 11 15,-10-12 7-15,-3-11-3 16,3-7 3-16,-1-5-4 15,-2-6-3-15,5-4 0 16,-5-5-2-16,3-2-3 16,4 4-1-16,-3-3-4 0,5 8-4 15,-3-10-4-15,2-2-2 16,6 7-5-16,-3-8-4 16,8 7-13-16,-3 10-3 15,-3 11-7 1,-1 13-4-16,-8 22-4 0,-5 3 2 15,-4 14 9-15,-4 5 11 16,-2 6 16-16,5 7 5 0,-8 5-1 16,1 3-1-16,-1 4-2 15,-5 2-1-15,2 3 2 16,1 1 0-16,2 1-1 16,-1 1 0-16,0 1-1 15,-3-4 0-15,-12 4-1 16,-4-4 0-16,-9 0-2 15,-2 2 0-15,4 3-2 16,1-1 0-16,3 6 1 16,-7 2-1-16,-15-2 4 15,-7 5 0-15,-7 6 0 16,8 3 0-16,-1 3 0 16,-7 2 1-16,-6-3 1 15,-6-3-1-15,2 0 2 16,4-1 1-16,-11 0 1 15,-1-1 0-15,-3-1-1 16,-4-2 0-16,1-3-2 0,5 4 1 16,-5-3-2-16,-3 1 0 15,1-1 1-15,-2-1-1 16,-4 1 1 0,2-1 1-16,4 1-1 0,-4-1 2 15,-1 0 6-15,2 0 1 16,1 0 0-16,-3 1 1 15,2 0-8-15,1 0-1 16,4 1-1-16,10 0-1 16,-3-2 0-16,7 1 0 0,2 0 0 15,1-1 0-15,1-3 1 16,5-2 1-16,-7-1 0 16,4 0-1-16,16 2 1 15,3-1-1-15,-8 1-1 16,-2 1 2-16,1 1-2 15,-2 2 1-15,14 0 0 16,-1-1-1-16,-3 0 1 16,1 1-1-16,6-1 0 15,3 0 1-15,5-1-1 16,5-1 0-16,-10 2 0 16,-2 1 0-16,3 2 0 15,-2 4-1-15,10 0 1 16,4 3-7-16,1 1-1 15,-6 0-1-15,-4 0-1 16,1-1 5-16,5 0-2 16,2-1-1-16,10 1-1 0,-3 1 2 15,7 1 2-15,1 1 1 16,-12 0-2-16,0-1-1 16,-10-1 0-16,1 0 0 15,10 0 3-15,-1 2 2 16,6 2 2-16,-1 0 0 15,-1 3 0-15,-6-1 0 16,-1 2 0-16,1 0-14 0,4-2-33 16,3-1-27-16,12 0-338 15,4 0 273-15</inkml:trace>
  <inkml:trace contextRef="#ctx0" brushRef="#br0" timeOffset="58895.06">14597 11259 747 0,'20'-6'11'0</inkml:trace>
  <inkml:trace contextRef="#ctx0" brushRef="#br0" timeOffset="59831.38">15141 11156 898 0,'0'3'65'15,"-2"1"95"-15,1 2-152 16,-3 1-3-16,1-2 25 16,-1-2 26-16,1-3 63 0,3 0 23 15,-5-3 7-15,-4-1-17 16,-3 0-61-16,-3 0-27 16,-7 4-30-16,-3 1-10 15,-9 3-2-15,-9-1 1 16,-2 0 3-16,-1-2 1 15,-1 0 9-15,1-1 3 16,-1-1 2-16,-2-1-2 16,-5 1-9-16,0 0-3 0,-3 2-6 15,-3 1-1-15,2 3 0 16,-4 0 0-16,4 5 0 16,-2-2 1-16,-11 2 0 15,0 2-1-15,-7-1 1 16,5 1-1-16,7 2 1 15,-8 0-1-15,0 3 1 16,-5-2-1-16,-6 4 1 16,7-1 0-16,1 1-1 15,-7 1 1-15,-7-2 0 16,-7 1-1-16,-8 1 10 16,-5 3 3-16,-4 2 1 15,2 3 2-15,-1-2 3 16,4-2 2-16,10 3 1 15,-2-5 1-15,7-2-14 16,4 1-4-16,-3-4-3 16,3-1-1-16,-3 2-1 0,2 2-1 15,-5 6-2-15,-6 6 0 16,0 8 0-16,1 6 1 16,2 7 0-16,3-1 2 15,3-3 0-15,4-4 0 16,14-8 1-16,-3-1 1 15,-3-5-1-15,-4-1 1 16,6-4-1-16,6-1 1 16,0-4-2-16,-3-1 0 15,-8-1-1-15,-1 1-2 0,1 1 1 16,-3 1 0-16,-12 2 2 16,0 2 1-16,2-1 0 15,8 2 0-15,14-4-1 16,4-2 0-16,5-5-14 15,5-2-27-15,16-4-111 16,9-3-173-16,17-4 183 16</inkml:trace>
  <inkml:trace contextRef="#ctx0" brushRef="#br0" timeOffset="60226.98">9534 12174 1798 0,'-5'5'55'15,"0"0"-3"-15,2 3-49 16,-6 1-9-16,-3 0-19 15,-11 3-22-15,-4 1-1 16,-14 7 6-16,-8 4 19 16,-13 14 10-16,-6 10-17 15,-3 11-15-15,1 7 1 0,-9 5 10 16,1 0 25 0,12 0 32-16,9-1 11 0,27-7 18 15,15-9-4-15,26-13-16 16,15-7-11-16,31-12-21 15,14-4-2-15,20-16-7 16,11-9-8-16,20-15-44 16,6-8-65-16,16-10 73 15</inkml:trace>
  <inkml:trace contextRef="#ctx0" brushRef="#br0" timeOffset="63927.2">8148 16599 372 0,'-7'0'76'0,"3"-3"73"15,-1-4-83-15,3-3-55 16,2-1-10-16,1 1-1 16,0 1 1-16,-2 2 6 15,0 4 15-15,-7 3 29 16,-1 1 11-16,-1 4 18 0,-3 2-3 16,0 2-8-16,4-1-8 15,-1 0-18-15,5-1-12 16,7-1-23-16,4 0-5 15,2 2-3-15,0 1-1 16,4 4 1-16,1 1 1 16,2 7 0-16,-2 4-1 15,0 9 0-15,-3 2 1 16,5 3-1-16,1-2 1 0,-2-6-1 16,-3-5 0-16,6-7 0 15,-1-5 6-15,9-8 7 16,9-1 3-16,13-6 2 15,3-3-5-15,19 0-8 16,2-3-1-16,3 3-3 16,-1 0 1-16,5 4-1 15,8 1-1-15,6 4 1 16,2 1-1-16,0-3 0 16,0 2 1-16,6-3 0 15,-1-1 1-15,4-1 5 16,-3 0 8-16,2-1 16 15,-1-1 3-15,-6-1 2 16,-2-2-6-16,-8-1-12 16,0 0-3-16,-2-2-3 15,-6 2-1-15,-10 3-4 16,-3 0-1-16,-3 3 12 0,3 0 6 16,-5-2 10-16,-4 0 7 15,-14-3 2-15,-12-3 3 16,-13-1 11-16,-6-1 4 15,-5 0 8-15,-4-1 1 16,-4-3-3-16,-3-8-10 16,0-5-23-16,-1-3-9 15,6-7-21-15,1-1 0 16,1-3-4-16,6-4 0 16,1 1-5-16,1-2-1 0,4-2-23 15,-2 0-28-15,5-3-107 16,2 1-147-16,2 11 175 15</inkml:trace>
  <inkml:trace contextRef="#ctx0" brushRef="#br0" timeOffset="65261.41">11243 16442 462 0,'-6'0'103'0,"0"1"111"0,2 2-44 16,0-1-56-1,2 1-18-15,0-1-43 0,2 0-19 16,1-1-27-16,2 2-5 15,2 2-2-15,-2 2 0 16,3 8 0-16,0 4-2 16,0 12-14-16,4 5-9 15,-2 12-6-15,1 4 1 16,3 7 13-16,0-1 10 16,1-8 8-16,1-9 4 0,5-13 16 15,4-9 4-15,7-8 3 16,7-4 0-16,11-8-16 15,9-4-1-15,9-4-6 16,2 0 0-16,5 2-3 16,0 2 1-16,11 6-3 15,3 4 2-15,1 6 12 16,-5 3 7-16,3 1 28 16,0-2 23-16,2-3 19 15,5-3-1-15,-2-5-14 16,9-1-19-16,11-5-25 15,0-3-6-15,14-2-10 16,5 0-4-16,5 2-1 16,8 1-1-16,4 3-1 15,2 3-1-15,15 4-4 16,-3 4 4-16,6 1 18 16,0-1 10-16,-3-4 8 0,7 0-1 15,2-4-13-15,-1-1-8 16,9-2-6-16,-7-1-2 15,9 1-8-15,-5 1-1 16,3 2-5-16,7 4 0 16,-10 4 0-16,9 3 0 15,-8 5 1-15,1 1 0 16,-3 4-1-16,-5 1 1 16,1 2 0-16,-9-2 0 15,-6-3-1-15,2-3-2 0,-21-3-1 16,2-3 0-16,-3-3-4 15,-12-3 1-15,-1 0 1 16,-2 2 0-16,-14 1 5 16,-5 1 1-16,-11-3 2 15,-9 1 2-15,-17-3 2 16,-4-1-1-16,-10-1 2 16,-6-2 2-16,-12-1 4 15,-7-1 1-15,-6-2-2 16,-1-1 1-16,-3-3-9 15,-4-3-2-15,-2-3-3 16,-2-3-4-16,0-4-2 16,-2-3 1-16,1-6-2 15,-2-1 2-15,-2-13-21 16,0-2-25-16,-5-22-124 0,0-12 104 16</inkml:trace>
  <inkml:trace contextRef="#ctx0" brushRef="#br0" timeOffset="70310.13">9385 17095 861 0,'-7'3'83'0,"3"-2"44"15,2 1-17-15,0 0-42 16,2-1-20-16,-1 2-19 16,0-1-1-16,1 4 6 15,3 2 5-15,-2 8 13 16,-1 6 5-16,0 13-5 16,-2 5-6-16,2 6-19 15,0 1-10-15,-2-6-14 16,3-3-3-16,1-11-44 15,3-6-56-15,1-9 57 16</inkml:trace>
  <inkml:trace contextRef="#ctx0" brushRef="#br0" timeOffset="70942.83">9639 17149 1016 0,'-1'-1'31'16,"1"-4"1"-16,-3-2-23 15,2-1 10-15,-1 0 7 0,0 3 30 16,-3 0 28-16,2 3 41 15,0 0 7-15,3 2-25 16,0-1-30-16,1-6-52 16,6-1-14-16,8-5-9 15,8 0 1-15,8-1-1 16,3 2-2-16,8 4 0 16,-1 2-2-16,-7 6-1 15,-7 3-2-15,-12 7-7 16,-7 6-3-16,-7 8-13 15,-5 6 1-15,-9 8 10 16,-4 3 5-16,-8 1 23 16,1-5 10-16,-1-8 13 15,6-8 2-15,8-11-6 16,9-9-12-16,-1 2-18 16,8-6-1-16,9-1-3 15,4 0 4-15,7 3 6 16,3 2 3-16,-2 5 2 0,-3 3 2 15,-4 4 5-15,-4 2 2 16,-6 1 8-16,-2 4 0 16,-10 1-3-16,-2 0-3 15,-11 3-10-15,-2 3-4 16,-12 0-21-16,-5 1-19 16,-7 0-36-16,-1 1-15 15,7-9-15-15,6-4-8 16,14-12-50-16,6-6-25 0,14-14-73 15,7-7-52-15,14-11 182 16</inkml:trace>
  <inkml:trace contextRef="#ctx0" brushRef="#br0" timeOffset="71306.83">10176 17211 894 0,'2'7'157'0,"-2"3"148"15,-1 2-98-15,-5 1-87 16,-2 1-33-16,-4 0-42 16,-1 0-12-16,0-3-16 15,-3 2-3-15,6-2-2 16,2 3-2-16,8 2-7 16,3 2-5-16,11 4-7 15,4 0 0-15,5-3 4 16,2-2 0-16,3-8 2 15,-1-2 1-15,-1-7 19 0,-5-3 24 16,-4-10 22-16,-1-4 6 16,-11-12-11-16,-1-3-23 15,-1-3-19-15,-5-1-4 16,-3 2-12-16,-9 4-7 16,-13 10-25-16,-6 6-19 15,-9 15-61-15,1 8-45 16,2 17-203-16,4 12 207 15</inkml:trace>
  <inkml:trace contextRef="#ctx0" brushRef="#br0" timeOffset="73025">16882 11615 1072 0,'-14'7'98'0,"2"-3"93"0,5-1-118 15,4-3-33 1,2 2 7-16,2-2 27 0,5 0 24 16,4-2 14-16,4-3-13 15,12 0-35-15,5-1-21 16,25 6-31-16,11 3 1 16,22 8 3-16,6 1-2 15,17 3 2-15,9 1-1 16,4-5-3-16,8-2 0 0,6-4-3 15,-6-3 0 1,-4-2-3-16,-2-2 0 0,-11-2 0 16,-5 0 0-16,-16-1 1 15,-8-1 1-15,-24 2 3 16,-5-3 3-16,-17 3 13 16,-10 1 10-16,-17 2 27 15,-14-1 7-15,-30-2-19 16,-18 0-20-16,-30-1-45 15,-19 0-23-15,-38 5-23 16,-10 1-10-16,-33 7 3 16,-3 3 11-16,-1 8 27 15,-3 2 18-15,30 3 11 16,11 0 2-16,27-2 1 16,17-6 0-16,29-8 1 15,10-4 1-15,35-4 3 16,17-3-4-16,33-7-3 15,23-5-2-15,41-9 0 0,20 0 2 16,30 1 2-16,14 1-1 16,4 3-3-16,10 3 0 15,-6 4 1-15,-14 3 0 16,-7 6 12-16,-13 2 3 16,-31 4 10-16,-17 2 5 15,-37 0-7-15,-21-2 0 16,-20-2-8-16,-13 1-10 15,-41-1-25-15,-25-1-17 0,-39-2-26 16,-27-2-14-16,-22-1-25 16,-11 2 0-16,-18 6 20 15,12 4 21-15,10 4 45 16,15 2 13-16,40-2 3 16,19 0 2-16,42-5-2 15,14-2 26-15,34-3 11 16,16 1 7-16,43-2 33 15,20-2-12-15,54-3 3 16,17-5-5-16,42-2-30 16,6-1-14-16,14-1-14 15,-3 1-3-15,-5-1-1 16,0 3-2-16,-29 2-19 16,-2 5-27-16,-26 6-115 15,-20 11 97-15</inkml:trace>
  <inkml:trace contextRef="#ctx0" brushRef="#br0" timeOffset="75158.23">11375 16470 471 0,'-13'11'113'0,"0"0"109"15,0-2-47-15,3 0-58 16,2-3-20-16,5-2-27 16,0-2-14-16,4-4-30 15,2-3-12-15,5-4-15 16,0-1-1-16,4 0 3 16,3 2 1-16,0 1 1 15,1 5 0-15,1 4 7 16,1 3 5-16,7 5 15 15,2-1 8-15,10 2 10 0,9-2 2 16,8-2-2-16,4-4-5 16,9-3-16-16,0-4-8 15,11-2-13-15,3 0-4 16,-6 1-1-16,-2 0 0 16,-20 4 1-16,-3 2 1 15,-11 6 2-15,-7 1 2 16,-8 0 2-16,-3 2 1 15,-13-6 0-15,0 0 1 0,-7-4 17 16,-1 0 16-16,-2-3 19 16,-6-1 3-1,-6-4-24-15,-8-1-18 0,-11-1-24 16,-3 0-11-16,-11 0-9 16,1 2-5-16,-12 3-5 15,-1-1 4-15,-7 3 8 16,-4 1 4-16,7-1 7 15,4 2 5-15,13 1 5 16,8-2 5-16,10 0 1 16,-1-1-4-16,7-1-4 15,6-1-1-15,4 2-3 16,10 2-3-16,3-1-7 16,5 2 0-16,6 4 1 15,4 0 2-15,12 2 6 16,1 2 2-16,12-2 6 15,2 1 3-15,9-4 4 0,9 2 3 16,2-4-4-16,1 0-1 16,-6-1-3-16,-12 0-1 15,-5 1 0-15,-11 0-1 16,-7 3 7-16,-7-2 1 16,-9 3 6-16,-3 0 7 15,-6 0 2-15,-7 1-1 16,-10-2-8-16,-5 0-11 15,-13-1-10-15,-5-1-4 0,-12-2-5 16,-6 0-3-16,-6 0-7 16,1-2 0-16,0-2 7 15,6 1 4-15,4-2 7 16,-1 2 4-16,10 1 6 16,4-3 1-16,17 1 4 15,6-1-3-15,14 1-11 16,2-1-4-16,12 1-2 15,7-2 2-15,14 1 4 16,6 2 1-16,9 1 2 16,4 3-1-16,2 4 1 15,5 2 4-15,5 3 4 16,5-4 8-16,1 3 2 16,-2-2 1-16,-9-3-1 15,-2 1-7-15,-17-3-1 16,-7-1 1-16,-11-1-4 15,-7 1 0-15,-9-1 8 16,-2 0 11-16,-4 1 11 16,-11-1 0-16,-12 0-18 0,-8-2-23 15,-16-4-28-15,-5-3-7 16,-18-4-5-16,-2-2-1 16,0 0 12-16,4 0 4 15,15 3 12-15,4 0 10 16,17 4 16-16,11 2 4 0,10 2-2 15,14 2-6-15,10 2-9 16,5 3-3-16,19 4 7 16,5 3 8-16,14 4 5 15,8-1 1-15,18 1-5 16,6-2-4-16,7-1-5 16,-4 0-1-16,5-1-67 15,-1-1-80-15,7 4 85 16</inkml:trace>
</inkml:ink>
</file>

<file path=ppt/ink/ink16.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2-27T20:51:22.538"/>
    </inkml:context>
    <inkml:brush xml:id="br0">
      <inkml:brushProperty name="width" value="0.05292" units="cm"/>
      <inkml:brushProperty name="height" value="0.05292" units="cm"/>
      <inkml:brushProperty name="color" value="#FF0000"/>
    </inkml:brush>
  </inkml:definitions>
  <inkml:trace contextRef="#ctx0" brushRef="#br0">10900 10743 683 0,'0'-1'71'15,"0"0"67"-15,0 1-45 16,0 0-2-16,0 0 10 16,-1 0 10-16,-1 0-4 0,-3-1-5 15,-7 0-24-15,-5 1-25 16,-11 3-29-16,-9 1-6 16,-23 6-12-16,-11 4-4 15,-16 2-1 1,-3 1-1-16,0 0 14 0,1-5 12 15,3-11 14-15,5-5 5 16,16-15 5-16,8-10-4 16,17-14-12-16,7-6-4 15,14-14-22-15,9-1-8 0,18-4-6 16,9-1-2-16,10 3-1 16,6-5 1-16,16 0-1 15,6 0 0-15,20 0 1 16,14 3 0-16,5 9 2 15,2 3 2-15,6 8 1 16,1 4 0-16,-10 6 2 16,1 11-1-16,-16 8 2 15,0 14 2-15,-3 16 6 16,-6 12-1-16,-15 27 1 16,-21 8-2-16,-12 22-4 15,-13 5 1-15,-12 2-1 16,-7 3 0-16,-17-11 2 15,-3-1 0-15,-23 1-35 16,-14-6-41-16,-16 7-203 16,-10 0 162-16</inkml:trace>
  <inkml:trace contextRef="#ctx0" brushRef="#br0" timeOffset="1248.8">10876 13963 763 0,'-7'-5'67'15,"2"0"73"-15,-3-2-80 16,0 2 8-16,-4 1 10 0,-4 1 20 16,-2 2 9-16,-6 1-7 15,2 1-11-15,-8 0-31 16,-1 0-16 0,-13-1-23-16,-2-2-10 0,-7-3-5 15,1-1-1-15,5-7 20 16,-1-2 17-16,8-9 28 15,5-5 7-15,5-6-25 16,10-9-17-16,12-8-31 16,4-6-9-16,13-5 1 15,5 2-2-15,8 4 0 16,-3 1 2-16,12 8 1 16,1 4-1-16,10 11 1 15,1 2 0-15,6 8 1 16,9 7 3-16,8 8 5 15,3 7 4-15,-4 6 0 16,-7 2 0-16,-4 5-4 16,-5 4-2-16,-1 3 2 15,-10 2 0-15,-12 8 4 0,-8-2 2 16,-20 10 3-16,-11 5 2 16,-14 5 4-16,-10 8 3 15,-8 4 1-15,5 0-1 16,0-9-7-16,7-1-5 15,9-12-11-15,-2-13-18 16,4-4-96-16,9-10-89 16,7-6 106-16</inkml:trace>
  <inkml:trace contextRef="#ctx0" brushRef="#br0" timeOffset="2017.46">10776 14812 1114 0,'-15'3'113'0,"-3"0"164"0,5-7-254 16,5-4-13-16,-1-3-14 16,2-3-4-16,-6-1 7 15,-3 2 3-15,-6 6 22 16,-4 4 14-16,-4 10 30 15,-2 6 4-15,0 8-10 16,0 9-12-16,4 6-30 16,6 4-9-16,13 8-12 15,4 0-9-15,6 3-14 16,5 2-3-16,9 1 1 16,3 2 2-16,14 0 10 15,6-2 3-15,15-7 2 16,3-6 2-16,5-14 4 15,3-10 3-15,-3-16 10 16,2-10 7-16,7-19 21 16,-2-8 16-16,-8-13 24 15,1-8 8-15,-18-2-5 0,-8-7-13 16,-12-3-29-16,-17 3-15 16,-15 3 1-1,-10 7-2-15,-21 12-16 0,-18 6-3 16,-20 11-29-16,-10 5-12 15,-4 15-17-15,-3 1-11 16,-4 10-12-16,1 5 5 16,16 0-6-16,20 7-25 0,29 1 67 15</inkml:trace>
  <inkml:trace contextRef="#ctx0" brushRef="#br0" timeOffset="2731.42">10745 15424 1148 0,'-8'-5'93'16,"-3"0"57"-16,-1 3-49 15,-2 2-30-15,-8 2-15 16,-4 6-6-16,-1 3-3 16,-8 4 1-1,4 4 0-15,-3 4-9 0,0-1-7 16,6 5-19-16,2 3-7 0,10 8-7 16,4 4-5-16,8 6-5 15,4 0-1-15,7 6-3 16,6 2 0-16,10 1 2 15,10-1 2-15,10-6 2 16,4-3 2-16,12-11 2 16,3-7 2-16,-5-9 0 15,0-8 3-15,-6-12 16 16,-2-3 8-16,0-10 25 16,8-6 4-16,-6-4 4 15,-3-6 17-15,-15-5-8 16,-5-1 1-16,-18-9-9 15,-2 0-15-15,-6-10-6 16,-10-4-4-16,-11-7-7 16,-8-4-11-16,-9-3-7 15,-8-3-4-15,2 4-7 16,0 7-2-16,3 10-10 0,5 13-3 16,-2 16-12-1,-1 8-17-15,-3 15-30 0,-15 6-17 16,-16 18-72-16,-6 11-66 15,0 20 133-15</inkml:trace>
  <inkml:trace contextRef="#ctx0" brushRef="#br0" timeOffset="7668.25">12311 11745 516 0,'2'-13'18'16,"1"1"1"-16,1 1-21 0,-1 5 4 15,-1 1 30-15,-2 4 87 16,-1 0 41-16,0 1 58 15,1 0-8-15,0 0-47 16,0 0-21-16,0 0-16 16,-1 0-7-16,-5-3-6 15,-3-1-3-15,-5-1-36 16,-9 0-14-16,-7-1-32 16,-3 0-18-16,-10 5-23 15,-4 5-7-15,-5 9-6 16,-2 5-2-16,-2 11 7 15,4 5-1-15,7 10 5 16,4 4 2-16,16 3 8 16,6 0 4-16,9-6 2 15,4-2 2-15,5-3 0 16,1-1-1-16,6 3 1 16,1-1 4-16,1 4-4 15,0-1 0-15,2 5 2 16,2-9 3-16,7-6 13 15,5-4 1-15,10-11 2 16,1-1-8-16,9-11-2 0,2-3-2 16,-4-11-4-16,-2-5-4 15,-5-5-42-15,-6-4-45 16,-7-8-182-16,-6 1 156 16</inkml:trace>
  <inkml:trace contextRef="#ctx0" brushRef="#br0" timeOffset="7881.25">11686 12175 1774 0,'0'1'97'0,"5"4"80"15,6-1-147-15,8 0-27 16,9-2 1-16,8-8-4 15,13-6-12-15,8-10-27 16,7-3-23-16,6-4-69 16,-1 1-46-16,-4 3 93 15</inkml:trace>
  <inkml:trace contextRef="#ctx0" brushRef="#br0" timeOffset="8180.25">12533 11901 1810 0,'-9'0'74'0,"6"0"-2"16,-5 1-37-16,6 2-40 15,7 1-7-15,-4-1 2 16,11-1 6-16,6-2 12 16,1 0 5-16,15-3 2 15,3 0-5-15,6-2-16 16,1 0-28-16,-4 1-91 16,-2 1-72-16,-11 3 98 15</inkml:trace>
  <inkml:trace contextRef="#ctx0" brushRef="#br0" timeOffset="8357.25">12520 12094 1759 0,'-1'6'89'0,"8"0"28"15,8-2-50-15,18-5-22 0,6-3-15 16,21-9-24-16,14-4-20 15,8-4-134-15,1-3 97 16</inkml:trace>
  <inkml:trace contextRef="#ctx0" brushRef="#br0" timeOffset="16241.86">10267 14019 1123 0,'-6'-1'88'0,"4"-2"33"15,-1-3-52-15,7-2-37 16,8-3-26-16,5-3-3 0,2-1 3 16,2 0 7-16,-4 4 5 15,7 5 10-15,1 2 4 16,5 4 2-16,6 1 6 16,9-1 7-16,9 0 0 15,15-4-6-15,2-3-8 16,-2-3-21-16,-1 0-4 15,-12-2-4-15,-1 2-1 16,-6 1-1-16,-7 2 0 16,-10 5-1-16,-12 1-2 15,-15 4-6-15,-7 3 1 0,-22 3 2 16,-9 3 6-16,-20 2 9 16,-7 0-2-16,-8-2 0 15,-5-1 9-15,-8-7 14 16,-3-2 3-16,7-2-2 15,5-4-12-15,23 1-20 16,4 0-2-16,17 2-3 16,7 1-3-16,14 2-6 15,5 5 4-15,16 7 8 16,9 3 8-16,17 3 24 16,15-2 6-16,23-5 0 15,13-4-5-15,2-6-15 16,2-3-10-16,-10-6-58 15,0-1-51-15,0-1-406 16,-1 0 321-16</inkml:trace>
  <inkml:trace contextRef="#ctx0" brushRef="#br0" timeOffset="18158.73">2322 13911 207 0,'10'-2'91'16,"-1"0"84"-16,1-1-28 16,3 1-57-16,1-1-19 15,-1 1-14-15,1 0 2 16,-6 1 12-16,-4 1 5 15,1 0 2-15,0 3-4 16,2 0-15-16,1 0-11 16,4 0-13-16,0 0-5 0,5 0-9 15,3 0-3-15,5-2-6 16,0 1-5-16,4-1-2 16,-1-1-2-16,2 0-1 15,0 0 0-15,4-1 8 16,5-1 3-16,9-1 3 15,4 0 2-15,4-2-7 16,1 0-5-16,-3-2-2 16,-2-1 0-16,2 0-1 15,5 1 0-15,7-1 15 16,3 0 8-16,-5 1 9 16,-4 0 5-16,-3 1-14 15,-3 1-6-15,9 3-12 16,6 1-3-16,-1 2-4 15,-1 1 0-15,-3 0 0 16,-9 2 0-16,6 1 0 16,1 0 0-16,4 0 1 0,2-2 0 15,-1-1 0-15,-3-1 0 16,-4 0 0-16,5-1-1 16,1 3 0-16,1-2 0 15,0 2 0-15,-7 1 0 16,-8 1 1-16,0 0-1 15,-3 0 0-15,7-2 1 16,5 1-2-16,1 0 1 0,0-1 0 16,0 2-1-16,-5 0 1 15,4 2 0-15,3 1 0 16,5 1 1-16,0 0-1 16,-4 0 1-16,-4 0-4 15,-1-2 24-15,0-3 6 16,5 0 2-16,1-3 8 15,-1 0-24-15,-5 0-3 16,0-1-1-16,3 0-1 16,3-1-1-16,8-4-3 15,2 1-1-15,-9-1-1 16,-3 0 0-16,-3 0 0 16,-4 1-1-16,5 3 0 15,2 0-1-15,-4 2 2 16,0 1-1-16,-12-1 1 15,-2 1 3-15,-12-1 6 16,-2-1 1-16,-3 0-2 16,-5-1-1-16,-7-1-43 0,-3 0-27 15,-4 1-83-15,3 1-76 16,-2 3 123-16</inkml:trace>
  <inkml:trace contextRef="#ctx0" brushRef="#br0" timeOffset="23469.89">11196 13623 1268 0,'0'-2'68'16,"2"-1"75"-16,5-5-129 15,-1-5 1-15,8-5-1 16,-2-4-2-16,2-2-6 16,5 0 2-16,-4 1 8 15,1 1-1-15,4 3 5 0,2 3-4 16,11 3-6-16,6 2-2 16,15 3 1-16,6 1 0 15,7 3 1-15,0-1 10 16,1 0 3-16,5-1 1 15,12 0 2-15,7-1-11 16,-1-1-8-16,2 0-2 16,11-1-5-16,-2-1 2 15,11-3 0-15,3-1-1 16,6-4 0-16,0-2 1 16,3-3 11-16,3-4 6 0,-4-6 8 15,7-1 0-15,12-3-11 16,-2 0-10-16,5 3-6 15,7 3-2-15,-5 8-1 16,4 2 3-16,8 6 0 16,-8 2 0-16,5 8 1 15,6 3-1-15,-10 9 0 16,8 4 1-16,2 4-1 16,-9 0 1-16,16-1 0 15,-11 0 0-15,7-2 0 16,4 0 1-16,-9 0-1 15,13 1-1-15,-5 2 1 16,-2 0 0-16,14 0-1 16,-9 0 1-16,16-5 0 15,-5-2-1-15,0-4 1 16,7-2 0-16,-12-2 2 0,14-1-1 16,-11 1 0-1,6 0 0-15,-1 5 0 0,-9 2 1 16,11 3 0-16,-8 3 0 15,12 1 1-15,-9 3-2 16,2 0-1-16,-3-1 0 16,-12 0 0-16,9 1 0 15,-23-2 0-15,1 1 0 16,-7-4 1-16,-14-4 0 0,-3-1 1 16,0-2-1-16,-16-5 0 15,-5-3 11-15,-15-6 6 16,-11 0 1-16,-8-5 3 15,-6 1-13-15,-16-1 7 16,-11-2 4-16,-20-1 15 16,-8-2 11-16,-5-8 5 15,1-3 0-15,-8-5-4 16,-2-4-5-16,-2 2-12 16,-1-2-2-16,-6-2-13 15,-2 0-6-15,-4-6-11 16,-2-2-8-16,-5 0-5 15,-1 3-1-15,-5 7 4 16,1 6 4-16,2 9 3 16,0 3 1-16,5 7 2 15,-1 1 0-15,6 4 2 16,0 1-1-16,5 1-5 0,3 2-7 16,-2 3-17-16,3-1-13 15,1 2-40-15,1 1-28 16,-2 1-93-16,0 3-69 15,1 1 150-15</inkml:trace>
  <inkml:trace contextRef="#ctx0" brushRef="#br0" timeOffset="23960.56">21866 12519 1626 0,'-5'1'82'16,"0"0"69"-16,1 4-143 16,0 1-6-16,-4 0-2 15,-1 3 0-15,-7 0 3 16,-1 3 0-16,-5 5-1 16,3 1-2-16,3 5-1 15,1-1-1-15,5 0-1 16,2-2-1-16,4-7-7 15,1-4 2-15,6-6 13 16,4-3 14-16,5-8 31 16,1-5 6-16,5-8-3 15,2-3-9-15,-1-1-22 16,0-1-7-16,-4 5-9 16,-3 1-2-16,-4 5 5 0,0 4 9 15,-3 2 22-15,-1 3 7 16,-3 6 3-16,3-2-7 15,3 3-23-15,2 2-5 16,7 1-9-16,1-3-2 16,2 4-3-16,-2 2-3 15,5 6-2-15,5 4 0 16,-2 7 1-16,5 2 1 16,3 4-18-16,2-1-23 0,6-1-86 15,3-3-75-15,-2-15 107 16</inkml:trace>
  <inkml:trace contextRef="#ctx0" brushRef="#br0" timeOffset="28897.23">21371 10530 1134 0,'4'3'60'0,"1"3"34"15,2-1-67-15,-3-2 22 16,2-1-2-16,0-3 49 16,-2-1 24-16,3-1 11 0,-1-5-4 15,2-4-55-15,0-2-25 16,5-3-30-16,1 1-9 15,3-1-4-15,-1 0 0 16,-2-1 2-16,3 3 2 16,-10 5 7-16,-1 2 6 15,-4 6-3-15,-9 3-3 16,4 12-13-16,-8 8-3 16,-1 24-3-16,-2 5-1 0,1 20 2 15,4 4-2-15,6-2-1 16,4-2 1-16,-1-11 3 15,5-6-1-15,-3-10-11 16,2-5-17-16,-2-12-65 16,-1-5-67-16,-4-14 89 15</inkml:trace>
  <inkml:trace contextRef="#ctx0" brushRef="#br0" timeOffset="29114.24">21217 11106 1983 0,'-9'13'73'0,"8"-4"-17"16,8-1-31-16,12-8-19 16,3-8-10-16,19-6 7 0,18-5 3 15,22-5 4-15,7 3 1 16,-4-4-14-16,-10 4-24 15,-7 5-92-15,0 1-79 16,5 2 99-16</inkml:trace>
  <inkml:trace contextRef="#ctx0" brushRef="#br0" timeOffset="32285.65">16060 12459 1017 0,'-6'-4'118'0,"0"0"117"15,5-1-140-15,-2 1-64 16,2-1-13-16,-2 0 7 15,0-1 23-15,3 1 33 16,0 4 1-16,6-1-23 16,2 4-26-16,12 7-35 15,11 4 1-15,13 6-78 16,11 2-72-16,16 3 88 16</inkml:trace>
  <inkml:trace contextRef="#ctx0" brushRef="#br0" timeOffset="32912.1">19380 12491 1736 0,'1'2'61'0,"7"1"4"16,3 1-73-16,10-1-8 15,-2-2 4-15,-1-1 26 16,0 0 22-16,-6 0 12 16,3 1-1-16,6 3-20 15,9 3-40-15,23 5-441 16,18 5 324-16</inkml:trace>
  <inkml:trace contextRef="#ctx0" brushRef="#br0" timeOffset="38948.18">11095 15024 227 0,'3'0'16'0,"-1"0"8"16,1 0-13-16,-2 0-11 15,-1 0 1-15,0-2 32 16,-1 2 27-16,-4 0 43 0,1 0 13 16,-3 0-7-16,3 1-22 15,2 1-41-15,2-2-16 16,2 0-9-16,1 0 11 16,3-2 31-16,0 1 14 15,3 0 0-15,2-1-14 16,-2 0-30-16,1 0-14 15,-2 0-14-15,1 0-3 0,0 0 0 16,0 0-1 0,1 2 7-16,-2-2 9 0,0 2 13 15,0 0 5-15,-1-1-2 16,1 2-8-16,2 1-13 16,-4 1-5-16,4-1-2 15,2-2 3-15,-2-1 3 16,4-2 2-16,-3-1-1 15,2 0-3-15,-3 3-5 16,1-1-1-16,1 2 0 16,-1 0-1-16,4 1 8 15,-3 1 6-15,0-2 15 16,2 0 6-16,-2 0 0 16,3 0-6-16,-1 0-12 15,-1 0-7-15,1 0-7 16,-1 0 0-16,-1 1-1 15,2 2 3-15,-1-1 7 16,1-1 3-16,2 0 8 0,-5-1 0 16,4 1-5-1,-6 0-2-15,3 0-8 0,-1 0-4 16,-1-2-2-16,0 1 0 16,-3-2-1-16,0 2 0 15,1 0-1-15,0-2 3 16,0 2 6-16,2 0 2 15,-1-2 1-15,-3 2-2 16,2-2-7-16,0-1 0 0,2 2-3 16,5 0 0-16,-2 0 1 15,-1-1 1-15,1-2 1 16,-1 1 0-16,0 1-1 16,3 0-1-16,1 2-1 15,0 1 0-15,0 0-1 16,-2 1-1-16,0-1 2 15,0 0-1-15,4 0 0 16,2 0 0-16,0-1 0 16,2-1 3-16,-4-2 0 15,5 0 1-15,-7 0 0 16,0 0 0-16,0 2-4 16,-3 1 0-16,1 0-1 15,0 0 0-15,1 0 0 16,0-1 1-16,0-1 0 15,0 0 1-15,-1 0-1 0,-3 1 1 16,0 0 0 0,-3 0 0-16,1 0 2 0,-1 0-1 15,3-1 11-15,0 1 2 16,2-1 0-16,-1 0 1 16,1-1-10-16,1-1 1 15,-1 0-3-15,2 0-1 16,0-1 4-16,2 1-3 15,0 1 0-15,1 0 0 16,-1-1-3-16,-1 1-1 16,4 0-1-16,-1-1 2 0,-2 0 4 15,2-1 1-15,0 0 3 16,8 1 1-16,7-1-4 16,-2 1-2-16,2-2 8 15,4-1-2-15,5-1 2 16,4 0 5-16,5-3-1 15,1 0 0-15,1-5 2 16,0-2-4-16,2 0-6 16,6 0-4-16,5 1-4 15,3 1 1-15,0-3-2 16,-1 2 1-16,1-3 1 16,1 0 0-16,10-1 3 15,4-1 1-15,-6 2 1 16,0-2 1-16,-1-1-4 15,4 0 0-15,4-3-3 16,0 1 0-16,4 0 0 16,0-2 0-16,9 2 5 15,0 0 0-15,-7 2-6 0,1 1 1 16,-2 2-5-16,0-1 0 16,6 1 5-16,-8-1 0 15,0-3-1-15,9 2 1 16,-2-1 1-16,-1-3 1 15,-5 0 0-15,-7 0 2 16,10 0-2-16,-1-2 0 0,0 2-1 16,0-1-1-16,-4 1 1 15,5-1 0 1,3 2 7-16,-6 0 3 0,-2 2-1 16,-3-2 2-16,-1 2-8 15,2-4-1-15,-9 0 0 16,-6 0-2-16,-9-2 2 15,-1 4-1-15,-2-3 0 16,1 2 0-16,-5 2-1 16,-9-1 0-16,-8 3 0 15,-7 1 1-15,2 1 5 16,1 0 0-16,-3 1 0 16,2-3 0-16,-8 2-3 15,-1-2-1-15,-5 0 0 16,0-2 2-16,-3 0 1 15,0-1 2-15,-4-3 2 16,-3-4 0-16,-1-4 1 16,0-4-3-16,2-3-3 0,0 1-2 15,3 0-3-15,-2 2 1 16,-4 5 0-16,-1 1 0 16,-2 6 3-16,0 2 2 15,-1 3-2-15,0 2 0 16,0-3-4-16,1-3-1 15,3-4-3-15,3-2-1 16,4-4-4-16,1 0-2 16,-6 5-1-16,3 1-4 0,-9 9-5 15,1 4 0-15,0 7 3 16,-3 2 3-16,2 4 8 16,-3 4 1-16,0 0 2 15,0 0-1-15,0 0 4 16,0 1 2-16,1-1 1 15,-1-6 1-15,0 4 0 16,0-1-2-16,0 0 0 16,0 1-1-16,0 2-2 15,0 0-4-15,-1 1-7 16,-6 1-3-16,-2 8-1 16,-6 3 2-16,-5 5 7 15,1 1 2-15,-5 1 4 16,4-1 0-16,0-3 2 15,1-1 2-15,7-6 0 16,2-3 2-16,9-5-2 16,2-3-1-16,8-6-1 0,6-5-2 15,5-5 0-15,1-2-1 16,3-1 0-16,-6-1 1 16,2 1-1-16,-3 2 0 15,-1 3 0-15,-2 4 0 16,-1 4 0-16,-3 5 1 15,-3 3-4-15,1 1 0 16,-4 10 2-16,2 3 0 0,1 10 1 16,1 4 2-16,0 3-2 15,1-1-1-15,4-2-14 16,0-2-18-16,5-2-79 16,3-3-67-16,-4-7 96 15</inkml:trace>
  <inkml:trace contextRef="#ctx0" brushRef="#br0" timeOffset="41095.69">11103 15827 1370 0,'4'-2'56'0,"8"-3"21"16,3-1-64-16,7-4-11 16,4 0 0-16,2 1-2 0,1 1-2 15,0 3 1-15,-3 3 1 16,6 4 1-16,5 5 2 16,10 6 3-16,11 2 3 15,8 6 4-15,6 2 4 16,4 3 1-16,5 0-4 15,11-3-4-15,5-2-5 16,7-3-2-16,-2-1-2 16,2-4 2-16,0-1 1 15,2 1-1-15,-3 2 0 16,5 6-6-16,1 2 0 0,-4 2-2 16,2 1 2-16,-2-4 3 15,-7-3 3-15,0-11 1 16,-5-5 12-16,-5-11 24 15,7-5 5-15,0-10 2 16,-3-3-11-16,-6-7-23 16,-9-4-6-16,0-6-7 15,2-5 0-15,-9-3 9 16,-4-5 1-16,-13-2 7 16,-2-4 1-16,0-5 2 15,3-2 0-15,6-12-1 16,-3-2-2-16,-5-4-8 15,-7-1 1-15,-12 0 9 16,-7-3 4-16,-2-7-1 0,-1-2-2 16,-6-1-11-1,0-1-5-15,-5-2 1 0,0-1-2 16,4 0 1-16,1-1-1 16,0-2-2-16,7-1 0 15,0 1-2-15,-1 1-1 16,3 1 1-16,-4 3 0 15,-5 6 1-15,-5 6 2 16,-5 9-1-16,-5-1 1 16,1-1-3-16,1 1-6 15,1 6-17-15,2 4-7 0,-1 0-10 16,1 1 1-16,-4 9 15 16,-2 5 5-16,-3 20 15 15,-4 7 5-15,-5 13 18 16,1 5 6-16,2 6-4 15,-1 3-2-15,3 2-16 16,4 1-2-16,-4 1-1 16,6 0 0-16,-1 0-1 15,0 1-1-15,0 0-2 16,-3 3-1-16,4 0 2 16,4 0 1-16,-4 1 2 15,0-2 1-15,1-1 1 16,3 0 0-16,-2-2 1 15,0 0 0-15,-2 0 2 16,0 0 0-16,0 0 1 16,0 0 0-16,-4-1-3 0,0 3-2 15,-9 2-5-15,1 2-1 16,-4 4-2-16,-1 0 1 16,2 4 2-16,3-1 2 15,1 0 3-15,1-2 1 16,4-3 1-16,0-2-1 15,4-2 0-15,2-4-1 16,0 0-3-16,3-4-1 16,4-5-1-16,4-5 0 15,2-5 1-15,4-2-1 0,0 1-2 16,-2 1 2-16,0 3 1 16,-2 1 2-16,-3 4 2 15,2 1 0-15,0 2 3 16,-1 2-1-16,-2 1 2 15,0 0 2-15,-2 2 2 16,1 0 0-16,-1 2-3 16,1 1-3-16,-2 1-4 15,-3 3-2-15,3 7-1 16,3 4-1-16,5 7-1 16,4 3 0-16,2 5-25 15,0 3-28-15,1 0-85 16,3 0-105-16,6-5 139 15</inkml:trace>
  <inkml:trace contextRef="#ctx0" brushRef="#br0" timeOffset="56437.79">10684 8871 501 0,'-2'-18'23'0,"-4"-1"24"16,4 1 20-16,-5 2 55 16,0 2 21-16,0 6 32 15,-1 3-8-15,1 1-32 16,2 4-27-16,-2 5-53 15,0 3-10-15,1 12-15 0,0 6 2 16,0 15 8-16,-1 7-9 16,0 14-8-1,1 5-5-15,3 10-13 0,0 1-1 16,3-10-2-16,0-8-24 16,2-18-84-16,1-6-80 15,-1-11 90-15</inkml:trace>
  <inkml:trace contextRef="#ctx0" brushRef="#br0" timeOffset="56722.29">10426 9328 1254 0,'-5'-3'113'15,"0"1"195"-15,7 3-307 16,2 2-5-16,5 1 10 15,2 3 5-15,8 3 6 16,3 2-1-16,9 4-9 16,4 1-3-16,4 1-4 15,4 1 0-15,-4-7-4 16,-1-3-1-16,-10-6 1 16,-4-4 1-16,-3-9 1 15,-3-10 2-15,1-14 2 16,-3-13 0-16,5-22-12 15,0-8-37-15,9-15 28 0</inkml:trace>
</inkml:ink>
</file>

<file path=ppt/ink/ink17.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2-27T20:52:34.974"/>
    </inkml:context>
    <inkml:brush xml:id="br0">
      <inkml:brushProperty name="width" value="0.05292" units="cm"/>
      <inkml:brushProperty name="height" value="0.05292" units="cm"/>
      <inkml:brushProperty name="color" value="#FF0000"/>
    </inkml:brush>
  </inkml:definitions>
  <inkml:trace contextRef="#ctx0" brushRef="#br0">2457 4743 1072 0,'1'-4'65'15,"4"2"25"-15,-1 2-48 16,1 0-8-16,-4 2 1 0,-3-2 23 15,6 3 1-15,-5-2-13 16,2 0-8-16,10 5-22 16,-8-1-7-16,12 7-9 15,3 2-1-15,10 5 1 16,7 3-1-16,7-1-1 16,8 1 0-16,15-2-2 15,15-3 1-15,18-3 1 16,9-6 2-1,28-5 0-15,7-3 2 0,29-2 0 16,8-3-2-16,13 3-1 16,16 2-1-16,9 6 0 15,6 7 2-15,15 2 0 16,-9 5 1-16,11 3-22 16,-3 1-55-16,2-3 46 15</inkml:trace>
  <inkml:trace contextRef="#ctx0" brushRef="#br0" timeOffset="19821.21">3697 12737 1210 0,'-14'0'80'15,"6"0"31"-15,1-1-35 16,7 1-48-16,5 0-19 16,5 0-18-16,4 1 0 15,9-1 5-15,-1 1-1 16,9 1 3-16,-1 2 1 0,5 3-1 15,7 2 3-15,1 2-117 16,7-1-146-16,-2-7 152 16</inkml:trace>
  <inkml:trace contextRef="#ctx0" brushRef="#br0" timeOffset="20110.43">4816 12633 908 0,'-9'2'128'15,"3"-1"124"-15,1 0-114 16,5 0-74-16,1-1-25 16,9 0-18-16,7-3 0 15,16-4 6-15,12-3-6 16,22-3-7-16,5-1-46 16,13-1 24-16</inkml:trace>
  <inkml:trace contextRef="#ctx0" brushRef="#br0" timeOffset="36277.36">2043 17031 857 0,'0'0'105'0,"1"-2"133"16,8-4-136-16,6-5-59 16,-1-3-2-16,4-1-20 0,-5-1-9 15,2 2-7-15,2-1-3 16,2 3 0-16,1 3 0 15,-1 2 0-15,2 3-1 16,4 3-1-16,1 0 1 16,8-1-1-16,9 0 1 15,6 0 8-15,6 0 3 16,4 1 3-16,-2-1 1 16,6-1-5-16,-2 0-2 0,17 1-1 15,5 1-3-15,2 0-2 16,2-1-2-16,-1 1 0 15,9-1-1-15,4 2 1 16,2 1 0-16,1 1-1 16,-1 1 13-16,5-1 14 15,1 1 6-15,1-2 9 16,4 2-9-16,3 1-11 16,0-1-5-16,12 1-8 15,-3 1-2-15,-1-1-3 16,4 2 0-16,2 0-3 15,0 0 1-15,-2 2-2 16,9-1 1-16,-8 0 0 16,2 0-1-16,7 2 1 15,-3 1 0-15,0-1 0 16,0-1-1-16,4-4 1 16,-4-1 0-16,5-3-1 15,7-3 1-15,-9-1 0 0,4 1 0 16,7-1 0-16,-9 0 0 15,6 1-1-15,6 0 1 16,-9 1-1-16,4 0 0 16,5 0 0-16,-7 0 0 15,7 2 1-15,1 0-1 16,-5 2 0-16,-2 2 1 16,5 0 0-16,-9 2 0 15,10-1 1-15,2 1-1 0,-8-4 1 16,13-1 0-16,0-3-1 15,-1-4 1-15,15-2-1 16,-6-1 1-16,12 0-2 16,1 0 1-16,-2 1-2 15,13 1 0-15,-4 0 1 16,4 0-1-16,6 0 0 16,2-1 1-16,4-1 0 15,4-3-1-15,3 1 1 16,6-2-2-16,9-2 0 15,2 1 0-15,3-4-28 16,3-2 1-16,-3 1 0 16,-3-2 3-16,6 4 27 15,-10 2 1-15,5 7-1 16,-3 5-1-16,-1 4 1 16,-5 2-1-16,2 3 0 15,-7 0-5-15,-8 0-67 0,8 0-74 16,-21-1 79-1</inkml:trace>
  <inkml:trace contextRef="#ctx0" brushRef="#br0" timeOffset="38868.35">21421 10474 334 0,'12'-12'97'16,"-3"0"84"-16,-4 4 4 16,1 1 2-16,-6 3 20 15,1 1 0-15,0 3-13 16,-1 0-19-16,-1 3-56 15,-1 4-29-15,-5 12-47 16,-1 10-13-16,1 21-7 16,1 6 0-16,2 20 11 15,0 11 0-15,2 26-2 16,-1 13-4-16,-3 25-17 16,-1 8-3-16,-7-2-1 15,-2 0 0-15,-2-10 0 16,-2-12 0-16,-1-20 0 0,3-9-1 15,3-20-1-15,2-8-1 16,0-21-5-16,2-10-9 16,4-23-31-16,3-8-24 15,4-14-81-15,-2-5-26 16,4-25-106-16,-2-12-113 16,6-23 236-16</inkml:trace>
  <inkml:trace contextRef="#ctx0" brushRef="#br0" timeOffset="39325.83">21542 10329 1254 0,'-12'0'110'0,"-4"0"115"16,-1 5-147-16,-4 5-40 16,-1 1-11-16,2 2-21 15,0 1 1-15,6 3 1 16,0 3 1-16,-4 5-2 16,3 2-2-16,-3 0-5 15,-1-1 0-15,7-6 0 16,1-5 0-16,6-11 4 15,1-5 1-15,4-11 2 0,0-9 1 16,6-13-3 0,2-4 0-16,6-6-3 15,4 2-1-15,1 4-1 0,3 5 1 16,2 6 9-16,0 4 7 16,-3 8 12-16,3 5 6 15,-2 10-2-15,-4 6-5 0,1 12-11 16,-4 3-3-16,-4 9-6 15,4 1-3-15,-6 8-2 16,-2-1-3-16,4 4-63 16,-5-1-69-16,8 5 73 15</inkml:trace>
  <inkml:trace contextRef="#ctx0" brushRef="#br0" timeOffset="40250.49">21357 12394 631 0,'-8'2'91'0,"0"1"58"16,1 1-46-16,-1-1-76 16,0 0-14-16,3-1-7 15,1-1-3-15,1-1-4 16,3 0-4-16,0 0-150 16,0 2 112-16</inkml:trace>
  <inkml:trace contextRef="#ctx0" brushRef="#br0" timeOffset="40884.47">21337 12440 226 0,'1'-1'38'16,"2"-2"34"-16,-1 1-27 15,0-3-26-15,-2 1 1 16,-2 1 40-16,0-1 27 16,0 1 56-16,0 2 16 15,-2-1-3-15,1 1-8 16,3 1-16-16,-5 1-5 15,1 1-19-15,0-1-9 0,-1 2-18 16,1-1-10-16,0 0-9 16,-2 1-5-16,1 0-10 15,0 1-5-15,2 0-9 16,0 0-6-16,2 1-8 16,0 0-2-16,1 1-5 15,0 0-1-15,3 0-1 16,3 2-1-16,7 0 2 15,5-1 4-15,7 0 4 16,4 1 1-16,16 0 0 16,5-1 0-16,7 3 1 15,0-4-2-15,-5 1 7 16,-2 0-2-16,11 1-2 16,12 1-1-16,13 0-10 15,5 0-2-15,1-2-5 16,-1 1-1-16,11 1 0 0,0 0-1 15,1 2-1-15,1 0 0 16,1-1 1-16,2-1-1 16,0-3 1-16,0-2-1 15,7-4 0-15,0-2 2 16,5-4-2-16,12-1 1 16,-9-1-1-16,3 1 0 15,-2 0-1-15,-2 0 1 16,-14 0 0-16,-9 2 1 15,-20 1-26-15,-14 1-18 0,-8 3-30 16,1 1-11-16,-5 1 11 16,-5 2 7-16,-7 0-3 15,-11 1-10 1,-8-1-28-16,-3-1-9 0,-4 1 1 16,-4-1 8-16,-1 0 1 15,-1-1-51-15,1-2 99 16</inkml:trace>
  <inkml:trace contextRef="#ctx0" brushRef="#br0" timeOffset="41434.23">24705 12448 1213 0,'-1'-1'98'0,"-1"0"56"16,1-2-70-16,0 1-46 15,-3 2-15-15,0 0-2 16,1 4 3-16,-3-4 18 16,0 2 6-16,4-2 1 15,2 3-5-15,8 7-18 16,1-4-10-16,7 6-9 15,-1-4-3-15,5-1-1 16,4 5-1-16,-1-1 0 16,-3 0 2-16,-6 0 4 15,-6 0 5-15,-9 3 9 16,-12 6-1-16,-12 7 0 16,-11 5 1-16,-10 5 1 15,2 5 2-15,-22-1-4 16,-1 1-6-16,-9-4-29 0,-2-9-22 15,16-12-87-15,8-5-90 16,-7-12 118 0</inkml:trace>
  <inkml:trace contextRef="#ctx0" brushRef="#br0" timeOffset="43182.88">21993 10477 235 0,'3'-10'80'16,"-2"-1"100"-16,-1 0-17 0,3 3 5 15,-3 0 7 1,0 1 3-16,0 2-6 0,-4 1-31 16,0 0-22-16,0 2-43 15,0 0-21-15,3 2-32 16,-6 1-8-16,3 4-8 16,2 2 1-16,1 6 5 15,1 3 3-15,2 7 3 16,1 3 3-16,4 11-4 15,3 2-3-15,-1 7-4 16,0 1-7-16,1 2-2 16,-1 2-1-16,-1 5-3 15,1 4 0-15,1 9 2 16,3 1 7-16,0-3 3 16,1 1 1-16,2-4-4 15,2 0-3-15,6 3 0 16,5-2 8-16,6-4 3 15,3-4 6-15,14-11 8 16,2-4-3-16,3-6-5 16,-1 0-8-16,-3 1-7 0,-1 0-3 15,5-1 2-15,8 0-1 16,1 2-1-16,0 0 0 16,-8-1 0-16,-7 2 0 15,-1-1 1-15,1-1 0 16,12-6 5-16,7-2-2 15,7-8 26-15,-6-5 4 0,-3-7-1 16,0-3 4-16,13-6-28 16,4-1-6-16,-2-4-5 15,-5-1-1-15,-13 2 3 16,-3-1 0-16,0 2-1 16,4-1-2-16,-7 1-8 15,-3 2-3-15,-13 1-11 16,-9 0-14-16,-12 1-44 15,-5-1-36-15,-8 2-131 16,-8-1 135-16</inkml:trace>
  <inkml:trace contextRef="#ctx0" brushRef="#br0" timeOffset="44099.14">23672 13083 1019 0,'0'0'83'0,"2"2"61"16,1-1-69-16,1 1-13 16,-1-1 1-16,1 1 25 15,-1 0 9-15,-2 3 2 16,4 0-7-16,-5 7-32 16,-3 4-16-16,1 14-29 15,-3 9-8-15,-7 7-5 16,1 4-1-16,-6 1 0 15,-1 1 1-15,4-5-1 0,-3-2 0 16,6-13-2-16,1-5-12 16,6-13-76-16,2-6-91 15,4-12-185-15,2-7 186 16</inkml:trace>
  <inkml:trace contextRef="#ctx0" brushRef="#br0" timeOffset="44349.84">23844 13122 1505 0,'0'0'120'0,"-2"3"47"16,2 2-59-16,-1 6-76 16,0 2-20-16,-2 6-5 15,0 6-2-15,-2 6 0 16,-1 6 1-16,-2 7-3 15,-1 1-1-15,0 0-14 16,-1-3-11-16,-3-7-34 16,2-2-31-16,-1-11-77 15,1-5-76-15,1-9 132 16</inkml:trace>
  <inkml:trace contextRef="#ctx0" brushRef="#br0" timeOffset="44577.85">23526 13254 1790 0,'4'7'55'16,"8"0"-19"-16,7-4-26 15,15-3-10-15,3-3-3 16,4 0-2-16,-1-2 1 15,-12 2 2-15,-3 0 2 0,-7 1-11 16,-2 2-21-16,-4 1-67 16,-2 1-63-16,-2 1 84 15</inkml:trace>
  <inkml:trace contextRef="#ctx0" brushRef="#br0" timeOffset="44817.18">23413 13430 1488 0,'13'0'101'15,"7"0"49"-15,18-5-102 16,14 0-9-16,19-4-36 15,1 3-3-15,-6-2-46 0,-8 2-38 16,-13-1-51 0,-2-1-34-16,-2 3 91 0</inkml:trace>
  <inkml:trace contextRef="#ctx0" brushRef="#br0" timeOffset="46317.28">24307 13191 1250 0,'-1'-4'93'0,"0"-1"50"0,1 0-27 16,0 0-36-16,0 0 1 15,-3 2 0-15,1 0-7 16,0 4-24-16,2-1-15 16,-4 2-25-16,0 1-8 15,2 3-8-15,-2 3-3 16,1 5-1-16,-1 2 2 15,4 2 3-15,3 1 1 16,1 1 3-16,4 1 0 16,1-2 1-16,3 1 0 15,1-1 1-15,-1 2 0 0,-4 1 1 16,-4-2 2-16,-7-1 3 16,-5-1 1-16,-7 1-8 15,-4 1-8-15,-1-2-29 16,-4 1-18-16,2-5-33 15,0-3-13-15,1-9-68 16,-1-3-66-16,9-15 136 16</inkml:trace>
  <inkml:trace contextRef="#ctx0" brushRef="#br0" timeOffset="46647.87">24416 13305 1189 0,'13'13'131'16,"3"0"83"-16,-2-4-119 16,4-1-42-16,-6-4-36 0,2-1 15 15,-4-4 29-15,3-1 14 16,-4-7 8-16,2-2-14 16,1-7-31-16,-8-4-11 15,3 1-19-15,-2 1-2 16,-5 4 1-16,-5 3-2 15,-10 8-5-15,-5 6-7 16,-7 14-9-16,1 7-2 16,1 12 3-16,1 3 2 0,9 4-13 15,4 2-3-15,9-2-12 16,2-4-14-16,11-8-30 16,6-7-36-16,14-10-135 15,6-4-42-15,8-11 151 16</inkml:trace>
  <inkml:trace contextRef="#ctx0" brushRef="#br0" timeOffset="47047.42">24777 13440 519 0,'21'-20'160'0,"-4"2"174"15,-5 3-28-15,-8 1-53 16,-5 4-32-16,-11-1-53 16,-3 3-32-16,-3 6-65 15,1 2-24-15,-1 8-47 16,2 6-19-16,0 7-26 15,3 1-6-15,4 0 2 16,1-3 11-16,7-6 18 16,2-1 9-16,7-5 6 15,4-3 2-15,1-4 2 16,1-2 1-16,1-4 4 0,-2 2 0 16,-2 1 0-16,-2 1-1 15,-3 2-1-15,-3 3 0 16,-3 9-2-16,-2 3-6 15,-6 11-14-15,0 3-3 16,-5 6 2-16,2 0 6 16,-2-3 12-16,2-1 3 15,4-11 2-15,0-6 2 0,7-13 11 16,1-4 3-16,10-17 5 16,3-9 0-16,6-7-10 15,1-2-3-15,-1 1-6 16,1 5-14-16,-1 7-59 15,-4 5-50-15,-7 9 58 16</inkml:trace>
  <inkml:trace contextRef="#ctx0" brushRef="#br0" timeOffset="47963.33">24142 13985 1181 0,'-2'-1'119'0,"2"-3"93"0,2-1-28 16,-2-6-52-16,7-3-18 15,-12-1-33-15,-3 0-14 16,-6 1-18-16,-6 0-10 15,-4 4-20-15,-2 3-9 16,0 8-18-16,1 9-10 16,2 14-21-16,5 7-10 0,5 8 0 15,4-1 6 1,6-8 22-16,3-4 10 0,4-12 11 16,1-5 0-16,2-6 1 15,-2-3 8-15,-1-3 20 16,-1-1 12-16,-1 1 14 15,0 0-3-15,-2 3-11 16,2 1-10-16,2 10-12 16,0 6-7-16,4 11-7 15,-1 7-5-15,-2 3-1 16,2 1-3-16,-4-3-2 16,-1 0 0-16,-6 2-6 15,-4-1-2-15,-4-1-3 16,-6-4-7-16,-3-8-7 15,1-4-6-15,-3-8-31 16,-1-6-21-16,5-12-43 16,0-8-19-16,8-12-90 0,4-5-165 15,8-2 246-15</inkml:trace>
  <inkml:trace contextRef="#ctx0" brushRef="#br0" timeOffset="48801.28">24202 14254 694 0,'16'-4'173'0,"-1"-2"143"0,-6 0-125 15,-3 0-22-15,-7 2-34 16,-4 3 4-16,-4 1-7 16,-2 3-21-16,-2 8-46 15,0 2-23-15,1-1-36 16,2 3-9-16,2-2-17 15,3-1-7-15,5 0-12 16,1-2-2-16,7 0 9 16,2-4 7-16,1-2 14 15,2-1 3-15,-2-4 8 16,0-4 1-16,-1-3 4 16,-3-1 1-16,-1 2-1 15,-2 1 0-15,-1 1-2 16,-1 3-2-16,0 5 0 15,2 6-1-15,-1 5-4 16,0 3-3-16,1-2-1 16,2-3 1-16,-1-4 2 0,3-6 3 15,4-9 4-15,1-8 2 16,7-13 11-16,5-10 7 16,-1-7 15-1,1-8 9-15,-3-6 9 0,2 1-1 16,-5 3-5-16,-4 12-3 15,-5 19 3-15,-8 9 9 16,-6 18-6-16,-2 10-9 16,-5 17-27-16,1 10-19 15,1 19-21-15,1 3-11 0,5 4-8 16,3-3 3 0,12-8-8-16,6-6 11 0,10-17 6 15,4-6-2-15,2-19 18 16,-2-7 0-16,-3-12 5 15,0-9 3-15,-4-8 16 16,-1-2 10-16,-7-1 19 16,0 5 6-16,-12 7 2 15,-5 9-5-15,-9 11-14 16,-4 4-12-16,-1 15-25 16,2 4-13-16,0 11-6 15,5 2 2-15,5-7 12 16,3-4 4-16,7-11 4 15,1-7 3-15,7-9 3 16,0-4 2-16,5-8 9 16,-2-1 1-16,-1 1 7 15,0 1 0-15,1 8-2 0,2 2-3 16,-3 11-6-16,2 5-2 16,-5 11-5-16,-2 3-7 15,-8 2-21-15,-4 1-8 16,-8-3-31-16,-3-1-15 15,-6-7-91-15,-2-4-128 16,-5-7 174-16</inkml:trace>
  <inkml:trace contextRef="#ctx0" brushRef="#br0" timeOffset="48972.04">24419 14041 1664 0,'3'6'102'16,"5"0"76"-16,15-6-142 16,12-7-19-16,9-11-30 15,2-6-37-15,-2-13-131 16,1-3 111-16</inkml:trace>
  <inkml:trace contextRef="#ctx0" brushRef="#br0" timeOffset="49831.86">20064 10748 866 0,'-9'0'127'0,"1"-2"100"16,-1 0-89-16,2 1-34 15,1 0-14-15,3 1 13 16,1 2 5-16,2 5-19 16,3 4-23-16,1 9-37 15,2 7-8-15,0 10-15 16,2 0-3-16,1 5 0 15,1-4-2-15,1-8-35 16,-1-3-31-16,1-12-89 16,-2-7-68-16,-2-12 120 15</inkml:trace>
  <inkml:trace contextRef="#ctx0" brushRef="#br0" timeOffset="50009.54">20089 10707 844 0,'-9'-8'196'15,"4"3"165"-15,2 5-112 16,4 11-134-16,2 6-53 16,4 9-43-16,2 3-7 0,3 6-8 15,1-1 0 1,3-2-1-16,1 0 1 0,3-6-32 16,-2-3-51-16,-5-5-293 15,-2-5 235-15</inkml:trace>
  <inkml:trace contextRef="#ctx0" brushRef="#br0" timeOffset="50208.04">19988 10912 1020 0,'-10'-2'164'0,"4"-3"141"16,4 0-157-16,8-3-59 15,4-3-23-15,12-6 10 16,2-3 1-16,7-2-33 15,5-2-17-15,-1 3-33 16,1 4-30-16,3 5-93 16,-8 5-74-16,-8 7 101 15</inkml:trace>
  <inkml:trace contextRef="#ctx0" brushRef="#br0" timeOffset="50378.86">20010 10974 1427 0,'-1'0'80'16,"6"0"30"-16,5-2-32 16,10-4-54-16,7-2 0 15,7-6-7-15,7 0-8 0,5 1-5 16,-2 0-15-16,-9 7-107 16,-5 2-123-16,-10 8 128 15</inkml:trace>
  <inkml:trace contextRef="#ctx0" brushRef="#br0" timeOffset="50637.81">19760 11349 1264 0,'-7'27'107'0,"5"5"48"16,4-2-43-16,11-1-77 15,-2 0-16-15,8-13-8 0,2-1-3 16,0-15 0-16,3-3 0 16,-4-9-24-16,-2-10-43 15,-2-7-239-15,-5-3 189 16</inkml:trace>
  <inkml:trace contextRef="#ctx0" brushRef="#br0" timeOffset="50764.8">19692 11168 1140 0,'-12'3'92'0,"6"-1"56"16,5-2-101-16,9-2-155 15,6-3-111-15,10-3 122 16</inkml:trace>
  <inkml:trace contextRef="#ctx0" brushRef="#br0" timeOffset="51333.86">20048 11222 609 0,'17'23'183'16,"-1"-1"161"-16,-5 0-123 16,-3-3-51-16,-4-5-48 15,-3-4-15-15,-1-6-16 16,0-3-8-16,0-1-32 15,0 0-16-15,-1-4-24 16,2 0-9-16,3 2-4 16,2 1-1-16,2 1 0 15,2 1 1-15,4 3 0 16,1-1 0-16,9 2 1 0,-3-1-1 16,7-2 1-16,0-2 0 15,-2-6 0-15,-2-2 1 16,-5-6 1-16,-1-1 2 15,-2-3 3-15,-1 2 2 16,-3 2 15-16,-1 3 0 16,-4 6-1-16,-1 4-1 15,-4 9-15-15,-1 6-1 16,1 12-1-16,1 6-1 0,1 7-1 16,0 7-1-16,1-2-1 15,1 0 0-15,-1-9 1 16,1-4-1-16,-2-9 0 15,-1-8 0-15,-2-12 0 16,2 1 2-16,-3-19 1 16,-1-10 1-16,-1-16 0 15,0-13-2-15,3-7 0 16,3 0 3-16,5 8 14 16,4 11 6-16,3 15 8 15,3 7-4-15,0 11-14 16,4 4-7-16,-4 7-8 15,3 3 1-15,-10 6 1 16,-3 6 1-16,-9 4-16 16,-5 4-19-16,-11 6-63 15,-3 1-68-15,-1-3 90 16</inkml:trace>
  <inkml:trace contextRef="#ctx0" brushRef="#br0" timeOffset="51953.53">20757 11092 1354 0,'2'25'117'0,"-2"0"82"0,3 1-125 16,-3-1-43-16,-2-7-25 16,2-4 4-16,4-8 21 15,3-1 11-15,0-5 14 16,-1-3-4-16,4-2-20 15,-2-3-10-15,1 0-8 16,-1 1 4-16,0 2 10 16,-4 1 2-16,0 3-2 15,-1 0-5-15,0 2-14 16,1 1-3-16,3-1-3 16,1-1-1-16,0-9 2 15,2-3 0-15,3-7 2 16,2-6 2-16,1-6 6 15,0-7 3-15,-2-8 4 16,-6-7 0-16,-6-8-5 16,-2-1-2-16,-2 5-7 15,1 7-2-15,-2 19 19 16,0 13 4-16,2 21-5 16,-2 12-2-16,3 19-22 0,0 8-6 15,4 11 4-15,4 0 0 16,7-3-2-16,3-6 1 15,7-9 0-15,1-8 2 16,-1-10 0-16,-3-6 1 16,-3-10-1-16,3-5 0 15,-6-9 1-15,0-3 1 0,1-1 1 16,-1 1 0 0,-3 4-1-16,2 6 0 0,-2 10-1 15,-1 3 1-15,-3 11 0 16,-1 0 1-16,-4 3 0 15,-1 3 1-15,-3 1-26 16,-2 2-24-16,-2-4-59 16,-1-1-55-16,-3-5 88 15</inkml:trace>
  <inkml:trace contextRef="#ctx0" brushRef="#br0" timeOffset="52128.52">20951 10753 1317 0,'-6'13'122'15,"6"-1"150"-15,11-7-240 0,10-4-6 16,12-9-20-16,7-7-6 16,6-6-73-16,0-6-66 15,-1 5 73-15</inkml:trace>
  <inkml:trace contextRef="#ctx0" brushRef="#br0" timeOffset="53182.12">19706 11979 607 0,'-3'-3'139'15,"1"1"124"-15,2 2-96 0,1 2-15 16,7 6-24-16,-2 2-15 15,6 10-37-15,5 3-32 16,4 9-35-16,1 1-4 16,-4 1-3-16,-6 1-2 15,-3-3-7-15,-3-2-5 16,-2-7-6-16,0-5-1 16,-6-11 5-16,2-6-1 0,-6-8 7 15,-2-10 3-15,0-12 10 16,-8-8 8-16,8-9 5 15,-1-7 7-15,1-7 3 16,4-1 0-16,5 2 6 16,2 7 0-16,9 14-2 15,5 9 1-15,-2 12-12 16,-1 5-7-16,2 8-9 16,-7 2-3-16,0 8 0 15,-4 5 2-15,-4 6 2 16,-4 7-17-16,-6 8-60 15,5 4-50-15,-8 3-155 16,3-1-186-16,7-7 264 16</inkml:trace>
  <inkml:trace contextRef="#ctx0" brushRef="#br0" timeOffset="53693.95">19966 11923 1007 0,'8'17'83'16,"2"-4"39"-16,1-3-4 16,1-10-23-16,0-5 6 15,0-11 18-15,-1-5-18 16,-3-1-25-16,-1-1-12 0,-5 5-21 16,-2 4-7-1,-4 5-10-15,-4 2-7 0,-6 6-9 16,-1 2-4-16,-1 9-8 15,2 6-3-15,0 6-2 16,5 1-1-16,4 1 2 16,4-2 0-16,6-1-1 15,0-6 0-15,10-6 3 16,3-3 0-16,5-7 4 16,6-1 0-16,1-5 3 15,7 0 0-15,1 2-1 16,-1 2 0-16,-13 3 1 15,-8 4 1-15,-12 4 2 16,-4 1 1-16,-2 1 2 16,-4-2 1-16,-2 0 1 15,-2-2 1-15,2-5 18 16,5-2 0-16,3-9 3 16,2-4 0-16,9-8-20 0,2-4-5 15,9-4-6-15,-2 0-2 16,7 1-31-16,-6-1-27 15,2 7-83-15,2 2-64 16,1 6-205-16,5 2 228 16</inkml:trace>
  <inkml:trace contextRef="#ctx0" brushRef="#br0" timeOffset="54111.56">20713 11705 1022 0,'0'-1'171'0,"-3"-1"145"15,2 0-107-15,-9 0-106 16,-5-1-39-16,-5 4-32 16,-4 3-12-16,0 5-14 15,1 4-3-15,3 7-5 16,-1 2-4-16,12 0-3 16,6 0-2-16,6-5-4 15,6-4 1-15,6-7 3 16,0-4 3-16,3-7 8 15,-3-3 1-15,-2-3 13 16,-2-1 7-16,-4 0 7 16,-1 1 2-16,-4 3-7 15,-1 3-4-15,-1 5 0 16,-3 0-2-16,3 10-3 16,0 5-4-16,2 8-7 0,0 3-2 15,7 4 0 1,-2-3-1-16,1-2 1 0,-3 1 0 15,-3-4 2-15,-4 2 1 16,-7-1 0-16,-3-2 0 16,-12-1-16-16,-2-4-18 15,-2-7-49-15,0-3-45 16,7-8-165-16,4-7 170 16</inkml:trace>
  <inkml:trace contextRef="#ctx0" brushRef="#br0" timeOffset="54830.68">20870 11710 1257 0,'0'0'118'0,"-2"-1"49"16,-3-2-39-16,-4 1-80 15,-1 1-15-15,-4 4-4 16,3 4-2-16,-2 7-17 16,2 3-9-16,6 5-16 15,2-2-21-15,3-6-14 16,7-3 0-16,2-6 9 16,3-4 21-16,0-4 17 15,0-4 3-15,2 0 1 0,-3 0 1 16,2 4-1-16,-4 1 1 15,-1 2 0-15,0 1 1 16,-4 2 1-16,0 0 0 16,-4-1 0-16,0-2 1 15,0 1 2-15,1-1 6 16,3-10 7-16,1-3 5 16,1-11 5-16,2-5 1 0,2-9 5 15,0-5 2 1,-1-7 4-16,-1-8-2 0,-2 0-6 15,1 5-5-15,-3 15-4 16,0 13-2-16,-4 24-2 16,4 0 0-16,-2 22-12 15,2 10-3-15,2 14-5 16,-1 4-1-16,7 1-1 16,1 2-2-16,7-11-4 15,1-2-1-15,7-12-3 16,-4-6 3-16,1-9 3 15,-3-4 1-15,-3-12 4 16,0-7 0-16,-3-9 4 16,-3-2 2-16,-5 0 2 15,-4 0 2-15,-4 3 15 16,-7-1 3-16,-3 8 3 16,2 6-4-16,-3 10-20 0,3 8-7 15,0 9-8-15,3 2-2 16,5 4 2-16,6-2-2 15,7-8-9-15,2-6-8 16,6-9-33-16,-1-5-22 16,2-8-71-16,1-2-50 15,-5-3 112-15</inkml:trace>
  <inkml:trace contextRef="#ctx0" brushRef="#br0" timeOffset="54995.43">21016 11491 1260 0,'-33'9'179'0,"10"-1"147"16,7-3-175-16,15-9-113 15,3-1-33-15,10-10-10 16,6-7 2-16,13-7-25 16,7-6-53-16,13-5 49 15</inkml:trace>
  <inkml:trace contextRef="#ctx0" brushRef="#br0" timeOffset="58661.28">22670 11744 226 0,'5'-9'50'15,"0"2"57"-15,1-1-53 0,-3 2 16 16,1 2 32-16,-4 0 41 16,0 2 14-16,-3 0-9 15,-1-2-25-15,-3 2-35 16,-1 2-20-16,-2 0-31 16,-2 0-7-16,2 0 0 15,0-1 1-15,1 0-4 16,0 1-4-16,-1 3-11 15,-2 3-4-15,3 7-5 16,2 6-2-16,1 5-1 16,3 4 0-16,3 0-5 15,0-2 0-15,4-5-3 16,3-4 0-16,4-9 3 16,-1-4 2-16,0-5 10 15,0-4 9-15,2-7 12 16,-2-3 5-16,5-4 6 0,-5-1 0 15,-3 0-7-15,-4-1 1 16,-6 2 3-16,-4 3 3 16,-6 1 8-16,0 4-6 15,-2 5-16-15,-1 1-8 16,0 8-17-16,-1 2-2 16,2 8-3-16,0 4-2 15,4 4 1-15,2 1 1 0,7 1-1 16,1 1 1-16,4 0-4 15,6-2-3-15,6-7-4 16,4-3 1-16,3-11 5 16,2-2 4-16,1-11 9 15,2-3 4-15,0-8 3 16,-3 0 1-16,-4-2 2 16,-3-1-1-16,-12 2 9 15,-5 3 8-15,-12 4 13 16,-5 4 5-16,-10 5-8 15,-3 3-12-15,-3 6-19 16,2 3-6-16,7 9-7 16,3 5 0-16,5 5-3 15,4 4 1-15,7 3 0 16,5 0 0-16,5-3-3 16,7-2-2-16,8-9 1 15,1-5 0-15,4-7 6 16,-1-7 4-16,3-8 4 0,-2-5 5 15,0-5 6-15,-2-3 2 16,-3-2 3-16,-8 1-2 16,-8 1 3-16,-8 1 1 15,-15 3 2-15,-3 2-1 16,-11 6-9-16,1 3-5 16,-1 7-11-16,2 5-3 15,7 11-3-15,3 8 0 16,5 8 1-16,6 4 1 15,8-1 1-15,3-1-1 0,10-6 0 16,0-5 2-16,11-10 1 16,-2-5 3-16,7-10 2 15,1-5 2-15,2-9 1 16,-1-4 1-16,-3-5-1 16,-2 0 1-16,-10 0 9 15,-6 1 2-15,-14 3 10 16,-8 4 2-16,-8 5-7 15,-6 1-5-15,0 11-15 16,-1 2-5-16,1 14-7 16,3 7 2-16,9 7 2 15,3 4 0-15,10-3 2 16,5-1 0-16,5-10 0 16,3-4 3-16,4-9 1 15,1-6 1-15,4-8 2 16,3-6 2-16,-3-6 0 0,0 0 0 15,-6-1 3-15,-5 0 0 16,-8 3 11-16,-3 3 6 16,-12 4 0-16,-5 4-1 15,-1 7-15-15,-4 5-8 16,1 14-5-16,3 3-1 16,6 4-1-16,5-1 0 15,9-6-33-15,3-4-33 16,12-6-65-16,5-10 66 0</inkml:trace>
  <inkml:trace contextRef="#ctx0" brushRef="#br0" timeOffset="60192.74">21201 15053 1914 0,'-2'-4'76'15,"1"3"22"-15,-4-4-68 16,5 5-26-16,-2 0 7 0,0 4 7 15,0 7 6-15,-1 11 16 16,0 12 5-16,-1 18-6 16,3 15-5-16,0 30-20 15,-1 15-3-15,-1 27-5 16,0 13-5-16,-6 18 2 16,-4 4-3-16,-5-3 3 15,-3-17 0-15,-2-36 3 16,3-19-4-16,6-43-22 15,4-18-47-15,9-39-116 16,1-25-83-16,-5-43 130 16</inkml:trace>
  <inkml:trace contextRef="#ctx0" brushRef="#br0" timeOffset="60602.79">21102 15117 1661 0,'-17'-2'88'16,"2"2"33"-16,-3-1-76 15,-1 1-32-15,2 4-12 16,-6 7-9-16,1 5 0 16,-3 13 4-16,-2 7-1 15,5 5 9-15,3 3 1 16,10-10 1-16,2-6 0 0,10-15-11 15,5-9-6-15,9-16-2 16,6-10 2-16,9-18 9 16,7-8 4-16,6-10 8 15,2-4 6-15,-4-4 22 16,-5 3 7-16,-12 8 13 16,-3 9 5-1,-10 20 3-15,2 9 1 0,-7 16 2 16,0 9-1-16,1 20-29 15,0 13-6-15,2 17-20 16,1 5-5-16,1-1 3 16,0-4-27-16,2-9-78 15,-1-7-44-15,-5-9-254 16,1-4 226-16</inkml:trace>
  <inkml:trace contextRef="#ctx0" brushRef="#br0" timeOffset="61122.88">19479 15476 1656 0,'-11'0'111'0,"7"3"47"15,2-1-73-15,3 10-50 16,4 5-21-16,0 19-14 16,1 11 0-16,4 15 0 15,-1 6-2-15,-2 1 7 16,1-5 0-16,-6-15 4 15,-2-13 1-15,-1-19-1 16,-1-8 1-16,-3-23-5 16,-2-11-3-16,-2-24-6 15,2-15-1-15,-3-15 4 16,4-5 1-16,2-8 2 16,2 0-1-16,6 14 12 15,6 6 4-15,6 22 3 16,4 12 1-16,3 15-13 15,-4 5-6-15,-1 18-2 0,-3 6 0 16,-7 16 6-16,-5 7 2 16,-10 17 4-16,-6 6-1 15,-8 8-5-15,-5 0-6 16,0-5-69 0,0-9-73-16,2-9 78 0</inkml:trace>
  <inkml:trace contextRef="#ctx0" brushRef="#br0" timeOffset="61637.69">19650 15593 2067 0,'10'32'73'0,"4"-9"-24"15,5-10-19-15,7-13-41 16,1-8-7-16,-3-15 1 15,-2-3 0-15,-12-12 15 16,-8 3 4-16,-6 7 4 16,-9 1 2-16,-5 16 2 15,0 6-1-15,-6 13-6 16,3 10-3-16,2 10-4 16,5 8 0-16,4 5 2 15,3 0 2-15,7-2 0 16,4-6-1-16,9-10-1 15,7-6-3-15,14-11-1 0,6-5 1 16,3-8 3-16,-3-3 0 16,-8 1 2-16,-7 0-1 15,-8 7 0-15,-1 2 1 16,-9 5 3-16,-6 4 3 16,-4 5 3-16,-5 1 1 15,-5-1 6-15,2-2 2 16,6-9-1-16,-2-3-5 0,7-6-10 15,-1-5-4-15,3-6-2 16,6-2 2-16,6-5 2 16,6-1 1-16,9-5-1 15,4-1-2-15,4-4-40 16,4-5-28-16,8-6-89 16,2-4-83-16,-2-6-137 15,-1-3-80-15,-12-2 240 16</inkml:trace>
  <inkml:trace contextRef="#ctx0" brushRef="#br0" timeOffset="61818.89">20381 15031 710 0,'-5'-35'196'0,"-3"10"201"16,-4 9-64-16,-1 15-110 15,-6 8-55-15,-6 17-80 16,-2 12-15-16,-1 10-21 16,-1 9-8-16,9 12-16 15,4 6-13-15,11 12-15 16,5 3-2-16,6-3-11 15,2-2-25-15,4-10-109 0,1-6-91 16,-1-12-272-16,0-10 272 16</inkml:trace>
  <inkml:trace contextRef="#ctx0" brushRef="#br0" timeOffset="61965.01">20174 15495 1429 0,'15'-16'129'15,"7"4"76"-15,3 2-51 0,5 7-90 16,6 0-24-16,2 2-31 16,7 1 12-16,11 3-92 15,10 5-63-15,18 10 81 16</inkml:trace>
  <inkml:trace contextRef="#ctx0" brushRef="#br0" timeOffset="62420.02">20861 16754 1177 0,'3'21'117'0,"3"1"81"16,9 4-93-16,4-3-15 16,15-2-35-16,13-3-7 15,19-4-10-15,4-2-5 16,12-8 4-16,10-1 0 15,24-7 6-15,9-5-4 0,38-2-8 16,7 0-4-16,27 5-14 16,14 2-5-16,16 5-3 15,1 4-1-15,5-2 0 16,-12-1 3-16,-11-4-12 16,-4-2-1-16,-28-5-2 15,7-4-7-15,-42-11-27 16,-12-8-56-16,-24-10-124 15,-16-3-103-15,-10-1 167 16</inkml:trace>
  <inkml:trace contextRef="#ctx0" brushRef="#br0" timeOffset="62719.07">24478 16467 1428 0,'-13'1'128'0,"4"-2"89"0,5-3-116 16,9-4-44-16,5-2-10 16,15 4 35-16,5 2 8 15,8 8-4-15,0 8-5 16,-5 8-29-16,0 4-3 16,-4 4-7-16,-4-1-5 15,-6 1-15-15,-6-1 3 16,-13-1-4-16,-8-1-8 15,-10 2-13-15,-5 1-13 16,-14 3-15-16,-9 0-8 0,-19-4-39 16,-6-3-34-16,1-10-104 15,5 1-168-15,18 1 224 16</inkml:trace>
  <inkml:trace contextRef="#ctx0" brushRef="#br0" timeOffset="63071.43">23821 17367 1132 0,'7'-11'118'0,"1"3"59"0,0 2-12 15,0 6-42-15,-3 1-22 16,-1 9-24-16,-2 6-20 16,-2 14-37-16,-2 7-17 15,-4 14-8-15,0 5-10 16,-2 11-9-16,-1 1-1 0,2-5-21 15,2-6-11 1,2-19-47-16,2-7-62 0,3-21-214 16,4-11 221-16</inkml:trace>
  <inkml:trace contextRef="#ctx0" brushRef="#br0" timeOffset="63270.96">24263 17144 1707 0,'-7'51'134'0,"-2"2"80"15,-4 1-108-15,-1 2-65 16,0 1-39-16,-2 0-50 16,-7 3-24-16,0-1-29 15,-5-2 0-15,-1-8-31 16,3-9-60-16,2-15 116 15</inkml:trace>
  <inkml:trace contextRef="#ctx0" brushRef="#br0" timeOffset="63466.09">23730 17422 1493 0,'5'12'158'16,"5"2"121"-16,4-1-124 15,8-1-86-15,8 0-24 0,8-8-28 16,8-4-6-16,11-8-10 16,8-7-33-16,2-10-69 15,-2-2-73-15,-6-9 85 16</inkml:trace>
  <inkml:trace contextRef="#ctx0" brushRef="#br0" timeOffset="63778.59">23770 17728 1322 0,'-2'6'138'0,"4"-4"186"15,7-12-270-15,7-6-23 16,9-13-18-16,8-4-1 16,11-2-7-16,6-1-6 15,8 4-65-15,1 4-42 16,-3 11-170-16,-6 5 145 15</inkml:trace>
  <inkml:trace contextRef="#ctx0" brushRef="#br0" timeOffset="64121.2">24500 17258 1928 0,'-6'9'87'0,"-2"1"7"16,-1 4-35-16,-4-1-45 15,-1 2-4-15,0 3-6 16,0 1-2-16,5 2-4 16,5 0-2-16,4-2-5 15,5-2 0-15,4-1-2 16,4 1 1-16,-1-2-5 15,1-1 0-15,-8 2-14 16,-5 0-13-16,-8 5-36 0,-6 2-24 16,-10 4-21-16,-3 0-4 15,-3-4 9-15,-3-4-14 16,3-10-110-16,5-9 145 16</inkml:trace>
  <inkml:trace contextRef="#ctx0" brushRef="#br0" timeOffset="64818.98">24593 17560 1649 0,'8'16'94'16,"1"-4"69"-16,4-15-126 15,2-9-19-15,-3-10-11 16,-4-5-4-16,-7-2-2 15,0-1 3-15,-7 8 3 16,-5 4 2-16,-3 7 8 16,0 5 4-16,-1 8 4 15,-1 5-2-15,1 8-7 16,-1 1-6-16,1 5-9 16,7 2-2-16,4 4-5 15,5 0-2-15,10 3-2 16,3-3 0-16,8-3-1 15,4-2-2-15,0-5 0 16,1-3-5-16,3-9-7 16,-1-3 0-16,4-6-1 0,0-6 3 15,0-10-19-15,-1-3-7 16,-3-10-24-16,-7-2-11 16,-4 0 24-16,-8 1 10 15,-5 5 23-15,-1 5 36 16,-9 7 48-16,-2 3 23 15,-6 6 39-15,-4 3-16 16,-2 6-32-16,1 4-22 0,-1 9-29 16,2 3-11-16,4 6-12 15,2 1-6-15,6 1-5 16,5-2 0-16,3-5-2 16,5-3 1-16,3-10 2 15,3-5 2-15,6-5 6 16,1-5 5-16,3-3 4 15,-2 0 1-15,-3 3 2 16,-5 3 0-16,-9 8-2 16,-6 6-18-16,-13 14-60 15,-9 8-24-15,-12 20-82 16,-6 7 14-16,-2 13 99 16,1 1 49-16,2 4 104 15,8-6 39-15,9-15 6 16,7-13-25-16,16-37-36 15,-1 0-40-15,18-35-49 16,4-9-20-16,12-18-61 16,9-3-51-16,7-2 74 0</inkml:trace>
  <inkml:trace contextRef="#ctx0" brushRef="#br0" timeOffset="66552.77">21584 16172 1035 0,'-4'8'97'0,"2"-1"55"15,0-1-46-15,2-3-35 16,-1-1-3-16,1-1 11 16,1-1-3-16,-1 0 4 0,0 0-4 15,1-1-11-15,1-5-5 16,4 0-21-16,2-2-6 16,1-4-7-16,2-3 0 15,2-7-7-15,3-1-1 16,1-6 1-16,4-4 1 15,0-2 0-15,5-4-3 16,0-2-4-16,6 1-5 0,7-4 0 16,0 4 1-16,7 0 0 15,-5 1 0-15,-2 3-1 16,-6 1-1-16,-7 3-2 16,-3 4 0-1,0-1 1-15,-1 2 0 0,1 2 6 16,5-3 3-16,0-1 2 15,4 2-1-15,7-1-5 16,3-1-4-16,2 2-3 16,3 1-1-16,-6 3-2 15,-1 1-1-15,-10 4 1 16,-3 2 0-16,0 4 0 16,-2 2 1-16,1 2-1 15,2 1 2-15,-1 1-1 16,2-1 0-16,4 2 0 15,4 2 0-15,2 1 2 16,1 0 1-16,-5 3-1 16,-9-2 1-16,0 0-1 0,-3 1-2 15,5 1 0-15,3 1-1 16,4 3 6-16,1 3 4 16,-2 4 6-16,6 4 4 15,-4 6-3-15,2 2-3 16,-5 5-4-1,-5 1-3-15,-3 3-2 0,-1 2-1 16,-2 3-3-16,2 1 0 16,3 3-1-16,2 2 0 0,6 2-4 15,4 1-1-15,5 0 10 16,1-2 1-16,-1-7 5 16,-2-5 1-16,-10-6-13 15,-7-3-1-15,-5-6-32 16,-1-1-25-16,-3-1-65 15,3 2-52-15,7 11 95 16</inkml:trace>
  <inkml:trace contextRef="#ctx0" brushRef="#br0" timeOffset="68639.98">22739 15195 503 0,'-4'-5'97'16,"-4"0"110"-16,2 0-9 16,0 1-22-16,3-1-19 0,1 2-47 15,2 0-22-15,0-1-37 16,0-1-12-16,2 1-9 16,0 0 8-16,-2 3 24 15,0 0 9-15,0 0 4 16,1 0-7-16,-4 7-28 15,0 1-13-15,-3 5-17 16,1 0-6-16,2 2-4 16,2 1 0-16,1 0-1 15,0-1-1-15,4-3 0 16,1-3 0-16,3-5 2 16,2-3 5-16,5-5 13 15,5-4 1-15,2-8 2 16,2-3-4-16,-5-4-9 15,-5 2 0-15,-7 5 2 16,-7 2 7-16,-12 8 19 16,-1 2 3-16,-14 5-2 0,-4 4-7 15,-4 6-19-15,0 2-4 16,9 7-6-16,4 0-3 16,9 1-4-16,5 0-2 15,8-3-2-15,0 0 1 16,9-3 0-16,6-1 1 15,7-4 3-15,6-3 1 16,5-6 5-16,0-2-1 16,-4-5 7-16,-2-4 4 15,-8-1 11-15,-3-2 6 16,-11-1 3-16,-2 0-4 16,-9-1-6-16,-11-2 7 0,-1 4 7 15,-5 3 7-15,-7 6 1 16,4 2-10-16,3 4-19 15,1 0-8-15,6 2-14 16,-1 4-8-16,4 5-5 16,6 4 0-16,7 2 5 15,4 1 3-15,10-4 3 16,4-3 0-16,3-7 0 16,4-3 2-16,1-6 7 15,1-5 1-15,-2-4 9 16,-1-3 3-16,-7-3 1 15,-6-1 1-15,-11-1 1 16,-3 4-2-16,-14 3 3 16,0 4 0-16,-10 4 1 15,-5 1-2-15,5 6-13 16,3 4-6-16,8 11-12 16,3 3-2-16,7 4 3 0,5 4 2 15,8-5 4-15,4-3 1 16,7-8 1-16,3-6 1 15,5-8 3-15,1-4 3 16,1-7 3-16,-4-3 2 16,-6-5 1-16,-7-3-2 15,-10 3 2-15,-1 2 1 0,-11 4 2 16,-7 3-3-16,-7 5-15 16,-5 5-31-16,1 10-79 15,1 5-67-15,6 12 93 16</inkml:trace>
</inkml:ink>
</file>

<file path=ppt/ink/ink18.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2-27T20:54:26.501"/>
    </inkml:context>
    <inkml:brush xml:id="br0">
      <inkml:brushProperty name="width" value="0.05292" units="cm"/>
      <inkml:brushProperty name="height" value="0.05292" units="cm"/>
      <inkml:brushProperty name="color" value="#FF0000"/>
    </inkml:brush>
  </inkml:definitions>
  <inkml:trace contextRef="#ctx0" brushRef="#br0">6963 8209 634 0,'-4'-2'69'0,"1"0"46"16,-1-1-47-16,-1-1-12 16,1-1-10-16,-2-1 7 15,3-1 18-15,-2 0 11 16,2 2 8-16,0 0-11 0,2 5-35 16,-3-4-17-16,-1 5-22 15,2 4-4-15,-5 6 8 16,-4 3 8 15,-2 10 19-31,-2 5 9 0,1 9-2 0,-1 5-6 0,1 7-16 16,1 1-10-16,5 1-7 15,6 0-2-15,2-1 0 16,2 1-2-16,0 1-1 16,2 3-11-16,1-1-44 15,-3-1-32-15,1-8-84 16,-3-6-57-16,1-14 125 15</inkml:trace>
  <inkml:trace contextRef="#ctx0" brushRef="#br0" timeOffset="376.9">6567 8810 1234 0,'-6'6'42'16,"2"1"-9"-16,3 0-25 0,1 2-6 16,0 3-2-16,4 4 0 15,1 1-1-15,6 2 0 16,4 3 0-16,6-4 3 15,5 0 3-15,7-4 2 16,8-4 3-16,1-4 6 16,-1-4 10-16,-3-2 27 15,-5-4 19-15,-6-5 16 16,-7 0-2-16,-5-10-19 16,0-1-18-16,-4-5-30 15,2-5-8-15,-3-2-72 16,1-5-84-16,1-2 85 15</inkml:trace>
  <inkml:trace contextRef="#ctx0" brushRef="#br0" timeOffset="1194.43">5691 8204 376 0,'10'-7'37'0,"0"1"33"16,0 0-33-16,-2 1 25 16,-2 0 19-16,-5 0 43 15,-2 1 17-15,-4 1-23 16,0 2-27-16,-5 5-55 16,2 7-22-16,-6 14-18 15,1 10 0-15,-4 23 0 16,-3 10 1-16,5 8 0 15,-6 1 2-15,9-2 1 16,3-3 0-16,-1-6 0 16,6-6-5-16,2-14-70 15,3-6-94-15,3-13 95 16</inkml:trace>
  <inkml:trace contextRef="#ctx0" brushRef="#br0" timeOffset="1512.78">5387 8729 1211 0,'-11'13'35'16,"3"6"-10"-16,4 1-24 0,6 4-4 15,9 3 0-15,3-3 2 16,5-1-1-16,5-2 1 16,-1-3 1-16,10-6-1 15,-2-2 1-15,0-8-2 16,4-1 1-16,-6-5 2 16,-1-5 1-16,-3-4 3 15,-11-6 1-15,-1-2 1 16,-4-2 0-16,-3-6-134 15,-5-1 95-15</inkml:trace>
  <inkml:trace contextRef="#ctx0" brushRef="#br0" timeOffset="1991.9">4741 8173 452 0,'7'-28'61'16,"-3"0"73"-16,2 6-102 16,-5 3-15-16,-1 7 10 15,0 2 17-15,-3 2 23 16,-8 2 19-16,0 3 10 15,-4 3-8-15,-5 7-20 16,3 6-20-16,-7 16-35 16,-4 9-7-16,-5 23-6 15,3 14 0-15,-1 12 0 16,4 3 0-16,8-8 0 16,3-7 0-16,8-12-42 0,2-7-30 15,6-11-129 1,0-9 108-16</inkml:trace>
  <inkml:trace contextRef="#ctx0" brushRef="#br0" timeOffset="2261.9">4419 8565 579 0,'-5'32'59'16,"2"3"83"-16,5 12-127 16,3 2-2-16,4 0-8 15,-1-5 0-15,2-16 0 16,2-7 2-16,-1-15 3 16,2-5 3-16,4-5 4 15,6-8-1-15,10-13-3 16,4-7-5-16,6-16-38 15,4-4-124-15,4-5 99 16</inkml:trace>
  <inkml:trace contextRef="#ctx0" brushRef="#br0" timeOffset="3242.8">6431 9885 376 0,'3'-3'92'0,"4"-1"120"16,2 0-100-16,9 1-38 15,4-1-10-15,12 1-16 16,4-1 2-16,14-2 2 15,8 0-1-15,7-1-1 16,5-1-5-16,-8-3-7 16,-6-2 7-16,-8 0 12 15,-10 1 1-15,-11 2 6 16,-7 4 3-16,-10 0 14 16,-10 5 12-16,-6-2-5 0,-13 3-17 15,-21 3-41-15,-13 6-22 16,-24 6-12-16,-14 1 0 15,-12 3 4-15,0 0 3 16,11-3 10-16,8 0 3 16,18-7 1-16,13-2-3 15,22-3-16-15,16 0-10 16,27 0-6-16,21-3-1 0,24-4 7 16,19-8 5-16,32-10-46 15,17-6-75 1,26 3 76-16</inkml:trace>
</inkml:ink>
</file>

<file path=ppt/ink/ink2.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2-27T20:23:21.280"/>
    </inkml:context>
    <inkml:brush xml:id="br0">
      <inkml:brushProperty name="width" value="0.05292" units="cm"/>
      <inkml:brushProperty name="height" value="0.05292" units="cm"/>
      <inkml:brushProperty name="color" value="#FF0000"/>
    </inkml:brush>
  </inkml:definitions>
  <inkml:trace contextRef="#ctx0" brushRef="#br0">19479 4338 440 0,'-3'-2'91'15,"6"4"86"-15,-3-9-25 16,1 6-39-16,3 0-16 16,-5-6-23-16,5 4-9 15,-4 1-12-15,-4 3 0 16,1 4 0-16,3-4 5 16,-1 3-7-16,1-3-1 15,1 1-4-15,-1 2-4 0,2-4 4 16,-4-2 2-16,1 0 4 15,-1 4 0-15,1 12-5 16,0 2 1-16,1 10-10 16,0 0-4-16,-7 6-11 15,10 8-3-15,-3 6-14 16,-4 2-3-16,8 4 1 16,-9-1-5-16,3-7 6 15,3-9 0-15,2-6-6 16,-2-5-9-16,3-11-33 15,0-1-23-15,-6-12-89 16,3 0-73-16,3-3 124 16</inkml:trace>
  <inkml:trace contextRef="#ctx0" brushRef="#br0" timeOffset="576.63">19745 4396 511 0,'-1'-2'140'15,"-1"-1"101"-15,-5 3-52 16,0 3-5-16,-5 3-51 16,-3 4-15-16,-2 7-26 15,-3 6-11-15,3 7-27 16,3 4-13-16,6 6-20 15,4-1-7-15,10-2-6 16,3-4-2-16,11-6-3 16,6-3 1-16,8-9-1 15,8-4 3-15,-6-11-1 16,-1-4 1-16,-6-8 2 0,-11-5-2 16,2-4 2-16,-3-3 1 15,-5-2 0 1,-1-3 1-16,-5 1 1 0,-3 0-2 15,-7 0-1-15,-3 3-3 16,-6 1-4-16,-3 2-1 16,-3 9-6-16,0 4-1 15,-6 9-5-15,1 3-14 16,2 6-56-16,2-2-45 16,11 2-144-16,6-2 147 15</inkml:trace>
  <inkml:trace contextRef="#ctx0" brushRef="#br0" timeOffset="978.58">20148 4384 825 0,'-5'11'95'0,"0"4"71"15,-1 1 5-15,0 8-29 16,1-1-35-16,2 2-45 16,2 3-16-16,5 4-15 15,3 0-7-15,7 1-11 16,6-5-4-16,7-7-3 0,1-5 0 16,4-10 4-16,1-6 7 15,-4-9 8 1,-1-5 10-16,-6-7 14 0,-4-3 2 15,-4-4 7-15,-4 0-2 16,-9-2-11-16,-1-1-2 16,-12 1-14-16,-4-1-8 15,-4 8-9-15,-10-2-9 16,-2 10-5-16,2 12-5 0,-11 2-4 16,12 11 0-16,-3 6-30 15,-1-1-26-15,16 7-84 16,-3-7-77-16,11 5 125 15</inkml:trace>
  <inkml:trace contextRef="#ctx0" brushRef="#br0" timeOffset="5226.41">21009 4449 286 0,'1'0'90'16,"2"-1"97"-16,1 1-6 15,5-1-26-15,-2-5-10 0,-4 2-11 16,-3-1-11-16,-3 5-27 15,3 0-16-15,-12-2-33 16,2 2-15-16,-8 2-17 16,-10 4-5-16,3 3-4 15,-5 0-1-15,5 5-3 16,6 0-1-16,6-2 0 16,1 2-1-16,3-6-1 15,5 1-1-15,8 0 1 16,7-1 1-16,7 1 1 15,4-1 1-15,5-1 1 16,3 0-1-16,0 1 0 16,2 0-1-16,-13 1 0 15,-2 2 0-15,-17 2 1 16,-10 1 1-16,-9 4 0 16,-9 0 0-16,1-1 1 15,-2-4-30-15,7-5-82 16,5-6-67-16,11-8 78 15</inkml:trace>
  <inkml:trace contextRef="#ctx0" brushRef="#br0" timeOffset="5542.97">21174 4581 660 0,'26'1'86'16,"-4"-2"69"-16,-3-1-2 0,-7-6-43 15,-2 1-16-15,-4-2-22 16,0-3-8-16,1 4-12 16,-2 0-5-16,-5 0-15 15,-2 4-9-15,-4 1-10 16,-1 2-4-16,-5 3-5 16,-4 4 0-16,-4 6 3 15,4 3 2-15,-2 6 2 16,3 3-1-16,9-1-5 15,1-1-2-15,13-6-1 16,4-3 1-16,4-6-1 16,-1-5-2-16,5-7-71 15,4-2-61-15,8-8-239 16,8-1 203-16</inkml:trace>
  <inkml:trace contextRef="#ctx0" brushRef="#br0" timeOffset="5758.59">21642 4455 576 0,'-6'-1'131'0,"-7"0"108"16,-5 10-39-16,1 5-18 15,-18 5-36-15,4 5-23 16,-4 7-40-16,-7-2-17 16,18-1-27-16,2-3-11 15,17-7-21-15,6-2-4 16,10-9-3-16,9-2-6 0,14-5-70 15,4-7-53-15,4-6-202 16,6-4 179-16</inkml:trace>
  <inkml:trace contextRef="#ctx0" brushRef="#br0" timeOffset="6059.71">22037 4365 682 0,'0'7'118'15,"-10"-2"83"-15,-19 9-40 16,-7-2-16-16,-11 7-39 16,5 6-16-16,8-5-43 15,2-1-19-15,17-6-19 16,6 0-5-16,9-3-2 16,6-1 1-16,8 1 1 15,6-1 1-15,4 1-2 0,5 2 0 16,1 0 1-16,-9-1-1 15,-8 1 4-15,-12-1 3 16,-26-1 3-16,-7 2 1 16,-13-1-2-16,-3 2-3 15,6 0-9-15,-2 0-28 16,5-1-119-16,-1-2-150 16,-2-4 157-16</inkml:trace>
  <inkml:trace contextRef="#ctx0" brushRef="#br0" timeOffset="9431.14">20066 5097 311 0,'4'-3'96'0,"0"0"100"16,-1-1 12-16,1 0-21 16,-2 0-26-16,0 0-31 15,0 2-17-15,-2 2-27 16,3 2-8-16,-3 6-12 15,0 4-6-15,0 11-10 16,1 3-7-16,2 8-23 16,3 0-7-16,3-1-10 15,3-1-3-15,0-4-29 16,0 0-47-16,-3-5-192 16,-1 0 160-16</inkml:trace>
  <inkml:trace contextRef="#ctx0" brushRef="#br0" timeOffset="9725.94">20008 5397 610 0,'1'3'83'16,"3"1"89"-16,2 2-22 15,5 1-2-15,1 2-29 16,8 2-45-16,3 1-18 15,13 0-25-15,0-1 1 16,8-3-4-16,0-3 2 0,-10-5 17 16,-3-2 9-16,-13-7 8 15,-7-2-8-15,1-2-18 16,-4-1-13-16,-3-3-17 16,3 0 0-16,-2 0-33 15,-3-1-29 1,-4-2-103-16,2 6-92 0,-2 2 135 15</inkml:trace>
  <inkml:trace contextRef="#ctx0" brushRef="#br0" timeOffset="10559.57">20351 5956 892 0,'-3'-9'102'15,"1"1"125"-15,-4-2-76 16,-2 0 9-16,2-1-18 0,-10 1-43 16,0 2-20-16,-9 4-36 15,-1 2-14-15,-9 7-15 16,1 4-8-16,3 8-6 16,2 3 0-16,13 6-3 15,2-3 0-15,11-1 0 16,7 1-1-16,12 1 1 15,8-1 1-15,9 2 0 16,13 2 0-16,-4-1 3 16,-2 0 2-16,-7-2 1 15,-12-3 0-15,-6 0-1 16,-6-2 0-16,-10 0 0 16,-3 1 0-16,-13 0-1 15,-6 1 1-15,-6-7 4 16,-1-3 2-16,-5-11 2 15,2-7 0-15,3-12-3 0,6-7-3 16,17-10-4-16,7-4-1 16,20-1-7-16,6-5-1 15,8 4 5-15,-2 2 0 16,3 6 4-16,-3 7 1 16,1 11-2-16,3 5-1 15,-5 6-2-15,2 6 0 16,-8 9 3-16,-6 5 1 15,-10 10 1-15,0 7 2 0,-4 3-3 16,1 1 0-16,2-3 1 16,0-7-1-16,3-10 2 15,3-4 1-15,6-12 3 16,1-2 1-16,2-10 1 16,-1-5 2-16,1-4 7 15,-8-3 5-15,0-4 10 16,-12-1 5-16,-3 0-8 15,-2-2-4-15,-19 3-14 16,-3 2-9-16,-12 7-7 16,-2 4-5-16,4 12-20 15,3 4-19-15,11 7-57 16,5 3-47-16,7 1-175 16,6 0 185-16</inkml:trace>
  <inkml:trace contextRef="#ctx0" brushRef="#br0" timeOffset="10963.89">21267 5923 1036 0,'4'-4'84'0,"-3"0"80"16,-1 0-17-16,-7 1 11 15,-3 2-29-15,-7 4-53 16,-3 5-25-16,-3 6-25 16,1 5-7-16,0 4-9 15,4 0-4-15,6-2-5 16,5-1 0-16,8-2 0 15,4-5 0-15,8-3 2 16,0 0 1-16,6-4 0 0,-1 2-1 16,-3-2 0-16,-2 0-1 15,-7 3 1-15,-6-1-1 16,-7 7 0-16,-5-1-5 16,-10 2-25-16,-2-2-23 15,-3-3-75-15,1-1-59 16,2-8 100-16</inkml:trace>
  <inkml:trace contextRef="#ctx0" brushRef="#br0" timeOffset="11280.46">21329 6013 884 0,'27'1'89'0,"3"-1"69"16,-2-3-27-16,-3-2 8 15,0-1-22-15,-8-2-18 16,-4-2-14-16,-6 0-23 16,-5 0-3-16,-8 2-7 15,-5 0-4-15,-6 4-7 16,-6 3-6-16,0 6-15 16,-1 8-6-16,4 6-12 15,2 5-1-15,5 3 6 16,3 2-2-16,10-5-4 0,1-1-2 15,10-9-5-15,4-3-10 16,4-8-36-16,7-4-32 16,8-6-116-1,1-7-107-15,8-9 171 0</inkml:trace>
  <inkml:trace contextRef="#ctx0" brushRef="#br0" timeOffset="11485.84">21841 5842 900 0,'-21'14'100'0,"-1"3"113"16,-2 2-75-16,2 4-4 15,2 2-22-15,5-1-49 16,2 1-24-16,8-3-33 16,2-1-6-16,5-4 1 15,3-5 2-15,3-6-25 16,4-5-19-16,6-2-73 15,3-7-85-15,9-7 113 16</inkml:trace>
  <inkml:trace contextRef="#ctx0" brushRef="#br0" timeOffset="11741.88">22112 5850 817 0,'-8'15'76'0,"-7"2"62"15,0 1-17-15,-2 3-16 0,1-1-20 16,10-2-34-16,0-4-16 16,9-4-11-16,5-2-1 15,5-1-2-15,-1-2-4 16,1 2-8-16,-2 1-3 16,-7 2-3-16,-2 4 2 15,-11 3 1-15,-7 2-1 16,-13 3 0-16,-8-1-2 15,-20 3-94-15,-7-3-110 0,0 4 114 16</inkml:trace>
  <inkml:trace contextRef="#ctx0" brushRef="#br0" timeOffset="13983.64">12501 4895 308 0,'0'0'65'0,"0"1"69"16,2-5-12-16,-7 1-13 15,1 3-6-15,2-2-15 16,2 4-9-16,6 2-24 16,-1-4-6-16,0 1-1 15,-5-4 1-15,1 2 4 16,-1 0 2-16,0 0 1 15,0 0 0-15,3-3-9 16,13 9-4-16,1-2-14 16,4-2-6-16,9-1-5 15,-5-6-2-15,6-1-3 16,4 1-2-16,-3 3-2 16,-1 1-3-16,-2 2-2 15,-4-1-1-15,-9 3-19 16,0 1-29-16,-11 1-98 15,-9 1-103-15,-4-1 131 16</inkml:trace>
  <inkml:trace contextRef="#ctx0" brushRef="#br0" timeOffset="14228.83">12558 5061 433 0,'0'5'134'0,"0"2"81"0,-5-4 8 16,1 0-10-16,7-1-47 15,3 0-23-15,12 0-49 16,5-2-25-16,5-1-39 16,5-2-10-16,5-3-12 15,2 2-4-15,14 1-64 16,0 2-66-16,0 2 71 15</inkml:trace>
  <inkml:trace contextRef="#ctx0" brushRef="#br0" timeOffset="16155.03">14006 4587 345 0,'3'-4'77'16,"1"0"89"-16,-1 0 2 0,2 1-3 16,1 1-17-16,0 1-28 15,0 1-12-15,-3 4-20 16,0 5-12-16,-2 11-31 16,-2 7-12-16,-3 15-22 15,1 8-3-15,-1 8-4 16,1 2 0-16,1-4 0 15,-1-2-1-15,-1-11-17 16,3-2-21-16,1-10-40 16,0-4-25-16,0-13-72 15,0-12-52-15,2-1 126 16</inkml:trace>
  <inkml:trace contextRef="#ctx0" brushRef="#br0" timeOffset="16437.56">14013 4694 458 0,'2'-20'106'0,"4"4"118"0,-1 4-39 15,7 5-26-15,-2 0-15 16,6 3-34-16,8 0-14 16,2 2-33-16,1 1-18 15,9 1-23-15,-14-3-7 16,3 2-9-16,2 1 0 15,-16 1 0-15,-1 3 2 16,-9 1 2-16,-13 3 0 0,-1 6-1 16,-8 1-3-1,-11 4-15-15,3 4-18 16,-6 0-51-16,3-4-50 16,7-8-213-16,7-2 202 0</inkml:trace>
  <inkml:trace contextRef="#ctx0" brushRef="#br0" timeOffset="16983.08">14359 4698 794 0,'18'6'69'0,"-1"-1"42"15,-1-5 6-15,-2-4-14 16,2-1-15-16,-6-6-16 15,-2-1-7-15,-1 0-15 16,-4 0-11-16,-3 2-18 16,0 2 0-16,-7 2-4 15,-5 1-1-15,-5 6-7 0,-7 2-6 16,-2 12-5 0,-2 5-3-16,4 11 0 15,10 7 0-15,-1 3 1 0,5-1 2 16,8-8 1-16,-1-6 1 15,9-13 1-15,10-1 0 16,2-14 1-16,11 0 0 16,10-6 0-16,-1-10-1 15,20 1 0-15,-4-4-1 16,-2-3 1-16,3 4 0 0,-13 6 0 16,-10 1 1-16,-10 13-1 15,-9 6-1-15,-12 9 1 16,-2 4 1-16,-1-4 2 15,-4 0 0-15,-6-2 2 16,7-5-1-16,-7-3 3 16,3-4 3-16,9-5 13 15,-8-6 2-15,11-3 2 16,5-6-5-16,-2-3-11 16,6-1-6-16,1-2-6 15,1 1 0-15,-1 1-6 16,6 6-16-16,-3 2-70 15,2 2-64-15,5 0 78 16</inkml:trace>
  <inkml:trace contextRef="#ctx0" brushRef="#br0" timeOffset="17234.09">15190 4266 953 0,'-10'3'66'0,"3"1"42"15,-2 9 2-15,-4 7-1 16,2 10-14-16,-2 13-31 16,0-3-15-16,4 10-22 15,-5-3-11-15,8 0-10 16,5 1-13-16,9 5-98 15,-2-5-65-15,3-4 82 16</inkml:trace>
  <inkml:trace contextRef="#ctx0" brushRef="#br0" timeOffset="17425.09">14941 4635 841 0,'16'-8'63'0,"9"-3"48"16,3-3-55-16,7 0-1 0,2-2-24 15,-10-3-18-15,11 4-4 16,-5 0-75-16,2 3 49 16</inkml:trace>
  <inkml:trace contextRef="#ctx0" brushRef="#br0" timeOffset="17998.09">15449 4619 399 0,'-1'0'41'16,"-3"3"4"-16,4 6 47 0,-3 3 0 0,-1 9-13 16,-3 2-17-16,4 3-12 15,-5-4 3-15,2-7 12 16,3-2 3-16,-2-5-3 16,3-1-7-16,1-6-4 15,1 0 1-15,-7-9 6 16,6-1 0-16,0-2-7 15,-2-7-7-15,7 0-14 16,1-2-4-16,3-4-8 16,-6-2-4-16,-1 1-7 0,7 3 1 15,-3 9 7-15,6 5 3 16,0 9 4-16,-2 4-2 16,0 7-12-16,5 2-3 15,5 6-5-15,-4-3 0 16,1 3 1-16,7 1 1 15,-10-5 3-15,7-2 4 16,0-6 10-16,-5-4 8 16,3-6 26-16,-6-4 7 0,-3-8 12 15,-4-3-1-15,-1-3-19 16,-1-1-9-16,-2-2-21 16,0-1-8-16,-3 3-16 15,-2 1-3-15,-1 5-18 16,4 4-26-16,1 4-78 15,3 4-65 1,-1 3-217-16,-1 0 223 0</inkml:trace>
  <inkml:trace contextRef="#ctx0" brushRef="#br0" timeOffset="18449.04">14017 5253 273 0,'8'-2'119'0,"6"-2"149"16,9-3-11-16,18-2-34 16,10-2-29-16,11-6-62 15,6-4-22-15,16-3-26 16,15-6-13-16,15 0-21 15,4-2-11-15,12 1-19 16,-5 0-8-16,0-4-4 16,1 3 0-16,-14-2 0 0,-8 3 1 15,-16 4 1-15,-14 2-1 16,-31 7-24-16,-12 4-37 16,-18 10-168-16,-10 5-148 15,-17 17 193-15</inkml:trace>
  <inkml:trace contextRef="#ctx0" brushRef="#br0" timeOffset="18915.84">14678 5354 1308 0,'12'1'56'0,"-2"3"28"16,2 5 4-16,-4 9 21 16,-4 6-24-16,-1 10-42 15,-3 4-23-15,-3 7-14 16,-1 4-5-16,3-1-54 16,1-1-30-16,-2-10-29 15,2-6-6-15,-1-13 36 16,-3-7 20-16,3-12 9 15,-2-12 12-15,-1-12 26 16,0-8 16-16,-1-16 31 16,-1-4 5-16,4-9 10 15,2 1 3-15,8 5 10 0,4 6 7 16,9 15 9 0,-1 7 2-16,4 14-9 0,-2 5-11 15,2 9-24-15,0 3-12 16,-3 6-8-16,0 1-1 15,-9 5 0-15,-5 5 0 16,-9 3-3-16,-6 3-1 16,-8 1-34-16,-6-2-38 15,2-5-150-15,-2-3 123 0</inkml:trace>
  <inkml:trace contextRef="#ctx0" brushRef="#br0" timeOffset="19448.5">14984 5400 959 0,'24'13'109'15,"-1"-2"77"-15,-2-4-53 16,4-4 8-16,-12-6-22 16,5-4-14-16,-3-5-31 15,-3-3-13-15,5-2-27 16,-9-2-11-16,-2 1-8 15,-3 1 0-15,-8 2 9 16,-2 4 3-16,-4 5-2 16,-3 3-1-16,1 11-18 15,0 2-5-15,-2 13-4 0,-1 2-1 16,1 6 3 0,3 0 0-16,4-4 2 0,8-3-1 15,4-6 0-15,10-5 0 16,2-7-1-16,1-2 1 15,7-4 2-15,1-3 0 16,4-1-1-16,-1 0 0 16,3 0 1-16,-3 2-1 15,0 0 2-15,-3 1-1 0,-10 1 1 16,-6 0 2-16,-9 0-2 16,-4 2-1-1,-4-2-2-15,-1 0-3 0,0-4 1 16,1-4 0-16,5-7 0 15,3-2-2-15,6-4 0 16,3 2-2-16,5-1 2 16,3 1 0-16,6 1 0 15,-3 1 0-15,6 4 2 16,1-2-26-16,3 2-62 16,-1-2-51-16,0-4-273 15,3 2 250-15</inkml:trace>
  <inkml:trace contextRef="#ctx0" brushRef="#br0" timeOffset="19647.91">15747 4963 914 0,'-14'3'132'0,"-3"5"115"16,-1 7-103-16,-1 6-14 15,1 7-38-15,5 6-19 16,0 6-33-16,6 3-12 15,6 2-20-15,1-2-6 16,3-3-62-16,2-4-50 16,2-5-166-16,0-4 144 15</inkml:trace>
  <inkml:trace contextRef="#ctx0" brushRef="#br0" timeOffset="19808.08">15555 5301 896 0,'12'-18'70'0,"-1"0"65"16,4 0-53-16,2 0-15 15,5 2-18-15,3 3-31 16,3 2-10-16,3 6-158 16,2 3 111-16</inkml:trace>
  <inkml:trace contextRef="#ctx0" brushRef="#br0" timeOffset="20116.15">15857 5451 922 0,'1'-5'18'0,"-4"15"14"0,2 9 37 0,3-5 2 15,10-2-4-15,1-4-7 16,6-5 15-16,1-3 12 16,-3-6 25-16,-1-2-5 15,-4-3-7-15,0-3 2 16,-8-1-5-16,0 1 1 0,-8 0-27 16,-4 1-16-16,-8 1-27 15,-2 3-14-15,-9 4-33 16,-3 1-33-16,-2 4-131 15,4 1-232-15,4 5 239 16</inkml:trace>
  <inkml:trace contextRef="#ctx0" brushRef="#br0" timeOffset="20582.54">16110 4718 883 0,'-3'6'91'15,"1"-1"84"-15,0-2-22 16,2-1 2-16,0 0-32 16,4-2-48-16,2 0-17 15,6-3-29-15,0-1-6 0,4-4-13 16,3-2-4 0,1-2-26-16,3 0-43 0,-2-1-122 15,0 2-117-15,-4 5 155 16</inkml:trace>
  <inkml:trace contextRef="#ctx0" brushRef="#br0" timeOffset="20748.41">16087 4901 1041 0,'4'9'100'0,"0"-3"48"15,7-5-5-15,4-3-73 16,5-7-23-16,5-5-28 15,6-1-9-15,8-3-67 16,6 2-113-16,5-2 103 16</inkml:trace>
  <inkml:trace contextRef="#ctx0" brushRef="#br0" timeOffset="23689.24">16638 4415 405 0,'-2'2'84'0,"0"4"74"15,0-2-18-15,2 1-29 16,0-3-13-16,5-2-12 15,2-2-5-15,5-3-19 16,4 0-9-16,5-3-7 16,-1 0 1-16,5-3-1 15,0-4-3-15,-5-1-13 16,0-2-7-16,-8-2-9 16,-4 5-4-16,-6 2-6 0,-3 3 0 15,-7 5-3-15,-5 4-1 16,-6 6-1-16,-11 4-1 15,-6 9 1-15,-2 4 0 16,1 6 1 0,1 4 0-16,8 5-1 0,2-1 1 15,9-1 0-15,3-1 1 16,9-5-1-16,5-3 1 16,13-7 0-16,4-4 0 0,14-11 1 15,7-4 0 1,13-7 0-16,5-7 7 0,2-7 13 15,-1-3 11-15,-4-6 17 16,-5-2-5-16,-1 1-10 16,-4 0-10-16,-9 4-17 15,-7 2-4-15,-12 6-4 16,-7 4-19-16,-9 4-73 16,-4 5-68-16,-6 4 80 15</inkml:trace>
  <inkml:trace contextRef="#ctx0" brushRef="#br0" timeOffset="23908.27">16871 4332 675 0,'-3'5'94'0,"1"1"136"15,2 3-66-15,3 0 3 0,1 2-25 16,5 2-63-16,4 4-28 15,3 2-31-15,5 2-9 16,3 0-8-16,1 0-2 16,2 1-57-16,3-1-59 15,3-3-248-15,3-3 207 16</inkml:trace>
  <inkml:trace contextRef="#ctx0" brushRef="#br0" timeOffset="24306.29">17280 4441 738 0,'5'11'92'0,"0"1"59"16,3-3-1-16,0-3-49 15,3-1-21-15,1-6-19 16,3-2-5-16,4-4-8 15,1-2-12-15,-3-1-18 16,0-5-7-16,-7-1-2 16,0 0 0-16,-6 2 0 15,-4 0 6-15,-7 1 6 16,-3 2 1-16,-7 3-3 16,-3 5-4-16,-1 7-8 0,-2 6-2 15,0 8-2 1,6 7-1-16,1 4-1 0,1 1 0 15,8 0 0-15,2-1-1 16,10-3 0-16,7-3 0 16,4-5-1-16,3-3 0 15,5-9-27-15,0-3-34 16,2-6-129-16,4-5-93 16,-2-5 145-16</inkml:trace>
  <inkml:trace contextRef="#ctx0" brushRef="#br0" timeOffset="24563.96">17690 4320 881 0,'-8'2'103'0,"-8"4"103"16,-6 3-18-16,-9 3-14 16,-1 4-20-16,-1 1-53 15,2 1-23-15,8 1-35 16,5 1-16-16,10 1-21 15,6 0-4-15,4-2-5 16,4-2-3-16,9-3 5 16,5 0-1-16,10-5-2 15,9 0-15-15,4-5-60 16,-2-3-75-16,-6-4-126 16,0 1-127-16,-2-2 215 15</inkml:trace>
  <inkml:trace contextRef="#ctx0" brushRef="#br0" timeOffset="24979.58">17901 4511 498 0,'0'2'118'0,"-6"0"114"15,0 2-26-15,1 0-64 16,-3 3-24-16,0 2-41 16,0 1-18-16,2 4-23 15,4 0-12-15,2 1-15 16,4-1-2-16,7-3-1 15,2-2 0-15,5-7 3 16,5-2 8-16,2-7 14 16,3-4 3-16,-1-3 5 15,-1-2-5-15,-10-1 3 16,-5 0 3-16,-11 3 0 16,-8 0-4-16,-11 6-18 0,-5 3-10 15,-11 4-29-15,1 2-29 16,1 4-103-16,4 1-109 15,9 5 143-15</inkml:trace>
  <inkml:trace contextRef="#ctx0" brushRef="#br0" timeOffset="25462.62">16677 4956 481 0,'1'0'110'0,"-1"0"148"16,2-1-59-16,-3-1-1 15,-1 0-29-15,-2-2-45 16,2 2-12-16,4-1-24 16,1 3-10-16,10 0-16 0,3-2-5 15,14 0-5-15,12-5-4 16,14 0-19-16,13 1-9 15,27-1-13-15,6-4-3 16,3-2-2-16,2-2-1 16,-9-6 1-16,6 9 1 15,-12-6-1-15,-6 2 2 16,-25 6-16-16,-20-1-29 16,-13 11-81-16,-12 0-59 0,-10 8-227 15,-10-2 231-15</inkml:trace>
  <inkml:trace contextRef="#ctx0" brushRef="#br0" timeOffset="26030.07">16656 5252 908 0,'15'9'38'0,"-5"-4"79"16,2 0-17-16,-11-4 22 0,2 1 4 15,8 4-56-15,-9-1-21 16,15-2-10-16,3-1 0 15,0-8-8-15,8 0-4 16,-11-5-14-16,1-2-2 16,-2 1-4-16,-5-6 0 15,5 2 1-15,-16-4 4 16,-4 3 13-16,1 4 3 16,-19 9-2-16,8 2-8 0,-8 10-15 15,-2 3-3-15,-8 10-3 16,-3 0 0-1,-4 7 1-15,1 3-1 0,16 8 2 16,4 0 1-16,13-2 0 16,5-3 0-16,15-11-1 15,2-1 1-15,16-8 6 16,3-7 4-16,9-7 7 16,5-5 3-16,-1-13 4 15,9 0 2-15,1-7-1 16,2-2-1-16,2-1-5 15,-8 1-4-15,-17-1-6 16,-7-1-1-16,-14 9-23 16,-12-2-20-16,2 9-85 15,-14 0-80-15,-4 3 109 16</inkml:trace>
  <inkml:trace contextRef="#ctx0" brushRef="#br0" timeOffset="26252.5">16900 5296 922 0,'4'1'129'0,"2"-3"69"16,7 2-27-16,4 5 5 16,7 1-71-16,-2 5-30 0,9 6-46 15,-5-4-11 1,5 2-12-16,-2 0-3 0,4-3-33 15,-2 0-42-15,-2-4-93 16,2-1-145-16,-4-2 174 16</inkml:trace>
  <inkml:trace contextRef="#ctx0" brushRef="#br0" timeOffset="26628.5">17343 5274 796 0,'0'1'13'0,"8"2"21"0,0-6 58 16,0-1 16-16,0-8 17 0,4 6-16 15,0-3-36-15,0-3-13 16,-3 1-18-16,-3-2-9 15,1 1 0-15,-7 0 6 16,-7 2 9-16,-3 1 1 16,-5 8-17-16,-6 8-11 15,2 9-18-15,1 7-2 16,1 7-1-16,10 2 0 16,-4 4-1-16,8-2-3 15,4-5-1-15,-1-6-2 0,16-6-28 16,0-4-28-16,9-8-58 15,3-4-52-15,4-8-154 16,-2-7 186-16</inkml:trace>
  <inkml:trace contextRef="#ctx0" brushRef="#br0" timeOffset="26828.19">17739 5182 986 0,'-27'5'104'0,"2"9"93"15,-7 1-31-15,-1 11-43 16,2-3-20-16,6 4-45 16,7 1-17-16,13-7-24 15,6 0-8-15,11-7-9 16,5 1-3-16,11-7-42 16,1 1-49-16,4-4-125 15,-3-4-118-15,3 1 178 16</inkml:trace>
  <inkml:trace contextRef="#ctx0" brushRef="#br0" timeOffset="27698">17889 5405 603 0,'4'2'103'0,"-3"-2"-34"0,1 0 105 16,-2 1-41-16,-3 3-20 15,-2 4-25-15,-2 7-50 16,2 4-20-16,0 3-10 16,2 1-5-16,2-4-3 15,1-2 0-15,2-5 0 16,-2-4 2-16,1-7 4 16,0 0 3-16,4-3 10 15,-3-2 12-15,1-6 20 16,0-4 6-16,0-4 1 15,-1-2-6-15,2-2-17 16,0 4-7-16,0 4-13 16,0 3-6-16,2 7-9 15,1 1-1-15,1 8-2 16,9 4 0-16,3 3 1 16,8 1 1-16,6-3 2 15,-1-1 2-15,-2-2 4 0,-3-2 18 16,-5-5 29-16,-12-1 15 15,4-4 22-15,-9-4-4 16,-2-2-13-16,1-2-13 16,-5-3-23-16,0-1-14 15,-8-7-17-15,-1-5-9 16,2-2-62-16,1-4-40 16,2-5-126-16,5 5-117 15,-2-7 196-15</inkml:trace>
  <inkml:trace contextRef="#ctx0" brushRef="#br0" timeOffset="29076.09">18300 4339 469 0,'-5'0'93'16,"-1"4"70"-16,4-2-43 16,0 0-20-16,2-1-29 15,2 0-9-15,-1-3-5 16,3 0-1-16,2-1-5 15,0-6-5-15,5 7-6 16,2-2-1-16,4-1-2 16,1 4-5-16,8-4-11 15,-4-4-5-15,8 3-11 16,-7-6-2-16,1 2-3 16,-2 3-10-16,-4 3-69 15,4 3-77-15,-16 2 83 16</inkml:trace>
  <inkml:trace contextRef="#ctx0" brushRef="#br0" timeOffset="29258.09">18370 4455 604 0,'8'-1'100'0,"4"1"59"0,9-8-25 16,3-4-25-16,10 0-55 15,-2-9-22-15,-7 0-67 16,-4 2-110-16,2 0 91 16</inkml:trace>
  <inkml:trace contextRef="#ctx0" brushRef="#br0" timeOffset="29777.61">18876 3717 576 0,'-4'-1'111'0,"3"1"151"16,2 3-105-16,8 5-11 15,0 3-40-15,-3 3-62 16,-4 5-17-16,3 0-21 15,-3 1-2-15,19 9-4 16,-10-4 0-16,6 1-37 16,-4-2-43-16,-9-12-171 15,7 0 145-15</inkml:trace>
  <inkml:trace contextRef="#ctx0" brushRef="#br0" timeOffset="30104.37">19068 3704 752 0,'4'10'60'16,"0"2"39"-16,-3 2-32 16,-1 3-13-16,8 1-22 15,3-5-19-15,6-1-3 0,6-10 13 16,0 0 11-16,2-5 18 15,-4-5 4-15,-4-4 12 16,3-3 6-16,-12-4 15 16,0 1 6-16,-14 1-14 15,-5 0-17-15,-11 3-31 16,-3 2-14-16,0 1-16 16,-1 4 0-16,2 3-14 15,7 4-27-15,5 1-94 16,0 0-75-16,12 5 103 15</inkml:trace>
  <inkml:trace contextRef="#ctx0" brushRef="#br0" timeOffset="30412.37">19488 3576 724 0,'-8'21'64'0,"7"0"16"16,-3-6-15-16,6-2-1 15,13-4-28-15,1-5 9 16,5-7 17-16,1-1 10 16,1-6 14-16,1-2-8 15,0-1 4-15,-7-3 4 0,-7 3 5 16,-5-1-5-16,-11 4-30 15,-5 2-16-15,-9-1-29 16,-1 9-7-16,-4 0-20 16,0 3-34-16,-1 3-101 15,-1 2-101 1,-4 7 130-16</inkml:trace>
  <inkml:trace contextRef="#ctx0" brushRef="#br0" timeOffset="30713.37">18915 4078 797 0,'7'-2'93'15,"15"-1"107"-15,7-3-53 16,9-11 31-16,5-6-30 16,9-13-51-16,14-4-28 15,23-6-44-15,8-3-11 16,-4 2-8-16,-7 2-1 16,-12 11-34-16,-5 4-46 15,-12 13-148-15,-6 5-147 16,-21 11 196-16</inkml:trace>
  <inkml:trace contextRef="#ctx0" brushRef="#br0" timeOffset="31369.18">19712 3865 925 0,'-11'-4'74'0,"-2"5"28"15,-9-4-23-15,-1 7-2 16,-4 3-29-16,-1 1-12 16,2 3-12-16,7 3-16 15,7 1-6-15,10-3-5 16,2-3-1-16,11 2-1 0,0-5 1 15,11 2 4-15,8-4 0 16,4 2 0-16,6 3 0 16,-7-3 1-16,-4 10-1 15,-10-7 0-15,-8 7 0 16,-13 3 0-16,-14-2 0 16,-11 3 1-16,-4-5 1 15,3-3 2-15,6-3 1 16,4-7 19-16,5-2 13 0,11-9 8 15,3-2-1-15,12-9-18 16,6-1-14-16,3-5-9 16,7-4-1-16,7 5-2 15,7 4 0-15,0 6 1 16,-8 11-1-16,-10 3 0 16,-11 1 0-16,-3 8 2 15,-7 0-1-15,2 2 1 16,-1 2 2-16,-2-7 4 15,7 2 9-15,1-6 22 16,0-3 8-16,3-5 10 16,-6-7 3-16,1 1 9 15,-2-4 6-15,-2-2 6 16,-2 3-4-16,-6-2-23 16,-3 0-14-16,-5 2-20 15,-2 3-7-15,-1 4-14 16,-4 3-8-16,-5 8-44 15,-3 2-33-15,9 9-104 0,-2-1-96 16,9-2 162-16</inkml:trace>
  <inkml:trace contextRef="#ctx0" brushRef="#br0" timeOffset="31615.19">20329 3680 1502 0,'0'6'69'0,"2"-2"14"16,2-4 9-16,9-4-32 15,5-4-13-15,6-5-33 16,3 1-8-16,0-1-97 15,3 3-74-15,-5 6 90 16</inkml:trace>
  <inkml:trace contextRef="#ctx0" brushRef="#br0" timeOffset="31802.82">20347 3864 1049 0,'8'-1'71'0,"3"-6"38"0,7 1 9 16,7-7-35-16,3 2-20 15,6-4-41-15,0 2-24 16,1-1-193-16,-1 2 139 16</inkml:trace>
  <inkml:trace contextRef="#ctx0" brushRef="#br0" timeOffset="32026.05">20830 3673 1458 0,'-10'6'85'0,"4"1"30"15,0 2 16-15,6 1-34 16,2 3-13-16,2 3-36 15,2 3-21-15,2 4-15 16,1 0-8-16,-2 3-60 16,3 1-54-16,-3 2-288 15,0-1 234-15</inkml:trace>
  <inkml:trace contextRef="#ctx0" brushRef="#br0" timeOffset="32234.68">21156 3757 1447 0,'-7'13'112'16,"4"-3"161"-16,0-3-236 15,3-6 3-15,-2-4-1 16,-3-8-38-16,5-4-50 0,6 1-219 15,1 2 167-15</inkml:trace>
  <inkml:trace contextRef="#ctx0" brushRef="#br0" timeOffset="32655.19">21269 3614 1073 0,'-2'-4'95'0,"3"1"112"15,3-1-85-15,11-1 21 16,2 1-23-16,11 0-47 15,4 1-24-15,7 5-29 0,7 3-10 16,-9 6-8-16,-5 0-2 16,-16 5-1-16,-10 2-2 15,-12 6 0 1,-13 3 1-16,-14 6 3 0,-7 1 2 16,1-2 3-16,6 3 0 15,14-9 7-15,6-3 1 16,13-6 0-16,8-8 4 15,12-1-12-15,12-3-1 0,17-7-4 16,0-4-4-16,7-9-50 16,-7-6-61-16,-8-3-178 15,0 1 158-15</inkml:trace>
  <inkml:trace contextRef="#ctx0" brushRef="#br0" timeOffset="32951.44">21780 3668 1041 0,'-15'8'120'0,"0"1"98"16,1-1-47-16,5 2-24 15,5-1-34-15,1 0-29 16,6 1-27-16,1-1-17 16,4 1-5-16,6-1-11 15,1 3-1-15,7-1-8 16,7 1-1-16,-1 0-4 0,6 2-1 15,-9 0-4-15,3 4-1 16,-17 1 7-16,-12-1 1 16,-8 4-6-16,-16-4-2 15,-13 4-14-15,-2 3-21 16,-4-5-50-16,3 2-34 16,14-3-109-16,-3-5-72 15,10-5 166-15</inkml:trace>
  <inkml:trace contextRef="#ctx0" brushRef="#br0" timeOffset="33120.92">21776 3631 1181 0,'10'0'115'0,"2"2"108"15,4 1-123-15,-5-3-21 16,7 0-30-16,4-7-23 15,0 0-35-15,9-3-189 16,0 3 139-16</inkml:trace>
  <inkml:trace contextRef="#ctx0" brushRef="#br0" timeOffset="38440.25">14071 6075 371 0,'4'-3'52'0,"1"-6"56"16,7 8-55-16,-2-7 3 16,-4-2 2-16,3 2 20 15,-5-4 18-15,2 1 2 16,6 5-6-16,-13 1-28 16,2 5-18-16,4 5-17 15,-8 6 4-15,3 12 17 16,-8 3 6-16,0 5-4 15,-1 0-10-15,5 4-22 16,4-4-8-16,1-3-8 16,-2-2-2-16,1-9-1 15,-3-2-1-15,0-4-41 0,4-3-51 16,-5-6-220-16,4-1 184 16</inkml:trace>
  <inkml:trace contextRef="#ctx0" brushRef="#br0" timeOffset="38601.25">14254 6124 1114 0,'9'0'37'0,"3"6"-1"16,-8-5-30-16,4 4-5 15,-7 2-20-15,-3-9-42 16,2 2-41-16,-3-8 47 15</inkml:trace>
  <inkml:trace contextRef="#ctx0" brushRef="#br0" timeOffset="39022.74">14449 5997 1020 0,'9'4'50'0,"0"-3"39"15,2 1-76-15,5-3-2 0,-3-4 0 16,3 0-1-16,5 1 3 16,-2 0 0-16,-3 1-3 15,3 3-3-15,3 0-4 16,-3 2-3-16,8 2 0 15,3 1 0-15,-15 0 0 16,3 3 0-16,-8 0 1 16,-5 6-1-16,-1 3 0 15,-20 6 1-15,1 2 0 16,-15 4 1-16,-1 1 2 0,7 2 1 16,5 2 1-16,8 1-1 15,2-4 0-15,12-7-3 16,-6-7 1-16,7-9 0 15,3-5 0-15,15-9-13 16,2-5-39-16,16-8-227 16,-3-3 181-16</inkml:trace>
  <inkml:trace contextRef="#ctx0" brushRef="#br0" timeOffset="39322.23">14876 6043 1096 0,'-9'17'50'15,"-3"-1"42"-15,7 3-88 0,0-1-1 16,5-6 1-16,5-3 16 16,5-2 29-16,4-7 7 15,9 6 6-15,1-4-15 16,13-2-29-16,2 7-8 15,-8-6-7-15,2 6 0 16,-10 4-1-16,-12-3 0 16,1 10-1-16,-10 3 0 0,-21 1 1 15,0 3-1-15,-24 1-19 16,-2-2-26-16,-2 0-85 16,4-3-74-16,9-10 106 15</inkml:trace>
  <inkml:trace contextRef="#ctx0" brushRef="#br0" timeOffset="39497.82">14941 6037 1117 0,'20'0'78'15,"1"-1"106"-15,6 3-174 16,7 0-3-16,-7-2-2 15,0-2-3-15,-5-6-23 16,-8-4-46-16,5-2 40 16</inkml:trace>
  <inkml:trace contextRef="#ctx0" brushRef="#br0" timeOffset="39732.49">15328 6174 1511 0,'8'10'35'0,"5"0"-29"16,1-4-4-16,4-9-15 15,5-2-11-15,5-8-19 16,-3-2-40-16,-3 1-252 15,-6 0 222-15</inkml:trace>
  <inkml:trace contextRef="#ctx0" brushRef="#br0" timeOffset="40094.85">15761 6024 722 0,'-1'6'49'16,"1"4"52"-16,0 4-41 16,-2-3 24-16,0 3 1 0,-1 8-3 15,-2-1-20-15,2 12-34 16,-3-2-9-16,-2 0-15 16,0 3-2-16,-1-5-15 15,6 1-34-15,3-10-119 16,3-2-125-16,6-9 150 15</inkml:trace>
  <inkml:trace contextRef="#ctx0" brushRef="#br0" timeOffset="40367.16">16098 6081 860 0,'-9'1'100'15,"4"-1"136"-15,1 3-194 16,4 2-37-16,7 3 1 16,0-8 9-16,8-2 4 15,-2-10 1-15,6 1-2 16,3 3-10-16,1 1-32 15,4 3-92-15,-7-5-72 16,-3 6 87-16</inkml:trace>
  <inkml:trace contextRef="#ctx0" brushRef="#br0" timeOffset="40587.19">16137 6197 1251 0,'15'-1'56'0,"2"-4"36"16,4 3-92-16,5 0-29 16,1 0-28-16,0-4-59 15,2 0-72-15,-8-7 103 16</inkml:trace>
  <inkml:trace contextRef="#ctx0" brushRef="#br0" timeOffset="41072.72">16583 6063 384 0,'3'-1'51'0,"0"1"84"0,-1 0-94 16,-2 1 19-16,0 5 48 16,-2 0 22-16,-1 2 4 15,3 3-18-15,-5-2-41 16,4 0-20-16,0 6-29 15,0-1-7-15,1 5-12 16,0-2-4-16,4-4 0 16,5 0 0-16,6-6 2 15,-1-1 1-15,9 1 1 16,5-5 0-16,-1-4 0 16,3-3 1-16,-3-8 1 15,-14 0 2-15,-1-3 17 16,0 0 11-16,-9-3 16 15,-3-6 5-15,0 8-9 16,-18-2-11-16,-12 2-19 16,5 8-9-16,-16 1-12 15,2 7-2-15,1 5-13 0,-4-3-12 16,13-1-53-16,8 2-40 16,12-2-163-16,7 0 160 15</inkml:trace>
  <inkml:trace contextRef="#ctx0" brushRef="#br0" timeOffset="41283.06">17006 6033 1612 0,'-1'17'47'0,"0"-2"-13"15,-2 1-25-15,0-6 0 16,2-5 1-16,-3-8 0 16,1-5-6-16,2-8-111 15,1 0-174-15,0-2 163 16</inkml:trace>
  <inkml:trace contextRef="#ctx0" brushRef="#br0" timeOffset="41736.36">17222 5958 1300 0,'4'0'30'15,"-3"2"-23"-15,7-1-6 16,-3 0 2-16,1-1 1 16,2-2 10-16,1 0 3 15,5 0 1-15,-1 1-2 0,3 2-9 16,1 3-7-16,-2 3-2 16,-2 2 0-16,-2 2 1 15,-4 1-1-15,-8 3 2 16,-5 0 0-16,-8 5 0 15,-5 2 0-15,-5 1 1 16,4 3 0-16,-1 0 0 16,1-4 1-16,7-1 0 15,1-3 0-15,8-5 1 16,8-1 0-16,7-4-1 16,6-3 0-16,7-5-27 15,1-4-9-15,4-7-57 16,6-1-45-16,-2-4-142 15,4 1 152-15</inkml:trace>
  <inkml:trace contextRef="#ctx0" brushRef="#br0" timeOffset="42036.59">17589 5976 636 0,'-25'6'64'16,"2"3"58"-16,4 2-36 15,4 2 4-15,5 2 4 16,4-3 12-16,5 0-8 16,1-3-15-16,4-2-14 15,6 0-30-15,3 2-8 0,10 0-16 16,1 1-4-16,8 1-3 16,-5-3-1-16,-2 1-1 15,0 3-3 1,-11-2-2-16,3 3-2 0,-13 2-2 15,-7 0-1-15,-7 3-4 16,-9 0-6-16,-10 2-27 16,-4-1-21-16,-5-4-79 15,5-1-62-15,5-8 111 16</inkml:trace>
  <inkml:trace contextRef="#ctx0" brushRef="#br0" timeOffset="42236.96">17540 5962 1231 0,'9'1'115'0,"5"3"139"0,0 3-206 16,6 0-44-16,-2-2 2 15,0-6 0-15,3-4 1 16,-4-6-7-16,-1-2-30 15,3-1-189-15,-5 1 147 16</inkml:trace>
  <inkml:trace contextRef="#ctx0" brushRef="#br0" timeOffset="42602.62">17881 6149 643 0,'3'3'87'16,"0"-1"116"-16,4 4-122 15,4-2 11-15,3-1 2 16,2-1 4-16,5-3-23 0,5-1-14 16,2-3-26-16,2 0-16 15,-2 1-43-15,-1-1-38 16,-4-1-105-16,-4 0-77 15,-8-2 124-15</inkml:trace>
  <inkml:trace contextRef="#ctx0" brushRef="#br0" timeOffset="42811.78">17915 6273 1065 0,'11'0'89'0,"2"0"83"16,6 0-123-16,7-1-21 15,7-2-13-15,-4-5-7 16,1-3-3-16,-4-4-20 16,-5 1-51-16,-3 2 41 15</inkml:trace>
  <inkml:trace contextRef="#ctx0" brushRef="#br0" timeOffset="43302.92">18279 6025 690 0,'0'1'24'0,"0"1"23"16,0 0 11-16,6 0 32 16,2-2 21-16,5-2 4 15,3-1-16-15,6-1-29 16,0 0-22-16,7 2-33 15,0 2-7-15,-2 3-8 16,-1 5-3-16,-12 6-3 16,-4 4 0-16,-10 6 1 15,-7 4 0-15,-13 3-12 16,-7 4-11-16,-9-2-1 16,-6-1 2-16,5-4 14 15,4-3 13-15,8-4 4 16,7-2 1-16,10-8 3 15,4-2 5-15,9-5 14 16,6-2 4-16,10-3 1 16,8-2-4-16,8-3-18 15,4-1-16-15,4-2-52 16,1-1-54-16,-8-1-175 16,-7-2 163-16</inkml:trace>
  <inkml:trace contextRef="#ctx0" brushRef="#br0" timeOffset="43787.41">18610 6010 1074 0,'1'7'52'15,"2"2"45"-15,-1 0-91 16,1 2 0-16,-2-1 17 16,-1-3 11-16,0 2 9 15,-3-1 0-15,0 4-19 16,-2 1-11-16,0 3-11 16,2 3-1-16,-2-1 1 15,4-1 1-15,2-3 2 16,0-4 15-16,4-6 21 15,2 0 9-15,2 0 10 16,5 0-13-16,-2 1-15 16,3 0-5-16,4 0-9 15,-2 1-2-15,3 3-6 16,-1-1-3-16,-5 1-2 0,0 1-2 16,-8 2-2-1,-1 0 0-15,-5 0-1 0,-6 1 0 16,-4-1 0-16,-2 0 0 15,-5-4-1-15,-1-1-7 16,-1-2-27-16,-3-2-19 16,-1-2-53-16,4 0-29 15,1-5-73-15,5-3-73 16,8-5 160-16</inkml:trace>
  <inkml:trace contextRef="#ctx0" brushRef="#br0" timeOffset="44012.3">18642 6003 928 0,'-5'3'103'15,"1"2"99"-15,0 3-106 16,1 1-3-16,3-4 0 16,3-1 3-16,5-4-11 15,4-2-10-15,6-4-35 16,0-2-16-16,6-2-38 15,1 0-25-15,1-1-66 16,0 0-41-16,2 0-149 16,-3 0 163-16</inkml:trace>
  <inkml:trace contextRef="#ctx0" brushRef="#br0" timeOffset="44266.26">19060 5791 1205 0,'0'0'154'0,"0"5"224"15,0 1-325-15,-4 5-53 16,2 0 1-16,1-4 5 15,-2-1 1-15,3-6 0 16,-3 0-1-16,3 0-55 16,0 0-79-16,0-6 74 15</inkml:trace>
  <inkml:trace contextRef="#ctx0" brushRef="#br0" timeOffset="44568.26">19250 5621 1115 0,'0'4'130'0,"0"1"259"16,0 8-387-16,0 1-1 15,0 6 0-15,0-1 9 16,-3 8 7-16,-2 6 1 15,-12 14 2-15,-1 10-12 16,-9 13-7-16,-2 7-1 16,-2 4 0-16,4-3 1 15,4-11 1-15,5-9 5 16,7-19-55-16,5-6-40 16,2-17-249-16,5-7 195 0</inkml:trace>
  <inkml:trace contextRef="#ctx0" brushRef="#br0" timeOffset="44747.54">19345 6015 2061 0,'11'11'60'0,"-1"5"-14"16,-7 0-41-16,2-5-12 15,-5-6-14-15,0-11-68 16,0-7-115-16,-12-17 116 16</inkml:trace>
  <inkml:trace contextRef="#ctx0" brushRef="#br0" timeOffset="55069.05">7474 7328 179 0,'6'0'51'16,"2"1"49"-16,0 1-32 16,-2 1-29-16,-1-1-7 15,-2-1 3-15,-3 0 3 16,-1-2-3-16,1 1-1 15,-2 0-9-15,2-1-7 0,0 0-8 16,0 1-3-16,2-1-7 16,3 4 0-16,4 1 3 15,-1 0 17-15,1 0 35 16,-4-1 17-16,1-2 19 16,5 2-11-16,0-1-30 15,8 1-16-15,7 0-21 16,14-1-4-16,-7-1-5 15,3-1 1-15,2-1 4 16,-17-3 5-16,21 1 11 16,-1-1 4-16,8 0 0 15,8 1-4-15,-4-1-7 16,4 0-4-16,-5 0-1 16,0 0 0-16,9 0 0 15,-2-1 2-15,10 1-2 16,3 1-2-16,3 0-4 15,-3 1-1-15,0 0-3 0,1 0 0 16,4-1-1-16,7 1-1 16,4 0 0-16,-4-2 1 15,-1 2 0-15,3 0 0 16,2 0 1-16,5 1 1 16,-1 1-1-16,0 1 0 15,11 2 0-15,-1 0-2 16,2 1 0-16,5 2 0 0,-3-1-1 15,3 1 0 1,6-1 0-16,3 0 0 16,6 1 0-16,-7 1-1 0,6 1 1 15,2 0 0-15,0-1 1 16,5-1 0-16,8-5 0 16,-6 0 1-16,-9-1-1 15,5-2 1-15,3 2 12 16,-4 2 3-16,5 3 0 15,4 0-2-15,-17 5-11 16,6-3-2-16,10-2-1 16,-12-2 1-16,5-5 1 15,5-5 0-15,-1-2 0 16,-1-2 1-16,6 2-2 16,3 2 0-16,-15-1-1 15,5 3 0-15,-4 2-1 16,-4 1 0-16,-5 5 2 0,2 0 1 15,-9 2 1 1,-2-1-1-16,0-1-1 0,-3 1-1 16,2-3 0-16,-1 1 1 15,-4-2 0-15,0 0 0 16,-12 0 0-16,-1-1 0 16,6 4-1-16,-1 0 0 15,-6 4 1-15,-1 3-1 16,-1-2-1-16,3 3 1 0,8 0 0 15,0-5 0-15,4-3 1 16,3-4 0-16,-10-5 0 16,2 3-1-16,-2 0 0 15,-3 3 0-15,-4 2 0 16,2-1 0-16,-3 2 0 16,1-2 1-16,12 2 0 15,-10 0 0-15,-10 1 1 16,-1 0 0-16,-13-2 0 15,9 0 0-15,6 1-1 16,2 4 1-16,-9-4-1 16,-6 3 0-16,-4 2 1 15,2-4-1-15,9 5-1 16,-6-6-2-16,-5-3-62 16,-7 1-87-16,-12-1 88 15</inkml:trace>
  <inkml:trace contextRef="#ctx0" brushRef="#br0" timeOffset="81508.55">8730 7564 225 0,'-2'-2'72'16,"2"5"62"-16,-2-5-15 16,2 2-3-16,-2-1 5 15,0-3 0-15,2 4-20 16,1 1-11-16,2 2-14 15,-3-2-1-15,-2 4 11 16,-2-5 4-16,-5 3-6 0,-2 3-12 16,-8 1-21-16,-1 5-10 15,4 2-18-15,0 2-7 16,4 0-8-16,0-1 0 16,2 0-3-16,2-2 0 15,8-1-2-15,7-2-4 16,11-4-4-16,-5-5-10 15,10-3-58-15,1-3-51 16,1-3-172-16,6-1 161 0</inkml:trace>
  <inkml:trace contextRef="#ctx0" brushRef="#br0" timeOffset="81758.09">9031 7585 881 0,'0'-6'109'0,"-4"3"79"15,0 2-19-15,-12 1-42 16,1 6-19-16,-7 0-28 16,1 4-15-16,4 6-30 15,1-1-9-15,4 3-12 16,5 0-3-16,7 0-4 16,3-2-2-16,8-3-4 15,5-3 0-15,6-5-1 16,1-3-19-16,3-5-43 15,1-4-40-15,3-6-144 16,0-4-127-16,1-4 204 16</inkml:trace>
  <inkml:trace contextRef="#ctx0" brushRef="#br0" timeOffset="81974.09">9253 7394 875 0,'-3'-3'116'0,"1"5"87"15,1 8-43-15,-1 6-22 16,-1 8-25-16,0 6-18 0,0 6-39 16,-3 0-14-16,1 4-22 15,0-7-9 1,5 0-6-16,0 1 0 0,8-10-3 16,1-2 0-16,7-9-38 15,1-5-32-15,4-6-87 16,1-3-70-16,3-7 122 15</inkml:trace>
  <inkml:trace contextRef="#ctx0" brushRef="#br0" timeOffset="82165.09">9161 7592 1148 0,'-8'1'85'0,"5"1"51"15,7 2-12-15,13-2-37 16,2-2-14-16,12-8-32 0,3-9-14 16,9-9-18-16,5 6-4 15,0-5-98-15,-8 1-120 16,2 0 122-16</inkml:trace>
  <inkml:trace contextRef="#ctx0" brushRef="#br0" timeOffset="84055.99">12320 7646 744 0,'-3'12'13'0,"-3"-3"56"0,-5 0 32 16,4-8 21-16,-3-1 23 15,0 0-10-15,0-1-26 16,0-2-20-16,-2 0-38 16,3-2-13-16,1 2-19 15,-3 2-5-15,-1 1-5 16,0 1 0-16,-2 6-5 16,2 2-2-16,-4 9-2 15,4 2-1-15,3 4 0 16,-1 1 1-16,10-5-1 15,-3 0 0-15,4-8-2 16,7-3 0-16,1-6-1 16,9-5 1-16,1-4 3 0,0-3 2 15,-2-4 5-15,-1-3 2 16,2-1 3 0,-1-2 6-16,0 4 4 0,0-1 3 15,-9 6-3-15,-1 2-7 16,-6 7-10-16,0 1-4 15,1 3-1-15,-2 6-1 16,3 4 0-16,-2 2 1 16,6 0 0-16,-1 1-1 0,4-5 1 15,7 0 0-15,3-6 2 16,3-4 0-16,9-2 3 16,-8-7 7-16,-1-3 6 15,-1-1 1-15,-9-2-1 16,2 2-5-16,-3 2-6 15,-6 1-1-15,-1 3-1 16,-5 5 0-16,0 0-2 16,-2 1-2-16,0 8 0 15,0 2-1-15,-3 1 0 16,2 1 1-16,3-3 1 16,-4 0 0-16,5-8 16 15,3 1 12-15,-3-6 12 16,6-4 9-16,0-6-8 15,2-4-14-15,7-4-12 16,1-1-10-16,2 0-8 16,-1 1-3-16,-1 3-27 0,-1 0-21 15,1 2-69-15,2 2-60 16,-3 2-233-16,-2 10 239 16</inkml:trace>
  <inkml:trace contextRef="#ctx0" brushRef="#br0" timeOffset="84372.7">12889 7632 537 0,'-3'2'101'0,"3"1"142"16,-6 2-74-16,-7 0 9 15,5 1-19-15,-9 1-44 16,0 4-17-16,-3 2-35 16,-11 2-15-16,6 4-22 15,2 2-9-15,12 4-11 16,3-1-4-16,7-2-3 16,5-3-1-16,8-7-4 15,1-3-1-15,10-8-25 16,8-2-21-16,6-12-76 15,-5-4-63-15,0-8-183 16,-3-4 204-16</inkml:trace>
  <inkml:trace contextRef="#ctx0" brushRef="#br0" timeOffset="84689.51">13029 7412 621 0,'-3'-6'132'16,"2"3"161"-16,-5 5-126 15,2 10-40-15,0 9-21 16,-2 10-28-16,3 6-15 0,3 5-26 16,1 1-11-16,3-1-16 15,-1-1-4-15,0-7-5 16,-1-3-1-16,3-9-2 16,4-3 0-16,-4-12 1 15,1-4-2-15,2-6-7 16,-5-7-4-16,5-6 3 15,3-1 2-15,2-3 14 16,2 2 8-16,1 3 4 16,2 6 0-16,-6 7-7 15,3 2-5-15,-2 8-7 16,-1 2-7-16,2 1-48 16,-5-1-79-16,5-3 78 15</inkml:trace>
  <inkml:trace contextRef="#ctx0" brushRef="#br0" timeOffset="85147.54">12514 7740 500 0,'8'0'111'0,"-4"2"125"16,-2 0-43-16,-5 2-20 15,3 2-30-15,-6 7-48 16,1 1-18-16,8 10-30 15,-6-1-9-15,1 2-14 16,1 4-9-16,-9-7-15 16,6 2-24-16,1-9-159 15,2-3 125-15</inkml:trace>
  <inkml:trace contextRef="#ctx0" brushRef="#br0" timeOffset="86805.96">15599 7586 580 0,'3'-2'112'0,"-2"-2"125"16,1 1-42-16,-3 1-27 15,-1 0-28-15,-1 2-40 0,-2 1-11 16,-1 2-13-16,-4-3-4 16,-1 2-19-16,-6-3-13 15,1 3-23-15,-2 5-8 16,-6 7-8-16,4 6-2 15,-5 8-4-15,6 4 0 16,9-1 0-16,3-2-1 16,13-6-7-16,3-6-5 15,12-6 1-15,2-4 2 16,3-7 10-16,-4-4 5 0,3-7 4 16,2 1 1-16,-11-4 3 15,6 2 0-15,-15 1 3 16,2 1 1-16,-5 4-5 15,1 3 0-15,-3 5-6 16,-3 5-2-16,0 4 4 16,-3 1-3-16,8 2 0 15,1-2-1-15,3-4-2 16,5-4 4-16,1-5 8 16,0-3 1-16,5-5 10 15,-1-1 11-15,-2-4 11 16,-1 1 10-16,-10 1 9 15,-1 0-7-15,-8 2-13 16,-4 2-12-16,-10 1-29 16,-2 3-18-16,-7 5-28 15,-1 2-17-15,2 4-53 16,1 1-36-16,8-2-137 0,1-1-114 16,8-1 221-16</inkml:trace>
  <inkml:trace contextRef="#ctx0" brushRef="#br0" timeOffset="87621.39">15850 7661 1021 0,'33'9'60'16,"-13"2"19"-16,-2 2-29 0,-17 2-3 16,6 3 8-16,-5-2 31 15,-4-1 16-15,2-4 8 16,-9-6-7-16,9-5-24 15,-3-2-19-15,-2-4-24 16,6-3-9-16,0-2-4 16,-1-1-3-16,9 0-7 15,-2-1-1-15,5 3-6 16,2 2 3-16,-2 3-2 16,-1 2 0-16,-1 3-4 15,0 1-3-15,-1 0 0 16,-2 1 0-16,1-1 0 15,-2 0 0-15,6 0 0 16,2 0-1-16,3-1 1 16,3 1 0-16,-3 0 0 15,-3 0 1-15,-3 0 0 0,-2 1 0 16,-2 0 0 0,-1 1-1-16,-2 2-1 0,0 1 0 15,-1 2 0-15,1 0 0 16,1-2 1-16,2-2 0 15,2 0 0-15,3-1 0 16,5-2 1-16,3-1 1 16,5-3-1-16,3-3 3 15,3-5 0-15,-4-3 4 0,-3-1 9 16,1 0 4-16,-7 6 5 16,0 1-4-16,-7 8-8 15,-3 7-7-15,-6 7-5 16,-2 5 2-16,-3 6-1 15,-3 2 0-15,-1 3-4 16,3 0-15-16,-2 1-39 16,3 3-17-16,-3-2-21 15,1 0 6-15,0-1 0 16,-1-6 5-16,2-7 22 16,1-5 10-16,3-11 43 15,3-5 20-15,0-10 27 16,0-6 11-16,1-12 15 15,-4-6 4-15,4-6 3 16,1-3-8-16,7 4-23 16,1 4-8-16,2 8-26 15,1 7-4-15,-4 6-3 16,1 4-1-16,3 5-2 0,-2 4 0 16,0 4-1-16,-3 2 2 15,-8 4-26-15,-6 2-12 16,-9 5-59-16,-1 0-51 15,-3 1-183-15,4-3 188 16</inkml:trace>
  <inkml:trace contextRef="#ctx0" brushRef="#br0" timeOffset="87797.4">16750 7664 1059 0,'1'-2'24'0,"-3"11"-7"16,3 12 24-16,-2-1-30 16,2 0-2-16,-1-7-4 15,2-3-5-15,6-7-18 16,-1-3-60-16,1-5 49 16</inkml:trace>
  <inkml:trace contextRef="#ctx0" brushRef="#br0" timeOffset="88674.18">16904 7407 926 0,'7'33'108'16,"0"2"45"-16,-5 4-27 16,-2 1-22-16,-5-1-24 15,-1-1 0-15,-2-5-25 16,3-1-11-16,4-10-27 15,2-4-9-15,10-9-6 16,1-5 1-16,8-5 13 16,5-4 5-16,-1-6 7 15,1-2-2-15,-4-2-12 16,0-1-1-16,-5 2 14 16,-7 0 9-16,-8 4 18 0,-3 2-2 15,-9 7-22 1,-2 2-10-16,-4 8-20 0,1 4-3 15,7 5 0-15,1 0 0 16,8-3 1-16,3-2 0 16,11-5 1-16,4-3 1 15,8-3 3-15,4-2 0 16,1 0-3-16,1-1-1 0,-2 0 1 16,-1-1-3-16,-7 2-1 15,-6-1-4-15,-4 2-3 16,-4 1 1-16,-7 1 1 15,-1 0 4-15,0-1 2 16,-5 0 2-16,5-2 2 16,-1-3 2-16,6-3-1 15,3-2 0-15,1-4-1 16,1-1 1-16,4-1-2 16,2 1 0-16,4 1 0 15,2 0-2-15,2 2 1 16,1 2-3-16,-2 1 2 15,-2 1-1-15,-3 3 2 16,-1 1 0-16,-6 2-1 16,-3 0 0-16,-8 3-2 15,-4 2 2-15,-5 2-1 16,0 2 2-16,1 0 1 0,1 0 0 16,5 2-1-16,2-2-1 15,4 0-1-15,3-1 1 16,3 0-2-16,2 1 0 15,-1-1 2-15,-3 1 0 16,-10-2-4-16,-8 1-12 16,-12 1-9-16,-5 2-5 15,-10-2-23-15,-1-1-24 16,1-5-188-16,0-1 164 16</inkml:trace>
  <inkml:trace contextRef="#ctx0" brushRef="#br0" timeOffset="97974.19">21515 10033 721 0,'-20'11'54'0,"7"-1"19"16,1 0-24-16,5-5-36 16,2-3-7-16,0-3 26 15,-1-3 19-15,3-1 31 16,-2-2 9-16,2 3-16 16,0 0-19-16,3 3-28 15,-1 1-9-15,1 0 3 16,0 0 8-16,0 0 26 15,4-3 13-15,5-1 3 16,1-2-5-16,9-4-25 16,0-2-12-16,9 0-19 15,2 2-4-15,5 2-6 16,1 1-1-16,0 1 0 16,0 0 0-16,2 2 0 15,5 0 0-15,5 4 0 16,4 3 0-16,8 2 0 15,-13 0 0-15,-6 2 0 16,-8 1 0-16,-13 4 0 0,-1 1-1 16,-3 5 0-16,-7 9 0 15,-8 7 2-15,-8 4 2 16,-13 15 1-16,-6-1 0 16,-12 9-1-16,-6 6 0 15,-5 6-3-15,0 4 0 16,7 3-1-16,11-2-1 0,14-5-1 15,8-3 1-15,18-5-2 16,8 3-1 0,21-8 2-16,8-5 1 15,9-6 2-15,3-8 0 0,-8-4 1 16,-2 3 1-16,-11 2 1 16,-5 2 0-16,-11 13 17 15,-12 8 14-15,-15 15 23 16,-11 6 13-16,-11 12 0 15,-4 4-11-15,-1 5-20 16,-2-1-14-16,5-3-19 16,5 1-4-16,4-3-4 15,12 2-3-15,17 3-13 16,11 3-13-16,16 12-48 16,3 4-35-16,12 18-49 15,9 2-1-15,12 6 49 16,8 6 36-16,-9-9 65 0,-8-11 38 15,-20-12 56-15,-6-11 23 16,-7-16 46-16,-11 0 3 16,-14-10-7-16,-14-2 3 15,-20 1-8-15,-8 0-11 16,-27 1-38-16,-14 0-23 16,-16-3-35-16,-5-1-17 15,-7-11-20-15,-6-5-27 16,6-17-79-16,0-8-84 15,-13-27 102-15</inkml:trace>
  <inkml:trace contextRef="#ctx0" brushRef="#br0" timeOffset="110292.63">9109 18127 227 0,'-10'-7'10'16,"3"3"5"-16,-2-2-13 15,0-3-2-15,1 6 1 16,-8-4 1-16,5 6 24 16,0-2 22-16,-1 11 39 15,0-9 12-15,-2 5-3 16,0-2-16-16,3 10-21 16,3 7-7-16,1-10-3 15,1 13 3-15,0-29 0 16,5 14-2-16,1-7-17 15,0-1-11-15,6 7-16 16,1-18-4-16,3 12 3 16,3-3 6-16,5 1 13 15,-1 15 7-15,6-9 10 16,-3-1 6-16,9 17 6 16,-2-8 2-16,12 5 2 0,2-4-1 15,16-22-5-15,9-2-5 16,11-4-12-16,5-6-10 15,6 0-16-15,5-7-2 16,11 0-6-16,-1 0-1 16,3-1-2-16,-2 2-22 15,-3 6-115-15,-1 4-175 16,-5 10 175-16</inkml:trace>
  <inkml:trace contextRef="#ctx0" brushRef="#br0" timeOffset="112800.56">11342 18589 841 0,'-9'12'66'0,"2"-1"36"16,3-7-37-16,3-3-38 15,1-2-11-15,1-1-12 16,1-4-1-16,-1 2-3 16,0 1 0-16,1 2 1 15,-1 1 2-15,2 2 8 16,-1-1 6-16,2 2 11 15,2-2 1-15,4 0 2 16,1 0-2-16,2-1 8 16,4 0 4-16,5 0 1 15,4-3-2-15,9-3-16 16,3-4-6-16,6 1-6 16,1-3 0-16,-1 4-1 15,-2 4 1-15,2 0-3 0,-1 6-1 16,11-2-3-16,6 0 1 15,9 4-2-15,2 0 1 16,-3 3-2-16,-2-1-2 16,8-6 1-16,6-3-2 15,3-4 0-15,0 2 0 16,-2 0-2-16,-3-3 3 16,17-6 11-16,1-11 9 15,4-2 5-15,6 0 0 0,3 1-11 16,5 7-6-16,8 2-6 15,2 4-1-15,-8 5-1 16,2 2 0-16,-12 5-11 16,-7 3-14-16,-7 3-45 15,-2 3-35-15,-10-1-219 16,-4 0 196-16</inkml:trace>
  <inkml:trace contextRef="#ctx0" brushRef="#br0" timeOffset="121114.87">15429 18268 651 0,'-8'17'50'16,"1"-17"29"-16,2 1-39 0,-1-5-24 15,2 8-3-15,0 1 16 16,0-3 9-16,3-2 8 16,-1-13 2-16,1 18-13 15,1-5-9-15,3-1-8 16,1 4-3-16,11-14 0 16,2 13 3-16,8 1-3 15,0 5-1-15,4-1 9 16,2-9 10-16,4-2 24 15,2 3 12-15,11 3 6 16,4-5-8-16,16-7-24 16,6-9-12-16,-3-1-20 15,-6 20-5-15,-4 4-2 16,-2 6-1-16,3-4 0 16,5-8 0-16,-3 9 1 15,-5-13 5-15,-10-8 2 16,-10 12 0-16,-11-11-1 15,-4 11-4-15,-8 9-2 16,-4-9 0-16,-9-5 4 16,-2 10 3-16,-9-1-9 0,-5-7-4 15,-3 15-23-15,-6-9-9 16,-19-1-8-16,-17-1-7 16,-15 4 3-16,-13-9 3 15,6 1 19-15,7 17 18 16,0-12 23-16,6 8 6 15,2 11-2-15,-3-15-7 16,9 5-17-16,5 5-5 16,12-14-3-16,3 8 1 0,12 2 14 15,-1 1 8-15,14 11 18 16,1 3-1-16,8-7-8 16,7-7-8-16,7-1-14 15,10-8-2-15,12 0 5 16,1-2 6-16,18-6 14 15,8 1 7-15,17-5 6 16,5 1 1-16,6-4-3 16,1-4-5-16,-4-2-8 15,8 8-7-15,-10 1-6 16,-7-1-2-16,-13 11-1 16,-13-6 0-16,-9-4 0 15,-6 11-2-15,-9-11-9 16,-5 3-22-16,-8 22-86 15,-3-13-97-15,-9 14 114 16</inkml:trace>
</inkml:ink>
</file>

<file path=ppt/ink/ink3.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2-27T20:25:45.879"/>
    </inkml:context>
    <inkml:brush xml:id="br0">
      <inkml:brushProperty name="width" value="0.05292" units="cm"/>
      <inkml:brushProperty name="height" value="0.05292" units="cm"/>
      <inkml:brushProperty name="color" value="#FF0000"/>
    </inkml:brush>
  </inkml:definitions>
  <inkml:trace contextRef="#ctx0" brushRef="#br0">22687 13839 923 0,'-8'-1'142'16,"-1"-3"105"-16,3 2-101 15,1 2-29-15,3-2-44 16,3 4-9-16,0-2-20 16,2-1-2-16,5 1-12 15,0 0-4-15,12 0-9 16,5 3-6-16,20 0-7 15,-9-4-1-15,8 1-3 16,2-1 0-16,-13 1 0 16,5 0 0-16,-5 4 0 15,-11 1 1-15,-2 3 0 16,0 10 0-16,-9-4 2 16,-4 7 0-16,-5 9 0 15,-2 8-1-15,-6 13-1 16,-1 8-1-16,-1 10 0 15,-1 0 3-15,3 10-1 16,1 8 0-16,3 16-2 16,2 10-2-16,3 16-4 0,-2 9 1 15,2 9-19-15,1 6 1 16,-3 7 3-16,1-9 3 16,0-10 19-16,1-6 2 15,0-21 4-15,3-12-1 16,1-19 2-16,1-12 2 0,-6-19 2 15,-2-7 6-15,-9-10 16 16,-4-8 10 0,-8-4 21-16,-5 2 15 15,-5 1 15-15,-2 0 0 0,-19-5-8 16,-10-4-19-16,-16-6-35 16,-5-3-21-16,4-3-59 15,5-2-45-15,-9-3-108 16,-1 2-96-16,2-4 160 15</inkml:trace>
  <inkml:trace contextRef="#ctx0" brushRef="#br0" timeOffset="3814.09">3889 13320 542 0,'-2'-5'93'0,"2"0"80"16,-6 1-13-16,3 6-30 15,-1-2-18-15,0-1-18 16,3 3-8-16,-8-5-17 15,1 0-5-15,-6 5-15 16,5-2-6-16,-4 4-4 16,-4 8-2-16,-2-1-2 0,-6-2-2 15,-1 8-6-15,3-1-3 16,-4 3-3-16,-2 7 1 16,9-1 3-16,4 1-1 15,12 6-5-15,4-1-6 16,12-1-12-16,5 0-2 15,12-7 0-15,3-5 1 16,5-8 0-16,-1-7 2 16,-4-7-19-16,1-6-31 15,-5-6-102-15,-2-1-85 0,-3-6 118 16</inkml:trace>
  <inkml:trace contextRef="#ctx0" brushRef="#br0" timeOffset="4116.59">4030 13114 1101 0,'-2'-13'123'16,"4"-3"141"-16,6 3-207 16,4 1-14-16,-3 4-32 15,0 5-4-15,-3 4 25 16,-4 8 15-16,-4 12 21 15,-2 9 9-15,-3 18-22 16,-1 6-13-16,2 11-22 16,-2 5-9-16,0 2-8 15,3 4-1-15,1-6-3 16,3 3-4-16,1-12-4 16,1-6-12-16,3-19-28 15,2-12-31-15,5-19-81 0,2-10-80 16,7-19 132-16</inkml:trace>
  <inkml:trace contextRef="#ctx0" brushRef="#br0" timeOffset="4396.59">4427 13010 1263 0,'-2'0'103'0,"0"-2"53"16,2 2-63-16,-1 6-50 15,-2 3-17-15,3 9-2 16,-5 4 2-16,2 13-1 16,0 11-1-16,0 11-12 15,-2 4-6-15,0 7-6 16,0-5-5-16,1 1-36 16,-1 1-17-16,1-4-29 15,-2-8-8-15,4-7 3 16,-3-10-4-16,4-12-34 15,0-3-27-15,2-17-102 16,6-10 135-16</inkml:trace>
  <inkml:trace contextRef="#ctx0" brushRef="#br0" timeOffset="4671.08">4693 13358 1240 0,'-8'4'118'15,"-2"7"80"-15,-6 4-91 16,1 3-66-16,-4 0-22 16,-6-4-13-16,-5-1-2 0,-2-2-1 15,0-2 1 1,10 0 4-16,3-1 3 0,11 0-6 16,6 2-4-16,10 3-9 15,7 3-4-15,12 4 2 16,10 1 2-16,-2-1 1 15,7 1 3-15,-3 0-22 16,-8-4-18-16,1-2-53 16,-2 1-54-16,-4-13 84 15</inkml:trace>
  <inkml:trace contextRef="#ctx0" brushRef="#br0" timeOffset="5061.09">5209 13467 1280 0,'-7'2'125'0,"-6"1"125"15,-1 5-191-15,-9 2-12 16,0 7-39-16,9 2-7 15,-6 4-4-15,13 0 0 16,1 1-1-16,-3-1-2 16,12-3-1-16,3-2 0 0,9-3 2 15,9-2 1-15,5-4 3 16,-1-2 1-16,0-5 7 16,-6 0 3-16,-6 0 5 15,-9 2 3-15,-1 5-3 16,-5 4-2-16,-4 11-20 15,-8 2-26-15,-6 10-49 16,-7 3-23-16,-3 1-34 16,3 4-11-16,0-10-52 15,9-8-51-15,4-17 140 16</inkml:trace>
  <inkml:trace contextRef="#ctx0" brushRef="#br0" timeOffset="5427.84">5422 13618 793 0,'30'6'138'0,"-1"8"116"0,0 11-70 15,-8 7-86-15,-7 5-36 16,-4 9-40-16,-3-3-9 16,3 1-3-16,-2-4 1 15,-8-14 6-15,4-7 3 16,-9-9 12-16,-3-7 8 15,3-14 1-15,-3-7-1 16,-5-15-17-16,7-10-12 16,5-13-11-16,0-9-3 0,13-11-1 15,5 0 1-15,4 8 1 16,-1 7 1-16,8 20-2 16,-2 5-1-16,-1 14-8 15,0 6-7-15,-10 11-26 16,-4 10-19-16,-19 16 1 15,-4 9 8-15,-16 15 30 16,-1 4 20-16,-1 0 7 16,5 0-11-16,6-17-147 15,8-5 110-15</inkml:trace>
  <inkml:trace contextRef="#ctx0" brushRef="#br0" timeOffset="5960.95">5819 13467 1513 0,'10'23'97'0,"10"-2"43"0,-3-4-80 16,7-4-27-16,-4-6-22 16,-4-8-8-16,2-5 0 15,-5-11 5-15,-3-3 1 16,0-3 1-16,-3-1-1 15,-2 7-4-15,-4 4-2 16,-2 5-3-16,-7 5-9 0,-7 6-15 16,-3 7-9-1,-10 14 3-15,-1 8 8 16,-1 11 20-16,2 5 9 0,6 1 2 16,5-2-1-16,12-10-8 15,5-6-4-15,11-12-7 16,7-3-8-16,14-9-22 15,8 0-1-15,1-13 6 16,5-4 11-16,-4-8 34 16,-3-6 14-16,2-6 18 15,0-3 0-15,-2-4-9 16,-3-3-8-16,-5 9-16 16,-9 1 0-16,-12 11 4 15,-8 3 4-15,-13 8 5 16,-5 3 1-16,-7 7 2 15,-1 7-3-15,0 10-8 16,1 6-6-16,4 5-12 16,5 6-6-16,8-5-25 15,4 1-15-15,14-4-38 16,0-2-31-16,13-6-83 0,2-6-91 16,2-3 164-16</inkml:trace>
  <inkml:trace contextRef="#ctx0" brushRef="#br0" timeOffset="6362.86">6568 13565 1195 0,'-12'6'122'0,"-4"2"83"16,0 0-103-16,-1 6-70 15,0 1-25-15,4 6-10 16,1 0-3-16,-2 2 1 15,6 0 1-15,3-2-3 16,1 0-2-16,11-6-16 16,1-3-16-16,4-11-18 15,9-4-1-15,1-12 12 16,2-8 19-16,1-7 46 16,-2-7 24-16,-6-6 38 15,-1-1 8-15,-8-5-12 16,-3 1-12-16,-5 1-26 15,-5 2-8-15,-5 2-10 16,-4 1-3-16,-4 4-4 16,0 6 3-16,4 12 20 15,3 9 8-15,0 19-5 16,3 12-9-16,-1 21-29 16,4 10-15-16,2 14-27 0,1 5-24 15,10 9-99-15,8 5-180 16,17 8 203-16</inkml:trace>
  <inkml:trace contextRef="#ctx0" brushRef="#br0" timeOffset="10974.52">11289 14728 541 0,'3'8'43'0,"2"-6"51"15,2 2-71-15,2-8-12 16,4 2-2-16,1 1-8 0,3 0 0 16,0 3 1-1,4 3 14-15,3-1 20 0,5-2 4 16,8 7 4-16,4-3-14 15,5 8-10-15,-2-1 11 16,2 1 9-16,-5-1 2 16,2-6-3-16,4-3-13 15,8-6-9-15,5-1 0 16,14-1-3-16,-3-5-2 16,3 3-6-16,4 1-3 15,4 1-3-15,5 8 0 0,-2 3 1 16,-9-2 0-16,-2 8 4 15,-1-3 23-15,15 2 9 16,-5-1 1-16,0-4-2 16,0-2-21-16,0-2-8 15,16-1-2-15,2 0-4 16,4 2 0-16,1 2 0 16,0 2-1-16,8 9 0 15,-4 1 0-15,2 2-3 16,0-3 0-16,-3-6-1 15,2-6-17-15,7-3-2 16,-3 3 0-16,2-10 4 16,3 1 17-16,3-3 3 15,-7-6 1-15,7 7-2 16,0-2 0-16,-3 2-1 16,1 4 0-16,-1 1 1 15,0 4 0-15,-4 1 0 16,2 1 1-16,-2-2-1 0,2-3 2 15,-5-2 1-15,1-2-1 16,4-3-2-16,-5-1 0 16,-2-1-9-16,0 0 1 15,-1 3 0-15,4 5 2 16,-7 2 6-16,2 2 0 16,-4 0 2-16,-2-1-2 0,3-1 3 15,-1-1 1-15,0-6 12 16,-1-5 5-1,6-5 4-15,-1 2-1 16,4-2-12-16,5-1-4 0,-6 2-7 16,-1-1 1-16,5 2 0 15,-7 4-1-15,4-2 0 16,6 3-1-16,-4-1 1 16,3-1 0-16,4 3 8 15,0-4 11-15,1 3 14 16,-3 3 4-16,2 6-4 15,5 2-1-15,-8 6-5 16,-3 2-3-16,-4 4-4 16,-4 0-9-16,-11 2-9 15,2 0-1-15,-13-2 0 16,-8-1 0-16,-5-3-11 16,-4-1-24-16,-8-2-146 15,-8-1 116-15</inkml:trace>
  <inkml:trace contextRef="#ctx0" brushRef="#br0" timeOffset="13748.01">14078 13032 115 0,'0'-2'35'16,"4"2"65"-16,-3 0 8 15,-1-1 39-15,0 0 23 0,-3-1 13 16,2 0-13-16,-2 0-41 15,2 1-25-15,1 0-43 16,-1 0-16-16,-3-4-9 16,-2 3-1-16,0 2 2 15,-3 0 0-15,-2 2-10 16,-1 4-6-16,-2 1-12 16,-3 4-3-16,-4 5-5 15,-2-1 0-15,-1 6-1 16,3 4 0-16,6 3-1 15,5 6 1-15,6 3 0 16,1 0 2-16,6 8 1 16,3-5-2-16,8-5 1 15,3-3-1-15,9-13 0 16,1-3-1-16,7-3-6 16,4-5-17-16,3-4-43 15,4-4-33-15,-1-3-181 0,-2-3 167 16</inkml:trace>
  <inkml:trace contextRef="#ctx0" brushRef="#br0" timeOffset="14250.08">14314 13201 1200 0,'-11'7'105'0,"4"-5"91"16,-1 1-134-16,7 2-64 15,2 1-6-15,4 11-2 16,5 4 1-16,-1 2 9 16,-1 5 5-16,-1 2 4 15,-3-8-1-15,-1 6 2 16,-2-7-3-16,-2-7 10 16,1-1 6-16,-3-8 25 15,3-4 17-15,-3-4 19 16,0-4 6-16,-1-12-16 15,2-4-15-15,-1-10-28 16,1-2-10-16,0-3-10 16,-2-1-4-16,4 1-3 15,-3-1 1-15,3 2-1 16,3 4 4-16,1 4 1 16,4 4-2-16,3 8-3 15,1 5-4-15,3 7-9 16,1 3-2-16,1 7-3 0,0 3-1 15,-5 5 2-15,-1 3 3 16,-7 3 4-16,-3 0 2 16,-5 3 5-16,-4-2 1 15,-7-3 1-15,-2 1-1 16,-5-5-26-16,-2 2-12 16,3-7-23-16,4-5-15 15,3-6-38-15,7-4-48 0,4-12-138 16,3 0-87-16,12-2 201 15</inkml:trace>
  <inkml:trace contextRef="#ctx0" brushRef="#br0" timeOffset="14448.18">14613 13009 773 0,'3'1'118'0,"-1"1"106"15,5 6-61-15,2 6-39 16,-3 5-19-16,-3 12-17 15,-6 6-7-15,-7 10-27 16,3 3-11-16,4-3-20 16,-7 0-9-16,7-14-10 15,-7-6-5-15,9-6-73 16,6-8-59-16,0-7 71 16</inkml:trace>
  <inkml:trace contextRef="#ctx0" brushRef="#br0" timeOffset="14669.18">14941 13138 1491 0,'0'2'123'15,"6"-1"118"-15,9-1-182 0,13-6-95 16,-6-3-32-16,-2-6-25 15,6-3 1-15,-14-1 13 16,11 2-4-16,3 3-106 16,-5 0-167-16,7 11 196 15</inkml:trace>
  <inkml:trace contextRef="#ctx0" brushRef="#br0" timeOffset="14867.07">14885 13307 842 0,'8'15'98'15,"-3"-9"169"-15,15-1-229 16,-1-8-7-16,13-11-9 16,7 2-11-16,-10-14-5 15,15 1 6-15,-9-5-80 16,-4-4-126-16,13 8 119 15</inkml:trace>
  <inkml:trace contextRef="#ctx0" brushRef="#br0" timeOffset="15396.63">15483 12955 1613 0,'7'-5'71'0,"4"-8"14"15,6-1-57-15,4 0-22 16,0-4-6-16,3 13 0 16,-6-3 0-16,-4 5 0 15,2 6-2-15,-7 4-1 16,-1 7-1-16,-5 8 1 15,-4 0 0-15,-6 5 2 16,-3-2 0-16,-5 0 1 16,-2 0 0-16,1-4 3 15,5 0 3-15,3-8 0 16,0-3 0-16,8-9-3 16,0 1 0-16,8-2-1 15,8-3 0-15,8 1 0 16,5 0 0-16,8 2-1 0,0 4-1 15,0 5 0-15,-1 1 2 16,-6 2 8-16,-10 7 5 16,-13 6 13-16,-9 3 3 15,-17 3 5-15,-8 3 4 16,-9-10-2-16,-6 1-1 16,-5 0-10-16,0-5-8 15,1 2-23-15,-3-2-9 16,2-10-51-16,0-7-47 0,10-6-280 15,0-11 240-15</inkml:trace>
  <inkml:trace contextRef="#ctx0" brushRef="#br0" timeOffset="24309.79">4307 16990 615 0,'-2'4'98'15,"-2"0"98"-15,1-4-136 16,3 0-9-16,0 6-39 15,5 0-6-15,-2 2 12 16,4 2 10-16,0-1 18 0,-1 3 9 16,6 1-3-16,-4 1 1 15,8-4 0-15,1-2 2 16,0-4 1-16,3-8-5 16,0-5-9-16,0-3-5 15,-2-5-9-15,-2 0-3 16,-3-2-10-16,-3-2-3 15,-4 4-4-15,-2 1-4 16,-8 4-1-16,-4 4-1 16,-3 7 0-16,-5 4 0 0,-6 11-15 15,-1 4-9-15,-3 7-4 16,-1 1 2-16,4-1 15 16,2 3 7-16,1 0 3 15,7-1 1-15,4-2-1 16,4 1-1-16,8 0 1 15,5 0 0-15,8-1 4 16,7 0 3-16,2-1 3 16,-1-6 7-16,6-5 9 15,0-3 6-15,10-7 6 16,3-1 0-16,-3-3 5 16,1-3-4-16,-10-8 1 15,-3-1-3-15,2-6-14 16,-1-3-5-16,-1-3-11 15,-3 2-3-15,-5 1-7 16,-2 0-6-16,-2 3-60 0,-2 1-46 16,-3 2-135-16,0 1-148 15,-3 0 226 1</inkml:trace>
  <inkml:trace contextRef="#ctx0" brushRef="#br0" timeOffset="24588.08">4721 17079 1609 0,'-13'0'72'0,"0"-1"1"15,4 0-19-15,4-1-36 16,-1 2-10-16,5 0-9 15,4 5-2-15,5 9-2 16,6 8 1-16,7 10 0 16,-1 7 1-16,4 5-18 15,1 0-23-15,0 1-74 16,2-5-51-16,0-4-148 16,3-4 167-16</inkml:trace>
  <inkml:trace contextRef="#ctx0" brushRef="#br0" timeOffset="25003.9">5120 17270 1005 0,'-8'2'151'0,"-1"0"136"15,4 0-173-15,4 1-35 16,1 1-58-16,2 0-14 15,3 3-7-15,2-1-2 16,2-2 2-16,2 1-1 16,4-7-4-16,-3 0 1 0,-1-8 2 15,3-6 2-15,-6-4 2 16,4-3-1-16,-3-5-3 16,-5-2-1-16,-1 0 2 15,-5-1 1-15,-4 5 3 16,-3 6 1-16,-7 8 2 15,5 3 0-15,-4 9-3 16,-3 5 0-16,1 14-3 16,-2 9 0-16,12 10-1 15,2 6 0-15,13 2-1 16,-5-1 0-16,10-5-3 16,3-4-3-16,3-9-28 15,2-5-23-15,2-13-75 16,4-5-70-16,-2-15 112 15</inkml:trace>
  <inkml:trace contextRef="#ctx0" brushRef="#br0" timeOffset="25253.06">5570 17108 1365 0,'-21'15'99'16,"0"1"38"-16,-3 0-41 15,-1 1-60-15,-4-1-19 16,5 2-12-16,3-2-5 0,5 1-5 16,8 3-2-1,9 3-2-15,6 2-2 0,10 0-4 16,4-2-22-16,11-5-43 16,6 0-19-16,3-11-48 15,2-5-24-15,-4-8-79 16,-2-7-71-16,0-9 172 15</inkml:trace>
  <inkml:trace contextRef="#ctx0" brushRef="#br0" timeOffset="25469.23">5961 16710 573 0,'0'-17'194'16,"-1"3"177"-16,1 11-109 15,-2 4-49-15,1 12-92 16,-2 7-40-16,0 17-58 16,2 7-9-16,1 12-5 0,0 2-2 15,2 6-5-15,2 2-1 16,2 2-30-16,2 2-39 16,3-4-157-16,1-3 132 15</inkml:trace>
  <inkml:trace contextRef="#ctx0" brushRef="#br0" timeOffset="25806.16">5956 17088 740 0,'6'-5'161'16,"4"-2"187"-16,7-1-235 15,2-2-18-15,3 1-62 16,3 0-14-16,5 2-14 16,1 0-1-16,1 4 0 15,-2 2-1-15,-10 4 2 16,-3 3 11-16,-3 8 17 16,-2 3 4-16,-5 9 3 15,0 6-11-15,-5 6-17 16,-1 4-3-16,1-3-7 15,-1-2 0-15,1-9-7 16,5-4-6-16,1-11-37 0,2-7-43 16,3-10-216-16,-5-12 186 15</inkml:trace>
  <inkml:trace contextRef="#ctx0" brushRef="#br0" timeOffset="25946.63">6195 16861 1145 0,'-22'16'187'16,"2"-3"225"-16,2 1-254 0,5-6-122 15,0-7-72-15,9-8-294 16,3-8 212-16</inkml:trace>
  <inkml:trace contextRef="#ctx0" brushRef="#br0" timeOffset="26686.76">6381 17161 1537 0,'-3'43'85'16,"5"-3"52"-16,2-10-117 15,1-4-2-15,1-9-42 16,-1-5-9-16,-1-5-4 15,2-4 4-15,-8-5 38 16,-6-5 13-16,0-10 12 16,0-1-2-16,8-7-15 15,3-2-6-15,7 2-7 0,-3-2-2 16,6 5-6-16,5 6-8 16,0 8-13-16,3 7-5 15,-2 11 3-15,-2 6 6 16,-1 12 16-16,-2 1 5 15,-3 5 6-15,-3-4 2 16,-5-10 0-16,0-5 0 0,-3-15-1 16,1-2 0-16,-1-12 0 15,4-4 0 1,-1-12-2-16,5 2-1 0,3 0-4 16,3 1-2-16,4 11-15 15,5 4-17-15,5 12-54 16,6 5-30-16,3 14-7 15,-2 8 18-15,-3 4 97 16,-6 2 56-16,-2-3 67 16,-2-6 14-16,-6-9-34 15,1-3-22-15,-3-7-45 16,2-1-12-16,7-1-10 16,3-1 0-16,4 0 2 15,4 3-3-15,4-2 0 16,-1-2 1-16,0-2 11 15,-5-5 26-15,-3-6 30 16,1-5 9-16,-6-2 4 16,-3-2-14-16,-17-7-14 0,1 2-7 15,-10-2-4-15,1 2-4 16,-3 9-5-16,-12 4-1 16,1 12-10-16,-5 6-2 15,0 18-3-15,7 11-2 16,11 10-3-16,10 3-5 15,22-4-9-15,8-5-6 16,13-11-20-16,2-9-22 16,15-14-78-16,5-9-67 15,22-16 104-15</inkml:trace>
  <inkml:trace contextRef="#ctx0" brushRef="#br0" timeOffset="29144.98">13094 12580 907 0,'-6'4'70'16,"2"-1"54"-16,4-3-70 16,5-2-6-16,4 1-4 15,2-5 6-15,4-2 9 16,1 3 2-16,4-1-15 15,2 3-12-15,3 3-28 16,3 1-6-16,6 3 0 16,0 5-2-16,1 1 1 15,-5 0 1-15,3 0 0 16,3-3 1-16,9-2-1 16,2-2 1-16,10-1-1 15,1-1 0-15,6 0 0 16,3 4 0-16,-6 1 0 15,1 2-1-15,3 2 1 16,5 1 0-16,0 0 0 16,-2 0-7-16,0-3 24 15,-9-2 3-15,8-2 2 16,8-1 9-16,4-2-25 16,4 1-3-16,3-1-2 0,-1 0-1 15,10-2-2-15,-4-1-1 16,7-2-2-16,-8 0 0 15,0 2 3-15,5 1 1 16,-1 1 1-16,2 1 2 16,-3-1-2-16,-2-3 1 15,2-3 0-15,0-3 0 16,1-2 1-16,-4-1 0 0,8 0 0 16,2 0 1-1,-5 2-1-15,3 2 0 0,-3 2 0 16,-8-2-1-1,14 4 1-15,-8-1-1 16,-5-1 7-16,11 2 12 16,-10-6 18-16,2 1 2 0,-1-1-3 15,-5 0-14-15,6 4-16 16,10-4-5-16,-7 5-2 16,-6 4-4-16,-4 2-41 15,-9 11-35-15,8 0-86 16,-3 1-23-16,-11-1 11 15,-5-4 18-15,-11 1-7 16,8-2 102-16</inkml:trace>
</inkml:ink>
</file>

<file path=ppt/ink/ink4.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2-27T20:26:44.966"/>
    </inkml:context>
    <inkml:brush xml:id="br0">
      <inkml:brushProperty name="width" value="0.05292" units="cm"/>
      <inkml:brushProperty name="height" value="0.05292" units="cm"/>
      <inkml:brushProperty name="color" value="#FF0000"/>
    </inkml:brush>
  </inkml:definitions>
  <inkml:trace contextRef="#ctx0" brushRef="#br0">2207 5634 502 0,'-3'2'50'15,"-1"-1"31"-15,-2-3-26 0,2 1-17 16,-3-2 11-16,2 1 32 15,2 1 10-15,-2 0 2 16,2 0-12-16,3 1-36 16,-1 0-16-16,5 5-24 15,5-3-5-15,-2 3 0 16,7 1 0-16,-1 0 8 16,6 3 5-16,6 2 5 15,-1-3 3-15,5 3 0 16,9 2-4-16,0-6-5 15,7 6-3-15,-2-3-6 16,-2-6-2-16,8 9 0 16,-6-7 0-16,10 5 4 15,5 1 4-15,8 1 8 16,8 1 2-16,7-2 4 16,1-1-1-16,0-5-3 15,5-1 1-15,5-4-4 16,5 2-1-16,1-2-3 0,2 2 1 15,11 5-2 1,-5-3-1-16,6 2-1 0,2 0 0 16,-1-2-4-16,5 2 0 15,9-1-2-15,-3-2-1 16,1 1-1-16,1 0-1 16,0-1 1-16,-1 0 0 15,5 0 0-15,2-1 0 16,3-2-1-16,3-1 1 0,12 0-1 15,-5-2 0-15,2 2 0 16,2-1 0-16,-2-1 0 16,2 0 0-16,6-2 1 15,3-1-1-15,-1-1 1 16,5 0-1-16,-2-4 1 16,1 1-1-16,-2 1 0 15,-2 0 1-15,6 2-1 16,-1 4 0-16,-5 2 1 15,7 0-1-15,-9 1 2 16,-1-2 1-16,11-1 0 16,-11 2 1-16,11 0-2 15,-1 0-1-15,-3-1-1 16,12-3 0-16,-7 4 0 16,3 2 0-16,5 1-1 15,-10 1 1-15,12-1 0 16,-1-3 0-16,6 1 0 15,2 1 14-15,-1-4 18 0,14 0 14 16,-12-2 17-16,6-2-5 16,4 2-12-1,-3 1-13-15,4-1-14 0,-2 4-10 16,0-1-3-16,-3-5 0 16,2 0 1-16,-5-5 1 15,4 4-1-15,-3 1-1 0,2 2-4 16,-4 3 0-1,-4 0-1-15,5 1 0 0,-13 2 0 16,9 3-1-16,-13-1 1 16,0 3 0-16,5 1 0 15,-11-5 0-15,12 2 0 16,-6-2 0-16,3 0 0 16,7 3 0-16,-12 0 0 15,9 2 0-15,-8 1-1 16,-5-1 2-16,8-1 0 15,-5-2 1-15,9-1 1 16,-7 0-1-16,-8-2-1 16,17 2 1-16,-19 0 1 15,5 0 1-15,6 3 1 16,-20 0 0-16,23 0 0 16,-18 0 0-16,-4-1 0 15,7-2-2-15,-17-1 0 0,11 0-1 16,6 0 3-16,-9-1 5 15,7-1 5-15,5 1 1 16,-5-2-1-16,5 0-3 16,-2 1-6 15,-8-1-1-31,3 3-6 0,-5 1 0 16,-20 8-87-16,-7 4-191 0,-43-1 172 0</inkml:trace>
  <inkml:trace contextRef="#ctx0" brushRef="#br0" timeOffset="25768.16">15348 5694 907 0,'5'4'28'0,"3"-1"-7"16,4 1-14-16,3-3 0 16,2-3 0-16,4-3 20 15,-3-5 10-15,3 0 9 16,-1 1-4-16,0 3-18 15,0 5-12-15,0 4-10 16,2 5 1-16,-2 3 2 16,2-1 23-16,4-1 37 15,4-1 18-15,2-2 23 16,3 0-13-16,9-3-25 16,4-2-13-16,3 1-27 15,3 0-7-15,-10 0-14 16,1 2-2-16,-1-2-6 15,7 2-1-15,12-2 0 16,11 3-1-16,-4-5 5 16,0-2-1-16,-2 0 2 0,-2-5 1 15,18 5 3-15,5-7 0 16,-3 1 0-16,-1 1-1 16,-2-9-3-16,4 6-1 15,15 1-2-15,-5-4 0 16,-1 6 1-16,-5-4 3 15,0-1 0-15,7 4-4 0,-7 2 0 16,-2 2-3-16,-3-1 1 16,4 3 2-16,3-3 3 15,-4 1 1-15,-2 2 3 16,-4-4-2-16,9 0 2 16,1 1 0-16,-2 0-4 15,-3 0 1-15,7-1-3 16,-1 2-1-16,2 0 0 15,-2 2 0-15,-7 3-2 16,-2 2-2-16,11 0 0 16,-9 0 1-16,-2 1 3 15,-2-2 0-15,-2-1 2 16,7 1 0-16,-3-3 0 16,-3 1 0-16,-6 3-1 15,4-2 0-15,4 3-1 16,2 1 0-16,-4 0 0 0,-5-2 0 15,8 1 0-15,4-1 0 16,1-3 0-16,-2 2 0 16,-9 1 0-16,0-2 0 15,8 3 0-15,-7-4 1 16,-5 1 0-16,-5 0 0 16,-15 2 0-16,5 1 0 15,-1-3 1-15,-1 1-1 16,-11 0 1-16,-3 0-1 15,-18 5 0-15,-4 4-1 16,-1-2 0-16,-9 1 1 0,-3-6-1 16,-8-3 1-16,2 6-1 15,-5-6 1-15,-9 7 0 16,-3-3 0-16,-13 0 1 16,-4 4 0-16,-20-13 0 15,1 4 1-15,-15-3-1 16,1 3-1-16,-1 3-1 15,-4-5 0-15,-8 2-2 16,-8-6 1-16,0 5 0 16,-6 3-1-16,-1-6 2 15,-4 6-1-15,-11-7 1 16,2 0 0-16,-3 6-1 16,0-5 0-16,1 2 0 15,-4 3 0-15,-3-3 0 16,-1 1 1-16,4 1 0 0,0-2-1 15,-6 1-1 1,-5 3 1-16,-2-1 1 0,-2 0 0 16,-5 4 1-16,1-2 0 15,-4-2 0-15,-7-1 0 16,18-1-1-16,6-4 1 16,-5 4-1-16,0-2 0 15,2-3 0-15,-4 1 0 16,-3 2 0-16,5 3-2 0,-2 7 0 15,-8-1-2-15,0 4-6 16,5-1 1-16,1 1 2 16,13-2 1-16,19 1 2 15,0 2-1-15,24-6-1 16,4 3 0-16,19-2 3 16,10 0 0-16,5-3-2 15,12-1-2-15,8 1-14 16,7-2-6-16,21 6-5 15,7-3-4-15,18-1 6 16,3-5 3-16,21-2 3 16,12 5 3-16,17-1 9 15,11 0 4-15,8 4 4 16,12-9 3-16,10 3 1 16,2 5 0-16,20-6 2 15,-1 4 0-15,19-5-1 16,4-7 1-16,11 7 3 0,8-4 1 15,6 1 2-15,9-3-2 16,0 2-3-16,7-2 0 16,9-4-2-16,-6 7 0 15,5-3 1-15,-15 2 0 16,-17 2-1-16,-6 6-1 16,-35-1-61-16,-8 10-145 15,-24 6 128-15</inkml:trace>
  <inkml:trace contextRef="#ctx0" brushRef="#br0" timeOffset="33730.69">2969 11584 524 0,'3'4'86'0,"-2"-2"103"16,6-2-92-16,-5 0-27 16,4 0-5-16,-1-2-10 15,-1 2-14-15,-2-4-22 16,-2 3-6-16,0 1-8 16,8 1-1-16,1-1-3 15,1 2-1-15,5-2 1 16,-1-3 0-16,6 2-1 15,6-1 1-15,7-1 11 16,5 1 7-16,14 1 14 16,6-3 3-16,9 3-10 15,2 1-7-15,6 2-13 16,6 2-5-16,14 2-2 0,3-5 2 16,9-1 4-16,8-1 4 15,8-8 3-15,6-2 1 16,18 3-4-16,3-2-3 15,-2-1 0-15,15 12-6 16,-10 0 2-16,-11 1 3 16,1 5-2-16,-14-7 3 0,-16-1-13 15,-1 1-47-15,-11 1 35 16</inkml:trace>
  <inkml:trace contextRef="#ctx0" brushRef="#br0" timeOffset="38012.57">8024 11338 46 0</inkml:trace>
  <inkml:trace contextRef="#ctx0" brushRef="#br0" timeOffset="39256.4">8580 11813 788 0,'-1'-1'102'0,"1"-1"96"16,-1-2-52-16,1 1-25 0,-6 0-15 16,4 0-9-16,-1 1-3 15,-6 1-20-15,6 1-6 16,-5 4-29-16,-4 4-11 15,2 12-13-15,3 11-6 16,-1 15-6-16,5 4-3 16,2 12-3-16,-3 3-2 15,8 10-6-15,-2 5-21 16,8-4-42-16,5 0-34 0,-1-16-99 16,0-11-115-1,4-12 186-15</inkml:trace>
  <inkml:trace contextRef="#ctx0" brushRef="#br0" timeOffset="39461.4">8837 12211 1307 0,'-2'22'107'0,"1"11"112"16,1 2-160-16,0 11-50 15,0-1 0-15,0-3-7 16,0-5-1-16,-1-15-60 16,1-4-63-16,1-15-265 15,3-6 222-15</inkml:trace>
  <inkml:trace contextRef="#ctx0" brushRef="#br0" timeOffset="39572.4">8767 12176 1194 0,'-16'-13'17'0,"3"-3"-66"16,10-5-8-16</inkml:trace>
  <inkml:trace contextRef="#ctx0" brushRef="#br0" timeOffset="40172.04">8986 12153 1475 0,'4'13'49'0,"5"-3"2"16,0-1-49-16,3-2-43 16,0-1-37-16,-2 4-26 15,-2 4 2-15,-5 11 43 16,0 4 35-16,-4 5 26 15,-3 4 3-15,1-4 26 16,3-4 11-16,1-7 14 16,2-4 7-16,2-12 18 15,-5-6-4-15,-1-4 21 16,4-15-4-16,1-9-38 16,7-3-9-16,-4-1-35 0,1 0-6 15,0 6-6-15,0 3-3 16,9 6-2-16,-5 7 1 15,5 7 3-15,-2 5 3 16,3 10 7-16,2 1 1 16,-4 4 0-16,3 3-2 15,3-2-6-15,2-1-1 16,2-5-1-16,5-6 0 16,1-7-2-16,4-6 0 0,3-12 1 15,-5-5 2-15,-2-9 1 16,-5-4 2-16,-6-3 3 15,1 2 0-15,-5 5 2 16,-8 2 2-16,-6 11 1 16,-7 4 2-16,-6 16-4 15,-6 8-5-15,-2 17-9 16,-2 11-5-16,8 9-2 16,6 6 1-16,6 5-36 15,4-3-34-15,6-12-69 16,6-8-30-16,9-21-122 15,8-7 170-15</inkml:trace>
  <inkml:trace contextRef="#ctx0" brushRef="#br0" timeOffset="40736.9">10067 12198 1457 0,'-5'-6'123'0,"-4"2"60"0,-4 1-60 16,-8 6-97-16,0 4-27 15,-6 13-23-15,0 9 0 16,-1 10 9-16,5 5 6 16,4 3-3-16,6-6-6 15,6-9-21-15,-2-9-15 16,17-13-26-16,5-6 5 16,8-13 23-16,4-10 21 0,3-11 35 15,-5-5 6 1,4-3 17-16,2 0 2 0,-4 5 5 15,-1 8 2-15,-7 12-15 16,-3 7-4-16,-5 13-6 16,-2 7-3-16,-4 9-4 15,-1 3-1-15,-2 9-2 16,4-1 0-16,-3-5 1 16,4 0-1-16,5-12 1 15,-1-4 1-15,7-8-1 16,0-3 1-16,1-7-2 15,6-1-4-15,-10-5-8 16,1 0-3-16,-6 1 1 16,-7 2 6-16,-1 7 7 15,2 1 2-15,6 2-11 16,-8 2-12-16,6 7-14 16,-4-4 3-16,-5-1 40 15,4-4 29-15,4 0 41 0,3-6 7 16,4-8-22-16,3-6-17 15,5-6-27-15,-1-5-10 16,8-4-9 0,-5 2 0-16,5 2-21 0,-2 0-20 15,8 7-72-15,6 5-86 16,13 6 110-16</inkml:trace>
  <inkml:trace contextRef="#ctx0" brushRef="#br0" timeOffset="41037.06">11856 11740 2006 0,'-19'0'64'0,"-1"3"-14"16,-8 2-47-16,0 5-6 15,-2 5-4-15,-6 6 12 16,-2 5 11-16,0 9 2 16,1 4-1-16,12 10-15 15,0 2-35-15,7-1-103 16,2 5-86-16,4-5 108 0</inkml:trace>
  <inkml:trace contextRef="#ctx0" brushRef="#br0" timeOffset="41619.33">11334 12150 1383 0,'12'-18'110'0,"8"2"67"15,1 0-87-15,10 4-55 16,7 1-19-16,2 5-14 16,-6-2 2-16,2 7 7 15,-2 4 3-15,-17 5 0 16,-1 7-8-16,-11 8-18 16,-11 7-5-16,5 12-2 15,-1 6 4-15,-7-2 13 16,4-1 2-16,-1-11 6 15,6-9 3-15,7-12 16 16,7-11 9-16,4-8 11 16,4-10 1-16,6-13-16 15,1-3-10-15,5-6-15 16,-2 4-4-16,-5 6-1 16,-1 9-1-16,-10 13-10 15,-3 7-4-15,-8 15-4 0,-5 7 1 16,-5 11 10-16,-7 1 5 15,2-1 5-15,3-3 3 16,1-10-1-16,5-1 0 16,4-9-3-16,-1-10-1 15,13-1 0-15,-1-10 1 16,12-4 4-16,0 2 1 16,-1-6-2-16,2 6 0 15,-2 5-2-15,-3 7 0 16,2 15-3-16,-15 2 0 0,4 8-1 15,-1 0 2 1,0 4 2-16,10 0-1 16,-7-10-1-16,8 2-9 0,-4-14-43 15,1-5-41-15,3-10-160 16,0-10 143-16</inkml:trace>
  <inkml:trace contextRef="#ctx0" brushRef="#br0" timeOffset="41886.44">12544 12184 2074 0,'-11'16'101'16,"-1"-1"87"-16,-4 2-211 15,-6 1-19-15,0-2-14 0,-4 2 4 16,2 1 42-16,3 4 23 15,10 9 22-15,0-1-4 16,9 1-30-16,7-1-27 16,3-12-58-16,18 0-32 15,4-10-30-15,-2-7 0 16,14-9 20-16,-6-11 17 16,14-11-83-16,1-7 119 15</inkml:trace>
  <inkml:trace contextRef="#ctx0" brushRef="#br0" timeOffset="42619.16">13988 12153 1921 0,'-13'-4'63'15,"1"-3"41"-15,1 1-160 16,2 2 0-16,-2 2 15 15,3 1 24-15,-2 5 30 16,2 5 8-16,4 11-1 16,2 6-5-16,8 8-15 15,2 3-3-15,12-9-3 16,2-7 3-16,10-18 5 16,6-9 2-16,12-17 12 15,2-6 2-15,-12-8 1 16,-5 1 6-16,-20-1-2 0,-5 6 10 15,-9 7 2-15,-1 6-3 16,-17 2-13-16,-6 7-15 16,-16 3-22-16,-5 4-11 15,2 12-38-15,7 3-30 16,12 4-121-16,7-4-90 16,14-2 164-16</inkml:trace>
  <inkml:trace contextRef="#ctx0" brushRef="#br0" timeOffset="42852.99">14728 11583 2094 0,'-5'1'83'0,"2"8"17"15,-4 5-74-15,0 17-17 16,-6 6-2-16,-4 8 12 15,-1 9 9-15,-7 7 3 16,6 8-2-16,-4 2-17 16,-1-3-24-16,13-3-78 15,-4-7-59-15,15-4-250 16,2-4 227-16</inkml:trace>
  <inkml:trace contextRef="#ctx0" brushRef="#br0" timeOffset="43038.06">14442 12037 1085 0,'6'-12'221'0,"3"1"267"16,11 0-336-16,9 1-46 16,8-2-72-16,8 0-16 15,9-2-18-15,5 0-21 16,11-8-106-16,4-6-127 0,23-8 136 15</inkml:trace>
  <inkml:trace contextRef="#ctx0" brushRef="#br0" timeOffset="43551.53">16229 11760 846 0,'-3'-1'172'0,"3"0"160"0,-2 0-58 16,5 1-95-16,5 0-39 15,-5 0-61-15,11 3-24 16,-1 6-39-16,1 3-11 16,11 16-23-16,-6 10-5 15,6 22 0-15,-4 8 0 16,0 5 10-16,3 1 3 15,-3-2 6-15,3-4 2 0,-3-6 6 16,-4-5 3-16,-2-21 3 16,2-4 11-16,3-21 10 15,1-7 9-15,3-20 8 16,4-15-1-16,11-24-3 16,-2-13-9-16,9-13-16 15,2-2-9-15,4 0-12 16,10 7-21-16,2 7-67 15,1 3-59-15,4 11 74 16</inkml:trace>
  <inkml:trace contextRef="#ctx0" brushRef="#br0" timeOffset="67422.57">20221 13401 493 0,'-4'0'52'15,"3"0"60"-15,0-2-9 16,2 1-7-16,3 1 12 16,-2 0 3-16,3-1 1 15,-2 0 0-15,-2 1-1 16,0 0-4-16,0 0-2 15,2 4-2-15,-3 3 2 0,0 8-2 16,-1 4-4-16,-2 9-17 16,1 7-16-16,-1 9-30 15,-4 5-13-15,-4-1-16 16,-1 3-4-16,-5-11-3 16,3-3 0-16,2-4-26 15,3-8-22-15,-3-3-82 16,4-2-58-16,3-7-188 15,-2-5 203-15</inkml:trace>
  <inkml:trace contextRef="#ctx0" brushRef="#br0" timeOffset="67689.66">19992 13333 1361 0,'-3'0'148'16,"-5"0"99"-16,1 0-95 16,3 4-73-16,-2-2-23 15,2 3 3-15,4 2 1 16,2-7-4-16,5 0-3 16,10-7-20-16,5-10-8 15,13-5-16-15,11-10-5 16,16-6-1-16,6-2-19 15,-5 1-87-15,-2 6-79 0,-15 11 88 16</inkml:trace>
  <inkml:trace contextRef="#ctx0" brushRef="#br0" timeOffset="68323.47">20487 13520 1071 0,'8'-2'129'0,"-3"2"74"15,2 2-41-15,-7 8-92 16,-2 4-17-16,-1 13-13 15,-4 6-5-15,-1 9-17 16,1 5-6-16,3-3-6 16,3-1 2-16,4-12 7 0,3-7 5 15,6-9 11-15,3-5 6 16,7-12 18-16,6-4 3 16,6-8 8-16,1-6-2 15,-5-3-20-15,-5 1-6 16,-12 1-18-16,-3 7-6 15,-2 7-9-15,-3 7-2 16,-3 10-3-16,0 8 0 0,-2 8 0 16,3 1-3-16,1-2-4 15,4-5-4-15,8-3 1 16,1-5 1-16,5-7 5 16,-3-4 4-16,3-5 0 15,-1-6 1-15,-3-3 2 16,1-1-1-16,-4 0 0 15,-4 3 1-15,-2 5 0 16,-4 2 1-16,-5 5 3 16,-5 3 0-16,-2 0 4 15,-2-1 2-15,1-2 16 16,1-1 10-16,2-8 14 16,0-2 3-16,5-10-10 15,0-6-10-15,6-10-18 16,4-3-8-16,6-2-10 15,4 2-3-15,5 7-59 16,3 3-54-16,8 7-187 16,6 0 162-16</inkml:trace>
  <inkml:trace contextRef="#ctx0" brushRef="#br0" timeOffset="68774.78">21416 13256 1076 0,'-17'-5'224'16,"-1"0"257"-16,-4 0-284 0,2 7-97 15,-2 3-33-15,5 13 5 16,4 5 12-16,3 9 0 16,5 7-10-16,5 9-37 15,0 6-17-15,1 12-20 16,3 4-28-16,0 2-29 15,2-5-4-15,-5-13-6 16,1-9 27-16,-1-15 27 16,-1-6 6-16,0-12 7 15,0-10-2-15,0-2 0 16,1-8 2-16,3-12 4 16,1-3 5-16,6-3 1 15,7 1 1-15,3 6 1 16,6-1 0-16,9 11-1 15,3 1-2-15,-1 5-4 16,-2 5-1-16,-14 4-1 16,-6 4 1-16,-11 10 14 0,-5 2 5 15,-14 5 2-15,-7 1-1 16,-15 2-14-16,-3-6-9 16,-1-5-39-16,3-6-27 15,11-11-123-15,8-4-81 16,11-15 145-16</inkml:trace>
  <inkml:trace contextRef="#ctx0" brushRef="#br0" timeOffset="69055.16">21776 13634 1414 0,'8'41'121'0,"-3"-1"62"15,-2 1-73-15,-4-2-91 16,-1-3-11-16,2-7-6 15,0-7 4-15,9-10 23 16,0-6 16-16,6-7 31 16,2-5 14-16,0-8 12 15,1-3 0-15,-1-8-5 16,-3 0-11-16,-9-2-27 16,-6-3-14-16,-11 4-24 15,-6 2-8-15,-8 6-16 16,-1-1-14-16,2 7-53 15,0 1-41-15,10 3-191 16,8 2 175-16</inkml:trace>
  <inkml:trace contextRef="#ctx0" brushRef="#br0" timeOffset="69522.64">22529 13274 1824 0,'0'27'96'0,"-6"7"5"16,0 4-28-16,-4 13-55 16,-1 4-13-16,-1 8-3 15,0 6-1-15,5-1 1 16,-3-4 0-16,3-11-1 15,3-10-1-15,2-12-1 16,4-8-2-16,0-13 2 16,4-7 7-16,-1-12 19 15,4-6 7-15,7-6 7 16,0-2-5-16,7 0-13 16,2 2-5-16,7 6-10 15,2 3-2-15,2 10-4 16,2 2 0-16,-1 6-3 15,-6 5 3-15,-15 5 5 16,-7 2 7-16,-21 4 11 16,-12 1 1-16,-9 0-4 0,-6-1-5 15,-2-4-26-15,2-4-20 16,6-9-45 0,4-4-41-16,6-12-115 0,7-8-117 15,12-6 192-15</inkml:trace>
  <inkml:trace contextRef="#ctx0" brushRef="#br0" timeOffset="69805.72">23022 13718 1226 0,'11'31'104'0,"-3"1"53"15,0-6-76-15,-1-7-42 16,0-1-24-16,2-10 21 15,3-2 14-15,5-4 56 16,2-4 15-16,5-7 3 16,3-3 2-16,1-6-21 15,1-2-10-15,-13-1-16 16,-7 1-10-16,-12 1-19 16,-9 2-11-16,-14 1-17 15,-7 3-14-15,-4 8-32 16,-1 4-31-16,5 5-85 15,2 1-61-15,5 7 104 16</inkml:trace>
  <inkml:trace contextRef="#ctx0" brushRef="#br0" timeOffset="70090.82">23409 13765 1027 0,'9'18'138'0,"-1"-4"137"0,-1 1-205 16,-2-5-21-16,1-8-34 16,4 2 24-16,3-10 40 15,3-5 22-15,2-5 25 16,5-6-10-16,1-1-17 16,-3-1-11-16,-6 2-20 15,-4 3-7-15,-14 1-8 16,-7 5-4-16,-11 6-16 15,-5 4-9-15,-4 12-35 16,-1 8-25-16,3 2-79 16,7-2-61-16,6-4-286 15,7 0 270-15</inkml:trace>
  <inkml:trace contextRef="#ctx0" brushRef="#br0" timeOffset="70404.58">23898 13627 1903 0,'-7'15'123'15,"-7"3"29"-15,-3 0-47 16,-6 2-74-16,1 1-13 16,4-1 14-16,1 0 8 15,8-1 5-15,4-7-7 16,10 0-23-16,6 1-10 15,5-5-7-15,3 3-1 16,4-1 3-16,-2-1 1 0,-3 2 4 16,-1 0 1-16,-15 0 5 15,-5 3-1-15,-15 2-11 16,-4 1-18-16,-4-1-63 16,1-1-45-16,0-8-151 15,3-4-139-15,-5-13 234 16</inkml:trace>
  <inkml:trace contextRef="#ctx0" brushRef="#br0" timeOffset="70654.92">23979 13262 983 0,'60'-25'190'0,"-7"8"183"15,-4 5-105-15,-17 15-73 16,-14 9-41-16,-10 17-31 15,-5 9-15-15,-6 11-35 16,-3 6-13-16,-9 12-32 0,-5 6-12 16,3 8-11-16,2 1-4 15,10-12-6-15,9-8-6 16,15-21-18-16,5-9-13 16,7-19-29-16,1-9-25 15,-4-15-72-15,2-9-73 16,0-13 132-16</inkml:trace>
  <inkml:trace contextRef="#ctx0" brushRef="#br0" timeOffset="70830.07">23976 13535 1420 0,'47'-7'81'15,"2"-5"31"-15,20-14-98 16,-2-4-49-16,-7-8-99 16,1-3-98-16,-6-2 125 15</inkml:trace>
</inkml:ink>
</file>

<file path=ppt/ink/ink5.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2-27T20:28:19.424"/>
    </inkml:context>
    <inkml:brush xml:id="br0">
      <inkml:brushProperty name="width" value="0.05292" units="cm"/>
      <inkml:brushProperty name="height" value="0.05292" units="cm"/>
      <inkml:brushProperty name="color" value="#FF0000"/>
    </inkml:brush>
  </inkml:definitions>
  <inkml:trace contextRef="#ctx0" brushRef="#br0">2199 8541 342 0,'-40'4'24'0,"3"1"58"15,0-1 14-15,-8-4 41 16,6-2 12-16,-9-4-31 16,7-1-27-16,8-2-52 15,0-2-22-15,8-1-48 16,1 1-20-16,8-2-18 15,-1 4 1-15,-3-2 32 16,0-6 19-16,8 10 29 16,0-5 19-16,4-1 29 15,3 4 11-15,1-1 14 16,-5 2-7-16,16 8-15 16,-3 0-3-16,9 0-11 15,9-1-2-15,0-2-11 16,12 4-4-16,4-2-13 15,11 2-5-15,13 4 0 16,9 1 0-16,10 2 8 16,2-1 2-16,16-2 4 0,6-2 3 15,13-1-3-15,10 2 4 16,13-1-13-16,7 7-6 16,23-5-6-16,11 0-9 15,19 2 2-15,11-8-1 16,19 4 1-16,1-3 0 15,17-9 1-15,1 1 0 16,2-3 0-16,11 6-13 16,-16 1-140-16,9 8 108 15</inkml:trace>
  <inkml:trace contextRef="#ctx0" brushRef="#br0" timeOffset="3844.56">2472 5300 617 0,'-9'14'87'15,"2"-1"86"-15,5 1-117 16,2-5 3-16,2-3 20 16,1-2 21-16,3-6 32 15,5-1-6-15,1-1-26 16,1 1-16-16,8 3-31 15,1 1-12-15,8 6-18 16,7 2-5-16,12 0-3 16,10 1-1-16,25-5 3 15,10-3 0-15,19-5-3 16,16-5-1-16,17-8-4 0,9-4-2 16,26-3-3-16,-5-1 0 15,11 1-1-15,-4 3-1 16,-14 8 8-16,-9 6-50 15,-27 7-327-15,-10 7 260 16</inkml:trace>
  <inkml:trace contextRef="#ctx0" brushRef="#br0" timeOffset="5614.17">20343 8308 906 0,'-6'2'29'16,"3"2"-2"-16,0-1-21 16,3-2-1-16,3 1 17 15,7-3 34-15,4-2 21 16,15 2 23-16,8 0-7 0,22 3-20 16,16 3-10-16,21 2-10 15,8 2-6-15,27-4 2 16,5-2-6-16,14-4-4 15,17-3-8-15,-11-1-11 16,8-4-5-16,2 3-10 16,-16-1-1-16,-4 3-2 15,-8 2-1-15,-26 3-3 16,-14 2-2-16,-31 3-4 16,-18 3-1-16,-25 0-1 15,-9-1 2-15,-22-1 6 16,-15-2 2-16,-25 1 6 15,-19-2 1-15,-36 0-2 16,-11-1-3-16,-29-3-2 16,-12 1-1-16,-8-2-1 15,-22 0-2-15,-8 1 1 16,-10-1 3-16,2 3-1 16,12 0 4-16,15 4 0 15,24 0 0-15,29-1 2 0,19 1-2 16,34-2 0-16,10-1-2 15,28-1-9-15,16 0-3 16,38-1 7-16,21-1 4 16,36 0 10-16,18-2 2 15,35-1-7-15,9 0-2 16,32 3 5-16,4 0 4 16,6 1 19-16,9 0 11 0,-10-2 8 15,7-1-2 1,-19-1-17-16,-2 1-12 0,-18 0-13 15,-19 1-11-15,-22 2-108 16,-18 1-210-16,-36 1 191 16</inkml:trace>
  <inkml:trace contextRef="#ctx0" brushRef="#br0" timeOffset="24940.36">9508 10236 391 0,'0'0'41'0,"0"-1"26"16,-1-1-23-16,2 2-13 16,-1 2 14-16,1-1 36 15,-1-1 14-15,-1 0 4 0,1 0-14 16,0 0-34-16,0 0-16 16,2 2-20-16,-1-2 1 15,5 7 9-15,3-3 5 16,1-1 6-16,7 4 1 15,4-3-4-15,2-1-4 16,6-1-3-16,8-2-5 16,6 2-10-16,6-2-2 15,10-1-7-15,1-2 0 0,2 3 5 16,3-2 7-16,4 2 15 16,6-4 8-16,12 2 5 15,-2 0-2-15,4-5 7 16,7 4 0-16,7-7 4 15,4 0 5 1,5 1-24-16,4-3-8 0,-2-1-15 16,1 0-10-16,-7 1 0 15,-3 2 1-15,-6-4 0 16,0 5-1-16,-10 2 1 16,-9 2-8-16,-12 5-137 15,-1 3 104-15</inkml:trace>
  <inkml:trace contextRef="#ctx0" brushRef="#br0" timeOffset="26818.44">12509 10169 519 0,'-9'4'60'0,"-4"-2"60"15,2-1-57-15,3-1 3 16,-2-2 10-16,-2-1 29 15,1-1 12-15,-3-1-7 16,6 1-15-16,7 4-41 16,-1 0-18-16,2 0-27 15,-1 0-6-15,-1 2 6 16,7 2 9-16,6 1 21 0,1 2 8 16,5-1 15-16,14 0 4 15,7-1 3-15,10-3-4 16,20 0-15-16,10 1-10 15,19 0-21-15,2-2 4 16,16-3 4-16,1-5 0 16,11-3-2-16,6 2-5 15,9-3-6-15,-9 2-6 16,-3 0-6-16,2 1-2 16,-15 6-20-16,-7 1-29 0,-7 4-128 15,-9 9-194-15,-22 16 204 16</inkml:trace>
  <inkml:trace contextRef="#ctx0" brushRef="#br0" timeOffset="38652.47">10704 6148 731 0,'-7'-6'25'0,"2"4"5"0,5 4-24 16,0 3 4-16,0 4 5 15,0-4 23-15,1 1 14 16,5-2 15-16,-5-5-2 16,4 0-23-16,1 1-16 15,5 0-22-15,3 2-2 16,7 0 9-16,5 1 13 0,0 2 29 15,2-4 11 1,7 1 6-16,2-1-8 0,9-3-25 16,11 1-9-16,6-3-13 15,1-2-4-15,2 1-3 16,-4-3-3-16,3 2-3 16,5 1 1-16,11 0-1 15,1 2-1-15,-2 1-2 16,-7 4-2-16,2-2 1 15,0 1 0-15,2 3 2 16,4-4 0-16,-2 6 0 16,3-3 0-16,9-3 0 15,-1 3-1-15,-4 0 1 16,0 2 0-16,-7 2 0 16,8-1 0-16,1 2-1 15,0 1 1-15,-8 0 0 16,-3 0 0-16,-3-3 0 0,3 0 1 15,6 0-1-15,0 1 1 16,-1-3 0-16,0-2-1 16,12 3 1-16,-5-5 0 15,-1 0-1-15,-1 1 1 16,-5-3 0-16,9 2 0 16,-1 1 0-16,-3-2-1 15,-2 1 0-15,-3-2 0 16,4-1 1-16,4 1-1 15,-4-7 1-15,1 0 0 16,3 3 0-16,-10-2-1 0,-3 4 1 16,5 2-1-16,-15 2 1 15,8 1 0-15,6 0 0 16,-6 2 1-16,1-6 0 16,-5 3 1-16,-6 0 4 15,-2-1 1-15,4-1 1 16,1 3-2-16,5-4 0 15,-2 1-1-15,-2 3-1 16,-2-6 0-16,5 1-3 16,6 1-1-16,2-1-1 15,1 1 1-15,-5-1-4 16,1-2 1-16,10 2 1 16,2-3 1-16,9 1 15 15,-3-1 4-15,5-6 4 16,6 4 2-16,-3 0-8 15,-1 0-2-15,3 3-5 16,0-1-2-16,2 1-4 0,0 1-2 16,-4-1-1-16,3 0 1 15,-2-1-1-15,-3-1 0 16,-3 3 0-16,-2-1-1 16,2 4 0-16,0 1 0 15,-7 1 0-15,-4 2 0 16,7 1 0-16,-3 2 1 15,1 0-3-15,-3 0 0 16,1 4-2-16,0 0 1 0,-8-2 3 16,4 0 0-16,-11-1 1 15,5 1-1-15,16-1 1 16,-8 0 0-16,0-3 0 16,-1-2 0-16,-4 0 0 15,8 1 0-15,4 0 0 16,1-4-1-16,2 1 1 15,7-2-1-15,2-2 1 16,4 3 0-16,7-3-1 16,-1 0 0-16,-1 2 0 15,-3 0 0-15,4 1 0 16,1 2 0-16,0 3 1 16,2 5 3-16,6 0 0 15,-9-3 1-15,5 1-2 16,2-4-4-16,-3 2 1 15,0 4 1-15,3-3-1 16,9-1 2-16,-7 0 0 0,-3-4-2 16,3 1 2-16,-7 0 0 15,-10 0-1-15,-3 0-59 16,-22 0 41-16</inkml:trace>
  <inkml:trace contextRef="#ctx0" brushRef="#br0" timeOffset="45971.66">9336 11427 911 0,'-4'2'33'0,"0"0"-1"15,0-1-18-15,3-3-10 16,0 0 0-16,2-5 13 16,3 0 15-16,-1 1 20 15,4 1 5-15,3 2-7 0,4 3-11 16,6 2-12-16,3 2 1 16,7 2 11-16,2 0 6 15,2-2 10 1,6-2 0-16,4-2-2 0,7 0-3 15,14-2-12-15,7-1-5 16,6-4-14-16,1-1-7 16,1-1-6-16,2-1-2 15,8-1 15-15,-2 2 6 0,-2 1 19 16,-4 1 7-16,0 2-1 16,5 1-6-16,-1 2-17 15,-5 0-8-15,-6 1-10 16,-2 0-3-16,4 1 3 15,3 1 1-15,-6 2 5 16,-3 1 5-16,-8 3 0 16,0 0 1-16,0 0-2 15,0 0-3-15,-6-1-3 16,-2-1 0-16,-12 1-4 16,-3-3-2-16,-10-2-2 15,-1 0-1-15,-5-1-17 16,-4 0-33-16,-6 2-148 15,-3-1 122-15</inkml:trace>
  <inkml:trace contextRef="#ctx0" brushRef="#br0" timeOffset="58856.72">12683 11345 801 0,'-3'0'25'0,"-1"2"-8"0,1-1-12 16,0 0-2-16,1-1 5 16,-1 0 42-16,1-1 18 15,2 0 18-15,1 0-2 16,8 1-39-16,8 1-18 16,6 3-21-16,4 1-2 15,18 2-3-15,7 1 1 16,-2-2 0-16,-2-2 17 15,-6 0 12-15,-9-4 6 0,4 0 1 16,2 0-14-16,-7-4-13 16,-1 5-4-16,-5 1-4 15,-3 1 0-15,-12 2 0 16,-2-3 2-16,-10 2 13 16,-5-2 8-16,-6 3 7 15,-8-1 2-15,-10 4-11 16,-10-2-8-16,-4-4-11 15,-11 1-5-15,-11-1-11 16,1-2 0-16,-14 1 3 16,12 5 2-16,12-6 6 15,9 2 1-15,17 1-1 16,4-6 0-16,15 3-1 16,8 0 2-16,18 4 12 15,9 3 10-15,16-5 12 16,10 4 3-16,20-9-7 15,-3 0-6-15,8 0-5 0,-5-5-2 16,-8-1-5-16,7-1-1 16,-5 0-2-16,0-1 5 15,-16 7 7-15,-7-5 4 16,-17 6 5-16,-9 3-3 16,-15-1-2-16,3-2-4 15,-17 3-10-15,-7-2-4 16,-24 2-14-16,-7 1-8 15,-19 5-11-15,-6 2 0 0,5 6 8 16,6 2 9-16,3 0 10 16,0 0 4-16,12-6 0 15,7-2 4-15,26-1 8 16,15 1 1-16,23-1 8 16,15-2 0-16,13 1-5 15,14-6-2-15,6-2-8 16,5-5-3-16,18-4-21 15,-2 0-27-15,1 5-104 16,-3 6-113-16,-17 6 138 16</inkml:trace>
  <inkml:trace contextRef="#ctx0" brushRef="#br0" timeOffset="67093.14">18966 5104 261 0,'-12'-9'30'0,"-11"0"54"15,10 1 13-15,-10 2 39 16,3-1 18-16,5 4-1 16,-6 0-13-16,8 2-49 15,1 2-23-15,4 2-40 16,3 1-14-16,2 1-9 16,5 0-2-16,6 0 17 15,5-2 6-15,11-2 6 16,8 0 3-16,11-1-10 15,3 0-7-15,2 0-3 16,0 0-1-16,8 1-7 16,3 1 3-16,19 0-1 15,-4 2 2-15,5 2 3 0,9-2-2 16,10 2 5-16,10 0 2 16,4-3 1-16,1 0-2 15,9 1-5-15,2-1-4 16,8 2-2-16,12 1-2 15,-12-1-2-15,-1-2 1 16,11-1 1-16,-11-2 2 16,-1-3 2-16,5-2 1 0,-4 1-3 15,-1-2 3-15,-4 3-3 16,2 2-1 0,-13 2 0-16,-6 1 9 0,-11 2-16 15,-13 0-1-15,-7 3 1 16,-8 2-34-16,-24-1-127 15,2 8 113-15</inkml:trace>
  <inkml:trace contextRef="#ctx0" brushRef="#br0" timeOffset="81591.78">14705 11336 474 0,'4'0'110'16,"0"0"120"-16,-5-1-81 15,-7-2-42-15,5 1-12 0,0 0 0 16,2 1 0-16,8 1-11 16,-5 0-8-16,6 0-32 15,-8 0-15-15,3 0-18 16,5-1-7-16,5 0-1 16,10 0-1-16,6-2 0 15,2 0-2-15,12 0 4 16,2-2-2-16,13 2-2 15,8 0 1-15,-1 0-1 16,1 0 1-16,2-2 4 16,5 1 1-16,10-4 8 15,6 2 6-15,1-1 8 16,0-2 1-16,5 1-2 16,2-1-8-16,-9 0-7 15,-1 4-3-15,-6 2 0 16,-4 0 8-16,8 3 4 15,-7-2 5-15,-15 2-7 16,-9 2-4-16,-8 2-7 0,-2 1-6 16,1 1 1-16,5-1-1 15,-1-1 1-15,-3-2 1 16,-4-1 1-16,-8-1-2 16,-3-2 1-16,1 0 0 15,-7-2-3-15,-5 1-4 16,-6 0-44-16,-4 2-48 15,-10-2-308-15,-3 3 251 16</inkml:trace>
  <inkml:trace contextRef="#ctx0" brushRef="#br0" timeOffset="94531.32">18169 11195 389 0,'-4'4'95'0,"-1"1"98"16,1-2-15-16,-3 1-28 16,5-3-11-16,0 0-28 15,-3 1-17-15,5 0-39 16,0 0-15-16,4 4-21 15,0-2-6-15,1 2 7 16,0 1 7-16,3-2 19 16,4-1 13-16,8-1 18 15,4 0 3-15,16-1-1 16,14 1-12-16,25-2-24 0,10-2-8 16,18-2-18-1,14-1-3-15,10-3-5 0,12-3-4 16,21-5 1-16,-7-2 0 15,19-4-3-15,3 2-1 16,-13-2-3-16,8 4-1 16,-17-2-32-16,-6 1-29 15,-4 13-118-15,-17-1-314 16,-19 7 305-16</inkml:trace>
</inkml:ink>
</file>

<file path=ppt/ink/ink6.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2-27T20:30:32.284"/>
    </inkml:context>
    <inkml:brush xml:id="br0">
      <inkml:brushProperty name="width" value="0.05292" units="cm"/>
      <inkml:brushProperty name="height" value="0.05292" units="cm"/>
      <inkml:brushProperty name="color" value="#FF0000"/>
    </inkml:brush>
  </inkml:definitions>
  <inkml:trace contextRef="#ctx0" brushRef="#br0">2127 5816 317 0,'15'-3'38'0,"-3"0"37"15,-6-7-12-15,3 5-4 16,-3-1 9-16,-2 4 14 15,-4 1-4-15,-3 1-17 16,-1 0-15-16,-1 3-26 16,5 2-9-16,-5-5-8 15,5 3-1-15,2-3 1 16,6 1 1-16,10 2 21 16,-3-1 11-1,5-1 20-15,-1-1 8 0,2 0-2 16,5 0-5-16,3 0-13 15,9 6-7-15,1-1-13 16,2 1-6-16,0-3-8 16,0-2-2-16,6 2 1 15,-3-4 1-15,8-3 4 16,-1-2-1-16,10-3-2 0,5 1-1 16,5 2-6-16,-1 0 2 15,-5 0-1-15,1 2-2 16,1 3-2-16,6-1 1 15,2 3-2-15,-3 1 0 16,-6 0 0-16,-1 0 0 16,5-1 0-16,5 1 0 15,3-1-1-15,0 2-2 0,-6-1 2 16,-3 0-2-16,4 4 2 16,7-1 2-16,2 3 8 15,0 0 3-15,-3-4 5 16,-2 1 0-16,8-2-4 15,8 0-1-15,2-3-4 16,2-1 1-16,11-8 6 16,0-4 0-16,16-8 0 15,11-4-2-15,0-2-6 16,9 0-2-16,4 0-2 16,-8 5-1-16,3 5-1 15,10 3 0-15,-15 11-1 16,4 2-1-16,-7 7-22 15,-8 7-26-15,-7 3-105 16,-6-1-134-16,-8-15 160 16</inkml:trace>
  <inkml:trace contextRef="#ctx0" brushRef="#br0" timeOffset="6730.93">2234 6675 220 0,'-1'-8'22'15,"-3"-2"29"-15,-1 2-48 16,-3 4-8-16,-5-4-15 16,3-1-1-16,-4-4 2 15,3 0 5-15,-6-1 14 16,1 3 3-16,6 2 3 16,-5 1 12-16,14 5 48 15,-7 3 27-15,-4 3 46 16,2 4 10-16,-6-1-17 15,4-1-16-15,5 1-31 16,1-3-13-16,6 2-22 16,2 2-8-16,10-1-12 15,3 2-7-15,3 5-11 16,-3-2-3-16,-9 1-4 16,6 2 0-16,1-1 10 15,6-2 9-15,3-1 18 0,0-6 10 16,1-3 7-16,5 0-3 15,2-2-14-15,3-1-9 16,10 0-19-16,-2-1-5 16,5 0-6-16,-8 1 0 15,-3-2-2-15,0-2 1 16,-3-1-1-16,3 0 0 16,-4 0 0-16,1 1-1 0,1 3 1 15,1 1 0 1,5 2-1-16,0 1 1 0,-1-1-1 15,9 3 0 1,-11-3 0-16,2 1 0 0,3 0 0 16,-8-1-1-16,9 8 0 15,0 1 0-15,-1 2 1 16,10 3-1-16,4-1 1 16,-3-1 0-16,0 0 1 15,-6-2 2-15,-4-3 5 16,3-1 2-16,6-2 0 15,7 0-1-15,7 0-4 16,1-2-2-16,-1 0-2 16,-7-2 1-16,-1-1-1 15,2-2-1-15,8 1 1 16,7-2-1-16,-3-2 1 16,3 2-1-16,-7-3 0 15,-2 1 1-15,5 1 0 16,3-1 0-16,0 3 1 0,-1-1 0 15,-7 1 1-15,-3-2 1 16,2 0 0-16,11 0 1 16,0 0 0-16,2-1 0 15,-4-3 0-15,-11-4 1 16,10 3-2-16,2-2 1 16,0 5-1-16,2 2-1 15,-3-2-1-15,-1-4 1 0,11 0-1 16,-2-2 0-16,-2 2-1 15,1 2 0-15,-1 1 1 16,-1 3 0-16,6-2 0 16,2 3 0-16,-7 2-1 15,1-1 0-15,-2 1 0 16,2 2-1-16,6 4 1 16,-5-1-1-16,-5 5 0 15,-2 1 0-15,-8 1 0 16,7 4 0-16,-5-1-11 15,-10 0-79-15,-4-1 60 16</inkml:trace>
  <inkml:trace contextRef="#ctx0" brushRef="#br0" timeOffset="12911.55">7567 4559 491 0,'3'-1'15'0,"8"-2"0"16,-3 2 5-16,8-3 28 16,-7-2 15-16,6-1 30 15,2-3-4-15,3-1-24 16,15 2-17-16,3 0-34 15,6-2-10-15,16 1-4 16,-2-2 0-16,20-1 0 16,-4-1-1-16,2-3 1 15,-2 6-1-15,-2 7-1 16,3 4-1-16,-5 8 1 16,-6 2 0-16,-7 9-1 15,-3 5 1-15,-13 13-1 16,-5 9 2-16,-13 16 1 15,-11 8 1-15,-4 18 1 0,-4 6 0 16,-2 8-1-16,-4 11 0 16,-3 8-1-16,-2 2 1 15,-1 10 1-15,4 7 2 16,-2-1 1-16,-6 5-1 16,6 0-1-16,-2-8-2 15,-2-5 1-15,6-1 1 16,-6-18-1-16,5-8 0 0,11-15-1 15,-2-13 0-15,5-18 2 16,-1-5 2-16,-7-20 1 16,3-9 1-16,4-1-1 15,-6-11-1-15,4 0-1 16,2-3 1-16,-3-9 2 16,3 7 7-16,-8-11 14 15,1 4 5-15,0 0 5 16,5 1-3-16,-5 0-8 15,-5-7-3-15,6 6-4 16,-4-1 4-16,0 0 9 16,-4-2 10-16,-4 3 11 15,4 5 0-15,-2-1-9 16,-7 4-8-16,-6-5-16 16,1 1-4-16,-9 1 2 15,-3-3 4-15,-3 7 7 16,-5 1 7-16,-14-7 6 15,-4 0-5-15,-13-8-9 0,-2-1-8 16,-22 4-13-16,-14-7-3 16,-1 9-20-16,-20-2-49 15,-9 2-244-15,11 11 199 16</inkml:trace>
  <inkml:trace contextRef="#ctx0" brushRef="#br0" timeOffset="33692.23">5926 4995 189 0,'1'-2'33'16,"0"2"32"-16,-1-2-9 15,5 3-3-15,-5-2 10 16,0-2 2-16,0-2-14 15,0 1-9-15,1-5-14 16,2 3-4-16,1 1-13 16,1 0-5-16,-2 4 1 15,-3 1 23-15,1 0 33 16,2-2 16-16,1 2 22 16,0 1-12-16,3 0-19 15,1 0-8-15,5-1-16 16,-1 0-8-16,9 0-10 0,3-3-3 15,11 2-3-15,9-2-3 16,9 4-4-16,13 6-5 16,-4 0-5-16,1 4-2 15,-2-5-1-15,-7 1 0 16,1-7 2-16,-6-1 1 16,-3 0 1-16,-4-2 0 15,-4 0 1-15,-6-2 0 16,-12-2 3-16,-5 5 10 15,-18-3 8-15,-5 5 1 16,-19 4-2-16,-11 0-10 0,-15 6-10 16,-7 2-1-16,-4 1-2 15,-3-2 0-15,-10 0 0 16,-2-3 0-16,2 0 0 16,-1-1 1-16,17-1-2 15,7-1-1-15,14-1-1 16,7-2 0-16,8 0 1 15,6-2 4-15,9 0-1 16,18 0 1-16,22 0 0 16,5-1-3-16,23-2 3 15,0-2-1-15,18-6 1 16,14-5-1-16,2-3 12 16,-4-2 4-16,-3 2 7 15,-10 1 1-15,-10 1-7 16,4 4-5-16,-28 2-5 15,-7 0-1-15,-26 9 2 0,-13 1-2 16,-24 2 0-16,-11 8-1 16,-25 1-6-16,-10 4 0 15,-8 1-5-15,-2 0-12 16,-1-2-29-16,4-5-24 16,8-3-86-16,8-2-81 15,32-1 131-15</inkml:trace>
  <inkml:trace contextRef="#ctx0" brushRef="#br0" timeOffset="35193.5">5186 4923 103 0,'2'1'59'0,"-9"-3"44"15,9 2 14-15,-2-2 8 16,3 0-8-16,9 3-8 0,-1-1-33 15,0 0-18-15,5-1-31 16,6 1-8-16,3 1-12 16,1 1-2-16,-3 2 1 15,-5-2 0-15,-5 0 23 16,-12-1 15-16,4 0 7 16,-10-2-1-16,-10 0-24 15,-2 3-15-15,-7 4-8 16,-5-2 0-16,2 3 1 15,-6-5 4-15,11 5 11 16,-1-3 9-16,11-1 17 16,6-1 2-16,9-4-1 15,7-2-7-15,17-3-18 16,12-4-5-16,17-2-1 16,11-2-72-16,19-2 44 15</inkml:trace>
  <inkml:trace contextRef="#ctx0" brushRef="#br0" timeOffset="58685.91">2049 8307 331 0,'18'6'42'0,"-13"-6"43"16,4 0 2-16,-8-3 2 15,2-2 0-15,4 3-9 16,-4-1-6-16,-5-5-18 15,-1 1-13-15,-1 1-21 16,5 5-8-16,-1 1-9 16,5 5-2-16,3 2 7 15,-4-4 8-15,5 4 12 16,-1-3 6-16,2 1 3 16,-7 0-1-16,16 5-4 15,-8-6 2-15,11 1-1 16,12 2-1-16,16-3-3 15,17 4-4-15,10-7-10 16,9 1-4-16,9-2-7 16,6 0-4-16,17 1-1 0,2 2-1 15,14 3 0-15,1-1-9 16,4 3-121-16,9 0-176 16,7-16 175-16</inkml:trace>
  <inkml:trace contextRef="#ctx0" brushRef="#br0" timeOffset="66975.37">2106 9120 152 0,'-5'1'19'15,"-2"1"23"-15,0 2-18 16,-2 1 2-16,-1-2 12 16,-3 0 9-16,1-1 13 15,4-1 4-15,0 0 3 16,1 0-3-16,1-1-6 16,0 0-2-16,4 1 0 15,2-1 6-15,-1 0 7 16,-6 1 3-16,4 0-1 15,2-1-5-15,1 0-26 16,0 0-9-16,10 1-14 16,4 0-1-16,17 3 7 15,-2-3-1-15,10 4-8 16,11 7-7-16,10 7-8 16,19 8-2-16,13 2 1 0,6-4 0 15,5-12 1-15,3-1 1 16,14-14-66-16,-3-6-125 15,12-9 116-15</inkml:trace>
  <inkml:trace contextRef="#ctx0" brushRef="#br0" timeOffset="101013.26">1772 10178 249 0,'9'-7'11'0,"-2"-4"3"15,-2-2-8-15,1-2-4 16,5-3 1-16,3 2 15 15,0-2 12-15,1 1 27 16,2 1 11-16,0 4 2 0,2 3-3 16,2 3-7-16,-4 3 2 15,8 1 9-15,-8 0 6 16,3 2 7-16,5 2 2 16,-4 3-3-16,4 1-6 15,7 2-15-15,-6 0-10 16,11 2-22-16,-1-2-8 15,1 0-12-15,8-2-5 16,13-3-2-16,6-3-1 0,11-3 0 16,1-3-1-16,6-2 0 15,15-2 0-15,9-4-1 16,5 3 0-16,20 0 0 16,6 1 0-16,0 5 0 15,14 2 1-15,0 0-1 16,-6-1 0-16,12-6 0 15,-10-3 1-15,-4-4 0 16,9-1-1-16,-9 2-53 16,-6 1-80-16,-2 1 77 15</inkml:trace>
  <inkml:trace contextRef="#ctx0" brushRef="#br0" timeOffset="125877.05">1856 10877 534 0,'-15'2'74'15,"-2"1"53"-15,5-2-60 16,0-1-25-16,0-2-27 15,2-4-5-15,0-2 24 16,1-2 16-16,5 1 13 16,3 0 2-16,7 5-31 15,6 2-10-15,13 6 23 16,7 4 17-16,26 5 22 16,16 2 0-16,17 1-36 15,3-2-16-15,12-3-26 16,3-5-7-16,1-8-1 15,2-3-11-15,-10-7-268 16,3 1 201-16</inkml:trace>
  <inkml:trace contextRef="#ctx0" brushRef="#br0" timeOffset="126442.55">3635 10896 1179 0,'3'6'58'0,"7"2"15"0,13 0-22 16,18 1-27-16,9-2-5 15,18-2-4-15,4-2-3 0,17-3-1 16,6-3-2-16,15 0-31 16,3 2-63-16,13 4 51 15</inkml:trace>
  <inkml:trace contextRef="#ctx0" brushRef="#br0" timeOffset="133304.07">7187 10326 1201 0,'4'6'72'0,"3"1"48"0,1-2-98 16,1 1 1-16,-5 2-5 15,-1 1 16-15,-2 2 26 16,-2 5 5-16,-4 7-4 16,2 8-17-16,0 11-28 15,3 7-7-15,-2 5-7 16,1 0 0-16,1-6 8 16,-1-6 12-16,1-12 26 15,0-5 15-15,-2-13 14 16,-1-1-6-16,-8-8-10 15,-5-3-16-15,-9-3-19 16,-7-4-7-16,-2-2-16 16,-4-3-3-16,3-5-26 15,-1-3-17-15,1-10-46 16,5-5-39-16,0-12-116 0,8-6-80 16,10-8 172-16</inkml:trace>
  <inkml:trace contextRef="#ctx0" brushRef="#br0" timeOffset="133466.79">7136 9968 1497 0,'12'8'124'0,"4"3"129"0,-2 6-212 16,-1 1-11-16,-7-3-66 15,-5-2-50-15,-2-10-219 16,-5-5 180-16</inkml:trace>
  <inkml:trace contextRef="#ctx0" brushRef="#br0" timeOffset="133903.84">7478 10349 1654 0,'-4'12'77'0,"-1"3"1"16,-3 2-26-16,-4 5-39 0,0 3-9 15,2 3-5-15,-2 2-2 16,6 2 0-16,1-1 0 15,5-3 1-15,1-3 0 16,3-7 2-16,1-7 2 16,1-8 10-16,-4-3 8 15,1-12 10-15,-1-5 5 16,-2-13-2-16,-2-6-8 0,1-7-10 16,1-1-5-1,4-2-6-15,3 4-2 0,6 4-2 16,8 2-1-16,4 8-1 15,4 4-3-15,7 4-1 16,0 1 1-16,3 4-94 16,-2 0-99-16,0 3 112 15</inkml:trace>
  <inkml:trace contextRef="#ctx0" brushRef="#br0" timeOffset="134474.76">9254 10242 1554 0,'-18'-2'121'16,"-3"0"181"-16,1 2-297 15,-4 0-10-15,-1 4-12 16,0-3 0-16,0 1 7 16,0 1 6-16,5 1 9 15,5 4-1-15,5 4-6 16,6 3-6-16,4 5-11 16,5 1-10-16,7 2-8 15,6-1 4-15,8-2 10 16,0-2 13-16,5-2 15 15,1 1 11-15,-5 1 5 16,-2 0 3-16,-11 4 2 16,-6 0-6-16,-10 2-5 15,-9 0-2-15,-9-2-6 16,-6-3-1-16,-4-4-2 16,-2-7-4-16,-1-7-30 0,1-6-30 15,-4-14-85-15,-3-5-59 16,-1-9-165-16,2-5 197 15</inkml:trace>
  <inkml:trace contextRef="#ctx0" brushRef="#br0" timeOffset="134703.35">9066 9960 1397 0,'17'3'106'16,"0"4"79"-16,-2 15-124 15,-1 10-9-15,-6 19-22 16,-4 6-5-16,-5 12-2 16,-2 3 3-16,-7 4-3 15,0 1 0-15,1 1-12 16,2-3-10-16,7-7-94 16,1-3-112-16,7-8-252 15,1-5 237-15</inkml:trace>
  <inkml:trace contextRef="#ctx0" brushRef="#br0" timeOffset="135054.21">9499 10183 1268 0,'-7'18'116'15,"6"5"120"-15,-1 7-173 16,5 7-59-16,0 4-1 16,2 1-2-16,-1-1-1 15,0-8 0-15,0-6 1 16,0-10-1-16,-2-6 1 16,-2-7-1-16,0-3 0 0,0-1-6 15,-5-3 1-15,-3-5 7 16,0-4 22-16,-3-10 46 15,3-4 16 1,5-11 19-16,3-2-12 0,6-5-40 16,5 0-17-16,5-1-50 15,4 5-36-15,7 5-82 16,1 4-55-16,3 11-159 16,2 4 185-16</inkml:trace>
  <inkml:trace contextRef="#ctx0" brushRef="#br0" timeOffset="135505.45">10129 10244 991 0,'5'-1'131'0,"2"-1"149"0,-2 1-169 15,-3-2-27 1,-6 1-16-16,-7-6-6 0,-6-1 11 15,-6-6-4-15,-3-3 2 16,1 4-15-16,-4 1-16 16,5 12-33-16,3 10-9 15,-4 15-18-15,0 7-16 16,1 15-26-16,-3 0-9 16,13 0 8-16,3-2 15 15,13-12 30-15,7-8 13 0,8-12 19 16,1-7 4-16,6-11 6 15,2-7 1-15,3-10-11 16,-3-7-3-16,2-3 0 16,1-2 9-16,-7 2 26 15,-1 6 10-15,-4 7 2 16,-2 6-7-16,-8 14-22 16,-2 9-10-16,-1 21-10 15,-3 8-3-15,3 10-15 16,3 0-14-16,8-9-25 15,7-5-58-15,17-16-88 16,5-7-200-16,15-21 218 16</inkml:trace>
  <inkml:trace contextRef="#ctx0" brushRef="#br0" timeOffset="155698.82">2139 11691 404 0,'3'-5'37'15,"3"2"31"-15,-6 0-13 16,6 3-2-16,-6 0 4 16,0 2 16-16,0 1 6 15,-3-2 4-15,-1 0-3 16,4-1-23-16,-1 0-12 0,7 0-25 16,1 0-6-16,8-1-5 15,4 1-1-15,-3 0 5 16,8 3 6-16,-2 0 14 15,1 0 4-15,6 5 7 16,6 0-5-16,4 4-11 16,-2 2-5-16,7 0-13 15,-9 1-4-15,5-3-3 16,3-3-1-16,1-2 2 16,5-2 2-16,11 1 7 15,5-2 4-15,5 1 2 16,2 4-1-16,-6 0-6 15,-8 1-5-15,1 2-2 16,3-3-4-16,9 8 0 16,3-2 0-16,-4-3 0 15,-4 1 3-15,-5-9-2 16,3 0-2-16,10 0 0 16,2-4 0-16,2 3 0 0,-7-4 4 15,-2 0 3 1,-1 4-1-16,7-5 7 0,1 6 1 15,3 0-3-15,-7-7 1 16,-6 4-5-16,8-3-1 16,0 3 2-16,4 1 1 15,-1 2 9-15,-3 3 0 16,4-4 2-16,4 6-5 16,2-11-10-16,3 5 4 15,-5-3-5-15,0-2-1 0,12 11-2 16,-3-9-3-16,2 9-2 15,-5-7 5-15,-3-5 3 16,0-1 4-16,5-11 11 16,-2 4 4-16,2-3 2 15,0 4-6-15,-2-1-9 16,6 4-10-16,-19 3-70 16,-3 5-112-16,-9 9 106 15</inkml:trace>
  <inkml:trace contextRef="#ctx0" brushRef="#br0" timeOffset="214420.6">16939 12571 1371 0,'-1'0'68'16,"3"-2"25"-16,5 0-62 15,10-4-17-15,0-2-9 16,3-5-2-16,2-1 0 15,2-2 24-15,1 0 6 16,7 4 5-16,0 2 1 16,10 6-25-16,2 6-8 15,10 2-6-15,3 3 0 16,18-1 1-16,17-3 3 0,23-3 13 16,15-1 7-16,27-4 10 15,14-4 4-15,41-2 0 16,20 0-8-16,23-1-19 15,17 0-10-15,6 5-13 16,0 1-1-16,12 5 8 16,-5 2-1-16,2 4-27 15,7 1-34-15,-18 2-157 16,-4-1 132-16</inkml:trace>
  <inkml:trace contextRef="#ctx0" brushRef="#br0" timeOffset="-213792.68">21288 9495 1314 0,'0'0'69'16,"0"-2"8"-16,0 2-20 15,0 1-29-15,2 2 7 0,0 1 29 16,2-1 7-16,-2-1 4 16,0 3-11-16,-1 5-29 15,0 6-13-15,-3 10-17 16,-2 5-3-16,-1 13-2 15,-1 3 1 1,4-3 0-16,2 1 0 0,6-9 1 16,5-3 1-16,5-8 2 15,6-5 1-15,2-8 2 16,3-6-5-16,13-9-31 16,0 0-45-16,0-15-206 15,0-1 173-15</inkml:trace>
  <inkml:trace contextRef="#ctx0" brushRef="#br0" timeOffset="-213562.68">21261 9119 2006 0,'-1'-4'91'0,"1"3"78"16,0 3-169-16,3 1-7 16,-3-3-9-16,0-2-4 15,0-10-23-15,-3-4-35 0,3-3-227 16,1 0 195-16</inkml:trace>
  <inkml:trace contextRef="#ctx0" brushRef="#br0" timeOffset="-212936.5">22107 9565 1214 0,'6'0'90'16,"0"-1"143"-16,-3 3-246 15,-2 6-6-15,-4 2 3 16,-3 3 7-16,-6 5 43 15,-4-3 21-15,-12 10 17 16,0 3 1-16,-5 5-33 16,-8 3-20-16,4-7-19 15,0-2-7-15,10-7-50 16,10-8-38-16,9-2-93 0,1-10-77 16,2-12 148-16</inkml:trace>
  <inkml:trace contextRef="#ctx0" brushRef="#br0" timeOffset="-212660.5">21865 9435 1650 0,'-10'3'69'0,"2"5"38"0,2 10-101 15,1 6-4-15,5 3-2 16,2 2 1-16,8 6 16 15,6-4 10-15,8 3 8 16,6 3 3-16,8-2-16 16,4-3-10-16,2 2-15 15,0-6-21-15,-3-7-41 16,-3 1-25-16,-2-10-57 16,0-4-7-16,-7-8-75 15,4-6-135-15,-3-12 225 16</inkml:trace>
  <inkml:trace contextRef="#ctx0" brushRef="#br0" timeOffset="-212310.97">22499 9417 1388 0,'0'2'30'15,"3"0"-28"-15,-1 0-10 16,-1 0 2-16,-1 3 2 16,-6-2 68-16,0-2 16 15,3 2 7-15,-3 2 0 0,5 8-64 16,-4 7-17-16,-7 12-8 16,1 5 1-16,-6 8 1 15,2-2 1-15,0 1 8 16,6-6 9-16,10-11 16 15,7-4 4-15,7-9 2 16,2-4-9-16,10-2-23 16,-3-7-23-16,12-4-65 15,3-5-40-15,3-2-90 16,3 3-48-16,-8-4-68 16,-5-6-38-16,-6-3 202 15</inkml:trace>
  <inkml:trace contextRef="#ctx0" brushRef="#br0" timeOffset="-212140.98">22678 9582 892 0,'-12'13'172'0,"7"12"187"16,0 3-185-16,12 13-83 0,2 3-28 16,4 3-27-16,0 0-8 15,1 2-17-15,4-2-5 16,0 2-33-16,-3 2-71 15,8 11 60 1</inkml:trace>
  <inkml:trace contextRef="#ctx0" brushRef="#br0" timeOffset="-211311.55">20105 9544 866 0,'-3'-6'96'0,"-1"-1"63"16,2-1-46-16,0 2-41 0,1-1-18 16,1 3 4-16,0-1 6 15,1 2 4-15,2 6-2 16,2 10-21-16,1 7-16 15,1 13-17-15,-1 13-5 16,-3 6-5-16,2 2 0 16,-4-8-1-16,1-12 0 15,0-4-49-15,-3-7-42 16,-3-1-142-16,0-4-152 0,-4-5 216 16</inkml:trace>
  <inkml:trace contextRef="#ctx0" brushRef="#br0" timeOffset="-211111.8">19839 9739 1343 0,'2'-1'91'16,"3"1"96"-16,2-3-161 15,8 3 1-15,7 0-8 16,7 4 5-16,12 2-4 15,6-6-4-15,12 2-17 16,5-7-14-16,2 0-96 16,-9-3-94-16,-8-2 115 15</inkml:trace>
  <inkml:trace contextRef="#ctx0" brushRef="#br0" timeOffset="-210345.53">16682 9305 1025 0,'-6'7'107'0,"-5"-1"209"16,3-2-314-16,4 3-2 15,0 5 8-15,4 3 11 16,0 2 26-1,-1 7 6-15,1 7-1 0,4 11-10 16,3 23-25-16,-2 6-6 16,3-3-7-16,-4-4-1 15,8-12 1-15,1-10 0 16,-5-13 5-16,0-9 3 16,-8-19 6-16,-4 4 20 15,-4-12 3-15,1-1-1 0,1-14-6 16,3 0-22-16,4-5-11 15,10-3-4-15,0 0-5 16,5 3-1-16,16 14 2 16,-16 5 0-16,10 14 4 15,4 10 1-15,-22 3 1 16,8 4 2-16,-1 3 4 16,-20-10 6-16,-1 5 11 15,3-5 2-15,-17 1 1 16,-5-1-6-16,-11-6-9 15,-15-1-7-15,-6-6-23 16,9 1-16-16,10-6-58 16,10-2-50-16,10-8-250 15,10 1 234-15</inkml:trace>
  <inkml:trace contextRef="#ctx0" brushRef="#br0" timeOffset="-209712.06">17285 9830 1309 0,'15'2'52'16,"-4"-4"0"-16,0 1-17 0,-8-11 22 16,-2 7 15-16,-5-6 39 15,-6-7 9-15,-6 0-23 16,0-5-19-16,-5 0-44 15,0 8-17-15,-1 7-27 16,-5 4-10-16,0 14-5 16,-2 2 1-16,3 8 9 15,7 4 7-15,3 3 4 16,6 1 1-16,10 1 0 16,4-4 0-16,18-9 0 15,5-4 0-15,11-11 3 16,-2-5 1-16,2-6 2 15,-4-6 1-15,-3-4-2 16,-5 3 0-16,-1-3 1 16,-5 0 0-16,-6 5 0 15,0 0 0-15,-8 11-5 16,-2 8-2-16,-3 11-1 16,-1 4 1-16,-6 3 4 15,1 0 2-15,-3-6 1 0,1 1 1 16,6-7 0-16,0-3 2 15,6-5 2-15,7-4 0 16,5-5-1-16,8-3-1 16,3-5-5-16,4 4-1 15,15 3-1-15,-10 3-1 16,-1 8-1-16,5 3-1 16,-16 5 2-16,2 4-1 0,-8 4 3 15,-4-2 0 1,-15 4 4-16,-3-1 2 15,-10-2 1-15,-10-2 0 0,4-3-25 16,2-5-25-16,-6-8-91 16,7-4-66-16,-4-13-196 15,2-4 212-15</inkml:trace>
  <inkml:trace contextRef="#ctx0" brushRef="#br0" timeOffset="-209393.56">17749 9839 1519 0,'12'11'97'0,"8"0"48"16,-3 2-79-16,13-7-28 15,-4-2-18-15,-3-3 0 16,3-8 8-16,-7-4 11 16,-4-4 1-16,-7-4-7 15,-5 3-11-15,-7-3-16 0,-6 6-5 16,-7 0-4-16,-8 1-1 15,-4 11 1-15,2 1 3 16,-4 19 4 0,11 4 4-16,0 4 2 0,0 6 2 15,13 0-4-15,2-2-2 16,1 2-5-16,12-6-2 16,0-3-24-16,-6-6-27 0,23-8-40 15,-2-6-35-15,15-9-100 16,5-5-122-16,10-6 197 15</inkml:trace>
  <inkml:trace contextRef="#ctx0" brushRef="#br0" timeOffset="-208926.27">18388 9920 992 0,'19'-3'52'15,"4"-2"40"-15,6-1-87 16,-6-2-2-16,-2-1 17 16,-6-6 28-16,-13-2 53 0,3 3 19 15,-12-5 3-15,-2 5-25 16,-12 5-48-16,-7-4-20 15,-3 13-21-15,1 4-2 16,2 6 2-16,4 12 1 16,6 3-1-16,1 3-3 15,10-1-6-15,6-7 0 16,7-4-15-16,7-6-14 16,4-10-4-16,5-2-8 15,7-8-4-15,2-3 12 16,3-2 5-16,-2 0 11 0,-7 0 47 15,-5-1 21-15,-9 0 25 16,-4 5 3-16,-6 10-32 16,0-1-19-16,-4 13-29 15,3 6-7-15,-6 1-30 16,5 0-23-16,2-1-115 16,5-6-114-16,3-4 161 15</inkml:trace>
  <inkml:trace contextRef="#ctx0" brushRef="#br0" timeOffset="-208528.75">18984 9855 1352 0,'-5'-9'99'0,"-4"2"36"16,1 0-51-16,-21 8-64 15,-4 2-14-15,-7 5 2 0,2 2 4 16,9 4 2-16,9-2 0 15,7 3-7-15,2 3-5 16,9-5-12-16,2 0-16 16,6-6-21-16,6-3-3 15,4-4 12-15,0-5 16 16,3-6 22-16,6-1 11 16,-3-4 11-16,0-1 4 15,0-7 5-15,-7-8 1 0,-1-2 4 16,-4-8 8-1,-7 1 18-15,-1-2 8 0,-4-4 6 16,-5 1-6-16,-4 5-25 16,-5 10-15-16,-3 17-25 15,3 9-8-15,-1 16-9 16,0 8-1-16,5 17 1 16,0 9 1-16,4 8-38 15,5 8-39-15,6-7-167 16,13 0-133-16,5-10 207 15</inkml:trace>
  <inkml:trace contextRef="#ctx0" brushRef="#br0" timeOffset="-207945.75">19101 9959 496 0,'35'-15'84'0,"-1"0"96"16,-9-3-16-16,-7-6-3 16,-5 1 8-16,-7-2-4 15,-8-6-16-15,-7 7-47 0,-4 1-31 16,-9 6-54-16,3 10-15 15,-6 16-14-15,-5 7 0 16,7 20 8-16,2 1 3 16,1 2 3-16,11-6 2 15,6-9 1-15,1-5 2 16,12-13 24-16,1-5 2 16,8-11 0-16,3-4-4 15,0-8-28-15,5-3-3 16,-4-8-1-16,8-3 1 0,-6-5 4 15,-3-1 9-15,-1-3 20 16,-6-3 4-16,-3 6-2 16,6 3-9-16,-13 17-22 15,-4 12-5-15,-3 21-2 16,-16 13 0-16,-5 21 1 16,-1 12 2-16,-8 5 1 15,10-5 1-15,6-12 1 16,4-12 1-16,10-12 1 15,4-5 0-15,12-9 3 16,3-3-5-16,11-11-20 16,10-3-11-16,-1-9-8 15,5-1 6-15,1 3 17 16,-3 0 10-16,0 9 1 16,-2 4-4-16,-7 10-3 15,-6 6-2-15,-13 8 2 16,-7 3 3-16,-7-1 3 0,-5-3 15 15,2-5 22-15,1-5 9 16,-2-7 26-16,1-5-5 16,2-9-12-16,3-6-11 15,8-4-24-15,7-4-18 16,18-2-61-16,8-3-51 16,25-15 58-16</inkml:trace>
  <inkml:trace contextRef="#ctx0" brushRef="#br0" timeOffset="-207061.47">16430 8301 866 0,'-1'5'10'16,"4"2"-27"-16,-3 0-54 16,5-4 42-16,9 3 51 15,-7-9 107-15,5 0 29 0,-1-6 0 16,3 0-32-16,11 5-64 15,0-3-27-15,10 7-28 16,8 1-5-16,-2-1 0 16,3 2-1-16,-18-1 0 15,-11-3 0-15,3 1-35 16,-1 1-45-16,-12-4 46 16</inkml:trace>
  <inkml:trace contextRef="#ctx0" brushRef="#br0" timeOffset="-205878.57">15665 9346 917 0,'-4'-6'39'16,"1"3"1"-16,2 9-19 0,1 2-12 16,1-4 16-16,7 5 38 15,2-6 20-15,8-3 35 16,7 12-5-16,12-12-25 16,8 5-20-16,8-3-39 15,-7-5-13-15,-6-2-13 16,-7 3-3-16,-10-7-49 15,2 5-55-15,-14-7-302 16,-4-1 247-16</inkml:trace>
  <inkml:trace contextRef="#ctx0" brushRef="#br0" timeOffset="-205693.12">15617 9588 1781 0,'20'1'49'0,"13"-1"-27"0,14-4-23 16,30-10-26-16,2-5-1 15,1-9 1-15,-2-3-1 16,-12-3-25-16,11 0-46 16,0-8 49-16</inkml:trace>
  <inkml:trace contextRef="#ctx0" brushRef="#br0" timeOffset="-204964.06">15862 8395 982 0,'-7'1'87'16,"6"1"69"-16,1-1-20 15,-4-8-48-15,6-3-20 16,-9-8-43-16,-6 1-3 15,10-1 2-15,-13-3 1 16,8-3-2-16,-4-1-7 0,-4 3-4 16,-2 5-1-16,-2 7-3 15,-5 6-1-15,-3 12-6 16,1 9-3-16,0 19-2 16,2 11-1-16,4 3 1 15,6 2 2-15,11-11 0 16,0-13 2-16,12-7 0 15,0-9 0-15,4-6 10 16,1-6 4-16,2-8 6 16,6-6 1-16,3-8-4 15,2 0 1-15,1-11 17 16,-1 6 7-16,-5 6 6 16,-5 3-4-16,-6 8-25 15,-8 10-14-15,3 6-11 16,-8 13-4-16,-4 17 5 15,0 2 2-15,-1 4-13 16,3-8-29-16,10-4-83 0,3-10-53 16,8-7-90-16,10-3-53 15,1-9 187-15</inkml:trace>
  <inkml:trace contextRef="#ctx0" brushRef="#br0" timeOffset="-204530.49">16217 8444 1677 0,'-5'-10'76'0,"-5"-1"5"16,-2 9-32-16,-7 2-35 15,-1 0-8-15,-8 3 6 16,0-1 9-16,3 11 7 16,2 3 1-16,11 8-12 15,-5 2-10-15,5-2-27 16,4-1-18-16,8-7-21 15,9-2 0-15,4-8 22 16,2-6 18-16,6-7 31 16,7-5 7-16,6-6 6 15,6 0 0-15,-8-12 3 16,5 1 1-16,-4-9 6 16,2-11 3-16,-5-6 7 15,-13-7 4-15,-3 3 0 16,-13 4-3-16,-6 10-16 0,-5 7-10 15,-7 10-13-15,-1 7-4 16,-4 17-10-16,2 8-2 16,-4 18-6-16,0 13 0 15,3 15 7-15,1 14 1 16,8 14-54-16,2-7-32 16,10-6-77-16,7-9-32 15,10-22-39-15,12 2-19 16,6-16 154-16</inkml:trace>
  <inkml:trace contextRef="#ctx0" brushRef="#br0" timeOffset="-204046.45">16680 8405 1107 0,'12'-22'108'0,"-6"5"90"16,-2 0-52-16,-11 6-50 15,0 5-15-15,-8 5-32 16,-7 6 3-16,-8 4-10 15,-5-1-1-15,-3 8-10 16,2 3-7-16,8 4-17 16,3 8-5-16,6-5-4 15,1-4-1-15,9-2-4 16,4-4-2-16,8-7-1 16,12 0 2-16,1-8 6 15,10 2 4-15,6-3 3 16,1-2 0-16,9-3 0 15,-3-5 1-15,-1-8 1 0,7-4 1 16,-19-7 2-16,11-6 2 16,-9-10 2-16,-25-4 0 15,11-5 6-15,-27 0 1 16,2 6-2-16,-2 1 0 16,-14 2-11-16,19 1-3 15,-16 0-3-15,15 3-1 16,10 16 4-16,-12 6-2 15,9 19-8-15,3 7-6 0,-17 16-8 16,5 9 2-16,-3 17 8 16,-5 7 3-16,13 11-4 15,-2-1-13-15,12 0-23 16,3-5-18-16,4-14-57 16,15-2-35-16,6-19-262 15,12-3 249-15</inkml:trace>
  <inkml:trace contextRef="#ctx0" brushRef="#br0" timeOffset="-203681.7">16982 8330 1854 0,'3'29'42'0,"2"2"-32"0,-1 3-14 16,-2-4-7-16,1-2 0 16,-1-9 2-16,2-8 2 15,0-4 14-15,2-2 1 16,-2-1-12-16,0-1-11 16,2-2-26-16,-2 1-1 15,2-6 20-15,1-8 19 16,6-1 55-16,0-6 20 15,2-11 22-15,-2-3-3 16,2-9-35-16,6 0-18 0,7 9-38 16,2 7-10-16,-1 13-43 15,-7 3-34-15,-4 7-101 16,-4 3-66-16,3 9-177 16,6 5 227-16</inkml:trace>
  <inkml:trace contextRef="#ctx0" brushRef="#br0" timeOffset="-203230.78">18150 8293 952 0,'-7'-2'62'16,"-1"6"58"-16,-6-4-133 16,-5 3-7-16,-2 0 1 15,-5-4 35-15,8 7 21 16,3 2 16-16,-1 3 0 15,6 13-19-15,4-1-17 0,7 0-17 16,3-1-1-16,15-6-3 16,4 0 7-16,6-4 16 15,0-10 21-15,-4-7 37 16,-3-6 3-16,-1-5-5 16,-1-2-17-16,-3-4-29 15,-7-8-6-15,-6-2-5 16,-5 2 0-16,-10 1-10 15,-1 7-11-15,-6 4-29 16,2 8-10-16,-7 10-67 16,5 4-77-16,4 5 112 15</inkml:trace>
  <inkml:trace contextRef="#ctx0" brushRef="#br0" timeOffset="-202931.38">18674 7805 1735 0,'-4'-12'48'16,"-4"5"-31"-16,-3 5-16 16,-7 10 4-16,-3 7 18 15,-7 2 50-15,-5 5 13 16,-1 11 0-16,-4 0-20 15,2 14-48-15,3 5-11 16,10 4-9-16,2 4-1 0,15 3-6 16,2 0-11-16,9-7-27 15,3-1-16-15,11-15-28 16,4-8-15-16,4-7-52 16,4-7-51-16,-11-12 115 15</inkml:trace>
  <inkml:trace contextRef="#ctx0" brushRef="#br0" timeOffset="-202743.05">18324 8112 1519 0,'-4'0'120'16,"-1"1"151"-16,8 8-228 15,7 1-6-15,6-5 4 16,9 1 3-16,17-8-12 15,0-5-10-15,10-7-55 0,-2-5-57 16,4-5-291-16,11 6 238 16</inkml:trace>
  <inkml:trace contextRef="#ctx0" brushRef="#br0" timeOffset="-201731.34">20278 8140 886 0,'8'0'88'0,"-7"-4"76"16,0 2-1-16,-9-3-18 0,-8-2-7 16,0 2-23-16,-9-3-18 15,-4-2-30-15,-6 3-19 16,-3 2-32-16,4 4-11 16,2 8-10-16,2 2-2 15,5 5-2-15,3 2 0 16,14 4-1-16,3-2 1 15,13 3-1-15,5-3 0 16,12 3 2-16,4 0 2 0,10-3 5 16,10 6 0-16,-11-8 2 15,-1-2-1-15,-18 1 0 16,-10-5 0-16,-13 5 0 16,-12 4 0-16,-21-3 1 15,-12-3 2-15,-8 4 0 16,-1-6 1-16,5-3 0 15,9-3-2-15,-1-12-28 16,11-1-36-16,9-14-209 16,4 2 169-16</inkml:trace>
  <inkml:trace contextRef="#ctx0" brushRef="#br0" timeOffset="-200775.17">20654 8182 1440 0,'10'-1'75'15,"1"2"61"-15,1 1-132 16,-7 0-8-16,-12-4 3 16,-10-8 24-16,-8-4 19 15,-8-3 24-15,1 1-2 16,-5 6-23-16,3 6-19 15,2 10-27-15,-3 9-7 16,5 11-6-16,4 3-3 16,9 2 1-16,9 0 3 15,8-9 7-15,2-6 9 0,8-9 8 16,5-5 3 0,11-5 2-16,7-3-4 0,5-8-9 15,3-1-4-15,2-5-1 16,-2-2 2-16,1 6 6 15,-5 0 3-15,-15 5 9 16,-6 2 2-16,-9 4-4 16,-7 4-5-16,1 0-8 15,-3 10-2-15,-7 9 3 16,3 4 1-16,-1 3 3 16,-3-1-1-16,7-10 1 15,4 0 1-15,9-10 3 16,11-2 2-16,0-7 0 15,1-6 0-15,1-3-4 16,-1-3-2-16,5 1 1 16,-1-1 0-16,-7 1 11 15,0-1 8-15,-5 2 1 0,-2 1-1 16,-8 6-17-16,-3 7-9 16,0 1-9-16,-4 10-1 15,-2 7 5-15,1 4 3 16,4 3 4-16,4 1 0 15,8-6 2-15,5-1 1 16,14-5 2-16,3-7 1 16,3-5 0-16,0-6 0 0,-12-6 0 15,2 1 0-15,-10-3 0 16,-7-2 0-16,-7-2-1 16,-7-2 1-16,-1 1 0 15,-2 1-2-15,4 3-3 16,0 4-1-16,4 4-8 15,3 4-2-15,-6 4 0 16,4 4 1-16,2 0 6 16,5 1 3-16,13 0 3 15,3-2 1-15,7-4 0 16,4-3-1-16,2-4 1 16,2-3-1-16,0-4 1 15,0 0 0-15,-5 1 0 16,-10-2 2-16,-7 2 9 15,-9 1 8-15,-15-4 7 16,-5 5-4-16,-15 1-13 16,-7 8-10-16,-7 17-7 0,2 2-1 15,1 11 4-15,4 0 0 16,12 3 1-16,5-1-1 16,16-3-12-16,4-6-25 15,20-8-44-15,10-5-43 16,15-15-238-16,18-3 228 15</inkml:trace>
  <inkml:trace contextRef="#ctx0" brushRef="#br0" timeOffset="-200383">22210 7771 1499 0,'-1'4'69'0,"-5"0"48"15,-3 0-111-15,-9-4-3 16,-4-2 1-16,-3-4 3 16,-4-3 8-16,-2 2 4 15,-2 3 0-15,-4 6-6 16,-1 7-10-16,3 11-6 15,-1 2-2-15,4 10 3 16,8 1-1-16,4 4 15 16,5 11 10-16,5-5 9 0,4 4 3 15,3-4-11 1,-2-7-8-16,4 2-7 0,1-1-3 16,3 1-1-16,4-1-2 15,7-8-20-15,3 0-12 16,4-10-8-16,9-4-10 15,10-11-48-15,8-4-55 16,4-15 83-16</inkml:trace>
  <inkml:trace contextRef="#ctx0" brushRef="#br0" timeOffset="-200175.79">22220 8091 1573 0,'-1'15'149'0,"-1"6"146"16,1 7-219-16,-1 2-52 16,2 1-19-16,7-6-5 15,2-7 0-15,5-14-4 16,5-4-5-16,5-10-49 16,4-5-61-16,0-2-280 15,-10-3 238-15</inkml:trace>
  <inkml:trace contextRef="#ctx0" brushRef="#br0" timeOffset="-200033.57">22265 7987 1414 0,'-22'-16'114'0,"1"-3"95"16,7 11-168-16,0-2-48 16,6-1-91-16,3 6-32 15,6-10-96-15,6 5-93 16,13-12 192-16</inkml:trace>
  <inkml:trace contextRef="#ctx0" brushRef="#br0" timeOffset="-199632.95">22629 7674 1726 0,'7'8'15'0,"3"-1"-54"16,5 0-1-16,4-1 28 16,0-4 40-16,9-3 68 15,-4-2 5-15,6-1-21 16,2 2-23-16,-6 6-64 16,-5 5-22-16,-6 9-13 15,-16 35-28 1,-3-19 55-16,-8 7 13 15,13 8 2-15,7 5 0 16,2-1 1-16,-2 3 0 16,-2-6 0-16,3 6 0 15,6 3-1-15,-2-5 0 16,0-1 0-16,-17-13-3 0,-9-6 0 16,-6-2 0-16,-6-6 3 15,-13-4 0-15,-6-2 2 16,-16-9 1-16,0-1-1 15,-1-6-19-15,1-6-51 16,-22-14 42-16</inkml:trace>
  <inkml:trace contextRef="#ctx0" brushRef="#br0" timeOffset="-185021.04">20458 12596 386 0,'-12'-4'119'0,"0"0"102"0,5 1-82 16,0 0-22-16,0 1-32 16,-1 1 0-16,-2 1-7 15,3 1-3-15,-3-1-8 16,1-1-3-16,7-1-11 16,-2 0-5-16,5-2-12 15,6 0-7-15,7-2-5 16,2 0 4-16,16 1 10 15,12 0 6-15,27 4 3 16,13-1-2-16,13-1-14 16,10 0-7-16,18-3-15 15,5-2-5-15,22 0-3 16,2-1-1-16,-16-1 0 16,1-1 2-16,-11 5-2 15,-13 1-16-15,-16 7-67 16,-10 7-61-16,-25 15 73 15</inkml:trace>
  <inkml:trace contextRef="#ctx0" brushRef="#br0" timeOffset="-181934.25">20783 13567 522 0,'-19'0'87'16,"0"-3"78"-16,2 0-47 0,2-3-52 16,3 0-6-16,1-1 7 15,2 0 7-15,4-1 18 16,-3 0 5-16,4 1-7 16,4 0-11-16,-1 4-31 15,2 0-12-15,2 3-22 16,3 1-5-16,3 4-2 15,1 1-1-15,5 2 4 16,0 1-1-16,9 0 3 16,6 0 1-16,8-2 2 15,9 0 0-15,13-1-2 16,14 0 4-16,16 2 10 16,1-2 6-16,16 0 7 15,9-1-2-15,12 1-7 16,11 0-1-16,18 0 4 15,-7-1 4-15,17-3-4 16,1-1-6-16,-29-3-9 16,4 0-3-16,-23-1-2 15,-13 1-2-15,-20 3-5 16,-16 1-2-16,-24 5-46 16,-6 1-61-16,-12 9 59 0</inkml:trace>
  <inkml:trace contextRef="#ctx0" brushRef="#br0" timeOffset="-178951.04">19079 13466 269 0,'-15'-1'26'15,"-3"0"13"-15,1-1-17 16,0 2-21-16,2 1 1 16,-1 0 59-16,0 2 26 0,0 1 36 15,1-1 13-15,4 3-34 16,5-1-21-16,5 2-32 16,2 1-13-16,8 2-18 15,6 2-2-15,11 0 9 16,3 1 2-16,7-1 1 15,3 0-2-15,9-1-6 16,5-3 0-16,9-5-3 16,3-1-1-16,-3-2-5 15,-6-1 6-15,-15 0 28 16,-11 0 17-16,-14-1 35 16,-4 1 8-16,-11 1 4 15,2 0-14-15,-14-3-27 16,-2 1-12-16,-9 1-34 15,-10 0-4-15,-14 1-7 16,-9 0-4-16,-11 0-2 16,7 0-1-16,11-2-3 15,6-1 0-15,15-3-2 0,7 1-1 16,15 0-8-16,8 0-3 16,14 2-2-16,9 1-1 15,15 2 7-15,8 0 3 16,12 0 3-16,2 0 1 15,-5 0 2-15,-4 0 2 16,-20-2 5-16,-6 1 5 16,-12 0 6-16,-8 1 6 0,-9 0 4 15,-5 1-3-15,-13 2-4 16,-6 0-7-16,-15 4-9 16,-11 0-1-16,-8 4-2 15,-3-1 0-15,6-1 0 16,10 0-1-16,15-3-1 15,13-2-2-15,18-3-6 16,10 1 0-16,26-4 1 16,15-2 2-16,26-1 2 15,8-2-1-15,14 5-59 16,8 3-93-16,16 4 93 16</inkml:trace>
  <inkml:trace contextRef="#ctx0" brushRef="#br0" timeOffset="-176935.05">20589 14577 107 0,'-6'-4'21'0,"0"-1"30"15,2 0-2-15,0 0 48 16,1 2 30-16,1 1 44 15,-2 0 11-15,1 0-15 16,1 0-17-16,-2 1-27 16,1 0-17-16,-2 1-31 0,2 1-14 15,3-1-28-15,0 0-11 16,4 2-16-16,8 1-5 16,15 0-5-16,12 1-1 15,12-2-1-15,8 0-1 16,13 0 1-16,9-1 0 15,21-3 2-15,5-3 0 16,6-3 3-16,4-1 1 16,-10 0 2-16,-1 0 7 15,-12 3 10-15,-9 2 4 16,-13 2 5-16,-4 2-2 0,-7 1 1 16,-11 2 2-16,-16 2 1 15,-15-1 7-15,-14-1 7 16,-3-2 9-16,-8 1 15 15,-9-2 0-15,-21-3-14 16,-15-3-12-16,-13 0-23 16,-3-1-8-16,-5-2-5 15,-2 1-2-15,-11-1-4 16,-3 0 1-16,1 0-1 16,9 1-2-16,17 0 2 15,12 3-3-15,12 2 0 16,4 1 0-16,15 2-4 15,-2 1-1-15,18 4-9 16,6 2-3-16,16 6 3 16,13 2 5-16,12 1 12 15,9-1 4-15,27-5 1 0,9-3 0 16,12-6-4-16,-2-1 0 16,-18-3 2-16,-5 2 0 15,-10 1 4-15,-4 1 1 16,-22 2 7-16,-10 1 4 15,-23 0 8-15,-11 1 5 16,-19 0 0-16,-13 1-3 16,-26 2-12-16,-9 0-8 15,-12 2-9-15,-13 3-3 0,-21 1 2 16,2 3 1-16,-2-3 8 16,1-2 4-16,26-3 3 15,8-3-1-15,27-4-8 16,23-1-7-16,27-1-9 15,16-1-2-15,35 1 6 16,18 0 5-16,27-1 9 16,12 0 2-16,22-2-3 15,2-2-4-15,4 4-55 16,12 1-45-16,-11 9-282 16,-1 6 228-16</inkml:trace>
  <inkml:trace contextRef="#ctx0" brushRef="#br0" timeOffset="-170870.51">15912 17171 1397 0,'6'18'183'16,"0"-4"287"-16,-8-3-408 15,5-10-24-15,-11 0-27 0,-6 2-12 16,-10-4-12-16,-9 2-1 15,-8-1 6-15,-3-3 5 16,-7-8 14-16,3-3 5 16,-9-7 18-16,6 1 1 15,-27-4 17-15,-10-2-4 16,-9-6-12-16,-11-2-7 16,4-10-24-16,3-1 1 15,-1-18 0-15,1-10-1 16,15-14-3-16,-3-12-3 15,3-9-11-15,-1-7 3 0,7-10-12 16,9-3-3-16,-1-9-9 16,1 2-5-16,-3-5 3 15,3 0 5-15,13-1 13 16,11 8 11-16,13 1 19 16,8 0 8-16,-2 4 8 15,5-7 2-15,8 7 15 16,5 10-2-16,16 14 16 15,6 9 2-15,10-3-15 16,10 1-1-16,21-9-22 16,9-1-7-16,23 7-11 15,9 1-2-15,0 6-4 16,0 3 0-16,2 10 0 16,-9 5 1-16,1 6 0 15,-2 0 0-15,-17 5-8 16,-5 0-11-16,-10 11-35 0,-5 9-23 15,-10 13-53-15,-6 5-32 16,-20 9-190-16,-4 6 205 16</inkml:trace>
  <inkml:trace contextRef="#ctx0" brushRef="#br0" timeOffset="-170420.96">14712 12692 1674 0,'-17'6'97'16,"6"2"119"-16,14-1-215 15,-10 0-4-15,8 2-4 16,-11-4-2-16,9 1 3 16,14 4 0-16,-9-6 9 15,13 3 3-15,-5-9-1 16,0-1 0-16,14-7-6 16,6-3-2-16,14 0 2 0,7-3 0 15,12 4 2 1,-13 0 1-16,-6 2 2 0,4 3 2 15,-22 5 1 1,4 4 0-16,-10 10-3 0,-21 7-2 16,-4 25-3-16,-3 5-1 15,-10 19-4-15,-7 2-6 16,-13-2-31-16,5 7-29 16,-4 0-114-16,0-1-167 15,6 6 203-15</inkml:trace>
</inkml:ink>
</file>

<file path=ppt/ink/ink7.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2-27T20:35:00.857"/>
    </inkml:context>
    <inkml:brush xml:id="br0">
      <inkml:brushProperty name="width" value="0.05292" units="cm"/>
      <inkml:brushProperty name="height" value="0.05292" units="cm"/>
      <inkml:brushProperty name="color" value="#FF0000"/>
    </inkml:brush>
  </inkml:definitions>
  <inkml:trace contextRef="#ctx0" brushRef="#br0">7478 8308 176 0,'-9'6'72'15,"0"-1"54"-15,-4-2-5 16,3 1-7-16,2-4-13 15,-1-1-9-15,2 0-23 16,5 1-16-16,-5 3-26 16,1 1-9-16,-1 4-6 15,-3-1 6-15,5-2 14 16,0 4 8-16,0-2 13 16,2-1-3-16,2 3-14 15,1-4-8-15,9 3-14 16,-4-2-2-16,5-4 4 15,0 2 5-15,7-1 7 16,6 2 4-16,7 5-3 16,5 1-4-16,7-1-9 15,5 2-4-15,6-2 0 0,4-1 3 16,0-3 8-16,4 1 1 16,13-1 2-16,7-3-1 15,18 3-7-15,-3-5 0 16,10-1-4-16,2 0 2 15,10-1 7-15,8-2 0 16,15 3 1-16,3-1-5 16,5 2-11-16,11 1-2 15,-6 1-8-15,3-1 0 0,3 2 3 16,-9-2 0-16,-1 0 13 16,-2 0-40-16,-10-2 21 15</inkml:trace>
  <inkml:trace contextRef="#ctx0" brushRef="#br0" timeOffset="4926.22">7621 9558 310 0,'5'-1'12'0,"-4"0"7"16,2 1-8-16,-4 0 10 15,2 1 9-15,2-1 35 16,-3 0 10-16,0 0 8 16,-1-1-8-16,1 0-34 15,0 0-17-15,-2 0-18 16,2 0-2-16,6-3 22 0,-4 4 12 16,1 2 29-16,-1 0 13 15,5 0 0-15,-1 1-6 16,9 0-20-16,2 0-10 15,-6-1-21-15,2 0-7 16,3-1-9-16,1 0-3 16,12 1-2-16,-4-1 0 15,4 2-2-15,7-1 1 0,-3 2-1 16,5 0 0-16,3 0 0 16,2 1 0-16,7 2-1 15,-4-1 1-15,0 1 0 16,-3-1 0-16,2 0 1 15,0 1-1-15,5 2 0 16,0 1 0-16,1 1 0 16,-1 1 1-16,0-1 0 15,-5 0 0-15,-1-3 1 16,-2-2 11-16,-2-4 6 16,1-2 2-16,4-4 0 15,5-1-9-15,2-1-7 16,1 0-1-16,-2 0-1 15,0 3-1-15,-3 2 0 16,-4 0 0-16,8-3 8 16,1 1 7-16,14-5 2 15,-1 0 2-15,6 0-6 0,-2-4-1 16,0 0 4-16,10-1 0 16,3 4-1-16,4 2-5 15,-1 2-7-15,-3 3-3 16,1 2-2-16,-2 2-1 15,-3 2-55-15,-4 2-97 16,-11-3 92-16</inkml:trace>
</inkml:ink>
</file>

<file path=ppt/ink/ink8.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2-27T20:35:30.947"/>
    </inkml:context>
    <inkml:brush xml:id="br0">
      <inkml:brushProperty name="width" value="0.05292" units="cm"/>
      <inkml:brushProperty name="height" value="0.05292" units="cm"/>
      <inkml:brushProperty name="color" value="#FF0000"/>
    </inkml:brush>
  </inkml:definitions>
  <inkml:trace contextRef="#ctx0" brushRef="#br0">6639 12103 1287 0,'-7'-7'174'15,"3"-6"238"-15,1-7-331 16,-2-7-81-16,-1-4 3 16,-11-6 1-16,-4 1 3 15,-9-2 10-15,-9 2 13 16,1 11 15-16,-10 2-2 0,-17 16-23 16,-3 2-16-16,-20 5-21 15,6 2-1-15,-7-1 12 16,-9 1 6-16,-8-3 20 15,-9-4 9-15,-1 0 10 16,-6-2-2-16,-2 2-15 16,-10 0-16-16,-16 3-31 15,7 4-14-15,-18 7-11 16,6 7-3-16,2 9-8 16,-10 7-3-16,8 14 8 15,5 9 11-15,-6 6 28 16,7 2 14-16,5 3 4 15,3-2 2-15,25 16 2 16,9-9 3-16,22 1 2 16,10-6 0-16,22-10-1 15,13 4-1-15,16 1-7 16,19 2-12-16,19-1-25 16,17 2-23-16,24-5-38 15,12-2-9-15,33 1-14 0,6-4 14 16,24 1 38-16,11-5 21 15,10-16 45-15,8-8 12 16,27-14 36-16,-2-9 13 16,18-4 19-16,9-2 9 15,9-6-21-15,8-3-12 16,13-6-26-16,6-1-14 16,-1 2-22-16,9 2-31 15,-12 5-75-15,-4-5-5 0,-19-12 12 16,-14-6 31-16,-25-15 104 15,-12-4 27 1,-27-6 39-16,-15-9 18 0,-29-5 21 16,-20-1 6-16,-26 0 19 15,-15 4 9-15,-28 6-9 16,-9-1-13-16,-33-9-36 16,-7 0-24-16,-41-3-44 46,-24 3-16-30,-34 13-29 0,-30 9-10-16,-20 10-10 0,-15 5-2 0,-12 12 4 0,-1 0-5 15,-1 12-47-15,6 0-5 16,12 9-94-16,0 5-39 0,14 4 132 0</inkml:trace>
  <inkml:trace contextRef="#ctx0" brushRef="#br0" timeOffset="1625.83">5965 11614 1138 0,'-7'1'32'15,"-2"-1"-25"-15,-4 1-31 0,-4 0 0 16,-6 3 8-16,-8-1 53 15,-7-2 33-15,-5-4 51 16,-4 0 10-16,-5 1-7 16,-6 1-26-16,-17 7-47 15,-14-2-18-15,-13 1-25 16,-10-2-4-16,-19-3-17 16,-6 4-7-16,-35-2 0 15,-9 1 1-15,-8 3 13 16,-14-4 7-16,2 2 3 15,-3 0-4-15,3-3-13 16,1-1-7-16,15-6-5 16,5-3 6-16,9-9 18 15,11-6 8-15,8-2 23 16,12-5 6-16,22-2-7 0,17 0 1 16,26-12-18-1,12-2-12-15,20-8-8 0,15-1-8 16,24-1-7-16,22-3 1 15,36-7 1-15,11-5 4 16,39-8 8-16,13-2 2 16,18 1 8-16,19 2 5 15,9-5 1-15,4 2-1 16,23 0 4-16,-6 4 2 16,11 14 2-16,2 7 0 15,4 14 8-15,4 16 0 0,7 24-2 16,1 19-1-16,8 30-10 15,-7 5-4-15,-7 10-3 16,-2-5 1-16,-6-4 1 16,0-8-1-16,3-7 0 15,3-5 3-15,-6-7-3 16,7-5 1-16,-14-4 1 16,2-6-1-16,-15 0 3 15,-6 5 4-15,-9 10 5 16,-15 11-1-16,-13 12 0 15,-10 8-9-15,-32 8 1 16,-12 1 2-16,-33-7 0 16,-15-6 7-16,-22-8 6 15,-6-1 0-15,-20 3 25 16,-17 0 3-16,-26 5-2 16,-23-3 2-16,-23 2-28 15,-18-3-3-15,-29-2-13 16,-11 1-7-16,-44-3-22 0,-16-2-5 15,-23 4-20-15,-26-1 2 16,-7 4 25-16,-2 2 6 16,3-3 20-16,9-4-5 15,5-2-67-15,2-3-62 16,-14 3 67-16</inkml:trace>
  <inkml:trace contextRef="#ctx0" brushRef="#br0" timeOffset="5190.04">7405 10329 688 0,'-8'-9'112'0,"0"0"145"16,0-4-194-16,-1-1-63 15,3 5 0-15,-11-6 10 16,6 5 14-16,2 2 31 15,-5-4 9-15,4 8 5 16,-7-4-14-16,-5 0-33 16,2 6-10-16,0 0-11 15,1-3-1-15,-6 1 2 16,-5-2 10-16,-6-2 29 16,-6 6 11-16,1 0 16 15,-5 1-6-15,-4 2-22 16,-6 4-11-16,-12 4-14 0,-4-3-5 15,-10 6-5-15,-2-6 1 16,3-2 4-16,-2 3 4 16,-7-7 10-16,-8 4 2 15,1 1-6-15,-3 2-5 16,-10 2-10-16,2-3-4 16,-7 4-1-16,-5-4 2 15,2 2 0-15,3 0 1 16,-5-1 1-16,-1 3 1 15,1-2 0-15,1 2 0 16,-8 0 5-16,2-1 4 16,3 2 8-16,-2 0 8 0,0-4 3 15,1 0-1-15,0-3-8 16,-6 0-8-16,2 1-10 16,1-1-4-16,-6 3-1 15,-1 1-1-15,8-1 1 16,2-1-1-16,1-4 3 15,8-3 0-15,6-7 2 16,7-3 4-16,12-4 10 16,-2-5 8-16,7-2 11 15,-4-5 1-15,7-8 0 16,21 6-7-16,-4-14-8 16,8 2-6-16,2-11-9 15,-7-8-3-15,15-3-4 16,0-8-1-16,11-1-1 15,3 4 0-15,3-10-1 0,5-1 1 16,10-1-1 0,-3-10-1-16,11 8 0 0,0-3-1 15,3-7-1-15,10 5 0 16,2-7-2-16,7 7 0 16,8-1-2-16,0 0 1 15,11 4-1-15,1-4 1 16,14 6-2-16,8 0-2 15,14-2-2-15,-1 3 0 0,5 2 3 16,4 6 3-16,10 6 2 16,0-4 2-16,9 2-2 15,2-1 0-15,9 0-2 16,9 14 0-16,6 2-11 16,5 2-11-16,9 3-6 15,-3-3-3-15,9 1 5 16,-3 5 9-16,2 1 9 15,10 7 2-15,-2 4 6 16,-1 2 3-16,8 8 2 16,-9 0 0-16,-2 7 2 15,1 5 1-15,-9 4-1 16,1 3 0-16,6 0 0 16,0 1 0-16,-3 1 1 15,5-1-1-15,-8 4 0 16,-4 0 1-16,7 4-1 0,-6 2 0 15,-5 5 0-15,-1 8 1 16,-2 3 0-16,-4 7 0 16,-1 4-1-16,1 4 0 15,-17 1 0-15,2 6 0 16,-5 6 0-16,-3 2 1 16,-2 5 0-16,-9 1-1 15,-6 1 1-15,-4 7-1 0,-6 6 0 16,6 0 0-16,-4-1 0 15,-8-1 0-15,-10-3 1 16,2 4 1-16,-10 6 2 16,2 5 0-16,-5 6 0 15,-7 2-1-15,-8 3-2 16,-3 2 0-16,-9 2 1 16,-6-4 1-16,-4-5 3 15,-4-3 3-15,-8-1 0 16,-3 2-1-16,-13-2-2 15,-6-4-3-15,-11 1 0 16,-6 0-1-16,-3 0 0 16,-6-1 0-16,1-6 1 15,-6-9 1-15,0-6-4 16,1-4-5-16,-8-8-8 16,2-3-6-16,-13-8-5 15,-2-6-3-15,-1-3-13 0,-16-5-16 16,-24 3-100-16,-16 3 94 15</inkml:trace>
  <inkml:trace contextRef="#ctx0" brushRef="#br0" timeOffset="11399.55">7083 11454 837 0,'0'-1'68'0,"2"0"57"16,3 0-86-16,4 1-37 15,7 3 2-15,2-2 4 16,6 1 0-16,10-2-1 15,2 0 0-15,12 0 0 16,2 1-1-16,13 8-2 16,4 0-2-16,16 7-2 15,7-1 0-15,-6-4 0 16,2 1 0-16,-8-3 2 16,1-3-1-16,2-2 32 15,-8-1 16-15,-6-4 15 16,-13-3 6-16,-6-3-25 15,-4 1-14-15,-12 1-11 16,-5 0 0-16,-13 2 30 0,-4 1 23 16,-15-3 18-16,-6 2 1 15,-20-4-33-15,-11 1-26 16,-21 1-26-16,-11 5-12 16,-23 4-7-16,-9 1-1 15,-4 6 6-15,-4-2 4 16,6 3 5-16,7 2 0 15,11 1 0-15,11-1-1 0,25 0-1 16,2 0 0 0,19-3-3-16,9 0-2 0,12-2-12 15,16-2 0-15,28-2-1 16,15 0 3-16,28-3 10 16,13-2 2-16,23-4 2 15,0-4 0-15,5-3 2 16,2-1 5-16,-14-4 14 15,-3 0 9-15,-19-2 15 16,-11 2 6-16,-21 5 5 16,-9 1-2-16,-18 8-11 15,-7-1-9-15,-16 3-23 16,-15 0-20-16,-27 4-64 16,-21 6-71-16,-58 20 76 15</inkml:trace>
  <inkml:trace contextRef="#ctx0" brushRef="#br0" timeOffset="24451.53">14462 8426 1079 0,'19'0'80'0,"10"-3"120"15,19-1-187-15,7-4 1 16,10-8 4-16,1-3 6 16,13-10 17-16,16-2 7 0,6 1-3 15,2 2-10-15,12 5-22 16,1 6-9-16,7 10-37 15,3 5-53-15,3 9 51 16</inkml:trace>
  <inkml:trace contextRef="#ctx0" brushRef="#br0" timeOffset="25368.87">14762 10595 460 0,'1'-1'16'0,"4"-1"5"16,-1-1-19-16,2-2 8 16,1 0 19-16,-3-4 40 15,2 0 16-15,2-1 7 16,3 1-15-16,5 1-37 16,1 1-16-16,5 1-17 15,1 3-4-15,5 4 15 16,10 3 23-16,7 6 45 15,9 1 19-15,7-1 11 16,10 1-15-16,24-5-44 16,12-2-17-16,19-4-44 15,6-5-62-15,4-1 40 16</inkml:trace>
  <inkml:trace contextRef="#ctx0" brushRef="#br0" timeOffset="26085.37">14704 12255 77 0,'-16'1'91'0,"4"0"50"0,-1-1 66 16,6-1 14-16,4-1-23 15,-4-1-22-15,9-2-56 16,0-3-27-16,4-1-48 16,3-1-18-16,12 1-20 15,-1 0-7-15,17 5-2 16,7 3-1-16,19 4 5 16,12 5 11-16,17 4 28 15,6 1 9-15,25 2 5 16,8-3-9-16,14-4-26 15,24-4-13-15,-4-7-34 16,1-6-51-16,11-6 47 16</inkml:trace>
  <inkml:trace contextRef="#ctx0" brushRef="#br0" timeOffset="48080.82">22357 11572 414 0,'0'-1'56'15,"4"-6"70"-15,1-1-74 16,-6 6 3-16,6-6 19 16,-4 6 11-16,-1 2 9 15,0-3-4-15,-1 3-23 16,-10-2-16-16,10 2-29 16,-9-4-12-16,-5 6-9 15,2 4-1-15,-8 1 0 16,-2 5 7-16,-7-6 28 15,-2 0 12-15,-2 1 19 16,-4-2-1-16,-4 0-19 0,2 5-12 16,-19-12-16-16,-5 2-2 15,-8-7 13-15,2-2 19 16,17 0 24-16,2-12 4 16,12 1-6-16,4-9-15 15,-2-10-16-15,10-1-2 16,5-8-4-16,-3 0-2 0,12 0-4 15,-3 0 1-15,7-2-16 16,1 2-5-16,2-3 0 16,9 2-6-16,6 1 2 15,11 1-2-15,13 5-7 16,0 1-2-16,11 4-3 16,2 0 0-16,11 4 1 15,9 4 1-15,24 3 0 16,2 8-3-16,11 7-1 15,7 4-1-15,4 14 0 16,-3 5 3-16,4 17-3 16,-6 8-9-16,-4 10-11 15,-9 4-2-15,-22 11 2 16,-12-2 10-16,-27 4 12 16,-9-3 2-16,-16-4-1 15,-11 4-1-15,-31-4 0 16,-17 6 0-16,-51-1 3 15,-14-4-1-15,-48-17-46 16,-22-7-63-16,-38-8 70 0</inkml:trace>
</inkml:ink>
</file>

<file path=ppt/ink/ink9.xml><?xml version="1.0" encoding="utf-8"?>
<inkml:ink xmlns:inkml="http://www.w3.org/2003/InkML">
  <inkml:definitions>
    <inkml:context xml:id="ctx0">
      <inkml:inkSource xml:id="inkSrc0">
        <inkml:traceFormat>
          <inkml:channel name="X" type="integer" max="30159" units="cm"/>
          <inkml:channel name="Y" type="integer" max="18850" units="cm"/>
          <inkml:channel name="F" type="integer" max="4095" units="dev"/>
          <inkml:channel name="T" type="integer" max="2.14748E9" units="dev"/>
        </inkml:traceFormat>
        <inkml:channelProperties>
          <inkml:channelProperty channel="X" name="resolution" value="999.96686" units="1/cm"/>
          <inkml:channelProperty channel="Y" name="resolution" value="1000" units="1/cm"/>
          <inkml:channelProperty channel="F" name="resolution" value="0" units="1/dev"/>
          <inkml:channelProperty channel="T" name="resolution" value="1" units="1/dev"/>
        </inkml:channelProperties>
      </inkml:inkSource>
      <inkml:timestamp xml:id="ts0" timeString="2023-02-27T20:36:51.744"/>
    </inkml:context>
    <inkml:brush xml:id="br0">
      <inkml:brushProperty name="width" value="0.05292" units="cm"/>
      <inkml:brushProperty name="height" value="0.05292" units="cm"/>
      <inkml:brushProperty name="color" value="#FF0000"/>
    </inkml:brush>
  </inkml:definitions>
  <inkml:trace contextRef="#ctx0" brushRef="#br0">2326 16413 431 0,'-13'17'44'0,"-2"0"54"15,4-3-141-15,-1-2-78 16,3-6 66-16</inkml:trace>
  <inkml:trace contextRef="#ctx0" brushRef="#br0" timeOffset="578.99">2215 16482 337 0,'-3'4'103'0,"-1"-2"82"0,4 0-37 16,-1 1-23-16,1-2-44 15,1-1-18-15,-1 0-29 16,3-1-10-16,3 1-9 15,2 0-4-15,4 2-1 16,0-5 6-16,2-1 12 16,5 1 6-16,5-2 7 15,2 4 0-15,9 1 3 16,2 0 4-16,5 1 2 16,-2-4-4-16,0 2-16 15,4-5-10-15,0-1-14 16,10 1-3-16,0-1-3 15,1-3 1-15,9-1-1 16,3 8-1-16,-3 3 1 16,-4 7 0-16,-3 4 0 15,-1 0 0-15,11-1 8 16,1 2 3-16,2-4 0 0,0 0 0 16,-5-2-7-1,-1 0-2-15,9-1 0 16,1-3 4-16,3 1 5 15,-2-3 2-15,-3 4 1 0,3-1-5 16,8-3-5-16,3 3-1 16,4 2-2-16,-5 0 0 15,3 2 1-15,3 0-1 16,-4-3 1-16,0 0 0 16,-7 0-8-16,-9-4 29 15,-1 0 11-15,8-5 10 0,-2-1 7 16,0 3-28-16,-6-3-11 15,-4 2-8-15,-5 2 2 16,-1-4-1-16,-6 6-1 16,-7 1-8-16,-8 5-112 15,-5 8-233-15,-6 9 210 16</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0194" name="Rectangle 2">
            <a:extLst>
              <a:ext uri="{FF2B5EF4-FFF2-40B4-BE49-F238E27FC236}">
                <a16:creationId xmlns:a16="http://schemas.microsoft.com/office/drawing/2014/main" id="{9203CD27-1EDB-4A61-84FC-BE053DF5F389}"/>
              </a:ext>
            </a:extLst>
          </p:cNvPr>
          <p:cNvSpPr>
            <a:spLocks noGrp="1" noChangeArrowheads="1"/>
          </p:cNvSpPr>
          <p:nvPr>
            <p:ph type="hdr" sz="quarter"/>
          </p:nvPr>
        </p:nvSpPr>
        <p:spPr bwMode="auto">
          <a:xfrm>
            <a:off x="0" y="0"/>
            <a:ext cx="2967038"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520195" name="Rectangle 3">
            <a:extLst>
              <a:ext uri="{FF2B5EF4-FFF2-40B4-BE49-F238E27FC236}">
                <a16:creationId xmlns:a16="http://schemas.microsoft.com/office/drawing/2014/main" id="{12AC41E0-0A01-45C4-ACEE-74D150B900ED}"/>
              </a:ext>
            </a:extLst>
          </p:cNvPr>
          <p:cNvSpPr>
            <a:spLocks noGrp="1" noChangeArrowheads="1"/>
          </p:cNvSpPr>
          <p:nvPr>
            <p:ph type="dt" idx="1"/>
          </p:nvPr>
        </p:nvSpPr>
        <p:spPr bwMode="auto">
          <a:xfrm>
            <a:off x="3878263" y="0"/>
            <a:ext cx="2967037"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2052" name="Rectangle 4">
            <a:extLst>
              <a:ext uri="{FF2B5EF4-FFF2-40B4-BE49-F238E27FC236}">
                <a16:creationId xmlns:a16="http://schemas.microsoft.com/office/drawing/2014/main" id="{195AEF5C-4473-4B25-AE6E-BB036D48C462}"/>
              </a:ext>
            </a:extLst>
          </p:cNvPr>
          <p:cNvSpPr>
            <a:spLocks noGrp="1" noRot="1" noChangeAspect="1" noChangeArrowheads="1" noTextEdit="1"/>
          </p:cNvSpPr>
          <p:nvPr>
            <p:ph type="sldImg" idx="2"/>
          </p:nvPr>
        </p:nvSpPr>
        <p:spPr bwMode="auto">
          <a:xfrm>
            <a:off x="1073150" y="704850"/>
            <a:ext cx="4699000" cy="35242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20197" name="Rectangle 5">
            <a:extLst>
              <a:ext uri="{FF2B5EF4-FFF2-40B4-BE49-F238E27FC236}">
                <a16:creationId xmlns:a16="http://schemas.microsoft.com/office/drawing/2014/main" id="{0665EBCD-EB9D-4A08-997D-3B3AC632E265}"/>
              </a:ext>
            </a:extLst>
          </p:cNvPr>
          <p:cNvSpPr>
            <a:spLocks noGrp="1" noChangeArrowheads="1"/>
          </p:cNvSpPr>
          <p:nvPr>
            <p:ph type="body" sz="quarter" idx="3"/>
          </p:nvPr>
        </p:nvSpPr>
        <p:spPr bwMode="auto">
          <a:xfrm>
            <a:off x="912813" y="4464050"/>
            <a:ext cx="5019675" cy="4227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520198" name="Rectangle 6">
            <a:extLst>
              <a:ext uri="{FF2B5EF4-FFF2-40B4-BE49-F238E27FC236}">
                <a16:creationId xmlns:a16="http://schemas.microsoft.com/office/drawing/2014/main" id="{6B3974D5-41C0-41A7-B854-DAB9BCED606B}"/>
              </a:ext>
            </a:extLst>
          </p:cNvPr>
          <p:cNvSpPr>
            <a:spLocks noGrp="1" noChangeArrowheads="1"/>
          </p:cNvSpPr>
          <p:nvPr>
            <p:ph type="ftr" sz="quarter" idx="4"/>
          </p:nvPr>
        </p:nvSpPr>
        <p:spPr bwMode="auto">
          <a:xfrm>
            <a:off x="0" y="8926513"/>
            <a:ext cx="2967038"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520199" name="Rectangle 7">
            <a:extLst>
              <a:ext uri="{FF2B5EF4-FFF2-40B4-BE49-F238E27FC236}">
                <a16:creationId xmlns:a16="http://schemas.microsoft.com/office/drawing/2014/main" id="{9559769B-946D-41A3-919E-1D4D072A7643}"/>
              </a:ext>
            </a:extLst>
          </p:cNvPr>
          <p:cNvSpPr>
            <a:spLocks noGrp="1" noChangeArrowheads="1"/>
          </p:cNvSpPr>
          <p:nvPr>
            <p:ph type="sldNum" sz="quarter" idx="5"/>
          </p:nvPr>
        </p:nvSpPr>
        <p:spPr bwMode="auto">
          <a:xfrm>
            <a:off x="3878263" y="8926513"/>
            <a:ext cx="2967037"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DE42CE8D-0B89-4AA3-BB9F-480EF8021A87}"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C2165C13-D885-4B7F-9A8E-D4B4FE2A91A4}"/>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C6F33DE3-25BF-44E7-8C23-F3782CDF20D5}" type="slidenum">
              <a:rPr lang="en-US" altLang="en-US" sz="1200"/>
              <a:pPr/>
              <a:t>1</a:t>
            </a:fld>
            <a:endParaRPr lang="en-US" altLang="en-US" sz="1200"/>
          </a:p>
        </p:txBody>
      </p:sp>
      <p:sp>
        <p:nvSpPr>
          <p:cNvPr id="5123" name="Rectangle 2">
            <a:extLst>
              <a:ext uri="{FF2B5EF4-FFF2-40B4-BE49-F238E27FC236}">
                <a16:creationId xmlns:a16="http://schemas.microsoft.com/office/drawing/2014/main" id="{A94E07C6-BC17-4730-9894-C763BA481F52}"/>
              </a:ext>
            </a:extLst>
          </p:cNvPr>
          <p:cNvSpPr>
            <a:spLocks noGrp="1" noRot="1" noChangeAspect="1" noChangeArrowheads="1" noTextEdit="1"/>
          </p:cNvSpPr>
          <p:nvPr>
            <p:ph type="sldImg"/>
          </p:nvPr>
        </p:nvSpPr>
        <p:spPr>
          <a:solidFill>
            <a:srgbClr val="FFFFFF"/>
          </a:solidFill>
          <a:ln/>
        </p:spPr>
      </p:sp>
      <p:sp>
        <p:nvSpPr>
          <p:cNvPr id="5124" name="Rectangle 3">
            <a:extLst>
              <a:ext uri="{FF2B5EF4-FFF2-40B4-BE49-F238E27FC236}">
                <a16:creationId xmlns:a16="http://schemas.microsoft.com/office/drawing/2014/main" id="{516D835B-0672-49E8-A005-F967773AFE60}"/>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F5B116EB-3188-4C0D-8133-E10A87FC5716}"/>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4AB415A6-DC53-456D-A6DE-33F463748AB1}" type="slidenum">
              <a:rPr lang="en-US" altLang="en-US" sz="1200"/>
              <a:pPr/>
              <a:t>10</a:t>
            </a:fld>
            <a:endParaRPr lang="en-US" altLang="en-US" sz="1200"/>
          </a:p>
        </p:txBody>
      </p:sp>
      <p:sp>
        <p:nvSpPr>
          <p:cNvPr id="21507" name="Rectangle 2">
            <a:extLst>
              <a:ext uri="{FF2B5EF4-FFF2-40B4-BE49-F238E27FC236}">
                <a16:creationId xmlns:a16="http://schemas.microsoft.com/office/drawing/2014/main" id="{8A35C49B-4619-47AE-AFFC-B0D8B131ED1D}"/>
              </a:ext>
            </a:extLst>
          </p:cNvPr>
          <p:cNvSpPr>
            <a:spLocks noGrp="1" noRot="1" noChangeAspect="1" noChangeArrowheads="1" noTextEdit="1"/>
          </p:cNvSpPr>
          <p:nvPr>
            <p:ph type="sldImg"/>
          </p:nvPr>
        </p:nvSpPr>
        <p:spPr>
          <a:ln/>
        </p:spPr>
      </p:sp>
      <p:sp>
        <p:nvSpPr>
          <p:cNvPr id="21508" name="Rectangle 3">
            <a:extLst>
              <a:ext uri="{FF2B5EF4-FFF2-40B4-BE49-F238E27FC236}">
                <a16:creationId xmlns:a16="http://schemas.microsoft.com/office/drawing/2014/main" id="{130EDAA7-94EF-4CD9-A29E-52861E1428DD}"/>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289BB7B4-3BA4-46A6-8115-CDF054F2F176}"/>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89CDE4E1-0B93-41C9-AA0B-3CDC8E6E933B}" type="slidenum">
              <a:rPr lang="en-US" altLang="en-US" sz="1200"/>
              <a:pPr/>
              <a:t>11</a:t>
            </a:fld>
            <a:endParaRPr lang="en-US" altLang="en-US" sz="1200"/>
          </a:p>
        </p:txBody>
      </p:sp>
      <p:sp>
        <p:nvSpPr>
          <p:cNvPr id="23555" name="Rectangle 2">
            <a:extLst>
              <a:ext uri="{FF2B5EF4-FFF2-40B4-BE49-F238E27FC236}">
                <a16:creationId xmlns:a16="http://schemas.microsoft.com/office/drawing/2014/main" id="{4EBB7BFA-139D-48E4-AE25-415F3148D751}"/>
              </a:ext>
            </a:extLst>
          </p:cNvPr>
          <p:cNvSpPr>
            <a:spLocks noGrp="1" noRot="1" noChangeAspect="1" noChangeArrowheads="1" noTextEdit="1"/>
          </p:cNvSpPr>
          <p:nvPr>
            <p:ph type="sldImg"/>
          </p:nvPr>
        </p:nvSpPr>
        <p:spPr>
          <a:ln/>
        </p:spPr>
      </p:sp>
      <p:sp>
        <p:nvSpPr>
          <p:cNvPr id="23556" name="Rectangle 3">
            <a:extLst>
              <a:ext uri="{FF2B5EF4-FFF2-40B4-BE49-F238E27FC236}">
                <a16:creationId xmlns:a16="http://schemas.microsoft.com/office/drawing/2014/main" id="{9EFE31FC-DCD5-4EE6-B9B6-1FDB6F81D5B2}"/>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E30DF3AF-22B6-492B-AC06-35FB4B2458F9}"/>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87DDD822-37FC-4171-BD9C-65954F613D65}" type="slidenum">
              <a:rPr lang="en-US" altLang="en-US" sz="1200"/>
              <a:pPr/>
              <a:t>12</a:t>
            </a:fld>
            <a:endParaRPr lang="en-US" altLang="en-US" sz="1200"/>
          </a:p>
        </p:txBody>
      </p:sp>
      <p:sp>
        <p:nvSpPr>
          <p:cNvPr id="25603" name="Rectangle 2">
            <a:extLst>
              <a:ext uri="{FF2B5EF4-FFF2-40B4-BE49-F238E27FC236}">
                <a16:creationId xmlns:a16="http://schemas.microsoft.com/office/drawing/2014/main" id="{07DA4653-3FC2-42AF-9A96-7E4B7CB32206}"/>
              </a:ext>
            </a:extLst>
          </p:cNvPr>
          <p:cNvSpPr>
            <a:spLocks noGrp="1" noRot="1" noChangeAspect="1" noChangeArrowheads="1" noTextEdit="1"/>
          </p:cNvSpPr>
          <p:nvPr>
            <p:ph type="sldImg"/>
          </p:nvPr>
        </p:nvSpPr>
        <p:spPr>
          <a:ln/>
        </p:spPr>
      </p:sp>
      <p:sp>
        <p:nvSpPr>
          <p:cNvPr id="25604" name="Rectangle 3">
            <a:extLst>
              <a:ext uri="{FF2B5EF4-FFF2-40B4-BE49-F238E27FC236}">
                <a16:creationId xmlns:a16="http://schemas.microsoft.com/office/drawing/2014/main" id="{77CBC787-CA4E-4FF5-A6C0-273C0A6C26C8}"/>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7F5D0365-53B6-40C9-B8E8-8B0FA2B85C55}"/>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7B4A6AC0-8D6E-4502-9ED5-B8F03215B3C6}" type="slidenum">
              <a:rPr lang="en-US" altLang="en-US" sz="1200"/>
              <a:pPr/>
              <a:t>13</a:t>
            </a:fld>
            <a:endParaRPr lang="en-US" altLang="en-US" sz="1200"/>
          </a:p>
        </p:txBody>
      </p:sp>
      <p:sp>
        <p:nvSpPr>
          <p:cNvPr id="27651" name="Rectangle 2">
            <a:extLst>
              <a:ext uri="{FF2B5EF4-FFF2-40B4-BE49-F238E27FC236}">
                <a16:creationId xmlns:a16="http://schemas.microsoft.com/office/drawing/2014/main" id="{EAE94555-1377-4156-AF40-68ED388060C4}"/>
              </a:ext>
            </a:extLst>
          </p:cNvPr>
          <p:cNvSpPr>
            <a:spLocks noGrp="1" noRot="1" noChangeAspect="1" noChangeArrowheads="1" noTextEdit="1"/>
          </p:cNvSpPr>
          <p:nvPr>
            <p:ph type="sldImg"/>
          </p:nvPr>
        </p:nvSpPr>
        <p:spPr>
          <a:ln/>
        </p:spPr>
      </p:sp>
      <p:sp>
        <p:nvSpPr>
          <p:cNvPr id="27652" name="Rectangle 3">
            <a:extLst>
              <a:ext uri="{FF2B5EF4-FFF2-40B4-BE49-F238E27FC236}">
                <a16:creationId xmlns:a16="http://schemas.microsoft.com/office/drawing/2014/main" id="{F39EDA8A-24F1-4337-B07B-57BDCF08D96B}"/>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B909E703-7D0F-4BF1-9496-12BA879AA60C}"/>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EBDCC43-371A-4F76-AE29-CA7A80D0E4DD}" type="slidenum">
              <a:rPr lang="en-US" altLang="en-US" sz="1200"/>
              <a:pPr/>
              <a:t>14</a:t>
            </a:fld>
            <a:endParaRPr lang="en-US" altLang="en-US" sz="1200"/>
          </a:p>
        </p:txBody>
      </p:sp>
      <p:sp>
        <p:nvSpPr>
          <p:cNvPr id="29699" name="Rectangle 2">
            <a:extLst>
              <a:ext uri="{FF2B5EF4-FFF2-40B4-BE49-F238E27FC236}">
                <a16:creationId xmlns:a16="http://schemas.microsoft.com/office/drawing/2014/main" id="{B89F3BF4-99AF-4F0D-BFC4-7C31E777DF43}"/>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FBFAC485-E56C-4272-81F7-312A3E07BA9C}"/>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0B6A2714-71AB-48F1-B3EA-8B703AC33AA7}"/>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2BF4AA86-7C31-4FAC-B6CD-632A8E6984EC}" type="slidenum">
              <a:rPr lang="en-US" altLang="en-US" sz="1200" smtClean="0"/>
              <a:pPr/>
              <a:t>15</a:t>
            </a:fld>
            <a:endParaRPr lang="en-US" altLang="en-US" sz="1200"/>
          </a:p>
        </p:txBody>
      </p:sp>
      <p:sp>
        <p:nvSpPr>
          <p:cNvPr id="29699" name="Rectangle 2">
            <a:extLst>
              <a:ext uri="{FF2B5EF4-FFF2-40B4-BE49-F238E27FC236}">
                <a16:creationId xmlns:a16="http://schemas.microsoft.com/office/drawing/2014/main" id="{1F02C229-FC84-47AF-8D99-901AA6A6A649}"/>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1D7E5932-9540-4889-A3F2-C4A75CA523E0}"/>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9951EB38-0DB8-47AC-877F-0325648E483A}"/>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E3098F4B-29A8-4557-8041-104DBE1EA6CC}" type="slidenum">
              <a:rPr lang="en-US" altLang="en-US" sz="1200" smtClean="0"/>
              <a:pPr/>
              <a:t>16</a:t>
            </a:fld>
            <a:endParaRPr lang="en-US" altLang="en-US" sz="1200"/>
          </a:p>
        </p:txBody>
      </p:sp>
      <p:sp>
        <p:nvSpPr>
          <p:cNvPr id="41987" name="Rectangle 2">
            <a:extLst>
              <a:ext uri="{FF2B5EF4-FFF2-40B4-BE49-F238E27FC236}">
                <a16:creationId xmlns:a16="http://schemas.microsoft.com/office/drawing/2014/main" id="{1FE313E4-8FCF-4C17-B61E-D71388D4E1D1}"/>
              </a:ext>
            </a:extLst>
          </p:cNvPr>
          <p:cNvSpPr>
            <a:spLocks noGrp="1" noRot="1" noChangeAspect="1" noChangeArrowheads="1" noTextEdit="1"/>
          </p:cNvSpPr>
          <p:nvPr>
            <p:ph type="sldImg"/>
          </p:nvPr>
        </p:nvSpPr>
        <p:spPr>
          <a:ln/>
        </p:spPr>
      </p:sp>
      <p:sp>
        <p:nvSpPr>
          <p:cNvPr id="41988" name="Rectangle 3">
            <a:extLst>
              <a:ext uri="{FF2B5EF4-FFF2-40B4-BE49-F238E27FC236}">
                <a16:creationId xmlns:a16="http://schemas.microsoft.com/office/drawing/2014/main" id="{FC0BC1B6-ED56-46D6-9532-37AD3753E570}"/>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D60ACC54-82CD-47CB-B99A-437177FE3A09}"/>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8AA8C0CF-5282-447E-AB52-528ABCB19F45}" type="slidenum">
              <a:rPr lang="en-US" altLang="en-US" sz="1200" smtClean="0"/>
              <a:pPr/>
              <a:t>17</a:t>
            </a:fld>
            <a:endParaRPr lang="en-US" altLang="en-US" sz="1200"/>
          </a:p>
        </p:txBody>
      </p:sp>
      <p:sp>
        <p:nvSpPr>
          <p:cNvPr id="44035" name="Rectangle 2">
            <a:extLst>
              <a:ext uri="{FF2B5EF4-FFF2-40B4-BE49-F238E27FC236}">
                <a16:creationId xmlns:a16="http://schemas.microsoft.com/office/drawing/2014/main" id="{9E2596CD-063D-4058-9803-A8EC2A7789FA}"/>
              </a:ext>
            </a:extLst>
          </p:cNvPr>
          <p:cNvSpPr>
            <a:spLocks noGrp="1" noRot="1" noChangeAspect="1" noChangeArrowheads="1" noTextEdit="1"/>
          </p:cNvSpPr>
          <p:nvPr>
            <p:ph type="sldImg"/>
          </p:nvPr>
        </p:nvSpPr>
        <p:spPr>
          <a:ln/>
        </p:spPr>
      </p:sp>
      <p:sp>
        <p:nvSpPr>
          <p:cNvPr id="44036" name="Rectangle 3">
            <a:extLst>
              <a:ext uri="{FF2B5EF4-FFF2-40B4-BE49-F238E27FC236}">
                <a16:creationId xmlns:a16="http://schemas.microsoft.com/office/drawing/2014/main" id="{30188A66-2573-4F59-ACBD-81F14BDDEBD3}"/>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FBECC1E5-4E8F-4614-8DAA-70B15F784ECF}"/>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C228B671-B384-4E78-8113-2D3E62FE596D}" type="slidenum">
              <a:rPr lang="en-US" altLang="en-US" sz="1200"/>
              <a:pPr/>
              <a:t>18</a:t>
            </a:fld>
            <a:endParaRPr lang="en-US" altLang="en-US" sz="1200"/>
          </a:p>
        </p:txBody>
      </p:sp>
      <p:sp>
        <p:nvSpPr>
          <p:cNvPr id="39939" name="Rectangle 2">
            <a:extLst>
              <a:ext uri="{FF2B5EF4-FFF2-40B4-BE49-F238E27FC236}">
                <a16:creationId xmlns:a16="http://schemas.microsoft.com/office/drawing/2014/main" id="{3F0F644A-E6C4-4DE4-ABB7-52BF2F950112}"/>
              </a:ext>
            </a:extLst>
          </p:cNvPr>
          <p:cNvSpPr>
            <a:spLocks noGrp="1" noRot="1" noChangeAspect="1" noChangeArrowheads="1" noTextEdit="1"/>
          </p:cNvSpPr>
          <p:nvPr>
            <p:ph type="sldImg"/>
          </p:nvPr>
        </p:nvSpPr>
        <p:spPr>
          <a:ln/>
        </p:spPr>
      </p:sp>
      <p:sp>
        <p:nvSpPr>
          <p:cNvPr id="39940" name="Rectangle 3">
            <a:extLst>
              <a:ext uri="{FF2B5EF4-FFF2-40B4-BE49-F238E27FC236}">
                <a16:creationId xmlns:a16="http://schemas.microsoft.com/office/drawing/2014/main" id="{8917281A-8AAF-4C5B-8FF2-8F8BF0175E66}"/>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4476CF91-97B7-4D7E-9619-14A26FA2FFB7}"/>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65A37FF7-5280-476E-812E-80F770751BF8}" type="slidenum">
              <a:rPr lang="en-US" altLang="en-US" sz="1200" smtClean="0"/>
              <a:pPr/>
              <a:t>19</a:t>
            </a:fld>
            <a:endParaRPr lang="en-US" altLang="en-US" sz="1200"/>
          </a:p>
        </p:txBody>
      </p:sp>
      <p:sp>
        <p:nvSpPr>
          <p:cNvPr id="29699" name="Rectangle 2">
            <a:extLst>
              <a:ext uri="{FF2B5EF4-FFF2-40B4-BE49-F238E27FC236}">
                <a16:creationId xmlns:a16="http://schemas.microsoft.com/office/drawing/2014/main" id="{8102BF9E-1826-451C-AD59-1D48FC1816E4}"/>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14E98136-732C-41C4-8ADE-31707F2AEA33}"/>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7DD0C97F-6038-49F0-904F-0D47C0597E0D}"/>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BEEA1DBB-263F-408B-9E87-580475CB03E7}" type="slidenum">
              <a:rPr lang="en-US" altLang="en-US" sz="1200"/>
              <a:pPr/>
              <a:t>2</a:t>
            </a:fld>
            <a:endParaRPr lang="en-US" altLang="en-US" sz="1200"/>
          </a:p>
        </p:txBody>
      </p:sp>
      <p:sp>
        <p:nvSpPr>
          <p:cNvPr id="7171" name="Rectangle 2">
            <a:extLst>
              <a:ext uri="{FF2B5EF4-FFF2-40B4-BE49-F238E27FC236}">
                <a16:creationId xmlns:a16="http://schemas.microsoft.com/office/drawing/2014/main" id="{46B9B752-0FCD-47BA-9C40-3C6148156582}"/>
              </a:ext>
            </a:extLst>
          </p:cNvPr>
          <p:cNvSpPr>
            <a:spLocks noGrp="1" noRot="1" noChangeAspect="1" noChangeArrowheads="1" noTextEdit="1"/>
          </p:cNvSpPr>
          <p:nvPr>
            <p:ph type="sldImg"/>
          </p:nvPr>
        </p:nvSpPr>
        <p:spPr>
          <a:ln/>
        </p:spPr>
      </p:sp>
      <p:sp>
        <p:nvSpPr>
          <p:cNvPr id="7172" name="Rectangle 3">
            <a:extLst>
              <a:ext uri="{FF2B5EF4-FFF2-40B4-BE49-F238E27FC236}">
                <a16:creationId xmlns:a16="http://schemas.microsoft.com/office/drawing/2014/main" id="{45FDE132-CF6E-48B2-9060-55262463B233}"/>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DCD6A061-85D2-46C4-B7DE-E9E76003421B}"/>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773CE6B-F247-481F-BE00-E76C06265A7C}" type="slidenum">
              <a:rPr lang="en-US" altLang="en-US" sz="1200" smtClean="0"/>
              <a:pPr/>
              <a:t>20</a:t>
            </a:fld>
            <a:endParaRPr lang="en-US" altLang="en-US" sz="1200"/>
          </a:p>
        </p:txBody>
      </p:sp>
      <p:sp>
        <p:nvSpPr>
          <p:cNvPr id="31747" name="Rectangle 2">
            <a:extLst>
              <a:ext uri="{FF2B5EF4-FFF2-40B4-BE49-F238E27FC236}">
                <a16:creationId xmlns:a16="http://schemas.microsoft.com/office/drawing/2014/main" id="{AA7DCE66-5196-48B3-9F73-C90CCF145B77}"/>
              </a:ext>
            </a:extLst>
          </p:cNvPr>
          <p:cNvSpPr>
            <a:spLocks noGrp="1" noRot="1" noChangeAspect="1" noChangeArrowheads="1" noTextEdit="1"/>
          </p:cNvSpPr>
          <p:nvPr>
            <p:ph type="sldImg"/>
          </p:nvPr>
        </p:nvSpPr>
        <p:spPr>
          <a:ln/>
        </p:spPr>
      </p:sp>
      <p:sp>
        <p:nvSpPr>
          <p:cNvPr id="31748" name="Rectangle 3">
            <a:extLst>
              <a:ext uri="{FF2B5EF4-FFF2-40B4-BE49-F238E27FC236}">
                <a16:creationId xmlns:a16="http://schemas.microsoft.com/office/drawing/2014/main" id="{07FD1EC7-2BD7-4C8F-97DB-0656BAE91D63}"/>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4476CF91-97B7-4D7E-9619-14A26FA2FFB7}"/>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65A37FF7-5280-476E-812E-80F770751BF8}" type="slidenum">
              <a:rPr lang="en-US" altLang="en-US" sz="1200" smtClean="0"/>
              <a:pPr/>
              <a:t>21</a:t>
            </a:fld>
            <a:endParaRPr lang="en-US" altLang="en-US" sz="1200"/>
          </a:p>
        </p:txBody>
      </p:sp>
      <p:sp>
        <p:nvSpPr>
          <p:cNvPr id="29699" name="Rectangle 2">
            <a:extLst>
              <a:ext uri="{FF2B5EF4-FFF2-40B4-BE49-F238E27FC236}">
                <a16:creationId xmlns:a16="http://schemas.microsoft.com/office/drawing/2014/main" id="{8102BF9E-1826-451C-AD59-1D48FC1816E4}"/>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14E98136-732C-41C4-8ADE-31707F2AEA33}"/>
              </a:ext>
            </a:extLst>
          </p:cNvPr>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35035311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4476CF91-97B7-4D7E-9619-14A26FA2FFB7}"/>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65A37FF7-5280-476E-812E-80F770751BF8}" type="slidenum">
              <a:rPr lang="en-US" altLang="en-US" sz="1200" smtClean="0"/>
              <a:pPr/>
              <a:t>22</a:t>
            </a:fld>
            <a:endParaRPr lang="en-US" altLang="en-US" sz="1200"/>
          </a:p>
        </p:txBody>
      </p:sp>
      <p:sp>
        <p:nvSpPr>
          <p:cNvPr id="29699" name="Rectangle 2">
            <a:extLst>
              <a:ext uri="{FF2B5EF4-FFF2-40B4-BE49-F238E27FC236}">
                <a16:creationId xmlns:a16="http://schemas.microsoft.com/office/drawing/2014/main" id="{8102BF9E-1826-451C-AD59-1D48FC1816E4}"/>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14E98136-732C-41C4-8ADE-31707F2AEA33}"/>
              </a:ext>
            </a:extLst>
          </p:cNvPr>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29193966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1609319B-1DB7-445B-8650-9F6A0ED4A2F8}"/>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B4612C07-855E-4BBC-B4E6-0730484692C1}" type="slidenum">
              <a:rPr lang="en-US" altLang="en-US" sz="1200" smtClean="0"/>
              <a:pPr/>
              <a:t>23</a:t>
            </a:fld>
            <a:endParaRPr lang="en-US" altLang="en-US" sz="1200"/>
          </a:p>
        </p:txBody>
      </p:sp>
      <p:sp>
        <p:nvSpPr>
          <p:cNvPr id="27651" name="Rectangle 2">
            <a:extLst>
              <a:ext uri="{FF2B5EF4-FFF2-40B4-BE49-F238E27FC236}">
                <a16:creationId xmlns:a16="http://schemas.microsoft.com/office/drawing/2014/main" id="{ABC47636-E361-4428-8D19-D15BFB27ED0C}"/>
              </a:ext>
            </a:extLst>
          </p:cNvPr>
          <p:cNvSpPr>
            <a:spLocks noGrp="1" noRot="1" noChangeAspect="1" noChangeArrowheads="1" noTextEdit="1"/>
          </p:cNvSpPr>
          <p:nvPr>
            <p:ph type="sldImg"/>
          </p:nvPr>
        </p:nvSpPr>
        <p:spPr>
          <a:ln/>
        </p:spPr>
      </p:sp>
      <p:sp>
        <p:nvSpPr>
          <p:cNvPr id="27652" name="Rectangle 3">
            <a:extLst>
              <a:ext uri="{FF2B5EF4-FFF2-40B4-BE49-F238E27FC236}">
                <a16:creationId xmlns:a16="http://schemas.microsoft.com/office/drawing/2014/main" id="{891AD97F-EC53-4D83-BEB8-3401ABEB509A}"/>
              </a:ext>
            </a:extLst>
          </p:cNvPr>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18334962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B7452E73-3DAE-450B-A367-69DE2D93278D}"/>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F48673A-93C8-40A3-89CC-21CA5F8D11B3}" type="slidenum">
              <a:rPr lang="en-US" altLang="en-US" sz="1200" smtClean="0"/>
              <a:pPr/>
              <a:t>24</a:t>
            </a:fld>
            <a:endParaRPr lang="en-US" altLang="en-US" sz="1200"/>
          </a:p>
        </p:txBody>
      </p:sp>
      <p:sp>
        <p:nvSpPr>
          <p:cNvPr id="17411" name="Rectangle 2">
            <a:extLst>
              <a:ext uri="{FF2B5EF4-FFF2-40B4-BE49-F238E27FC236}">
                <a16:creationId xmlns:a16="http://schemas.microsoft.com/office/drawing/2014/main" id="{F8F9226A-BE4C-49D0-9680-1C4E1BD79CE6}"/>
              </a:ext>
            </a:extLst>
          </p:cNvPr>
          <p:cNvSpPr>
            <a:spLocks noGrp="1" noRot="1" noChangeAspect="1" noChangeArrowheads="1" noTextEdit="1"/>
          </p:cNvSpPr>
          <p:nvPr>
            <p:ph type="sldImg"/>
          </p:nvPr>
        </p:nvSpPr>
        <p:spPr>
          <a:ln/>
        </p:spPr>
      </p:sp>
      <p:sp>
        <p:nvSpPr>
          <p:cNvPr id="17412" name="Rectangle 3">
            <a:extLst>
              <a:ext uri="{FF2B5EF4-FFF2-40B4-BE49-F238E27FC236}">
                <a16:creationId xmlns:a16="http://schemas.microsoft.com/office/drawing/2014/main" id="{CC044101-A25E-4287-9F5A-2646445A4DAC}"/>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a:extLst>
              <a:ext uri="{FF2B5EF4-FFF2-40B4-BE49-F238E27FC236}">
                <a16:creationId xmlns:a16="http://schemas.microsoft.com/office/drawing/2014/main" id="{3D9CC293-370E-43CD-8157-DA804CA5CEBE}"/>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DCDDA98-05DA-43D0-935D-854134D06923}" type="slidenum">
              <a:rPr lang="en-US" altLang="en-US" sz="1200"/>
              <a:pPr/>
              <a:t>25</a:t>
            </a:fld>
            <a:endParaRPr lang="en-US" altLang="en-US" sz="1200"/>
          </a:p>
        </p:txBody>
      </p:sp>
      <p:sp>
        <p:nvSpPr>
          <p:cNvPr id="46083" name="Rectangle 2">
            <a:extLst>
              <a:ext uri="{FF2B5EF4-FFF2-40B4-BE49-F238E27FC236}">
                <a16:creationId xmlns:a16="http://schemas.microsoft.com/office/drawing/2014/main" id="{E9F3998F-CB62-45C9-9B3A-AA31B93B2354}"/>
              </a:ext>
            </a:extLst>
          </p:cNvPr>
          <p:cNvSpPr>
            <a:spLocks noGrp="1" noRot="1" noChangeAspect="1" noChangeArrowheads="1" noTextEdit="1"/>
          </p:cNvSpPr>
          <p:nvPr>
            <p:ph type="sldImg"/>
          </p:nvPr>
        </p:nvSpPr>
        <p:spPr>
          <a:ln/>
        </p:spPr>
      </p:sp>
      <p:sp>
        <p:nvSpPr>
          <p:cNvPr id="46084" name="Rectangle 3">
            <a:extLst>
              <a:ext uri="{FF2B5EF4-FFF2-40B4-BE49-F238E27FC236}">
                <a16:creationId xmlns:a16="http://schemas.microsoft.com/office/drawing/2014/main" id="{5007CBE0-E1C5-4445-88AE-1745A6B2CC4C}"/>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a:extLst>
              <a:ext uri="{FF2B5EF4-FFF2-40B4-BE49-F238E27FC236}">
                <a16:creationId xmlns:a16="http://schemas.microsoft.com/office/drawing/2014/main" id="{72268E7B-8932-4DE6-A3D5-8FDBCF751394}"/>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8A8D11EE-8F7B-4274-9D19-CC29CD405078}" type="slidenum">
              <a:rPr lang="en-US" altLang="en-US" sz="1200"/>
              <a:pPr/>
              <a:t>26</a:t>
            </a:fld>
            <a:endParaRPr lang="en-US" altLang="en-US" sz="1200"/>
          </a:p>
        </p:txBody>
      </p:sp>
      <p:sp>
        <p:nvSpPr>
          <p:cNvPr id="48131" name="Rectangle 2">
            <a:extLst>
              <a:ext uri="{FF2B5EF4-FFF2-40B4-BE49-F238E27FC236}">
                <a16:creationId xmlns:a16="http://schemas.microsoft.com/office/drawing/2014/main" id="{EA3DC63E-A8DD-48C6-AA36-BD656CEF51C3}"/>
              </a:ext>
            </a:extLst>
          </p:cNvPr>
          <p:cNvSpPr>
            <a:spLocks noGrp="1" noRot="1" noChangeAspect="1" noChangeArrowheads="1" noTextEdit="1"/>
          </p:cNvSpPr>
          <p:nvPr>
            <p:ph type="sldImg"/>
          </p:nvPr>
        </p:nvSpPr>
        <p:spPr>
          <a:ln/>
        </p:spPr>
      </p:sp>
      <p:sp>
        <p:nvSpPr>
          <p:cNvPr id="48132" name="Rectangle 3">
            <a:extLst>
              <a:ext uri="{FF2B5EF4-FFF2-40B4-BE49-F238E27FC236}">
                <a16:creationId xmlns:a16="http://schemas.microsoft.com/office/drawing/2014/main" id="{FC3B5243-BC43-4D5F-BC6E-20A77444E94F}"/>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a:extLst>
              <a:ext uri="{FF2B5EF4-FFF2-40B4-BE49-F238E27FC236}">
                <a16:creationId xmlns:a16="http://schemas.microsoft.com/office/drawing/2014/main" id="{4336315A-37CF-41A3-BC2B-7293B394089C}"/>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17AD253E-8207-434D-B33B-E21F80D31AFD}" type="slidenum">
              <a:rPr lang="en-US" altLang="en-US" sz="1200"/>
              <a:pPr/>
              <a:t>27</a:t>
            </a:fld>
            <a:endParaRPr lang="en-US" altLang="en-US" sz="1200"/>
          </a:p>
        </p:txBody>
      </p:sp>
      <p:sp>
        <p:nvSpPr>
          <p:cNvPr id="50179" name="Rectangle 2">
            <a:extLst>
              <a:ext uri="{FF2B5EF4-FFF2-40B4-BE49-F238E27FC236}">
                <a16:creationId xmlns:a16="http://schemas.microsoft.com/office/drawing/2014/main" id="{53FD3637-9EA8-454F-98E5-6CD7CB6D2A86}"/>
              </a:ext>
            </a:extLst>
          </p:cNvPr>
          <p:cNvSpPr>
            <a:spLocks noGrp="1" noRot="1" noChangeAspect="1" noChangeArrowheads="1" noTextEdit="1"/>
          </p:cNvSpPr>
          <p:nvPr>
            <p:ph type="sldImg"/>
          </p:nvPr>
        </p:nvSpPr>
        <p:spPr>
          <a:ln/>
        </p:spPr>
      </p:sp>
      <p:sp>
        <p:nvSpPr>
          <p:cNvPr id="50180" name="Rectangle 3">
            <a:extLst>
              <a:ext uri="{FF2B5EF4-FFF2-40B4-BE49-F238E27FC236}">
                <a16:creationId xmlns:a16="http://schemas.microsoft.com/office/drawing/2014/main" id="{AED997AF-5351-4BFA-85DF-9BB4C828947C}"/>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E835773A-08F5-4B73-9EC2-8AB081D76AD9}"/>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BA341A54-084F-4325-8CB0-5782CF455416}" type="slidenum">
              <a:rPr lang="en-US" altLang="en-US" sz="1200"/>
              <a:pPr/>
              <a:t>28</a:t>
            </a:fld>
            <a:endParaRPr lang="en-US" altLang="en-US" sz="1200"/>
          </a:p>
        </p:txBody>
      </p:sp>
      <p:sp>
        <p:nvSpPr>
          <p:cNvPr id="13315" name="Rectangle 2">
            <a:extLst>
              <a:ext uri="{FF2B5EF4-FFF2-40B4-BE49-F238E27FC236}">
                <a16:creationId xmlns:a16="http://schemas.microsoft.com/office/drawing/2014/main" id="{E06D648F-FB8C-46EE-9C41-013A92DDA227}"/>
              </a:ext>
            </a:extLst>
          </p:cNvPr>
          <p:cNvSpPr>
            <a:spLocks noGrp="1" noRot="1" noChangeAspect="1" noChangeArrowheads="1" noTextEdit="1"/>
          </p:cNvSpPr>
          <p:nvPr>
            <p:ph type="sldImg"/>
          </p:nvPr>
        </p:nvSpPr>
        <p:spPr>
          <a:ln/>
        </p:spPr>
      </p:sp>
      <p:sp>
        <p:nvSpPr>
          <p:cNvPr id="13316" name="Rectangle 3">
            <a:extLst>
              <a:ext uri="{FF2B5EF4-FFF2-40B4-BE49-F238E27FC236}">
                <a16:creationId xmlns:a16="http://schemas.microsoft.com/office/drawing/2014/main" id="{73BD9442-CC33-4BF7-8F0E-EBB8F5B1FD3D}"/>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4E3F01F2-E013-409E-8C47-AAA7F089BCC8}"/>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87A95E1D-0106-48F9-B2CB-87B3454033FB}" type="slidenum">
              <a:rPr lang="en-US" altLang="en-US" sz="1200"/>
              <a:pPr/>
              <a:t>3</a:t>
            </a:fld>
            <a:endParaRPr lang="en-US" altLang="en-US" sz="1200"/>
          </a:p>
        </p:txBody>
      </p:sp>
      <p:sp>
        <p:nvSpPr>
          <p:cNvPr id="9219" name="Rectangle 2">
            <a:extLst>
              <a:ext uri="{FF2B5EF4-FFF2-40B4-BE49-F238E27FC236}">
                <a16:creationId xmlns:a16="http://schemas.microsoft.com/office/drawing/2014/main" id="{55186A02-9C8D-41BC-B06F-4FBBFFEF71F4}"/>
              </a:ext>
            </a:extLst>
          </p:cNvPr>
          <p:cNvSpPr>
            <a:spLocks noGrp="1" noRot="1" noChangeAspect="1" noChangeArrowheads="1" noTextEdit="1"/>
          </p:cNvSpPr>
          <p:nvPr>
            <p:ph type="sldImg"/>
          </p:nvPr>
        </p:nvSpPr>
        <p:spPr>
          <a:ln/>
        </p:spPr>
      </p:sp>
      <p:sp>
        <p:nvSpPr>
          <p:cNvPr id="9220" name="Rectangle 3">
            <a:extLst>
              <a:ext uri="{FF2B5EF4-FFF2-40B4-BE49-F238E27FC236}">
                <a16:creationId xmlns:a16="http://schemas.microsoft.com/office/drawing/2014/main" id="{12CB70C4-1C48-44CC-9AF1-CDF936BD47DE}"/>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559328E4-9204-467B-AD09-443C57659B1B}"/>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59D1BE8E-2503-48EA-811E-F883318F8899}" type="slidenum">
              <a:rPr lang="en-US" altLang="en-US" sz="1200"/>
              <a:pPr/>
              <a:t>4</a:t>
            </a:fld>
            <a:endParaRPr lang="en-US" altLang="en-US" sz="1200"/>
          </a:p>
        </p:txBody>
      </p:sp>
      <p:sp>
        <p:nvSpPr>
          <p:cNvPr id="11267" name="Rectangle 2">
            <a:extLst>
              <a:ext uri="{FF2B5EF4-FFF2-40B4-BE49-F238E27FC236}">
                <a16:creationId xmlns:a16="http://schemas.microsoft.com/office/drawing/2014/main" id="{B90AFAB0-5C3C-43A4-ABAC-C37F7822844A}"/>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E996470B-1558-409E-BEDB-58E5FC11B2B0}"/>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003CB8B5-8A21-4728-BF72-6D62768846FC}"/>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10AF6AEB-D02C-4B5B-8A65-D6F73185AF83}" type="slidenum">
              <a:rPr lang="en-US" altLang="en-US" sz="1200"/>
              <a:pPr/>
              <a:t>5</a:t>
            </a:fld>
            <a:endParaRPr lang="en-US" altLang="en-US" sz="1200"/>
          </a:p>
        </p:txBody>
      </p:sp>
      <p:sp>
        <p:nvSpPr>
          <p:cNvPr id="13315" name="Rectangle 2">
            <a:extLst>
              <a:ext uri="{FF2B5EF4-FFF2-40B4-BE49-F238E27FC236}">
                <a16:creationId xmlns:a16="http://schemas.microsoft.com/office/drawing/2014/main" id="{FCCA74CA-73D6-4E83-A27B-804B69D359B9}"/>
              </a:ext>
            </a:extLst>
          </p:cNvPr>
          <p:cNvSpPr>
            <a:spLocks noGrp="1" noRot="1" noChangeAspect="1" noChangeArrowheads="1" noTextEdit="1"/>
          </p:cNvSpPr>
          <p:nvPr>
            <p:ph type="sldImg"/>
          </p:nvPr>
        </p:nvSpPr>
        <p:spPr>
          <a:ln/>
        </p:spPr>
      </p:sp>
      <p:sp>
        <p:nvSpPr>
          <p:cNvPr id="13316" name="Rectangle 3">
            <a:extLst>
              <a:ext uri="{FF2B5EF4-FFF2-40B4-BE49-F238E27FC236}">
                <a16:creationId xmlns:a16="http://schemas.microsoft.com/office/drawing/2014/main" id="{B5AF04B1-65D8-4980-A71B-0F0A1E3A5C9A}"/>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52AD6977-5F1C-4896-B428-ECC84E4513C5}"/>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D441F2A7-6829-4FEC-A536-D2B5FD3AB296}" type="slidenum">
              <a:rPr lang="en-US" altLang="en-US" sz="1200" smtClean="0"/>
              <a:pPr/>
              <a:t>6</a:t>
            </a:fld>
            <a:endParaRPr lang="en-US" altLang="en-US" sz="1200"/>
          </a:p>
        </p:txBody>
      </p:sp>
      <p:sp>
        <p:nvSpPr>
          <p:cNvPr id="21507" name="Rectangle 2">
            <a:extLst>
              <a:ext uri="{FF2B5EF4-FFF2-40B4-BE49-F238E27FC236}">
                <a16:creationId xmlns:a16="http://schemas.microsoft.com/office/drawing/2014/main" id="{16584915-E529-4110-9760-ED3638CF5775}"/>
              </a:ext>
            </a:extLst>
          </p:cNvPr>
          <p:cNvSpPr>
            <a:spLocks noGrp="1" noRot="1" noChangeAspect="1" noChangeArrowheads="1" noTextEdit="1"/>
          </p:cNvSpPr>
          <p:nvPr>
            <p:ph type="sldImg"/>
          </p:nvPr>
        </p:nvSpPr>
        <p:spPr>
          <a:ln/>
        </p:spPr>
      </p:sp>
      <p:sp>
        <p:nvSpPr>
          <p:cNvPr id="21508" name="Rectangle 3">
            <a:extLst>
              <a:ext uri="{FF2B5EF4-FFF2-40B4-BE49-F238E27FC236}">
                <a16:creationId xmlns:a16="http://schemas.microsoft.com/office/drawing/2014/main" id="{519B1450-3066-43C0-98C6-D8E67743C05B}"/>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C7FA1028-415E-4EE3-96DD-EA1428B5B781}"/>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22CC638E-BDE0-432B-96AE-A91FAF0B1DB5}" type="slidenum">
              <a:rPr lang="en-US" altLang="en-US" sz="1200"/>
              <a:pPr/>
              <a:t>7</a:t>
            </a:fld>
            <a:endParaRPr lang="en-US" altLang="en-US" sz="1200"/>
          </a:p>
        </p:txBody>
      </p:sp>
      <p:sp>
        <p:nvSpPr>
          <p:cNvPr id="15363" name="Rectangle 2">
            <a:extLst>
              <a:ext uri="{FF2B5EF4-FFF2-40B4-BE49-F238E27FC236}">
                <a16:creationId xmlns:a16="http://schemas.microsoft.com/office/drawing/2014/main" id="{54CF788E-7334-4113-965B-62C198E6F5AF}"/>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D98E91CE-AD46-4554-961A-B1CF559C5E64}"/>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B09E09A8-9466-4692-9B5D-7D5746378EC6}"/>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DEAC68C1-B08C-490F-85BF-12D80EF1832B}" type="slidenum">
              <a:rPr lang="en-US" altLang="en-US" sz="1200"/>
              <a:pPr/>
              <a:t>8</a:t>
            </a:fld>
            <a:endParaRPr lang="en-US" altLang="en-US" sz="1200"/>
          </a:p>
        </p:txBody>
      </p:sp>
      <p:sp>
        <p:nvSpPr>
          <p:cNvPr id="17411" name="Rectangle 2">
            <a:extLst>
              <a:ext uri="{FF2B5EF4-FFF2-40B4-BE49-F238E27FC236}">
                <a16:creationId xmlns:a16="http://schemas.microsoft.com/office/drawing/2014/main" id="{C5323196-FCDF-4E68-884C-425CAF730FD9}"/>
              </a:ext>
            </a:extLst>
          </p:cNvPr>
          <p:cNvSpPr>
            <a:spLocks noGrp="1" noRot="1" noChangeAspect="1" noChangeArrowheads="1" noTextEdit="1"/>
          </p:cNvSpPr>
          <p:nvPr>
            <p:ph type="sldImg"/>
          </p:nvPr>
        </p:nvSpPr>
        <p:spPr>
          <a:ln/>
        </p:spPr>
      </p:sp>
      <p:sp>
        <p:nvSpPr>
          <p:cNvPr id="17412" name="Rectangle 3">
            <a:extLst>
              <a:ext uri="{FF2B5EF4-FFF2-40B4-BE49-F238E27FC236}">
                <a16:creationId xmlns:a16="http://schemas.microsoft.com/office/drawing/2014/main" id="{E51E031C-D3A3-492B-A917-0AEB6400C88A}"/>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103041C6-F3B4-4C6B-9E3D-F649B1F44965}"/>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718E53DA-5840-4359-A7A1-F65EE11E60FE}" type="slidenum">
              <a:rPr lang="en-US" altLang="en-US" sz="1200"/>
              <a:pPr/>
              <a:t>9</a:t>
            </a:fld>
            <a:endParaRPr lang="en-US" altLang="en-US" sz="1200"/>
          </a:p>
        </p:txBody>
      </p:sp>
      <p:sp>
        <p:nvSpPr>
          <p:cNvPr id="19459" name="Rectangle 2">
            <a:extLst>
              <a:ext uri="{FF2B5EF4-FFF2-40B4-BE49-F238E27FC236}">
                <a16:creationId xmlns:a16="http://schemas.microsoft.com/office/drawing/2014/main" id="{EAB3F113-E18E-45DD-AE37-C4E504F8B5C7}"/>
              </a:ext>
            </a:extLst>
          </p:cNvPr>
          <p:cNvSpPr>
            <a:spLocks noGrp="1" noRot="1" noChangeAspect="1" noChangeArrowheads="1" noTextEdit="1"/>
          </p:cNvSpPr>
          <p:nvPr>
            <p:ph type="sldImg"/>
          </p:nvPr>
        </p:nvSpPr>
        <p:spPr>
          <a:ln/>
        </p:spPr>
      </p:sp>
      <p:sp>
        <p:nvSpPr>
          <p:cNvPr id="19460" name="Rectangle 3">
            <a:extLst>
              <a:ext uri="{FF2B5EF4-FFF2-40B4-BE49-F238E27FC236}">
                <a16:creationId xmlns:a16="http://schemas.microsoft.com/office/drawing/2014/main" id="{9A66A161-D3AC-4701-92FC-E4CD91BD6307}"/>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a:extLst>
              <a:ext uri="{FF2B5EF4-FFF2-40B4-BE49-F238E27FC236}">
                <a16:creationId xmlns:a16="http://schemas.microsoft.com/office/drawing/2014/main" id="{7D66350A-2973-46A1-A0FD-97F3578F7A7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F9B77941-B9BE-4FD3-961A-7BAF134449DB}"/>
              </a:ext>
            </a:extLst>
          </p:cNvPr>
          <p:cNvSpPr>
            <a:spLocks noGrp="1" noChangeArrowheads="1"/>
          </p:cNvSpPr>
          <p:nvPr>
            <p:ph type="ftr" sz="quarter" idx="11"/>
          </p:nvPr>
        </p:nvSpPr>
        <p:spPr>
          <a:ln/>
        </p:spPr>
        <p:txBody>
          <a:bodyPr/>
          <a:lstStyle>
            <a:lvl1pPr>
              <a:defRPr/>
            </a:lvl1pPr>
          </a:lstStyle>
          <a:p>
            <a:pPr>
              <a:defRPr/>
            </a:pPr>
            <a:r>
              <a:rPr lang="en-US" altLang="en-US"/>
              <a:t>University of Utah</a:t>
            </a:r>
          </a:p>
        </p:txBody>
      </p:sp>
      <p:sp>
        <p:nvSpPr>
          <p:cNvPr id="6" name="Rectangle 6">
            <a:extLst>
              <a:ext uri="{FF2B5EF4-FFF2-40B4-BE49-F238E27FC236}">
                <a16:creationId xmlns:a16="http://schemas.microsoft.com/office/drawing/2014/main" id="{50F389AC-BCAF-4BED-A72D-677BEB271C35}"/>
              </a:ext>
            </a:extLst>
          </p:cNvPr>
          <p:cNvSpPr>
            <a:spLocks noGrp="1" noChangeArrowheads="1"/>
          </p:cNvSpPr>
          <p:nvPr>
            <p:ph type="sldNum" sz="quarter" idx="12"/>
          </p:nvPr>
        </p:nvSpPr>
        <p:spPr>
          <a:ln/>
        </p:spPr>
        <p:txBody>
          <a:bodyPr/>
          <a:lstStyle>
            <a:lvl1pPr>
              <a:defRPr/>
            </a:lvl1pPr>
          </a:lstStyle>
          <a:p>
            <a:fld id="{D672F1CF-67A9-44AC-8F64-BCE1CB105AF8}" type="slidenum">
              <a:rPr lang="en-US" altLang="en-US"/>
              <a:pPr/>
              <a:t>‹#›</a:t>
            </a:fld>
            <a:endParaRPr lang="en-US" altLang="en-US"/>
          </a:p>
        </p:txBody>
      </p:sp>
    </p:spTree>
    <p:extLst>
      <p:ext uri="{BB962C8B-B14F-4D97-AF65-F5344CB8AC3E}">
        <p14:creationId xmlns:p14="http://schemas.microsoft.com/office/powerpoint/2010/main" val="2714861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7F217CF-1CAD-4687-B4E0-0E448080198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FDD3F161-B214-4C48-87DF-8F31835B6783}"/>
              </a:ext>
            </a:extLst>
          </p:cNvPr>
          <p:cNvSpPr>
            <a:spLocks noGrp="1" noChangeArrowheads="1"/>
          </p:cNvSpPr>
          <p:nvPr>
            <p:ph type="ftr" sz="quarter" idx="11"/>
          </p:nvPr>
        </p:nvSpPr>
        <p:spPr>
          <a:ln/>
        </p:spPr>
        <p:txBody>
          <a:bodyPr/>
          <a:lstStyle>
            <a:lvl1pPr>
              <a:defRPr/>
            </a:lvl1pPr>
          </a:lstStyle>
          <a:p>
            <a:pPr>
              <a:defRPr/>
            </a:pPr>
            <a:r>
              <a:rPr lang="en-US" altLang="en-US"/>
              <a:t>University of Utah</a:t>
            </a:r>
          </a:p>
        </p:txBody>
      </p:sp>
      <p:sp>
        <p:nvSpPr>
          <p:cNvPr id="6" name="Rectangle 6">
            <a:extLst>
              <a:ext uri="{FF2B5EF4-FFF2-40B4-BE49-F238E27FC236}">
                <a16:creationId xmlns:a16="http://schemas.microsoft.com/office/drawing/2014/main" id="{3E82469A-C3BF-482C-BABF-F03A60EA7C87}"/>
              </a:ext>
            </a:extLst>
          </p:cNvPr>
          <p:cNvSpPr>
            <a:spLocks noGrp="1" noChangeArrowheads="1"/>
          </p:cNvSpPr>
          <p:nvPr>
            <p:ph type="sldNum" sz="quarter" idx="12"/>
          </p:nvPr>
        </p:nvSpPr>
        <p:spPr>
          <a:ln/>
        </p:spPr>
        <p:txBody>
          <a:bodyPr/>
          <a:lstStyle>
            <a:lvl1pPr>
              <a:defRPr/>
            </a:lvl1pPr>
          </a:lstStyle>
          <a:p>
            <a:fld id="{349B818B-C012-4B0E-978D-AA21E9AB7918}" type="slidenum">
              <a:rPr lang="en-US" altLang="en-US"/>
              <a:pPr/>
              <a:t>‹#›</a:t>
            </a:fld>
            <a:endParaRPr lang="en-US" altLang="en-US"/>
          </a:p>
        </p:txBody>
      </p:sp>
    </p:spTree>
    <p:extLst>
      <p:ext uri="{BB962C8B-B14F-4D97-AF65-F5344CB8AC3E}">
        <p14:creationId xmlns:p14="http://schemas.microsoft.com/office/powerpoint/2010/main" val="2218309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891987D-2F54-4F5F-827C-C04580FF4CE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9963B16E-F440-49C5-8A14-1B77C4221118}"/>
              </a:ext>
            </a:extLst>
          </p:cNvPr>
          <p:cNvSpPr>
            <a:spLocks noGrp="1" noChangeArrowheads="1"/>
          </p:cNvSpPr>
          <p:nvPr>
            <p:ph type="ftr" sz="quarter" idx="11"/>
          </p:nvPr>
        </p:nvSpPr>
        <p:spPr>
          <a:ln/>
        </p:spPr>
        <p:txBody>
          <a:bodyPr/>
          <a:lstStyle>
            <a:lvl1pPr>
              <a:defRPr/>
            </a:lvl1pPr>
          </a:lstStyle>
          <a:p>
            <a:pPr>
              <a:defRPr/>
            </a:pPr>
            <a:r>
              <a:rPr lang="en-US" altLang="en-US"/>
              <a:t>University of Utah</a:t>
            </a:r>
          </a:p>
        </p:txBody>
      </p:sp>
      <p:sp>
        <p:nvSpPr>
          <p:cNvPr id="6" name="Rectangle 6">
            <a:extLst>
              <a:ext uri="{FF2B5EF4-FFF2-40B4-BE49-F238E27FC236}">
                <a16:creationId xmlns:a16="http://schemas.microsoft.com/office/drawing/2014/main" id="{86D63C86-F670-4DD3-AB42-4BD2A327B714}"/>
              </a:ext>
            </a:extLst>
          </p:cNvPr>
          <p:cNvSpPr>
            <a:spLocks noGrp="1" noChangeArrowheads="1"/>
          </p:cNvSpPr>
          <p:nvPr>
            <p:ph type="sldNum" sz="quarter" idx="12"/>
          </p:nvPr>
        </p:nvSpPr>
        <p:spPr>
          <a:ln/>
        </p:spPr>
        <p:txBody>
          <a:bodyPr/>
          <a:lstStyle>
            <a:lvl1pPr>
              <a:defRPr/>
            </a:lvl1pPr>
          </a:lstStyle>
          <a:p>
            <a:fld id="{7D132E22-0274-43B0-8590-05303EF172AF}" type="slidenum">
              <a:rPr lang="en-US" altLang="en-US"/>
              <a:pPr/>
              <a:t>‹#›</a:t>
            </a:fld>
            <a:endParaRPr lang="en-US" altLang="en-US"/>
          </a:p>
        </p:txBody>
      </p:sp>
    </p:spTree>
    <p:extLst>
      <p:ext uri="{BB962C8B-B14F-4D97-AF65-F5344CB8AC3E}">
        <p14:creationId xmlns:p14="http://schemas.microsoft.com/office/powerpoint/2010/main" val="4232074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091ED8F-8FFB-4DE1-A1A4-2B498020EC3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5F45D959-9A56-44F0-972A-397D98F49E81}"/>
              </a:ext>
            </a:extLst>
          </p:cNvPr>
          <p:cNvSpPr>
            <a:spLocks noGrp="1" noChangeArrowheads="1"/>
          </p:cNvSpPr>
          <p:nvPr>
            <p:ph type="ftr" sz="quarter" idx="11"/>
          </p:nvPr>
        </p:nvSpPr>
        <p:spPr>
          <a:ln/>
        </p:spPr>
        <p:txBody>
          <a:bodyPr/>
          <a:lstStyle>
            <a:lvl1pPr>
              <a:defRPr/>
            </a:lvl1pPr>
          </a:lstStyle>
          <a:p>
            <a:pPr>
              <a:defRPr/>
            </a:pPr>
            <a:r>
              <a:rPr lang="en-US" altLang="en-US"/>
              <a:t>University of Utah</a:t>
            </a:r>
          </a:p>
        </p:txBody>
      </p:sp>
      <p:sp>
        <p:nvSpPr>
          <p:cNvPr id="6" name="Rectangle 6">
            <a:extLst>
              <a:ext uri="{FF2B5EF4-FFF2-40B4-BE49-F238E27FC236}">
                <a16:creationId xmlns:a16="http://schemas.microsoft.com/office/drawing/2014/main" id="{35121B9E-B295-4D28-B0C3-7E67CCEDC6BD}"/>
              </a:ext>
            </a:extLst>
          </p:cNvPr>
          <p:cNvSpPr>
            <a:spLocks noGrp="1" noChangeArrowheads="1"/>
          </p:cNvSpPr>
          <p:nvPr>
            <p:ph type="sldNum" sz="quarter" idx="12"/>
          </p:nvPr>
        </p:nvSpPr>
        <p:spPr>
          <a:ln/>
        </p:spPr>
        <p:txBody>
          <a:bodyPr/>
          <a:lstStyle>
            <a:lvl1pPr>
              <a:defRPr/>
            </a:lvl1pPr>
          </a:lstStyle>
          <a:p>
            <a:fld id="{159B45AF-BDCF-4BEB-B08F-0B3ACD2EDD01}" type="slidenum">
              <a:rPr lang="en-US" altLang="en-US"/>
              <a:pPr/>
              <a:t>‹#›</a:t>
            </a:fld>
            <a:endParaRPr lang="en-US" altLang="en-US"/>
          </a:p>
        </p:txBody>
      </p:sp>
    </p:spTree>
    <p:extLst>
      <p:ext uri="{BB962C8B-B14F-4D97-AF65-F5344CB8AC3E}">
        <p14:creationId xmlns:p14="http://schemas.microsoft.com/office/powerpoint/2010/main" val="3768126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33D55518-3C41-4B17-AAF6-647E3CBBE65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53FBC1F9-4BA9-4AEE-AF1E-F70F6F9E86B3}"/>
              </a:ext>
            </a:extLst>
          </p:cNvPr>
          <p:cNvSpPr>
            <a:spLocks noGrp="1" noChangeArrowheads="1"/>
          </p:cNvSpPr>
          <p:nvPr>
            <p:ph type="ftr" sz="quarter" idx="11"/>
          </p:nvPr>
        </p:nvSpPr>
        <p:spPr>
          <a:ln/>
        </p:spPr>
        <p:txBody>
          <a:bodyPr/>
          <a:lstStyle>
            <a:lvl1pPr>
              <a:defRPr/>
            </a:lvl1pPr>
          </a:lstStyle>
          <a:p>
            <a:pPr>
              <a:defRPr/>
            </a:pPr>
            <a:r>
              <a:rPr lang="en-US" altLang="en-US"/>
              <a:t>University of Utah</a:t>
            </a:r>
          </a:p>
        </p:txBody>
      </p:sp>
      <p:sp>
        <p:nvSpPr>
          <p:cNvPr id="6" name="Rectangle 6">
            <a:extLst>
              <a:ext uri="{FF2B5EF4-FFF2-40B4-BE49-F238E27FC236}">
                <a16:creationId xmlns:a16="http://schemas.microsoft.com/office/drawing/2014/main" id="{EA436FA8-5492-4C7D-B1AC-E133B5812CFD}"/>
              </a:ext>
            </a:extLst>
          </p:cNvPr>
          <p:cNvSpPr>
            <a:spLocks noGrp="1" noChangeArrowheads="1"/>
          </p:cNvSpPr>
          <p:nvPr>
            <p:ph type="sldNum" sz="quarter" idx="12"/>
          </p:nvPr>
        </p:nvSpPr>
        <p:spPr>
          <a:ln/>
        </p:spPr>
        <p:txBody>
          <a:bodyPr/>
          <a:lstStyle>
            <a:lvl1pPr>
              <a:defRPr/>
            </a:lvl1pPr>
          </a:lstStyle>
          <a:p>
            <a:fld id="{EAE95ED2-E355-4750-9F5D-D49F4946111C}" type="slidenum">
              <a:rPr lang="en-US" altLang="en-US"/>
              <a:pPr/>
              <a:t>‹#›</a:t>
            </a:fld>
            <a:endParaRPr lang="en-US" altLang="en-US"/>
          </a:p>
        </p:txBody>
      </p:sp>
    </p:spTree>
    <p:extLst>
      <p:ext uri="{BB962C8B-B14F-4D97-AF65-F5344CB8AC3E}">
        <p14:creationId xmlns:p14="http://schemas.microsoft.com/office/powerpoint/2010/main" val="3321879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3FFB8EC8-E139-457D-84BC-984C054F42A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22AC5306-D14E-4170-918B-5C9D727EA3AA}"/>
              </a:ext>
            </a:extLst>
          </p:cNvPr>
          <p:cNvSpPr>
            <a:spLocks noGrp="1" noChangeArrowheads="1"/>
          </p:cNvSpPr>
          <p:nvPr>
            <p:ph type="ftr" sz="quarter" idx="11"/>
          </p:nvPr>
        </p:nvSpPr>
        <p:spPr>
          <a:ln/>
        </p:spPr>
        <p:txBody>
          <a:bodyPr/>
          <a:lstStyle>
            <a:lvl1pPr>
              <a:defRPr/>
            </a:lvl1pPr>
          </a:lstStyle>
          <a:p>
            <a:pPr>
              <a:defRPr/>
            </a:pPr>
            <a:r>
              <a:rPr lang="en-US" altLang="en-US"/>
              <a:t>University of Utah</a:t>
            </a:r>
          </a:p>
        </p:txBody>
      </p:sp>
      <p:sp>
        <p:nvSpPr>
          <p:cNvPr id="7" name="Rectangle 6">
            <a:extLst>
              <a:ext uri="{FF2B5EF4-FFF2-40B4-BE49-F238E27FC236}">
                <a16:creationId xmlns:a16="http://schemas.microsoft.com/office/drawing/2014/main" id="{B4F51805-846C-44D2-9ED7-C823F3017E69}"/>
              </a:ext>
            </a:extLst>
          </p:cNvPr>
          <p:cNvSpPr>
            <a:spLocks noGrp="1" noChangeArrowheads="1"/>
          </p:cNvSpPr>
          <p:nvPr>
            <p:ph type="sldNum" sz="quarter" idx="12"/>
          </p:nvPr>
        </p:nvSpPr>
        <p:spPr>
          <a:ln/>
        </p:spPr>
        <p:txBody>
          <a:bodyPr/>
          <a:lstStyle>
            <a:lvl1pPr>
              <a:defRPr/>
            </a:lvl1pPr>
          </a:lstStyle>
          <a:p>
            <a:fld id="{F25910EB-696E-41B4-ADE9-6F6D52247D78}" type="slidenum">
              <a:rPr lang="en-US" altLang="en-US"/>
              <a:pPr/>
              <a:t>‹#›</a:t>
            </a:fld>
            <a:endParaRPr lang="en-US" altLang="en-US"/>
          </a:p>
        </p:txBody>
      </p:sp>
    </p:spTree>
    <p:extLst>
      <p:ext uri="{BB962C8B-B14F-4D97-AF65-F5344CB8AC3E}">
        <p14:creationId xmlns:p14="http://schemas.microsoft.com/office/powerpoint/2010/main" val="435610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EFF880FC-08E1-4967-843D-08B4DA172E0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97BBDD8E-8795-471C-B5AB-F7A19A585213}"/>
              </a:ext>
            </a:extLst>
          </p:cNvPr>
          <p:cNvSpPr>
            <a:spLocks noGrp="1" noChangeArrowheads="1"/>
          </p:cNvSpPr>
          <p:nvPr>
            <p:ph type="ftr" sz="quarter" idx="11"/>
          </p:nvPr>
        </p:nvSpPr>
        <p:spPr>
          <a:ln/>
        </p:spPr>
        <p:txBody>
          <a:bodyPr/>
          <a:lstStyle>
            <a:lvl1pPr>
              <a:defRPr/>
            </a:lvl1pPr>
          </a:lstStyle>
          <a:p>
            <a:pPr>
              <a:defRPr/>
            </a:pPr>
            <a:r>
              <a:rPr lang="en-US" altLang="en-US"/>
              <a:t>University of Utah</a:t>
            </a:r>
          </a:p>
        </p:txBody>
      </p:sp>
      <p:sp>
        <p:nvSpPr>
          <p:cNvPr id="9" name="Rectangle 6">
            <a:extLst>
              <a:ext uri="{FF2B5EF4-FFF2-40B4-BE49-F238E27FC236}">
                <a16:creationId xmlns:a16="http://schemas.microsoft.com/office/drawing/2014/main" id="{745A0489-2753-4D42-9D87-4D3C849E2B0D}"/>
              </a:ext>
            </a:extLst>
          </p:cNvPr>
          <p:cNvSpPr>
            <a:spLocks noGrp="1" noChangeArrowheads="1"/>
          </p:cNvSpPr>
          <p:nvPr>
            <p:ph type="sldNum" sz="quarter" idx="12"/>
          </p:nvPr>
        </p:nvSpPr>
        <p:spPr>
          <a:ln/>
        </p:spPr>
        <p:txBody>
          <a:bodyPr/>
          <a:lstStyle>
            <a:lvl1pPr>
              <a:defRPr/>
            </a:lvl1pPr>
          </a:lstStyle>
          <a:p>
            <a:fld id="{AE3AC770-56AB-4480-AB5A-2F9622352799}" type="slidenum">
              <a:rPr lang="en-US" altLang="en-US"/>
              <a:pPr/>
              <a:t>‹#›</a:t>
            </a:fld>
            <a:endParaRPr lang="en-US" altLang="en-US"/>
          </a:p>
        </p:txBody>
      </p:sp>
    </p:spTree>
    <p:extLst>
      <p:ext uri="{BB962C8B-B14F-4D97-AF65-F5344CB8AC3E}">
        <p14:creationId xmlns:p14="http://schemas.microsoft.com/office/powerpoint/2010/main" val="2031967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A9FD7C45-60DF-4073-8969-DCD5699E7F4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94DFFFFD-8356-4D4D-8D57-7B0B2FC2DE5E}"/>
              </a:ext>
            </a:extLst>
          </p:cNvPr>
          <p:cNvSpPr>
            <a:spLocks noGrp="1" noChangeArrowheads="1"/>
          </p:cNvSpPr>
          <p:nvPr>
            <p:ph type="ftr" sz="quarter" idx="11"/>
          </p:nvPr>
        </p:nvSpPr>
        <p:spPr>
          <a:ln/>
        </p:spPr>
        <p:txBody>
          <a:bodyPr/>
          <a:lstStyle>
            <a:lvl1pPr>
              <a:defRPr/>
            </a:lvl1pPr>
          </a:lstStyle>
          <a:p>
            <a:pPr>
              <a:defRPr/>
            </a:pPr>
            <a:r>
              <a:rPr lang="en-US" altLang="en-US"/>
              <a:t>University of Utah</a:t>
            </a:r>
          </a:p>
        </p:txBody>
      </p:sp>
      <p:sp>
        <p:nvSpPr>
          <p:cNvPr id="5" name="Rectangle 6">
            <a:extLst>
              <a:ext uri="{FF2B5EF4-FFF2-40B4-BE49-F238E27FC236}">
                <a16:creationId xmlns:a16="http://schemas.microsoft.com/office/drawing/2014/main" id="{C8234FF2-7CC3-41E0-BA7D-4DA6C82B4FBE}"/>
              </a:ext>
            </a:extLst>
          </p:cNvPr>
          <p:cNvSpPr>
            <a:spLocks noGrp="1" noChangeArrowheads="1"/>
          </p:cNvSpPr>
          <p:nvPr>
            <p:ph type="sldNum" sz="quarter" idx="12"/>
          </p:nvPr>
        </p:nvSpPr>
        <p:spPr>
          <a:ln/>
        </p:spPr>
        <p:txBody>
          <a:bodyPr/>
          <a:lstStyle>
            <a:lvl1pPr>
              <a:defRPr/>
            </a:lvl1pPr>
          </a:lstStyle>
          <a:p>
            <a:fld id="{A7BB0D4D-FC87-4401-9BD8-1BD3339FBEF7}" type="slidenum">
              <a:rPr lang="en-US" altLang="en-US"/>
              <a:pPr/>
              <a:t>‹#›</a:t>
            </a:fld>
            <a:endParaRPr lang="en-US" altLang="en-US"/>
          </a:p>
        </p:txBody>
      </p:sp>
    </p:spTree>
    <p:extLst>
      <p:ext uri="{BB962C8B-B14F-4D97-AF65-F5344CB8AC3E}">
        <p14:creationId xmlns:p14="http://schemas.microsoft.com/office/powerpoint/2010/main" val="3330772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F1E59DC-3425-4C6D-8EF0-7E8C83D4DE7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7F852D0E-D390-4E84-8FEB-18C346B270EF}"/>
              </a:ext>
            </a:extLst>
          </p:cNvPr>
          <p:cNvSpPr>
            <a:spLocks noGrp="1" noChangeArrowheads="1"/>
          </p:cNvSpPr>
          <p:nvPr>
            <p:ph type="ftr" sz="quarter" idx="11"/>
          </p:nvPr>
        </p:nvSpPr>
        <p:spPr>
          <a:ln/>
        </p:spPr>
        <p:txBody>
          <a:bodyPr/>
          <a:lstStyle>
            <a:lvl1pPr>
              <a:defRPr/>
            </a:lvl1pPr>
          </a:lstStyle>
          <a:p>
            <a:pPr>
              <a:defRPr/>
            </a:pPr>
            <a:r>
              <a:rPr lang="en-US" altLang="en-US"/>
              <a:t>University of Utah</a:t>
            </a:r>
          </a:p>
        </p:txBody>
      </p:sp>
      <p:sp>
        <p:nvSpPr>
          <p:cNvPr id="4" name="Rectangle 6">
            <a:extLst>
              <a:ext uri="{FF2B5EF4-FFF2-40B4-BE49-F238E27FC236}">
                <a16:creationId xmlns:a16="http://schemas.microsoft.com/office/drawing/2014/main" id="{89832577-916D-4F4F-8D34-35B997F480F8}"/>
              </a:ext>
            </a:extLst>
          </p:cNvPr>
          <p:cNvSpPr>
            <a:spLocks noGrp="1" noChangeArrowheads="1"/>
          </p:cNvSpPr>
          <p:nvPr>
            <p:ph type="sldNum" sz="quarter" idx="12"/>
          </p:nvPr>
        </p:nvSpPr>
        <p:spPr>
          <a:ln/>
        </p:spPr>
        <p:txBody>
          <a:bodyPr/>
          <a:lstStyle>
            <a:lvl1pPr>
              <a:defRPr/>
            </a:lvl1pPr>
          </a:lstStyle>
          <a:p>
            <a:fld id="{4946CFA9-E6CE-484F-8684-DF631CB3778B}" type="slidenum">
              <a:rPr lang="en-US" altLang="en-US"/>
              <a:pPr/>
              <a:t>‹#›</a:t>
            </a:fld>
            <a:endParaRPr lang="en-US" altLang="en-US"/>
          </a:p>
        </p:txBody>
      </p:sp>
    </p:spTree>
    <p:extLst>
      <p:ext uri="{BB962C8B-B14F-4D97-AF65-F5344CB8AC3E}">
        <p14:creationId xmlns:p14="http://schemas.microsoft.com/office/powerpoint/2010/main" val="430833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A9DD1687-A3AA-475E-8A59-4F095B18A16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07BAE790-8950-4087-B744-95BA499271BD}"/>
              </a:ext>
            </a:extLst>
          </p:cNvPr>
          <p:cNvSpPr>
            <a:spLocks noGrp="1" noChangeArrowheads="1"/>
          </p:cNvSpPr>
          <p:nvPr>
            <p:ph type="ftr" sz="quarter" idx="11"/>
          </p:nvPr>
        </p:nvSpPr>
        <p:spPr>
          <a:ln/>
        </p:spPr>
        <p:txBody>
          <a:bodyPr/>
          <a:lstStyle>
            <a:lvl1pPr>
              <a:defRPr/>
            </a:lvl1pPr>
          </a:lstStyle>
          <a:p>
            <a:pPr>
              <a:defRPr/>
            </a:pPr>
            <a:r>
              <a:rPr lang="en-US" altLang="en-US"/>
              <a:t>University of Utah</a:t>
            </a:r>
          </a:p>
        </p:txBody>
      </p:sp>
      <p:sp>
        <p:nvSpPr>
          <p:cNvPr id="7" name="Rectangle 6">
            <a:extLst>
              <a:ext uri="{FF2B5EF4-FFF2-40B4-BE49-F238E27FC236}">
                <a16:creationId xmlns:a16="http://schemas.microsoft.com/office/drawing/2014/main" id="{E6502540-2D66-4800-AB1C-60897C3DD87F}"/>
              </a:ext>
            </a:extLst>
          </p:cNvPr>
          <p:cNvSpPr>
            <a:spLocks noGrp="1" noChangeArrowheads="1"/>
          </p:cNvSpPr>
          <p:nvPr>
            <p:ph type="sldNum" sz="quarter" idx="12"/>
          </p:nvPr>
        </p:nvSpPr>
        <p:spPr>
          <a:ln/>
        </p:spPr>
        <p:txBody>
          <a:bodyPr/>
          <a:lstStyle>
            <a:lvl1pPr>
              <a:defRPr/>
            </a:lvl1pPr>
          </a:lstStyle>
          <a:p>
            <a:fld id="{A4695F28-0668-4383-89D6-BF0ADF591739}" type="slidenum">
              <a:rPr lang="en-US" altLang="en-US"/>
              <a:pPr/>
              <a:t>‹#›</a:t>
            </a:fld>
            <a:endParaRPr lang="en-US" altLang="en-US"/>
          </a:p>
        </p:txBody>
      </p:sp>
    </p:spTree>
    <p:extLst>
      <p:ext uri="{BB962C8B-B14F-4D97-AF65-F5344CB8AC3E}">
        <p14:creationId xmlns:p14="http://schemas.microsoft.com/office/powerpoint/2010/main" val="946190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A00A140A-0E2A-4F11-98BD-A3CB5F7B10A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C4A7454F-DDD4-4D81-9327-7121625EF19F}"/>
              </a:ext>
            </a:extLst>
          </p:cNvPr>
          <p:cNvSpPr>
            <a:spLocks noGrp="1" noChangeArrowheads="1"/>
          </p:cNvSpPr>
          <p:nvPr>
            <p:ph type="ftr" sz="quarter" idx="11"/>
          </p:nvPr>
        </p:nvSpPr>
        <p:spPr>
          <a:ln/>
        </p:spPr>
        <p:txBody>
          <a:bodyPr/>
          <a:lstStyle>
            <a:lvl1pPr>
              <a:defRPr/>
            </a:lvl1pPr>
          </a:lstStyle>
          <a:p>
            <a:pPr>
              <a:defRPr/>
            </a:pPr>
            <a:r>
              <a:rPr lang="en-US" altLang="en-US"/>
              <a:t>University of Utah</a:t>
            </a:r>
          </a:p>
        </p:txBody>
      </p:sp>
      <p:sp>
        <p:nvSpPr>
          <p:cNvPr id="7" name="Rectangle 6">
            <a:extLst>
              <a:ext uri="{FF2B5EF4-FFF2-40B4-BE49-F238E27FC236}">
                <a16:creationId xmlns:a16="http://schemas.microsoft.com/office/drawing/2014/main" id="{5EBFE1A7-1054-43F1-B142-20BFF66C54FF}"/>
              </a:ext>
            </a:extLst>
          </p:cNvPr>
          <p:cNvSpPr>
            <a:spLocks noGrp="1" noChangeArrowheads="1"/>
          </p:cNvSpPr>
          <p:nvPr>
            <p:ph type="sldNum" sz="quarter" idx="12"/>
          </p:nvPr>
        </p:nvSpPr>
        <p:spPr>
          <a:ln/>
        </p:spPr>
        <p:txBody>
          <a:bodyPr/>
          <a:lstStyle>
            <a:lvl1pPr>
              <a:defRPr/>
            </a:lvl1pPr>
          </a:lstStyle>
          <a:p>
            <a:fld id="{890F9B30-9066-4DFB-9FD9-94952DCAFFA4}" type="slidenum">
              <a:rPr lang="en-US" altLang="en-US"/>
              <a:pPr/>
              <a:t>‹#›</a:t>
            </a:fld>
            <a:endParaRPr lang="en-US" altLang="en-US"/>
          </a:p>
        </p:txBody>
      </p:sp>
    </p:spTree>
    <p:extLst>
      <p:ext uri="{BB962C8B-B14F-4D97-AF65-F5344CB8AC3E}">
        <p14:creationId xmlns:p14="http://schemas.microsoft.com/office/powerpoint/2010/main" val="3195316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8EC4F81-607B-4664-A210-A19039747E6D}"/>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97E90EF8-F7BF-48A0-B9FD-78FF879824BE}"/>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B998714E-2A3F-447F-B64E-D71A18D016FC}"/>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a:defRPr/>
            </a:pPr>
            <a:endParaRPr lang="en-US" altLang="en-US"/>
          </a:p>
        </p:txBody>
      </p:sp>
      <p:sp>
        <p:nvSpPr>
          <p:cNvPr id="1029" name="Rectangle 5">
            <a:extLst>
              <a:ext uri="{FF2B5EF4-FFF2-40B4-BE49-F238E27FC236}">
                <a16:creationId xmlns:a16="http://schemas.microsoft.com/office/drawing/2014/main" id="{9EAE2FDE-2BC1-4EB1-A562-0B2A516A80B8}"/>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a:defRPr/>
            </a:pPr>
            <a:r>
              <a:rPr lang="en-US" altLang="en-US"/>
              <a:t>University of Utah</a:t>
            </a:r>
          </a:p>
        </p:txBody>
      </p:sp>
      <p:sp>
        <p:nvSpPr>
          <p:cNvPr id="1030" name="Rectangle 6">
            <a:extLst>
              <a:ext uri="{FF2B5EF4-FFF2-40B4-BE49-F238E27FC236}">
                <a16:creationId xmlns:a16="http://schemas.microsoft.com/office/drawing/2014/main" id="{3479B25E-532B-4484-9FDB-6FAC6D87CEBD}"/>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atin typeface="Times New Roman" panose="02020603050405020304" pitchFamily="18" charset="0"/>
              </a:defRPr>
            </a:lvl1pPr>
          </a:lstStyle>
          <a:p>
            <a:fld id="{058BA2B1-20C7-4AA9-8055-5822248D2046}"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customXml" Target="../ink/ink9.xml"/><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customXml" Target="../ink/ink10.xml"/><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ustomXml" Target="../ink/ink11.xml"/><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3" Type="http://schemas.openxmlformats.org/officeDocument/2006/relationships/customXml" Target="../ink/ink12.xml"/><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3" Type="http://schemas.openxmlformats.org/officeDocument/2006/relationships/customXml" Target="../ink/ink13.xml"/><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customXml" Target="../ink/ink14.xml"/><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customXml" Target="../ink/ink15.xml"/><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25.xml.rels><?xml version="1.0" encoding="UTF-8" standalone="yes"?>
<Relationships xmlns="http://schemas.openxmlformats.org/package/2006/relationships"><Relationship Id="rId3" Type="http://schemas.openxmlformats.org/officeDocument/2006/relationships/customXml" Target="../ink/ink16.xml"/><Relationship Id="rId2" Type="http://schemas.openxmlformats.org/officeDocument/2006/relationships/notesSlide" Target="../notesSlides/notesSlide25.xml"/><Relationship Id="rId1" Type="http://schemas.openxmlformats.org/officeDocument/2006/relationships/slideLayout" Target="../slideLayouts/slideLayout7.xml"/><Relationship Id="rId4" Type="http://schemas.openxmlformats.org/officeDocument/2006/relationships/image" Target="../media/image16.png"/></Relationships>
</file>

<file path=ppt/slides/_rels/slide26.xml.rels><?xml version="1.0" encoding="UTF-8" standalone="yes"?>
<Relationships xmlns="http://schemas.openxmlformats.org/package/2006/relationships"><Relationship Id="rId3" Type="http://schemas.openxmlformats.org/officeDocument/2006/relationships/customXml" Target="../ink/ink17.xml"/><Relationship Id="rId2" Type="http://schemas.openxmlformats.org/officeDocument/2006/relationships/notesSlide" Target="../notesSlides/notesSlide26.xml"/><Relationship Id="rId1" Type="http://schemas.openxmlformats.org/officeDocument/2006/relationships/slideLayout" Target="../slideLayouts/slideLayout7.xml"/><Relationship Id="rId4" Type="http://schemas.openxmlformats.org/officeDocument/2006/relationships/image" Target="../media/image17.png"/></Relationships>
</file>

<file path=ppt/slides/_rels/slide27.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notesSlide" Target="../notesSlides/notesSlide28.xml"/><Relationship Id="rId1" Type="http://schemas.openxmlformats.org/officeDocument/2006/relationships/slideLayout" Target="../slideLayouts/slideLayout7.xml"/><Relationship Id="rId5" Type="http://schemas.openxmlformats.org/officeDocument/2006/relationships/image" Target="../media/image20.png"/><Relationship Id="rId4" Type="http://schemas.openxmlformats.org/officeDocument/2006/relationships/customXml" Target="../ink/ink18.xml"/></Relationships>
</file>

<file path=ppt/slides/_rels/slide3.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customXml" Target="../ink/ink3.xm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customXml" Target="../ink/ink4.xml"/><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customXml" Target="../ink/ink5.xml"/><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customXml" Target="../ink/ink6.xm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customXml" Target="../ink/ink7.xml"/><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customXml" Target="../ink/ink8.xml"/><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32BB3C34-8D46-471A-85C0-7320E0AB6E2D}"/>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29169CBA-2E3F-4EDF-9424-F2749C064B19}" type="slidenum">
              <a:rPr lang="en-US" altLang="en-US" sz="1400">
                <a:latin typeface="Times New Roman" panose="02020603050405020304" pitchFamily="18" charset="0"/>
              </a:rPr>
              <a:pPr/>
              <a:t>1</a:t>
            </a:fld>
            <a:endParaRPr lang="en-US" altLang="en-US" sz="1400">
              <a:latin typeface="Times New Roman" panose="02020603050405020304" pitchFamily="18" charset="0"/>
            </a:endParaRPr>
          </a:p>
        </p:txBody>
      </p:sp>
      <p:sp>
        <p:nvSpPr>
          <p:cNvPr id="4099" name="Text Box 2">
            <a:extLst>
              <a:ext uri="{FF2B5EF4-FFF2-40B4-BE49-F238E27FC236}">
                <a16:creationId xmlns:a16="http://schemas.microsoft.com/office/drawing/2014/main" id="{6245821D-C438-47D3-A368-921116078A75}"/>
              </a:ext>
            </a:extLst>
          </p:cNvPr>
          <p:cNvSpPr txBox="1">
            <a:spLocks noChangeArrowheads="1"/>
          </p:cNvSpPr>
          <p:nvPr/>
        </p:nvSpPr>
        <p:spPr bwMode="auto">
          <a:xfrm>
            <a:off x="441325" y="396875"/>
            <a:ext cx="466929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Lecture 15: Review Session</a:t>
            </a:r>
          </a:p>
        </p:txBody>
      </p:sp>
      <p:sp>
        <p:nvSpPr>
          <p:cNvPr id="4100" name="Line 3">
            <a:extLst>
              <a:ext uri="{FF2B5EF4-FFF2-40B4-BE49-F238E27FC236}">
                <a16:creationId xmlns:a16="http://schemas.microsoft.com/office/drawing/2014/main" id="{526318C3-7601-4A86-8E02-99D46BC3243D}"/>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1" name="Text Box 4">
            <a:extLst>
              <a:ext uri="{FF2B5EF4-FFF2-40B4-BE49-F238E27FC236}">
                <a16:creationId xmlns:a16="http://schemas.microsoft.com/office/drawing/2014/main" id="{2E1070E6-571F-4DCF-8B2E-15040EB68D03}"/>
              </a:ext>
            </a:extLst>
          </p:cNvPr>
          <p:cNvSpPr txBox="1">
            <a:spLocks noChangeArrowheads="1"/>
          </p:cNvSpPr>
          <p:nvPr/>
        </p:nvSpPr>
        <p:spPr bwMode="auto">
          <a:xfrm>
            <a:off x="266700" y="1304351"/>
            <a:ext cx="8610599" cy="5755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Today’s topics: </a:t>
            </a:r>
          </a:p>
          <a:p>
            <a:pPr lvl="1" eaLnBrk="1" hangingPunct="1">
              <a:spcBef>
                <a:spcPct val="0"/>
              </a:spcBef>
              <a:buClr>
                <a:schemeClr val="accent2"/>
              </a:buClr>
              <a:buFont typeface="Wingdings" panose="05000000000000000000" pitchFamily="2" charset="2"/>
              <a:buChar char="§"/>
            </a:pPr>
            <a:r>
              <a:rPr lang="en-US" altLang="en-US" sz="2400" dirty="0">
                <a:latin typeface="Calibri" panose="020F0502020204030204" pitchFamily="34" charset="0"/>
                <a:cs typeface="Calibri" panose="020F0502020204030204" pitchFamily="34" charset="0"/>
              </a:rPr>
              <a:t> Midterm review session</a:t>
            </a:r>
          </a:p>
          <a:p>
            <a:pPr lvl="1" eaLnBrk="1" hangingPunct="1">
              <a:spcBef>
                <a:spcPct val="0"/>
              </a:spcBef>
              <a:buClr>
                <a:schemeClr val="accent2"/>
              </a:buClr>
              <a:buFont typeface="Wingdings" panose="05000000000000000000" pitchFamily="2" charset="2"/>
              <a:buChar char="§"/>
            </a:pPr>
            <a:r>
              <a:rPr lang="en-US" altLang="en-US" sz="2400" dirty="0">
                <a:latin typeface="Calibri" panose="020F0502020204030204" pitchFamily="34" charset="0"/>
                <a:cs typeface="Calibri" panose="020F0502020204030204" pitchFamily="34" charset="0"/>
              </a:rPr>
              <a:t> Midterm rules: </a:t>
            </a:r>
          </a:p>
          <a:p>
            <a:pPr lvl="1" eaLnBrk="1" hangingPunct="1">
              <a:spcBef>
                <a:spcPct val="0"/>
              </a:spcBef>
              <a:buClr>
                <a:schemeClr val="accent2"/>
              </a:buClr>
              <a:buNone/>
            </a:pPr>
            <a:r>
              <a:rPr lang="en-US" altLang="en-US" sz="1800" dirty="0">
                <a:latin typeface="Calibri" panose="020F0502020204030204" pitchFamily="34" charset="0"/>
                <a:cs typeface="Calibri" panose="020F0502020204030204" pitchFamily="34" charset="0"/>
              </a:rPr>
              <a:t>Students are allowed to bring 3 A4/letter-sized sheets of paper with anything written/printed on both sides. In addition, you may bring the ``green sheet''.  You may also bring a phone/calculator that can be used for any numeric calculations (but it's also ok to write a mathematical term, say 1.4/2.2 GHz without doing the calculation).  You may of course not use your phone to surf the web or consult with others during the test.  You may also not use the MARS simulator or other calculators/tools for numeric conversions.  If necessary, make reasonable assumptions and clearly state them. The only clarifications you may ask for during the exam are definitions of terms. You will receive partial credit if you show your steps and explain your line of thinking, so attempt every question even if you can't fully solve it. Complete your answers in the space provided (including the back-side of each page). Confirm that you have 14 questions on 8 pages, followed by a blank page. Turn in your answer sheets before 10:35am. The test is worth 100 points and you have about 90 minutes, so allocate time accordingly.</a:t>
            </a:r>
          </a:p>
          <a:p>
            <a:pPr lvl="1" eaLnBrk="1" hangingPunct="1">
              <a:spcBef>
                <a:spcPct val="0"/>
              </a:spcBef>
              <a:buClr>
                <a:schemeClr val="accent2"/>
              </a:buClr>
              <a:buFont typeface="Wingdings" panose="05000000000000000000" pitchFamily="2" charset="2"/>
              <a:buChar char="§"/>
            </a:pP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endParaRPr lang="en-US" altLang="en-US" sz="2400" dirty="0">
              <a:latin typeface="Calibri" panose="020F0502020204030204" pitchFamily="34" charset="0"/>
              <a:cs typeface="Calibri" panose="020F0502020204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a:extLst>
              <a:ext uri="{FF2B5EF4-FFF2-40B4-BE49-F238E27FC236}">
                <a16:creationId xmlns:a16="http://schemas.microsoft.com/office/drawing/2014/main" id="{76A66946-C6B0-405D-9773-1F3254FDE4CE}"/>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4A6AF317-7F26-4E1F-A7B3-4544E434FC66}" type="slidenum">
              <a:rPr lang="en-US" altLang="en-US" sz="1400">
                <a:latin typeface="Times New Roman" panose="02020603050405020304" pitchFamily="18" charset="0"/>
              </a:rPr>
              <a:pPr/>
              <a:t>10</a:t>
            </a:fld>
            <a:endParaRPr lang="en-US" altLang="en-US" sz="1400">
              <a:latin typeface="Times New Roman" panose="02020603050405020304" pitchFamily="18" charset="0"/>
            </a:endParaRPr>
          </a:p>
        </p:txBody>
      </p:sp>
      <p:sp>
        <p:nvSpPr>
          <p:cNvPr id="20483" name="Text Box 2">
            <a:extLst>
              <a:ext uri="{FF2B5EF4-FFF2-40B4-BE49-F238E27FC236}">
                <a16:creationId xmlns:a16="http://schemas.microsoft.com/office/drawing/2014/main" id="{D1143962-3ABF-4089-AE41-11A0E0721CAB}"/>
              </a:ext>
            </a:extLst>
          </p:cNvPr>
          <p:cNvSpPr txBox="1">
            <a:spLocks noChangeArrowheads="1"/>
          </p:cNvSpPr>
          <p:nvPr/>
        </p:nvSpPr>
        <p:spPr bwMode="auto">
          <a:xfrm>
            <a:off x="441325" y="396875"/>
            <a:ext cx="420762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Procedure Calls/Returns</a:t>
            </a:r>
          </a:p>
        </p:txBody>
      </p:sp>
      <p:sp>
        <p:nvSpPr>
          <p:cNvPr id="20484" name="Line 3">
            <a:extLst>
              <a:ext uri="{FF2B5EF4-FFF2-40B4-BE49-F238E27FC236}">
                <a16:creationId xmlns:a16="http://schemas.microsoft.com/office/drawing/2014/main" id="{05283581-1D69-4BC3-8F70-3D10B43B4D95}"/>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485" name="Text Box 4">
            <a:extLst>
              <a:ext uri="{FF2B5EF4-FFF2-40B4-BE49-F238E27FC236}">
                <a16:creationId xmlns:a16="http://schemas.microsoft.com/office/drawing/2014/main" id="{5C9689E5-3BAF-47C1-B9F1-93D1ACC9A364}"/>
              </a:ext>
            </a:extLst>
          </p:cNvPr>
          <p:cNvSpPr txBox="1">
            <a:spLocks noChangeArrowheads="1"/>
          </p:cNvSpPr>
          <p:nvPr/>
        </p:nvSpPr>
        <p:spPr bwMode="auto">
          <a:xfrm>
            <a:off x="517525" y="1611313"/>
            <a:ext cx="2028184" cy="2246769"/>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dirty="0" err="1">
                <a:latin typeface="Calibri" panose="020F0502020204030204" pitchFamily="34" charset="0"/>
                <a:cs typeface="Calibri" panose="020F0502020204030204" pitchFamily="34" charset="0"/>
              </a:rPr>
              <a:t>procA</a:t>
            </a:r>
            <a:r>
              <a:rPr lang="en-US" altLang="en-US" sz="2000" dirty="0">
                <a:latin typeface="Calibri" panose="020F0502020204030204" pitchFamily="34" charset="0"/>
                <a:cs typeface="Calibri" panose="020F0502020204030204" pitchFamily="34" charset="0"/>
              </a:rPr>
              <a:t> (int i)</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int j;</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j = …;</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i = call </a:t>
            </a:r>
            <a:r>
              <a:rPr lang="en-US" altLang="en-US" sz="2000" dirty="0" err="1">
                <a:latin typeface="Calibri" panose="020F0502020204030204" pitchFamily="34" charset="0"/>
                <a:cs typeface="Calibri" panose="020F0502020204030204" pitchFamily="34" charset="0"/>
              </a:rPr>
              <a:t>procB</a:t>
            </a:r>
            <a:r>
              <a:rPr lang="en-US" altLang="en-US" sz="2000" dirty="0">
                <a:latin typeface="Calibri" panose="020F0502020204030204" pitchFamily="34" charset="0"/>
                <a:cs typeface="Calibri" panose="020F0502020204030204" pitchFamily="34" charset="0"/>
              </a:rPr>
              <a:t>(j);</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 = i;</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a:t>
            </a:r>
          </a:p>
        </p:txBody>
      </p:sp>
      <p:sp>
        <p:nvSpPr>
          <p:cNvPr id="20486" name="Text Box 5">
            <a:extLst>
              <a:ext uri="{FF2B5EF4-FFF2-40B4-BE49-F238E27FC236}">
                <a16:creationId xmlns:a16="http://schemas.microsoft.com/office/drawing/2014/main" id="{CC1D87D4-8838-4C1F-983B-5396561F4D88}"/>
              </a:ext>
            </a:extLst>
          </p:cNvPr>
          <p:cNvSpPr txBox="1">
            <a:spLocks noChangeArrowheads="1"/>
          </p:cNvSpPr>
          <p:nvPr/>
        </p:nvSpPr>
        <p:spPr bwMode="auto">
          <a:xfrm>
            <a:off x="4343400" y="1600200"/>
            <a:ext cx="1399679" cy="2246769"/>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procB (int j)</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int k;</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 = j;</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k = …;</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return k;</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a:t>
            </a:r>
          </a:p>
        </p:txBody>
      </p:sp>
      <p:sp>
        <p:nvSpPr>
          <p:cNvPr id="20487" name="Text Box 6">
            <a:extLst>
              <a:ext uri="{FF2B5EF4-FFF2-40B4-BE49-F238E27FC236}">
                <a16:creationId xmlns:a16="http://schemas.microsoft.com/office/drawing/2014/main" id="{3BE71DE0-20B5-48FC-B2C3-FC3A0C1BB53F}"/>
              </a:ext>
            </a:extLst>
          </p:cNvPr>
          <p:cNvSpPr txBox="1">
            <a:spLocks noChangeArrowheads="1"/>
          </p:cNvSpPr>
          <p:nvPr/>
        </p:nvSpPr>
        <p:spPr bwMode="auto">
          <a:xfrm>
            <a:off x="533400" y="4038600"/>
            <a:ext cx="3186000" cy="2554545"/>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procA:</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$s0 = … # value of j</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$t0  = … # some tempval</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$a0 = $s0  # the argument</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jal  procB</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 = $v0</a:t>
            </a:r>
          </a:p>
        </p:txBody>
      </p:sp>
      <p:sp>
        <p:nvSpPr>
          <p:cNvPr id="20488" name="Text Box 7">
            <a:extLst>
              <a:ext uri="{FF2B5EF4-FFF2-40B4-BE49-F238E27FC236}">
                <a16:creationId xmlns:a16="http://schemas.microsoft.com/office/drawing/2014/main" id="{F0634CFD-11FE-42C1-8D53-57776F0FEC23}"/>
              </a:ext>
            </a:extLst>
          </p:cNvPr>
          <p:cNvSpPr txBox="1">
            <a:spLocks noChangeArrowheads="1"/>
          </p:cNvSpPr>
          <p:nvPr/>
        </p:nvSpPr>
        <p:spPr bwMode="auto">
          <a:xfrm>
            <a:off x="4343400" y="4038600"/>
            <a:ext cx="3551485" cy="1938992"/>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procB:</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$t0  = … # some tempval</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 = $a0 # using the argument</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$s0 = … # value of k</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$v0 = $s0;</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jr   $ra</a:t>
            </a:r>
          </a:p>
        </p:txBody>
      </p:sp>
      <mc:AlternateContent xmlns:mc="http://schemas.openxmlformats.org/markup-compatibility/2006">
        <mc:Choice xmlns:p14="http://schemas.microsoft.com/office/powerpoint/2010/main" Requires="p14">
          <p:contentPart p14:bwMode="auto" r:id="rId3">
            <p14:nvContentPartPr>
              <p14:cNvPr id="2" name="Ink 1">
                <a:extLst>
                  <a:ext uri="{FF2B5EF4-FFF2-40B4-BE49-F238E27FC236}">
                    <a16:creationId xmlns:a16="http://schemas.microsoft.com/office/drawing/2014/main" id="{441132A2-9585-591A-54E4-76BF38E53CB6}"/>
                  </a:ext>
                </a:extLst>
              </p14:cNvPr>
              <p14:cNvContentPartPr/>
              <p14:nvPr/>
            </p14:nvContentPartPr>
            <p14:xfrm>
              <a:off x="794520" y="5908680"/>
              <a:ext cx="1222560" cy="57960"/>
            </p14:xfrm>
          </p:contentPart>
        </mc:Choice>
        <mc:Fallback>
          <p:pic>
            <p:nvPicPr>
              <p:cNvPr id="2" name="Ink 1">
                <a:extLst>
                  <a:ext uri="{FF2B5EF4-FFF2-40B4-BE49-F238E27FC236}">
                    <a16:creationId xmlns:a16="http://schemas.microsoft.com/office/drawing/2014/main" id="{441132A2-9585-591A-54E4-76BF38E53CB6}"/>
                  </a:ext>
                </a:extLst>
              </p:cNvPr>
              <p:cNvPicPr/>
              <p:nvPr/>
            </p:nvPicPr>
            <p:blipFill>
              <a:blip r:embed="rId4"/>
              <a:stretch>
                <a:fillRect/>
              </a:stretch>
            </p:blipFill>
            <p:spPr>
              <a:xfrm>
                <a:off x="785160" y="5899320"/>
                <a:ext cx="1241280" cy="76680"/>
              </a:xfrm>
              <a:prstGeom prst="rect">
                <a:avLst/>
              </a:prstGeom>
            </p:spPr>
          </p:pic>
        </mc:Fallback>
      </mc:AlternateContent>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a:extLst>
              <a:ext uri="{FF2B5EF4-FFF2-40B4-BE49-F238E27FC236}">
                <a16:creationId xmlns:a16="http://schemas.microsoft.com/office/drawing/2014/main" id="{5C7107DF-F2EE-4002-BD06-9F5F9C919F14}"/>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E06427E9-29D6-4F1F-A7BA-E1B2159481DF}" type="slidenum">
              <a:rPr lang="en-US" altLang="en-US" sz="1400">
                <a:latin typeface="Times New Roman" panose="02020603050405020304" pitchFamily="18" charset="0"/>
              </a:rPr>
              <a:pPr/>
              <a:t>11</a:t>
            </a:fld>
            <a:endParaRPr lang="en-US" altLang="en-US" sz="1400">
              <a:latin typeface="Times New Roman" panose="02020603050405020304" pitchFamily="18" charset="0"/>
            </a:endParaRPr>
          </a:p>
        </p:txBody>
      </p:sp>
      <p:sp>
        <p:nvSpPr>
          <p:cNvPr id="22531" name="Text Box 2">
            <a:extLst>
              <a:ext uri="{FF2B5EF4-FFF2-40B4-BE49-F238E27FC236}">
                <a16:creationId xmlns:a16="http://schemas.microsoft.com/office/drawing/2014/main" id="{196EC28D-2F37-42B8-AC9B-61D5F36BE014}"/>
              </a:ext>
            </a:extLst>
          </p:cNvPr>
          <p:cNvSpPr txBox="1">
            <a:spLocks noChangeArrowheads="1"/>
          </p:cNvSpPr>
          <p:nvPr/>
        </p:nvSpPr>
        <p:spPr bwMode="auto">
          <a:xfrm>
            <a:off x="441325" y="396875"/>
            <a:ext cx="335213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Saves and Restores</a:t>
            </a:r>
          </a:p>
        </p:txBody>
      </p:sp>
      <p:sp>
        <p:nvSpPr>
          <p:cNvPr id="22532" name="Line 3">
            <a:extLst>
              <a:ext uri="{FF2B5EF4-FFF2-40B4-BE49-F238E27FC236}">
                <a16:creationId xmlns:a16="http://schemas.microsoft.com/office/drawing/2014/main" id="{AD487AFF-F681-4122-82DB-5571245DB737}"/>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33" name="Text Box 4">
            <a:extLst>
              <a:ext uri="{FF2B5EF4-FFF2-40B4-BE49-F238E27FC236}">
                <a16:creationId xmlns:a16="http://schemas.microsoft.com/office/drawing/2014/main" id="{20347F3E-B9E1-4764-84A6-E402D235224E}"/>
              </a:ext>
            </a:extLst>
          </p:cNvPr>
          <p:cNvSpPr txBox="1">
            <a:spLocks noChangeArrowheads="1"/>
          </p:cNvSpPr>
          <p:nvPr/>
        </p:nvSpPr>
        <p:spPr bwMode="auto">
          <a:xfrm>
            <a:off x="533400" y="1371600"/>
            <a:ext cx="3491020" cy="1631216"/>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Caller saves:</a:t>
            </a:r>
          </a:p>
          <a:p>
            <a:pPr lvl="1" eaLnBrk="1" hangingPunct="1">
              <a:spcBef>
                <a:spcPct val="0"/>
              </a:spcBef>
              <a:buClr>
                <a:schemeClr val="accent2"/>
              </a:buClr>
              <a:buFont typeface="Wingdings" panose="05000000000000000000" pitchFamily="2" charset="2"/>
              <a:buChar char="§"/>
            </a:pPr>
            <a:r>
              <a:rPr lang="en-US" altLang="en-US" sz="2000">
                <a:latin typeface="Calibri" panose="020F0502020204030204" pitchFamily="34" charset="0"/>
                <a:cs typeface="Calibri" panose="020F0502020204030204" pitchFamily="34" charset="0"/>
              </a:rPr>
              <a:t> $ra, $a0, $t0, $fp (if reqd)</a:t>
            </a:r>
          </a:p>
          <a:p>
            <a:pPr lvl="1" eaLnBrk="1" hangingPunct="1">
              <a:spcBef>
                <a:spcPct val="0"/>
              </a:spcBef>
              <a:buClr>
                <a:schemeClr val="accent2"/>
              </a:buClr>
              <a:buFont typeface="Wingdings" panose="05000000000000000000" pitchFamily="2" charset="2"/>
              <a:buChar char="§"/>
            </a:pPr>
            <a:endParaRPr lang="en-US" altLang="en-US" sz="200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Callee saves:</a:t>
            </a:r>
          </a:p>
          <a:p>
            <a:pPr lvl="1" eaLnBrk="1" hangingPunct="1">
              <a:spcBef>
                <a:spcPct val="0"/>
              </a:spcBef>
              <a:buClr>
                <a:schemeClr val="accent2"/>
              </a:buClr>
              <a:buFont typeface="Wingdings" panose="05000000000000000000" pitchFamily="2" charset="2"/>
              <a:buChar char="§"/>
            </a:pPr>
            <a:r>
              <a:rPr lang="en-US" altLang="en-US" sz="2000">
                <a:latin typeface="Calibri" panose="020F0502020204030204" pitchFamily="34" charset="0"/>
                <a:cs typeface="Calibri" panose="020F0502020204030204" pitchFamily="34" charset="0"/>
              </a:rPr>
              <a:t> $s0</a:t>
            </a:r>
          </a:p>
        </p:txBody>
      </p:sp>
      <p:sp>
        <p:nvSpPr>
          <p:cNvPr id="22534" name="Text Box 5">
            <a:extLst>
              <a:ext uri="{FF2B5EF4-FFF2-40B4-BE49-F238E27FC236}">
                <a16:creationId xmlns:a16="http://schemas.microsoft.com/office/drawing/2014/main" id="{8FEF6981-429E-4602-B106-3233ABA7344C}"/>
              </a:ext>
            </a:extLst>
          </p:cNvPr>
          <p:cNvSpPr txBox="1">
            <a:spLocks noChangeArrowheads="1"/>
          </p:cNvSpPr>
          <p:nvPr/>
        </p:nvSpPr>
        <p:spPr bwMode="auto">
          <a:xfrm>
            <a:off x="533400" y="4038600"/>
            <a:ext cx="3186000" cy="2554545"/>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procA:</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$s0 = … # value of j</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$t0  = … # some tempval</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$a0 = $s0  # the argument</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jal  procB</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 = $v0</a:t>
            </a:r>
          </a:p>
        </p:txBody>
      </p:sp>
      <p:sp>
        <p:nvSpPr>
          <p:cNvPr id="22535" name="Text Box 6">
            <a:extLst>
              <a:ext uri="{FF2B5EF4-FFF2-40B4-BE49-F238E27FC236}">
                <a16:creationId xmlns:a16="http://schemas.microsoft.com/office/drawing/2014/main" id="{C47CFAE0-01C2-4F4D-918B-B538B662277D}"/>
              </a:ext>
            </a:extLst>
          </p:cNvPr>
          <p:cNvSpPr txBox="1">
            <a:spLocks noChangeArrowheads="1"/>
          </p:cNvSpPr>
          <p:nvPr/>
        </p:nvSpPr>
        <p:spPr bwMode="auto">
          <a:xfrm>
            <a:off x="4343400" y="4038600"/>
            <a:ext cx="3551485" cy="1938992"/>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procB:</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$t0  = … # some tempval</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 = $a0 # using the argument</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$s0 = … # value of k</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$v0 = $s0;</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jr   $ra</a:t>
            </a:r>
          </a:p>
        </p:txBody>
      </p:sp>
      <p:sp>
        <p:nvSpPr>
          <p:cNvPr id="22536" name="Text Box 7">
            <a:extLst>
              <a:ext uri="{FF2B5EF4-FFF2-40B4-BE49-F238E27FC236}">
                <a16:creationId xmlns:a16="http://schemas.microsoft.com/office/drawing/2014/main" id="{E88EA9B2-DDD6-4E17-B87D-18E72E3C78D7}"/>
              </a:ext>
            </a:extLst>
          </p:cNvPr>
          <p:cNvSpPr txBox="1">
            <a:spLocks noChangeArrowheads="1"/>
          </p:cNvSpPr>
          <p:nvPr/>
        </p:nvSpPr>
        <p:spPr bwMode="auto">
          <a:xfrm>
            <a:off x="4419600" y="1422400"/>
            <a:ext cx="4030270" cy="707886"/>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000" dirty="0">
                <a:latin typeface="Calibri" panose="020F0502020204030204" pitchFamily="34" charset="0"/>
                <a:cs typeface="Calibri" panose="020F0502020204030204" pitchFamily="34" charset="0"/>
              </a:rPr>
              <a:t> As every element is saved on stack,</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the stack pointer is decremented</a:t>
            </a:r>
          </a:p>
        </p:txBody>
      </p:sp>
      <mc:AlternateContent xmlns:mc="http://schemas.openxmlformats.org/markup-compatibility/2006">
        <mc:Choice xmlns:p14="http://schemas.microsoft.com/office/powerpoint/2010/main" Requires="p14">
          <p:contentPart p14:bwMode="auto" r:id="rId3">
            <p14:nvContentPartPr>
              <p14:cNvPr id="2" name="Ink 1">
                <a:extLst>
                  <a:ext uri="{FF2B5EF4-FFF2-40B4-BE49-F238E27FC236}">
                    <a16:creationId xmlns:a16="http://schemas.microsoft.com/office/drawing/2014/main" id="{40BBC373-C91A-8576-EDDD-26E56C3887A2}"/>
                  </a:ext>
                </a:extLst>
              </p14:cNvPr>
              <p14:cNvContentPartPr/>
              <p14:nvPr/>
            </p14:nvContentPartPr>
            <p14:xfrm>
              <a:off x="1134000" y="2072880"/>
              <a:ext cx="4596120" cy="4157640"/>
            </p14:xfrm>
          </p:contentPart>
        </mc:Choice>
        <mc:Fallback>
          <p:pic>
            <p:nvPicPr>
              <p:cNvPr id="2" name="Ink 1">
                <a:extLst>
                  <a:ext uri="{FF2B5EF4-FFF2-40B4-BE49-F238E27FC236}">
                    <a16:creationId xmlns:a16="http://schemas.microsoft.com/office/drawing/2014/main" id="{40BBC373-C91A-8576-EDDD-26E56C3887A2}"/>
                  </a:ext>
                </a:extLst>
              </p:cNvPr>
              <p:cNvPicPr/>
              <p:nvPr/>
            </p:nvPicPr>
            <p:blipFill>
              <a:blip r:embed="rId4"/>
              <a:stretch>
                <a:fillRect/>
              </a:stretch>
            </p:blipFill>
            <p:spPr>
              <a:xfrm>
                <a:off x="1124640" y="2063520"/>
                <a:ext cx="4614840" cy="4176360"/>
              </a:xfrm>
              <a:prstGeom prst="rect">
                <a:avLst/>
              </a:prstGeom>
            </p:spPr>
          </p:pic>
        </mc:Fallback>
      </mc:AlternateContent>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a:extLst>
              <a:ext uri="{FF2B5EF4-FFF2-40B4-BE49-F238E27FC236}">
                <a16:creationId xmlns:a16="http://schemas.microsoft.com/office/drawing/2014/main" id="{8A680FA1-DE9E-42BE-A842-19F68CB2B055}"/>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673350F2-4F19-4BEE-AE48-F74101126449}" type="slidenum">
              <a:rPr lang="en-US" altLang="en-US" sz="1400">
                <a:latin typeface="Times New Roman" panose="02020603050405020304" pitchFamily="18" charset="0"/>
              </a:rPr>
              <a:pPr/>
              <a:t>12</a:t>
            </a:fld>
            <a:endParaRPr lang="en-US" altLang="en-US" sz="1400">
              <a:latin typeface="Times New Roman" panose="02020603050405020304" pitchFamily="18" charset="0"/>
            </a:endParaRPr>
          </a:p>
        </p:txBody>
      </p:sp>
      <p:sp>
        <p:nvSpPr>
          <p:cNvPr id="24579" name="Text Box 2">
            <a:extLst>
              <a:ext uri="{FF2B5EF4-FFF2-40B4-BE49-F238E27FC236}">
                <a16:creationId xmlns:a16="http://schemas.microsoft.com/office/drawing/2014/main" id="{E11F65A8-1AAA-4046-BA4B-0FFAF1CCBA29}"/>
              </a:ext>
            </a:extLst>
          </p:cNvPr>
          <p:cNvSpPr txBox="1">
            <a:spLocks noChangeArrowheads="1"/>
          </p:cNvSpPr>
          <p:nvPr/>
        </p:nvSpPr>
        <p:spPr bwMode="auto">
          <a:xfrm>
            <a:off x="441325" y="396875"/>
            <a:ext cx="189725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Example 2</a:t>
            </a:r>
          </a:p>
        </p:txBody>
      </p:sp>
      <p:sp>
        <p:nvSpPr>
          <p:cNvPr id="24580" name="Line 3">
            <a:extLst>
              <a:ext uri="{FF2B5EF4-FFF2-40B4-BE49-F238E27FC236}">
                <a16:creationId xmlns:a16="http://schemas.microsoft.com/office/drawing/2014/main" id="{2D429BA5-2B94-48C1-B97D-3115026AA3D6}"/>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81" name="Text Box 4">
            <a:extLst>
              <a:ext uri="{FF2B5EF4-FFF2-40B4-BE49-F238E27FC236}">
                <a16:creationId xmlns:a16="http://schemas.microsoft.com/office/drawing/2014/main" id="{0775FD0B-3E33-438C-864E-7745BEE63C0D}"/>
              </a:ext>
            </a:extLst>
          </p:cNvPr>
          <p:cNvSpPr txBox="1">
            <a:spLocks noChangeArrowheads="1"/>
          </p:cNvSpPr>
          <p:nvPr/>
        </p:nvSpPr>
        <p:spPr bwMode="auto">
          <a:xfrm>
            <a:off x="381000" y="1371600"/>
            <a:ext cx="3449855" cy="1631216"/>
          </a:xfrm>
          <a:prstGeom prst="rect">
            <a:avLst/>
          </a:prstGeom>
          <a:noFill/>
          <a:ln w="952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a:solidFill>
                  <a:schemeClr val="accent2"/>
                </a:solidFill>
                <a:latin typeface="Calibri" panose="020F0502020204030204" pitchFamily="34" charset="0"/>
                <a:cs typeface="Calibri" panose="020F0502020204030204" pitchFamily="34" charset="0"/>
              </a:rPr>
              <a:t>int   fact  (int n)</a:t>
            </a:r>
          </a:p>
          <a:p>
            <a:pPr eaLnBrk="1" hangingPunct="1">
              <a:spcBef>
                <a:spcPct val="0"/>
              </a:spcBef>
              <a:buClr>
                <a:srgbClr val="CC0000"/>
              </a:buClr>
              <a:buFontTx/>
              <a:buNone/>
            </a:pPr>
            <a:r>
              <a:rPr lang="en-US" altLang="en-US" sz="2000">
                <a:solidFill>
                  <a:schemeClr val="accent2"/>
                </a:solidFill>
                <a:latin typeface="Calibri" panose="020F0502020204030204" pitchFamily="34" charset="0"/>
                <a:cs typeface="Calibri" panose="020F0502020204030204" pitchFamily="34" charset="0"/>
              </a:rPr>
              <a:t>{</a:t>
            </a:r>
          </a:p>
          <a:p>
            <a:pPr eaLnBrk="1" hangingPunct="1">
              <a:spcBef>
                <a:spcPct val="0"/>
              </a:spcBef>
              <a:buClr>
                <a:srgbClr val="CC0000"/>
              </a:buClr>
              <a:buFontTx/>
              <a:buNone/>
            </a:pPr>
            <a:r>
              <a:rPr lang="en-US" altLang="en-US" sz="2000">
                <a:solidFill>
                  <a:schemeClr val="accent2"/>
                </a:solidFill>
                <a:latin typeface="Calibri" panose="020F0502020204030204" pitchFamily="34" charset="0"/>
                <a:cs typeface="Calibri" panose="020F0502020204030204" pitchFamily="34" charset="0"/>
              </a:rPr>
              <a:t>     if (n &lt; 1)  return (1);</a:t>
            </a:r>
          </a:p>
          <a:p>
            <a:pPr eaLnBrk="1" hangingPunct="1">
              <a:spcBef>
                <a:spcPct val="0"/>
              </a:spcBef>
              <a:buClr>
                <a:srgbClr val="CC0000"/>
              </a:buClr>
              <a:buFontTx/>
              <a:buNone/>
            </a:pPr>
            <a:r>
              <a:rPr lang="en-US" altLang="en-US" sz="2000">
                <a:solidFill>
                  <a:schemeClr val="accent2"/>
                </a:solidFill>
                <a:latin typeface="Calibri" panose="020F0502020204030204" pitchFamily="34" charset="0"/>
                <a:cs typeface="Calibri" panose="020F0502020204030204" pitchFamily="34" charset="0"/>
              </a:rPr>
              <a:t>          else return (n * fact(n-1));</a:t>
            </a:r>
          </a:p>
          <a:p>
            <a:pPr eaLnBrk="1" hangingPunct="1">
              <a:spcBef>
                <a:spcPct val="0"/>
              </a:spcBef>
              <a:buClr>
                <a:srgbClr val="CC0000"/>
              </a:buClr>
              <a:buFontTx/>
              <a:buNone/>
            </a:pPr>
            <a:r>
              <a:rPr lang="en-US" altLang="en-US" sz="2000">
                <a:solidFill>
                  <a:schemeClr val="accent2"/>
                </a:solidFill>
                <a:latin typeface="Calibri" panose="020F0502020204030204" pitchFamily="34" charset="0"/>
                <a:cs typeface="Calibri" panose="020F0502020204030204" pitchFamily="34" charset="0"/>
              </a:rPr>
              <a:t>}</a:t>
            </a:r>
          </a:p>
        </p:txBody>
      </p:sp>
      <p:sp>
        <p:nvSpPr>
          <p:cNvPr id="24582" name="Text Box 5">
            <a:extLst>
              <a:ext uri="{FF2B5EF4-FFF2-40B4-BE49-F238E27FC236}">
                <a16:creationId xmlns:a16="http://schemas.microsoft.com/office/drawing/2014/main" id="{BFEAA70D-1A7D-4B0C-B6C8-0E36B480B133}"/>
              </a:ext>
            </a:extLst>
          </p:cNvPr>
          <p:cNvSpPr txBox="1">
            <a:spLocks noChangeArrowheads="1"/>
          </p:cNvSpPr>
          <p:nvPr/>
        </p:nvSpPr>
        <p:spPr bwMode="auto">
          <a:xfrm>
            <a:off x="4419600" y="1371600"/>
            <a:ext cx="2555443" cy="5324535"/>
          </a:xfrm>
          <a:prstGeom prst="rect">
            <a:avLst/>
          </a:prstGeom>
          <a:noFill/>
          <a:ln w="952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fact:</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addi</a:t>
            </a: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 -8</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sw</a:t>
            </a:r>
            <a:r>
              <a:rPr lang="en-US" altLang="en-US" sz="2000" dirty="0">
                <a:latin typeface="Calibri" panose="020F0502020204030204" pitchFamily="34" charset="0"/>
                <a:cs typeface="Calibri" panose="020F0502020204030204" pitchFamily="34" charset="0"/>
              </a:rPr>
              <a:t>        $ra, 4($</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sw</a:t>
            </a:r>
            <a:r>
              <a:rPr lang="en-US" altLang="en-US" sz="2000" dirty="0">
                <a:latin typeface="Calibri" panose="020F0502020204030204" pitchFamily="34" charset="0"/>
                <a:cs typeface="Calibri" panose="020F0502020204030204" pitchFamily="34" charset="0"/>
              </a:rPr>
              <a:t>        $a0, 0($</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slti</a:t>
            </a:r>
            <a:r>
              <a:rPr lang="en-US" altLang="en-US" sz="2000" dirty="0">
                <a:latin typeface="Calibri" panose="020F0502020204030204" pitchFamily="34" charset="0"/>
                <a:cs typeface="Calibri" panose="020F0502020204030204" pitchFamily="34" charset="0"/>
              </a:rPr>
              <a:t>        $t0, $a0, 1</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beq</a:t>
            </a:r>
            <a:r>
              <a:rPr lang="en-US" altLang="en-US" sz="2000" dirty="0">
                <a:latin typeface="Calibri" panose="020F0502020204030204" pitchFamily="34" charset="0"/>
                <a:cs typeface="Calibri" panose="020F0502020204030204" pitchFamily="34" charset="0"/>
              </a:rPr>
              <a:t>      $t0, $zero, L1</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addi</a:t>
            </a:r>
            <a:r>
              <a:rPr lang="en-US" altLang="en-US" sz="2000" dirty="0">
                <a:latin typeface="Calibri" panose="020F0502020204030204" pitchFamily="34" charset="0"/>
                <a:cs typeface="Calibri" panose="020F0502020204030204" pitchFamily="34" charset="0"/>
              </a:rPr>
              <a:t>   $v0, $zero, 1</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addi</a:t>
            </a: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 8</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jr</a:t>
            </a:r>
            <a:r>
              <a:rPr lang="en-US" altLang="en-US" sz="2000" dirty="0">
                <a:latin typeface="Calibri" panose="020F0502020204030204" pitchFamily="34" charset="0"/>
                <a:cs typeface="Calibri" panose="020F0502020204030204" pitchFamily="34" charset="0"/>
              </a:rPr>
              <a:t>        $ra</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L1:</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addi</a:t>
            </a:r>
            <a:r>
              <a:rPr lang="en-US" altLang="en-US" sz="2000" dirty="0">
                <a:latin typeface="Calibri" panose="020F0502020204030204" pitchFamily="34" charset="0"/>
                <a:cs typeface="Calibri" panose="020F0502020204030204" pitchFamily="34" charset="0"/>
              </a:rPr>
              <a:t>     $a0, $a0, -1</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jal</a:t>
            </a:r>
            <a:r>
              <a:rPr lang="en-US" altLang="en-US" sz="2000" dirty="0">
                <a:latin typeface="Calibri" panose="020F0502020204030204" pitchFamily="34" charset="0"/>
                <a:cs typeface="Calibri" panose="020F0502020204030204" pitchFamily="34" charset="0"/>
              </a:rPr>
              <a:t>        fact</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lw</a:t>
            </a:r>
            <a:r>
              <a:rPr lang="en-US" altLang="en-US" sz="2000" dirty="0">
                <a:latin typeface="Calibri" panose="020F0502020204030204" pitchFamily="34" charset="0"/>
                <a:cs typeface="Calibri" panose="020F0502020204030204" pitchFamily="34" charset="0"/>
              </a:rPr>
              <a:t>        $a0, 0($</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lw</a:t>
            </a:r>
            <a:r>
              <a:rPr lang="en-US" altLang="en-US" sz="2000" dirty="0">
                <a:latin typeface="Calibri" panose="020F0502020204030204" pitchFamily="34" charset="0"/>
                <a:cs typeface="Calibri" panose="020F0502020204030204" pitchFamily="34" charset="0"/>
              </a:rPr>
              <a:t>        $ra, 4($</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addi</a:t>
            </a: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 8</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mul</a:t>
            </a:r>
            <a:r>
              <a:rPr lang="en-US" altLang="en-US" sz="2000" dirty="0">
                <a:latin typeface="Calibri" panose="020F0502020204030204" pitchFamily="34" charset="0"/>
                <a:cs typeface="Calibri" panose="020F0502020204030204" pitchFamily="34" charset="0"/>
              </a:rPr>
              <a:t>      $v0, $a0, $v0</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jr</a:t>
            </a:r>
            <a:r>
              <a:rPr lang="en-US" altLang="en-US" sz="2000" dirty="0">
                <a:latin typeface="Calibri" panose="020F0502020204030204" pitchFamily="34" charset="0"/>
                <a:cs typeface="Calibri" panose="020F0502020204030204" pitchFamily="34" charset="0"/>
              </a:rPr>
              <a:t>          $ra</a:t>
            </a:r>
          </a:p>
        </p:txBody>
      </p:sp>
      <p:sp>
        <p:nvSpPr>
          <p:cNvPr id="24583" name="Text Box 6">
            <a:extLst>
              <a:ext uri="{FF2B5EF4-FFF2-40B4-BE49-F238E27FC236}">
                <a16:creationId xmlns:a16="http://schemas.microsoft.com/office/drawing/2014/main" id="{97916B63-5B67-4883-97DE-359E3D50D1AF}"/>
              </a:ext>
            </a:extLst>
          </p:cNvPr>
          <p:cNvSpPr txBox="1">
            <a:spLocks noChangeArrowheads="1"/>
          </p:cNvSpPr>
          <p:nvPr/>
        </p:nvSpPr>
        <p:spPr bwMode="auto">
          <a:xfrm>
            <a:off x="381000" y="3886200"/>
            <a:ext cx="3104055"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solidFill>
                  <a:srgbClr val="CC0000"/>
                </a:solidFill>
                <a:latin typeface="Calibri" panose="020F0502020204030204" pitchFamily="34" charset="0"/>
                <a:cs typeface="Calibri" panose="020F0502020204030204" pitchFamily="34" charset="0"/>
              </a:rPr>
              <a:t>Notes:</a:t>
            </a:r>
          </a:p>
          <a:p>
            <a:pPr eaLnBrk="1" hangingPunct="1">
              <a:spcBef>
                <a:spcPct val="0"/>
              </a:spcBef>
              <a:buFontTx/>
              <a:buNone/>
            </a:pPr>
            <a:r>
              <a:rPr lang="en-US" altLang="en-US" sz="2000">
                <a:solidFill>
                  <a:srgbClr val="CC0000"/>
                </a:solidFill>
                <a:latin typeface="Calibri" panose="020F0502020204030204" pitchFamily="34" charset="0"/>
                <a:cs typeface="Calibri" panose="020F0502020204030204" pitchFamily="34" charset="0"/>
              </a:rPr>
              <a:t>The caller saves $a0 and $ra</a:t>
            </a:r>
          </a:p>
          <a:p>
            <a:pPr eaLnBrk="1" hangingPunct="1">
              <a:spcBef>
                <a:spcPct val="0"/>
              </a:spcBef>
              <a:buFontTx/>
              <a:buNone/>
            </a:pPr>
            <a:r>
              <a:rPr lang="en-US" altLang="en-US" sz="2000">
                <a:solidFill>
                  <a:srgbClr val="CC0000"/>
                </a:solidFill>
                <a:latin typeface="Calibri" panose="020F0502020204030204" pitchFamily="34" charset="0"/>
                <a:cs typeface="Calibri" panose="020F0502020204030204" pitchFamily="34" charset="0"/>
              </a:rPr>
              <a:t>in its stack space.</a:t>
            </a:r>
          </a:p>
          <a:p>
            <a:pPr eaLnBrk="1" hangingPunct="1">
              <a:spcBef>
                <a:spcPct val="0"/>
              </a:spcBef>
              <a:buFontTx/>
              <a:buNone/>
            </a:pPr>
            <a:r>
              <a:rPr lang="en-US" altLang="en-US" sz="2000">
                <a:solidFill>
                  <a:srgbClr val="CC0000"/>
                </a:solidFill>
                <a:latin typeface="Calibri" panose="020F0502020204030204" pitchFamily="34" charset="0"/>
                <a:cs typeface="Calibri" panose="020F0502020204030204" pitchFamily="34" charset="0"/>
              </a:rPr>
              <a:t>Temps are never saved.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3">
            <a:extLst>
              <a:ext uri="{FF2B5EF4-FFF2-40B4-BE49-F238E27FC236}">
                <a16:creationId xmlns:a16="http://schemas.microsoft.com/office/drawing/2014/main" id="{4495C8F6-6EB4-4256-8A2B-B00D575427AF}"/>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CF132A0F-4374-4F52-BD30-F3208D11865E}" type="slidenum">
              <a:rPr lang="en-US" altLang="en-US" sz="1400">
                <a:latin typeface="Times New Roman" panose="02020603050405020304" pitchFamily="18" charset="0"/>
              </a:rPr>
              <a:pPr/>
              <a:t>13</a:t>
            </a:fld>
            <a:endParaRPr lang="en-US" altLang="en-US" sz="1400">
              <a:latin typeface="Times New Roman" panose="02020603050405020304" pitchFamily="18" charset="0"/>
            </a:endParaRPr>
          </a:p>
        </p:txBody>
      </p:sp>
      <p:sp>
        <p:nvSpPr>
          <p:cNvPr id="26627" name="Text Box 2">
            <a:extLst>
              <a:ext uri="{FF2B5EF4-FFF2-40B4-BE49-F238E27FC236}">
                <a16:creationId xmlns:a16="http://schemas.microsoft.com/office/drawing/2014/main" id="{03658373-5134-4CE9-91C6-D4D2F0581B8E}"/>
              </a:ext>
            </a:extLst>
          </p:cNvPr>
          <p:cNvSpPr txBox="1">
            <a:spLocks noChangeArrowheads="1"/>
          </p:cNvSpPr>
          <p:nvPr/>
        </p:nvSpPr>
        <p:spPr bwMode="auto">
          <a:xfrm>
            <a:off x="441325" y="396875"/>
            <a:ext cx="579940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Recap – Numeric Representations</a:t>
            </a:r>
          </a:p>
        </p:txBody>
      </p:sp>
      <p:sp>
        <p:nvSpPr>
          <p:cNvPr id="26628" name="Line 3">
            <a:extLst>
              <a:ext uri="{FF2B5EF4-FFF2-40B4-BE49-F238E27FC236}">
                <a16:creationId xmlns:a16="http://schemas.microsoft.com/office/drawing/2014/main" id="{DA74461A-50EC-4E1C-92FF-D5FAA1ADD6F0}"/>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629" name="Text Box 4">
            <a:extLst>
              <a:ext uri="{FF2B5EF4-FFF2-40B4-BE49-F238E27FC236}">
                <a16:creationId xmlns:a16="http://schemas.microsoft.com/office/drawing/2014/main" id="{1959F019-A0BC-49BA-8D5A-91CBE755373E}"/>
              </a:ext>
            </a:extLst>
          </p:cNvPr>
          <p:cNvSpPr txBox="1">
            <a:spLocks noChangeArrowheads="1"/>
          </p:cNvSpPr>
          <p:nvPr/>
        </p:nvSpPr>
        <p:spPr bwMode="auto">
          <a:xfrm>
            <a:off x="517525" y="1563688"/>
            <a:ext cx="6542047" cy="2923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a:latin typeface="Calibri" panose="020F0502020204030204" pitchFamily="34" charset="0"/>
                <a:cs typeface="Calibri" panose="020F0502020204030204" pitchFamily="34" charset="0"/>
              </a:rPr>
              <a:t> Decimal        35</a:t>
            </a:r>
            <a:r>
              <a:rPr lang="en-US" altLang="en-US" sz="2400" baseline="-25000">
                <a:latin typeface="Calibri" panose="020F0502020204030204" pitchFamily="34" charset="0"/>
                <a:cs typeface="Calibri" panose="020F0502020204030204" pitchFamily="34" charset="0"/>
              </a:rPr>
              <a:t>10  </a:t>
            </a:r>
            <a:r>
              <a:rPr lang="en-US" altLang="en-US" sz="2400">
                <a:latin typeface="Calibri" panose="020F0502020204030204" pitchFamily="34" charset="0"/>
                <a:cs typeface="Calibri" panose="020F0502020204030204" pitchFamily="34" charset="0"/>
              </a:rPr>
              <a:t>=  3 x 10</a:t>
            </a:r>
            <a:r>
              <a:rPr lang="en-US" altLang="en-US" sz="2400" baseline="30000">
                <a:latin typeface="Calibri" panose="020F0502020204030204" pitchFamily="34" charset="0"/>
                <a:cs typeface="Calibri" panose="020F0502020204030204" pitchFamily="34" charset="0"/>
              </a:rPr>
              <a:t>1</a:t>
            </a:r>
            <a:r>
              <a:rPr lang="en-US" altLang="en-US" sz="2400">
                <a:latin typeface="Calibri" panose="020F0502020204030204" pitchFamily="34" charset="0"/>
                <a:cs typeface="Calibri" panose="020F0502020204030204" pitchFamily="34" charset="0"/>
              </a:rPr>
              <a:t>  + 5 x 10</a:t>
            </a:r>
            <a:r>
              <a:rPr lang="en-US" altLang="en-US" sz="2400" baseline="30000">
                <a:latin typeface="Calibri" panose="020F0502020204030204" pitchFamily="34" charset="0"/>
                <a:cs typeface="Calibri" panose="020F0502020204030204" pitchFamily="34" charset="0"/>
              </a:rPr>
              <a:t>0</a:t>
            </a:r>
            <a:endParaRPr lang="en-US" altLang="en-US" sz="2400">
              <a:latin typeface="Calibri" panose="020F0502020204030204" pitchFamily="34" charset="0"/>
              <a:cs typeface="Calibri" panose="020F0502020204030204" pitchFamily="34" charset="0"/>
            </a:endParaRPr>
          </a:p>
          <a:p>
            <a:pPr eaLnBrk="1" hangingPunct="1">
              <a:spcBef>
                <a:spcPct val="0"/>
              </a:spcBef>
              <a:buClr>
                <a:srgbClr val="CC0000"/>
              </a:buClr>
            </a:pPr>
            <a:endParaRPr lang="en-US" altLang="en-US" sz="240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a:latin typeface="Calibri" panose="020F0502020204030204" pitchFamily="34" charset="0"/>
                <a:cs typeface="Calibri" panose="020F0502020204030204" pitchFamily="34" charset="0"/>
              </a:rPr>
              <a:t> Binary          00100011</a:t>
            </a:r>
            <a:r>
              <a:rPr lang="en-US" altLang="en-US" sz="2400" baseline="-25000">
                <a:latin typeface="Calibri" panose="020F0502020204030204" pitchFamily="34" charset="0"/>
                <a:cs typeface="Calibri" panose="020F0502020204030204" pitchFamily="34" charset="0"/>
              </a:rPr>
              <a:t>2  </a:t>
            </a:r>
            <a:r>
              <a:rPr lang="en-US" altLang="en-US" sz="2400">
                <a:latin typeface="Calibri" panose="020F0502020204030204" pitchFamily="34" charset="0"/>
                <a:cs typeface="Calibri" panose="020F0502020204030204" pitchFamily="34" charset="0"/>
              </a:rPr>
              <a:t>=  1 x 2</a:t>
            </a:r>
            <a:r>
              <a:rPr lang="en-US" altLang="en-US" sz="2400" baseline="30000">
                <a:latin typeface="Calibri" panose="020F0502020204030204" pitchFamily="34" charset="0"/>
                <a:cs typeface="Calibri" panose="020F0502020204030204" pitchFamily="34" charset="0"/>
              </a:rPr>
              <a:t>5</a:t>
            </a:r>
            <a:r>
              <a:rPr lang="en-US" altLang="en-US" sz="2400">
                <a:latin typeface="Calibri" panose="020F0502020204030204" pitchFamily="34" charset="0"/>
                <a:cs typeface="Calibri" panose="020F0502020204030204" pitchFamily="34" charset="0"/>
              </a:rPr>
              <a:t>  +  1 x 2</a:t>
            </a:r>
            <a:r>
              <a:rPr lang="en-US" altLang="en-US" sz="2400" baseline="30000">
                <a:latin typeface="Calibri" panose="020F0502020204030204" pitchFamily="34" charset="0"/>
                <a:cs typeface="Calibri" panose="020F0502020204030204" pitchFamily="34" charset="0"/>
              </a:rPr>
              <a:t>1</a:t>
            </a:r>
            <a:r>
              <a:rPr lang="en-US" altLang="en-US" sz="2400">
                <a:latin typeface="Calibri" panose="020F0502020204030204" pitchFamily="34" charset="0"/>
                <a:cs typeface="Calibri" panose="020F0502020204030204" pitchFamily="34" charset="0"/>
              </a:rPr>
              <a:t>  +  1 x 2</a:t>
            </a:r>
            <a:r>
              <a:rPr lang="en-US" altLang="en-US" sz="2400" baseline="30000">
                <a:latin typeface="Calibri" panose="020F0502020204030204" pitchFamily="34" charset="0"/>
                <a:cs typeface="Calibri" panose="020F0502020204030204" pitchFamily="34" charset="0"/>
              </a:rPr>
              <a:t>0</a:t>
            </a:r>
            <a:endParaRPr lang="en-US" altLang="en-US" sz="2400">
              <a:latin typeface="Calibri" panose="020F0502020204030204" pitchFamily="34" charset="0"/>
              <a:cs typeface="Calibri" panose="020F0502020204030204" pitchFamily="34" charset="0"/>
            </a:endParaRPr>
          </a:p>
          <a:p>
            <a:pPr eaLnBrk="1" hangingPunct="1">
              <a:spcBef>
                <a:spcPct val="0"/>
              </a:spcBef>
              <a:buClr>
                <a:srgbClr val="CC0000"/>
              </a:buClr>
            </a:pPr>
            <a:endParaRPr lang="en-US" altLang="en-US" sz="240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a:latin typeface="Calibri" panose="020F0502020204030204" pitchFamily="34" charset="0"/>
                <a:cs typeface="Calibri" panose="020F0502020204030204" pitchFamily="34" charset="0"/>
              </a:rPr>
              <a:t> Hexadecimal (compact representation)</a:t>
            </a: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                     0x 23    or   23</a:t>
            </a:r>
            <a:r>
              <a:rPr lang="en-US" altLang="en-US" sz="2400" baseline="-25000">
                <a:latin typeface="Calibri" panose="020F0502020204030204" pitchFamily="34" charset="0"/>
                <a:cs typeface="Calibri" panose="020F0502020204030204" pitchFamily="34" charset="0"/>
              </a:rPr>
              <a:t>hex     </a:t>
            </a:r>
            <a:r>
              <a:rPr lang="en-US" altLang="en-US" sz="2400">
                <a:latin typeface="Calibri" panose="020F0502020204030204" pitchFamily="34" charset="0"/>
                <a:cs typeface="Calibri" panose="020F0502020204030204" pitchFamily="34" charset="0"/>
              </a:rPr>
              <a:t>=   2 x 16</a:t>
            </a:r>
            <a:r>
              <a:rPr lang="en-US" altLang="en-US" sz="2400" baseline="30000">
                <a:latin typeface="Calibri" panose="020F0502020204030204" pitchFamily="34" charset="0"/>
                <a:cs typeface="Calibri" panose="020F0502020204030204" pitchFamily="34" charset="0"/>
              </a:rPr>
              <a:t>1</a:t>
            </a:r>
            <a:r>
              <a:rPr lang="en-US" altLang="en-US" sz="2400">
                <a:latin typeface="Calibri" panose="020F0502020204030204" pitchFamily="34" charset="0"/>
                <a:cs typeface="Calibri" panose="020F0502020204030204" pitchFamily="34" charset="0"/>
              </a:rPr>
              <a:t>  +  3 x 16</a:t>
            </a:r>
            <a:r>
              <a:rPr lang="en-US" altLang="en-US" sz="2400" baseline="30000">
                <a:latin typeface="Calibri" panose="020F0502020204030204" pitchFamily="34" charset="0"/>
                <a:cs typeface="Calibri" panose="020F0502020204030204" pitchFamily="34" charset="0"/>
              </a:rPr>
              <a:t>0</a:t>
            </a:r>
            <a:endParaRPr lang="en-US" altLang="en-US" sz="2400" baseline="-25000">
              <a:latin typeface="Calibri" panose="020F0502020204030204" pitchFamily="34" charset="0"/>
              <a:cs typeface="Calibri" panose="020F0502020204030204" pitchFamily="34" charset="0"/>
            </a:endParaRPr>
          </a:p>
          <a:p>
            <a:pPr eaLnBrk="1" hangingPunct="1">
              <a:spcBef>
                <a:spcPct val="0"/>
              </a:spcBef>
              <a:buClr>
                <a:srgbClr val="CC0000"/>
              </a:buClr>
              <a:buFontTx/>
              <a:buNone/>
            </a:pPr>
            <a:endParaRPr lang="en-US" altLang="en-US" sz="2400" baseline="-250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baseline="-25000">
                <a:latin typeface="Calibri" panose="020F0502020204030204" pitchFamily="34" charset="0"/>
                <a:cs typeface="Calibri" panose="020F0502020204030204" pitchFamily="34" charset="0"/>
              </a:rPr>
              <a:t>             </a:t>
            </a:r>
            <a:r>
              <a:rPr lang="en-US" altLang="en-US" sz="2400">
                <a:latin typeface="Calibri" panose="020F0502020204030204" pitchFamily="34" charset="0"/>
                <a:cs typeface="Calibri" panose="020F0502020204030204" pitchFamily="34" charset="0"/>
              </a:rPr>
              <a:t>0-15 (decimal)   </a:t>
            </a:r>
            <a:r>
              <a:rPr lang="en-US" altLang="en-US" sz="2400">
                <a:latin typeface="Calibri" panose="020F0502020204030204" pitchFamily="34" charset="0"/>
                <a:cs typeface="Calibri" panose="020F0502020204030204" pitchFamily="34" charset="0"/>
                <a:sym typeface="Wingdings" panose="05000000000000000000" pitchFamily="2" charset="2"/>
              </a:rPr>
              <a:t>   0-9, a-f  (hex)</a:t>
            </a:r>
          </a:p>
        </p:txBody>
      </p:sp>
      <p:sp>
        <p:nvSpPr>
          <p:cNvPr id="26630" name="Text Box 5">
            <a:extLst>
              <a:ext uri="{FF2B5EF4-FFF2-40B4-BE49-F238E27FC236}">
                <a16:creationId xmlns:a16="http://schemas.microsoft.com/office/drawing/2014/main" id="{83DE4D0B-93DE-4181-B741-D352751BD169}"/>
              </a:ext>
            </a:extLst>
          </p:cNvPr>
          <p:cNvSpPr txBox="1">
            <a:spLocks noChangeArrowheads="1"/>
          </p:cNvSpPr>
          <p:nvPr/>
        </p:nvSpPr>
        <p:spPr bwMode="auto">
          <a:xfrm>
            <a:off x="304800" y="4724400"/>
            <a:ext cx="1868397"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Dec  Binary  Hex</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0    0000     00</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1    0001     01</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2    0010     02</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3    0011     03</a:t>
            </a:r>
          </a:p>
        </p:txBody>
      </p:sp>
      <p:sp>
        <p:nvSpPr>
          <p:cNvPr id="26631" name="Text Box 6">
            <a:extLst>
              <a:ext uri="{FF2B5EF4-FFF2-40B4-BE49-F238E27FC236}">
                <a16:creationId xmlns:a16="http://schemas.microsoft.com/office/drawing/2014/main" id="{DBFE6041-17CA-4AC6-A041-18BE74B7611A}"/>
              </a:ext>
            </a:extLst>
          </p:cNvPr>
          <p:cNvSpPr txBox="1">
            <a:spLocks noChangeArrowheads="1"/>
          </p:cNvSpPr>
          <p:nvPr/>
        </p:nvSpPr>
        <p:spPr bwMode="auto">
          <a:xfrm>
            <a:off x="2514600" y="4724400"/>
            <a:ext cx="1868397"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Dec  Binary  Hex</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4    0100     04</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5    0101     05</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6    0110     06</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7    0111     07</a:t>
            </a:r>
          </a:p>
        </p:txBody>
      </p:sp>
      <p:sp>
        <p:nvSpPr>
          <p:cNvPr id="26632" name="Text Box 7">
            <a:extLst>
              <a:ext uri="{FF2B5EF4-FFF2-40B4-BE49-F238E27FC236}">
                <a16:creationId xmlns:a16="http://schemas.microsoft.com/office/drawing/2014/main" id="{F2C4ED7E-08E8-4BB5-AA82-89DBAF156123}"/>
              </a:ext>
            </a:extLst>
          </p:cNvPr>
          <p:cNvSpPr txBox="1">
            <a:spLocks noChangeArrowheads="1"/>
          </p:cNvSpPr>
          <p:nvPr/>
        </p:nvSpPr>
        <p:spPr bwMode="auto">
          <a:xfrm>
            <a:off x="4648200" y="4724400"/>
            <a:ext cx="1868397"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Dec  Binary  Hex</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8    1000     08</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9    1001     09</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10    1010     0a</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11    1011     0b</a:t>
            </a:r>
          </a:p>
        </p:txBody>
      </p:sp>
      <p:sp>
        <p:nvSpPr>
          <p:cNvPr id="26633" name="Text Box 8">
            <a:extLst>
              <a:ext uri="{FF2B5EF4-FFF2-40B4-BE49-F238E27FC236}">
                <a16:creationId xmlns:a16="http://schemas.microsoft.com/office/drawing/2014/main" id="{24D93D0E-0A92-4CB2-8E78-530FFB52F933}"/>
              </a:ext>
            </a:extLst>
          </p:cNvPr>
          <p:cNvSpPr txBox="1">
            <a:spLocks noChangeArrowheads="1"/>
          </p:cNvSpPr>
          <p:nvPr/>
        </p:nvSpPr>
        <p:spPr bwMode="auto">
          <a:xfrm>
            <a:off x="6781800" y="4724400"/>
            <a:ext cx="1868397"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Dec  Binary  Hex</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12    1100     0c</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13    1101     0d</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14    1110     0e</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15    1111     0f</a:t>
            </a:r>
          </a:p>
        </p:txBody>
      </p:sp>
      <p:sp>
        <p:nvSpPr>
          <p:cNvPr id="26634" name="Line 9">
            <a:extLst>
              <a:ext uri="{FF2B5EF4-FFF2-40B4-BE49-F238E27FC236}">
                <a16:creationId xmlns:a16="http://schemas.microsoft.com/office/drawing/2014/main" id="{7E9D3527-1415-4294-B0ED-0C44646EA9B7}"/>
              </a:ext>
            </a:extLst>
          </p:cNvPr>
          <p:cNvSpPr>
            <a:spLocks noChangeShapeType="1"/>
          </p:cNvSpPr>
          <p:nvPr/>
        </p:nvSpPr>
        <p:spPr bwMode="auto">
          <a:xfrm>
            <a:off x="2438400" y="4648200"/>
            <a:ext cx="0" cy="1828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
        <p:nvSpPr>
          <p:cNvPr id="26635" name="Line 10">
            <a:extLst>
              <a:ext uri="{FF2B5EF4-FFF2-40B4-BE49-F238E27FC236}">
                <a16:creationId xmlns:a16="http://schemas.microsoft.com/office/drawing/2014/main" id="{DC620488-BF2F-43CB-82A7-56A56C7B146F}"/>
              </a:ext>
            </a:extLst>
          </p:cNvPr>
          <p:cNvSpPr>
            <a:spLocks noChangeShapeType="1"/>
          </p:cNvSpPr>
          <p:nvPr/>
        </p:nvSpPr>
        <p:spPr bwMode="auto">
          <a:xfrm>
            <a:off x="4648200" y="4648200"/>
            <a:ext cx="0" cy="1828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636" name="Line 11">
            <a:extLst>
              <a:ext uri="{FF2B5EF4-FFF2-40B4-BE49-F238E27FC236}">
                <a16:creationId xmlns:a16="http://schemas.microsoft.com/office/drawing/2014/main" id="{4510DC75-B140-452D-AE41-7FA433435DC6}"/>
              </a:ext>
            </a:extLst>
          </p:cNvPr>
          <p:cNvSpPr>
            <a:spLocks noChangeShapeType="1"/>
          </p:cNvSpPr>
          <p:nvPr/>
        </p:nvSpPr>
        <p:spPr bwMode="auto">
          <a:xfrm>
            <a:off x="6781800" y="4572000"/>
            <a:ext cx="0" cy="1828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mc:AlternateContent xmlns:mc="http://schemas.openxmlformats.org/markup-compatibility/2006">
        <mc:Choice xmlns:p14="http://schemas.microsoft.com/office/powerpoint/2010/main" Requires="p14">
          <p:contentPart p14:bwMode="auto" r:id="rId3">
            <p14:nvContentPartPr>
              <p14:cNvPr id="2" name="Ink 1">
                <a:extLst>
                  <a:ext uri="{FF2B5EF4-FFF2-40B4-BE49-F238E27FC236}">
                    <a16:creationId xmlns:a16="http://schemas.microsoft.com/office/drawing/2014/main" id="{70B35650-637D-364E-E7E0-8037B9E8F014}"/>
                  </a:ext>
                </a:extLst>
              </p14:cNvPr>
              <p14:cNvContentPartPr/>
              <p14:nvPr/>
            </p14:nvContentPartPr>
            <p14:xfrm>
              <a:off x="1419120" y="1429200"/>
              <a:ext cx="7671600" cy="4898160"/>
            </p14:xfrm>
          </p:contentPart>
        </mc:Choice>
        <mc:Fallback>
          <p:pic>
            <p:nvPicPr>
              <p:cNvPr id="2" name="Ink 1">
                <a:extLst>
                  <a:ext uri="{FF2B5EF4-FFF2-40B4-BE49-F238E27FC236}">
                    <a16:creationId xmlns:a16="http://schemas.microsoft.com/office/drawing/2014/main" id="{70B35650-637D-364E-E7E0-8037B9E8F014}"/>
                  </a:ext>
                </a:extLst>
              </p:cNvPr>
              <p:cNvPicPr/>
              <p:nvPr/>
            </p:nvPicPr>
            <p:blipFill>
              <a:blip r:embed="rId4"/>
              <a:stretch>
                <a:fillRect/>
              </a:stretch>
            </p:blipFill>
            <p:spPr>
              <a:xfrm>
                <a:off x="1409760" y="1419840"/>
                <a:ext cx="7690320" cy="4916880"/>
              </a:xfrm>
              <a:prstGeom prst="rect">
                <a:avLst/>
              </a:prstGeom>
            </p:spPr>
          </p:pic>
        </mc:Fallback>
      </mc:AlternateContent>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a:extLst>
              <a:ext uri="{FF2B5EF4-FFF2-40B4-BE49-F238E27FC236}">
                <a16:creationId xmlns:a16="http://schemas.microsoft.com/office/drawing/2014/main" id="{980ECF37-C050-425C-95AD-34F4A3875BEB}"/>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B392B73-D6A3-4D96-909A-0CD1F51AD92B}" type="slidenum">
              <a:rPr lang="en-US" altLang="en-US" sz="1400">
                <a:latin typeface="Times New Roman" panose="02020603050405020304" pitchFamily="18" charset="0"/>
              </a:rPr>
              <a:pPr/>
              <a:t>14</a:t>
            </a:fld>
            <a:endParaRPr lang="en-US" altLang="en-US" sz="1400">
              <a:latin typeface="Times New Roman" panose="02020603050405020304" pitchFamily="18" charset="0"/>
            </a:endParaRPr>
          </a:p>
        </p:txBody>
      </p:sp>
      <p:sp>
        <p:nvSpPr>
          <p:cNvPr id="28675" name="Text Box 2">
            <a:extLst>
              <a:ext uri="{FF2B5EF4-FFF2-40B4-BE49-F238E27FC236}">
                <a16:creationId xmlns:a16="http://schemas.microsoft.com/office/drawing/2014/main" id="{BD9E88CB-0A81-499A-A7B2-C148D7C7ED17}"/>
              </a:ext>
            </a:extLst>
          </p:cNvPr>
          <p:cNvSpPr txBox="1">
            <a:spLocks noChangeArrowheads="1"/>
          </p:cNvSpPr>
          <p:nvPr/>
        </p:nvSpPr>
        <p:spPr bwMode="auto">
          <a:xfrm>
            <a:off x="441325" y="396875"/>
            <a:ext cx="288572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2’s Complement</a:t>
            </a:r>
          </a:p>
        </p:txBody>
      </p:sp>
      <p:sp>
        <p:nvSpPr>
          <p:cNvPr id="28676" name="Line 3">
            <a:extLst>
              <a:ext uri="{FF2B5EF4-FFF2-40B4-BE49-F238E27FC236}">
                <a16:creationId xmlns:a16="http://schemas.microsoft.com/office/drawing/2014/main" id="{3E896B80-8EC1-49F2-8CB4-E1E4B06BEFEF}"/>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77" name="Text Box 4">
            <a:extLst>
              <a:ext uri="{FF2B5EF4-FFF2-40B4-BE49-F238E27FC236}">
                <a16:creationId xmlns:a16="http://schemas.microsoft.com/office/drawing/2014/main" id="{3D9F4BB8-6F7E-4D58-99D9-0C1670676861}"/>
              </a:ext>
            </a:extLst>
          </p:cNvPr>
          <p:cNvSpPr txBox="1">
            <a:spLocks noChangeArrowheads="1"/>
          </p:cNvSpPr>
          <p:nvPr/>
        </p:nvSpPr>
        <p:spPr bwMode="auto">
          <a:xfrm>
            <a:off x="1066800" y="1295400"/>
            <a:ext cx="5356274" cy="2800767"/>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0000 0000 0000 0000 0000 0000 0000 0000</a:t>
            </a:r>
            <a:r>
              <a:rPr lang="en-US" altLang="en-US" sz="1600" baseline="-25000">
                <a:latin typeface="Calibri" panose="020F0502020204030204" pitchFamily="34" charset="0"/>
                <a:cs typeface="Calibri" panose="020F0502020204030204" pitchFamily="34" charset="0"/>
              </a:rPr>
              <a:t>two</a:t>
            </a:r>
            <a:r>
              <a:rPr lang="en-US" altLang="en-US" sz="1600">
                <a:latin typeface="Calibri" panose="020F0502020204030204" pitchFamily="34" charset="0"/>
                <a:cs typeface="Calibri" panose="020F0502020204030204" pitchFamily="34" charset="0"/>
              </a:rPr>
              <a:t> = 0</a:t>
            </a:r>
            <a:r>
              <a:rPr lang="en-US" altLang="en-US" sz="1600" baseline="-25000">
                <a:latin typeface="Calibri" panose="020F0502020204030204" pitchFamily="34" charset="0"/>
                <a:cs typeface="Calibri" panose="020F0502020204030204" pitchFamily="34" charset="0"/>
              </a:rPr>
              <a:t>ten</a:t>
            </a:r>
            <a:endParaRPr lang="en-US" altLang="en-US" sz="16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0000 0000 0000 0000 0000 0000 0000 0001</a:t>
            </a:r>
            <a:r>
              <a:rPr lang="en-US" altLang="en-US" sz="1600" baseline="-25000">
                <a:latin typeface="Calibri" panose="020F0502020204030204" pitchFamily="34" charset="0"/>
                <a:cs typeface="Calibri" panose="020F0502020204030204" pitchFamily="34" charset="0"/>
              </a:rPr>
              <a:t>two</a:t>
            </a:r>
            <a:r>
              <a:rPr lang="en-US" altLang="en-US" sz="1600">
                <a:latin typeface="Calibri" panose="020F0502020204030204" pitchFamily="34" charset="0"/>
                <a:cs typeface="Calibri" panose="020F0502020204030204" pitchFamily="34" charset="0"/>
              </a:rPr>
              <a:t> = 1</a:t>
            </a:r>
            <a:r>
              <a:rPr lang="en-US" altLang="en-US" sz="1600" baseline="-25000">
                <a:latin typeface="Calibri" panose="020F0502020204030204" pitchFamily="34" charset="0"/>
                <a:cs typeface="Calibri" panose="020F0502020204030204" pitchFamily="34" charset="0"/>
              </a:rPr>
              <a:t>ten</a:t>
            </a:r>
            <a:r>
              <a:rPr lang="en-US" altLang="en-US" sz="160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0111 1111 1111 1111 1111 1111 1111 1111</a:t>
            </a:r>
            <a:r>
              <a:rPr lang="en-US" altLang="en-US" sz="1600" baseline="-25000">
                <a:latin typeface="Calibri" panose="020F0502020204030204" pitchFamily="34" charset="0"/>
                <a:cs typeface="Calibri" panose="020F0502020204030204" pitchFamily="34" charset="0"/>
              </a:rPr>
              <a:t>two</a:t>
            </a:r>
            <a:r>
              <a:rPr lang="en-US" altLang="en-US" sz="1600">
                <a:latin typeface="Calibri" panose="020F0502020204030204" pitchFamily="34" charset="0"/>
                <a:cs typeface="Calibri" panose="020F0502020204030204" pitchFamily="34" charset="0"/>
              </a:rPr>
              <a:t> = 2</a:t>
            </a:r>
            <a:r>
              <a:rPr lang="en-US" altLang="en-US" sz="1600" baseline="30000">
                <a:latin typeface="Calibri" panose="020F0502020204030204" pitchFamily="34" charset="0"/>
                <a:cs typeface="Calibri" panose="020F0502020204030204" pitchFamily="34" charset="0"/>
              </a:rPr>
              <a:t>31</a:t>
            </a:r>
            <a:r>
              <a:rPr lang="en-US" altLang="en-US" sz="1600">
                <a:latin typeface="Calibri" panose="020F0502020204030204" pitchFamily="34" charset="0"/>
                <a:cs typeface="Calibri" panose="020F0502020204030204" pitchFamily="34" charset="0"/>
              </a:rPr>
              <a:t>-1</a:t>
            </a:r>
          </a:p>
          <a:p>
            <a:pPr eaLnBrk="1" hangingPunct="1">
              <a:spcBef>
                <a:spcPct val="0"/>
              </a:spcBef>
              <a:buClr>
                <a:srgbClr val="CC0000"/>
              </a:buClr>
              <a:buFontTx/>
              <a:buNone/>
            </a:pPr>
            <a:endParaRPr lang="en-US" altLang="en-US" sz="16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1000 0000 0000 0000 0000 0000 0000 0000</a:t>
            </a:r>
            <a:r>
              <a:rPr lang="en-US" altLang="en-US" sz="1600" baseline="-25000">
                <a:latin typeface="Calibri" panose="020F0502020204030204" pitchFamily="34" charset="0"/>
                <a:cs typeface="Calibri" panose="020F0502020204030204" pitchFamily="34" charset="0"/>
              </a:rPr>
              <a:t>two</a:t>
            </a:r>
            <a:r>
              <a:rPr lang="en-US" altLang="en-US" sz="1600">
                <a:latin typeface="Calibri" panose="020F0502020204030204" pitchFamily="34" charset="0"/>
                <a:cs typeface="Calibri" panose="020F0502020204030204" pitchFamily="34" charset="0"/>
              </a:rPr>
              <a:t> = -2</a:t>
            </a:r>
            <a:r>
              <a:rPr lang="en-US" altLang="en-US" sz="1600" baseline="30000">
                <a:latin typeface="Calibri" panose="020F0502020204030204" pitchFamily="34" charset="0"/>
                <a:cs typeface="Calibri" panose="020F0502020204030204" pitchFamily="34" charset="0"/>
              </a:rPr>
              <a:t>31</a:t>
            </a:r>
            <a:endParaRPr lang="en-US" altLang="en-US" sz="16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1000 0000 0000 0000 0000 0000 0000 0001</a:t>
            </a:r>
            <a:r>
              <a:rPr lang="en-US" altLang="en-US" sz="1600" baseline="-25000">
                <a:latin typeface="Calibri" panose="020F0502020204030204" pitchFamily="34" charset="0"/>
                <a:cs typeface="Calibri" panose="020F0502020204030204" pitchFamily="34" charset="0"/>
              </a:rPr>
              <a:t>two</a:t>
            </a:r>
            <a:r>
              <a:rPr lang="en-US" altLang="en-US" sz="1600">
                <a:latin typeface="Calibri" panose="020F0502020204030204" pitchFamily="34" charset="0"/>
                <a:cs typeface="Calibri" panose="020F0502020204030204" pitchFamily="34" charset="0"/>
              </a:rPr>
              <a:t> = -(2</a:t>
            </a:r>
            <a:r>
              <a:rPr lang="en-US" altLang="en-US" sz="1600" baseline="30000">
                <a:latin typeface="Calibri" panose="020F0502020204030204" pitchFamily="34" charset="0"/>
                <a:cs typeface="Calibri" panose="020F0502020204030204" pitchFamily="34" charset="0"/>
              </a:rPr>
              <a:t>31</a:t>
            </a:r>
            <a:r>
              <a:rPr lang="en-US" altLang="en-US" sz="1600">
                <a:latin typeface="Calibri" panose="020F0502020204030204" pitchFamily="34" charset="0"/>
                <a:cs typeface="Calibri" panose="020F0502020204030204" pitchFamily="34" charset="0"/>
              </a:rPr>
              <a:t> – 1)   </a:t>
            </a:r>
          </a:p>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1000 0000 0000 0000 0000 0000 0000 0010</a:t>
            </a:r>
            <a:r>
              <a:rPr lang="en-US" altLang="en-US" sz="1600" baseline="-25000">
                <a:latin typeface="Calibri" panose="020F0502020204030204" pitchFamily="34" charset="0"/>
                <a:cs typeface="Calibri" panose="020F0502020204030204" pitchFamily="34" charset="0"/>
              </a:rPr>
              <a:t>two</a:t>
            </a:r>
            <a:r>
              <a:rPr lang="en-US" altLang="en-US" sz="1600">
                <a:latin typeface="Calibri" panose="020F0502020204030204" pitchFamily="34" charset="0"/>
                <a:cs typeface="Calibri" panose="020F0502020204030204" pitchFamily="34" charset="0"/>
              </a:rPr>
              <a:t> = -(2</a:t>
            </a:r>
            <a:r>
              <a:rPr lang="en-US" altLang="en-US" sz="1600" baseline="30000">
                <a:latin typeface="Calibri" panose="020F0502020204030204" pitchFamily="34" charset="0"/>
                <a:cs typeface="Calibri" panose="020F0502020204030204" pitchFamily="34" charset="0"/>
              </a:rPr>
              <a:t>31</a:t>
            </a:r>
            <a:r>
              <a:rPr lang="en-US" altLang="en-US" sz="1600">
                <a:latin typeface="Calibri" panose="020F0502020204030204" pitchFamily="34" charset="0"/>
                <a:cs typeface="Calibri" panose="020F0502020204030204" pitchFamily="34" charset="0"/>
              </a:rPr>
              <a:t> – 2)</a:t>
            </a:r>
          </a:p>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1111 1111 1111 1111 1111 1111 1111 1110</a:t>
            </a:r>
            <a:r>
              <a:rPr lang="en-US" altLang="en-US" sz="1600" baseline="-25000">
                <a:latin typeface="Calibri" panose="020F0502020204030204" pitchFamily="34" charset="0"/>
                <a:cs typeface="Calibri" panose="020F0502020204030204" pitchFamily="34" charset="0"/>
              </a:rPr>
              <a:t>two</a:t>
            </a:r>
            <a:r>
              <a:rPr lang="en-US" altLang="en-US" sz="1600">
                <a:latin typeface="Calibri" panose="020F0502020204030204" pitchFamily="34" charset="0"/>
                <a:cs typeface="Calibri" panose="020F0502020204030204" pitchFamily="34" charset="0"/>
              </a:rPr>
              <a:t> = -2</a:t>
            </a:r>
          </a:p>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1111 1111 1111 1111 1111 1111 1111 1111</a:t>
            </a:r>
            <a:r>
              <a:rPr lang="en-US" altLang="en-US" sz="1600" baseline="-25000">
                <a:latin typeface="Calibri" panose="020F0502020204030204" pitchFamily="34" charset="0"/>
                <a:cs typeface="Calibri" panose="020F0502020204030204" pitchFamily="34" charset="0"/>
              </a:rPr>
              <a:t>two</a:t>
            </a:r>
            <a:r>
              <a:rPr lang="en-US" altLang="en-US" sz="1600">
                <a:latin typeface="Calibri" panose="020F0502020204030204" pitchFamily="34" charset="0"/>
                <a:cs typeface="Calibri" panose="020F0502020204030204" pitchFamily="34" charset="0"/>
              </a:rPr>
              <a:t> = -1</a:t>
            </a:r>
          </a:p>
        </p:txBody>
      </p:sp>
      <p:sp>
        <p:nvSpPr>
          <p:cNvPr id="28678" name="Text Box 5">
            <a:extLst>
              <a:ext uri="{FF2B5EF4-FFF2-40B4-BE49-F238E27FC236}">
                <a16:creationId xmlns:a16="http://schemas.microsoft.com/office/drawing/2014/main" id="{FFF22F98-3B75-4756-849B-C46F160DC04E}"/>
              </a:ext>
            </a:extLst>
          </p:cNvPr>
          <p:cNvSpPr txBox="1">
            <a:spLocks noChangeArrowheads="1"/>
          </p:cNvSpPr>
          <p:nvPr/>
        </p:nvSpPr>
        <p:spPr bwMode="auto">
          <a:xfrm>
            <a:off x="685800" y="4340225"/>
            <a:ext cx="7104189"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1800">
                <a:latin typeface="Calibri" panose="020F0502020204030204" pitchFamily="34" charset="0"/>
                <a:cs typeface="Calibri" panose="020F0502020204030204" pitchFamily="34" charset="0"/>
              </a:rPr>
              <a:t>Note that the sum of a number x and its inverted representation x’ always</a:t>
            </a:r>
          </a:p>
          <a:p>
            <a:pPr eaLnBrk="1" hangingPunct="1">
              <a:spcBef>
                <a:spcPct val="0"/>
              </a:spcBef>
              <a:buClr>
                <a:srgbClr val="CC0000"/>
              </a:buClr>
              <a:buFontTx/>
              <a:buNone/>
            </a:pPr>
            <a:r>
              <a:rPr lang="en-US" altLang="en-US" sz="1800">
                <a:latin typeface="Calibri" panose="020F0502020204030204" pitchFamily="34" charset="0"/>
                <a:cs typeface="Calibri" panose="020F0502020204030204" pitchFamily="34" charset="0"/>
              </a:rPr>
              <a:t>equals  a string of 1s (-1).</a:t>
            </a:r>
          </a:p>
          <a:p>
            <a:pPr eaLnBrk="1" hangingPunct="1">
              <a:spcBef>
                <a:spcPct val="0"/>
              </a:spcBef>
              <a:buClr>
                <a:srgbClr val="CC0000"/>
              </a:buClr>
              <a:buFontTx/>
              <a:buNone/>
            </a:pPr>
            <a:r>
              <a:rPr lang="en-US" altLang="en-US" sz="1800">
                <a:latin typeface="Calibri" panose="020F0502020204030204" pitchFamily="34" charset="0"/>
                <a:cs typeface="Calibri" panose="020F0502020204030204" pitchFamily="34" charset="0"/>
              </a:rPr>
              <a:t>      x + x’ = -1</a:t>
            </a:r>
          </a:p>
          <a:p>
            <a:pPr eaLnBrk="1" hangingPunct="1">
              <a:spcBef>
                <a:spcPct val="0"/>
              </a:spcBef>
              <a:buClr>
                <a:srgbClr val="CC0000"/>
              </a:buClr>
              <a:buFontTx/>
              <a:buNone/>
            </a:pPr>
            <a:r>
              <a:rPr lang="en-US" altLang="en-US" sz="1800">
                <a:latin typeface="Calibri" panose="020F0502020204030204" pitchFamily="34" charset="0"/>
                <a:cs typeface="Calibri" panose="020F0502020204030204" pitchFamily="34" charset="0"/>
              </a:rPr>
              <a:t>     x’ + 1 = -x        … hence, can compute the negative of a number by</a:t>
            </a:r>
          </a:p>
          <a:p>
            <a:pPr eaLnBrk="1" hangingPunct="1">
              <a:spcBef>
                <a:spcPct val="0"/>
              </a:spcBef>
              <a:buClr>
                <a:srgbClr val="CC0000"/>
              </a:buClr>
              <a:buFontTx/>
              <a:buNone/>
            </a:pPr>
            <a:r>
              <a:rPr lang="en-US" altLang="en-US" sz="1800">
                <a:latin typeface="Calibri" panose="020F0502020204030204" pitchFamily="34" charset="0"/>
                <a:cs typeface="Calibri" panose="020F0502020204030204" pitchFamily="34" charset="0"/>
              </a:rPr>
              <a:t>     -x = x’ + 1             inverting all bits and adding 1</a:t>
            </a:r>
          </a:p>
        </p:txBody>
      </p:sp>
      <p:sp>
        <p:nvSpPr>
          <p:cNvPr id="28679" name="Text Box 6">
            <a:extLst>
              <a:ext uri="{FF2B5EF4-FFF2-40B4-BE49-F238E27FC236}">
                <a16:creationId xmlns:a16="http://schemas.microsoft.com/office/drawing/2014/main" id="{7353C8A5-78B9-4DAB-B618-C223615DB7AF}"/>
              </a:ext>
            </a:extLst>
          </p:cNvPr>
          <p:cNvSpPr txBox="1">
            <a:spLocks noChangeArrowheads="1"/>
          </p:cNvSpPr>
          <p:nvPr/>
        </p:nvSpPr>
        <p:spPr bwMode="auto">
          <a:xfrm>
            <a:off x="685800" y="5791200"/>
            <a:ext cx="646754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1800">
                <a:latin typeface="Calibri" panose="020F0502020204030204" pitchFamily="34" charset="0"/>
                <a:cs typeface="Calibri" panose="020F0502020204030204" pitchFamily="34" charset="0"/>
              </a:rPr>
              <a:t>This format can directly undergo addition without any conversions!</a:t>
            </a:r>
          </a:p>
        </p:txBody>
      </p:sp>
      <p:sp>
        <p:nvSpPr>
          <p:cNvPr id="28680" name="Text Box 7">
            <a:extLst>
              <a:ext uri="{FF2B5EF4-FFF2-40B4-BE49-F238E27FC236}">
                <a16:creationId xmlns:a16="http://schemas.microsoft.com/office/drawing/2014/main" id="{7878DAAF-43AB-421E-9FA3-A6A7460C72DA}"/>
              </a:ext>
            </a:extLst>
          </p:cNvPr>
          <p:cNvSpPr txBox="1">
            <a:spLocks noChangeArrowheads="1"/>
          </p:cNvSpPr>
          <p:nvPr/>
        </p:nvSpPr>
        <p:spPr bwMode="auto">
          <a:xfrm>
            <a:off x="685800" y="6096000"/>
            <a:ext cx="438774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1800">
                <a:latin typeface="Calibri" panose="020F0502020204030204" pitchFamily="34" charset="0"/>
                <a:cs typeface="Calibri" panose="020F0502020204030204" pitchFamily="34" charset="0"/>
              </a:rPr>
              <a:t>Each number represents the quantity</a:t>
            </a:r>
          </a:p>
          <a:p>
            <a:pPr eaLnBrk="1" hangingPunct="1">
              <a:spcBef>
                <a:spcPct val="0"/>
              </a:spcBef>
              <a:buClr>
                <a:srgbClr val="CC0000"/>
              </a:buClr>
              <a:buFontTx/>
              <a:buNone/>
            </a:pPr>
            <a:r>
              <a:rPr lang="en-US" altLang="en-US" sz="1800">
                <a:latin typeface="Calibri" panose="020F0502020204030204" pitchFamily="34" charset="0"/>
                <a:cs typeface="Calibri" panose="020F0502020204030204" pitchFamily="34" charset="0"/>
              </a:rPr>
              <a:t>   x</a:t>
            </a:r>
            <a:r>
              <a:rPr lang="en-US" altLang="en-US" sz="1800" baseline="-25000">
                <a:latin typeface="Calibri" panose="020F0502020204030204" pitchFamily="34" charset="0"/>
                <a:cs typeface="Calibri" panose="020F0502020204030204" pitchFamily="34" charset="0"/>
              </a:rPr>
              <a:t>31</a:t>
            </a:r>
            <a:r>
              <a:rPr lang="en-US" altLang="en-US" sz="1800">
                <a:latin typeface="Calibri" panose="020F0502020204030204" pitchFamily="34" charset="0"/>
                <a:cs typeface="Calibri" panose="020F0502020204030204" pitchFamily="34" charset="0"/>
              </a:rPr>
              <a:t> -2</a:t>
            </a:r>
            <a:r>
              <a:rPr lang="en-US" altLang="en-US" sz="1800" baseline="30000">
                <a:latin typeface="Calibri" panose="020F0502020204030204" pitchFamily="34" charset="0"/>
                <a:cs typeface="Calibri" panose="020F0502020204030204" pitchFamily="34" charset="0"/>
              </a:rPr>
              <a:t>31</a:t>
            </a:r>
            <a:r>
              <a:rPr lang="en-US" altLang="en-US" sz="1800">
                <a:latin typeface="Calibri" panose="020F0502020204030204" pitchFamily="34" charset="0"/>
                <a:cs typeface="Calibri" panose="020F0502020204030204" pitchFamily="34" charset="0"/>
              </a:rPr>
              <a:t>  +  x</a:t>
            </a:r>
            <a:r>
              <a:rPr lang="en-US" altLang="en-US" sz="1800" baseline="-25000">
                <a:latin typeface="Calibri" panose="020F0502020204030204" pitchFamily="34" charset="0"/>
                <a:cs typeface="Calibri" panose="020F0502020204030204" pitchFamily="34" charset="0"/>
              </a:rPr>
              <a:t>30</a:t>
            </a:r>
            <a:r>
              <a:rPr lang="en-US" altLang="en-US" sz="1800">
                <a:latin typeface="Calibri" panose="020F0502020204030204" pitchFamily="34" charset="0"/>
                <a:cs typeface="Calibri" panose="020F0502020204030204" pitchFamily="34" charset="0"/>
              </a:rPr>
              <a:t> 2</a:t>
            </a:r>
            <a:r>
              <a:rPr lang="en-US" altLang="en-US" sz="1800" baseline="30000">
                <a:latin typeface="Calibri" panose="020F0502020204030204" pitchFamily="34" charset="0"/>
                <a:cs typeface="Calibri" panose="020F0502020204030204" pitchFamily="34" charset="0"/>
              </a:rPr>
              <a:t>30</a:t>
            </a:r>
            <a:r>
              <a:rPr lang="en-US" altLang="en-US" sz="1800">
                <a:latin typeface="Calibri" panose="020F0502020204030204" pitchFamily="34" charset="0"/>
                <a:cs typeface="Calibri" panose="020F0502020204030204" pitchFamily="34" charset="0"/>
              </a:rPr>
              <a:t> + x</a:t>
            </a:r>
            <a:r>
              <a:rPr lang="en-US" altLang="en-US" sz="1800" baseline="-25000">
                <a:latin typeface="Calibri" panose="020F0502020204030204" pitchFamily="34" charset="0"/>
                <a:cs typeface="Calibri" panose="020F0502020204030204" pitchFamily="34" charset="0"/>
              </a:rPr>
              <a:t>29</a:t>
            </a:r>
            <a:r>
              <a:rPr lang="en-US" altLang="en-US" sz="1800">
                <a:latin typeface="Calibri" panose="020F0502020204030204" pitchFamily="34" charset="0"/>
                <a:cs typeface="Calibri" panose="020F0502020204030204" pitchFamily="34" charset="0"/>
              </a:rPr>
              <a:t> 2</a:t>
            </a:r>
            <a:r>
              <a:rPr lang="en-US" altLang="en-US" sz="1800" baseline="30000">
                <a:latin typeface="Calibri" panose="020F0502020204030204" pitchFamily="34" charset="0"/>
                <a:cs typeface="Calibri" panose="020F0502020204030204" pitchFamily="34" charset="0"/>
              </a:rPr>
              <a:t>29</a:t>
            </a:r>
            <a:r>
              <a:rPr lang="en-US" altLang="en-US" sz="1800">
                <a:latin typeface="Calibri" panose="020F0502020204030204" pitchFamily="34" charset="0"/>
                <a:cs typeface="Calibri" panose="020F0502020204030204" pitchFamily="34" charset="0"/>
              </a:rPr>
              <a:t> + … + x</a:t>
            </a:r>
            <a:r>
              <a:rPr lang="en-US" altLang="en-US" sz="1800" baseline="-25000">
                <a:latin typeface="Calibri" panose="020F0502020204030204" pitchFamily="34" charset="0"/>
                <a:cs typeface="Calibri" panose="020F0502020204030204" pitchFamily="34" charset="0"/>
              </a:rPr>
              <a:t>1</a:t>
            </a:r>
            <a:r>
              <a:rPr lang="en-US" altLang="en-US" sz="1800">
                <a:latin typeface="Calibri" panose="020F0502020204030204" pitchFamily="34" charset="0"/>
                <a:cs typeface="Calibri" panose="020F0502020204030204" pitchFamily="34" charset="0"/>
              </a:rPr>
              <a:t> 2</a:t>
            </a:r>
            <a:r>
              <a:rPr lang="en-US" altLang="en-US" sz="1800" baseline="30000">
                <a:latin typeface="Calibri" panose="020F0502020204030204" pitchFamily="34" charset="0"/>
                <a:cs typeface="Calibri" panose="020F0502020204030204" pitchFamily="34" charset="0"/>
              </a:rPr>
              <a:t>1</a:t>
            </a:r>
            <a:r>
              <a:rPr lang="en-US" altLang="en-US" sz="1800">
                <a:latin typeface="Calibri" panose="020F0502020204030204" pitchFamily="34" charset="0"/>
                <a:cs typeface="Calibri" panose="020F0502020204030204" pitchFamily="34" charset="0"/>
              </a:rPr>
              <a:t> + x</a:t>
            </a:r>
            <a:r>
              <a:rPr lang="en-US" altLang="en-US" sz="1800" baseline="-25000">
                <a:latin typeface="Calibri" panose="020F0502020204030204" pitchFamily="34" charset="0"/>
                <a:cs typeface="Calibri" panose="020F0502020204030204" pitchFamily="34" charset="0"/>
              </a:rPr>
              <a:t>0</a:t>
            </a:r>
            <a:r>
              <a:rPr lang="en-US" altLang="en-US" sz="1800">
                <a:latin typeface="Calibri" panose="020F0502020204030204" pitchFamily="34" charset="0"/>
                <a:cs typeface="Calibri" panose="020F0502020204030204" pitchFamily="34" charset="0"/>
              </a:rPr>
              <a:t> 2</a:t>
            </a:r>
            <a:r>
              <a:rPr lang="en-US" altLang="en-US" sz="1800" baseline="30000">
                <a:latin typeface="Calibri" panose="020F0502020204030204" pitchFamily="34" charset="0"/>
                <a:cs typeface="Calibri" panose="020F0502020204030204" pitchFamily="34" charset="0"/>
              </a:rPr>
              <a:t>0</a:t>
            </a:r>
            <a:endParaRPr lang="en-US" altLang="en-US" sz="1800">
              <a:latin typeface="Calibri" panose="020F0502020204030204" pitchFamily="34" charset="0"/>
              <a:cs typeface="Calibri" panose="020F0502020204030204" pitchFamily="34" charset="0"/>
            </a:endParaRPr>
          </a:p>
        </p:txBody>
      </p:sp>
      <mc:AlternateContent xmlns:mc="http://schemas.openxmlformats.org/markup-compatibility/2006">
        <mc:Choice xmlns:p14="http://schemas.microsoft.com/office/powerpoint/2010/main" Requires="p14">
          <p:contentPart p14:bwMode="auto" r:id="rId3">
            <p14:nvContentPartPr>
              <p14:cNvPr id="2" name="Ink 1">
                <a:extLst>
                  <a:ext uri="{FF2B5EF4-FFF2-40B4-BE49-F238E27FC236}">
                    <a16:creationId xmlns:a16="http://schemas.microsoft.com/office/drawing/2014/main" id="{31D5E89A-59C2-3593-5927-4773DB92031B}"/>
                  </a:ext>
                </a:extLst>
              </p14:cNvPr>
              <p14:cNvContentPartPr/>
              <p14:nvPr/>
            </p14:nvContentPartPr>
            <p14:xfrm>
              <a:off x="1323360" y="2098440"/>
              <a:ext cx="7573320" cy="4582080"/>
            </p14:xfrm>
          </p:contentPart>
        </mc:Choice>
        <mc:Fallback>
          <p:pic>
            <p:nvPicPr>
              <p:cNvPr id="2" name="Ink 1">
                <a:extLst>
                  <a:ext uri="{FF2B5EF4-FFF2-40B4-BE49-F238E27FC236}">
                    <a16:creationId xmlns:a16="http://schemas.microsoft.com/office/drawing/2014/main" id="{31D5E89A-59C2-3593-5927-4773DB92031B}"/>
                  </a:ext>
                </a:extLst>
              </p:cNvPr>
              <p:cNvPicPr/>
              <p:nvPr/>
            </p:nvPicPr>
            <p:blipFill>
              <a:blip r:embed="rId4"/>
              <a:stretch>
                <a:fillRect/>
              </a:stretch>
            </p:blipFill>
            <p:spPr>
              <a:xfrm>
                <a:off x="1314000" y="2089080"/>
                <a:ext cx="7592040" cy="4600800"/>
              </a:xfrm>
              <a:prstGeom prst="rect">
                <a:avLst/>
              </a:prstGeom>
            </p:spPr>
          </p:pic>
        </mc:Fallback>
      </mc:AlternateContent>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89B4D219-5655-4A5F-8FB0-3715EDD7D6C9}"/>
              </a:ext>
            </a:extLst>
          </p:cNvPr>
          <p:cNvSpPr>
            <a:spLocks noGrp="1"/>
          </p:cNvSpPr>
          <p:nvPr>
            <p:ph type="sldNum" sz="quarter" idx="12"/>
          </p:nvPr>
        </p:nvSpPr>
        <p:spPr/>
        <p:txBody>
          <a:bodyPr/>
          <a:lstStyle/>
          <a:p>
            <a:pPr>
              <a:defRPr/>
            </a:pPr>
            <a:fld id="{8E2B3507-8379-4BAF-969A-544010ED455D}" type="slidenum">
              <a:rPr lang="en-US" altLang="en-US"/>
              <a:pPr>
                <a:defRPr/>
              </a:pPr>
              <a:t>15</a:t>
            </a:fld>
            <a:endParaRPr lang="en-US" altLang="en-US"/>
          </a:p>
        </p:txBody>
      </p:sp>
      <p:sp>
        <p:nvSpPr>
          <p:cNvPr id="28675" name="Text Box 2">
            <a:extLst>
              <a:ext uri="{FF2B5EF4-FFF2-40B4-BE49-F238E27FC236}">
                <a16:creationId xmlns:a16="http://schemas.microsoft.com/office/drawing/2014/main" id="{A34541D9-D785-44AE-A302-7A86DC7606D3}"/>
              </a:ext>
            </a:extLst>
          </p:cNvPr>
          <p:cNvSpPr txBox="1">
            <a:spLocks noChangeArrowheads="1"/>
          </p:cNvSpPr>
          <p:nvPr/>
        </p:nvSpPr>
        <p:spPr bwMode="auto">
          <a:xfrm>
            <a:off x="441325" y="396875"/>
            <a:ext cx="401725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Multiplication Example</a:t>
            </a:r>
          </a:p>
        </p:txBody>
      </p:sp>
      <p:sp>
        <p:nvSpPr>
          <p:cNvPr id="28676" name="Line 3">
            <a:extLst>
              <a:ext uri="{FF2B5EF4-FFF2-40B4-BE49-F238E27FC236}">
                <a16:creationId xmlns:a16="http://schemas.microsoft.com/office/drawing/2014/main" id="{B08AB5CD-DF96-4C80-B220-9A5F5B2D64D5}"/>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77" name="Text Box 4">
            <a:extLst>
              <a:ext uri="{FF2B5EF4-FFF2-40B4-BE49-F238E27FC236}">
                <a16:creationId xmlns:a16="http://schemas.microsoft.com/office/drawing/2014/main" id="{57D5201F-EC29-49C3-957B-100B96118B3B}"/>
              </a:ext>
            </a:extLst>
          </p:cNvPr>
          <p:cNvSpPr txBox="1">
            <a:spLocks noChangeArrowheads="1"/>
          </p:cNvSpPr>
          <p:nvPr/>
        </p:nvSpPr>
        <p:spPr bwMode="auto">
          <a:xfrm>
            <a:off x="914400" y="1524000"/>
            <a:ext cx="6843284" cy="4955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Multiplicand</a:t>
            </a:r>
            <a:r>
              <a:rPr lang="en-US" altLang="en-US" sz="2400" dirty="0">
                <a:latin typeface="Calibri" panose="020F0502020204030204" pitchFamily="34" charset="0"/>
                <a:cs typeface="Calibri" panose="020F0502020204030204" pitchFamily="34" charset="0"/>
              </a:rPr>
              <a:t>                         1000</a:t>
            </a:r>
            <a:r>
              <a:rPr lang="en-US" altLang="en-US" sz="2400" baseline="-25000" dirty="0">
                <a:latin typeface="Calibri" panose="020F0502020204030204" pitchFamily="34" charset="0"/>
                <a:cs typeface="Calibri" panose="020F0502020204030204" pitchFamily="34" charset="0"/>
              </a:rPr>
              <a:t>ten</a:t>
            </a: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Multiplier</a:t>
            </a:r>
            <a:r>
              <a:rPr lang="en-US" altLang="en-US" sz="2400" dirty="0">
                <a:latin typeface="Calibri" panose="020F0502020204030204" pitchFamily="34" charset="0"/>
                <a:cs typeface="Calibri" panose="020F0502020204030204" pitchFamily="34" charset="0"/>
              </a:rPr>
              <a:t>                        x    1001</a:t>
            </a:r>
            <a:r>
              <a:rPr lang="en-US" altLang="en-US" sz="2400" baseline="-25000" dirty="0">
                <a:latin typeface="Calibri" panose="020F0502020204030204" pitchFamily="34" charset="0"/>
                <a:cs typeface="Calibri" panose="020F0502020204030204" pitchFamily="34" charset="0"/>
              </a:rPr>
              <a:t>ten</a:t>
            </a: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1000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0000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0000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1000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Product</a:t>
            </a:r>
            <a:r>
              <a:rPr lang="en-US" altLang="en-US" sz="2400" dirty="0">
                <a:latin typeface="Calibri" panose="020F0502020204030204" pitchFamily="34" charset="0"/>
                <a:cs typeface="Calibri" panose="020F0502020204030204" pitchFamily="34" charset="0"/>
              </a:rPr>
              <a:t>                           1001000</a:t>
            </a:r>
            <a:r>
              <a:rPr lang="en-US" altLang="en-US" sz="2400" baseline="-25000" dirty="0">
                <a:latin typeface="Calibri" panose="020F0502020204030204" pitchFamily="34" charset="0"/>
                <a:cs typeface="Calibri" panose="020F0502020204030204" pitchFamily="34" charset="0"/>
              </a:rPr>
              <a:t>ten</a:t>
            </a:r>
          </a:p>
          <a:p>
            <a:pPr eaLnBrk="1" hangingPunct="1">
              <a:spcBef>
                <a:spcPct val="0"/>
              </a:spcBef>
              <a:buClr>
                <a:srgbClr val="CC0000"/>
              </a:buClr>
              <a:buFontTx/>
              <a:buNone/>
            </a:pP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In every step</a:t>
            </a:r>
          </a:p>
          <a:p>
            <a:pPr lvl="1" eaLnBrk="1" hangingPunct="1">
              <a:spcBef>
                <a:spcPct val="0"/>
              </a:spcBef>
              <a:buClr>
                <a:srgbClr val="CC0000"/>
              </a:buClr>
              <a:buFontTx/>
              <a:buChar char="•"/>
            </a:pPr>
            <a:r>
              <a:rPr lang="en-US" altLang="en-US" sz="2000" dirty="0">
                <a:latin typeface="Calibri" panose="020F0502020204030204" pitchFamily="34" charset="0"/>
                <a:cs typeface="Calibri" panose="020F0502020204030204" pitchFamily="34" charset="0"/>
              </a:rPr>
              <a:t> multiplicand is shifted</a:t>
            </a:r>
          </a:p>
          <a:p>
            <a:pPr lvl="1" eaLnBrk="1" hangingPunct="1">
              <a:spcBef>
                <a:spcPct val="0"/>
              </a:spcBef>
              <a:buClr>
                <a:srgbClr val="CC0000"/>
              </a:buClr>
              <a:buFontTx/>
              <a:buChar char="•"/>
            </a:pPr>
            <a:r>
              <a:rPr lang="en-US" altLang="en-US" sz="2000" dirty="0">
                <a:latin typeface="Calibri" panose="020F0502020204030204" pitchFamily="34" charset="0"/>
                <a:cs typeface="Calibri" panose="020F0502020204030204" pitchFamily="34" charset="0"/>
              </a:rPr>
              <a:t> next bit of multiplier is examined (also a shifting step)</a:t>
            </a:r>
          </a:p>
          <a:p>
            <a:pPr lvl="1" eaLnBrk="1" hangingPunct="1">
              <a:spcBef>
                <a:spcPct val="0"/>
              </a:spcBef>
              <a:buClr>
                <a:srgbClr val="CC0000"/>
              </a:buClr>
              <a:buFontTx/>
              <a:buChar char="•"/>
            </a:pPr>
            <a:r>
              <a:rPr lang="en-US" altLang="en-US" sz="2000" dirty="0">
                <a:latin typeface="Calibri" panose="020F0502020204030204" pitchFamily="34" charset="0"/>
                <a:cs typeface="Calibri" panose="020F0502020204030204" pitchFamily="34" charset="0"/>
              </a:rPr>
              <a:t> if this bit is 1, shifted multiplicand is added to the product</a:t>
            </a:r>
          </a:p>
        </p:txBody>
      </p:sp>
      <mc:AlternateContent xmlns:mc="http://schemas.openxmlformats.org/markup-compatibility/2006">
        <mc:Choice xmlns:p14="http://schemas.microsoft.com/office/powerpoint/2010/main" Requires="p14">
          <p:contentPart p14:bwMode="auto" r:id="rId3">
            <p14:nvContentPartPr>
              <p14:cNvPr id="2" name="Ink 1">
                <a:extLst>
                  <a:ext uri="{FF2B5EF4-FFF2-40B4-BE49-F238E27FC236}">
                    <a16:creationId xmlns:a16="http://schemas.microsoft.com/office/drawing/2014/main" id="{424C5B89-0991-34A7-A628-39FFFFA96471}"/>
                  </a:ext>
                </a:extLst>
              </p14:cNvPr>
              <p14:cNvContentPartPr/>
              <p14:nvPr/>
            </p14:nvContentPartPr>
            <p14:xfrm>
              <a:off x="4180680" y="1571760"/>
              <a:ext cx="4445280" cy="3006000"/>
            </p14:xfrm>
          </p:contentPart>
        </mc:Choice>
        <mc:Fallback>
          <p:pic>
            <p:nvPicPr>
              <p:cNvPr id="2" name="Ink 1">
                <a:extLst>
                  <a:ext uri="{FF2B5EF4-FFF2-40B4-BE49-F238E27FC236}">
                    <a16:creationId xmlns:a16="http://schemas.microsoft.com/office/drawing/2014/main" id="{424C5B89-0991-34A7-A628-39FFFFA96471}"/>
                  </a:ext>
                </a:extLst>
              </p:cNvPr>
              <p:cNvPicPr/>
              <p:nvPr/>
            </p:nvPicPr>
            <p:blipFill>
              <a:blip r:embed="rId4"/>
              <a:stretch>
                <a:fillRect/>
              </a:stretch>
            </p:blipFill>
            <p:spPr>
              <a:xfrm>
                <a:off x="4171320" y="1562400"/>
                <a:ext cx="4464000" cy="3024720"/>
              </a:xfrm>
              <a:prstGeom prst="rect">
                <a:avLst/>
              </a:prstGeom>
            </p:spPr>
          </p:pic>
        </mc:Fallback>
      </mc:AlternateContent>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48FA7757-913C-4DB6-82E1-2AD3FAEC980A}"/>
              </a:ext>
            </a:extLst>
          </p:cNvPr>
          <p:cNvSpPr>
            <a:spLocks noGrp="1"/>
          </p:cNvSpPr>
          <p:nvPr>
            <p:ph type="sldNum" sz="quarter" idx="12"/>
          </p:nvPr>
        </p:nvSpPr>
        <p:spPr/>
        <p:txBody>
          <a:bodyPr/>
          <a:lstStyle/>
          <a:p>
            <a:pPr>
              <a:defRPr/>
            </a:pPr>
            <a:fld id="{6DD41E20-E942-415F-8F5C-9AD7F2DA8618}" type="slidenum">
              <a:rPr lang="en-US" altLang="en-US"/>
              <a:pPr>
                <a:defRPr/>
              </a:pPr>
              <a:t>16</a:t>
            </a:fld>
            <a:endParaRPr lang="en-US" altLang="en-US"/>
          </a:p>
        </p:txBody>
      </p:sp>
      <p:sp>
        <p:nvSpPr>
          <p:cNvPr id="40963" name="Text Box 2">
            <a:extLst>
              <a:ext uri="{FF2B5EF4-FFF2-40B4-BE49-F238E27FC236}">
                <a16:creationId xmlns:a16="http://schemas.microsoft.com/office/drawing/2014/main" id="{02F91FA5-A306-4CFF-B600-BDB7444AF766}"/>
              </a:ext>
            </a:extLst>
          </p:cNvPr>
          <p:cNvSpPr txBox="1">
            <a:spLocks noChangeArrowheads="1"/>
          </p:cNvSpPr>
          <p:nvPr/>
        </p:nvSpPr>
        <p:spPr bwMode="auto">
          <a:xfrm>
            <a:off x="441325" y="396875"/>
            <a:ext cx="150073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Division</a:t>
            </a:r>
          </a:p>
        </p:txBody>
      </p:sp>
      <p:sp>
        <p:nvSpPr>
          <p:cNvPr id="40964" name="Line 3">
            <a:extLst>
              <a:ext uri="{FF2B5EF4-FFF2-40B4-BE49-F238E27FC236}">
                <a16:creationId xmlns:a16="http://schemas.microsoft.com/office/drawing/2014/main" id="{D76F1B06-9329-4B57-83BA-CD0CE9A13539}"/>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65" name="Text Box 4">
            <a:extLst>
              <a:ext uri="{FF2B5EF4-FFF2-40B4-BE49-F238E27FC236}">
                <a16:creationId xmlns:a16="http://schemas.microsoft.com/office/drawing/2014/main" id="{81F8B75A-D28E-4F72-805E-D0657B22EA76}"/>
              </a:ext>
            </a:extLst>
          </p:cNvPr>
          <p:cNvSpPr txBox="1">
            <a:spLocks noChangeArrowheads="1"/>
          </p:cNvSpPr>
          <p:nvPr/>
        </p:nvSpPr>
        <p:spPr bwMode="auto">
          <a:xfrm>
            <a:off x="517525" y="1563688"/>
            <a:ext cx="6547433"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r>
              <a:rPr lang="en-US" altLang="en-US" sz="2400" u="sng" dirty="0">
                <a:latin typeface="Calibri" panose="020F0502020204030204" pitchFamily="34" charset="0"/>
                <a:cs typeface="Calibri" panose="020F0502020204030204" pitchFamily="34" charset="0"/>
              </a:rPr>
              <a:t>            1001</a:t>
            </a:r>
            <a:r>
              <a:rPr lang="en-US" altLang="en-US" sz="2400" baseline="-25000" dirty="0">
                <a:latin typeface="Calibri" panose="020F0502020204030204" pitchFamily="34" charset="0"/>
                <a:cs typeface="Calibri" panose="020F0502020204030204" pitchFamily="34" charset="0"/>
              </a:rPr>
              <a:t>ten</a:t>
            </a:r>
            <a:r>
              <a:rPr lang="en-US" altLang="en-US" sz="2400" u="sng" dirty="0">
                <a:latin typeface="Calibri" panose="020F0502020204030204" pitchFamily="34" charset="0"/>
                <a:cs typeface="Calibri" panose="020F0502020204030204" pitchFamily="34" charset="0"/>
              </a:rPr>
              <a:t>    </a:t>
            </a:r>
            <a:r>
              <a:rPr lang="en-US" altLang="en-US" sz="2400" dirty="0">
                <a:latin typeface="Calibri" panose="020F0502020204030204" pitchFamily="34" charset="0"/>
                <a:cs typeface="Calibri" panose="020F0502020204030204" pitchFamily="34" charset="0"/>
              </a:rPr>
              <a:t>     </a:t>
            </a:r>
            <a:r>
              <a:rPr lang="en-US" altLang="en-US" sz="2400" dirty="0">
                <a:solidFill>
                  <a:schemeClr val="accent2"/>
                </a:solidFill>
                <a:latin typeface="Calibri" panose="020F0502020204030204" pitchFamily="34" charset="0"/>
                <a:cs typeface="Calibri" panose="020F0502020204030204" pitchFamily="34" charset="0"/>
              </a:rPr>
              <a:t>Quotient</a:t>
            </a:r>
            <a:endParaRPr lang="en-US" altLang="en-US" sz="2400" u="sng" dirty="0">
              <a:solidFill>
                <a:schemeClr val="accent2"/>
              </a:solidFill>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Divisor</a:t>
            </a:r>
            <a:r>
              <a:rPr lang="en-US" altLang="en-US" sz="2400" dirty="0">
                <a:latin typeface="Calibri" panose="020F0502020204030204" pitchFamily="34" charset="0"/>
                <a:cs typeface="Calibri" panose="020F0502020204030204" pitchFamily="34" charset="0"/>
              </a:rPr>
              <a:t>      1000</a:t>
            </a:r>
            <a:r>
              <a:rPr lang="en-US" altLang="en-US" sz="2400" baseline="-25000" dirty="0">
                <a:latin typeface="Calibri" panose="020F0502020204030204" pitchFamily="34" charset="0"/>
                <a:cs typeface="Calibri" panose="020F0502020204030204" pitchFamily="34" charset="0"/>
              </a:rPr>
              <a:t>ten</a:t>
            </a:r>
            <a:r>
              <a:rPr lang="en-US" altLang="en-US" sz="2400" dirty="0">
                <a:latin typeface="Calibri" panose="020F0502020204030204" pitchFamily="34" charset="0"/>
                <a:cs typeface="Calibri" panose="020F0502020204030204" pitchFamily="34" charset="0"/>
              </a:rPr>
              <a:t>     |     1001010</a:t>
            </a:r>
            <a:r>
              <a:rPr lang="en-US" altLang="en-US" sz="2400" baseline="-25000" dirty="0">
                <a:latin typeface="Calibri" panose="020F0502020204030204" pitchFamily="34" charset="0"/>
                <a:cs typeface="Calibri" panose="020F0502020204030204" pitchFamily="34" charset="0"/>
              </a:rPr>
              <a:t>ten</a:t>
            </a:r>
            <a:r>
              <a:rPr lang="en-US" altLang="en-US" sz="2400" dirty="0">
                <a:latin typeface="Calibri" panose="020F0502020204030204" pitchFamily="34" charset="0"/>
                <a:cs typeface="Calibri" panose="020F0502020204030204" pitchFamily="34" charset="0"/>
              </a:rPr>
              <a:t>         </a:t>
            </a:r>
            <a:r>
              <a:rPr lang="en-US" altLang="en-US" sz="2400" dirty="0">
                <a:solidFill>
                  <a:schemeClr val="accent2"/>
                </a:solidFill>
                <a:latin typeface="Calibri" panose="020F0502020204030204" pitchFamily="34" charset="0"/>
                <a:cs typeface="Calibri" panose="020F0502020204030204" pitchFamily="34" charset="0"/>
              </a:rPr>
              <a:t>Dividend</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r>
              <a:rPr lang="en-US" altLang="en-US" sz="2400" u="sng" dirty="0">
                <a:latin typeface="Calibri" panose="020F0502020204030204" pitchFamily="34" charset="0"/>
                <a:cs typeface="Calibri" panose="020F0502020204030204" pitchFamily="34" charset="0"/>
              </a:rPr>
              <a:t>-1000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101</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1010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r>
              <a:rPr lang="en-US" altLang="en-US" sz="2400" u="sng" dirty="0">
                <a:latin typeface="Calibri" panose="020F0502020204030204" pitchFamily="34" charset="0"/>
                <a:cs typeface="Calibri" panose="020F0502020204030204" pitchFamily="34" charset="0"/>
              </a:rPr>
              <a:t>-1000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10</a:t>
            </a:r>
            <a:r>
              <a:rPr lang="en-US" altLang="en-US" sz="2400" baseline="-25000" dirty="0">
                <a:latin typeface="Calibri" panose="020F0502020204030204" pitchFamily="34" charset="0"/>
                <a:cs typeface="Calibri" panose="020F0502020204030204" pitchFamily="34" charset="0"/>
              </a:rPr>
              <a:t>ten</a:t>
            </a:r>
            <a:r>
              <a:rPr lang="en-US" altLang="en-US" sz="2400" dirty="0">
                <a:latin typeface="Calibri" panose="020F0502020204030204" pitchFamily="34" charset="0"/>
                <a:cs typeface="Calibri" panose="020F0502020204030204" pitchFamily="34" charset="0"/>
              </a:rPr>
              <a:t>         </a:t>
            </a:r>
            <a:r>
              <a:rPr lang="en-US" altLang="en-US" sz="2400" dirty="0">
                <a:solidFill>
                  <a:schemeClr val="accent2"/>
                </a:solidFill>
                <a:latin typeface="Calibri" panose="020F0502020204030204" pitchFamily="34" charset="0"/>
                <a:cs typeface="Calibri" panose="020F0502020204030204" pitchFamily="34" charset="0"/>
              </a:rPr>
              <a:t>Remainder</a:t>
            </a:r>
          </a:p>
        </p:txBody>
      </p:sp>
      <p:sp>
        <p:nvSpPr>
          <p:cNvPr id="40966" name="Text Box 5">
            <a:extLst>
              <a:ext uri="{FF2B5EF4-FFF2-40B4-BE49-F238E27FC236}">
                <a16:creationId xmlns:a16="http://schemas.microsoft.com/office/drawing/2014/main" id="{7181A36D-9557-4318-9D32-DEABB243477A}"/>
              </a:ext>
            </a:extLst>
          </p:cNvPr>
          <p:cNvSpPr txBox="1">
            <a:spLocks noChangeArrowheads="1"/>
          </p:cNvSpPr>
          <p:nvPr/>
        </p:nvSpPr>
        <p:spPr bwMode="auto">
          <a:xfrm>
            <a:off x="762000" y="4924425"/>
            <a:ext cx="7004995"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At every step,</a:t>
            </a:r>
          </a:p>
          <a:p>
            <a:pPr lvl="1" eaLnBrk="1" hangingPunct="1">
              <a:spcBef>
                <a:spcPct val="0"/>
              </a:spcBef>
              <a:buClr>
                <a:srgbClr val="CC0000"/>
              </a:buClr>
              <a:buFontTx/>
              <a:buChar char="•"/>
            </a:pPr>
            <a:r>
              <a:rPr lang="en-US" altLang="en-US" sz="2000" dirty="0">
                <a:latin typeface="Calibri" panose="020F0502020204030204" pitchFamily="34" charset="0"/>
                <a:cs typeface="Calibri" panose="020F0502020204030204" pitchFamily="34" charset="0"/>
              </a:rPr>
              <a:t> shift divisor right and compare it with current dividend</a:t>
            </a:r>
          </a:p>
          <a:p>
            <a:pPr lvl="1" eaLnBrk="1" hangingPunct="1">
              <a:spcBef>
                <a:spcPct val="0"/>
              </a:spcBef>
              <a:buClr>
                <a:srgbClr val="CC0000"/>
              </a:buClr>
              <a:buFontTx/>
              <a:buChar char="•"/>
            </a:pPr>
            <a:r>
              <a:rPr lang="en-US" altLang="en-US" sz="2000" dirty="0">
                <a:latin typeface="Calibri" panose="020F0502020204030204" pitchFamily="34" charset="0"/>
                <a:cs typeface="Calibri" panose="020F0502020204030204" pitchFamily="34" charset="0"/>
              </a:rPr>
              <a:t> if divisor is larger, shift 0 as the next bit of the quotient</a:t>
            </a:r>
          </a:p>
          <a:p>
            <a:pPr lvl="1" eaLnBrk="1" hangingPunct="1">
              <a:spcBef>
                <a:spcPct val="0"/>
              </a:spcBef>
              <a:buClr>
                <a:srgbClr val="CC0000"/>
              </a:buClr>
              <a:buFontTx/>
              <a:buChar char="•"/>
            </a:pPr>
            <a:r>
              <a:rPr lang="en-US" altLang="en-US" sz="2000" dirty="0">
                <a:latin typeface="Calibri" panose="020F0502020204030204" pitchFamily="34" charset="0"/>
                <a:cs typeface="Calibri" panose="020F0502020204030204" pitchFamily="34" charset="0"/>
              </a:rPr>
              <a:t> if divisor is smaller, subtract to get new dividend and shift 1</a:t>
            </a:r>
          </a:p>
          <a:p>
            <a:pPr lvl="1"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as the next bit of the quotient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41184211-93FD-45F5-8FAB-21FAC58AF0A6}"/>
              </a:ext>
            </a:extLst>
          </p:cNvPr>
          <p:cNvSpPr>
            <a:spLocks noGrp="1"/>
          </p:cNvSpPr>
          <p:nvPr>
            <p:ph type="sldNum" sz="quarter" idx="12"/>
          </p:nvPr>
        </p:nvSpPr>
        <p:spPr/>
        <p:txBody>
          <a:bodyPr/>
          <a:lstStyle/>
          <a:p>
            <a:pPr>
              <a:defRPr/>
            </a:pPr>
            <a:fld id="{49DE4DE1-292C-4945-9E67-AE840C4E7E06}" type="slidenum">
              <a:rPr lang="en-US" altLang="en-US"/>
              <a:pPr>
                <a:defRPr/>
              </a:pPr>
              <a:t>17</a:t>
            </a:fld>
            <a:endParaRPr lang="en-US" altLang="en-US"/>
          </a:p>
        </p:txBody>
      </p:sp>
      <p:sp>
        <p:nvSpPr>
          <p:cNvPr id="43011" name="Text Box 2">
            <a:extLst>
              <a:ext uri="{FF2B5EF4-FFF2-40B4-BE49-F238E27FC236}">
                <a16:creationId xmlns:a16="http://schemas.microsoft.com/office/drawing/2014/main" id="{D7E2DB7C-04B8-4F8E-9474-74F270F011A5}"/>
              </a:ext>
            </a:extLst>
          </p:cNvPr>
          <p:cNvSpPr txBox="1">
            <a:spLocks noChangeArrowheads="1"/>
          </p:cNvSpPr>
          <p:nvPr/>
        </p:nvSpPr>
        <p:spPr bwMode="auto">
          <a:xfrm>
            <a:off x="441325" y="396875"/>
            <a:ext cx="150073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Division</a:t>
            </a:r>
          </a:p>
        </p:txBody>
      </p:sp>
      <p:sp>
        <p:nvSpPr>
          <p:cNvPr id="43012" name="Line 3">
            <a:extLst>
              <a:ext uri="{FF2B5EF4-FFF2-40B4-BE49-F238E27FC236}">
                <a16:creationId xmlns:a16="http://schemas.microsoft.com/office/drawing/2014/main" id="{1AC2FEFA-FE9C-4443-B2B1-E2A6A4E015F7}"/>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13" name="Text Box 4">
            <a:extLst>
              <a:ext uri="{FF2B5EF4-FFF2-40B4-BE49-F238E27FC236}">
                <a16:creationId xmlns:a16="http://schemas.microsoft.com/office/drawing/2014/main" id="{2D7D34D1-7CB1-47C7-B0E9-7B70B8C412F3}"/>
              </a:ext>
            </a:extLst>
          </p:cNvPr>
          <p:cNvSpPr txBox="1">
            <a:spLocks noChangeArrowheads="1"/>
          </p:cNvSpPr>
          <p:nvPr/>
        </p:nvSpPr>
        <p:spPr bwMode="auto">
          <a:xfrm>
            <a:off x="228600" y="1600200"/>
            <a:ext cx="8101898"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r>
              <a:rPr lang="en-US" altLang="en-US" sz="2400" u="sng" dirty="0">
                <a:latin typeface="Calibri" panose="020F0502020204030204" pitchFamily="34" charset="0"/>
                <a:cs typeface="Calibri" panose="020F0502020204030204" pitchFamily="34" charset="0"/>
              </a:rPr>
              <a:t>                 1001</a:t>
            </a:r>
            <a:r>
              <a:rPr lang="en-US" altLang="en-US" sz="2400" baseline="-25000" dirty="0">
                <a:latin typeface="Calibri" panose="020F0502020204030204" pitchFamily="34" charset="0"/>
                <a:cs typeface="Calibri" panose="020F0502020204030204" pitchFamily="34" charset="0"/>
              </a:rPr>
              <a:t>ten</a:t>
            </a:r>
            <a:r>
              <a:rPr lang="en-US" altLang="en-US" sz="2400" u="sng" dirty="0">
                <a:latin typeface="Calibri" panose="020F0502020204030204" pitchFamily="34" charset="0"/>
                <a:cs typeface="Calibri" panose="020F0502020204030204" pitchFamily="34" charset="0"/>
              </a:rPr>
              <a:t>    </a:t>
            </a:r>
            <a:r>
              <a:rPr lang="en-US" altLang="en-US" sz="2400" dirty="0">
                <a:latin typeface="Calibri" panose="020F0502020204030204" pitchFamily="34" charset="0"/>
                <a:cs typeface="Calibri" panose="020F0502020204030204" pitchFamily="34" charset="0"/>
              </a:rPr>
              <a:t>    </a:t>
            </a:r>
            <a:r>
              <a:rPr lang="en-US" altLang="en-US" sz="2400" dirty="0">
                <a:solidFill>
                  <a:schemeClr val="accent2"/>
                </a:solidFill>
                <a:latin typeface="Calibri" panose="020F0502020204030204" pitchFamily="34" charset="0"/>
                <a:cs typeface="Calibri" panose="020F0502020204030204" pitchFamily="34" charset="0"/>
              </a:rPr>
              <a:t>Quotient</a:t>
            </a:r>
            <a:endParaRPr lang="en-US" altLang="en-US" sz="2400" u="sng" dirty="0">
              <a:solidFill>
                <a:schemeClr val="accent2"/>
              </a:solidFill>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Divisor</a:t>
            </a:r>
            <a:r>
              <a:rPr lang="en-US" altLang="en-US" sz="2400" dirty="0">
                <a:latin typeface="Calibri" panose="020F0502020204030204" pitchFamily="34" charset="0"/>
                <a:cs typeface="Calibri" panose="020F0502020204030204" pitchFamily="34" charset="0"/>
              </a:rPr>
              <a:t>      1000</a:t>
            </a:r>
            <a:r>
              <a:rPr lang="en-US" altLang="en-US" sz="2400" baseline="-25000" dirty="0">
                <a:latin typeface="Calibri" panose="020F0502020204030204" pitchFamily="34" charset="0"/>
                <a:cs typeface="Calibri" panose="020F0502020204030204" pitchFamily="34" charset="0"/>
              </a:rPr>
              <a:t>ten</a:t>
            </a:r>
            <a:r>
              <a:rPr lang="en-US" altLang="en-US" sz="2400" dirty="0">
                <a:latin typeface="Calibri" panose="020F0502020204030204" pitchFamily="34" charset="0"/>
                <a:cs typeface="Calibri" panose="020F0502020204030204" pitchFamily="34" charset="0"/>
              </a:rPr>
              <a:t>     |     1001010</a:t>
            </a:r>
            <a:r>
              <a:rPr lang="en-US" altLang="en-US" sz="2400" baseline="-25000" dirty="0">
                <a:latin typeface="Calibri" panose="020F0502020204030204" pitchFamily="34" charset="0"/>
                <a:cs typeface="Calibri" panose="020F0502020204030204" pitchFamily="34" charset="0"/>
              </a:rPr>
              <a:t>ten</a:t>
            </a:r>
            <a:r>
              <a:rPr lang="en-US" altLang="en-US" sz="2400" dirty="0">
                <a:latin typeface="Calibri" panose="020F0502020204030204" pitchFamily="34" charset="0"/>
                <a:cs typeface="Calibri" panose="020F0502020204030204" pitchFamily="34" charset="0"/>
              </a:rPr>
              <a:t>         </a:t>
            </a:r>
            <a:r>
              <a:rPr lang="en-US" altLang="en-US" sz="2400" dirty="0">
                <a:solidFill>
                  <a:schemeClr val="accent2"/>
                </a:solidFill>
                <a:latin typeface="Calibri" panose="020F0502020204030204" pitchFamily="34" charset="0"/>
                <a:cs typeface="Calibri" panose="020F0502020204030204" pitchFamily="34" charset="0"/>
              </a:rPr>
              <a:t>Dividend</a:t>
            </a:r>
          </a:p>
          <a:p>
            <a:pPr eaLnBrk="1" hangingPunct="1">
              <a:spcBef>
                <a:spcPct val="0"/>
              </a:spcBef>
              <a:buClr>
                <a:srgbClr val="CC0000"/>
              </a:buClr>
              <a:buFontTx/>
              <a:buNone/>
            </a:pPr>
            <a:endParaRPr lang="en-US" altLang="en-US" sz="2400" dirty="0">
              <a:solidFill>
                <a:schemeClr val="accent2"/>
              </a:solidFill>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    </a:t>
            </a:r>
            <a:r>
              <a:rPr lang="en-US" altLang="en-US" sz="2400" dirty="0">
                <a:latin typeface="Calibri" panose="020F0502020204030204" pitchFamily="34" charset="0"/>
                <a:cs typeface="Calibri" panose="020F0502020204030204" pitchFamily="34" charset="0"/>
              </a:rPr>
              <a:t>0001001010         0001001010       0000001010    0000001010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100000000000 </a:t>
            </a:r>
            <a:r>
              <a:rPr lang="en-US" altLang="en-US" sz="2400" dirty="0">
                <a:latin typeface="Calibri" panose="020F0502020204030204" pitchFamily="34" charset="0"/>
                <a:cs typeface="Calibri" panose="020F0502020204030204" pitchFamily="34" charset="0"/>
                <a:sym typeface="Wingdings" panose="05000000000000000000" pitchFamily="2" charset="2"/>
              </a:rPr>
              <a:t>   0001000000   00001000000000001000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sym typeface="Wingdings" panose="05000000000000000000" pitchFamily="2" charset="2"/>
              </a:rPr>
              <a:t>Quo:   0                   000001               0000010            000001001</a:t>
            </a:r>
            <a:endParaRPr lang="en-US" altLang="en-US" sz="2400" dirty="0">
              <a:solidFill>
                <a:schemeClr val="accent2"/>
              </a:solidFill>
              <a:latin typeface="Calibri" panose="020F0502020204030204" pitchFamily="34" charset="0"/>
              <a:cs typeface="Calibri" panose="020F0502020204030204" pitchFamily="34" charset="0"/>
            </a:endParaRPr>
          </a:p>
        </p:txBody>
      </p:sp>
      <p:sp>
        <p:nvSpPr>
          <p:cNvPr id="43014" name="Text Box 5">
            <a:extLst>
              <a:ext uri="{FF2B5EF4-FFF2-40B4-BE49-F238E27FC236}">
                <a16:creationId xmlns:a16="http://schemas.microsoft.com/office/drawing/2014/main" id="{73712B75-C526-4E43-9339-9F837413A3DB}"/>
              </a:ext>
            </a:extLst>
          </p:cNvPr>
          <p:cNvSpPr txBox="1">
            <a:spLocks noChangeArrowheads="1"/>
          </p:cNvSpPr>
          <p:nvPr/>
        </p:nvSpPr>
        <p:spPr bwMode="auto">
          <a:xfrm>
            <a:off x="762000" y="4924425"/>
            <a:ext cx="7004995"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At every step,</a:t>
            </a:r>
          </a:p>
          <a:p>
            <a:pPr lvl="1" eaLnBrk="1" hangingPunct="1">
              <a:spcBef>
                <a:spcPct val="0"/>
              </a:spcBef>
              <a:buClr>
                <a:srgbClr val="CC0000"/>
              </a:buClr>
              <a:buFontTx/>
              <a:buChar char="•"/>
            </a:pPr>
            <a:r>
              <a:rPr lang="en-US" altLang="en-US" sz="2000" dirty="0">
                <a:latin typeface="Calibri" panose="020F0502020204030204" pitchFamily="34" charset="0"/>
                <a:cs typeface="Calibri" panose="020F0502020204030204" pitchFamily="34" charset="0"/>
              </a:rPr>
              <a:t> shift divisor right and compare it with current dividend</a:t>
            </a:r>
          </a:p>
          <a:p>
            <a:pPr lvl="1" eaLnBrk="1" hangingPunct="1">
              <a:spcBef>
                <a:spcPct val="0"/>
              </a:spcBef>
              <a:buClr>
                <a:srgbClr val="CC0000"/>
              </a:buClr>
              <a:buFontTx/>
              <a:buChar char="•"/>
            </a:pPr>
            <a:r>
              <a:rPr lang="en-US" altLang="en-US" sz="2000" dirty="0">
                <a:latin typeface="Calibri" panose="020F0502020204030204" pitchFamily="34" charset="0"/>
                <a:cs typeface="Calibri" panose="020F0502020204030204" pitchFamily="34" charset="0"/>
              </a:rPr>
              <a:t> if divisor is larger, shift 0 as the next bit of the quotient</a:t>
            </a:r>
          </a:p>
          <a:p>
            <a:pPr lvl="1" eaLnBrk="1" hangingPunct="1">
              <a:spcBef>
                <a:spcPct val="0"/>
              </a:spcBef>
              <a:buClr>
                <a:srgbClr val="CC0000"/>
              </a:buClr>
              <a:buFontTx/>
              <a:buChar char="•"/>
            </a:pPr>
            <a:r>
              <a:rPr lang="en-US" altLang="en-US" sz="2000" dirty="0">
                <a:latin typeface="Calibri" panose="020F0502020204030204" pitchFamily="34" charset="0"/>
                <a:cs typeface="Calibri" panose="020F0502020204030204" pitchFamily="34" charset="0"/>
              </a:rPr>
              <a:t> if divisor is smaller, subtract to get new dividend and shift 1</a:t>
            </a:r>
          </a:p>
          <a:p>
            <a:pPr lvl="1"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as the next bit of the quotient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F22F9A8D-DB5B-4C4F-9208-B4EC3132013A}"/>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C0D7584F-EF59-4139-84FC-1F4895FA89EA}" type="slidenum">
              <a:rPr lang="en-US" altLang="en-US" sz="1400">
                <a:latin typeface="Times New Roman" panose="02020603050405020304" pitchFamily="18" charset="0"/>
              </a:rPr>
              <a:pPr/>
              <a:t>18</a:t>
            </a:fld>
            <a:endParaRPr lang="en-US" altLang="en-US" sz="1400">
              <a:latin typeface="Times New Roman" panose="02020603050405020304" pitchFamily="18" charset="0"/>
            </a:endParaRPr>
          </a:p>
        </p:txBody>
      </p:sp>
      <p:sp>
        <p:nvSpPr>
          <p:cNvPr id="38915" name="Text Box 2">
            <a:extLst>
              <a:ext uri="{FF2B5EF4-FFF2-40B4-BE49-F238E27FC236}">
                <a16:creationId xmlns:a16="http://schemas.microsoft.com/office/drawing/2014/main" id="{19725A43-F84F-4E4B-BD72-3A9658ACCDD3}"/>
              </a:ext>
            </a:extLst>
          </p:cNvPr>
          <p:cNvSpPr txBox="1">
            <a:spLocks noChangeArrowheads="1"/>
          </p:cNvSpPr>
          <p:nvPr/>
        </p:nvSpPr>
        <p:spPr bwMode="auto">
          <a:xfrm>
            <a:off x="441325" y="396875"/>
            <a:ext cx="335842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Binary FP Numbers</a:t>
            </a:r>
          </a:p>
        </p:txBody>
      </p:sp>
      <p:sp>
        <p:nvSpPr>
          <p:cNvPr id="38916" name="Line 3">
            <a:extLst>
              <a:ext uri="{FF2B5EF4-FFF2-40B4-BE49-F238E27FC236}">
                <a16:creationId xmlns:a16="http://schemas.microsoft.com/office/drawing/2014/main" id="{E125E3CC-4C35-44AA-97F1-885A04C64998}"/>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17" name="Text Box 4">
            <a:extLst>
              <a:ext uri="{FF2B5EF4-FFF2-40B4-BE49-F238E27FC236}">
                <a16:creationId xmlns:a16="http://schemas.microsoft.com/office/drawing/2014/main" id="{38893E15-7FBF-4E82-BF9D-1DD960B69921}"/>
              </a:ext>
            </a:extLst>
          </p:cNvPr>
          <p:cNvSpPr txBox="1">
            <a:spLocks noChangeArrowheads="1"/>
          </p:cNvSpPr>
          <p:nvPr/>
        </p:nvSpPr>
        <p:spPr bwMode="auto">
          <a:xfrm>
            <a:off x="517525" y="1611313"/>
            <a:ext cx="7464031"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20.45 decimal = ? Binary</a:t>
            </a:r>
          </a:p>
          <a:p>
            <a:pPr eaLnBrk="1" hangingPunct="1">
              <a:spcBef>
                <a:spcPct val="0"/>
              </a:spcBef>
              <a:buClr>
                <a:srgbClr val="CC0000"/>
              </a:buClr>
            </a:pPr>
            <a:endParaRPr lang="en-US" altLang="en-US" sz="200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20 decimal = 10100 binary</a:t>
            </a:r>
          </a:p>
          <a:p>
            <a:pPr eaLnBrk="1" hangingPunct="1">
              <a:spcBef>
                <a:spcPct val="0"/>
              </a:spcBef>
              <a:buClr>
                <a:srgbClr val="CC0000"/>
              </a:buClr>
            </a:pPr>
            <a:endParaRPr lang="en-US" altLang="en-US" sz="200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0.45 x 2 = 0.9     (not greater than 1, first bit after binary point is 0)</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0.90 x 2 = 1.8      (greater than 1, second bit is 1, subtract 1 from 1.8)</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0.80 x 2 = 1.6      (greater than 1, third bit is 1, subtract 1 from 1.6)</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0.60 x 2 = 1.2      (greater than 1, fourth bit is 1, subtract 1 from 1.2)</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0.20 x 2 = 0.4      (less than 1, fifth bit is 0)</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0.40 x 2 = 0.8      (less than 1, sixth bit is 0)</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0.80 x 2 = 1.6      (greater than 1, seventh bit is 1, subtract 1 from 1.6)</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and the pattern repeats</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10100.011100110011001100…</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Normalized form = 1.0100011100110011…  x 2</a:t>
            </a:r>
            <a:r>
              <a:rPr lang="en-US" altLang="en-US" sz="2000" baseline="30000">
                <a:latin typeface="Calibri" panose="020F0502020204030204" pitchFamily="34" charset="0"/>
                <a:cs typeface="Calibri" panose="020F0502020204030204" pitchFamily="34" charset="0"/>
              </a:rPr>
              <a:t>4</a:t>
            </a:r>
            <a:endParaRPr lang="en-US" altLang="en-US" sz="2000">
              <a:latin typeface="Calibri" panose="020F0502020204030204" pitchFamily="34" charset="0"/>
              <a:cs typeface="Calibri" panose="020F0502020204030204" pitchFamily="34" charset="0"/>
            </a:endParaRPr>
          </a:p>
        </p:txBody>
      </p:sp>
      <mc:AlternateContent xmlns:mc="http://schemas.openxmlformats.org/markup-compatibility/2006">
        <mc:Choice xmlns:p14="http://schemas.microsoft.com/office/powerpoint/2010/main" Requires="p14">
          <p:contentPart p14:bwMode="auto" r:id="rId3">
            <p14:nvContentPartPr>
              <p14:cNvPr id="2" name="Ink 1">
                <a:extLst>
                  <a:ext uri="{FF2B5EF4-FFF2-40B4-BE49-F238E27FC236}">
                    <a16:creationId xmlns:a16="http://schemas.microsoft.com/office/drawing/2014/main" id="{81C167F4-62C9-2166-3A56-B55135C072DB}"/>
                  </a:ext>
                </a:extLst>
              </p14:cNvPr>
              <p14:cNvContentPartPr/>
              <p14:nvPr/>
            </p14:nvContentPartPr>
            <p14:xfrm>
              <a:off x="698760" y="1086120"/>
              <a:ext cx="8424360" cy="5639760"/>
            </p14:xfrm>
          </p:contentPart>
        </mc:Choice>
        <mc:Fallback>
          <p:pic>
            <p:nvPicPr>
              <p:cNvPr id="2" name="Ink 1">
                <a:extLst>
                  <a:ext uri="{FF2B5EF4-FFF2-40B4-BE49-F238E27FC236}">
                    <a16:creationId xmlns:a16="http://schemas.microsoft.com/office/drawing/2014/main" id="{81C167F4-62C9-2166-3A56-B55135C072DB}"/>
                  </a:ext>
                </a:extLst>
              </p:cNvPr>
              <p:cNvPicPr/>
              <p:nvPr/>
            </p:nvPicPr>
            <p:blipFill>
              <a:blip r:embed="rId4"/>
              <a:stretch>
                <a:fillRect/>
              </a:stretch>
            </p:blipFill>
            <p:spPr>
              <a:xfrm>
                <a:off x="689400" y="1076760"/>
                <a:ext cx="8443080" cy="5658480"/>
              </a:xfrm>
              <a:prstGeom prst="rect">
                <a:avLst/>
              </a:prstGeom>
            </p:spPr>
          </p:pic>
        </mc:Fallback>
      </mc:AlternateContent>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7CDAE4C2-385B-454C-BE97-14C1079BE20C}"/>
              </a:ext>
            </a:extLst>
          </p:cNvPr>
          <p:cNvSpPr>
            <a:spLocks noGrp="1"/>
          </p:cNvSpPr>
          <p:nvPr>
            <p:ph type="sldNum" sz="quarter" idx="12"/>
          </p:nvPr>
        </p:nvSpPr>
        <p:spPr/>
        <p:txBody>
          <a:bodyPr/>
          <a:lstStyle/>
          <a:p>
            <a:pPr>
              <a:defRPr/>
            </a:pPr>
            <a:fld id="{CCFBB17C-59CD-410F-B68B-9CAD19488EF3}" type="slidenum">
              <a:rPr lang="en-US" altLang="en-US"/>
              <a:pPr>
                <a:defRPr/>
              </a:pPr>
              <a:t>19</a:t>
            </a:fld>
            <a:endParaRPr lang="en-US" altLang="en-US"/>
          </a:p>
        </p:txBody>
      </p:sp>
      <p:sp>
        <p:nvSpPr>
          <p:cNvPr id="28675" name="Text Box 2">
            <a:extLst>
              <a:ext uri="{FF2B5EF4-FFF2-40B4-BE49-F238E27FC236}">
                <a16:creationId xmlns:a16="http://schemas.microsoft.com/office/drawing/2014/main" id="{11C867C6-BDA9-4E85-9AC3-89897623D57B}"/>
              </a:ext>
            </a:extLst>
          </p:cNvPr>
          <p:cNvSpPr txBox="1">
            <a:spLocks noChangeArrowheads="1"/>
          </p:cNvSpPr>
          <p:nvPr/>
        </p:nvSpPr>
        <p:spPr bwMode="auto">
          <a:xfrm>
            <a:off x="441325" y="396875"/>
            <a:ext cx="175618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Examples</a:t>
            </a:r>
          </a:p>
        </p:txBody>
      </p:sp>
      <p:sp>
        <p:nvSpPr>
          <p:cNvPr id="28676" name="Line 3">
            <a:extLst>
              <a:ext uri="{FF2B5EF4-FFF2-40B4-BE49-F238E27FC236}">
                <a16:creationId xmlns:a16="http://schemas.microsoft.com/office/drawing/2014/main" id="{7CF6C2DF-407C-4C0D-82E3-E23EB4360536}"/>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77" name="Text Box 4">
            <a:extLst>
              <a:ext uri="{FF2B5EF4-FFF2-40B4-BE49-F238E27FC236}">
                <a16:creationId xmlns:a16="http://schemas.microsoft.com/office/drawing/2014/main" id="{4AFFA01B-B4CA-458D-BA9A-FC0FCFED6B02}"/>
              </a:ext>
            </a:extLst>
          </p:cNvPr>
          <p:cNvSpPr txBox="1">
            <a:spLocks noChangeArrowheads="1"/>
          </p:cNvSpPr>
          <p:nvPr/>
        </p:nvSpPr>
        <p:spPr bwMode="auto">
          <a:xfrm>
            <a:off x="517525" y="1563688"/>
            <a:ext cx="717036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solidFill>
                  <a:schemeClr val="accent2"/>
                </a:solidFill>
                <a:latin typeface="Calibri" panose="020F0502020204030204" pitchFamily="34" charset="0"/>
                <a:cs typeface="Calibri" panose="020F0502020204030204" pitchFamily="34" charset="0"/>
              </a:rPr>
              <a:t>Final representation: (-1)</a:t>
            </a:r>
            <a:r>
              <a:rPr lang="en-US" altLang="en-US" sz="2400" baseline="30000">
                <a:solidFill>
                  <a:schemeClr val="accent2"/>
                </a:solidFill>
                <a:latin typeface="Calibri" panose="020F0502020204030204" pitchFamily="34" charset="0"/>
                <a:cs typeface="Calibri" panose="020F0502020204030204" pitchFamily="34" charset="0"/>
              </a:rPr>
              <a:t>S</a:t>
            </a:r>
            <a:r>
              <a:rPr lang="en-US" altLang="en-US" sz="2400">
                <a:solidFill>
                  <a:schemeClr val="accent2"/>
                </a:solidFill>
                <a:latin typeface="Calibri" panose="020F0502020204030204" pitchFamily="34" charset="0"/>
                <a:cs typeface="Calibri" panose="020F0502020204030204" pitchFamily="34" charset="0"/>
              </a:rPr>
              <a:t> x (1 + Fraction) x 2</a:t>
            </a:r>
            <a:r>
              <a:rPr lang="en-US" altLang="en-US" sz="2400" baseline="30000">
                <a:solidFill>
                  <a:schemeClr val="accent2"/>
                </a:solidFill>
                <a:latin typeface="Calibri" panose="020F0502020204030204" pitchFamily="34" charset="0"/>
                <a:cs typeface="Calibri" panose="020F0502020204030204" pitchFamily="34" charset="0"/>
              </a:rPr>
              <a:t>(Exponent – Bias)</a:t>
            </a:r>
            <a:endParaRPr lang="en-US" altLang="en-US" sz="2400">
              <a:solidFill>
                <a:schemeClr val="accent2"/>
              </a:solidFill>
              <a:latin typeface="Calibri" panose="020F0502020204030204" pitchFamily="34" charset="0"/>
              <a:cs typeface="Calibri" panose="020F0502020204030204" pitchFamily="34" charset="0"/>
            </a:endParaRPr>
          </a:p>
        </p:txBody>
      </p:sp>
      <p:sp>
        <p:nvSpPr>
          <p:cNvPr id="28678" name="Text Box 5">
            <a:extLst>
              <a:ext uri="{FF2B5EF4-FFF2-40B4-BE49-F238E27FC236}">
                <a16:creationId xmlns:a16="http://schemas.microsoft.com/office/drawing/2014/main" id="{E81B84B0-012A-4D8A-AD59-BAC0FA5DEB65}"/>
              </a:ext>
            </a:extLst>
          </p:cNvPr>
          <p:cNvSpPr txBox="1">
            <a:spLocks noChangeArrowheads="1"/>
          </p:cNvSpPr>
          <p:nvPr/>
        </p:nvSpPr>
        <p:spPr bwMode="auto">
          <a:xfrm>
            <a:off x="533400" y="2286000"/>
            <a:ext cx="7570662"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Represent  -0.75</a:t>
            </a:r>
            <a:r>
              <a:rPr lang="en-US" altLang="en-US" sz="2400" baseline="-25000" dirty="0">
                <a:latin typeface="Calibri" panose="020F0502020204030204" pitchFamily="34" charset="0"/>
                <a:cs typeface="Calibri" panose="020F0502020204030204" pitchFamily="34" charset="0"/>
              </a:rPr>
              <a:t>ten</a:t>
            </a:r>
            <a:r>
              <a:rPr lang="en-US" altLang="en-US" sz="2400" dirty="0">
                <a:latin typeface="Calibri" panose="020F0502020204030204" pitchFamily="34" charset="0"/>
                <a:cs typeface="Calibri" panose="020F0502020204030204" pitchFamily="34" charset="0"/>
              </a:rPr>
              <a:t> in single and double-precision formats</a:t>
            </a:r>
          </a:p>
          <a:p>
            <a:pPr eaLnBrk="1" hangingPunct="1">
              <a:spcBef>
                <a:spcPct val="0"/>
              </a:spcBef>
              <a:buClr>
                <a:srgbClr val="CC0000"/>
              </a:buClr>
              <a:buFontTx/>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Single:  (1 + 8 + 23)</a:t>
            </a:r>
          </a:p>
          <a:p>
            <a:pPr eaLnBrk="1" hangingPunct="1">
              <a:spcBef>
                <a:spcPct val="0"/>
              </a:spcBef>
              <a:buClr>
                <a:srgbClr val="CC0000"/>
              </a:buClr>
              <a:buFontTx/>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Double: (1 + 11 + 52)</a:t>
            </a:r>
          </a:p>
          <a:p>
            <a:pPr eaLnBrk="1" hangingPunct="1">
              <a:spcBef>
                <a:spcPct val="0"/>
              </a:spcBef>
              <a:buClr>
                <a:srgbClr val="CC0000"/>
              </a:buClr>
              <a:buFontTx/>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What decimal number is represented by the following</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single-precision number?</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   1000 0001    01000…0000</a:t>
            </a:r>
          </a:p>
        </p:txBody>
      </p:sp>
      <p:sp>
        <p:nvSpPr>
          <p:cNvPr id="7" name="Text Box 4">
            <a:extLst>
              <a:ext uri="{FF2B5EF4-FFF2-40B4-BE49-F238E27FC236}">
                <a16:creationId xmlns:a16="http://schemas.microsoft.com/office/drawing/2014/main" id="{2FF429DE-3DD2-4255-8263-B620FF857773}"/>
              </a:ext>
            </a:extLst>
          </p:cNvPr>
          <p:cNvSpPr txBox="1">
            <a:spLocks noChangeArrowheads="1"/>
          </p:cNvSpPr>
          <p:nvPr/>
        </p:nvSpPr>
        <p:spPr bwMode="auto">
          <a:xfrm>
            <a:off x="3962400" y="3187699"/>
            <a:ext cx="4934428" cy="1323439"/>
          </a:xfrm>
          <a:prstGeom prst="rect">
            <a:avLst/>
          </a:prstGeom>
          <a:noFill/>
          <a:ln w="38100">
            <a:solidFill>
              <a:srgbClr val="C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None/>
            </a:pPr>
            <a:r>
              <a:rPr lang="en-US" altLang="en-US" sz="2000" dirty="0">
                <a:latin typeface="Calibri" panose="020F0502020204030204" pitchFamily="34" charset="0"/>
                <a:cs typeface="Calibri" panose="020F0502020204030204" pitchFamily="34" charset="0"/>
              </a:rPr>
              <a:t>Remember:</a:t>
            </a:r>
          </a:p>
          <a:p>
            <a:pPr eaLnBrk="1" hangingPunct="1">
              <a:spcBef>
                <a:spcPct val="0"/>
              </a:spcBef>
              <a:buClr>
                <a:srgbClr val="CC0000"/>
              </a:buClr>
              <a:buNone/>
            </a:pP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buNone/>
            </a:pPr>
            <a:r>
              <a:rPr lang="en-US" altLang="en-US" sz="2000" dirty="0">
                <a:latin typeface="Calibri" panose="020F0502020204030204" pitchFamily="34" charset="0"/>
                <a:cs typeface="Calibri" panose="020F0502020204030204" pitchFamily="34" charset="0"/>
              </a:rPr>
              <a:t>True exponent                    </a:t>
            </a:r>
            <a:r>
              <a:rPr lang="en-US" altLang="en-US" sz="2000" dirty="0" err="1">
                <a:latin typeface="Calibri" panose="020F0502020204030204" pitchFamily="34" charset="0"/>
                <a:cs typeface="Calibri" panose="020F0502020204030204" pitchFamily="34" charset="0"/>
              </a:rPr>
              <a:t>Exponent</a:t>
            </a:r>
            <a:r>
              <a:rPr lang="en-US" altLang="en-US" sz="2000" dirty="0">
                <a:latin typeface="Calibri" panose="020F0502020204030204" pitchFamily="34" charset="0"/>
                <a:cs typeface="Calibri" panose="020F0502020204030204" pitchFamily="34" charset="0"/>
              </a:rPr>
              <a:t> in register</a:t>
            </a:r>
          </a:p>
          <a:p>
            <a:pPr eaLnBrk="1" hangingPunct="1">
              <a:spcBef>
                <a:spcPct val="0"/>
              </a:spcBef>
              <a:buClr>
                <a:srgbClr val="CC0000"/>
              </a:buClr>
              <a:buNone/>
            </a:pPr>
            <a:endParaRPr lang="en-US" altLang="en-US" sz="2000" dirty="0">
              <a:latin typeface="Calibri" panose="020F0502020204030204" pitchFamily="34" charset="0"/>
              <a:cs typeface="Calibri" panose="020F0502020204030204" pitchFamily="34" charset="0"/>
            </a:endParaRPr>
          </a:p>
        </p:txBody>
      </p:sp>
      <p:cxnSp>
        <p:nvCxnSpPr>
          <p:cNvPr id="8" name="Straight Arrow Connector 7">
            <a:extLst>
              <a:ext uri="{FF2B5EF4-FFF2-40B4-BE49-F238E27FC236}">
                <a16:creationId xmlns:a16="http://schemas.microsoft.com/office/drawing/2014/main" id="{122E3865-DE72-4BB1-A3A1-17F65FC4F38E}"/>
              </a:ext>
            </a:extLst>
          </p:cNvPr>
          <p:cNvCxnSpPr>
            <a:cxnSpLocks/>
          </p:cNvCxnSpPr>
          <p:nvPr/>
        </p:nvCxnSpPr>
        <p:spPr>
          <a:xfrm>
            <a:off x="5791200" y="3861324"/>
            <a:ext cx="762000" cy="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E644BAD4-E5A8-434D-98B6-677F9C90E7A9}"/>
              </a:ext>
            </a:extLst>
          </p:cNvPr>
          <p:cNvCxnSpPr>
            <a:cxnSpLocks/>
          </p:cNvCxnSpPr>
          <p:nvPr/>
        </p:nvCxnSpPr>
        <p:spPr>
          <a:xfrm flipH="1">
            <a:off x="5791200" y="4114800"/>
            <a:ext cx="762000" cy="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E2ABB646-255F-4D6C-84DB-B40C9FA7C747}"/>
              </a:ext>
            </a:extLst>
          </p:cNvPr>
          <p:cNvSpPr txBox="1"/>
          <p:nvPr/>
        </p:nvSpPr>
        <p:spPr>
          <a:xfrm>
            <a:off x="5748049" y="3504683"/>
            <a:ext cx="702436" cy="400110"/>
          </a:xfrm>
          <a:prstGeom prst="rect">
            <a:avLst/>
          </a:prstGeom>
          <a:noFill/>
        </p:spPr>
        <p:txBody>
          <a:bodyPr wrap="none" rtlCol="0">
            <a:spAutoFit/>
          </a:bodyPr>
          <a:lstStyle/>
          <a:p>
            <a:r>
              <a:rPr lang="en-US" sz="2000" dirty="0">
                <a:latin typeface="Calibri" panose="020F0502020204030204" pitchFamily="34" charset="0"/>
                <a:cs typeface="Calibri" panose="020F0502020204030204" pitchFamily="34" charset="0"/>
              </a:rPr>
              <a:t>+127</a:t>
            </a:r>
          </a:p>
        </p:txBody>
      </p:sp>
      <p:sp>
        <p:nvSpPr>
          <p:cNvPr id="11" name="TextBox 10">
            <a:extLst>
              <a:ext uri="{FF2B5EF4-FFF2-40B4-BE49-F238E27FC236}">
                <a16:creationId xmlns:a16="http://schemas.microsoft.com/office/drawing/2014/main" id="{17AAC7CF-A1CB-4598-AA91-E5338AA73E5F}"/>
              </a:ext>
            </a:extLst>
          </p:cNvPr>
          <p:cNvSpPr txBox="1"/>
          <p:nvPr/>
        </p:nvSpPr>
        <p:spPr>
          <a:xfrm>
            <a:off x="5855573" y="4066380"/>
            <a:ext cx="652743" cy="400110"/>
          </a:xfrm>
          <a:prstGeom prst="rect">
            <a:avLst/>
          </a:prstGeom>
          <a:noFill/>
        </p:spPr>
        <p:txBody>
          <a:bodyPr wrap="none" rtlCol="0">
            <a:spAutoFit/>
          </a:bodyPr>
          <a:lstStyle/>
          <a:p>
            <a:r>
              <a:rPr lang="en-US" sz="2000" dirty="0">
                <a:latin typeface="Calibri" panose="020F0502020204030204" pitchFamily="34" charset="0"/>
                <a:cs typeface="Calibri" panose="020F0502020204030204" pitchFamily="34" charset="0"/>
              </a:rPr>
              <a:t>-127</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a:extLst>
              <a:ext uri="{FF2B5EF4-FFF2-40B4-BE49-F238E27FC236}">
                <a16:creationId xmlns:a16="http://schemas.microsoft.com/office/drawing/2014/main" id="{2AD02971-4B92-4D70-86C5-1E16AB76693A}"/>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EDE247A4-A780-4F9B-8682-18A0F20236F7}" type="slidenum">
              <a:rPr lang="en-US" altLang="en-US" sz="1400">
                <a:latin typeface="Times New Roman" panose="02020603050405020304" pitchFamily="18" charset="0"/>
              </a:rPr>
              <a:pPr/>
              <a:t>2</a:t>
            </a:fld>
            <a:endParaRPr lang="en-US" altLang="en-US" sz="1400">
              <a:latin typeface="Times New Roman" panose="02020603050405020304" pitchFamily="18" charset="0"/>
            </a:endParaRPr>
          </a:p>
        </p:txBody>
      </p:sp>
      <p:sp>
        <p:nvSpPr>
          <p:cNvPr id="6147" name="Text Box 2">
            <a:extLst>
              <a:ext uri="{FF2B5EF4-FFF2-40B4-BE49-F238E27FC236}">
                <a16:creationId xmlns:a16="http://schemas.microsoft.com/office/drawing/2014/main" id="{3CA38365-67BB-476A-BA5B-891D5CB9173A}"/>
              </a:ext>
            </a:extLst>
          </p:cNvPr>
          <p:cNvSpPr txBox="1">
            <a:spLocks noChangeArrowheads="1"/>
          </p:cNvSpPr>
          <p:nvPr/>
        </p:nvSpPr>
        <p:spPr bwMode="auto">
          <a:xfrm>
            <a:off x="441325" y="396875"/>
            <a:ext cx="273305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Modern Trends</a:t>
            </a:r>
          </a:p>
        </p:txBody>
      </p:sp>
      <p:sp>
        <p:nvSpPr>
          <p:cNvPr id="6148" name="Line 3">
            <a:extLst>
              <a:ext uri="{FF2B5EF4-FFF2-40B4-BE49-F238E27FC236}">
                <a16:creationId xmlns:a16="http://schemas.microsoft.com/office/drawing/2014/main" id="{AD9BC860-F548-4226-9276-4964ACCAD5C1}"/>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49" name="Text Box 4">
            <a:extLst>
              <a:ext uri="{FF2B5EF4-FFF2-40B4-BE49-F238E27FC236}">
                <a16:creationId xmlns:a16="http://schemas.microsoft.com/office/drawing/2014/main" id="{F1B1450B-02CD-4B3C-B351-409878D46182}"/>
              </a:ext>
            </a:extLst>
          </p:cNvPr>
          <p:cNvSpPr txBox="1">
            <a:spLocks noChangeArrowheads="1"/>
          </p:cNvSpPr>
          <p:nvPr/>
        </p:nvSpPr>
        <p:spPr bwMode="auto">
          <a:xfrm>
            <a:off x="456073" y="1447800"/>
            <a:ext cx="7845609" cy="372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a:latin typeface="Calibri" panose="020F0502020204030204" pitchFamily="34" charset="0"/>
                <a:cs typeface="Calibri" panose="020F0502020204030204" pitchFamily="34" charset="0"/>
              </a:rPr>
              <a:t> Historical contributions to performance:</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Better processes (faster devices) ~20%</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Better circuits/pipelines ~15%</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Better organization/architecture ~15%</a:t>
            </a:r>
          </a:p>
          <a:p>
            <a:pPr lvl="1" eaLnBrk="1" hangingPunct="1">
              <a:spcBef>
                <a:spcPct val="0"/>
              </a:spcBef>
              <a:buClr>
                <a:schemeClr val="accent2"/>
              </a:buClr>
              <a:buFont typeface="Wingdings" panose="05000000000000000000" pitchFamily="2" charset="2"/>
              <a:buChar char="§"/>
            </a:pPr>
            <a:endParaRPr lang="en-US" altLang="en-US" sz="2400">
              <a:latin typeface="Calibri" panose="020F0502020204030204" pitchFamily="34" charset="0"/>
              <a:cs typeface="Calibri" panose="020F0502020204030204" pitchFamily="34" charset="0"/>
            </a:endParaRPr>
          </a:p>
          <a:p>
            <a:pPr eaLnBrk="1" hangingPunct="1">
              <a:spcBef>
                <a:spcPct val="0"/>
              </a:spcBef>
              <a:buClr>
                <a:schemeClr val="accent2"/>
              </a:buClr>
              <a:buFontTx/>
              <a:buNone/>
            </a:pPr>
            <a:r>
              <a:rPr lang="en-US" altLang="en-US" sz="2400">
                <a:latin typeface="Calibri" panose="020F0502020204030204" pitchFamily="34" charset="0"/>
                <a:cs typeface="Calibri" panose="020F0502020204030204" pitchFamily="34" charset="0"/>
              </a:rPr>
              <a:t>Today, annual improvement is closer to 20%; this is primarily</a:t>
            </a:r>
          </a:p>
          <a:p>
            <a:pPr eaLnBrk="1" hangingPunct="1">
              <a:spcBef>
                <a:spcPct val="0"/>
              </a:spcBef>
              <a:buClr>
                <a:schemeClr val="accent2"/>
              </a:buClr>
              <a:buFontTx/>
              <a:buNone/>
            </a:pPr>
            <a:r>
              <a:rPr lang="en-US" altLang="en-US" sz="2400">
                <a:latin typeface="Calibri" panose="020F0502020204030204" pitchFamily="34" charset="0"/>
                <a:cs typeface="Calibri" panose="020F0502020204030204" pitchFamily="34" charset="0"/>
              </a:rPr>
              <a:t>because of slowly increasing transistor count and more cores.</a:t>
            </a:r>
          </a:p>
          <a:p>
            <a:pPr eaLnBrk="1" hangingPunct="1">
              <a:spcBef>
                <a:spcPct val="0"/>
              </a:spcBef>
              <a:buClr>
                <a:schemeClr val="accent2"/>
              </a:buClr>
              <a:buFont typeface="Wingdings" panose="05000000000000000000" pitchFamily="2" charset="2"/>
              <a:buNone/>
            </a:pPr>
            <a:endParaRPr lang="en-US" altLang="en-US" sz="2000">
              <a:latin typeface="Calibri" panose="020F0502020204030204" pitchFamily="34" charset="0"/>
              <a:cs typeface="Calibri" panose="020F0502020204030204" pitchFamily="34" charset="0"/>
            </a:endParaRPr>
          </a:p>
          <a:p>
            <a:pPr eaLnBrk="1" hangingPunct="1">
              <a:spcBef>
                <a:spcPct val="0"/>
              </a:spcBef>
              <a:buClr>
                <a:schemeClr val="accent2"/>
              </a:buClr>
              <a:buFont typeface="Wingdings" panose="05000000000000000000" pitchFamily="2" charset="2"/>
              <a:buNone/>
            </a:pPr>
            <a:r>
              <a:rPr lang="en-US" altLang="en-US" sz="2400">
                <a:latin typeface="Calibri" panose="020F0502020204030204" pitchFamily="34" charset="0"/>
                <a:cs typeface="Calibri" panose="020F0502020204030204" pitchFamily="34" charset="0"/>
              </a:rPr>
              <a:t>Need multi-thread parallelism and accelerators to boost</a:t>
            </a:r>
          </a:p>
          <a:p>
            <a:pPr eaLnBrk="1" hangingPunct="1">
              <a:spcBef>
                <a:spcPct val="0"/>
              </a:spcBef>
              <a:buClr>
                <a:schemeClr val="accent2"/>
              </a:buClr>
              <a:buFont typeface="Wingdings" panose="05000000000000000000" pitchFamily="2" charset="2"/>
              <a:buNone/>
            </a:pPr>
            <a:r>
              <a:rPr lang="en-US" altLang="en-US" sz="2400">
                <a:latin typeface="Calibri" panose="020F0502020204030204" pitchFamily="34" charset="0"/>
                <a:cs typeface="Calibri" panose="020F0502020204030204" pitchFamily="34" charset="0"/>
              </a:rPr>
              <a:t>performance every year.</a:t>
            </a:r>
          </a:p>
        </p:txBody>
      </p:sp>
      <mc:AlternateContent xmlns:mc="http://schemas.openxmlformats.org/markup-compatibility/2006">
        <mc:Choice xmlns:p14="http://schemas.microsoft.com/office/powerpoint/2010/main" Requires="p14">
          <p:contentPart p14:bwMode="auto" r:id="rId3">
            <p14:nvContentPartPr>
              <p14:cNvPr id="2" name="Ink 1">
                <a:extLst>
                  <a:ext uri="{FF2B5EF4-FFF2-40B4-BE49-F238E27FC236}">
                    <a16:creationId xmlns:a16="http://schemas.microsoft.com/office/drawing/2014/main" id="{02214CFF-2568-A16C-731C-48C726B1780F}"/>
                  </a:ext>
                </a:extLst>
              </p14:cNvPr>
              <p14:cNvContentPartPr/>
              <p14:nvPr/>
            </p14:nvContentPartPr>
            <p14:xfrm>
              <a:off x="6726240" y="1725840"/>
              <a:ext cx="2348280" cy="1275120"/>
            </p14:xfrm>
          </p:contentPart>
        </mc:Choice>
        <mc:Fallback>
          <p:pic>
            <p:nvPicPr>
              <p:cNvPr id="2" name="Ink 1">
                <a:extLst>
                  <a:ext uri="{FF2B5EF4-FFF2-40B4-BE49-F238E27FC236}">
                    <a16:creationId xmlns:a16="http://schemas.microsoft.com/office/drawing/2014/main" id="{02214CFF-2568-A16C-731C-48C726B1780F}"/>
                  </a:ext>
                </a:extLst>
              </p:cNvPr>
              <p:cNvPicPr/>
              <p:nvPr/>
            </p:nvPicPr>
            <p:blipFill>
              <a:blip r:embed="rId4"/>
              <a:stretch>
                <a:fillRect/>
              </a:stretch>
            </p:blipFill>
            <p:spPr>
              <a:xfrm>
                <a:off x="6716880" y="1716480"/>
                <a:ext cx="2367000" cy="1293840"/>
              </a:xfrm>
              <a:prstGeom prst="rect">
                <a:avLst/>
              </a:prstGeom>
            </p:spPr>
          </p:pic>
        </mc:Fallback>
      </mc:AlternateContent>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20C45DD7-1613-48ED-8F71-DE355956362C}"/>
              </a:ext>
            </a:extLst>
          </p:cNvPr>
          <p:cNvSpPr>
            <a:spLocks noGrp="1"/>
          </p:cNvSpPr>
          <p:nvPr>
            <p:ph type="sldNum" sz="quarter" idx="12"/>
          </p:nvPr>
        </p:nvSpPr>
        <p:spPr/>
        <p:txBody>
          <a:bodyPr/>
          <a:lstStyle/>
          <a:p>
            <a:pPr>
              <a:defRPr/>
            </a:pPr>
            <a:fld id="{1559B826-9628-4D68-B5CA-118B1E6DF9BF}" type="slidenum">
              <a:rPr lang="en-US" altLang="en-US"/>
              <a:pPr>
                <a:defRPr/>
              </a:pPr>
              <a:t>20</a:t>
            </a:fld>
            <a:endParaRPr lang="en-US" altLang="en-US"/>
          </a:p>
        </p:txBody>
      </p:sp>
      <p:sp>
        <p:nvSpPr>
          <p:cNvPr id="30723" name="Text Box 2">
            <a:extLst>
              <a:ext uri="{FF2B5EF4-FFF2-40B4-BE49-F238E27FC236}">
                <a16:creationId xmlns:a16="http://schemas.microsoft.com/office/drawing/2014/main" id="{91E05818-50AE-4ABA-9D97-F4AE05A5C8FC}"/>
              </a:ext>
            </a:extLst>
          </p:cNvPr>
          <p:cNvSpPr txBox="1">
            <a:spLocks noChangeArrowheads="1"/>
          </p:cNvSpPr>
          <p:nvPr/>
        </p:nvSpPr>
        <p:spPr bwMode="auto">
          <a:xfrm>
            <a:off x="441325" y="396875"/>
            <a:ext cx="175618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Examples</a:t>
            </a:r>
          </a:p>
        </p:txBody>
      </p:sp>
      <p:sp>
        <p:nvSpPr>
          <p:cNvPr id="30724" name="Line 3">
            <a:extLst>
              <a:ext uri="{FF2B5EF4-FFF2-40B4-BE49-F238E27FC236}">
                <a16:creationId xmlns:a16="http://schemas.microsoft.com/office/drawing/2014/main" id="{4F2DDA59-F7AA-468B-AE80-68A3C5EB9B8F}"/>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25" name="Text Box 4">
            <a:extLst>
              <a:ext uri="{FF2B5EF4-FFF2-40B4-BE49-F238E27FC236}">
                <a16:creationId xmlns:a16="http://schemas.microsoft.com/office/drawing/2014/main" id="{86EEB1AE-2B2B-417A-A76E-FDD1A2956EF6}"/>
              </a:ext>
            </a:extLst>
          </p:cNvPr>
          <p:cNvSpPr txBox="1">
            <a:spLocks noChangeArrowheads="1"/>
          </p:cNvSpPr>
          <p:nvPr/>
        </p:nvSpPr>
        <p:spPr bwMode="auto">
          <a:xfrm>
            <a:off x="517525" y="1563688"/>
            <a:ext cx="717036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solidFill>
                  <a:schemeClr val="accent2"/>
                </a:solidFill>
                <a:latin typeface="Calibri" panose="020F0502020204030204" pitchFamily="34" charset="0"/>
                <a:cs typeface="Calibri" panose="020F0502020204030204" pitchFamily="34" charset="0"/>
              </a:rPr>
              <a:t>Final representation: (-1)</a:t>
            </a:r>
            <a:r>
              <a:rPr lang="en-US" altLang="en-US" sz="2400" baseline="30000">
                <a:solidFill>
                  <a:schemeClr val="accent2"/>
                </a:solidFill>
                <a:latin typeface="Calibri" panose="020F0502020204030204" pitchFamily="34" charset="0"/>
                <a:cs typeface="Calibri" panose="020F0502020204030204" pitchFamily="34" charset="0"/>
              </a:rPr>
              <a:t>S</a:t>
            </a:r>
            <a:r>
              <a:rPr lang="en-US" altLang="en-US" sz="2400">
                <a:solidFill>
                  <a:schemeClr val="accent2"/>
                </a:solidFill>
                <a:latin typeface="Calibri" panose="020F0502020204030204" pitchFamily="34" charset="0"/>
                <a:cs typeface="Calibri" panose="020F0502020204030204" pitchFamily="34" charset="0"/>
              </a:rPr>
              <a:t> x (1 + Fraction) x 2</a:t>
            </a:r>
            <a:r>
              <a:rPr lang="en-US" altLang="en-US" sz="2400" baseline="30000">
                <a:solidFill>
                  <a:schemeClr val="accent2"/>
                </a:solidFill>
                <a:latin typeface="Calibri" panose="020F0502020204030204" pitchFamily="34" charset="0"/>
                <a:cs typeface="Calibri" panose="020F0502020204030204" pitchFamily="34" charset="0"/>
              </a:rPr>
              <a:t>(Exponent – Bias)</a:t>
            </a:r>
            <a:endParaRPr lang="en-US" altLang="en-US" sz="2400">
              <a:solidFill>
                <a:schemeClr val="accent2"/>
              </a:solidFill>
              <a:latin typeface="Calibri" panose="020F0502020204030204" pitchFamily="34" charset="0"/>
              <a:cs typeface="Calibri" panose="020F0502020204030204" pitchFamily="34" charset="0"/>
            </a:endParaRPr>
          </a:p>
        </p:txBody>
      </p:sp>
      <p:sp>
        <p:nvSpPr>
          <p:cNvPr id="30726" name="Text Box 5">
            <a:extLst>
              <a:ext uri="{FF2B5EF4-FFF2-40B4-BE49-F238E27FC236}">
                <a16:creationId xmlns:a16="http://schemas.microsoft.com/office/drawing/2014/main" id="{63A9477B-1337-454C-BC3F-0B53517C6ECD}"/>
              </a:ext>
            </a:extLst>
          </p:cNvPr>
          <p:cNvSpPr txBox="1">
            <a:spLocks noChangeArrowheads="1"/>
          </p:cNvSpPr>
          <p:nvPr/>
        </p:nvSpPr>
        <p:spPr bwMode="auto">
          <a:xfrm>
            <a:off x="533400" y="2286000"/>
            <a:ext cx="7570662"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Represent  -0.75</a:t>
            </a:r>
            <a:r>
              <a:rPr lang="en-US" altLang="en-US" sz="2400" baseline="-25000" dirty="0">
                <a:latin typeface="Calibri" panose="020F0502020204030204" pitchFamily="34" charset="0"/>
                <a:cs typeface="Calibri" panose="020F0502020204030204" pitchFamily="34" charset="0"/>
              </a:rPr>
              <a:t>ten</a:t>
            </a:r>
            <a:r>
              <a:rPr lang="en-US" altLang="en-US" sz="2400" dirty="0">
                <a:latin typeface="Calibri" panose="020F0502020204030204" pitchFamily="34" charset="0"/>
                <a:cs typeface="Calibri" panose="020F0502020204030204" pitchFamily="34" charset="0"/>
              </a:rPr>
              <a:t> in single and double-precision formats</a:t>
            </a:r>
          </a:p>
          <a:p>
            <a:pPr eaLnBrk="1" hangingPunct="1">
              <a:spcBef>
                <a:spcPct val="0"/>
              </a:spcBef>
              <a:buClr>
                <a:srgbClr val="CC0000"/>
              </a:buClr>
              <a:buFontTx/>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Single:  (1 + 8 + 23)</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r>
              <a:rPr lang="en-US" altLang="en-US" sz="2400" dirty="0">
                <a:solidFill>
                  <a:schemeClr val="accent2"/>
                </a:solidFill>
                <a:latin typeface="Calibri" panose="020F0502020204030204" pitchFamily="34" charset="0"/>
                <a:cs typeface="Calibri" panose="020F0502020204030204" pitchFamily="34" charset="0"/>
              </a:rPr>
              <a:t>1   0111 1110  1000…000</a:t>
            </a:r>
          </a:p>
          <a:p>
            <a:pPr eaLnBrk="1" hangingPunct="1">
              <a:spcBef>
                <a:spcPct val="0"/>
              </a:spcBef>
              <a:buClr>
                <a:srgbClr val="CC0000"/>
              </a:buClr>
              <a:buFontTx/>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Double: (1 + 11 + 52)</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r>
              <a:rPr lang="en-US" altLang="en-US" sz="2400" dirty="0">
                <a:solidFill>
                  <a:schemeClr val="accent2"/>
                </a:solidFill>
                <a:latin typeface="Calibri" panose="020F0502020204030204" pitchFamily="34" charset="0"/>
                <a:cs typeface="Calibri" panose="020F0502020204030204" pitchFamily="34" charset="0"/>
              </a:rPr>
              <a:t>1   0111 1111 110    1000…000</a:t>
            </a:r>
          </a:p>
          <a:p>
            <a:pPr eaLnBrk="1" hangingPunct="1">
              <a:spcBef>
                <a:spcPct val="0"/>
              </a:spcBef>
              <a:buClr>
                <a:srgbClr val="CC0000"/>
              </a:buClr>
              <a:buFontTx/>
              <a:buNone/>
            </a:pPr>
            <a:endParaRPr lang="en-US" altLang="en-US" sz="2400" dirty="0">
              <a:solidFill>
                <a:schemeClr val="accent2"/>
              </a:solidFill>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What decimal number is represented by the following</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single-precision number?</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   1000 0001    01000…0000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r>
              <a:rPr lang="en-US" altLang="en-US" sz="2400" dirty="0">
                <a:solidFill>
                  <a:schemeClr val="accent2"/>
                </a:solidFill>
                <a:latin typeface="Calibri" panose="020F0502020204030204" pitchFamily="34" charset="0"/>
                <a:cs typeface="Calibri" panose="020F0502020204030204" pitchFamily="34" charset="0"/>
              </a:rPr>
              <a:t>-5.0</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7CDAE4C2-385B-454C-BE97-14C1079BE20C}"/>
              </a:ext>
            </a:extLst>
          </p:cNvPr>
          <p:cNvSpPr>
            <a:spLocks noGrp="1"/>
          </p:cNvSpPr>
          <p:nvPr>
            <p:ph type="sldNum" sz="quarter" idx="12"/>
          </p:nvPr>
        </p:nvSpPr>
        <p:spPr/>
        <p:txBody>
          <a:bodyPr/>
          <a:lstStyle/>
          <a:p>
            <a:pPr>
              <a:defRPr/>
            </a:pPr>
            <a:fld id="{CCFBB17C-59CD-410F-B68B-9CAD19488EF3}" type="slidenum">
              <a:rPr lang="en-US" altLang="en-US"/>
              <a:pPr>
                <a:defRPr/>
              </a:pPr>
              <a:t>21</a:t>
            </a:fld>
            <a:endParaRPr lang="en-US" altLang="en-US" dirty="0"/>
          </a:p>
        </p:txBody>
      </p:sp>
      <p:sp>
        <p:nvSpPr>
          <p:cNvPr id="28675" name="Text Box 2">
            <a:extLst>
              <a:ext uri="{FF2B5EF4-FFF2-40B4-BE49-F238E27FC236}">
                <a16:creationId xmlns:a16="http://schemas.microsoft.com/office/drawing/2014/main" id="{11C867C6-BDA9-4E85-9AC3-89897623D57B}"/>
              </a:ext>
            </a:extLst>
          </p:cNvPr>
          <p:cNvSpPr txBox="1">
            <a:spLocks noChangeArrowheads="1"/>
          </p:cNvSpPr>
          <p:nvPr/>
        </p:nvSpPr>
        <p:spPr bwMode="auto">
          <a:xfrm>
            <a:off x="441325" y="396875"/>
            <a:ext cx="189725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Example 2</a:t>
            </a:r>
          </a:p>
        </p:txBody>
      </p:sp>
      <p:sp>
        <p:nvSpPr>
          <p:cNvPr id="28676" name="Line 3">
            <a:extLst>
              <a:ext uri="{FF2B5EF4-FFF2-40B4-BE49-F238E27FC236}">
                <a16:creationId xmlns:a16="http://schemas.microsoft.com/office/drawing/2014/main" id="{7CF6C2DF-407C-4C0D-82E3-E23EB4360536}"/>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77" name="Text Box 4">
            <a:extLst>
              <a:ext uri="{FF2B5EF4-FFF2-40B4-BE49-F238E27FC236}">
                <a16:creationId xmlns:a16="http://schemas.microsoft.com/office/drawing/2014/main" id="{4AFFA01B-B4CA-458D-BA9A-FC0FCFED6B02}"/>
              </a:ext>
            </a:extLst>
          </p:cNvPr>
          <p:cNvSpPr txBox="1">
            <a:spLocks noChangeArrowheads="1"/>
          </p:cNvSpPr>
          <p:nvPr/>
        </p:nvSpPr>
        <p:spPr bwMode="auto">
          <a:xfrm>
            <a:off x="517525" y="1563688"/>
            <a:ext cx="717036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solidFill>
                  <a:schemeClr val="accent2"/>
                </a:solidFill>
                <a:latin typeface="Calibri" panose="020F0502020204030204" pitchFamily="34" charset="0"/>
                <a:cs typeface="Calibri" panose="020F0502020204030204" pitchFamily="34" charset="0"/>
              </a:rPr>
              <a:t>Final representation: (-1)</a:t>
            </a:r>
            <a:r>
              <a:rPr lang="en-US" altLang="en-US" sz="2400" baseline="30000">
                <a:solidFill>
                  <a:schemeClr val="accent2"/>
                </a:solidFill>
                <a:latin typeface="Calibri" panose="020F0502020204030204" pitchFamily="34" charset="0"/>
                <a:cs typeface="Calibri" panose="020F0502020204030204" pitchFamily="34" charset="0"/>
              </a:rPr>
              <a:t>S</a:t>
            </a:r>
            <a:r>
              <a:rPr lang="en-US" altLang="en-US" sz="2400">
                <a:solidFill>
                  <a:schemeClr val="accent2"/>
                </a:solidFill>
                <a:latin typeface="Calibri" panose="020F0502020204030204" pitchFamily="34" charset="0"/>
                <a:cs typeface="Calibri" panose="020F0502020204030204" pitchFamily="34" charset="0"/>
              </a:rPr>
              <a:t> x (1 + Fraction) x 2</a:t>
            </a:r>
            <a:r>
              <a:rPr lang="en-US" altLang="en-US" sz="2400" baseline="30000">
                <a:solidFill>
                  <a:schemeClr val="accent2"/>
                </a:solidFill>
                <a:latin typeface="Calibri" panose="020F0502020204030204" pitchFamily="34" charset="0"/>
                <a:cs typeface="Calibri" panose="020F0502020204030204" pitchFamily="34" charset="0"/>
              </a:rPr>
              <a:t>(Exponent – Bias)</a:t>
            </a:r>
            <a:endParaRPr lang="en-US" altLang="en-US" sz="2400">
              <a:solidFill>
                <a:schemeClr val="accent2"/>
              </a:solidFill>
              <a:latin typeface="Calibri" panose="020F0502020204030204" pitchFamily="34" charset="0"/>
              <a:cs typeface="Calibri" panose="020F0502020204030204" pitchFamily="34" charset="0"/>
            </a:endParaRPr>
          </a:p>
        </p:txBody>
      </p:sp>
      <p:sp>
        <p:nvSpPr>
          <p:cNvPr id="28678" name="Text Box 5">
            <a:extLst>
              <a:ext uri="{FF2B5EF4-FFF2-40B4-BE49-F238E27FC236}">
                <a16:creationId xmlns:a16="http://schemas.microsoft.com/office/drawing/2014/main" id="{E81B84B0-012A-4D8A-AD59-BAC0FA5DEB65}"/>
              </a:ext>
            </a:extLst>
          </p:cNvPr>
          <p:cNvSpPr txBox="1">
            <a:spLocks noChangeArrowheads="1"/>
          </p:cNvSpPr>
          <p:nvPr/>
        </p:nvSpPr>
        <p:spPr bwMode="auto">
          <a:xfrm>
            <a:off x="533400" y="2286000"/>
            <a:ext cx="6496650"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Represent  36.90625</a:t>
            </a:r>
            <a:r>
              <a:rPr lang="en-US" altLang="en-US" sz="2400" baseline="-25000" dirty="0">
                <a:latin typeface="Calibri" panose="020F0502020204030204" pitchFamily="34" charset="0"/>
                <a:cs typeface="Calibri" panose="020F0502020204030204" pitchFamily="34" charset="0"/>
              </a:rPr>
              <a:t>ten</a:t>
            </a:r>
            <a:r>
              <a:rPr lang="en-US" altLang="en-US" sz="2400" dirty="0">
                <a:latin typeface="Calibri" panose="020F0502020204030204" pitchFamily="34" charset="0"/>
                <a:cs typeface="Calibri" panose="020F0502020204030204" pitchFamily="34" charset="0"/>
              </a:rPr>
              <a:t> in single-precision format</a:t>
            </a:r>
          </a:p>
          <a:p>
            <a:pPr eaLnBrk="1" hangingPunct="1">
              <a:spcBef>
                <a:spcPct val="0"/>
              </a:spcBef>
              <a:buClr>
                <a:srgbClr val="CC0000"/>
              </a:buClr>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36 / 2 = 18 rem 0</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18 / 2 = 9   rem 0</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  9 / 2 = 4   rem 1</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  4 / 2 = 2   rem 0</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  2 / 2 = 1   rem 0</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  1 / 2 = 0   rem 1</a:t>
            </a:r>
          </a:p>
        </p:txBody>
      </p:sp>
      <p:cxnSp>
        <p:nvCxnSpPr>
          <p:cNvPr id="3" name="Straight Arrow Connector 2">
            <a:extLst>
              <a:ext uri="{FF2B5EF4-FFF2-40B4-BE49-F238E27FC236}">
                <a16:creationId xmlns:a16="http://schemas.microsoft.com/office/drawing/2014/main" id="{844A11B3-21E0-49B1-BC8D-E22B791880DD}"/>
              </a:ext>
            </a:extLst>
          </p:cNvPr>
          <p:cNvCxnSpPr/>
          <p:nvPr/>
        </p:nvCxnSpPr>
        <p:spPr>
          <a:xfrm flipV="1">
            <a:off x="2590800" y="5332988"/>
            <a:ext cx="0" cy="458212"/>
          </a:xfrm>
          <a:prstGeom prst="straightConnector1">
            <a:avLst/>
          </a:prstGeom>
          <a:ln w="412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686D9B30-863F-45C4-B21D-CA99848DB6EE}"/>
              </a:ext>
            </a:extLst>
          </p:cNvPr>
          <p:cNvSpPr txBox="1"/>
          <p:nvPr/>
        </p:nvSpPr>
        <p:spPr>
          <a:xfrm>
            <a:off x="1752600" y="5791200"/>
            <a:ext cx="1499128" cy="400110"/>
          </a:xfrm>
          <a:prstGeom prst="rect">
            <a:avLst/>
          </a:prstGeom>
          <a:noFill/>
        </p:spPr>
        <p:txBody>
          <a:bodyPr wrap="none" rtlCol="0">
            <a:spAutoFit/>
          </a:bodyPr>
          <a:lstStyle/>
          <a:p>
            <a:r>
              <a:rPr lang="en-US" sz="2000" dirty="0">
                <a:latin typeface="Calibri" panose="020F0502020204030204" pitchFamily="34" charset="0"/>
                <a:cs typeface="Calibri" panose="020F0502020204030204" pitchFamily="34" charset="0"/>
              </a:rPr>
              <a:t>36 is 100100</a:t>
            </a:r>
          </a:p>
        </p:txBody>
      </p:sp>
      <p:sp>
        <p:nvSpPr>
          <p:cNvPr id="5" name="TextBox 4">
            <a:extLst>
              <a:ext uri="{FF2B5EF4-FFF2-40B4-BE49-F238E27FC236}">
                <a16:creationId xmlns:a16="http://schemas.microsoft.com/office/drawing/2014/main" id="{A29BDBA3-007F-4466-B9BC-F923E22D2962}"/>
              </a:ext>
            </a:extLst>
          </p:cNvPr>
          <p:cNvSpPr txBox="1"/>
          <p:nvPr/>
        </p:nvSpPr>
        <p:spPr>
          <a:xfrm>
            <a:off x="3429000" y="3023692"/>
            <a:ext cx="2922595" cy="2308324"/>
          </a:xfrm>
          <a:prstGeom prst="rect">
            <a:avLst/>
          </a:prstGeom>
          <a:noFill/>
        </p:spPr>
        <p:txBody>
          <a:bodyPr wrap="none" rtlCol="0">
            <a:spAutoFit/>
          </a:bodyPr>
          <a:lstStyle/>
          <a:p>
            <a:r>
              <a:rPr lang="en-US" sz="2400" dirty="0">
                <a:latin typeface="Calibri" panose="020F0502020204030204" pitchFamily="34" charset="0"/>
                <a:cs typeface="Calibri" panose="020F0502020204030204" pitchFamily="34" charset="0"/>
              </a:rPr>
              <a:t>0.90625 x 2 = </a:t>
            </a:r>
            <a:r>
              <a:rPr lang="en-US" sz="2400" dirty="0">
                <a:solidFill>
                  <a:srgbClr val="C00000"/>
                </a:solidFill>
                <a:latin typeface="Calibri" panose="020F0502020204030204" pitchFamily="34" charset="0"/>
                <a:cs typeface="Calibri" panose="020F0502020204030204" pitchFamily="34" charset="0"/>
              </a:rPr>
              <a:t>1</a:t>
            </a:r>
            <a:r>
              <a:rPr lang="en-US" sz="2400" dirty="0">
                <a:latin typeface="Calibri" panose="020F0502020204030204" pitchFamily="34" charset="0"/>
                <a:cs typeface="Calibri" panose="020F0502020204030204" pitchFamily="34" charset="0"/>
              </a:rPr>
              <a:t>.81250</a:t>
            </a:r>
          </a:p>
          <a:p>
            <a:r>
              <a:rPr lang="en-US" sz="2400" dirty="0">
                <a:latin typeface="Calibri" panose="020F0502020204030204" pitchFamily="34" charset="0"/>
                <a:cs typeface="Calibri" panose="020F0502020204030204" pitchFamily="34" charset="0"/>
              </a:rPr>
              <a:t>  0.8125 x 2 = </a:t>
            </a:r>
            <a:r>
              <a:rPr lang="en-US" sz="2400" dirty="0">
                <a:solidFill>
                  <a:srgbClr val="C00000"/>
                </a:solidFill>
                <a:latin typeface="Calibri" panose="020F0502020204030204" pitchFamily="34" charset="0"/>
                <a:cs typeface="Calibri" panose="020F0502020204030204" pitchFamily="34" charset="0"/>
              </a:rPr>
              <a:t>1</a:t>
            </a:r>
            <a:r>
              <a:rPr lang="en-US" sz="2400" dirty="0">
                <a:latin typeface="Calibri" panose="020F0502020204030204" pitchFamily="34" charset="0"/>
                <a:cs typeface="Calibri" panose="020F0502020204030204" pitchFamily="34" charset="0"/>
              </a:rPr>
              <a:t>.6250</a:t>
            </a:r>
          </a:p>
          <a:p>
            <a:r>
              <a:rPr lang="en-US" sz="2400" dirty="0">
                <a:latin typeface="Calibri" panose="020F0502020204030204" pitchFamily="34" charset="0"/>
                <a:cs typeface="Calibri" panose="020F0502020204030204" pitchFamily="34" charset="0"/>
              </a:rPr>
              <a:t>    0.625 x 2 = </a:t>
            </a:r>
            <a:r>
              <a:rPr lang="en-US" sz="2400" dirty="0">
                <a:solidFill>
                  <a:srgbClr val="C00000"/>
                </a:solidFill>
                <a:latin typeface="Calibri" panose="020F0502020204030204" pitchFamily="34" charset="0"/>
                <a:cs typeface="Calibri" panose="020F0502020204030204" pitchFamily="34" charset="0"/>
              </a:rPr>
              <a:t>1</a:t>
            </a:r>
            <a:r>
              <a:rPr lang="en-US" sz="2400" dirty="0">
                <a:latin typeface="Calibri" panose="020F0502020204030204" pitchFamily="34" charset="0"/>
                <a:cs typeface="Calibri" panose="020F0502020204030204" pitchFamily="34" charset="0"/>
              </a:rPr>
              <a:t>.250</a:t>
            </a:r>
          </a:p>
          <a:p>
            <a:r>
              <a:rPr lang="en-US" sz="2400" dirty="0">
                <a:latin typeface="Calibri" panose="020F0502020204030204" pitchFamily="34" charset="0"/>
                <a:cs typeface="Calibri" panose="020F0502020204030204" pitchFamily="34" charset="0"/>
              </a:rPr>
              <a:t>      0.25 x 2 = </a:t>
            </a:r>
            <a:r>
              <a:rPr lang="en-US" sz="2400" dirty="0">
                <a:solidFill>
                  <a:srgbClr val="C00000"/>
                </a:solidFill>
                <a:latin typeface="Calibri" panose="020F0502020204030204" pitchFamily="34" charset="0"/>
                <a:cs typeface="Calibri" panose="020F0502020204030204" pitchFamily="34" charset="0"/>
              </a:rPr>
              <a:t>0</a:t>
            </a:r>
            <a:r>
              <a:rPr lang="en-US" sz="2400" dirty="0">
                <a:latin typeface="Calibri" panose="020F0502020204030204" pitchFamily="34" charset="0"/>
                <a:cs typeface="Calibri" panose="020F0502020204030204" pitchFamily="34" charset="0"/>
              </a:rPr>
              <a:t>.50</a:t>
            </a:r>
          </a:p>
          <a:p>
            <a:r>
              <a:rPr lang="en-US" sz="2400" dirty="0">
                <a:latin typeface="Calibri" panose="020F0502020204030204" pitchFamily="34" charset="0"/>
                <a:cs typeface="Calibri" panose="020F0502020204030204" pitchFamily="34" charset="0"/>
              </a:rPr>
              <a:t>        0.5 x 2 = </a:t>
            </a:r>
            <a:r>
              <a:rPr lang="en-US" sz="2400" dirty="0">
                <a:solidFill>
                  <a:srgbClr val="C00000"/>
                </a:solidFill>
                <a:latin typeface="Calibri" panose="020F0502020204030204" pitchFamily="34" charset="0"/>
                <a:cs typeface="Calibri" panose="020F0502020204030204" pitchFamily="34" charset="0"/>
              </a:rPr>
              <a:t>1</a:t>
            </a:r>
            <a:r>
              <a:rPr lang="en-US" sz="2400" dirty="0">
                <a:latin typeface="Calibri" panose="020F0502020204030204" pitchFamily="34" charset="0"/>
                <a:cs typeface="Calibri" panose="020F0502020204030204" pitchFamily="34" charset="0"/>
              </a:rPr>
              <a:t>.00</a:t>
            </a:r>
          </a:p>
          <a:p>
            <a:r>
              <a:rPr lang="en-US" sz="2400" dirty="0">
                <a:latin typeface="Calibri" panose="020F0502020204030204" pitchFamily="34" charset="0"/>
                <a:cs typeface="Calibri" panose="020F0502020204030204" pitchFamily="34" charset="0"/>
              </a:rPr>
              <a:t>        0.0 x 2 = </a:t>
            </a:r>
            <a:r>
              <a:rPr lang="en-US" sz="2400" dirty="0">
                <a:solidFill>
                  <a:srgbClr val="C00000"/>
                </a:solidFill>
                <a:latin typeface="Calibri" panose="020F0502020204030204" pitchFamily="34" charset="0"/>
                <a:cs typeface="Calibri" panose="020F0502020204030204" pitchFamily="34" charset="0"/>
              </a:rPr>
              <a:t>0</a:t>
            </a:r>
            <a:r>
              <a:rPr lang="en-US" sz="2400" dirty="0">
                <a:latin typeface="Calibri" panose="020F0502020204030204" pitchFamily="34" charset="0"/>
                <a:cs typeface="Calibri" panose="020F0502020204030204" pitchFamily="34" charset="0"/>
              </a:rPr>
              <a:t>.0</a:t>
            </a:r>
          </a:p>
        </p:txBody>
      </p:sp>
      <p:cxnSp>
        <p:nvCxnSpPr>
          <p:cNvPr id="16" name="Straight Arrow Connector 15">
            <a:extLst>
              <a:ext uri="{FF2B5EF4-FFF2-40B4-BE49-F238E27FC236}">
                <a16:creationId xmlns:a16="http://schemas.microsoft.com/office/drawing/2014/main" id="{6279B867-B05C-4202-92FE-E7639CEF22BA}"/>
              </a:ext>
            </a:extLst>
          </p:cNvPr>
          <p:cNvCxnSpPr/>
          <p:nvPr/>
        </p:nvCxnSpPr>
        <p:spPr>
          <a:xfrm flipV="1">
            <a:off x="5257800" y="5257800"/>
            <a:ext cx="0" cy="458212"/>
          </a:xfrm>
          <a:prstGeom prst="straightConnector1">
            <a:avLst/>
          </a:prstGeom>
          <a:ln w="412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69DD890D-83ED-47CC-B5BF-C84CD21C0618}"/>
              </a:ext>
            </a:extLst>
          </p:cNvPr>
          <p:cNvSpPr txBox="1"/>
          <p:nvPr/>
        </p:nvSpPr>
        <p:spPr>
          <a:xfrm>
            <a:off x="4800600" y="5751871"/>
            <a:ext cx="2712602" cy="400110"/>
          </a:xfrm>
          <a:prstGeom prst="rect">
            <a:avLst/>
          </a:prstGeom>
          <a:noFill/>
        </p:spPr>
        <p:txBody>
          <a:bodyPr wrap="none" rtlCol="0">
            <a:spAutoFit/>
          </a:bodyPr>
          <a:lstStyle/>
          <a:p>
            <a:r>
              <a:rPr lang="en-US" sz="2000" dirty="0">
                <a:latin typeface="Calibri" panose="020F0502020204030204" pitchFamily="34" charset="0"/>
                <a:cs typeface="Calibri" panose="020F0502020204030204" pitchFamily="34" charset="0"/>
              </a:rPr>
              <a:t>0.90625 is 0.1110100…0</a:t>
            </a:r>
          </a:p>
        </p:txBody>
      </p:sp>
    </p:spTree>
    <p:extLst>
      <p:ext uri="{BB962C8B-B14F-4D97-AF65-F5344CB8AC3E}">
        <p14:creationId xmlns:p14="http://schemas.microsoft.com/office/powerpoint/2010/main" val="30961049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7CDAE4C2-385B-454C-BE97-14C1079BE20C}"/>
              </a:ext>
            </a:extLst>
          </p:cNvPr>
          <p:cNvSpPr>
            <a:spLocks noGrp="1"/>
          </p:cNvSpPr>
          <p:nvPr>
            <p:ph type="sldNum" sz="quarter" idx="12"/>
          </p:nvPr>
        </p:nvSpPr>
        <p:spPr/>
        <p:txBody>
          <a:bodyPr/>
          <a:lstStyle/>
          <a:p>
            <a:pPr>
              <a:defRPr/>
            </a:pPr>
            <a:fld id="{CCFBB17C-59CD-410F-B68B-9CAD19488EF3}" type="slidenum">
              <a:rPr lang="en-US" altLang="en-US"/>
              <a:pPr>
                <a:defRPr/>
              </a:pPr>
              <a:t>22</a:t>
            </a:fld>
            <a:endParaRPr lang="en-US" altLang="en-US" dirty="0"/>
          </a:p>
        </p:txBody>
      </p:sp>
      <p:sp>
        <p:nvSpPr>
          <p:cNvPr id="28675" name="Text Box 2">
            <a:extLst>
              <a:ext uri="{FF2B5EF4-FFF2-40B4-BE49-F238E27FC236}">
                <a16:creationId xmlns:a16="http://schemas.microsoft.com/office/drawing/2014/main" id="{11C867C6-BDA9-4E85-9AC3-89897623D57B}"/>
              </a:ext>
            </a:extLst>
          </p:cNvPr>
          <p:cNvSpPr txBox="1">
            <a:spLocks noChangeArrowheads="1"/>
          </p:cNvSpPr>
          <p:nvPr/>
        </p:nvSpPr>
        <p:spPr bwMode="auto">
          <a:xfrm>
            <a:off x="441325" y="396875"/>
            <a:ext cx="189725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Example 2</a:t>
            </a:r>
          </a:p>
        </p:txBody>
      </p:sp>
      <p:sp>
        <p:nvSpPr>
          <p:cNvPr id="28676" name="Line 3">
            <a:extLst>
              <a:ext uri="{FF2B5EF4-FFF2-40B4-BE49-F238E27FC236}">
                <a16:creationId xmlns:a16="http://schemas.microsoft.com/office/drawing/2014/main" id="{7CF6C2DF-407C-4C0D-82E3-E23EB4360536}"/>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77" name="Text Box 4">
            <a:extLst>
              <a:ext uri="{FF2B5EF4-FFF2-40B4-BE49-F238E27FC236}">
                <a16:creationId xmlns:a16="http://schemas.microsoft.com/office/drawing/2014/main" id="{4AFFA01B-B4CA-458D-BA9A-FC0FCFED6B02}"/>
              </a:ext>
            </a:extLst>
          </p:cNvPr>
          <p:cNvSpPr txBox="1">
            <a:spLocks noChangeArrowheads="1"/>
          </p:cNvSpPr>
          <p:nvPr/>
        </p:nvSpPr>
        <p:spPr bwMode="auto">
          <a:xfrm>
            <a:off x="517525" y="1563688"/>
            <a:ext cx="717036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solidFill>
                  <a:schemeClr val="accent2"/>
                </a:solidFill>
                <a:latin typeface="Calibri" panose="020F0502020204030204" pitchFamily="34" charset="0"/>
                <a:cs typeface="Calibri" panose="020F0502020204030204" pitchFamily="34" charset="0"/>
              </a:rPr>
              <a:t>Final representation: (-1)</a:t>
            </a:r>
            <a:r>
              <a:rPr lang="en-US" altLang="en-US" sz="2400" baseline="30000">
                <a:solidFill>
                  <a:schemeClr val="accent2"/>
                </a:solidFill>
                <a:latin typeface="Calibri" panose="020F0502020204030204" pitchFamily="34" charset="0"/>
                <a:cs typeface="Calibri" panose="020F0502020204030204" pitchFamily="34" charset="0"/>
              </a:rPr>
              <a:t>S</a:t>
            </a:r>
            <a:r>
              <a:rPr lang="en-US" altLang="en-US" sz="2400">
                <a:solidFill>
                  <a:schemeClr val="accent2"/>
                </a:solidFill>
                <a:latin typeface="Calibri" panose="020F0502020204030204" pitchFamily="34" charset="0"/>
                <a:cs typeface="Calibri" panose="020F0502020204030204" pitchFamily="34" charset="0"/>
              </a:rPr>
              <a:t> x (1 + Fraction) x 2</a:t>
            </a:r>
            <a:r>
              <a:rPr lang="en-US" altLang="en-US" sz="2400" baseline="30000">
                <a:solidFill>
                  <a:schemeClr val="accent2"/>
                </a:solidFill>
                <a:latin typeface="Calibri" panose="020F0502020204030204" pitchFamily="34" charset="0"/>
                <a:cs typeface="Calibri" panose="020F0502020204030204" pitchFamily="34" charset="0"/>
              </a:rPr>
              <a:t>(Exponent – Bias)</a:t>
            </a:r>
            <a:endParaRPr lang="en-US" altLang="en-US" sz="2400">
              <a:solidFill>
                <a:schemeClr val="accent2"/>
              </a:solidFill>
              <a:latin typeface="Calibri" panose="020F0502020204030204" pitchFamily="34" charset="0"/>
              <a:cs typeface="Calibri" panose="020F0502020204030204" pitchFamily="34" charset="0"/>
            </a:endParaRPr>
          </a:p>
        </p:txBody>
      </p:sp>
      <p:sp>
        <p:nvSpPr>
          <p:cNvPr id="28678" name="Text Box 5">
            <a:extLst>
              <a:ext uri="{FF2B5EF4-FFF2-40B4-BE49-F238E27FC236}">
                <a16:creationId xmlns:a16="http://schemas.microsoft.com/office/drawing/2014/main" id="{E81B84B0-012A-4D8A-AD59-BAC0FA5DEB65}"/>
              </a:ext>
            </a:extLst>
          </p:cNvPr>
          <p:cNvSpPr txBox="1">
            <a:spLocks noChangeArrowheads="1"/>
          </p:cNvSpPr>
          <p:nvPr/>
        </p:nvSpPr>
        <p:spPr bwMode="auto">
          <a:xfrm>
            <a:off x="533400" y="2286000"/>
            <a:ext cx="8470717"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We’ve calculated that 36.90625</a:t>
            </a:r>
            <a:r>
              <a:rPr lang="en-US" altLang="en-US" sz="2400" baseline="-25000" dirty="0">
                <a:latin typeface="Calibri" panose="020F0502020204030204" pitchFamily="34" charset="0"/>
                <a:cs typeface="Calibri" panose="020F0502020204030204" pitchFamily="34" charset="0"/>
              </a:rPr>
              <a:t>ten</a:t>
            </a:r>
            <a:r>
              <a:rPr lang="en-US" altLang="en-US" sz="2400" dirty="0">
                <a:latin typeface="Calibri" panose="020F0502020204030204" pitchFamily="34" charset="0"/>
                <a:cs typeface="Calibri" panose="020F0502020204030204" pitchFamily="34" charset="0"/>
              </a:rPr>
              <a:t>  = 100100.1110100…0 in binary</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Normalized form = 1.001001110100…0 x 2</a:t>
            </a:r>
            <a:r>
              <a:rPr lang="en-US" altLang="en-US" sz="2400" baseline="30000" dirty="0">
                <a:latin typeface="Calibri" panose="020F0502020204030204" pitchFamily="34" charset="0"/>
                <a:cs typeface="Calibri" panose="020F0502020204030204" pitchFamily="34" charset="0"/>
              </a:rPr>
              <a:t>5</a:t>
            </a:r>
            <a:r>
              <a:rPr lang="en-US" altLang="en-US" sz="2400" dirty="0">
                <a:latin typeface="Calibri" panose="020F0502020204030204" pitchFamily="34" charset="0"/>
                <a:cs typeface="Calibri" panose="020F0502020204030204" pitchFamily="34" charset="0"/>
              </a:rPr>
              <a:t>  </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   (had to shift 5 places to get only one bit left of the point)</a:t>
            </a:r>
          </a:p>
          <a:p>
            <a:pPr eaLnBrk="1" hangingPunct="1">
              <a:spcBef>
                <a:spcPct val="0"/>
              </a:spcBef>
              <a:buClr>
                <a:srgbClr val="CC0000"/>
              </a:buClr>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The sign bit is 0 (positive number)</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The fraction field is  001001110100…0  (the 23 bits after the point)</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The exponent field is  5 + 127 (have to add the bias) = 132,</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     which in binary is  10000100</a:t>
            </a:r>
          </a:p>
          <a:p>
            <a:pPr eaLnBrk="1" hangingPunct="1">
              <a:spcBef>
                <a:spcPct val="0"/>
              </a:spcBef>
              <a:buClr>
                <a:srgbClr val="CC0000"/>
              </a:buClr>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The IEEE 754 format is   0   10000100  001001110100…..0</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		              sign  exponent     23 fraction bits</a:t>
            </a:r>
          </a:p>
          <a:p>
            <a:pPr eaLnBrk="1" hangingPunct="1">
              <a:spcBef>
                <a:spcPct val="0"/>
              </a:spcBef>
              <a:buClr>
                <a:srgbClr val="CC0000"/>
              </a:buClr>
              <a:buNone/>
            </a:pPr>
            <a:endParaRPr lang="en-US" altLang="en-US"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546233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50591DD8-ED7A-4709-945A-49B2777A1273}"/>
              </a:ext>
            </a:extLst>
          </p:cNvPr>
          <p:cNvSpPr>
            <a:spLocks noGrp="1"/>
          </p:cNvSpPr>
          <p:nvPr>
            <p:ph type="sldNum" sz="quarter" idx="12"/>
          </p:nvPr>
        </p:nvSpPr>
        <p:spPr/>
        <p:txBody>
          <a:bodyPr/>
          <a:lstStyle/>
          <a:p>
            <a:pPr>
              <a:defRPr/>
            </a:pPr>
            <a:fld id="{EF9B85F5-FEFA-4F05-85C2-DEAADF103D13}" type="slidenum">
              <a:rPr lang="en-US" altLang="en-US"/>
              <a:pPr>
                <a:defRPr/>
              </a:pPr>
              <a:t>23</a:t>
            </a:fld>
            <a:endParaRPr lang="en-US" altLang="en-US"/>
          </a:p>
        </p:txBody>
      </p:sp>
      <p:sp>
        <p:nvSpPr>
          <p:cNvPr id="26628" name="Line 3">
            <a:extLst>
              <a:ext uri="{FF2B5EF4-FFF2-40B4-BE49-F238E27FC236}">
                <a16:creationId xmlns:a16="http://schemas.microsoft.com/office/drawing/2014/main" id="{86445560-1261-46A9-93C7-080564861F22}"/>
              </a:ext>
            </a:extLst>
          </p:cNvPr>
          <p:cNvSpPr>
            <a:spLocks noChangeShapeType="1"/>
          </p:cNvSpPr>
          <p:nvPr/>
        </p:nvSpPr>
        <p:spPr bwMode="auto">
          <a:xfrm>
            <a:off x="381000" y="4572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Text Box 2">
            <a:extLst>
              <a:ext uri="{FF2B5EF4-FFF2-40B4-BE49-F238E27FC236}">
                <a16:creationId xmlns:a16="http://schemas.microsoft.com/office/drawing/2014/main" id="{FDB4D948-7727-4819-BC70-2CFEC913D624}"/>
              </a:ext>
            </a:extLst>
          </p:cNvPr>
          <p:cNvSpPr txBox="1">
            <a:spLocks noChangeArrowheads="1"/>
          </p:cNvSpPr>
          <p:nvPr/>
        </p:nvSpPr>
        <p:spPr bwMode="auto">
          <a:xfrm>
            <a:off x="7321612" y="4221550"/>
            <a:ext cx="162897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Calibri" panose="020F0502020204030204" pitchFamily="34" charset="0"/>
                <a:cs typeface="Calibri" panose="020F0502020204030204" pitchFamily="34" charset="0"/>
              </a:rPr>
              <a:t>0  00..0  00…0</a:t>
            </a:r>
          </a:p>
        </p:txBody>
      </p:sp>
      <p:sp>
        <p:nvSpPr>
          <p:cNvPr id="6" name="Text Box 2">
            <a:extLst>
              <a:ext uri="{FF2B5EF4-FFF2-40B4-BE49-F238E27FC236}">
                <a16:creationId xmlns:a16="http://schemas.microsoft.com/office/drawing/2014/main" id="{FE8A01D5-9FD6-4E4E-95AD-28DEB45A6F19}"/>
              </a:ext>
            </a:extLst>
          </p:cNvPr>
          <p:cNvSpPr txBox="1">
            <a:spLocks noChangeArrowheads="1"/>
          </p:cNvSpPr>
          <p:nvPr/>
        </p:nvSpPr>
        <p:spPr bwMode="auto">
          <a:xfrm>
            <a:off x="232632" y="4221550"/>
            <a:ext cx="94942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Calibri" panose="020F0502020204030204" pitchFamily="34" charset="0"/>
                <a:cs typeface="Calibri" panose="020F0502020204030204" pitchFamily="34" charset="0"/>
              </a:rPr>
              <a:t>Value 0</a:t>
            </a:r>
          </a:p>
        </p:txBody>
      </p:sp>
      <p:sp>
        <p:nvSpPr>
          <p:cNvPr id="7" name="Text Box 2">
            <a:extLst>
              <a:ext uri="{FF2B5EF4-FFF2-40B4-BE49-F238E27FC236}">
                <a16:creationId xmlns:a16="http://schemas.microsoft.com/office/drawing/2014/main" id="{95087EE8-1375-4237-B3BB-35ED44814F5A}"/>
              </a:ext>
            </a:extLst>
          </p:cNvPr>
          <p:cNvSpPr txBox="1">
            <a:spLocks noChangeArrowheads="1"/>
          </p:cNvSpPr>
          <p:nvPr/>
        </p:nvSpPr>
        <p:spPr bwMode="auto">
          <a:xfrm>
            <a:off x="158812" y="1946088"/>
            <a:ext cx="94942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Calibri" panose="020F0502020204030204" pitchFamily="34" charset="0"/>
                <a:cs typeface="Calibri" panose="020F0502020204030204" pitchFamily="34" charset="0"/>
              </a:rPr>
              <a:t>Value 1</a:t>
            </a:r>
          </a:p>
        </p:txBody>
      </p:sp>
      <p:sp>
        <p:nvSpPr>
          <p:cNvPr id="8" name="Text Box 2">
            <a:extLst>
              <a:ext uri="{FF2B5EF4-FFF2-40B4-BE49-F238E27FC236}">
                <a16:creationId xmlns:a16="http://schemas.microsoft.com/office/drawing/2014/main" id="{0B8FA9BF-4998-4010-B560-D6413656EB8B}"/>
              </a:ext>
            </a:extLst>
          </p:cNvPr>
          <p:cNvSpPr txBox="1">
            <a:spLocks noChangeArrowheads="1"/>
          </p:cNvSpPr>
          <p:nvPr/>
        </p:nvSpPr>
        <p:spPr bwMode="auto">
          <a:xfrm>
            <a:off x="7321612" y="1946088"/>
            <a:ext cx="150073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Calibri" panose="020F0502020204030204" pitchFamily="34" charset="0"/>
                <a:cs typeface="Calibri" panose="020F0502020204030204" pitchFamily="34" charset="0"/>
              </a:rPr>
              <a:t>0  127  00…0</a:t>
            </a:r>
          </a:p>
        </p:txBody>
      </p:sp>
      <p:sp>
        <p:nvSpPr>
          <p:cNvPr id="9" name="Text Box 2">
            <a:extLst>
              <a:ext uri="{FF2B5EF4-FFF2-40B4-BE49-F238E27FC236}">
                <a16:creationId xmlns:a16="http://schemas.microsoft.com/office/drawing/2014/main" id="{BFF27168-D90E-466C-99B7-8FBA7BF6FE78}"/>
              </a:ext>
            </a:extLst>
          </p:cNvPr>
          <p:cNvSpPr txBox="1">
            <a:spLocks noChangeArrowheads="1"/>
          </p:cNvSpPr>
          <p:nvPr/>
        </p:nvSpPr>
        <p:spPr bwMode="auto">
          <a:xfrm>
            <a:off x="152399" y="76200"/>
            <a:ext cx="251838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Calibri" panose="020F0502020204030204" pitchFamily="34" charset="0"/>
                <a:cs typeface="Calibri" panose="020F0502020204030204" pitchFamily="34" charset="0"/>
              </a:rPr>
              <a:t>Value inf</a:t>
            </a: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Value NAN</a:t>
            </a: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Highest value ~2 x 2</a:t>
            </a:r>
            <a:r>
              <a:rPr lang="en-US" altLang="en-US" sz="2000" baseline="30000" dirty="0">
                <a:latin typeface="Calibri" panose="020F0502020204030204" pitchFamily="34" charset="0"/>
                <a:cs typeface="Calibri" panose="020F0502020204030204" pitchFamily="34" charset="0"/>
              </a:rPr>
              <a:t>127</a:t>
            </a:r>
            <a:endParaRPr lang="en-US" altLang="en-US" sz="2000" dirty="0">
              <a:latin typeface="Calibri" panose="020F0502020204030204" pitchFamily="34" charset="0"/>
              <a:cs typeface="Calibri" panose="020F0502020204030204" pitchFamily="34" charset="0"/>
            </a:endParaRPr>
          </a:p>
        </p:txBody>
      </p:sp>
      <p:sp>
        <p:nvSpPr>
          <p:cNvPr id="10" name="Text Box 2">
            <a:extLst>
              <a:ext uri="{FF2B5EF4-FFF2-40B4-BE49-F238E27FC236}">
                <a16:creationId xmlns:a16="http://schemas.microsoft.com/office/drawing/2014/main" id="{00BFF76F-9C00-488F-9D7E-266C77E61220}"/>
              </a:ext>
            </a:extLst>
          </p:cNvPr>
          <p:cNvSpPr txBox="1">
            <a:spLocks noChangeArrowheads="1"/>
          </p:cNvSpPr>
          <p:nvPr/>
        </p:nvSpPr>
        <p:spPr bwMode="auto">
          <a:xfrm>
            <a:off x="7321612" y="76200"/>
            <a:ext cx="156485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Calibri" panose="020F0502020204030204" pitchFamily="34" charset="0"/>
                <a:cs typeface="Calibri" panose="020F0502020204030204" pitchFamily="34" charset="0"/>
              </a:rPr>
              <a:t>0  255  00…0</a:t>
            </a: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0  255  xx….x</a:t>
            </a: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0  254  11….1</a:t>
            </a:r>
          </a:p>
        </p:txBody>
      </p:sp>
      <p:sp>
        <p:nvSpPr>
          <p:cNvPr id="12" name="Text Box 2">
            <a:extLst>
              <a:ext uri="{FF2B5EF4-FFF2-40B4-BE49-F238E27FC236}">
                <a16:creationId xmlns:a16="http://schemas.microsoft.com/office/drawing/2014/main" id="{F449C8B8-B70A-42F4-AC85-4D94313F3ECE}"/>
              </a:ext>
            </a:extLst>
          </p:cNvPr>
          <p:cNvSpPr txBox="1">
            <a:spLocks noChangeArrowheads="1"/>
          </p:cNvSpPr>
          <p:nvPr/>
        </p:nvSpPr>
        <p:spPr bwMode="auto">
          <a:xfrm>
            <a:off x="158811" y="3290531"/>
            <a:ext cx="2824299"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Calibri" panose="020F0502020204030204" pitchFamily="34" charset="0"/>
                <a:cs typeface="Calibri" panose="020F0502020204030204" pitchFamily="34" charset="0"/>
              </a:rPr>
              <a:t>Smallest Norm ~2 x 2</a:t>
            </a:r>
            <a:r>
              <a:rPr lang="en-US" altLang="en-US" sz="2000" baseline="30000" dirty="0">
                <a:latin typeface="Calibri" panose="020F0502020204030204" pitchFamily="34" charset="0"/>
                <a:cs typeface="Calibri" panose="020F0502020204030204" pitchFamily="34" charset="0"/>
              </a:rPr>
              <a:t>-126</a:t>
            </a:r>
            <a:endParaRPr lang="en-US" altLang="en-US" sz="2000" dirty="0">
              <a:latin typeface="Calibri" panose="020F0502020204030204" pitchFamily="34" charset="0"/>
              <a:cs typeface="Calibri" panose="020F0502020204030204" pitchFamily="34" charset="0"/>
            </a:endParaRP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Largest </a:t>
            </a:r>
            <a:r>
              <a:rPr lang="en-US" altLang="en-US" sz="2000" dirty="0" err="1">
                <a:latin typeface="Calibri" panose="020F0502020204030204" pitchFamily="34" charset="0"/>
                <a:cs typeface="Calibri" panose="020F0502020204030204" pitchFamily="34" charset="0"/>
              </a:rPr>
              <a:t>Denorm</a:t>
            </a:r>
            <a:r>
              <a:rPr lang="en-US" altLang="en-US" sz="2000" dirty="0">
                <a:latin typeface="Calibri" panose="020F0502020204030204" pitchFamily="34" charset="0"/>
                <a:cs typeface="Calibri" panose="020F0502020204030204" pitchFamily="34" charset="0"/>
              </a:rPr>
              <a:t> ~1 x 2</a:t>
            </a:r>
            <a:r>
              <a:rPr lang="en-US" altLang="en-US" sz="2000" baseline="30000" dirty="0">
                <a:latin typeface="Calibri" panose="020F0502020204030204" pitchFamily="34" charset="0"/>
                <a:cs typeface="Calibri" panose="020F0502020204030204" pitchFamily="34" charset="0"/>
              </a:rPr>
              <a:t>-126</a:t>
            </a:r>
            <a:endParaRPr lang="en-US" altLang="en-US" sz="2000" dirty="0">
              <a:latin typeface="Calibri" panose="020F0502020204030204" pitchFamily="34" charset="0"/>
              <a:cs typeface="Calibri" panose="020F0502020204030204" pitchFamily="34" charset="0"/>
            </a:endParaRP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Smallest </a:t>
            </a:r>
            <a:r>
              <a:rPr lang="en-US" altLang="en-US" sz="2000" dirty="0" err="1">
                <a:latin typeface="Calibri" panose="020F0502020204030204" pitchFamily="34" charset="0"/>
                <a:cs typeface="Calibri" panose="020F0502020204030204" pitchFamily="34" charset="0"/>
              </a:rPr>
              <a:t>Denorm</a:t>
            </a:r>
            <a:r>
              <a:rPr lang="en-US" altLang="en-US" sz="2000" dirty="0">
                <a:latin typeface="Calibri" panose="020F0502020204030204" pitchFamily="34" charset="0"/>
                <a:cs typeface="Calibri" panose="020F0502020204030204" pitchFamily="34" charset="0"/>
              </a:rPr>
              <a:t>  ~2</a:t>
            </a:r>
            <a:r>
              <a:rPr lang="en-US" altLang="en-US" sz="2000" baseline="30000" dirty="0">
                <a:latin typeface="Calibri" panose="020F0502020204030204" pitchFamily="34" charset="0"/>
                <a:cs typeface="Calibri" panose="020F0502020204030204" pitchFamily="34" charset="0"/>
              </a:rPr>
              <a:t>-149</a:t>
            </a:r>
            <a:endParaRPr lang="en-US" altLang="en-US" sz="2000" dirty="0">
              <a:latin typeface="Calibri" panose="020F0502020204030204" pitchFamily="34" charset="0"/>
              <a:cs typeface="Calibri" panose="020F0502020204030204" pitchFamily="34" charset="0"/>
            </a:endParaRPr>
          </a:p>
        </p:txBody>
      </p:sp>
      <p:sp>
        <p:nvSpPr>
          <p:cNvPr id="13" name="Text Box 2">
            <a:extLst>
              <a:ext uri="{FF2B5EF4-FFF2-40B4-BE49-F238E27FC236}">
                <a16:creationId xmlns:a16="http://schemas.microsoft.com/office/drawing/2014/main" id="{1FE6B852-B316-4801-B3EF-3DEF5FCC243A}"/>
              </a:ext>
            </a:extLst>
          </p:cNvPr>
          <p:cNvSpPr txBox="1">
            <a:spLocks noChangeArrowheads="1"/>
          </p:cNvSpPr>
          <p:nvPr/>
        </p:nvSpPr>
        <p:spPr bwMode="auto">
          <a:xfrm>
            <a:off x="7328024" y="3290531"/>
            <a:ext cx="162897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Calibri" panose="020F0502020204030204" pitchFamily="34" charset="0"/>
                <a:cs typeface="Calibri" panose="020F0502020204030204" pitchFamily="34" charset="0"/>
              </a:rPr>
              <a:t>0  0..01  00…0</a:t>
            </a: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0  0..00  11…1</a:t>
            </a: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0  0..00  00…1</a:t>
            </a:r>
          </a:p>
        </p:txBody>
      </p:sp>
      <p:sp>
        <p:nvSpPr>
          <p:cNvPr id="14" name="Line 3">
            <a:extLst>
              <a:ext uri="{FF2B5EF4-FFF2-40B4-BE49-F238E27FC236}">
                <a16:creationId xmlns:a16="http://schemas.microsoft.com/office/drawing/2014/main" id="{E3C17D2F-663C-4274-B4D0-0A38E2C69D57}"/>
              </a:ext>
            </a:extLst>
          </p:cNvPr>
          <p:cNvSpPr>
            <a:spLocks noChangeShapeType="1"/>
          </p:cNvSpPr>
          <p:nvPr/>
        </p:nvSpPr>
        <p:spPr bwMode="auto">
          <a:xfrm flipV="1">
            <a:off x="1149412" y="2158673"/>
            <a:ext cx="6178612" cy="1"/>
          </a:xfrm>
          <a:prstGeom prst="line">
            <a:avLst/>
          </a:prstGeom>
          <a:noFill/>
          <a:ln w="254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 name="Text Box 2">
            <a:extLst>
              <a:ext uri="{FF2B5EF4-FFF2-40B4-BE49-F238E27FC236}">
                <a16:creationId xmlns:a16="http://schemas.microsoft.com/office/drawing/2014/main" id="{569F3613-3020-4E9A-B02B-E72EADC10916}"/>
              </a:ext>
            </a:extLst>
          </p:cNvPr>
          <p:cNvSpPr txBox="1">
            <a:spLocks noChangeArrowheads="1"/>
          </p:cNvSpPr>
          <p:nvPr/>
        </p:nvSpPr>
        <p:spPr bwMode="auto">
          <a:xfrm>
            <a:off x="1752600" y="4655612"/>
            <a:ext cx="5404043"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dirty="0">
                <a:latin typeface="Calibri" panose="020F0502020204030204" pitchFamily="34" charset="0"/>
                <a:cs typeface="Calibri" panose="020F0502020204030204" pitchFamily="34" charset="0"/>
              </a:rPr>
              <a:t>Same rules as above, but the sign bit is 1</a:t>
            </a:r>
          </a:p>
          <a:p>
            <a:pPr algn="ctr" eaLnBrk="1" hangingPunct="1">
              <a:spcBef>
                <a:spcPct val="0"/>
              </a:spcBef>
              <a:buFontTx/>
              <a:buNone/>
            </a:pPr>
            <a:r>
              <a:rPr lang="en-US" altLang="en-US" sz="2000" dirty="0">
                <a:latin typeface="Calibri" panose="020F0502020204030204" pitchFamily="34" charset="0"/>
                <a:cs typeface="Calibri" panose="020F0502020204030204" pitchFamily="34" charset="0"/>
              </a:rPr>
              <a:t>Same magnitudes as above, but negative numbers</a:t>
            </a:r>
          </a:p>
        </p:txBody>
      </p:sp>
      <p:cxnSp>
        <p:nvCxnSpPr>
          <p:cNvPr id="3" name="Straight Arrow Connector 2">
            <a:extLst>
              <a:ext uri="{FF2B5EF4-FFF2-40B4-BE49-F238E27FC236}">
                <a16:creationId xmlns:a16="http://schemas.microsoft.com/office/drawing/2014/main" id="{BE6BA477-E9E3-47EB-8902-D6132F26C62F}"/>
              </a:ext>
            </a:extLst>
          </p:cNvPr>
          <p:cNvCxnSpPr>
            <a:cxnSpLocks/>
          </p:cNvCxnSpPr>
          <p:nvPr/>
        </p:nvCxnSpPr>
        <p:spPr>
          <a:xfrm>
            <a:off x="4553565" y="5363498"/>
            <a:ext cx="0" cy="961102"/>
          </a:xfrm>
          <a:prstGeom prst="straightConnector1">
            <a:avLst/>
          </a:prstGeom>
          <a:ln w="444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EE649281-7A31-42E8-8C61-686F44914419}"/>
              </a:ext>
            </a:extLst>
          </p:cNvPr>
          <p:cNvCxnSpPr>
            <a:cxnSpLocks/>
          </p:cNvCxnSpPr>
          <p:nvPr/>
        </p:nvCxnSpPr>
        <p:spPr>
          <a:xfrm>
            <a:off x="4953000" y="2209800"/>
            <a:ext cx="0" cy="961102"/>
          </a:xfrm>
          <a:prstGeom prst="straightConnector1">
            <a:avLst/>
          </a:prstGeom>
          <a:ln w="444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16795310-8007-4966-845A-71D5550D9015}"/>
              </a:ext>
            </a:extLst>
          </p:cNvPr>
          <p:cNvCxnSpPr>
            <a:cxnSpLocks/>
          </p:cNvCxnSpPr>
          <p:nvPr/>
        </p:nvCxnSpPr>
        <p:spPr>
          <a:xfrm flipH="1" flipV="1">
            <a:off x="4953000" y="1091863"/>
            <a:ext cx="2458" cy="965537"/>
          </a:xfrm>
          <a:prstGeom prst="straightConnector1">
            <a:avLst/>
          </a:prstGeom>
          <a:ln w="4445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1" name="Text Box 2">
            <a:extLst>
              <a:ext uri="{FF2B5EF4-FFF2-40B4-BE49-F238E27FC236}">
                <a16:creationId xmlns:a16="http://schemas.microsoft.com/office/drawing/2014/main" id="{3FC0972D-9D07-4F09-9C8B-2C52542B8FDD}"/>
              </a:ext>
            </a:extLst>
          </p:cNvPr>
          <p:cNvSpPr txBox="1">
            <a:spLocks noChangeArrowheads="1"/>
          </p:cNvSpPr>
          <p:nvPr/>
        </p:nvSpPr>
        <p:spPr bwMode="auto">
          <a:xfrm>
            <a:off x="4953000" y="2202430"/>
            <a:ext cx="4075283"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Calibri" panose="020F0502020204030204" pitchFamily="34" charset="0"/>
                <a:cs typeface="Calibri" panose="020F0502020204030204" pitchFamily="34" charset="0"/>
              </a:rPr>
              <a:t>Exponent field &lt; 127, i.e., after</a:t>
            </a: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subtracting bias, they are negative</a:t>
            </a: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exponents, representing numbers &lt; 1</a:t>
            </a:r>
          </a:p>
        </p:txBody>
      </p:sp>
      <p:sp>
        <p:nvSpPr>
          <p:cNvPr id="22" name="Text Box 2">
            <a:extLst>
              <a:ext uri="{FF2B5EF4-FFF2-40B4-BE49-F238E27FC236}">
                <a16:creationId xmlns:a16="http://schemas.microsoft.com/office/drawing/2014/main" id="{F0234AD8-9474-4F9C-8639-FFF25BB0BB0A}"/>
              </a:ext>
            </a:extLst>
          </p:cNvPr>
          <p:cNvSpPr txBox="1">
            <a:spLocks noChangeArrowheads="1"/>
          </p:cNvSpPr>
          <p:nvPr/>
        </p:nvSpPr>
        <p:spPr bwMode="auto">
          <a:xfrm>
            <a:off x="2983110" y="76200"/>
            <a:ext cx="375878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dirty="0">
                <a:solidFill>
                  <a:srgbClr val="C00000"/>
                </a:solidFill>
                <a:latin typeface="Calibri" panose="020F0502020204030204" pitchFamily="34" charset="0"/>
                <a:cs typeface="Calibri" panose="020F0502020204030204" pitchFamily="34" charset="0"/>
              </a:rPr>
              <a:t>2 special cases up top that use the</a:t>
            </a:r>
          </a:p>
          <a:p>
            <a:pPr algn="ctr" eaLnBrk="1" hangingPunct="1">
              <a:spcBef>
                <a:spcPct val="0"/>
              </a:spcBef>
              <a:buFontTx/>
              <a:buNone/>
            </a:pPr>
            <a:r>
              <a:rPr lang="en-US" altLang="en-US" sz="2000" dirty="0">
                <a:solidFill>
                  <a:srgbClr val="C00000"/>
                </a:solidFill>
                <a:latin typeface="Calibri" panose="020F0502020204030204" pitchFamily="34" charset="0"/>
                <a:cs typeface="Calibri" panose="020F0502020204030204" pitchFamily="34" charset="0"/>
              </a:rPr>
              <a:t>reserved exponent field of 255</a:t>
            </a:r>
          </a:p>
        </p:txBody>
      </p:sp>
      <p:sp>
        <p:nvSpPr>
          <p:cNvPr id="23" name="Line 3">
            <a:extLst>
              <a:ext uri="{FF2B5EF4-FFF2-40B4-BE49-F238E27FC236}">
                <a16:creationId xmlns:a16="http://schemas.microsoft.com/office/drawing/2014/main" id="{4EF6D6B2-E510-4AC5-BCF2-3DFB0F7613F5}"/>
              </a:ext>
            </a:extLst>
          </p:cNvPr>
          <p:cNvSpPr>
            <a:spLocks noChangeShapeType="1"/>
          </p:cNvSpPr>
          <p:nvPr/>
        </p:nvSpPr>
        <p:spPr bwMode="auto">
          <a:xfrm flipV="1">
            <a:off x="1444594" y="736164"/>
            <a:ext cx="6178612" cy="1"/>
          </a:xfrm>
          <a:prstGeom prst="line">
            <a:avLst/>
          </a:prstGeom>
          <a:noFill/>
          <a:ln w="254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 name="Line 3">
            <a:extLst>
              <a:ext uri="{FF2B5EF4-FFF2-40B4-BE49-F238E27FC236}">
                <a16:creationId xmlns:a16="http://schemas.microsoft.com/office/drawing/2014/main" id="{7736CC48-5B9A-4F5E-9641-477339A0A7FD}"/>
              </a:ext>
            </a:extLst>
          </p:cNvPr>
          <p:cNvSpPr>
            <a:spLocks noChangeShapeType="1"/>
          </p:cNvSpPr>
          <p:nvPr/>
        </p:nvSpPr>
        <p:spPr bwMode="auto">
          <a:xfrm flipV="1">
            <a:off x="1570960" y="3639907"/>
            <a:ext cx="6178612" cy="1"/>
          </a:xfrm>
          <a:prstGeom prst="line">
            <a:avLst/>
          </a:prstGeom>
          <a:noFill/>
          <a:ln w="254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Text Box 2">
            <a:extLst>
              <a:ext uri="{FF2B5EF4-FFF2-40B4-BE49-F238E27FC236}">
                <a16:creationId xmlns:a16="http://schemas.microsoft.com/office/drawing/2014/main" id="{E5332F08-029F-4AEA-B7CF-75933101D626}"/>
              </a:ext>
            </a:extLst>
          </p:cNvPr>
          <p:cNvSpPr txBox="1">
            <a:spLocks noChangeArrowheads="1"/>
          </p:cNvSpPr>
          <p:nvPr/>
        </p:nvSpPr>
        <p:spPr bwMode="auto">
          <a:xfrm>
            <a:off x="2676558" y="3636775"/>
            <a:ext cx="465146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600" dirty="0">
                <a:solidFill>
                  <a:srgbClr val="C00000"/>
                </a:solidFill>
                <a:latin typeface="Calibri" panose="020F0502020204030204" pitchFamily="34" charset="0"/>
                <a:cs typeface="Calibri" panose="020F0502020204030204" pitchFamily="34" charset="0"/>
              </a:rPr>
              <a:t>Special case with exponent field 0, used to</a:t>
            </a:r>
          </a:p>
          <a:p>
            <a:pPr algn="ctr" eaLnBrk="1" hangingPunct="1">
              <a:spcBef>
                <a:spcPct val="0"/>
              </a:spcBef>
              <a:buFontTx/>
              <a:buNone/>
            </a:pPr>
            <a:r>
              <a:rPr lang="en-US" altLang="en-US" sz="1600" dirty="0">
                <a:solidFill>
                  <a:srgbClr val="C00000"/>
                </a:solidFill>
                <a:latin typeface="Calibri" panose="020F0502020204030204" pitchFamily="34" charset="0"/>
                <a:cs typeface="Calibri" panose="020F0502020204030204" pitchFamily="34" charset="0"/>
              </a:rPr>
              <a:t>represent </a:t>
            </a:r>
            <a:r>
              <a:rPr lang="en-US" altLang="en-US" sz="1600" dirty="0" err="1">
                <a:solidFill>
                  <a:srgbClr val="C00000"/>
                </a:solidFill>
                <a:latin typeface="Calibri" panose="020F0502020204030204" pitchFamily="34" charset="0"/>
                <a:cs typeface="Calibri" panose="020F0502020204030204" pitchFamily="34" charset="0"/>
              </a:rPr>
              <a:t>denorms</a:t>
            </a:r>
            <a:r>
              <a:rPr lang="en-US" altLang="en-US" sz="1600" dirty="0">
                <a:solidFill>
                  <a:srgbClr val="C00000"/>
                </a:solidFill>
                <a:latin typeface="Calibri" panose="020F0502020204030204" pitchFamily="34" charset="0"/>
                <a:cs typeface="Calibri" panose="020F0502020204030204" pitchFamily="34" charset="0"/>
              </a:rPr>
              <a:t>, that help us gradually approach 0</a:t>
            </a:r>
          </a:p>
        </p:txBody>
      </p:sp>
    </p:spTree>
    <p:extLst>
      <p:ext uri="{BB962C8B-B14F-4D97-AF65-F5344CB8AC3E}">
        <p14:creationId xmlns:p14="http://schemas.microsoft.com/office/powerpoint/2010/main" val="30284550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44BF7938-02EC-4E8B-A0BF-E8ABEEC3F8AD}"/>
              </a:ext>
            </a:extLst>
          </p:cNvPr>
          <p:cNvSpPr>
            <a:spLocks noGrp="1"/>
          </p:cNvSpPr>
          <p:nvPr>
            <p:ph type="sldNum" sz="quarter" idx="12"/>
          </p:nvPr>
        </p:nvSpPr>
        <p:spPr/>
        <p:txBody>
          <a:bodyPr/>
          <a:lstStyle/>
          <a:p>
            <a:pPr>
              <a:defRPr/>
            </a:pPr>
            <a:fld id="{8FD285B6-5887-4FF6-8555-D26CDF794EFE}" type="slidenum">
              <a:rPr lang="en-US" altLang="en-US"/>
              <a:pPr>
                <a:defRPr/>
              </a:pPr>
              <a:t>24</a:t>
            </a:fld>
            <a:endParaRPr lang="en-US" altLang="en-US"/>
          </a:p>
        </p:txBody>
      </p:sp>
      <p:sp>
        <p:nvSpPr>
          <p:cNvPr id="16387" name="Text Box 2">
            <a:extLst>
              <a:ext uri="{FF2B5EF4-FFF2-40B4-BE49-F238E27FC236}">
                <a16:creationId xmlns:a16="http://schemas.microsoft.com/office/drawing/2014/main" id="{325084FA-8488-4ED6-B6D4-3B90C49A5A2D}"/>
              </a:ext>
            </a:extLst>
          </p:cNvPr>
          <p:cNvSpPr txBox="1">
            <a:spLocks noChangeArrowheads="1"/>
          </p:cNvSpPr>
          <p:nvPr/>
        </p:nvSpPr>
        <p:spPr bwMode="auto">
          <a:xfrm>
            <a:off x="441325" y="396875"/>
            <a:ext cx="506516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FP Addition – Binary Example</a:t>
            </a:r>
          </a:p>
        </p:txBody>
      </p:sp>
      <p:sp>
        <p:nvSpPr>
          <p:cNvPr id="16388" name="Line 3">
            <a:extLst>
              <a:ext uri="{FF2B5EF4-FFF2-40B4-BE49-F238E27FC236}">
                <a16:creationId xmlns:a16="http://schemas.microsoft.com/office/drawing/2014/main" id="{B67D00AC-6505-4547-8171-02E96D8E8432}"/>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9" name="Text Box 4">
            <a:extLst>
              <a:ext uri="{FF2B5EF4-FFF2-40B4-BE49-F238E27FC236}">
                <a16:creationId xmlns:a16="http://schemas.microsoft.com/office/drawing/2014/main" id="{7E29843D-D7FB-4558-A2D1-E64E0FC03054}"/>
              </a:ext>
            </a:extLst>
          </p:cNvPr>
          <p:cNvSpPr txBox="1">
            <a:spLocks noChangeArrowheads="1"/>
          </p:cNvSpPr>
          <p:nvPr/>
        </p:nvSpPr>
        <p:spPr bwMode="auto">
          <a:xfrm>
            <a:off x="517525" y="1563688"/>
            <a:ext cx="6582508"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Consider the following binary example </a:t>
            </a:r>
          </a:p>
          <a:p>
            <a:pPr eaLnBrk="1" hangingPunct="1">
              <a:spcBef>
                <a:spcPct val="0"/>
              </a:spcBef>
              <a:buClr>
                <a:srgbClr val="CC0000"/>
              </a:buClr>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1.010  x 2</a:t>
            </a:r>
            <a:r>
              <a:rPr lang="en-US" altLang="en-US" sz="2400" baseline="30000" dirty="0">
                <a:latin typeface="Calibri" panose="020F0502020204030204" pitchFamily="34" charset="0"/>
                <a:cs typeface="Calibri" panose="020F0502020204030204" pitchFamily="34" charset="0"/>
              </a:rPr>
              <a:t>1</a:t>
            </a:r>
            <a:r>
              <a:rPr lang="en-US" altLang="en-US" sz="2400" dirty="0">
                <a:latin typeface="Calibri" panose="020F0502020204030204" pitchFamily="34" charset="0"/>
                <a:cs typeface="Calibri" panose="020F0502020204030204" pitchFamily="34" charset="0"/>
              </a:rPr>
              <a:t>    +     1.100 x 2</a:t>
            </a:r>
            <a:r>
              <a:rPr lang="en-US" altLang="en-US" sz="2400" baseline="30000" dirty="0">
                <a:latin typeface="Calibri" panose="020F0502020204030204" pitchFamily="34" charset="0"/>
                <a:cs typeface="Calibri" panose="020F0502020204030204" pitchFamily="34" charset="0"/>
              </a:rPr>
              <a:t>3</a:t>
            </a: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a:solidFill>
                  <a:schemeClr val="accent2"/>
                </a:solidFill>
                <a:latin typeface="Calibri" panose="020F0502020204030204" pitchFamily="34" charset="0"/>
                <a:cs typeface="Calibri" panose="020F0502020204030204" pitchFamily="34" charset="0"/>
              </a:rPr>
              <a:t>Convert to the larger exponent:</a:t>
            </a:r>
            <a:endParaRPr lang="en-US" altLang="en-US" sz="2400" dirty="0">
              <a:solidFill>
                <a:schemeClr val="accent2"/>
              </a:solidFill>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0.0101  x 2</a:t>
            </a:r>
            <a:r>
              <a:rPr lang="en-US" altLang="en-US" sz="2400" baseline="30000" dirty="0">
                <a:latin typeface="Calibri" panose="020F0502020204030204" pitchFamily="34" charset="0"/>
                <a:cs typeface="Calibri" panose="020F0502020204030204" pitchFamily="34" charset="0"/>
              </a:rPr>
              <a:t>3</a:t>
            </a:r>
            <a:r>
              <a:rPr lang="en-US" altLang="en-US" sz="2400" dirty="0">
                <a:latin typeface="Calibri" panose="020F0502020204030204" pitchFamily="34" charset="0"/>
                <a:cs typeface="Calibri" panose="020F0502020204030204" pitchFamily="34" charset="0"/>
              </a:rPr>
              <a:t>    +     1.1000 x 2</a:t>
            </a:r>
            <a:r>
              <a:rPr lang="en-US" altLang="en-US" sz="2400" baseline="30000" dirty="0">
                <a:latin typeface="Calibri" panose="020F0502020204030204" pitchFamily="34" charset="0"/>
                <a:cs typeface="Calibri" panose="020F0502020204030204" pitchFamily="34" charset="0"/>
              </a:rPr>
              <a:t>3</a:t>
            </a: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a:solidFill>
                  <a:schemeClr val="accent2"/>
                </a:solidFill>
                <a:latin typeface="Calibri" panose="020F0502020204030204" pitchFamily="34" charset="0"/>
                <a:cs typeface="Calibri" panose="020F0502020204030204" pitchFamily="34" charset="0"/>
              </a:rPr>
              <a:t>Add</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1.1101  x 2</a:t>
            </a:r>
            <a:r>
              <a:rPr lang="en-US" altLang="en-US" sz="2400" baseline="30000" dirty="0">
                <a:latin typeface="Calibri" panose="020F0502020204030204" pitchFamily="34" charset="0"/>
                <a:cs typeface="Calibri" panose="020F0502020204030204" pitchFamily="34" charset="0"/>
              </a:rPr>
              <a:t>3</a:t>
            </a: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a:solidFill>
                  <a:schemeClr val="accent2"/>
                </a:solidFill>
                <a:latin typeface="Calibri" panose="020F0502020204030204" pitchFamily="34" charset="0"/>
                <a:cs typeface="Calibri" panose="020F0502020204030204" pitchFamily="34" charset="0"/>
              </a:rPr>
              <a:t>Normalize</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1.1101  x 2</a:t>
            </a:r>
            <a:r>
              <a:rPr lang="en-US" altLang="en-US" sz="2400" baseline="30000" dirty="0">
                <a:latin typeface="Calibri" panose="020F0502020204030204" pitchFamily="34" charset="0"/>
                <a:cs typeface="Calibri" panose="020F0502020204030204" pitchFamily="34" charset="0"/>
              </a:rPr>
              <a:t>3</a:t>
            </a: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a:solidFill>
                  <a:schemeClr val="accent2"/>
                </a:solidFill>
                <a:latin typeface="Calibri" panose="020F0502020204030204" pitchFamily="34" charset="0"/>
                <a:cs typeface="Calibri" panose="020F0502020204030204" pitchFamily="34" charset="0"/>
              </a:rPr>
              <a:t>Check for overflow/underflow</a:t>
            </a:r>
          </a:p>
          <a:p>
            <a:pP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     Round</a:t>
            </a:r>
            <a:endParaRPr lang="en-US" altLang="en-US" sz="2400" baseline="300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baseline="30000" dirty="0">
                <a:latin typeface="Calibri" panose="020F0502020204030204" pitchFamily="34" charset="0"/>
                <a:cs typeface="Calibri" panose="020F0502020204030204" pitchFamily="34" charset="0"/>
              </a:rPr>
              <a:t>      </a:t>
            </a:r>
            <a:r>
              <a:rPr lang="en-US" altLang="en-US" sz="2000" dirty="0">
                <a:solidFill>
                  <a:schemeClr val="accent2"/>
                </a:solidFill>
                <a:latin typeface="Calibri" panose="020F0502020204030204" pitchFamily="34" charset="0"/>
                <a:cs typeface="Calibri" panose="020F0502020204030204" pitchFamily="34" charset="0"/>
              </a:rPr>
              <a:t>Re-normalize</a:t>
            </a:r>
          </a:p>
          <a:p>
            <a:pP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     IEEE 754 format:  </a:t>
            </a:r>
            <a:r>
              <a:rPr lang="en-US" altLang="en-US" sz="2000" dirty="0">
                <a:latin typeface="Calibri" panose="020F0502020204030204" pitchFamily="34" charset="0"/>
                <a:cs typeface="Calibri" panose="020F0502020204030204" pitchFamily="34" charset="0"/>
              </a:rPr>
              <a:t>0 10000010 11010000000000000000000</a:t>
            </a:r>
            <a:endParaRPr lang="en-US" altLang="en-US" sz="2400" dirty="0">
              <a:latin typeface="Calibri" panose="020F0502020204030204" pitchFamily="34" charset="0"/>
              <a:cs typeface="Calibri" panose="020F0502020204030204" pitchFamily="34" charset="0"/>
            </a:endParaRPr>
          </a:p>
        </p:txBody>
      </p:sp>
      <mc:AlternateContent xmlns:mc="http://schemas.openxmlformats.org/markup-compatibility/2006">
        <mc:Choice xmlns:p14="http://schemas.microsoft.com/office/powerpoint/2010/main" Requires="p14">
          <p:contentPart p14:bwMode="auto" r:id="rId3">
            <p14:nvContentPartPr>
              <p14:cNvPr id="2" name="Ink 1">
                <a:extLst>
                  <a:ext uri="{FF2B5EF4-FFF2-40B4-BE49-F238E27FC236}">
                    <a16:creationId xmlns:a16="http://schemas.microsoft.com/office/drawing/2014/main" id="{895E0924-4B2E-5783-0754-267194CB96B7}"/>
                  </a:ext>
                </a:extLst>
              </p14:cNvPr>
              <p14:cNvContentPartPr/>
              <p14:nvPr/>
            </p14:nvContentPartPr>
            <p14:xfrm>
              <a:off x="930960" y="2427840"/>
              <a:ext cx="7228800" cy="3923640"/>
            </p14:xfrm>
          </p:contentPart>
        </mc:Choice>
        <mc:Fallback>
          <p:pic>
            <p:nvPicPr>
              <p:cNvPr id="2" name="Ink 1">
                <a:extLst>
                  <a:ext uri="{FF2B5EF4-FFF2-40B4-BE49-F238E27FC236}">
                    <a16:creationId xmlns:a16="http://schemas.microsoft.com/office/drawing/2014/main" id="{895E0924-4B2E-5783-0754-267194CB96B7}"/>
                  </a:ext>
                </a:extLst>
              </p:cNvPr>
              <p:cNvPicPr/>
              <p:nvPr/>
            </p:nvPicPr>
            <p:blipFill>
              <a:blip r:embed="rId4"/>
              <a:stretch>
                <a:fillRect/>
              </a:stretch>
            </p:blipFill>
            <p:spPr>
              <a:xfrm>
                <a:off x="921600" y="2418480"/>
                <a:ext cx="7247520" cy="3942360"/>
              </a:xfrm>
              <a:prstGeom prst="rect">
                <a:avLst/>
              </a:prstGeom>
            </p:spPr>
          </p:pic>
        </mc:Fallback>
      </mc:AlternateContent>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3">
            <a:extLst>
              <a:ext uri="{FF2B5EF4-FFF2-40B4-BE49-F238E27FC236}">
                <a16:creationId xmlns:a16="http://schemas.microsoft.com/office/drawing/2014/main" id="{5A870505-07B1-48E1-8A19-2C5AAE3AAFEE}"/>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6DEFEA9F-E645-4BB6-B9F1-6DF59F26D8FE}" type="slidenum">
              <a:rPr lang="en-US" altLang="en-US" sz="1400">
                <a:latin typeface="Times New Roman" panose="02020603050405020304" pitchFamily="18" charset="0"/>
              </a:rPr>
              <a:pPr/>
              <a:t>25</a:t>
            </a:fld>
            <a:endParaRPr lang="en-US" altLang="en-US" sz="1400">
              <a:latin typeface="Times New Roman" panose="02020603050405020304" pitchFamily="18" charset="0"/>
            </a:endParaRPr>
          </a:p>
        </p:txBody>
      </p:sp>
      <p:sp>
        <p:nvSpPr>
          <p:cNvPr id="45059" name="Text Box 2">
            <a:extLst>
              <a:ext uri="{FF2B5EF4-FFF2-40B4-BE49-F238E27FC236}">
                <a16:creationId xmlns:a16="http://schemas.microsoft.com/office/drawing/2014/main" id="{D68683C4-CEA5-4CA6-B9E3-9349A9889F8D}"/>
              </a:ext>
            </a:extLst>
          </p:cNvPr>
          <p:cNvSpPr txBox="1">
            <a:spLocks noChangeArrowheads="1"/>
          </p:cNvSpPr>
          <p:nvPr/>
        </p:nvSpPr>
        <p:spPr bwMode="auto">
          <a:xfrm>
            <a:off x="441325" y="396875"/>
            <a:ext cx="291881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Boolean Algebra</a:t>
            </a:r>
          </a:p>
        </p:txBody>
      </p:sp>
      <p:sp>
        <p:nvSpPr>
          <p:cNvPr id="45060" name="Line 3">
            <a:extLst>
              <a:ext uri="{FF2B5EF4-FFF2-40B4-BE49-F238E27FC236}">
                <a16:creationId xmlns:a16="http://schemas.microsoft.com/office/drawing/2014/main" id="{08516085-BB7A-43B1-9579-A01B13DEE6C1}"/>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1" name="Text Box 5">
            <a:extLst>
              <a:ext uri="{FF2B5EF4-FFF2-40B4-BE49-F238E27FC236}">
                <a16:creationId xmlns:a16="http://schemas.microsoft.com/office/drawing/2014/main" id="{FA953347-74C5-402A-94A5-F7FF3422E2AA}"/>
              </a:ext>
            </a:extLst>
          </p:cNvPr>
          <p:cNvSpPr txBox="1">
            <a:spLocks noChangeArrowheads="1"/>
          </p:cNvSpPr>
          <p:nvPr/>
        </p:nvSpPr>
        <p:spPr bwMode="auto">
          <a:xfrm>
            <a:off x="381000" y="3505200"/>
            <a:ext cx="3669594"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      A        B        C                   E</a:t>
            </a:r>
            <a:endParaRPr lang="en-US" altLang="en-US" sz="1800" dirty="0">
              <a:solidFill>
                <a:schemeClr val="accent2"/>
              </a:solidFill>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1800" dirty="0">
                <a:solidFill>
                  <a:schemeClr val="accent2"/>
                </a:solidFill>
                <a:latin typeface="Calibri" panose="020F0502020204030204" pitchFamily="34" charset="0"/>
                <a:cs typeface="Calibri" panose="020F0502020204030204" pitchFamily="34" charset="0"/>
              </a:rPr>
              <a:t>        </a:t>
            </a:r>
            <a:r>
              <a:rPr lang="en-US" altLang="en-US" sz="1800" dirty="0">
                <a:latin typeface="Calibri" panose="020F0502020204030204" pitchFamily="34" charset="0"/>
                <a:cs typeface="Calibri" panose="020F0502020204030204" pitchFamily="34" charset="0"/>
              </a:rPr>
              <a:t>0            0            0                         0</a:t>
            </a:r>
          </a:p>
          <a:p>
            <a:pPr eaLnBrk="1" hangingPunct="1">
              <a:spcBef>
                <a:spcPct val="0"/>
              </a:spcBef>
              <a:buClr>
                <a:srgbClr val="CC0000"/>
              </a:buClr>
              <a:buFontTx/>
              <a:buNone/>
            </a:pPr>
            <a:r>
              <a:rPr lang="en-US" altLang="en-US" sz="1800" dirty="0">
                <a:latin typeface="Calibri" panose="020F0502020204030204" pitchFamily="34" charset="0"/>
                <a:cs typeface="Calibri" panose="020F0502020204030204" pitchFamily="34" charset="0"/>
              </a:rPr>
              <a:t>        0            0            1                         0</a:t>
            </a:r>
          </a:p>
          <a:p>
            <a:pPr eaLnBrk="1" hangingPunct="1">
              <a:spcBef>
                <a:spcPct val="0"/>
              </a:spcBef>
              <a:buClr>
                <a:srgbClr val="CC0000"/>
              </a:buClr>
              <a:buFontTx/>
              <a:buNone/>
            </a:pPr>
            <a:r>
              <a:rPr lang="en-US" altLang="en-US" sz="1800" dirty="0">
                <a:latin typeface="Calibri" panose="020F0502020204030204" pitchFamily="34" charset="0"/>
                <a:cs typeface="Calibri" panose="020F0502020204030204" pitchFamily="34" charset="0"/>
              </a:rPr>
              <a:t>        0            1            0                         0</a:t>
            </a:r>
          </a:p>
          <a:p>
            <a:pPr eaLnBrk="1" hangingPunct="1">
              <a:spcBef>
                <a:spcPct val="0"/>
              </a:spcBef>
              <a:buClr>
                <a:srgbClr val="CC0000"/>
              </a:buClr>
              <a:buFontTx/>
              <a:buNone/>
            </a:pPr>
            <a:r>
              <a:rPr lang="en-US" altLang="en-US" sz="1800" dirty="0">
                <a:latin typeface="Calibri" panose="020F0502020204030204" pitchFamily="34" charset="0"/>
                <a:cs typeface="Calibri" panose="020F0502020204030204" pitchFamily="34" charset="0"/>
              </a:rPr>
              <a:t>        0            1            1                         1</a:t>
            </a:r>
          </a:p>
          <a:p>
            <a:pPr eaLnBrk="1" hangingPunct="1">
              <a:spcBef>
                <a:spcPct val="0"/>
              </a:spcBef>
              <a:buClr>
                <a:srgbClr val="CC0000"/>
              </a:buClr>
              <a:buFontTx/>
              <a:buNone/>
            </a:pPr>
            <a:r>
              <a:rPr lang="en-US" altLang="en-US" sz="1800" dirty="0">
                <a:latin typeface="Calibri" panose="020F0502020204030204" pitchFamily="34" charset="0"/>
                <a:cs typeface="Calibri" panose="020F0502020204030204" pitchFamily="34" charset="0"/>
              </a:rPr>
              <a:t>        1            0            0                         0</a:t>
            </a:r>
          </a:p>
          <a:p>
            <a:pPr eaLnBrk="1" hangingPunct="1">
              <a:spcBef>
                <a:spcPct val="0"/>
              </a:spcBef>
              <a:buClr>
                <a:srgbClr val="CC0000"/>
              </a:buClr>
              <a:buFontTx/>
              <a:buNone/>
            </a:pPr>
            <a:r>
              <a:rPr lang="en-US" altLang="en-US" sz="1800" dirty="0">
                <a:latin typeface="Calibri" panose="020F0502020204030204" pitchFamily="34" charset="0"/>
                <a:cs typeface="Calibri" panose="020F0502020204030204" pitchFamily="34" charset="0"/>
              </a:rPr>
              <a:t>        1            0            1                         1</a:t>
            </a:r>
          </a:p>
          <a:p>
            <a:pPr eaLnBrk="1" hangingPunct="1">
              <a:spcBef>
                <a:spcPct val="0"/>
              </a:spcBef>
              <a:buClr>
                <a:srgbClr val="CC0000"/>
              </a:buClr>
              <a:buFontTx/>
              <a:buNone/>
            </a:pPr>
            <a:r>
              <a:rPr lang="en-US" altLang="en-US" sz="1800" dirty="0">
                <a:latin typeface="Calibri" panose="020F0502020204030204" pitchFamily="34" charset="0"/>
                <a:cs typeface="Calibri" panose="020F0502020204030204" pitchFamily="34" charset="0"/>
              </a:rPr>
              <a:t>        1            1            0                         1</a:t>
            </a:r>
          </a:p>
          <a:p>
            <a:pPr eaLnBrk="1" hangingPunct="1">
              <a:spcBef>
                <a:spcPct val="0"/>
              </a:spcBef>
              <a:buClr>
                <a:srgbClr val="CC0000"/>
              </a:buClr>
              <a:buFontTx/>
              <a:buNone/>
            </a:pPr>
            <a:r>
              <a:rPr lang="en-US" altLang="en-US" sz="1800" dirty="0">
                <a:latin typeface="Calibri" panose="020F0502020204030204" pitchFamily="34" charset="0"/>
                <a:cs typeface="Calibri" panose="020F0502020204030204" pitchFamily="34" charset="0"/>
              </a:rPr>
              <a:t>        1            1            1                         0</a:t>
            </a:r>
            <a:endParaRPr lang="en-US" altLang="en-US" sz="2400" dirty="0">
              <a:latin typeface="Calibri" panose="020F0502020204030204" pitchFamily="34" charset="0"/>
              <a:cs typeface="Calibri" panose="020F0502020204030204" pitchFamily="34" charset="0"/>
            </a:endParaRPr>
          </a:p>
        </p:txBody>
      </p:sp>
      <p:sp>
        <p:nvSpPr>
          <p:cNvPr id="45062" name="Line 6">
            <a:extLst>
              <a:ext uri="{FF2B5EF4-FFF2-40B4-BE49-F238E27FC236}">
                <a16:creationId xmlns:a16="http://schemas.microsoft.com/office/drawing/2014/main" id="{4A26DCE3-AF66-48E3-A51F-A4CBE6042294}"/>
              </a:ext>
            </a:extLst>
          </p:cNvPr>
          <p:cNvSpPr>
            <a:spLocks noChangeShapeType="1"/>
          </p:cNvSpPr>
          <p:nvPr/>
        </p:nvSpPr>
        <p:spPr bwMode="auto">
          <a:xfrm>
            <a:off x="533400" y="3886200"/>
            <a:ext cx="411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3" name="Line 7">
            <a:extLst>
              <a:ext uri="{FF2B5EF4-FFF2-40B4-BE49-F238E27FC236}">
                <a16:creationId xmlns:a16="http://schemas.microsoft.com/office/drawing/2014/main" id="{93573960-9B5E-48AD-9F45-429E3900CCC7}"/>
              </a:ext>
            </a:extLst>
          </p:cNvPr>
          <p:cNvSpPr>
            <a:spLocks noChangeShapeType="1"/>
          </p:cNvSpPr>
          <p:nvPr/>
        </p:nvSpPr>
        <p:spPr bwMode="auto">
          <a:xfrm>
            <a:off x="3581400" y="3505200"/>
            <a:ext cx="0" cy="2743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4" name="Text Box 8">
            <a:extLst>
              <a:ext uri="{FF2B5EF4-FFF2-40B4-BE49-F238E27FC236}">
                <a16:creationId xmlns:a16="http://schemas.microsoft.com/office/drawing/2014/main" id="{B281F3CE-311E-4130-B70F-458E922B9355}"/>
              </a:ext>
            </a:extLst>
          </p:cNvPr>
          <p:cNvSpPr txBox="1">
            <a:spLocks noChangeArrowheads="1"/>
          </p:cNvSpPr>
          <p:nvPr/>
        </p:nvSpPr>
        <p:spPr bwMode="auto">
          <a:xfrm>
            <a:off x="4724400" y="4114800"/>
            <a:ext cx="3956596"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latin typeface="Calibri" panose="020F0502020204030204" pitchFamily="34" charset="0"/>
                <a:cs typeface="Calibri" panose="020F0502020204030204" pitchFamily="34" charset="0"/>
              </a:rPr>
              <a:t>(A . B . C) + (A . C . B) + (C . B . A)</a:t>
            </a:r>
          </a:p>
          <a:p>
            <a:pPr eaLnBrk="1" hangingPunct="1">
              <a:spcBef>
                <a:spcPct val="0"/>
              </a:spcBef>
              <a:buFontTx/>
              <a:buNone/>
            </a:pPr>
            <a:endParaRPr lang="en-US" altLang="en-US" sz="2000">
              <a:latin typeface="Calibri" panose="020F0502020204030204" pitchFamily="34" charset="0"/>
              <a:cs typeface="Calibri" panose="020F0502020204030204" pitchFamily="34" charset="0"/>
            </a:endParaRPr>
          </a:p>
          <a:p>
            <a:pPr eaLnBrk="1" hangingPunct="1">
              <a:spcBef>
                <a:spcPct val="0"/>
              </a:spcBef>
            </a:pPr>
            <a:r>
              <a:rPr lang="en-US" altLang="en-US" sz="2000">
                <a:latin typeface="Calibri" panose="020F0502020204030204" pitchFamily="34" charset="0"/>
                <a:cs typeface="Calibri" panose="020F0502020204030204" pitchFamily="34" charset="0"/>
              </a:rPr>
              <a:t> Can also use “product of sums”</a:t>
            </a:r>
          </a:p>
          <a:p>
            <a:pPr eaLnBrk="1" hangingPunct="1">
              <a:spcBef>
                <a:spcPct val="0"/>
              </a:spcBef>
            </a:pPr>
            <a:r>
              <a:rPr lang="en-US" altLang="en-US" sz="2000">
                <a:latin typeface="Calibri" panose="020F0502020204030204" pitchFamily="34" charset="0"/>
                <a:cs typeface="Calibri" panose="020F0502020204030204" pitchFamily="34" charset="0"/>
              </a:rPr>
              <a:t> Any equation can be implemented</a:t>
            </a:r>
          </a:p>
          <a:p>
            <a:pPr eaLnBrk="1" hangingPunct="1">
              <a:spcBef>
                <a:spcPct val="0"/>
              </a:spcBef>
              <a:buFontTx/>
              <a:buNone/>
            </a:pPr>
            <a:r>
              <a:rPr lang="en-US" altLang="en-US" sz="2000">
                <a:latin typeface="Calibri" panose="020F0502020204030204" pitchFamily="34" charset="0"/>
                <a:cs typeface="Calibri" panose="020F0502020204030204" pitchFamily="34" charset="0"/>
              </a:rPr>
              <a:t>  with an array of ANDs, followed by</a:t>
            </a:r>
          </a:p>
          <a:p>
            <a:pPr eaLnBrk="1" hangingPunct="1">
              <a:spcBef>
                <a:spcPct val="0"/>
              </a:spcBef>
              <a:buFontTx/>
              <a:buNone/>
            </a:pPr>
            <a:r>
              <a:rPr lang="en-US" altLang="en-US" sz="2000">
                <a:latin typeface="Calibri" panose="020F0502020204030204" pitchFamily="34" charset="0"/>
                <a:cs typeface="Calibri" panose="020F0502020204030204" pitchFamily="34" charset="0"/>
              </a:rPr>
              <a:t>  an array of ORs</a:t>
            </a:r>
          </a:p>
        </p:txBody>
      </p:sp>
      <p:sp>
        <p:nvSpPr>
          <p:cNvPr id="45065" name="Line 9">
            <a:extLst>
              <a:ext uri="{FF2B5EF4-FFF2-40B4-BE49-F238E27FC236}">
                <a16:creationId xmlns:a16="http://schemas.microsoft.com/office/drawing/2014/main" id="{BAE5C0FF-EF42-48D3-B1D1-ACBB8E67A3E8}"/>
              </a:ext>
            </a:extLst>
          </p:cNvPr>
          <p:cNvSpPr>
            <a:spLocks noChangeShapeType="1"/>
          </p:cNvSpPr>
          <p:nvPr/>
        </p:nvSpPr>
        <p:spPr bwMode="auto">
          <a:xfrm>
            <a:off x="5486400" y="4191000"/>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6" name="Line 10">
            <a:extLst>
              <a:ext uri="{FF2B5EF4-FFF2-40B4-BE49-F238E27FC236}">
                <a16:creationId xmlns:a16="http://schemas.microsoft.com/office/drawing/2014/main" id="{96A09D3E-8CEF-4776-A976-0414885D0E91}"/>
              </a:ext>
            </a:extLst>
          </p:cNvPr>
          <p:cNvSpPr>
            <a:spLocks noChangeShapeType="1"/>
          </p:cNvSpPr>
          <p:nvPr/>
        </p:nvSpPr>
        <p:spPr bwMode="auto">
          <a:xfrm>
            <a:off x="6629400" y="4191000"/>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7" name="Line 11">
            <a:extLst>
              <a:ext uri="{FF2B5EF4-FFF2-40B4-BE49-F238E27FC236}">
                <a16:creationId xmlns:a16="http://schemas.microsoft.com/office/drawing/2014/main" id="{66926367-3FE3-4F78-88EE-633BCEFE36E8}"/>
              </a:ext>
            </a:extLst>
          </p:cNvPr>
          <p:cNvSpPr>
            <a:spLocks noChangeShapeType="1"/>
          </p:cNvSpPr>
          <p:nvPr/>
        </p:nvSpPr>
        <p:spPr bwMode="auto">
          <a:xfrm>
            <a:off x="7848600" y="4191000"/>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8" name="Text Box 12">
            <a:extLst>
              <a:ext uri="{FF2B5EF4-FFF2-40B4-BE49-F238E27FC236}">
                <a16:creationId xmlns:a16="http://schemas.microsoft.com/office/drawing/2014/main" id="{25EF9748-B668-4095-9877-BA6475F48225}"/>
              </a:ext>
            </a:extLst>
          </p:cNvPr>
          <p:cNvSpPr txBox="1">
            <a:spLocks noChangeArrowheads="1"/>
          </p:cNvSpPr>
          <p:nvPr/>
        </p:nvSpPr>
        <p:spPr bwMode="auto">
          <a:xfrm>
            <a:off x="838200" y="1371600"/>
            <a:ext cx="2101857"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A + B = A . B</a:t>
            </a:r>
          </a:p>
          <a:p>
            <a:pPr eaLnBrk="1" hangingPunct="1">
              <a:spcBef>
                <a:spcPct val="0"/>
              </a:spcBef>
              <a:buClr>
                <a:srgbClr val="CC0000"/>
              </a:buClr>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A . B  =  A + B</a:t>
            </a:r>
          </a:p>
        </p:txBody>
      </p:sp>
      <p:sp>
        <p:nvSpPr>
          <p:cNvPr id="45069" name="Line 13">
            <a:extLst>
              <a:ext uri="{FF2B5EF4-FFF2-40B4-BE49-F238E27FC236}">
                <a16:creationId xmlns:a16="http://schemas.microsoft.com/office/drawing/2014/main" id="{8216ED16-30D5-43C3-9CE3-7BA9C6E4B95E}"/>
              </a:ext>
            </a:extLst>
          </p:cNvPr>
          <p:cNvSpPr>
            <a:spLocks noChangeShapeType="1"/>
          </p:cNvSpPr>
          <p:nvPr/>
        </p:nvSpPr>
        <p:spPr bwMode="auto">
          <a:xfrm>
            <a:off x="1158875" y="1408113"/>
            <a:ext cx="762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0" name="Line 14">
            <a:extLst>
              <a:ext uri="{FF2B5EF4-FFF2-40B4-BE49-F238E27FC236}">
                <a16:creationId xmlns:a16="http://schemas.microsoft.com/office/drawing/2014/main" id="{562949D1-2B1D-443C-AF96-F135C469D450}"/>
              </a:ext>
            </a:extLst>
          </p:cNvPr>
          <p:cNvSpPr>
            <a:spLocks noChangeShapeType="1"/>
          </p:cNvSpPr>
          <p:nvPr/>
        </p:nvSpPr>
        <p:spPr bwMode="auto">
          <a:xfrm>
            <a:off x="1158875" y="2474913"/>
            <a:ext cx="762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1" name="Line 15">
            <a:extLst>
              <a:ext uri="{FF2B5EF4-FFF2-40B4-BE49-F238E27FC236}">
                <a16:creationId xmlns:a16="http://schemas.microsoft.com/office/drawing/2014/main" id="{9E0A44FD-9537-4DAA-9225-C7C711664630}"/>
              </a:ext>
            </a:extLst>
          </p:cNvPr>
          <p:cNvSpPr>
            <a:spLocks noChangeShapeType="1"/>
          </p:cNvSpPr>
          <p:nvPr/>
        </p:nvSpPr>
        <p:spPr bwMode="auto">
          <a:xfrm>
            <a:off x="2133600" y="1408113"/>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2" name="Line 16">
            <a:extLst>
              <a:ext uri="{FF2B5EF4-FFF2-40B4-BE49-F238E27FC236}">
                <a16:creationId xmlns:a16="http://schemas.microsoft.com/office/drawing/2014/main" id="{AAE7AAB6-8DD6-4689-90BD-E5E60ABF900D}"/>
              </a:ext>
            </a:extLst>
          </p:cNvPr>
          <p:cNvSpPr>
            <a:spLocks noChangeShapeType="1"/>
          </p:cNvSpPr>
          <p:nvPr/>
        </p:nvSpPr>
        <p:spPr bwMode="auto">
          <a:xfrm>
            <a:off x="2514600" y="1408113"/>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3" name="Line 17">
            <a:extLst>
              <a:ext uri="{FF2B5EF4-FFF2-40B4-BE49-F238E27FC236}">
                <a16:creationId xmlns:a16="http://schemas.microsoft.com/office/drawing/2014/main" id="{3C312440-4F27-4C2B-A53D-F034C0FFCD64}"/>
              </a:ext>
            </a:extLst>
          </p:cNvPr>
          <p:cNvSpPr>
            <a:spLocks noChangeShapeType="1"/>
          </p:cNvSpPr>
          <p:nvPr/>
        </p:nvSpPr>
        <p:spPr bwMode="auto">
          <a:xfrm>
            <a:off x="2133600" y="2474913"/>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4" name="Line 18">
            <a:extLst>
              <a:ext uri="{FF2B5EF4-FFF2-40B4-BE49-F238E27FC236}">
                <a16:creationId xmlns:a16="http://schemas.microsoft.com/office/drawing/2014/main" id="{7870FD20-74BF-4C1D-92E3-228E6B67FE8D}"/>
              </a:ext>
            </a:extLst>
          </p:cNvPr>
          <p:cNvSpPr>
            <a:spLocks noChangeShapeType="1"/>
          </p:cNvSpPr>
          <p:nvPr/>
        </p:nvSpPr>
        <p:spPr bwMode="auto">
          <a:xfrm>
            <a:off x="2667000" y="2474913"/>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5" name="Text Box 19">
            <a:extLst>
              <a:ext uri="{FF2B5EF4-FFF2-40B4-BE49-F238E27FC236}">
                <a16:creationId xmlns:a16="http://schemas.microsoft.com/office/drawing/2014/main" id="{3E79CCDD-B7B4-4B8E-8C6D-0480488FD08A}"/>
              </a:ext>
            </a:extLst>
          </p:cNvPr>
          <p:cNvSpPr txBox="1">
            <a:spLocks noChangeArrowheads="1"/>
          </p:cNvSpPr>
          <p:nvPr/>
        </p:nvSpPr>
        <p:spPr bwMode="auto">
          <a:xfrm>
            <a:off x="5029200" y="2971800"/>
            <a:ext cx="360579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Any truth table can be expressed</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as a sum of products</a:t>
            </a:r>
          </a:p>
        </p:txBody>
      </p:sp>
      <mc:AlternateContent xmlns:mc="http://schemas.openxmlformats.org/markup-compatibility/2006">
        <mc:Choice xmlns:p14="http://schemas.microsoft.com/office/powerpoint/2010/main" Requires="p14">
          <p:contentPart p14:bwMode="auto" r:id="rId3">
            <p14:nvContentPartPr>
              <p14:cNvPr id="2" name="Ink 1">
                <a:extLst>
                  <a:ext uri="{FF2B5EF4-FFF2-40B4-BE49-F238E27FC236}">
                    <a16:creationId xmlns:a16="http://schemas.microsoft.com/office/drawing/2014/main" id="{C3681815-7B53-5DBA-FF34-A907E7EF3F18}"/>
                  </a:ext>
                </a:extLst>
              </p14:cNvPr>
              <p14:cNvContentPartPr/>
              <p14:nvPr/>
            </p14:nvContentPartPr>
            <p14:xfrm>
              <a:off x="835920" y="3156840"/>
              <a:ext cx="7175520" cy="2669040"/>
            </p14:xfrm>
          </p:contentPart>
        </mc:Choice>
        <mc:Fallback>
          <p:pic>
            <p:nvPicPr>
              <p:cNvPr id="2" name="Ink 1">
                <a:extLst>
                  <a:ext uri="{FF2B5EF4-FFF2-40B4-BE49-F238E27FC236}">
                    <a16:creationId xmlns:a16="http://schemas.microsoft.com/office/drawing/2014/main" id="{C3681815-7B53-5DBA-FF34-A907E7EF3F18}"/>
                  </a:ext>
                </a:extLst>
              </p:cNvPr>
              <p:cNvPicPr/>
              <p:nvPr/>
            </p:nvPicPr>
            <p:blipFill>
              <a:blip r:embed="rId4"/>
              <a:stretch>
                <a:fillRect/>
              </a:stretch>
            </p:blipFill>
            <p:spPr>
              <a:xfrm>
                <a:off x="826560" y="3147480"/>
                <a:ext cx="7194240" cy="2687760"/>
              </a:xfrm>
              <a:prstGeom prst="rect">
                <a:avLst/>
              </a:prstGeom>
            </p:spPr>
          </p:pic>
        </mc:Fallback>
      </mc:AlternateContent>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F0589C9F-7D1A-4123-8A64-4E5960162A00}"/>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5A19318A-4F04-469D-BC5D-F2C85650C8A9}" type="slidenum">
              <a:rPr lang="en-US" altLang="en-US" sz="1400">
                <a:latin typeface="Times New Roman" panose="02020603050405020304" pitchFamily="18" charset="0"/>
              </a:rPr>
              <a:pPr/>
              <a:t>26</a:t>
            </a:fld>
            <a:endParaRPr lang="en-US" altLang="en-US" sz="1400">
              <a:latin typeface="Times New Roman" panose="02020603050405020304" pitchFamily="18" charset="0"/>
            </a:endParaRPr>
          </a:p>
        </p:txBody>
      </p:sp>
      <p:sp>
        <p:nvSpPr>
          <p:cNvPr id="47107" name="Text Box 2">
            <a:extLst>
              <a:ext uri="{FF2B5EF4-FFF2-40B4-BE49-F238E27FC236}">
                <a16:creationId xmlns:a16="http://schemas.microsoft.com/office/drawing/2014/main" id="{982281A7-EF5C-466F-A248-9E9AEAA71738}"/>
              </a:ext>
            </a:extLst>
          </p:cNvPr>
          <p:cNvSpPr txBox="1">
            <a:spLocks noChangeArrowheads="1"/>
          </p:cNvSpPr>
          <p:nvPr/>
        </p:nvSpPr>
        <p:spPr bwMode="auto">
          <a:xfrm>
            <a:off x="441325" y="396875"/>
            <a:ext cx="413792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Adder Implementations</a:t>
            </a:r>
          </a:p>
        </p:txBody>
      </p:sp>
      <p:sp>
        <p:nvSpPr>
          <p:cNvPr id="47108" name="Line 3">
            <a:extLst>
              <a:ext uri="{FF2B5EF4-FFF2-40B4-BE49-F238E27FC236}">
                <a16:creationId xmlns:a16="http://schemas.microsoft.com/office/drawing/2014/main" id="{04A29236-70A2-4DD1-A6EB-A8E00C6110C2}"/>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109" name="Text Box 4">
            <a:extLst>
              <a:ext uri="{FF2B5EF4-FFF2-40B4-BE49-F238E27FC236}">
                <a16:creationId xmlns:a16="http://schemas.microsoft.com/office/drawing/2014/main" id="{59E4ADC8-34B7-44E2-B87A-3BDD5BE2776A}"/>
              </a:ext>
            </a:extLst>
          </p:cNvPr>
          <p:cNvSpPr txBox="1">
            <a:spLocks noChangeArrowheads="1"/>
          </p:cNvSpPr>
          <p:nvPr/>
        </p:nvSpPr>
        <p:spPr bwMode="auto">
          <a:xfrm>
            <a:off x="381000" y="1371600"/>
            <a:ext cx="7814447" cy="5324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000" dirty="0">
                <a:latin typeface="Calibri" panose="020F0502020204030204" pitchFamily="34" charset="0"/>
                <a:cs typeface="Calibri" panose="020F0502020204030204" pitchFamily="34" charset="0"/>
              </a:rPr>
              <a:t> Ripple-Carry adder – each 1-bit adder feeds its carry-out to next stage –</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simple design, but we must wait for the carry to propagate thru all bits</a:t>
            </a:r>
          </a:p>
          <a:p>
            <a:pPr eaLnBrk="1" hangingPunct="1">
              <a:spcBef>
                <a:spcPct val="0"/>
              </a:spcBef>
              <a:buClr>
                <a:srgbClr val="CC0000"/>
              </a:buClr>
              <a:buFontTx/>
              <a:buNone/>
            </a:pP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000" dirty="0">
                <a:latin typeface="Calibri" panose="020F0502020204030204" pitchFamily="34" charset="0"/>
                <a:cs typeface="Calibri" panose="020F0502020204030204" pitchFamily="34" charset="0"/>
              </a:rPr>
              <a:t> Carry-Lookahead adder – each bit can be represented by an equation</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that only involves input bits (a</a:t>
            </a:r>
            <a:r>
              <a:rPr lang="en-US" altLang="en-US" sz="2000" baseline="-25000" dirty="0">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 b</a:t>
            </a:r>
            <a:r>
              <a:rPr lang="en-US" altLang="en-US" sz="2000" baseline="-25000" dirty="0">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 and initial carry-in (c</a:t>
            </a:r>
            <a:r>
              <a:rPr lang="en-US" altLang="en-US" sz="2000" baseline="-25000" dirty="0">
                <a:latin typeface="Calibri" panose="020F0502020204030204" pitchFamily="34" charset="0"/>
                <a:cs typeface="Calibri" panose="020F0502020204030204" pitchFamily="34" charset="0"/>
              </a:rPr>
              <a:t>0</a:t>
            </a:r>
            <a:r>
              <a:rPr lang="en-US" altLang="en-US" sz="2000" dirty="0">
                <a:latin typeface="Calibri" panose="020F0502020204030204" pitchFamily="34" charset="0"/>
                <a:cs typeface="Calibri" panose="020F0502020204030204" pitchFamily="34" charset="0"/>
              </a:rPr>
              <a:t>)  -- this is a</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complex equation, so it’s broken into sub-parts</a:t>
            </a:r>
          </a:p>
          <a:p>
            <a:pPr eaLnBrk="1" hangingPunct="1">
              <a:spcBef>
                <a:spcPct val="0"/>
              </a:spcBef>
              <a:buClr>
                <a:srgbClr val="CC0000"/>
              </a:buClr>
              <a:buFontTx/>
              <a:buNone/>
            </a:pP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For bits a</a:t>
            </a:r>
            <a:r>
              <a:rPr lang="en-US" altLang="en-US" sz="2000" baseline="-25000" dirty="0">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 b</a:t>
            </a:r>
            <a:r>
              <a:rPr lang="en-US" altLang="en-US" sz="2000" baseline="-25000" dirty="0">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 and c</a:t>
            </a:r>
            <a:r>
              <a:rPr lang="en-US" altLang="en-US" sz="2000" baseline="-25000" dirty="0">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 a carry is generated if   a</a:t>
            </a:r>
            <a:r>
              <a:rPr lang="en-US" altLang="en-US" sz="2000" baseline="-25000" dirty="0">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.b</a:t>
            </a:r>
            <a:r>
              <a:rPr lang="en-US" altLang="en-US" sz="2000" baseline="-25000" dirty="0">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 = 1   and a carry is</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propagated if  a</a:t>
            </a:r>
            <a:r>
              <a:rPr lang="en-US" altLang="en-US" sz="2000" baseline="-25000" dirty="0">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 + b</a:t>
            </a:r>
            <a:r>
              <a:rPr lang="en-US" altLang="en-US" sz="2000" baseline="-25000" dirty="0">
                <a:latin typeface="Calibri" panose="020F0502020204030204" pitchFamily="34" charset="0"/>
                <a:cs typeface="Calibri" panose="020F0502020204030204" pitchFamily="34" charset="0"/>
              </a:rPr>
              <a:t>i </a:t>
            </a:r>
            <a:r>
              <a:rPr lang="en-US" altLang="en-US" sz="2000" dirty="0">
                <a:latin typeface="Calibri" panose="020F0502020204030204" pitchFamily="34" charset="0"/>
                <a:cs typeface="Calibri" panose="020F0502020204030204" pitchFamily="34" charset="0"/>
              </a:rPr>
              <a:t>= 1</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C</a:t>
            </a:r>
            <a:r>
              <a:rPr lang="en-US" altLang="en-US" sz="2000" baseline="-25000" dirty="0">
                <a:latin typeface="Calibri" panose="020F0502020204030204" pitchFamily="34" charset="0"/>
                <a:cs typeface="Calibri" panose="020F0502020204030204" pitchFamily="34" charset="0"/>
              </a:rPr>
              <a:t>i+1</a:t>
            </a:r>
            <a:r>
              <a:rPr lang="en-US" altLang="en-US" sz="2000" dirty="0">
                <a:latin typeface="Calibri" panose="020F0502020204030204" pitchFamily="34" charset="0"/>
                <a:cs typeface="Calibri" panose="020F0502020204030204" pitchFamily="34" charset="0"/>
              </a:rPr>
              <a:t> = </a:t>
            </a:r>
            <a:r>
              <a:rPr lang="en-US" altLang="en-US" sz="2000" dirty="0" err="1">
                <a:latin typeface="Calibri" panose="020F0502020204030204" pitchFamily="34" charset="0"/>
                <a:cs typeface="Calibri" panose="020F0502020204030204" pitchFamily="34" charset="0"/>
              </a:rPr>
              <a:t>g</a:t>
            </a:r>
            <a:r>
              <a:rPr lang="en-US" altLang="en-US" sz="2000" baseline="-25000" dirty="0" err="1">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 + p</a:t>
            </a:r>
            <a:r>
              <a:rPr lang="en-US" altLang="en-US" sz="2000" baseline="-25000" dirty="0">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 . C</a:t>
            </a:r>
            <a:r>
              <a:rPr lang="en-US" altLang="en-US" sz="2000" baseline="-25000" dirty="0">
                <a:latin typeface="Calibri" panose="020F0502020204030204" pitchFamily="34" charset="0"/>
                <a:cs typeface="Calibri" panose="020F0502020204030204" pitchFamily="34" charset="0"/>
              </a:rPr>
              <a:t>i</a:t>
            </a: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Similarly, compute these values for a block of 4 bits, then for a block</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of 16 bits, then for a block of 64 bits….Finally, the carry-out for the</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64</a:t>
            </a:r>
            <a:r>
              <a:rPr lang="en-US" altLang="en-US" sz="2000" baseline="30000" dirty="0">
                <a:latin typeface="Calibri" panose="020F0502020204030204" pitchFamily="34" charset="0"/>
                <a:cs typeface="Calibri" panose="020F0502020204030204" pitchFamily="34" charset="0"/>
              </a:rPr>
              <a:t>th</a:t>
            </a:r>
            <a:r>
              <a:rPr lang="en-US" altLang="en-US" sz="2000" dirty="0">
                <a:latin typeface="Calibri" panose="020F0502020204030204" pitchFamily="34" charset="0"/>
                <a:cs typeface="Calibri" panose="020F0502020204030204" pitchFamily="34" charset="0"/>
              </a:rPr>
              <a:t> bit is represented by an equation such as this:</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C</a:t>
            </a:r>
            <a:r>
              <a:rPr lang="en-US" altLang="en-US" sz="2000" baseline="-25000" dirty="0">
                <a:latin typeface="Calibri" panose="020F0502020204030204" pitchFamily="34" charset="0"/>
                <a:cs typeface="Calibri" panose="020F0502020204030204" pitchFamily="34" charset="0"/>
              </a:rPr>
              <a:t>4</a:t>
            </a:r>
            <a:r>
              <a:rPr lang="en-US" altLang="en-US" sz="2000" dirty="0">
                <a:latin typeface="Calibri" panose="020F0502020204030204" pitchFamily="34" charset="0"/>
                <a:cs typeface="Calibri" panose="020F0502020204030204" pitchFamily="34" charset="0"/>
              </a:rPr>
              <a:t> = G</a:t>
            </a:r>
            <a:r>
              <a:rPr lang="en-US" altLang="en-US" sz="2000" baseline="-25000" dirty="0">
                <a:latin typeface="Calibri" panose="020F0502020204030204" pitchFamily="34" charset="0"/>
                <a:cs typeface="Calibri" panose="020F0502020204030204" pitchFamily="34" charset="0"/>
              </a:rPr>
              <a:t>3</a:t>
            </a:r>
            <a:r>
              <a:rPr lang="en-US" altLang="en-US" sz="2000" dirty="0">
                <a:latin typeface="Calibri" panose="020F0502020204030204" pitchFamily="34" charset="0"/>
                <a:cs typeface="Calibri" panose="020F0502020204030204" pitchFamily="34" charset="0"/>
              </a:rPr>
              <a:t>+ G</a:t>
            </a:r>
            <a:r>
              <a:rPr lang="en-US" altLang="en-US" sz="2000" baseline="-25000" dirty="0">
                <a:latin typeface="Calibri" panose="020F0502020204030204" pitchFamily="34" charset="0"/>
                <a:cs typeface="Calibri" panose="020F0502020204030204" pitchFamily="34" charset="0"/>
              </a:rPr>
              <a:t>2</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3</a:t>
            </a:r>
            <a:r>
              <a:rPr lang="en-US" altLang="en-US" sz="2000" dirty="0">
                <a:latin typeface="Calibri" panose="020F0502020204030204" pitchFamily="34" charset="0"/>
                <a:cs typeface="Calibri" panose="020F0502020204030204" pitchFamily="34" charset="0"/>
              </a:rPr>
              <a:t> + G</a:t>
            </a:r>
            <a:r>
              <a:rPr lang="en-US" altLang="en-US" sz="2000" baseline="-25000" dirty="0">
                <a:latin typeface="Calibri" panose="020F0502020204030204" pitchFamily="34" charset="0"/>
                <a:cs typeface="Calibri" panose="020F0502020204030204" pitchFamily="34" charset="0"/>
              </a:rPr>
              <a:t>1</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2</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3</a:t>
            </a:r>
            <a:r>
              <a:rPr lang="en-US" altLang="en-US" sz="2000" dirty="0">
                <a:latin typeface="Calibri" panose="020F0502020204030204" pitchFamily="34" charset="0"/>
                <a:cs typeface="Calibri" panose="020F0502020204030204" pitchFamily="34" charset="0"/>
              </a:rPr>
              <a:t> + G</a:t>
            </a:r>
            <a:r>
              <a:rPr lang="en-US" altLang="en-US" sz="2000" baseline="-25000" dirty="0">
                <a:latin typeface="Calibri" panose="020F0502020204030204" pitchFamily="34" charset="0"/>
                <a:cs typeface="Calibri" panose="020F0502020204030204" pitchFamily="34" charset="0"/>
              </a:rPr>
              <a:t>0</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1</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2</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3</a:t>
            </a:r>
            <a:r>
              <a:rPr lang="en-US" altLang="en-US" sz="2000" dirty="0">
                <a:latin typeface="Calibri" panose="020F0502020204030204" pitchFamily="34" charset="0"/>
                <a:cs typeface="Calibri" panose="020F0502020204030204" pitchFamily="34" charset="0"/>
              </a:rPr>
              <a:t> + C</a:t>
            </a:r>
            <a:r>
              <a:rPr lang="en-US" altLang="en-US" sz="2000" baseline="-25000" dirty="0">
                <a:latin typeface="Calibri" panose="020F0502020204030204" pitchFamily="34" charset="0"/>
                <a:cs typeface="Calibri" panose="020F0502020204030204" pitchFamily="34" charset="0"/>
              </a:rPr>
              <a:t>0</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0</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1</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2</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3</a:t>
            </a: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Each of the sub-terms is also a similar expression</a:t>
            </a:r>
          </a:p>
        </p:txBody>
      </p:sp>
      <mc:AlternateContent xmlns:mc="http://schemas.openxmlformats.org/markup-compatibility/2006">
        <mc:Choice xmlns:p14="http://schemas.microsoft.com/office/powerpoint/2010/main" Requires="p14">
          <p:contentPart p14:bwMode="auto" r:id="rId3">
            <p14:nvContentPartPr>
              <p14:cNvPr id="2" name="Ink 1">
                <a:extLst>
                  <a:ext uri="{FF2B5EF4-FFF2-40B4-BE49-F238E27FC236}">
                    <a16:creationId xmlns:a16="http://schemas.microsoft.com/office/drawing/2014/main" id="{9A288475-E9AC-0367-0017-A6A283ECD909}"/>
                  </a:ext>
                </a:extLst>
              </p14:cNvPr>
              <p14:cNvContentPartPr/>
              <p14:nvPr/>
            </p14:nvContentPartPr>
            <p14:xfrm>
              <a:off x="735480" y="1705320"/>
              <a:ext cx="8246160" cy="4793400"/>
            </p14:xfrm>
          </p:contentPart>
        </mc:Choice>
        <mc:Fallback>
          <p:pic>
            <p:nvPicPr>
              <p:cNvPr id="2" name="Ink 1">
                <a:extLst>
                  <a:ext uri="{FF2B5EF4-FFF2-40B4-BE49-F238E27FC236}">
                    <a16:creationId xmlns:a16="http://schemas.microsoft.com/office/drawing/2014/main" id="{9A288475-E9AC-0367-0017-A6A283ECD909}"/>
                  </a:ext>
                </a:extLst>
              </p:cNvPr>
              <p:cNvPicPr/>
              <p:nvPr/>
            </p:nvPicPr>
            <p:blipFill>
              <a:blip r:embed="rId4"/>
              <a:stretch>
                <a:fillRect/>
              </a:stretch>
            </p:blipFill>
            <p:spPr>
              <a:xfrm>
                <a:off x="726120" y="1695960"/>
                <a:ext cx="8264880" cy="4812120"/>
              </a:xfrm>
              <a:prstGeom prst="rect">
                <a:avLst/>
              </a:prstGeom>
            </p:spPr>
          </p:pic>
        </mc:Fallback>
      </mc:AlternateContent>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12D9A8FB-9D6C-4400-8067-F63DD3818F59}"/>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D189494C-5988-49A8-95A9-12C967F7F753}" type="slidenum">
              <a:rPr lang="en-US" altLang="en-US" sz="1400">
                <a:latin typeface="Times New Roman" panose="02020603050405020304" pitchFamily="18" charset="0"/>
              </a:rPr>
              <a:pPr/>
              <a:t>27</a:t>
            </a:fld>
            <a:endParaRPr lang="en-US" altLang="en-US" sz="1400">
              <a:latin typeface="Times New Roman" panose="02020603050405020304" pitchFamily="18" charset="0"/>
            </a:endParaRPr>
          </a:p>
        </p:txBody>
      </p:sp>
      <p:sp>
        <p:nvSpPr>
          <p:cNvPr id="49155" name="Text Box 2">
            <a:extLst>
              <a:ext uri="{FF2B5EF4-FFF2-40B4-BE49-F238E27FC236}">
                <a16:creationId xmlns:a16="http://schemas.microsoft.com/office/drawing/2014/main" id="{C174CA11-7523-49C7-AB84-AB608B4BCCA2}"/>
              </a:ext>
            </a:extLst>
          </p:cNvPr>
          <p:cNvSpPr txBox="1">
            <a:spLocks noChangeArrowheads="1"/>
          </p:cNvSpPr>
          <p:nvPr/>
        </p:nvSpPr>
        <p:spPr bwMode="auto">
          <a:xfrm>
            <a:off x="441325" y="396875"/>
            <a:ext cx="193270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32-bit ALU</a:t>
            </a:r>
          </a:p>
        </p:txBody>
      </p:sp>
      <p:sp>
        <p:nvSpPr>
          <p:cNvPr id="49156" name="Line 3">
            <a:extLst>
              <a:ext uri="{FF2B5EF4-FFF2-40B4-BE49-F238E27FC236}">
                <a16:creationId xmlns:a16="http://schemas.microsoft.com/office/drawing/2014/main" id="{E97AB0B2-FD6D-4AC2-9A8D-A64BC05606B8}"/>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49157" name="Picture 4">
            <a:extLst>
              <a:ext uri="{FF2B5EF4-FFF2-40B4-BE49-F238E27FC236}">
                <a16:creationId xmlns:a16="http://schemas.microsoft.com/office/drawing/2014/main" id="{E7D92CE0-C571-4A1B-89D0-A2DD42DFF43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38313" y="1333500"/>
            <a:ext cx="5591175" cy="4948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9158" name="Text Box 5">
            <a:extLst>
              <a:ext uri="{FF2B5EF4-FFF2-40B4-BE49-F238E27FC236}">
                <a16:creationId xmlns:a16="http://schemas.microsoft.com/office/drawing/2014/main" id="{85AFE799-93EB-4997-B397-D8C5106F4DEA}"/>
              </a:ext>
            </a:extLst>
          </p:cNvPr>
          <p:cNvSpPr txBox="1">
            <a:spLocks noChangeArrowheads="1"/>
          </p:cNvSpPr>
          <p:nvPr/>
        </p:nvSpPr>
        <p:spPr bwMode="auto">
          <a:xfrm>
            <a:off x="6197600" y="6359525"/>
            <a:ext cx="1693863"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1200">
                <a:latin typeface="Arial" panose="020B0604020202020204" pitchFamily="34" charset="0"/>
              </a:rPr>
              <a:t>Source: H&amp;P textbook</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6A3CB9A3-A90D-434C-86E1-AC9534CE05A3}"/>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1A18CCB-50D7-476C-B44A-0B72F3AEA7E5}" type="slidenum">
              <a:rPr lang="en-US" altLang="en-US" sz="1400">
                <a:latin typeface="Times New Roman" panose="02020603050405020304" pitchFamily="18" charset="0"/>
              </a:rPr>
              <a:pPr/>
              <a:t>28</a:t>
            </a:fld>
            <a:endParaRPr lang="en-US" altLang="en-US" sz="1400">
              <a:latin typeface="Times New Roman" panose="02020603050405020304" pitchFamily="18" charset="0"/>
            </a:endParaRPr>
          </a:p>
        </p:txBody>
      </p:sp>
      <p:sp>
        <p:nvSpPr>
          <p:cNvPr id="12291" name="Text Box 2">
            <a:extLst>
              <a:ext uri="{FF2B5EF4-FFF2-40B4-BE49-F238E27FC236}">
                <a16:creationId xmlns:a16="http://schemas.microsoft.com/office/drawing/2014/main" id="{2AA63E2B-BB8D-4D80-91AF-BD4F19753E02}"/>
              </a:ext>
            </a:extLst>
          </p:cNvPr>
          <p:cNvSpPr txBox="1">
            <a:spLocks noChangeArrowheads="1"/>
          </p:cNvSpPr>
          <p:nvPr/>
        </p:nvSpPr>
        <p:spPr bwMode="auto">
          <a:xfrm>
            <a:off x="441325" y="396875"/>
            <a:ext cx="235917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Control Lines</a:t>
            </a:r>
          </a:p>
        </p:txBody>
      </p:sp>
      <p:sp>
        <p:nvSpPr>
          <p:cNvPr id="12292" name="Line 3">
            <a:extLst>
              <a:ext uri="{FF2B5EF4-FFF2-40B4-BE49-F238E27FC236}">
                <a16:creationId xmlns:a16="http://schemas.microsoft.com/office/drawing/2014/main" id="{30B24AEC-48B8-4D5F-8DC0-2287B3C9ACE4}"/>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93" name="Text Box 4">
            <a:extLst>
              <a:ext uri="{FF2B5EF4-FFF2-40B4-BE49-F238E27FC236}">
                <a16:creationId xmlns:a16="http://schemas.microsoft.com/office/drawing/2014/main" id="{BB3A12A1-52EF-43EA-9CAA-384E52974663}"/>
              </a:ext>
            </a:extLst>
          </p:cNvPr>
          <p:cNvSpPr txBox="1">
            <a:spLocks noChangeArrowheads="1"/>
          </p:cNvSpPr>
          <p:nvPr/>
        </p:nvSpPr>
        <p:spPr bwMode="auto">
          <a:xfrm>
            <a:off x="214547" y="1676400"/>
            <a:ext cx="2958631"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What are the values</a:t>
            </a: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of the control lines</a:t>
            </a: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and what operations</a:t>
            </a: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do they correspond to?</a:t>
            </a:r>
          </a:p>
          <a:p>
            <a:pPr algn="ctr" eaLnBrk="1" hangingPunct="1">
              <a:spcBef>
                <a:spcPct val="0"/>
              </a:spcBef>
              <a:buClr>
                <a:srgbClr val="CC0000"/>
              </a:buClr>
              <a:buFontTx/>
              <a:buNone/>
            </a:pPr>
            <a:endParaRPr lang="en-US" altLang="en-US" sz="2000" dirty="0">
              <a:solidFill>
                <a:schemeClr val="accent2"/>
              </a:solidFill>
              <a:latin typeface="Calibri" panose="020F0502020204030204" pitchFamily="34" charset="0"/>
              <a:cs typeface="Calibri" panose="020F0502020204030204" pitchFamily="34" charset="0"/>
            </a:endParaRP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            Ai   Bn   Op</a:t>
            </a: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AND     0     0     00</a:t>
            </a: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OR       0     0     01</a:t>
            </a: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Add      0     0     10</a:t>
            </a: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Sub      0     1     10</a:t>
            </a: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NOR     1     1     00</a:t>
            </a: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NAND   1     1     01</a:t>
            </a:r>
          </a:p>
          <a:p>
            <a:pPr algn="ctr" eaLnBrk="1" hangingPunct="1">
              <a:spcBef>
                <a:spcPct val="0"/>
              </a:spcBef>
              <a:buClr>
                <a:srgbClr val="CC0000"/>
              </a:buClr>
              <a:buNone/>
            </a:pPr>
            <a:r>
              <a:rPr lang="en-US" altLang="en-US" sz="2000" dirty="0">
                <a:solidFill>
                  <a:schemeClr val="accent2"/>
                </a:solidFill>
                <a:latin typeface="Calibri" panose="020F0502020204030204" pitchFamily="34" charset="0"/>
                <a:cs typeface="Calibri" panose="020F0502020204030204" pitchFamily="34" charset="0"/>
              </a:rPr>
              <a:t>  SLT      0     1     11</a:t>
            </a:r>
          </a:p>
          <a:p>
            <a:pPr algn="ctr" eaLnBrk="1" hangingPunct="1">
              <a:spcBef>
                <a:spcPct val="0"/>
              </a:spcBef>
              <a:buClr>
                <a:srgbClr val="CC0000"/>
              </a:buClr>
              <a:buNone/>
            </a:pPr>
            <a:r>
              <a:rPr lang="en-US" altLang="en-US" sz="2000" dirty="0">
                <a:solidFill>
                  <a:schemeClr val="accent2"/>
                </a:solidFill>
                <a:latin typeface="Calibri" panose="020F0502020204030204" pitchFamily="34" charset="0"/>
                <a:cs typeface="Calibri" panose="020F0502020204030204" pitchFamily="34" charset="0"/>
              </a:rPr>
              <a:t>          BEQ    0     1     10 (xx)</a:t>
            </a:r>
          </a:p>
          <a:p>
            <a:pPr algn="ctr" eaLnBrk="1" hangingPunct="1">
              <a:spcBef>
                <a:spcPct val="0"/>
              </a:spcBef>
              <a:buClr>
                <a:srgbClr val="CC0000"/>
              </a:buClr>
              <a:buFontTx/>
              <a:buNone/>
            </a:pPr>
            <a:endParaRPr lang="en-US" altLang="en-US" sz="2000" dirty="0">
              <a:solidFill>
                <a:schemeClr val="accent2"/>
              </a:solidFill>
              <a:latin typeface="Calibri" panose="020F0502020204030204" pitchFamily="34" charset="0"/>
              <a:cs typeface="Calibri" panose="020F0502020204030204" pitchFamily="34" charset="0"/>
            </a:endParaRPr>
          </a:p>
        </p:txBody>
      </p:sp>
      <p:pic>
        <p:nvPicPr>
          <p:cNvPr id="12294" name="Picture 6">
            <a:extLst>
              <a:ext uri="{FF2B5EF4-FFF2-40B4-BE49-F238E27FC236}">
                <a16:creationId xmlns:a16="http://schemas.microsoft.com/office/drawing/2014/main" id="{9C19B6E4-0E08-47F2-9461-7A227D7723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1828800"/>
            <a:ext cx="2811463" cy="4065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295" name="Text Box 5">
            <a:extLst>
              <a:ext uri="{FF2B5EF4-FFF2-40B4-BE49-F238E27FC236}">
                <a16:creationId xmlns:a16="http://schemas.microsoft.com/office/drawing/2014/main" id="{6290D1EC-5F56-4865-9763-35A016FCBA1A}"/>
              </a:ext>
            </a:extLst>
          </p:cNvPr>
          <p:cNvSpPr txBox="1">
            <a:spLocks noChangeArrowheads="1"/>
          </p:cNvSpPr>
          <p:nvPr/>
        </p:nvSpPr>
        <p:spPr bwMode="auto">
          <a:xfrm>
            <a:off x="6248400" y="6280150"/>
            <a:ext cx="1693863"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1200">
                <a:latin typeface="Arial" panose="020B0604020202020204" pitchFamily="34" charset="0"/>
              </a:rPr>
              <a:t>Source: H&amp;P textbook</a:t>
            </a:r>
          </a:p>
        </p:txBody>
      </p:sp>
      <mc:AlternateContent xmlns:mc="http://schemas.openxmlformats.org/markup-compatibility/2006">
        <mc:Choice xmlns:p14="http://schemas.microsoft.com/office/powerpoint/2010/main" Requires="p14">
          <p:contentPart p14:bwMode="auto" r:id="rId4">
            <p14:nvContentPartPr>
              <p14:cNvPr id="2" name="Ink 1">
                <a:extLst>
                  <a:ext uri="{FF2B5EF4-FFF2-40B4-BE49-F238E27FC236}">
                    <a16:creationId xmlns:a16="http://schemas.microsoft.com/office/drawing/2014/main" id="{7E14592B-816E-7C03-C9E8-F9EAB5EA940F}"/>
                  </a:ext>
                </a:extLst>
              </p14:cNvPr>
              <p14:cNvContentPartPr/>
              <p14:nvPr/>
            </p14:nvContentPartPr>
            <p14:xfrm>
              <a:off x="1587960" y="2893320"/>
              <a:ext cx="964800" cy="671040"/>
            </p14:xfrm>
          </p:contentPart>
        </mc:Choice>
        <mc:Fallback>
          <p:pic>
            <p:nvPicPr>
              <p:cNvPr id="2" name="Ink 1">
                <a:extLst>
                  <a:ext uri="{FF2B5EF4-FFF2-40B4-BE49-F238E27FC236}">
                    <a16:creationId xmlns:a16="http://schemas.microsoft.com/office/drawing/2014/main" id="{7E14592B-816E-7C03-C9E8-F9EAB5EA940F}"/>
                  </a:ext>
                </a:extLst>
              </p:cNvPr>
              <p:cNvPicPr/>
              <p:nvPr/>
            </p:nvPicPr>
            <p:blipFill>
              <a:blip r:embed="rId5"/>
              <a:stretch>
                <a:fillRect/>
              </a:stretch>
            </p:blipFill>
            <p:spPr>
              <a:xfrm>
                <a:off x="1578600" y="2883960"/>
                <a:ext cx="983520" cy="689760"/>
              </a:xfrm>
              <a:prstGeom prst="rect">
                <a:avLst/>
              </a:prstGeom>
            </p:spPr>
          </p:pic>
        </mc:Fallback>
      </mc:AlternateContent>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3814FB40-295E-48D2-95B4-6C8448E2641F}"/>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09DD4067-D32D-49EC-B6C7-CE4ECD4EE18F}" type="slidenum">
              <a:rPr lang="en-US" altLang="en-US" sz="1400">
                <a:latin typeface="Times New Roman" panose="02020603050405020304" pitchFamily="18" charset="0"/>
              </a:rPr>
              <a:pPr/>
              <a:t>3</a:t>
            </a:fld>
            <a:endParaRPr lang="en-US" altLang="en-US" sz="1400">
              <a:latin typeface="Times New Roman" panose="02020603050405020304" pitchFamily="18" charset="0"/>
            </a:endParaRPr>
          </a:p>
        </p:txBody>
      </p:sp>
      <p:sp>
        <p:nvSpPr>
          <p:cNvPr id="8195" name="Text Box 2">
            <a:extLst>
              <a:ext uri="{FF2B5EF4-FFF2-40B4-BE49-F238E27FC236}">
                <a16:creationId xmlns:a16="http://schemas.microsoft.com/office/drawing/2014/main" id="{02F16315-57E4-40D6-BE17-B6450960B894}"/>
              </a:ext>
            </a:extLst>
          </p:cNvPr>
          <p:cNvSpPr txBox="1">
            <a:spLocks noChangeArrowheads="1"/>
          </p:cNvSpPr>
          <p:nvPr/>
        </p:nvSpPr>
        <p:spPr bwMode="auto">
          <a:xfrm>
            <a:off x="441325" y="396875"/>
            <a:ext cx="405136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Performance Measures</a:t>
            </a:r>
          </a:p>
        </p:txBody>
      </p:sp>
      <p:sp>
        <p:nvSpPr>
          <p:cNvPr id="8196" name="Line 3">
            <a:extLst>
              <a:ext uri="{FF2B5EF4-FFF2-40B4-BE49-F238E27FC236}">
                <a16:creationId xmlns:a16="http://schemas.microsoft.com/office/drawing/2014/main" id="{D510203B-4E8C-4DC4-8FE3-F8C7D2C06CEC}"/>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97" name="Text Box 4">
            <a:extLst>
              <a:ext uri="{FF2B5EF4-FFF2-40B4-BE49-F238E27FC236}">
                <a16:creationId xmlns:a16="http://schemas.microsoft.com/office/drawing/2014/main" id="{08D88426-E873-4A6A-844C-FD65FB2C7F25}"/>
              </a:ext>
            </a:extLst>
          </p:cNvPr>
          <p:cNvSpPr txBox="1">
            <a:spLocks noChangeArrowheads="1"/>
          </p:cNvSpPr>
          <p:nvPr/>
        </p:nvSpPr>
        <p:spPr bwMode="auto">
          <a:xfrm>
            <a:off x="457200" y="1295400"/>
            <a:ext cx="7373493" cy="5324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Performance = 1 / execution time</a:t>
            </a: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Speedup = ratio of performance</a:t>
            </a: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Performance improvement = speedup -1</a:t>
            </a: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Execution time = clock cycle time x CPI x number of instrs</a:t>
            </a:r>
          </a:p>
          <a:p>
            <a:pPr eaLnBrk="1" hangingPunct="1">
              <a:spcBef>
                <a:spcPct val="0"/>
              </a:spcBef>
              <a:buClr>
                <a:srgbClr val="CC0000"/>
              </a:buClr>
              <a:buFontTx/>
              <a:buNone/>
            </a:pPr>
            <a:endParaRPr lang="en-US" altLang="en-US" sz="20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Program takes 100 seconds on ProcA  and 150 seconds on ProcB</a:t>
            </a:r>
          </a:p>
          <a:p>
            <a:pPr eaLnBrk="1" hangingPunct="1">
              <a:spcBef>
                <a:spcPct val="0"/>
              </a:spcBef>
              <a:buClr>
                <a:srgbClr val="CC0000"/>
              </a:buClr>
              <a:buFontTx/>
              <a:buNone/>
            </a:pPr>
            <a:endParaRPr lang="en-US" altLang="en-US" sz="20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Speedup of A over B = 150/100  = 1.5</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Performance improvement of A over B = 1.5 – 1 = 0.5 = 50%</a:t>
            </a:r>
          </a:p>
          <a:p>
            <a:pPr eaLnBrk="1" hangingPunct="1">
              <a:spcBef>
                <a:spcPct val="0"/>
              </a:spcBef>
              <a:buClr>
                <a:srgbClr val="CC0000"/>
              </a:buClr>
              <a:buFontTx/>
              <a:buNone/>
            </a:pPr>
            <a:endParaRPr lang="en-US" altLang="en-US" sz="20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Speedup of B over A = 100/150 = 0.66   (speedup less than 1 means</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performance went down)</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Performance improvement of B over A = 0.66 – 1 = -0.33 = -33%</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or Performance degradation of B, relative to A = 33%</a:t>
            </a:r>
          </a:p>
          <a:p>
            <a:pPr eaLnBrk="1" hangingPunct="1">
              <a:spcBef>
                <a:spcPct val="0"/>
              </a:spcBef>
              <a:buClr>
                <a:srgbClr val="CC0000"/>
              </a:buClr>
              <a:buFontTx/>
              <a:buNone/>
            </a:pPr>
            <a:endParaRPr lang="en-US" altLang="en-US" sz="20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If multiple programs are executed, the execution times are combined</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into a single number using AM, weighted AM, or GM</a:t>
            </a:r>
          </a:p>
        </p:txBody>
      </p:sp>
      <mc:AlternateContent xmlns:mc="http://schemas.openxmlformats.org/markup-compatibility/2006">
        <mc:Choice xmlns:p14="http://schemas.microsoft.com/office/powerpoint/2010/main" Requires="p14">
          <p:contentPart p14:bwMode="auto" r:id="rId3">
            <p14:nvContentPartPr>
              <p14:cNvPr id="2" name="Ink 1">
                <a:extLst>
                  <a:ext uri="{FF2B5EF4-FFF2-40B4-BE49-F238E27FC236}">
                    <a16:creationId xmlns:a16="http://schemas.microsoft.com/office/drawing/2014/main" id="{EF88F856-8869-9D79-B74C-870971460758}"/>
                  </a:ext>
                </a:extLst>
              </p14:cNvPr>
              <p14:cNvContentPartPr/>
              <p14:nvPr/>
            </p14:nvContentPartPr>
            <p14:xfrm>
              <a:off x="2690640" y="1276920"/>
              <a:ext cx="5443200" cy="5425560"/>
            </p14:xfrm>
          </p:contentPart>
        </mc:Choice>
        <mc:Fallback>
          <p:pic>
            <p:nvPicPr>
              <p:cNvPr id="2" name="Ink 1">
                <a:extLst>
                  <a:ext uri="{FF2B5EF4-FFF2-40B4-BE49-F238E27FC236}">
                    <a16:creationId xmlns:a16="http://schemas.microsoft.com/office/drawing/2014/main" id="{EF88F856-8869-9D79-B74C-870971460758}"/>
                  </a:ext>
                </a:extLst>
              </p:cNvPr>
              <p:cNvPicPr/>
              <p:nvPr/>
            </p:nvPicPr>
            <p:blipFill>
              <a:blip r:embed="rId4"/>
              <a:stretch>
                <a:fillRect/>
              </a:stretch>
            </p:blipFill>
            <p:spPr>
              <a:xfrm>
                <a:off x="2681280" y="1267560"/>
                <a:ext cx="5461920" cy="5444280"/>
              </a:xfrm>
              <a:prstGeom prst="rect">
                <a:avLst/>
              </a:prstGeom>
            </p:spPr>
          </p:pic>
        </mc:Fallback>
      </mc:AlternateContent>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F13377CE-6A1E-4534-8E90-65D9C011D629}"/>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C07507B4-34A1-4C40-9F10-2274ACD92565}" type="slidenum">
              <a:rPr lang="en-US" altLang="en-US" sz="1400">
                <a:latin typeface="Times New Roman" panose="02020603050405020304" pitchFamily="18" charset="0"/>
              </a:rPr>
              <a:pPr/>
              <a:t>4</a:t>
            </a:fld>
            <a:endParaRPr lang="en-US" altLang="en-US" sz="1400">
              <a:latin typeface="Times New Roman" panose="02020603050405020304" pitchFamily="18" charset="0"/>
            </a:endParaRPr>
          </a:p>
        </p:txBody>
      </p:sp>
      <p:sp>
        <p:nvSpPr>
          <p:cNvPr id="10243" name="Text Box 2">
            <a:extLst>
              <a:ext uri="{FF2B5EF4-FFF2-40B4-BE49-F238E27FC236}">
                <a16:creationId xmlns:a16="http://schemas.microsoft.com/office/drawing/2014/main" id="{F7FFECD4-E864-4D81-B4E8-AF2DD70B79F5}"/>
              </a:ext>
            </a:extLst>
          </p:cNvPr>
          <p:cNvSpPr txBox="1">
            <a:spLocks noChangeArrowheads="1"/>
          </p:cNvSpPr>
          <p:nvPr/>
        </p:nvSpPr>
        <p:spPr bwMode="auto">
          <a:xfrm>
            <a:off x="441325" y="396875"/>
            <a:ext cx="406778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Performance Equations</a:t>
            </a:r>
          </a:p>
        </p:txBody>
      </p:sp>
      <p:sp>
        <p:nvSpPr>
          <p:cNvPr id="10244" name="Line 3">
            <a:extLst>
              <a:ext uri="{FF2B5EF4-FFF2-40B4-BE49-F238E27FC236}">
                <a16:creationId xmlns:a16="http://schemas.microsoft.com/office/drawing/2014/main" id="{AD7F6AD4-8259-4B7F-A741-186B960249FB}"/>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5" name="Text Box 4">
            <a:extLst>
              <a:ext uri="{FF2B5EF4-FFF2-40B4-BE49-F238E27FC236}">
                <a16:creationId xmlns:a16="http://schemas.microsoft.com/office/drawing/2014/main" id="{8CA3E39B-359F-4181-96EE-D005C93191BD}"/>
              </a:ext>
            </a:extLst>
          </p:cNvPr>
          <p:cNvSpPr txBox="1">
            <a:spLocks noChangeArrowheads="1"/>
          </p:cNvSpPr>
          <p:nvPr/>
        </p:nvSpPr>
        <p:spPr bwMode="auto">
          <a:xfrm>
            <a:off x="304800" y="1600200"/>
            <a:ext cx="7956024"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CPU execution time = CPU clock cycles  x  Clock cycle time</a:t>
            </a:r>
          </a:p>
          <a:p>
            <a:pPr eaLnBrk="1" hangingPunct="1">
              <a:spcBef>
                <a:spcPct val="0"/>
              </a:spcBef>
              <a:buClr>
                <a:srgbClr val="CC0000"/>
              </a:buClr>
              <a:buFontTx/>
              <a:buNone/>
            </a:pPr>
            <a:endParaRPr lang="en-US" altLang="en-US" sz="24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CPU clock cycles = number of instrs  x  avg clock cycles</a:t>
            </a: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                                                                per instruction (CPI)</a:t>
            </a:r>
          </a:p>
          <a:p>
            <a:pPr eaLnBrk="1" hangingPunct="1">
              <a:spcBef>
                <a:spcPct val="0"/>
              </a:spcBef>
              <a:buClr>
                <a:srgbClr val="CC0000"/>
              </a:buClr>
              <a:buFontTx/>
              <a:buNone/>
            </a:pPr>
            <a:endParaRPr lang="en-US" altLang="en-US" sz="24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Substituting in previous equation,</a:t>
            </a:r>
          </a:p>
          <a:p>
            <a:pPr eaLnBrk="1" hangingPunct="1">
              <a:spcBef>
                <a:spcPct val="0"/>
              </a:spcBef>
              <a:buClr>
                <a:srgbClr val="CC0000"/>
              </a:buClr>
              <a:buFontTx/>
              <a:buNone/>
            </a:pPr>
            <a:endParaRPr lang="en-US" altLang="en-US" sz="24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Execution time = clock cycle time x number of instrs x avg CPI</a:t>
            </a:r>
          </a:p>
          <a:p>
            <a:pPr eaLnBrk="1" hangingPunct="1">
              <a:spcBef>
                <a:spcPct val="0"/>
              </a:spcBef>
              <a:buClr>
                <a:srgbClr val="CC0000"/>
              </a:buClr>
              <a:buFontTx/>
              <a:buNone/>
            </a:pPr>
            <a:endParaRPr lang="en-US" altLang="en-US" sz="24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If a 2 GHz processor graduates an instruction every third cycle,</a:t>
            </a: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 how many instructions are there in a program that runs for</a:t>
            </a: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 10 seconds?</a:t>
            </a:r>
          </a:p>
        </p:txBody>
      </p:sp>
      <mc:AlternateContent xmlns:mc="http://schemas.openxmlformats.org/markup-compatibility/2006">
        <mc:Choice xmlns:p14="http://schemas.microsoft.com/office/powerpoint/2010/main" Requires="p14">
          <p:contentPart p14:bwMode="auto" r:id="rId3">
            <p14:nvContentPartPr>
              <p14:cNvPr id="2" name="Ink 1">
                <a:extLst>
                  <a:ext uri="{FF2B5EF4-FFF2-40B4-BE49-F238E27FC236}">
                    <a16:creationId xmlns:a16="http://schemas.microsoft.com/office/drawing/2014/main" id="{2FF94A40-56C6-AFC2-0217-AA149A4F4256}"/>
                  </a:ext>
                </a:extLst>
              </p14:cNvPr>
              <p14:cNvContentPartPr/>
              <p14:nvPr/>
            </p14:nvContentPartPr>
            <p14:xfrm>
              <a:off x="1299600" y="4506120"/>
              <a:ext cx="7010280" cy="1772640"/>
            </p14:xfrm>
          </p:contentPart>
        </mc:Choice>
        <mc:Fallback>
          <p:pic>
            <p:nvPicPr>
              <p:cNvPr id="2" name="Ink 1">
                <a:extLst>
                  <a:ext uri="{FF2B5EF4-FFF2-40B4-BE49-F238E27FC236}">
                    <a16:creationId xmlns:a16="http://schemas.microsoft.com/office/drawing/2014/main" id="{2FF94A40-56C6-AFC2-0217-AA149A4F4256}"/>
                  </a:ext>
                </a:extLst>
              </p:cNvPr>
              <p:cNvPicPr/>
              <p:nvPr/>
            </p:nvPicPr>
            <p:blipFill>
              <a:blip r:embed="rId4"/>
              <a:stretch>
                <a:fillRect/>
              </a:stretch>
            </p:blipFill>
            <p:spPr>
              <a:xfrm>
                <a:off x="1290240" y="4496760"/>
                <a:ext cx="7029000" cy="1791360"/>
              </a:xfrm>
              <a:prstGeom prst="rect">
                <a:avLst/>
              </a:prstGeom>
            </p:spPr>
          </p:pic>
        </mc:Fallback>
      </mc:AlternateContent>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5630D23D-A227-49F4-B8BC-FDED4C4677F2}"/>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4B1D256-BC65-449B-A18E-D3A1733AF206}" type="slidenum">
              <a:rPr lang="en-US" altLang="en-US" sz="1400">
                <a:latin typeface="Times New Roman" panose="02020603050405020304" pitchFamily="18" charset="0"/>
              </a:rPr>
              <a:pPr/>
              <a:t>5</a:t>
            </a:fld>
            <a:endParaRPr lang="en-US" altLang="en-US" sz="1400">
              <a:latin typeface="Times New Roman" panose="02020603050405020304" pitchFamily="18" charset="0"/>
            </a:endParaRPr>
          </a:p>
        </p:txBody>
      </p:sp>
      <p:sp>
        <p:nvSpPr>
          <p:cNvPr id="12291" name="Text Box 2">
            <a:extLst>
              <a:ext uri="{FF2B5EF4-FFF2-40B4-BE49-F238E27FC236}">
                <a16:creationId xmlns:a16="http://schemas.microsoft.com/office/drawing/2014/main" id="{FD1DF145-178D-476D-B326-E26E60A895E8}"/>
              </a:ext>
            </a:extLst>
          </p:cNvPr>
          <p:cNvSpPr txBox="1">
            <a:spLocks noChangeArrowheads="1"/>
          </p:cNvSpPr>
          <p:nvPr/>
        </p:nvSpPr>
        <p:spPr bwMode="auto">
          <a:xfrm>
            <a:off x="441325" y="396875"/>
            <a:ext cx="356943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Power Consumption</a:t>
            </a:r>
          </a:p>
        </p:txBody>
      </p:sp>
      <p:sp>
        <p:nvSpPr>
          <p:cNvPr id="12292" name="Line 3">
            <a:extLst>
              <a:ext uri="{FF2B5EF4-FFF2-40B4-BE49-F238E27FC236}">
                <a16:creationId xmlns:a16="http://schemas.microsoft.com/office/drawing/2014/main" id="{9858B2B4-0830-433F-8839-31809FDE2C41}"/>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93" name="Text Box 4">
            <a:extLst>
              <a:ext uri="{FF2B5EF4-FFF2-40B4-BE49-F238E27FC236}">
                <a16:creationId xmlns:a16="http://schemas.microsoft.com/office/drawing/2014/main" id="{F0D7DFC7-87D2-41FB-859A-2182B89F4A5E}"/>
              </a:ext>
            </a:extLst>
          </p:cNvPr>
          <p:cNvSpPr txBox="1">
            <a:spLocks noChangeArrowheads="1"/>
          </p:cNvSpPr>
          <p:nvPr/>
        </p:nvSpPr>
        <p:spPr bwMode="auto">
          <a:xfrm>
            <a:off x="517525" y="1558925"/>
            <a:ext cx="7658379"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a:t>
            </a:r>
            <a:r>
              <a:rPr lang="en-US" altLang="en-US" sz="2400" dirty="0" err="1">
                <a:latin typeface="Calibri" panose="020F0502020204030204" pitchFamily="34" charset="0"/>
                <a:cs typeface="Calibri" panose="020F0502020204030204" pitchFamily="34" charset="0"/>
              </a:rPr>
              <a:t>Dyn</a:t>
            </a:r>
            <a:r>
              <a:rPr lang="en-US" altLang="en-US" sz="2400" dirty="0">
                <a:latin typeface="Calibri" panose="020F0502020204030204" pitchFamily="34" charset="0"/>
                <a:cs typeface="Calibri" panose="020F0502020204030204" pitchFamily="34" charset="0"/>
              </a:rPr>
              <a:t> power  </a:t>
            </a:r>
            <a:r>
              <a:rPr lang="en-US" altLang="en-US" sz="2400" dirty="0">
                <a:latin typeface="Symbol" panose="05050102010706020507" pitchFamily="18" charset="2"/>
                <a:cs typeface="Calibri" panose="020F0502020204030204" pitchFamily="34" charset="0"/>
              </a:rPr>
              <a:t>a</a:t>
            </a:r>
            <a:r>
              <a:rPr lang="en-US" altLang="en-US" sz="2400" dirty="0">
                <a:latin typeface="Calibri" panose="020F0502020204030204" pitchFamily="34" charset="0"/>
                <a:cs typeface="Calibri" panose="020F0502020204030204" pitchFamily="34" charset="0"/>
              </a:rPr>
              <a:t>  activity x capacitance x voltage</a:t>
            </a:r>
            <a:r>
              <a:rPr lang="en-US" altLang="en-US" sz="2400" baseline="30000" dirty="0">
                <a:latin typeface="Calibri" panose="020F0502020204030204" pitchFamily="34" charset="0"/>
                <a:cs typeface="Calibri" panose="020F0502020204030204" pitchFamily="34" charset="0"/>
              </a:rPr>
              <a:t>2</a:t>
            </a:r>
            <a:r>
              <a:rPr lang="en-US" altLang="en-US" sz="2400" dirty="0">
                <a:latin typeface="Calibri" panose="020F0502020204030204" pitchFamily="34" charset="0"/>
                <a:cs typeface="Calibri" panose="020F0502020204030204" pitchFamily="34" charset="0"/>
              </a:rPr>
              <a:t> x frequency</a:t>
            </a:r>
          </a:p>
          <a:p>
            <a:pPr eaLnBrk="1" hangingPunct="1">
              <a:spcBef>
                <a:spcPct val="0"/>
              </a:spcBef>
              <a:buClr>
                <a:srgbClr val="CC0000"/>
              </a:buClr>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Capacitance per transistor and voltage are decreasing,</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but number of transistors and frequency are increasing at</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 faster rate</a:t>
            </a:r>
          </a:p>
          <a:p>
            <a:pPr eaLnBrk="1" hangingPunct="1">
              <a:spcBef>
                <a:spcPct val="0"/>
              </a:spcBef>
              <a:buClr>
                <a:srgbClr val="CC0000"/>
              </a:buClr>
              <a:buFontTx/>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Leakage power is also rising and will soon match dynamic</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power</a:t>
            </a:r>
          </a:p>
          <a:p>
            <a:pPr eaLnBrk="1" hangingPunct="1">
              <a:spcBef>
                <a:spcPct val="0"/>
              </a:spcBef>
              <a:buClr>
                <a:srgbClr val="CC0000"/>
              </a:buClr>
              <a:buFontTx/>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Power consumption is already around 100W in</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some high-performance processors today</a:t>
            </a:r>
          </a:p>
        </p:txBody>
      </p:sp>
      <mc:AlternateContent xmlns:mc="http://schemas.openxmlformats.org/markup-compatibility/2006">
        <mc:Choice xmlns:p14="http://schemas.microsoft.com/office/powerpoint/2010/main" Requires="p14">
          <p:contentPart p14:bwMode="auto" r:id="rId3">
            <p14:nvContentPartPr>
              <p14:cNvPr id="2" name="Ink 1">
                <a:extLst>
                  <a:ext uri="{FF2B5EF4-FFF2-40B4-BE49-F238E27FC236}">
                    <a16:creationId xmlns:a16="http://schemas.microsoft.com/office/drawing/2014/main" id="{9CA9318C-A741-3DDF-9E2A-061B7FB3AAF3}"/>
                  </a:ext>
                </a:extLst>
              </p14:cNvPr>
              <p14:cNvContentPartPr/>
              <p14:nvPr/>
            </p14:nvContentPartPr>
            <p14:xfrm>
              <a:off x="779760" y="2000520"/>
              <a:ext cx="7998840" cy="3030480"/>
            </p14:xfrm>
          </p:contentPart>
        </mc:Choice>
        <mc:Fallback>
          <p:pic>
            <p:nvPicPr>
              <p:cNvPr id="2" name="Ink 1">
                <a:extLst>
                  <a:ext uri="{FF2B5EF4-FFF2-40B4-BE49-F238E27FC236}">
                    <a16:creationId xmlns:a16="http://schemas.microsoft.com/office/drawing/2014/main" id="{9CA9318C-A741-3DDF-9E2A-061B7FB3AAF3}"/>
                  </a:ext>
                </a:extLst>
              </p:cNvPr>
              <p:cNvPicPr/>
              <p:nvPr/>
            </p:nvPicPr>
            <p:blipFill>
              <a:blip r:embed="rId4"/>
              <a:stretch>
                <a:fillRect/>
              </a:stretch>
            </p:blipFill>
            <p:spPr>
              <a:xfrm>
                <a:off x="770400" y="1991160"/>
                <a:ext cx="8017560" cy="3049200"/>
              </a:xfrm>
              <a:prstGeom prst="rect">
                <a:avLst/>
              </a:prstGeom>
            </p:spPr>
          </p:pic>
        </mc:Fallback>
      </mc:AlternateContent>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1E7D151C-0CA3-43E0-8345-2DB97F03ACB9}"/>
              </a:ext>
            </a:extLst>
          </p:cNvPr>
          <p:cNvSpPr>
            <a:spLocks noGrp="1"/>
          </p:cNvSpPr>
          <p:nvPr>
            <p:ph type="sldNum" sz="quarter" idx="12"/>
          </p:nvPr>
        </p:nvSpPr>
        <p:spPr/>
        <p:txBody>
          <a:bodyPr/>
          <a:lstStyle/>
          <a:p>
            <a:pPr>
              <a:defRPr/>
            </a:pPr>
            <a:fld id="{B4D50385-20E1-4AD9-AD75-BE730BC7A9AA}" type="slidenum">
              <a:rPr lang="en-US" altLang="en-US"/>
              <a:pPr>
                <a:defRPr/>
              </a:pPr>
              <a:t>6</a:t>
            </a:fld>
            <a:endParaRPr lang="en-US" altLang="en-US"/>
          </a:p>
        </p:txBody>
      </p:sp>
      <p:sp>
        <p:nvSpPr>
          <p:cNvPr id="20483" name="Text Box 2">
            <a:extLst>
              <a:ext uri="{FF2B5EF4-FFF2-40B4-BE49-F238E27FC236}">
                <a16:creationId xmlns:a16="http://schemas.microsoft.com/office/drawing/2014/main" id="{EBA0B29C-1745-420C-BD07-E84378D80BF1}"/>
              </a:ext>
            </a:extLst>
          </p:cNvPr>
          <p:cNvSpPr txBox="1">
            <a:spLocks noChangeArrowheads="1"/>
          </p:cNvSpPr>
          <p:nvPr/>
        </p:nvSpPr>
        <p:spPr bwMode="auto">
          <a:xfrm>
            <a:off x="441325" y="396875"/>
            <a:ext cx="309610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Example Problem</a:t>
            </a:r>
          </a:p>
        </p:txBody>
      </p:sp>
      <p:sp>
        <p:nvSpPr>
          <p:cNvPr id="20484" name="Line 3">
            <a:extLst>
              <a:ext uri="{FF2B5EF4-FFF2-40B4-BE49-F238E27FC236}">
                <a16:creationId xmlns:a16="http://schemas.microsoft.com/office/drawing/2014/main" id="{F5F17172-4497-43B9-88BD-9D3144096A3F}"/>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485" name="Text Box 4">
            <a:extLst>
              <a:ext uri="{FF2B5EF4-FFF2-40B4-BE49-F238E27FC236}">
                <a16:creationId xmlns:a16="http://schemas.microsoft.com/office/drawing/2014/main" id="{7AB57117-7877-40DA-B2D5-B54D7E040F50}"/>
              </a:ext>
            </a:extLst>
          </p:cNvPr>
          <p:cNvSpPr txBox="1">
            <a:spLocks noChangeArrowheads="1"/>
          </p:cNvSpPr>
          <p:nvPr/>
        </p:nvSpPr>
        <p:spPr bwMode="auto">
          <a:xfrm>
            <a:off x="304800" y="1447800"/>
            <a:ext cx="8303876"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A 1 GHz processor takes 100 seconds to execute a CPU-bound</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   program, while consuming 70 W of dynamic power and 30 W of</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leakage power.  Does the program consume less energy in</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Turbo boost mode when the frequency is increased to 1.2 GHz?</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Normal mode energy = 100 W x 100 s = 10,000 J</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Turbo mode energy = (70 x 1.2 + 30) x 100/1.2 = 9,500 J</a:t>
            </a:r>
          </a:p>
          <a:p>
            <a:pPr eaLnBrk="1" hangingPunct="1">
              <a:spcBef>
                <a:spcPct val="0"/>
              </a:spcBef>
              <a:buClr>
                <a:srgbClr val="CC0000"/>
              </a:buClr>
              <a:buFontTx/>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Note: </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Frequency only impacts dynamic power, not leakage power.</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We assume that the program’s CPI is unchanged when</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frequency is changed, i.e., exec time varies linearly</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with cycle time.</a:t>
            </a:r>
          </a:p>
          <a:p>
            <a:pPr eaLnBrk="1" hangingPunct="1">
              <a:spcBef>
                <a:spcPct val="0"/>
              </a:spcBef>
              <a:buClr>
                <a:srgbClr val="CC0000"/>
              </a:buClr>
            </a:pPr>
            <a:endParaRPr lang="en-US" altLang="en-US" sz="2400" dirty="0">
              <a:latin typeface="Calibri" panose="020F0502020204030204" pitchFamily="34" charset="0"/>
              <a:cs typeface="Calibri" panose="020F0502020204030204" pitchFamily="34" charset="0"/>
            </a:endParaRPr>
          </a:p>
        </p:txBody>
      </p:sp>
      <mc:AlternateContent xmlns:mc="http://schemas.openxmlformats.org/markup-compatibility/2006">
        <mc:Choice xmlns:p14="http://schemas.microsoft.com/office/powerpoint/2010/main" Requires="p14">
          <p:contentPart p14:bwMode="auto" r:id="rId3">
            <p14:nvContentPartPr>
              <p14:cNvPr id="2" name="Ink 1">
                <a:extLst>
                  <a:ext uri="{FF2B5EF4-FFF2-40B4-BE49-F238E27FC236}">
                    <a16:creationId xmlns:a16="http://schemas.microsoft.com/office/drawing/2014/main" id="{9F7EDE6F-DC3E-556E-DA6E-6CA8AE20C7B8}"/>
                  </a:ext>
                </a:extLst>
              </p14:cNvPr>
              <p14:cNvContentPartPr/>
              <p14:nvPr/>
            </p14:nvContentPartPr>
            <p14:xfrm>
              <a:off x="602640" y="1820880"/>
              <a:ext cx="7837200" cy="2322000"/>
            </p14:xfrm>
          </p:contentPart>
        </mc:Choice>
        <mc:Fallback>
          <p:pic>
            <p:nvPicPr>
              <p:cNvPr id="2" name="Ink 1">
                <a:extLst>
                  <a:ext uri="{FF2B5EF4-FFF2-40B4-BE49-F238E27FC236}">
                    <a16:creationId xmlns:a16="http://schemas.microsoft.com/office/drawing/2014/main" id="{9F7EDE6F-DC3E-556E-DA6E-6CA8AE20C7B8}"/>
                  </a:ext>
                </a:extLst>
              </p:cNvPr>
              <p:cNvPicPr/>
              <p:nvPr/>
            </p:nvPicPr>
            <p:blipFill>
              <a:blip r:embed="rId4"/>
              <a:stretch>
                <a:fillRect/>
              </a:stretch>
            </p:blipFill>
            <p:spPr>
              <a:xfrm>
                <a:off x="593280" y="1811520"/>
                <a:ext cx="7855920" cy="2340720"/>
              </a:xfrm>
              <a:prstGeom prst="rect">
                <a:avLst/>
              </a:prstGeom>
            </p:spPr>
          </p:pic>
        </mc:Fallback>
      </mc:AlternateContent>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a:extLst>
              <a:ext uri="{FF2B5EF4-FFF2-40B4-BE49-F238E27FC236}">
                <a16:creationId xmlns:a16="http://schemas.microsoft.com/office/drawing/2014/main" id="{E7EFCA20-EDF7-4EDC-8844-003B5E3CA5DA}"/>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5CD305B4-67DE-46C6-9CD4-F72ACB3AB863}" type="slidenum">
              <a:rPr lang="en-US" altLang="en-US" sz="1400">
                <a:latin typeface="Times New Roman" panose="02020603050405020304" pitchFamily="18" charset="0"/>
              </a:rPr>
              <a:pPr/>
              <a:t>7</a:t>
            </a:fld>
            <a:endParaRPr lang="en-US" altLang="en-US" sz="1400">
              <a:latin typeface="Times New Roman" panose="02020603050405020304" pitchFamily="18" charset="0"/>
            </a:endParaRPr>
          </a:p>
        </p:txBody>
      </p:sp>
      <p:sp>
        <p:nvSpPr>
          <p:cNvPr id="14339" name="Text Box 2">
            <a:extLst>
              <a:ext uri="{FF2B5EF4-FFF2-40B4-BE49-F238E27FC236}">
                <a16:creationId xmlns:a16="http://schemas.microsoft.com/office/drawing/2014/main" id="{33E763F1-AF83-46D1-ABE9-3A66350D2B66}"/>
              </a:ext>
            </a:extLst>
          </p:cNvPr>
          <p:cNvSpPr txBox="1">
            <a:spLocks noChangeArrowheads="1"/>
          </p:cNvSpPr>
          <p:nvPr/>
        </p:nvSpPr>
        <p:spPr bwMode="auto">
          <a:xfrm>
            <a:off x="441325" y="396875"/>
            <a:ext cx="404649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Basic MIPS Instructions</a:t>
            </a:r>
          </a:p>
        </p:txBody>
      </p:sp>
      <p:sp>
        <p:nvSpPr>
          <p:cNvPr id="14340" name="Line 3">
            <a:extLst>
              <a:ext uri="{FF2B5EF4-FFF2-40B4-BE49-F238E27FC236}">
                <a16:creationId xmlns:a16="http://schemas.microsoft.com/office/drawing/2014/main" id="{BB6CE283-386F-492B-9162-70BAE6F1CA1B}"/>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41" name="Text Box 4">
            <a:extLst>
              <a:ext uri="{FF2B5EF4-FFF2-40B4-BE49-F238E27FC236}">
                <a16:creationId xmlns:a16="http://schemas.microsoft.com/office/drawing/2014/main" id="{AEBBBB8F-D95F-4AF5-96ED-B38BEF8324E7}"/>
              </a:ext>
            </a:extLst>
          </p:cNvPr>
          <p:cNvSpPr txBox="1">
            <a:spLocks noChangeArrowheads="1"/>
          </p:cNvSpPr>
          <p:nvPr/>
        </p:nvSpPr>
        <p:spPr bwMode="auto">
          <a:xfrm>
            <a:off x="457200" y="1419225"/>
            <a:ext cx="3933769"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lw      $t1, 16($t2)</a:t>
            </a: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add   $t3, $t1, $t2</a:t>
            </a: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addi  $t3, $t3, 16</a:t>
            </a: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sw     $t3, 16($t2)</a:t>
            </a: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beq   $t1, $t2, 16</a:t>
            </a: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blt  is implemented as  slt and bne</a:t>
            </a: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j         64</a:t>
            </a: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jr        $t1</a:t>
            </a: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sll      $t1, $t1, 2</a:t>
            </a:r>
          </a:p>
        </p:txBody>
      </p:sp>
      <p:sp>
        <p:nvSpPr>
          <p:cNvPr id="14342" name="Text Box 5">
            <a:extLst>
              <a:ext uri="{FF2B5EF4-FFF2-40B4-BE49-F238E27FC236}">
                <a16:creationId xmlns:a16="http://schemas.microsoft.com/office/drawing/2014/main" id="{E83AABA5-345C-4E8F-992C-281A5D2DD21F}"/>
              </a:ext>
            </a:extLst>
          </p:cNvPr>
          <p:cNvSpPr txBox="1">
            <a:spLocks noChangeArrowheads="1"/>
          </p:cNvSpPr>
          <p:nvPr/>
        </p:nvSpPr>
        <p:spPr bwMode="auto">
          <a:xfrm>
            <a:off x="609600" y="4495800"/>
            <a:ext cx="3928448" cy="2308324"/>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solidFill>
                  <a:schemeClr val="accent2"/>
                </a:solidFill>
                <a:latin typeface="Calibri" panose="020F0502020204030204" pitchFamily="34" charset="0"/>
                <a:cs typeface="Calibri" panose="020F0502020204030204" pitchFamily="34" charset="0"/>
              </a:rPr>
              <a:t>Convert to assembly:</a:t>
            </a:r>
          </a:p>
          <a:p>
            <a:pPr eaLnBrk="1" hangingPunct="1">
              <a:spcBef>
                <a:spcPct val="0"/>
              </a:spcBef>
              <a:buClr>
                <a:srgbClr val="CC0000"/>
              </a:buClr>
              <a:buFontTx/>
              <a:buNone/>
            </a:pPr>
            <a:r>
              <a:rPr lang="en-US" altLang="en-US" sz="2400">
                <a:solidFill>
                  <a:schemeClr val="accent2"/>
                </a:solidFill>
                <a:latin typeface="Calibri" panose="020F0502020204030204" pitchFamily="34" charset="0"/>
                <a:cs typeface="Calibri" panose="020F0502020204030204" pitchFamily="34" charset="0"/>
              </a:rPr>
              <a:t>  while   (save[i] == k)</a:t>
            </a:r>
          </a:p>
          <a:p>
            <a:pPr eaLnBrk="1" hangingPunct="1">
              <a:spcBef>
                <a:spcPct val="0"/>
              </a:spcBef>
              <a:buClr>
                <a:srgbClr val="CC0000"/>
              </a:buClr>
              <a:buFontTx/>
              <a:buNone/>
            </a:pPr>
            <a:r>
              <a:rPr lang="en-US" altLang="en-US" sz="2400">
                <a:solidFill>
                  <a:schemeClr val="accent2"/>
                </a:solidFill>
                <a:latin typeface="Calibri" panose="020F0502020204030204" pitchFamily="34" charset="0"/>
                <a:cs typeface="Calibri" panose="020F0502020204030204" pitchFamily="34" charset="0"/>
              </a:rPr>
              <a:t>       i += 1;</a:t>
            </a:r>
          </a:p>
          <a:p>
            <a:pPr eaLnBrk="1" hangingPunct="1">
              <a:spcBef>
                <a:spcPct val="0"/>
              </a:spcBef>
              <a:buClr>
                <a:srgbClr val="CC0000"/>
              </a:buClr>
              <a:buFontTx/>
              <a:buNone/>
            </a:pPr>
            <a:endParaRPr lang="en-US" altLang="en-US" sz="2400">
              <a:solidFill>
                <a:schemeClr val="accent2"/>
              </a:solidFill>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a:solidFill>
                  <a:schemeClr val="accent2"/>
                </a:solidFill>
                <a:latin typeface="Calibri" panose="020F0502020204030204" pitchFamily="34" charset="0"/>
                <a:cs typeface="Calibri" panose="020F0502020204030204" pitchFamily="34" charset="0"/>
              </a:rPr>
              <a:t> i and k are in $s3 and $s5 and</a:t>
            </a:r>
          </a:p>
          <a:p>
            <a:pPr eaLnBrk="1" hangingPunct="1">
              <a:spcBef>
                <a:spcPct val="0"/>
              </a:spcBef>
              <a:buClr>
                <a:srgbClr val="CC0000"/>
              </a:buClr>
              <a:buFontTx/>
              <a:buNone/>
            </a:pPr>
            <a:r>
              <a:rPr lang="en-US" altLang="en-US" sz="2400">
                <a:solidFill>
                  <a:schemeClr val="accent2"/>
                </a:solidFill>
                <a:latin typeface="Calibri" panose="020F0502020204030204" pitchFamily="34" charset="0"/>
                <a:cs typeface="Calibri" panose="020F0502020204030204" pitchFamily="34" charset="0"/>
              </a:rPr>
              <a:t> base of array save[] is in $s6</a:t>
            </a:r>
          </a:p>
        </p:txBody>
      </p:sp>
      <p:sp>
        <p:nvSpPr>
          <p:cNvPr id="14343" name="Text Box 6">
            <a:extLst>
              <a:ext uri="{FF2B5EF4-FFF2-40B4-BE49-F238E27FC236}">
                <a16:creationId xmlns:a16="http://schemas.microsoft.com/office/drawing/2014/main" id="{E5FFBC85-CB2A-4EC9-B68E-4CB37F5922EB}"/>
              </a:ext>
            </a:extLst>
          </p:cNvPr>
          <p:cNvSpPr txBox="1">
            <a:spLocks noChangeArrowheads="1"/>
          </p:cNvSpPr>
          <p:nvPr/>
        </p:nvSpPr>
        <p:spPr bwMode="auto">
          <a:xfrm>
            <a:off x="5105400" y="4114800"/>
            <a:ext cx="3358612" cy="2677656"/>
          </a:xfrm>
          <a:prstGeom prst="rect">
            <a:avLst/>
          </a:prstGeom>
          <a:noFill/>
          <a:ln w="952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Loop:  </a:t>
            </a:r>
            <a:r>
              <a:rPr lang="en-US" altLang="en-US" sz="2400" dirty="0" err="1">
                <a:solidFill>
                  <a:schemeClr val="accent2"/>
                </a:solidFill>
                <a:latin typeface="Calibri" panose="020F0502020204030204" pitchFamily="34" charset="0"/>
                <a:cs typeface="Calibri" panose="020F0502020204030204" pitchFamily="34" charset="0"/>
              </a:rPr>
              <a:t>sll</a:t>
            </a:r>
            <a:r>
              <a:rPr lang="en-US" altLang="en-US" sz="2400" dirty="0">
                <a:solidFill>
                  <a:schemeClr val="accent2"/>
                </a:solidFill>
                <a:latin typeface="Calibri" panose="020F0502020204030204" pitchFamily="34" charset="0"/>
                <a:cs typeface="Calibri" panose="020F0502020204030204" pitchFamily="34" charset="0"/>
              </a:rPr>
              <a:t>      $t1, $s3, 2</a:t>
            </a: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            add    $t1, $t1, $s6</a:t>
            </a: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            </a:t>
            </a:r>
            <a:r>
              <a:rPr lang="en-US" altLang="en-US" sz="2400" dirty="0" err="1">
                <a:solidFill>
                  <a:schemeClr val="accent2"/>
                </a:solidFill>
                <a:latin typeface="Calibri" panose="020F0502020204030204" pitchFamily="34" charset="0"/>
                <a:cs typeface="Calibri" panose="020F0502020204030204" pitchFamily="34" charset="0"/>
              </a:rPr>
              <a:t>lw</a:t>
            </a:r>
            <a:r>
              <a:rPr lang="en-US" altLang="en-US" sz="2400" dirty="0">
                <a:solidFill>
                  <a:schemeClr val="accent2"/>
                </a:solidFill>
                <a:latin typeface="Calibri" panose="020F0502020204030204" pitchFamily="34" charset="0"/>
                <a:cs typeface="Calibri" panose="020F0502020204030204" pitchFamily="34" charset="0"/>
              </a:rPr>
              <a:t>      $t0, 0($t1)</a:t>
            </a: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            </a:t>
            </a:r>
            <a:r>
              <a:rPr lang="en-US" altLang="en-US" sz="2400" dirty="0" err="1">
                <a:solidFill>
                  <a:schemeClr val="accent2"/>
                </a:solidFill>
                <a:latin typeface="Calibri" panose="020F0502020204030204" pitchFamily="34" charset="0"/>
                <a:cs typeface="Calibri" panose="020F0502020204030204" pitchFamily="34" charset="0"/>
              </a:rPr>
              <a:t>bne</a:t>
            </a:r>
            <a:r>
              <a:rPr lang="en-US" altLang="en-US" sz="2400" dirty="0">
                <a:solidFill>
                  <a:schemeClr val="accent2"/>
                </a:solidFill>
                <a:latin typeface="Calibri" panose="020F0502020204030204" pitchFamily="34" charset="0"/>
                <a:cs typeface="Calibri" panose="020F0502020204030204" pitchFamily="34" charset="0"/>
              </a:rPr>
              <a:t>    $t0, $s5, Exit</a:t>
            </a: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            </a:t>
            </a:r>
            <a:r>
              <a:rPr lang="en-US" altLang="en-US" sz="2400" dirty="0" err="1">
                <a:solidFill>
                  <a:schemeClr val="accent2"/>
                </a:solidFill>
                <a:latin typeface="Calibri" panose="020F0502020204030204" pitchFamily="34" charset="0"/>
                <a:cs typeface="Calibri" panose="020F0502020204030204" pitchFamily="34" charset="0"/>
              </a:rPr>
              <a:t>addi</a:t>
            </a:r>
            <a:r>
              <a:rPr lang="en-US" altLang="en-US" sz="2400" dirty="0">
                <a:solidFill>
                  <a:schemeClr val="accent2"/>
                </a:solidFill>
                <a:latin typeface="Calibri" panose="020F0502020204030204" pitchFamily="34" charset="0"/>
                <a:cs typeface="Calibri" panose="020F0502020204030204" pitchFamily="34" charset="0"/>
              </a:rPr>
              <a:t>   $s3, $s3, 1</a:t>
            </a: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            j         Loop</a:t>
            </a: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Exit:</a:t>
            </a:r>
          </a:p>
        </p:txBody>
      </p:sp>
      <mc:AlternateContent xmlns:mc="http://schemas.openxmlformats.org/markup-compatibility/2006">
        <mc:Choice xmlns:p14="http://schemas.microsoft.com/office/powerpoint/2010/main" Requires="p14">
          <p:contentPart p14:bwMode="auto" r:id="rId3">
            <p14:nvContentPartPr>
              <p14:cNvPr id="2" name="Ink 1">
                <a:extLst>
                  <a:ext uri="{FF2B5EF4-FFF2-40B4-BE49-F238E27FC236}">
                    <a16:creationId xmlns:a16="http://schemas.microsoft.com/office/drawing/2014/main" id="{4D13BF0F-2576-8FF1-17A4-664AA1C1B380}"/>
                  </a:ext>
                </a:extLst>
              </p14:cNvPr>
              <p14:cNvContentPartPr/>
              <p14:nvPr/>
            </p14:nvContentPartPr>
            <p14:xfrm>
              <a:off x="631440" y="1586160"/>
              <a:ext cx="7682040" cy="4613040"/>
            </p14:xfrm>
          </p:contentPart>
        </mc:Choice>
        <mc:Fallback>
          <p:pic>
            <p:nvPicPr>
              <p:cNvPr id="2" name="Ink 1">
                <a:extLst>
                  <a:ext uri="{FF2B5EF4-FFF2-40B4-BE49-F238E27FC236}">
                    <a16:creationId xmlns:a16="http://schemas.microsoft.com/office/drawing/2014/main" id="{4D13BF0F-2576-8FF1-17A4-664AA1C1B380}"/>
                  </a:ext>
                </a:extLst>
              </p:cNvPr>
              <p:cNvPicPr/>
              <p:nvPr/>
            </p:nvPicPr>
            <p:blipFill>
              <a:blip r:embed="rId4"/>
              <a:stretch>
                <a:fillRect/>
              </a:stretch>
            </p:blipFill>
            <p:spPr>
              <a:xfrm>
                <a:off x="622080" y="1576800"/>
                <a:ext cx="7700760" cy="4631760"/>
              </a:xfrm>
              <a:prstGeom prst="rect">
                <a:avLst/>
              </a:prstGeom>
            </p:spPr>
          </p:pic>
        </mc:Fallback>
      </mc:AlternateContent>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5B21E8CF-C5BB-48FF-B8BB-33001A5B2A07}"/>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8A7CC1E6-7195-4854-B60B-6316D6A81548}" type="slidenum">
              <a:rPr lang="en-US" altLang="en-US" sz="1400">
                <a:latin typeface="Times New Roman" panose="02020603050405020304" pitchFamily="18" charset="0"/>
              </a:rPr>
              <a:pPr/>
              <a:t>8</a:t>
            </a:fld>
            <a:endParaRPr lang="en-US" altLang="en-US" sz="1400">
              <a:latin typeface="Times New Roman" panose="02020603050405020304" pitchFamily="18" charset="0"/>
            </a:endParaRPr>
          </a:p>
        </p:txBody>
      </p:sp>
      <p:sp>
        <p:nvSpPr>
          <p:cNvPr id="16387" name="Text Box 2">
            <a:extLst>
              <a:ext uri="{FF2B5EF4-FFF2-40B4-BE49-F238E27FC236}">
                <a16:creationId xmlns:a16="http://schemas.microsoft.com/office/drawing/2014/main" id="{8E73D2DD-333F-4E1E-904A-6EA4E8A7FCF7}"/>
              </a:ext>
            </a:extLst>
          </p:cNvPr>
          <p:cNvSpPr txBox="1">
            <a:spLocks noChangeArrowheads="1"/>
          </p:cNvSpPr>
          <p:nvPr/>
        </p:nvSpPr>
        <p:spPr bwMode="auto">
          <a:xfrm>
            <a:off x="441325" y="396875"/>
            <a:ext cx="168103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Registers</a:t>
            </a:r>
          </a:p>
        </p:txBody>
      </p:sp>
      <p:sp>
        <p:nvSpPr>
          <p:cNvPr id="16388" name="Line 3">
            <a:extLst>
              <a:ext uri="{FF2B5EF4-FFF2-40B4-BE49-F238E27FC236}">
                <a16:creationId xmlns:a16="http://schemas.microsoft.com/office/drawing/2014/main" id="{86573C89-6575-43CE-8DB5-076A5EC240F6}"/>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9" name="Text Box 4">
            <a:extLst>
              <a:ext uri="{FF2B5EF4-FFF2-40B4-BE49-F238E27FC236}">
                <a16:creationId xmlns:a16="http://schemas.microsoft.com/office/drawing/2014/main" id="{C4E10E14-173E-471B-9D4B-3B36B05639B9}"/>
              </a:ext>
            </a:extLst>
          </p:cNvPr>
          <p:cNvSpPr txBox="1">
            <a:spLocks noChangeArrowheads="1"/>
          </p:cNvSpPr>
          <p:nvPr/>
        </p:nvSpPr>
        <p:spPr bwMode="auto">
          <a:xfrm>
            <a:off x="517525" y="1563688"/>
            <a:ext cx="7527574"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a:latin typeface="Calibri" panose="020F0502020204030204" pitchFamily="34" charset="0"/>
                <a:cs typeface="Calibri" panose="020F0502020204030204" pitchFamily="34" charset="0"/>
              </a:rPr>
              <a:t> The 32 MIPS registers are partitioned as follows:</a:t>
            </a:r>
          </a:p>
          <a:p>
            <a:pPr eaLnBrk="1" hangingPunct="1">
              <a:spcBef>
                <a:spcPct val="0"/>
              </a:spcBef>
              <a:buClr>
                <a:srgbClr val="CC0000"/>
              </a:buClr>
            </a:pPr>
            <a:endParaRPr lang="en-US" altLang="en-US" sz="2400">
              <a:latin typeface="Calibri" panose="020F0502020204030204" pitchFamily="34" charset="0"/>
              <a:cs typeface="Calibri" panose="020F0502020204030204" pitchFamily="34" charset="0"/>
            </a:endParaRP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Register 0 :  $zero        always stores the constant 0</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Regs 2-3   :  $v0, $v1   return values of a procedure</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Regs 4-7   :  $a0-$a3   input arguments to a procedure</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Regs 8-15 :  $t0-$t7     temporaries</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Regs 16-23: $s0-$s7    variables</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Regs 24-25: $t8-$t9     more temporaries</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   28     : $gp          global pointer</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   29     : $sp           stack pointer</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   30     : $fp            frame pointer</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   31     : $ra           return address </a:t>
            </a:r>
          </a:p>
        </p:txBody>
      </p:sp>
      <mc:AlternateContent xmlns:mc="http://schemas.openxmlformats.org/markup-compatibility/2006">
        <mc:Choice xmlns:p14="http://schemas.microsoft.com/office/powerpoint/2010/main" Requires="p14">
          <p:contentPart p14:bwMode="auto" r:id="rId3">
            <p14:nvContentPartPr>
              <p14:cNvPr id="2" name="Ink 1">
                <a:extLst>
                  <a:ext uri="{FF2B5EF4-FFF2-40B4-BE49-F238E27FC236}">
                    <a16:creationId xmlns:a16="http://schemas.microsoft.com/office/drawing/2014/main" id="{09A73083-8E11-CA97-B323-8420CD43108C}"/>
                  </a:ext>
                </a:extLst>
              </p14:cNvPr>
              <p14:cNvContentPartPr/>
              <p14:nvPr/>
            </p14:nvContentPartPr>
            <p14:xfrm>
              <a:off x="2650320" y="2990880"/>
              <a:ext cx="1095480" cy="506160"/>
            </p14:xfrm>
          </p:contentPart>
        </mc:Choice>
        <mc:Fallback>
          <p:pic>
            <p:nvPicPr>
              <p:cNvPr id="2" name="Ink 1">
                <a:extLst>
                  <a:ext uri="{FF2B5EF4-FFF2-40B4-BE49-F238E27FC236}">
                    <a16:creationId xmlns:a16="http://schemas.microsoft.com/office/drawing/2014/main" id="{09A73083-8E11-CA97-B323-8420CD43108C}"/>
                  </a:ext>
                </a:extLst>
              </p:cNvPr>
              <p:cNvPicPr/>
              <p:nvPr/>
            </p:nvPicPr>
            <p:blipFill>
              <a:blip r:embed="rId4"/>
              <a:stretch>
                <a:fillRect/>
              </a:stretch>
            </p:blipFill>
            <p:spPr>
              <a:xfrm>
                <a:off x="2640960" y="2981520"/>
                <a:ext cx="1114200" cy="524880"/>
              </a:xfrm>
              <a:prstGeom prst="rect">
                <a:avLst/>
              </a:prstGeom>
            </p:spPr>
          </p:pic>
        </mc:Fallback>
      </mc:AlternateContent>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3">
            <a:extLst>
              <a:ext uri="{FF2B5EF4-FFF2-40B4-BE49-F238E27FC236}">
                <a16:creationId xmlns:a16="http://schemas.microsoft.com/office/drawing/2014/main" id="{9CF4F25C-E7DF-4300-8EE3-B1F193BA22A3}"/>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E4690A4C-FB5C-4BE7-A587-DDE5218A97D4}" type="slidenum">
              <a:rPr lang="en-US" altLang="en-US" sz="1400">
                <a:latin typeface="Times New Roman" panose="02020603050405020304" pitchFamily="18" charset="0"/>
              </a:rPr>
              <a:pPr/>
              <a:t>9</a:t>
            </a:fld>
            <a:endParaRPr lang="en-US" altLang="en-US" sz="1400">
              <a:latin typeface="Times New Roman" panose="02020603050405020304" pitchFamily="18" charset="0"/>
            </a:endParaRPr>
          </a:p>
        </p:txBody>
      </p:sp>
      <p:sp>
        <p:nvSpPr>
          <p:cNvPr id="18435" name="Text Box 2">
            <a:extLst>
              <a:ext uri="{FF2B5EF4-FFF2-40B4-BE49-F238E27FC236}">
                <a16:creationId xmlns:a16="http://schemas.microsoft.com/office/drawing/2014/main" id="{92311A5A-2489-40B3-8F65-072C76D938AE}"/>
              </a:ext>
            </a:extLst>
          </p:cNvPr>
          <p:cNvSpPr txBox="1">
            <a:spLocks noChangeArrowheads="1"/>
          </p:cNvSpPr>
          <p:nvPr/>
        </p:nvSpPr>
        <p:spPr bwMode="auto">
          <a:xfrm>
            <a:off x="441325" y="396875"/>
            <a:ext cx="382566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Memory Organization</a:t>
            </a:r>
          </a:p>
        </p:txBody>
      </p:sp>
      <p:sp>
        <p:nvSpPr>
          <p:cNvPr id="18436" name="Line 3">
            <a:extLst>
              <a:ext uri="{FF2B5EF4-FFF2-40B4-BE49-F238E27FC236}">
                <a16:creationId xmlns:a16="http://schemas.microsoft.com/office/drawing/2014/main" id="{CE1D8493-18D2-41AC-A9F4-88ACE27CE52E}"/>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37" name="Rectangle 5">
            <a:extLst>
              <a:ext uri="{FF2B5EF4-FFF2-40B4-BE49-F238E27FC236}">
                <a16:creationId xmlns:a16="http://schemas.microsoft.com/office/drawing/2014/main" id="{B30F0A27-2CC3-45FB-A744-A11A8A93574F}"/>
              </a:ext>
            </a:extLst>
          </p:cNvPr>
          <p:cNvSpPr>
            <a:spLocks noChangeArrowheads="1"/>
          </p:cNvSpPr>
          <p:nvPr/>
        </p:nvSpPr>
        <p:spPr bwMode="auto">
          <a:xfrm>
            <a:off x="609600" y="2514600"/>
            <a:ext cx="2590800" cy="1219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Calibri" panose="020F0502020204030204" pitchFamily="34" charset="0"/>
                <a:cs typeface="Calibri" panose="020F0502020204030204" pitchFamily="34" charset="0"/>
              </a:rPr>
              <a:t>Stack</a:t>
            </a:r>
          </a:p>
          <a:p>
            <a:pPr algn="ctr" eaLnBrk="1" hangingPunct="1">
              <a:spcBef>
                <a:spcPct val="0"/>
              </a:spcBef>
              <a:buFontTx/>
              <a:buNone/>
            </a:pPr>
            <a:endParaRPr lang="en-US" altLang="en-US" sz="2000">
              <a:latin typeface="Calibri" panose="020F0502020204030204" pitchFamily="34" charset="0"/>
              <a:cs typeface="Calibri" panose="020F0502020204030204" pitchFamily="34" charset="0"/>
            </a:endParaRPr>
          </a:p>
          <a:p>
            <a:pPr algn="ctr" eaLnBrk="1" hangingPunct="1">
              <a:spcBef>
                <a:spcPct val="0"/>
              </a:spcBef>
              <a:buFontTx/>
              <a:buNone/>
            </a:pPr>
            <a:endParaRPr lang="en-US" altLang="en-US" sz="2000">
              <a:latin typeface="Calibri" panose="020F0502020204030204" pitchFamily="34" charset="0"/>
              <a:cs typeface="Calibri" panose="020F0502020204030204" pitchFamily="34" charset="0"/>
            </a:endParaRPr>
          </a:p>
          <a:p>
            <a:pPr algn="ctr" eaLnBrk="1" hangingPunct="1">
              <a:spcBef>
                <a:spcPct val="0"/>
              </a:spcBef>
              <a:buFontTx/>
              <a:buNone/>
            </a:pPr>
            <a:r>
              <a:rPr lang="en-US" altLang="en-US" sz="2000">
                <a:latin typeface="Calibri" panose="020F0502020204030204" pitchFamily="34" charset="0"/>
                <a:cs typeface="Calibri" panose="020F0502020204030204" pitchFamily="34" charset="0"/>
              </a:rPr>
              <a:t>Dynamic data (heap)</a:t>
            </a:r>
          </a:p>
        </p:txBody>
      </p:sp>
      <p:sp>
        <p:nvSpPr>
          <p:cNvPr id="18438" name="Rectangle 6">
            <a:extLst>
              <a:ext uri="{FF2B5EF4-FFF2-40B4-BE49-F238E27FC236}">
                <a16:creationId xmlns:a16="http://schemas.microsoft.com/office/drawing/2014/main" id="{3B751B9A-1756-403B-B4C1-F941504C180E}"/>
              </a:ext>
            </a:extLst>
          </p:cNvPr>
          <p:cNvSpPr>
            <a:spLocks noChangeArrowheads="1"/>
          </p:cNvSpPr>
          <p:nvPr/>
        </p:nvSpPr>
        <p:spPr bwMode="auto">
          <a:xfrm>
            <a:off x="609600" y="3733800"/>
            <a:ext cx="2590800" cy="5334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Calibri" panose="020F0502020204030204" pitchFamily="34" charset="0"/>
                <a:cs typeface="Calibri" panose="020F0502020204030204" pitchFamily="34" charset="0"/>
              </a:rPr>
              <a:t>Static data (globals)</a:t>
            </a:r>
          </a:p>
        </p:txBody>
      </p:sp>
      <p:sp>
        <p:nvSpPr>
          <p:cNvPr id="18439" name="Rectangle 7">
            <a:extLst>
              <a:ext uri="{FF2B5EF4-FFF2-40B4-BE49-F238E27FC236}">
                <a16:creationId xmlns:a16="http://schemas.microsoft.com/office/drawing/2014/main" id="{162E689F-85E3-4856-8AB2-9B37EA1178D7}"/>
              </a:ext>
            </a:extLst>
          </p:cNvPr>
          <p:cNvSpPr>
            <a:spLocks noChangeArrowheads="1"/>
          </p:cNvSpPr>
          <p:nvPr/>
        </p:nvSpPr>
        <p:spPr bwMode="auto">
          <a:xfrm>
            <a:off x="609600" y="4267200"/>
            <a:ext cx="2590800" cy="533400"/>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Calibri" panose="020F0502020204030204" pitchFamily="34" charset="0"/>
                <a:cs typeface="Calibri" panose="020F0502020204030204" pitchFamily="34" charset="0"/>
              </a:rPr>
              <a:t>Text (instructions)</a:t>
            </a:r>
          </a:p>
        </p:txBody>
      </p:sp>
      <p:sp>
        <p:nvSpPr>
          <p:cNvPr id="18440" name="Line 8">
            <a:extLst>
              <a:ext uri="{FF2B5EF4-FFF2-40B4-BE49-F238E27FC236}">
                <a16:creationId xmlns:a16="http://schemas.microsoft.com/office/drawing/2014/main" id="{C6C88E0B-D6F5-41A8-83A3-DF72ED9DDC98}"/>
              </a:ext>
            </a:extLst>
          </p:cNvPr>
          <p:cNvSpPr>
            <a:spLocks noChangeShapeType="1"/>
          </p:cNvSpPr>
          <p:nvPr/>
        </p:nvSpPr>
        <p:spPr bwMode="auto">
          <a:xfrm>
            <a:off x="1981200" y="2819400"/>
            <a:ext cx="0" cy="2286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
        <p:nvSpPr>
          <p:cNvPr id="18441" name="Line 9">
            <a:extLst>
              <a:ext uri="{FF2B5EF4-FFF2-40B4-BE49-F238E27FC236}">
                <a16:creationId xmlns:a16="http://schemas.microsoft.com/office/drawing/2014/main" id="{F5BE0C1F-4053-4D40-8901-E0A3D47435AD}"/>
              </a:ext>
            </a:extLst>
          </p:cNvPr>
          <p:cNvSpPr>
            <a:spLocks noChangeShapeType="1"/>
          </p:cNvSpPr>
          <p:nvPr/>
        </p:nvSpPr>
        <p:spPr bwMode="auto">
          <a:xfrm flipV="1">
            <a:off x="1981200" y="3200400"/>
            <a:ext cx="0" cy="2286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
        <p:nvSpPr>
          <p:cNvPr id="18442" name="Rectangle 15">
            <a:extLst>
              <a:ext uri="{FF2B5EF4-FFF2-40B4-BE49-F238E27FC236}">
                <a16:creationId xmlns:a16="http://schemas.microsoft.com/office/drawing/2014/main" id="{95706C0E-04E8-477D-AE06-770656C8C036}"/>
              </a:ext>
            </a:extLst>
          </p:cNvPr>
          <p:cNvSpPr>
            <a:spLocks noChangeArrowheads="1"/>
          </p:cNvSpPr>
          <p:nvPr/>
        </p:nvSpPr>
        <p:spPr bwMode="auto">
          <a:xfrm>
            <a:off x="4876800" y="2514600"/>
            <a:ext cx="2133600" cy="609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Calibri" panose="020F0502020204030204" pitchFamily="34" charset="0"/>
                <a:cs typeface="Calibri" panose="020F0502020204030204" pitchFamily="34" charset="0"/>
              </a:rPr>
              <a:t>Proc A’s  values</a:t>
            </a:r>
          </a:p>
        </p:txBody>
      </p:sp>
      <p:sp>
        <p:nvSpPr>
          <p:cNvPr id="18443" name="Rectangle 16">
            <a:extLst>
              <a:ext uri="{FF2B5EF4-FFF2-40B4-BE49-F238E27FC236}">
                <a16:creationId xmlns:a16="http://schemas.microsoft.com/office/drawing/2014/main" id="{6E1A2193-F5BB-44B2-AF55-A2D1C39A8B0A}"/>
              </a:ext>
            </a:extLst>
          </p:cNvPr>
          <p:cNvSpPr>
            <a:spLocks noChangeArrowheads="1"/>
          </p:cNvSpPr>
          <p:nvPr/>
        </p:nvSpPr>
        <p:spPr bwMode="auto">
          <a:xfrm>
            <a:off x="4876800" y="3124200"/>
            <a:ext cx="2133600" cy="914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Calibri" panose="020F0502020204030204" pitchFamily="34" charset="0"/>
                <a:cs typeface="Calibri" panose="020F0502020204030204" pitchFamily="34" charset="0"/>
              </a:rPr>
              <a:t>Proc B’s  values</a:t>
            </a:r>
          </a:p>
        </p:txBody>
      </p:sp>
      <p:sp>
        <p:nvSpPr>
          <p:cNvPr id="18444" name="Rectangle 17">
            <a:extLst>
              <a:ext uri="{FF2B5EF4-FFF2-40B4-BE49-F238E27FC236}">
                <a16:creationId xmlns:a16="http://schemas.microsoft.com/office/drawing/2014/main" id="{365712C2-03FB-40AD-95C9-307E681FB846}"/>
              </a:ext>
            </a:extLst>
          </p:cNvPr>
          <p:cNvSpPr>
            <a:spLocks noChangeArrowheads="1"/>
          </p:cNvSpPr>
          <p:nvPr/>
        </p:nvSpPr>
        <p:spPr bwMode="auto">
          <a:xfrm>
            <a:off x="4876800" y="4038600"/>
            <a:ext cx="213360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Calibri" panose="020F0502020204030204" pitchFamily="34" charset="0"/>
                <a:cs typeface="Calibri" panose="020F0502020204030204" pitchFamily="34" charset="0"/>
              </a:rPr>
              <a:t>Proc C’s  values</a:t>
            </a:r>
          </a:p>
        </p:txBody>
      </p:sp>
      <p:sp>
        <p:nvSpPr>
          <p:cNvPr id="18445" name="Text Box 18">
            <a:extLst>
              <a:ext uri="{FF2B5EF4-FFF2-40B4-BE49-F238E27FC236}">
                <a16:creationId xmlns:a16="http://schemas.microsoft.com/office/drawing/2014/main" id="{A04A25AF-138E-4382-AAA9-4F632F2ADFA9}"/>
              </a:ext>
            </a:extLst>
          </p:cNvPr>
          <p:cNvSpPr txBox="1">
            <a:spLocks noChangeArrowheads="1"/>
          </p:cNvSpPr>
          <p:nvPr/>
        </p:nvSpPr>
        <p:spPr bwMode="auto">
          <a:xfrm>
            <a:off x="5562600" y="4267200"/>
            <a:ext cx="50366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3600">
                <a:latin typeface="Calibri" panose="020F0502020204030204" pitchFamily="34" charset="0"/>
                <a:cs typeface="Calibri" panose="020F0502020204030204" pitchFamily="34" charset="0"/>
              </a:rPr>
              <a:t>…</a:t>
            </a:r>
          </a:p>
        </p:txBody>
      </p:sp>
      <p:sp>
        <p:nvSpPr>
          <p:cNvPr id="18446" name="Text Box 19">
            <a:extLst>
              <a:ext uri="{FF2B5EF4-FFF2-40B4-BE49-F238E27FC236}">
                <a16:creationId xmlns:a16="http://schemas.microsoft.com/office/drawing/2014/main" id="{A9C4A109-E90D-44B1-8325-C84F9EE17298}"/>
              </a:ext>
            </a:extLst>
          </p:cNvPr>
          <p:cNvSpPr txBox="1">
            <a:spLocks noChangeArrowheads="1"/>
          </p:cNvSpPr>
          <p:nvPr/>
        </p:nvSpPr>
        <p:spPr bwMode="auto">
          <a:xfrm>
            <a:off x="7070725" y="2297113"/>
            <a:ext cx="152618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latin typeface="Calibri" panose="020F0502020204030204" pitchFamily="34" charset="0"/>
                <a:cs typeface="Calibri" panose="020F0502020204030204" pitchFamily="34" charset="0"/>
              </a:rPr>
              <a:t>High address</a:t>
            </a:r>
          </a:p>
        </p:txBody>
      </p:sp>
      <p:sp>
        <p:nvSpPr>
          <p:cNvPr id="18447" name="Text Box 20">
            <a:extLst>
              <a:ext uri="{FF2B5EF4-FFF2-40B4-BE49-F238E27FC236}">
                <a16:creationId xmlns:a16="http://schemas.microsoft.com/office/drawing/2014/main" id="{4B703138-6776-435A-8C37-BBA43F76266C}"/>
              </a:ext>
            </a:extLst>
          </p:cNvPr>
          <p:cNvSpPr txBox="1">
            <a:spLocks noChangeArrowheads="1"/>
          </p:cNvSpPr>
          <p:nvPr/>
        </p:nvSpPr>
        <p:spPr bwMode="auto">
          <a:xfrm>
            <a:off x="7010400" y="5181600"/>
            <a:ext cx="147546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latin typeface="Calibri" panose="020F0502020204030204" pitchFamily="34" charset="0"/>
                <a:cs typeface="Calibri" panose="020F0502020204030204" pitchFamily="34" charset="0"/>
              </a:rPr>
              <a:t>Low address</a:t>
            </a:r>
          </a:p>
        </p:txBody>
      </p:sp>
      <p:sp>
        <p:nvSpPr>
          <p:cNvPr id="18448" name="Text Box 21">
            <a:extLst>
              <a:ext uri="{FF2B5EF4-FFF2-40B4-BE49-F238E27FC236}">
                <a16:creationId xmlns:a16="http://schemas.microsoft.com/office/drawing/2014/main" id="{122D8BC8-A4D2-44B8-8264-8BB13B4D435F}"/>
              </a:ext>
            </a:extLst>
          </p:cNvPr>
          <p:cNvSpPr txBox="1">
            <a:spLocks noChangeArrowheads="1"/>
          </p:cNvSpPr>
          <p:nvPr/>
        </p:nvSpPr>
        <p:spPr bwMode="auto">
          <a:xfrm>
            <a:off x="4190794" y="4800600"/>
            <a:ext cx="141487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Calibri" panose="020F0502020204030204" pitchFamily="34" charset="0"/>
                <a:cs typeface="Calibri" panose="020F0502020204030204" pitchFamily="34" charset="0"/>
              </a:rPr>
              <a:t>Stack grows</a:t>
            </a:r>
          </a:p>
          <a:p>
            <a:pPr algn="ctr" eaLnBrk="1" hangingPunct="1">
              <a:spcBef>
                <a:spcPct val="0"/>
              </a:spcBef>
              <a:buFontTx/>
              <a:buNone/>
            </a:pPr>
            <a:r>
              <a:rPr lang="en-US" altLang="en-US" sz="2000">
                <a:latin typeface="Calibri" panose="020F0502020204030204" pitchFamily="34" charset="0"/>
                <a:cs typeface="Calibri" panose="020F0502020204030204" pitchFamily="34" charset="0"/>
              </a:rPr>
              <a:t>this way</a:t>
            </a:r>
          </a:p>
        </p:txBody>
      </p:sp>
      <p:sp>
        <p:nvSpPr>
          <p:cNvPr id="18449" name="Line 22">
            <a:extLst>
              <a:ext uri="{FF2B5EF4-FFF2-40B4-BE49-F238E27FC236}">
                <a16:creationId xmlns:a16="http://schemas.microsoft.com/office/drawing/2014/main" id="{EA4D88CB-D574-455B-BAA1-B16D992292EF}"/>
              </a:ext>
            </a:extLst>
          </p:cNvPr>
          <p:cNvSpPr>
            <a:spLocks noChangeShapeType="1"/>
          </p:cNvSpPr>
          <p:nvPr/>
        </p:nvSpPr>
        <p:spPr bwMode="auto">
          <a:xfrm>
            <a:off x="5791200" y="4953000"/>
            <a:ext cx="0" cy="6096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
        <p:nvSpPr>
          <p:cNvPr id="18450" name="Line 23">
            <a:extLst>
              <a:ext uri="{FF2B5EF4-FFF2-40B4-BE49-F238E27FC236}">
                <a16:creationId xmlns:a16="http://schemas.microsoft.com/office/drawing/2014/main" id="{35158FB3-98FF-410C-8C90-C79B5692BAAB}"/>
              </a:ext>
            </a:extLst>
          </p:cNvPr>
          <p:cNvSpPr>
            <a:spLocks noChangeShapeType="1"/>
          </p:cNvSpPr>
          <p:nvPr/>
        </p:nvSpPr>
        <p:spPr bwMode="auto">
          <a:xfrm>
            <a:off x="3200400" y="2514600"/>
            <a:ext cx="16002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
        <p:nvSpPr>
          <p:cNvPr id="18451" name="Line 24">
            <a:extLst>
              <a:ext uri="{FF2B5EF4-FFF2-40B4-BE49-F238E27FC236}">
                <a16:creationId xmlns:a16="http://schemas.microsoft.com/office/drawing/2014/main" id="{C08C650D-1A3E-4F0C-ADCB-BFEF6D51288A}"/>
              </a:ext>
            </a:extLst>
          </p:cNvPr>
          <p:cNvSpPr>
            <a:spLocks noChangeShapeType="1"/>
          </p:cNvSpPr>
          <p:nvPr/>
        </p:nvSpPr>
        <p:spPr bwMode="auto">
          <a:xfrm>
            <a:off x="3200400" y="2895600"/>
            <a:ext cx="1600200" cy="1524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
        <p:nvSpPr>
          <p:cNvPr id="18452" name="Text Box 25">
            <a:extLst>
              <a:ext uri="{FF2B5EF4-FFF2-40B4-BE49-F238E27FC236}">
                <a16:creationId xmlns:a16="http://schemas.microsoft.com/office/drawing/2014/main" id="{C9C0891E-27EF-4B66-9CF8-5556753BE6E0}"/>
              </a:ext>
            </a:extLst>
          </p:cNvPr>
          <p:cNvSpPr txBox="1">
            <a:spLocks noChangeArrowheads="1"/>
          </p:cNvSpPr>
          <p:nvPr/>
        </p:nvSpPr>
        <p:spPr bwMode="auto">
          <a:xfrm>
            <a:off x="7696200" y="3810000"/>
            <a:ext cx="5365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latin typeface="Calibri" panose="020F0502020204030204" pitchFamily="34" charset="0"/>
                <a:cs typeface="Calibri" panose="020F0502020204030204" pitchFamily="34" charset="0"/>
              </a:rPr>
              <a:t>$fp</a:t>
            </a:r>
          </a:p>
        </p:txBody>
      </p:sp>
      <p:sp>
        <p:nvSpPr>
          <p:cNvPr id="18453" name="Text Box 26">
            <a:extLst>
              <a:ext uri="{FF2B5EF4-FFF2-40B4-BE49-F238E27FC236}">
                <a16:creationId xmlns:a16="http://schemas.microsoft.com/office/drawing/2014/main" id="{FBB28636-60A8-48E8-9A93-D3094862B96B}"/>
              </a:ext>
            </a:extLst>
          </p:cNvPr>
          <p:cNvSpPr txBox="1">
            <a:spLocks noChangeArrowheads="1"/>
          </p:cNvSpPr>
          <p:nvPr/>
        </p:nvSpPr>
        <p:spPr bwMode="auto">
          <a:xfrm>
            <a:off x="7696200" y="4267200"/>
            <a:ext cx="55015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latin typeface="Calibri" panose="020F0502020204030204" pitchFamily="34" charset="0"/>
                <a:cs typeface="Calibri" panose="020F0502020204030204" pitchFamily="34" charset="0"/>
              </a:rPr>
              <a:t>$sp</a:t>
            </a:r>
          </a:p>
        </p:txBody>
      </p:sp>
      <p:sp>
        <p:nvSpPr>
          <p:cNvPr id="18454" name="Text Box 27">
            <a:extLst>
              <a:ext uri="{FF2B5EF4-FFF2-40B4-BE49-F238E27FC236}">
                <a16:creationId xmlns:a16="http://schemas.microsoft.com/office/drawing/2014/main" id="{C33E2434-7853-4E05-A783-EEAACCBC0E20}"/>
              </a:ext>
            </a:extLst>
          </p:cNvPr>
          <p:cNvSpPr txBox="1">
            <a:spLocks noChangeArrowheads="1"/>
          </p:cNvSpPr>
          <p:nvPr/>
        </p:nvSpPr>
        <p:spPr bwMode="auto">
          <a:xfrm>
            <a:off x="3657600" y="4038600"/>
            <a:ext cx="56938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latin typeface="Calibri" panose="020F0502020204030204" pitchFamily="34" charset="0"/>
                <a:cs typeface="Calibri" panose="020F0502020204030204" pitchFamily="34" charset="0"/>
              </a:rPr>
              <a:t>$gp</a:t>
            </a:r>
          </a:p>
        </p:txBody>
      </p:sp>
      <p:sp>
        <p:nvSpPr>
          <p:cNvPr id="18455" name="Line 28">
            <a:extLst>
              <a:ext uri="{FF2B5EF4-FFF2-40B4-BE49-F238E27FC236}">
                <a16:creationId xmlns:a16="http://schemas.microsoft.com/office/drawing/2014/main" id="{EA5EF897-CC59-459A-9BCF-E48A3F10977D}"/>
              </a:ext>
            </a:extLst>
          </p:cNvPr>
          <p:cNvSpPr>
            <a:spLocks noChangeShapeType="1"/>
          </p:cNvSpPr>
          <p:nvPr/>
        </p:nvSpPr>
        <p:spPr bwMode="auto">
          <a:xfrm flipH="1">
            <a:off x="7010400" y="4038600"/>
            <a:ext cx="685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
        <p:nvSpPr>
          <p:cNvPr id="18456" name="Line 29">
            <a:extLst>
              <a:ext uri="{FF2B5EF4-FFF2-40B4-BE49-F238E27FC236}">
                <a16:creationId xmlns:a16="http://schemas.microsoft.com/office/drawing/2014/main" id="{2E356332-B2C4-46EA-97E2-5D4E3DF9D92D}"/>
              </a:ext>
            </a:extLst>
          </p:cNvPr>
          <p:cNvSpPr>
            <a:spLocks noChangeShapeType="1"/>
          </p:cNvSpPr>
          <p:nvPr/>
        </p:nvSpPr>
        <p:spPr bwMode="auto">
          <a:xfrm flipH="1">
            <a:off x="7010400" y="4495800"/>
            <a:ext cx="762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
        <p:nvSpPr>
          <p:cNvPr id="18457" name="Line 30">
            <a:extLst>
              <a:ext uri="{FF2B5EF4-FFF2-40B4-BE49-F238E27FC236}">
                <a16:creationId xmlns:a16="http://schemas.microsoft.com/office/drawing/2014/main" id="{A374DDEF-D5CC-4376-AFC7-0D7A65B38546}"/>
              </a:ext>
            </a:extLst>
          </p:cNvPr>
          <p:cNvSpPr>
            <a:spLocks noChangeShapeType="1"/>
          </p:cNvSpPr>
          <p:nvPr/>
        </p:nvSpPr>
        <p:spPr bwMode="auto">
          <a:xfrm flipH="1" flipV="1">
            <a:off x="3200400" y="4038600"/>
            <a:ext cx="533400" cy="152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mc:AlternateContent xmlns:mc="http://schemas.openxmlformats.org/markup-compatibility/2006">
        <mc:Choice xmlns:p14="http://schemas.microsoft.com/office/powerpoint/2010/main" Requires="p14">
          <p:contentPart p14:bwMode="auto" r:id="rId3">
            <p14:nvContentPartPr>
              <p14:cNvPr id="2" name="Ink 1">
                <a:extLst>
                  <a:ext uri="{FF2B5EF4-FFF2-40B4-BE49-F238E27FC236}">
                    <a16:creationId xmlns:a16="http://schemas.microsoft.com/office/drawing/2014/main" id="{97F8A4E2-C75B-EFD9-5D21-796BAF4792DD}"/>
                  </a:ext>
                </a:extLst>
              </p14:cNvPr>
              <p14:cNvContentPartPr/>
              <p14:nvPr/>
            </p14:nvContentPartPr>
            <p14:xfrm>
              <a:off x="599760" y="2572200"/>
              <a:ext cx="7686720" cy="2207160"/>
            </p14:xfrm>
          </p:contentPart>
        </mc:Choice>
        <mc:Fallback>
          <p:pic>
            <p:nvPicPr>
              <p:cNvPr id="2" name="Ink 1">
                <a:extLst>
                  <a:ext uri="{FF2B5EF4-FFF2-40B4-BE49-F238E27FC236}">
                    <a16:creationId xmlns:a16="http://schemas.microsoft.com/office/drawing/2014/main" id="{97F8A4E2-C75B-EFD9-5D21-796BAF4792DD}"/>
                  </a:ext>
                </a:extLst>
              </p:cNvPr>
              <p:cNvPicPr/>
              <p:nvPr/>
            </p:nvPicPr>
            <p:blipFill>
              <a:blip r:embed="rId4"/>
              <a:stretch>
                <a:fillRect/>
              </a:stretch>
            </p:blipFill>
            <p:spPr>
              <a:xfrm>
                <a:off x="590400" y="2562840"/>
                <a:ext cx="7705440" cy="2225880"/>
              </a:xfrm>
              <a:prstGeom prst="rect">
                <a:avLst/>
              </a:prstGeom>
            </p:spPr>
          </p:pic>
        </mc:Fallback>
      </mc:AlternateContent>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56994</TotalTime>
  <Words>3229</Words>
  <Application>Microsoft Office PowerPoint</Application>
  <PresentationFormat>On-screen Show (4:3)</PresentationFormat>
  <Paragraphs>526</Paragraphs>
  <Slides>28</Slides>
  <Notes>28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Symbol</vt:lpstr>
      <vt:lpstr>Times New Roman</vt:lpstr>
      <vt:lpstr>Wingdings</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Rajeev Balasubramonian</dc:creator>
  <cp:lastModifiedBy>Rajeev Balasubramonian</cp:lastModifiedBy>
  <cp:revision>293</cp:revision>
  <dcterms:created xsi:type="dcterms:W3CDTF">2002-09-20T18:19:18Z</dcterms:created>
  <dcterms:modified xsi:type="dcterms:W3CDTF">2023-02-27T20:55:38Z</dcterms:modified>
</cp:coreProperties>
</file>